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147481941" r:id="rId5"/>
    <p:sldId id="2147481933" r:id="rId6"/>
    <p:sldId id="2147481314" r:id="rId7"/>
    <p:sldId id="2147481145" r:id="rId8"/>
    <p:sldId id="2147481937" r:id="rId9"/>
    <p:sldId id="2147481938" r:id="rId10"/>
    <p:sldId id="2147481932" r:id="rId11"/>
    <p:sldId id="2147481942" r:id="rId12"/>
    <p:sldId id="2147481935" r:id="rId13"/>
    <p:sldId id="2147481944" r:id="rId14"/>
    <p:sldId id="2147481945" r:id="rId15"/>
    <p:sldId id="857" r:id="rId16"/>
    <p:sldId id="2147481946" r:id="rId17"/>
    <p:sldId id="2147481141" r:id="rId18"/>
    <p:sldId id="2147481943" r:id="rId19"/>
    <p:sldId id="2147469458" r:id="rId20"/>
    <p:sldId id="2147481146" r:id="rId21"/>
    <p:sldId id="214748112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4697248-15C6-4780-B045-AD619770EF12}">
          <p14:sldIdLst>
            <p14:sldId id="2147481941"/>
            <p14:sldId id="2147481933"/>
            <p14:sldId id="2147481314"/>
            <p14:sldId id="2147481145"/>
            <p14:sldId id="2147481937"/>
            <p14:sldId id="2147481938"/>
            <p14:sldId id="2147481932"/>
            <p14:sldId id="2147481942"/>
            <p14:sldId id="2147481935"/>
          </p14:sldIdLst>
        </p14:section>
        <p14:section name="Devices and Protection Plans" id="{3DD8C276-6991-4481-8286-E28AB784874A}">
          <p14:sldIdLst>
            <p14:sldId id="2147481944"/>
            <p14:sldId id="2147481945"/>
            <p14:sldId id="857"/>
            <p14:sldId id="2147481946"/>
          </p14:sldIdLst>
        </p14:section>
        <p14:section name="Appendix" id="{C5F659F4-076D-47CA-917F-FC11CEF5392D}">
          <p14:sldIdLst>
            <p14:sldId id="2147481141"/>
            <p14:sldId id="2147481943"/>
            <p14:sldId id="2147469458"/>
            <p14:sldId id="2147481146"/>
            <p14:sldId id="214748112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1C2B05-14F7-7CE6-CCFB-94ADADF22729}" name="stephanie" initials="st" userId="S::stephanie_kornblum.onmicrosoft.com#ext#@microsoft.onmicrosoft.com::6db5cf21-6b5a-41f5-a7a5-529a4bf7931d" providerId="AD"/>
  <p188:author id="{620E1328-DC96-BE15-7C27-40D7F284C93D}" name="Brett Boyovich" initials="BB" userId="S::brettbo@microsoft.com::754f4f97-3746-4044-bfaf-2c1970bee131" providerId="AD"/>
  <p188:author id="{79D31B95-E132-D4E5-DC31-E8AB75813043}" name="Gary Frye" initials="GF" userId="S::garyfr@microsoft.com::7c7fd337-9339-4e69-b3d7-284af0ce6b41" providerId="AD"/>
  <p188:author id="{00380AC1-72B8-B52B-6D8D-E392602BDE2A}" name="Alex Yee" initials="AY" userId="S::alyee@microsoft.com::98303740-2f5d-4945-879f-ae8b008b308b" providerId="AD"/>
  <p188:author id="{854E58EE-D840-840A-EBC0-7294D320082D}" name="Tina Flammer" initials="TF" userId="S::tflammer@microsoft.com::bcac88bc-bb24-4bbd-a756-2cbdbca5e6e2" providerId="AD"/>
  <p188:author id="{F2F995F2-A9C0-1FB0-03C5-7273904F586F}" name="Gregg Hohman" initials="GH" userId="S::ghohman@microsoft.com::b873338d-538c-4e46-ae8c-c9b527d40a31" providerId="AD"/>
  <p188:author id="{CB4B0EFE-27BB-A6ED-731A-AA529E799148}" name="Katy Minahan" initials="KM" userId="S::v-katminahan@microsoft.com::18f8ef59-8e9a-4955-b1bc-11f5d863753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0F9ED5"/>
    <a:srgbClr val="F4F4F4"/>
    <a:srgbClr val="1D1D1E"/>
    <a:srgbClr val="1B1B1B"/>
    <a:srgbClr val="EAE9E9"/>
    <a:srgbClr val="EFEFEF"/>
    <a:srgbClr val="F1F1F1"/>
    <a:srgbClr val="E3E3E3"/>
    <a:srgbClr val="EBE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B47256-7366-4EAA-8FC4-B325731EB349}" v="14" dt="2024-03-21T19:49:38.7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085" autoAdjust="0"/>
  </p:normalViewPr>
  <p:slideViewPr>
    <p:cSldViewPr snapToGrid="0">
      <p:cViewPr varScale="1">
        <p:scale>
          <a:sx n="97" d="100"/>
          <a:sy n="97" d="100"/>
        </p:scale>
        <p:origin x="28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y Minahan (ANDERSEN CONSULTANTS LLC)" userId="18f8ef59-8e9a-4955-b1bc-11f5d863753a" providerId="ADAL" clId="{CDB47256-7366-4EAA-8FC4-B325731EB349}"/>
    <pc:docChg chg="undo custSel addSld delSld modSld delMainMaster modMainMaster modSection">
      <pc:chgData name="Katy Minahan (ANDERSEN CONSULTANTS LLC)" userId="18f8ef59-8e9a-4955-b1bc-11f5d863753a" providerId="ADAL" clId="{CDB47256-7366-4EAA-8FC4-B325731EB349}" dt="2024-03-21T19:49:45.294" v="185" actId="47"/>
      <pc:docMkLst>
        <pc:docMk/>
      </pc:docMkLst>
      <pc:sldChg chg="modSp del mod modTransition">
        <pc:chgData name="Katy Minahan (ANDERSEN CONSULTANTS LLC)" userId="18f8ef59-8e9a-4955-b1bc-11f5d863753a" providerId="ADAL" clId="{CDB47256-7366-4EAA-8FC4-B325731EB349}" dt="2024-03-21T19:48:19.360" v="178" actId="47"/>
        <pc:sldMkLst>
          <pc:docMk/>
          <pc:sldMk cId="4276388632" sldId="257"/>
        </pc:sldMkLst>
        <pc:spChg chg="mod">
          <ac:chgData name="Katy Minahan (ANDERSEN CONSULTANTS LLC)" userId="18f8ef59-8e9a-4955-b1bc-11f5d863753a" providerId="ADAL" clId="{CDB47256-7366-4EAA-8FC4-B325731EB349}" dt="2024-03-21T19:39:31.581" v="136" actId="27636"/>
          <ac:spMkLst>
            <pc:docMk/>
            <pc:sldMk cId="4276388632" sldId="257"/>
            <ac:spMk id="2" creationId="{C20463B7-EAFC-74F1-AA20-59CEFA49B3F1}"/>
          </ac:spMkLst>
        </pc:spChg>
      </pc:sldChg>
      <pc:sldChg chg="modSp mod">
        <pc:chgData name="Katy Minahan (ANDERSEN CONSULTANTS LLC)" userId="18f8ef59-8e9a-4955-b1bc-11f5d863753a" providerId="ADAL" clId="{CDB47256-7366-4EAA-8FC4-B325731EB349}" dt="2024-03-21T19:47:27.284" v="173" actId="207"/>
        <pc:sldMkLst>
          <pc:docMk/>
          <pc:sldMk cId="478073946" sldId="857"/>
        </pc:sldMkLst>
        <pc:spChg chg="mod">
          <ac:chgData name="Katy Minahan (ANDERSEN CONSULTANTS LLC)" userId="18f8ef59-8e9a-4955-b1bc-11f5d863753a" providerId="ADAL" clId="{CDB47256-7366-4EAA-8FC4-B325731EB349}" dt="2024-03-21T19:47:27.284" v="173" actId="207"/>
          <ac:spMkLst>
            <pc:docMk/>
            <pc:sldMk cId="478073946" sldId="857"/>
            <ac:spMk id="2" creationId="{D6A0C7D4-28DA-F033-FD2E-3DD0D80BC235}"/>
          </ac:spMkLst>
        </pc:spChg>
        <pc:spChg chg="mod">
          <ac:chgData name="Katy Minahan (ANDERSEN CONSULTANTS LLC)" userId="18f8ef59-8e9a-4955-b1bc-11f5d863753a" providerId="ADAL" clId="{CDB47256-7366-4EAA-8FC4-B325731EB349}" dt="2024-03-21T19:43:14.700" v="162" actId="14100"/>
          <ac:spMkLst>
            <pc:docMk/>
            <pc:sldMk cId="478073946" sldId="857"/>
            <ac:spMk id="11" creationId="{FBD623FB-A833-BF20-23AD-7D18DE90E613}"/>
          </ac:spMkLst>
        </pc:spChg>
        <pc:graphicFrameChg chg="modGraphic">
          <ac:chgData name="Katy Minahan (ANDERSEN CONSULTANTS LLC)" userId="18f8ef59-8e9a-4955-b1bc-11f5d863753a" providerId="ADAL" clId="{CDB47256-7366-4EAA-8FC4-B325731EB349}" dt="2024-03-21T19:43:08.318" v="161" actId="207"/>
          <ac:graphicFrameMkLst>
            <pc:docMk/>
            <pc:sldMk cId="478073946" sldId="857"/>
            <ac:graphicFrameMk id="6" creationId="{EB5A32B8-90BE-3346-94BA-06BF4958CE9B}"/>
          </ac:graphicFrameMkLst>
        </pc:graphicFrameChg>
      </pc:sldChg>
      <pc:sldChg chg="addSp delSp modSp mod">
        <pc:chgData name="Katy Minahan (ANDERSEN CONSULTANTS LLC)" userId="18f8ef59-8e9a-4955-b1bc-11f5d863753a" providerId="ADAL" clId="{CDB47256-7366-4EAA-8FC4-B325731EB349}" dt="2024-03-20T17:46:24.342" v="52" actId="14100"/>
        <pc:sldMkLst>
          <pc:docMk/>
          <pc:sldMk cId="2708535613" sldId="2147481124"/>
        </pc:sldMkLst>
        <pc:spChg chg="del">
          <ac:chgData name="Katy Minahan (ANDERSEN CONSULTANTS LLC)" userId="18f8ef59-8e9a-4955-b1bc-11f5d863753a" providerId="ADAL" clId="{CDB47256-7366-4EAA-8FC4-B325731EB349}" dt="2024-03-20T17:41:11.058" v="18" actId="478"/>
          <ac:spMkLst>
            <pc:docMk/>
            <pc:sldMk cId="2708535613" sldId="2147481124"/>
            <ac:spMk id="2" creationId="{AE8B8A67-01FA-AAB2-B13D-438CA69A6CC0}"/>
          </ac:spMkLst>
        </pc:spChg>
        <pc:spChg chg="add del mod">
          <ac:chgData name="Katy Minahan (ANDERSEN CONSULTANTS LLC)" userId="18f8ef59-8e9a-4955-b1bc-11f5d863753a" providerId="ADAL" clId="{CDB47256-7366-4EAA-8FC4-B325731EB349}" dt="2024-03-20T17:41:07.312" v="17" actId="478"/>
          <ac:spMkLst>
            <pc:docMk/>
            <pc:sldMk cId="2708535613" sldId="2147481124"/>
            <ac:spMk id="5" creationId="{9A90AA03-451A-1A5D-5D0C-8BE7B59DA2B8}"/>
          </ac:spMkLst>
        </pc:spChg>
        <pc:spChg chg="add mod">
          <ac:chgData name="Katy Minahan (ANDERSEN CONSULTANTS LLC)" userId="18f8ef59-8e9a-4955-b1bc-11f5d863753a" providerId="ADAL" clId="{CDB47256-7366-4EAA-8FC4-B325731EB349}" dt="2024-03-20T17:41:24.794" v="21" actId="1076"/>
          <ac:spMkLst>
            <pc:docMk/>
            <pc:sldMk cId="2708535613" sldId="2147481124"/>
            <ac:spMk id="9" creationId="{7071940D-DD66-3D63-7B24-B7F31F9780C4}"/>
          </ac:spMkLst>
        </pc:spChg>
        <pc:spChg chg="mod">
          <ac:chgData name="Katy Minahan (ANDERSEN CONSULTANTS LLC)" userId="18f8ef59-8e9a-4955-b1bc-11f5d863753a" providerId="ADAL" clId="{CDB47256-7366-4EAA-8FC4-B325731EB349}" dt="2024-03-20T17:41:12.480" v="19"/>
          <ac:spMkLst>
            <pc:docMk/>
            <pc:sldMk cId="2708535613" sldId="2147481124"/>
            <ac:spMk id="14" creationId="{0AADC301-1294-765D-5F97-9C5FF07F3A52}"/>
          </ac:spMkLst>
        </pc:spChg>
        <pc:spChg chg="mod">
          <ac:chgData name="Katy Minahan (ANDERSEN CONSULTANTS LLC)" userId="18f8ef59-8e9a-4955-b1bc-11f5d863753a" providerId="ADAL" clId="{CDB47256-7366-4EAA-8FC4-B325731EB349}" dt="2024-03-20T17:41:12.480" v="19"/>
          <ac:spMkLst>
            <pc:docMk/>
            <pc:sldMk cId="2708535613" sldId="2147481124"/>
            <ac:spMk id="15" creationId="{5C04FCD8-3CBA-5EB7-4FA0-3E9EB012BE46}"/>
          </ac:spMkLst>
        </pc:spChg>
        <pc:spChg chg="del topLvl">
          <ac:chgData name="Katy Minahan (ANDERSEN CONSULTANTS LLC)" userId="18f8ef59-8e9a-4955-b1bc-11f5d863753a" providerId="ADAL" clId="{CDB47256-7366-4EAA-8FC4-B325731EB349}" dt="2024-03-20T17:41:07.312" v="17" actId="478"/>
          <ac:spMkLst>
            <pc:docMk/>
            <pc:sldMk cId="2708535613" sldId="2147481124"/>
            <ac:spMk id="16" creationId="{3760D471-357D-711C-502D-274A204F37BE}"/>
          </ac:spMkLst>
        </pc:spChg>
        <pc:spChg chg="del topLvl">
          <ac:chgData name="Katy Minahan (ANDERSEN CONSULTANTS LLC)" userId="18f8ef59-8e9a-4955-b1bc-11f5d863753a" providerId="ADAL" clId="{CDB47256-7366-4EAA-8FC4-B325731EB349}" dt="2024-03-20T17:41:07.312" v="17" actId="478"/>
          <ac:spMkLst>
            <pc:docMk/>
            <pc:sldMk cId="2708535613" sldId="2147481124"/>
            <ac:spMk id="17" creationId="{5ED1C646-B57A-1FCF-1CC0-F6518DCDFCF2}"/>
          </ac:spMkLst>
        </pc:spChg>
        <pc:spChg chg="del topLvl">
          <ac:chgData name="Katy Minahan (ANDERSEN CONSULTANTS LLC)" userId="18f8ef59-8e9a-4955-b1bc-11f5d863753a" providerId="ADAL" clId="{CDB47256-7366-4EAA-8FC4-B325731EB349}" dt="2024-03-20T17:41:07.312" v="17" actId="478"/>
          <ac:spMkLst>
            <pc:docMk/>
            <pc:sldMk cId="2708535613" sldId="2147481124"/>
            <ac:spMk id="18" creationId="{80F5AFE2-813B-7378-E1BD-E1C8D453D1FB}"/>
          </ac:spMkLst>
        </pc:spChg>
        <pc:spChg chg="mod">
          <ac:chgData name="Katy Minahan (ANDERSEN CONSULTANTS LLC)" userId="18f8ef59-8e9a-4955-b1bc-11f5d863753a" providerId="ADAL" clId="{CDB47256-7366-4EAA-8FC4-B325731EB349}" dt="2024-03-20T17:41:12.480" v="19"/>
          <ac:spMkLst>
            <pc:docMk/>
            <pc:sldMk cId="2708535613" sldId="2147481124"/>
            <ac:spMk id="22" creationId="{C3FEED30-92F8-E931-91D1-B2029CB8C82D}"/>
          </ac:spMkLst>
        </pc:spChg>
        <pc:spChg chg="del">
          <ac:chgData name="Katy Minahan (ANDERSEN CONSULTANTS LLC)" userId="18f8ef59-8e9a-4955-b1bc-11f5d863753a" providerId="ADAL" clId="{CDB47256-7366-4EAA-8FC4-B325731EB349}" dt="2024-03-20T17:41:07.312" v="17" actId="478"/>
          <ac:spMkLst>
            <pc:docMk/>
            <pc:sldMk cId="2708535613" sldId="2147481124"/>
            <ac:spMk id="24" creationId="{95EB543E-3FE6-EF4C-95F2-8C72BBD81C53}"/>
          </ac:spMkLst>
        </pc:spChg>
        <pc:spChg chg="mod">
          <ac:chgData name="Katy Minahan (ANDERSEN CONSULTANTS LLC)" userId="18f8ef59-8e9a-4955-b1bc-11f5d863753a" providerId="ADAL" clId="{CDB47256-7366-4EAA-8FC4-B325731EB349}" dt="2024-03-20T17:41:12.480" v="19"/>
          <ac:spMkLst>
            <pc:docMk/>
            <pc:sldMk cId="2708535613" sldId="2147481124"/>
            <ac:spMk id="25" creationId="{E0D09F9C-CB1B-FF0A-93B3-0DB303E1B859}"/>
          </ac:spMkLst>
        </pc:spChg>
        <pc:spChg chg="mod">
          <ac:chgData name="Katy Minahan (ANDERSEN CONSULTANTS LLC)" userId="18f8ef59-8e9a-4955-b1bc-11f5d863753a" providerId="ADAL" clId="{CDB47256-7366-4EAA-8FC4-B325731EB349}" dt="2024-03-20T17:41:12.480" v="19"/>
          <ac:spMkLst>
            <pc:docMk/>
            <pc:sldMk cId="2708535613" sldId="2147481124"/>
            <ac:spMk id="32" creationId="{1B7BD1C8-FC03-9F0B-B92D-7817697E1942}"/>
          </ac:spMkLst>
        </pc:spChg>
        <pc:spChg chg="mod">
          <ac:chgData name="Katy Minahan (ANDERSEN CONSULTANTS LLC)" userId="18f8ef59-8e9a-4955-b1bc-11f5d863753a" providerId="ADAL" clId="{CDB47256-7366-4EAA-8FC4-B325731EB349}" dt="2024-03-20T17:41:12.480" v="19"/>
          <ac:spMkLst>
            <pc:docMk/>
            <pc:sldMk cId="2708535613" sldId="2147481124"/>
            <ac:spMk id="33" creationId="{F3DAC855-1253-893C-9DDF-8F695D01CD36}"/>
          </ac:spMkLst>
        </pc:spChg>
        <pc:spChg chg="mod">
          <ac:chgData name="Katy Minahan (ANDERSEN CONSULTANTS LLC)" userId="18f8ef59-8e9a-4955-b1bc-11f5d863753a" providerId="ADAL" clId="{CDB47256-7366-4EAA-8FC4-B325731EB349}" dt="2024-03-20T17:41:12.480" v="19"/>
          <ac:spMkLst>
            <pc:docMk/>
            <pc:sldMk cId="2708535613" sldId="2147481124"/>
            <ac:spMk id="34" creationId="{E1B72211-72AE-A2BA-70F6-8C474D691B29}"/>
          </ac:spMkLst>
        </pc:spChg>
        <pc:spChg chg="mod">
          <ac:chgData name="Katy Minahan (ANDERSEN CONSULTANTS LLC)" userId="18f8ef59-8e9a-4955-b1bc-11f5d863753a" providerId="ADAL" clId="{CDB47256-7366-4EAA-8FC4-B325731EB349}" dt="2024-03-20T17:41:12.480" v="19"/>
          <ac:spMkLst>
            <pc:docMk/>
            <pc:sldMk cId="2708535613" sldId="2147481124"/>
            <ac:spMk id="35" creationId="{D316C43C-6E6C-61F4-2EAA-84161E0EB9A1}"/>
          </ac:spMkLst>
        </pc:spChg>
        <pc:spChg chg="mod">
          <ac:chgData name="Katy Minahan (ANDERSEN CONSULTANTS LLC)" userId="18f8ef59-8e9a-4955-b1bc-11f5d863753a" providerId="ADAL" clId="{CDB47256-7366-4EAA-8FC4-B325731EB349}" dt="2024-03-20T17:41:12.480" v="19"/>
          <ac:spMkLst>
            <pc:docMk/>
            <pc:sldMk cId="2708535613" sldId="2147481124"/>
            <ac:spMk id="36" creationId="{8B1B3319-C3DC-FE63-5CC6-49B3BDE59B25}"/>
          </ac:spMkLst>
        </pc:spChg>
        <pc:spChg chg="mod">
          <ac:chgData name="Katy Minahan (ANDERSEN CONSULTANTS LLC)" userId="18f8ef59-8e9a-4955-b1bc-11f5d863753a" providerId="ADAL" clId="{CDB47256-7366-4EAA-8FC4-B325731EB349}" dt="2024-03-20T17:41:12.480" v="19"/>
          <ac:spMkLst>
            <pc:docMk/>
            <pc:sldMk cId="2708535613" sldId="2147481124"/>
            <ac:spMk id="37" creationId="{8E1714F4-EC70-6C52-6409-B186E6F1475B}"/>
          </ac:spMkLst>
        </pc:spChg>
        <pc:spChg chg="mod">
          <ac:chgData name="Katy Minahan (ANDERSEN CONSULTANTS LLC)" userId="18f8ef59-8e9a-4955-b1bc-11f5d863753a" providerId="ADAL" clId="{CDB47256-7366-4EAA-8FC4-B325731EB349}" dt="2024-03-20T17:41:12.480" v="19"/>
          <ac:spMkLst>
            <pc:docMk/>
            <pc:sldMk cId="2708535613" sldId="2147481124"/>
            <ac:spMk id="38" creationId="{8F07E4B1-0E84-B811-F3D3-36BD72F22913}"/>
          </ac:spMkLst>
        </pc:spChg>
        <pc:spChg chg="mod">
          <ac:chgData name="Katy Minahan (ANDERSEN CONSULTANTS LLC)" userId="18f8ef59-8e9a-4955-b1bc-11f5d863753a" providerId="ADAL" clId="{CDB47256-7366-4EAA-8FC4-B325731EB349}" dt="2024-03-20T17:41:12.480" v="19"/>
          <ac:spMkLst>
            <pc:docMk/>
            <pc:sldMk cId="2708535613" sldId="2147481124"/>
            <ac:spMk id="39" creationId="{A948AB89-2A13-8E41-1310-245D31BC56C6}"/>
          </ac:spMkLst>
        </pc:spChg>
        <pc:spChg chg="mod">
          <ac:chgData name="Katy Minahan (ANDERSEN CONSULTANTS LLC)" userId="18f8ef59-8e9a-4955-b1bc-11f5d863753a" providerId="ADAL" clId="{CDB47256-7366-4EAA-8FC4-B325731EB349}" dt="2024-03-20T17:41:12.480" v="19"/>
          <ac:spMkLst>
            <pc:docMk/>
            <pc:sldMk cId="2708535613" sldId="2147481124"/>
            <ac:spMk id="40" creationId="{331A1F79-EEDD-7001-B486-00E951B720CB}"/>
          </ac:spMkLst>
        </pc:spChg>
        <pc:spChg chg="mod">
          <ac:chgData name="Katy Minahan (ANDERSEN CONSULTANTS LLC)" userId="18f8ef59-8e9a-4955-b1bc-11f5d863753a" providerId="ADAL" clId="{CDB47256-7366-4EAA-8FC4-B325731EB349}" dt="2024-03-20T17:41:12.480" v="19"/>
          <ac:spMkLst>
            <pc:docMk/>
            <pc:sldMk cId="2708535613" sldId="2147481124"/>
            <ac:spMk id="41" creationId="{F389F7BD-FF80-8BD2-0DB8-24211F9032C5}"/>
          </ac:spMkLst>
        </pc:spChg>
        <pc:spChg chg="mod">
          <ac:chgData name="Katy Minahan (ANDERSEN CONSULTANTS LLC)" userId="18f8ef59-8e9a-4955-b1bc-11f5d863753a" providerId="ADAL" clId="{CDB47256-7366-4EAA-8FC4-B325731EB349}" dt="2024-03-20T17:41:12.480" v="19"/>
          <ac:spMkLst>
            <pc:docMk/>
            <pc:sldMk cId="2708535613" sldId="2147481124"/>
            <ac:spMk id="42" creationId="{9A221373-2D20-E908-4525-D315283F2AF0}"/>
          </ac:spMkLst>
        </pc:spChg>
        <pc:spChg chg="mod">
          <ac:chgData name="Katy Minahan (ANDERSEN CONSULTANTS LLC)" userId="18f8ef59-8e9a-4955-b1bc-11f5d863753a" providerId="ADAL" clId="{CDB47256-7366-4EAA-8FC4-B325731EB349}" dt="2024-03-20T17:41:12.480" v="19"/>
          <ac:spMkLst>
            <pc:docMk/>
            <pc:sldMk cId="2708535613" sldId="2147481124"/>
            <ac:spMk id="43" creationId="{1606EAAB-3081-6BFC-1BC7-4C3E2A5BC6AF}"/>
          </ac:spMkLst>
        </pc:spChg>
        <pc:spChg chg="mod">
          <ac:chgData name="Katy Minahan (ANDERSEN CONSULTANTS LLC)" userId="18f8ef59-8e9a-4955-b1bc-11f5d863753a" providerId="ADAL" clId="{CDB47256-7366-4EAA-8FC4-B325731EB349}" dt="2024-03-20T17:41:12.480" v="19"/>
          <ac:spMkLst>
            <pc:docMk/>
            <pc:sldMk cId="2708535613" sldId="2147481124"/>
            <ac:spMk id="44" creationId="{DA98A812-61E9-19E8-D38F-AA48835063D7}"/>
          </ac:spMkLst>
        </pc:spChg>
        <pc:spChg chg="mod">
          <ac:chgData name="Katy Minahan (ANDERSEN CONSULTANTS LLC)" userId="18f8ef59-8e9a-4955-b1bc-11f5d863753a" providerId="ADAL" clId="{CDB47256-7366-4EAA-8FC4-B325731EB349}" dt="2024-03-20T17:41:12.480" v="19"/>
          <ac:spMkLst>
            <pc:docMk/>
            <pc:sldMk cId="2708535613" sldId="2147481124"/>
            <ac:spMk id="45" creationId="{D181D033-27C4-7999-C110-9AF82F3FD22F}"/>
          </ac:spMkLst>
        </pc:spChg>
        <pc:spChg chg="mod">
          <ac:chgData name="Katy Minahan (ANDERSEN CONSULTANTS LLC)" userId="18f8ef59-8e9a-4955-b1bc-11f5d863753a" providerId="ADAL" clId="{CDB47256-7366-4EAA-8FC4-B325731EB349}" dt="2024-03-20T17:41:12.480" v="19"/>
          <ac:spMkLst>
            <pc:docMk/>
            <pc:sldMk cId="2708535613" sldId="2147481124"/>
            <ac:spMk id="46" creationId="{F5DBDDB5-E20E-1667-D360-C751D2B69EB0}"/>
          </ac:spMkLst>
        </pc:spChg>
        <pc:spChg chg="mod">
          <ac:chgData name="Katy Minahan (ANDERSEN CONSULTANTS LLC)" userId="18f8ef59-8e9a-4955-b1bc-11f5d863753a" providerId="ADAL" clId="{CDB47256-7366-4EAA-8FC4-B325731EB349}" dt="2024-03-20T17:41:12.480" v="19"/>
          <ac:spMkLst>
            <pc:docMk/>
            <pc:sldMk cId="2708535613" sldId="2147481124"/>
            <ac:spMk id="47" creationId="{5A03046D-B992-FB48-0058-6E7E0BA21580}"/>
          </ac:spMkLst>
        </pc:spChg>
        <pc:spChg chg="mod">
          <ac:chgData name="Katy Minahan (ANDERSEN CONSULTANTS LLC)" userId="18f8ef59-8e9a-4955-b1bc-11f5d863753a" providerId="ADAL" clId="{CDB47256-7366-4EAA-8FC4-B325731EB349}" dt="2024-03-20T17:41:12.480" v="19"/>
          <ac:spMkLst>
            <pc:docMk/>
            <pc:sldMk cId="2708535613" sldId="2147481124"/>
            <ac:spMk id="48" creationId="{8056B552-3003-75BB-B7A2-B68213C085C1}"/>
          </ac:spMkLst>
        </pc:spChg>
        <pc:spChg chg="mod">
          <ac:chgData name="Katy Minahan (ANDERSEN CONSULTANTS LLC)" userId="18f8ef59-8e9a-4955-b1bc-11f5d863753a" providerId="ADAL" clId="{CDB47256-7366-4EAA-8FC4-B325731EB349}" dt="2024-03-20T17:41:12.480" v="19"/>
          <ac:spMkLst>
            <pc:docMk/>
            <pc:sldMk cId="2708535613" sldId="2147481124"/>
            <ac:spMk id="49" creationId="{74D5CAAB-966E-4486-3F6E-17DE7988FD6D}"/>
          </ac:spMkLst>
        </pc:spChg>
        <pc:spChg chg="mod">
          <ac:chgData name="Katy Minahan (ANDERSEN CONSULTANTS LLC)" userId="18f8ef59-8e9a-4955-b1bc-11f5d863753a" providerId="ADAL" clId="{CDB47256-7366-4EAA-8FC4-B325731EB349}" dt="2024-03-20T17:41:12.480" v="19"/>
          <ac:spMkLst>
            <pc:docMk/>
            <pc:sldMk cId="2708535613" sldId="2147481124"/>
            <ac:spMk id="50" creationId="{BBE40B3F-0E46-0533-557A-26A7B3DDCEC7}"/>
          </ac:spMkLst>
        </pc:spChg>
        <pc:spChg chg="mod">
          <ac:chgData name="Katy Minahan (ANDERSEN CONSULTANTS LLC)" userId="18f8ef59-8e9a-4955-b1bc-11f5d863753a" providerId="ADAL" clId="{CDB47256-7366-4EAA-8FC4-B325731EB349}" dt="2024-03-20T17:10:54.569" v="16" actId="207"/>
          <ac:spMkLst>
            <pc:docMk/>
            <pc:sldMk cId="2708535613" sldId="2147481124"/>
            <ac:spMk id="243" creationId="{F800803E-E8CE-4187-9B1B-342940C7B55E}"/>
          </ac:spMkLst>
        </pc:spChg>
        <pc:spChg chg="del">
          <ac:chgData name="Katy Minahan (ANDERSEN CONSULTANTS LLC)" userId="18f8ef59-8e9a-4955-b1bc-11f5d863753a" providerId="ADAL" clId="{CDB47256-7366-4EAA-8FC4-B325731EB349}" dt="2024-03-20T17:41:07.312" v="17" actId="478"/>
          <ac:spMkLst>
            <pc:docMk/>
            <pc:sldMk cId="2708535613" sldId="2147481124"/>
            <ac:spMk id="436" creationId="{AFD2B106-7F5E-4D5A-A6C8-F811ACA46A81}"/>
          </ac:spMkLst>
        </pc:spChg>
        <pc:spChg chg="del">
          <ac:chgData name="Katy Minahan (ANDERSEN CONSULTANTS LLC)" userId="18f8ef59-8e9a-4955-b1bc-11f5d863753a" providerId="ADAL" clId="{CDB47256-7366-4EAA-8FC4-B325731EB349}" dt="2024-03-20T17:41:07.312" v="17" actId="478"/>
          <ac:spMkLst>
            <pc:docMk/>
            <pc:sldMk cId="2708535613" sldId="2147481124"/>
            <ac:spMk id="438" creationId="{6F7B637C-7D80-4985-B508-AD86C455FE7F}"/>
          </ac:spMkLst>
        </pc:spChg>
        <pc:spChg chg="del">
          <ac:chgData name="Katy Minahan (ANDERSEN CONSULTANTS LLC)" userId="18f8ef59-8e9a-4955-b1bc-11f5d863753a" providerId="ADAL" clId="{CDB47256-7366-4EAA-8FC4-B325731EB349}" dt="2024-03-20T17:41:07.312" v="17" actId="478"/>
          <ac:spMkLst>
            <pc:docMk/>
            <pc:sldMk cId="2708535613" sldId="2147481124"/>
            <ac:spMk id="439" creationId="{73EFBD43-AC28-42DA-850E-25E76B12AF8F}"/>
          </ac:spMkLst>
        </pc:spChg>
        <pc:spChg chg="mod">
          <ac:chgData name="Katy Minahan (ANDERSEN CONSULTANTS LLC)" userId="18f8ef59-8e9a-4955-b1bc-11f5d863753a" providerId="ADAL" clId="{CDB47256-7366-4EAA-8FC4-B325731EB349}" dt="2024-03-20T17:10:47.471" v="15" actId="207"/>
          <ac:spMkLst>
            <pc:docMk/>
            <pc:sldMk cId="2708535613" sldId="2147481124"/>
            <ac:spMk id="540" creationId="{B34FA5D5-403F-4564-94F9-FEE3D094B56D}"/>
          </ac:spMkLst>
        </pc:spChg>
        <pc:spChg chg="mod">
          <ac:chgData name="Katy Minahan (ANDERSEN CONSULTANTS LLC)" userId="18f8ef59-8e9a-4955-b1bc-11f5d863753a" providerId="ADAL" clId="{CDB47256-7366-4EAA-8FC4-B325731EB349}" dt="2024-03-20T17:41:12.480" v="19"/>
          <ac:spMkLst>
            <pc:docMk/>
            <pc:sldMk cId="2708535613" sldId="2147481124"/>
            <ac:spMk id="569" creationId="{919064AA-C110-BC19-C110-D91E2E53775D}"/>
          </ac:spMkLst>
        </pc:spChg>
        <pc:spChg chg="mod">
          <ac:chgData name="Katy Minahan (ANDERSEN CONSULTANTS LLC)" userId="18f8ef59-8e9a-4955-b1bc-11f5d863753a" providerId="ADAL" clId="{CDB47256-7366-4EAA-8FC4-B325731EB349}" dt="2024-03-20T17:41:12.480" v="19"/>
          <ac:spMkLst>
            <pc:docMk/>
            <pc:sldMk cId="2708535613" sldId="2147481124"/>
            <ac:spMk id="570" creationId="{4EA8C0A8-B061-729D-744F-D161EC2B0906}"/>
          </ac:spMkLst>
        </pc:spChg>
        <pc:spChg chg="mod">
          <ac:chgData name="Katy Minahan (ANDERSEN CONSULTANTS LLC)" userId="18f8ef59-8e9a-4955-b1bc-11f5d863753a" providerId="ADAL" clId="{CDB47256-7366-4EAA-8FC4-B325731EB349}" dt="2024-03-20T17:41:12.480" v="19"/>
          <ac:spMkLst>
            <pc:docMk/>
            <pc:sldMk cId="2708535613" sldId="2147481124"/>
            <ac:spMk id="572" creationId="{3BF36C11-03AA-9E64-043D-E29CA2B9234C}"/>
          </ac:spMkLst>
        </pc:spChg>
        <pc:spChg chg="mod">
          <ac:chgData name="Katy Minahan (ANDERSEN CONSULTANTS LLC)" userId="18f8ef59-8e9a-4955-b1bc-11f5d863753a" providerId="ADAL" clId="{CDB47256-7366-4EAA-8FC4-B325731EB349}" dt="2024-03-20T17:41:12.480" v="19"/>
          <ac:spMkLst>
            <pc:docMk/>
            <pc:sldMk cId="2708535613" sldId="2147481124"/>
            <ac:spMk id="573" creationId="{F8B1CBF8-B98B-263D-7287-A2E3504042BD}"/>
          </ac:spMkLst>
        </pc:spChg>
        <pc:spChg chg="mod">
          <ac:chgData name="Katy Minahan (ANDERSEN CONSULTANTS LLC)" userId="18f8ef59-8e9a-4955-b1bc-11f5d863753a" providerId="ADAL" clId="{CDB47256-7366-4EAA-8FC4-B325731EB349}" dt="2024-03-20T17:41:12.480" v="19"/>
          <ac:spMkLst>
            <pc:docMk/>
            <pc:sldMk cId="2708535613" sldId="2147481124"/>
            <ac:spMk id="574" creationId="{3A2C9CE8-BAD4-EBEF-F16D-7ABC6E6538BA}"/>
          </ac:spMkLst>
        </pc:spChg>
        <pc:spChg chg="mod">
          <ac:chgData name="Katy Minahan (ANDERSEN CONSULTANTS LLC)" userId="18f8ef59-8e9a-4955-b1bc-11f5d863753a" providerId="ADAL" clId="{CDB47256-7366-4EAA-8FC4-B325731EB349}" dt="2024-03-20T17:41:12.480" v="19"/>
          <ac:spMkLst>
            <pc:docMk/>
            <pc:sldMk cId="2708535613" sldId="2147481124"/>
            <ac:spMk id="575" creationId="{CDB93DFF-D247-CC13-370E-E0DD8FAB6C37}"/>
          </ac:spMkLst>
        </pc:spChg>
        <pc:spChg chg="mod">
          <ac:chgData name="Katy Minahan (ANDERSEN CONSULTANTS LLC)" userId="18f8ef59-8e9a-4955-b1bc-11f5d863753a" providerId="ADAL" clId="{CDB47256-7366-4EAA-8FC4-B325731EB349}" dt="2024-03-20T17:41:12.480" v="19"/>
          <ac:spMkLst>
            <pc:docMk/>
            <pc:sldMk cId="2708535613" sldId="2147481124"/>
            <ac:spMk id="576" creationId="{D662B971-F001-1EDA-28D2-76AE9A049107}"/>
          </ac:spMkLst>
        </pc:spChg>
        <pc:spChg chg="mod">
          <ac:chgData name="Katy Minahan (ANDERSEN CONSULTANTS LLC)" userId="18f8ef59-8e9a-4955-b1bc-11f5d863753a" providerId="ADAL" clId="{CDB47256-7366-4EAA-8FC4-B325731EB349}" dt="2024-03-20T17:41:12.480" v="19"/>
          <ac:spMkLst>
            <pc:docMk/>
            <pc:sldMk cId="2708535613" sldId="2147481124"/>
            <ac:spMk id="577" creationId="{A9DA0A56-EFFF-79CB-126B-6CB8867C7487}"/>
          </ac:spMkLst>
        </pc:spChg>
        <pc:spChg chg="mod">
          <ac:chgData name="Katy Minahan (ANDERSEN CONSULTANTS LLC)" userId="18f8ef59-8e9a-4955-b1bc-11f5d863753a" providerId="ADAL" clId="{CDB47256-7366-4EAA-8FC4-B325731EB349}" dt="2024-03-20T17:41:12.480" v="19"/>
          <ac:spMkLst>
            <pc:docMk/>
            <pc:sldMk cId="2708535613" sldId="2147481124"/>
            <ac:spMk id="578" creationId="{ADEE2FCB-6862-6E72-F55F-CB4038814DEF}"/>
          </ac:spMkLst>
        </pc:spChg>
        <pc:spChg chg="mod">
          <ac:chgData name="Katy Minahan (ANDERSEN CONSULTANTS LLC)" userId="18f8ef59-8e9a-4955-b1bc-11f5d863753a" providerId="ADAL" clId="{CDB47256-7366-4EAA-8FC4-B325731EB349}" dt="2024-03-20T17:41:12.480" v="19"/>
          <ac:spMkLst>
            <pc:docMk/>
            <pc:sldMk cId="2708535613" sldId="2147481124"/>
            <ac:spMk id="579" creationId="{F390D84D-C703-4DB5-D015-48E776B694E4}"/>
          </ac:spMkLst>
        </pc:spChg>
        <pc:spChg chg="mod">
          <ac:chgData name="Katy Minahan (ANDERSEN CONSULTANTS LLC)" userId="18f8ef59-8e9a-4955-b1bc-11f5d863753a" providerId="ADAL" clId="{CDB47256-7366-4EAA-8FC4-B325731EB349}" dt="2024-03-20T17:41:12.480" v="19"/>
          <ac:spMkLst>
            <pc:docMk/>
            <pc:sldMk cId="2708535613" sldId="2147481124"/>
            <ac:spMk id="580" creationId="{965D8728-5DC3-F797-63C0-9DC09BE66782}"/>
          </ac:spMkLst>
        </pc:spChg>
        <pc:spChg chg="mod">
          <ac:chgData name="Katy Minahan (ANDERSEN CONSULTANTS LLC)" userId="18f8ef59-8e9a-4955-b1bc-11f5d863753a" providerId="ADAL" clId="{CDB47256-7366-4EAA-8FC4-B325731EB349}" dt="2024-03-20T17:41:12.480" v="19"/>
          <ac:spMkLst>
            <pc:docMk/>
            <pc:sldMk cId="2708535613" sldId="2147481124"/>
            <ac:spMk id="581" creationId="{397B3274-5E74-FE93-7093-F0B43C803F98}"/>
          </ac:spMkLst>
        </pc:spChg>
        <pc:spChg chg="mod">
          <ac:chgData name="Katy Minahan (ANDERSEN CONSULTANTS LLC)" userId="18f8ef59-8e9a-4955-b1bc-11f5d863753a" providerId="ADAL" clId="{CDB47256-7366-4EAA-8FC4-B325731EB349}" dt="2024-03-20T17:41:12.480" v="19"/>
          <ac:spMkLst>
            <pc:docMk/>
            <pc:sldMk cId="2708535613" sldId="2147481124"/>
            <ac:spMk id="582" creationId="{F283BB99-7275-D983-85E5-925C351F18E0}"/>
          </ac:spMkLst>
        </pc:spChg>
        <pc:spChg chg="mod">
          <ac:chgData name="Katy Minahan (ANDERSEN CONSULTANTS LLC)" userId="18f8ef59-8e9a-4955-b1bc-11f5d863753a" providerId="ADAL" clId="{CDB47256-7366-4EAA-8FC4-B325731EB349}" dt="2024-03-20T17:41:12.480" v="19"/>
          <ac:spMkLst>
            <pc:docMk/>
            <pc:sldMk cId="2708535613" sldId="2147481124"/>
            <ac:spMk id="583" creationId="{7656D5E0-092E-EFCE-43EB-42ED7C5F75E4}"/>
          </ac:spMkLst>
        </pc:spChg>
        <pc:spChg chg="mod">
          <ac:chgData name="Katy Minahan (ANDERSEN CONSULTANTS LLC)" userId="18f8ef59-8e9a-4955-b1bc-11f5d863753a" providerId="ADAL" clId="{CDB47256-7366-4EAA-8FC4-B325731EB349}" dt="2024-03-20T17:41:12.480" v="19"/>
          <ac:spMkLst>
            <pc:docMk/>
            <pc:sldMk cId="2708535613" sldId="2147481124"/>
            <ac:spMk id="584" creationId="{15D64FF6-A5DE-2B35-5069-A1F95F46F284}"/>
          </ac:spMkLst>
        </pc:spChg>
        <pc:spChg chg="mod">
          <ac:chgData name="Katy Minahan (ANDERSEN CONSULTANTS LLC)" userId="18f8ef59-8e9a-4955-b1bc-11f5d863753a" providerId="ADAL" clId="{CDB47256-7366-4EAA-8FC4-B325731EB349}" dt="2024-03-20T17:41:12.480" v="19"/>
          <ac:spMkLst>
            <pc:docMk/>
            <pc:sldMk cId="2708535613" sldId="2147481124"/>
            <ac:spMk id="585" creationId="{D9EDBEA9-C257-8E84-B923-A1472111734F}"/>
          </ac:spMkLst>
        </pc:spChg>
        <pc:spChg chg="mod">
          <ac:chgData name="Katy Minahan (ANDERSEN CONSULTANTS LLC)" userId="18f8ef59-8e9a-4955-b1bc-11f5d863753a" providerId="ADAL" clId="{CDB47256-7366-4EAA-8FC4-B325731EB349}" dt="2024-03-20T17:41:12.480" v="19"/>
          <ac:spMkLst>
            <pc:docMk/>
            <pc:sldMk cId="2708535613" sldId="2147481124"/>
            <ac:spMk id="586" creationId="{8655E6A1-C149-DD21-9E74-ECDA0DCF5D60}"/>
          </ac:spMkLst>
        </pc:spChg>
        <pc:spChg chg="mod">
          <ac:chgData name="Katy Minahan (ANDERSEN CONSULTANTS LLC)" userId="18f8ef59-8e9a-4955-b1bc-11f5d863753a" providerId="ADAL" clId="{CDB47256-7366-4EAA-8FC4-B325731EB349}" dt="2024-03-20T17:41:12.480" v="19"/>
          <ac:spMkLst>
            <pc:docMk/>
            <pc:sldMk cId="2708535613" sldId="2147481124"/>
            <ac:spMk id="587" creationId="{29F59895-580D-6746-C5C0-1430EFB3219C}"/>
          </ac:spMkLst>
        </pc:spChg>
        <pc:spChg chg="mod">
          <ac:chgData name="Katy Minahan (ANDERSEN CONSULTANTS LLC)" userId="18f8ef59-8e9a-4955-b1bc-11f5d863753a" providerId="ADAL" clId="{CDB47256-7366-4EAA-8FC4-B325731EB349}" dt="2024-03-20T17:41:12.480" v="19"/>
          <ac:spMkLst>
            <pc:docMk/>
            <pc:sldMk cId="2708535613" sldId="2147481124"/>
            <ac:spMk id="588" creationId="{FAB07248-06BC-B889-DF5C-99D62F0EE026}"/>
          </ac:spMkLst>
        </pc:spChg>
        <pc:spChg chg="mod">
          <ac:chgData name="Katy Minahan (ANDERSEN CONSULTANTS LLC)" userId="18f8ef59-8e9a-4955-b1bc-11f5d863753a" providerId="ADAL" clId="{CDB47256-7366-4EAA-8FC4-B325731EB349}" dt="2024-03-20T17:41:12.480" v="19"/>
          <ac:spMkLst>
            <pc:docMk/>
            <pc:sldMk cId="2708535613" sldId="2147481124"/>
            <ac:spMk id="589" creationId="{DD9AD930-755F-CF12-9EF7-95B7E3EA13FE}"/>
          </ac:spMkLst>
        </pc:spChg>
        <pc:spChg chg="mod">
          <ac:chgData name="Katy Minahan (ANDERSEN CONSULTANTS LLC)" userId="18f8ef59-8e9a-4955-b1bc-11f5d863753a" providerId="ADAL" clId="{CDB47256-7366-4EAA-8FC4-B325731EB349}" dt="2024-03-20T17:41:12.480" v="19"/>
          <ac:spMkLst>
            <pc:docMk/>
            <pc:sldMk cId="2708535613" sldId="2147481124"/>
            <ac:spMk id="590" creationId="{FBCD95A4-A742-CF8D-D3F4-D21988922559}"/>
          </ac:spMkLst>
        </pc:spChg>
        <pc:spChg chg="mod">
          <ac:chgData name="Katy Minahan (ANDERSEN CONSULTANTS LLC)" userId="18f8ef59-8e9a-4955-b1bc-11f5d863753a" providerId="ADAL" clId="{CDB47256-7366-4EAA-8FC4-B325731EB349}" dt="2024-03-20T17:41:12.480" v="19"/>
          <ac:spMkLst>
            <pc:docMk/>
            <pc:sldMk cId="2708535613" sldId="2147481124"/>
            <ac:spMk id="591" creationId="{F77BD059-37D4-24AF-8056-78A874AFA841}"/>
          </ac:spMkLst>
        </pc:spChg>
        <pc:spChg chg="mod">
          <ac:chgData name="Katy Minahan (ANDERSEN CONSULTANTS LLC)" userId="18f8ef59-8e9a-4955-b1bc-11f5d863753a" providerId="ADAL" clId="{CDB47256-7366-4EAA-8FC4-B325731EB349}" dt="2024-03-20T17:41:12.480" v="19"/>
          <ac:spMkLst>
            <pc:docMk/>
            <pc:sldMk cId="2708535613" sldId="2147481124"/>
            <ac:spMk id="592" creationId="{B5C3B36C-9EB6-3621-EE47-6C977287F9D5}"/>
          </ac:spMkLst>
        </pc:spChg>
        <pc:spChg chg="mod">
          <ac:chgData name="Katy Minahan (ANDERSEN CONSULTANTS LLC)" userId="18f8ef59-8e9a-4955-b1bc-11f5d863753a" providerId="ADAL" clId="{CDB47256-7366-4EAA-8FC4-B325731EB349}" dt="2024-03-20T17:41:12.480" v="19"/>
          <ac:spMkLst>
            <pc:docMk/>
            <pc:sldMk cId="2708535613" sldId="2147481124"/>
            <ac:spMk id="593" creationId="{CA0F259F-AAC3-FEF4-66BF-DD472B82A6AA}"/>
          </ac:spMkLst>
        </pc:spChg>
        <pc:spChg chg="mod">
          <ac:chgData name="Katy Minahan (ANDERSEN CONSULTANTS LLC)" userId="18f8ef59-8e9a-4955-b1bc-11f5d863753a" providerId="ADAL" clId="{CDB47256-7366-4EAA-8FC4-B325731EB349}" dt="2024-03-20T17:41:12.480" v="19"/>
          <ac:spMkLst>
            <pc:docMk/>
            <pc:sldMk cId="2708535613" sldId="2147481124"/>
            <ac:spMk id="594" creationId="{BFCB16C5-9EE3-9B42-0454-3EC1D6AC8171}"/>
          </ac:spMkLst>
        </pc:spChg>
        <pc:spChg chg="mod">
          <ac:chgData name="Katy Minahan (ANDERSEN CONSULTANTS LLC)" userId="18f8ef59-8e9a-4955-b1bc-11f5d863753a" providerId="ADAL" clId="{CDB47256-7366-4EAA-8FC4-B325731EB349}" dt="2024-03-20T17:41:12.480" v="19"/>
          <ac:spMkLst>
            <pc:docMk/>
            <pc:sldMk cId="2708535613" sldId="2147481124"/>
            <ac:spMk id="595" creationId="{7AAB7CEA-670E-8C6D-0C5C-715966ABB87A}"/>
          </ac:spMkLst>
        </pc:spChg>
        <pc:spChg chg="mod">
          <ac:chgData name="Katy Minahan (ANDERSEN CONSULTANTS LLC)" userId="18f8ef59-8e9a-4955-b1bc-11f5d863753a" providerId="ADAL" clId="{CDB47256-7366-4EAA-8FC4-B325731EB349}" dt="2024-03-20T17:41:12.480" v="19"/>
          <ac:spMkLst>
            <pc:docMk/>
            <pc:sldMk cId="2708535613" sldId="2147481124"/>
            <ac:spMk id="596" creationId="{FF74BEF1-F57A-D94F-500D-80497364FFF2}"/>
          </ac:spMkLst>
        </pc:spChg>
        <pc:spChg chg="mod">
          <ac:chgData name="Katy Minahan (ANDERSEN CONSULTANTS LLC)" userId="18f8ef59-8e9a-4955-b1bc-11f5d863753a" providerId="ADAL" clId="{CDB47256-7366-4EAA-8FC4-B325731EB349}" dt="2024-03-20T17:41:12.480" v="19"/>
          <ac:spMkLst>
            <pc:docMk/>
            <pc:sldMk cId="2708535613" sldId="2147481124"/>
            <ac:spMk id="597" creationId="{038C1A76-60B8-DEB6-ABDC-68690161DC5D}"/>
          </ac:spMkLst>
        </pc:spChg>
        <pc:spChg chg="mod">
          <ac:chgData name="Katy Minahan (ANDERSEN CONSULTANTS LLC)" userId="18f8ef59-8e9a-4955-b1bc-11f5d863753a" providerId="ADAL" clId="{CDB47256-7366-4EAA-8FC4-B325731EB349}" dt="2024-03-20T17:41:12.480" v="19"/>
          <ac:spMkLst>
            <pc:docMk/>
            <pc:sldMk cId="2708535613" sldId="2147481124"/>
            <ac:spMk id="598" creationId="{12F771F2-779A-63D6-650A-D77409F279C2}"/>
          </ac:spMkLst>
        </pc:spChg>
        <pc:spChg chg="mod">
          <ac:chgData name="Katy Minahan (ANDERSEN CONSULTANTS LLC)" userId="18f8ef59-8e9a-4955-b1bc-11f5d863753a" providerId="ADAL" clId="{CDB47256-7366-4EAA-8FC4-B325731EB349}" dt="2024-03-20T17:41:12.480" v="19"/>
          <ac:spMkLst>
            <pc:docMk/>
            <pc:sldMk cId="2708535613" sldId="2147481124"/>
            <ac:spMk id="599" creationId="{070E2E79-5C52-C391-4A5E-AEFCE2240849}"/>
          </ac:spMkLst>
        </pc:spChg>
        <pc:spChg chg="mod">
          <ac:chgData name="Katy Minahan (ANDERSEN CONSULTANTS LLC)" userId="18f8ef59-8e9a-4955-b1bc-11f5d863753a" providerId="ADAL" clId="{CDB47256-7366-4EAA-8FC4-B325731EB349}" dt="2024-03-20T17:41:12.480" v="19"/>
          <ac:spMkLst>
            <pc:docMk/>
            <pc:sldMk cId="2708535613" sldId="2147481124"/>
            <ac:spMk id="600" creationId="{5CFF7CDC-8FCA-9EDF-8EB1-4DCAA2616902}"/>
          </ac:spMkLst>
        </pc:spChg>
        <pc:spChg chg="mod">
          <ac:chgData name="Katy Minahan (ANDERSEN CONSULTANTS LLC)" userId="18f8ef59-8e9a-4955-b1bc-11f5d863753a" providerId="ADAL" clId="{CDB47256-7366-4EAA-8FC4-B325731EB349}" dt="2024-03-20T17:41:12.480" v="19"/>
          <ac:spMkLst>
            <pc:docMk/>
            <pc:sldMk cId="2708535613" sldId="2147481124"/>
            <ac:spMk id="601" creationId="{A3BC7E9C-F4F7-65F9-7A15-676744D2BD89}"/>
          </ac:spMkLst>
        </pc:spChg>
        <pc:spChg chg="mod">
          <ac:chgData name="Katy Minahan (ANDERSEN CONSULTANTS LLC)" userId="18f8ef59-8e9a-4955-b1bc-11f5d863753a" providerId="ADAL" clId="{CDB47256-7366-4EAA-8FC4-B325731EB349}" dt="2024-03-20T17:41:12.480" v="19"/>
          <ac:spMkLst>
            <pc:docMk/>
            <pc:sldMk cId="2708535613" sldId="2147481124"/>
            <ac:spMk id="602" creationId="{DA5A063C-732C-825A-F487-1D0AF80EEAA5}"/>
          </ac:spMkLst>
        </pc:spChg>
        <pc:spChg chg="mod">
          <ac:chgData name="Katy Minahan (ANDERSEN CONSULTANTS LLC)" userId="18f8ef59-8e9a-4955-b1bc-11f5d863753a" providerId="ADAL" clId="{CDB47256-7366-4EAA-8FC4-B325731EB349}" dt="2024-03-20T17:41:12.480" v="19"/>
          <ac:spMkLst>
            <pc:docMk/>
            <pc:sldMk cId="2708535613" sldId="2147481124"/>
            <ac:spMk id="603" creationId="{C5C06D8F-094F-4E13-3760-BB95F784B1CC}"/>
          </ac:spMkLst>
        </pc:spChg>
        <pc:spChg chg="mod">
          <ac:chgData name="Katy Minahan (ANDERSEN CONSULTANTS LLC)" userId="18f8ef59-8e9a-4955-b1bc-11f5d863753a" providerId="ADAL" clId="{CDB47256-7366-4EAA-8FC4-B325731EB349}" dt="2024-03-20T17:41:12.480" v="19"/>
          <ac:spMkLst>
            <pc:docMk/>
            <pc:sldMk cId="2708535613" sldId="2147481124"/>
            <ac:spMk id="604" creationId="{2E8C61AD-A051-1350-3FA6-63EBB32FA51B}"/>
          </ac:spMkLst>
        </pc:spChg>
        <pc:spChg chg="mod">
          <ac:chgData name="Katy Minahan (ANDERSEN CONSULTANTS LLC)" userId="18f8ef59-8e9a-4955-b1bc-11f5d863753a" providerId="ADAL" clId="{CDB47256-7366-4EAA-8FC4-B325731EB349}" dt="2024-03-20T17:41:12.480" v="19"/>
          <ac:spMkLst>
            <pc:docMk/>
            <pc:sldMk cId="2708535613" sldId="2147481124"/>
            <ac:spMk id="605" creationId="{0925505E-AE00-2369-B6E0-E0CC3DFC265F}"/>
          </ac:spMkLst>
        </pc:spChg>
        <pc:spChg chg="mod">
          <ac:chgData name="Katy Minahan (ANDERSEN CONSULTANTS LLC)" userId="18f8ef59-8e9a-4955-b1bc-11f5d863753a" providerId="ADAL" clId="{CDB47256-7366-4EAA-8FC4-B325731EB349}" dt="2024-03-20T17:41:12.480" v="19"/>
          <ac:spMkLst>
            <pc:docMk/>
            <pc:sldMk cId="2708535613" sldId="2147481124"/>
            <ac:spMk id="606" creationId="{B99CD891-5D60-EB92-DAD2-41A6A744B5F5}"/>
          </ac:spMkLst>
        </pc:spChg>
        <pc:spChg chg="mod">
          <ac:chgData name="Katy Minahan (ANDERSEN CONSULTANTS LLC)" userId="18f8ef59-8e9a-4955-b1bc-11f5d863753a" providerId="ADAL" clId="{CDB47256-7366-4EAA-8FC4-B325731EB349}" dt="2024-03-20T17:41:12.480" v="19"/>
          <ac:spMkLst>
            <pc:docMk/>
            <pc:sldMk cId="2708535613" sldId="2147481124"/>
            <ac:spMk id="607" creationId="{95532E82-4F3C-5703-AB03-8FA5BEF84464}"/>
          </ac:spMkLst>
        </pc:spChg>
        <pc:spChg chg="mod">
          <ac:chgData name="Katy Minahan (ANDERSEN CONSULTANTS LLC)" userId="18f8ef59-8e9a-4955-b1bc-11f5d863753a" providerId="ADAL" clId="{CDB47256-7366-4EAA-8FC4-B325731EB349}" dt="2024-03-20T17:41:12.480" v="19"/>
          <ac:spMkLst>
            <pc:docMk/>
            <pc:sldMk cId="2708535613" sldId="2147481124"/>
            <ac:spMk id="608" creationId="{E8470338-1787-EFE5-2229-CDE8E6A56A10}"/>
          </ac:spMkLst>
        </pc:spChg>
        <pc:spChg chg="mod">
          <ac:chgData name="Katy Minahan (ANDERSEN CONSULTANTS LLC)" userId="18f8ef59-8e9a-4955-b1bc-11f5d863753a" providerId="ADAL" clId="{CDB47256-7366-4EAA-8FC4-B325731EB349}" dt="2024-03-20T17:41:12.480" v="19"/>
          <ac:spMkLst>
            <pc:docMk/>
            <pc:sldMk cId="2708535613" sldId="2147481124"/>
            <ac:spMk id="609" creationId="{222B82E5-DFA2-FFA5-9DE7-B20AC3672FA5}"/>
          </ac:spMkLst>
        </pc:spChg>
        <pc:spChg chg="mod">
          <ac:chgData name="Katy Minahan (ANDERSEN CONSULTANTS LLC)" userId="18f8ef59-8e9a-4955-b1bc-11f5d863753a" providerId="ADAL" clId="{CDB47256-7366-4EAA-8FC4-B325731EB349}" dt="2024-03-20T17:41:12.480" v="19"/>
          <ac:spMkLst>
            <pc:docMk/>
            <pc:sldMk cId="2708535613" sldId="2147481124"/>
            <ac:spMk id="610" creationId="{F13F9BCE-DFB8-9FED-AA09-8B5F948CA651}"/>
          </ac:spMkLst>
        </pc:spChg>
        <pc:spChg chg="mod">
          <ac:chgData name="Katy Minahan (ANDERSEN CONSULTANTS LLC)" userId="18f8ef59-8e9a-4955-b1bc-11f5d863753a" providerId="ADAL" clId="{CDB47256-7366-4EAA-8FC4-B325731EB349}" dt="2024-03-20T17:41:12.480" v="19"/>
          <ac:spMkLst>
            <pc:docMk/>
            <pc:sldMk cId="2708535613" sldId="2147481124"/>
            <ac:spMk id="611" creationId="{12950555-A942-20AB-DFBE-ED3C3D9E3606}"/>
          </ac:spMkLst>
        </pc:spChg>
        <pc:spChg chg="mod">
          <ac:chgData name="Katy Minahan (ANDERSEN CONSULTANTS LLC)" userId="18f8ef59-8e9a-4955-b1bc-11f5d863753a" providerId="ADAL" clId="{CDB47256-7366-4EAA-8FC4-B325731EB349}" dt="2024-03-20T17:41:12.480" v="19"/>
          <ac:spMkLst>
            <pc:docMk/>
            <pc:sldMk cId="2708535613" sldId="2147481124"/>
            <ac:spMk id="612" creationId="{4FC70C54-5737-BB82-87D7-9E04DF4076B7}"/>
          </ac:spMkLst>
        </pc:spChg>
        <pc:spChg chg="mod">
          <ac:chgData name="Katy Minahan (ANDERSEN CONSULTANTS LLC)" userId="18f8ef59-8e9a-4955-b1bc-11f5d863753a" providerId="ADAL" clId="{CDB47256-7366-4EAA-8FC4-B325731EB349}" dt="2024-03-20T17:41:12.480" v="19"/>
          <ac:spMkLst>
            <pc:docMk/>
            <pc:sldMk cId="2708535613" sldId="2147481124"/>
            <ac:spMk id="613" creationId="{2B62DC3F-B01F-D5C5-392D-172DEA27C33E}"/>
          </ac:spMkLst>
        </pc:spChg>
        <pc:spChg chg="mod">
          <ac:chgData name="Katy Minahan (ANDERSEN CONSULTANTS LLC)" userId="18f8ef59-8e9a-4955-b1bc-11f5d863753a" providerId="ADAL" clId="{CDB47256-7366-4EAA-8FC4-B325731EB349}" dt="2024-03-20T17:41:12.480" v="19"/>
          <ac:spMkLst>
            <pc:docMk/>
            <pc:sldMk cId="2708535613" sldId="2147481124"/>
            <ac:spMk id="614" creationId="{FC3BCDFC-22E2-B6C0-7EB9-A4B89CD9315D}"/>
          </ac:spMkLst>
        </pc:spChg>
        <pc:spChg chg="mod">
          <ac:chgData name="Katy Minahan (ANDERSEN CONSULTANTS LLC)" userId="18f8ef59-8e9a-4955-b1bc-11f5d863753a" providerId="ADAL" clId="{CDB47256-7366-4EAA-8FC4-B325731EB349}" dt="2024-03-20T17:41:12.480" v="19"/>
          <ac:spMkLst>
            <pc:docMk/>
            <pc:sldMk cId="2708535613" sldId="2147481124"/>
            <ac:spMk id="615" creationId="{94728B5A-476E-B5B5-9C06-47EAD1D874B9}"/>
          </ac:spMkLst>
        </pc:spChg>
        <pc:spChg chg="mod">
          <ac:chgData name="Katy Minahan (ANDERSEN CONSULTANTS LLC)" userId="18f8ef59-8e9a-4955-b1bc-11f5d863753a" providerId="ADAL" clId="{CDB47256-7366-4EAA-8FC4-B325731EB349}" dt="2024-03-20T17:41:12.480" v="19"/>
          <ac:spMkLst>
            <pc:docMk/>
            <pc:sldMk cId="2708535613" sldId="2147481124"/>
            <ac:spMk id="616" creationId="{8A7C4DED-3D08-697B-7C04-BF62F270D94E}"/>
          </ac:spMkLst>
        </pc:spChg>
        <pc:spChg chg="mod">
          <ac:chgData name="Katy Minahan (ANDERSEN CONSULTANTS LLC)" userId="18f8ef59-8e9a-4955-b1bc-11f5d863753a" providerId="ADAL" clId="{CDB47256-7366-4EAA-8FC4-B325731EB349}" dt="2024-03-20T17:41:12.480" v="19"/>
          <ac:spMkLst>
            <pc:docMk/>
            <pc:sldMk cId="2708535613" sldId="2147481124"/>
            <ac:spMk id="617" creationId="{AFD4321E-CCE3-F792-E62D-DE52451AFAC8}"/>
          </ac:spMkLst>
        </pc:spChg>
        <pc:spChg chg="mod">
          <ac:chgData name="Katy Minahan (ANDERSEN CONSULTANTS LLC)" userId="18f8ef59-8e9a-4955-b1bc-11f5d863753a" providerId="ADAL" clId="{CDB47256-7366-4EAA-8FC4-B325731EB349}" dt="2024-03-20T17:41:12.480" v="19"/>
          <ac:spMkLst>
            <pc:docMk/>
            <pc:sldMk cId="2708535613" sldId="2147481124"/>
            <ac:spMk id="618" creationId="{D01EC719-60E4-DB88-620E-F2A6AC86EC7A}"/>
          </ac:spMkLst>
        </pc:spChg>
        <pc:spChg chg="mod">
          <ac:chgData name="Katy Minahan (ANDERSEN CONSULTANTS LLC)" userId="18f8ef59-8e9a-4955-b1bc-11f5d863753a" providerId="ADAL" clId="{CDB47256-7366-4EAA-8FC4-B325731EB349}" dt="2024-03-20T17:41:12.480" v="19"/>
          <ac:spMkLst>
            <pc:docMk/>
            <pc:sldMk cId="2708535613" sldId="2147481124"/>
            <ac:spMk id="619" creationId="{6C11A86B-E9D7-1FB4-BAF7-AEEED7B80C23}"/>
          </ac:spMkLst>
        </pc:spChg>
        <pc:spChg chg="mod">
          <ac:chgData name="Katy Minahan (ANDERSEN CONSULTANTS LLC)" userId="18f8ef59-8e9a-4955-b1bc-11f5d863753a" providerId="ADAL" clId="{CDB47256-7366-4EAA-8FC4-B325731EB349}" dt="2024-03-20T17:41:12.480" v="19"/>
          <ac:spMkLst>
            <pc:docMk/>
            <pc:sldMk cId="2708535613" sldId="2147481124"/>
            <ac:spMk id="620" creationId="{F503A8C3-EF6D-1CCF-8ADF-9E3C46092D10}"/>
          </ac:spMkLst>
        </pc:spChg>
        <pc:spChg chg="mod">
          <ac:chgData name="Katy Minahan (ANDERSEN CONSULTANTS LLC)" userId="18f8ef59-8e9a-4955-b1bc-11f5d863753a" providerId="ADAL" clId="{CDB47256-7366-4EAA-8FC4-B325731EB349}" dt="2024-03-20T17:41:12.480" v="19"/>
          <ac:spMkLst>
            <pc:docMk/>
            <pc:sldMk cId="2708535613" sldId="2147481124"/>
            <ac:spMk id="621" creationId="{E1EFCFF9-EBF2-03B1-D78F-6E0C9C555F7D}"/>
          </ac:spMkLst>
        </pc:spChg>
        <pc:spChg chg="mod">
          <ac:chgData name="Katy Minahan (ANDERSEN CONSULTANTS LLC)" userId="18f8ef59-8e9a-4955-b1bc-11f5d863753a" providerId="ADAL" clId="{CDB47256-7366-4EAA-8FC4-B325731EB349}" dt="2024-03-20T17:41:12.480" v="19"/>
          <ac:spMkLst>
            <pc:docMk/>
            <pc:sldMk cId="2708535613" sldId="2147481124"/>
            <ac:spMk id="622" creationId="{BC53B813-44AC-6F1B-772F-968B5AD4A2D8}"/>
          </ac:spMkLst>
        </pc:spChg>
        <pc:spChg chg="mod">
          <ac:chgData name="Katy Minahan (ANDERSEN CONSULTANTS LLC)" userId="18f8ef59-8e9a-4955-b1bc-11f5d863753a" providerId="ADAL" clId="{CDB47256-7366-4EAA-8FC4-B325731EB349}" dt="2024-03-20T17:41:12.480" v="19"/>
          <ac:spMkLst>
            <pc:docMk/>
            <pc:sldMk cId="2708535613" sldId="2147481124"/>
            <ac:spMk id="623" creationId="{C884207E-D981-58B9-1E25-1C0258AB10F7}"/>
          </ac:spMkLst>
        </pc:spChg>
        <pc:spChg chg="mod">
          <ac:chgData name="Katy Minahan (ANDERSEN CONSULTANTS LLC)" userId="18f8ef59-8e9a-4955-b1bc-11f5d863753a" providerId="ADAL" clId="{CDB47256-7366-4EAA-8FC4-B325731EB349}" dt="2024-03-20T17:41:12.480" v="19"/>
          <ac:spMkLst>
            <pc:docMk/>
            <pc:sldMk cId="2708535613" sldId="2147481124"/>
            <ac:spMk id="624" creationId="{1B7F7521-8EFC-D1F2-108F-72993ACF24D3}"/>
          </ac:spMkLst>
        </pc:spChg>
        <pc:spChg chg="mod">
          <ac:chgData name="Katy Minahan (ANDERSEN CONSULTANTS LLC)" userId="18f8ef59-8e9a-4955-b1bc-11f5d863753a" providerId="ADAL" clId="{CDB47256-7366-4EAA-8FC4-B325731EB349}" dt="2024-03-20T17:41:12.480" v="19"/>
          <ac:spMkLst>
            <pc:docMk/>
            <pc:sldMk cId="2708535613" sldId="2147481124"/>
            <ac:spMk id="625" creationId="{5FACA9EA-523A-40A0-5BC2-51AE0FE23B7A}"/>
          </ac:spMkLst>
        </pc:spChg>
        <pc:spChg chg="mod">
          <ac:chgData name="Katy Minahan (ANDERSEN CONSULTANTS LLC)" userId="18f8ef59-8e9a-4955-b1bc-11f5d863753a" providerId="ADAL" clId="{CDB47256-7366-4EAA-8FC4-B325731EB349}" dt="2024-03-20T17:41:12.480" v="19"/>
          <ac:spMkLst>
            <pc:docMk/>
            <pc:sldMk cId="2708535613" sldId="2147481124"/>
            <ac:spMk id="626" creationId="{819A5B4C-1C47-A6A5-1E80-74F96504E1F1}"/>
          </ac:spMkLst>
        </pc:spChg>
        <pc:spChg chg="mod">
          <ac:chgData name="Katy Minahan (ANDERSEN CONSULTANTS LLC)" userId="18f8ef59-8e9a-4955-b1bc-11f5d863753a" providerId="ADAL" clId="{CDB47256-7366-4EAA-8FC4-B325731EB349}" dt="2024-03-20T17:41:12.480" v="19"/>
          <ac:spMkLst>
            <pc:docMk/>
            <pc:sldMk cId="2708535613" sldId="2147481124"/>
            <ac:spMk id="627" creationId="{D09CF0C6-20D0-CB3F-51DF-4E4702EBB314}"/>
          </ac:spMkLst>
        </pc:spChg>
        <pc:spChg chg="mod">
          <ac:chgData name="Katy Minahan (ANDERSEN CONSULTANTS LLC)" userId="18f8ef59-8e9a-4955-b1bc-11f5d863753a" providerId="ADAL" clId="{CDB47256-7366-4EAA-8FC4-B325731EB349}" dt="2024-03-20T17:41:12.480" v="19"/>
          <ac:spMkLst>
            <pc:docMk/>
            <pc:sldMk cId="2708535613" sldId="2147481124"/>
            <ac:spMk id="628" creationId="{860D691B-4F39-4097-2064-D7D914CF856D}"/>
          </ac:spMkLst>
        </pc:spChg>
        <pc:spChg chg="mod">
          <ac:chgData name="Katy Minahan (ANDERSEN CONSULTANTS LLC)" userId="18f8ef59-8e9a-4955-b1bc-11f5d863753a" providerId="ADAL" clId="{CDB47256-7366-4EAA-8FC4-B325731EB349}" dt="2024-03-20T17:41:12.480" v="19"/>
          <ac:spMkLst>
            <pc:docMk/>
            <pc:sldMk cId="2708535613" sldId="2147481124"/>
            <ac:spMk id="629" creationId="{33058945-DD1D-7331-C696-BDC3192B66C7}"/>
          </ac:spMkLst>
        </pc:spChg>
        <pc:spChg chg="mod">
          <ac:chgData name="Katy Minahan (ANDERSEN CONSULTANTS LLC)" userId="18f8ef59-8e9a-4955-b1bc-11f5d863753a" providerId="ADAL" clId="{CDB47256-7366-4EAA-8FC4-B325731EB349}" dt="2024-03-20T17:41:12.480" v="19"/>
          <ac:spMkLst>
            <pc:docMk/>
            <pc:sldMk cId="2708535613" sldId="2147481124"/>
            <ac:spMk id="630" creationId="{0252A0EF-61AE-8C2D-793D-B728E1F05CD3}"/>
          </ac:spMkLst>
        </pc:spChg>
        <pc:spChg chg="mod">
          <ac:chgData name="Katy Minahan (ANDERSEN CONSULTANTS LLC)" userId="18f8ef59-8e9a-4955-b1bc-11f5d863753a" providerId="ADAL" clId="{CDB47256-7366-4EAA-8FC4-B325731EB349}" dt="2024-03-20T17:41:12.480" v="19"/>
          <ac:spMkLst>
            <pc:docMk/>
            <pc:sldMk cId="2708535613" sldId="2147481124"/>
            <ac:spMk id="631" creationId="{6CAAC24D-7FD5-77A4-3860-F71EFB926820}"/>
          </ac:spMkLst>
        </pc:spChg>
        <pc:spChg chg="mod">
          <ac:chgData name="Katy Minahan (ANDERSEN CONSULTANTS LLC)" userId="18f8ef59-8e9a-4955-b1bc-11f5d863753a" providerId="ADAL" clId="{CDB47256-7366-4EAA-8FC4-B325731EB349}" dt="2024-03-20T17:41:12.480" v="19"/>
          <ac:spMkLst>
            <pc:docMk/>
            <pc:sldMk cId="2708535613" sldId="2147481124"/>
            <ac:spMk id="632" creationId="{E923EE35-6BE6-0908-584C-618C2A9DB7F1}"/>
          </ac:spMkLst>
        </pc:spChg>
        <pc:spChg chg="mod">
          <ac:chgData name="Katy Minahan (ANDERSEN CONSULTANTS LLC)" userId="18f8ef59-8e9a-4955-b1bc-11f5d863753a" providerId="ADAL" clId="{CDB47256-7366-4EAA-8FC4-B325731EB349}" dt="2024-03-20T17:41:12.480" v="19"/>
          <ac:spMkLst>
            <pc:docMk/>
            <pc:sldMk cId="2708535613" sldId="2147481124"/>
            <ac:spMk id="633" creationId="{5005A0A3-8821-88F5-8150-40718AD17E2D}"/>
          </ac:spMkLst>
        </pc:spChg>
        <pc:spChg chg="mod">
          <ac:chgData name="Katy Minahan (ANDERSEN CONSULTANTS LLC)" userId="18f8ef59-8e9a-4955-b1bc-11f5d863753a" providerId="ADAL" clId="{CDB47256-7366-4EAA-8FC4-B325731EB349}" dt="2024-03-20T17:41:12.480" v="19"/>
          <ac:spMkLst>
            <pc:docMk/>
            <pc:sldMk cId="2708535613" sldId="2147481124"/>
            <ac:spMk id="634" creationId="{84D8C45F-32B3-5809-5797-9A76974CF08F}"/>
          </ac:spMkLst>
        </pc:spChg>
        <pc:spChg chg="mod">
          <ac:chgData name="Katy Minahan (ANDERSEN CONSULTANTS LLC)" userId="18f8ef59-8e9a-4955-b1bc-11f5d863753a" providerId="ADAL" clId="{CDB47256-7366-4EAA-8FC4-B325731EB349}" dt="2024-03-20T17:41:12.480" v="19"/>
          <ac:spMkLst>
            <pc:docMk/>
            <pc:sldMk cId="2708535613" sldId="2147481124"/>
            <ac:spMk id="635" creationId="{3887F9AB-5E9F-E263-FB1D-17CAA226682F}"/>
          </ac:spMkLst>
        </pc:spChg>
        <pc:spChg chg="mod">
          <ac:chgData name="Katy Minahan (ANDERSEN CONSULTANTS LLC)" userId="18f8ef59-8e9a-4955-b1bc-11f5d863753a" providerId="ADAL" clId="{CDB47256-7366-4EAA-8FC4-B325731EB349}" dt="2024-03-20T17:41:12.480" v="19"/>
          <ac:spMkLst>
            <pc:docMk/>
            <pc:sldMk cId="2708535613" sldId="2147481124"/>
            <ac:spMk id="636" creationId="{472AC625-32F5-C502-4458-E1DFAFBE0B14}"/>
          </ac:spMkLst>
        </pc:spChg>
        <pc:spChg chg="mod">
          <ac:chgData name="Katy Minahan (ANDERSEN CONSULTANTS LLC)" userId="18f8ef59-8e9a-4955-b1bc-11f5d863753a" providerId="ADAL" clId="{CDB47256-7366-4EAA-8FC4-B325731EB349}" dt="2024-03-20T17:41:12.480" v="19"/>
          <ac:spMkLst>
            <pc:docMk/>
            <pc:sldMk cId="2708535613" sldId="2147481124"/>
            <ac:spMk id="637" creationId="{F909A4DC-AF93-DF07-2570-494E0CFFBA31}"/>
          </ac:spMkLst>
        </pc:spChg>
        <pc:spChg chg="mod">
          <ac:chgData name="Katy Minahan (ANDERSEN CONSULTANTS LLC)" userId="18f8ef59-8e9a-4955-b1bc-11f5d863753a" providerId="ADAL" clId="{CDB47256-7366-4EAA-8FC4-B325731EB349}" dt="2024-03-20T17:41:12.480" v="19"/>
          <ac:spMkLst>
            <pc:docMk/>
            <pc:sldMk cId="2708535613" sldId="2147481124"/>
            <ac:spMk id="638" creationId="{F9EC720F-EC63-2B55-0A41-F33609EFF159}"/>
          </ac:spMkLst>
        </pc:spChg>
        <pc:spChg chg="mod">
          <ac:chgData name="Katy Minahan (ANDERSEN CONSULTANTS LLC)" userId="18f8ef59-8e9a-4955-b1bc-11f5d863753a" providerId="ADAL" clId="{CDB47256-7366-4EAA-8FC4-B325731EB349}" dt="2024-03-20T17:41:12.480" v="19"/>
          <ac:spMkLst>
            <pc:docMk/>
            <pc:sldMk cId="2708535613" sldId="2147481124"/>
            <ac:spMk id="639" creationId="{77DB7CBC-E99B-AF95-8F51-1645B6619BD1}"/>
          </ac:spMkLst>
        </pc:spChg>
        <pc:spChg chg="mod">
          <ac:chgData name="Katy Minahan (ANDERSEN CONSULTANTS LLC)" userId="18f8ef59-8e9a-4955-b1bc-11f5d863753a" providerId="ADAL" clId="{CDB47256-7366-4EAA-8FC4-B325731EB349}" dt="2024-03-20T17:41:12.480" v="19"/>
          <ac:spMkLst>
            <pc:docMk/>
            <pc:sldMk cId="2708535613" sldId="2147481124"/>
            <ac:spMk id="640" creationId="{E6A58697-A077-807B-7855-E324E5052527}"/>
          </ac:spMkLst>
        </pc:spChg>
        <pc:spChg chg="mod">
          <ac:chgData name="Katy Minahan (ANDERSEN CONSULTANTS LLC)" userId="18f8ef59-8e9a-4955-b1bc-11f5d863753a" providerId="ADAL" clId="{CDB47256-7366-4EAA-8FC4-B325731EB349}" dt="2024-03-20T17:41:12.480" v="19"/>
          <ac:spMkLst>
            <pc:docMk/>
            <pc:sldMk cId="2708535613" sldId="2147481124"/>
            <ac:spMk id="641" creationId="{6CF2B31C-2280-2A8E-056A-5EDA2324877C}"/>
          </ac:spMkLst>
        </pc:spChg>
        <pc:spChg chg="mod">
          <ac:chgData name="Katy Minahan (ANDERSEN CONSULTANTS LLC)" userId="18f8ef59-8e9a-4955-b1bc-11f5d863753a" providerId="ADAL" clId="{CDB47256-7366-4EAA-8FC4-B325731EB349}" dt="2024-03-20T17:41:12.480" v="19"/>
          <ac:spMkLst>
            <pc:docMk/>
            <pc:sldMk cId="2708535613" sldId="2147481124"/>
            <ac:spMk id="642" creationId="{00AE5CF9-81F4-525D-7AAB-4367D25636A2}"/>
          </ac:spMkLst>
        </pc:spChg>
        <pc:spChg chg="mod">
          <ac:chgData name="Katy Minahan (ANDERSEN CONSULTANTS LLC)" userId="18f8ef59-8e9a-4955-b1bc-11f5d863753a" providerId="ADAL" clId="{CDB47256-7366-4EAA-8FC4-B325731EB349}" dt="2024-03-20T17:41:12.480" v="19"/>
          <ac:spMkLst>
            <pc:docMk/>
            <pc:sldMk cId="2708535613" sldId="2147481124"/>
            <ac:spMk id="643" creationId="{DA812466-040F-FBD3-A5E0-29D9685094E5}"/>
          </ac:spMkLst>
        </pc:spChg>
        <pc:spChg chg="mod">
          <ac:chgData name="Katy Minahan (ANDERSEN CONSULTANTS LLC)" userId="18f8ef59-8e9a-4955-b1bc-11f5d863753a" providerId="ADAL" clId="{CDB47256-7366-4EAA-8FC4-B325731EB349}" dt="2024-03-20T17:41:12.480" v="19"/>
          <ac:spMkLst>
            <pc:docMk/>
            <pc:sldMk cId="2708535613" sldId="2147481124"/>
            <ac:spMk id="644" creationId="{4C853B8B-411E-124C-6C38-63BD9C91482D}"/>
          </ac:spMkLst>
        </pc:spChg>
        <pc:spChg chg="mod">
          <ac:chgData name="Katy Minahan (ANDERSEN CONSULTANTS LLC)" userId="18f8ef59-8e9a-4955-b1bc-11f5d863753a" providerId="ADAL" clId="{CDB47256-7366-4EAA-8FC4-B325731EB349}" dt="2024-03-20T17:41:12.480" v="19"/>
          <ac:spMkLst>
            <pc:docMk/>
            <pc:sldMk cId="2708535613" sldId="2147481124"/>
            <ac:spMk id="645" creationId="{69309C07-924F-5A80-DE0C-8383D0B4BA48}"/>
          </ac:spMkLst>
        </pc:spChg>
        <pc:spChg chg="mod">
          <ac:chgData name="Katy Minahan (ANDERSEN CONSULTANTS LLC)" userId="18f8ef59-8e9a-4955-b1bc-11f5d863753a" providerId="ADAL" clId="{CDB47256-7366-4EAA-8FC4-B325731EB349}" dt="2024-03-20T17:41:12.480" v="19"/>
          <ac:spMkLst>
            <pc:docMk/>
            <pc:sldMk cId="2708535613" sldId="2147481124"/>
            <ac:spMk id="646" creationId="{33B3CE07-139E-D9B8-DA24-570ADC45D992}"/>
          </ac:spMkLst>
        </pc:spChg>
        <pc:spChg chg="mod">
          <ac:chgData name="Katy Minahan (ANDERSEN CONSULTANTS LLC)" userId="18f8ef59-8e9a-4955-b1bc-11f5d863753a" providerId="ADAL" clId="{CDB47256-7366-4EAA-8FC4-B325731EB349}" dt="2024-03-20T17:41:12.480" v="19"/>
          <ac:spMkLst>
            <pc:docMk/>
            <pc:sldMk cId="2708535613" sldId="2147481124"/>
            <ac:spMk id="647" creationId="{6F2A9D8E-5D03-03C9-6A05-CC2A39FB86E9}"/>
          </ac:spMkLst>
        </pc:spChg>
        <pc:spChg chg="mod">
          <ac:chgData name="Katy Minahan (ANDERSEN CONSULTANTS LLC)" userId="18f8ef59-8e9a-4955-b1bc-11f5d863753a" providerId="ADAL" clId="{CDB47256-7366-4EAA-8FC4-B325731EB349}" dt="2024-03-20T17:41:12.480" v="19"/>
          <ac:spMkLst>
            <pc:docMk/>
            <pc:sldMk cId="2708535613" sldId="2147481124"/>
            <ac:spMk id="648" creationId="{85089C65-5A1D-FA82-8AE8-81F951D46211}"/>
          </ac:spMkLst>
        </pc:spChg>
        <pc:spChg chg="mod">
          <ac:chgData name="Katy Minahan (ANDERSEN CONSULTANTS LLC)" userId="18f8ef59-8e9a-4955-b1bc-11f5d863753a" providerId="ADAL" clId="{CDB47256-7366-4EAA-8FC4-B325731EB349}" dt="2024-03-20T17:41:12.480" v="19"/>
          <ac:spMkLst>
            <pc:docMk/>
            <pc:sldMk cId="2708535613" sldId="2147481124"/>
            <ac:spMk id="649" creationId="{1DC9CA3F-EEE9-B14E-A6D5-C982FC0B93B2}"/>
          </ac:spMkLst>
        </pc:spChg>
        <pc:spChg chg="mod">
          <ac:chgData name="Katy Minahan (ANDERSEN CONSULTANTS LLC)" userId="18f8ef59-8e9a-4955-b1bc-11f5d863753a" providerId="ADAL" clId="{CDB47256-7366-4EAA-8FC4-B325731EB349}" dt="2024-03-20T17:41:12.480" v="19"/>
          <ac:spMkLst>
            <pc:docMk/>
            <pc:sldMk cId="2708535613" sldId="2147481124"/>
            <ac:spMk id="650" creationId="{A7FCF671-0837-63C1-E8D3-E1AA01BA04E7}"/>
          </ac:spMkLst>
        </pc:spChg>
        <pc:spChg chg="mod">
          <ac:chgData name="Katy Minahan (ANDERSEN CONSULTANTS LLC)" userId="18f8ef59-8e9a-4955-b1bc-11f5d863753a" providerId="ADAL" clId="{CDB47256-7366-4EAA-8FC4-B325731EB349}" dt="2024-03-20T17:41:12.480" v="19"/>
          <ac:spMkLst>
            <pc:docMk/>
            <pc:sldMk cId="2708535613" sldId="2147481124"/>
            <ac:spMk id="651" creationId="{FC0378D9-5F66-C317-B941-03091DFDE9F2}"/>
          </ac:spMkLst>
        </pc:spChg>
        <pc:spChg chg="mod">
          <ac:chgData name="Katy Minahan (ANDERSEN CONSULTANTS LLC)" userId="18f8ef59-8e9a-4955-b1bc-11f5d863753a" providerId="ADAL" clId="{CDB47256-7366-4EAA-8FC4-B325731EB349}" dt="2024-03-20T17:41:12.480" v="19"/>
          <ac:spMkLst>
            <pc:docMk/>
            <pc:sldMk cId="2708535613" sldId="2147481124"/>
            <ac:spMk id="652" creationId="{1B2FC782-5462-A0A9-ECA4-53CE3905D0F2}"/>
          </ac:spMkLst>
        </pc:spChg>
        <pc:spChg chg="mod">
          <ac:chgData name="Katy Minahan (ANDERSEN CONSULTANTS LLC)" userId="18f8ef59-8e9a-4955-b1bc-11f5d863753a" providerId="ADAL" clId="{CDB47256-7366-4EAA-8FC4-B325731EB349}" dt="2024-03-20T17:41:12.480" v="19"/>
          <ac:spMkLst>
            <pc:docMk/>
            <pc:sldMk cId="2708535613" sldId="2147481124"/>
            <ac:spMk id="653" creationId="{875147F6-A78B-A7EB-DD7F-11A0B36AC999}"/>
          </ac:spMkLst>
        </pc:spChg>
        <pc:spChg chg="mod">
          <ac:chgData name="Katy Minahan (ANDERSEN CONSULTANTS LLC)" userId="18f8ef59-8e9a-4955-b1bc-11f5d863753a" providerId="ADAL" clId="{CDB47256-7366-4EAA-8FC4-B325731EB349}" dt="2024-03-20T17:41:12.480" v="19"/>
          <ac:spMkLst>
            <pc:docMk/>
            <pc:sldMk cId="2708535613" sldId="2147481124"/>
            <ac:spMk id="654" creationId="{292D4423-CDB3-A707-E783-B9786C247D35}"/>
          </ac:spMkLst>
        </pc:spChg>
        <pc:spChg chg="mod">
          <ac:chgData name="Katy Minahan (ANDERSEN CONSULTANTS LLC)" userId="18f8ef59-8e9a-4955-b1bc-11f5d863753a" providerId="ADAL" clId="{CDB47256-7366-4EAA-8FC4-B325731EB349}" dt="2024-03-20T17:41:12.480" v="19"/>
          <ac:spMkLst>
            <pc:docMk/>
            <pc:sldMk cId="2708535613" sldId="2147481124"/>
            <ac:spMk id="655" creationId="{1892DD24-8CE9-353A-8F77-AE74B7069B59}"/>
          </ac:spMkLst>
        </pc:spChg>
        <pc:spChg chg="mod">
          <ac:chgData name="Katy Minahan (ANDERSEN CONSULTANTS LLC)" userId="18f8ef59-8e9a-4955-b1bc-11f5d863753a" providerId="ADAL" clId="{CDB47256-7366-4EAA-8FC4-B325731EB349}" dt="2024-03-20T17:41:12.480" v="19"/>
          <ac:spMkLst>
            <pc:docMk/>
            <pc:sldMk cId="2708535613" sldId="2147481124"/>
            <ac:spMk id="656" creationId="{FDD148C0-5ACD-D972-5100-57CF15BF8786}"/>
          </ac:spMkLst>
        </pc:spChg>
        <pc:spChg chg="mod">
          <ac:chgData name="Katy Minahan (ANDERSEN CONSULTANTS LLC)" userId="18f8ef59-8e9a-4955-b1bc-11f5d863753a" providerId="ADAL" clId="{CDB47256-7366-4EAA-8FC4-B325731EB349}" dt="2024-03-20T17:41:12.480" v="19"/>
          <ac:spMkLst>
            <pc:docMk/>
            <pc:sldMk cId="2708535613" sldId="2147481124"/>
            <ac:spMk id="657" creationId="{6BF22701-8D3C-449C-0AB6-37DAC600C653}"/>
          </ac:spMkLst>
        </pc:spChg>
        <pc:spChg chg="mod">
          <ac:chgData name="Katy Minahan (ANDERSEN CONSULTANTS LLC)" userId="18f8ef59-8e9a-4955-b1bc-11f5d863753a" providerId="ADAL" clId="{CDB47256-7366-4EAA-8FC4-B325731EB349}" dt="2024-03-20T17:41:12.480" v="19"/>
          <ac:spMkLst>
            <pc:docMk/>
            <pc:sldMk cId="2708535613" sldId="2147481124"/>
            <ac:spMk id="658" creationId="{BA87F657-A1B2-C214-AC8E-F80180F0DCF3}"/>
          </ac:spMkLst>
        </pc:spChg>
        <pc:spChg chg="mod">
          <ac:chgData name="Katy Minahan (ANDERSEN CONSULTANTS LLC)" userId="18f8ef59-8e9a-4955-b1bc-11f5d863753a" providerId="ADAL" clId="{CDB47256-7366-4EAA-8FC4-B325731EB349}" dt="2024-03-20T17:41:12.480" v="19"/>
          <ac:spMkLst>
            <pc:docMk/>
            <pc:sldMk cId="2708535613" sldId="2147481124"/>
            <ac:spMk id="659" creationId="{51E01995-02E5-A32E-7470-0B2507347A47}"/>
          </ac:spMkLst>
        </pc:spChg>
        <pc:spChg chg="mod">
          <ac:chgData name="Katy Minahan (ANDERSEN CONSULTANTS LLC)" userId="18f8ef59-8e9a-4955-b1bc-11f5d863753a" providerId="ADAL" clId="{CDB47256-7366-4EAA-8FC4-B325731EB349}" dt="2024-03-20T17:41:12.480" v="19"/>
          <ac:spMkLst>
            <pc:docMk/>
            <pc:sldMk cId="2708535613" sldId="2147481124"/>
            <ac:spMk id="660" creationId="{9082B271-FC2B-6330-B42F-EB6A41F4A667}"/>
          </ac:spMkLst>
        </pc:spChg>
        <pc:spChg chg="mod">
          <ac:chgData name="Katy Minahan (ANDERSEN CONSULTANTS LLC)" userId="18f8ef59-8e9a-4955-b1bc-11f5d863753a" providerId="ADAL" clId="{CDB47256-7366-4EAA-8FC4-B325731EB349}" dt="2024-03-20T17:41:12.480" v="19"/>
          <ac:spMkLst>
            <pc:docMk/>
            <pc:sldMk cId="2708535613" sldId="2147481124"/>
            <ac:spMk id="661" creationId="{DDD21C55-5818-2F65-425C-318EC33D753B}"/>
          </ac:spMkLst>
        </pc:spChg>
        <pc:spChg chg="mod">
          <ac:chgData name="Katy Minahan (ANDERSEN CONSULTANTS LLC)" userId="18f8ef59-8e9a-4955-b1bc-11f5d863753a" providerId="ADAL" clId="{CDB47256-7366-4EAA-8FC4-B325731EB349}" dt="2024-03-20T17:41:12.480" v="19"/>
          <ac:spMkLst>
            <pc:docMk/>
            <pc:sldMk cId="2708535613" sldId="2147481124"/>
            <ac:spMk id="662" creationId="{C7DB87E1-352E-6BF1-66E3-61D1E3596473}"/>
          </ac:spMkLst>
        </pc:spChg>
        <pc:spChg chg="mod">
          <ac:chgData name="Katy Minahan (ANDERSEN CONSULTANTS LLC)" userId="18f8ef59-8e9a-4955-b1bc-11f5d863753a" providerId="ADAL" clId="{CDB47256-7366-4EAA-8FC4-B325731EB349}" dt="2024-03-20T17:41:12.480" v="19"/>
          <ac:spMkLst>
            <pc:docMk/>
            <pc:sldMk cId="2708535613" sldId="2147481124"/>
            <ac:spMk id="663" creationId="{F48F758D-D5CF-3E36-A5D4-3D5CC13432D8}"/>
          </ac:spMkLst>
        </pc:spChg>
        <pc:spChg chg="mod">
          <ac:chgData name="Katy Minahan (ANDERSEN CONSULTANTS LLC)" userId="18f8ef59-8e9a-4955-b1bc-11f5d863753a" providerId="ADAL" clId="{CDB47256-7366-4EAA-8FC4-B325731EB349}" dt="2024-03-20T17:41:12.480" v="19"/>
          <ac:spMkLst>
            <pc:docMk/>
            <pc:sldMk cId="2708535613" sldId="2147481124"/>
            <ac:spMk id="664" creationId="{5ADD2030-449C-F807-D91C-B20CF2851645}"/>
          </ac:spMkLst>
        </pc:spChg>
        <pc:spChg chg="mod">
          <ac:chgData name="Katy Minahan (ANDERSEN CONSULTANTS LLC)" userId="18f8ef59-8e9a-4955-b1bc-11f5d863753a" providerId="ADAL" clId="{CDB47256-7366-4EAA-8FC4-B325731EB349}" dt="2024-03-20T17:41:12.480" v="19"/>
          <ac:spMkLst>
            <pc:docMk/>
            <pc:sldMk cId="2708535613" sldId="2147481124"/>
            <ac:spMk id="665" creationId="{DBB0C49A-1645-1899-085F-1E951007B9EB}"/>
          </ac:spMkLst>
        </pc:spChg>
        <pc:spChg chg="mod">
          <ac:chgData name="Katy Minahan (ANDERSEN CONSULTANTS LLC)" userId="18f8ef59-8e9a-4955-b1bc-11f5d863753a" providerId="ADAL" clId="{CDB47256-7366-4EAA-8FC4-B325731EB349}" dt="2024-03-20T17:41:12.480" v="19"/>
          <ac:spMkLst>
            <pc:docMk/>
            <pc:sldMk cId="2708535613" sldId="2147481124"/>
            <ac:spMk id="666" creationId="{0EF06A18-8306-65FF-1F6A-DD77618B7B40}"/>
          </ac:spMkLst>
        </pc:spChg>
        <pc:spChg chg="mod">
          <ac:chgData name="Katy Minahan (ANDERSEN CONSULTANTS LLC)" userId="18f8ef59-8e9a-4955-b1bc-11f5d863753a" providerId="ADAL" clId="{CDB47256-7366-4EAA-8FC4-B325731EB349}" dt="2024-03-20T17:41:12.480" v="19"/>
          <ac:spMkLst>
            <pc:docMk/>
            <pc:sldMk cId="2708535613" sldId="2147481124"/>
            <ac:spMk id="667" creationId="{3FA3409A-4B5E-CE65-3ED5-842D0160B608}"/>
          </ac:spMkLst>
        </pc:spChg>
        <pc:spChg chg="mod">
          <ac:chgData name="Katy Minahan (ANDERSEN CONSULTANTS LLC)" userId="18f8ef59-8e9a-4955-b1bc-11f5d863753a" providerId="ADAL" clId="{CDB47256-7366-4EAA-8FC4-B325731EB349}" dt="2024-03-20T17:41:12.480" v="19"/>
          <ac:spMkLst>
            <pc:docMk/>
            <pc:sldMk cId="2708535613" sldId="2147481124"/>
            <ac:spMk id="668" creationId="{57E7F018-5EBA-8A16-2B6D-9824B2C0778B}"/>
          </ac:spMkLst>
        </pc:spChg>
        <pc:spChg chg="mod">
          <ac:chgData name="Katy Minahan (ANDERSEN CONSULTANTS LLC)" userId="18f8ef59-8e9a-4955-b1bc-11f5d863753a" providerId="ADAL" clId="{CDB47256-7366-4EAA-8FC4-B325731EB349}" dt="2024-03-20T17:41:12.480" v="19"/>
          <ac:spMkLst>
            <pc:docMk/>
            <pc:sldMk cId="2708535613" sldId="2147481124"/>
            <ac:spMk id="669" creationId="{C98296C2-4247-1903-0DFD-A2DB698109EA}"/>
          </ac:spMkLst>
        </pc:spChg>
        <pc:spChg chg="mod">
          <ac:chgData name="Katy Minahan (ANDERSEN CONSULTANTS LLC)" userId="18f8ef59-8e9a-4955-b1bc-11f5d863753a" providerId="ADAL" clId="{CDB47256-7366-4EAA-8FC4-B325731EB349}" dt="2024-03-20T17:41:12.480" v="19"/>
          <ac:spMkLst>
            <pc:docMk/>
            <pc:sldMk cId="2708535613" sldId="2147481124"/>
            <ac:spMk id="670" creationId="{D2120C37-9867-E82D-63FB-BDF8AD060068}"/>
          </ac:spMkLst>
        </pc:spChg>
        <pc:spChg chg="mod">
          <ac:chgData name="Katy Minahan (ANDERSEN CONSULTANTS LLC)" userId="18f8ef59-8e9a-4955-b1bc-11f5d863753a" providerId="ADAL" clId="{CDB47256-7366-4EAA-8FC4-B325731EB349}" dt="2024-03-20T17:41:12.480" v="19"/>
          <ac:spMkLst>
            <pc:docMk/>
            <pc:sldMk cId="2708535613" sldId="2147481124"/>
            <ac:spMk id="671" creationId="{E9678ABD-08FB-5EB7-BBFA-8AB18FEE025F}"/>
          </ac:spMkLst>
        </pc:spChg>
        <pc:spChg chg="mod">
          <ac:chgData name="Katy Minahan (ANDERSEN CONSULTANTS LLC)" userId="18f8ef59-8e9a-4955-b1bc-11f5d863753a" providerId="ADAL" clId="{CDB47256-7366-4EAA-8FC4-B325731EB349}" dt="2024-03-20T17:41:12.480" v="19"/>
          <ac:spMkLst>
            <pc:docMk/>
            <pc:sldMk cId="2708535613" sldId="2147481124"/>
            <ac:spMk id="672" creationId="{C380E162-C6A9-6A94-5284-944973A62DE5}"/>
          </ac:spMkLst>
        </pc:spChg>
        <pc:spChg chg="mod">
          <ac:chgData name="Katy Minahan (ANDERSEN CONSULTANTS LLC)" userId="18f8ef59-8e9a-4955-b1bc-11f5d863753a" providerId="ADAL" clId="{CDB47256-7366-4EAA-8FC4-B325731EB349}" dt="2024-03-20T17:41:12.480" v="19"/>
          <ac:spMkLst>
            <pc:docMk/>
            <pc:sldMk cId="2708535613" sldId="2147481124"/>
            <ac:spMk id="673" creationId="{B4384FE5-5B54-72B3-146A-6FCC92AD8D8B}"/>
          </ac:spMkLst>
        </pc:spChg>
        <pc:spChg chg="mod">
          <ac:chgData name="Katy Minahan (ANDERSEN CONSULTANTS LLC)" userId="18f8ef59-8e9a-4955-b1bc-11f5d863753a" providerId="ADAL" clId="{CDB47256-7366-4EAA-8FC4-B325731EB349}" dt="2024-03-20T17:41:12.480" v="19"/>
          <ac:spMkLst>
            <pc:docMk/>
            <pc:sldMk cId="2708535613" sldId="2147481124"/>
            <ac:spMk id="674" creationId="{9FA020FE-4A4D-75E6-AC8A-669F62331FE4}"/>
          </ac:spMkLst>
        </pc:spChg>
        <pc:spChg chg="mod">
          <ac:chgData name="Katy Minahan (ANDERSEN CONSULTANTS LLC)" userId="18f8ef59-8e9a-4955-b1bc-11f5d863753a" providerId="ADAL" clId="{CDB47256-7366-4EAA-8FC4-B325731EB349}" dt="2024-03-20T17:41:12.480" v="19"/>
          <ac:spMkLst>
            <pc:docMk/>
            <pc:sldMk cId="2708535613" sldId="2147481124"/>
            <ac:spMk id="675" creationId="{1F01CE7C-7015-1257-8FCE-3529BB491D36}"/>
          </ac:spMkLst>
        </pc:spChg>
        <pc:spChg chg="mod">
          <ac:chgData name="Katy Minahan (ANDERSEN CONSULTANTS LLC)" userId="18f8ef59-8e9a-4955-b1bc-11f5d863753a" providerId="ADAL" clId="{CDB47256-7366-4EAA-8FC4-B325731EB349}" dt="2024-03-20T17:41:12.480" v="19"/>
          <ac:spMkLst>
            <pc:docMk/>
            <pc:sldMk cId="2708535613" sldId="2147481124"/>
            <ac:spMk id="676" creationId="{AE656629-A7D9-5EC3-CFEF-BCA4822596A6}"/>
          </ac:spMkLst>
        </pc:spChg>
        <pc:spChg chg="mod">
          <ac:chgData name="Katy Minahan (ANDERSEN CONSULTANTS LLC)" userId="18f8ef59-8e9a-4955-b1bc-11f5d863753a" providerId="ADAL" clId="{CDB47256-7366-4EAA-8FC4-B325731EB349}" dt="2024-03-20T17:41:12.480" v="19"/>
          <ac:spMkLst>
            <pc:docMk/>
            <pc:sldMk cId="2708535613" sldId="2147481124"/>
            <ac:spMk id="677" creationId="{B3FDC727-F9C2-B29D-6BB5-038256B8D97A}"/>
          </ac:spMkLst>
        </pc:spChg>
        <pc:spChg chg="mod">
          <ac:chgData name="Katy Minahan (ANDERSEN CONSULTANTS LLC)" userId="18f8ef59-8e9a-4955-b1bc-11f5d863753a" providerId="ADAL" clId="{CDB47256-7366-4EAA-8FC4-B325731EB349}" dt="2024-03-20T17:41:12.480" v="19"/>
          <ac:spMkLst>
            <pc:docMk/>
            <pc:sldMk cId="2708535613" sldId="2147481124"/>
            <ac:spMk id="678" creationId="{E0AFBE32-2179-1000-801E-5D9E4A9AE881}"/>
          </ac:spMkLst>
        </pc:spChg>
        <pc:spChg chg="mod">
          <ac:chgData name="Katy Minahan (ANDERSEN CONSULTANTS LLC)" userId="18f8ef59-8e9a-4955-b1bc-11f5d863753a" providerId="ADAL" clId="{CDB47256-7366-4EAA-8FC4-B325731EB349}" dt="2024-03-20T17:41:12.480" v="19"/>
          <ac:spMkLst>
            <pc:docMk/>
            <pc:sldMk cId="2708535613" sldId="2147481124"/>
            <ac:spMk id="679" creationId="{E200083C-1576-FFBF-4BC6-AA7451C78AC6}"/>
          </ac:spMkLst>
        </pc:spChg>
        <pc:spChg chg="mod">
          <ac:chgData name="Katy Minahan (ANDERSEN CONSULTANTS LLC)" userId="18f8ef59-8e9a-4955-b1bc-11f5d863753a" providerId="ADAL" clId="{CDB47256-7366-4EAA-8FC4-B325731EB349}" dt="2024-03-20T17:41:12.480" v="19"/>
          <ac:spMkLst>
            <pc:docMk/>
            <pc:sldMk cId="2708535613" sldId="2147481124"/>
            <ac:spMk id="680" creationId="{5E996C6C-BA7A-EC65-2B39-2EA5D72FE8AD}"/>
          </ac:spMkLst>
        </pc:spChg>
        <pc:spChg chg="mod">
          <ac:chgData name="Katy Minahan (ANDERSEN CONSULTANTS LLC)" userId="18f8ef59-8e9a-4955-b1bc-11f5d863753a" providerId="ADAL" clId="{CDB47256-7366-4EAA-8FC4-B325731EB349}" dt="2024-03-20T17:41:12.480" v="19"/>
          <ac:spMkLst>
            <pc:docMk/>
            <pc:sldMk cId="2708535613" sldId="2147481124"/>
            <ac:spMk id="681" creationId="{D47905D7-D215-E1B8-BC02-241E025DA341}"/>
          </ac:spMkLst>
        </pc:spChg>
        <pc:spChg chg="mod">
          <ac:chgData name="Katy Minahan (ANDERSEN CONSULTANTS LLC)" userId="18f8ef59-8e9a-4955-b1bc-11f5d863753a" providerId="ADAL" clId="{CDB47256-7366-4EAA-8FC4-B325731EB349}" dt="2024-03-20T17:41:12.480" v="19"/>
          <ac:spMkLst>
            <pc:docMk/>
            <pc:sldMk cId="2708535613" sldId="2147481124"/>
            <ac:spMk id="682" creationId="{9DD5EB52-6083-7A97-0126-15E7932DC2AC}"/>
          </ac:spMkLst>
        </pc:spChg>
        <pc:spChg chg="mod">
          <ac:chgData name="Katy Minahan (ANDERSEN CONSULTANTS LLC)" userId="18f8ef59-8e9a-4955-b1bc-11f5d863753a" providerId="ADAL" clId="{CDB47256-7366-4EAA-8FC4-B325731EB349}" dt="2024-03-20T17:41:12.480" v="19"/>
          <ac:spMkLst>
            <pc:docMk/>
            <pc:sldMk cId="2708535613" sldId="2147481124"/>
            <ac:spMk id="683" creationId="{0BC7E61E-C989-9094-7407-1F6DCDA08CF2}"/>
          </ac:spMkLst>
        </pc:spChg>
        <pc:spChg chg="mod">
          <ac:chgData name="Katy Minahan (ANDERSEN CONSULTANTS LLC)" userId="18f8ef59-8e9a-4955-b1bc-11f5d863753a" providerId="ADAL" clId="{CDB47256-7366-4EAA-8FC4-B325731EB349}" dt="2024-03-20T17:41:12.480" v="19"/>
          <ac:spMkLst>
            <pc:docMk/>
            <pc:sldMk cId="2708535613" sldId="2147481124"/>
            <ac:spMk id="684" creationId="{9ACCF2FE-EF4C-7BDD-4D87-530985EAD953}"/>
          </ac:spMkLst>
        </pc:spChg>
        <pc:spChg chg="mod">
          <ac:chgData name="Katy Minahan (ANDERSEN CONSULTANTS LLC)" userId="18f8ef59-8e9a-4955-b1bc-11f5d863753a" providerId="ADAL" clId="{CDB47256-7366-4EAA-8FC4-B325731EB349}" dt="2024-03-20T17:41:12.480" v="19"/>
          <ac:spMkLst>
            <pc:docMk/>
            <pc:sldMk cId="2708535613" sldId="2147481124"/>
            <ac:spMk id="685" creationId="{B7F45505-C7C3-CE70-0F75-EAB599BCAA03}"/>
          </ac:spMkLst>
        </pc:spChg>
        <pc:spChg chg="mod">
          <ac:chgData name="Katy Minahan (ANDERSEN CONSULTANTS LLC)" userId="18f8ef59-8e9a-4955-b1bc-11f5d863753a" providerId="ADAL" clId="{CDB47256-7366-4EAA-8FC4-B325731EB349}" dt="2024-03-20T17:41:12.480" v="19"/>
          <ac:spMkLst>
            <pc:docMk/>
            <pc:sldMk cId="2708535613" sldId="2147481124"/>
            <ac:spMk id="686" creationId="{D5D49106-1F28-9DF1-6FFF-A5C019E4AC84}"/>
          </ac:spMkLst>
        </pc:spChg>
        <pc:spChg chg="mod">
          <ac:chgData name="Katy Minahan (ANDERSEN CONSULTANTS LLC)" userId="18f8ef59-8e9a-4955-b1bc-11f5d863753a" providerId="ADAL" clId="{CDB47256-7366-4EAA-8FC4-B325731EB349}" dt="2024-03-20T17:41:12.480" v="19"/>
          <ac:spMkLst>
            <pc:docMk/>
            <pc:sldMk cId="2708535613" sldId="2147481124"/>
            <ac:spMk id="687" creationId="{19E9A08B-5619-9BE0-3BED-AB0A1797FF5F}"/>
          </ac:spMkLst>
        </pc:spChg>
        <pc:spChg chg="mod">
          <ac:chgData name="Katy Minahan (ANDERSEN CONSULTANTS LLC)" userId="18f8ef59-8e9a-4955-b1bc-11f5d863753a" providerId="ADAL" clId="{CDB47256-7366-4EAA-8FC4-B325731EB349}" dt="2024-03-20T17:41:12.480" v="19"/>
          <ac:spMkLst>
            <pc:docMk/>
            <pc:sldMk cId="2708535613" sldId="2147481124"/>
            <ac:spMk id="688" creationId="{1A150CD5-2450-5B64-501C-38CA8CE51F28}"/>
          </ac:spMkLst>
        </pc:spChg>
        <pc:spChg chg="mod">
          <ac:chgData name="Katy Minahan (ANDERSEN CONSULTANTS LLC)" userId="18f8ef59-8e9a-4955-b1bc-11f5d863753a" providerId="ADAL" clId="{CDB47256-7366-4EAA-8FC4-B325731EB349}" dt="2024-03-20T17:41:12.480" v="19"/>
          <ac:spMkLst>
            <pc:docMk/>
            <pc:sldMk cId="2708535613" sldId="2147481124"/>
            <ac:spMk id="689" creationId="{6C8F1330-BE91-93B0-46B0-52D007FF0AB3}"/>
          </ac:spMkLst>
        </pc:spChg>
        <pc:spChg chg="mod">
          <ac:chgData name="Katy Minahan (ANDERSEN CONSULTANTS LLC)" userId="18f8ef59-8e9a-4955-b1bc-11f5d863753a" providerId="ADAL" clId="{CDB47256-7366-4EAA-8FC4-B325731EB349}" dt="2024-03-20T17:41:12.480" v="19"/>
          <ac:spMkLst>
            <pc:docMk/>
            <pc:sldMk cId="2708535613" sldId="2147481124"/>
            <ac:spMk id="690" creationId="{83DA25C0-6828-A9C4-56E7-FCDA09A4478F}"/>
          </ac:spMkLst>
        </pc:spChg>
        <pc:spChg chg="mod">
          <ac:chgData name="Katy Minahan (ANDERSEN CONSULTANTS LLC)" userId="18f8ef59-8e9a-4955-b1bc-11f5d863753a" providerId="ADAL" clId="{CDB47256-7366-4EAA-8FC4-B325731EB349}" dt="2024-03-20T17:41:12.480" v="19"/>
          <ac:spMkLst>
            <pc:docMk/>
            <pc:sldMk cId="2708535613" sldId="2147481124"/>
            <ac:spMk id="691" creationId="{2E046BB5-4639-846F-B74F-61940ECF0D79}"/>
          </ac:spMkLst>
        </pc:spChg>
        <pc:spChg chg="mod">
          <ac:chgData name="Katy Minahan (ANDERSEN CONSULTANTS LLC)" userId="18f8ef59-8e9a-4955-b1bc-11f5d863753a" providerId="ADAL" clId="{CDB47256-7366-4EAA-8FC4-B325731EB349}" dt="2024-03-20T17:41:12.480" v="19"/>
          <ac:spMkLst>
            <pc:docMk/>
            <pc:sldMk cId="2708535613" sldId="2147481124"/>
            <ac:spMk id="692" creationId="{D8588E1E-6840-D00C-0181-CDFAE8560457}"/>
          </ac:spMkLst>
        </pc:spChg>
        <pc:spChg chg="mod">
          <ac:chgData name="Katy Minahan (ANDERSEN CONSULTANTS LLC)" userId="18f8ef59-8e9a-4955-b1bc-11f5d863753a" providerId="ADAL" clId="{CDB47256-7366-4EAA-8FC4-B325731EB349}" dt="2024-03-20T17:41:12.480" v="19"/>
          <ac:spMkLst>
            <pc:docMk/>
            <pc:sldMk cId="2708535613" sldId="2147481124"/>
            <ac:spMk id="693" creationId="{AADF14F7-18A5-BF6E-12AA-20B00D667FAE}"/>
          </ac:spMkLst>
        </pc:spChg>
        <pc:spChg chg="mod">
          <ac:chgData name="Katy Minahan (ANDERSEN CONSULTANTS LLC)" userId="18f8ef59-8e9a-4955-b1bc-11f5d863753a" providerId="ADAL" clId="{CDB47256-7366-4EAA-8FC4-B325731EB349}" dt="2024-03-20T17:41:12.480" v="19"/>
          <ac:spMkLst>
            <pc:docMk/>
            <pc:sldMk cId="2708535613" sldId="2147481124"/>
            <ac:spMk id="694" creationId="{5A67EF1E-F8FF-4D4E-5E0C-4EAA3C43D250}"/>
          </ac:spMkLst>
        </pc:spChg>
        <pc:spChg chg="mod">
          <ac:chgData name="Katy Minahan (ANDERSEN CONSULTANTS LLC)" userId="18f8ef59-8e9a-4955-b1bc-11f5d863753a" providerId="ADAL" clId="{CDB47256-7366-4EAA-8FC4-B325731EB349}" dt="2024-03-20T17:41:12.480" v="19"/>
          <ac:spMkLst>
            <pc:docMk/>
            <pc:sldMk cId="2708535613" sldId="2147481124"/>
            <ac:spMk id="695" creationId="{A6B9E23E-DAF1-41FE-7AC7-B0039C1AFBFC}"/>
          </ac:spMkLst>
        </pc:spChg>
        <pc:spChg chg="mod">
          <ac:chgData name="Katy Minahan (ANDERSEN CONSULTANTS LLC)" userId="18f8ef59-8e9a-4955-b1bc-11f5d863753a" providerId="ADAL" clId="{CDB47256-7366-4EAA-8FC4-B325731EB349}" dt="2024-03-20T17:41:12.480" v="19"/>
          <ac:spMkLst>
            <pc:docMk/>
            <pc:sldMk cId="2708535613" sldId="2147481124"/>
            <ac:spMk id="696" creationId="{D7A790E8-921A-E78D-78ED-7E023B8A57CD}"/>
          </ac:spMkLst>
        </pc:spChg>
        <pc:spChg chg="mod">
          <ac:chgData name="Katy Minahan (ANDERSEN CONSULTANTS LLC)" userId="18f8ef59-8e9a-4955-b1bc-11f5d863753a" providerId="ADAL" clId="{CDB47256-7366-4EAA-8FC4-B325731EB349}" dt="2024-03-20T17:41:12.480" v="19"/>
          <ac:spMkLst>
            <pc:docMk/>
            <pc:sldMk cId="2708535613" sldId="2147481124"/>
            <ac:spMk id="697" creationId="{3C56D31F-0050-647E-6FAD-D5FF88AB76FA}"/>
          </ac:spMkLst>
        </pc:spChg>
        <pc:spChg chg="mod">
          <ac:chgData name="Katy Minahan (ANDERSEN CONSULTANTS LLC)" userId="18f8ef59-8e9a-4955-b1bc-11f5d863753a" providerId="ADAL" clId="{CDB47256-7366-4EAA-8FC4-B325731EB349}" dt="2024-03-20T17:41:12.480" v="19"/>
          <ac:spMkLst>
            <pc:docMk/>
            <pc:sldMk cId="2708535613" sldId="2147481124"/>
            <ac:spMk id="698" creationId="{55C80A87-9E47-A2F0-B384-4B0A15CC3089}"/>
          </ac:spMkLst>
        </pc:spChg>
        <pc:spChg chg="mod">
          <ac:chgData name="Katy Minahan (ANDERSEN CONSULTANTS LLC)" userId="18f8ef59-8e9a-4955-b1bc-11f5d863753a" providerId="ADAL" clId="{CDB47256-7366-4EAA-8FC4-B325731EB349}" dt="2024-03-20T17:41:12.480" v="19"/>
          <ac:spMkLst>
            <pc:docMk/>
            <pc:sldMk cId="2708535613" sldId="2147481124"/>
            <ac:spMk id="699" creationId="{3DF2CAF5-7A65-68EB-2D31-D84103618878}"/>
          </ac:spMkLst>
        </pc:spChg>
        <pc:spChg chg="mod">
          <ac:chgData name="Katy Minahan (ANDERSEN CONSULTANTS LLC)" userId="18f8ef59-8e9a-4955-b1bc-11f5d863753a" providerId="ADAL" clId="{CDB47256-7366-4EAA-8FC4-B325731EB349}" dt="2024-03-20T17:41:12.480" v="19"/>
          <ac:spMkLst>
            <pc:docMk/>
            <pc:sldMk cId="2708535613" sldId="2147481124"/>
            <ac:spMk id="700" creationId="{7315F048-271E-4590-D30F-3408905E5D5E}"/>
          </ac:spMkLst>
        </pc:spChg>
        <pc:spChg chg="mod">
          <ac:chgData name="Katy Minahan (ANDERSEN CONSULTANTS LLC)" userId="18f8ef59-8e9a-4955-b1bc-11f5d863753a" providerId="ADAL" clId="{CDB47256-7366-4EAA-8FC4-B325731EB349}" dt="2024-03-20T17:41:12.480" v="19"/>
          <ac:spMkLst>
            <pc:docMk/>
            <pc:sldMk cId="2708535613" sldId="2147481124"/>
            <ac:spMk id="701" creationId="{35F34665-D8A7-1D2C-C646-D3310D8C33EC}"/>
          </ac:spMkLst>
        </pc:spChg>
        <pc:spChg chg="mod">
          <ac:chgData name="Katy Minahan (ANDERSEN CONSULTANTS LLC)" userId="18f8ef59-8e9a-4955-b1bc-11f5d863753a" providerId="ADAL" clId="{CDB47256-7366-4EAA-8FC4-B325731EB349}" dt="2024-03-20T17:41:12.480" v="19"/>
          <ac:spMkLst>
            <pc:docMk/>
            <pc:sldMk cId="2708535613" sldId="2147481124"/>
            <ac:spMk id="702" creationId="{C496C209-75E1-F611-2A2C-A597E6D48265}"/>
          </ac:spMkLst>
        </pc:spChg>
        <pc:spChg chg="mod">
          <ac:chgData name="Katy Minahan (ANDERSEN CONSULTANTS LLC)" userId="18f8ef59-8e9a-4955-b1bc-11f5d863753a" providerId="ADAL" clId="{CDB47256-7366-4EAA-8FC4-B325731EB349}" dt="2024-03-20T17:41:12.480" v="19"/>
          <ac:spMkLst>
            <pc:docMk/>
            <pc:sldMk cId="2708535613" sldId="2147481124"/>
            <ac:spMk id="703" creationId="{6D43A69E-0E8E-2D8D-6A74-57A48461D30A}"/>
          </ac:spMkLst>
        </pc:spChg>
        <pc:spChg chg="mod">
          <ac:chgData name="Katy Minahan (ANDERSEN CONSULTANTS LLC)" userId="18f8ef59-8e9a-4955-b1bc-11f5d863753a" providerId="ADAL" clId="{CDB47256-7366-4EAA-8FC4-B325731EB349}" dt="2024-03-20T17:41:12.480" v="19"/>
          <ac:spMkLst>
            <pc:docMk/>
            <pc:sldMk cId="2708535613" sldId="2147481124"/>
            <ac:spMk id="704" creationId="{A8C1F4FF-9469-FC11-BD1D-CBDD9F1C9EEA}"/>
          </ac:spMkLst>
        </pc:spChg>
        <pc:spChg chg="mod">
          <ac:chgData name="Katy Minahan (ANDERSEN CONSULTANTS LLC)" userId="18f8ef59-8e9a-4955-b1bc-11f5d863753a" providerId="ADAL" clId="{CDB47256-7366-4EAA-8FC4-B325731EB349}" dt="2024-03-20T17:41:12.480" v="19"/>
          <ac:spMkLst>
            <pc:docMk/>
            <pc:sldMk cId="2708535613" sldId="2147481124"/>
            <ac:spMk id="705" creationId="{A34CB05E-9CE5-F5E1-12CE-B7C0D729DF6D}"/>
          </ac:spMkLst>
        </pc:spChg>
        <pc:spChg chg="mod">
          <ac:chgData name="Katy Minahan (ANDERSEN CONSULTANTS LLC)" userId="18f8ef59-8e9a-4955-b1bc-11f5d863753a" providerId="ADAL" clId="{CDB47256-7366-4EAA-8FC4-B325731EB349}" dt="2024-03-20T17:41:12.480" v="19"/>
          <ac:spMkLst>
            <pc:docMk/>
            <pc:sldMk cId="2708535613" sldId="2147481124"/>
            <ac:spMk id="706" creationId="{B951DB01-A1D5-CE99-605C-AEAD522AF130}"/>
          </ac:spMkLst>
        </pc:spChg>
        <pc:spChg chg="mod">
          <ac:chgData name="Katy Minahan (ANDERSEN CONSULTANTS LLC)" userId="18f8ef59-8e9a-4955-b1bc-11f5d863753a" providerId="ADAL" clId="{CDB47256-7366-4EAA-8FC4-B325731EB349}" dt="2024-03-20T17:41:12.480" v="19"/>
          <ac:spMkLst>
            <pc:docMk/>
            <pc:sldMk cId="2708535613" sldId="2147481124"/>
            <ac:spMk id="707" creationId="{5AAC2B09-0C38-0E4F-A890-2419E3DD91B8}"/>
          </ac:spMkLst>
        </pc:spChg>
        <pc:spChg chg="mod">
          <ac:chgData name="Katy Minahan (ANDERSEN CONSULTANTS LLC)" userId="18f8ef59-8e9a-4955-b1bc-11f5d863753a" providerId="ADAL" clId="{CDB47256-7366-4EAA-8FC4-B325731EB349}" dt="2024-03-20T17:41:12.480" v="19"/>
          <ac:spMkLst>
            <pc:docMk/>
            <pc:sldMk cId="2708535613" sldId="2147481124"/>
            <ac:spMk id="708" creationId="{A7B12DFE-23DB-1133-0E3F-2A5F0C65C71E}"/>
          </ac:spMkLst>
        </pc:spChg>
        <pc:spChg chg="mod">
          <ac:chgData name="Katy Minahan (ANDERSEN CONSULTANTS LLC)" userId="18f8ef59-8e9a-4955-b1bc-11f5d863753a" providerId="ADAL" clId="{CDB47256-7366-4EAA-8FC4-B325731EB349}" dt="2024-03-20T17:41:12.480" v="19"/>
          <ac:spMkLst>
            <pc:docMk/>
            <pc:sldMk cId="2708535613" sldId="2147481124"/>
            <ac:spMk id="709" creationId="{97AA2712-B1AD-3DF9-70A5-852AE0ADE312}"/>
          </ac:spMkLst>
        </pc:spChg>
        <pc:spChg chg="mod">
          <ac:chgData name="Katy Minahan (ANDERSEN CONSULTANTS LLC)" userId="18f8ef59-8e9a-4955-b1bc-11f5d863753a" providerId="ADAL" clId="{CDB47256-7366-4EAA-8FC4-B325731EB349}" dt="2024-03-20T17:41:12.480" v="19"/>
          <ac:spMkLst>
            <pc:docMk/>
            <pc:sldMk cId="2708535613" sldId="2147481124"/>
            <ac:spMk id="710" creationId="{C13A936B-4227-DD07-B402-1C8C4DC2FC55}"/>
          </ac:spMkLst>
        </pc:spChg>
        <pc:spChg chg="mod">
          <ac:chgData name="Katy Minahan (ANDERSEN CONSULTANTS LLC)" userId="18f8ef59-8e9a-4955-b1bc-11f5d863753a" providerId="ADAL" clId="{CDB47256-7366-4EAA-8FC4-B325731EB349}" dt="2024-03-20T17:41:12.480" v="19"/>
          <ac:spMkLst>
            <pc:docMk/>
            <pc:sldMk cId="2708535613" sldId="2147481124"/>
            <ac:spMk id="711" creationId="{B33EE203-918F-A52F-D365-12C84DF79D32}"/>
          </ac:spMkLst>
        </pc:spChg>
        <pc:spChg chg="mod">
          <ac:chgData name="Katy Minahan (ANDERSEN CONSULTANTS LLC)" userId="18f8ef59-8e9a-4955-b1bc-11f5d863753a" providerId="ADAL" clId="{CDB47256-7366-4EAA-8FC4-B325731EB349}" dt="2024-03-20T17:41:12.480" v="19"/>
          <ac:spMkLst>
            <pc:docMk/>
            <pc:sldMk cId="2708535613" sldId="2147481124"/>
            <ac:spMk id="712" creationId="{757CC922-28D9-166E-6538-1A4F71BDD24D}"/>
          </ac:spMkLst>
        </pc:spChg>
        <pc:spChg chg="mod">
          <ac:chgData name="Katy Minahan (ANDERSEN CONSULTANTS LLC)" userId="18f8ef59-8e9a-4955-b1bc-11f5d863753a" providerId="ADAL" clId="{CDB47256-7366-4EAA-8FC4-B325731EB349}" dt="2024-03-20T17:41:12.480" v="19"/>
          <ac:spMkLst>
            <pc:docMk/>
            <pc:sldMk cId="2708535613" sldId="2147481124"/>
            <ac:spMk id="713" creationId="{A536C1BE-0C73-98F2-4DAB-418850EDC805}"/>
          </ac:spMkLst>
        </pc:spChg>
        <pc:spChg chg="mod">
          <ac:chgData name="Katy Minahan (ANDERSEN CONSULTANTS LLC)" userId="18f8ef59-8e9a-4955-b1bc-11f5d863753a" providerId="ADAL" clId="{CDB47256-7366-4EAA-8FC4-B325731EB349}" dt="2024-03-20T17:41:12.480" v="19"/>
          <ac:spMkLst>
            <pc:docMk/>
            <pc:sldMk cId="2708535613" sldId="2147481124"/>
            <ac:spMk id="714" creationId="{9580641A-BE59-1FDF-7CDF-2E6FBE374F3E}"/>
          </ac:spMkLst>
        </pc:spChg>
        <pc:spChg chg="mod">
          <ac:chgData name="Katy Minahan (ANDERSEN CONSULTANTS LLC)" userId="18f8ef59-8e9a-4955-b1bc-11f5d863753a" providerId="ADAL" clId="{CDB47256-7366-4EAA-8FC4-B325731EB349}" dt="2024-03-20T17:41:12.480" v="19"/>
          <ac:spMkLst>
            <pc:docMk/>
            <pc:sldMk cId="2708535613" sldId="2147481124"/>
            <ac:spMk id="715" creationId="{4C6EAFAF-61BC-5DB3-E71B-1191F792150D}"/>
          </ac:spMkLst>
        </pc:spChg>
        <pc:spChg chg="mod">
          <ac:chgData name="Katy Minahan (ANDERSEN CONSULTANTS LLC)" userId="18f8ef59-8e9a-4955-b1bc-11f5d863753a" providerId="ADAL" clId="{CDB47256-7366-4EAA-8FC4-B325731EB349}" dt="2024-03-20T17:41:12.480" v="19"/>
          <ac:spMkLst>
            <pc:docMk/>
            <pc:sldMk cId="2708535613" sldId="2147481124"/>
            <ac:spMk id="716" creationId="{7453BDCA-FC3D-B5F9-7299-AB0EB922C0E0}"/>
          </ac:spMkLst>
        </pc:spChg>
        <pc:spChg chg="mod">
          <ac:chgData name="Katy Minahan (ANDERSEN CONSULTANTS LLC)" userId="18f8ef59-8e9a-4955-b1bc-11f5d863753a" providerId="ADAL" clId="{CDB47256-7366-4EAA-8FC4-B325731EB349}" dt="2024-03-20T17:41:12.480" v="19"/>
          <ac:spMkLst>
            <pc:docMk/>
            <pc:sldMk cId="2708535613" sldId="2147481124"/>
            <ac:spMk id="717" creationId="{1AE76D8E-05EC-DA80-634B-8BE2101587B4}"/>
          </ac:spMkLst>
        </pc:spChg>
        <pc:spChg chg="mod">
          <ac:chgData name="Katy Minahan (ANDERSEN CONSULTANTS LLC)" userId="18f8ef59-8e9a-4955-b1bc-11f5d863753a" providerId="ADAL" clId="{CDB47256-7366-4EAA-8FC4-B325731EB349}" dt="2024-03-20T17:41:12.480" v="19"/>
          <ac:spMkLst>
            <pc:docMk/>
            <pc:sldMk cId="2708535613" sldId="2147481124"/>
            <ac:spMk id="718" creationId="{1340BACC-59AF-4C63-ECEF-92D82713F233}"/>
          </ac:spMkLst>
        </pc:spChg>
        <pc:spChg chg="mod">
          <ac:chgData name="Katy Minahan (ANDERSEN CONSULTANTS LLC)" userId="18f8ef59-8e9a-4955-b1bc-11f5d863753a" providerId="ADAL" clId="{CDB47256-7366-4EAA-8FC4-B325731EB349}" dt="2024-03-20T17:41:12.480" v="19"/>
          <ac:spMkLst>
            <pc:docMk/>
            <pc:sldMk cId="2708535613" sldId="2147481124"/>
            <ac:spMk id="719" creationId="{E2E773F0-36E8-D859-BFEC-C3982D8BA3EC}"/>
          </ac:spMkLst>
        </pc:spChg>
        <pc:spChg chg="mod">
          <ac:chgData name="Katy Minahan (ANDERSEN CONSULTANTS LLC)" userId="18f8ef59-8e9a-4955-b1bc-11f5d863753a" providerId="ADAL" clId="{CDB47256-7366-4EAA-8FC4-B325731EB349}" dt="2024-03-20T17:41:12.480" v="19"/>
          <ac:spMkLst>
            <pc:docMk/>
            <pc:sldMk cId="2708535613" sldId="2147481124"/>
            <ac:spMk id="720" creationId="{8DAE9494-12BD-79CA-A982-51AAC89F1A0F}"/>
          </ac:spMkLst>
        </pc:spChg>
        <pc:spChg chg="mod">
          <ac:chgData name="Katy Minahan (ANDERSEN CONSULTANTS LLC)" userId="18f8ef59-8e9a-4955-b1bc-11f5d863753a" providerId="ADAL" clId="{CDB47256-7366-4EAA-8FC4-B325731EB349}" dt="2024-03-20T17:41:12.480" v="19"/>
          <ac:spMkLst>
            <pc:docMk/>
            <pc:sldMk cId="2708535613" sldId="2147481124"/>
            <ac:spMk id="721" creationId="{CD340C02-EE04-5CFB-164F-EE506D185EC1}"/>
          </ac:spMkLst>
        </pc:spChg>
        <pc:spChg chg="mod">
          <ac:chgData name="Katy Minahan (ANDERSEN CONSULTANTS LLC)" userId="18f8ef59-8e9a-4955-b1bc-11f5d863753a" providerId="ADAL" clId="{CDB47256-7366-4EAA-8FC4-B325731EB349}" dt="2024-03-20T17:41:12.480" v="19"/>
          <ac:spMkLst>
            <pc:docMk/>
            <pc:sldMk cId="2708535613" sldId="2147481124"/>
            <ac:spMk id="722" creationId="{95F61DC3-1214-67D9-7D05-C70D52E8B794}"/>
          </ac:spMkLst>
        </pc:spChg>
        <pc:spChg chg="mod">
          <ac:chgData name="Katy Minahan (ANDERSEN CONSULTANTS LLC)" userId="18f8ef59-8e9a-4955-b1bc-11f5d863753a" providerId="ADAL" clId="{CDB47256-7366-4EAA-8FC4-B325731EB349}" dt="2024-03-20T17:41:12.480" v="19"/>
          <ac:spMkLst>
            <pc:docMk/>
            <pc:sldMk cId="2708535613" sldId="2147481124"/>
            <ac:spMk id="723" creationId="{9DC87C23-552B-DEAF-5967-332B1E5C4EE6}"/>
          </ac:spMkLst>
        </pc:spChg>
        <pc:spChg chg="mod">
          <ac:chgData name="Katy Minahan (ANDERSEN CONSULTANTS LLC)" userId="18f8ef59-8e9a-4955-b1bc-11f5d863753a" providerId="ADAL" clId="{CDB47256-7366-4EAA-8FC4-B325731EB349}" dt="2024-03-20T17:41:12.480" v="19"/>
          <ac:spMkLst>
            <pc:docMk/>
            <pc:sldMk cId="2708535613" sldId="2147481124"/>
            <ac:spMk id="724" creationId="{A7847B3E-ECBB-74D8-F31F-C66BBFB53E37}"/>
          </ac:spMkLst>
        </pc:spChg>
        <pc:spChg chg="mod">
          <ac:chgData name="Katy Minahan (ANDERSEN CONSULTANTS LLC)" userId="18f8ef59-8e9a-4955-b1bc-11f5d863753a" providerId="ADAL" clId="{CDB47256-7366-4EAA-8FC4-B325731EB349}" dt="2024-03-20T17:41:12.480" v="19"/>
          <ac:spMkLst>
            <pc:docMk/>
            <pc:sldMk cId="2708535613" sldId="2147481124"/>
            <ac:spMk id="725" creationId="{3FB9DFE7-31F3-0822-DC61-A2FD73D3B784}"/>
          </ac:spMkLst>
        </pc:spChg>
        <pc:spChg chg="mod">
          <ac:chgData name="Katy Minahan (ANDERSEN CONSULTANTS LLC)" userId="18f8ef59-8e9a-4955-b1bc-11f5d863753a" providerId="ADAL" clId="{CDB47256-7366-4EAA-8FC4-B325731EB349}" dt="2024-03-20T17:41:12.480" v="19"/>
          <ac:spMkLst>
            <pc:docMk/>
            <pc:sldMk cId="2708535613" sldId="2147481124"/>
            <ac:spMk id="726" creationId="{EEB6988A-EFCF-4150-6D86-40F7662BA126}"/>
          </ac:spMkLst>
        </pc:spChg>
        <pc:spChg chg="mod">
          <ac:chgData name="Katy Minahan (ANDERSEN CONSULTANTS LLC)" userId="18f8ef59-8e9a-4955-b1bc-11f5d863753a" providerId="ADAL" clId="{CDB47256-7366-4EAA-8FC4-B325731EB349}" dt="2024-03-20T17:41:12.480" v="19"/>
          <ac:spMkLst>
            <pc:docMk/>
            <pc:sldMk cId="2708535613" sldId="2147481124"/>
            <ac:spMk id="727" creationId="{167E5C2C-0EE1-5503-8EBD-5ECAF922979F}"/>
          </ac:spMkLst>
        </pc:spChg>
        <pc:spChg chg="mod">
          <ac:chgData name="Katy Minahan (ANDERSEN CONSULTANTS LLC)" userId="18f8ef59-8e9a-4955-b1bc-11f5d863753a" providerId="ADAL" clId="{CDB47256-7366-4EAA-8FC4-B325731EB349}" dt="2024-03-20T17:41:12.480" v="19"/>
          <ac:spMkLst>
            <pc:docMk/>
            <pc:sldMk cId="2708535613" sldId="2147481124"/>
            <ac:spMk id="728" creationId="{C010C61D-2A19-922B-373F-E514E3FEA6D1}"/>
          </ac:spMkLst>
        </pc:spChg>
        <pc:spChg chg="mod">
          <ac:chgData name="Katy Minahan (ANDERSEN CONSULTANTS LLC)" userId="18f8ef59-8e9a-4955-b1bc-11f5d863753a" providerId="ADAL" clId="{CDB47256-7366-4EAA-8FC4-B325731EB349}" dt="2024-03-20T17:41:12.480" v="19"/>
          <ac:spMkLst>
            <pc:docMk/>
            <pc:sldMk cId="2708535613" sldId="2147481124"/>
            <ac:spMk id="729" creationId="{D01DC1F6-3AB3-6438-0199-2D03C17CABD3}"/>
          </ac:spMkLst>
        </pc:spChg>
        <pc:spChg chg="mod">
          <ac:chgData name="Katy Minahan (ANDERSEN CONSULTANTS LLC)" userId="18f8ef59-8e9a-4955-b1bc-11f5d863753a" providerId="ADAL" clId="{CDB47256-7366-4EAA-8FC4-B325731EB349}" dt="2024-03-20T17:41:12.480" v="19"/>
          <ac:spMkLst>
            <pc:docMk/>
            <pc:sldMk cId="2708535613" sldId="2147481124"/>
            <ac:spMk id="730" creationId="{4AF2EEA8-C5D1-82A1-E98C-28AF4EF4A316}"/>
          </ac:spMkLst>
        </pc:spChg>
        <pc:spChg chg="mod">
          <ac:chgData name="Katy Minahan (ANDERSEN CONSULTANTS LLC)" userId="18f8ef59-8e9a-4955-b1bc-11f5d863753a" providerId="ADAL" clId="{CDB47256-7366-4EAA-8FC4-B325731EB349}" dt="2024-03-20T17:41:12.480" v="19"/>
          <ac:spMkLst>
            <pc:docMk/>
            <pc:sldMk cId="2708535613" sldId="2147481124"/>
            <ac:spMk id="731" creationId="{B67A7E13-687A-F593-D428-48BD1311BEC0}"/>
          </ac:spMkLst>
        </pc:spChg>
        <pc:spChg chg="mod">
          <ac:chgData name="Katy Minahan (ANDERSEN CONSULTANTS LLC)" userId="18f8ef59-8e9a-4955-b1bc-11f5d863753a" providerId="ADAL" clId="{CDB47256-7366-4EAA-8FC4-B325731EB349}" dt="2024-03-20T17:41:12.480" v="19"/>
          <ac:spMkLst>
            <pc:docMk/>
            <pc:sldMk cId="2708535613" sldId="2147481124"/>
            <ac:spMk id="732" creationId="{BB7AC703-3BC1-FF67-CB21-C03CD61E5740}"/>
          </ac:spMkLst>
        </pc:spChg>
        <pc:spChg chg="mod">
          <ac:chgData name="Katy Minahan (ANDERSEN CONSULTANTS LLC)" userId="18f8ef59-8e9a-4955-b1bc-11f5d863753a" providerId="ADAL" clId="{CDB47256-7366-4EAA-8FC4-B325731EB349}" dt="2024-03-20T17:41:12.480" v="19"/>
          <ac:spMkLst>
            <pc:docMk/>
            <pc:sldMk cId="2708535613" sldId="2147481124"/>
            <ac:spMk id="733" creationId="{651F7D11-8641-80F3-1EBB-9D26C64C5EB7}"/>
          </ac:spMkLst>
        </pc:spChg>
        <pc:spChg chg="mod">
          <ac:chgData name="Katy Minahan (ANDERSEN CONSULTANTS LLC)" userId="18f8ef59-8e9a-4955-b1bc-11f5d863753a" providerId="ADAL" clId="{CDB47256-7366-4EAA-8FC4-B325731EB349}" dt="2024-03-20T17:41:12.480" v="19"/>
          <ac:spMkLst>
            <pc:docMk/>
            <pc:sldMk cId="2708535613" sldId="2147481124"/>
            <ac:spMk id="734" creationId="{B15FD30B-68B8-F0C0-4642-8EF9B0B1EAB9}"/>
          </ac:spMkLst>
        </pc:spChg>
        <pc:spChg chg="mod">
          <ac:chgData name="Katy Minahan (ANDERSEN CONSULTANTS LLC)" userId="18f8ef59-8e9a-4955-b1bc-11f5d863753a" providerId="ADAL" clId="{CDB47256-7366-4EAA-8FC4-B325731EB349}" dt="2024-03-20T17:41:12.480" v="19"/>
          <ac:spMkLst>
            <pc:docMk/>
            <pc:sldMk cId="2708535613" sldId="2147481124"/>
            <ac:spMk id="735" creationId="{6E118383-266D-A4F0-06B0-3E53F780FD9C}"/>
          </ac:spMkLst>
        </pc:spChg>
        <pc:spChg chg="mod">
          <ac:chgData name="Katy Minahan (ANDERSEN CONSULTANTS LLC)" userId="18f8ef59-8e9a-4955-b1bc-11f5d863753a" providerId="ADAL" clId="{CDB47256-7366-4EAA-8FC4-B325731EB349}" dt="2024-03-20T17:41:12.480" v="19"/>
          <ac:spMkLst>
            <pc:docMk/>
            <pc:sldMk cId="2708535613" sldId="2147481124"/>
            <ac:spMk id="736" creationId="{618606A1-F74E-4E0D-6BEC-87597D45F798}"/>
          </ac:spMkLst>
        </pc:spChg>
        <pc:spChg chg="mod">
          <ac:chgData name="Katy Minahan (ANDERSEN CONSULTANTS LLC)" userId="18f8ef59-8e9a-4955-b1bc-11f5d863753a" providerId="ADAL" clId="{CDB47256-7366-4EAA-8FC4-B325731EB349}" dt="2024-03-20T17:41:12.480" v="19"/>
          <ac:spMkLst>
            <pc:docMk/>
            <pc:sldMk cId="2708535613" sldId="2147481124"/>
            <ac:spMk id="737" creationId="{EE9E8224-1A4A-76EB-F33C-FC168BC09C81}"/>
          </ac:spMkLst>
        </pc:spChg>
        <pc:spChg chg="mod">
          <ac:chgData name="Katy Minahan (ANDERSEN CONSULTANTS LLC)" userId="18f8ef59-8e9a-4955-b1bc-11f5d863753a" providerId="ADAL" clId="{CDB47256-7366-4EAA-8FC4-B325731EB349}" dt="2024-03-20T17:41:12.480" v="19"/>
          <ac:spMkLst>
            <pc:docMk/>
            <pc:sldMk cId="2708535613" sldId="2147481124"/>
            <ac:spMk id="738" creationId="{000716E5-1C0E-4F90-CF46-B9BA2E3D840C}"/>
          </ac:spMkLst>
        </pc:spChg>
        <pc:spChg chg="mod">
          <ac:chgData name="Katy Minahan (ANDERSEN CONSULTANTS LLC)" userId="18f8ef59-8e9a-4955-b1bc-11f5d863753a" providerId="ADAL" clId="{CDB47256-7366-4EAA-8FC4-B325731EB349}" dt="2024-03-20T17:41:12.480" v="19"/>
          <ac:spMkLst>
            <pc:docMk/>
            <pc:sldMk cId="2708535613" sldId="2147481124"/>
            <ac:spMk id="739" creationId="{4B2089CD-1A18-1E2D-DBD3-A09318B28254}"/>
          </ac:spMkLst>
        </pc:spChg>
        <pc:spChg chg="mod">
          <ac:chgData name="Katy Minahan (ANDERSEN CONSULTANTS LLC)" userId="18f8ef59-8e9a-4955-b1bc-11f5d863753a" providerId="ADAL" clId="{CDB47256-7366-4EAA-8FC4-B325731EB349}" dt="2024-03-20T17:41:12.480" v="19"/>
          <ac:spMkLst>
            <pc:docMk/>
            <pc:sldMk cId="2708535613" sldId="2147481124"/>
            <ac:spMk id="740" creationId="{1D98A1F7-42C2-F7D8-707F-F5719C6FDDAA}"/>
          </ac:spMkLst>
        </pc:spChg>
        <pc:spChg chg="mod">
          <ac:chgData name="Katy Minahan (ANDERSEN CONSULTANTS LLC)" userId="18f8ef59-8e9a-4955-b1bc-11f5d863753a" providerId="ADAL" clId="{CDB47256-7366-4EAA-8FC4-B325731EB349}" dt="2024-03-20T17:41:12.480" v="19"/>
          <ac:spMkLst>
            <pc:docMk/>
            <pc:sldMk cId="2708535613" sldId="2147481124"/>
            <ac:spMk id="741" creationId="{BCEFB1DC-6D41-9A3E-4CBD-3B0E75964410}"/>
          </ac:spMkLst>
        </pc:spChg>
        <pc:spChg chg="mod">
          <ac:chgData name="Katy Minahan (ANDERSEN CONSULTANTS LLC)" userId="18f8ef59-8e9a-4955-b1bc-11f5d863753a" providerId="ADAL" clId="{CDB47256-7366-4EAA-8FC4-B325731EB349}" dt="2024-03-20T17:41:12.480" v="19"/>
          <ac:spMkLst>
            <pc:docMk/>
            <pc:sldMk cId="2708535613" sldId="2147481124"/>
            <ac:spMk id="742" creationId="{B2B8D0DE-B9BD-2963-9F91-16A04AF9CB77}"/>
          </ac:spMkLst>
        </pc:spChg>
        <pc:spChg chg="mod">
          <ac:chgData name="Katy Minahan (ANDERSEN CONSULTANTS LLC)" userId="18f8ef59-8e9a-4955-b1bc-11f5d863753a" providerId="ADAL" clId="{CDB47256-7366-4EAA-8FC4-B325731EB349}" dt="2024-03-20T17:41:12.480" v="19"/>
          <ac:spMkLst>
            <pc:docMk/>
            <pc:sldMk cId="2708535613" sldId="2147481124"/>
            <ac:spMk id="743" creationId="{2341C22A-B6EB-3BED-3199-FE508795F7C8}"/>
          </ac:spMkLst>
        </pc:spChg>
        <pc:spChg chg="mod">
          <ac:chgData name="Katy Minahan (ANDERSEN CONSULTANTS LLC)" userId="18f8ef59-8e9a-4955-b1bc-11f5d863753a" providerId="ADAL" clId="{CDB47256-7366-4EAA-8FC4-B325731EB349}" dt="2024-03-20T17:41:12.480" v="19"/>
          <ac:spMkLst>
            <pc:docMk/>
            <pc:sldMk cId="2708535613" sldId="2147481124"/>
            <ac:spMk id="744" creationId="{A7E475FA-1E1B-AB30-9178-D0DA05B3BECB}"/>
          </ac:spMkLst>
        </pc:spChg>
        <pc:spChg chg="mod">
          <ac:chgData name="Katy Minahan (ANDERSEN CONSULTANTS LLC)" userId="18f8ef59-8e9a-4955-b1bc-11f5d863753a" providerId="ADAL" clId="{CDB47256-7366-4EAA-8FC4-B325731EB349}" dt="2024-03-20T17:41:12.480" v="19"/>
          <ac:spMkLst>
            <pc:docMk/>
            <pc:sldMk cId="2708535613" sldId="2147481124"/>
            <ac:spMk id="745" creationId="{0AB77BF4-3877-7324-3489-177F2A1D9E6B}"/>
          </ac:spMkLst>
        </pc:spChg>
        <pc:spChg chg="mod">
          <ac:chgData name="Katy Minahan (ANDERSEN CONSULTANTS LLC)" userId="18f8ef59-8e9a-4955-b1bc-11f5d863753a" providerId="ADAL" clId="{CDB47256-7366-4EAA-8FC4-B325731EB349}" dt="2024-03-20T17:41:12.480" v="19"/>
          <ac:spMkLst>
            <pc:docMk/>
            <pc:sldMk cId="2708535613" sldId="2147481124"/>
            <ac:spMk id="746" creationId="{679EE673-B11B-5BDE-94FA-EAFAC5F5266B}"/>
          </ac:spMkLst>
        </pc:spChg>
        <pc:spChg chg="mod">
          <ac:chgData name="Katy Minahan (ANDERSEN CONSULTANTS LLC)" userId="18f8ef59-8e9a-4955-b1bc-11f5d863753a" providerId="ADAL" clId="{CDB47256-7366-4EAA-8FC4-B325731EB349}" dt="2024-03-20T17:41:12.480" v="19"/>
          <ac:spMkLst>
            <pc:docMk/>
            <pc:sldMk cId="2708535613" sldId="2147481124"/>
            <ac:spMk id="747" creationId="{2DD76F93-925D-255E-2427-E0EE54DD0AE8}"/>
          </ac:spMkLst>
        </pc:spChg>
        <pc:spChg chg="mod">
          <ac:chgData name="Katy Minahan (ANDERSEN CONSULTANTS LLC)" userId="18f8ef59-8e9a-4955-b1bc-11f5d863753a" providerId="ADAL" clId="{CDB47256-7366-4EAA-8FC4-B325731EB349}" dt="2024-03-20T17:41:12.480" v="19"/>
          <ac:spMkLst>
            <pc:docMk/>
            <pc:sldMk cId="2708535613" sldId="2147481124"/>
            <ac:spMk id="748" creationId="{7AE30EBE-B17C-B7AB-3852-8DA572F8CF03}"/>
          </ac:spMkLst>
        </pc:spChg>
        <pc:spChg chg="mod">
          <ac:chgData name="Katy Minahan (ANDERSEN CONSULTANTS LLC)" userId="18f8ef59-8e9a-4955-b1bc-11f5d863753a" providerId="ADAL" clId="{CDB47256-7366-4EAA-8FC4-B325731EB349}" dt="2024-03-20T17:41:12.480" v="19"/>
          <ac:spMkLst>
            <pc:docMk/>
            <pc:sldMk cId="2708535613" sldId="2147481124"/>
            <ac:spMk id="749" creationId="{458E2D27-3806-04FA-0C38-D778770AAFBE}"/>
          </ac:spMkLst>
        </pc:spChg>
        <pc:spChg chg="mod">
          <ac:chgData name="Katy Minahan (ANDERSEN CONSULTANTS LLC)" userId="18f8ef59-8e9a-4955-b1bc-11f5d863753a" providerId="ADAL" clId="{CDB47256-7366-4EAA-8FC4-B325731EB349}" dt="2024-03-20T17:41:12.480" v="19"/>
          <ac:spMkLst>
            <pc:docMk/>
            <pc:sldMk cId="2708535613" sldId="2147481124"/>
            <ac:spMk id="750" creationId="{A37DFC74-AAFC-0831-9F3F-D7B58C4BA788}"/>
          </ac:spMkLst>
        </pc:spChg>
        <pc:spChg chg="mod">
          <ac:chgData name="Katy Minahan (ANDERSEN CONSULTANTS LLC)" userId="18f8ef59-8e9a-4955-b1bc-11f5d863753a" providerId="ADAL" clId="{CDB47256-7366-4EAA-8FC4-B325731EB349}" dt="2024-03-20T17:41:12.480" v="19"/>
          <ac:spMkLst>
            <pc:docMk/>
            <pc:sldMk cId="2708535613" sldId="2147481124"/>
            <ac:spMk id="751" creationId="{8B544B25-CC31-F8F7-C04F-AAEF8ECAC652}"/>
          </ac:spMkLst>
        </pc:spChg>
        <pc:spChg chg="mod">
          <ac:chgData name="Katy Minahan (ANDERSEN CONSULTANTS LLC)" userId="18f8ef59-8e9a-4955-b1bc-11f5d863753a" providerId="ADAL" clId="{CDB47256-7366-4EAA-8FC4-B325731EB349}" dt="2024-03-20T17:41:12.480" v="19"/>
          <ac:spMkLst>
            <pc:docMk/>
            <pc:sldMk cId="2708535613" sldId="2147481124"/>
            <ac:spMk id="752" creationId="{30EFD827-A728-21C9-4DD8-3AD2F8C0DB7C}"/>
          </ac:spMkLst>
        </pc:spChg>
        <pc:spChg chg="mod">
          <ac:chgData name="Katy Minahan (ANDERSEN CONSULTANTS LLC)" userId="18f8ef59-8e9a-4955-b1bc-11f5d863753a" providerId="ADAL" clId="{CDB47256-7366-4EAA-8FC4-B325731EB349}" dt="2024-03-20T17:41:12.480" v="19"/>
          <ac:spMkLst>
            <pc:docMk/>
            <pc:sldMk cId="2708535613" sldId="2147481124"/>
            <ac:spMk id="753" creationId="{334979CF-5B1B-6007-70BC-ADFF4549A688}"/>
          </ac:spMkLst>
        </pc:spChg>
        <pc:spChg chg="mod">
          <ac:chgData name="Katy Minahan (ANDERSEN CONSULTANTS LLC)" userId="18f8ef59-8e9a-4955-b1bc-11f5d863753a" providerId="ADAL" clId="{CDB47256-7366-4EAA-8FC4-B325731EB349}" dt="2024-03-20T17:41:12.480" v="19"/>
          <ac:spMkLst>
            <pc:docMk/>
            <pc:sldMk cId="2708535613" sldId="2147481124"/>
            <ac:spMk id="754" creationId="{ED69354B-2A42-4703-A40A-3E7D436D9B8E}"/>
          </ac:spMkLst>
        </pc:spChg>
        <pc:spChg chg="mod">
          <ac:chgData name="Katy Minahan (ANDERSEN CONSULTANTS LLC)" userId="18f8ef59-8e9a-4955-b1bc-11f5d863753a" providerId="ADAL" clId="{CDB47256-7366-4EAA-8FC4-B325731EB349}" dt="2024-03-20T17:41:12.480" v="19"/>
          <ac:spMkLst>
            <pc:docMk/>
            <pc:sldMk cId="2708535613" sldId="2147481124"/>
            <ac:spMk id="755" creationId="{49D039CA-9F43-F30B-719E-8189092565FD}"/>
          </ac:spMkLst>
        </pc:spChg>
        <pc:spChg chg="mod">
          <ac:chgData name="Katy Minahan (ANDERSEN CONSULTANTS LLC)" userId="18f8ef59-8e9a-4955-b1bc-11f5d863753a" providerId="ADAL" clId="{CDB47256-7366-4EAA-8FC4-B325731EB349}" dt="2024-03-20T17:41:12.480" v="19"/>
          <ac:spMkLst>
            <pc:docMk/>
            <pc:sldMk cId="2708535613" sldId="2147481124"/>
            <ac:spMk id="756" creationId="{71FD1400-21C5-A114-2322-EFE18E79FBC1}"/>
          </ac:spMkLst>
        </pc:spChg>
        <pc:spChg chg="mod">
          <ac:chgData name="Katy Minahan (ANDERSEN CONSULTANTS LLC)" userId="18f8ef59-8e9a-4955-b1bc-11f5d863753a" providerId="ADAL" clId="{CDB47256-7366-4EAA-8FC4-B325731EB349}" dt="2024-03-20T17:41:12.480" v="19"/>
          <ac:spMkLst>
            <pc:docMk/>
            <pc:sldMk cId="2708535613" sldId="2147481124"/>
            <ac:spMk id="757" creationId="{E7101CCF-6F78-6CB6-B337-068C62FDBF84}"/>
          </ac:spMkLst>
        </pc:spChg>
        <pc:spChg chg="mod">
          <ac:chgData name="Katy Minahan (ANDERSEN CONSULTANTS LLC)" userId="18f8ef59-8e9a-4955-b1bc-11f5d863753a" providerId="ADAL" clId="{CDB47256-7366-4EAA-8FC4-B325731EB349}" dt="2024-03-20T17:41:12.480" v="19"/>
          <ac:spMkLst>
            <pc:docMk/>
            <pc:sldMk cId="2708535613" sldId="2147481124"/>
            <ac:spMk id="758" creationId="{994CD277-5C42-7405-038A-8D5C4C33707C}"/>
          </ac:spMkLst>
        </pc:spChg>
        <pc:spChg chg="mod">
          <ac:chgData name="Katy Minahan (ANDERSEN CONSULTANTS LLC)" userId="18f8ef59-8e9a-4955-b1bc-11f5d863753a" providerId="ADAL" clId="{CDB47256-7366-4EAA-8FC4-B325731EB349}" dt="2024-03-20T17:41:12.480" v="19"/>
          <ac:spMkLst>
            <pc:docMk/>
            <pc:sldMk cId="2708535613" sldId="2147481124"/>
            <ac:spMk id="759" creationId="{2006F1A8-C8B0-0C6A-3E6D-AEE51D4E914B}"/>
          </ac:spMkLst>
        </pc:spChg>
        <pc:spChg chg="mod">
          <ac:chgData name="Katy Minahan (ANDERSEN CONSULTANTS LLC)" userId="18f8ef59-8e9a-4955-b1bc-11f5d863753a" providerId="ADAL" clId="{CDB47256-7366-4EAA-8FC4-B325731EB349}" dt="2024-03-20T17:41:12.480" v="19"/>
          <ac:spMkLst>
            <pc:docMk/>
            <pc:sldMk cId="2708535613" sldId="2147481124"/>
            <ac:spMk id="760" creationId="{860EBA41-9D39-FE9C-E5EF-233E232503E3}"/>
          </ac:spMkLst>
        </pc:spChg>
        <pc:spChg chg="mod">
          <ac:chgData name="Katy Minahan (ANDERSEN CONSULTANTS LLC)" userId="18f8ef59-8e9a-4955-b1bc-11f5d863753a" providerId="ADAL" clId="{CDB47256-7366-4EAA-8FC4-B325731EB349}" dt="2024-03-20T17:41:12.480" v="19"/>
          <ac:spMkLst>
            <pc:docMk/>
            <pc:sldMk cId="2708535613" sldId="2147481124"/>
            <ac:spMk id="761" creationId="{A28B9097-90DD-194E-3C63-4AD2C52AA373}"/>
          </ac:spMkLst>
        </pc:spChg>
        <pc:spChg chg="mod">
          <ac:chgData name="Katy Minahan (ANDERSEN CONSULTANTS LLC)" userId="18f8ef59-8e9a-4955-b1bc-11f5d863753a" providerId="ADAL" clId="{CDB47256-7366-4EAA-8FC4-B325731EB349}" dt="2024-03-20T17:41:12.480" v="19"/>
          <ac:spMkLst>
            <pc:docMk/>
            <pc:sldMk cId="2708535613" sldId="2147481124"/>
            <ac:spMk id="762" creationId="{8D0BEAD4-2A1C-C039-0810-4D7728C56A8F}"/>
          </ac:spMkLst>
        </pc:spChg>
        <pc:spChg chg="mod">
          <ac:chgData name="Katy Minahan (ANDERSEN CONSULTANTS LLC)" userId="18f8ef59-8e9a-4955-b1bc-11f5d863753a" providerId="ADAL" clId="{CDB47256-7366-4EAA-8FC4-B325731EB349}" dt="2024-03-20T17:41:12.480" v="19"/>
          <ac:spMkLst>
            <pc:docMk/>
            <pc:sldMk cId="2708535613" sldId="2147481124"/>
            <ac:spMk id="763" creationId="{F0CA2618-29F6-192A-A65B-3DC53976CBF3}"/>
          </ac:spMkLst>
        </pc:spChg>
        <pc:spChg chg="mod">
          <ac:chgData name="Katy Minahan (ANDERSEN CONSULTANTS LLC)" userId="18f8ef59-8e9a-4955-b1bc-11f5d863753a" providerId="ADAL" clId="{CDB47256-7366-4EAA-8FC4-B325731EB349}" dt="2024-03-20T17:41:12.480" v="19"/>
          <ac:spMkLst>
            <pc:docMk/>
            <pc:sldMk cId="2708535613" sldId="2147481124"/>
            <ac:spMk id="764" creationId="{59299131-C543-84FB-19A1-68902C24D636}"/>
          </ac:spMkLst>
        </pc:spChg>
        <pc:spChg chg="mod">
          <ac:chgData name="Katy Minahan (ANDERSEN CONSULTANTS LLC)" userId="18f8ef59-8e9a-4955-b1bc-11f5d863753a" providerId="ADAL" clId="{CDB47256-7366-4EAA-8FC4-B325731EB349}" dt="2024-03-20T17:41:12.480" v="19"/>
          <ac:spMkLst>
            <pc:docMk/>
            <pc:sldMk cId="2708535613" sldId="2147481124"/>
            <ac:spMk id="765" creationId="{2BC2B881-FBDF-AC59-65FC-3A249F6F3D7C}"/>
          </ac:spMkLst>
        </pc:spChg>
        <pc:spChg chg="mod">
          <ac:chgData name="Katy Minahan (ANDERSEN CONSULTANTS LLC)" userId="18f8ef59-8e9a-4955-b1bc-11f5d863753a" providerId="ADAL" clId="{CDB47256-7366-4EAA-8FC4-B325731EB349}" dt="2024-03-20T17:41:12.480" v="19"/>
          <ac:spMkLst>
            <pc:docMk/>
            <pc:sldMk cId="2708535613" sldId="2147481124"/>
            <ac:spMk id="766" creationId="{4687F9C2-BDC3-7B3D-E601-F56A4CB36E91}"/>
          </ac:spMkLst>
        </pc:spChg>
        <pc:spChg chg="mod">
          <ac:chgData name="Katy Minahan (ANDERSEN CONSULTANTS LLC)" userId="18f8ef59-8e9a-4955-b1bc-11f5d863753a" providerId="ADAL" clId="{CDB47256-7366-4EAA-8FC4-B325731EB349}" dt="2024-03-20T17:41:12.480" v="19"/>
          <ac:spMkLst>
            <pc:docMk/>
            <pc:sldMk cId="2708535613" sldId="2147481124"/>
            <ac:spMk id="767" creationId="{93F0627A-ECAF-0294-A6CE-38615E6C45DD}"/>
          </ac:spMkLst>
        </pc:spChg>
        <pc:spChg chg="mod">
          <ac:chgData name="Katy Minahan (ANDERSEN CONSULTANTS LLC)" userId="18f8ef59-8e9a-4955-b1bc-11f5d863753a" providerId="ADAL" clId="{CDB47256-7366-4EAA-8FC4-B325731EB349}" dt="2024-03-20T17:41:12.480" v="19"/>
          <ac:spMkLst>
            <pc:docMk/>
            <pc:sldMk cId="2708535613" sldId="2147481124"/>
            <ac:spMk id="768" creationId="{80ED6BC0-02BD-76A1-45F7-3D361D5516C9}"/>
          </ac:spMkLst>
        </pc:spChg>
        <pc:spChg chg="mod">
          <ac:chgData name="Katy Minahan (ANDERSEN CONSULTANTS LLC)" userId="18f8ef59-8e9a-4955-b1bc-11f5d863753a" providerId="ADAL" clId="{CDB47256-7366-4EAA-8FC4-B325731EB349}" dt="2024-03-20T17:41:12.480" v="19"/>
          <ac:spMkLst>
            <pc:docMk/>
            <pc:sldMk cId="2708535613" sldId="2147481124"/>
            <ac:spMk id="769" creationId="{9CB6839C-8A95-4F0C-6156-CADECCFBBB60}"/>
          </ac:spMkLst>
        </pc:spChg>
        <pc:spChg chg="mod">
          <ac:chgData name="Katy Minahan (ANDERSEN CONSULTANTS LLC)" userId="18f8ef59-8e9a-4955-b1bc-11f5d863753a" providerId="ADAL" clId="{CDB47256-7366-4EAA-8FC4-B325731EB349}" dt="2024-03-20T17:41:12.480" v="19"/>
          <ac:spMkLst>
            <pc:docMk/>
            <pc:sldMk cId="2708535613" sldId="2147481124"/>
            <ac:spMk id="770" creationId="{327A5F81-26BB-D496-CFFB-1B1066DBD333}"/>
          </ac:spMkLst>
        </pc:spChg>
        <pc:spChg chg="mod">
          <ac:chgData name="Katy Minahan (ANDERSEN CONSULTANTS LLC)" userId="18f8ef59-8e9a-4955-b1bc-11f5d863753a" providerId="ADAL" clId="{CDB47256-7366-4EAA-8FC4-B325731EB349}" dt="2024-03-20T17:41:12.480" v="19"/>
          <ac:spMkLst>
            <pc:docMk/>
            <pc:sldMk cId="2708535613" sldId="2147481124"/>
            <ac:spMk id="771" creationId="{7D2629CB-D824-4FC9-4427-4C8AB5DAAB2D}"/>
          </ac:spMkLst>
        </pc:spChg>
        <pc:spChg chg="mod">
          <ac:chgData name="Katy Minahan (ANDERSEN CONSULTANTS LLC)" userId="18f8ef59-8e9a-4955-b1bc-11f5d863753a" providerId="ADAL" clId="{CDB47256-7366-4EAA-8FC4-B325731EB349}" dt="2024-03-20T17:41:12.480" v="19"/>
          <ac:spMkLst>
            <pc:docMk/>
            <pc:sldMk cId="2708535613" sldId="2147481124"/>
            <ac:spMk id="772" creationId="{A6B2C7DD-A0D9-0675-6167-194F2DB452C5}"/>
          </ac:spMkLst>
        </pc:spChg>
        <pc:spChg chg="mod">
          <ac:chgData name="Katy Minahan (ANDERSEN CONSULTANTS LLC)" userId="18f8ef59-8e9a-4955-b1bc-11f5d863753a" providerId="ADAL" clId="{CDB47256-7366-4EAA-8FC4-B325731EB349}" dt="2024-03-20T17:41:12.480" v="19"/>
          <ac:spMkLst>
            <pc:docMk/>
            <pc:sldMk cId="2708535613" sldId="2147481124"/>
            <ac:spMk id="773" creationId="{7080D13B-23C1-F296-EAE0-34E40F5773A8}"/>
          </ac:spMkLst>
        </pc:spChg>
        <pc:spChg chg="mod">
          <ac:chgData name="Katy Minahan (ANDERSEN CONSULTANTS LLC)" userId="18f8ef59-8e9a-4955-b1bc-11f5d863753a" providerId="ADAL" clId="{CDB47256-7366-4EAA-8FC4-B325731EB349}" dt="2024-03-20T17:41:12.480" v="19"/>
          <ac:spMkLst>
            <pc:docMk/>
            <pc:sldMk cId="2708535613" sldId="2147481124"/>
            <ac:spMk id="774" creationId="{B2EFF28C-127C-6458-8574-EE1CC5CD4AB6}"/>
          </ac:spMkLst>
        </pc:spChg>
        <pc:spChg chg="mod">
          <ac:chgData name="Katy Minahan (ANDERSEN CONSULTANTS LLC)" userId="18f8ef59-8e9a-4955-b1bc-11f5d863753a" providerId="ADAL" clId="{CDB47256-7366-4EAA-8FC4-B325731EB349}" dt="2024-03-20T17:41:12.480" v="19"/>
          <ac:spMkLst>
            <pc:docMk/>
            <pc:sldMk cId="2708535613" sldId="2147481124"/>
            <ac:spMk id="775" creationId="{20117085-677C-D417-23C0-2B2DB2F3EACE}"/>
          </ac:spMkLst>
        </pc:spChg>
        <pc:spChg chg="mod">
          <ac:chgData name="Katy Minahan (ANDERSEN CONSULTANTS LLC)" userId="18f8ef59-8e9a-4955-b1bc-11f5d863753a" providerId="ADAL" clId="{CDB47256-7366-4EAA-8FC4-B325731EB349}" dt="2024-03-20T17:41:12.480" v="19"/>
          <ac:spMkLst>
            <pc:docMk/>
            <pc:sldMk cId="2708535613" sldId="2147481124"/>
            <ac:spMk id="776" creationId="{B5B17FF9-1098-B7DD-F2AD-CC8ED73B6C59}"/>
          </ac:spMkLst>
        </pc:spChg>
        <pc:spChg chg="mod">
          <ac:chgData name="Katy Minahan (ANDERSEN CONSULTANTS LLC)" userId="18f8ef59-8e9a-4955-b1bc-11f5d863753a" providerId="ADAL" clId="{CDB47256-7366-4EAA-8FC4-B325731EB349}" dt="2024-03-20T17:41:12.480" v="19"/>
          <ac:spMkLst>
            <pc:docMk/>
            <pc:sldMk cId="2708535613" sldId="2147481124"/>
            <ac:spMk id="777" creationId="{B16E2CE9-ECFD-D211-E386-28EEE799F913}"/>
          </ac:spMkLst>
        </pc:spChg>
        <pc:spChg chg="mod">
          <ac:chgData name="Katy Minahan (ANDERSEN CONSULTANTS LLC)" userId="18f8ef59-8e9a-4955-b1bc-11f5d863753a" providerId="ADAL" clId="{CDB47256-7366-4EAA-8FC4-B325731EB349}" dt="2024-03-20T17:41:12.480" v="19"/>
          <ac:spMkLst>
            <pc:docMk/>
            <pc:sldMk cId="2708535613" sldId="2147481124"/>
            <ac:spMk id="778" creationId="{B9D80E35-34E6-DCC8-5830-D708FCA306C9}"/>
          </ac:spMkLst>
        </pc:spChg>
        <pc:spChg chg="mod">
          <ac:chgData name="Katy Minahan (ANDERSEN CONSULTANTS LLC)" userId="18f8ef59-8e9a-4955-b1bc-11f5d863753a" providerId="ADAL" clId="{CDB47256-7366-4EAA-8FC4-B325731EB349}" dt="2024-03-20T17:41:12.480" v="19"/>
          <ac:spMkLst>
            <pc:docMk/>
            <pc:sldMk cId="2708535613" sldId="2147481124"/>
            <ac:spMk id="779" creationId="{CFD44F36-E9BC-9DD2-AC14-D6C111659F73}"/>
          </ac:spMkLst>
        </pc:spChg>
        <pc:spChg chg="mod">
          <ac:chgData name="Katy Minahan (ANDERSEN CONSULTANTS LLC)" userId="18f8ef59-8e9a-4955-b1bc-11f5d863753a" providerId="ADAL" clId="{CDB47256-7366-4EAA-8FC4-B325731EB349}" dt="2024-03-20T17:41:12.480" v="19"/>
          <ac:spMkLst>
            <pc:docMk/>
            <pc:sldMk cId="2708535613" sldId="2147481124"/>
            <ac:spMk id="780" creationId="{E6612263-71AC-0E25-CB1A-44B27CD54640}"/>
          </ac:spMkLst>
        </pc:spChg>
        <pc:spChg chg="mod">
          <ac:chgData name="Katy Minahan (ANDERSEN CONSULTANTS LLC)" userId="18f8ef59-8e9a-4955-b1bc-11f5d863753a" providerId="ADAL" clId="{CDB47256-7366-4EAA-8FC4-B325731EB349}" dt="2024-03-20T17:41:12.480" v="19"/>
          <ac:spMkLst>
            <pc:docMk/>
            <pc:sldMk cId="2708535613" sldId="2147481124"/>
            <ac:spMk id="781" creationId="{34AD9532-A964-13E0-7BB9-CA45268E6AF4}"/>
          </ac:spMkLst>
        </pc:spChg>
        <pc:spChg chg="mod">
          <ac:chgData name="Katy Minahan (ANDERSEN CONSULTANTS LLC)" userId="18f8ef59-8e9a-4955-b1bc-11f5d863753a" providerId="ADAL" clId="{CDB47256-7366-4EAA-8FC4-B325731EB349}" dt="2024-03-20T17:41:12.480" v="19"/>
          <ac:spMkLst>
            <pc:docMk/>
            <pc:sldMk cId="2708535613" sldId="2147481124"/>
            <ac:spMk id="782" creationId="{DFEF1F48-55A3-ED21-474A-4C7A50DD4187}"/>
          </ac:spMkLst>
        </pc:spChg>
        <pc:spChg chg="mod">
          <ac:chgData name="Katy Minahan (ANDERSEN CONSULTANTS LLC)" userId="18f8ef59-8e9a-4955-b1bc-11f5d863753a" providerId="ADAL" clId="{CDB47256-7366-4EAA-8FC4-B325731EB349}" dt="2024-03-20T17:41:12.480" v="19"/>
          <ac:spMkLst>
            <pc:docMk/>
            <pc:sldMk cId="2708535613" sldId="2147481124"/>
            <ac:spMk id="783" creationId="{98BB715D-17DF-3A0A-1921-2F8E3EAA9708}"/>
          </ac:spMkLst>
        </pc:spChg>
        <pc:spChg chg="mod">
          <ac:chgData name="Katy Minahan (ANDERSEN CONSULTANTS LLC)" userId="18f8ef59-8e9a-4955-b1bc-11f5d863753a" providerId="ADAL" clId="{CDB47256-7366-4EAA-8FC4-B325731EB349}" dt="2024-03-20T17:41:12.480" v="19"/>
          <ac:spMkLst>
            <pc:docMk/>
            <pc:sldMk cId="2708535613" sldId="2147481124"/>
            <ac:spMk id="784" creationId="{A5B010CC-F18D-63D5-836C-1856B77E9D06}"/>
          </ac:spMkLst>
        </pc:spChg>
        <pc:spChg chg="mod">
          <ac:chgData name="Katy Minahan (ANDERSEN CONSULTANTS LLC)" userId="18f8ef59-8e9a-4955-b1bc-11f5d863753a" providerId="ADAL" clId="{CDB47256-7366-4EAA-8FC4-B325731EB349}" dt="2024-03-20T17:41:12.480" v="19"/>
          <ac:spMkLst>
            <pc:docMk/>
            <pc:sldMk cId="2708535613" sldId="2147481124"/>
            <ac:spMk id="785" creationId="{493C4C69-46F1-1784-7FFD-03501720DBAF}"/>
          </ac:spMkLst>
        </pc:spChg>
        <pc:spChg chg="mod">
          <ac:chgData name="Katy Minahan (ANDERSEN CONSULTANTS LLC)" userId="18f8ef59-8e9a-4955-b1bc-11f5d863753a" providerId="ADAL" clId="{CDB47256-7366-4EAA-8FC4-B325731EB349}" dt="2024-03-20T17:41:12.480" v="19"/>
          <ac:spMkLst>
            <pc:docMk/>
            <pc:sldMk cId="2708535613" sldId="2147481124"/>
            <ac:spMk id="786" creationId="{3CCE44F0-B5A3-7BDF-C03F-248EB50ADF56}"/>
          </ac:spMkLst>
        </pc:spChg>
        <pc:spChg chg="mod">
          <ac:chgData name="Katy Minahan (ANDERSEN CONSULTANTS LLC)" userId="18f8ef59-8e9a-4955-b1bc-11f5d863753a" providerId="ADAL" clId="{CDB47256-7366-4EAA-8FC4-B325731EB349}" dt="2024-03-20T17:41:12.480" v="19"/>
          <ac:spMkLst>
            <pc:docMk/>
            <pc:sldMk cId="2708535613" sldId="2147481124"/>
            <ac:spMk id="787" creationId="{03FB730F-B24E-D0EB-054F-33417249E370}"/>
          </ac:spMkLst>
        </pc:spChg>
        <pc:spChg chg="mod">
          <ac:chgData name="Katy Minahan (ANDERSEN CONSULTANTS LLC)" userId="18f8ef59-8e9a-4955-b1bc-11f5d863753a" providerId="ADAL" clId="{CDB47256-7366-4EAA-8FC4-B325731EB349}" dt="2024-03-20T17:41:12.480" v="19"/>
          <ac:spMkLst>
            <pc:docMk/>
            <pc:sldMk cId="2708535613" sldId="2147481124"/>
            <ac:spMk id="788" creationId="{EBF55C93-4F73-A4A3-6793-001ACA896701}"/>
          </ac:spMkLst>
        </pc:spChg>
        <pc:spChg chg="mod">
          <ac:chgData name="Katy Minahan (ANDERSEN CONSULTANTS LLC)" userId="18f8ef59-8e9a-4955-b1bc-11f5d863753a" providerId="ADAL" clId="{CDB47256-7366-4EAA-8FC4-B325731EB349}" dt="2024-03-20T17:41:12.480" v="19"/>
          <ac:spMkLst>
            <pc:docMk/>
            <pc:sldMk cId="2708535613" sldId="2147481124"/>
            <ac:spMk id="789" creationId="{F17F8895-3653-83B6-8592-07C68B24CA96}"/>
          </ac:spMkLst>
        </pc:spChg>
        <pc:spChg chg="mod">
          <ac:chgData name="Katy Minahan (ANDERSEN CONSULTANTS LLC)" userId="18f8ef59-8e9a-4955-b1bc-11f5d863753a" providerId="ADAL" clId="{CDB47256-7366-4EAA-8FC4-B325731EB349}" dt="2024-03-20T17:41:12.480" v="19"/>
          <ac:spMkLst>
            <pc:docMk/>
            <pc:sldMk cId="2708535613" sldId="2147481124"/>
            <ac:spMk id="790" creationId="{5763B517-B391-4F4B-8C0A-BC51572FE195}"/>
          </ac:spMkLst>
        </pc:spChg>
        <pc:spChg chg="mod">
          <ac:chgData name="Katy Minahan (ANDERSEN CONSULTANTS LLC)" userId="18f8ef59-8e9a-4955-b1bc-11f5d863753a" providerId="ADAL" clId="{CDB47256-7366-4EAA-8FC4-B325731EB349}" dt="2024-03-20T17:41:12.480" v="19"/>
          <ac:spMkLst>
            <pc:docMk/>
            <pc:sldMk cId="2708535613" sldId="2147481124"/>
            <ac:spMk id="791" creationId="{AC2D3D4B-341B-B672-E363-5DD1256F31B9}"/>
          </ac:spMkLst>
        </pc:spChg>
        <pc:spChg chg="mod">
          <ac:chgData name="Katy Minahan (ANDERSEN CONSULTANTS LLC)" userId="18f8ef59-8e9a-4955-b1bc-11f5d863753a" providerId="ADAL" clId="{CDB47256-7366-4EAA-8FC4-B325731EB349}" dt="2024-03-20T17:41:12.480" v="19"/>
          <ac:spMkLst>
            <pc:docMk/>
            <pc:sldMk cId="2708535613" sldId="2147481124"/>
            <ac:spMk id="792" creationId="{F3C4A6AE-12BC-0854-58CC-51F929CE5713}"/>
          </ac:spMkLst>
        </pc:spChg>
        <pc:spChg chg="mod">
          <ac:chgData name="Katy Minahan (ANDERSEN CONSULTANTS LLC)" userId="18f8ef59-8e9a-4955-b1bc-11f5d863753a" providerId="ADAL" clId="{CDB47256-7366-4EAA-8FC4-B325731EB349}" dt="2024-03-20T17:41:12.480" v="19"/>
          <ac:spMkLst>
            <pc:docMk/>
            <pc:sldMk cId="2708535613" sldId="2147481124"/>
            <ac:spMk id="793" creationId="{3EF011F3-3E4B-9B85-45B2-5710775CFB63}"/>
          </ac:spMkLst>
        </pc:spChg>
        <pc:spChg chg="mod">
          <ac:chgData name="Katy Minahan (ANDERSEN CONSULTANTS LLC)" userId="18f8ef59-8e9a-4955-b1bc-11f5d863753a" providerId="ADAL" clId="{CDB47256-7366-4EAA-8FC4-B325731EB349}" dt="2024-03-20T17:41:12.480" v="19"/>
          <ac:spMkLst>
            <pc:docMk/>
            <pc:sldMk cId="2708535613" sldId="2147481124"/>
            <ac:spMk id="794" creationId="{9D92FD8A-127C-4BAA-A7F5-1320959DB191}"/>
          </ac:spMkLst>
        </pc:spChg>
        <pc:spChg chg="mod">
          <ac:chgData name="Katy Minahan (ANDERSEN CONSULTANTS LLC)" userId="18f8ef59-8e9a-4955-b1bc-11f5d863753a" providerId="ADAL" clId="{CDB47256-7366-4EAA-8FC4-B325731EB349}" dt="2024-03-20T17:41:12.480" v="19"/>
          <ac:spMkLst>
            <pc:docMk/>
            <pc:sldMk cId="2708535613" sldId="2147481124"/>
            <ac:spMk id="795" creationId="{087E6B75-E6A6-5329-C8B1-339F2F05E2B4}"/>
          </ac:spMkLst>
        </pc:spChg>
        <pc:spChg chg="mod">
          <ac:chgData name="Katy Minahan (ANDERSEN CONSULTANTS LLC)" userId="18f8ef59-8e9a-4955-b1bc-11f5d863753a" providerId="ADAL" clId="{CDB47256-7366-4EAA-8FC4-B325731EB349}" dt="2024-03-20T17:41:12.480" v="19"/>
          <ac:spMkLst>
            <pc:docMk/>
            <pc:sldMk cId="2708535613" sldId="2147481124"/>
            <ac:spMk id="796" creationId="{2A79D62A-F025-14DE-2C36-375BF8C639D8}"/>
          </ac:spMkLst>
        </pc:spChg>
        <pc:spChg chg="mod">
          <ac:chgData name="Katy Minahan (ANDERSEN CONSULTANTS LLC)" userId="18f8ef59-8e9a-4955-b1bc-11f5d863753a" providerId="ADAL" clId="{CDB47256-7366-4EAA-8FC4-B325731EB349}" dt="2024-03-20T17:41:12.480" v="19"/>
          <ac:spMkLst>
            <pc:docMk/>
            <pc:sldMk cId="2708535613" sldId="2147481124"/>
            <ac:spMk id="797" creationId="{83A70AC0-653B-7BCD-FE30-254CB8D14042}"/>
          </ac:spMkLst>
        </pc:spChg>
        <pc:spChg chg="mod">
          <ac:chgData name="Katy Minahan (ANDERSEN CONSULTANTS LLC)" userId="18f8ef59-8e9a-4955-b1bc-11f5d863753a" providerId="ADAL" clId="{CDB47256-7366-4EAA-8FC4-B325731EB349}" dt="2024-03-20T17:41:12.480" v="19"/>
          <ac:spMkLst>
            <pc:docMk/>
            <pc:sldMk cId="2708535613" sldId="2147481124"/>
            <ac:spMk id="798" creationId="{EEB89E7B-B582-1A72-FA22-2A71C3BA3126}"/>
          </ac:spMkLst>
        </pc:spChg>
        <pc:spChg chg="mod">
          <ac:chgData name="Katy Minahan (ANDERSEN CONSULTANTS LLC)" userId="18f8ef59-8e9a-4955-b1bc-11f5d863753a" providerId="ADAL" clId="{CDB47256-7366-4EAA-8FC4-B325731EB349}" dt="2024-03-20T17:41:12.480" v="19"/>
          <ac:spMkLst>
            <pc:docMk/>
            <pc:sldMk cId="2708535613" sldId="2147481124"/>
            <ac:spMk id="799" creationId="{14D087D8-9919-A41E-7A38-DFC299DA62C6}"/>
          </ac:spMkLst>
        </pc:spChg>
        <pc:spChg chg="mod">
          <ac:chgData name="Katy Minahan (ANDERSEN CONSULTANTS LLC)" userId="18f8ef59-8e9a-4955-b1bc-11f5d863753a" providerId="ADAL" clId="{CDB47256-7366-4EAA-8FC4-B325731EB349}" dt="2024-03-20T17:41:12.480" v="19"/>
          <ac:spMkLst>
            <pc:docMk/>
            <pc:sldMk cId="2708535613" sldId="2147481124"/>
            <ac:spMk id="800" creationId="{8A2E719A-2F3D-B73E-E312-68408EC1BF66}"/>
          </ac:spMkLst>
        </pc:spChg>
        <pc:spChg chg="mod">
          <ac:chgData name="Katy Minahan (ANDERSEN CONSULTANTS LLC)" userId="18f8ef59-8e9a-4955-b1bc-11f5d863753a" providerId="ADAL" clId="{CDB47256-7366-4EAA-8FC4-B325731EB349}" dt="2024-03-20T17:41:12.480" v="19"/>
          <ac:spMkLst>
            <pc:docMk/>
            <pc:sldMk cId="2708535613" sldId="2147481124"/>
            <ac:spMk id="801" creationId="{2E13F967-5394-D9B2-CB80-F2BD42A9FA93}"/>
          </ac:spMkLst>
        </pc:spChg>
        <pc:spChg chg="mod">
          <ac:chgData name="Katy Minahan (ANDERSEN CONSULTANTS LLC)" userId="18f8ef59-8e9a-4955-b1bc-11f5d863753a" providerId="ADAL" clId="{CDB47256-7366-4EAA-8FC4-B325731EB349}" dt="2024-03-20T17:41:12.480" v="19"/>
          <ac:spMkLst>
            <pc:docMk/>
            <pc:sldMk cId="2708535613" sldId="2147481124"/>
            <ac:spMk id="802" creationId="{1548D616-3870-6BE3-6AA7-B91D61D7D6E0}"/>
          </ac:spMkLst>
        </pc:spChg>
        <pc:spChg chg="mod">
          <ac:chgData name="Katy Minahan (ANDERSEN CONSULTANTS LLC)" userId="18f8ef59-8e9a-4955-b1bc-11f5d863753a" providerId="ADAL" clId="{CDB47256-7366-4EAA-8FC4-B325731EB349}" dt="2024-03-20T17:41:12.480" v="19"/>
          <ac:spMkLst>
            <pc:docMk/>
            <pc:sldMk cId="2708535613" sldId="2147481124"/>
            <ac:spMk id="803" creationId="{C804BAE5-477B-B17D-54D1-4BDD6C4A597C}"/>
          </ac:spMkLst>
        </pc:spChg>
        <pc:spChg chg="mod">
          <ac:chgData name="Katy Minahan (ANDERSEN CONSULTANTS LLC)" userId="18f8ef59-8e9a-4955-b1bc-11f5d863753a" providerId="ADAL" clId="{CDB47256-7366-4EAA-8FC4-B325731EB349}" dt="2024-03-20T17:41:12.480" v="19"/>
          <ac:spMkLst>
            <pc:docMk/>
            <pc:sldMk cId="2708535613" sldId="2147481124"/>
            <ac:spMk id="804" creationId="{397A5522-D87F-F39D-EF4B-405A572CB6E1}"/>
          </ac:spMkLst>
        </pc:spChg>
        <pc:spChg chg="mod">
          <ac:chgData name="Katy Minahan (ANDERSEN CONSULTANTS LLC)" userId="18f8ef59-8e9a-4955-b1bc-11f5d863753a" providerId="ADAL" clId="{CDB47256-7366-4EAA-8FC4-B325731EB349}" dt="2024-03-20T17:41:12.480" v="19"/>
          <ac:spMkLst>
            <pc:docMk/>
            <pc:sldMk cId="2708535613" sldId="2147481124"/>
            <ac:spMk id="805" creationId="{8A08E23A-0369-99D4-E442-8D02F1195FD0}"/>
          </ac:spMkLst>
        </pc:spChg>
        <pc:spChg chg="mod">
          <ac:chgData name="Katy Minahan (ANDERSEN CONSULTANTS LLC)" userId="18f8ef59-8e9a-4955-b1bc-11f5d863753a" providerId="ADAL" clId="{CDB47256-7366-4EAA-8FC4-B325731EB349}" dt="2024-03-20T17:41:12.480" v="19"/>
          <ac:spMkLst>
            <pc:docMk/>
            <pc:sldMk cId="2708535613" sldId="2147481124"/>
            <ac:spMk id="806" creationId="{A7D20D2A-C34F-A0C4-DF68-558BA8D542DC}"/>
          </ac:spMkLst>
        </pc:spChg>
        <pc:spChg chg="mod">
          <ac:chgData name="Katy Minahan (ANDERSEN CONSULTANTS LLC)" userId="18f8ef59-8e9a-4955-b1bc-11f5d863753a" providerId="ADAL" clId="{CDB47256-7366-4EAA-8FC4-B325731EB349}" dt="2024-03-20T17:41:12.480" v="19"/>
          <ac:spMkLst>
            <pc:docMk/>
            <pc:sldMk cId="2708535613" sldId="2147481124"/>
            <ac:spMk id="807" creationId="{8BB5287C-F0BB-824E-04C0-00695964DDF8}"/>
          </ac:spMkLst>
        </pc:spChg>
        <pc:spChg chg="mod">
          <ac:chgData name="Katy Minahan (ANDERSEN CONSULTANTS LLC)" userId="18f8ef59-8e9a-4955-b1bc-11f5d863753a" providerId="ADAL" clId="{CDB47256-7366-4EAA-8FC4-B325731EB349}" dt="2024-03-20T17:41:12.480" v="19"/>
          <ac:spMkLst>
            <pc:docMk/>
            <pc:sldMk cId="2708535613" sldId="2147481124"/>
            <ac:spMk id="808" creationId="{6A4FF154-E300-7255-CC91-4FB4584F44CC}"/>
          </ac:spMkLst>
        </pc:spChg>
        <pc:spChg chg="mod">
          <ac:chgData name="Katy Minahan (ANDERSEN CONSULTANTS LLC)" userId="18f8ef59-8e9a-4955-b1bc-11f5d863753a" providerId="ADAL" clId="{CDB47256-7366-4EAA-8FC4-B325731EB349}" dt="2024-03-20T17:41:12.480" v="19"/>
          <ac:spMkLst>
            <pc:docMk/>
            <pc:sldMk cId="2708535613" sldId="2147481124"/>
            <ac:spMk id="809" creationId="{7341EBF9-EE8C-CFCE-78B6-530DDB990DC0}"/>
          </ac:spMkLst>
        </pc:spChg>
        <pc:spChg chg="mod">
          <ac:chgData name="Katy Minahan (ANDERSEN CONSULTANTS LLC)" userId="18f8ef59-8e9a-4955-b1bc-11f5d863753a" providerId="ADAL" clId="{CDB47256-7366-4EAA-8FC4-B325731EB349}" dt="2024-03-20T17:41:12.480" v="19"/>
          <ac:spMkLst>
            <pc:docMk/>
            <pc:sldMk cId="2708535613" sldId="2147481124"/>
            <ac:spMk id="810" creationId="{EA6ECCE2-B58B-D992-A204-66DF39162635}"/>
          </ac:spMkLst>
        </pc:spChg>
        <pc:spChg chg="mod">
          <ac:chgData name="Katy Minahan (ANDERSEN CONSULTANTS LLC)" userId="18f8ef59-8e9a-4955-b1bc-11f5d863753a" providerId="ADAL" clId="{CDB47256-7366-4EAA-8FC4-B325731EB349}" dt="2024-03-20T17:41:12.480" v="19"/>
          <ac:spMkLst>
            <pc:docMk/>
            <pc:sldMk cId="2708535613" sldId="2147481124"/>
            <ac:spMk id="811" creationId="{193FA954-4A55-BD9D-4995-98FCD40EAC16}"/>
          </ac:spMkLst>
        </pc:spChg>
        <pc:spChg chg="mod">
          <ac:chgData name="Katy Minahan (ANDERSEN CONSULTANTS LLC)" userId="18f8ef59-8e9a-4955-b1bc-11f5d863753a" providerId="ADAL" clId="{CDB47256-7366-4EAA-8FC4-B325731EB349}" dt="2024-03-20T17:41:12.480" v="19"/>
          <ac:spMkLst>
            <pc:docMk/>
            <pc:sldMk cId="2708535613" sldId="2147481124"/>
            <ac:spMk id="812" creationId="{569674E0-46FC-B38A-3C79-13909E20AC44}"/>
          </ac:spMkLst>
        </pc:spChg>
        <pc:spChg chg="mod">
          <ac:chgData name="Katy Minahan (ANDERSEN CONSULTANTS LLC)" userId="18f8ef59-8e9a-4955-b1bc-11f5d863753a" providerId="ADAL" clId="{CDB47256-7366-4EAA-8FC4-B325731EB349}" dt="2024-03-20T17:41:12.480" v="19"/>
          <ac:spMkLst>
            <pc:docMk/>
            <pc:sldMk cId="2708535613" sldId="2147481124"/>
            <ac:spMk id="813" creationId="{BC1CA951-6E68-6088-1A86-42F5AB5D7BBC}"/>
          </ac:spMkLst>
        </pc:spChg>
        <pc:spChg chg="mod">
          <ac:chgData name="Katy Minahan (ANDERSEN CONSULTANTS LLC)" userId="18f8ef59-8e9a-4955-b1bc-11f5d863753a" providerId="ADAL" clId="{CDB47256-7366-4EAA-8FC4-B325731EB349}" dt="2024-03-20T17:41:12.480" v="19"/>
          <ac:spMkLst>
            <pc:docMk/>
            <pc:sldMk cId="2708535613" sldId="2147481124"/>
            <ac:spMk id="814" creationId="{F1522F2C-5A68-E945-D4F9-F2BC21841686}"/>
          </ac:spMkLst>
        </pc:spChg>
        <pc:spChg chg="mod">
          <ac:chgData name="Katy Minahan (ANDERSEN CONSULTANTS LLC)" userId="18f8ef59-8e9a-4955-b1bc-11f5d863753a" providerId="ADAL" clId="{CDB47256-7366-4EAA-8FC4-B325731EB349}" dt="2024-03-20T17:41:12.480" v="19"/>
          <ac:spMkLst>
            <pc:docMk/>
            <pc:sldMk cId="2708535613" sldId="2147481124"/>
            <ac:spMk id="815" creationId="{498C8AD9-F272-DB2A-4AD1-2150B15C085C}"/>
          </ac:spMkLst>
        </pc:spChg>
        <pc:spChg chg="mod">
          <ac:chgData name="Katy Minahan (ANDERSEN CONSULTANTS LLC)" userId="18f8ef59-8e9a-4955-b1bc-11f5d863753a" providerId="ADAL" clId="{CDB47256-7366-4EAA-8FC4-B325731EB349}" dt="2024-03-20T17:41:12.480" v="19"/>
          <ac:spMkLst>
            <pc:docMk/>
            <pc:sldMk cId="2708535613" sldId="2147481124"/>
            <ac:spMk id="816" creationId="{67D861C9-3CE1-79F6-F4BB-1CC9030D08B4}"/>
          </ac:spMkLst>
        </pc:spChg>
        <pc:spChg chg="mod">
          <ac:chgData name="Katy Minahan (ANDERSEN CONSULTANTS LLC)" userId="18f8ef59-8e9a-4955-b1bc-11f5d863753a" providerId="ADAL" clId="{CDB47256-7366-4EAA-8FC4-B325731EB349}" dt="2024-03-20T17:41:12.480" v="19"/>
          <ac:spMkLst>
            <pc:docMk/>
            <pc:sldMk cId="2708535613" sldId="2147481124"/>
            <ac:spMk id="817" creationId="{EB66C7CC-EE54-B140-BC3F-6D11264C42BF}"/>
          </ac:spMkLst>
        </pc:spChg>
        <pc:spChg chg="mod">
          <ac:chgData name="Katy Minahan (ANDERSEN CONSULTANTS LLC)" userId="18f8ef59-8e9a-4955-b1bc-11f5d863753a" providerId="ADAL" clId="{CDB47256-7366-4EAA-8FC4-B325731EB349}" dt="2024-03-20T17:41:12.480" v="19"/>
          <ac:spMkLst>
            <pc:docMk/>
            <pc:sldMk cId="2708535613" sldId="2147481124"/>
            <ac:spMk id="818" creationId="{E5272282-7D36-4A46-7A82-6F61C2BCC19E}"/>
          </ac:spMkLst>
        </pc:spChg>
        <pc:spChg chg="mod">
          <ac:chgData name="Katy Minahan (ANDERSEN CONSULTANTS LLC)" userId="18f8ef59-8e9a-4955-b1bc-11f5d863753a" providerId="ADAL" clId="{CDB47256-7366-4EAA-8FC4-B325731EB349}" dt="2024-03-20T17:41:12.480" v="19"/>
          <ac:spMkLst>
            <pc:docMk/>
            <pc:sldMk cId="2708535613" sldId="2147481124"/>
            <ac:spMk id="819" creationId="{E3C6283C-94C5-8081-316F-4C0655ACD823}"/>
          </ac:spMkLst>
        </pc:spChg>
        <pc:spChg chg="mod">
          <ac:chgData name="Katy Minahan (ANDERSEN CONSULTANTS LLC)" userId="18f8ef59-8e9a-4955-b1bc-11f5d863753a" providerId="ADAL" clId="{CDB47256-7366-4EAA-8FC4-B325731EB349}" dt="2024-03-20T17:41:12.480" v="19"/>
          <ac:spMkLst>
            <pc:docMk/>
            <pc:sldMk cId="2708535613" sldId="2147481124"/>
            <ac:spMk id="820" creationId="{BE91D289-C51A-DD7A-F7B6-216210833792}"/>
          </ac:spMkLst>
        </pc:spChg>
        <pc:spChg chg="mod">
          <ac:chgData name="Katy Minahan (ANDERSEN CONSULTANTS LLC)" userId="18f8ef59-8e9a-4955-b1bc-11f5d863753a" providerId="ADAL" clId="{CDB47256-7366-4EAA-8FC4-B325731EB349}" dt="2024-03-20T17:41:12.480" v="19"/>
          <ac:spMkLst>
            <pc:docMk/>
            <pc:sldMk cId="2708535613" sldId="2147481124"/>
            <ac:spMk id="821" creationId="{41DC53BD-CA3B-F529-1306-DD838C18CADD}"/>
          </ac:spMkLst>
        </pc:spChg>
        <pc:spChg chg="mod">
          <ac:chgData name="Katy Minahan (ANDERSEN CONSULTANTS LLC)" userId="18f8ef59-8e9a-4955-b1bc-11f5d863753a" providerId="ADAL" clId="{CDB47256-7366-4EAA-8FC4-B325731EB349}" dt="2024-03-20T17:41:12.480" v="19"/>
          <ac:spMkLst>
            <pc:docMk/>
            <pc:sldMk cId="2708535613" sldId="2147481124"/>
            <ac:spMk id="822" creationId="{B21CFA7B-7BA0-0495-316E-66D28609D1AD}"/>
          </ac:spMkLst>
        </pc:spChg>
        <pc:spChg chg="mod">
          <ac:chgData name="Katy Minahan (ANDERSEN CONSULTANTS LLC)" userId="18f8ef59-8e9a-4955-b1bc-11f5d863753a" providerId="ADAL" clId="{CDB47256-7366-4EAA-8FC4-B325731EB349}" dt="2024-03-20T17:41:12.480" v="19"/>
          <ac:spMkLst>
            <pc:docMk/>
            <pc:sldMk cId="2708535613" sldId="2147481124"/>
            <ac:spMk id="823" creationId="{A8AA8089-3625-01E9-7199-A1B461367BE2}"/>
          </ac:spMkLst>
        </pc:spChg>
        <pc:spChg chg="mod">
          <ac:chgData name="Katy Minahan (ANDERSEN CONSULTANTS LLC)" userId="18f8ef59-8e9a-4955-b1bc-11f5d863753a" providerId="ADAL" clId="{CDB47256-7366-4EAA-8FC4-B325731EB349}" dt="2024-03-20T17:41:12.480" v="19"/>
          <ac:spMkLst>
            <pc:docMk/>
            <pc:sldMk cId="2708535613" sldId="2147481124"/>
            <ac:spMk id="824" creationId="{F608FC5F-AE0F-8099-BD4B-DE6C835F288E}"/>
          </ac:spMkLst>
        </pc:spChg>
        <pc:spChg chg="mod">
          <ac:chgData name="Katy Minahan (ANDERSEN CONSULTANTS LLC)" userId="18f8ef59-8e9a-4955-b1bc-11f5d863753a" providerId="ADAL" clId="{CDB47256-7366-4EAA-8FC4-B325731EB349}" dt="2024-03-20T17:41:12.480" v="19"/>
          <ac:spMkLst>
            <pc:docMk/>
            <pc:sldMk cId="2708535613" sldId="2147481124"/>
            <ac:spMk id="825" creationId="{4DC8F757-B92E-247A-4CF6-A1B60AD177FE}"/>
          </ac:spMkLst>
        </pc:spChg>
        <pc:spChg chg="mod">
          <ac:chgData name="Katy Minahan (ANDERSEN CONSULTANTS LLC)" userId="18f8ef59-8e9a-4955-b1bc-11f5d863753a" providerId="ADAL" clId="{CDB47256-7366-4EAA-8FC4-B325731EB349}" dt="2024-03-20T17:41:12.480" v="19"/>
          <ac:spMkLst>
            <pc:docMk/>
            <pc:sldMk cId="2708535613" sldId="2147481124"/>
            <ac:spMk id="826" creationId="{52FD0416-94DF-7AD7-E4E3-4E95953B437B}"/>
          </ac:spMkLst>
        </pc:spChg>
        <pc:spChg chg="mod">
          <ac:chgData name="Katy Minahan (ANDERSEN CONSULTANTS LLC)" userId="18f8ef59-8e9a-4955-b1bc-11f5d863753a" providerId="ADAL" clId="{CDB47256-7366-4EAA-8FC4-B325731EB349}" dt="2024-03-20T17:41:12.480" v="19"/>
          <ac:spMkLst>
            <pc:docMk/>
            <pc:sldMk cId="2708535613" sldId="2147481124"/>
            <ac:spMk id="827" creationId="{5E324524-2B04-21CF-9A80-62461CC2C9EA}"/>
          </ac:spMkLst>
        </pc:spChg>
        <pc:spChg chg="mod">
          <ac:chgData name="Katy Minahan (ANDERSEN CONSULTANTS LLC)" userId="18f8ef59-8e9a-4955-b1bc-11f5d863753a" providerId="ADAL" clId="{CDB47256-7366-4EAA-8FC4-B325731EB349}" dt="2024-03-20T17:41:12.480" v="19"/>
          <ac:spMkLst>
            <pc:docMk/>
            <pc:sldMk cId="2708535613" sldId="2147481124"/>
            <ac:spMk id="828" creationId="{EE89C3F4-C080-B4FB-48A8-067786606688}"/>
          </ac:spMkLst>
        </pc:spChg>
        <pc:spChg chg="mod">
          <ac:chgData name="Katy Minahan (ANDERSEN CONSULTANTS LLC)" userId="18f8ef59-8e9a-4955-b1bc-11f5d863753a" providerId="ADAL" clId="{CDB47256-7366-4EAA-8FC4-B325731EB349}" dt="2024-03-20T17:41:12.480" v="19"/>
          <ac:spMkLst>
            <pc:docMk/>
            <pc:sldMk cId="2708535613" sldId="2147481124"/>
            <ac:spMk id="829" creationId="{7124FD24-98BD-7147-03C7-0BC40A487D31}"/>
          </ac:spMkLst>
        </pc:spChg>
        <pc:spChg chg="mod">
          <ac:chgData name="Katy Minahan (ANDERSEN CONSULTANTS LLC)" userId="18f8ef59-8e9a-4955-b1bc-11f5d863753a" providerId="ADAL" clId="{CDB47256-7366-4EAA-8FC4-B325731EB349}" dt="2024-03-20T17:41:12.480" v="19"/>
          <ac:spMkLst>
            <pc:docMk/>
            <pc:sldMk cId="2708535613" sldId="2147481124"/>
            <ac:spMk id="830" creationId="{DFEA9DA4-B186-D6D0-F722-E1296CBA24C0}"/>
          </ac:spMkLst>
        </pc:spChg>
        <pc:spChg chg="mod">
          <ac:chgData name="Katy Minahan (ANDERSEN CONSULTANTS LLC)" userId="18f8ef59-8e9a-4955-b1bc-11f5d863753a" providerId="ADAL" clId="{CDB47256-7366-4EAA-8FC4-B325731EB349}" dt="2024-03-20T17:41:12.480" v="19"/>
          <ac:spMkLst>
            <pc:docMk/>
            <pc:sldMk cId="2708535613" sldId="2147481124"/>
            <ac:spMk id="831" creationId="{665A09F0-0CEE-D4C4-5B0A-3A3B94822E05}"/>
          </ac:spMkLst>
        </pc:spChg>
        <pc:spChg chg="mod">
          <ac:chgData name="Katy Minahan (ANDERSEN CONSULTANTS LLC)" userId="18f8ef59-8e9a-4955-b1bc-11f5d863753a" providerId="ADAL" clId="{CDB47256-7366-4EAA-8FC4-B325731EB349}" dt="2024-03-20T17:41:12.480" v="19"/>
          <ac:spMkLst>
            <pc:docMk/>
            <pc:sldMk cId="2708535613" sldId="2147481124"/>
            <ac:spMk id="832" creationId="{E2EFFBE2-BE62-0938-A0BF-E9E3F21E1543}"/>
          </ac:spMkLst>
        </pc:spChg>
        <pc:spChg chg="mod">
          <ac:chgData name="Katy Minahan (ANDERSEN CONSULTANTS LLC)" userId="18f8ef59-8e9a-4955-b1bc-11f5d863753a" providerId="ADAL" clId="{CDB47256-7366-4EAA-8FC4-B325731EB349}" dt="2024-03-20T17:41:12.480" v="19"/>
          <ac:spMkLst>
            <pc:docMk/>
            <pc:sldMk cId="2708535613" sldId="2147481124"/>
            <ac:spMk id="833" creationId="{5136CCEB-C103-ED7A-3C1C-D65C9782B91C}"/>
          </ac:spMkLst>
        </pc:spChg>
        <pc:spChg chg="mod">
          <ac:chgData name="Katy Minahan (ANDERSEN CONSULTANTS LLC)" userId="18f8ef59-8e9a-4955-b1bc-11f5d863753a" providerId="ADAL" clId="{CDB47256-7366-4EAA-8FC4-B325731EB349}" dt="2024-03-20T17:41:12.480" v="19"/>
          <ac:spMkLst>
            <pc:docMk/>
            <pc:sldMk cId="2708535613" sldId="2147481124"/>
            <ac:spMk id="834" creationId="{10A611F7-780A-CE30-2CD8-4D848CE9C694}"/>
          </ac:spMkLst>
        </pc:spChg>
        <pc:spChg chg="mod">
          <ac:chgData name="Katy Minahan (ANDERSEN CONSULTANTS LLC)" userId="18f8ef59-8e9a-4955-b1bc-11f5d863753a" providerId="ADAL" clId="{CDB47256-7366-4EAA-8FC4-B325731EB349}" dt="2024-03-20T17:41:12.480" v="19"/>
          <ac:spMkLst>
            <pc:docMk/>
            <pc:sldMk cId="2708535613" sldId="2147481124"/>
            <ac:spMk id="835" creationId="{8D06A826-9FB5-C2DE-BE13-90F92AAC6D4B}"/>
          </ac:spMkLst>
        </pc:spChg>
        <pc:spChg chg="mod">
          <ac:chgData name="Katy Minahan (ANDERSEN CONSULTANTS LLC)" userId="18f8ef59-8e9a-4955-b1bc-11f5d863753a" providerId="ADAL" clId="{CDB47256-7366-4EAA-8FC4-B325731EB349}" dt="2024-03-20T17:41:12.480" v="19"/>
          <ac:spMkLst>
            <pc:docMk/>
            <pc:sldMk cId="2708535613" sldId="2147481124"/>
            <ac:spMk id="836" creationId="{7FF3AA9C-A32E-B225-D0F3-41D28517169D}"/>
          </ac:spMkLst>
        </pc:spChg>
        <pc:spChg chg="mod">
          <ac:chgData name="Katy Minahan (ANDERSEN CONSULTANTS LLC)" userId="18f8ef59-8e9a-4955-b1bc-11f5d863753a" providerId="ADAL" clId="{CDB47256-7366-4EAA-8FC4-B325731EB349}" dt="2024-03-20T17:41:12.480" v="19"/>
          <ac:spMkLst>
            <pc:docMk/>
            <pc:sldMk cId="2708535613" sldId="2147481124"/>
            <ac:spMk id="837" creationId="{C5F2CB79-EF6B-829E-AF96-8D119A3AF3B6}"/>
          </ac:spMkLst>
        </pc:spChg>
        <pc:spChg chg="mod">
          <ac:chgData name="Katy Minahan (ANDERSEN CONSULTANTS LLC)" userId="18f8ef59-8e9a-4955-b1bc-11f5d863753a" providerId="ADAL" clId="{CDB47256-7366-4EAA-8FC4-B325731EB349}" dt="2024-03-20T17:41:12.480" v="19"/>
          <ac:spMkLst>
            <pc:docMk/>
            <pc:sldMk cId="2708535613" sldId="2147481124"/>
            <ac:spMk id="838" creationId="{5899B374-620D-6B49-47F6-10AF1A2E34D8}"/>
          </ac:spMkLst>
        </pc:spChg>
        <pc:spChg chg="mod">
          <ac:chgData name="Katy Minahan (ANDERSEN CONSULTANTS LLC)" userId="18f8ef59-8e9a-4955-b1bc-11f5d863753a" providerId="ADAL" clId="{CDB47256-7366-4EAA-8FC4-B325731EB349}" dt="2024-03-20T17:41:12.480" v="19"/>
          <ac:spMkLst>
            <pc:docMk/>
            <pc:sldMk cId="2708535613" sldId="2147481124"/>
            <ac:spMk id="839" creationId="{5D24DEA3-1B3E-DA27-0DE9-5959339D6FD5}"/>
          </ac:spMkLst>
        </pc:spChg>
        <pc:spChg chg="mod">
          <ac:chgData name="Katy Minahan (ANDERSEN CONSULTANTS LLC)" userId="18f8ef59-8e9a-4955-b1bc-11f5d863753a" providerId="ADAL" clId="{CDB47256-7366-4EAA-8FC4-B325731EB349}" dt="2024-03-20T17:41:12.480" v="19"/>
          <ac:spMkLst>
            <pc:docMk/>
            <pc:sldMk cId="2708535613" sldId="2147481124"/>
            <ac:spMk id="840" creationId="{25929F24-6356-9F79-CA06-C98DADDBA1A3}"/>
          </ac:spMkLst>
        </pc:spChg>
        <pc:spChg chg="mod">
          <ac:chgData name="Katy Minahan (ANDERSEN CONSULTANTS LLC)" userId="18f8ef59-8e9a-4955-b1bc-11f5d863753a" providerId="ADAL" clId="{CDB47256-7366-4EAA-8FC4-B325731EB349}" dt="2024-03-20T17:41:12.480" v="19"/>
          <ac:spMkLst>
            <pc:docMk/>
            <pc:sldMk cId="2708535613" sldId="2147481124"/>
            <ac:spMk id="841" creationId="{80403F7B-3699-E1A3-4E5F-A6C9A2DCD232}"/>
          </ac:spMkLst>
        </pc:spChg>
        <pc:spChg chg="mod">
          <ac:chgData name="Katy Minahan (ANDERSEN CONSULTANTS LLC)" userId="18f8ef59-8e9a-4955-b1bc-11f5d863753a" providerId="ADAL" clId="{CDB47256-7366-4EAA-8FC4-B325731EB349}" dt="2024-03-20T17:41:12.480" v="19"/>
          <ac:spMkLst>
            <pc:docMk/>
            <pc:sldMk cId="2708535613" sldId="2147481124"/>
            <ac:spMk id="842" creationId="{2AC1FAEF-BB92-E54C-A055-C387B8B9F097}"/>
          </ac:spMkLst>
        </pc:spChg>
        <pc:spChg chg="mod">
          <ac:chgData name="Katy Minahan (ANDERSEN CONSULTANTS LLC)" userId="18f8ef59-8e9a-4955-b1bc-11f5d863753a" providerId="ADAL" clId="{CDB47256-7366-4EAA-8FC4-B325731EB349}" dt="2024-03-20T17:41:12.480" v="19"/>
          <ac:spMkLst>
            <pc:docMk/>
            <pc:sldMk cId="2708535613" sldId="2147481124"/>
            <ac:spMk id="843" creationId="{55FB57C9-CBB1-FC76-C842-50C14CC6E9AA}"/>
          </ac:spMkLst>
        </pc:spChg>
        <pc:spChg chg="mod">
          <ac:chgData name="Katy Minahan (ANDERSEN CONSULTANTS LLC)" userId="18f8ef59-8e9a-4955-b1bc-11f5d863753a" providerId="ADAL" clId="{CDB47256-7366-4EAA-8FC4-B325731EB349}" dt="2024-03-20T17:41:12.480" v="19"/>
          <ac:spMkLst>
            <pc:docMk/>
            <pc:sldMk cId="2708535613" sldId="2147481124"/>
            <ac:spMk id="844" creationId="{932E70A3-41B6-F4E4-7EF5-E59412A5CA07}"/>
          </ac:spMkLst>
        </pc:spChg>
        <pc:spChg chg="mod">
          <ac:chgData name="Katy Minahan (ANDERSEN CONSULTANTS LLC)" userId="18f8ef59-8e9a-4955-b1bc-11f5d863753a" providerId="ADAL" clId="{CDB47256-7366-4EAA-8FC4-B325731EB349}" dt="2024-03-20T17:41:12.480" v="19"/>
          <ac:spMkLst>
            <pc:docMk/>
            <pc:sldMk cId="2708535613" sldId="2147481124"/>
            <ac:spMk id="845" creationId="{6A0AD9BA-C0E1-845C-B217-B739B640F287}"/>
          </ac:spMkLst>
        </pc:spChg>
        <pc:spChg chg="mod">
          <ac:chgData name="Katy Minahan (ANDERSEN CONSULTANTS LLC)" userId="18f8ef59-8e9a-4955-b1bc-11f5d863753a" providerId="ADAL" clId="{CDB47256-7366-4EAA-8FC4-B325731EB349}" dt="2024-03-20T17:41:12.480" v="19"/>
          <ac:spMkLst>
            <pc:docMk/>
            <pc:sldMk cId="2708535613" sldId="2147481124"/>
            <ac:spMk id="846" creationId="{E8E60F76-C357-C48F-EA51-856CDB724068}"/>
          </ac:spMkLst>
        </pc:spChg>
        <pc:spChg chg="mod">
          <ac:chgData name="Katy Minahan (ANDERSEN CONSULTANTS LLC)" userId="18f8ef59-8e9a-4955-b1bc-11f5d863753a" providerId="ADAL" clId="{CDB47256-7366-4EAA-8FC4-B325731EB349}" dt="2024-03-20T17:41:12.480" v="19"/>
          <ac:spMkLst>
            <pc:docMk/>
            <pc:sldMk cId="2708535613" sldId="2147481124"/>
            <ac:spMk id="847" creationId="{F27B1AAB-2443-9D0E-D7E9-630A23B29D52}"/>
          </ac:spMkLst>
        </pc:spChg>
        <pc:spChg chg="mod">
          <ac:chgData name="Katy Minahan (ANDERSEN CONSULTANTS LLC)" userId="18f8ef59-8e9a-4955-b1bc-11f5d863753a" providerId="ADAL" clId="{CDB47256-7366-4EAA-8FC4-B325731EB349}" dt="2024-03-20T17:41:12.480" v="19"/>
          <ac:spMkLst>
            <pc:docMk/>
            <pc:sldMk cId="2708535613" sldId="2147481124"/>
            <ac:spMk id="848" creationId="{6C4369B9-E1B3-62B3-70BE-364A59B988A5}"/>
          </ac:spMkLst>
        </pc:spChg>
        <pc:spChg chg="mod">
          <ac:chgData name="Katy Minahan (ANDERSEN CONSULTANTS LLC)" userId="18f8ef59-8e9a-4955-b1bc-11f5d863753a" providerId="ADAL" clId="{CDB47256-7366-4EAA-8FC4-B325731EB349}" dt="2024-03-20T17:41:12.480" v="19"/>
          <ac:spMkLst>
            <pc:docMk/>
            <pc:sldMk cId="2708535613" sldId="2147481124"/>
            <ac:spMk id="849" creationId="{11985F47-3A7C-29C4-8804-9537DE9F1AEA}"/>
          </ac:spMkLst>
        </pc:spChg>
        <pc:spChg chg="mod">
          <ac:chgData name="Katy Minahan (ANDERSEN CONSULTANTS LLC)" userId="18f8ef59-8e9a-4955-b1bc-11f5d863753a" providerId="ADAL" clId="{CDB47256-7366-4EAA-8FC4-B325731EB349}" dt="2024-03-20T17:41:12.480" v="19"/>
          <ac:spMkLst>
            <pc:docMk/>
            <pc:sldMk cId="2708535613" sldId="2147481124"/>
            <ac:spMk id="850" creationId="{B605152C-6E4D-11FD-DB15-8716D0AAB36A}"/>
          </ac:spMkLst>
        </pc:spChg>
        <pc:spChg chg="mod">
          <ac:chgData name="Katy Minahan (ANDERSEN CONSULTANTS LLC)" userId="18f8ef59-8e9a-4955-b1bc-11f5d863753a" providerId="ADAL" clId="{CDB47256-7366-4EAA-8FC4-B325731EB349}" dt="2024-03-20T17:41:12.480" v="19"/>
          <ac:spMkLst>
            <pc:docMk/>
            <pc:sldMk cId="2708535613" sldId="2147481124"/>
            <ac:spMk id="851" creationId="{1413C769-06AF-C7BA-0891-CADBAD8C16AD}"/>
          </ac:spMkLst>
        </pc:spChg>
        <pc:spChg chg="mod">
          <ac:chgData name="Katy Minahan (ANDERSEN CONSULTANTS LLC)" userId="18f8ef59-8e9a-4955-b1bc-11f5d863753a" providerId="ADAL" clId="{CDB47256-7366-4EAA-8FC4-B325731EB349}" dt="2024-03-20T17:41:12.480" v="19"/>
          <ac:spMkLst>
            <pc:docMk/>
            <pc:sldMk cId="2708535613" sldId="2147481124"/>
            <ac:spMk id="852" creationId="{F94FC512-E8D9-BCD2-477F-2D0D5D774A13}"/>
          </ac:spMkLst>
        </pc:spChg>
        <pc:spChg chg="mod">
          <ac:chgData name="Katy Minahan (ANDERSEN CONSULTANTS LLC)" userId="18f8ef59-8e9a-4955-b1bc-11f5d863753a" providerId="ADAL" clId="{CDB47256-7366-4EAA-8FC4-B325731EB349}" dt="2024-03-20T17:41:12.480" v="19"/>
          <ac:spMkLst>
            <pc:docMk/>
            <pc:sldMk cId="2708535613" sldId="2147481124"/>
            <ac:spMk id="853" creationId="{0C379437-520D-AAAB-CDB2-83C6FA6A3FBA}"/>
          </ac:spMkLst>
        </pc:spChg>
        <pc:spChg chg="mod">
          <ac:chgData name="Katy Minahan (ANDERSEN CONSULTANTS LLC)" userId="18f8ef59-8e9a-4955-b1bc-11f5d863753a" providerId="ADAL" clId="{CDB47256-7366-4EAA-8FC4-B325731EB349}" dt="2024-03-20T17:41:12.480" v="19"/>
          <ac:spMkLst>
            <pc:docMk/>
            <pc:sldMk cId="2708535613" sldId="2147481124"/>
            <ac:spMk id="854" creationId="{9D51368D-642E-085F-4434-9908F877851C}"/>
          </ac:spMkLst>
        </pc:spChg>
        <pc:spChg chg="mod">
          <ac:chgData name="Katy Minahan (ANDERSEN CONSULTANTS LLC)" userId="18f8ef59-8e9a-4955-b1bc-11f5d863753a" providerId="ADAL" clId="{CDB47256-7366-4EAA-8FC4-B325731EB349}" dt="2024-03-20T17:41:12.480" v="19"/>
          <ac:spMkLst>
            <pc:docMk/>
            <pc:sldMk cId="2708535613" sldId="2147481124"/>
            <ac:spMk id="855" creationId="{ED60A622-A4BD-9B44-C745-5AEA3AB4371B}"/>
          </ac:spMkLst>
        </pc:spChg>
        <pc:spChg chg="mod">
          <ac:chgData name="Katy Minahan (ANDERSEN CONSULTANTS LLC)" userId="18f8ef59-8e9a-4955-b1bc-11f5d863753a" providerId="ADAL" clId="{CDB47256-7366-4EAA-8FC4-B325731EB349}" dt="2024-03-20T17:41:12.480" v="19"/>
          <ac:spMkLst>
            <pc:docMk/>
            <pc:sldMk cId="2708535613" sldId="2147481124"/>
            <ac:spMk id="856" creationId="{F600982A-7805-58AD-2250-BB0AD558A141}"/>
          </ac:spMkLst>
        </pc:spChg>
        <pc:spChg chg="mod">
          <ac:chgData name="Katy Minahan (ANDERSEN CONSULTANTS LLC)" userId="18f8ef59-8e9a-4955-b1bc-11f5d863753a" providerId="ADAL" clId="{CDB47256-7366-4EAA-8FC4-B325731EB349}" dt="2024-03-20T17:41:12.480" v="19"/>
          <ac:spMkLst>
            <pc:docMk/>
            <pc:sldMk cId="2708535613" sldId="2147481124"/>
            <ac:spMk id="857" creationId="{CF0EABBD-A38E-5186-526F-8EB374D30C24}"/>
          </ac:spMkLst>
        </pc:spChg>
        <pc:spChg chg="mod">
          <ac:chgData name="Katy Minahan (ANDERSEN CONSULTANTS LLC)" userId="18f8ef59-8e9a-4955-b1bc-11f5d863753a" providerId="ADAL" clId="{CDB47256-7366-4EAA-8FC4-B325731EB349}" dt="2024-03-20T17:41:12.480" v="19"/>
          <ac:spMkLst>
            <pc:docMk/>
            <pc:sldMk cId="2708535613" sldId="2147481124"/>
            <ac:spMk id="858" creationId="{82E98A86-DF4B-83E1-C9B1-0A540FAA06B8}"/>
          </ac:spMkLst>
        </pc:spChg>
        <pc:spChg chg="mod">
          <ac:chgData name="Katy Minahan (ANDERSEN CONSULTANTS LLC)" userId="18f8ef59-8e9a-4955-b1bc-11f5d863753a" providerId="ADAL" clId="{CDB47256-7366-4EAA-8FC4-B325731EB349}" dt="2024-03-20T17:41:12.480" v="19"/>
          <ac:spMkLst>
            <pc:docMk/>
            <pc:sldMk cId="2708535613" sldId="2147481124"/>
            <ac:spMk id="859" creationId="{D93A8D81-7340-CA9C-AB2C-94FC32199334}"/>
          </ac:spMkLst>
        </pc:spChg>
        <pc:spChg chg="mod">
          <ac:chgData name="Katy Minahan (ANDERSEN CONSULTANTS LLC)" userId="18f8ef59-8e9a-4955-b1bc-11f5d863753a" providerId="ADAL" clId="{CDB47256-7366-4EAA-8FC4-B325731EB349}" dt="2024-03-20T17:41:12.480" v="19"/>
          <ac:spMkLst>
            <pc:docMk/>
            <pc:sldMk cId="2708535613" sldId="2147481124"/>
            <ac:spMk id="860" creationId="{58F90C88-59CF-18C9-7EF5-DBBCCD639857}"/>
          </ac:spMkLst>
        </pc:spChg>
        <pc:spChg chg="mod">
          <ac:chgData name="Katy Minahan (ANDERSEN CONSULTANTS LLC)" userId="18f8ef59-8e9a-4955-b1bc-11f5d863753a" providerId="ADAL" clId="{CDB47256-7366-4EAA-8FC4-B325731EB349}" dt="2024-03-20T17:41:12.480" v="19"/>
          <ac:spMkLst>
            <pc:docMk/>
            <pc:sldMk cId="2708535613" sldId="2147481124"/>
            <ac:spMk id="861" creationId="{44290B75-AE7E-A453-C8CB-B8BC3E676A7E}"/>
          </ac:spMkLst>
        </pc:spChg>
        <pc:spChg chg="mod">
          <ac:chgData name="Katy Minahan (ANDERSEN CONSULTANTS LLC)" userId="18f8ef59-8e9a-4955-b1bc-11f5d863753a" providerId="ADAL" clId="{CDB47256-7366-4EAA-8FC4-B325731EB349}" dt="2024-03-20T17:41:12.480" v="19"/>
          <ac:spMkLst>
            <pc:docMk/>
            <pc:sldMk cId="2708535613" sldId="2147481124"/>
            <ac:spMk id="862" creationId="{836F308F-413B-AC65-BFC5-A9A76FD88F34}"/>
          </ac:spMkLst>
        </pc:spChg>
        <pc:spChg chg="mod">
          <ac:chgData name="Katy Minahan (ANDERSEN CONSULTANTS LLC)" userId="18f8ef59-8e9a-4955-b1bc-11f5d863753a" providerId="ADAL" clId="{CDB47256-7366-4EAA-8FC4-B325731EB349}" dt="2024-03-20T17:41:12.480" v="19"/>
          <ac:spMkLst>
            <pc:docMk/>
            <pc:sldMk cId="2708535613" sldId="2147481124"/>
            <ac:spMk id="863" creationId="{00B7B210-8059-2EF6-E2F6-CA41936B9CB0}"/>
          </ac:spMkLst>
        </pc:spChg>
        <pc:spChg chg="mod">
          <ac:chgData name="Katy Minahan (ANDERSEN CONSULTANTS LLC)" userId="18f8ef59-8e9a-4955-b1bc-11f5d863753a" providerId="ADAL" clId="{CDB47256-7366-4EAA-8FC4-B325731EB349}" dt="2024-03-20T17:41:12.480" v="19"/>
          <ac:spMkLst>
            <pc:docMk/>
            <pc:sldMk cId="2708535613" sldId="2147481124"/>
            <ac:spMk id="864" creationId="{D42BC62C-451F-B752-7A21-14E2B023E0DB}"/>
          </ac:spMkLst>
        </pc:spChg>
        <pc:spChg chg="mod">
          <ac:chgData name="Katy Minahan (ANDERSEN CONSULTANTS LLC)" userId="18f8ef59-8e9a-4955-b1bc-11f5d863753a" providerId="ADAL" clId="{CDB47256-7366-4EAA-8FC4-B325731EB349}" dt="2024-03-20T17:41:12.480" v="19"/>
          <ac:spMkLst>
            <pc:docMk/>
            <pc:sldMk cId="2708535613" sldId="2147481124"/>
            <ac:spMk id="865" creationId="{CEBBF121-FDBE-2468-B0EC-36C04398CCA6}"/>
          </ac:spMkLst>
        </pc:spChg>
        <pc:spChg chg="mod">
          <ac:chgData name="Katy Minahan (ANDERSEN CONSULTANTS LLC)" userId="18f8ef59-8e9a-4955-b1bc-11f5d863753a" providerId="ADAL" clId="{CDB47256-7366-4EAA-8FC4-B325731EB349}" dt="2024-03-20T17:41:12.480" v="19"/>
          <ac:spMkLst>
            <pc:docMk/>
            <pc:sldMk cId="2708535613" sldId="2147481124"/>
            <ac:spMk id="866" creationId="{0AFE05FC-42E3-61B7-4067-6E5FB416D0E3}"/>
          </ac:spMkLst>
        </pc:spChg>
        <pc:spChg chg="mod">
          <ac:chgData name="Katy Minahan (ANDERSEN CONSULTANTS LLC)" userId="18f8ef59-8e9a-4955-b1bc-11f5d863753a" providerId="ADAL" clId="{CDB47256-7366-4EAA-8FC4-B325731EB349}" dt="2024-03-20T17:41:12.480" v="19"/>
          <ac:spMkLst>
            <pc:docMk/>
            <pc:sldMk cId="2708535613" sldId="2147481124"/>
            <ac:spMk id="867" creationId="{34F8ED1D-A215-05D8-9581-A78FCC0CADC7}"/>
          </ac:spMkLst>
        </pc:spChg>
        <pc:spChg chg="mod">
          <ac:chgData name="Katy Minahan (ANDERSEN CONSULTANTS LLC)" userId="18f8ef59-8e9a-4955-b1bc-11f5d863753a" providerId="ADAL" clId="{CDB47256-7366-4EAA-8FC4-B325731EB349}" dt="2024-03-20T17:41:12.480" v="19"/>
          <ac:spMkLst>
            <pc:docMk/>
            <pc:sldMk cId="2708535613" sldId="2147481124"/>
            <ac:spMk id="868" creationId="{5412EF3E-5AF4-118F-4E15-D67529C671C5}"/>
          </ac:spMkLst>
        </pc:spChg>
        <pc:spChg chg="mod">
          <ac:chgData name="Katy Minahan (ANDERSEN CONSULTANTS LLC)" userId="18f8ef59-8e9a-4955-b1bc-11f5d863753a" providerId="ADAL" clId="{CDB47256-7366-4EAA-8FC4-B325731EB349}" dt="2024-03-20T17:41:12.480" v="19"/>
          <ac:spMkLst>
            <pc:docMk/>
            <pc:sldMk cId="2708535613" sldId="2147481124"/>
            <ac:spMk id="869" creationId="{2A90A516-2C1C-D983-C3A3-45A889391840}"/>
          </ac:spMkLst>
        </pc:spChg>
        <pc:spChg chg="mod">
          <ac:chgData name="Katy Minahan (ANDERSEN CONSULTANTS LLC)" userId="18f8ef59-8e9a-4955-b1bc-11f5d863753a" providerId="ADAL" clId="{CDB47256-7366-4EAA-8FC4-B325731EB349}" dt="2024-03-20T17:41:12.480" v="19"/>
          <ac:spMkLst>
            <pc:docMk/>
            <pc:sldMk cId="2708535613" sldId="2147481124"/>
            <ac:spMk id="870" creationId="{5BA44426-B5F2-ED95-67F1-C31BF9B7EE49}"/>
          </ac:spMkLst>
        </pc:spChg>
        <pc:spChg chg="mod">
          <ac:chgData name="Katy Minahan (ANDERSEN CONSULTANTS LLC)" userId="18f8ef59-8e9a-4955-b1bc-11f5d863753a" providerId="ADAL" clId="{CDB47256-7366-4EAA-8FC4-B325731EB349}" dt="2024-03-20T17:41:12.480" v="19"/>
          <ac:spMkLst>
            <pc:docMk/>
            <pc:sldMk cId="2708535613" sldId="2147481124"/>
            <ac:spMk id="871" creationId="{E7AD1CA7-2EFC-42A6-73AA-03C0D297C104}"/>
          </ac:spMkLst>
        </pc:spChg>
        <pc:spChg chg="mod">
          <ac:chgData name="Katy Minahan (ANDERSEN CONSULTANTS LLC)" userId="18f8ef59-8e9a-4955-b1bc-11f5d863753a" providerId="ADAL" clId="{CDB47256-7366-4EAA-8FC4-B325731EB349}" dt="2024-03-20T17:41:12.480" v="19"/>
          <ac:spMkLst>
            <pc:docMk/>
            <pc:sldMk cId="2708535613" sldId="2147481124"/>
            <ac:spMk id="872" creationId="{A3D29EE9-B327-20E4-9329-27BC3AA310AA}"/>
          </ac:spMkLst>
        </pc:spChg>
        <pc:spChg chg="mod">
          <ac:chgData name="Katy Minahan (ANDERSEN CONSULTANTS LLC)" userId="18f8ef59-8e9a-4955-b1bc-11f5d863753a" providerId="ADAL" clId="{CDB47256-7366-4EAA-8FC4-B325731EB349}" dt="2024-03-20T17:41:12.480" v="19"/>
          <ac:spMkLst>
            <pc:docMk/>
            <pc:sldMk cId="2708535613" sldId="2147481124"/>
            <ac:spMk id="873" creationId="{8AB2EF9D-B6DE-FA79-B775-8D35532F0332}"/>
          </ac:spMkLst>
        </pc:spChg>
        <pc:spChg chg="mod">
          <ac:chgData name="Katy Minahan (ANDERSEN CONSULTANTS LLC)" userId="18f8ef59-8e9a-4955-b1bc-11f5d863753a" providerId="ADAL" clId="{CDB47256-7366-4EAA-8FC4-B325731EB349}" dt="2024-03-20T17:41:12.480" v="19"/>
          <ac:spMkLst>
            <pc:docMk/>
            <pc:sldMk cId="2708535613" sldId="2147481124"/>
            <ac:spMk id="874" creationId="{C64D81FD-E204-DCCA-798F-BD6F7612E8AD}"/>
          </ac:spMkLst>
        </pc:spChg>
        <pc:spChg chg="mod">
          <ac:chgData name="Katy Minahan (ANDERSEN CONSULTANTS LLC)" userId="18f8ef59-8e9a-4955-b1bc-11f5d863753a" providerId="ADAL" clId="{CDB47256-7366-4EAA-8FC4-B325731EB349}" dt="2024-03-20T17:41:12.480" v="19"/>
          <ac:spMkLst>
            <pc:docMk/>
            <pc:sldMk cId="2708535613" sldId="2147481124"/>
            <ac:spMk id="875" creationId="{9542042D-C7B0-0DF6-E8E4-19175F410482}"/>
          </ac:spMkLst>
        </pc:spChg>
        <pc:spChg chg="mod">
          <ac:chgData name="Katy Minahan (ANDERSEN CONSULTANTS LLC)" userId="18f8ef59-8e9a-4955-b1bc-11f5d863753a" providerId="ADAL" clId="{CDB47256-7366-4EAA-8FC4-B325731EB349}" dt="2024-03-20T17:41:12.480" v="19"/>
          <ac:spMkLst>
            <pc:docMk/>
            <pc:sldMk cId="2708535613" sldId="2147481124"/>
            <ac:spMk id="876" creationId="{8EFFD8DD-BBCD-294F-D960-D57FC8B09175}"/>
          </ac:spMkLst>
        </pc:spChg>
        <pc:spChg chg="mod">
          <ac:chgData name="Katy Minahan (ANDERSEN CONSULTANTS LLC)" userId="18f8ef59-8e9a-4955-b1bc-11f5d863753a" providerId="ADAL" clId="{CDB47256-7366-4EAA-8FC4-B325731EB349}" dt="2024-03-20T17:41:12.480" v="19"/>
          <ac:spMkLst>
            <pc:docMk/>
            <pc:sldMk cId="2708535613" sldId="2147481124"/>
            <ac:spMk id="877" creationId="{CED94A50-7F9F-BAF0-7131-3A5334EC96C4}"/>
          </ac:spMkLst>
        </pc:spChg>
        <pc:spChg chg="mod">
          <ac:chgData name="Katy Minahan (ANDERSEN CONSULTANTS LLC)" userId="18f8ef59-8e9a-4955-b1bc-11f5d863753a" providerId="ADAL" clId="{CDB47256-7366-4EAA-8FC4-B325731EB349}" dt="2024-03-20T17:41:12.480" v="19"/>
          <ac:spMkLst>
            <pc:docMk/>
            <pc:sldMk cId="2708535613" sldId="2147481124"/>
            <ac:spMk id="878" creationId="{FC2B4EB2-272A-197F-1B8C-585358FAEA1E}"/>
          </ac:spMkLst>
        </pc:spChg>
        <pc:spChg chg="mod">
          <ac:chgData name="Katy Minahan (ANDERSEN CONSULTANTS LLC)" userId="18f8ef59-8e9a-4955-b1bc-11f5d863753a" providerId="ADAL" clId="{CDB47256-7366-4EAA-8FC4-B325731EB349}" dt="2024-03-20T17:41:12.480" v="19"/>
          <ac:spMkLst>
            <pc:docMk/>
            <pc:sldMk cId="2708535613" sldId="2147481124"/>
            <ac:spMk id="879" creationId="{BC159CEC-661F-BB0A-A437-8B9F77534A9A}"/>
          </ac:spMkLst>
        </pc:spChg>
        <pc:spChg chg="mod">
          <ac:chgData name="Katy Minahan (ANDERSEN CONSULTANTS LLC)" userId="18f8ef59-8e9a-4955-b1bc-11f5d863753a" providerId="ADAL" clId="{CDB47256-7366-4EAA-8FC4-B325731EB349}" dt="2024-03-20T17:41:12.480" v="19"/>
          <ac:spMkLst>
            <pc:docMk/>
            <pc:sldMk cId="2708535613" sldId="2147481124"/>
            <ac:spMk id="880" creationId="{C4DA1570-5F7F-317F-EE65-D028A7B170A8}"/>
          </ac:spMkLst>
        </pc:spChg>
        <pc:spChg chg="mod">
          <ac:chgData name="Katy Minahan (ANDERSEN CONSULTANTS LLC)" userId="18f8ef59-8e9a-4955-b1bc-11f5d863753a" providerId="ADAL" clId="{CDB47256-7366-4EAA-8FC4-B325731EB349}" dt="2024-03-20T17:41:12.480" v="19"/>
          <ac:spMkLst>
            <pc:docMk/>
            <pc:sldMk cId="2708535613" sldId="2147481124"/>
            <ac:spMk id="881" creationId="{815A5E07-4803-3BA6-42EA-E7D750EEDC2D}"/>
          </ac:spMkLst>
        </pc:spChg>
        <pc:spChg chg="mod">
          <ac:chgData name="Katy Minahan (ANDERSEN CONSULTANTS LLC)" userId="18f8ef59-8e9a-4955-b1bc-11f5d863753a" providerId="ADAL" clId="{CDB47256-7366-4EAA-8FC4-B325731EB349}" dt="2024-03-20T17:41:12.480" v="19"/>
          <ac:spMkLst>
            <pc:docMk/>
            <pc:sldMk cId="2708535613" sldId="2147481124"/>
            <ac:spMk id="882" creationId="{50FD748E-97B6-F4AA-71B4-C8E7B69816F1}"/>
          </ac:spMkLst>
        </pc:spChg>
        <pc:spChg chg="mod">
          <ac:chgData name="Katy Minahan (ANDERSEN CONSULTANTS LLC)" userId="18f8ef59-8e9a-4955-b1bc-11f5d863753a" providerId="ADAL" clId="{CDB47256-7366-4EAA-8FC4-B325731EB349}" dt="2024-03-20T17:41:12.480" v="19"/>
          <ac:spMkLst>
            <pc:docMk/>
            <pc:sldMk cId="2708535613" sldId="2147481124"/>
            <ac:spMk id="883" creationId="{9A9493BE-5DBA-0DF8-FC30-8F554BD38363}"/>
          </ac:spMkLst>
        </pc:spChg>
        <pc:spChg chg="mod">
          <ac:chgData name="Katy Minahan (ANDERSEN CONSULTANTS LLC)" userId="18f8ef59-8e9a-4955-b1bc-11f5d863753a" providerId="ADAL" clId="{CDB47256-7366-4EAA-8FC4-B325731EB349}" dt="2024-03-20T17:41:12.480" v="19"/>
          <ac:spMkLst>
            <pc:docMk/>
            <pc:sldMk cId="2708535613" sldId="2147481124"/>
            <ac:spMk id="884" creationId="{43C865E8-E3B8-AB38-937D-4CB3CDEA587D}"/>
          </ac:spMkLst>
        </pc:spChg>
        <pc:spChg chg="mod">
          <ac:chgData name="Katy Minahan (ANDERSEN CONSULTANTS LLC)" userId="18f8ef59-8e9a-4955-b1bc-11f5d863753a" providerId="ADAL" clId="{CDB47256-7366-4EAA-8FC4-B325731EB349}" dt="2024-03-20T17:41:12.480" v="19"/>
          <ac:spMkLst>
            <pc:docMk/>
            <pc:sldMk cId="2708535613" sldId="2147481124"/>
            <ac:spMk id="885" creationId="{D1199606-26AF-68A8-C280-55E6E034E444}"/>
          </ac:spMkLst>
        </pc:spChg>
        <pc:spChg chg="mod">
          <ac:chgData name="Katy Minahan (ANDERSEN CONSULTANTS LLC)" userId="18f8ef59-8e9a-4955-b1bc-11f5d863753a" providerId="ADAL" clId="{CDB47256-7366-4EAA-8FC4-B325731EB349}" dt="2024-03-20T17:41:12.480" v="19"/>
          <ac:spMkLst>
            <pc:docMk/>
            <pc:sldMk cId="2708535613" sldId="2147481124"/>
            <ac:spMk id="886" creationId="{56F015AE-9181-D7D7-6AE8-F558AC7527B4}"/>
          </ac:spMkLst>
        </pc:spChg>
        <pc:spChg chg="mod">
          <ac:chgData name="Katy Minahan (ANDERSEN CONSULTANTS LLC)" userId="18f8ef59-8e9a-4955-b1bc-11f5d863753a" providerId="ADAL" clId="{CDB47256-7366-4EAA-8FC4-B325731EB349}" dt="2024-03-20T17:41:12.480" v="19"/>
          <ac:spMkLst>
            <pc:docMk/>
            <pc:sldMk cId="2708535613" sldId="2147481124"/>
            <ac:spMk id="887" creationId="{C2B94D20-447F-8923-8CE2-5F1CD0842776}"/>
          </ac:spMkLst>
        </pc:spChg>
        <pc:spChg chg="mod">
          <ac:chgData name="Katy Minahan (ANDERSEN CONSULTANTS LLC)" userId="18f8ef59-8e9a-4955-b1bc-11f5d863753a" providerId="ADAL" clId="{CDB47256-7366-4EAA-8FC4-B325731EB349}" dt="2024-03-20T17:41:12.480" v="19"/>
          <ac:spMkLst>
            <pc:docMk/>
            <pc:sldMk cId="2708535613" sldId="2147481124"/>
            <ac:spMk id="888" creationId="{728796DC-4BB0-0A91-1006-95CA414236BC}"/>
          </ac:spMkLst>
        </pc:spChg>
        <pc:spChg chg="mod">
          <ac:chgData name="Katy Minahan (ANDERSEN CONSULTANTS LLC)" userId="18f8ef59-8e9a-4955-b1bc-11f5d863753a" providerId="ADAL" clId="{CDB47256-7366-4EAA-8FC4-B325731EB349}" dt="2024-03-20T17:41:12.480" v="19"/>
          <ac:spMkLst>
            <pc:docMk/>
            <pc:sldMk cId="2708535613" sldId="2147481124"/>
            <ac:spMk id="889" creationId="{E405E315-D6EA-5C7E-06DD-C2098A8422F2}"/>
          </ac:spMkLst>
        </pc:spChg>
        <pc:spChg chg="mod">
          <ac:chgData name="Katy Minahan (ANDERSEN CONSULTANTS LLC)" userId="18f8ef59-8e9a-4955-b1bc-11f5d863753a" providerId="ADAL" clId="{CDB47256-7366-4EAA-8FC4-B325731EB349}" dt="2024-03-20T17:41:12.480" v="19"/>
          <ac:spMkLst>
            <pc:docMk/>
            <pc:sldMk cId="2708535613" sldId="2147481124"/>
            <ac:spMk id="890" creationId="{33CCBF0F-8838-B7FF-B734-EA5C3A6305E0}"/>
          </ac:spMkLst>
        </pc:spChg>
        <pc:spChg chg="mod">
          <ac:chgData name="Katy Minahan (ANDERSEN CONSULTANTS LLC)" userId="18f8ef59-8e9a-4955-b1bc-11f5d863753a" providerId="ADAL" clId="{CDB47256-7366-4EAA-8FC4-B325731EB349}" dt="2024-03-20T17:41:12.480" v="19"/>
          <ac:spMkLst>
            <pc:docMk/>
            <pc:sldMk cId="2708535613" sldId="2147481124"/>
            <ac:spMk id="891" creationId="{C729CF4A-8492-BA72-9224-75BDCFB36409}"/>
          </ac:spMkLst>
        </pc:spChg>
        <pc:spChg chg="mod">
          <ac:chgData name="Katy Minahan (ANDERSEN CONSULTANTS LLC)" userId="18f8ef59-8e9a-4955-b1bc-11f5d863753a" providerId="ADAL" clId="{CDB47256-7366-4EAA-8FC4-B325731EB349}" dt="2024-03-20T17:41:12.480" v="19"/>
          <ac:spMkLst>
            <pc:docMk/>
            <pc:sldMk cId="2708535613" sldId="2147481124"/>
            <ac:spMk id="892" creationId="{F4C2D6D4-7E62-DB36-7D08-04FAB2ECA90C}"/>
          </ac:spMkLst>
        </pc:spChg>
        <pc:spChg chg="mod">
          <ac:chgData name="Katy Minahan (ANDERSEN CONSULTANTS LLC)" userId="18f8ef59-8e9a-4955-b1bc-11f5d863753a" providerId="ADAL" clId="{CDB47256-7366-4EAA-8FC4-B325731EB349}" dt="2024-03-20T17:41:12.480" v="19"/>
          <ac:spMkLst>
            <pc:docMk/>
            <pc:sldMk cId="2708535613" sldId="2147481124"/>
            <ac:spMk id="893" creationId="{45111CC6-359D-F395-1078-4C8EDF676D6C}"/>
          </ac:spMkLst>
        </pc:spChg>
        <pc:spChg chg="mod">
          <ac:chgData name="Katy Minahan (ANDERSEN CONSULTANTS LLC)" userId="18f8ef59-8e9a-4955-b1bc-11f5d863753a" providerId="ADAL" clId="{CDB47256-7366-4EAA-8FC4-B325731EB349}" dt="2024-03-20T17:41:12.480" v="19"/>
          <ac:spMkLst>
            <pc:docMk/>
            <pc:sldMk cId="2708535613" sldId="2147481124"/>
            <ac:spMk id="894" creationId="{890EA0C4-0136-5911-8DE8-E485F8E6BBAC}"/>
          </ac:spMkLst>
        </pc:spChg>
        <pc:spChg chg="mod">
          <ac:chgData name="Katy Minahan (ANDERSEN CONSULTANTS LLC)" userId="18f8ef59-8e9a-4955-b1bc-11f5d863753a" providerId="ADAL" clId="{CDB47256-7366-4EAA-8FC4-B325731EB349}" dt="2024-03-20T17:41:12.480" v="19"/>
          <ac:spMkLst>
            <pc:docMk/>
            <pc:sldMk cId="2708535613" sldId="2147481124"/>
            <ac:spMk id="895" creationId="{DB512E3F-14B1-54A0-1D94-572C641AEFC2}"/>
          </ac:spMkLst>
        </pc:spChg>
        <pc:spChg chg="mod">
          <ac:chgData name="Katy Minahan (ANDERSEN CONSULTANTS LLC)" userId="18f8ef59-8e9a-4955-b1bc-11f5d863753a" providerId="ADAL" clId="{CDB47256-7366-4EAA-8FC4-B325731EB349}" dt="2024-03-20T17:41:12.480" v="19"/>
          <ac:spMkLst>
            <pc:docMk/>
            <pc:sldMk cId="2708535613" sldId="2147481124"/>
            <ac:spMk id="896" creationId="{A5ACA163-3BF0-332C-F037-B8A871EDE3F9}"/>
          </ac:spMkLst>
        </pc:spChg>
        <pc:spChg chg="mod">
          <ac:chgData name="Katy Minahan (ANDERSEN CONSULTANTS LLC)" userId="18f8ef59-8e9a-4955-b1bc-11f5d863753a" providerId="ADAL" clId="{CDB47256-7366-4EAA-8FC4-B325731EB349}" dt="2024-03-20T17:41:12.480" v="19"/>
          <ac:spMkLst>
            <pc:docMk/>
            <pc:sldMk cId="2708535613" sldId="2147481124"/>
            <ac:spMk id="897" creationId="{C2DEE295-756D-D265-4542-A178BF7AEA91}"/>
          </ac:spMkLst>
        </pc:spChg>
        <pc:spChg chg="mod">
          <ac:chgData name="Katy Minahan (ANDERSEN CONSULTANTS LLC)" userId="18f8ef59-8e9a-4955-b1bc-11f5d863753a" providerId="ADAL" clId="{CDB47256-7366-4EAA-8FC4-B325731EB349}" dt="2024-03-20T17:41:12.480" v="19"/>
          <ac:spMkLst>
            <pc:docMk/>
            <pc:sldMk cId="2708535613" sldId="2147481124"/>
            <ac:spMk id="898" creationId="{8C8BA9E2-CB24-0AA6-7203-901D31843726}"/>
          </ac:spMkLst>
        </pc:spChg>
        <pc:spChg chg="mod">
          <ac:chgData name="Katy Minahan (ANDERSEN CONSULTANTS LLC)" userId="18f8ef59-8e9a-4955-b1bc-11f5d863753a" providerId="ADAL" clId="{CDB47256-7366-4EAA-8FC4-B325731EB349}" dt="2024-03-20T17:41:12.480" v="19"/>
          <ac:spMkLst>
            <pc:docMk/>
            <pc:sldMk cId="2708535613" sldId="2147481124"/>
            <ac:spMk id="899" creationId="{1338491F-E52C-9E76-5ABF-AE049DE3CC2E}"/>
          </ac:spMkLst>
        </pc:spChg>
        <pc:spChg chg="mod">
          <ac:chgData name="Katy Minahan (ANDERSEN CONSULTANTS LLC)" userId="18f8ef59-8e9a-4955-b1bc-11f5d863753a" providerId="ADAL" clId="{CDB47256-7366-4EAA-8FC4-B325731EB349}" dt="2024-03-20T17:41:12.480" v="19"/>
          <ac:spMkLst>
            <pc:docMk/>
            <pc:sldMk cId="2708535613" sldId="2147481124"/>
            <ac:spMk id="900" creationId="{673AC429-0694-A64E-D6FF-C6BB673776E6}"/>
          </ac:spMkLst>
        </pc:spChg>
        <pc:spChg chg="mod">
          <ac:chgData name="Katy Minahan (ANDERSEN CONSULTANTS LLC)" userId="18f8ef59-8e9a-4955-b1bc-11f5d863753a" providerId="ADAL" clId="{CDB47256-7366-4EAA-8FC4-B325731EB349}" dt="2024-03-20T17:41:12.480" v="19"/>
          <ac:spMkLst>
            <pc:docMk/>
            <pc:sldMk cId="2708535613" sldId="2147481124"/>
            <ac:spMk id="901" creationId="{2117D0A2-5E81-80F3-A847-051CB4E70470}"/>
          </ac:spMkLst>
        </pc:spChg>
        <pc:spChg chg="mod">
          <ac:chgData name="Katy Minahan (ANDERSEN CONSULTANTS LLC)" userId="18f8ef59-8e9a-4955-b1bc-11f5d863753a" providerId="ADAL" clId="{CDB47256-7366-4EAA-8FC4-B325731EB349}" dt="2024-03-20T17:41:12.480" v="19"/>
          <ac:spMkLst>
            <pc:docMk/>
            <pc:sldMk cId="2708535613" sldId="2147481124"/>
            <ac:spMk id="902" creationId="{D7DFED66-2F83-CE6B-AB4F-86685F8081BB}"/>
          </ac:spMkLst>
        </pc:spChg>
        <pc:spChg chg="mod">
          <ac:chgData name="Katy Minahan (ANDERSEN CONSULTANTS LLC)" userId="18f8ef59-8e9a-4955-b1bc-11f5d863753a" providerId="ADAL" clId="{CDB47256-7366-4EAA-8FC4-B325731EB349}" dt="2024-03-20T17:41:12.480" v="19"/>
          <ac:spMkLst>
            <pc:docMk/>
            <pc:sldMk cId="2708535613" sldId="2147481124"/>
            <ac:spMk id="903" creationId="{9D177202-91E0-17B3-FB88-8B337FDCE278}"/>
          </ac:spMkLst>
        </pc:spChg>
        <pc:spChg chg="mod">
          <ac:chgData name="Katy Minahan (ANDERSEN CONSULTANTS LLC)" userId="18f8ef59-8e9a-4955-b1bc-11f5d863753a" providerId="ADAL" clId="{CDB47256-7366-4EAA-8FC4-B325731EB349}" dt="2024-03-20T17:41:12.480" v="19"/>
          <ac:spMkLst>
            <pc:docMk/>
            <pc:sldMk cId="2708535613" sldId="2147481124"/>
            <ac:spMk id="904" creationId="{B74334A0-6681-3823-0F0F-B684E0B47132}"/>
          </ac:spMkLst>
        </pc:spChg>
        <pc:spChg chg="mod">
          <ac:chgData name="Katy Minahan (ANDERSEN CONSULTANTS LLC)" userId="18f8ef59-8e9a-4955-b1bc-11f5d863753a" providerId="ADAL" clId="{CDB47256-7366-4EAA-8FC4-B325731EB349}" dt="2024-03-20T17:41:12.480" v="19"/>
          <ac:spMkLst>
            <pc:docMk/>
            <pc:sldMk cId="2708535613" sldId="2147481124"/>
            <ac:spMk id="905" creationId="{FBDD44C4-F5B4-226F-46BE-66A778937289}"/>
          </ac:spMkLst>
        </pc:spChg>
        <pc:spChg chg="mod">
          <ac:chgData name="Katy Minahan (ANDERSEN CONSULTANTS LLC)" userId="18f8ef59-8e9a-4955-b1bc-11f5d863753a" providerId="ADAL" clId="{CDB47256-7366-4EAA-8FC4-B325731EB349}" dt="2024-03-20T17:41:12.480" v="19"/>
          <ac:spMkLst>
            <pc:docMk/>
            <pc:sldMk cId="2708535613" sldId="2147481124"/>
            <ac:spMk id="906" creationId="{B0196D4A-592D-3791-ABE1-E5BCECD78C79}"/>
          </ac:spMkLst>
        </pc:spChg>
        <pc:spChg chg="mod">
          <ac:chgData name="Katy Minahan (ANDERSEN CONSULTANTS LLC)" userId="18f8ef59-8e9a-4955-b1bc-11f5d863753a" providerId="ADAL" clId="{CDB47256-7366-4EAA-8FC4-B325731EB349}" dt="2024-03-20T17:41:12.480" v="19"/>
          <ac:spMkLst>
            <pc:docMk/>
            <pc:sldMk cId="2708535613" sldId="2147481124"/>
            <ac:spMk id="907" creationId="{02A932CE-2F6F-8668-C208-B6297F5F95D7}"/>
          </ac:spMkLst>
        </pc:spChg>
        <pc:spChg chg="mod">
          <ac:chgData name="Katy Minahan (ANDERSEN CONSULTANTS LLC)" userId="18f8ef59-8e9a-4955-b1bc-11f5d863753a" providerId="ADAL" clId="{CDB47256-7366-4EAA-8FC4-B325731EB349}" dt="2024-03-20T17:41:12.480" v="19"/>
          <ac:spMkLst>
            <pc:docMk/>
            <pc:sldMk cId="2708535613" sldId="2147481124"/>
            <ac:spMk id="908" creationId="{B0FF05F8-7093-3416-DD36-EE8F422C373B}"/>
          </ac:spMkLst>
        </pc:spChg>
        <pc:spChg chg="mod">
          <ac:chgData name="Katy Minahan (ANDERSEN CONSULTANTS LLC)" userId="18f8ef59-8e9a-4955-b1bc-11f5d863753a" providerId="ADAL" clId="{CDB47256-7366-4EAA-8FC4-B325731EB349}" dt="2024-03-20T17:41:12.480" v="19"/>
          <ac:spMkLst>
            <pc:docMk/>
            <pc:sldMk cId="2708535613" sldId="2147481124"/>
            <ac:spMk id="909" creationId="{6B6F2DB2-E655-D30F-8875-EC62E2F114A0}"/>
          </ac:spMkLst>
        </pc:spChg>
        <pc:spChg chg="mod">
          <ac:chgData name="Katy Minahan (ANDERSEN CONSULTANTS LLC)" userId="18f8ef59-8e9a-4955-b1bc-11f5d863753a" providerId="ADAL" clId="{CDB47256-7366-4EAA-8FC4-B325731EB349}" dt="2024-03-20T17:41:12.480" v="19"/>
          <ac:spMkLst>
            <pc:docMk/>
            <pc:sldMk cId="2708535613" sldId="2147481124"/>
            <ac:spMk id="910" creationId="{51038EA5-145C-1018-16D4-F37372ED6FC9}"/>
          </ac:spMkLst>
        </pc:spChg>
        <pc:spChg chg="mod">
          <ac:chgData name="Katy Minahan (ANDERSEN CONSULTANTS LLC)" userId="18f8ef59-8e9a-4955-b1bc-11f5d863753a" providerId="ADAL" clId="{CDB47256-7366-4EAA-8FC4-B325731EB349}" dt="2024-03-20T17:41:12.480" v="19"/>
          <ac:spMkLst>
            <pc:docMk/>
            <pc:sldMk cId="2708535613" sldId="2147481124"/>
            <ac:spMk id="911" creationId="{358FEA7C-F417-5FED-78B6-A40362FF21F8}"/>
          </ac:spMkLst>
        </pc:spChg>
        <pc:spChg chg="mod">
          <ac:chgData name="Katy Minahan (ANDERSEN CONSULTANTS LLC)" userId="18f8ef59-8e9a-4955-b1bc-11f5d863753a" providerId="ADAL" clId="{CDB47256-7366-4EAA-8FC4-B325731EB349}" dt="2024-03-20T17:41:12.480" v="19"/>
          <ac:spMkLst>
            <pc:docMk/>
            <pc:sldMk cId="2708535613" sldId="2147481124"/>
            <ac:spMk id="912" creationId="{17B0E1B3-A25C-0573-5894-DC9AB9C85AA2}"/>
          </ac:spMkLst>
        </pc:spChg>
        <pc:spChg chg="mod">
          <ac:chgData name="Katy Minahan (ANDERSEN CONSULTANTS LLC)" userId="18f8ef59-8e9a-4955-b1bc-11f5d863753a" providerId="ADAL" clId="{CDB47256-7366-4EAA-8FC4-B325731EB349}" dt="2024-03-20T17:41:12.480" v="19"/>
          <ac:spMkLst>
            <pc:docMk/>
            <pc:sldMk cId="2708535613" sldId="2147481124"/>
            <ac:spMk id="913" creationId="{0493AD03-D2F5-301B-47DB-9CDF2CDCBC47}"/>
          </ac:spMkLst>
        </pc:spChg>
        <pc:spChg chg="mod">
          <ac:chgData name="Katy Minahan (ANDERSEN CONSULTANTS LLC)" userId="18f8ef59-8e9a-4955-b1bc-11f5d863753a" providerId="ADAL" clId="{CDB47256-7366-4EAA-8FC4-B325731EB349}" dt="2024-03-20T17:41:12.480" v="19"/>
          <ac:spMkLst>
            <pc:docMk/>
            <pc:sldMk cId="2708535613" sldId="2147481124"/>
            <ac:spMk id="914" creationId="{4AFDEBCB-37FB-1F93-D6E1-DC5F232B6849}"/>
          </ac:spMkLst>
        </pc:spChg>
        <pc:spChg chg="mod">
          <ac:chgData name="Katy Minahan (ANDERSEN CONSULTANTS LLC)" userId="18f8ef59-8e9a-4955-b1bc-11f5d863753a" providerId="ADAL" clId="{CDB47256-7366-4EAA-8FC4-B325731EB349}" dt="2024-03-20T17:41:12.480" v="19"/>
          <ac:spMkLst>
            <pc:docMk/>
            <pc:sldMk cId="2708535613" sldId="2147481124"/>
            <ac:spMk id="915" creationId="{E891BE31-8272-74A0-F0DE-D60B573ABFA8}"/>
          </ac:spMkLst>
        </pc:spChg>
        <pc:spChg chg="mod">
          <ac:chgData name="Katy Minahan (ANDERSEN CONSULTANTS LLC)" userId="18f8ef59-8e9a-4955-b1bc-11f5d863753a" providerId="ADAL" clId="{CDB47256-7366-4EAA-8FC4-B325731EB349}" dt="2024-03-20T17:41:12.480" v="19"/>
          <ac:spMkLst>
            <pc:docMk/>
            <pc:sldMk cId="2708535613" sldId="2147481124"/>
            <ac:spMk id="916" creationId="{2A87F211-7DA9-30BD-338B-4992D6A4FDD0}"/>
          </ac:spMkLst>
        </pc:spChg>
        <pc:spChg chg="mod">
          <ac:chgData name="Katy Minahan (ANDERSEN CONSULTANTS LLC)" userId="18f8ef59-8e9a-4955-b1bc-11f5d863753a" providerId="ADAL" clId="{CDB47256-7366-4EAA-8FC4-B325731EB349}" dt="2024-03-20T17:41:12.480" v="19"/>
          <ac:spMkLst>
            <pc:docMk/>
            <pc:sldMk cId="2708535613" sldId="2147481124"/>
            <ac:spMk id="917" creationId="{88E71AA9-6EA5-5CD4-9EEA-FBCE503A06AB}"/>
          </ac:spMkLst>
        </pc:spChg>
        <pc:spChg chg="mod">
          <ac:chgData name="Katy Minahan (ANDERSEN CONSULTANTS LLC)" userId="18f8ef59-8e9a-4955-b1bc-11f5d863753a" providerId="ADAL" clId="{CDB47256-7366-4EAA-8FC4-B325731EB349}" dt="2024-03-20T17:41:12.480" v="19"/>
          <ac:spMkLst>
            <pc:docMk/>
            <pc:sldMk cId="2708535613" sldId="2147481124"/>
            <ac:spMk id="918" creationId="{2BD611C3-3C5D-692B-DFA3-C323D79BAC51}"/>
          </ac:spMkLst>
        </pc:spChg>
        <pc:spChg chg="mod">
          <ac:chgData name="Katy Minahan (ANDERSEN CONSULTANTS LLC)" userId="18f8ef59-8e9a-4955-b1bc-11f5d863753a" providerId="ADAL" clId="{CDB47256-7366-4EAA-8FC4-B325731EB349}" dt="2024-03-20T17:41:12.480" v="19"/>
          <ac:spMkLst>
            <pc:docMk/>
            <pc:sldMk cId="2708535613" sldId="2147481124"/>
            <ac:spMk id="919" creationId="{3E722420-D552-A664-83E9-B35AB5512E9F}"/>
          </ac:spMkLst>
        </pc:spChg>
        <pc:spChg chg="mod">
          <ac:chgData name="Katy Minahan (ANDERSEN CONSULTANTS LLC)" userId="18f8ef59-8e9a-4955-b1bc-11f5d863753a" providerId="ADAL" clId="{CDB47256-7366-4EAA-8FC4-B325731EB349}" dt="2024-03-20T17:41:12.480" v="19"/>
          <ac:spMkLst>
            <pc:docMk/>
            <pc:sldMk cId="2708535613" sldId="2147481124"/>
            <ac:spMk id="920" creationId="{C24C87DE-C61E-2823-10E2-C4286B2C30D0}"/>
          </ac:spMkLst>
        </pc:spChg>
        <pc:spChg chg="mod">
          <ac:chgData name="Katy Minahan (ANDERSEN CONSULTANTS LLC)" userId="18f8ef59-8e9a-4955-b1bc-11f5d863753a" providerId="ADAL" clId="{CDB47256-7366-4EAA-8FC4-B325731EB349}" dt="2024-03-20T17:41:12.480" v="19"/>
          <ac:spMkLst>
            <pc:docMk/>
            <pc:sldMk cId="2708535613" sldId="2147481124"/>
            <ac:spMk id="921" creationId="{88C01C5D-DAE8-43C8-BA5A-B3FF118A7D7D}"/>
          </ac:spMkLst>
        </pc:spChg>
        <pc:spChg chg="mod">
          <ac:chgData name="Katy Minahan (ANDERSEN CONSULTANTS LLC)" userId="18f8ef59-8e9a-4955-b1bc-11f5d863753a" providerId="ADAL" clId="{CDB47256-7366-4EAA-8FC4-B325731EB349}" dt="2024-03-20T17:41:12.480" v="19"/>
          <ac:spMkLst>
            <pc:docMk/>
            <pc:sldMk cId="2708535613" sldId="2147481124"/>
            <ac:spMk id="922" creationId="{2AF8D5D1-1C19-85A3-5DAE-0AB35B4AD76E}"/>
          </ac:spMkLst>
        </pc:spChg>
        <pc:spChg chg="mod">
          <ac:chgData name="Katy Minahan (ANDERSEN CONSULTANTS LLC)" userId="18f8ef59-8e9a-4955-b1bc-11f5d863753a" providerId="ADAL" clId="{CDB47256-7366-4EAA-8FC4-B325731EB349}" dt="2024-03-20T17:41:12.480" v="19"/>
          <ac:spMkLst>
            <pc:docMk/>
            <pc:sldMk cId="2708535613" sldId="2147481124"/>
            <ac:spMk id="923" creationId="{4B1392EE-2C6C-1AC6-74B2-20F36AE35494}"/>
          </ac:spMkLst>
        </pc:spChg>
        <pc:spChg chg="mod">
          <ac:chgData name="Katy Minahan (ANDERSEN CONSULTANTS LLC)" userId="18f8ef59-8e9a-4955-b1bc-11f5d863753a" providerId="ADAL" clId="{CDB47256-7366-4EAA-8FC4-B325731EB349}" dt="2024-03-20T17:41:12.480" v="19"/>
          <ac:spMkLst>
            <pc:docMk/>
            <pc:sldMk cId="2708535613" sldId="2147481124"/>
            <ac:spMk id="924" creationId="{FE0C7122-314C-FFE8-40A3-F67502B569D5}"/>
          </ac:spMkLst>
        </pc:spChg>
        <pc:spChg chg="mod">
          <ac:chgData name="Katy Minahan (ANDERSEN CONSULTANTS LLC)" userId="18f8ef59-8e9a-4955-b1bc-11f5d863753a" providerId="ADAL" clId="{CDB47256-7366-4EAA-8FC4-B325731EB349}" dt="2024-03-20T17:41:12.480" v="19"/>
          <ac:spMkLst>
            <pc:docMk/>
            <pc:sldMk cId="2708535613" sldId="2147481124"/>
            <ac:spMk id="925" creationId="{EB80CE59-4D7C-F218-6921-4DC1E65715A3}"/>
          </ac:spMkLst>
        </pc:spChg>
        <pc:spChg chg="mod">
          <ac:chgData name="Katy Minahan (ANDERSEN CONSULTANTS LLC)" userId="18f8ef59-8e9a-4955-b1bc-11f5d863753a" providerId="ADAL" clId="{CDB47256-7366-4EAA-8FC4-B325731EB349}" dt="2024-03-20T17:41:12.480" v="19"/>
          <ac:spMkLst>
            <pc:docMk/>
            <pc:sldMk cId="2708535613" sldId="2147481124"/>
            <ac:spMk id="926" creationId="{D91AFC64-2D2F-51E2-DDDC-1243DCEA2190}"/>
          </ac:spMkLst>
        </pc:spChg>
        <pc:spChg chg="mod">
          <ac:chgData name="Katy Minahan (ANDERSEN CONSULTANTS LLC)" userId="18f8ef59-8e9a-4955-b1bc-11f5d863753a" providerId="ADAL" clId="{CDB47256-7366-4EAA-8FC4-B325731EB349}" dt="2024-03-20T17:41:12.480" v="19"/>
          <ac:spMkLst>
            <pc:docMk/>
            <pc:sldMk cId="2708535613" sldId="2147481124"/>
            <ac:spMk id="927" creationId="{5284C4BE-F624-175A-0409-DCF0822EB1B3}"/>
          </ac:spMkLst>
        </pc:spChg>
        <pc:spChg chg="mod">
          <ac:chgData name="Katy Minahan (ANDERSEN CONSULTANTS LLC)" userId="18f8ef59-8e9a-4955-b1bc-11f5d863753a" providerId="ADAL" clId="{CDB47256-7366-4EAA-8FC4-B325731EB349}" dt="2024-03-20T17:41:12.480" v="19"/>
          <ac:spMkLst>
            <pc:docMk/>
            <pc:sldMk cId="2708535613" sldId="2147481124"/>
            <ac:spMk id="928" creationId="{FFC142CB-70C1-6740-F9E9-D26079A44AC1}"/>
          </ac:spMkLst>
        </pc:spChg>
        <pc:spChg chg="mod">
          <ac:chgData name="Katy Minahan (ANDERSEN CONSULTANTS LLC)" userId="18f8ef59-8e9a-4955-b1bc-11f5d863753a" providerId="ADAL" clId="{CDB47256-7366-4EAA-8FC4-B325731EB349}" dt="2024-03-20T17:41:12.480" v="19"/>
          <ac:spMkLst>
            <pc:docMk/>
            <pc:sldMk cId="2708535613" sldId="2147481124"/>
            <ac:spMk id="929" creationId="{7F694C56-93F5-62C6-0461-A97594971E4F}"/>
          </ac:spMkLst>
        </pc:spChg>
        <pc:spChg chg="mod">
          <ac:chgData name="Katy Minahan (ANDERSEN CONSULTANTS LLC)" userId="18f8ef59-8e9a-4955-b1bc-11f5d863753a" providerId="ADAL" clId="{CDB47256-7366-4EAA-8FC4-B325731EB349}" dt="2024-03-20T17:41:12.480" v="19"/>
          <ac:spMkLst>
            <pc:docMk/>
            <pc:sldMk cId="2708535613" sldId="2147481124"/>
            <ac:spMk id="930" creationId="{0A705594-40FD-A7A8-5DA0-8942CD76913E}"/>
          </ac:spMkLst>
        </pc:spChg>
        <pc:spChg chg="mod">
          <ac:chgData name="Katy Minahan (ANDERSEN CONSULTANTS LLC)" userId="18f8ef59-8e9a-4955-b1bc-11f5d863753a" providerId="ADAL" clId="{CDB47256-7366-4EAA-8FC4-B325731EB349}" dt="2024-03-20T17:41:12.480" v="19"/>
          <ac:spMkLst>
            <pc:docMk/>
            <pc:sldMk cId="2708535613" sldId="2147481124"/>
            <ac:spMk id="931" creationId="{46C98611-9FAF-60EA-D36A-BF0369C96855}"/>
          </ac:spMkLst>
        </pc:spChg>
        <pc:spChg chg="mod">
          <ac:chgData name="Katy Minahan (ANDERSEN CONSULTANTS LLC)" userId="18f8ef59-8e9a-4955-b1bc-11f5d863753a" providerId="ADAL" clId="{CDB47256-7366-4EAA-8FC4-B325731EB349}" dt="2024-03-20T17:41:12.480" v="19"/>
          <ac:spMkLst>
            <pc:docMk/>
            <pc:sldMk cId="2708535613" sldId="2147481124"/>
            <ac:spMk id="932" creationId="{3311A63E-9211-5076-8735-3FE02AC05523}"/>
          </ac:spMkLst>
        </pc:spChg>
        <pc:spChg chg="mod">
          <ac:chgData name="Katy Minahan (ANDERSEN CONSULTANTS LLC)" userId="18f8ef59-8e9a-4955-b1bc-11f5d863753a" providerId="ADAL" clId="{CDB47256-7366-4EAA-8FC4-B325731EB349}" dt="2024-03-20T17:41:12.480" v="19"/>
          <ac:spMkLst>
            <pc:docMk/>
            <pc:sldMk cId="2708535613" sldId="2147481124"/>
            <ac:spMk id="933" creationId="{8943A6CD-A261-1F25-7FDA-525B4D06494D}"/>
          </ac:spMkLst>
        </pc:spChg>
        <pc:spChg chg="mod">
          <ac:chgData name="Katy Minahan (ANDERSEN CONSULTANTS LLC)" userId="18f8ef59-8e9a-4955-b1bc-11f5d863753a" providerId="ADAL" clId="{CDB47256-7366-4EAA-8FC4-B325731EB349}" dt="2024-03-20T17:41:12.480" v="19"/>
          <ac:spMkLst>
            <pc:docMk/>
            <pc:sldMk cId="2708535613" sldId="2147481124"/>
            <ac:spMk id="934" creationId="{BC01888C-3D49-E275-8D59-315F2CE95852}"/>
          </ac:spMkLst>
        </pc:spChg>
        <pc:spChg chg="mod">
          <ac:chgData name="Katy Minahan (ANDERSEN CONSULTANTS LLC)" userId="18f8ef59-8e9a-4955-b1bc-11f5d863753a" providerId="ADAL" clId="{CDB47256-7366-4EAA-8FC4-B325731EB349}" dt="2024-03-20T17:41:12.480" v="19"/>
          <ac:spMkLst>
            <pc:docMk/>
            <pc:sldMk cId="2708535613" sldId="2147481124"/>
            <ac:spMk id="935" creationId="{46E12922-D0AA-E042-C207-78E3AFC16605}"/>
          </ac:spMkLst>
        </pc:spChg>
        <pc:spChg chg="mod">
          <ac:chgData name="Katy Minahan (ANDERSEN CONSULTANTS LLC)" userId="18f8ef59-8e9a-4955-b1bc-11f5d863753a" providerId="ADAL" clId="{CDB47256-7366-4EAA-8FC4-B325731EB349}" dt="2024-03-20T17:41:12.480" v="19"/>
          <ac:spMkLst>
            <pc:docMk/>
            <pc:sldMk cId="2708535613" sldId="2147481124"/>
            <ac:spMk id="936" creationId="{351FECEF-9403-C127-1145-B0D15B3AF620}"/>
          </ac:spMkLst>
        </pc:spChg>
        <pc:spChg chg="mod">
          <ac:chgData name="Katy Minahan (ANDERSEN CONSULTANTS LLC)" userId="18f8ef59-8e9a-4955-b1bc-11f5d863753a" providerId="ADAL" clId="{CDB47256-7366-4EAA-8FC4-B325731EB349}" dt="2024-03-20T17:41:12.480" v="19"/>
          <ac:spMkLst>
            <pc:docMk/>
            <pc:sldMk cId="2708535613" sldId="2147481124"/>
            <ac:spMk id="937" creationId="{4A152879-B74D-8BDC-2B6E-6353A7C7D5BE}"/>
          </ac:spMkLst>
        </pc:spChg>
        <pc:spChg chg="mod">
          <ac:chgData name="Katy Minahan (ANDERSEN CONSULTANTS LLC)" userId="18f8ef59-8e9a-4955-b1bc-11f5d863753a" providerId="ADAL" clId="{CDB47256-7366-4EAA-8FC4-B325731EB349}" dt="2024-03-20T17:41:12.480" v="19"/>
          <ac:spMkLst>
            <pc:docMk/>
            <pc:sldMk cId="2708535613" sldId="2147481124"/>
            <ac:spMk id="938" creationId="{6B2ACF33-0EEB-1000-85CD-A42252326477}"/>
          </ac:spMkLst>
        </pc:spChg>
        <pc:spChg chg="mod">
          <ac:chgData name="Katy Minahan (ANDERSEN CONSULTANTS LLC)" userId="18f8ef59-8e9a-4955-b1bc-11f5d863753a" providerId="ADAL" clId="{CDB47256-7366-4EAA-8FC4-B325731EB349}" dt="2024-03-20T17:41:12.480" v="19"/>
          <ac:spMkLst>
            <pc:docMk/>
            <pc:sldMk cId="2708535613" sldId="2147481124"/>
            <ac:spMk id="939" creationId="{69328BEF-231B-9F61-88B5-588087EE990F}"/>
          </ac:spMkLst>
        </pc:spChg>
        <pc:spChg chg="mod">
          <ac:chgData name="Katy Minahan (ANDERSEN CONSULTANTS LLC)" userId="18f8ef59-8e9a-4955-b1bc-11f5d863753a" providerId="ADAL" clId="{CDB47256-7366-4EAA-8FC4-B325731EB349}" dt="2024-03-20T17:41:12.480" v="19"/>
          <ac:spMkLst>
            <pc:docMk/>
            <pc:sldMk cId="2708535613" sldId="2147481124"/>
            <ac:spMk id="940" creationId="{65B9E778-3C25-3498-B01A-01ADE67696F4}"/>
          </ac:spMkLst>
        </pc:spChg>
        <pc:spChg chg="mod">
          <ac:chgData name="Katy Minahan (ANDERSEN CONSULTANTS LLC)" userId="18f8ef59-8e9a-4955-b1bc-11f5d863753a" providerId="ADAL" clId="{CDB47256-7366-4EAA-8FC4-B325731EB349}" dt="2024-03-20T17:41:12.480" v="19"/>
          <ac:spMkLst>
            <pc:docMk/>
            <pc:sldMk cId="2708535613" sldId="2147481124"/>
            <ac:spMk id="941" creationId="{C7E0BF81-DB04-D0C3-C126-CF1900E053B5}"/>
          </ac:spMkLst>
        </pc:spChg>
        <pc:spChg chg="mod">
          <ac:chgData name="Katy Minahan (ANDERSEN CONSULTANTS LLC)" userId="18f8ef59-8e9a-4955-b1bc-11f5d863753a" providerId="ADAL" clId="{CDB47256-7366-4EAA-8FC4-B325731EB349}" dt="2024-03-20T17:41:12.480" v="19"/>
          <ac:spMkLst>
            <pc:docMk/>
            <pc:sldMk cId="2708535613" sldId="2147481124"/>
            <ac:spMk id="942" creationId="{1EC6DFE3-CFFB-BB54-C69D-25885182093B}"/>
          </ac:spMkLst>
        </pc:spChg>
        <pc:spChg chg="mod">
          <ac:chgData name="Katy Minahan (ANDERSEN CONSULTANTS LLC)" userId="18f8ef59-8e9a-4955-b1bc-11f5d863753a" providerId="ADAL" clId="{CDB47256-7366-4EAA-8FC4-B325731EB349}" dt="2024-03-20T17:41:12.480" v="19"/>
          <ac:spMkLst>
            <pc:docMk/>
            <pc:sldMk cId="2708535613" sldId="2147481124"/>
            <ac:spMk id="943" creationId="{8D5F3E91-83DA-49A2-D661-A3BE069B7C2D}"/>
          </ac:spMkLst>
        </pc:spChg>
        <pc:spChg chg="mod">
          <ac:chgData name="Katy Minahan (ANDERSEN CONSULTANTS LLC)" userId="18f8ef59-8e9a-4955-b1bc-11f5d863753a" providerId="ADAL" clId="{CDB47256-7366-4EAA-8FC4-B325731EB349}" dt="2024-03-20T17:41:12.480" v="19"/>
          <ac:spMkLst>
            <pc:docMk/>
            <pc:sldMk cId="2708535613" sldId="2147481124"/>
            <ac:spMk id="944" creationId="{E54D5F71-CEDB-0630-C869-B442BE81AFB0}"/>
          </ac:spMkLst>
        </pc:spChg>
        <pc:spChg chg="mod">
          <ac:chgData name="Katy Minahan (ANDERSEN CONSULTANTS LLC)" userId="18f8ef59-8e9a-4955-b1bc-11f5d863753a" providerId="ADAL" clId="{CDB47256-7366-4EAA-8FC4-B325731EB349}" dt="2024-03-20T17:41:12.480" v="19"/>
          <ac:spMkLst>
            <pc:docMk/>
            <pc:sldMk cId="2708535613" sldId="2147481124"/>
            <ac:spMk id="945" creationId="{CF0459F8-9D72-93D8-EF6E-0AF47484EC99}"/>
          </ac:spMkLst>
        </pc:spChg>
        <pc:spChg chg="mod">
          <ac:chgData name="Katy Minahan (ANDERSEN CONSULTANTS LLC)" userId="18f8ef59-8e9a-4955-b1bc-11f5d863753a" providerId="ADAL" clId="{CDB47256-7366-4EAA-8FC4-B325731EB349}" dt="2024-03-20T17:41:12.480" v="19"/>
          <ac:spMkLst>
            <pc:docMk/>
            <pc:sldMk cId="2708535613" sldId="2147481124"/>
            <ac:spMk id="946" creationId="{A3AFD403-FC5D-599A-84FA-829E6527A7BA}"/>
          </ac:spMkLst>
        </pc:spChg>
        <pc:spChg chg="mod">
          <ac:chgData name="Katy Minahan (ANDERSEN CONSULTANTS LLC)" userId="18f8ef59-8e9a-4955-b1bc-11f5d863753a" providerId="ADAL" clId="{CDB47256-7366-4EAA-8FC4-B325731EB349}" dt="2024-03-20T17:41:12.480" v="19"/>
          <ac:spMkLst>
            <pc:docMk/>
            <pc:sldMk cId="2708535613" sldId="2147481124"/>
            <ac:spMk id="947" creationId="{597E24A9-6EF7-F3DB-0A28-A4CC6D19AA75}"/>
          </ac:spMkLst>
        </pc:spChg>
        <pc:spChg chg="mod">
          <ac:chgData name="Katy Minahan (ANDERSEN CONSULTANTS LLC)" userId="18f8ef59-8e9a-4955-b1bc-11f5d863753a" providerId="ADAL" clId="{CDB47256-7366-4EAA-8FC4-B325731EB349}" dt="2024-03-20T17:41:12.480" v="19"/>
          <ac:spMkLst>
            <pc:docMk/>
            <pc:sldMk cId="2708535613" sldId="2147481124"/>
            <ac:spMk id="948" creationId="{28CB2574-CB6A-0FE9-FBFE-2055349AE621}"/>
          </ac:spMkLst>
        </pc:spChg>
        <pc:spChg chg="mod">
          <ac:chgData name="Katy Minahan (ANDERSEN CONSULTANTS LLC)" userId="18f8ef59-8e9a-4955-b1bc-11f5d863753a" providerId="ADAL" clId="{CDB47256-7366-4EAA-8FC4-B325731EB349}" dt="2024-03-20T17:41:12.480" v="19"/>
          <ac:spMkLst>
            <pc:docMk/>
            <pc:sldMk cId="2708535613" sldId="2147481124"/>
            <ac:spMk id="949" creationId="{667E3AFC-20A8-BFF5-1A41-245404368863}"/>
          </ac:spMkLst>
        </pc:spChg>
        <pc:spChg chg="mod">
          <ac:chgData name="Katy Minahan (ANDERSEN CONSULTANTS LLC)" userId="18f8ef59-8e9a-4955-b1bc-11f5d863753a" providerId="ADAL" clId="{CDB47256-7366-4EAA-8FC4-B325731EB349}" dt="2024-03-20T17:41:12.480" v="19"/>
          <ac:spMkLst>
            <pc:docMk/>
            <pc:sldMk cId="2708535613" sldId="2147481124"/>
            <ac:spMk id="950" creationId="{AD2B7969-2251-208A-12C4-14CBF97DD4D9}"/>
          </ac:spMkLst>
        </pc:spChg>
        <pc:spChg chg="mod">
          <ac:chgData name="Katy Minahan (ANDERSEN CONSULTANTS LLC)" userId="18f8ef59-8e9a-4955-b1bc-11f5d863753a" providerId="ADAL" clId="{CDB47256-7366-4EAA-8FC4-B325731EB349}" dt="2024-03-20T17:41:12.480" v="19"/>
          <ac:spMkLst>
            <pc:docMk/>
            <pc:sldMk cId="2708535613" sldId="2147481124"/>
            <ac:spMk id="951" creationId="{73269677-F5EC-021C-62FB-A153EF3FE83F}"/>
          </ac:spMkLst>
        </pc:spChg>
        <pc:spChg chg="mod">
          <ac:chgData name="Katy Minahan (ANDERSEN CONSULTANTS LLC)" userId="18f8ef59-8e9a-4955-b1bc-11f5d863753a" providerId="ADAL" clId="{CDB47256-7366-4EAA-8FC4-B325731EB349}" dt="2024-03-20T17:41:12.480" v="19"/>
          <ac:spMkLst>
            <pc:docMk/>
            <pc:sldMk cId="2708535613" sldId="2147481124"/>
            <ac:spMk id="952" creationId="{82FEFA96-8B20-54C3-A173-86EF33DDCA6A}"/>
          </ac:spMkLst>
        </pc:spChg>
        <pc:spChg chg="mod">
          <ac:chgData name="Katy Minahan (ANDERSEN CONSULTANTS LLC)" userId="18f8ef59-8e9a-4955-b1bc-11f5d863753a" providerId="ADAL" clId="{CDB47256-7366-4EAA-8FC4-B325731EB349}" dt="2024-03-20T17:41:12.480" v="19"/>
          <ac:spMkLst>
            <pc:docMk/>
            <pc:sldMk cId="2708535613" sldId="2147481124"/>
            <ac:spMk id="953" creationId="{6C3467E2-6482-B194-876A-68C572BAEA62}"/>
          </ac:spMkLst>
        </pc:spChg>
        <pc:spChg chg="mod">
          <ac:chgData name="Katy Minahan (ANDERSEN CONSULTANTS LLC)" userId="18f8ef59-8e9a-4955-b1bc-11f5d863753a" providerId="ADAL" clId="{CDB47256-7366-4EAA-8FC4-B325731EB349}" dt="2024-03-20T17:41:12.480" v="19"/>
          <ac:spMkLst>
            <pc:docMk/>
            <pc:sldMk cId="2708535613" sldId="2147481124"/>
            <ac:spMk id="954" creationId="{AE322039-BC6C-4CE8-F4E5-BA500F8B62F5}"/>
          </ac:spMkLst>
        </pc:spChg>
        <pc:spChg chg="mod">
          <ac:chgData name="Katy Minahan (ANDERSEN CONSULTANTS LLC)" userId="18f8ef59-8e9a-4955-b1bc-11f5d863753a" providerId="ADAL" clId="{CDB47256-7366-4EAA-8FC4-B325731EB349}" dt="2024-03-20T17:41:12.480" v="19"/>
          <ac:spMkLst>
            <pc:docMk/>
            <pc:sldMk cId="2708535613" sldId="2147481124"/>
            <ac:spMk id="955" creationId="{90E4979A-6670-C19D-21CE-5680B3F268C3}"/>
          </ac:spMkLst>
        </pc:spChg>
        <pc:spChg chg="mod">
          <ac:chgData name="Katy Minahan (ANDERSEN CONSULTANTS LLC)" userId="18f8ef59-8e9a-4955-b1bc-11f5d863753a" providerId="ADAL" clId="{CDB47256-7366-4EAA-8FC4-B325731EB349}" dt="2024-03-20T17:41:12.480" v="19"/>
          <ac:spMkLst>
            <pc:docMk/>
            <pc:sldMk cId="2708535613" sldId="2147481124"/>
            <ac:spMk id="956" creationId="{1E1DFBEB-8E32-CE3F-0CBC-F10334477293}"/>
          </ac:spMkLst>
        </pc:spChg>
        <pc:spChg chg="mod">
          <ac:chgData name="Katy Minahan (ANDERSEN CONSULTANTS LLC)" userId="18f8ef59-8e9a-4955-b1bc-11f5d863753a" providerId="ADAL" clId="{CDB47256-7366-4EAA-8FC4-B325731EB349}" dt="2024-03-20T17:41:12.480" v="19"/>
          <ac:spMkLst>
            <pc:docMk/>
            <pc:sldMk cId="2708535613" sldId="2147481124"/>
            <ac:spMk id="957" creationId="{E13BC196-371F-02E6-A147-EC7C6F8BB350}"/>
          </ac:spMkLst>
        </pc:spChg>
        <pc:spChg chg="mod">
          <ac:chgData name="Katy Minahan (ANDERSEN CONSULTANTS LLC)" userId="18f8ef59-8e9a-4955-b1bc-11f5d863753a" providerId="ADAL" clId="{CDB47256-7366-4EAA-8FC4-B325731EB349}" dt="2024-03-20T17:41:12.480" v="19"/>
          <ac:spMkLst>
            <pc:docMk/>
            <pc:sldMk cId="2708535613" sldId="2147481124"/>
            <ac:spMk id="958" creationId="{D7969DA9-39C4-1618-1343-CF8697481C0E}"/>
          </ac:spMkLst>
        </pc:spChg>
        <pc:spChg chg="mod">
          <ac:chgData name="Katy Minahan (ANDERSEN CONSULTANTS LLC)" userId="18f8ef59-8e9a-4955-b1bc-11f5d863753a" providerId="ADAL" clId="{CDB47256-7366-4EAA-8FC4-B325731EB349}" dt="2024-03-20T17:41:12.480" v="19"/>
          <ac:spMkLst>
            <pc:docMk/>
            <pc:sldMk cId="2708535613" sldId="2147481124"/>
            <ac:spMk id="959" creationId="{75377976-6AD7-9258-8898-DD7DB187D9FA}"/>
          </ac:spMkLst>
        </pc:spChg>
        <pc:spChg chg="mod">
          <ac:chgData name="Katy Minahan (ANDERSEN CONSULTANTS LLC)" userId="18f8ef59-8e9a-4955-b1bc-11f5d863753a" providerId="ADAL" clId="{CDB47256-7366-4EAA-8FC4-B325731EB349}" dt="2024-03-20T17:41:12.480" v="19"/>
          <ac:spMkLst>
            <pc:docMk/>
            <pc:sldMk cId="2708535613" sldId="2147481124"/>
            <ac:spMk id="960" creationId="{67DFDDBB-1B21-7189-F117-02189D4B13A0}"/>
          </ac:spMkLst>
        </pc:spChg>
        <pc:spChg chg="mod">
          <ac:chgData name="Katy Minahan (ANDERSEN CONSULTANTS LLC)" userId="18f8ef59-8e9a-4955-b1bc-11f5d863753a" providerId="ADAL" clId="{CDB47256-7366-4EAA-8FC4-B325731EB349}" dt="2024-03-20T17:41:12.480" v="19"/>
          <ac:spMkLst>
            <pc:docMk/>
            <pc:sldMk cId="2708535613" sldId="2147481124"/>
            <ac:spMk id="961" creationId="{570E0A1F-7014-B3E9-DF0B-A45986511AD7}"/>
          </ac:spMkLst>
        </pc:spChg>
        <pc:spChg chg="mod">
          <ac:chgData name="Katy Minahan (ANDERSEN CONSULTANTS LLC)" userId="18f8ef59-8e9a-4955-b1bc-11f5d863753a" providerId="ADAL" clId="{CDB47256-7366-4EAA-8FC4-B325731EB349}" dt="2024-03-20T17:41:12.480" v="19"/>
          <ac:spMkLst>
            <pc:docMk/>
            <pc:sldMk cId="2708535613" sldId="2147481124"/>
            <ac:spMk id="962" creationId="{A66BA3E8-B51A-7253-DA1D-9C1A076A35C1}"/>
          </ac:spMkLst>
        </pc:spChg>
        <pc:spChg chg="mod">
          <ac:chgData name="Katy Minahan (ANDERSEN CONSULTANTS LLC)" userId="18f8ef59-8e9a-4955-b1bc-11f5d863753a" providerId="ADAL" clId="{CDB47256-7366-4EAA-8FC4-B325731EB349}" dt="2024-03-20T17:41:12.480" v="19"/>
          <ac:spMkLst>
            <pc:docMk/>
            <pc:sldMk cId="2708535613" sldId="2147481124"/>
            <ac:spMk id="963" creationId="{CDE3DE34-90A4-D7B2-959C-CA75802C85AB}"/>
          </ac:spMkLst>
        </pc:spChg>
        <pc:spChg chg="mod">
          <ac:chgData name="Katy Minahan (ANDERSEN CONSULTANTS LLC)" userId="18f8ef59-8e9a-4955-b1bc-11f5d863753a" providerId="ADAL" clId="{CDB47256-7366-4EAA-8FC4-B325731EB349}" dt="2024-03-20T17:41:12.480" v="19"/>
          <ac:spMkLst>
            <pc:docMk/>
            <pc:sldMk cId="2708535613" sldId="2147481124"/>
            <ac:spMk id="964" creationId="{87FF185B-CBD1-055A-73E8-AD0CFC637400}"/>
          </ac:spMkLst>
        </pc:spChg>
        <pc:spChg chg="mod">
          <ac:chgData name="Katy Minahan (ANDERSEN CONSULTANTS LLC)" userId="18f8ef59-8e9a-4955-b1bc-11f5d863753a" providerId="ADAL" clId="{CDB47256-7366-4EAA-8FC4-B325731EB349}" dt="2024-03-20T17:41:12.480" v="19"/>
          <ac:spMkLst>
            <pc:docMk/>
            <pc:sldMk cId="2708535613" sldId="2147481124"/>
            <ac:spMk id="965" creationId="{C8FBF3D6-94EB-2E98-C204-9E9512843ED6}"/>
          </ac:spMkLst>
        </pc:spChg>
        <pc:spChg chg="mod">
          <ac:chgData name="Katy Minahan (ANDERSEN CONSULTANTS LLC)" userId="18f8ef59-8e9a-4955-b1bc-11f5d863753a" providerId="ADAL" clId="{CDB47256-7366-4EAA-8FC4-B325731EB349}" dt="2024-03-20T17:41:12.480" v="19"/>
          <ac:spMkLst>
            <pc:docMk/>
            <pc:sldMk cId="2708535613" sldId="2147481124"/>
            <ac:spMk id="966" creationId="{A3E616BF-CD20-227A-3502-B57CC6FFD8DA}"/>
          </ac:spMkLst>
        </pc:spChg>
        <pc:spChg chg="mod">
          <ac:chgData name="Katy Minahan (ANDERSEN CONSULTANTS LLC)" userId="18f8ef59-8e9a-4955-b1bc-11f5d863753a" providerId="ADAL" clId="{CDB47256-7366-4EAA-8FC4-B325731EB349}" dt="2024-03-20T17:41:12.480" v="19"/>
          <ac:spMkLst>
            <pc:docMk/>
            <pc:sldMk cId="2708535613" sldId="2147481124"/>
            <ac:spMk id="967" creationId="{432A5B7A-A0F6-8CEF-F920-733C579DFB3F}"/>
          </ac:spMkLst>
        </pc:spChg>
        <pc:spChg chg="mod">
          <ac:chgData name="Katy Minahan (ANDERSEN CONSULTANTS LLC)" userId="18f8ef59-8e9a-4955-b1bc-11f5d863753a" providerId="ADAL" clId="{CDB47256-7366-4EAA-8FC4-B325731EB349}" dt="2024-03-20T17:41:12.480" v="19"/>
          <ac:spMkLst>
            <pc:docMk/>
            <pc:sldMk cId="2708535613" sldId="2147481124"/>
            <ac:spMk id="968" creationId="{079F3C66-FDBB-2FB8-BFED-F348A3A8EDCE}"/>
          </ac:spMkLst>
        </pc:spChg>
        <pc:spChg chg="mod">
          <ac:chgData name="Katy Minahan (ANDERSEN CONSULTANTS LLC)" userId="18f8ef59-8e9a-4955-b1bc-11f5d863753a" providerId="ADAL" clId="{CDB47256-7366-4EAA-8FC4-B325731EB349}" dt="2024-03-20T17:41:12.480" v="19"/>
          <ac:spMkLst>
            <pc:docMk/>
            <pc:sldMk cId="2708535613" sldId="2147481124"/>
            <ac:spMk id="969" creationId="{DEEFAC5D-4EA9-F48D-E36D-FEAF0E23ACCD}"/>
          </ac:spMkLst>
        </pc:spChg>
        <pc:spChg chg="mod">
          <ac:chgData name="Katy Minahan (ANDERSEN CONSULTANTS LLC)" userId="18f8ef59-8e9a-4955-b1bc-11f5d863753a" providerId="ADAL" clId="{CDB47256-7366-4EAA-8FC4-B325731EB349}" dt="2024-03-20T17:41:12.480" v="19"/>
          <ac:spMkLst>
            <pc:docMk/>
            <pc:sldMk cId="2708535613" sldId="2147481124"/>
            <ac:spMk id="970" creationId="{A8EBD9E3-F3D5-C292-30BB-B75CF0E8CC63}"/>
          </ac:spMkLst>
        </pc:spChg>
        <pc:spChg chg="mod">
          <ac:chgData name="Katy Minahan (ANDERSEN CONSULTANTS LLC)" userId="18f8ef59-8e9a-4955-b1bc-11f5d863753a" providerId="ADAL" clId="{CDB47256-7366-4EAA-8FC4-B325731EB349}" dt="2024-03-20T17:41:12.480" v="19"/>
          <ac:spMkLst>
            <pc:docMk/>
            <pc:sldMk cId="2708535613" sldId="2147481124"/>
            <ac:spMk id="971" creationId="{109FE19B-A148-850B-E2BA-A8507262A7D5}"/>
          </ac:spMkLst>
        </pc:spChg>
        <pc:spChg chg="mod">
          <ac:chgData name="Katy Minahan (ANDERSEN CONSULTANTS LLC)" userId="18f8ef59-8e9a-4955-b1bc-11f5d863753a" providerId="ADAL" clId="{CDB47256-7366-4EAA-8FC4-B325731EB349}" dt="2024-03-20T17:41:12.480" v="19"/>
          <ac:spMkLst>
            <pc:docMk/>
            <pc:sldMk cId="2708535613" sldId="2147481124"/>
            <ac:spMk id="972" creationId="{13D147BD-8441-5223-C8E7-67E920A25858}"/>
          </ac:spMkLst>
        </pc:spChg>
        <pc:spChg chg="mod">
          <ac:chgData name="Katy Minahan (ANDERSEN CONSULTANTS LLC)" userId="18f8ef59-8e9a-4955-b1bc-11f5d863753a" providerId="ADAL" clId="{CDB47256-7366-4EAA-8FC4-B325731EB349}" dt="2024-03-20T17:41:12.480" v="19"/>
          <ac:spMkLst>
            <pc:docMk/>
            <pc:sldMk cId="2708535613" sldId="2147481124"/>
            <ac:spMk id="973" creationId="{1AFB78AD-0113-9DDE-2A44-ABBF468FA857}"/>
          </ac:spMkLst>
        </pc:spChg>
        <pc:spChg chg="mod">
          <ac:chgData name="Katy Minahan (ANDERSEN CONSULTANTS LLC)" userId="18f8ef59-8e9a-4955-b1bc-11f5d863753a" providerId="ADAL" clId="{CDB47256-7366-4EAA-8FC4-B325731EB349}" dt="2024-03-20T17:41:12.480" v="19"/>
          <ac:spMkLst>
            <pc:docMk/>
            <pc:sldMk cId="2708535613" sldId="2147481124"/>
            <ac:spMk id="974" creationId="{EE280398-6D39-44A0-6EEB-47032DEE1282}"/>
          </ac:spMkLst>
        </pc:spChg>
        <pc:spChg chg="mod">
          <ac:chgData name="Katy Minahan (ANDERSEN CONSULTANTS LLC)" userId="18f8ef59-8e9a-4955-b1bc-11f5d863753a" providerId="ADAL" clId="{CDB47256-7366-4EAA-8FC4-B325731EB349}" dt="2024-03-20T17:41:12.480" v="19"/>
          <ac:spMkLst>
            <pc:docMk/>
            <pc:sldMk cId="2708535613" sldId="2147481124"/>
            <ac:spMk id="975" creationId="{543F60BA-E8E5-D7DF-1234-E55EAFAD89A8}"/>
          </ac:spMkLst>
        </pc:spChg>
        <pc:spChg chg="mod">
          <ac:chgData name="Katy Minahan (ANDERSEN CONSULTANTS LLC)" userId="18f8ef59-8e9a-4955-b1bc-11f5d863753a" providerId="ADAL" clId="{CDB47256-7366-4EAA-8FC4-B325731EB349}" dt="2024-03-20T17:41:12.480" v="19"/>
          <ac:spMkLst>
            <pc:docMk/>
            <pc:sldMk cId="2708535613" sldId="2147481124"/>
            <ac:spMk id="976" creationId="{294D5FF3-D9D3-0E03-C2D3-4CFBE787AB61}"/>
          </ac:spMkLst>
        </pc:spChg>
        <pc:spChg chg="mod">
          <ac:chgData name="Katy Minahan (ANDERSEN CONSULTANTS LLC)" userId="18f8ef59-8e9a-4955-b1bc-11f5d863753a" providerId="ADAL" clId="{CDB47256-7366-4EAA-8FC4-B325731EB349}" dt="2024-03-20T17:41:12.480" v="19"/>
          <ac:spMkLst>
            <pc:docMk/>
            <pc:sldMk cId="2708535613" sldId="2147481124"/>
            <ac:spMk id="977" creationId="{C00AEC5C-CB94-1CA8-4AC5-CD330769A781}"/>
          </ac:spMkLst>
        </pc:spChg>
        <pc:spChg chg="mod">
          <ac:chgData name="Katy Minahan (ANDERSEN CONSULTANTS LLC)" userId="18f8ef59-8e9a-4955-b1bc-11f5d863753a" providerId="ADAL" clId="{CDB47256-7366-4EAA-8FC4-B325731EB349}" dt="2024-03-20T17:41:12.480" v="19"/>
          <ac:spMkLst>
            <pc:docMk/>
            <pc:sldMk cId="2708535613" sldId="2147481124"/>
            <ac:spMk id="978" creationId="{36861FC7-B8F6-B5E5-FB56-C51FC7B7B0FE}"/>
          </ac:spMkLst>
        </pc:spChg>
        <pc:spChg chg="mod">
          <ac:chgData name="Katy Minahan (ANDERSEN CONSULTANTS LLC)" userId="18f8ef59-8e9a-4955-b1bc-11f5d863753a" providerId="ADAL" clId="{CDB47256-7366-4EAA-8FC4-B325731EB349}" dt="2024-03-20T17:41:12.480" v="19"/>
          <ac:spMkLst>
            <pc:docMk/>
            <pc:sldMk cId="2708535613" sldId="2147481124"/>
            <ac:spMk id="979" creationId="{A7B4B0E8-7FF6-91A1-669D-9FD103C94E04}"/>
          </ac:spMkLst>
        </pc:spChg>
        <pc:spChg chg="mod">
          <ac:chgData name="Katy Minahan (ANDERSEN CONSULTANTS LLC)" userId="18f8ef59-8e9a-4955-b1bc-11f5d863753a" providerId="ADAL" clId="{CDB47256-7366-4EAA-8FC4-B325731EB349}" dt="2024-03-20T17:41:12.480" v="19"/>
          <ac:spMkLst>
            <pc:docMk/>
            <pc:sldMk cId="2708535613" sldId="2147481124"/>
            <ac:spMk id="980" creationId="{DF5BA1F6-E290-6C8B-F92A-171E4CE2ACA2}"/>
          </ac:spMkLst>
        </pc:spChg>
        <pc:spChg chg="mod">
          <ac:chgData name="Katy Minahan (ANDERSEN CONSULTANTS LLC)" userId="18f8ef59-8e9a-4955-b1bc-11f5d863753a" providerId="ADAL" clId="{CDB47256-7366-4EAA-8FC4-B325731EB349}" dt="2024-03-20T17:41:12.480" v="19"/>
          <ac:spMkLst>
            <pc:docMk/>
            <pc:sldMk cId="2708535613" sldId="2147481124"/>
            <ac:spMk id="981" creationId="{FA59CB49-21AB-F902-E7C3-0824796C81B4}"/>
          </ac:spMkLst>
        </pc:spChg>
        <pc:spChg chg="mod">
          <ac:chgData name="Katy Minahan (ANDERSEN CONSULTANTS LLC)" userId="18f8ef59-8e9a-4955-b1bc-11f5d863753a" providerId="ADAL" clId="{CDB47256-7366-4EAA-8FC4-B325731EB349}" dt="2024-03-20T17:41:12.480" v="19"/>
          <ac:spMkLst>
            <pc:docMk/>
            <pc:sldMk cId="2708535613" sldId="2147481124"/>
            <ac:spMk id="982" creationId="{FA45223E-7511-D860-474E-A2EF628546E9}"/>
          </ac:spMkLst>
        </pc:spChg>
        <pc:spChg chg="mod">
          <ac:chgData name="Katy Minahan (ANDERSEN CONSULTANTS LLC)" userId="18f8ef59-8e9a-4955-b1bc-11f5d863753a" providerId="ADAL" clId="{CDB47256-7366-4EAA-8FC4-B325731EB349}" dt="2024-03-20T17:41:12.480" v="19"/>
          <ac:spMkLst>
            <pc:docMk/>
            <pc:sldMk cId="2708535613" sldId="2147481124"/>
            <ac:spMk id="983" creationId="{8A8268C6-2C01-10EF-0223-AFC655B7465C}"/>
          </ac:spMkLst>
        </pc:spChg>
        <pc:spChg chg="mod">
          <ac:chgData name="Katy Minahan (ANDERSEN CONSULTANTS LLC)" userId="18f8ef59-8e9a-4955-b1bc-11f5d863753a" providerId="ADAL" clId="{CDB47256-7366-4EAA-8FC4-B325731EB349}" dt="2024-03-20T17:41:12.480" v="19"/>
          <ac:spMkLst>
            <pc:docMk/>
            <pc:sldMk cId="2708535613" sldId="2147481124"/>
            <ac:spMk id="984" creationId="{E4BDB521-3F87-0F99-7C80-5BE772C66885}"/>
          </ac:spMkLst>
        </pc:spChg>
        <pc:spChg chg="mod">
          <ac:chgData name="Katy Minahan (ANDERSEN CONSULTANTS LLC)" userId="18f8ef59-8e9a-4955-b1bc-11f5d863753a" providerId="ADAL" clId="{CDB47256-7366-4EAA-8FC4-B325731EB349}" dt="2024-03-20T17:41:12.480" v="19"/>
          <ac:spMkLst>
            <pc:docMk/>
            <pc:sldMk cId="2708535613" sldId="2147481124"/>
            <ac:spMk id="990" creationId="{942EB350-8232-581E-20E6-F75CCCC8D06B}"/>
          </ac:spMkLst>
        </pc:spChg>
        <pc:spChg chg="mod">
          <ac:chgData name="Katy Minahan (ANDERSEN CONSULTANTS LLC)" userId="18f8ef59-8e9a-4955-b1bc-11f5d863753a" providerId="ADAL" clId="{CDB47256-7366-4EAA-8FC4-B325731EB349}" dt="2024-03-20T17:41:12.480" v="19"/>
          <ac:spMkLst>
            <pc:docMk/>
            <pc:sldMk cId="2708535613" sldId="2147481124"/>
            <ac:spMk id="991" creationId="{1ED57926-DCA2-590D-71B7-347BE9AEBCFD}"/>
          </ac:spMkLst>
        </pc:spChg>
        <pc:spChg chg="mod">
          <ac:chgData name="Katy Minahan (ANDERSEN CONSULTANTS LLC)" userId="18f8ef59-8e9a-4955-b1bc-11f5d863753a" providerId="ADAL" clId="{CDB47256-7366-4EAA-8FC4-B325731EB349}" dt="2024-03-20T17:41:12.480" v="19"/>
          <ac:spMkLst>
            <pc:docMk/>
            <pc:sldMk cId="2708535613" sldId="2147481124"/>
            <ac:spMk id="992" creationId="{F03D8534-8BF1-470B-A118-538EA41849D7}"/>
          </ac:spMkLst>
        </pc:spChg>
        <pc:spChg chg="mod">
          <ac:chgData name="Katy Minahan (ANDERSEN CONSULTANTS LLC)" userId="18f8ef59-8e9a-4955-b1bc-11f5d863753a" providerId="ADAL" clId="{CDB47256-7366-4EAA-8FC4-B325731EB349}" dt="2024-03-20T17:41:12.480" v="19"/>
          <ac:spMkLst>
            <pc:docMk/>
            <pc:sldMk cId="2708535613" sldId="2147481124"/>
            <ac:spMk id="993" creationId="{A808D642-582F-47F9-3517-094DAEEE0F83}"/>
          </ac:spMkLst>
        </pc:spChg>
        <pc:spChg chg="mod">
          <ac:chgData name="Katy Minahan (ANDERSEN CONSULTANTS LLC)" userId="18f8ef59-8e9a-4955-b1bc-11f5d863753a" providerId="ADAL" clId="{CDB47256-7366-4EAA-8FC4-B325731EB349}" dt="2024-03-20T17:41:12.480" v="19"/>
          <ac:spMkLst>
            <pc:docMk/>
            <pc:sldMk cId="2708535613" sldId="2147481124"/>
            <ac:spMk id="994" creationId="{592C0D33-A95F-D93C-6B5D-27FF5F5B0C26}"/>
          </ac:spMkLst>
        </pc:spChg>
        <pc:spChg chg="mod">
          <ac:chgData name="Katy Minahan (ANDERSEN CONSULTANTS LLC)" userId="18f8ef59-8e9a-4955-b1bc-11f5d863753a" providerId="ADAL" clId="{CDB47256-7366-4EAA-8FC4-B325731EB349}" dt="2024-03-20T17:41:12.480" v="19"/>
          <ac:spMkLst>
            <pc:docMk/>
            <pc:sldMk cId="2708535613" sldId="2147481124"/>
            <ac:spMk id="995" creationId="{31E3EE6A-E66E-83EC-8793-BDD43C48437B}"/>
          </ac:spMkLst>
        </pc:spChg>
        <pc:spChg chg="mod">
          <ac:chgData name="Katy Minahan (ANDERSEN CONSULTANTS LLC)" userId="18f8ef59-8e9a-4955-b1bc-11f5d863753a" providerId="ADAL" clId="{CDB47256-7366-4EAA-8FC4-B325731EB349}" dt="2024-03-20T17:41:12.480" v="19"/>
          <ac:spMkLst>
            <pc:docMk/>
            <pc:sldMk cId="2708535613" sldId="2147481124"/>
            <ac:spMk id="996" creationId="{2D029732-B6C1-1330-59B2-C19F53D3345A}"/>
          </ac:spMkLst>
        </pc:spChg>
        <pc:spChg chg="mod">
          <ac:chgData name="Katy Minahan (ANDERSEN CONSULTANTS LLC)" userId="18f8ef59-8e9a-4955-b1bc-11f5d863753a" providerId="ADAL" clId="{CDB47256-7366-4EAA-8FC4-B325731EB349}" dt="2024-03-20T17:41:12.480" v="19"/>
          <ac:spMkLst>
            <pc:docMk/>
            <pc:sldMk cId="2708535613" sldId="2147481124"/>
            <ac:spMk id="997" creationId="{9AD9B0FB-481C-E35E-70A6-A7BC6C5D4F1C}"/>
          </ac:spMkLst>
        </pc:spChg>
        <pc:spChg chg="mod">
          <ac:chgData name="Katy Minahan (ANDERSEN CONSULTANTS LLC)" userId="18f8ef59-8e9a-4955-b1bc-11f5d863753a" providerId="ADAL" clId="{CDB47256-7366-4EAA-8FC4-B325731EB349}" dt="2024-03-20T17:41:12.480" v="19"/>
          <ac:spMkLst>
            <pc:docMk/>
            <pc:sldMk cId="2708535613" sldId="2147481124"/>
            <ac:spMk id="998" creationId="{EAD4DDB8-5C44-FAA6-A9CC-5094609A74A0}"/>
          </ac:spMkLst>
        </pc:spChg>
        <pc:spChg chg="mod">
          <ac:chgData name="Katy Minahan (ANDERSEN CONSULTANTS LLC)" userId="18f8ef59-8e9a-4955-b1bc-11f5d863753a" providerId="ADAL" clId="{CDB47256-7366-4EAA-8FC4-B325731EB349}" dt="2024-03-20T17:41:12.480" v="19"/>
          <ac:spMkLst>
            <pc:docMk/>
            <pc:sldMk cId="2708535613" sldId="2147481124"/>
            <ac:spMk id="999" creationId="{29771C60-42F9-4D56-AAFA-30AC04AA3420}"/>
          </ac:spMkLst>
        </pc:spChg>
        <pc:spChg chg="mod">
          <ac:chgData name="Katy Minahan (ANDERSEN CONSULTANTS LLC)" userId="18f8ef59-8e9a-4955-b1bc-11f5d863753a" providerId="ADAL" clId="{CDB47256-7366-4EAA-8FC4-B325731EB349}" dt="2024-03-20T17:41:12.480" v="19"/>
          <ac:spMkLst>
            <pc:docMk/>
            <pc:sldMk cId="2708535613" sldId="2147481124"/>
            <ac:spMk id="1000" creationId="{C48B0708-A2C7-C72E-951F-5EBF4285E2A1}"/>
          </ac:spMkLst>
        </pc:spChg>
        <pc:spChg chg="mod">
          <ac:chgData name="Katy Minahan (ANDERSEN CONSULTANTS LLC)" userId="18f8ef59-8e9a-4955-b1bc-11f5d863753a" providerId="ADAL" clId="{CDB47256-7366-4EAA-8FC4-B325731EB349}" dt="2024-03-20T17:41:12.480" v="19"/>
          <ac:spMkLst>
            <pc:docMk/>
            <pc:sldMk cId="2708535613" sldId="2147481124"/>
            <ac:spMk id="1001" creationId="{A672BE70-7634-80E3-B86E-2DFA3D69D910}"/>
          </ac:spMkLst>
        </pc:spChg>
        <pc:spChg chg="mod">
          <ac:chgData name="Katy Minahan (ANDERSEN CONSULTANTS LLC)" userId="18f8ef59-8e9a-4955-b1bc-11f5d863753a" providerId="ADAL" clId="{CDB47256-7366-4EAA-8FC4-B325731EB349}" dt="2024-03-20T17:41:12.480" v="19"/>
          <ac:spMkLst>
            <pc:docMk/>
            <pc:sldMk cId="2708535613" sldId="2147481124"/>
            <ac:spMk id="1002" creationId="{DF234D15-D9B3-34C8-37AB-29BF920C266B}"/>
          </ac:spMkLst>
        </pc:spChg>
        <pc:spChg chg="mod">
          <ac:chgData name="Katy Minahan (ANDERSEN CONSULTANTS LLC)" userId="18f8ef59-8e9a-4955-b1bc-11f5d863753a" providerId="ADAL" clId="{CDB47256-7366-4EAA-8FC4-B325731EB349}" dt="2024-03-20T17:41:12.480" v="19"/>
          <ac:spMkLst>
            <pc:docMk/>
            <pc:sldMk cId="2708535613" sldId="2147481124"/>
            <ac:spMk id="1003" creationId="{B31F5AF6-A9EC-6A22-D6AE-98CC96FC0B00}"/>
          </ac:spMkLst>
        </pc:spChg>
        <pc:spChg chg="mod">
          <ac:chgData name="Katy Minahan (ANDERSEN CONSULTANTS LLC)" userId="18f8ef59-8e9a-4955-b1bc-11f5d863753a" providerId="ADAL" clId="{CDB47256-7366-4EAA-8FC4-B325731EB349}" dt="2024-03-20T17:41:12.480" v="19"/>
          <ac:spMkLst>
            <pc:docMk/>
            <pc:sldMk cId="2708535613" sldId="2147481124"/>
            <ac:spMk id="1004" creationId="{B339CC2E-17B1-64AF-6708-745922C45309}"/>
          </ac:spMkLst>
        </pc:spChg>
        <pc:spChg chg="mod">
          <ac:chgData name="Katy Minahan (ANDERSEN CONSULTANTS LLC)" userId="18f8ef59-8e9a-4955-b1bc-11f5d863753a" providerId="ADAL" clId="{CDB47256-7366-4EAA-8FC4-B325731EB349}" dt="2024-03-20T17:41:12.480" v="19"/>
          <ac:spMkLst>
            <pc:docMk/>
            <pc:sldMk cId="2708535613" sldId="2147481124"/>
            <ac:spMk id="1005" creationId="{CF96F479-CE4E-7848-820B-9624FB969B49}"/>
          </ac:spMkLst>
        </pc:spChg>
        <pc:spChg chg="mod">
          <ac:chgData name="Katy Minahan (ANDERSEN CONSULTANTS LLC)" userId="18f8ef59-8e9a-4955-b1bc-11f5d863753a" providerId="ADAL" clId="{CDB47256-7366-4EAA-8FC4-B325731EB349}" dt="2024-03-20T17:41:12.480" v="19"/>
          <ac:spMkLst>
            <pc:docMk/>
            <pc:sldMk cId="2708535613" sldId="2147481124"/>
            <ac:spMk id="1006" creationId="{D0274CCA-023F-4284-A353-1317C91F241D}"/>
          </ac:spMkLst>
        </pc:spChg>
        <pc:spChg chg="mod">
          <ac:chgData name="Katy Minahan (ANDERSEN CONSULTANTS LLC)" userId="18f8ef59-8e9a-4955-b1bc-11f5d863753a" providerId="ADAL" clId="{CDB47256-7366-4EAA-8FC4-B325731EB349}" dt="2024-03-20T17:41:12.480" v="19"/>
          <ac:spMkLst>
            <pc:docMk/>
            <pc:sldMk cId="2708535613" sldId="2147481124"/>
            <ac:spMk id="1007" creationId="{788DE0E5-8ABA-8EBF-C513-D5D5FA2B24C9}"/>
          </ac:spMkLst>
        </pc:spChg>
        <pc:spChg chg="mod">
          <ac:chgData name="Katy Minahan (ANDERSEN CONSULTANTS LLC)" userId="18f8ef59-8e9a-4955-b1bc-11f5d863753a" providerId="ADAL" clId="{CDB47256-7366-4EAA-8FC4-B325731EB349}" dt="2024-03-20T17:41:12.480" v="19"/>
          <ac:spMkLst>
            <pc:docMk/>
            <pc:sldMk cId="2708535613" sldId="2147481124"/>
            <ac:spMk id="1008" creationId="{305C8E69-F432-5F1E-A21F-E56DD2F3C2E2}"/>
          </ac:spMkLst>
        </pc:spChg>
        <pc:spChg chg="mod">
          <ac:chgData name="Katy Minahan (ANDERSEN CONSULTANTS LLC)" userId="18f8ef59-8e9a-4955-b1bc-11f5d863753a" providerId="ADAL" clId="{CDB47256-7366-4EAA-8FC4-B325731EB349}" dt="2024-03-20T17:41:12.480" v="19"/>
          <ac:spMkLst>
            <pc:docMk/>
            <pc:sldMk cId="2708535613" sldId="2147481124"/>
            <ac:spMk id="1009" creationId="{C538A1D1-3DFF-2658-7409-79B2944773F9}"/>
          </ac:spMkLst>
        </pc:spChg>
        <pc:spChg chg="mod">
          <ac:chgData name="Katy Minahan (ANDERSEN CONSULTANTS LLC)" userId="18f8ef59-8e9a-4955-b1bc-11f5d863753a" providerId="ADAL" clId="{CDB47256-7366-4EAA-8FC4-B325731EB349}" dt="2024-03-20T17:41:12.480" v="19"/>
          <ac:spMkLst>
            <pc:docMk/>
            <pc:sldMk cId="2708535613" sldId="2147481124"/>
            <ac:spMk id="1010" creationId="{B4A3278E-F471-590A-89A9-F35CE0D06A48}"/>
          </ac:spMkLst>
        </pc:spChg>
        <pc:spChg chg="mod">
          <ac:chgData name="Katy Minahan (ANDERSEN CONSULTANTS LLC)" userId="18f8ef59-8e9a-4955-b1bc-11f5d863753a" providerId="ADAL" clId="{CDB47256-7366-4EAA-8FC4-B325731EB349}" dt="2024-03-20T17:41:12.480" v="19"/>
          <ac:spMkLst>
            <pc:docMk/>
            <pc:sldMk cId="2708535613" sldId="2147481124"/>
            <ac:spMk id="1011" creationId="{B7D7D942-731F-B311-8340-DED12CBAB3BA}"/>
          </ac:spMkLst>
        </pc:spChg>
        <pc:spChg chg="mod">
          <ac:chgData name="Katy Minahan (ANDERSEN CONSULTANTS LLC)" userId="18f8ef59-8e9a-4955-b1bc-11f5d863753a" providerId="ADAL" clId="{CDB47256-7366-4EAA-8FC4-B325731EB349}" dt="2024-03-20T17:41:12.480" v="19"/>
          <ac:spMkLst>
            <pc:docMk/>
            <pc:sldMk cId="2708535613" sldId="2147481124"/>
            <ac:spMk id="1012" creationId="{93624B0E-F6E0-3168-5384-606284795F74}"/>
          </ac:spMkLst>
        </pc:spChg>
        <pc:spChg chg="mod">
          <ac:chgData name="Katy Minahan (ANDERSEN CONSULTANTS LLC)" userId="18f8ef59-8e9a-4955-b1bc-11f5d863753a" providerId="ADAL" clId="{CDB47256-7366-4EAA-8FC4-B325731EB349}" dt="2024-03-20T17:41:12.480" v="19"/>
          <ac:spMkLst>
            <pc:docMk/>
            <pc:sldMk cId="2708535613" sldId="2147481124"/>
            <ac:spMk id="1013" creationId="{564B3859-C50B-7487-78A4-054174765E1D}"/>
          </ac:spMkLst>
        </pc:spChg>
        <pc:spChg chg="mod">
          <ac:chgData name="Katy Minahan (ANDERSEN CONSULTANTS LLC)" userId="18f8ef59-8e9a-4955-b1bc-11f5d863753a" providerId="ADAL" clId="{CDB47256-7366-4EAA-8FC4-B325731EB349}" dt="2024-03-20T17:41:12.480" v="19"/>
          <ac:spMkLst>
            <pc:docMk/>
            <pc:sldMk cId="2708535613" sldId="2147481124"/>
            <ac:spMk id="1014" creationId="{262BE86C-A9E6-269A-EB00-C49B9A09379A}"/>
          </ac:spMkLst>
        </pc:spChg>
        <pc:spChg chg="mod">
          <ac:chgData name="Katy Minahan (ANDERSEN CONSULTANTS LLC)" userId="18f8ef59-8e9a-4955-b1bc-11f5d863753a" providerId="ADAL" clId="{CDB47256-7366-4EAA-8FC4-B325731EB349}" dt="2024-03-20T17:41:12.480" v="19"/>
          <ac:spMkLst>
            <pc:docMk/>
            <pc:sldMk cId="2708535613" sldId="2147481124"/>
            <ac:spMk id="1015" creationId="{277279BD-CEC5-B7FB-9CC3-E46DEF658E93}"/>
          </ac:spMkLst>
        </pc:spChg>
        <pc:spChg chg="mod">
          <ac:chgData name="Katy Minahan (ANDERSEN CONSULTANTS LLC)" userId="18f8ef59-8e9a-4955-b1bc-11f5d863753a" providerId="ADAL" clId="{CDB47256-7366-4EAA-8FC4-B325731EB349}" dt="2024-03-20T17:41:12.480" v="19"/>
          <ac:spMkLst>
            <pc:docMk/>
            <pc:sldMk cId="2708535613" sldId="2147481124"/>
            <ac:spMk id="1016" creationId="{746D3C22-6A17-7E5F-65CA-A56530C2BA13}"/>
          </ac:spMkLst>
        </pc:spChg>
        <pc:spChg chg="mod">
          <ac:chgData name="Katy Minahan (ANDERSEN CONSULTANTS LLC)" userId="18f8ef59-8e9a-4955-b1bc-11f5d863753a" providerId="ADAL" clId="{CDB47256-7366-4EAA-8FC4-B325731EB349}" dt="2024-03-20T17:41:12.480" v="19"/>
          <ac:spMkLst>
            <pc:docMk/>
            <pc:sldMk cId="2708535613" sldId="2147481124"/>
            <ac:spMk id="1017" creationId="{66F68F75-C367-17B7-9C94-46CBC0D3A01F}"/>
          </ac:spMkLst>
        </pc:spChg>
        <pc:spChg chg="mod">
          <ac:chgData name="Katy Minahan (ANDERSEN CONSULTANTS LLC)" userId="18f8ef59-8e9a-4955-b1bc-11f5d863753a" providerId="ADAL" clId="{CDB47256-7366-4EAA-8FC4-B325731EB349}" dt="2024-03-20T17:41:12.480" v="19"/>
          <ac:spMkLst>
            <pc:docMk/>
            <pc:sldMk cId="2708535613" sldId="2147481124"/>
            <ac:spMk id="1018" creationId="{3E1C8301-BADD-E0FB-CAF7-7EAFB5253E2C}"/>
          </ac:spMkLst>
        </pc:spChg>
        <pc:spChg chg="mod">
          <ac:chgData name="Katy Minahan (ANDERSEN CONSULTANTS LLC)" userId="18f8ef59-8e9a-4955-b1bc-11f5d863753a" providerId="ADAL" clId="{CDB47256-7366-4EAA-8FC4-B325731EB349}" dt="2024-03-20T17:41:12.480" v="19"/>
          <ac:spMkLst>
            <pc:docMk/>
            <pc:sldMk cId="2708535613" sldId="2147481124"/>
            <ac:spMk id="1019" creationId="{1BF826A4-A2A1-4813-AC78-067FAEED15B8}"/>
          </ac:spMkLst>
        </pc:spChg>
        <pc:spChg chg="mod">
          <ac:chgData name="Katy Minahan (ANDERSEN CONSULTANTS LLC)" userId="18f8ef59-8e9a-4955-b1bc-11f5d863753a" providerId="ADAL" clId="{CDB47256-7366-4EAA-8FC4-B325731EB349}" dt="2024-03-20T17:41:12.480" v="19"/>
          <ac:spMkLst>
            <pc:docMk/>
            <pc:sldMk cId="2708535613" sldId="2147481124"/>
            <ac:spMk id="1020" creationId="{4B084C77-85FB-2741-4B22-493F8FEC137B}"/>
          </ac:spMkLst>
        </pc:spChg>
        <pc:spChg chg="mod">
          <ac:chgData name="Katy Minahan (ANDERSEN CONSULTANTS LLC)" userId="18f8ef59-8e9a-4955-b1bc-11f5d863753a" providerId="ADAL" clId="{CDB47256-7366-4EAA-8FC4-B325731EB349}" dt="2024-03-20T17:41:12.480" v="19"/>
          <ac:spMkLst>
            <pc:docMk/>
            <pc:sldMk cId="2708535613" sldId="2147481124"/>
            <ac:spMk id="1021" creationId="{393E8616-B05F-B9F3-31A4-03A34CA26B96}"/>
          </ac:spMkLst>
        </pc:spChg>
        <pc:spChg chg="mod">
          <ac:chgData name="Katy Minahan (ANDERSEN CONSULTANTS LLC)" userId="18f8ef59-8e9a-4955-b1bc-11f5d863753a" providerId="ADAL" clId="{CDB47256-7366-4EAA-8FC4-B325731EB349}" dt="2024-03-20T17:41:12.480" v="19"/>
          <ac:spMkLst>
            <pc:docMk/>
            <pc:sldMk cId="2708535613" sldId="2147481124"/>
            <ac:spMk id="1022" creationId="{C0AB0C35-FD59-A485-C7D9-0D90C74363DC}"/>
          </ac:spMkLst>
        </pc:spChg>
        <pc:spChg chg="mod">
          <ac:chgData name="Katy Minahan (ANDERSEN CONSULTANTS LLC)" userId="18f8ef59-8e9a-4955-b1bc-11f5d863753a" providerId="ADAL" clId="{CDB47256-7366-4EAA-8FC4-B325731EB349}" dt="2024-03-20T17:41:12.480" v="19"/>
          <ac:spMkLst>
            <pc:docMk/>
            <pc:sldMk cId="2708535613" sldId="2147481124"/>
            <ac:spMk id="1023" creationId="{26D6ECC8-2E01-F0B6-6185-EE56D67D3492}"/>
          </ac:spMkLst>
        </pc:spChg>
        <pc:spChg chg="mod">
          <ac:chgData name="Katy Minahan (ANDERSEN CONSULTANTS LLC)" userId="18f8ef59-8e9a-4955-b1bc-11f5d863753a" providerId="ADAL" clId="{CDB47256-7366-4EAA-8FC4-B325731EB349}" dt="2024-03-20T17:41:12.480" v="19"/>
          <ac:spMkLst>
            <pc:docMk/>
            <pc:sldMk cId="2708535613" sldId="2147481124"/>
            <ac:spMk id="1024" creationId="{07067766-5231-D3D3-CC03-48CF38774814}"/>
          </ac:spMkLst>
        </pc:spChg>
        <pc:spChg chg="mod">
          <ac:chgData name="Katy Minahan (ANDERSEN CONSULTANTS LLC)" userId="18f8ef59-8e9a-4955-b1bc-11f5d863753a" providerId="ADAL" clId="{CDB47256-7366-4EAA-8FC4-B325731EB349}" dt="2024-03-20T17:41:12.480" v="19"/>
          <ac:spMkLst>
            <pc:docMk/>
            <pc:sldMk cId="2708535613" sldId="2147481124"/>
            <ac:spMk id="1025" creationId="{95178945-C2E9-B1DD-5AD8-8467F8FA2ACF}"/>
          </ac:spMkLst>
        </pc:spChg>
        <pc:spChg chg="mod">
          <ac:chgData name="Katy Minahan (ANDERSEN CONSULTANTS LLC)" userId="18f8ef59-8e9a-4955-b1bc-11f5d863753a" providerId="ADAL" clId="{CDB47256-7366-4EAA-8FC4-B325731EB349}" dt="2024-03-20T17:41:12.480" v="19"/>
          <ac:spMkLst>
            <pc:docMk/>
            <pc:sldMk cId="2708535613" sldId="2147481124"/>
            <ac:spMk id="1026" creationId="{D4919B35-F86D-26C8-E44F-B4D959FDA09D}"/>
          </ac:spMkLst>
        </pc:spChg>
        <pc:spChg chg="mod">
          <ac:chgData name="Katy Minahan (ANDERSEN CONSULTANTS LLC)" userId="18f8ef59-8e9a-4955-b1bc-11f5d863753a" providerId="ADAL" clId="{CDB47256-7366-4EAA-8FC4-B325731EB349}" dt="2024-03-20T17:41:12.480" v="19"/>
          <ac:spMkLst>
            <pc:docMk/>
            <pc:sldMk cId="2708535613" sldId="2147481124"/>
            <ac:spMk id="1027" creationId="{FA0273D4-7F1E-E15B-FA84-9FC85E370DA4}"/>
          </ac:spMkLst>
        </pc:spChg>
        <pc:spChg chg="mod">
          <ac:chgData name="Katy Minahan (ANDERSEN CONSULTANTS LLC)" userId="18f8ef59-8e9a-4955-b1bc-11f5d863753a" providerId="ADAL" clId="{CDB47256-7366-4EAA-8FC4-B325731EB349}" dt="2024-03-20T17:41:12.480" v="19"/>
          <ac:spMkLst>
            <pc:docMk/>
            <pc:sldMk cId="2708535613" sldId="2147481124"/>
            <ac:spMk id="1028" creationId="{F0572213-7C75-A2A8-97F9-947A0B1BBCE1}"/>
          </ac:spMkLst>
        </pc:spChg>
        <pc:spChg chg="mod">
          <ac:chgData name="Katy Minahan (ANDERSEN CONSULTANTS LLC)" userId="18f8ef59-8e9a-4955-b1bc-11f5d863753a" providerId="ADAL" clId="{CDB47256-7366-4EAA-8FC4-B325731EB349}" dt="2024-03-20T17:41:12.480" v="19"/>
          <ac:spMkLst>
            <pc:docMk/>
            <pc:sldMk cId="2708535613" sldId="2147481124"/>
            <ac:spMk id="1029" creationId="{51002F2C-F818-5341-C108-9FB9983E0AA0}"/>
          </ac:spMkLst>
        </pc:spChg>
        <pc:spChg chg="mod">
          <ac:chgData name="Katy Minahan (ANDERSEN CONSULTANTS LLC)" userId="18f8ef59-8e9a-4955-b1bc-11f5d863753a" providerId="ADAL" clId="{CDB47256-7366-4EAA-8FC4-B325731EB349}" dt="2024-03-20T17:41:12.480" v="19"/>
          <ac:spMkLst>
            <pc:docMk/>
            <pc:sldMk cId="2708535613" sldId="2147481124"/>
            <ac:spMk id="1030" creationId="{5F9AEADB-B40A-6045-AE7D-58B621C89B91}"/>
          </ac:spMkLst>
        </pc:spChg>
        <pc:spChg chg="mod">
          <ac:chgData name="Katy Minahan (ANDERSEN CONSULTANTS LLC)" userId="18f8ef59-8e9a-4955-b1bc-11f5d863753a" providerId="ADAL" clId="{CDB47256-7366-4EAA-8FC4-B325731EB349}" dt="2024-03-20T17:41:12.480" v="19"/>
          <ac:spMkLst>
            <pc:docMk/>
            <pc:sldMk cId="2708535613" sldId="2147481124"/>
            <ac:spMk id="1031" creationId="{42875465-9508-B90F-C356-8D0A478BCEB5}"/>
          </ac:spMkLst>
        </pc:spChg>
        <pc:spChg chg="mod">
          <ac:chgData name="Katy Minahan (ANDERSEN CONSULTANTS LLC)" userId="18f8ef59-8e9a-4955-b1bc-11f5d863753a" providerId="ADAL" clId="{CDB47256-7366-4EAA-8FC4-B325731EB349}" dt="2024-03-20T17:41:12.480" v="19"/>
          <ac:spMkLst>
            <pc:docMk/>
            <pc:sldMk cId="2708535613" sldId="2147481124"/>
            <ac:spMk id="1032" creationId="{ABD5A7DB-D0FD-6B02-0F7B-0B80F63A60AA}"/>
          </ac:spMkLst>
        </pc:spChg>
        <pc:spChg chg="mod">
          <ac:chgData name="Katy Minahan (ANDERSEN CONSULTANTS LLC)" userId="18f8ef59-8e9a-4955-b1bc-11f5d863753a" providerId="ADAL" clId="{CDB47256-7366-4EAA-8FC4-B325731EB349}" dt="2024-03-20T17:41:12.480" v="19"/>
          <ac:spMkLst>
            <pc:docMk/>
            <pc:sldMk cId="2708535613" sldId="2147481124"/>
            <ac:spMk id="1033" creationId="{34E95344-88F5-5BE8-917F-3CB5AD56CBBF}"/>
          </ac:spMkLst>
        </pc:spChg>
        <pc:spChg chg="mod">
          <ac:chgData name="Katy Minahan (ANDERSEN CONSULTANTS LLC)" userId="18f8ef59-8e9a-4955-b1bc-11f5d863753a" providerId="ADAL" clId="{CDB47256-7366-4EAA-8FC4-B325731EB349}" dt="2024-03-20T17:41:12.480" v="19"/>
          <ac:spMkLst>
            <pc:docMk/>
            <pc:sldMk cId="2708535613" sldId="2147481124"/>
            <ac:spMk id="1034" creationId="{ABE5284D-E55F-4B10-CEA0-D6FDBC5EF970}"/>
          </ac:spMkLst>
        </pc:spChg>
        <pc:spChg chg="mod">
          <ac:chgData name="Katy Minahan (ANDERSEN CONSULTANTS LLC)" userId="18f8ef59-8e9a-4955-b1bc-11f5d863753a" providerId="ADAL" clId="{CDB47256-7366-4EAA-8FC4-B325731EB349}" dt="2024-03-20T17:41:12.480" v="19"/>
          <ac:spMkLst>
            <pc:docMk/>
            <pc:sldMk cId="2708535613" sldId="2147481124"/>
            <ac:spMk id="1035" creationId="{438719D9-D3E1-FC9F-0FB3-011746432682}"/>
          </ac:spMkLst>
        </pc:spChg>
        <pc:spChg chg="mod">
          <ac:chgData name="Katy Minahan (ANDERSEN CONSULTANTS LLC)" userId="18f8ef59-8e9a-4955-b1bc-11f5d863753a" providerId="ADAL" clId="{CDB47256-7366-4EAA-8FC4-B325731EB349}" dt="2024-03-20T17:41:12.480" v="19"/>
          <ac:spMkLst>
            <pc:docMk/>
            <pc:sldMk cId="2708535613" sldId="2147481124"/>
            <ac:spMk id="1036" creationId="{00918E3A-3AB5-CEB9-529B-49343E22CE7A}"/>
          </ac:spMkLst>
        </pc:spChg>
        <pc:spChg chg="mod">
          <ac:chgData name="Katy Minahan (ANDERSEN CONSULTANTS LLC)" userId="18f8ef59-8e9a-4955-b1bc-11f5d863753a" providerId="ADAL" clId="{CDB47256-7366-4EAA-8FC4-B325731EB349}" dt="2024-03-20T17:41:12.480" v="19"/>
          <ac:spMkLst>
            <pc:docMk/>
            <pc:sldMk cId="2708535613" sldId="2147481124"/>
            <ac:spMk id="1037" creationId="{974D52F9-C858-6E49-8006-1626505D4BA9}"/>
          </ac:spMkLst>
        </pc:spChg>
        <pc:spChg chg="mod">
          <ac:chgData name="Katy Minahan (ANDERSEN CONSULTANTS LLC)" userId="18f8ef59-8e9a-4955-b1bc-11f5d863753a" providerId="ADAL" clId="{CDB47256-7366-4EAA-8FC4-B325731EB349}" dt="2024-03-20T17:41:12.480" v="19"/>
          <ac:spMkLst>
            <pc:docMk/>
            <pc:sldMk cId="2708535613" sldId="2147481124"/>
            <ac:spMk id="1038" creationId="{48959246-4919-6035-A932-276F5F94C610}"/>
          </ac:spMkLst>
        </pc:spChg>
        <pc:spChg chg="mod">
          <ac:chgData name="Katy Minahan (ANDERSEN CONSULTANTS LLC)" userId="18f8ef59-8e9a-4955-b1bc-11f5d863753a" providerId="ADAL" clId="{CDB47256-7366-4EAA-8FC4-B325731EB349}" dt="2024-03-20T17:41:12.480" v="19"/>
          <ac:spMkLst>
            <pc:docMk/>
            <pc:sldMk cId="2708535613" sldId="2147481124"/>
            <ac:spMk id="1039" creationId="{3AB719B8-E297-361D-CECF-E72EA89596BF}"/>
          </ac:spMkLst>
        </pc:spChg>
        <pc:spChg chg="mod">
          <ac:chgData name="Katy Minahan (ANDERSEN CONSULTANTS LLC)" userId="18f8ef59-8e9a-4955-b1bc-11f5d863753a" providerId="ADAL" clId="{CDB47256-7366-4EAA-8FC4-B325731EB349}" dt="2024-03-20T17:41:12.480" v="19"/>
          <ac:spMkLst>
            <pc:docMk/>
            <pc:sldMk cId="2708535613" sldId="2147481124"/>
            <ac:spMk id="1040" creationId="{EE8233BA-641D-B1E9-EBA7-B8E172411AC6}"/>
          </ac:spMkLst>
        </pc:spChg>
        <pc:spChg chg="mod">
          <ac:chgData name="Katy Minahan (ANDERSEN CONSULTANTS LLC)" userId="18f8ef59-8e9a-4955-b1bc-11f5d863753a" providerId="ADAL" clId="{CDB47256-7366-4EAA-8FC4-B325731EB349}" dt="2024-03-20T17:41:12.480" v="19"/>
          <ac:spMkLst>
            <pc:docMk/>
            <pc:sldMk cId="2708535613" sldId="2147481124"/>
            <ac:spMk id="1041" creationId="{BF6F7F8A-6E02-E942-F58F-BFA106DAF826}"/>
          </ac:spMkLst>
        </pc:spChg>
        <pc:spChg chg="mod">
          <ac:chgData name="Katy Minahan (ANDERSEN CONSULTANTS LLC)" userId="18f8ef59-8e9a-4955-b1bc-11f5d863753a" providerId="ADAL" clId="{CDB47256-7366-4EAA-8FC4-B325731EB349}" dt="2024-03-20T17:41:12.480" v="19"/>
          <ac:spMkLst>
            <pc:docMk/>
            <pc:sldMk cId="2708535613" sldId="2147481124"/>
            <ac:spMk id="1042" creationId="{9CF476C7-6004-3B31-3689-36542B2AA35F}"/>
          </ac:spMkLst>
        </pc:spChg>
        <pc:spChg chg="mod">
          <ac:chgData name="Katy Minahan (ANDERSEN CONSULTANTS LLC)" userId="18f8ef59-8e9a-4955-b1bc-11f5d863753a" providerId="ADAL" clId="{CDB47256-7366-4EAA-8FC4-B325731EB349}" dt="2024-03-20T17:41:12.480" v="19"/>
          <ac:spMkLst>
            <pc:docMk/>
            <pc:sldMk cId="2708535613" sldId="2147481124"/>
            <ac:spMk id="1043" creationId="{46D8A4E5-8C29-9588-0632-7257A6E83BD9}"/>
          </ac:spMkLst>
        </pc:spChg>
        <pc:spChg chg="mod">
          <ac:chgData name="Katy Minahan (ANDERSEN CONSULTANTS LLC)" userId="18f8ef59-8e9a-4955-b1bc-11f5d863753a" providerId="ADAL" clId="{CDB47256-7366-4EAA-8FC4-B325731EB349}" dt="2024-03-20T17:41:12.480" v="19"/>
          <ac:spMkLst>
            <pc:docMk/>
            <pc:sldMk cId="2708535613" sldId="2147481124"/>
            <ac:spMk id="1044" creationId="{08279099-4140-E4C1-929B-BEBDA99CB0B8}"/>
          </ac:spMkLst>
        </pc:spChg>
        <pc:spChg chg="mod">
          <ac:chgData name="Katy Minahan (ANDERSEN CONSULTANTS LLC)" userId="18f8ef59-8e9a-4955-b1bc-11f5d863753a" providerId="ADAL" clId="{CDB47256-7366-4EAA-8FC4-B325731EB349}" dt="2024-03-20T17:41:12.480" v="19"/>
          <ac:spMkLst>
            <pc:docMk/>
            <pc:sldMk cId="2708535613" sldId="2147481124"/>
            <ac:spMk id="1045" creationId="{69703E01-AB71-2033-6567-B13D33AA0C86}"/>
          </ac:spMkLst>
        </pc:spChg>
        <pc:spChg chg="mod">
          <ac:chgData name="Katy Minahan (ANDERSEN CONSULTANTS LLC)" userId="18f8ef59-8e9a-4955-b1bc-11f5d863753a" providerId="ADAL" clId="{CDB47256-7366-4EAA-8FC4-B325731EB349}" dt="2024-03-20T17:41:12.480" v="19"/>
          <ac:spMkLst>
            <pc:docMk/>
            <pc:sldMk cId="2708535613" sldId="2147481124"/>
            <ac:spMk id="1046" creationId="{91F7F140-D744-C8AA-4214-F579D42C1717}"/>
          </ac:spMkLst>
        </pc:spChg>
        <pc:spChg chg="mod">
          <ac:chgData name="Katy Minahan (ANDERSEN CONSULTANTS LLC)" userId="18f8ef59-8e9a-4955-b1bc-11f5d863753a" providerId="ADAL" clId="{CDB47256-7366-4EAA-8FC4-B325731EB349}" dt="2024-03-20T17:41:12.480" v="19"/>
          <ac:spMkLst>
            <pc:docMk/>
            <pc:sldMk cId="2708535613" sldId="2147481124"/>
            <ac:spMk id="1047" creationId="{9FB5AED3-2619-2EEA-8F04-DBC2878A67BD}"/>
          </ac:spMkLst>
        </pc:spChg>
        <pc:spChg chg="mod">
          <ac:chgData name="Katy Minahan (ANDERSEN CONSULTANTS LLC)" userId="18f8ef59-8e9a-4955-b1bc-11f5d863753a" providerId="ADAL" clId="{CDB47256-7366-4EAA-8FC4-B325731EB349}" dt="2024-03-20T17:41:12.480" v="19"/>
          <ac:spMkLst>
            <pc:docMk/>
            <pc:sldMk cId="2708535613" sldId="2147481124"/>
            <ac:spMk id="1048" creationId="{8043BE32-5A90-FDED-E5DA-9A5DA53F1EE0}"/>
          </ac:spMkLst>
        </pc:spChg>
        <pc:spChg chg="mod">
          <ac:chgData name="Katy Minahan (ANDERSEN CONSULTANTS LLC)" userId="18f8ef59-8e9a-4955-b1bc-11f5d863753a" providerId="ADAL" clId="{CDB47256-7366-4EAA-8FC4-B325731EB349}" dt="2024-03-20T17:41:12.480" v="19"/>
          <ac:spMkLst>
            <pc:docMk/>
            <pc:sldMk cId="2708535613" sldId="2147481124"/>
            <ac:spMk id="1049" creationId="{C76CBB7D-49F5-678D-06BA-F13A60497A60}"/>
          </ac:spMkLst>
        </pc:spChg>
        <pc:spChg chg="mod">
          <ac:chgData name="Katy Minahan (ANDERSEN CONSULTANTS LLC)" userId="18f8ef59-8e9a-4955-b1bc-11f5d863753a" providerId="ADAL" clId="{CDB47256-7366-4EAA-8FC4-B325731EB349}" dt="2024-03-20T17:41:12.480" v="19"/>
          <ac:spMkLst>
            <pc:docMk/>
            <pc:sldMk cId="2708535613" sldId="2147481124"/>
            <ac:spMk id="1050" creationId="{7B466862-161A-0007-F3D8-EA882B5A0205}"/>
          </ac:spMkLst>
        </pc:spChg>
        <pc:spChg chg="mod">
          <ac:chgData name="Katy Minahan (ANDERSEN CONSULTANTS LLC)" userId="18f8ef59-8e9a-4955-b1bc-11f5d863753a" providerId="ADAL" clId="{CDB47256-7366-4EAA-8FC4-B325731EB349}" dt="2024-03-20T17:41:12.480" v="19"/>
          <ac:spMkLst>
            <pc:docMk/>
            <pc:sldMk cId="2708535613" sldId="2147481124"/>
            <ac:spMk id="1051" creationId="{5A43CAF7-A7AB-0722-A838-65C3EA710B00}"/>
          </ac:spMkLst>
        </pc:spChg>
        <pc:spChg chg="mod">
          <ac:chgData name="Katy Minahan (ANDERSEN CONSULTANTS LLC)" userId="18f8ef59-8e9a-4955-b1bc-11f5d863753a" providerId="ADAL" clId="{CDB47256-7366-4EAA-8FC4-B325731EB349}" dt="2024-03-20T17:41:12.480" v="19"/>
          <ac:spMkLst>
            <pc:docMk/>
            <pc:sldMk cId="2708535613" sldId="2147481124"/>
            <ac:spMk id="1052" creationId="{F133F62B-F6C5-D4D6-17AA-9DE1D1337545}"/>
          </ac:spMkLst>
        </pc:spChg>
        <pc:spChg chg="mod">
          <ac:chgData name="Katy Minahan (ANDERSEN CONSULTANTS LLC)" userId="18f8ef59-8e9a-4955-b1bc-11f5d863753a" providerId="ADAL" clId="{CDB47256-7366-4EAA-8FC4-B325731EB349}" dt="2024-03-20T17:41:12.480" v="19"/>
          <ac:spMkLst>
            <pc:docMk/>
            <pc:sldMk cId="2708535613" sldId="2147481124"/>
            <ac:spMk id="1053" creationId="{F505C6DE-5282-CD50-AE48-445CCAEE5DD5}"/>
          </ac:spMkLst>
        </pc:spChg>
        <pc:spChg chg="mod">
          <ac:chgData name="Katy Minahan (ANDERSEN CONSULTANTS LLC)" userId="18f8ef59-8e9a-4955-b1bc-11f5d863753a" providerId="ADAL" clId="{CDB47256-7366-4EAA-8FC4-B325731EB349}" dt="2024-03-20T17:41:12.480" v="19"/>
          <ac:spMkLst>
            <pc:docMk/>
            <pc:sldMk cId="2708535613" sldId="2147481124"/>
            <ac:spMk id="1054" creationId="{FB85422B-E52D-CBAD-A8AA-9D291965528E}"/>
          </ac:spMkLst>
        </pc:spChg>
        <pc:spChg chg="mod">
          <ac:chgData name="Katy Minahan (ANDERSEN CONSULTANTS LLC)" userId="18f8ef59-8e9a-4955-b1bc-11f5d863753a" providerId="ADAL" clId="{CDB47256-7366-4EAA-8FC4-B325731EB349}" dt="2024-03-20T17:41:12.480" v="19"/>
          <ac:spMkLst>
            <pc:docMk/>
            <pc:sldMk cId="2708535613" sldId="2147481124"/>
            <ac:spMk id="1055" creationId="{22EAC94E-0681-F320-52F5-A2E6992F45B7}"/>
          </ac:spMkLst>
        </pc:spChg>
        <pc:spChg chg="mod">
          <ac:chgData name="Katy Minahan (ANDERSEN CONSULTANTS LLC)" userId="18f8ef59-8e9a-4955-b1bc-11f5d863753a" providerId="ADAL" clId="{CDB47256-7366-4EAA-8FC4-B325731EB349}" dt="2024-03-20T17:41:12.480" v="19"/>
          <ac:spMkLst>
            <pc:docMk/>
            <pc:sldMk cId="2708535613" sldId="2147481124"/>
            <ac:spMk id="1056" creationId="{BBED2C55-CBB5-1201-D427-567FF551EBA7}"/>
          </ac:spMkLst>
        </pc:spChg>
        <pc:spChg chg="mod">
          <ac:chgData name="Katy Minahan (ANDERSEN CONSULTANTS LLC)" userId="18f8ef59-8e9a-4955-b1bc-11f5d863753a" providerId="ADAL" clId="{CDB47256-7366-4EAA-8FC4-B325731EB349}" dt="2024-03-20T17:41:12.480" v="19"/>
          <ac:spMkLst>
            <pc:docMk/>
            <pc:sldMk cId="2708535613" sldId="2147481124"/>
            <ac:spMk id="1057" creationId="{5E7C4B0A-2A04-87AF-D650-4BFB46F23A70}"/>
          </ac:spMkLst>
        </pc:spChg>
        <pc:spChg chg="mod">
          <ac:chgData name="Katy Minahan (ANDERSEN CONSULTANTS LLC)" userId="18f8ef59-8e9a-4955-b1bc-11f5d863753a" providerId="ADAL" clId="{CDB47256-7366-4EAA-8FC4-B325731EB349}" dt="2024-03-20T17:41:12.480" v="19"/>
          <ac:spMkLst>
            <pc:docMk/>
            <pc:sldMk cId="2708535613" sldId="2147481124"/>
            <ac:spMk id="1058" creationId="{B96417A2-B679-93A8-1700-1694489E0F2D}"/>
          </ac:spMkLst>
        </pc:spChg>
        <pc:spChg chg="mod">
          <ac:chgData name="Katy Minahan (ANDERSEN CONSULTANTS LLC)" userId="18f8ef59-8e9a-4955-b1bc-11f5d863753a" providerId="ADAL" clId="{CDB47256-7366-4EAA-8FC4-B325731EB349}" dt="2024-03-20T17:41:12.480" v="19"/>
          <ac:spMkLst>
            <pc:docMk/>
            <pc:sldMk cId="2708535613" sldId="2147481124"/>
            <ac:spMk id="1059" creationId="{AC6AA483-279D-16AA-E6E0-2FE2487CB628}"/>
          </ac:spMkLst>
        </pc:spChg>
        <pc:spChg chg="mod">
          <ac:chgData name="Katy Minahan (ANDERSEN CONSULTANTS LLC)" userId="18f8ef59-8e9a-4955-b1bc-11f5d863753a" providerId="ADAL" clId="{CDB47256-7366-4EAA-8FC4-B325731EB349}" dt="2024-03-20T17:41:12.480" v="19"/>
          <ac:spMkLst>
            <pc:docMk/>
            <pc:sldMk cId="2708535613" sldId="2147481124"/>
            <ac:spMk id="1060" creationId="{9F6B9A6A-9BA8-EC11-B4E4-5638FA71DEB7}"/>
          </ac:spMkLst>
        </pc:spChg>
        <pc:spChg chg="mod">
          <ac:chgData name="Katy Minahan (ANDERSEN CONSULTANTS LLC)" userId="18f8ef59-8e9a-4955-b1bc-11f5d863753a" providerId="ADAL" clId="{CDB47256-7366-4EAA-8FC4-B325731EB349}" dt="2024-03-20T17:41:12.480" v="19"/>
          <ac:spMkLst>
            <pc:docMk/>
            <pc:sldMk cId="2708535613" sldId="2147481124"/>
            <ac:spMk id="1061" creationId="{263A0EB4-2748-AE2B-6B20-AF461F7B45AB}"/>
          </ac:spMkLst>
        </pc:spChg>
        <pc:spChg chg="mod">
          <ac:chgData name="Katy Minahan (ANDERSEN CONSULTANTS LLC)" userId="18f8ef59-8e9a-4955-b1bc-11f5d863753a" providerId="ADAL" clId="{CDB47256-7366-4EAA-8FC4-B325731EB349}" dt="2024-03-20T17:41:12.480" v="19"/>
          <ac:spMkLst>
            <pc:docMk/>
            <pc:sldMk cId="2708535613" sldId="2147481124"/>
            <ac:spMk id="1062" creationId="{5B33FD03-7E96-7648-6D44-8EC1B9DC1480}"/>
          </ac:spMkLst>
        </pc:spChg>
        <pc:spChg chg="mod">
          <ac:chgData name="Katy Minahan (ANDERSEN CONSULTANTS LLC)" userId="18f8ef59-8e9a-4955-b1bc-11f5d863753a" providerId="ADAL" clId="{CDB47256-7366-4EAA-8FC4-B325731EB349}" dt="2024-03-20T17:41:12.480" v="19"/>
          <ac:spMkLst>
            <pc:docMk/>
            <pc:sldMk cId="2708535613" sldId="2147481124"/>
            <ac:spMk id="1063" creationId="{85105C93-0A41-BABD-FFE4-78C83529AC85}"/>
          </ac:spMkLst>
        </pc:spChg>
        <pc:spChg chg="add mod topLvl">
          <ac:chgData name="Katy Minahan (ANDERSEN CONSULTANTS LLC)" userId="18f8ef59-8e9a-4955-b1bc-11f5d863753a" providerId="ADAL" clId="{CDB47256-7366-4EAA-8FC4-B325731EB349}" dt="2024-03-20T17:43:09.547" v="31" actId="165"/>
          <ac:spMkLst>
            <pc:docMk/>
            <pc:sldMk cId="2708535613" sldId="2147481124"/>
            <ac:spMk id="1064" creationId="{C9D4A083-98A4-C587-D9AF-A2215F0579AD}"/>
          </ac:spMkLst>
        </pc:spChg>
        <pc:spChg chg="add mod">
          <ac:chgData name="Katy Minahan (ANDERSEN CONSULTANTS LLC)" userId="18f8ef59-8e9a-4955-b1bc-11f5d863753a" providerId="ADAL" clId="{CDB47256-7366-4EAA-8FC4-B325731EB349}" dt="2024-03-20T17:42:46.754" v="30" actId="207"/>
          <ac:spMkLst>
            <pc:docMk/>
            <pc:sldMk cId="2708535613" sldId="2147481124"/>
            <ac:spMk id="1065" creationId="{F793DCFD-1793-B532-ACF7-98CD5E31C697}"/>
          </ac:spMkLst>
        </pc:spChg>
        <pc:spChg chg="add mod topLvl">
          <ac:chgData name="Katy Minahan (ANDERSEN CONSULTANTS LLC)" userId="18f8ef59-8e9a-4955-b1bc-11f5d863753a" providerId="ADAL" clId="{CDB47256-7366-4EAA-8FC4-B325731EB349}" dt="2024-03-20T17:43:19.470" v="32" actId="207"/>
          <ac:spMkLst>
            <pc:docMk/>
            <pc:sldMk cId="2708535613" sldId="2147481124"/>
            <ac:spMk id="1066" creationId="{253E89D6-9F7A-07EA-90F7-55BF7A20CF7E}"/>
          </ac:spMkLst>
        </pc:spChg>
        <pc:spChg chg="add mod topLvl">
          <ac:chgData name="Katy Minahan (ANDERSEN CONSULTANTS LLC)" userId="18f8ef59-8e9a-4955-b1bc-11f5d863753a" providerId="ADAL" clId="{CDB47256-7366-4EAA-8FC4-B325731EB349}" dt="2024-03-20T17:46:24.342" v="52" actId="14100"/>
          <ac:spMkLst>
            <pc:docMk/>
            <pc:sldMk cId="2708535613" sldId="2147481124"/>
            <ac:spMk id="1067" creationId="{BA908EAB-742F-7802-7431-DC1F3DC47063}"/>
          </ac:spMkLst>
        </pc:spChg>
        <pc:spChg chg="add mod">
          <ac:chgData name="Katy Minahan (ANDERSEN CONSULTANTS LLC)" userId="18f8ef59-8e9a-4955-b1bc-11f5d863753a" providerId="ADAL" clId="{CDB47256-7366-4EAA-8FC4-B325731EB349}" dt="2024-03-20T17:42:19.144" v="25" actId="207"/>
          <ac:spMkLst>
            <pc:docMk/>
            <pc:sldMk cId="2708535613" sldId="2147481124"/>
            <ac:spMk id="1068" creationId="{4644B6C3-1F51-E067-78A6-CD4874304EA5}"/>
          </ac:spMkLst>
        </pc:spChg>
        <pc:spChg chg="add mod">
          <ac:chgData name="Katy Minahan (ANDERSEN CONSULTANTS LLC)" userId="18f8ef59-8e9a-4955-b1bc-11f5d863753a" providerId="ADAL" clId="{CDB47256-7366-4EAA-8FC4-B325731EB349}" dt="2024-03-20T17:42:24.384" v="26" actId="207"/>
          <ac:spMkLst>
            <pc:docMk/>
            <pc:sldMk cId="2708535613" sldId="2147481124"/>
            <ac:spMk id="1069" creationId="{44AB66ED-7D59-2B17-86FA-A73BA8706BE7}"/>
          </ac:spMkLst>
        </pc:spChg>
        <pc:spChg chg="add mod">
          <ac:chgData name="Katy Minahan (ANDERSEN CONSULTANTS LLC)" userId="18f8ef59-8e9a-4955-b1bc-11f5d863753a" providerId="ADAL" clId="{CDB47256-7366-4EAA-8FC4-B325731EB349}" dt="2024-03-20T17:42:19.144" v="25" actId="207"/>
          <ac:spMkLst>
            <pc:docMk/>
            <pc:sldMk cId="2708535613" sldId="2147481124"/>
            <ac:spMk id="1070" creationId="{2AE8369A-D654-E524-D597-2BFC08C790C7}"/>
          </ac:spMkLst>
        </pc:spChg>
        <pc:spChg chg="add mod topLvl">
          <ac:chgData name="Katy Minahan (ANDERSEN CONSULTANTS LLC)" userId="18f8ef59-8e9a-4955-b1bc-11f5d863753a" providerId="ADAL" clId="{CDB47256-7366-4EAA-8FC4-B325731EB349}" dt="2024-03-20T17:44:02.381" v="36" actId="165"/>
          <ac:spMkLst>
            <pc:docMk/>
            <pc:sldMk cId="2708535613" sldId="2147481124"/>
            <ac:spMk id="1071" creationId="{D648620D-234F-476D-7A32-23C603158210}"/>
          </ac:spMkLst>
        </pc:spChg>
        <pc:spChg chg="add del mod topLvl">
          <ac:chgData name="Katy Minahan (ANDERSEN CONSULTANTS LLC)" userId="18f8ef59-8e9a-4955-b1bc-11f5d863753a" providerId="ADAL" clId="{CDB47256-7366-4EAA-8FC4-B325731EB349}" dt="2024-03-20T17:45:30.481" v="45" actId="478"/>
          <ac:spMkLst>
            <pc:docMk/>
            <pc:sldMk cId="2708535613" sldId="2147481124"/>
            <ac:spMk id="1072" creationId="{1B9B6F6C-60C9-FB26-A242-F5B8FAC2F8B8}"/>
          </ac:spMkLst>
        </pc:spChg>
        <pc:spChg chg="add del mod ord topLvl">
          <ac:chgData name="Katy Minahan (ANDERSEN CONSULTANTS LLC)" userId="18f8ef59-8e9a-4955-b1bc-11f5d863753a" providerId="ADAL" clId="{CDB47256-7366-4EAA-8FC4-B325731EB349}" dt="2024-03-20T17:46:08.420" v="51" actId="166"/>
          <ac:spMkLst>
            <pc:docMk/>
            <pc:sldMk cId="2708535613" sldId="2147481124"/>
            <ac:spMk id="1073" creationId="{805BBB77-AFBC-BF03-4215-6A2C069C4A3F}"/>
          </ac:spMkLst>
        </pc:spChg>
        <pc:spChg chg="add mod topLvl">
          <ac:chgData name="Katy Minahan (ANDERSEN CONSULTANTS LLC)" userId="18f8ef59-8e9a-4955-b1bc-11f5d863753a" providerId="ADAL" clId="{CDB47256-7366-4EAA-8FC4-B325731EB349}" dt="2024-03-20T17:46:02.482" v="50" actId="14100"/>
          <ac:spMkLst>
            <pc:docMk/>
            <pc:sldMk cId="2708535613" sldId="2147481124"/>
            <ac:spMk id="1074" creationId="{9693D112-F367-84A1-D8FF-11D052F0E3BF}"/>
          </ac:spMkLst>
        </pc:spChg>
        <pc:spChg chg="add mod topLvl">
          <ac:chgData name="Katy Minahan (ANDERSEN CONSULTANTS LLC)" userId="18f8ef59-8e9a-4955-b1bc-11f5d863753a" providerId="ADAL" clId="{CDB47256-7366-4EAA-8FC4-B325731EB349}" dt="2024-03-20T17:45:35.808" v="46" actId="14100"/>
          <ac:spMkLst>
            <pc:docMk/>
            <pc:sldMk cId="2708535613" sldId="2147481124"/>
            <ac:spMk id="1075" creationId="{3C6AF176-B244-C3C0-D284-DAEA712E7399}"/>
          </ac:spMkLst>
        </pc:spChg>
        <pc:spChg chg="add mod ord">
          <ac:chgData name="Katy Minahan (ANDERSEN CONSULTANTS LLC)" userId="18f8ef59-8e9a-4955-b1bc-11f5d863753a" providerId="ADAL" clId="{CDB47256-7366-4EAA-8FC4-B325731EB349}" dt="2024-03-20T17:43:45.288" v="35" actId="167"/>
          <ac:spMkLst>
            <pc:docMk/>
            <pc:sldMk cId="2708535613" sldId="2147481124"/>
            <ac:spMk id="1080" creationId="{F638AD69-E2C1-8129-5BFD-2B901BDD69B0}"/>
          </ac:spMkLst>
        </pc:spChg>
        <pc:grpChg chg="del">
          <ac:chgData name="Katy Minahan (ANDERSEN CONSULTANTS LLC)" userId="18f8ef59-8e9a-4955-b1bc-11f5d863753a" providerId="ADAL" clId="{CDB47256-7366-4EAA-8FC4-B325731EB349}" dt="2024-03-20T17:41:07.312" v="17" actId="478"/>
          <ac:grpSpMkLst>
            <pc:docMk/>
            <pc:sldMk cId="2708535613" sldId="2147481124"/>
            <ac:grpSpMk id="3" creationId="{C53C0926-1ACD-ED79-BD8A-E24FD324AFC0}"/>
          </ac:grpSpMkLst>
        </pc:grpChg>
        <pc:grpChg chg="del">
          <ac:chgData name="Katy Minahan (ANDERSEN CONSULTANTS LLC)" userId="18f8ef59-8e9a-4955-b1bc-11f5d863753a" providerId="ADAL" clId="{CDB47256-7366-4EAA-8FC4-B325731EB349}" dt="2024-03-20T17:09:00.116" v="1" actId="165"/>
          <ac:grpSpMkLst>
            <pc:docMk/>
            <pc:sldMk cId="2708535613" sldId="2147481124"/>
            <ac:grpSpMk id="4" creationId="{7C4C4943-503B-FC3F-5827-1F8B3DFC872C}"/>
          </ac:grpSpMkLst>
        </pc:grpChg>
        <pc:grpChg chg="del">
          <ac:chgData name="Katy Minahan (ANDERSEN CONSULTANTS LLC)" userId="18f8ef59-8e9a-4955-b1bc-11f5d863753a" providerId="ADAL" clId="{CDB47256-7366-4EAA-8FC4-B325731EB349}" dt="2024-03-20T17:41:07.312" v="17" actId="478"/>
          <ac:grpSpMkLst>
            <pc:docMk/>
            <pc:sldMk cId="2708535613" sldId="2147481124"/>
            <ac:grpSpMk id="6" creationId="{2F5BFEDC-9A1C-BB97-54E1-A852052B8AE1}"/>
          </ac:grpSpMkLst>
        </pc:grpChg>
        <pc:grpChg chg="del">
          <ac:chgData name="Katy Minahan (ANDERSEN CONSULTANTS LLC)" userId="18f8ef59-8e9a-4955-b1bc-11f5d863753a" providerId="ADAL" clId="{CDB47256-7366-4EAA-8FC4-B325731EB349}" dt="2024-03-20T17:41:07.312" v="17" actId="478"/>
          <ac:grpSpMkLst>
            <pc:docMk/>
            <pc:sldMk cId="2708535613" sldId="2147481124"/>
            <ac:grpSpMk id="8" creationId="{EA303B3E-49B7-7CB7-9089-5D99C5D6A9EF}"/>
          </ac:grpSpMkLst>
        </pc:grpChg>
        <pc:grpChg chg="add mod">
          <ac:chgData name="Katy Minahan (ANDERSEN CONSULTANTS LLC)" userId="18f8ef59-8e9a-4955-b1bc-11f5d863753a" providerId="ADAL" clId="{CDB47256-7366-4EAA-8FC4-B325731EB349}" dt="2024-03-20T17:41:24.794" v="21" actId="1076"/>
          <ac:grpSpMkLst>
            <pc:docMk/>
            <pc:sldMk cId="2708535613" sldId="2147481124"/>
            <ac:grpSpMk id="10" creationId="{484FC7C6-66E4-D08B-B9EC-680FBDF9D301}"/>
          </ac:grpSpMkLst>
        </pc:grpChg>
        <pc:grpChg chg="add mod">
          <ac:chgData name="Katy Minahan (ANDERSEN CONSULTANTS LLC)" userId="18f8ef59-8e9a-4955-b1bc-11f5d863753a" providerId="ADAL" clId="{CDB47256-7366-4EAA-8FC4-B325731EB349}" dt="2024-03-20T17:41:24.794" v="21" actId="1076"/>
          <ac:grpSpMkLst>
            <pc:docMk/>
            <pc:sldMk cId="2708535613" sldId="2147481124"/>
            <ac:grpSpMk id="23" creationId="{CC607593-EF2A-603D-45AB-7D11F6C73572}"/>
          </ac:grpSpMkLst>
        </pc:grpChg>
        <pc:grpChg chg="del">
          <ac:chgData name="Katy Minahan (ANDERSEN CONSULTANTS LLC)" userId="18f8ef59-8e9a-4955-b1bc-11f5d863753a" providerId="ADAL" clId="{CDB47256-7366-4EAA-8FC4-B325731EB349}" dt="2024-03-20T17:41:07.312" v="17" actId="478"/>
          <ac:grpSpMkLst>
            <pc:docMk/>
            <pc:sldMk cId="2708535613" sldId="2147481124"/>
            <ac:grpSpMk id="437" creationId="{9CC409F1-F6FD-4C60-82BD-1B926773F299}"/>
          </ac:grpSpMkLst>
        </pc:grpChg>
        <pc:grpChg chg="mod">
          <ac:chgData name="Katy Minahan (ANDERSEN CONSULTANTS LLC)" userId="18f8ef59-8e9a-4955-b1bc-11f5d863753a" providerId="ADAL" clId="{CDB47256-7366-4EAA-8FC4-B325731EB349}" dt="2024-03-20T17:41:12.480" v="19"/>
          <ac:grpSpMkLst>
            <pc:docMk/>
            <pc:sldMk cId="2708535613" sldId="2147481124"/>
            <ac:grpSpMk id="985" creationId="{F73B0878-4E04-A207-08D6-A38E9AD8B9D2}"/>
          </ac:grpSpMkLst>
        </pc:grpChg>
        <pc:grpChg chg="mod">
          <ac:chgData name="Katy Minahan (ANDERSEN CONSULTANTS LLC)" userId="18f8ef59-8e9a-4955-b1bc-11f5d863753a" providerId="ADAL" clId="{CDB47256-7366-4EAA-8FC4-B325731EB349}" dt="2024-03-20T17:41:12.480" v="19"/>
          <ac:grpSpMkLst>
            <pc:docMk/>
            <pc:sldMk cId="2708535613" sldId="2147481124"/>
            <ac:grpSpMk id="986" creationId="{981C8394-58A3-4B0F-5868-9E833CF54EC3}"/>
          </ac:grpSpMkLst>
        </pc:grpChg>
        <pc:grpChg chg="mod">
          <ac:chgData name="Katy Minahan (ANDERSEN CONSULTANTS LLC)" userId="18f8ef59-8e9a-4955-b1bc-11f5d863753a" providerId="ADAL" clId="{CDB47256-7366-4EAA-8FC4-B325731EB349}" dt="2024-03-20T17:41:12.480" v="19"/>
          <ac:grpSpMkLst>
            <pc:docMk/>
            <pc:sldMk cId="2708535613" sldId="2147481124"/>
            <ac:grpSpMk id="987" creationId="{924F22A3-305A-A5F8-C241-01C3156DF299}"/>
          </ac:grpSpMkLst>
        </pc:grpChg>
        <pc:grpChg chg="mod">
          <ac:chgData name="Katy Minahan (ANDERSEN CONSULTANTS LLC)" userId="18f8ef59-8e9a-4955-b1bc-11f5d863753a" providerId="ADAL" clId="{CDB47256-7366-4EAA-8FC4-B325731EB349}" dt="2024-03-20T17:41:12.480" v="19"/>
          <ac:grpSpMkLst>
            <pc:docMk/>
            <pc:sldMk cId="2708535613" sldId="2147481124"/>
            <ac:grpSpMk id="988" creationId="{B20DBC28-C5D4-6088-14A2-2C7926F55B30}"/>
          </ac:grpSpMkLst>
        </pc:grpChg>
        <pc:grpChg chg="mod">
          <ac:chgData name="Katy Minahan (ANDERSEN CONSULTANTS LLC)" userId="18f8ef59-8e9a-4955-b1bc-11f5d863753a" providerId="ADAL" clId="{CDB47256-7366-4EAA-8FC4-B325731EB349}" dt="2024-03-20T17:41:12.480" v="19"/>
          <ac:grpSpMkLst>
            <pc:docMk/>
            <pc:sldMk cId="2708535613" sldId="2147481124"/>
            <ac:grpSpMk id="989" creationId="{1CAE788A-814F-C2C5-7000-71D8546BEE96}"/>
          </ac:grpSpMkLst>
        </pc:grpChg>
        <pc:grpChg chg="add del">
          <ac:chgData name="Katy Minahan (ANDERSEN CONSULTANTS LLC)" userId="18f8ef59-8e9a-4955-b1bc-11f5d863753a" providerId="ADAL" clId="{CDB47256-7366-4EAA-8FC4-B325731EB349}" dt="2024-03-20T17:44:02.381" v="36" actId="165"/>
          <ac:grpSpMkLst>
            <pc:docMk/>
            <pc:sldMk cId="2708535613" sldId="2147481124"/>
            <ac:grpSpMk id="1076" creationId="{6E3E55CF-FC40-1DCA-293D-72330B20B76B}"/>
          </ac:grpSpMkLst>
        </pc:grpChg>
        <pc:grpChg chg="add">
          <ac:chgData name="Katy Minahan (ANDERSEN CONSULTANTS LLC)" userId="18f8ef59-8e9a-4955-b1bc-11f5d863753a" providerId="ADAL" clId="{CDB47256-7366-4EAA-8FC4-B325731EB349}" dt="2024-03-20T17:42:28.622" v="27" actId="164"/>
          <ac:grpSpMkLst>
            <pc:docMk/>
            <pc:sldMk cId="2708535613" sldId="2147481124"/>
            <ac:grpSpMk id="1077" creationId="{0D2F5792-263E-03A6-58C0-E09A8500F2D9}"/>
          </ac:grpSpMkLst>
        </pc:grpChg>
        <pc:grpChg chg="add del">
          <ac:chgData name="Katy Minahan (ANDERSEN CONSULTANTS LLC)" userId="18f8ef59-8e9a-4955-b1bc-11f5d863753a" providerId="ADAL" clId="{CDB47256-7366-4EAA-8FC4-B325731EB349}" dt="2024-03-20T17:43:09.547" v="31" actId="165"/>
          <ac:grpSpMkLst>
            <pc:docMk/>
            <pc:sldMk cId="2708535613" sldId="2147481124"/>
            <ac:grpSpMk id="1078" creationId="{6A7E89FB-2563-4F50-C3B4-336A52E5937F}"/>
          </ac:grpSpMkLst>
        </pc:grpChg>
        <pc:grpChg chg="add">
          <ac:chgData name="Katy Minahan (ANDERSEN CONSULTANTS LLC)" userId="18f8ef59-8e9a-4955-b1bc-11f5d863753a" providerId="ADAL" clId="{CDB47256-7366-4EAA-8FC4-B325731EB349}" dt="2024-03-20T17:43:26.785" v="33" actId="164"/>
          <ac:grpSpMkLst>
            <pc:docMk/>
            <pc:sldMk cId="2708535613" sldId="2147481124"/>
            <ac:grpSpMk id="1079" creationId="{0ABEDE7D-3988-7845-FA6C-52F7514F5652}"/>
          </ac:grpSpMkLst>
        </pc:grpChg>
      </pc:sldChg>
      <pc:sldChg chg="modSp mod modTransition">
        <pc:chgData name="Katy Minahan (ANDERSEN CONSULTANTS LLC)" userId="18f8ef59-8e9a-4955-b1bc-11f5d863753a" providerId="ADAL" clId="{CDB47256-7366-4EAA-8FC4-B325731EB349}" dt="2024-03-21T19:39:43.685" v="146" actId="27636"/>
        <pc:sldMkLst>
          <pc:docMk/>
          <pc:sldMk cId="865266558" sldId="2147481145"/>
        </pc:sldMkLst>
        <pc:spChg chg="mod">
          <ac:chgData name="Katy Minahan (ANDERSEN CONSULTANTS LLC)" userId="18f8ef59-8e9a-4955-b1bc-11f5d863753a" providerId="ADAL" clId="{CDB47256-7366-4EAA-8FC4-B325731EB349}" dt="2024-03-21T19:39:43.685" v="146" actId="27636"/>
          <ac:spMkLst>
            <pc:docMk/>
            <pc:sldMk cId="865266558" sldId="2147481145"/>
            <ac:spMk id="2" creationId="{35AED197-E205-4333-BA1B-28AE84AF20F1}"/>
          </ac:spMkLst>
        </pc:spChg>
        <pc:picChg chg="mod">
          <ac:chgData name="Katy Minahan (ANDERSEN CONSULTANTS LLC)" userId="18f8ef59-8e9a-4955-b1bc-11f5d863753a" providerId="ADAL" clId="{CDB47256-7366-4EAA-8FC4-B325731EB349}" dt="2024-03-18T21:12:34.387" v="0" actId="732"/>
          <ac:picMkLst>
            <pc:docMk/>
            <pc:sldMk cId="865266558" sldId="2147481145"/>
            <ac:picMk id="2050" creationId="{E1D80F26-2D9A-0192-9B46-4BB90DAD11FB}"/>
          </ac:picMkLst>
        </pc:picChg>
      </pc:sldChg>
      <pc:sldChg chg="modSp del mod modTransition">
        <pc:chgData name="Katy Minahan (ANDERSEN CONSULTANTS LLC)" userId="18f8ef59-8e9a-4955-b1bc-11f5d863753a" providerId="ADAL" clId="{CDB47256-7366-4EAA-8FC4-B325731EB349}" dt="2024-03-21T19:49:45.294" v="185" actId="47"/>
        <pc:sldMkLst>
          <pc:docMk/>
          <pc:sldMk cId="717533334" sldId="2147481927"/>
        </pc:sldMkLst>
        <pc:spChg chg="mod">
          <ac:chgData name="Katy Minahan (ANDERSEN CONSULTANTS LLC)" userId="18f8ef59-8e9a-4955-b1bc-11f5d863753a" providerId="ADAL" clId="{CDB47256-7366-4EAA-8FC4-B325731EB349}" dt="2024-03-21T19:47:51.399" v="175" actId="255"/>
          <ac:spMkLst>
            <pc:docMk/>
            <pc:sldMk cId="717533334" sldId="2147481927"/>
            <ac:spMk id="2" creationId="{D6A0C7D4-28DA-F033-FD2E-3DD0D80BC235}"/>
          </ac:spMkLst>
        </pc:spChg>
        <pc:spChg chg="mod">
          <ac:chgData name="Katy Minahan (ANDERSEN CONSULTANTS LLC)" userId="18f8ef59-8e9a-4955-b1bc-11f5d863753a" providerId="ADAL" clId="{CDB47256-7366-4EAA-8FC4-B325731EB349}" dt="2024-03-21T19:47:07.534" v="171" actId="1076"/>
          <ac:spMkLst>
            <pc:docMk/>
            <pc:sldMk cId="717533334" sldId="2147481927"/>
            <ac:spMk id="13" creationId="{4C220494-71AE-F4C2-3A35-B10B6DC2A796}"/>
          </ac:spMkLst>
        </pc:spChg>
        <pc:graphicFrameChg chg="modGraphic">
          <ac:chgData name="Katy Minahan (ANDERSEN CONSULTANTS LLC)" userId="18f8ef59-8e9a-4955-b1bc-11f5d863753a" providerId="ADAL" clId="{CDB47256-7366-4EAA-8FC4-B325731EB349}" dt="2024-03-21T19:44:08.239" v="166" actId="207"/>
          <ac:graphicFrameMkLst>
            <pc:docMk/>
            <pc:sldMk cId="717533334" sldId="2147481927"/>
            <ac:graphicFrameMk id="6" creationId="{CDC343D5-5794-6127-552A-ECB4809EA8D9}"/>
          </ac:graphicFrameMkLst>
        </pc:graphicFrameChg>
      </pc:sldChg>
      <pc:sldChg chg="modSp mod modTransition modNotesTx">
        <pc:chgData name="Katy Minahan (ANDERSEN CONSULTANTS LLC)" userId="18f8ef59-8e9a-4955-b1bc-11f5d863753a" providerId="ADAL" clId="{CDB47256-7366-4EAA-8FC4-B325731EB349}" dt="2024-03-21T19:39:31.581" v="135" actId="27636"/>
        <pc:sldMkLst>
          <pc:docMk/>
          <pc:sldMk cId="1748514512" sldId="2147481937"/>
        </pc:sldMkLst>
        <pc:spChg chg="mod">
          <ac:chgData name="Katy Minahan (ANDERSEN CONSULTANTS LLC)" userId="18f8ef59-8e9a-4955-b1bc-11f5d863753a" providerId="ADAL" clId="{CDB47256-7366-4EAA-8FC4-B325731EB349}" dt="2024-03-21T19:39:31.581" v="135" actId="27636"/>
          <ac:spMkLst>
            <pc:docMk/>
            <pc:sldMk cId="1748514512" sldId="2147481937"/>
            <ac:spMk id="5" creationId="{FB45F3D6-38EB-7CAD-A50E-A625A2FA7C64}"/>
          </ac:spMkLst>
        </pc:spChg>
      </pc:sldChg>
      <pc:sldChg chg="modTransition">
        <pc:chgData name="Katy Minahan (ANDERSEN CONSULTANTS LLC)" userId="18f8ef59-8e9a-4955-b1bc-11f5d863753a" providerId="ADAL" clId="{CDB47256-7366-4EAA-8FC4-B325731EB349}" dt="2024-03-21T19:39:31.471" v="134"/>
        <pc:sldMkLst>
          <pc:docMk/>
          <pc:sldMk cId="479897175" sldId="2147481938"/>
        </pc:sldMkLst>
      </pc:sldChg>
      <pc:sldChg chg="modSp del mod modTransition">
        <pc:chgData name="Katy Minahan (ANDERSEN CONSULTANTS LLC)" userId="18f8ef59-8e9a-4955-b1bc-11f5d863753a" providerId="ADAL" clId="{CDB47256-7366-4EAA-8FC4-B325731EB349}" dt="2024-03-21T19:49:15.186" v="182" actId="47"/>
        <pc:sldMkLst>
          <pc:docMk/>
          <pc:sldMk cId="1294055734" sldId="2147481940"/>
        </pc:sldMkLst>
        <pc:spChg chg="mod">
          <ac:chgData name="Katy Minahan (ANDERSEN CONSULTANTS LLC)" userId="18f8ef59-8e9a-4955-b1bc-11f5d863753a" providerId="ADAL" clId="{CDB47256-7366-4EAA-8FC4-B325731EB349}" dt="2024-03-21T19:48:06.668" v="177" actId="27636"/>
          <ac:spMkLst>
            <pc:docMk/>
            <pc:sldMk cId="1294055734" sldId="2147481940"/>
            <ac:spMk id="2" creationId="{C20463B7-EAFC-74F1-AA20-59CEFA49B3F1}"/>
          </ac:spMkLst>
        </pc:spChg>
      </pc:sldChg>
      <pc:sldChg chg="modSp mod">
        <pc:chgData name="Katy Minahan (ANDERSEN CONSULTANTS LLC)" userId="18f8ef59-8e9a-4955-b1bc-11f5d863753a" providerId="ADAL" clId="{CDB47256-7366-4EAA-8FC4-B325731EB349}" dt="2024-03-21T19:40:59.721" v="152" actId="207"/>
        <pc:sldMkLst>
          <pc:docMk/>
          <pc:sldMk cId="2435280466" sldId="2147481942"/>
        </pc:sldMkLst>
        <pc:spChg chg="mod">
          <ac:chgData name="Katy Minahan (ANDERSEN CONSULTANTS LLC)" userId="18f8ef59-8e9a-4955-b1bc-11f5d863753a" providerId="ADAL" clId="{CDB47256-7366-4EAA-8FC4-B325731EB349}" dt="2024-03-21T19:40:50.341" v="150" actId="207"/>
          <ac:spMkLst>
            <pc:docMk/>
            <pc:sldMk cId="2435280466" sldId="2147481942"/>
            <ac:spMk id="2" creationId="{85478646-EB06-34AC-4505-9DB92164E10F}"/>
          </ac:spMkLst>
        </pc:spChg>
        <pc:spChg chg="mod">
          <ac:chgData name="Katy Minahan (ANDERSEN CONSULTANTS LLC)" userId="18f8ef59-8e9a-4955-b1bc-11f5d863753a" providerId="ADAL" clId="{CDB47256-7366-4EAA-8FC4-B325731EB349}" dt="2024-03-21T19:40:59.721" v="152" actId="207"/>
          <ac:spMkLst>
            <pc:docMk/>
            <pc:sldMk cId="2435280466" sldId="2147481942"/>
            <ac:spMk id="5" creationId="{BA4957E8-4B83-53B2-E9B5-FF85FA78107B}"/>
          </ac:spMkLst>
        </pc:spChg>
        <pc:spChg chg="mod">
          <ac:chgData name="Katy Minahan (ANDERSEN CONSULTANTS LLC)" userId="18f8ef59-8e9a-4955-b1bc-11f5d863753a" providerId="ADAL" clId="{CDB47256-7366-4EAA-8FC4-B325731EB349}" dt="2024-03-21T19:40:55.233" v="151" actId="207"/>
          <ac:spMkLst>
            <pc:docMk/>
            <pc:sldMk cId="2435280466" sldId="2147481942"/>
            <ac:spMk id="6" creationId="{D749BE20-7A50-2F0A-E376-A97D4BB77EFA}"/>
          </ac:spMkLst>
        </pc:spChg>
      </pc:sldChg>
      <pc:sldChg chg="addSp delSp modSp mod">
        <pc:chgData name="Katy Minahan (ANDERSEN CONSULTANTS LLC)" userId="18f8ef59-8e9a-4955-b1bc-11f5d863753a" providerId="ADAL" clId="{CDB47256-7366-4EAA-8FC4-B325731EB349}" dt="2024-03-21T14:30:58.139" v="131" actId="478"/>
        <pc:sldMkLst>
          <pc:docMk/>
          <pc:sldMk cId="3080318288" sldId="2147481943"/>
        </pc:sldMkLst>
        <pc:spChg chg="add del mod">
          <ac:chgData name="Katy Minahan (ANDERSEN CONSULTANTS LLC)" userId="18f8ef59-8e9a-4955-b1bc-11f5d863753a" providerId="ADAL" clId="{CDB47256-7366-4EAA-8FC4-B325731EB349}" dt="2024-03-21T14:30:58.139" v="131" actId="478"/>
          <ac:spMkLst>
            <pc:docMk/>
            <pc:sldMk cId="3080318288" sldId="2147481943"/>
            <ac:spMk id="2" creationId="{1A109757-3D72-38BA-2E8C-7DFC65F39E98}"/>
          </ac:spMkLst>
        </pc:spChg>
      </pc:sldChg>
      <pc:sldChg chg="addSp modSp new mod modNotesTx">
        <pc:chgData name="Katy Minahan (ANDERSEN CONSULTANTS LLC)" userId="18f8ef59-8e9a-4955-b1bc-11f5d863753a" providerId="ADAL" clId="{CDB47256-7366-4EAA-8FC4-B325731EB349}" dt="2024-03-21T19:42:29.913" v="158"/>
        <pc:sldMkLst>
          <pc:docMk/>
          <pc:sldMk cId="2870928645" sldId="2147481944"/>
        </pc:sldMkLst>
        <pc:spChg chg="add mod">
          <ac:chgData name="Katy Minahan (ANDERSEN CONSULTANTS LLC)" userId="18f8ef59-8e9a-4955-b1bc-11f5d863753a" providerId="ADAL" clId="{CDB47256-7366-4EAA-8FC4-B325731EB349}" dt="2024-03-21T19:41:31.407" v="154"/>
          <ac:spMkLst>
            <pc:docMk/>
            <pc:sldMk cId="2870928645" sldId="2147481944"/>
            <ac:spMk id="2" creationId="{BB66545A-9BE4-FBA3-D090-F9A1BF4402D3}"/>
          </ac:spMkLst>
        </pc:spChg>
        <pc:spChg chg="add mod">
          <ac:chgData name="Katy Minahan (ANDERSEN CONSULTANTS LLC)" userId="18f8ef59-8e9a-4955-b1bc-11f5d863753a" providerId="ADAL" clId="{CDB47256-7366-4EAA-8FC4-B325731EB349}" dt="2024-03-21T19:41:31.768" v="155" actId="27636"/>
          <ac:spMkLst>
            <pc:docMk/>
            <pc:sldMk cId="2870928645" sldId="2147481944"/>
            <ac:spMk id="3" creationId="{4412E6D0-0C24-315B-BDE3-072B937DBEFE}"/>
          </ac:spMkLst>
        </pc:spChg>
        <pc:spChg chg="add mod">
          <ac:chgData name="Katy Minahan (ANDERSEN CONSULTANTS LLC)" userId="18f8ef59-8e9a-4955-b1bc-11f5d863753a" providerId="ADAL" clId="{CDB47256-7366-4EAA-8FC4-B325731EB349}" dt="2024-03-21T19:41:42.331" v="156" actId="1076"/>
          <ac:spMkLst>
            <pc:docMk/>
            <pc:sldMk cId="2870928645" sldId="2147481944"/>
            <ac:spMk id="4" creationId="{5DF49AF8-0E8B-53C5-DB4F-3E818ED1C6D5}"/>
          </ac:spMkLst>
        </pc:spChg>
        <pc:spChg chg="mod">
          <ac:chgData name="Katy Minahan (ANDERSEN CONSULTANTS LLC)" userId="18f8ef59-8e9a-4955-b1bc-11f5d863753a" providerId="ADAL" clId="{CDB47256-7366-4EAA-8FC4-B325731EB349}" dt="2024-03-21T19:41:31.407" v="154"/>
          <ac:spMkLst>
            <pc:docMk/>
            <pc:sldMk cId="2870928645" sldId="2147481944"/>
            <ac:spMk id="6" creationId="{F85BDF25-5101-BCF6-97EF-AF7575EBBD8C}"/>
          </ac:spMkLst>
        </pc:spChg>
        <pc:spChg chg="mod">
          <ac:chgData name="Katy Minahan (ANDERSEN CONSULTANTS LLC)" userId="18f8ef59-8e9a-4955-b1bc-11f5d863753a" providerId="ADAL" clId="{CDB47256-7366-4EAA-8FC4-B325731EB349}" dt="2024-03-21T19:41:31.407" v="154"/>
          <ac:spMkLst>
            <pc:docMk/>
            <pc:sldMk cId="2870928645" sldId="2147481944"/>
            <ac:spMk id="9" creationId="{3E53AFEC-D66C-6B4E-1F58-3F40BD204AE6}"/>
          </ac:spMkLst>
        </pc:spChg>
        <pc:spChg chg="mod">
          <ac:chgData name="Katy Minahan (ANDERSEN CONSULTANTS LLC)" userId="18f8ef59-8e9a-4955-b1bc-11f5d863753a" providerId="ADAL" clId="{CDB47256-7366-4EAA-8FC4-B325731EB349}" dt="2024-03-21T19:41:31.407" v="154"/>
          <ac:spMkLst>
            <pc:docMk/>
            <pc:sldMk cId="2870928645" sldId="2147481944"/>
            <ac:spMk id="10" creationId="{AA69E144-4192-2607-99CC-DC000C3775F0}"/>
          </ac:spMkLst>
        </pc:spChg>
        <pc:spChg chg="mod">
          <ac:chgData name="Katy Minahan (ANDERSEN CONSULTANTS LLC)" userId="18f8ef59-8e9a-4955-b1bc-11f5d863753a" providerId="ADAL" clId="{CDB47256-7366-4EAA-8FC4-B325731EB349}" dt="2024-03-21T19:41:31.407" v="154"/>
          <ac:spMkLst>
            <pc:docMk/>
            <pc:sldMk cId="2870928645" sldId="2147481944"/>
            <ac:spMk id="12" creationId="{DF02C0D9-7340-CCF2-99CB-10E9068F813E}"/>
          </ac:spMkLst>
        </pc:spChg>
        <pc:spChg chg="mod">
          <ac:chgData name="Katy Minahan (ANDERSEN CONSULTANTS LLC)" userId="18f8ef59-8e9a-4955-b1bc-11f5d863753a" providerId="ADAL" clId="{CDB47256-7366-4EAA-8FC4-B325731EB349}" dt="2024-03-21T19:41:31.407" v="154"/>
          <ac:spMkLst>
            <pc:docMk/>
            <pc:sldMk cId="2870928645" sldId="2147481944"/>
            <ac:spMk id="15" creationId="{F142AAD8-853A-3C26-49DB-6086BF33A37D}"/>
          </ac:spMkLst>
        </pc:spChg>
        <pc:spChg chg="mod">
          <ac:chgData name="Katy Minahan (ANDERSEN CONSULTANTS LLC)" userId="18f8ef59-8e9a-4955-b1bc-11f5d863753a" providerId="ADAL" clId="{CDB47256-7366-4EAA-8FC4-B325731EB349}" dt="2024-03-21T19:41:31.407" v="154"/>
          <ac:spMkLst>
            <pc:docMk/>
            <pc:sldMk cId="2870928645" sldId="2147481944"/>
            <ac:spMk id="16" creationId="{AA2E5177-4BF5-A6A6-D43C-4104C3E6BB7B}"/>
          </ac:spMkLst>
        </pc:spChg>
        <pc:grpChg chg="add mod">
          <ac:chgData name="Katy Minahan (ANDERSEN CONSULTANTS LLC)" userId="18f8ef59-8e9a-4955-b1bc-11f5d863753a" providerId="ADAL" clId="{CDB47256-7366-4EAA-8FC4-B325731EB349}" dt="2024-03-21T19:41:31.407" v="154"/>
          <ac:grpSpMkLst>
            <pc:docMk/>
            <pc:sldMk cId="2870928645" sldId="2147481944"/>
            <ac:grpSpMk id="5" creationId="{7024784C-C30C-844A-086D-AD48FABECF97}"/>
          </ac:grpSpMkLst>
        </pc:grpChg>
        <pc:grpChg chg="mod">
          <ac:chgData name="Katy Minahan (ANDERSEN CONSULTANTS LLC)" userId="18f8ef59-8e9a-4955-b1bc-11f5d863753a" providerId="ADAL" clId="{CDB47256-7366-4EAA-8FC4-B325731EB349}" dt="2024-03-21T19:41:31.407" v="154"/>
          <ac:grpSpMkLst>
            <pc:docMk/>
            <pc:sldMk cId="2870928645" sldId="2147481944"/>
            <ac:grpSpMk id="8" creationId="{013088ED-A43C-A3F5-27C9-197651005C69}"/>
          </ac:grpSpMkLst>
        </pc:grpChg>
        <pc:grpChg chg="add mod">
          <ac:chgData name="Katy Minahan (ANDERSEN CONSULTANTS LLC)" userId="18f8ef59-8e9a-4955-b1bc-11f5d863753a" providerId="ADAL" clId="{CDB47256-7366-4EAA-8FC4-B325731EB349}" dt="2024-03-21T19:41:31.407" v="154"/>
          <ac:grpSpMkLst>
            <pc:docMk/>
            <pc:sldMk cId="2870928645" sldId="2147481944"/>
            <ac:grpSpMk id="11" creationId="{DEA8B03E-8293-92FB-8E3A-11B0380F90DB}"/>
          </ac:grpSpMkLst>
        </pc:grpChg>
        <pc:grpChg chg="mod">
          <ac:chgData name="Katy Minahan (ANDERSEN CONSULTANTS LLC)" userId="18f8ef59-8e9a-4955-b1bc-11f5d863753a" providerId="ADAL" clId="{CDB47256-7366-4EAA-8FC4-B325731EB349}" dt="2024-03-21T19:41:31.407" v="154"/>
          <ac:grpSpMkLst>
            <pc:docMk/>
            <pc:sldMk cId="2870928645" sldId="2147481944"/>
            <ac:grpSpMk id="14" creationId="{41CD8F8C-F6A5-C656-0412-15D1483B19EC}"/>
          </ac:grpSpMkLst>
        </pc:grpChg>
        <pc:picChg chg="mod">
          <ac:chgData name="Katy Minahan (ANDERSEN CONSULTANTS LLC)" userId="18f8ef59-8e9a-4955-b1bc-11f5d863753a" providerId="ADAL" clId="{CDB47256-7366-4EAA-8FC4-B325731EB349}" dt="2024-03-21T19:41:31.407" v="154"/>
          <ac:picMkLst>
            <pc:docMk/>
            <pc:sldMk cId="2870928645" sldId="2147481944"/>
            <ac:picMk id="7" creationId="{077D83D6-85D9-716D-9E7E-2B4134D36F1B}"/>
          </ac:picMkLst>
        </pc:picChg>
        <pc:picChg chg="mod">
          <ac:chgData name="Katy Minahan (ANDERSEN CONSULTANTS LLC)" userId="18f8ef59-8e9a-4955-b1bc-11f5d863753a" providerId="ADAL" clId="{CDB47256-7366-4EAA-8FC4-B325731EB349}" dt="2024-03-21T19:41:31.407" v="154"/>
          <ac:picMkLst>
            <pc:docMk/>
            <pc:sldMk cId="2870928645" sldId="2147481944"/>
            <ac:picMk id="13" creationId="{8EA72CD1-C48A-AEEB-E255-FB6159C9FE9F}"/>
          </ac:picMkLst>
        </pc:picChg>
      </pc:sldChg>
      <pc:sldChg chg="addSp modSp new mod">
        <pc:chgData name="Katy Minahan (ANDERSEN CONSULTANTS LLC)" userId="18f8ef59-8e9a-4955-b1bc-11f5d863753a" providerId="ADAL" clId="{CDB47256-7366-4EAA-8FC4-B325731EB349}" dt="2024-03-21T19:49:08.212" v="181" actId="14100"/>
        <pc:sldMkLst>
          <pc:docMk/>
          <pc:sldMk cId="102562983" sldId="2147481945"/>
        </pc:sldMkLst>
        <pc:spChg chg="add mod">
          <ac:chgData name="Katy Minahan (ANDERSEN CONSULTANTS LLC)" userId="18f8ef59-8e9a-4955-b1bc-11f5d863753a" providerId="ADAL" clId="{CDB47256-7366-4EAA-8FC4-B325731EB349}" dt="2024-03-21T19:48:59.633" v="180"/>
          <ac:spMkLst>
            <pc:docMk/>
            <pc:sldMk cId="102562983" sldId="2147481945"/>
            <ac:spMk id="2" creationId="{8903D36A-C842-0ED1-E59B-1273B8639449}"/>
          </ac:spMkLst>
        </pc:spChg>
        <pc:spChg chg="add mod">
          <ac:chgData name="Katy Minahan (ANDERSEN CONSULTANTS LLC)" userId="18f8ef59-8e9a-4955-b1bc-11f5d863753a" providerId="ADAL" clId="{CDB47256-7366-4EAA-8FC4-B325731EB349}" dt="2024-03-21T19:48:59.633" v="180"/>
          <ac:spMkLst>
            <pc:docMk/>
            <pc:sldMk cId="102562983" sldId="2147481945"/>
            <ac:spMk id="4" creationId="{46588AB1-E79F-6AF7-7322-CC55D91666BB}"/>
          </ac:spMkLst>
        </pc:spChg>
        <pc:spChg chg="add mod">
          <ac:chgData name="Katy Minahan (ANDERSEN CONSULTANTS LLC)" userId="18f8ef59-8e9a-4955-b1bc-11f5d863753a" providerId="ADAL" clId="{CDB47256-7366-4EAA-8FC4-B325731EB349}" dt="2024-03-21T19:48:59.633" v="180"/>
          <ac:spMkLst>
            <pc:docMk/>
            <pc:sldMk cId="102562983" sldId="2147481945"/>
            <ac:spMk id="5" creationId="{6DBAE820-5885-B9E3-94CE-1F0B1454C313}"/>
          </ac:spMkLst>
        </pc:spChg>
        <pc:spChg chg="add mod">
          <ac:chgData name="Katy Minahan (ANDERSEN CONSULTANTS LLC)" userId="18f8ef59-8e9a-4955-b1bc-11f5d863753a" providerId="ADAL" clId="{CDB47256-7366-4EAA-8FC4-B325731EB349}" dt="2024-03-21T19:48:59.633" v="180"/>
          <ac:spMkLst>
            <pc:docMk/>
            <pc:sldMk cId="102562983" sldId="2147481945"/>
            <ac:spMk id="6" creationId="{359A9602-C1E1-C6E2-D934-A01DABD78574}"/>
          </ac:spMkLst>
        </pc:spChg>
        <pc:spChg chg="add mod">
          <ac:chgData name="Katy Minahan (ANDERSEN CONSULTANTS LLC)" userId="18f8ef59-8e9a-4955-b1bc-11f5d863753a" providerId="ADAL" clId="{CDB47256-7366-4EAA-8FC4-B325731EB349}" dt="2024-03-21T19:48:59.633" v="180"/>
          <ac:spMkLst>
            <pc:docMk/>
            <pc:sldMk cId="102562983" sldId="2147481945"/>
            <ac:spMk id="8" creationId="{A4DF397F-D573-5F71-E8DA-63B2B73BFFF7}"/>
          </ac:spMkLst>
        </pc:spChg>
        <pc:spChg chg="add mod">
          <ac:chgData name="Katy Minahan (ANDERSEN CONSULTANTS LLC)" userId="18f8ef59-8e9a-4955-b1bc-11f5d863753a" providerId="ADAL" clId="{CDB47256-7366-4EAA-8FC4-B325731EB349}" dt="2024-03-21T19:48:59.633" v="180"/>
          <ac:spMkLst>
            <pc:docMk/>
            <pc:sldMk cId="102562983" sldId="2147481945"/>
            <ac:spMk id="9" creationId="{EBD49AEF-570A-E779-2B39-00D1AE6F625B}"/>
          </ac:spMkLst>
        </pc:spChg>
        <pc:spChg chg="add mod">
          <ac:chgData name="Katy Minahan (ANDERSEN CONSULTANTS LLC)" userId="18f8ef59-8e9a-4955-b1bc-11f5d863753a" providerId="ADAL" clId="{CDB47256-7366-4EAA-8FC4-B325731EB349}" dt="2024-03-21T19:48:59.633" v="180"/>
          <ac:spMkLst>
            <pc:docMk/>
            <pc:sldMk cId="102562983" sldId="2147481945"/>
            <ac:spMk id="11" creationId="{A78A88CE-FB2C-7860-1801-63D00AAFCEDA}"/>
          </ac:spMkLst>
        </pc:spChg>
        <pc:spChg chg="add mod">
          <ac:chgData name="Katy Minahan (ANDERSEN CONSULTANTS LLC)" userId="18f8ef59-8e9a-4955-b1bc-11f5d863753a" providerId="ADAL" clId="{CDB47256-7366-4EAA-8FC4-B325731EB349}" dt="2024-03-21T19:48:59.633" v="180"/>
          <ac:spMkLst>
            <pc:docMk/>
            <pc:sldMk cId="102562983" sldId="2147481945"/>
            <ac:spMk id="12" creationId="{3FB3D2BC-F8EE-C93E-B825-C8B029CCC649}"/>
          </ac:spMkLst>
        </pc:spChg>
        <pc:spChg chg="add mod">
          <ac:chgData name="Katy Minahan (ANDERSEN CONSULTANTS LLC)" userId="18f8ef59-8e9a-4955-b1bc-11f5d863753a" providerId="ADAL" clId="{CDB47256-7366-4EAA-8FC4-B325731EB349}" dt="2024-03-21T19:48:59.633" v="180"/>
          <ac:spMkLst>
            <pc:docMk/>
            <pc:sldMk cId="102562983" sldId="2147481945"/>
            <ac:spMk id="13" creationId="{C896F989-1492-BBE2-1414-70B7FBE230E0}"/>
          </ac:spMkLst>
        </pc:spChg>
        <pc:spChg chg="add mod">
          <ac:chgData name="Katy Minahan (ANDERSEN CONSULTANTS LLC)" userId="18f8ef59-8e9a-4955-b1bc-11f5d863753a" providerId="ADAL" clId="{CDB47256-7366-4EAA-8FC4-B325731EB349}" dt="2024-03-21T19:48:59.633" v="180"/>
          <ac:spMkLst>
            <pc:docMk/>
            <pc:sldMk cId="102562983" sldId="2147481945"/>
            <ac:spMk id="15" creationId="{2AC91FD5-6000-45BA-DC41-E9E222C69D27}"/>
          </ac:spMkLst>
        </pc:spChg>
        <pc:spChg chg="add mod">
          <ac:chgData name="Katy Minahan (ANDERSEN CONSULTANTS LLC)" userId="18f8ef59-8e9a-4955-b1bc-11f5d863753a" providerId="ADAL" clId="{CDB47256-7366-4EAA-8FC4-B325731EB349}" dt="2024-03-21T19:48:59.633" v="180"/>
          <ac:spMkLst>
            <pc:docMk/>
            <pc:sldMk cId="102562983" sldId="2147481945"/>
            <ac:spMk id="16" creationId="{5A4C2CAD-660F-1287-0238-D188CB803694}"/>
          </ac:spMkLst>
        </pc:spChg>
        <pc:spChg chg="add mod">
          <ac:chgData name="Katy Minahan (ANDERSEN CONSULTANTS LLC)" userId="18f8ef59-8e9a-4955-b1bc-11f5d863753a" providerId="ADAL" clId="{CDB47256-7366-4EAA-8FC4-B325731EB349}" dt="2024-03-21T19:48:59.633" v="180"/>
          <ac:spMkLst>
            <pc:docMk/>
            <pc:sldMk cId="102562983" sldId="2147481945"/>
            <ac:spMk id="17" creationId="{0E556B50-194C-8FAF-0D6F-46D8BF015600}"/>
          </ac:spMkLst>
        </pc:spChg>
        <pc:spChg chg="add mod">
          <ac:chgData name="Katy Minahan (ANDERSEN CONSULTANTS LLC)" userId="18f8ef59-8e9a-4955-b1bc-11f5d863753a" providerId="ADAL" clId="{CDB47256-7366-4EAA-8FC4-B325731EB349}" dt="2024-03-21T19:48:59.633" v="180"/>
          <ac:spMkLst>
            <pc:docMk/>
            <pc:sldMk cId="102562983" sldId="2147481945"/>
            <ac:spMk id="19" creationId="{0DF639AD-9819-A366-00DA-C01A46694281}"/>
          </ac:spMkLst>
        </pc:spChg>
        <pc:spChg chg="add mod">
          <ac:chgData name="Katy Minahan (ANDERSEN CONSULTANTS LLC)" userId="18f8ef59-8e9a-4955-b1bc-11f5d863753a" providerId="ADAL" clId="{CDB47256-7366-4EAA-8FC4-B325731EB349}" dt="2024-03-21T19:48:59.633" v="180"/>
          <ac:spMkLst>
            <pc:docMk/>
            <pc:sldMk cId="102562983" sldId="2147481945"/>
            <ac:spMk id="20" creationId="{B04295EF-9A00-02EA-F4F1-A607E88C972E}"/>
          </ac:spMkLst>
        </pc:spChg>
        <pc:spChg chg="add mod">
          <ac:chgData name="Katy Minahan (ANDERSEN CONSULTANTS LLC)" userId="18f8ef59-8e9a-4955-b1bc-11f5d863753a" providerId="ADAL" clId="{CDB47256-7366-4EAA-8FC4-B325731EB349}" dt="2024-03-21T19:48:59.633" v="180"/>
          <ac:spMkLst>
            <pc:docMk/>
            <pc:sldMk cId="102562983" sldId="2147481945"/>
            <ac:spMk id="21" creationId="{B1D5F544-8364-E12F-A1AF-CCCBDAA8E024}"/>
          </ac:spMkLst>
        </pc:spChg>
        <pc:spChg chg="add mod">
          <ac:chgData name="Katy Minahan (ANDERSEN CONSULTANTS LLC)" userId="18f8ef59-8e9a-4955-b1bc-11f5d863753a" providerId="ADAL" clId="{CDB47256-7366-4EAA-8FC4-B325731EB349}" dt="2024-03-21T19:49:08.212" v="181" actId="14100"/>
          <ac:spMkLst>
            <pc:docMk/>
            <pc:sldMk cId="102562983" sldId="2147481945"/>
            <ac:spMk id="23" creationId="{94380C0C-C593-E33F-6B07-0C4A10C6D48E}"/>
          </ac:spMkLst>
        </pc:spChg>
        <pc:spChg chg="add mod">
          <ac:chgData name="Katy Minahan (ANDERSEN CONSULTANTS LLC)" userId="18f8ef59-8e9a-4955-b1bc-11f5d863753a" providerId="ADAL" clId="{CDB47256-7366-4EAA-8FC4-B325731EB349}" dt="2024-03-21T19:48:59.633" v="180"/>
          <ac:spMkLst>
            <pc:docMk/>
            <pc:sldMk cId="102562983" sldId="2147481945"/>
            <ac:spMk id="24" creationId="{E4CC7D9D-5020-8A6D-3077-E247C5080128}"/>
          </ac:spMkLst>
        </pc:spChg>
        <pc:spChg chg="add mod">
          <ac:chgData name="Katy Minahan (ANDERSEN CONSULTANTS LLC)" userId="18f8ef59-8e9a-4955-b1bc-11f5d863753a" providerId="ADAL" clId="{CDB47256-7366-4EAA-8FC4-B325731EB349}" dt="2024-03-21T19:48:59.633" v="180"/>
          <ac:spMkLst>
            <pc:docMk/>
            <pc:sldMk cId="102562983" sldId="2147481945"/>
            <ac:spMk id="25" creationId="{DE09FB6B-25E2-F494-6C44-201F58C09B0F}"/>
          </ac:spMkLst>
        </pc:spChg>
        <pc:spChg chg="add mod">
          <ac:chgData name="Katy Minahan (ANDERSEN CONSULTANTS LLC)" userId="18f8ef59-8e9a-4955-b1bc-11f5d863753a" providerId="ADAL" clId="{CDB47256-7366-4EAA-8FC4-B325731EB349}" dt="2024-03-21T19:48:59.633" v="180"/>
          <ac:spMkLst>
            <pc:docMk/>
            <pc:sldMk cId="102562983" sldId="2147481945"/>
            <ac:spMk id="27" creationId="{F827F19F-C90F-B5A7-A460-845C827F3001}"/>
          </ac:spMkLst>
        </pc:spChg>
        <pc:spChg chg="add mod">
          <ac:chgData name="Katy Minahan (ANDERSEN CONSULTANTS LLC)" userId="18f8ef59-8e9a-4955-b1bc-11f5d863753a" providerId="ADAL" clId="{CDB47256-7366-4EAA-8FC4-B325731EB349}" dt="2024-03-21T19:48:59.633" v="180"/>
          <ac:spMkLst>
            <pc:docMk/>
            <pc:sldMk cId="102562983" sldId="2147481945"/>
            <ac:spMk id="28" creationId="{C6091A04-AC74-03D2-4C80-7D60085156A4}"/>
          </ac:spMkLst>
        </pc:spChg>
        <pc:spChg chg="add mod">
          <ac:chgData name="Katy Minahan (ANDERSEN CONSULTANTS LLC)" userId="18f8ef59-8e9a-4955-b1bc-11f5d863753a" providerId="ADAL" clId="{CDB47256-7366-4EAA-8FC4-B325731EB349}" dt="2024-03-21T19:48:59.633" v="180"/>
          <ac:spMkLst>
            <pc:docMk/>
            <pc:sldMk cId="102562983" sldId="2147481945"/>
            <ac:spMk id="29" creationId="{AA9E55AF-576A-2817-DF62-900DA92A3215}"/>
          </ac:spMkLst>
        </pc:spChg>
        <pc:picChg chg="add mod">
          <ac:chgData name="Katy Minahan (ANDERSEN CONSULTANTS LLC)" userId="18f8ef59-8e9a-4955-b1bc-11f5d863753a" providerId="ADAL" clId="{CDB47256-7366-4EAA-8FC4-B325731EB349}" dt="2024-03-21T19:48:59.633" v="180"/>
          <ac:picMkLst>
            <pc:docMk/>
            <pc:sldMk cId="102562983" sldId="2147481945"/>
            <ac:picMk id="7" creationId="{E9E3CBDB-3C35-0BC6-951F-ED366707C523}"/>
          </ac:picMkLst>
        </pc:picChg>
        <pc:picChg chg="add mod">
          <ac:chgData name="Katy Minahan (ANDERSEN CONSULTANTS LLC)" userId="18f8ef59-8e9a-4955-b1bc-11f5d863753a" providerId="ADAL" clId="{CDB47256-7366-4EAA-8FC4-B325731EB349}" dt="2024-03-21T19:48:59.633" v="180"/>
          <ac:picMkLst>
            <pc:docMk/>
            <pc:sldMk cId="102562983" sldId="2147481945"/>
            <ac:picMk id="10" creationId="{119E5E35-D028-BE21-03C9-62ACB877EE96}"/>
          </ac:picMkLst>
        </pc:picChg>
        <pc:picChg chg="add mod">
          <ac:chgData name="Katy Minahan (ANDERSEN CONSULTANTS LLC)" userId="18f8ef59-8e9a-4955-b1bc-11f5d863753a" providerId="ADAL" clId="{CDB47256-7366-4EAA-8FC4-B325731EB349}" dt="2024-03-21T19:48:59.633" v="180"/>
          <ac:picMkLst>
            <pc:docMk/>
            <pc:sldMk cId="102562983" sldId="2147481945"/>
            <ac:picMk id="14" creationId="{FC9246DB-E067-6FB5-4B06-D16D50F259CF}"/>
          </ac:picMkLst>
        </pc:picChg>
        <pc:picChg chg="add mod">
          <ac:chgData name="Katy Minahan (ANDERSEN CONSULTANTS LLC)" userId="18f8ef59-8e9a-4955-b1bc-11f5d863753a" providerId="ADAL" clId="{CDB47256-7366-4EAA-8FC4-B325731EB349}" dt="2024-03-21T19:48:59.633" v="180"/>
          <ac:picMkLst>
            <pc:docMk/>
            <pc:sldMk cId="102562983" sldId="2147481945"/>
            <ac:picMk id="18" creationId="{2D9F96BD-3800-FDE5-02D4-CDDB98B87DCC}"/>
          </ac:picMkLst>
        </pc:picChg>
        <pc:picChg chg="add mod">
          <ac:chgData name="Katy Minahan (ANDERSEN CONSULTANTS LLC)" userId="18f8ef59-8e9a-4955-b1bc-11f5d863753a" providerId="ADAL" clId="{CDB47256-7366-4EAA-8FC4-B325731EB349}" dt="2024-03-21T19:48:59.633" v="180"/>
          <ac:picMkLst>
            <pc:docMk/>
            <pc:sldMk cId="102562983" sldId="2147481945"/>
            <ac:picMk id="22" creationId="{1B2ED108-C2EE-6530-9477-D5F8631CDBEB}"/>
          </ac:picMkLst>
        </pc:picChg>
        <pc:picChg chg="add mod">
          <ac:chgData name="Katy Minahan (ANDERSEN CONSULTANTS LLC)" userId="18f8ef59-8e9a-4955-b1bc-11f5d863753a" providerId="ADAL" clId="{CDB47256-7366-4EAA-8FC4-B325731EB349}" dt="2024-03-21T19:48:59.633" v="180"/>
          <ac:picMkLst>
            <pc:docMk/>
            <pc:sldMk cId="102562983" sldId="2147481945"/>
            <ac:picMk id="26" creationId="{348F5DC4-690F-87E0-3BE3-8A1C0D5086D8}"/>
          </ac:picMkLst>
        </pc:picChg>
        <pc:picChg chg="add mod">
          <ac:chgData name="Katy Minahan (ANDERSEN CONSULTANTS LLC)" userId="18f8ef59-8e9a-4955-b1bc-11f5d863753a" providerId="ADAL" clId="{CDB47256-7366-4EAA-8FC4-B325731EB349}" dt="2024-03-21T19:48:59.633" v="180"/>
          <ac:picMkLst>
            <pc:docMk/>
            <pc:sldMk cId="102562983" sldId="2147481945"/>
            <ac:picMk id="30" creationId="{8473D52A-2876-7712-708F-59FA099B2DA2}"/>
          </ac:picMkLst>
        </pc:picChg>
        <pc:cxnChg chg="add mod">
          <ac:chgData name="Katy Minahan (ANDERSEN CONSULTANTS LLC)" userId="18f8ef59-8e9a-4955-b1bc-11f5d863753a" providerId="ADAL" clId="{CDB47256-7366-4EAA-8FC4-B325731EB349}" dt="2024-03-21T19:48:59.633" v="180"/>
          <ac:cxnSpMkLst>
            <pc:docMk/>
            <pc:sldMk cId="102562983" sldId="2147481945"/>
            <ac:cxnSpMk id="3" creationId="{A1E71BB3-B8F0-E7C6-60B6-390AD258C9AA}"/>
          </ac:cxnSpMkLst>
        </pc:cxnChg>
      </pc:sldChg>
      <pc:sldChg chg="addSp modSp new">
        <pc:chgData name="Katy Minahan (ANDERSEN CONSULTANTS LLC)" userId="18f8ef59-8e9a-4955-b1bc-11f5d863753a" providerId="ADAL" clId="{CDB47256-7366-4EAA-8FC4-B325731EB349}" dt="2024-03-21T19:49:38.718" v="184"/>
        <pc:sldMkLst>
          <pc:docMk/>
          <pc:sldMk cId="2830461865" sldId="2147481946"/>
        </pc:sldMkLst>
        <pc:spChg chg="add mod">
          <ac:chgData name="Katy Minahan (ANDERSEN CONSULTANTS LLC)" userId="18f8ef59-8e9a-4955-b1bc-11f5d863753a" providerId="ADAL" clId="{CDB47256-7366-4EAA-8FC4-B325731EB349}" dt="2024-03-21T19:49:38.718" v="184"/>
          <ac:spMkLst>
            <pc:docMk/>
            <pc:sldMk cId="2830461865" sldId="2147481946"/>
            <ac:spMk id="2" creationId="{F144E0BC-7629-E83A-D35C-3264F4B26FAB}"/>
          </ac:spMkLst>
        </pc:spChg>
        <pc:spChg chg="add mod">
          <ac:chgData name="Katy Minahan (ANDERSEN CONSULTANTS LLC)" userId="18f8ef59-8e9a-4955-b1bc-11f5d863753a" providerId="ADAL" clId="{CDB47256-7366-4EAA-8FC4-B325731EB349}" dt="2024-03-21T19:49:38.718" v="184"/>
          <ac:spMkLst>
            <pc:docMk/>
            <pc:sldMk cId="2830461865" sldId="2147481946"/>
            <ac:spMk id="3" creationId="{413E503A-1B32-2DF9-B85E-8D2D691F3EC4}"/>
          </ac:spMkLst>
        </pc:spChg>
        <pc:spChg chg="add mod">
          <ac:chgData name="Katy Minahan (ANDERSEN CONSULTANTS LLC)" userId="18f8ef59-8e9a-4955-b1bc-11f5d863753a" providerId="ADAL" clId="{CDB47256-7366-4EAA-8FC4-B325731EB349}" dt="2024-03-21T19:49:38.718" v="184"/>
          <ac:spMkLst>
            <pc:docMk/>
            <pc:sldMk cId="2830461865" sldId="2147481946"/>
            <ac:spMk id="4" creationId="{7A0EC537-5135-0522-97B3-D8850C7983D7}"/>
          </ac:spMkLst>
        </pc:spChg>
        <pc:graphicFrameChg chg="add mod">
          <ac:chgData name="Katy Minahan (ANDERSEN CONSULTANTS LLC)" userId="18f8ef59-8e9a-4955-b1bc-11f5d863753a" providerId="ADAL" clId="{CDB47256-7366-4EAA-8FC4-B325731EB349}" dt="2024-03-21T19:49:38.718" v="184"/>
          <ac:graphicFrameMkLst>
            <pc:docMk/>
            <pc:sldMk cId="2830461865" sldId="2147481946"/>
            <ac:graphicFrameMk id="6" creationId="{8BE42F16-B9D2-939C-9F48-23DD94B73014}"/>
          </ac:graphicFrameMkLst>
        </pc:graphicFrameChg>
        <pc:picChg chg="add mod">
          <ac:chgData name="Katy Minahan (ANDERSEN CONSULTANTS LLC)" userId="18f8ef59-8e9a-4955-b1bc-11f5d863753a" providerId="ADAL" clId="{CDB47256-7366-4EAA-8FC4-B325731EB349}" dt="2024-03-21T19:49:38.718" v="184"/>
          <ac:picMkLst>
            <pc:docMk/>
            <pc:sldMk cId="2830461865" sldId="2147481946"/>
            <ac:picMk id="5" creationId="{46738C37-4A31-9E02-5489-96689CF83343}"/>
          </ac:picMkLst>
        </pc:picChg>
      </pc:sldChg>
      <pc:sldMasterChg chg="modSldLayout">
        <pc:chgData name="Katy Minahan (ANDERSEN CONSULTANTS LLC)" userId="18f8ef59-8e9a-4955-b1bc-11f5d863753a" providerId="ADAL" clId="{CDB47256-7366-4EAA-8FC4-B325731EB349}" dt="2024-03-21T19:42:08.492" v="157" actId="1076"/>
        <pc:sldMasterMkLst>
          <pc:docMk/>
          <pc:sldMasterMk cId="2002245101" sldId="2147483648"/>
        </pc:sldMasterMkLst>
        <pc:sldLayoutChg chg="modSp mod">
          <pc:chgData name="Katy Minahan (ANDERSEN CONSULTANTS LLC)" userId="18f8ef59-8e9a-4955-b1bc-11f5d863753a" providerId="ADAL" clId="{CDB47256-7366-4EAA-8FC4-B325731EB349}" dt="2024-03-21T19:42:08.492" v="157" actId="1076"/>
          <pc:sldLayoutMkLst>
            <pc:docMk/>
            <pc:sldMasterMk cId="2002245101" sldId="2147483648"/>
            <pc:sldLayoutMk cId="54182495" sldId="2147483805"/>
          </pc:sldLayoutMkLst>
          <pc:picChg chg="mod">
            <ac:chgData name="Katy Minahan (ANDERSEN CONSULTANTS LLC)" userId="18f8ef59-8e9a-4955-b1bc-11f5d863753a" providerId="ADAL" clId="{CDB47256-7366-4EAA-8FC4-B325731EB349}" dt="2024-03-21T19:42:08.492" v="157" actId="1076"/>
            <ac:picMkLst>
              <pc:docMk/>
              <pc:sldMasterMk cId="2002245101" sldId="2147483648"/>
              <pc:sldLayoutMk cId="54182495" sldId="2147483805"/>
              <ac:picMk id="3" creationId="{69CC6E75-AE0B-1C22-2BDC-C0FD626BC53E}"/>
            </ac:picMkLst>
          </pc:picChg>
        </pc:sldLayoutChg>
      </pc:sldMasterChg>
      <pc:sldMasterChg chg="del delSldLayout">
        <pc:chgData name="Katy Minahan (ANDERSEN CONSULTANTS LLC)" userId="18f8ef59-8e9a-4955-b1bc-11f5d863753a" providerId="ADAL" clId="{CDB47256-7366-4EAA-8FC4-B325731EB349}" dt="2024-03-21T19:39:41.313" v="144" actId="2696"/>
        <pc:sldMasterMkLst>
          <pc:docMk/>
          <pc:sldMasterMk cId="3969215398" sldId="2147483690"/>
        </pc:sldMasterMkLst>
        <pc:sldLayoutChg chg="del">
          <pc:chgData name="Katy Minahan (ANDERSEN CONSULTANTS LLC)" userId="18f8ef59-8e9a-4955-b1bc-11f5d863753a" providerId="ADAL" clId="{CDB47256-7366-4EAA-8FC4-B325731EB349}" dt="2024-03-21T19:39:41.282" v="138" actId="2696"/>
          <pc:sldLayoutMkLst>
            <pc:docMk/>
            <pc:sldMasterMk cId="3969215398" sldId="2147483690"/>
            <pc:sldLayoutMk cId="868838272" sldId="2147483691"/>
          </pc:sldLayoutMkLst>
        </pc:sldLayoutChg>
        <pc:sldLayoutChg chg="del">
          <pc:chgData name="Katy Minahan (ANDERSEN CONSULTANTS LLC)" userId="18f8ef59-8e9a-4955-b1bc-11f5d863753a" providerId="ADAL" clId="{CDB47256-7366-4EAA-8FC4-B325731EB349}" dt="2024-03-21T19:39:41.298" v="139" actId="2696"/>
          <pc:sldLayoutMkLst>
            <pc:docMk/>
            <pc:sldMasterMk cId="3969215398" sldId="2147483690"/>
            <pc:sldLayoutMk cId="2704122074" sldId="2147483692"/>
          </pc:sldLayoutMkLst>
        </pc:sldLayoutChg>
        <pc:sldLayoutChg chg="del">
          <pc:chgData name="Katy Minahan (ANDERSEN CONSULTANTS LLC)" userId="18f8ef59-8e9a-4955-b1bc-11f5d863753a" providerId="ADAL" clId="{CDB47256-7366-4EAA-8FC4-B325731EB349}" dt="2024-03-21T19:39:41.298" v="140" actId="2696"/>
          <pc:sldLayoutMkLst>
            <pc:docMk/>
            <pc:sldMasterMk cId="3969215398" sldId="2147483690"/>
            <pc:sldLayoutMk cId="3726158011" sldId="2147483693"/>
          </pc:sldLayoutMkLst>
        </pc:sldLayoutChg>
        <pc:sldLayoutChg chg="del">
          <pc:chgData name="Katy Minahan (ANDERSEN CONSULTANTS LLC)" userId="18f8ef59-8e9a-4955-b1bc-11f5d863753a" providerId="ADAL" clId="{CDB47256-7366-4EAA-8FC4-B325731EB349}" dt="2024-03-21T19:39:41.298" v="141" actId="2696"/>
          <pc:sldLayoutMkLst>
            <pc:docMk/>
            <pc:sldMasterMk cId="3969215398" sldId="2147483690"/>
            <pc:sldLayoutMk cId="2724405070" sldId="2147483694"/>
          </pc:sldLayoutMkLst>
        </pc:sldLayoutChg>
        <pc:sldLayoutChg chg="del">
          <pc:chgData name="Katy Minahan (ANDERSEN CONSULTANTS LLC)" userId="18f8ef59-8e9a-4955-b1bc-11f5d863753a" providerId="ADAL" clId="{CDB47256-7366-4EAA-8FC4-B325731EB349}" dt="2024-03-21T19:39:41.298" v="142" actId="2696"/>
          <pc:sldLayoutMkLst>
            <pc:docMk/>
            <pc:sldMasterMk cId="3969215398" sldId="2147483690"/>
            <pc:sldLayoutMk cId="1950960590" sldId="2147483695"/>
          </pc:sldLayoutMkLst>
        </pc:sldLayoutChg>
        <pc:sldLayoutChg chg="del">
          <pc:chgData name="Katy Minahan (ANDERSEN CONSULTANTS LLC)" userId="18f8ef59-8e9a-4955-b1bc-11f5d863753a" providerId="ADAL" clId="{CDB47256-7366-4EAA-8FC4-B325731EB349}" dt="2024-03-21T19:39:41.313" v="143" actId="2696"/>
          <pc:sldLayoutMkLst>
            <pc:docMk/>
            <pc:sldMasterMk cId="3969215398" sldId="2147483690"/>
            <pc:sldLayoutMk cId="3107306568" sldId="214748369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18862-739C-4145-8EDA-22A688484C21}" type="datetimeFigureOut">
              <a:rPr lang="en-US" smtClean="0"/>
              <a:t>3/21/2024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3D9EE-4B9A-460A-9A8F-0EE48A7E5CFB}" type="slidenum">
              <a:rPr lang="en-US" smtClean="0"/>
              <a:t>‹#›</a:t>
            </a:fld>
            <a:endParaRPr lang="en-US"/>
          </a:p>
        </p:txBody>
      </p:sp>
    </p:spTree>
    <p:extLst>
      <p:ext uri="{BB962C8B-B14F-4D97-AF65-F5344CB8AC3E}">
        <p14:creationId xmlns:p14="http://schemas.microsoft.com/office/powerpoint/2010/main" val="2166584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upport.microsoft.com/en-us/topic/warranty-and-protection-plan-terms-conditions-eedf7a23-84a7-1a47-480b-0e10503eedf5"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microsoft.com/surface/business/warranty-protection-plans-and-suppor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learn.microsoft.com/en-us/surface/surface-customer-self-repair-surfac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icrosoft.com/download/100440"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microsoft.com/en-us/store/b/surface-repair-parts" TargetMode="External"/><Relationship Id="rId5" Type="http://schemas.openxmlformats.org/officeDocument/2006/relationships/hyperlink" Target="https://microsoft.sharepoint.com/teams/CustomerExperienceSucessStrategy/SitePages/Surface-Post-Sales-Experience.aspx" TargetMode="External"/><Relationship Id="rId4" Type="http://schemas.openxmlformats.org/officeDocument/2006/relationships/hyperlink" Target="https://learn.microsoft.com/en-gb/surface/surface-service-and-repair#surface-devices-and-replacement-component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solidFill>
                  <a:srgbClr val="242424"/>
                </a:solidFill>
                <a:effectLst/>
                <a:latin typeface="Segoe Pro Display" panose="020B0502040504020203" pitchFamily="34" charset="0"/>
                <a:ea typeface="Aptos" panose="020B0004020202020204" pitchFamily="34" charset="0"/>
                <a:cs typeface="Times New Roman" panose="02020603050405020304" pitchFamily="18" charset="0"/>
              </a:rPr>
              <a:t>Surface for Business Essentials is a comprehensive collection of solutions designed to empower commercial customers by providing more control, more options and better value for protecting, managing, and extending the use of their Surface devices.  </a:t>
            </a:r>
          </a:p>
          <a:p>
            <a:pPr marL="0" marR="0">
              <a:spcBef>
                <a:spcPts val="0"/>
              </a:spcBef>
              <a:spcAft>
                <a:spcPts val="0"/>
              </a:spcAft>
            </a:pPr>
            <a:endParaRPr lang="en-US" sz="1200" b="1">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b="1">
                <a:effectLst/>
                <a:latin typeface="Aptos" panose="020B0004020202020204" pitchFamily="34" charset="0"/>
                <a:ea typeface="Calibri" panose="020F0502020204030204" pitchFamily="34" charset="0"/>
                <a:cs typeface="Calibri" panose="020F0502020204030204" pitchFamily="34" charset="0"/>
              </a:rPr>
              <a:t>More control:</a:t>
            </a:r>
            <a:endParaRPr lang="en-US" sz="1200">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a:effectLst/>
                <a:latin typeface="Aptos" panose="020B0004020202020204" pitchFamily="34" charset="0"/>
                <a:ea typeface="Calibri" panose="020F0502020204030204" pitchFamily="34" charset="0"/>
                <a:cs typeface="Calibri" panose="020F0502020204030204" pitchFamily="34" charset="0"/>
              </a:rPr>
              <a:t>When we say control, we mean the following:</a:t>
            </a:r>
          </a:p>
          <a:p>
            <a:pPr marL="342900" marR="0" lvl="0" indent="-342900">
              <a:spcBef>
                <a:spcPts val="0"/>
              </a:spcBef>
              <a:spcAft>
                <a:spcPts val="0"/>
              </a:spcAft>
              <a:buFont typeface="Symbol" panose="05050102010706020507" pitchFamily="18" charset="2"/>
              <a:buChar char=""/>
              <a:tabLst>
                <a:tab pos="457200" algn="l"/>
              </a:tabLst>
            </a:pPr>
            <a:r>
              <a:rPr lang="en-US" sz="1200">
                <a:effectLst/>
                <a:latin typeface="Aptos" panose="020B0004020202020204" pitchFamily="34" charset="0"/>
                <a:ea typeface="Times New Roman" panose="02020603050405020304" pitchFamily="18" charset="0"/>
                <a:cs typeface="Calibri" panose="020F0502020204030204" pitchFamily="34" charset="0"/>
              </a:rPr>
              <a:t> </a:t>
            </a:r>
            <a:r>
              <a:rPr lang="en-US" sz="1200" b="1">
                <a:effectLst/>
                <a:latin typeface="Aptos" panose="020B0004020202020204" pitchFamily="34" charset="0"/>
                <a:ea typeface="Times New Roman" panose="02020603050405020304" pitchFamily="18" charset="0"/>
                <a:cs typeface="Calibri" panose="020F0502020204030204" pitchFamily="34" charset="0"/>
              </a:rPr>
              <a:t>Maximized productivity. </a:t>
            </a:r>
            <a:r>
              <a:rPr lang="en-US" sz="1200">
                <a:effectLst/>
                <a:latin typeface="Aptos" panose="020B0004020202020204" pitchFamily="34" charset="0"/>
                <a:ea typeface="Times New Roman" panose="02020603050405020304" pitchFamily="18" charset="0"/>
                <a:cs typeface="Calibri" panose="020F0502020204030204" pitchFamily="34" charset="0"/>
              </a:rPr>
              <a:t>Surface devices reduce downtime with in-house device repair and replacement components using step-by-step repair guidance for each repairable Surface model.</a:t>
            </a:r>
            <a:endParaRPr lang="en-US" sz="120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457200" algn="l"/>
              </a:tabLst>
            </a:pPr>
            <a:r>
              <a:rPr lang="en-US" sz="1200" b="1">
                <a:effectLst/>
                <a:latin typeface="Aptos" panose="020B0004020202020204" pitchFamily="34" charset="0"/>
                <a:ea typeface="Times New Roman" panose="02020603050405020304" pitchFamily="18" charset="0"/>
                <a:cs typeface="Calibri" panose="020F0502020204030204" pitchFamily="34" charset="0"/>
              </a:rPr>
              <a:t> Improved device security. </a:t>
            </a:r>
            <a:r>
              <a:rPr lang="en-US" sz="1200">
                <a:effectLst/>
                <a:latin typeface="Aptos" panose="020B0004020202020204" pitchFamily="34" charset="0"/>
                <a:ea typeface="Times New Roman" panose="02020603050405020304" pitchFamily="18" charset="0"/>
                <a:cs typeface="Calibri" panose="020F0502020204030204" pitchFamily="34" charset="0"/>
              </a:rPr>
              <a:t>Self-service repair, replacement components and Drive (SSD) Retention enables customers with more control of their Surface devices. </a:t>
            </a:r>
            <a:endParaRPr lang="en-US" sz="120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457200" algn="l"/>
              </a:tabLst>
            </a:pPr>
            <a:r>
              <a:rPr lang="en-US" sz="1200">
                <a:effectLst/>
                <a:latin typeface="Aptos" panose="020B0004020202020204" pitchFamily="34" charset="0"/>
                <a:ea typeface="Times New Roman" panose="02020603050405020304" pitchFamily="18" charset="0"/>
                <a:cs typeface="Calibri" panose="020F0502020204030204" pitchFamily="34" charset="0"/>
              </a:rPr>
              <a:t> </a:t>
            </a:r>
            <a:r>
              <a:rPr lang="en-US" sz="1200" b="1">
                <a:effectLst/>
                <a:latin typeface="Aptos" panose="020B0004020202020204" pitchFamily="34" charset="0"/>
                <a:ea typeface="Times New Roman" panose="02020603050405020304" pitchFamily="18" charset="0"/>
                <a:cs typeface="Calibri" panose="020F0502020204030204" pitchFamily="34" charset="0"/>
              </a:rPr>
              <a:t>Manage device health at scale. </a:t>
            </a:r>
            <a:r>
              <a:rPr lang="en-US" sz="1200">
                <a:effectLst/>
                <a:latin typeface="Aptos" panose="020B0004020202020204" pitchFamily="34" charset="0"/>
                <a:ea typeface="Times New Roman" panose="02020603050405020304" pitchFamily="18" charset="0"/>
                <a:cs typeface="Calibri" panose="020F0502020204030204" pitchFamily="34" charset="0"/>
              </a:rPr>
              <a:t>The Surface Management Portal and Hardware Support Portal provide end-to-end visibility and management of Surface devices to quickly identify and resolve issues that may occur.</a:t>
            </a:r>
            <a:endParaRPr lang="en-US" sz="1200">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en-US" sz="1200" b="1">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b="1">
                <a:effectLst/>
                <a:latin typeface="Aptos" panose="020B0004020202020204" pitchFamily="34" charset="0"/>
                <a:ea typeface="Calibri" panose="020F0502020204030204" pitchFamily="34" charset="0"/>
                <a:cs typeface="Calibri" panose="020F0502020204030204" pitchFamily="34" charset="0"/>
              </a:rPr>
              <a:t>More options:</a:t>
            </a:r>
            <a:endParaRPr lang="en-US" sz="1200">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a:effectLst/>
                <a:latin typeface="Aptos" panose="020B0004020202020204" pitchFamily="34" charset="0"/>
                <a:ea typeface="Calibri" panose="020F0502020204030204" pitchFamily="34" charset="0"/>
                <a:cs typeface="Calibri" panose="020F0502020204030204" pitchFamily="34" charset="0"/>
              </a:rPr>
              <a:t>More options refer to options for repairing or servicing your device. Benefits here include:</a:t>
            </a:r>
          </a:p>
          <a:p>
            <a:pPr marL="342900" marR="0" lvl="0" indent="-342900">
              <a:spcBef>
                <a:spcPts val="0"/>
              </a:spcBef>
              <a:spcAft>
                <a:spcPts val="0"/>
              </a:spcAft>
              <a:buFont typeface="Symbol" panose="05050102010706020507" pitchFamily="18" charset="2"/>
              <a:buChar char=""/>
              <a:tabLst>
                <a:tab pos="457200" algn="l"/>
              </a:tabLst>
            </a:pPr>
            <a:r>
              <a:rPr lang="en-US" sz="1200">
                <a:effectLst/>
                <a:latin typeface="Aptos" panose="020B0004020202020204" pitchFamily="34" charset="0"/>
                <a:ea typeface="Times New Roman" panose="02020603050405020304" pitchFamily="18" charset="0"/>
                <a:cs typeface="Calibri" panose="020F0502020204030204" pitchFamily="34" charset="0"/>
              </a:rPr>
              <a:t> </a:t>
            </a:r>
            <a:r>
              <a:rPr lang="en-US" sz="1200" b="1">
                <a:effectLst/>
                <a:latin typeface="Aptos" panose="020B0004020202020204" pitchFamily="34" charset="0"/>
                <a:ea typeface="Times New Roman" panose="02020603050405020304" pitchFamily="18" charset="0"/>
                <a:cs typeface="Calibri" panose="020F0502020204030204" pitchFamily="34" charset="0"/>
              </a:rPr>
              <a:t>Maximum efficiency.  </a:t>
            </a:r>
            <a:r>
              <a:rPr lang="en-US" sz="1200">
                <a:effectLst/>
                <a:latin typeface="Aptos" panose="020B0004020202020204" pitchFamily="34" charset="0"/>
                <a:ea typeface="Times New Roman" panose="02020603050405020304" pitchFamily="18" charset="0"/>
                <a:cs typeface="Calibri" panose="020F0502020204030204" pitchFamily="34" charset="0"/>
              </a:rPr>
              <a:t>You can get self-service repair with experienced in-house skilled device technicians.</a:t>
            </a:r>
            <a:endParaRPr lang="en-US" sz="120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457200" algn="l"/>
              </a:tabLst>
            </a:pPr>
            <a:r>
              <a:rPr lang="en-US" sz="1200">
                <a:effectLst/>
                <a:latin typeface="Aptos" panose="020B0004020202020204" pitchFamily="34" charset="0"/>
                <a:ea typeface="Times New Roman" panose="02020603050405020304" pitchFamily="18" charset="0"/>
                <a:cs typeface="Calibri" panose="020F0502020204030204" pitchFamily="34" charset="0"/>
              </a:rPr>
              <a:t> </a:t>
            </a:r>
            <a:r>
              <a:rPr lang="en-US" sz="1200" b="1">
                <a:effectLst/>
                <a:latin typeface="Aptos" panose="020B0004020202020204" pitchFamily="34" charset="0"/>
                <a:ea typeface="Times New Roman" panose="02020603050405020304" pitchFamily="18" charset="0"/>
                <a:cs typeface="Calibri" panose="020F0502020204030204" pitchFamily="34" charset="0"/>
              </a:rPr>
              <a:t>Trusted in-region repair. </a:t>
            </a:r>
            <a:r>
              <a:rPr lang="en-US" sz="1200">
                <a:effectLst/>
                <a:latin typeface="Aptos" panose="020B0004020202020204" pitchFamily="34" charset="0"/>
                <a:ea typeface="Times New Roman" panose="02020603050405020304" pitchFamily="18" charset="0"/>
                <a:cs typeface="Calibri" panose="020F0502020204030204" pitchFamily="34" charset="0"/>
              </a:rPr>
              <a:t>For customers who prefer device repair by Microsoft-authorized technicians, there’s trusted in-region repair.</a:t>
            </a:r>
            <a:endParaRPr lang="en-US" sz="120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457200" algn="l"/>
              </a:tabLst>
            </a:pPr>
            <a:r>
              <a:rPr lang="en-US" sz="1200">
                <a:effectLst/>
                <a:latin typeface="Aptos" panose="020B0004020202020204" pitchFamily="34" charset="0"/>
                <a:ea typeface="Times New Roman" panose="02020603050405020304" pitchFamily="18" charset="0"/>
                <a:cs typeface="Calibri" panose="020F0502020204030204" pitchFamily="34" charset="0"/>
              </a:rPr>
              <a:t> </a:t>
            </a:r>
            <a:r>
              <a:rPr lang="en-US" sz="1200" b="1">
                <a:effectLst/>
                <a:latin typeface="Aptos" panose="020B0004020202020204" pitchFamily="34" charset="0"/>
                <a:ea typeface="Times New Roman" panose="02020603050405020304" pitchFamily="18" charset="0"/>
                <a:cs typeface="Calibri" panose="020F0502020204030204" pitchFamily="34" charset="0"/>
              </a:rPr>
              <a:t>Customized repair solutions.  </a:t>
            </a:r>
            <a:r>
              <a:rPr lang="en-US" sz="1200">
                <a:effectLst/>
                <a:latin typeface="Aptos" panose="020B0004020202020204" pitchFamily="34" charset="0"/>
                <a:ea typeface="Times New Roman" panose="02020603050405020304" pitchFamily="18" charset="0"/>
                <a:cs typeface="Calibri" panose="020F0502020204030204" pitchFamily="34" charset="0"/>
              </a:rPr>
              <a:t>ASPs can also provide tailored device repair services to meet customers unique needs.</a:t>
            </a:r>
            <a:endParaRPr lang="en-US" sz="1200">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en-US" sz="1200" b="1">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b="1">
                <a:effectLst/>
                <a:latin typeface="Aptos" panose="020B0004020202020204" pitchFamily="34" charset="0"/>
                <a:ea typeface="Calibri" panose="020F0502020204030204" pitchFamily="34" charset="0"/>
                <a:cs typeface="Calibri" panose="020F0502020204030204" pitchFamily="34" charset="0"/>
              </a:rPr>
              <a:t>Better value:</a:t>
            </a:r>
            <a:endParaRPr lang="en-US" sz="1200">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a:effectLst/>
                <a:latin typeface="Aptos" panose="020B0004020202020204" pitchFamily="34" charset="0"/>
                <a:ea typeface="Calibri" panose="020F0502020204030204" pitchFamily="34" charset="0"/>
                <a:cs typeface="Calibri" panose="020F0502020204030204" pitchFamily="34" charset="0"/>
              </a:rPr>
              <a:t>Better value means getting the most out of your investment in terms of lifecycle, planet impact, and more.</a:t>
            </a:r>
          </a:p>
          <a:p>
            <a:pPr marL="342900" marR="0" lvl="0" indent="-342900">
              <a:spcBef>
                <a:spcPts val="0"/>
              </a:spcBef>
              <a:spcAft>
                <a:spcPts val="0"/>
              </a:spcAft>
              <a:buFont typeface="Symbol" panose="05050102010706020507" pitchFamily="18" charset="2"/>
              <a:buChar char=""/>
              <a:tabLst>
                <a:tab pos="457200" algn="l"/>
              </a:tabLst>
            </a:pPr>
            <a:r>
              <a:rPr lang="en-US" sz="1200" b="1">
                <a:effectLst/>
                <a:latin typeface="Aptos" panose="020B0004020202020204" pitchFamily="34" charset="0"/>
                <a:ea typeface="Times New Roman" panose="02020603050405020304" pitchFamily="18" charset="0"/>
                <a:cs typeface="Calibri" panose="020F0502020204030204" pitchFamily="34" charset="0"/>
              </a:rPr>
              <a:t> Device sustainability.</a:t>
            </a:r>
            <a:r>
              <a:rPr lang="en-US" sz="1200">
                <a:effectLst/>
                <a:latin typeface="Aptos" panose="020B0004020202020204" pitchFamily="34" charset="0"/>
                <a:ea typeface="Times New Roman" panose="02020603050405020304" pitchFamily="18" charset="0"/>
                <a:cs typeface="Calibri" panose="020F0502020204030204" pitchFamily="34" charset="0"/>
              </a:rPr>
              <a:t> The reduce, reuse and recover circularity model of Surface devices minimizes waste and extends the lifespan of our devices for as long as possible.</a:t>
            </a:r>
            <a:endParaRPr lang="en-US" sz="120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457200" algn="l"/>
              </a:tabLst>
            </a:pPr>
            <a:r>
              <a:rPr lang="en-US" sz="1200">
                <a:effectLst/>
                <a:latin typeface="Aptos" panose="020B0004020202020204" pitchFamily="34" charset="0"/>
                <a:ea typeface="Times New Roman" panose="02020603050405020304" pitchFamily="18" charset="0"/>
                <a:cs typeface="Calibri" panose="020F0502020204030204" pitchFamily="34" charset="0"/>
              </a:rPr>
              <a:t> </a:t>
            </a:r>
            <a:r>
              <a:rPr lang="en-US" sz="1200" b="1">
                <a:effectLst/>
                <a:latin typeface="Aptos" panose="020B0004020202020204" pitchFamily="34" charset="0"/>
                <a:ea typeface="Times New Roman" panose="02020603050405020304" pitchFamily="18" charset="0"/>
                <a:cs typeface="Calibri" panose="020F0502020204030204" pitchFamily="34" charset="0"/>
              </a:rPr>
              <a:t>Investment protection.</a:t>
            </a:r>
            <a:r>
              <a:rPr lang="en-US" sz="1200">
                <a:effectLst/>
                <a:latin typeface="Aptos" panose="020B0004020202020204" pitchFamily="34" charset="0"/>
                <a:ea typeface="Times New Roman" panose="02020603050405020304" pitchFamily="18" charset="0"/>
                <a:cs typeface="Calibri" panose="020F0502020204030204" pitchFamily="34" charset="0"/>
              </a:rPr>
              <a:t> Enhanced protection plans and service options, provides investment protection and extends the use of Surface devices.</a:t>
            </a:r>
            <a:endParaRPr lang="en-US" sz="120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457200" algn="l"/>
              </a:tabLst>
            </a:pPr>
            <a:r>
              <a:rPr lang="en-US" sz="1200" b="1">
                <a:effectLst/>
                <a:latin typeface="Aptos" panose="020B0004020202020204" pitchFamily="34" charset="0"/>
                <a:ea typeface="Times New Roman" panose="02020603050405020304" pitchFamily="18" charset="0"/>
                <a:cs typeface="Calibri" panose="020F0502020204030204" pitchFamily="34" charset="0"/>
              </a:rPr>
              <a:t>Reduce IT cost.</a:t>
            </a:r>
            <a:r>
              <a:rPr lang="en-US" sz="1200">
                <a:effectLst/>
                <a:latin typeface="Aptos" panose="020B0004020202020204" pitchFamily="34" charset="0"/>
                <a:ea typeface="Times New Roman" panose="02020603050405020304" pitchFamily="18" charset="0"/>
                <a:cs typeface="Calibri" panose="020F0502020204030204" pitchFamily="34" charset="0"/>
              </a:rPr>
              <a:t> The ability to centrally view and manage Surface devices across a hybrid organization helps customers reduce manual work and reduce IT costs.</a:t>
            </a:r>
            <a:endParaRPr lang="en-US" sz="1200">
              <a:effectLst/>
              <a:latin typeface="Aptos" panose="020B0004020202020204" pitchFamily="34" charset="0"/>
              <a:ea typeface="Calibri" panose="020F0502020204030204" pitchFamily="34" charset="0"/>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3D9EE-4B9A-460A-9A8F-0EE48A7E5CF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86262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ea typeface="Aptos" panose="020B0004020202020204" pitchFamily="34" charset="0"/>
              </a:rPr>
              <a:t>IT administrators gain more convenience, control, and efficiency with the Surface IT Toolkit.  A downloadable application that compiles all your essential Surface IT tools into one place.</a:t>
            </a:r>
          </a:p>
          <a:p>
            <a:endParaRPr lang="en-US" sz="1800" dirty="0">
              <a:effectLst/>
              <a:latin typeface="Segoe UI" panose="020B0502040204020203" pitchFamily="34" charset="0"/>
            </a:endParaRPr>
          </a:p>
          <a:p>
            <a:r>
              <a:rPr lang="en-US" sz="1800" b="1" dirty="0">
                <a:effectLst/>
                <a:latin typeface="Segoe UI" panose="020B0502040204020203" pitchFamily="34" charset="0"/>
                <a:ea typeface="Aptos" panose="020B0004020202020204" pitchFamily="34" charset="0"/>
              </a:rPr>
              <a:t>Improved efficiency</a:t>
            </a:r>
          </a:p>
          <a:p>
            <a:r>
              <a:rPr lang="en-US" sz="1800" dirty="0">
                <a:effectLst/>
                <a:latin typeface="Segoe UI" panose="020B0502040204020203" pitchFamily="34" charset="0"/>
                <a:ea typeface="Aptos" panose="020B0004020202020204" pitchFamily="34" charset="0"/>
              </a:rPr>
              <a:t>Improve your IT efficiency and productivity by using a single application to access essential Surface device management tools in one place.</a:t>
            </a:r>
          </a:p>
          <a:p>
            <a:endParaRPr lang="en-US" sz="1800" dirty="0">
              <a:effectLst/>
              <a:latin typeface="Segoe UI" panose="020B0502040204020203" pitchFamily="34" charset="0"/>
            </a:endParaRPr>
          </a:p>
          <a:p>
            <a:r>
              <a:rPr lang="en-US" sz="1800" b="1" dirty="0">
                <a:effectLst/>
                <a:latin typeface="Segoe UI" panose="020B0502040204020203" pitchFamily="34" charset="0"/>
              </a:rPr>
              <a:t>More control</a:t>
            </a:r>
          </a:p>
          <a:p>
            <a:r>
              <a:rPr lang="en-US" sz="1800" dirty="0">
                <a:effectLst/>
                <a:latin typeface="Segoe UI" panose="020B0502040204020203" pitchFamily="34" charset="0"/>
                <a:ea typeface="Aptos" panose="020B0004020202020204" pitchFamily="34" charset="0"/>
              </a:rPr>
              <a:t>Maintain more control over hardware and software issues through a single application, that can lockdown hardware components, securely and safely erase all data, assign digital asset tags and more.</a:t>
            </a:r>
          </a:p>
          <a:p>
            <a:endParaRPr lang="en-US" sz="1800" dirty="0">
              <a:effectLst/>
              <a:latin typeface="Segoe UI" panose="020B0502040204020203" pitchFamily="34" charset="0"/>
            </a:endParaRPr>
          </a:p>
          <a:p>
            <a:r>
              <a:rPr lang="en-US" sz="1800" b="1" dirty="0">
                <a:effectLst/>
                <a:latin typeface="Segoe UI" panose="020B0502040204020203" pitchFamily="34" charset="0"/>
              </a:rPr>
              <a:t>Security and resiliency</a:t>
            </a:r>
          </a:p>
          <a:p>
            <a:r>
              <a:rPr lang="en-US" sz="1800" dirty="0">
                <a:effectLst/>
                <a:latin typeface="Segoe UI" panose="020B0502040204020203" pitchFamily="34" charset="0"/>
                <a:ea typeface="Aptos" panose="020B0004020202020204" pitchFamily="34" charset="0"/>
              </a:rPr>
              <a:t>Improve device security and resiliency with the ability to effectively control and deactivate any components at the firmware level that compromise security.</a:t>
            </a:r>
            <a:endParaRPr lang="en-US" dirty="0"/>
          </a:p>
        </p:txBody>
      </p:sp>
      <p:sp>
        <p:nvSpPr>
          <p:cNvPr id="4" name="Slide Number Placeholder 3"/>
          <p:cNvSpPr>
            <a:spLocks noGrp="1"/>
          </p:cNvSpPr>
          <p:nvPr>
            <p:ph type="sldNum" sz="quarter" idx="5"/>
          </p:nvPr>
        </p:nvSpPr>
        <p:spPr/>
        <p:txBody>
          <a:bodyPr/>
          <a:lstStyle/>
          <a:p>
            <a:fld id="{3C13D9EE-4B9A-460A-9A8F-0EE48A7E5CFB}" type="slidenum">
              <a:rPr lang="en-US" smtClean="0"/>
              <a:t>15</a:t>
            </a:fld>
            <a:endParaRPr lang="en-US"/>
          </a:p>
        </p:txBody>
      </p:sp>
    </p:spTree>
    <p:extLst>
      <p:ext uri="{BB962C8B-B14F-4D97-AF65-F5344CB8AC3E}">
        <p14:creationId xmlns:p14="http://schemas.microsoft.com/office/powerpoint/2010/main" val="2483290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3/21/2024 12:38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77394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66925-4CC8-4434-B54A-F078512421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562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C8157-3505-E10F-C4A3-099C2B5D0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C5F44B-9194-9310-60DF-C1ACB09413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49D8F2-B1EE-39E1-E701-3C1CFA0FDB9C}"/>
              </a:ext>
            </a:extLst>
          </p:cNvPr>
          <p:cNvSpPr>
            <a:spLocks noGrp="1"/>
          </p:cNvSpPr>
          <p:nvPr>
            <p:ph type="body" idx="1"/>
          </p:nvPr>
        </p:nvSpPr>
        <p:spPr/>
        <p:txBody>
          <a:bodyPr/>
          <a:lstStyle/>
          <a:p>
            <a:r>
              <a:rPr lang="en-US" sz="1200" b="1">
                <a:latin typeface="Segoe UI" panose="020B0502040204020203" pitchFamily="34" charset="0"/>
                <a:cs typeface="Segoe UI" panose="020B0502040204020203" pitchFamily="34" charset="0"/>
              </a:rPr>
              <a:t>Purpose:</a:t>
            </a:r>
            <a:r>
              <a:rPr lang="en-US" sz="1200">
                <a:latin typeface="Segoe UI" panose="020B0502040204020203" pitchFamily="34" charset="0"/>
                <a:cs typeface="Segoe UI" panose="020B0502040204020203" pitchFamily="34" charset="0"/>
              </a:rPr>
              <a:t> To show how businesses can get more out of their devices with Surface for Business Essentials.</a:t>
            </a:r>
          </a:p>
          <a:p>
            <a:r>
              <a:rPr lang="en-US" sz="1200">
                <a:latin typeface="Segoe UI" panose="020B0502040204020203" pitchFamily="34" charset="0"/>
                <a:cs typeface="Segoe UI" panose="020B0502040204020203" pitchFamily="34" charset="0"/>
              </a:rPr>
              <a:t> </a:t>
            </a:r>
          </a:p>
          <a:p>
            <a:r>
              <a:rPr lang="en-US" sz="1200" b="1">
                <a:latin typeface="Segoe UI" panose="020B0502040204020203" pitchFamily="34" charset="0"/>
                <a:cs typeface="Segoe UI" panose="020B0502040204020203" pitchFamily="34" charset="0"/>
              </a:rPr>
              <a:t>Key points: </a:t>
            </a:r>
          </a:p>
          <a:p>
            <a:pPr marL="171450" indent="-171450">
              <a:spcAft>
                <a:spcPts val="600"/>
              </a:spcAft>
              <a:buFont typeface="Arial" panose="020B0604020202020204" pitchFamily="34" charset="0"/>
              <a:buChar char="•"/>
            </a:pPr>
            <a:r>
              <a:rPr lang="en-US" sz="1800">
                <a:latin typeface="Segoe UI" panose="020B0502040204020203" pitchFamily="34" charset="0"/>
                <a:cs typeface="Segoe UI" panose="020B0502040204020203" pitchFamily="34" charset="0"/>
              </a:rPr>
              <a:t>Surface + Surface for Business Essentials provides the complete built for business experience</a:t>
            </a:r>
          </a:p>
          <a:p>
            <a:pPr marL="171450" indent="-171450">
              <a:spcAft>
                <a:spcPts val="600"/>
              </a:spcAft>
              <a:buFont typeface="Arial" panose="020B0604020202020204" pitchFamily="34" charset="0"/>
              <a:buChar char="•"/>
            </a:pPr>
            <a:r>
              <a:rPr lang="en-US" sz="1200">
                <a:latin typeface="Segoe UI" panose="020B0502040204020203" pitchFamily="34" charset="0"/>
                <a:cs typeface="Segoe UI" panose="020B0502040204020203" pitchFamily="34" charset="0"/>
              </a:rPr>
              <a:t>Surface for Business Essentials help businesses and IT reduce downtime</a:t>
            </a:r>
            <a:r>
              <a:rPr kumimoji="0" lang="en-US" sz="1200" b="0" i="0" u="none" strike="noStrike" kern="1200" cap="none" spc="0" normalizeH="0" baseline="0" noProof="0">
                <a:ln>
                  <a:noFill/>
                </a:ln>
                <a:effectLst/>
                <a:uLnTx/>
                <a:uFillTx/>
                <a:latin typeface="Segoe UI" panose="020B0502040204020203" pitchFamily="34" charset="0"/>
                <a:cs typeface="Segoe UI" panose="020B0502040204020203" pitchFamily="34" charset="0"/>
              </a:rPr>
              <a:t>, lower IT costs and protect Surface device investments.</a:t>
            </a:r>
          </a:p>
          <a:p>
            <a:pPr marL="171450" indent="-171450">
              <a:spcAft>
                <a:spcPts val="600"/>
              </a:spcAft>
              <a:buFont typeface="Arial" panose="020B0604020202020204" pitchFamily="34" charset="0"/>
              <a:buChar char="•"/>
            </a:pPr>
            <a:r>
              <a:rPr lang="en-US" sz="1200">
                <a:latin typeface="Segoe UI" panose="020B0502040204020203" pitchFamily="34" charset="0"/>
                <a:cs typeface="Segoe UI" panose="020B0502040204020203" pitchFamily="34" charset="0"/>
              </a:rPr>
              <a:t>Surface for Business Essentials </a:t>
            </a:r>
            <a:r>
              <a:rPr kumimoji="0" lang="en-US" sz="1200" b="0" i="0" u="none" strike="noStrike" kern="1200" cap="none" spc="0" normalizeH="0" baseline="0" noProof="0">
                <a:ln>
                  <a:noFill/>
                </a:ln>
                <a:solidFill>
                  <a:schemeClr val="tx1">
                    <a:lumMod val="85000"/>
                    <a:lumOff val="15000"/>
                  </a:schemeClr>
                </a:solidFill>
                <a:effectLst/>
                <a:uLnTx/>
                <a:uFillTx/>
                <a:latin typeface="Segoe UI"/>
                <a:ea typeface="+mn-ea"/>
                <a:cs typeface="Segoe UI Semilight" panose="020B0402040204020203" pitchFamily="34" charset="0"/>
              </a:rPr>
              <a:t>provides comprehensive tools and resources to empower Surface customers to decide what best fits the needs of their business.</a:t>
            </a:r>
            <a:endParaRPr lang="en-US" sz="1200">
              <a:solidFill>
                <a:schemeClr val="tx1">
                  <a:lumMod val="85000"/>
                  <a:lumOff val="15000"/>
                </a:schemeClr>
              </a:solidFill>
            </a:endParaRPr>
          </a:p>
          <a:p>
            <a:endParaRPr lang="en-US"/>
          </a:p>
        </p:txBody>
      </p:sp>
      <p:sp>
        <p:nvSpPr>
          <p:cNvPr id="4" name="Slide Number Placeholder 3">
            <a:extLst>
              <a:ext uri="{FF2B5EF4-FFF2-40B4-BE49-F238E27FC236}">
                <a16:creationId xmlns:a16="http://schemas.microsoft.com/office/drawing/2014/main" id="{0AC3C1E3-87D3-58C3-E502-80B1E42F53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D7999-2A16-443C-9745-0A1DF095B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757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0000"/>
              </a:lnSpc>
              <a:spcBef>
                <a:spcPts val="600"/>
              </a:spcBef>
              <a:spcAft>
                <a:spcPts val="600"/>
              </a:spcAft>
              <a:buClrTx/>
              <a:buSzTx/>
              <a:buFontTx/>
              <a:buNone/>
              <a:tabLst/>
              <a:defRPr/>
            </a:pPr>
            <a:endParaRPr kumimoji="0" lang="en-US" sz="1200" b="0" i="0" u="none" strike="noStrike" kern="1200" cap="none" spc="0" normalizeH="0" baseline="0" noProof="0" dirty="0">
              <a:ln>
                <a:noFill/>
              </a:ln>
              <a:solidFill>
                <a:srgbClr val="505050"/>
              </a:solidFill>
              <a:effectLst/>
              <a:uLnTx/>
              <a:uFillTx/>
              <a:latin typeface="Segoe UI"/>
              <a:ea typeface="+mn-ea"/>
              <a:cs typeface="Segoe UI Semilight" panose="020B0402040204020203" pitchFamily="34" charset="0"/>
            </a:endParaRPr>
          </a:p>
          <a:p>
            <a:pPr marL="0" marR="0">
              <a:lnSpc>
                <a:spcPct val="107000"/>
              </a:lnSpc>
              <a:spcBef>
                <a:spcPts val="0"/>
              </a:spcBef>
              <a:spcAft>
                <a:spcPts val="0"/>
              </a:spcAft>
            </a:pPr>
            <a:r>
              <a:rPr lang="en-US" sz="1800" kern="100" dirty="0">
                <a:effectLst/>
                <a:latin typeface="Segoe UI" panose="020B0502040204020203" pitchFamily="34" charset="0"/>
                <a:ea typeface="Aptos" panose="020B0004020202020204" pitchFamily="34" charset="0"/>
                <a:cs typeface="Arial" panose="020B0604020202020204" pitchFamily="34" charset="0"/>
              </a:rPr>
              <a:t>Each Surface device comes with a one-year Microsoft Limited Hardware Warranty</a:t>
            </a:r>
            <a:r>
              <a:rPr lang="en-US" sz="1800" kern="100" baseline="30000" dirty="0">
                <a:effectLst/>
                <a:latin typeface="Segoe UI" panose="020B0502040204020203" pitchFamily="34" charset="0"/>
                <a:ea typeface="Aptos" panose="020B0004020202020204" pitchFamily="34" charset="0"/>
                <a:cs typeface="Arial" panose="020B0604020202020204" pitchFamily="34" charset="0"/>
              </a:rPr>
              <a:t>1</a:t>
            </a:r>
            <a:r>
              <a:rPr lang="en-US" sz="1800" kern="100" dirty="0">
                <a:effectLst/>
                <a:latin typeface="Segoe UI" panose="020B0502040204020203" pitchFamily="34" charset="0"/>
                <a:ea typeface="Aptos" panose="020B0004020202020204" pitchFamily="34" charset="0"/>
                <a:cs typeface="Arial" panose="020B0604020202020204" pitchFamily="34" charset="0"/>
              </a:rPr>
              <a:t>. For customers who want to maximize and protect their Surface investments beyond the warranty, they can purchase one of the available Microsoft Protection Plans</a:t>
            </a:r>
            <a:r>
              <a:rPr lang="en-US" sz="1800" kern="100" baseline="30000" dirty="0">
                <a:effectLst/>
                <a:latin typeface="Segoe UI" panose="020B0502040204020203" pitchFamily="34" charset="0"/>
                <a:ea typeface="Aptos" panose="020B0004020202020204" pitchFamily="34" charset="0"/>
                <a:cs typeface="Arial" panose="020B0604020202020204" pitchFamily="34" charset="0"/>
              </a:rPr>
              <a:t>2</a:t>
            </a:r>
            <a:r>
              <a:rPr lang="en-US" sz="1800" kern="100" dirty="0">
                <a:effectLst/>
                <a:latin typeface="Segoe UI" panose="020B0502040204020203" pitchFamily="34" charset="0"/>
                <a:ea typeface="Aptos" panose="020B0004020202020204" pitchFamily="34" charset="0"/>
                <a:cs typeface="Arial" panose="020B0604020202020204" pitchFamily="34" charset="0"/>
              </a:rPr>
              <a:t>.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sz="1800" kern="100" dirty="0">
                <a:effectLst/>
                <a:latin typeface="Segoe UI" panose="020B0502040204020203" pitchFamily="34" charset="0"/>
                <a:ea typeface="Aptos" panose="020B0004020202020204" pitchFamily="34" charset="0"/>
                <a:cs typeface="Arial" panose="020B0604020202020204" pitchFamily="34" charset="0"/>
              </a:rPr>
              <a:t>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sz="1800" b="1" kern="100" dirty="0">
                <a:effectLst/>
                <a:latin typeface="Segoe UI Semibold" panose="020B0702040204020203" pitchFamily="34" charset="0"/>
                <a:ea typeface="Aptos" panose="020B0004020202020204" pitchFamily="34" charset="0"/>
                <a:cs typeface="Arial" panose="020B0604020202020204" pitchFamily="34" charset="0"/>
              </a:rPr>
              <a:t>Maximize your investment.</a:t>
            </a:r>
            <a:endParaRPr lang="en-US" sz="1800" b="1"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sz="1800" kern="100" dirty="0">
                <a:effectLst/>
                <a:latin typeface="Segoe UI" panose="020B0502040204020203" pitchFamily="34" charset="0"/>
                <a:ea typeface="Aptos" panose="020B0004020202020204" pitchFamily="34" charset="0"/>
                <a:cs typeface="Arial" panose="020B0604020202020204" pitchFamily="34" charset="0"/>
              </a:rPr>
              <a:t>Commercial customers can maximize their Surface investments by purchasing a Microsoft Protection Plan which extends their coverage and avoids unplanned expenses.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sz="1800" kern="100" dirty="0">
                <a:effectLst/>
                <a:latin typeface="Segoe UI" panose="020B0502040204020203" pitchFamily="34" charset="0"/>
                <a:ea typeface="Aptos" panose="020B0004020202020204" pitchFamily="34" charset="0"/>
                <a:cs typeface="Arial" panose="020B0604020202020204" pitchFamily="34" charset="0"/>
              </a:rPr>
              <a:t>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sz="1800" b="1" kern="100" dirty="0">
                <a:effectLst/>
                <a:latin typeface="Segoe UI Semibold" panose="020B0702040204020203" pitchFamily="34" charset="0"/>
                <a:ea typeface="Aptos" panose="020B0004020202020204" pitchFamily="34" charset="0"/>
                <a:cs typeface="Arial" panose="020B0604020202020204" pitchFamily="34" charset="0"/>
              </a:rPr>
              <a:t>Choose the right plan for your business.</a:t>
            </a:r>
            <a:endParaRPr lang="en-US" sz="1800" b="1"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sz="1800" kern="100" dirty="0">
                <a:effectLst/>
                <a:latin typeface="Segoe UI" panose="020B0502040204020203" pitchFamily="34" charset="0"/>
                <a:ea typeface="Aptos" panose="020B0004020202020204" pitchFamily="34" charset="0"/>
                <a:cs typeface="Arial" panose="020B0604020202020204" pitchFamily="34" charset="0"/>
              </a:rPr>
              <a:t>Protection plans for Surface devices are based on business needs. Plan options include coverage for accidental damage from handling, Drive (SSD) Retention during a service event and Advanced Exchange.</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sz="1800" kern="100" dirty="0">
                <a:effectLst/>
                <a:latin typeface="Segoe UI" panose="020B0502040204020203" pitchFamily="34" charset="0"/>
                <a:ea typeface="Aptos" panose="020B0004020202020204" pitchFamily="34" charset="0"/>
                <a:cs typeface="Arial" panose="020B0604020202020204" pitchFamily="34" charset="0"/>
              </a:rPr>
              <a:t>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sz="1800" b="1" kern="100" dirty="0">
                <a:effectLst/>
                <a:latin typeface="Segoe UI Semibold" panose="020B0702040204020203" pitchFamily="34" charset="0"/>
                <a:ea typeface="Aptos" panose="020B0004020202020204" pitchFamily="34" charset="0"/>
                <a:cs typeface="Arial" panose="020B0604020202020204" pitchFamily="34" charset="0"/>
              </a:rPr>
              <a:t>Extended support services.</a:t>
            </a:r>
            <a:endParaRPr lang="en-US" sz="1800" b="1"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sz="1800" kern="100" dirty="0">
                <a:effectLst/>
                <a:latin typeface="Segoe UI" panose="020B0502040204020203" pitchFamily="34" charset="0"/>
                <a:ea typeface="Aptos" panose="020B0004020202020204" pitchFamily="34" charset="0"/>
                <a:cs typeface="Arial" panose="020B0604020202020204" pitchFamily="34" charset="0"/>
              </a:rPr>
              <a:t>Businesses benefit from extended access to customer centric services and support, and ongoing access to Microsoft’s robust online Surface support articles and communities.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sz="1800" kern="100" dirty="0">
                <a:effectLst/>
                <a:latin typeface="Segoe UI" panose="020B0502040204020203" pitchFamily="34" charset="0"/>
                <a:ea typeface="Aptos" panose="020B0004020202020204" pitchFamily="34" charset="0"/>
                <a:cs typeface="Arial" panose="020B0604020202020204" pitchFamily="34" charset="0"/>
              </a:rPr>
              <a:t>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00" cap="none" spc="0" normalizeH="0" baseline="0" noProof="0" dirty="0">
              <a:ln>
                <a:noFill/>
              </a:ln>
              <a:solidFill>
                <a:schemeClr val="tx1">
                  <a:lumMod val="50000"/>
                  <a:lumOff val="50000"/>
                </a:schemeClr>
              </a:solidFill>
              <a:effectLst/>
              <a:uLnTx/>
              <a:uFillTx/>
              <a:latin typeface="Segoe Sans Display" pitchFamily="2" charset="0"/>
              <a:ea typeface="Aptos" panose="020B0004020202020204" pitchFamily="34" charset="0"/>
              <a:cs typeface="Segoe Sans Display" pitchFamily="2"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30000" noProof="0" dirty="0">
                <a:ln>
                  <a:noFill/>
                </a:ln>
                <a:solidFill>
                  <a:schemeClr val="tx1">
                    <a:lumMod val="50000"/>
                    <a:lumOff val="50000"/>
                  </a:schemeClr>
                </a:solidFill>
                <a:effectLst/>
                <a:uLnTx/>
                <a:uFillTx/>
                <a:latin typeface="Segoe Sans Display" pitchFamily="2" charset="0"/>
                <a:cs typeface="Segoe Sans Display" pitchFamily="2" charset="0"/>
              </a:rPr>
              <a:t>1 </a:t>
            </a:r>
            <a:r>
              <a:rPr kumimoji="0" lang="en-US" sz="1200" b="0" i="0" u="none" strike="noStrike" kern="1200" cap="none" spc="0" normalizeH="0" baseline="0" noProof="0" dirty="0">
                <a:ln>
                  <a:noFill/>
                </a:ln>
                <a:solidFill>
                  <a:schemeClr val="tx1">
                    <a:lumMod val="50000"/>
                    <a:lumOff val="50000"/>
                  </a:schemeClr>
                </a:solidFill>
                <a:effectLst/>
                <a:uLnTx/>
                <a:uFillTx/>
                <a:latin typeface="Segoe Sans Display" pitchFamily="2" charset="0"/>
                <a:cs typeface="Segoe Sans Display" pitchFamily="2" charset="0"/>
              </a:rPr>
              <a:t>Without prejudice to any legal (statutory) rights to which you may be entitled under your local law, Microsoft Limited Hardware Warranty covers your device or replacement component from the date of original purchase from Microsoft or an authorized reseller. Exclusions and limitations apply. Please refer to </a:t>
            </a:r>
            <a:r>
              <a:rPr kumimoji="0" lang="en-US" sz="1200" b="1" i="0" u="none" strike="noStrike" kern="1200" cap="none" spc="0" normalizeH="0" baseline="0" noProof="0" dirty="0">
                <a:ln>
                  <a:noFill/>
                </a:ln>
                <a:solidFill>
                  <a:schemeClr val="tx1">
                    <a:lumMod val="50000"/>
                    <a:lumOff val="50000"/>
                  </a:schemeClr>
                </a:solidFill>
                <a:effectLst/>
                <a:uLnTx/>
                <a:uFillTx/>
                <a:latin typeface="Segoe Sans Display" pitchFamily="2" charset="0"/>
                <a:cs typeface="Segoe Sans Display" pitchFamily="2" charset="0"/>
                <a:hlinkClick r:id="rId3">
                  <a:extLst>
                    <a:ext uri="{A12FA001-AC4F-418D-AE19-62706E023703}">
                      <ahyp:hlinkClr xmlns:ahyp="http://schemas.microsoft.com/office/drawing/2018/hyperlinkcolor" val="tx"/>
                    </a:ext>
                  </a:extLst>
                </a:hlinkClick>
              </a:rPr>
              <a:t>Microsoft Limited Hardware Warranty &amp; Agreement</a:t>
            </a:r>
            <a:r>
              <a:rPr kumimoji="0" lang="en-US" sz="1200" b="0" i="0" u="none" strike="noStrike" kern="1200" cap="none" spc="0" normalizeH="0" baseline="0" noProof="0" dirty="0">
                <a:ln>
                  <a:noFill/>
                </a:ln>
                <a:solidFill>
                  <a:schemeClr val="tx1">
                    <a:lumMod val="50000"/>
                    <a:lumOff val="50000"/>
                  </a:schemeClr>
                </a:solidFill>
                <a:effectLst/>
                <a:uLnTx/>
                <a:uFillTx/>
                <a:latin typeface="Segoe Sans Display" pitchFamily="2" charset="0"/>
                <a:cs typeface="Segoe Sans Display" pitchFamily="2" charset="0"/>
              </a:rPr>
              <a:t>.</a:t>
            </a:r>
            <a:endParaRPr lang="en-US" sz="1200" dirty="0">
              <a:solidFill>
                <a:schemeClr val="tx1">
                  <a:lumMod val="50000"/>
                  <a:lumOff val="50000"/>
                </a:schemeClr>
              </a:solidFill>
              <a:latin typeface="Segoe Sans Display" pitchFamily="2" charset="0"/>
              <a:cs typeface="Segoe Sans Display" pitchFamily="2"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30000" noProof="0" dirty="0">
                <a:ln>
                  <a:noFill/>
                </a:ln>
                <a:solidFill>
                  <a:schemeClr val="tx1">
                    <a:lumMod val="50000"/>
                    <a:lumOff val="50000"/>
                  </a:schemeClr>
                </a:solidFill>
                <a:effectLst/>
                <a:uLnTx/>
                <a:uFillTx/>
                <a:latin typeface="Segoe Sans Display" pitchFamily="2" charset="0"/>
                <a:cs typeface="Segoe Sans Display" pitchFamily="2" charset="0"/>
              </a:rPr>
              <a:t>2 </a:t>
            </a:r>
            <a:r>
              <a:rPr kumimoji="0" lang="en-US" sz="1200" b="0" i="0" u="none" strike="noStrike" kern="1200" cap="none" spc="0" normalizeH="0" baseline="0" noProof="0" dirty="0">
                <a:ln>
                  <a:noFill/>
                </a:ln>
                <a:solidFill>
                  <a:schemeClr val="tx1">
                    <a:lumMod val="50000"/>
                    <a:lumOff val="50000"/>
                  </a:schemeClr>
                </a:solidFill>
                <a:effectLst/>
                <a:uLnTx/>
                <a:uFillTx/>
                <a:latin typeface="Segoe Sans Display" pitchFamily="2" charset="0"/>
                <a:cs typeface="Segoe Sans Display" pitchFamily="2" charset="0"/>
              </a:rPr>
              <a:t>Warranty and Protection Plans vary by market. </a:t>
            </a:r>
            <a:r>
              <a:rPr kumimoji="0" lang="en-IN" sz="1200" b="0" i="0" u="none" strike="noStrike" kern="1200" cap="none" spc="0" normalizeH="0" baseline="0" noProof="0" dirty="0">
                <a:ln>
                  <a:noFill/>
                </a:ln>
                <a:solidFill>
                  <a:schemeClr val="tx1">
                    <a:lumMod val="50000"/>
                    <a:lumOff val="50000"/>
                  </a:schemeClr>
                </a:solidFill>
                <a:effectLst/>
                <a:uLnTx/>
                <a:uFillTx/>
                <a:latin typeface="Segoe Sans Display" pitchFamily="2" charset="0"/>
                <a:cs typeface="Segoe Sans Display" pitchFamily="2" charset="0"/>
              </a:rPr>
              <a:t>Please visit the </a:t>
            </a:r>
            <a:r>
              <a:rPr kumimoji="0" lang="en-IN" sz="1200" b="0" i="0" u="none" strike="noStrike" kern="1200" cap="none" spc="0" normalizeH="0" baseline="0" noProof="0" dirty="0">
                <a:ln>
                  <a:noFill/>
                </a:ln>
                <a:solidFill>
                  <a:schemeClr val="tx1">
                    <a:lumMod val="50000"/>
                    <a:lumOff val="50000"/>
                  </a:schemeClr>
                </a:solidFill>
                <a:effectLst/>
                <a:uLnTx/>
                <a:uFillTx/>
                <a:latin typeface="Segoe Sans Display" pitchFamily="2" charset="0"/>
                <a:cs typeface="Segoe Sans Display" pitchFamily="2" charset="0"/>
                <a:hlinkClick r:id="rId4">
                  <a:extLst>
                    <a:ext uri="{A12FA001-AC4F-418D-AE19-62706E023703}">
                      <ahyp:hlinkClr xmlns:ahyp="http://schemas.microsoft.com/office/drawing/2018/hyperlinkcolor" val="tx"/>
                    </a:ext>
                  </a:extLst>
                </a:hlinkClick>
              </a:rPr>
              <a:t>Surface Warranty and Protection Plan</a:t>
            </a:r>
            <a:r>
              <a:rPr kumimoji="0" lang="en-IN" sz="1200" b="0" i="0" u="none" strike="noStrike" kern="1200" cap="none" spc="0" normalizeH="0" baseline="0" noProof="0" dirty="0">
                <a:ln>
                  <a:noFill/>
                </a:ln>
                <a:solidFill>
                  <a:schemeClr val="tx1">
                    <a:lumMod val="50000"/>
                    <a:lumOff val="50000"/>
                  </a:schemeClr>
                </a:solidFill>
                <a:effectLst/>
                <a:uLnTx/>
                <a:uFillTx/>
                <a:latin typeface="Segoe Sans Display" pitchFamily="2" charset="0"/>
                <a:cs typeface="Segoe Sans Display" pitchFamily="2" charset="0"/>
              </a:rPr>
              <a:t> page to see availability.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00" cap="none" spc="0" normalizeH="0" baseline="0" noProof="0" dirty="0">
              <a:ln>
                <a:noFill/>
              </a:ln>
              <a:solidFill>
                <a:schemeClr val="tx1">
                  <a:lumMod val="50000"/>
                  <a:lumOff val="50000"/>
                </a:schemeClr>
              </a:solidFill>
              <a:effectLst/>
              <a:uLnTx/>
              <a:uFillTx/>
              <a:latin typeface="Segoe Sans Display" pitchFamily="2" charset="0"/>
              <a:ea typeface="Aptos" panose="020B0004020202020204" pitchFamily="34" charset="0"/>
              <a:cs typeface="Segoe Sans Displ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lumMod val="75000"/>
                  <a:lumOff val="25000"/>
                </a:schemeClr>
              </a:solidFill>
              <a:effectLst/>
              <a:uLnTx/>
              <a:uFillTx/>
              <a:latin typeface="Segoe Sans Display Semibold" pitchFamily="2" charset="0"/>
              <a:cs typeface="Segoe Sans Display Semibold"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lumMod val="50000"/>
                  <a:lumOff val="50000"/>
                </a:schemeClr>
              </a:solidFill>
              <a:effectLst/>
              <a:uLnTx/>
              <a:uFillTx/>
              <a:latin typeface="Segoe Sans Display" pitchFamily="2" charset="0"/>
              <a:cs typeface="Segoe Sans Displ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lumMod val="75000"/>
                  <a:lumOff val="25000"/>
                </a:schemeClr>
              </a:solidFill>
              <a:effectLst/>
              <a:uLnTx/>
              <a:uFillTx/>
              <a:latin typeface="Segoe Sans Display Semibold" pitchFamily="2" charset="0"/>
              <a:cs typeface="Segoe Sans Display Semibold"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lumMod val="50000"/>
                  <a:lumOff val="50000"/>
                </a:schemeClr>
              </a:solidFill>
              <a:effectLst/>
              <a:uLnTx/>
              <a:uFillTx/>
              <a:latin typeface="Segoe Sans Display" pitchFamily="2" charset="0"/>
              <a:cs typeface="Segoe Sans Displ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lumMod val="75000"/>
                  <a:lumOff val="25000"/>
                </a:schemeClr>
              </a:solidFill>
              <a:effectLst/>
              <a:uLnTx/>
              <a:uFillTx/>
              <a:latin typeface="Segoe Sans Display Semibold" pitchFamily="2" charset="0"/>
              <a:cs typeface="Segoe Sans Display Semibold" pitchFamily="2"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952B2-087E-470B-A8A5-FC9777CEFE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392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Segoe UI" panose="020B0502040204020203" pitchFamily="34" charset="0"/>
                <a:ea typeface="Aptos" panose="020B0004020202020204" pitchFamily="34" charset="0"/>
                <a:cs typeface="Arial" panose="020B0604020202020204" pitchFamily="34" charset="0"/>
              </a:rPr>
              <a:t>Microsoft and Surface offer strategic and centralized management solutions that help businesses easily and efficiently control the health, apps, and functionality of their organization’s devices at scale and individually.</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sz="1800" kern="100" dirty="0">
                <a:effectLst/>
                <a:latin typeface="Segoe UI" panose="020B0502040204020203" pitchFamily="34" charset="0"/>
                <a:ea typeface="Aptos" panose="020B0004020202020204" pitchFamily="34" charset="0"/>
                <a:cs typeface="Arial" panose="020B0604020202020204" pitchFamily="34" charset="0"/>
              </a:rPr>
              <a:t>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sz="1800" b="1" kern="100" dirty="0">
                <a:effectLst/>
                <a:latin typeface="Segoe UI Semibold" panose="020B0702040204020203" pitchFamily="34" charset="0"/>
                <a:ea typeface="Aptos" panose="020B0004020202020204" pitchFamily="34" charset="0"/>
                <a:cs typeface="Arial" panose="020B0604020202020204" pitchFamily="34" charset="0"/>
              </a:rPr>
              <a:t>Reduce IT costs.</a:t>
            </a:r>
            <a:endParaRPr lang="en-US" sz="1800" b="1"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sz="1800" kern="100" dirty="0">
                <a:effectLst/>
                <a:latin typeface="Segoe UI" panose="020B0502040204020203" pitchFamily="34" charset="0"/>
                <a:ea typeface="Aptos" panose="020B0004020202020204" pitchFamily="34" charset="0"/>
                <a:cs typeface="Arial" panose="020B0604020202020204" pitchFamily="34" charset="0"/>
              </a:rPr>
              <a:t>With one quick view, you can now access essential insights such as low device storage, non-compliant devices, inactive devices, unencrypted devices, and information of all Surface devices that require immediate action.  Managing warranty and support requests are as simple as the click of a button. We have created one simplified view to highlight device status and enable faster troubleshooting.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sz="1800" kern="100" dirty="0">
                <a:effectLst/>
                <a:latin typeface="Segoe UI" panose="020B0502040204020203" pitchFamily="34" charset="0"/>
                <a:ea typeface="Aptos" panose="020B0004020202020204" pitchFamily="34" charset="0"/>
                <a:cs typeface="Arial" panose="020B0604020202020204" pitchFamily="34" charset="0"/>
              </a:rPr>
              <a:t>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spcBef>
                <a:spcPts val="0"/>
              </a:spcBef>
              <a:spcAft>
                <a:spcPts val="800"/>
              </a:spcAft>
            </a:pPr>
            <a:r>
              <a:rPr lang="en-US" sz="1800" b="1" dirty="0">
                <a:solidFill>
                  <a:srgbClr val="333333"/>
                </a:solidFill>
                <a:effectLst/>
                <a:latin typeface="Segoe UI Semibold" panose="020B0702040204020203" pitchFamily="34" charset="0"/>
                <a:ea typeface="Times New Roman" panose="02020603050405020304" pitchFamily="18" charset="0"/>
              </a:rPr>
              <a:t>Tailormade experience.</a:t>
            </a:r>
            <a:r>
              <a:rPr lang="en-US" sz="1800" b="1" i="1" dirty="0">
                <a:solidFill>
                  <a:srgbClr val="333333"/>
                </a:solidFill>
                <a:effectLst/>
                <a:latin typeface="Segoe UI" panose="020B0502040204020203" pitchFamily="34" charset="0"/>
                <a:ea typeface="Times New Roman" panose="02020603050405020304" pitchFamily="18" charset="0"/>
              </a:rPr>
              <a:t> </a:t>
            </a:r>
          </a:p>
          <a:p>
            <a:pPr marL="0" marR="0">
              <a:spcBef>
                <a:spcPts val="0"/>
              </a:spcBef>
              <a:spcAft>
                <a:spcPts val="800"/>
              </a:spcAft>
            </a:pPr>
            <a:r>
              <a:rPr lang="en-US" sz="1800" dirty="0">
                <a:solidFill>
                  <a:srgbClr val="333333"/>
                </a:solidFill>
                <a:effectLst/>
                <a:latin typeface="Segoe UI" panose="020B0502040204020203" pitchFamily="34" charset="0"/>
                <a:ea typeface="Times New Roman" panose="02020603050405020304" pitchFamily="18" charset="0"/>
              </a:rPr>
              <a:t>We reimagined an experience that would meet business needs by seamlessly managing the lifecycle of their devices. With the new feature in Surface Management Portal, customers can now stay up to date with the latest updates from the Surface engineering team, curated just for the IT audience in the enterprise space.  </a:t>
            </a:r>
          </a:p>
          <a:p>
            <a:pPr marL="0" marR="0">
              <a:spcBef>
                <a:spcPts val="0"/>
              </a:spcBef>
              <a:spcAft>
                <a:spcPts val="800"/>
              </a:spcAft>
            </a:pP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r>
              <a:rPr lang="en-US" sz="1800" b="1" kern="100" dirty="0">
                <a:effectLst/>
                <a:latin typeface="Segoe UI Semibold" panose="020B0702040204020203" pitchFamily="34" charset="0"/>
                <a:ea typeface="Aptos" panose="020B0004020202020204" pitchFamily="34" charset="0"/>
                <a:cs typeface="Arial" panose="020B0604020202020204" pitchFamily="34" charset="0"/>
              </a:rPr>
              <a:t>Optimized process.</a:t>
            </a:r>
            <a:endParaRPr lang="en-US" sz="1800" b="1"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sz="1800" kern="100" dirty="0">
                <a:effectLst/>
                <a:latin typeface="Segoe UI" panose="020B0502040204020203" pitchFamily="34" charset="0"/>
                <a:ea typeface="Aptos" panose="020B0004020202020204" pitchFamily="34" charset="0"/>
                <a:cs typeface="Arial" panose="020B0604020202020204" pitchFamily="34" charset="0"/>
              </a:rPr>
              <a:t>Experience the enhanced process of creating support requests for multiple Surface devices at once. New features enable business IT to create a single request</a:t>
            </a:r>
            <a:r>
              <a:rPr lang="en-US" sz="1800" kern="100" baseline="30000" dirty="0">
                <a:effectLst/>
                <a:latin typeface="Segoe UI" panose="020B0502040204020203" pitchFamily="34" charset="0"/>
                <a:ea typeface="Aptos" panose="020B0004020202020204" pitchFamily="34" charset="0"/>
                <a:cs typeface="Arial" panose="020B0604020202020204" pitchFamily="34" charset="0"/>
              </a:rPr>
              <a:t> </a:t>
            </a:r>
            <a:r>
              <a:rPr lang="en-US" sz="1800" kern="100" dirty="0">
                <a:effectLst/>
                <a:latin typeface="Segoe UI" panose="020B0502040204020203" pitchFamily="34" charset="0"/>
                <a:ea typeface="Aptos" panose="020B0004020202020204" pitchFamily="34" charset="0"/>
                <a:cs typeface="Arial" panose="020B0604020202020204" pitchFamily="34" charset="0"/>
              </a:rPr>
              <a:t>for multiple Surface devices for eligible device returns or repair needs.</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sz="1800" kern="100" dirty="0">
                <a:effectLst/>
                <a:latin typeface="Segoe UI" panose="020B0502040204020203" pitchFamily="34" charset="0"/>
                <a:ea typeface="Aptos" panose="020B0004020202020204" pitchFamily="34" charset="0"/>
                <a:cs typeface="Arial" panose="020B0604020202020204" pitchFamily="34" charset="0"/>
              </a:rPr>
              <a:t>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sz="1800" b="1" kern="100" dirty="0">
                <a:effectLst/>
                <a:latin typeface="Segoe UI Semibold" panose="020B0702040204020203" pitchFamily="34" charset="0"/>
                <a:ea typeface="Aptos" panose="020B0004020202020204" pitchFamily="34" charset="0"/>
                <a:cs typeface="Arial" panose="020B0604020202020204" pitchFamily="34" charset="0"/>
              </a:rPr>
              <a:t>Improved efficiency </a:t>
            </a:r>
          </a:p>
          <a:p>
            <a:pPr marL="0" marR="0">
              <a:lnSpc>
                <a:spcPct val="107000"/>
              </a:lnSpc>
              <a:spcBef>
                <a:spcPts val="0"/>
              </a:spcBef>
              <a:spcAft>
                <a:spcPts val="0"/>
              </a:spcAft>
            </a:pPr>
            <a:r>
              <a:rPr lang="en-US" sz="1800" kern="100" dirty="0">
                <a:effectLst/>
                <a:latin typeface="Segoe UI" panose="020B0502040204020203" pitchFamily="34" charset="0"/>
                <a:ea typeface="Aptos" panose="020B0004020202020204" pitchFamily="34" charset="0"/>
                <a:cs typeface="Arial" panose="020B0604020202020204" pitchFamily="34" charset="0"/>
              </a:rPr>
              <a:t>IT administrators gain more convenience, control, and efficiency with the Surface IT Toolkit. An application </a:t>
            </a:r>
            <a:r>
              <a:rPr lang="en-US" sz="1800" kern="100" dirty="0">
                <a:effectLst/>
                <a:latin typeface="Segoe UI" panose="020B0502040204020203" pitchFamily="34" charset="0"/>
                <a:ea typeface="Segoe UI" panose="020B0502040204020203" pitchFamily="34" charset="0"/>
                <a:cs typeface="Arial" panose="020B0604020202020204" pitchFamily="34" charset="0"/>
              </a:rPr>
              <a:t>that compiles all your essential IT tools into one place.</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C13D9EE-4B9A-460A-9A8F-0EE48A7E5CFB}" type="slidenum">
              <a:rPr lang="en-US" smtClean="0"/>
              <a:t>5</a:t>
            </a:fld>
            <a:endParaRPr lang="en-US"/>
          </a:p>
        </p:txBody>
      </p:sp>
    </p:spTree>
    <p:extLst>
      <p:ext uri="{BB962C8B-B14F-4D97-AF65-F5344CB8AC3E}">
        <p14:creationId xmlns:p14="http://schemas.microsoft.com/office/powerpoint/2010/main" val="2805117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Segoe UI" panose="020B0502040204020203" pitchFamily="34" charset="0"/>
                <a:ea typeface="Aptos" panose="020B0004020202020204" pitchFamily="34" charset="0"/>
                <a:cs typeface="Segoe UI" panose="020B0502040204020203" pitchFamily="34" charset="0"/>
              </a:rPr>
              <a:t>Surface provides several comprehensive resources and options to support customers. For more customized support, businesses can utilize a Surface Authorized Service Provider to meet their needs</a:t>
            </a:r>
            <a:r>
              <a:rPr lang="en-US" sz="1800" kern="100" dirty="0">
                <a:effectLst/>
                <a:latin typeface="Segoe UI" panose="020B0502040204020203" pitchFamily="34" charset="0"/>
                <a:ea typeface="Aptos" panose="020B0004020202020204" pitchFamily="34" charset="0"/>
                <a:cs typeface="Arial" panose="020B0604020202020204" pitchFamily="34" charset="0"/>
              </a:rPr>
              <a:t>.</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kern="100" dirty="0">
                <a:effectLst/>
                <a:latin typeface="Segoe UI" panose="020B0502040204020203" pitchFamily="34" charset="0"/>
                <a:ea typeface="Aptos" panose="020B0004020202020204" pitchFamily="34" charset="0"/>
                <a:cs typeface="Arial" panose="020B0604020202020204" pitchFamily="34" charset="0"/>
              </a:rPr>
              <a:t>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b="1" kern="100" dirty="0">
                <a:effectLst/>
                <a:latin typeface="Segoe UI Semibold" panose="020B0702040204020203" pitchFamily="34" charset="0"/>
                <a:ea typeface="Aptos" panose="020B0004020202020204" pitchFamily="34" charset="0"/>
                <a:cs typeface="Arial" panose="020B0604020202020204" pitchFamily="34" charset="0"/>
              </a:rPr>
              <a:t>Expanded options.</a:t>
            </a:r>
            <a:endParaRPr lang="en-US" sz="1800" b="1"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kern="100" dirty="0">
                <a:effectLst/>
                <a:latin typeface="Segoe UI" panose="020B0502040204020203" pitchFamily="34" charset="0"/>
                <a:ea typeface="Aptos" panose="020B0004020202020204" pitchFamily="34" charset="0"/>
                <a:cs typeface="Arial" panose="020B0604020202020204" pitchFamily="34" charset="0"/>
              </a:rPr>
              <a:t>Customer-centric Surface support options. Customers decide how and what resources to leverage to service a device when an issue is identified.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kern="100" dirty="0">
                <a:effectLst/>
                <a:latin typeface="Segoe UI" panose="020B0502040204020203" pitchFamily="34" charset="0"/>
                <a:ea typeface="Aptos" panose="020B0004020202020204" pitchFamily="34" charset="0"/>
                <a:cs typeface="Arial" panose="020B0604020202020204" pitchFamily="34" charset="0"/>
              </a:rPr>
              <a:t>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b="1" kern="100" dirty="0">
                <a:effectLst/>
                <a:latin typeface="Segoe UI Semibold" panose="020B0702040204020203" pitchFamily="34" charset="0"/>
                <a:ea typeface="Aptos" panose="020B0004020202020204" pitchFamily="34" charset="0"/>
                <a:cs typeface="Arial" panose="020B0604020202020204" pitchFamily="34" charset="0"/>
              </a:rPr>
              <a:t>Troubleshoot with ease.</a:t>
            </a:r>
            <a:endParaRPr lang="en-US" sz="1800" b="1"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kern="100" dirty="0">
                <a:effectLst/>
                <a:latin typeface="Segoe UI" panose="020B0502040204020203" pitchFamily="34" charset="0"/>
                <a:ea typeface="Aptos" panose="020B0004020202020204" pitchFamily="34" charset="0"/>
                <a:cs typeface="Arial" panose="020B0604020202020204" pitchFamily="34" charset="0"/>
              </a:rPr>
              <a:t>The Surface Diagnostic Toolkit for Business allows IT administrators to quickly investigate, troubleshoot, and resolve hardware, software, and firmware issues with Surface devices — across a hybrid network.</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kern="100" dirty="0">
                <a:effectLst/>
                <a:latin typeface="Segoe UI" panose="020B0502040204020203" pitchFamily="34" charset="0"/>
                <a:ea typeface="Aptos" panose="020B0004020202020204" pitchFamily="34" charset="0"/>
                <a:cs typeface="Arial" panose="020B0604020202020204" pitchFamily="34" charset="0"/>
              </a:rPr>
              <a:t>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b="1" kern="100" dirty="0">
                <a:effectLst/>
                <a:latin typeface="Segoe UI Semibold" panose="020B0702040204020203" pitchFamily="34" charset="0"/>
                <a:ea typeface="Aptos" panose="020B0004020202020204" pitchFamily="34" charset="0"/>
                <a:cs typeface="Arial" panose="020B0604020202020204" pitchFamily="34" charset="0"/>
              </a:rPr>
              <a:t>Customized services.</a:t>
            </a:r>
            <a:endParaRPr lang="en-US" sz="1800" b="1"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kern="100" dirty="0">
                <a:effectLst/>
                <a:latin typeface="Segoe UI" panose="020B0502040204020203" pitchFamily="34" charset="0"/>
                <a:ea typeface="Aptos" panose="020B0004020202020204" pitchFamily="34" charset="0"/>
                <a:cs typeface="Arial" panose="020B0604020202020204" pitchFamily="34" charset="0"/>
              </a:rPr>
              <a:t>Surface Authorized Service Providers (ASPs) perform repairs on behalf of Microsoft, have direct access to Microsoft support, and use genuine Microsoft replacement components.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US" sz="2800" b="0" i="0" u="none" strike="noStrike" kern="100" cap="none" spc="0" normalizeH="0" baseline="0" noProof="0" dirty="0">
              <a:ln>
                <a:noFill/>
              </a:ln>
              <a:solidFill>
                <a:schemeClr val="tx1">
                  <a:lumMod val="50000"/>
                  <a:lumOff val="50000"/>
                </a:schemeClr>
              </a:solidFill>
              <a:effectLst/>
              <a:uLnTx/>
              <a:uFillTx/>
              <a:latin typeface="Segoe Sans Display" pitchFamily="2" charset="0"/>
              <a:ea typeface="Aptos" panose="020B0004020202020204" pitchFamily="34" charset="0"/>
              <a:cs typeface="Segoe Sans Display"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F12A72-5CC3-4039-9B92-98FD4592E8B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563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Segoe UI" panose="020B0502040204020203" pitchFamily="34" charset="0"/>
                <a:ea typeface="Aptos" panose="020B0004020202020204" pitchFamily="34" charset="0"/>
                <a:cs typeface="Arial" panose="020B0604020202020204" pitchFamily="34" charset="0"/>
              </a:rPr>
              <a:t>Microsoft’s expansion of repairable Surface devices provides businesses with more control and more options. Microsoft Surface developed a self-repair model that simplifies the process so when an incident happens, customers can bring a device back online quickly.</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kern="100" dirty="0">
                <a:effectLst/>
                <a:latin typeface="Segoe UI" panose="020B0502040204020203" pitchFamily="34" charset="0"/>
                <a:ea typeface="Aptos" panose="020B0004020202020204" pitchFamily="34" charset="0"/>
                <a:cs typeface="Arial" panose="020B0604020202020204" pitchFamily="34" charset="0"/>
              </a:rPr>
              <a:t>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b="1" kern="100" dirty="0">
                <a:effectLst/>
                <a:latin typeface="Segoe UI Semibold" panose="020B0702040204020203" pitchFamily="34" charset="0"/>
                <a:ea typeface="Aptos" panose="020B0004020202020204" pitchFamily="34" charset="0"/>
                <a:cs typeface="Arial" panose="020B0604020202020204" pitchFamily="34" charset="0"/>
              </a:rPr>
              <a:t>Commercial ready</a:t>
            </a:r>
            <a:endParaRPr lang="en-US" sz="1800" b="1"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kern="100" dirty="0">
                <a:effectLst/>
                <a:latin typeface="Segoe UI" panose="020B0502040204020203" pitchFamily="34" charset="0"/>
                <a:ea typeface="Aptos" panose="020B0004020202020204" pitchFamily="34" charset="0"/>
                <a:cs typeface="Arial" panose="020B0604020202020204" pitchFamily="34" charset="0"/>
              </a:rPr>
              <a:t>Surface devices are designed for simplicity of repair and sustainability. The reduce, reuse, and recover model minimizes waste and extends the use of a customer’s device.</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kern="100" dirty="0">
                <a:effectLst/>
                <a:latin typeface="Segoe UI" panose="020B0502040204020203" pitchFamily="34" charset="0"/>
                <a:ea typeface="Aptos" panose="020B0004020202020204" pitchFamily="34" charset="0"/>
                <a:cs typeface="Arial" panose="020B0604020202020204" pitchFamily="34" charset="0"/>
              </a:rPr>
              <a:t>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b="1" kern="100" dirty="0">
                <a:effectLst/>
                <a:latin typeface="Segoe UI Semibold" panose="020B0702040204020203" pitchFamily="34" charset="0"/>
                <a:ea typeface="Aptos" panose="020B0004020202020204" pitchFamily="34" charset="0"/>
                <a:cs typeface="Arial" panose="020B0604020202020204" pitchFamily="34" charset="0"/>
              </a:rPr>
              <a:t>More secure</a:t>
            </a:r>
            <a:endParaRPr lang="en-US" sz="1800" b="1"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kern="100" dirty="0">
                <a:effectLst/>
                <a:latin typeface="Segoe UI" panose="020B0502040204020203" pitchFamily="34" charset="0"/>
                <a:ea typeface="Aptos" panose="020B0004020202020204" pitchFamily="34" charset="0"/>
                <a:cs typeface="Arial" panose="020B0604020202020204" pitchFamily="34" charset="0"/>
              </a:rPr>
              <a:t>Microsoft’s Drive (SSD) Retention</a:t>
            </a:r>
            <a:r>
              <a:rPr lang="en-US" sz="1800" kern="100" baseline="30000" dirty="0">
                <a:effectLst/>
                <a:latin typeface="Segoe UI" panose="020B0502040204020203" pitchFamily="34" charset="0"/>
                <a:ea typeface="Aptos" panose="020B0004020202020204" pitchFamily="34" charset="0"/>
                <a:cs typeface="Arial" panose="020B0604020202020204" pitchFamily="34" charset="0"/>
              </a:rPr>
              <a:t>1</a:t>
            </a:r>
            <a:r>
              <a:rPr lang="en-US" sz="1800" kern="100" dirty="0">
                <a:effectLst/>
                <a:latin typeface="Segoe UI" panose="020B0502040204020203" pitchFamily="34" charset="0"/>
                <a:ea typeface="Aptos" panose="020B0004020202020204" pitchFamily="34" charset="0"/>
                <a:cs typeface="Arial" panose="020B0604020202020204" pitchFamily="34" charset="0"/>
              </a:rPr>
              <a:t> means customers can retain the SSD from their Surface device during a service event, empowering customers with more control over their privacy, data, and device security.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kern="100" dirty="0">
                <a:effectLst/>
                <a:latin typeface="Segoe UI" panose="020B0502040204020203" pitchFamily="34" charset="0"/>
                <a:ea typeface="Aptos" panose="020B0004020202020204" pitchFamily="34" charset="0"/>
                <a:cs typeface="Arial" panose="020B0604020202020204" pitchFamily="34" charset="0"/>
              </a:rPr>
              <a:t>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b="1" kern="100" dirty="0">
                <a:effectLst/>
                <a:latin typeface="Segoe UI Semibold" panose="020B0702040204020203" pitchFamily="34" charset="0"/>
                <a:ea typeface="Aptos" panose="020B0004020202020204" pitchFamily="34" charset="0"/>
                <a:cs typeface="Arial" panose="020B0604020202020204" pitchFamily="34" charset="0"/>
              </a:rPr>
              <a:t>Ease of repair</a:t>
            </a:r>
            <a:endParaRPr lang="en-US" sz="1800" b="1"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kern="100" dirty="0">
                <a:effectLst/>
                <a:latin typeface="Segoe UI" panose="020B0502040204020203" pitchFamily="34" charset="0"/>
                <a:ea typeface="Aptos" panose="020B0004020202020204" pitchFamily="34" charset="0"/>
                <a:cs typeface="Arial" panose="020B0604020202020204" pitchFamily="34" charset="0"/>
              </a:rPr>
              <a:t>Maximize productivity and reduce downtime with comprehensive resources, easy step-by-step repair guidance, and genuine replacement components. (</a:t>
            </a:r>
            <a:r>
              <a:rPr lang="en-US" sz="1800" dirty="0">
                <a:effectLst/>
                <a:latin typeface="Segoe UI" panose="020B0502040204020203" pitchFamily="34" charset="0"/>
                <a:ea typeface="Aptos" panose="020B0004020202020204" pitchFamily="34" charset="0"/>
              </a:rPr>
              <a:t>Replacement components have a 90-day limited warranty unless the accompanying written warranty gives a longer time.  Replacement components may be new or refurbished. Replacement components are currently only available for purchase separately, independent of the warranty status of your device and repairs should only be performed by individuals who possess the knowledge and technical competence to perform complex electronic repairs. To order, see </a:t>
            </a:r>
            <a:r>
              <a:rPr lang="en-US" sz="1800" u="sng" dirty="0">
                <a:solidFill>
                  <a:srgbClr val="0000FF"/>
                </a:solidFill>
                <a:effectLst/>
                <a:latin typeface="Segoe UI" panose="020B0502040204020203" pitchFamily="34" charset="0"/>
                <a:ea typeface="Aptos" panose="020B0004020202020204" pitchFamily="34" charset="0"/>
                <a:cs typeface="Arial" panose="020B0604020202020204" pitchFamily="34" charset="0"/>
                <a:hlinkClick r:id="rId3"/>
              </a:rPr>
              <a:t>Customer self-serve repair</a:t>
            </a:r>
            <a:r>
              <a:rPr lang="en-US" sz="1800" dirty="0">
                <a:effectLst/>
                <a:latin typeface="Segoe UI" panose="020B0502040204020203" pitchFamily="34"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C13D9EE-4B9A-460A-9A8F-0EE48A7E5CFB}" type="slidenum">
              <a:rPr lang="en-US" smtClean="0"/>
              <a:t>7</a:t>
            </a:fld>
            <a:endParaRPr lang="en-US"/>
          </a:p>
        </p:txBody>
      </p:sp>
    </p:spTree>
    <p:extLst>
      <p:ext uri="{BB962C8B-B14F-4D97-AF65-F5344CB8AC3E}">
        <p14:creationId xmlns:p14="http://schemas.microsoft.com/office/powerpoint/2010/main" val="1149638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13D9EE-4B9A-460A-9A8F-0EE48A7E5CFB}" type="slidenum">
              <a:rPr lang="en-US" smtClean="0"/>
              <a:t>9</a:t>
            </a:fld>
            <a:endParaRPr lang="en-US"/>
          </a:p>
        </p:txBody>
      </p:sp>
    </p:spTree>
    <p:extLst>
      <p:ext uri="{BB962C8B-B14F-4D97-AF65-F5344CB8AC3E}">
        <p14:creationId xmlns:p14="http://schemas.microsoft.com/office/powerpoint/2010/main" val="116480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dirty="0">
                <a:solidFill>
                  <a:schemeClr val="tx1">
                    <a:lumMod val="50000"/>
                    <a:lumOff val="50000"/>
                  </a:schemeClr>
                </a:solidFill>
                <a:effectLst/>
                <a:latin typeface="Segoe UI" panose="020B0502040204020203" pitchFamily="34" charset="0"/>
              </a:rPr>
              <a:t>Only technically inclined individuals with the knowledge, experience, and requisite tools should perform repairs in accordance with the relevant </a:t>
            </a:r>
            <a:r>
              <a:rPr lang="en-US" sz="1200" b="0" i="0" u="none" strike="noStrike" dirty="0">
                <a:solidFill>
                  <a:schemeClr val="tx1">
                    <a:lumMod val="50000"/>
                    <a:lumOff val="50000"/>
                  </a:schemeClr>
                </a:solidFill>
                <a:effectLst/>
                <a:latin typeface="Segoe UI" panose="020B0502040204020203" pitchFamily="34" charset="0"/>
                <a:hlinkClick r:id="rId3">
                  <a:extLst>
                    <a:ext uri="{A12FA001-AC4F-418D-AE19-62706E023703}">
                      <ahyp:hlinkClr xmlns:ahyp="http://schemas.microsoft.com/office/drawing/2018/hyperlinkcolor" val="tx"/>
                    </a:ext>
                  </a:extLst>
                </a:hlinkClick>
              </a:rPr>
              <a:t>Surface Service Guide instructions</a:t>
            </a:r>
            <a:r>
              <a:rPr lang="en-US" sz="1200" b="0" i="0" dirty="0">
                <a:solidFill>
                  <a:schemeClr val="tx1">
                    <a:lumMod val="50000"/>
                    <a:lumOff val="50000"/>
                  </a:schemeClr>
                </a:solidFill>
                <a:effectLst/>
                <a:latin typeface="Segoe UI" panose="020B0502040204020203" pitchFamily="34" charset="0"/>
              </a:rPr>
              <a:t>.</a:t>
            </a:r>
          </a:p>
          <a:p>
            <a:pPr marL="171450" indent="-171450">
              <a:buFont typeface="Arial" panose="020B0604020202020204" pitchFamily="34" charset="0"/>
              <a:buChar char="•"/>
            </a:pPr>
            <a:r>
              <a:rPr lang="en-US" sz="1200" b="0" i="0" u="none" strike="noStrike" kern="1200" dirty="0">
                <a:solidFill>
                  <a:schemeClr val="tx1">
                    <a:lumMod val="50000"/>
                    <a:lumOff val="50000"/>
                  </a:schemeClr>
                </a:solidFill>
                <a:effectLst/>
                <a:latin typeface="Segoe UI" panose="020B0502040204020203" pitchFamily="34" charset="0"/>
                <a:cs typeface="Segoe UI" panose="020B0502040204020203" pitchFamily="34" charset="0"/>
              </a:rPr>
              <a:t>Replacement components come with a 90-day warranty u</a:t>
            </a:r>
            <a:r>
              <a:rPr lang="en-US" i="0" dirty="0">
                <a:solidFill>
                  <a:srgbClr val="CD5937"/>
                </a:solidFill>
                <a:effectLst/>
                <a:latin typeface="Segoe UI" panose="020B0502040204020203" pitchFamily="34" charset="0"/>
                <a:cs typeface="Segoe UI" panose="020B0502040204020203" pitchFamily="34" charset="0"/>
              </a:rPr>
              <a:t>nless the accompanying written warranty gives a longer time.</a:t>
            </a:r>
            <a:endParaRPr lang="en-US" sz="1200" b="0" i="0" dirty="0">
              <a:solidFill>
                <a:schemeClr val="tx1">
                  <a:lumMod val="50000"/>
                  <a:lumOff val="50000"/>
                </a:schemeClr>
              </a:solidFill>
              <a:effectLst/>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en-US" sz="1200" dirty="0">
                <a:solidFill>
                  <a:schemeClr val="tx1">
                    <a:lumMod val="50000"/>
                    <a:lumOff val="50000"/>
                  </a:schemeClr>
                </a:solidFill>
                <a:latin typeface="Segoe UI" panose="020B0502040204020203" pitchFamily="34" charset="0"/>
              </a:rPr>
              <a:t>Replacement components may be new or refurbished.</a:t>
            </a:r>
          </a:p>
          <a:p>
            <a:pPr marL="171450" indent="-171450">
              <a:buFont typeface="Arial" panose="020B0604020202020204" pitchFamily="34" charset="0"/>
              <a:buChar char="•"/>
            </a:pPr>
            <a:r>
              <a:rPr lang="en-US" sz="1200" dirty="0">
                <a:solidFill>
                  <a:schemeClr val="tx1">
                    <a:lumMod val="50000"/>
                    <a:lumOff val="50000"/>
                  </a:schemeClr>
                </a:solidFill>
                <a:latin typeface="Segoe UI" panose="020B0502040204020203" pitchFamily="34" charset="0"/>
              </a:rPr>
              <a:t>Replacement </a:t>
            </a:r>
            <a:r>
              <a:rPr kumimoji="0" lang="en-US" sz="1200" b="0" i="0" u="none" strike="noStrike" kern="1200" cap="none" spc="0" normalizeH="0" baseline="0" noProof="0" dirty="0">
                <a:ln>
                  <a:noFill/>
                </a:ln>
                <a:solidFill>
                  <a:schemeClr val="tx1">
                    <a:lumMod val="50000"/>
                    <a:lumOff val="50000"/>
                  </a:schemeClr>
                </a:solidFill>
                <a:effectLst/>
                <a:uLnTx/>
                <a:uFillTx/>
                <a:latin typeface="Segoe UI"/>
                <a:ea typeface="+mn-ea"/>
                <a:cs typeface="Segoe UI"/>
              </a:rPr>
              <a:t>components are available to purchase through MS Authorized Resellers</a:t>
            </a:r>
            <a:r>
              <a:rPr lang="en-US" sz="1200" dirty="0">
                <a:solidFill>
                  <a:schemeClr val="tx1">
                    <a:lumMod val="50000"/>
                    <a:lumOff val="50000"/>
                  </a:schemeClr>
                </a:solidFill>
                <a:latin typeface="Segoe UI"/>
                <a:cs typeface="Segoe UI"/>
              </a:rPr>
              <a:t>.</a:t>
            </a:r>
          </a:p>
          <a:p>
            <a:pPr marL="0" indent="0">
              <a:buFont typeface="Arial" panose="020B0604020202020204" pitchFamily="34" charset="0"/>
              <a:buNone/>
            </a:pPr>
            <a:endParaRPr kumimoji="0" lang="en-US" sz="1200" b="0" i="0" u="none" strike="noStrike" kern="1200" cap="none" spc="0" normalizeH="0" baseline="0" noProof="0" dirty="0">
              <a:ln>
                <a:noFill/>
              </a:ln>
              <a:solidFill>
                <a:schemeClr val="tx1">
                  <a:lumMod val="50000"/>
                  <a:lumOff val="50000"/>
                </a:schemeClr>
              </a:solidFill>
              <a:effectLst/>
              <a:uLnTx/>
              <a:uFillTx/>
              <a:latin typeface="Segoe UI"/>
              <a:ea typeface="+mn-ea"/>
              <a:cs typeface="Segoe UI"/>
            </a:endParaRPr>
          </a:p>
          <a:p>
            <a:pPr marL="91440" indent="-182880">
              <a:spcBef>
                <a:spcPts val="0"/>
              </a:spcBef>
              <a:spcAft>
                <a:spcPts val="600"/>
              </a:spcAft>
              <a:buFont typeface="Arial" panose="020B0604020202020204" pitchFamily="34" charset="0"/>
              <a:buChar char="•"/>
            </a:pPr>
            <a:r>
              <a:rPr lang="en-US" sz="1200" dirty="0">
                <a:latin typeface="Segoe UI" panose="020B0502040204020203" pitchFamily="34" charset="0"/>
                <a:cs typeface="Segoe UI" panose="020B0502040204020203" pitchFamily="34" charset="0"/>
              </a:rPr>
              <a:t>MS Learn: </a:t>
            </a:r>
            <a:r>
              <a:rPr lang="en-US" sz="1200" dirty="0">
                <a:latin typeface="Segoe UI" panose="020B0502040204020203" pitchFamily="34" charset="0"/>
                <a:cs typeface="Segoe UI" panose="020B0502040204020203" pitchFamily="34" charset="0"/>
                <a:hlinkClick r:id="rId4"/>
              </a:rPr>
              <a:t>Surface for Business replacement components</a:t>
            </a:r>
            <a:endParaRPr lang="en-US" sz="1200" dirty="0">
              <a:latin typeface="Segoe UI" panose="020B0502040204020203" pitchFamily="34" charset="0"/>
              <a:cs typeface="Segoe UI" panose="020B0502040204020203" pitchFamily="34" charset="0"/>
            </a:endParaRPr>
          </a:p>
          <a:p>
            <a:pPr marL="91440" indent="-182880">
              <a:spcBef>
                <a:spcPts val="0"/>
              </a:spcBef>
              <a:spcAft>
                <a:spcPts val="600"/>
              </a:spcAft>
              <a:buFont typeface="Arial" panose="020B0604020202020204" pitchFamily="34" charset="0"/>
              <a:buChar char="•"/>
            </a:pPr>
            <a:r>
              <a:rPr lang="en-US" sz="1200" dirty="0">
                <a:latin typeface="Segoe UI" panose="020B0502040204020203" pitchFamily="34" charset="0"/>
                <a:cs typeface="Segoe UI" panose="020B0502040204020203" pitchFamily="34" charset="0"/>
              </a:rPr>
              <a:t>Internal: </a:t>
            </a:r>
            <a:r>
              <a:rPr lang="en-US" sz="1200" dirty="0">
                <a:latin typeface="Segoe UI" panose="020B0502040204020203" pitchFamily="34" charset="0"/>
                <a:cs typeface="Segoe UI" panose="020B0502040204020203" pitchFamily="34" charset="0"/>
                <a:hlinkClick r:id="rId5"/>
              </a:rPr>
              <a:t>Surface Post-Sales Experience (sharepoint.com)</a:t>
            </a:r>
            <a:endParaRPr lang="en-US" sz="1200" dirty="0">
              <a:latin typeface="Segoe UI" panose="020B0502040204020203" pitchFamily="34" charset="0"/>
              <a:cs typeface="Segoe UI" panose="020B0502040204020203" pitchFamily="34" charset="0"/>
            </a:endParaRPr>
          </a:p>
          <a:p>
            <a:pPr marL="91440" indent="-182880">
              <a:spcBef>
                <a:spcPts val="0"/>
              </a:spcBef>
              <a:spcAft>
                <a:spcPts val="600"/>
              </a:spcAft>
              <a:buFont typeface="Arial" panose="020B0604020202020204" pitchFamily="34" charset="0"/>
              <a:buChar char="•"/>
            </a:pPr>
            <a:r>
              <a:rPr lang="en-US" sz="1200" dirty="0">
                <a:latin typeface="Segoe UI" panose="020B0502040204020203" pitchFamily="34" charset="0"/>
                <a:cs typeface="Segoe UI" panose="020B0502040204020203" pitchFamily="34" charset="0"/>
              </a:rPr>
              <a:t>External: </a:t>
            </a:r>
            <a:r>
              <a:rPr lang="en-US" sz="1200" dirty="0">
                <a:latin typeface="Segoe UI" panose="020B0502040204020203" pitchFamily="34" charset="0"/>
                <a:cs typeface="Segoe UI" panose="020B0502040204020203" pitchFamily="34" charset="0"/>
                <a:hlinkClick r:id="rId6"/>
              </a:rPr>
              <a:t>Surface Repair &amp; Replacement Parts - MS Store</a:t>
            </a:r>
            <a:endParaRPr lang="en-US" sz="1200" dirty="0">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kumimoji="0" lang="en-US" sz="1200" b="0" i="0" u="none" strike="noStrike" kern="1200" cap="none" spc="0" normalizeH="0" baseline="0" noProof="0" dirty="0">
              <a:ln>
                <a:noFill/>
              </a:ln>
              <a:solidFill>
                <a:schemeClr val="tx1">
                  <a:lumMod val="50000"/>
                  <a:lumOff val="50000"/>
                </a:schemeClr>
              </a:solidFill>
              <a:effectLst/>
              <a:uLnTx/>
              <a:uFillTx/>
              <a:latin typeface="Segoe UI"/>
              <a:ea typeface="+mn-ea"/>
              <a:cs typeface="Segoe UI"/>
            </a:endParaRPr>
          </a:p>
          <a:p>
            <a:pPr marL="171450" indent="-171450">
              <a:buFont typeface="Arial" panose="020B0604020202020204" pitchFamily="34" charset="0"/>
              <a:buChar char="•"/>
            </a:pPr>
            <a:endParaRPr lang="en-US" sz="1200" dirty="0">
              <a:solidFill>
                <a:schemeClr val="tx1">
                  <a:lumMod val="75000"/>
                  <a:lumOff val="25000"/>
                </a:schemeClr>
              </a:solidFill>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C13D9EE-4B9A-460A-9A8F-0EE48A7E5CFB}" type="slidenum">
              <a:rPr lang="en-US" smtClean="0"/>
              <a:t>10</a:t>
            </a:fld>
            <a:endParaRPr lang="en-US"/>
          </a:p>
        </p:txBody>
      </p:sp>
    </p:spTree>
    <p:extLst>
      <p:ext uri="{BB962C8B-B14F-4D97-AF65-F5344CB8AC3E}">
        <p14:creationId xmlns:p14="http://schemas.microsoft.com/office/powerpoint/2010/main" val="2028105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sz="1000"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952B2-087E-470B-A8A5-FC9777CEFE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4320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E28C7-6B85-BE48-2BC0-E6B3C2D349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F592D1-56E8-521E-3711-94DE58D732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DBA3AC-9412-9F26-1C5D-B8FF140386C6}"/>
              </a:ext>
            </a:extLst>
          </p:cNvPr>
          <p:cNvSpPr>
            <a:spLocks noGrp="1"/>
          </p:cNvSpPr>
          <p:nvPr>
            <p:ph type="dt" sz="half" idx="10"/>
          </p:nvPr>
        </p:nvSpPr>
        <p:spPr/>
        <p:txBody>
          <a:bodyPr/>
          <a:lstStyle/>
          <a:p>
            <a:fld id="{0B1487A3-0419-4F91-ADA6-93C0AC68A3D0}" type="datetimeFigureOut">
              <a:rPr lang="en-US" smtClean="0"/>
              <a:t>3/21/2024</a:t>
            </a:fld>
            <a:endParaRPr lang="en-US"/>
          </a:p>
        </p:txBody>
      </p:sp>
      <p:sp>
        <p:nvSpPr>
          <p:cNvPr id="5" name="Footer Placeholder 4">
            <a:extLst>
              <a:ext uri="{FF2B5EF4-FFF2-40B4-BE49-F238E27FC236}">
                <a16:creationId xmlns:a16="http://schemas.microsoft.com/office/drawing/2014/main" id="{0732F473-3807-2C56-A6A3-D30CF9A26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B8506D-D480-D376-614B-1799BB15291D}"/>
              </a:ext>
            </a:extLst>
          </p:cNvPr>
          <p:cNvSpPr>
            <a:spLocks noGrp="1"/>
          </p:cNvSpPr>
          <p:nvPr>
            <p:ph type="sldNum" sz="quarter" idx="12"/>
          </p:nvPr>
        </p:nvSpPr>
        <p:spPr/>
        <p:txBody>
          <a:bodyPr/>
          <a:lstStyle/>
          <a:p>
            <a:fld id="{2E2079CD-7ECF-4A12-9038-DE9331B36A08}" type="slidenum">
              <a:rPr lang="en-US" smtClean="0"/>
              <a:t>‹#›</a:t>
            </a:fld>
            <a:endParaRPr lang="en-US"/>
          </a:p>
        </p:txBody>
      </p:sp>
    </p:spTree>
    <p:extLst>
      <p:ext uri="{BB962C8B-B14F-4D97-AF65-F5344CB8AC3E}">
        <p14:creationId xmlns:p14="http://schemas.microsoft.com/office/powerpoint/2010/main" val="4020786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50908-E4C4-67AB-35FF-789106E737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DC1FD7-1900-A390-6E45-0D62457DD3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471DFB-C361-9974-D33D-A2519A6DA6F4}"/>
              </a:ext>
            </a:extLst>
          </p:cNvPr>
          <p:cNvSpPr>
            <a:spLocks noGrp="1"/>
          </p:cNvSpPr>
          <p:nvPr>
            <p:ph type="dt" sz="half" idx="10"/>
          </p:nvPr>
        </p:nvSpPr>
        <p:spPr/>
        <p:txBody>
          <a:bodyPr/>
          <a:lstStyle/>
          <a:p>
            <a:fld id="{0B1487A3-0419-4F91-ADA6-93C0AC68A3D0}" type="datetimeFigureOut">
              <a:rPr lang="en-US" smtClean="0"/>
              <a:t>3/21/2024</a:t>
            </a:fld>
            <a:endParaRPr lang="en-US"/>
          </a:p>
        </p:txBody>
      </p:sp>
      <p:sp>
        <p:nvSpPr>
          <p:cNvPr id="5" name="Footer Placeholder 4">
            <a:extLst>
              <a:ext uri="{FF2B5EF4-FFF2-40B4-BE49-F238E27FC236}">
                <a16:creationId xmlns:a16="http://schemas.microsoft.com/office/drawing/2014/main" id="{F329EA0F-532D-FB88-BBE7-829CF4742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2AE887-77D6-2F2A-82C3-C1FAE6A7159D}"/>
              </a:ext>
            </a:extLst>
          </p:cNvPr>
          <p:cNvSpPr>
            <a:spLocks noGrp="1"/>
          </p:cNvSpPr>
          <p:nvPr>
            <p:ph type="sldNum" sz="quarter" idx="12"/>
          </p:nvPr>
        </p:nvSpPr>
        <p:spPr/>
        <p:txBody>
          <a:bodyPr/>
          <a:lstStyle/>
          <a:p>
            <a:fld id="{2E2079CD-7ECF-4A12-9038-DE9331B36A08}" type="slidenum">
              <a:rPr lang="en-US" smtClean="0"/>
              <a:t>‹#›</a:t>
            </a:fld>
            <a:endParaRPr lang="en-US"/>
          </a:p>
        </p:txBody>
      </p:sp>
    </p:spTree>
    <p:extLst>
      <p:ext uri="{BB962C8B-B14F-4D97-AF65-F5344CB8AC3E}">
        <p14:creationId xmlns:p14="http://schemas.microsoft.com/office/powerpoint/2010/main" val="2983188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92FEF4-EB37-A1F2-3786-BECDAAA259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D95A7D-9308-D6B7-27AD-EE88DC0B7C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6D6A5-C428-59D4-8974-F2E5EA6F4E2C}"/>
              </a:ext>
            </a:extLst>
          </p:cNvPr>
          <p:cNvSpPr>
            <a:spLocks noGrp="1"/>
          </p:cNvSpPr>
          <p:nvPr>
            <p:ph type="dt" sz="half" idx="10"/>
          </p:nvPr>
        </p:nvSpPr>
        <p:spPr/>
        <p:txBody>
          <a:bodyPr/>
          <a:lstStyle/>
          <a:p>
            <a:fld id="{0B1487A3-0419-4F91-ADA6-93C0AC68A3D0}" type="datetimeFigureOut">
              <a:rPr lang="en-US" smtClean="0"/>
              <a:t>3/21/2024</a:t>
            </a:fld>
            <a:endParaRPr lang="en-US"/>
          </a:p>
        </p:txBody>
      </p:sp>
      <p:sp>
        <p:nvSpPr>
          <p:cNvPr id="5" name="Footer Placeholder 4">
            <a:extLst>
              <a:ext uri="{FF2B5EF4-FFF2-40B4-BE49-F238E27FC236}">
                <a16:creationId xmlns:a16="http://schemas.microsoft.com/office/drawing/2014/main" id="{A97DB1FA-77C7-DB8C-914F-A0079D4850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926CE7-9B68-24D8-CEFC-1C0146A01E31}"/>
              </a:ext>
            </a:extLst>
          </p:cNvPr>
          <p:cNvSpPr>
            <a:spLocks noGrp="1"/>
          </p:cNvSpPr>
          <p:nvPr>
            <p:ph type="sldNum" sz="quarter" idx="12"/>
          </p:nvPr>
        </p:nvSpPr>
        <p:spPr/>
        <p:txBody>
          <a:bodyPr/>
          <a:lstStyle/>
          <a:p>
            <a:fld id="{2E2079CD-7ECF-4A12-9038-DE9331B36A08}" type="slidenum">
              <a:rPr lang="en-US" smtClean="0"/>
              <a:t>‹#›</a:t>
            </a:fld>
            <a:endParaRPr lang="en-US"/>
          </a:p>
        </p:txBody>
      </p:sp>
    </p:spTree>
    <p:extLst>
      <p:ext uri="{BB962C8B-B14F-4D97-AF65-F5344CB8AC3E}">
        <p14:creationId xmlns:p14="http://schemas.microsoft.com/office/powerpoint/2010/main" val="641608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ogo slide only">
    <p:bg>
      <p:bgPr>
        <a:solidFill>
          <a:schemeClr val="bg1"/>
        </a:solidFill>
        <a:effectLst/>
      </p:bgPr>
    </p:bg>
    <p:spTree>
      <p:nvGrpSpPr>
        <p:cNvPr id="1" name=""/>
        <p:cNvGrpSpPr/>
        <p:nvPr/>
      </p:nvGrpSpPr>
      <p:grpSpPr>
        <a:xfrm>
          <a:off x="0" y="0"/>
          <a:ext cx="0" cy="0"/>
          <a:chOff x="0" y="0"/>
          <a:chExt cx="0" cy="0"/>
        </a:xfrm>
      </p:grpSpPr>
      <p:pic>
        <p:nvPicPr>
          <p:cNvPr id="3" name="Picture 2" descr="Microsoft Surface logo">
            <a:extLst>
              <a:ext uri="{FF2B5EF4-FFF2-40B4-BE49-F238E27FC236}">
                <a16:creationId xmlns:a16="http://schemas.microsoft.com/office/drawing/2014/main" id="{69CC6E75-AE0B-1C22-2BDC-C0FD626BC53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181411" y="165044"/>
            <a:ext cx="1984478" cy="618538"/>
          </a:xfrm>
          <a:prstGeom prst="rect">
            <a:avLst/>
          </a:prstGeom>
        </p:spPr>
      </p:pic>
    </p:spTree>
    <p:extLst>
      <p:ext uri="{BB962C8B-B14F-4D97-AF65-F5344CB8AC3E}">
        <p14:creationId xmlns:p14="http://schemas.microsoft.com/office/powerpoint/2010/main" val="54182495"/>
      </p:ext>
    </p:extLst>
  </p:cSld>
  <p:clrMapOvr>
    <a:masterClrMapping/>
  </p:clrMapOvr>
  <p:transition>
    <p:fade/>
  </p:transition>
  <p:extLst>
    <p:ext uri="{DCECCB84-F9BA-43D5-87BE-67443E8EF086}">
      <p15:sldGuideLst xmlns:p15="http://schemas.microsoft.com/office/powerpoint/2012/main">
        <p15:guide id="1" orient="horz" pos="1182">
          <p15:clr>
            <a:srgbClr val="FBAE40"/>
          </p15:clr>
        </p15:guide>
        <p15:guide id="2" orient="horz" pos="1008">
          <p15:clr>
            <a:srgbClr val="FBAE40"/>
          </p15:clr>
        </p15:guide>
        <p15:guide id="3" pos="290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Heading &amp; subheading">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a:xfrm>
            <a:off x="588263" y="866775"/>
            <a:ext cx="11013187" cy="492443"/>
          </a:xfrm>
        </p:spPr>
        <p:txBody>
          <a:bodyPr/>
          <a:lstStyle>
            <a:lvl1pPr>
              <a:defRPr sz="3200">
                <a:solidFill>
                  <a:schemeClr val="accent5"/>
                </a:solidFill>
                <a:latin typeface="Segoe UI Light" panose="020B0502040204020203" pitchFamily="34" charset="0"/>
                <a:cs typeface="Segoe UI Light" panose="020B0502040204020203" pitchFamily="34" charset="0"/>
              </a:defRPr>
            </a:lvl1pPr>
          </a:lstStyle>
          <a:p>
            <a:r>
              <a:rPr lang="en-US"/>
              <a:t>Slide title</a:t>
            </a:r>
          </a:p>
        </p:txBody>
      </p:sp>
      <p:pic>
        <p:nvPicPr>
          <p:cNvPr id="3" name="Picture 2" descr="Microsoft Surface logo">
            <a:extLst>
              <a:ext uri="{FF2B5EF4-FFF2-40B4-BE49-F238E27FC236}">
                <a16:creationId xmlns:a16="http://schemas.microsoft.com/office/drawing/2014/main" id="{69CC6E75-AE0B-1C22-2BDC-C0FD626BC53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81828" y="171307"/>
            <a:ext cx="1984478" cy="618538"/>
          </a:xfrm>
          <a:prstGeom prst="rect">
            <a:avLst/>
          </a:prstGeom>
        </p:spPr>
      </p:pic>
      <p:sp>
        <p:nvSpPr>
          <p:cNvPr id="6" name="Text Placeholder 3">
            <a:extLst>
              <a:ext uri="{FF2B5EF4-FFF2-40B4-BE49-F238E27FC236}">
                <a16:creationId xmlns:a16="http://schemas.microsoft.com/office/drawing/2014/main" id="{02313308-19C9-BF28-629D-B2DB6E82A13A}"/>
              </a:ext>
            </a:extLst>
          </p:cNvPr>
          <p:cNvSpPr>
            <a:spLocks noGrp="1"/>
          </p:cNvSpPr>
          <p:nvPr>
            <p:ph type="body" sz="quarter" idx="10" hasCustomPrompt="1"/>
          </p:nvPr>
        </p:nvSpPr>
        <p:spPr>
          <a:xfrm>
            <a:off x="586389" y="1436148"/>
            <a:ext cx="11013187" cy="246221"/>
          </a:xfrm>
        </p:spPr>
        <p:txBody>
          <a:bodyPr wrap="square">
            <a:spAutoFit/>
          </a:bodyPr>
          <a:lstStyle>
            <a:lvl1pPr marL="0" indent="0">
              <a:buNone/>
              <a:defRPr sz="1600">
                <a:solidFill>
                  <a:schemeClr val="accent5"/>
                </a:solidFill>
                <a:latin typeface="+mn-lt"/>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Subheading goes here</a:t>
            </a:r>
          </a:p>
        </p:txBody>
      </p:sp>
    </p:spTree>
    <p:extLst>
      <p:ext uri="{BB962C8B-B14F-4D97-AF65-F5344CB8AC3E}">
        <p14:creationId xmlns:p14="http://schemas.microsoft.com/office/powerpoint/2010/main" val="1311775218"/>
      </p:ext>
    </p:extLst>
  </p:cSld>
  <p:clrMapOvr>
    <a:masterClrMapping/>
  </p:clrMapOvr>
  <p:transition>
    <p:fade/>
  </p:transition>
  <p:extLst>
    <p:ext uri="{DCECCB84-F9BA-43D5-87BE-67443E8EF086}">
      <p15:sldGuideLst xmlns:p15="http://schemas.microsoft.com/office/powerpoint/2012/main">
        <p15:guide id="1" orient="horz" pos="118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column with subtitl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91934FE-44AC-4B9A-8555-3BBBEF3C9099}"/>
              </a:ext>
            </a:extLst>
          </p:cNvPr>
          <p:cNvSpPr>
            <a:spLocks noGrp="1"/>
          </p:cNvSpPr>
          <p:nvPr>
            <p:ph type="title"/>
          </p:nvPr>
        </p:nvSpPr>
        <p:spPr>
          <a:xfrm>
            <a:off x="588263" y="848741"/>
            <a:ext cx="10074975" cy="553998"/>
          </a:xfrm>
        </p:spPr>
        <p:txBody>
          <a:bodyPr/>
          <a:lstStyle>
            <a:lvl1pPr>
              <a:defRPr>
                <a:solidFill>
                  <a:schemeClr val="tx1"/>
                </a:solidFill>
              </a:defRPr>
            </a:lvl1pPr>
          </a:lstStyle>
          <a:p>
            <a:endParaRPr lang="en-US"/>
          </a:p>
        </p:txBody>
      </p:sp>
      <p:sp>
        <p:nvSpPr>
          <p:cNvPr id="4" name="Text Placeholder 3">
            <a:extLst>
              <a:ext uri="{FF2B5EF4-FFF2-40B4-BE49-F238E27FC236}">
                <a16:creationId xmlns:a16="http://schemas.microsoft.com/office/drawing/2014/main" id="{C86287D4-2837-0147-B1FC-88CB12D7F50A}"/>
              </a:ext>
            </a:extLst>
          </p:cNvPr>
          <p:cNvSpPr>
            <a:spLocks noGrp="1"/>
          </p:cNvSpPr>
          <p:nvPr>
            <p:ph type="body" sz="quarter" idx="10" hasCustomPrompt="1"/>
          </p:nvPr>
        </p:nvSpPr>
        <p:spPr>
          <a:xfrm>
            <a:off x="584200" y="2284413"/>
            <a:ext cx="11015060" cy="880241"/>
          </a:xfrm>
        </p:spPr>
        <p:txBody>
          <a:bodyPr wrap="square">
            <a:spAutoFit/>
          </a:bodyPr>
          <a:lstStyle>
            <a:lvl1pPr marL="0" indent="0">
              <a:spcBef>
                <a:spcPts val="0"/>
              </a:spcBef>
              <a:spcAft>
                <a:spcPts val="1200"/>
              </a:spcAft>
              <a:buNone/>
              <a:defRPr b="0" i="0">
                <a:solidFill>
                  <a:schemeClr val="tx1"/>
                </a:solidFill>
                <a:latin typeface="+mn-lt"/>
                <a:cs typeface="Segoe UI" panose="020B0502040204020203" pitchFamily="34" charset="0"/>
              </a:defRPr>
            </a:lvl1pPr>
            <a:lvl2pPr marL="228600" indent="0">
              <a:buNone/>
              <a:defRPr b="0" i="0">
                <a:solidFill>
                  <a:schemeClr val="tx1"/>
                </a:solidFill>
                <a:latin typeface="+mn-lt"/>
                <a:cs typeface="Segoe UI" panose="020B0502040204020203" pitchFamily="34" charset="0"/>
              </a:defRPr>
            </a:lvl2pPr>
            <a:lvl3pPr marL="457200" indent="0">
              <a:buNone/>
              <a:defRPr b="0" i="0">
                <a:solidFill>
                  <a:schemeClr val="tx1"/>
                </a:solidFill>
                <a:latin typeface="+mn-lt"/>
                <a:cs typeface="Segoe UI" panose="020B0502040204020203" pitchFamily="34" charset="0"/>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6" name="Text Placeholder 5">
            <a:extLst>
              <a:ext uri="{FF2B5EF4-FFF2-40B4-BE49-F238E27FC236}">
                <a16:creationId xmlns:a16="http://schemas.microsoft.com/office/drawing/2014/main" id="{A7BFD2D8-27C0-4D0D-7753-B0D7EBF7B454}"/>
              </a:ext>
            </a:extLst>
          </p:cNvPr>
          <p:cNvSpPr>
            <a:spLocks noGrp="1"/>
          </p:cNvSpPr>
          <p:nvPr>
            <p:ph type="body" sz="quarter" idx="11"/>
          </p:nvPr>
        </p:nvSpPr>
        <p:spPr>
          <a:xfrm>
            <a:off x="588263" y="1569306"/>
            <a:ext cx="10074975" cy="307777"/>
          </a:xfrm>
        </p:spPr>
        <p:txBody>
          <a:bodyPr/>
          <a:lstStyle>
            <a:lvl1pPr marL="0" indent="0" algn="l" defTabSz="914400" rtl="0" eaLnBrk="1" latinLnBrk="0" hangingPunct="1">
              <a:lnSpc>
                <a:spcPct val="100000"/>
              </a:lnSpc>
              <a:spcBef>
                <a:spcPct val="0"/>
              </a:spcBef>
              <a:buNone/>
              <a:defRPr lang="en-US" sz="2000" kern="1200" spc="-10" dirty="0" smtClean="0">
                <a:solidFill>
                  <a:schemeClr val="tx1"/>
                </a:solidFill>
                <a:latin typeface="+mn-lt"/>
                <a:ea typeface="+mn-ea"/>
                <a:cs typeface="Segoe UI Light" panose="020B0502040204020203" pitchFamily="34" charset="0"/>
              </a:defRPr>
            </a:lvl1pPr>
            <a:lvl2pPr marL="0" indent="0" algn="l" defTabSz="914400" rtl="0" eaLnBrk="1" latinLnBrk="0" hangingPunct="1">
              <a:lnSpc>
                <a:spcPct val="100000"/>
              </a:lnSpc>
              <a:spcBef>
                <a:spcPct val="0"/>
              </a:spcBef>
              <a:buNone/>
              <a:defRPr lang="en-US" sz="1600" kern="1200" spc="-10" dirty="0" smtClean="0">
                <a:solidFill>
                  <a:srgbClr val="2F2F2F"/>
                </a:solidFill>
                <a:latin typeface="Segoe UI Light" panose="020B0502040204020203" pitchFamily="34" charset="0"/>
                <a:ea typeface="+mn-ea"/>
                <a:cs typeface="Segoe UI Light" panose="020B0502040204020203" pitchFamily="34" charset="0"/>
              </a:defRPr>
            </a:lvl2pPr>
            <a:lvl3pPr marL="0" indent="0" algn="l" defTabSz="914400" rtl="0" eaLnBrk="1" latinLnBrk="0" hangingPunct="1">
              <a:lnSpc>
                <a:spcPct val="100000"/>
              </a:lnSpc>
              <a:spcBef>
                <a:spcPct val="0"/>
              </a:spcBef>
              <a:buNone/>
              <a:defRPr lang="en-US" sz="1600" kern="1200" spc="-10" dirty="0" smtClean="0">
                <a:solidFill>
                  <a:srgbClr val="2F2F2F"/>
                </a:solidFill>
                <a:latin typeface="Segoe UI Light" panose="020B0502040204020203" pitchFamily="34" charset="0"/>
                <a:ea typeface="+mn-ea"/>
                <a:cs typeface="Segoe UI Light" panose="020B0502040204020203" pitchFamily="34" charset="0"/>
              </a:defRPr>
            </a:lvl3pPr>
            <a:lvl4pPr marL="0" indent="0" algn="l" defTabSz="914400" rtl="0" eaLnBrk="1" latinLnBrk="0" hangingPunct="1">
              <a:lnSpc>
                <a:spcPct val="100000"/>
              </a:lnSpc>
              <a:spcBef>
                <a:spcPct val="0"/>
              </a:spcBef>
              <a:buNone/>
              <a:defRPr lang="en-US" sz="1600" kern="1200" spc="-10" dirty="0" smtClean="0">
                <a:solidFill>
                  <a:srgbClr val="2F2F2F"/>
                </a:solidFill>
                <a:latin typeface="Segoe UI Light" panose="020B0502040204020203" pitchFamily="34" charset="0"/>
                <a:ea typeface="+mn-ea"/>
                <a:cs typeface="Segoe UI Light" panose="020B0502040204020203" pitchFamily="34" charset="0"/>
              </a:defRPr>
            </a:lvl4pPr>
            <a:lvl5pPr marL="0" indent="0" algn="l" defTabSz="914400" rtl="0" eaLnBrk="1" latinLnBrk="0" hangingPunct="1">
              <a:lnSpc>
                <a:spcPct val="100000"/>
              </a:lnSpc>
              <a:spcBef>
                <a:spcPct val="0"/>
              </a:spcBef>
              <a:buNone/>
              <a:defRPr lang="en-US" sz="1600" kern="1200" spc="-10" dirty="0">
                <a:solidFill>
                  <a:srgbClr val="2F2F2F"/>
                </a:solidFill>
                <a:latin typeface="Segoe UI Light" panose="020B0502040204020203" pitchFamily="34" charset="0"/>
                <a:ea typeface="+mn-ea"/>
                <a:cs typeface="Segoe UI Light" panose="020B0502040204020203" pitchFamily="34" charset="0"/>
              </a:defRPr>
            </a:lvl5pPr>
          </a:lstStyle>
          <a:p>
            <a:pPr lvl="0"/>
            <a:endParaRPr lang="en-US"/>
          </a:p>
        </p:txBody>
      </p:sp>
      <p:pic>
        <p:nvPicPr>
          <p:cNvPr id="2" name="Picture 1">
            <a:extLst>
              <a:ext uri="{FF2B5EF4-FFF2-40B4-BE49-F238E27FC236}">
                <a16:creationId xmlns:a16="http://schemas.microsoft.com/office/drawing/2014/main" id="{2B99D1F2-C376-F40E-5F67-74EB75D7740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4339" y="124951"/>
            <a:ext cx="1590131" cy="495625"/>
          </a:xfrm>
          <a:prstGeom prst="rect">
            <a:avLst/>
          </a:prstGeom>
        </p:spPr>
      </p:pic>
    </p:spTree>
    <p:extLst>
      <p:ext uri="{BB962C8B-B14F-4D97-AF65-F5344CB8AC3E}">
        <p14:creationId xmlns:p14="http://schemas.microsoft.com/office/powerpoint/2010/main" val="3522626891"/>
      </p:ext>
    </p:extLst>
  </p:cSld>
  <p:clrMapOvr>
    <a:masterClrMapping/>
  </p:clrMapOvr>
  <p:transition>
    <p:fade/>
  </p:transition>
  <p:extLst>
    <p:ext uri="{DCECCB84-F9BA-43D5-87BE-67443E8EF086}">
      <p15:sldGuideLst xmlns:p15="http://schemas.microsoft.com/office/powerpoint/2012/main">
        <p15:guide id="1" pos="776">
          <p15:clr>
            <a:srgbClr val="FBAE40"/>
          </p15:clr>
        </p15:guide>
        <p15:guide id="2" pos="960">
          <p15:clr>
            <a:srgbClr val="FBAE40"/>
          </p15:clr>
        </p15:guide>
        <p15:guide id="3" pos="1376">
          <p15:clr>
            <a:srgbClr val="FBAE40"/>
          </p15:clr>
        </p15:guide>
        <p15:guide id="4" pos="1560">
          <p15:clr>
            <a:srgbClr val="FBAE40"/>
          </p15:clr>
        </p15:guide>
        <p15:guide id="5" pos="1968">
          <p15:clr>
            <a:srgbClr val="FBAE40"/>
          </p15:clr>
        </p15:guide>
        <p15:guide id="6" pos="2152">
          <p15:clr>
            <a:srgbClr val="FBAE40"/>
          </p15:clr>
        </p15:guide>
        <p15:guide id="7" pos="2560">
          <p15:clr>
            <a:srgbClr val="FBAE40"/>
          </p15:clr>
        </p15:guide>
        <p15:guide id="8" pos="3152">
          <p15:clr>
            <a:srgbClr val="FBAE40"/>
          </p15:clr>
        </p15:guide>
        <p15:guide id="9" pos="3336">
          <p15:clr>
            <a:srgbClr val="FBAE40"/>
          </p15:clr>
        </p15:guide>
        <p15:guide id="10" pos="3752">
          <p15:clr>
            <a:srgbClr val="FBAE40"/>
          </p15:clr>
        </p15:guide>
        <p15:guide id="11" pos="3936">
          <p15:clr>
            <a:srgbClr val="FBAE40"/>
          </p15:clr>
        </p15:guide>
        <p15:guide id="12" pos="4344">
          <p15:clr>
            <a:srgbClr val="FBAE40"/>
          </p15:clr>
        </p15:guide>
        <p15:guide id="13" pos="4528">
          <p15:clr>
            <a:srgbClr val="FBAE40"/>
          </p15:clr>
        </p15:guide>
        <p15:guide id="14" pos="4936">
          <p15:clr>
            <a:srgbClr val="FBAE40"/>
          </p15:clr>
        </p15:guide>
        <p15:guide id="15" pos="5120">
          <p15:clr>
            <a:srgbClr val="FBAE40"/>
          </p15:clr>
        </p15:guide>
        <p15:guide id="16" pos="5528">
          <p15:clr>
            <a:srgbClr val="FBAE40"/>
          </p15:clr>
        </p15:guide>
        <p15:guide id="17" pos="5712">
          <p15:clr>
            <a:srgbClr val="FBAE40"/>
          </p15:clr>
        </p15:guide>
        <p15:guide id="18" pos="6120">
          <p15:clr>
            <a:srgbClr val="FBAE40"/>
          </p15:clr>
        </p15:guide>
        <p15:guide id="19" pos="6312">
          <p15:clr>
            <a:srgbClr val="FBAE40"/>
          </p15:clr>
        </p15:guide>
        <p15:guide id="20" pos="6720">
          <p15:clr>
            <a:srgbClr val="FBAE40"/>
          </p15:clr>
        </p15:guide>
        <p15:guide id="21" pos="6904">
          <p15:clr>
            <a:srgbClr val="FBAE40"/>
          </p15:clr>
        </p15:guide>
        <p15:guide id="22" orient="horz" pos="920">
          <p15:clr>
            <a:srgbClr val="FBAE40"/>
          </p15:clr>
        </p15:guide>
        <p15:guide id="23" pos="2744">
          <p15:clr>
            <a:srgbClr val="FBAE40"/>
          </p15:clr>
        </p15:guide>
        <p15:guide id="24" orient="horz" pos="1440">
          <p15:clr>
            <a:srgbClr val="FBAE40"/>
          </p15:clr>
        </p15:guide>
        <p15:guide id="25" orient="horz" pos="1624">
          <p15:clr>
            <a:srgbClr val="FBAE40"/>
          </p15:clr>
        </p15:guide>
        <p15:guide id="26" orient="horz" pos="2256">
          <p15:clr>
            <a:srgbClr val="FBAE40"/>
          </p15:clr>
        </p15:guide>
        <p15:guide id="27" orient="horz" pos="2064">
          <p15:clr>
            <a:srgbClr val="FBAE40"/>
          </p15:clr>
        </p15:guide>
        <p15:guide id="28" orient="horz" pos="2696">
          <p15:clr>
            <a:srgbClr val="FBAE40"/>
          </p15:clr>
        </p15:guide>
        <p15:guide id="29" orient="horz"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89CED-D701-ECC4-93FA-CB3973885A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4A47EA-0348-65A2-9805-3E6F009558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FE7C4-B49A-5929-7076-F1B885DA6C97}"/>
              </a:ext>
            </a:extLst>
          </p:cNvPr>
          <p:cNvSpPr>
            <a:spLocks noGrp="1"/>
          </p:cNvSpPr>
          <p:nvPr>
            <p:ph type="dt" sz="half" idx="10"/>
          </p:nvPr>
        </p:nvSpPr>
        <p:spPr/>
        <p:txBody>
          <a:bodyPr/>
          <a:lstStyle/>
          <a:p>
            <a:fld id="{0B1487A3-0419-4F91-ADA6-93C0AC68A3D0}" type="datetimeFigureOut">
              <a:rPr lang="en-US" smtClean="0"/>
              <a:t>3/21/2024</a:t>
            </a:fld>
            <a:endParaRPr lang="en-US"/>
          </a:p>
        </p:txBody>
      </p:sp>
      <p:sp>
        <p:nvSpPr>
          <p:cNvPr id="5" name="Footer Placeholder 4">
            <a:extLst>
              <a:ext uri="{FF2B5EF4-FFF2-40B4-BE49-F238E27FC236}">
                <a16:creationId xmlns:a16="http://schemas.microsoft.com/office/drawing/2014/main" id="{CC813795-C70D-0178-8659-C435F98C7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5C5878-1B00-92D3-F7C0-28DE7F9A090D}"/>
              </a:ext>
            </a:extLst>
          </p:cNvPr>
          <p:cNvSpPr>
            <a:spLocks noGrp="1"/>
          </p:cNvSpPr>
          <p:nvPr>
            <p:ph type="sldNum" sz="quarter" idx="12"/>
          </p:nvPr>
        </p:nvSpPr>
        <p:spPr/>
        <p:txBody>
          <a:bodyPr/>
          <a:lstStyle/>
          <a:p>
            <a:fld id="{2E2079CD-7ECF-4A12-9038-DE9331B36A08}" type="slidenum">
              <a:rPr lang="en-US" smtClean="0"/>
              <a:t>‹#›</a:t>
            </a:fld>
            <a:endParaRPr lang="en-US"/>
          </a:p>
        </p:txBody>
      </p:sp>
    </p:spTree>
    <p:extLst>
      <p:ext uri="{BB962C8B-B14F-4D97-AF65-F5344CB8AC3E}">
        <p14:creationId xmlns:p14="http://schemas.microsoft.com/office/powerpoint/2010/main" val="3803558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CB73C-081C-9F41-6A5E-C39B0D0444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390381-E4A0-AA91-93F8-4427B66FC6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59B958-A366-088E-DC67-B19C0852D8B4}"/>
              </a:ext>
            </a:extLst>
          </p:cNvPr>
          <p:cNvSpPr>
            <a:spLocks noGrp="1"/>
          </p:cNvSpPr>
          <p:nvPr>
            <p:ph type="dt" sz="half" idx="10"/>
          </p:nvPr>
        </p:nvSpPr>
        <p:spPr/>
        <p:txBody>
          <a:bodyPr/>
          <a:lstStyle/>
          <a:p>
            <a:fld id="{0B1487A3-0419-4F91-ADA6-93C0AC68A3D0}" type="datetimeFigureOut">
              <a:rPr lang="en-US" smtClean="0"/>
              <a:t>3/21/2024</a:t>
            </a:fld>
            <a:endParaRPr lang="en-US"/>
          </a:p>
        </p:txBody>
      </p:sp>
      <p:sp>
        <p:nvSpPr>
          <p:cNvPr id="5" name="Footer Placeholder 4">
            <a:extLst>
              <a:ext uri="{FF2B5EF4-FFF2-40B4-BE49-F238E27FC236}">
                <a16:creationId xmlns:a16="http://schemas.microsoft.com/office/drawing/2014/main" id="{22D3F973-CABF-D9B2-F610-3BC5C808DE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5870DB-CAB0-64BB-EAC8-1582D8B5D8D1}"/>
              </a:ext>
            </a:extLst>
          </p:cNvPr>
          <p:cNvSpPr>
            <a:spLocks noGrp="1"/>
          </p:cNvSpPr>
          <p:nvPr>
            <p:ph type="sldNum" sz="quarter" idx="12"/>
          </p:nvPr>
        </p:nvSpPr>
        <p:spPr/>
        <p:txBody>
          <a:bodyPr/>
          <a:lstStyle/>
          <a:p>
            <a:fld id="{2E2079CD-7ECF-4A12-9038-DE9331B36A08}" type="slidenum">
              <a:rPr lang="en-US" smtClean="0"/>
              <a:t>‹#›</a:t>
            </a:fld>
            <a:endParaRPr lang="en-US"/>
          </a:p>
        </p:txBody>
      </p:sp>
    </p:spTree>
    <p:extLst>
      <p:ext uri="{BB962C8B-B14F-4D97-AF65-F5344CB8AC3E}">
        <p14:creationId xmlns:p14="http://schemas.microsoft.com/office/powerpoint/2010/main" val="3717371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4240-01D8-B644-8165-EA07410B85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D6CF62-C8A4-B775-8E58-9234BD095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F1EB05-175E-5709-4A9C-AF4235A57B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026FAB-791D-9A42-25AA-590884BCF3DE}"/>
              </a:ext>
            </a:extLst>
          </p:cNvPr>
          <p:cNvSpPr>
            <a:spLocks noGrp="1"/>
          </p:cNvSpPr>
          <p:nvPr>
            <p:ph type="dt" sz="half" idx="10"/>
          </p:nvPr>
        </p:nvSpPr>
        <p:spPr/>
        <p:txBody>
          <a:bodyPr/>
          <a:lstStyle/>
          <a:p>
            <a:fld id="{0B1487A3-0419-4F91-ADA6-93C0AC68A3D0}" type="datetimeFigureOut">
              <a:rPr lang="en-US" smtClean="0"/>
              <a:t>3/21/2024</a:t>
            </a:fld>
            <a:endParaRPr lang="en-US"/>
          </a:p>
        </p:txBody>
      </p:sp>
      <p:sp>
        <p:nvSpPr>
          <p:cNvPr id="6" name="Footer Placeholder 5">
            <a:extLst>
              <a:ext uri="{FF2B5EF4-FFF2-40B4-BE49-F238E27FC236}">
                <a16:creationId xmlns:a16="http://schemas.microsoft.com/office/drawing/2014/main" id="{A4D9916A-9472-5B1A-EEBF-171DD42245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1806FA-0858-7E69-6297-E0E77A6999AE}"/>
              </a:ext>
            </a:extLst>
          </p:cNvPr>
          <p:cNvSpPr>
            <a:spLocks noGrp="1"/>
          </p:cNvSpPr>
          <p:nvPr>
            <p:ph type="sldNum" sz="quarter" idx="12"/>
          </p:nvPr>
        </p:nvSpPr>
        <p:spPr/>
        <p:txBody>
          <a:bodyPr/>
          <a:lstStyle/>
          <a:p>
            <a:fld id="{2E2079CD-7ECF-4A12-9038-DE9331B36A08}" type="slidenum">
              <a:rPr lang="en-US" smtClean="0"/>
              <a:t>‹#›</a:t>
            </a:fld>
            <a:endParaRPr lang="en-US"/>
          </a:p>
        </p:txBody>
      </p:sp>
    </p:spTree>
    <p:extLst>
      <p:ext uri="{BB962C8B-B14F-4D97-AF65-F5344CB8AC3E}">
        <p14:creationId xmlns:p14="http://schemas.microsoft.com/office/powerpoint/2010/main" val="1673837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0134B-AAD1-F4CC-5CBC-88A6A8CE03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64F2D4-A9F1-68BA-3A6A-F7A97CD480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EC2881-30DB-C1C7-70F7-CAC768DAC1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698D88-BC08-90CA-B31A-7241515776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F074DC-93F3-F23E-8DE5-4220D4878A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2277E5-DEF2-43E3-DC25-884C8C4169E7}"/>
              </a:ext>
            </a:extLst>
          </p:cNvPr>
          <p:cNvSpPr>
            <a:spLocks noGrp="1"/>
          </p:cNvSpPr>
          <p:nvPr>
            <p:ph type="dt" sz="half" idx="10"/>
          </p:nvPr>
        </p:nvSpPr>
        <p:spPr/>
        <p:txBody>
          <a:bodyPr/>
          <a:lstStyle/>
          <a:p>
            <a:fld id="{0B1487A3-0419-4F91-ADA6-93C0AC68A3D0}" type="datetimeFigureOut">
              <a:rPr lang="en-US" smtClean="0"/>
              <a:t>3/21/2024</a:t>
            </a:fld>
            <a:endParaRPr lang="en-US"/>
          </a:p>
        </p:txBody>
      </p:sp>
      <p:sp>
        <p:nvSpPr>
          <p:cNvPr id="8" name="Footer Placeholder 7">
            <a:extLst>
              <a:ext uri="{FF2B5EF4-FFF2-40B4-BE49-F238E27FC236}">
                <a16:creationId xmlns:a16="http://schemas.microsoft.com/office/drawing/2014/main" id="{A3EE7F44-082C-8B1F-2127-7A187A9E64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6666B0-2829-673A-D2BD-BB6FDE07ACAA}"/>
              </a:ext>
            </a:extLst>
          </p:cNvPr>
          <p:cNvSpPr>
            <a:spLocks noGrp="1"/>
          </p:cNvSpPr>
          <p:nvPr>
            <p:ph type="sldNum" sz="quarter" idx="12"/>
          </p:nvPr>
        </p:nvSpPr>
        <p:spPr/>
        <p:txBody>
          <a:bodyPr/>
          <a:lstStyle/>
          <a:p>
            <a:fld id="{2E2079CD-7ECF-4A12-9038-DE9331B36A08}" type="slidenum">
              <a:rPr lang="en-US" smtClean="0"/>
              <a:t>‹#›</a:t>
            </a:fld>
            <a:endParaRPr lang="en-US"/>
          </a:p>
        </p:txBody>
      </p:sp>
    </p:spTree>
    <p:extLst>
      <p:ext uri="{BB962C8B-B14F-4D97-AF65-F5344CB8AC3E}">
        <p14:creationId xmlns:p14="http://schemas.microsoft.com/office/powerpoint/2010/main" val="3849323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AB4DC-56A4-D287-D59F-5CA20FB2A4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F713F4-8EFF-A0F0-B324-EC5626A1B483}"/>
              </a:ext>
            </a:extLst>
          </p:cNvPr>
          <p:cNvSpPr>
            <a:spLocks noGrp="1"/>
          </p:cNvSpPr>
          <p:nvPr>
            <p:ph type="dt" sz="half" idx="10"/>
          </p:nvPr>
        </p:nvSpPr>
        <p:spPr/>
        <p:txBody>
          <a:bodyPr/>
          <a:lstStyle/>
          <a:p>
            <a:fld id="{0B1487A3-0419-4F91-ADA6-93C0AC68A3D0}" type="datetimeFigureOut">
              <a:rPr lang="en-US" smtClean="0"/>
              <a:t>3/21/2024</a:t>
            </a:fld>
            <a:endParaRPr lang="en-US"/>
          </a:p>
        </p:txBody>
      </p:sp>
      <p:sp>
        <p:nvSpPr>
          <p:cNvPr id="4" name="Footer Placeholder 3">
            <a:extLst>
              <a:ext uri="{FF2B5EF4-FFF2-40B4-BE49-F238E27FC236}">
                <a16:creationId xmlns:a16="http://schemas.microsoft.com/office/drawing/2014/main" id="{EED940D9-B466-497C-DB31-D455099C96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552C71-EA55-C5C3-E730-1AB3B17F3D0F}"/>
              </a:ext>
            </a:extLst>
          </p:cNvPr>
          <p:cNvSpPr>
            <a:spLocks noGrp="1"/>
          </p:cNvSpPr>
          <p:nvPr>
            <p:ph type="sldNum" sz="quarter" idx="12"/>
          </p:nvPr>
        </p:nvSpPr>
        <p:spPr/>
        <p:txBody>
          <a:bodyPr/>
          <a:lstStyle/>
          <a:p>
            <a:fld id="{2E2079CD-7ECF-4A12-9038-DE9331B36A08}" type="slidenum">
              <a:rPr lang="en-US" smtClean="0"/>
              <a:t>‹#›</a:t>
            </a:fld>
            <a:endParaRPr lang="en-US"/>
          </a:p>
        </p:txBody>
      </p:sp>
    </p:spTree>
    <p:extLst>
      <p:ext uri="{BB962C8B-B14F-4D97-AF65-F5344CB8AC3E}">
        <p14:creationId xmlns:p14="http://schemas.microsoft.com/office/powerpoint/2010/main" val="3161825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B70A3C-C2AA-AE12-ACDA-338D8279596B}"/>
              </a:ext>
            </a:extLst>
          </p:cNvPr>
          <p:cNvSpPr>
            <a:spLocks noGrp="1"/>
          </p:cNvSpPr>
          <p:nvPr>
            <p:ph type="dt" sz="half" idx="10"/>
          </p:nvPr>
        </p:nvSpPr>
        <p:spPr/>
        <p:txBody>
          <a:bodyPr/>
          <a:lstStyle/>
          <a:p>
            <a:fld id="{0B1487A3-0419-4F91-ADA6-93C0AC68A3D0}" type="datetimeFigureOut">
              <a:rPr lang="en-US" smtClean="0"/>
              <a:t>3/21/2024</a:t>
            </a:fld>
            <a:endParaRPr lang="en-US"/>
          </a:p>
        </p:txBody>
      </p:sp>
      <p:sp>
        <p:nvSpPr>
          <p:cNvPr id="3" name="Footer Placeholder 2">
            <a:extLst>
              <a:ext uri="{FF2B5EF4-FFF2-40B4-BE49-F238E27FC236}">
                <a16:creationId xmlns:a16="http://schemas.microsoft.com/office/drawing/2014/main" id="{2D4B2E1C-2326-72C9-85BC-EC77A3B85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03CC90-8F89-29EE-477D-43B5C34E5E93}"/>
              </a:ext>
            </a:extLst>
          </p:cNvPr>
          <p:cNvSpPr>
            <a:spLocks noGrp="1"/>
          </p:cNvSpPr>
          <p:nvPr>
            <p:ph type="sldNum" sz="quarter" idx="12"/>
          </p:nvPr>
        </p:nvSpPr>
        <p:spPr/>
        <p:txBody>
          <a:bodyPr/>
          <a:lstStyle/>
          <a:p>
            <a:fld id="{2E2079CD-7ECF-4A12-9038-DE9331B36A08}" type="slidenum">
              <a:rPr lang="en-US" smtClean="0"/>
              <a:t>‹#›</a:t>
            </a:fld>
            <a:endParaRPr lang="en-US"/>
          </a:p>
        </p:txBody>
      </p:sp>
    </p:spTree>
    <p:extLst>
      <p:ext uri="{BB962C8B-B14F-4D97-AF65-F5344CB8AC3E}">
        <p14:creationId xmlns:p14="http://schemas.microsoft.com/office/powerpoint/2010/main" val="317790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3528F-F956-13FE-33E7-8CCC6698CD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0D3B5B-B3D6-BF51-EC89-16A2C735F7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02A86C-B304-262A-8BD7-36C8CCF81E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4517ED-6F45-493E-1616-94D7E55F9A70}"/>
              </a:ext>
            </a:extLst>
          </p:cNvPr>
          <p:cNvSpPr>
            <a:spLocks noGrp="1"/>
          </p:cNvSpPr>
          <p:nvPr>
            <p:ph type="dt" sz="half" idx="10"/>
          </p:nvPr>
        </p:nvSpPr>
        <p:spPr/>
        <p:txBody>
          <a:bodyPr/>
          <a:lstStyle/>
          <a:p>
            <a:fld id="{0B1487A3-0419-4F91-ADA6-93C0AC68A3D0}" type="datetimeFigureOut">
              <a:rPr lang="en-US" smtClean="0"/>
              <a:t>3/21/2024</a:t>
            </a:fld>
            <a:endParaRPr lang="en-US"/>
          </a:p>
        </p:txBody>
      </p:sp>
      <p:sp>
        <p:nvSpPr>
          <p:cNvPr id="6" name="Footer Placeholder 5">
            <a:extLst>
              <a:ext uri="{FF2B5EF4-FFF2-40B4-BE49-F238E27FC236}">
                <a16:creationId xmlns:a16="http://schemas.microsoft.com/office/drawing/2014/main" id="{FEF26F42-E3DD-0204-40D5-8122090B34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5B25EF-7350-8CBA-1837-CE49DFE1C8E6}"/>
              </a:ext>
            </a:extLst>
          </p:cNvPr>
          <p:cNvSpPr>
            <a:spLocks noGrp="1"/>
          </p:cNvSpPr>
          <p:nvPr>
            <p:ph type="sldNum" sz="quarter" idx="12"/>
          </p:nvPr>
        </p:nvSpPr>
        <p:spPr/>
        <p:txBody>
          <a:bodyPr/>
          <a:lstStyle/>
          <a:p>
            <a:fld id="{2E2079CD-7ECF-4A12-9038-DE9331B36A08}" type="slidenum">
              <a:rPr lang="en-US" smtClean="0"/>
              <a:t>‹#›</a:t>
            </a:fld>
            <a:endParaRPr lang="en-US"/>
          </a:p>
        </p:txBody>
      </p:sp>
    </p:spTree>
    <p:extLst>
      <p:ext uri="{BB962C8B-B14F-4D97-AF65-F5344CB8AC3E}">
        <p14:creationId xmlns:p14="http://schemas.microsoft.com/office/powerpoint/2010/main" val="96670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0CFF6-1A39-570B-97BE-40D0F8747A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7D1216-DBD5-FE66-184E-BCAC300C9A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4CFE25-1C20-A46A-4A32-65AC9A7CA2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792277-80E7-876A-46B2-186D3672FCD0}"/>
              </a:ext>
            </a:extLst>
          </p:cNvPr>
          <p:cNvSpPr>
            <a:spLocks noGrp="1"/>
          </p:cNvSpPr>
          <p:nvPr>
            <p:ph type="dt" sz="half" idx="10"/>
          </p:nvPr>
        </p:nvSpPr>
        <p:spPr/>
        <p:txBody>
          <a:bodyPr/>
          <a:lstStyle/>
          <a:p>
            <a:fld id="{0B1487A3-0419-4F91-ADA6-93C0AC68A3D0}" type="datetimeFigureOut">
              <a:rPr lang="en-US" smtClean="0"/>
              <a:t>3/21/2024</a:t>
            </a:fld>
            <a:endParaRPr lang="en-US"/>
          </a:p>
        </p:txBody>
      </p:sp>
      <p:sp>
        <p:nvSpPr>
          <p:cNvPr id="6" name="Footer Placeholder 5">
            <a:extLst>
              <a:ext uri="{FF2B5EF4-FFF2-40B4-BE49-F238E27FC236}">
                <a16:creationId xmlns:a16="http://schemas.microsoft.com/office/drawing/2014/main" id="{62E9997D-A683-F413-5A74-F7C1B4D1B7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1F6B44-FDC8-90B3-E6F0-C4E67432B94A}"/>
              </a:ext>
            </a:extLst>
          </p:cNvPr>
          <p:cNvSpPr>
            <a:spLocks noGrp="1"/>
          </p:cNvSpPr>
          <p:nvPr>
            <p:ph type="sldNum" sz="quarter" idx="12"/>
          </p:nvPr>
        </p:nvSpPr>
        <p:spPr/>
        <p:txBody>
          <a:bodyPr/>
          <a:lstStyle/>
          <a:p>
            <a:fld id="{2E2079CD-7ECF-4A12-9038-DE9331B36A08}" type="slidenum">
              <a:rPr lang="en-US" smtClean="0"/>
              <a:t>‹#›</a:t>
            </a:fld>
            <a:endParaRPr lang="en-US"/>
          </a:p>
        </p:txBody>
      </p:sp>
    </p:spTree>
    <p:extLst>
      <p:ext uri="{BB962C8B-B14F-4D97-AF65-F5344CB8AC3E}">
        <p14:creationId xmlns:p14="http://schemas.microsoft.com/office/powerpoint/2010/main" val="319874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89065B-2D99-AF56-47B6-BB7C91D8C3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DA3DB4-76DA-086A-A9B1-DF1A9A3877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7045C-9133-8609-5125-B31A859FED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B1487A3-0419-4F91-ADA6-93C0AC68A3D0}" type="datetimeFigureOut">
              <a:rPr lang="en-US" smtClean="0"/>
              <a:t>3/21/2024</a:t>
            </a:fld>
            <a:endParaRPr lang="en-US"/>
          </a:p>
        </p:txBody>
      </p:sp>
      <p:sp>
        <p:nvSpPr>
          <p:cNvPr id="5" name="Footer Placeholder 4">
            <a:extLst>
              <a:ext uri="{FF2B5EF4-FFF2-40B4-BE49-F238E27FC236}">
                <a16:creationId xmlns:a16="http://schemas.microsoft.com/office/drawing/2014/main" id="{AE1D6795-7090-2CD8-6418-EB8FDA3E04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D305046-1E60-5406-6941-B8346D378F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E2079CD-7ECF-4A12-9038-DE9331B36A08}" type="slidenum">
              <a:rPr lang="en-US" smtClean="0"/>
              <a:t>‹#›</a:t>
            </a:fld>
            <a:endParaRPr lang="en-US"/>
          </a:p>
        </p:txBody>
      </p:sp>
    </p:spTree>
    <p:extLst>
      <p:ext uri="{BB962C8B-B14F-4D97-AF65-F5344CB8AC3E}">
        <p14:creationId xmlns:p14="http://schemas.microsoft.com/office/powerpoint/2010/main" val="2002245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05" r:id="rId12"/>
    <p:sldLayoutId id="2147483806" r:id="rId13"/>
    <p:sldLayoutId id="214748380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hyperlink" Target="https://www.microsoft.com/surface/business/warranty-protection-plans-and-support"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hyperlink" Target="https://support.microsoft.com/en-us/topic/warranty-and-protection-plan-terms-conditions-eedf7a23-84a7-1a47-480b-0e10503eedf5"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microsoft.com/surface/business/warranty-protection-plans-and-support" TargetMode="Externa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hyperlink" Target="https://learn.microsoft.com/en-us/surface/self-serve-warranty-service#surface-management-portal" TargetMode="External"/><Relationship Id="rId3" Type="http://schemas.openxmlformats.org/officeDocument/2006/relationships/hyperlink" Target="https://support.microsoft.com/topic/warranty-and-protection-plan-terms-conditions-eedf7a23-84a7-1a47-480b-0e10503eedf5" TargetMode="External"/><Relationship Id="rId7" Type="http://schemas.openxmlformats.org/officeDocument/2006/relationships/hyperlink" Target="https://learn.microsoft.com/en-us/surface/authorized-service-providers?source=recommendations" TargetMode="External"/><Relationship Id="rId2" Type="http://schemas.openxmlformats.org/officeDocument/2006/relationships/hyperlink" Target="https://www.microsoft.com/en-us/surface/business/warranty-protection-plans-and-support" TargetMode="External"/><Relationship Id="rId1" Type="http://schemas.openxmlformats.org/officeDocument/2006/relationships/slideLayout" Target="../slideLayouts/slideLayout12.xml"/><Relationship Id="rId6" Type="http://schemas.openxmlformats.org/officeDocument/2006/relationships/hyperlink" Target="https://learn.microsoft.com/en-us/surface/surface-service-and-repair" TargetMode="External"/><Relationship Id="rId11" Type="http://schemas.openxmlformats.org/officeDocument/2006/relationships/image" Target="../media/image12.jpeg"/><Relationship Id="rId5" Type="http://schemas.openxmlformats.org/officeDocument/2006/relationships/hyperlink" Target="https://learn.microsoft.com/en-gb/surface/surface-service-and-repair#surface-devices-and-replacement-components" TargetMode="External"/><Relationship Id="rId10" Type="http://schemas.openxmlformats.org/officeDocument/2006/relationships/image" Target="../media/image2.jpeg"/><Relationship Id="rId4" Type="http://schemas.openxmlformats.org/officeDocument/2006/relationships/hyperlink" Target="https://learn.microsoft.com/en-us/surface/surface-customer-self-repair-surface" TargetMode="External"/><Relationship Id="rId9" Type="http://schemas.openxmlformats.org/officeDocument/2006/relationships/hyperlink" Target="https://learn.microsoft.com/en-us/surface/surface-diagnostic-toolkit-business?source=recommendation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92170-0EE7-7990-B13F-DB0DC7C47873}"/>
            </a:ext>
          </a:extLst>
        </p:cNvPr>
        <p:cNvGrpSpPr/>
        <p:nvPr/>
      </p:nvGrpSpPr>
      <p:grpSpPr>
        <a:xfrm>
          <a:off x="0" y="0"/>
          <a:ext cx="0" cy="0"/>
          <a:chOff x="0" y="0"/>
          <a:chExt cx="0" cy="0"/>
        </a:xfrm>
      </p:grpSpPr>
      <p:pic>
        <p:nvPicPr>
          <p:cNvPr id="12" name="Picture 11" descr="A person and person sitting on a white cube with laptops&#10;&#10;Description automatically generated">
            <a:extLst>
              <a:ext uri="{FF2B5EF4-FFF2-40B4-BE49-F238E27FC236}">
                <a16:creationId xmlns:a16="http://schemas.microsoft.com/office/drawing/2014/main" id="{5E5D71D3-A6E2-EA93-91D3-12EFA0BFBD1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4119" r="4119"/>
          <a:stretch/>
        </p:blipFill>
        <p:spPr>
          <a:xfrm>
            <a:off x="3048265" y="0"/>
            <a:ext cx="9143735" cy="6858000"/>
          </a:xfrm>
          <a:prstGeom prst="rect">
            <a:avLst/>
          </a:prstGeom>
        </p:spPr>
      </p:pic>
      <p:pic>
        <p:nvPicPr>
          <p:cNvPr id="3" name="Picture 2" descr="A person and person sitting on a white cube with laptops&#10;&#10;Description automatically generated">
            <a:extLst>
              <a:ext uri="{FF2B5EF4-FFF2-40B4-BE49-F238E27FC236}">
                <a16:creationId xmlns:a16="http://schemas.microsoft.com/office/drawing/2014/main" id="{19DF316A-65AC-8E14-0B5A-2991DB2918FA}"/>
              </a:ext>
            </a:extLst>
          </p:cNvPr>
          <p:cNvPicPr>
            <a:picLocks noChangeAspect="1"/>
          </p:cNvPicPr>
          <p:nvPr/>
        </p:nvPicPr>
        <p:blipFill rotWithShape="1">
          <a:blip r:embed="rId3">
            <a:alphaModFix/>
            <a:extLst>
              <a:ext uri="{28A0092B-C50C-407E-A947-70E740481C1C}">
                <a14:useLocalDpi xmlns:a14="http://schemas.microsoft.com/office/drawing/2010/main"/>
              </a:ext>
            </a:extLst>
          </a:blip>
          <a:srcRect/>
          <a:stretch/>
        </p:blipFill>
        <p:spPr>
          <a:xfrm flipH="1">
            <a:off x="0" y="0"/>
            <a:ext cx="3048266" cy="6858000"/>
          </a:xfrm>
          <a:prstGeom prst="rect">
            <a:avLst/>
          </a:prstGeom>
        </p:spPr>
      </p:pic>
      <p:sp>
        <p:nvSpPr>
          <p:cNvPr id="4" name="TextBox 3">
            <a:extLst>
              <a:ext uri="{FF2B5EF4-FFF2-40B4-BE49-F238E27FC236}">
                <a16:creationId xmlns:a16="http://schemas.microsoft.com/office/drawing/2014/main" id="{9C795B02-C92C-D899-122E-890B22990BEB}"/>
              </a:ext>
            </a:extLst>
          </p:cNvPr>
          <p:cNvSpPr txBox="1"/>
          <p:nvPr/>
        </p:nvSpPr>
        <p:spPr>
          <a:xfrm>
            <a:off x="670405" y="4740176"/>
            <a:ext cx="3673506" cy="369332"/>
          </a:xfrm>
          <a:prstGeom prst="rect">
            <a:avLst/>
          </a:prstGeom>
          <a:noFill/>
        </p:spPr>
        <p:txBody>
          <a:bodyPr wrap="none" rtlCol="0">
            <a:spAutoFit/>
          </a:bodyPr>
          <a:lstStyle/>
          <a:p>
            <a:pPr>
              <a:spcAft>
                <a:spcPts val="1200"/>
              </a:spcAft>
            </a:pPr>
            <a:r>
              <a:rPr lang="en-US">
                <a:solidFill>
                  <a:schemeClr val="tx1">
                    <a:lumMod val="75000"/>
                    <a:lumOff val="25000"/>
                  </a:schemeClr>
                </a:solidFill>
                <a:latin typeface="Segoe UI Light" panose="020B0502040204020203" pitchFamily="34" charset="0"/>
                <a:cs typeface="Segoe UI Light" panose="020B0502040204020203" pitchFamily="34" charset="0"/>
              </a:rPr>
              <a:t>Protect | Manage | Support | Repair</a:t>
            </a:r>
            <a:endParaRPr lang="en-US" sz="1600">
              <a:solidFill>
                <a:schemeClr val="tx1">
                  <a:lumMod val="75000"/>
                  <a:lumOff val="25000"/>
                </a:schemeClr>
              </a:solidFill>
              <a:latin typeface="Segoe UI Light" panose="020B0502040204020203" pitchFamily="34" charset="0"/>
              <a:cs typeface="Segoe UI Light" panose="020B0502040204020203" pitchFamily="34" charset="0"/>
            </a:endParaRPr>
          </a:p>
        </p:txBody>
      </p:sp>
      <p:sp>
        <p:nvSpPr>
          <p:cNvPr id="6" name="Title 4">
            <a:extLst>
              <a:ext uri="{FF2B5EF4-FFF2-40B4-BE49-F238E27FC236}">
                <a16:creationId xmlns:a16="http://schemas.microsoft.com/office/drawing/2014/main" id="{192805FD-C743-B922-4384-E876CE335CB7}"/>
              </a:ext>
            </a:extLst>
          </p:cNvPr>
          <p:cNvSpPr txBox="1">
            <a:spLocks/>
          </p:cNvSpPr>
          <p:nvPr/>
        </p:nvSpPr>
        <p:spPr>
          <a:xfrm>
            <a:off x="670405" y="2211012"/>
            <a:ext cx="4095748"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4200" b="0" kern="1200" cap="none" spc="-50" baseline="0">
                <a:ln w="3175">
                  <a:noFill/>
                </a:ln>
                <a:solidFill>
                  <a:srgbClr val="505050"/>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505050"/>
                </a:solidFill>
                <a:effectLst/>
                <a:uLnTx/>
                <a:uFillTx/>
                <a:latin typeface="Segoe UI Semibold"/>
                <a:ea typeface="+mn-ea"/>
                <a:cs typeface="Segoe UI"/>
              </a:rPr>
              <a:t>Surface for Business Essentials</a:t>
            </a:r>
            <a:endParaRPr kumimoji="0" lang="en-US" sz="3600" b="0" i="0" u="none" strike="noStrike" kern="1200" cap="none" spc="-50" normalizeH="0" baseline="0" noProof="0">
              <a:ln w="3175">
                <a:noFill/>
              </a:ln>
              <a:solidFill>
                <a:srgbClr val="505050"/>
              </a:solidFill>
              <a:effectLst/>
              <a:uLnTx/>
              <a:uFillTx/>
              <a:latin typeface="Segoe UI Semibold"/>
              <a:ea typeface="+mn-ea"/>
              <a:cs typeface="Segoe UI" panose="020B0502040204020203" pitchFamily="34" charset="0"/>
            </a:endParaRPr>
          </a:p>
        </p:txBody>
      </p:sp>
      <p:pic>
        <p:nvPicPr>
          <p:cNvPr id="7" name="Picture 6" descr="Microsoft Surface logo">
            <a:extLst>
              <a:ext uri="{FF2B5EF4-FFF2-40B4-BE49-F238E27FC236}">
                <a16:creationId xmlns:a16="http://schemas.microsoft.com/office/drawing/2014/main" id="{97576617-E6A1-4228-5A7D-FB60E92F35A0}"/>
              </a:ext>
            </a:extLst>
          </p:cNvPr>
          <p:cNvPicPr/>
          <p:nvPr/>
        </p:nvPicPr>
        <p:blipFill>
          <a:blip r:embed="rId4">
            <a:extLst>
              <a:ext uri="{28A0092B-C50C-407E-A947-70E740481C1C}">
                <a14:useLocalDpi xmlns:a14="http://schemas.microsoft.com/office/drawing/2010/main" val="0"/>
              </a:ext>
            </a:extLst>
          </a:blip>
          <a:stretch>
            <a:fillRect/>
          </a:stretch>
        </p:blipFill>
        <p:spPr>
          <a:xfrm>
            <a:off x="381827" y="171306"/>
            <a:ext cx="2578120" cy="804053"/>
          </a:xfrm>
          <a:prstGeom prst="rect">
            <a:avLst/>
          </a:prstGeom>
        </p:spPr>
      </p:pic>
    </p:spTree>
    <p:extLst>
      <p:ext uri="{BB962C8B-B14F-4D97-AF65-F5344CB8AC3E}">
        <p14:creationId xmlns:p14="http://schemas.microsoft.com/office/powerpoint/2010/main" val="862136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B66545A-9BE4-FBA3-D090-F9A1BF4402D3}"/>
              </a:ext>
            </a:extLst>
          </p:cNvPr>
          <p:cNvSpPr/>
          <p:nvPr/>
        </p:nvSpPr>
        <p:spPr>
          <a:xfrm>
            <a:off x="1990" y="3624605"/>
            <a:ext cx="12230100" cy="3287548"/>
          </a:xfrm>
          <a:custGeom>
            <a:avLst/>
            <a:gdLst>
              <a:gd name="connsiteX0" fmla="*/ 0 w 7759874"/>
              <a:gd name="connsiteY0" fmla="*/ 0 h 3279928"/>
              <a:gd name="connsiteX1" fmla="*/ 7759874 w 7759874"/>
              <a:gd name="connsiteY1" fmla="*/ 0 h 3279928"/>
              <a:gd name="connsiteX2" fmla="*/ 7759874 w 7759874"/>
              <a:gd name="connsiteY2" fmla="*/ 3279928 h 3279928"/>
              <a:gd name="connsiteX3" fmla="*/ 0 w 7759874"/>
              <a:gd name="connsiteY3" fmla="*/ 3279928 h 3279928"/>
              <a:gd name="connsiteX4" fmla="*/ 0 w 7759874"/>
              <a:gd name="connsiteY4" fmla="*/ 0 h 3279928"/>
              <a:gd name="connsiteX0" fmla="*/ 0 w 10449734"/>
              <a:gd name="connsiteY0" fmla="*/ 0 h 3279928"/>
              <a:gd name="connsiteX1" fmla="*/ 10449734 w 10449734"/>
              <a:gd name="connsiteY1" fmla="*/ 1226820 h 3279928"/>
              <a:gd name="connsiteX2" fmla="*/ 7759874 w 10449734"/>
              <a:gd name="connsiteY2" fmla="*/ 3279928 h 3279928"/>
              <a:gd name="connsiteX3" fmla="*/ 0 w 10449734"/>
              <a:gd name="connsiteY3" fmla="*/ 3279928 h 3279928"/>
              <a:gd name="connsiteX4" fmla="*/ 0 w 10449734"/>
              <a:gd name="connsiteY4" fmla="*/ 0 h 3279928"/>
              <a:gd name="connsiteX0" fmla="*/ 0 w 10480214"/>
              <a:gd name="connsiteY0" fmla="*/ 0 h 3279928"/>
              <a:gd name="connsiteX1" fmla="*/ 10449734 w 10480214"/>
              <a:gd name="connsiteY1" fmla="*/ 1226820 h 3279928"/>
              <a:gd name="connsiteX2" fmla="*/ 10480214 w 10480214"/>
              <a:gd name="connsiteY2" fmla="*/ 3150388 h 3279928"/>
              <a:gd name="connsiteX3" fmla="*/ 0 w 10480214"/>
              <a:gd name="connsiteY3" fmla="*/ 3279928 h 3279928"/>
              <a:gd name="connsiteX4" fmla="*/ 0 w 10480214"/>
              <a:gd name="connsiteY4" fmla="*/ 0 h 3279928"/>
              <a:gd name="connsiteX0" fmla="*/ 0 w 10480214"/>
              <a:gd name="connsiteY0" fmla="*/ 0 h 3287548"/>
              <a:gd name="connsiteX1" fmla="*/ 10449734 w 10480214"/>
              <a:gd name="connsiteY1" fmla="*/ 1226820 h 3287548"/>
              <a:gd name="connsiteX2" fmla="*/ 10480214 w 10480214"/>
              <a:gd name="connsiteY2" fmla="*/ 3150388 h 3287548"/>
              <a:gd name="connsiteX3" fmla="*/ 7620 w 10480214"/>
              <a:gd name="connsiteY3" fmla="*/ 3287548 h 3287548"/>
              <a:gd name="connsiteX4" fmla="*/ 0 w 10480214"/>
              <a:gd name="connsiteY4" fmla="*/ 0 h 3287548"/>
              <a:gd name="connsiteX0" fmla="*/ 0 w 10499864"/>
              <a:gd name="connsiteY0" fmla="*/ 0 h 3287548"/>
              <a:gd name="connsiteX1" fmla="*/ 10449734 w 10499864"/>
              <a:gd name="connsiteY1" fmla="*/ 1226820 h 3287548"/>
              <a:gd name="connsiteX2" fmla="*/ 10499864 w 10499864"/>
              <a:gd name="connsiteY2" fmla="*/ 3218968 h 3287548"/>
              <a:gd name="connsiteX3" fmla="*/ 7620 w 10499864"/>
              <a:gd name="connsiteY3" fmla="*/ 3287548 h 3287548"/>
              <a:gd name="connsiteX4" fmla="*/ 0 w 10499864"/>
              <a:gd name="connsiteY4" fmla="*/ 0 h 3287548"/>
              <a:gd name="connsiteX0" fmla="*/ 0 w 10499864"/>
              <a:gd name="connsiteY0" fmla="*/ 0 h 3287548"/>
              <a:gd name="connsiteX1" fmla="*/ 10489035 w 10499864"/>
              <a:gd name="connsiteY1" fmla="*/ 1226820 h 3287548"/>
              <a:gd name="connsiteX2" fmla="*/ 10499864 w 10499864"/>
              <a:gd name="connsiteY2" fmla="*/ 3218968 h 3287548"/>
              <a:gd name="connsiteX3" fmla="*/ 7620 w 10499864"/>
              <a:gd name="connsiteY3" fmla="*/ 3287548 h 3287548"/>
              <a:gd name="connsiteX4" fmla="*/ 0 w 10499864"/>
              <a:gd name="connsiteY4" fmla="*/ 0 h 3287548"/>
              <a:gd name="connsiteX0" fmla="*/ 0 w 10512964"/>
              <a:gd name="connsiteY0" fmla="*/ 0 h 3287548"/>
              <a:gd name="connsiteX1" fmla="*/ 10489035 w 10512964"/>
              <a:gd name="connsiteY1" fmla="*/ 1226820 h 3287548"/>
              <a:gd name="connsiteX2" fmla="*/ 10512964 w 10512964"/>
              <a:gd name="connsiteY2" fmla="*/ 3241828 h 3287548"/>
              <a:gd name="connsiteX3" fmla="*/ 7620 w 10512964"/>
              <a:gd name="connsiteY3" fmla="*/ 3287548 h 3287548"/>
              <a:gd name="connsiteX4" fmla="*/ 0 w 10512964"/>
              <a:gd name="connsiteY4" fmla="*/ 0 h 3287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2964" h="3287548">
                <a:moveTo>
                  <a:pt x="0" y="0"/>
                </a:moveTo>
                <a:lnTo>
                  <a:pt x="10489035" y="1226820"/>
                </a:lnTo>
                <a:cubicBezTo>
                  <a:pt x="10492645" y="1890869"/>
                  <a:pt x="10509354" y="2577779"/>
                  <a:pt x="10512964" y="3241828"/>
                </a:cubicBezTo>
                <a:lnTo>
                  <a:pt x="7620" y="3287548"/>
                </a:lnTo>
                <a:lnTo>
                  <a:pt x="0" y="0"/>
                </a:lnTo>
                <a:close/>
              </a:path>
            </a:pathLst>
          </a:custGeom>
          <a:gradFill flip="none" rotWithShape="1">
            <a:gsLst>
              <a:gs pos="0">
                <a:srgbClr val="F4F4F4"/>
              </a:gs>
              <a:gs pos="50000">
                <a:srgbClr val="F4F4F4">
                  <a:alpha val="88000"/>
                </a:srgbClr>
              </a:gs>
              <a:gs pos="74150">
                <a:srgbClr val="F4F4F4">
                  <a:alpha val="53000"/>
                </a:srgbClr>
              </a:gs>
              <a:gs pos="100000">
                <a:srgbClr val="F4F4F4">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4412E6D0-0C24-315B-BDE3-072B937DBEFE}"/>
              </a:ext>
            </a:extLst>
          </p:cNvPr>
          <p:cNvSpPr txBox="1">
            <a:spLocks/>
          </p:cNvSpPr>
          <p:nvPr/>
        </p:nvSpPr>
        <p:spPr>
          <a:xfrm>
            <a:off x="588263" y="866775"/>
            <a:ext cx="9682787" cy="492443"/>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Segoe Sans Display Light" pitchFamily="2" charset="0"/>
                <a:cs typeface="Segoe Sans Display Light" pitchFamily="2" charset="0"/>
              </a:rPr>
              <a:t>The new repairable devices from Surface</a:t>
            </a:r>
          </a:p>
        </p:txBody>
      </p:sp>
      <p:sp>
        <p:nvSpPr>
          <p:cNvPr id="4" name="Title 1">
            <a:extLst>
              <a:ext uri="{FF2B5EF4-FFF2-40B4-BE49-F238E27FC236}">
                <a16:creationId xmlns:a16="http://schemas.microsoft.com/office/drawing/2014/main" id="{5DF49AF8-0E8B-53C5-DB4F-3E818ED1C6D5}"/>
              </a:ext>
            </a:extLst>
          </p:cNvPr>
          <p:cNvSpPr txBox="1">
            <a:spLocks/>
          </p:cNvSpPr>
          <p:nvPr/>
        </p:nvSpPr>
        <p:spPr>
          <a:xfrm>
            <a:off x="713252" y="1407599"/>
            <a:ext cx="4354800" cy="338554"/>
          </a:xfrm>
          <a:prstGeom prst="rect">
            <a:avLst/>
          </a:prstGeom>
          <a:noFill/>
        </p:spPr>
        <p:txBody>
          <a:bodyPr wrap="square" lIns="0" rIns="0" anchor="ctr">
            <a:spAutoFit/>
          </a:bodyPr>
          <a:lstStyle>
            <a:lvl1pPr algn="l" defTabSz="932742" rtl="0" eaLnBrk="1" latinLnBrk="0" hangingPunct="1">
              <a:lnSpc>
                <a:spcPct val="100000"/>
              </a:lnSpc>
              <a:spcBef>
                <a:spcPct val="0"/>
              </a:spcBef>
              <a:buNone/>
              <a:defRPr lang="en-US" sz="1600" b="0" kern="1200" cap="none" spc="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w="3175">
                  <a:noFill/>
                </a:ln>
                <a:solidFill>
                  <a:srgbClr val="505050"/>
                </a:solidFill>
                <a:effectLst/>
                <a:uLnTx/>
                <a:uFillTx/>
                <a:latin typeface="Segoe Sans Display Semilight" pitchFamily="2" charset="0"/>
                <a:cs typeface="Segoe Sans Display Semilight" pitchFamily="2" charset="0"/>
              </a:rPr>
              <a:t>Microsoft genuine replacement components</a:t>
            </a:r>
          </a:p>
        </p:txBody>
      </p:sp>
      <p:grpSp>
        <p:nvGrpSpPr>
          <p:cNvPr id="5" name="Group 4">
            <a:extLst>
              <a:ext uri="{FF2B5EF4-FFF2-40B4-BE49-F238E27FC236}">
                <a16:creationId xmlns:a16="http://schemas.microsoft.com/office/drawing/2014/main" id="{7024784C-C30C-844A-086D-AD48FABECF97}"/>
              </a:ext>
            </a:extLst>
          </p:cNvPr>
          <p:cNvGrpSpPr/>
          <p:nvPr/>
        </p:nvGrpSpPr>
        <p:grpSpPr>
          <a:xfrm>
            <a:off x="1139869" y="2016633"/>
            <a:ext cx="4058432" cy="4363854"/>
            <a:chOff x="1133606" y="2210786"/>
            <a:chExt cx="4058432" cy="4363854"/>
          </a:xfrm>
        </p:grpSpPr>
        <p:sp>
          <p:nvSpPr>
            <p:cNvPr id="6" name="TextBox 5">
              <a:extLst>
                <a:ext uri="{FF2B5EF4-FFF2-40B4-BE49-F238E27FC236}">
                  <a16:creationId xmlns:a16="http://schemas.microsoft.com/office/drawing/2014/main" id="{F85BDF25-5101-BCF6-97EF-AF7575EBBD8C}"/>
                </a:ext>
              </a:extLst>
            </p:cNvPr>
            <p:cNvSpPr txBox="1"/>
            <p:nvPr/>
          </p:nvSpPr>
          <p:spPr>
            <a:xfrm>
              <a:off x="2017158" y="2210786"/>
              <a:ext cx="2291328" cy="276999"/>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0" cap="none" spc="0" normalizeH="0" baseline="0" noProof="0" dirty="0">
                  <a:ln>
                    <a:noFill/>
                  </a:ln>
                  <a:solidFill>
                    <a:schemeClr val="bg1">
                      <a:lumMod val="50000"/>
                    </a:schemeClr>
                  </a:solidFill>
                  <a:effectLst/>
                  <a:uLnTx/>
                  <a:uFillTx/>
                  <a:latin typeface="Segoe Sans Display Semilight" pitchFamily="2" charset="0"/>
                  <a:cs typeface="Segoe Sans Display Semilight" pitchFamily="2" charset="0"/>
                </a:rPr>
                <a:t>Surface Laptop 6</a:t>
              </a:r>
            </a:p>
          </p:txBody>
        </p:sp>
        <p:pic>
          <p:nvPicPr>
            <p:cNvPr id="7" name="Picture 6" descr="A computer with a blue and purple flower on the screen&#10;&#10;Description automatically generated">
              <a:extLst>
                <a:ext uri="{FF2B5EF4-FFF2-40B4-BE49-F238E27FC236}">
                  <a16:creationId xmlns:a16="http://schemas.microsoft.com/office/drawing/2014/main" id="{077D83D6-85D9-716D-9E7E-2B4134D36F1B}"/>
                </a:ext>
              </a:extLst>
            </p:cNvPr>
            <p:cNvPicPr>
              <a:picLocks noChangeAspect="1"/>
            </p:cNvPicPr>
            <p:nvPr/>
          </p:nvPicPr>
          <p:blipFill rotWithShape="1">
            <a:blip r:embed="rId3">
              <a:extLst>
                <a:ext uri="{28A0092B-C50C-407E-A947-70E740481C1C}">
                  <a14:useLocalDpi xmlns:a14="http://schemas.microsoft.com/office/drawing/2010/main" val="0"/>
                </a:ext>
              </a:extLst>
            </a:blip>
            <a:srcRect l="14872" t="10380" r="14181"/>
            <a:stretch/>
          </p:blipFill>
          <p:spPr>
            <a:xfrm>
              <a:off x="1337762" y="2690191"/>
              <a:ext cx="3650120" cy="2593586"/>
            </a:xfrm>
            <a:prstGeom prst="rect">
              <a:avLst/>
            </a:prstGeom>
          </p:spPr>
        </p:pic>
        <p:grpSp>
          <p:nvGrpSpPr>
            <p:cNvPr id="8" name="Group 7">
              <a:extLst>
                <a:ext uri="{FF2B5EF4-FFF2-40B4-BE49-F238E27FC236}">
                  <a16:creationId xmlns:a16="http://schemas.microsoft.com/office/drawing/2014/main" id="{013088ED-A43C-A3F5-27C9-197651005C69}"/>
                </a:ext>
              </a:extLst>
            </p:cNvPr>
            <p:cNvGrpSpPr/>
            <p:nvPr/>
          </p:nvGrpSpPr>
          <p:grpSpPr>
            <a:xfrm>
              <a:off x="1133606" y="5297367"/>
              <a:ext cx="4058432" cy="1277273"/>
              <a:chOff x="1133606" y="5297367"/>
              <a:chExt cx="4058432" cy="1277273"/>
            </a:xfrm>
          </p:grpSpPr>
          <p:sp>
            <p:nvSpPr>
              <p:cNvPr id="9" name="TextBox 25">
                <a:extLst>
                  <a:ext uri="{FF2B5EF4-FFF2-40B4-BE49-F238E27FC236}">
                    <a16:creationId xmlns:a16="http://schemas.microsoft.com/office/drawing/2014/main" id="{3E53AFEC-D66C-6B4E-1F58-3F40BD204AE6}"/>
                  </a:ext>
                </a:extLst>
              </p:cNvPr>
              <p:cNvSpPr txBox="1"/>
              <p:nvPr/>
            </p:nvSpPr>
            <p:spPr>
              <a:xfrm>
                <a:off x="1133606" y="5297367"/>
                <a:ext cx="2424082" cy="1277273"/>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lumMod val="50000"/>
                        <a:lumOff val="50000"/>
                      </a:schemeClr>
                    </a:solidFill>
                    <a:effectLst/>
                    <a:uLnTx/>
                    <a:uFillTx/>
                    <a:latin typeface="Segoe Sans Display Semilight" pitchFamily="2" charset="0"/>
                    <a:cs typeface="Segoe Sans Display Semilight" pitchFamily="2" charset="0"/>
                  </a:rPr>
                  <a:t>Display Assembly (including camera)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lumMod val="50000"/>
                        <a:lumOff val="50000"/>
                      </a:schemeClr>
                    </a:solidFill>
                    <a:effectLst/>
                    <a:uLnTx/>
                    <a:uFillTx/>
                    <a:latin typeface="Segoe Sans Display Semilight" pitchFamily="2" charset="0"/>
                    <a:cs typeface="Segoe Sans Display Semilight" pitchFamily="2" charset="0"/>
                  </a:rPr>
                  <a:t>Keyboard Assembly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lumMod val="50000"/>
                        <a:lumOff val="50000"/>
                      </a:schemeClr>
                    </a:solidFill>
                    <a:effectLst/>
                    <a:uLnTx/>
                    <a:uFillTx/>
                    <a:latin typeface="Segoe Sans Display Semilight" pitchFamily="2" charset="0"/>
                    <a:cs typeface="Segoe Sans Display Semilight" pitchFamily="2" charset="0"/>
                  </a:rPr>
                  <a:t>Removeable solid-state drive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lumMod val="50000"/>
                        <a:lumOff val="50000"/>
                      </a:schemeClr>
                    </a:solidFill>
                    <a:effectLst/>
                    <a:uLnTx/>
                    <a:uFillTx/>
                    <a:latin typeface="Segoe Sans Display Semilight" pitchFamily="2" charset="0"/>
                    <a:cs typeface="Segoe Sans Display Semilight" pitchFamily="2" charset="0"/>
                  </a:rPr>
                  <a:t>Battery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lumMod val="50000"/>
                        <a:lumOff val="50000"/>
                      </a:schemeClr>
                    </a:solidFill>
                    <a:effectLst/>
                    <a:uLnTx/>
                    <a:uFillTx/>
                    <a:latin typeface="Segoe Sans Display Semilight" pitchFamily="2" charset="0"/>
                    <a:cs typeface="Segoe Sans Display Semilight" pitchFamily="2" charset="0"/>
                  </a:rPr>
                  <a:t>Motherboard module (main processor and main memory)</a:t>
                </a:r>
              </a:p>
            </p:txBody>
          </p:sp>
          <p:sp>
            <p:nvSpPr>
              <p:cNvPr id="10" name="TextBox 9">
                <a:extLst>
                  <a:ext uri="{FF2B5EF4-FFF2-40B4-BE49-F238E27FC236}">
                    <a16:creationId xmlns:a16="http://schemas.microsoft.com/office/drawing/2014/main" id="{AA69E144-4192-2607-99CC-DC000C3775F0}"/>
                  </a:ext>
                </a:extLst>
              </p:cNvPr>
              <p:cNvSpPr txBox="1"/>
              <p:nvPr/>
            </p:nvSpPr>
            <p:spPr>
              <a:xfrm>
                <a:off x="3492449" y="5297367"/>
                <a:ext cx="1699589" cy="1107996"/>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lumMod val="50000"/>
                        <a:lumOff val="50000"/>
                      </a:srgbClr>
                    </a:solidFill>
                    <a:effectLst/>
                    <a:uLnTx/>
                    <a:uFillTx/>
                    <a:latin typeface="Segoe Sans Display Semilight" pitchFamily="2" charset="0"/>
                    <a:ea typeface="+mn-ea"/>
                    <a:cs typeface="Segoe Sans Display Semilight" pitchFamily="2" charset="0"/>
                  </a:rPr>
                  <a:t>Surface connect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000000">
                        <a:lumMod val="50000"/>
                        <a:lumOff val="50000"/>
                      </a:srgbClr>
                    </a:solidFill>
                    <a:latin typeface="Segoe Sans Display Semilight" pitchFamily="2" charset="0"/>
                    <a:cs typeface="Segoe Sans Display Semilight" pitchFamily="2" charset="0"/>
                  </a:rPr>
                  <a:t>Thermal module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000000">
                        <a:lumMod val="50000"/>
                        <a:lumOff val="50000"/>
                      </a:srgbClr>
                    </a:solidFill>
                    <a:latin typeface="Segoe Sans Display Semilight" pitchFamily="2" charset="0"/>
                    <a:cs typeface="Segoe Sans Display Semilight" pitchFamily="2" charset="0"/>
                  </a:rPr>
                  <a:t>Audio jack speakers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000000">
                        <a:lumMod val="50000"/>
                        <a:lumOff val="50000"/>
                      </a:srgbClr>
                    </a:solidFill>
                    <a:latin typeface="Segoe Sans Display Semilight" pitchFamily="2" charset="0"/>
                    <a:cs typeface="Segoe Sans Display Semilight" pitchFamily="2" charset="0"/>
                  </a:rPr>
                  <a:t>Touchpad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000000">
                        <a:lumMod val="50000"/>
                        <a:lumOff val="50000"/>
                      </a:srgbClr>
                    </a:solidFill>
                    <a:latin typeface="Segoe Sans Display Semilight" pitchFamily="2" charset="0"/>
                    <a:cs typeface="Segoe Sans Display Semilight" pitchFamily="2" charset="0"/>
                  </a:rPr>
                  <a:t>Enclosure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000000">
                        <a:lumMod val="50000"/>
                        <a:lumOff val="50000"/>
                      </a:srgbClr>
                    </a:solidFill>
                    <a:latin typeface="Segoe Sans Display Semilight" pitchFamily="2" charset="0"/>
                    <a:cs typeface="Segoe Sans Display Semilight" pitchFamily="2" charset="0"/>
                  </a:rPr>
                  <a:t>Feet</a:t>
                </a:r>
                <a:endParaRPr lang="en-US" sz="1600" dirty="0"/>
              </a:p>
            </p:txBody>
          </p:sp>
        </p:grpSp>
      </p:grpSp>
      <p:grpSp>
        <p:nvGrpSpPr>
          <p:cNvPr id="11" name="Group 10">
            <a:extLst>
              <a:ext uri="{FF2B5EF4-FFF2-40B4-BE49-F238E27FC236}">
                <a16:creationId xmlns:a16="http://schemas.microsoft.com/office/drawing/2014/main" id="{DEA8B03E-8293-92FB-8E3A-11B0380F90DB}"/>
              </a:ext>
            </a:extLst>
          </p:cNvPr>
          <p:cNvGrpSpPr/>
          <p:nvPr/>
        </p:nvGrpSpPr>
        <p:grpSpPr>
          <a:xfrm>
            <a:off x="6222289" y="2016633"/>
            <a:ext cx="4337153" cy="4533131"/>
            <a:chOff x="6222289" y="2016633"/>
            <a:chExt cx="4337153" cy="4533131"/>
          </a:xfrm>
        </p:grpSpPr>
        <p:sp>
          <p:nvSpPr>
            <p:cNvPr id="12" name="TextBox 11">
              <a:extLst>
                <a:ext uri="{FF2B5EF4-FFF2-40B4-BE49-F238E27FC236}">
                  <a16:creationId xmlns:a16="http://schemas.microsoft.com/office/drawing/2014/main" id="{DF02C0D9-7340-CCF2-99CB-10E9068F813E}"/>
                </a:ext>
              </a:extLst>
            </p:cNvPr>
            <p:cNvSpPr txBox="1"/>
            <p:nvPr/>
          </p:nvSpPr>
          <p:spPr>
            <a:xfrm>
              <a:off x="6813542" y="2016633"/>
              <a:ext cx="3154647" cy="276999"/>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0" cap="none" spc="0" normalizeH="0" baseline="0" noProof="0" dirty="0">
                  <a:ln>
                    <a:noFill/>
                  </a:ln>
                  <a:solidFill>
                    <a:schemeClr val="bg1">
                      <a:lumMod val="50000"/>
                    </a:schemeClr>
                  </a:solidFill>
                  <a:effectLst/>
                  <a:uLnTx/>
                  <a:uFillTx/>
                  <a:latin typeface="Segoe Sans Display Semilight" pitchFamily="2" charset="0"/>
                  <a:cs typeface="Segoe Sans Display Semilight" pitchFamily="2" charset="0"/>
                </a:rPr>
                <a:t>Surface Pro 10</a:t>
              </a:r>
            </a:p>
          </p:txBody>
        </p:sp>
        <p:pic>
          <p:nvPicPr>
            <p:cNvPr id="13" name="Picture 12" descr="A computer with a blue flower on the screen&#10;&#10;Description automatically generated">
              <a:extLst>
                <a:ext uri="{FF2B5EF4-FFF2-40B4-BE49-F238E27FC236}">
                  <a16:creationId xmlns:a16="http://schemas.microsoft.com/office/drawing/2014/main" id="{8EA72CD1-C48A-AEEB-E255-FB6159C9FE9F}"/>
                </a:ext>
              </a:extLst>
            </p:cNvPr>
            <p:cNvPicPr>
              <a:picLocks noChangeAspect="1"/>
            </p:cNvPicPr>
            <p:nvPr/>
          </p:nvPicPr>
          <p:blipFill rotWithShape="1">
            <a:blip r:embed="rId4">
              <a:extLst>
                <a:ext uri="{28A0092B-C50C-407E-A947-70E740481C1C}">
                  <a14:useLocalDpi xmlns:a14="http://schemas.microsoft.com/office/drawing/2010/main" val="0"/>
                </a:ext>
              </a:extLst>
            </a:blip>
            <a:srcRect l="19783" t="8599" r="19456" b="10049"/>
            <a:stretch/>
          </p:blipFill>
          <p:spPr>
            <a:xfrm>
              <a:off x="6773964" y="2564167"/>
              <a:ext cx="3233802" cy="2435475"/>
            </a:xfrm>
            <a:prstGeom prst="rect">
              <a:avLst/>
            </a:prstGeom>
          </p:spPr>
        </p:pic>
        <p:grpSp>
          <p:nvGrpSpPr>
            <p:cNvPr id="14" name="Group 13">
              <a:extLst>
                <a:ext uri="{FF2B5EF4-FFF2-40B4-BE49-F238E27FC236}">
                  <a16:creationId xmlns:a16="http://schemas.microsoft.com/office/drawing/2014/main" id="{41CD8F8C-F6A5-C656-0412-15D1483B19EC}"/>
                </a:ext>
              </a:extLst>
            </p:cNvPr>
            <p:cNvGrpSpPr/>
            <p:nvPr/>
          </p:nvGrpSpPr>
          <p:grpSpPr>
            <a:xfrm>
              <a:off x="6222289" y="5089624"/>
              <a:ext cx="4337153" cy="1460140"/>
              <a:chOff x="6804749" y="5102150"/>
              <a:chExt cx="4337153" cy="1460140"/>
            </a:xfrm>
          </p:grpSpPr>
          <p:sp>
            <p:nvSpPr>
              <p:cNvPr id="15" name="TextBox 14">
                <a:extLst>
                  <a:ext uri="{FF2B5EF4-FFF2-40B4-BE49-F238E27FC236}">
                    <a16:creationId xmlns:a16="http://schemas.microsoft.com/office/drawing/2014/main" id="{F142AAD8-853A-3C26-49DB-6086BF33A37D}"/>
                  </a:ext>
                </a:extLst>
              </p:cNvPr>
              <p:cNvSpPr txBox="1"/>
              <p:nvPr/>
            </p:nvSpPr>
            <p:spPr>
              <a:xfrm>
                <a:off x="6804749" y="5115740"/>
                <a:ext cx="2182676" cy="1446550"/>
              </a:xfrm>
              <a:prstGeom prst="rect">
                <a:avLst/>
              </a:prstGeom>
              <a:noFill/>
            </p:spPr>
            <p:txBody>
              <a:bodyPr wrap="square" lIns="91440" tIns="45720" rIns="91440" bIns="4572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100" b="0" i="0" u="none" strike="noStrike" kern="100" cap="none" spc="0" normalizeH="0" baseline="0" noProof="0" dirty="0">
                    <a:ln>
                      <a:noFill/>
                    </a:ln>
                    <a:solidFill>
                      <a:schemeClr val="tx1">
                        <a:lumMod val="50000"/>
                        <a:lumOff val="50000"/>
                      </a:schemeClr>
                    </a:solidFill>
                    <a:effectLst/>
                    <a:uLnTx/>
                    <a:uFillTx/>
                    <a:latin typeface="Segoe Sans Display Semilight" pitchFamily="2" charset="0"/>
                    <a:ea typeface="Calibri" panose="020F0502020204030204" pitchFamily="34" charset="0"/>
                    <a:cs typeface="Segoe Sans Display Semilight" pitchFamily="2" charset="0"/>
                  </a:rPr>
                  <a:t>Touch Display Module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100" b="0" i="0" u="none" strike="noStrike" kern="100" cap="none" spc="0" normalizeH="0" baseline="0" noProof="0" dirty="0">
                    <a:ln>
                      <a:noFill/>
                    </a:ln>
                    <a:solidFill>
                      <a:schemeClr val="tx1">
                        <a:lumMod val="50000"/>
                        <a:lumOff val="50000"/>
                      </a:schemeClr>
                    </a:solidFill>
                    <a:effectLst/>
                    <a:uLnTx/>
                    <a:uFillTx/>
                    <a:latin typeface="Segoe Sans Display Semilight" pitchFamily="2" charset="0"/>
                    <a:ea typeface="Calibri" panose="020F0502020204030204" pitchFamily="34" charset="0"/>
                    <a:cs typeface="Segoe Sans Display Semilight" pitchFamily="2" charset="0"/>
                  </a:rPr>
                  <a:t>Removeable solid-state drive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sz="1100" kern="100" dirty="0">
                    <a:solidFill>
                      <a:schemeClr val="tx1">
                        <a:lumMod val="50000"/>
                        <a:lumOff val="50000"/>
                      </a:schemeClr>
                    </a:solidFill>
                    <a:latin typeface="Segoe Sans Display Semilight" pitchFamily="2" charset="0"/>
                    <a:ea typeface="Calibri" panose="020F0502020204030204" pitchFamily="34" charset="0"/>
                    <a:cs typeface="Segoe Sans Display Semilight" pitchFamily="2" charset="0"/>
                  </a:rPr>
                  <a:t>Battery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sz="1100" kern="100" dirty="0">
                    <a:solidFill>
                      <a:schemeClr val="tx1">
                        <a:lumMod val="50000"/>
                        <a:lumOff val="50000"/>
                      </a:schemeClr>
                    </a:solidFill>
                    <a:latin typeface="Segoe Sans Display Semilight" pitchFamily="2" charset="0"/>
                    <a:ea typeface="Calibri" panose="020F0502020204030204" pitchFamily="34" charset="0"/>
                    <a:cs typeface="Segoe Sans Display Semilight" pitchFamily="2" charset="0"/>
                  </a:rPr>
                  <a:t>Motherboard (including main processor and main memory)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sz="1100" kern="100" dirty="0">
                    <a:solidFill>
                      <a:schemeClr val="tx1">
                        <a:lumMod val="50000"/>
                        <a:lumOff val="50000"/>
                      </a:schemeClr>
                    </a:solidFill>
                    <a:latin typeface="Segoe Sans Display Semilight" pitchFamily="2" charset="0"/>
                    <a:ea typeface="Calibri" panose="020F0502020204030204" pitchFamily="34" charset="0"/>
                    <a:cs typeface="Segoe Sans Display Semilight" pitchFamily="2" charset="0"/>
                  </a:rPr>
                  <a:t>Surface Connect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sz="1100" kern="100" dirty="0">
                    <a:solidFill>
                      <a:schemeClr val="tx1">
                        <a:lumMod val="50000"/>
                        <a:lumOff val="50000"/>
                      </a:schemeClr>
                    </a:solidFill>
                    <a:latin typeface="Segoe Sans Display Semilight" pitchFamily="2" charset="0"/>
                    <a:ea typeface="Calibri" panose="020F0502020204030204" pitchFamily="34" charset="0"/>
                    <a:cs typeface="Segoe Sans Display Semilight" pitchFamily="2" charset="0"/>
                  </a:rPr>
                  <a:t>Thermal module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sz="1100" kern="100" dirty="0">
                    <a:solidFill>
                      <a:schemeClr val="tx1">
                        <a:lumMod val="50000"/>
                        <a:lumOff val="50000"/>
                      </a:schemeClr>
                    </a:solidFill>
                    <a:latin typeface="Segoe Sans Display Semilight" pitchFamily="2" charset="0"/>
                    <a:ea typeface="Calibri" panose="020F0502020204030204" pitchFamily="34" charset="0"/>
                    <a:cs typeface="Segoe Sans Display Semilight" pitchFamily="2" charset="0"/>
                  </a:rPr>
                  <a:t>Microphone module</a:t>
                </a:r>
              </a:p>
            </p:txBody>
          </p:sp>
          <p:sp>
            <p:nvSpPr>
              <p:cNvPr id="16" name="TextBox 15">
                <a:extLst>
                  <a:ext uri="{FF2B5EF4-FFF2-40B4-BE49-F238E27FC236}">
                    <a16:creationId xmlns:a16="http://schemas.microsoft.com/office/drawing/2014/main" id="{AA2E5177-4BF5-A6A6-D43C-4104C3E6BB7B}"/>
                  </a:ext>
                </a:extLst>
              </p:cNvPr>
              <p:cNvSpPr txBox="1"/>
              <p:nvPr/>
            </p:nvSpPr>
            <p:spPr>
              <a:xfrm>
                <a:off x="9182717" y="5102150"/>
                <a:ext cx="1959185" cy="1446550"/>
              </a:xfrm>
              <a:prstGeom prst="rect">
                <a:avLst/>
              </a:prstGeom>
              <a:noFill/>
            </p:spPr>
            <p:txBody>
              <a:bodyPr wrap="square" lIns="91440" tIns="45720" rIns="91440" bIns="4572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100" b="0" i="0" u="none" strike="noStrike" kern="100" cap="none" spc="0" normalizeH="0" baseline="0" noProof="0" dirty="0">
                    <a:ln>
                      <a:noFill/>
                    </a:ln>
                    <a:solidFill>
                      <a:schemeClr val="tx1">
                        <a:lumMod val="50000"/>
                        <a:lumOff val="50000"/>
                      </a:schemeClr>
                    </a:solidFill>
                    <a:effectLst/>
                    <a:uLnTx/>
                    <a:uFillTx/>
                    <a:latin typeface="Segoe Sans Display Semilight" pitchFamily="2" charset="0"/>
                    <a:ea typeface="Calibri" panose="020F0502020204030204" pitchFamily="34" charset="0"/>
                    <a:cs typeface="Segoe Sans Display Semilight" pitchFamily="2" charset="0"/>
                  </a:rPr>
                  <a:t>Solid-state drive door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sz="1100" kern="100" dirty="0">
                    <a:solidFill>
                      <a:schemeClr val="tx1">
                        <a:lumMod val="50000"/>
                        <a:lumOff val="50000"/>
                      </a:schemeClr>
                    </a:solidFill>
                    <a:latin typeface="Segoe Sans Display Semilight" pitchFamily="2" charset="0"/>
                    <a:ea typeface="Calibri" panose="020F0502020204030204" pitchFamily="34" charset="0"/>
                    <a:cs typeface="Segoe Sans Display Semilight" pitchFamily="2" charset="0"/>
                  </a:rPr>
                  <a:t>Speakers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sz="1100" kern="100" dirty="0">
                    <a:solidFill>
                      <a:schemeClr val="tx1">
                        <a:lumMod val="50000"/>
                        <a:lumOff val="50000"/>
                      </a:schemeClr>
                    </a:solidFill>
                    <a:latin typeface="Segoe Sans Display Semilight" pitchFamily="2" charset="0"/>
                    <a:ea typeface="Calibri" panose="020F0502020204030204" pitchFamily="34" charset="0"/>
                    <a:cs typeface="Segoe Sans Display Semilight" pitchFamily="2" charset="0"/>
                  </a:rPr>
                  <a:t>Enclosure (bucket)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sz="1100" kern="100" dirty="0">
                    <a:solidFill>
                      <a:schemeClr val="tx1">
                        <a:lumMod val="50000"/>
                        <a:lumOff val="50000"/>
                      </a:schemeClr>
                    </a:solidFill>
                    <a:latin typeface="Segoe Sans Display Semilight" pitchFamily="2" charset="0"/>
                    <a:ea typeface="Calibri" panose="020F0502020204030204" pitchFamily="34" charset="0"/>
                    <a:cs typeface="Segoe Sans Display Semilight" pitchFamily="2" charset="0"/>
                  </a:rPr>
                  <a:t>Front camera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sz="1100" kern="100" dirty="0">
                    <a:solidFill>
                      <a:schemeClr val="tx1">
                        <a:lumMod val="50000"/>
                        <a:lumOff val="50000"/>
                      </a:schemeClr>
                    </a:solidFill>
                    <a:latin typeface="Segoe Sans Display Semilight" pitchFamily="2" charset="0"/>
                    <a:ea typeface="Calibri" panose="020F0502020204030204" pitchFamily="34" charset="0"/>
                    <a:cs typeface="Segoe Sans Display Semilight" pitchFamily="2" charset="0"/>
                  </a:rPr>
                  <a:t>Rear camera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sz="1100" kern="100" dirty="0">
                    <a:solidFill>
                      <a:schemeClr val="tx1">
                        <a:lumMod val="50000"/>
                        <a:lumOff val="50000"/>
                      </a:schemeClr>
                    </a:solidFill>
                    <a:latin typeface="Segoe Sans Display Semilight" pitchFamily="2" charset="0"/>
                    <a:ea typeface="Calibri" panose="020F0502020204030204" pitchFamily="34" charset="0"/>
                    <a:cs typeface="Segoe Sans Display Semilight" pitchFamily="2" charset="0"/>
                  </a:rPr>
                  <a:t>Power and volume buttons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sz="1100" kern="100" dirty="0">
                    <a:solidFill>
                      <a:schemeClr val="tx1">
                        <a:lumMod val="50000"/>
                        <a:lumOff val="50000"/>
                      </a:schemeClr>
                    </a:solidFill>
                    <a:latin typeface="Segoe Sans Display Semilight" pitchFamily="2" charset="0"/>
                    <a:ea typeface="Calibri" panose="020F0502020204030204" pitchFamily="34" charset="0"/>
                    <a:cs typeface="Segoe Sans Display Semilight" pitchFamily="2" charset="0"/>
                  </a:rPr>
                  <a:t>Kickstand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sz="1100" kern="100" dirty="0">
                    <a:solidFill>
                      <a:schemeClr val="tx1">
                        <a:lumMod val="50000"/>
                        <a:lumOff val="50000"/>
                      </a:schemeClr>
                    </a:solidFill>
                    <a:latin typeface="Segoe Sans Display Semilight" pitchFamily="2" charset="0"/>
                    <a:ea typeface="Calibri" panose="020F0502020204030204" pitchFamily="34" charset="0"/>
                    <a:cs typeface="Segoe Sans Display Semilight" pitchFamily="2" charset="0"/>
                  </a:rPr>
                  <a:t>Device entry kit</a:t>
                </a:r>
              </a:p>
            </p:txBody>
          </p:sp>
        </p:grpSp>
      </p:grpSp>
    </p:spTree>
    <p:extLst>
      <p:ext uri="{BB962C8B-B14F-4D97-AF65-F5344CB8AC3E}">
        <p14:creationId xmlns:p14="http://schemas.microsoft.com/office/powerpoint/2010/main" val="287092864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3D36A-C842-0ED1-E59B-1273B8639449}"/>
              </a:ext>
            </a:extLst>
          </p:cNvPr>
          <p:cNvSpPr txBox="1">
            <a:spLocks/>
          </p:cNvSpPr>
          <p:nvPr/>
        </p:nvSpPr>
        <p:spPr>
          <a:xfrm>
            <a:off x="588263" y="866775"/>
            <a:ext cx="7568973" cy="4924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900">
                <a:latin typeface="Segoe Sans Display Semilight" pitchFamily="2" charset="0"/>
                <a:cs typeface="Segoe Sans Display Semilight" pitchFamily="2" charset="0"/>
              </a:rPr>
              <a:t>Repairable Surface Devices</a:t>
            </a:r>
            <a:endParaRPr lang="en-US" sz="2900" dirty="0">
              <a:latin typeface="Segoe Sans Display Semilight" pitchFamily="2" charset="0"/>
              <a:cs typeface="Segoe Sans Display Semilight" pitchFamily="2" charset="0"/>
            </a:endParaRPr>
          </a:p>
        </p:txBody>
      </p:sp>
      <p:cxnSp>
        <p:nvCxnSpPr>
          <p:cNvPr id="3" name="Straight Connector 2">
            <a:extLst>
              <a:ext uri="{FF2B5EF4-FFF2-40B4-BE49-F238E27FC236}">
                <a16:creationId xmlns:a16="http://schemas.microsoft.com/office/drawing/2014/main" id="{A1E71BB3-B8F0-E7C6-60B6-390AD258C9AA}"/>
              </a:ext>
            </a:extLst>
          </p:cNvPr>
          <p:cNvCxnSpPr>
            <a:cxnSpLocks/>
          </p:cNvCxnSpPr>
          <p:nvPr/>
        </p:nvCxnSpPr>
        <p:spPr>
          <a:xfrm>
            <a:off x="588262" y="4285993"/>
            <a:ext cx="11013188"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Box 26">
            <a:extLst>
              <a:ext uri="{FF2B5EF4-FFF2-40B4-BE49-F238E27FC236}">
                <a16:creationId xmlns:a16="http://schemas.microsoft.com/office/drawing/2014/main" id="{46588AB1-E79F-6AF7-7322-CC55D91666BB}"/>
              </a:ext>
            </a:extLst>
          </p:cNvPr>
          <p:cNvSpPr txBox="1"/>
          <p:nvPr/>
        </p:nvSpPr>
        <p:spPr>
          <a:xfrm>
            <a:off x="2448177" y="2399606"/>
            <a:ext cx="779091" cy="369332"/>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Segoe UI Semibold"/>
                <a:ea typeface="+mn-ea"/>
                <a:cs typeface="Segoe UI Light" panose="020B0502040204020203" pitchFamily="34" charset="0"/>
              </a:rPr>
              <a:t>Surface Laptop 5</a:t>
            </a:r>
          </a:p>
        </p:txBody>
      </p:sp>
      <p:sp>
        <p:nvSpPr>
          <p:cNvPr id="5" name="TextBox 30">
            <a:extLst>
              <a:ext uri="{FF2B5EF4-FFF2-40B4-BE49-F238E27FC236}">
                <a16:creationId xmlns:a16="http://schemas.microsoft.com/office/drawing/2014/main" id="{6DBAE820-5885-B9E3-94CE-1F0B1454C313}"/>
              </a:ext>
            </a:extLst>
          </p:cNvPr>
          <p:cNvSpPr txBox="1"/>
          <p:nvPr/>
        </p:nvSpPr>
        <p:spPr>
          <a:xfrm>
            <a:off x="1146317" y="3072143"/>
            <a:ext cx="1299752" cy="795089"/>
          </a:xfrm>
          <a:prstGeom prst="rect">
            <a:avLst/>
          </a:prstGeom>
          <a:noFill/>
        </p:spPr>
        <p:txBody>
          <a:bodyPr wrap="square" lIns="0" tIns="0" rIns="0" bIns="0" rtlCol="0">
            <a:spAutoFit/>
          </a:bodyPr>
          <a:lstStyle>
            <a:defPPr>
              <a:defRPr lang="en-US"/>
            </a:defPPr>
            <a:lvl1pPr marL="114300" marR="0" lvl="0" indent="-114300" fontAlgn="auto">
              <a:lnSpc>
                <a:spcPct val="100000"/>
              </a:lnSpc>
              <a:spcBef>
                <a:spcPts val="0"/>
              </a:spcBef>
              <a:spcAft>
                <a:spcPts val="200"/>
              </a:spcAft>
              <a:buClrTx/>
              <a:buSzTx/>
              <a:buFont typeface="Arial" panose="020B0604020202020204" pitchFamily="34" charset="0"/>
              <a:buChar char="•"/>
              <a:tabLst/>
              <a:defRPr kumimoji="0" sz="900" b="0" i="0" u="none" strike="noStrike" cap="none" spc="0" normalizeH="0" baseline="0">
                <a:ln>
                  <a:noFill/>
                </a:ln>
                <a:solidFill>
                  <a:schemeClr val="accent5"/>
                </a:solidFill>
                <a:effectLst/>
                <a:uLnTx/>
                <a:uFillTx/>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SSD </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Display Module</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Keyboard (c-cover)</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Feet</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Motherboard</a:t>
            </a:r>
          </a:p>
        </p:txBody>
      </p:sp>
      <p:sp>
        <p:nvSpPr>
          <p:cNvPr id="6" name="TextBox 30">
            <a:extLst>
              <a:ext uri="{FF2B5EF4-FFF2-40B4-BE49-F238E27FC236}">
                <a16:creationId xmlns:a16="http://schemas.microsoft.com/office/drawing/2014/main" id="{359A9602-C1E1-C6E2-D934-A01DABD78574}"/>
              </a:ext>
            </a:extLst>
          </p:cNvPr>
          <p:cNvSpPr txBox="1"/>
          <p:nvPr/>
        </p:nvSpPr>
        <p:spPr>
          <a:xfrm>
            <a:off x="2444594" y="3072143"/>
            <a:ext cx="1339241" cy="605294"/>
          </a:xfrm>
          <a:prstGeom prst="rect">
            <a:avLst/>
          </a:prstGeom>
          <a:noFill/>
        </p:spPr>
        <p:txBody>
          <a:bodyPr wrap="square" lIns="0" tIns="0" rIns="0" bIns="0" rtlCol="0">
            <a:spAutoFit/>
          </a:bodyPr>
          <a:lstStyle>
            <a:defPPr>
              <a:defRPr lang="en-US"/>
            </a:defPPr>
            <a:lvl1pPr marL="114300" marR="0" lvl="0" indent="-114300" fontAlgn="auto">
              <a:lnSpc>
                <a:spcPct val="100000"/>
              </a:lnSpc>
              <a:spcBef>
                <a:spcPts val="0"/>
              </a:spcBef>
              <a:spcAft>
                <a:spcPts val="200"/>
              </a:spcAft>
              <a:buClrTx/>
              <a:buSzTx/>
              <a:buFont typeface="Arial" panose="020B0604020202020204" pitchFamily="34" charset="0"/>
              <a:buChar char="•"/>
              <a:tabLst/>
              <a:defRPr kumimoji="0" sz="900" b="0" i="0" u="none" strike="noStrike" cap="none" spc="0" normalizeH="0" baseline="0">
                <a:ln>
                  <a:noFill/>
                </a:ln>
                <a:solidFill>
                  <a:schemeClr val="accent5"/>
                </a:solidFill>
                <a:effectLst/>
                <a:uLnTx/>
                <a:uFillTx/>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Surface connect port (Surflink) </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Battery + Bucket</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Thermal module </a:t>
            </a:r>
          </a:p>
        </p:txBody>
      </p:sp>
      <p:pic>
        <p:nvPicPr>
          <p:cNvPr id="7" name="Picture 6">
            <a:extLst>
              <a:ext uri="{FF2B5EF4-FFF2-40B4-BE49-F238E27FC236}">
                <a16:creationId xmlns:a16="http://schemas.microsoft.com/office/drawing/2014/main" id="{E9E3CBDB-3C35-0BC6-951F-ED366707C523}"/>
              </a:ext>
            </a:extLst>
          </p:cNvPr>
          <p:cNvPicPr>
            <a:picLocks/>
          </p:cNvPicPr>
          <p:nvPr/>
        </p:nvPicPr>
        <p:blipFill>
          <a:blip r:embed="rId2"/>
          <a:stretch>
            <a:fillRect/>
          </a:stretch>
        </p:blipFill>
        <p:spPr>
          <a:xfrm>
            <a:off x="989825" y="2167100"/>
            <a:ext cx="1554226" cy="874252"/>
          </a:xfrm>
          <a:prstGeom prst="rect">
            <a:avLst/>
          </a:prstGeom>
        </p:spPr>
      </p:pic>
      <p:sp>
        <p:nvSpPr>
          <p:cNvPr id="8" name="TextBox 26">
            <a:extLst>
              <a:ext uri="{FF2B5EF4-FFF2-40B4-BE49-F238E27FC236}">
                <a16:creationId xmlns:a16="http://schemas.microsoft.com/office/drawing/2014/main" id="{A4DF397F-D573-5F71-E8DA-63B2B73BFFF7}"/>
              </a:ext>
            </a:extLst>
          </p:cNvPr>
          <p:cNvSpPr txBox="1"/>
          <p:nvPr/>
        </p:nvSpPr>
        <p:spPr>
          <a:xfrm>
            <a:off x="10420080" y="2422179"/>
            <a:ext cx="939561" cy="369332"/>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Segoe UI Semibold"/>
                <a:ea typeface="+mn-ea"/>
                <a:cs typeface="Segoe UI Light" panose="020B0502040204020203" pitchFamily="34" charset="0"/>
              </a:rPr>
              <a:t>Surface Studio 2+</a:t>
            </a:r>
          </a:p>
        </p:txBody>
      </p:sp>
      <p:sp>
        <p:nvSpPr>
          <p:cNvPr id="9" name="TextBox 8">
            <a:extLst>
              <a:ext uri="{FF2B5EF4-FFF2-40B4-BE49-F238E27FC236}">
                <a16:creationId xmlns:a16="http://schemas.microsoft.com/office/drawing/2014/main" id="{EBD49AEF-570A-E779-2B39-00D1AE6F625B}"/>
              </a:ext>
            </a:extLst>
          </p:cNvPr>
          <p:cNvSpPr txBox="1"/>
          <p:nvPr/>
        </p:nvSpPr>
        <p:spPr>
          <a:xfrm>
            <a:off x="9625575" y="3094716"/>
            <a:ext cx="2065294" cy="959237"/>
          </a:xfrm>
          <a:prstGeom prst="rect">
            <a:avLst/>
          </a:prstGeom>
          <a:noFill/>
        </p:spPr>
        <p:txBody>
          <a:bodyPr wrap="square" lIns="0" tIns="0" rIns="0" bIns="0" rtlCol="0">
            <a:spAutoFit/>
          </a:bodyPr>
          <a:lstStyle>
            <a:defPPr>
              <a:defRPr lang="en-US"/>
            </a:defPPr>
            <a:lvl1pPr marL="114300" marR="0" lvl="0" indent="-114300" fontAlgn="auto">
              <a:lnSpc>
                <a:spcPct val="100000"/>
              </a:lnSpc>
              <a:spcBef>
                <a:spcPts val="0"/>
              </a:spcBef>
              <a:spcAft>
                <a:spcPts val="200"/>
              </a:spcAft>
              <a:buClrTx/>
              <a:buSzTx/>
              <a:buFont typeface="Arial" panose="020B0604020202020204" pitchFamily="34" charset="0"/>
              <a:buChar char="•"/>
              <a:tabLst/>
              <a:defRPr kumimoji="0" sz="900" b="0" i="0" u="none" strike="noStrike" cap="none" spc="0" normalizeH="0" baseline="0">
                <a:ln>
                  <a:noFill/>
                </a:ln>
                <a:solidFill>
                  <a:schemeClr val="accent5"/>
                </a:solidFill>
                <a:effectLst/>
                <a:uLnTx/>
                <a:uFillTx/>
                <a:cs typeface="Segoe UI" panose="020B0502040204020203" pitchFamily="34" charset="0"/>
              </a:defRPr>
            </a:lvl1pPr>
          </a:lstStyle>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SSD</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Display Module</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Thermal module </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Motherboard</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Feet</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Internal PSU</a:t>
            </a:r>
          </a:p>
        </p:txBody>
      </p:sp>
      <p:pic>
        <p:nvPicPr>
          <p:cNvPr id="10" name="Picture 9">
            <a:extLst>
              <a:ext uri="{FF2B5EF4-FFF2-40B4-BE49-F238E27FC236}">
                <a16:creationId xmlns:a16="http://schemas.microsoft.com/office/drawing/2014/main" id="{119E5E35-D028-BE21-03C9-62ACB877EE96}"/>
              </a:ext>
            </a:extLst>
          </p:cNvPr>
          <p:cNvPicPr>
            <a:picLocks noChangeAspect="1"/>
          </p:cNvPicPr>
          <p:nvPr/>
        </p:nvPicPr>
        <p:blipFill>
          <a:blip r:embed="rId3"/>
          <a:stretch>
            <a:fillRect/>
          </a:stretch>
        </p:blipFill>
        <p:spPr>
          <a:xfrm>
            <a:off x="9542899" y="2153547"/>
            <a:ext cx="877065" cy="827567"/>
          </a:xfrm>
          <a:prstGeom prst="rect">
            <a:avLst/>
          </a:prstGeom>
        </p:spPr>
      </p:pic>
      <p:sp>
        <p:nvSpPr>
          <p:cNvPr id="11" name="TextBox 10">
            <a:extLst>
              <a:ext uri="{FF2B5EF4-FFF2-40B4-BE49-F238E27FC236}">
                <a16:creationId xmlns:a16="http://schemas.microsoft.com/office/drawing/2014/main" id="{A78A88CE-FB2C-7860-1801-63D00AAFCEDA}"/>
              </a:ext>
            </a:extLst>
          </p:cNvPr>
          <p:cNvSpPr txBox="1"/>
          <p:nvPr/>
        </p:nvSpPr>
        <p:spPr>
          <a:xfrm>
            <a:off x="2319778" y="4717707"/>
            <a:ext cx="1182874" cy="369332"/>
          </a:xfrm>
          <a:prstGeom prst="rect">
            <a:avLst/>
          </a:prstGeom>
          <a:noFill/>
        </p:spPr>
        <p:txBody>
          <a:bodyPr wrap="square" lIns="0" tIns="0" rIns="0" bIns="0" rtlCol="0" anchor="ctr">
            <a:spAutoFit/>
          </a:bodyPr>
          <a:lstStyle>
            <a:defPPr>
              <a:defRPr lang="en-US"/>
            </a:defPPr>
            <a:lvl1pPr marR="0" lvl="0" indent="0" fontAlgn="auto">
              <a:lnSpc>
                <a:spcPct val="100000"/>
              </a:lnSpc>
              <a:spcBef>
                <a:spcPts val="0"/>
              </a:spcBef>
              <a:spcAft>
                <a:spcPts val="0"/>
              </a:spcAft>
              <a:buClrTx/>
              <a:buSzTx/>
              <a:buFontTx/>
              <a:buNone/>
              <a:tabLst/>
              <a:defRPr kumimoji="0" sz="1200" b="0" i="0" u="none" strike="noStrike" cap="none" spc="0" normalizeH="0" baseline="0">
                <a:ln w="0"/>
                <a:solidFill>
                  <a:schemeClr val="accent5"/>
                </a:solidFill>
                <a:effectLst/>
                <a:uLnTx/>
                <a:uFillTx/>
                <a:latin typeface="+mj-lt"/>
                <a:cs typeface="Segoe UI Light"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srgbClr val="0078D4"/>
                </a:solidFill>
                <a:effectLst/>
                <a:uLnTx/>
                <a:uFillTx/>
                <a:latin typeface="Segoe UI Semibold"/>
                <a:ea typeface="+mn-ea"/>
                <a:cs typeface="Segoe UI Light" panose="020B0502040204020203" pitchFamily="34" charset="0"/>
              </a:rPr>
              <a:t>Surface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srgbClr val="0078D4"/>
                </a:solidFill>
                <a:effectLst/>
                <a:uLnTx/>
                <a:uFillTx/>
                <a:latin typeface="Segoe UI Semibold"/>
                <a:ea typeface="+mn-ea"/>
                <a:cs typeface="Segoe UI Light" panose="020B0502040204020203" pitchFamily="34" charset="0"/>
              </a:rPr>
              <a:t>Laptop Studio 2</a:t>
            </a:r>
          </a:p>
        </p:txBody>
      </p:sp>
      <p:sp>
        <p:nvSpPr>
          <p:cNvPr id="12" name="TextBox 63">
            <a:extLst>
              <a:ext uri="{FF2B5EF4-FFF2-40B4-BE49-F238E27FC236}">
                <a16:creationId xmlns:a16="http://schemas.microsoft.com/office/drawing/2014/main" id="{3FB3D2BC-F8EE-C93E-B825-C8B029CCC649}"/>
              </a:ext>
            </a:extLst>
          </p:cNvPr>
          <p:cNvSpPr txBox="1"/>
          <p:nvPr/>
        </p:nvSpPr>
        <p:spPr>
          <a:xfrm>
            <a:off x="1230392" y="5403114"/>
            <a:ext cx="1817214" cy="959237"/>
          </a:xfrm>
          <a:prstGeom prst="rect">
            <a:avLst/>
          </a:prstGeom>
          <a:noFill/>
        </p:spPr>
        <p:txBody>
          <a:bodyPr wrap="square" lIns="0" tIns="0" rIns="0" bIns="0" rtlCol="0">
            <a:spAutoFit/>
          </a:bodyPr>
          <a:lstStyle>
            <a:defPPr>
              <a:defRPr lang="en-US"/>
            </a:defPPr>
            <a:lvl1pPr marL="114300" marR="0" lvl="0" indent="-114300" fontAlgn="auto">
              <a:lnSpc>
                <a:spcPct val="100000"/>
              </a:lnSpc>
              <a:spcBef>
                <a:spcPts val="0"/>
              </a:spcBef>
              <a:spcAft>
                <a:spcPts val="200"/>
              </a:spcAft>
              <a:buClrTx/>
              <a:buSzTx/>
              <a:buFont typeface="Arial" panose="020B0604020202020204" pitchFamily="34" charset="0"/>
              <a:buChar char="•"/>
              <a:tabLst/>
              <a:defRPr kumimoji="0" sz="900" b="0" i="0" u="none" strike="noStrike" cap="none" spc="0" normalizeH="0" baseline="0">
                <a:ln>
                  <a:noFill/>
                </a:ln>
                <a:solidFill>
                  <a:schemeClr val="accent5"/>
                </a:solidFill>
                <a:effectLst/>
                <a:uLnTx/>
                <a:uFillTx/>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Display Assembly A/B-Cover</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Keyboard Assembly C-Cover</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Surflink Port</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USB C</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USB A </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Audio Jacks</a:t>
            </a:r>
          </a:p>
        </p:txBody>
      </p:sp>
      <p:sp>
        <p:nvSpPr>
          <p:cNvPr id="13" name="TextBox 63">
            <a:extLst>
              <a:ext uri="{FF2B5EF4-FFF2-40B4-BE49-F238E27FC236}">
                <a16:creationId xmlns:a16="http://schemas.microsoft.com/office/drawing/2014/main" id="{C896F989-1492-BBE2-1414-70B7FBE230E0}"/>
              </a:ext>
            </a:extLst>
          </p:cNvPr>
          <p:cNvSpPr txBox="1"/>
          <p:nvPr/>
        </p:nvSpPr>
        <p:spPr>
          <a:xfrm>
            <a:off x="2940516" y="5403114"/>
            <a:ext cx="1193597" cy="959237"/>
          </a:xfrm>
          <a:prstGeom prst="rect">
            <a:avLst/>
          </a:prstGeom>
          <a:noFill/>
        </p:spPr>
        <p:txBody>
          <a:bodyPr wrap="square" lIns="0" tIns="0" rIns="0" bIns="0" rtlCol="0">
            <a:spAutoFit/>
          </a:bodyPr>
          <a:lstStyle>
            <a:defPPr>
              <a:defRPr lang="en-US"/>
            </a:defPPr>
            <a:lvl1pPr marL="114300" marR="0" lvl="0" indent="-114300" fontAlgn="auto">
              <a:lnSpc>
                <a:spcPct val="100000"/>
              </a:lnSpc>
              <a:spcBef>
                <a:spcPts val="0"/>
              </a:spcBef>
              <a:spcAft>
                <a:spcPts val="200"/>
              </a:spcAft>
              <a:buClrTx/>
              <a:buSzTx/>
              <a:buFont typeface="Arial" panose="020B0604020202020204" pitchFamily="34" charset="0"/>
              <a:buChar char="•"/>
              <a:tabLst/>
              <a:defRPr kumimoji="0" sz="900" b="0" i="0" u="none" strike="noStrike" cap="none" spc="0" normalizeH="0" baseline="0">
                <a:ln>
                  <a:noFill/>
                </a:ln>
                <a:solidFill>
                  <a:schemeClr val="accent5"/>
                </a:solidFill>
                <a:effectLst/>
                <a:uLnTx/>
                <a:uFillTx/>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Solid State Drive</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Cosmetic Plate</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Non-Skid Feet</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D-Bucket + Battery</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Motherboard</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Micro SD Reader</a:t>
            </a:r>
          </a:p>
        </p:txBody>
      </p:sp>
      <p:pic>
        <p:nvPicPr>
          <p:cNvPr id="14" name="Picture 13">
            <a:extLst>
              <a:ext uri="{FF2B5EF4-FFF2-40B4-BE49-F238E27FC236}">
                <a16:creationId xmlns:a16="http://schemas.microsoft.com/office/drawing/2014/main" id="{FC9246DB-E067-6FB5-4B06-D16D50F259CF}"/>
              </a:ext>
            </a:extLst>
          </p:cNvPr>
          <p:cNvPicPr>
            <a:picLocks noChangeAspect="1"/>
          </p:cNvPicPr>
          <p:nvPr/>
        </p:nvPicPr>
        <p:blipFill>
          <a:blip r:embed="rId4"/>
          <a:stretch>
            <a:fillRect/>
          </a:stretch>
        </p:blipFill>
        <p:spPr>
          <a:xfrm>
            <a:off x="1191325" y="4499145"/>
            <a:ext cx="1243528" cy="829019"/>
          </a:xfrm>
          <a:prstGeom prst="rect">
            <a:avLst/>
          </a:prstGeom>
        </p:spPr>
      </p:pic>
      <p:sp>
        <p:nvSpPr>
          <p:cNvPr id="15" name="TextBox 14">
            <a:extLst>
              <a:ext uri="{FF2B5EF4-FFF2-40B4-BE49-F238E27FC236}">
                <a16:creationId xmlns:a16="http://schemas.microsoft.com/office/drawing/2014/main" id="{2AC91FD5-6000-45BA-DC41-E9E222C69D27}"/>
              </a:ext>
            </a:extLst>
          </p:cNvPr>
          <p:cNvSpPr txBox="1"/>
          <p:nvPr/>
        </p:nvSpPr>
        <p:spPr>
          <a:xfrm>
            <a:off x="6010235" y="4717707"/>
            <a:ext cx="1216528" cy="369332"/>
          </a:xfrm>
          <a:prstGeom prst="rect">
            <a:avLst/>
          </a:prstGeom>
          <a:noFill/>
        </p:spPr>
        <p:txBody>
          <a:bodyPr wrap="square" lIns="0" tIns="0" rIns="0" bIns="0" rtlCol="0" anchor="ctr">
            <a:spAutoFit/>
          </a:bodyPr>
          <a:lstStyle>
            <a:defPPr>
              <a:defRPr lang="en-US"/>
            </a:defPPr>
            <a:lvl1pPr marR="0" lvl="0" indent="0" fontAlgn="auto">
              <a:lnSpc>
                <a:spcPct val="100000"/>
              </a:lnSpc>
              <a:spcBef>
                <a:spcPts val="0"/>
              </a:spcBef>
              <a:spcAft>
                <a:spcPts val="0"/>
              </a:spcAft>
              <a:buClrTx/>
              <a:buSzTx/>
              <a:buFontTx/>
              <a:buNone/>
              <a:tabLst/>
              <a:defRPr kumimoji="0" sz="1200" b="0" i="0" u="none" strike="noStrike" cap="none" spc="0" normalizeH="0" baseline="0">
                <a:ln w="0"/>
                <a:solidFill>
                  <a:schemeClr val="accent5"/>
                </a:solidFill>
                <a:effectLst/>
                <a:uLnTx/>
                <a:uFillTx/>
                <a:latin typeface="+mj-lt"/>
                <a:cs typeface="Segoe UI Light"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srgbClr val="0078D4"/>
                </a:solidFill>
                <a:effectLst/>
                <a:uLnTx/>
                <a:uFillTx/>
                <a:latin typeface="Segoe UI Semibold"/>
                <a:ea typeface="+mn-ea"/>
                <a:cs typeface="Segoe UI Light" panose="020B0502040204020203" pitchFamily="34" charset="0"/>
              </a:rPr>
              <a:t>Surface</a:t>
            </a:r>
            <a:br>
              <a:rPr kumimoji="0" lang="en-US" sz="1200" b="0" i="0" u="none" strike="noStrike" kern="1200" cap="none" spc="0" normalizeH="0" baseline="0" noProof="0">
                <a:ln w="0"/>
                <a:solidFill>
                  <a:srgbClr val="0078D4"/>
                </a:solidFill>
                <a:effectLst/>
                <a:uLnTx/>
                <a:uFillTx/>
                <a:latin typeface="Segoe UI Semibold"/>
                <a:ea typeface="+mn-ea"/>
                <a:cs typeface="Segoe UI Light" panose="020B0502040204020203" pitchFamily="34" charset="0"/>
              </a:rPr>
            </a:br>
            <a:r>
              <a:rPr kumimoji="0" lang="en-US" sz="1200" b="0" i="0" u="none" strike="noStrike" kern="1200" cap="none" spc="0" normalizeH="0" baseline="0" noProof="0">
                <a:ln w="0"/>
                <a:solidFill>
                  <a:srgbClr val="0078D4"/>
                </a:solidFill>
                <a:effectLst/>
                <a:uLnTx/>
                <a:uFillTx/>
                <a:latin typeface="Segoe UI Semibold"/>
                <a:ea typeface="+mn-ea"/>
                <a:cs typeface="Segoe UI Light" panose="020B0502040204020203" pitchFamily="34" charset="0"/>
              </a:rPr>
              <a:t>Laptop Go 3</a:t>
            </a:r>
          </a:p>
        </p:txBody>
      </p:sp>
      <p:sp>
        <p:nvSpPr>
          <p:cNvPr id="16" name="TextBox 25">
            <a:extLst>
              <a:ext uri="{FF2B5EF4-FFF2-40B4-BE49-F238E27FC236}">
                <a16:creationId xmlns:a16="http://schemas.microsoft.com/office/drawing/2014/main" id="{5A4C2CAD-660F-1287-0238-D188CB803694}"/>
              </a:ext>
            </a:extLst>
          </p:cNvPr>
          <p:cNvSpPr txBox="1"/>
          <p:nvPr/>
        </p:nvSpPr>
        <p:spPr>
          <a:xfrm>
            <a:off x="4750733" y="5403114"/>
            <a:ext cx="1286936" cy="769441"/>
          </a:xfrm>
          <a:prstGeom prst="rect">
            <a:avLst/>
          </a:prstGeom>
          <a:noFill/>
        </p:spPr>
        <p:txBody>
          <a:bodyPr wrap="square" lIns="0" tIns="0" rIns="0" bIns="0" rtlCol="0">
            <a:spAutoFit/>
          </a:bodyPr>
          <a:lstStyle>
            <a:defPPr>
              <a:defRPr lang="en-US"/>
            </a:defPPr>
            <a:lvl1pPr marL="114300" marR="0" lvl="0" indent="-114300" fontAlgn="auto">
              <a:lnSpc>
                <a:spcPct val="100000"/>
              </a:lnSpc>
              <a:spcBef>
                <a:spcPts val="0"/>
              </a:spcBef>
              <a:spcAft>
                <a:spcPts val="200"/>
              </a:spcAft>
              <a:buClrTx/>
              <a:buSzTx/>
              <a:buFont typeface="Arial" panose="020B0604020202020204" pitchFamily="34" charset="0"/>
              <a:buChar char="•"/>
              <a:tabLst/>
              <a:defRPr kumimoji="0" sz="900" b="0" i="0" u="none" strike="noStrike" cap="none" spc="0" normalizeH="0" baseline="0">
                <a:ln>
                  <a:noFill/>
                </a:ln>
                <a:solidFill>
                  <a:schemeClr val="accent5"/>
                </a:solidFill>
                <a:effectLst/>
                <a:uLnTx/>
                <a:uFillTx/>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Display Assembly </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Keyboard Assembly </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rSSD (removeable solid-state drive)</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Feet</a:t>
            </a:r>
          </a:p>
        </p:txBody>
      </p:sp>
      <p:sp>
        <p:nvSpPr>
          <p:cNvPr id="17" name="TextBox 25">
            <a:extLst>
              <a:ext uri="{FF2B5EF4-FFF2-40B4-BE49-F238E27FC236}">
                <a16:creationId xmlns:a16="http://schemas.microsoft.com/office/drawing/2014/main" id="{0E556B50-194C-8FAF-0D6F-46D8BF015600}"/>
              </a:ext>
            </a:extLst>
          </p:cNvPr>
          <p:cNvSpPr txBox="1"/>
          <p:nvPr/>
        </p:nvSpPr>
        <p:spPr>
          <a:xfrm>
            <a:off x="6033575" y="5403114"/>
            <a:ext cx="1286936" cy="466794"/>
          </a:xfrm>
          <a:prstGeom prst="rect">
            <a:avLst/>
          </a:prstGeom>
          <a:noFill/>
        </p:spPr>
        <p:txBody>
          <a:bodyPr wrap="square" lIns="0" tIns="0" rIns="0" bIns="0" rtlCol="0">
            <a:spAutoFit/>
          </a:bodyPr>
          <a:lstStyle>
            <a:defPPr>
              <a:defRPr lang="en-US"/>
            </a:defPPr>
            <a:lvl1pPr marL="114300" marR="0" lvl="0" indent="-114300" fontAlgn="auto">
              <a:lnSpc>
                <a:spcPct val="100000"/>
              </a:lnSpc>
              <a:spcBef>
                <a:spcPts val="0"/>
              </a:spcBef>
              <a:spcAft>
                <a:spcPts val="200"/>
              </a:spcAft>
              <a:buClrTx/>
              <a:buSzTx/>
              <a:buFont typeface="Arial" panose="020B0604020202020204" pitchFamily="34" charset="0"/>
              <a:buChar char="•"/>
              <a:tabLst/>
              <a:defRPr kumimoji="0" sz="900" b="0" i="0" u="none" strike="noStrike" cap="none" spc="0" normalizeH="0" baseline="0">
                <a:ln>
                  <a:noFill/>
                </a:ln>
                <a:solidFill>
                  <a:schemeClr val="accent5"/>
                </a:solidFill>
                <a:effectLst/>
                <a:uLnTx/>
                <a:uFillTx/>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Battery</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Surflink Assembly</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Motherboard (PCBA)</a:t>
            </a:r>
          </a:p>
        </p:txBody>
      </p:sp>
      <p:pic>
        <p:nvPicPr>
          <p:cNvPr id="18" name="Picture 17">
            <a:extLst>
              <a:ext uri="{FF2B5EF4-FFF2-40B4-BE49-F238E27FC236}">
                <a16:creationId xmlns:a16="http://schemas.microsoft.com/office/drawing/2014/main" id="{2D9F96BD-3800-FDE5-02D4-CDDB98B87DCC}"/>
              </a:ext>
            </a:extLst>
          </p:cNvPr>
          <p:cNvPicPr>
            <a:picLocks noChangeAspect="1"/>
          </p:cNvPicPr>
          <p:nvPr/>
        </p:nvPicPr>
        <p:blipFill>
          <a:blip r:embed="rId5"/>
          <a:stretch>
            <a:fillRect/>
          </a:stretch>
        </p:blipFill>
        <p:spPr>
          <a:xfrm>
            <a:off x="4736935" y="4570629"/>
            <a:ext cx="1439612" cy="745741"/>
          </a:xfrm>
          <a:prstGeom prst="rect">
            <a:avLst/>
          </a:prstGeom>
        </p:spPr>
      </p:pic>
      <p:sp>
        <p:nvSpPr>
          <p:cNvPr id="19" name="TextBox 18">
            <a:extLst>
              <a:ext uri="{FF2B5EF4-FFF2-40B4-BE49-F238E27FC236}">
                <a16:creationId xmlns:a16="http://schemas.microsoft.com/office/drawing/2014/main" id="{0DF639AD-9819-A366-00DA-C01A46694281}"/>
              </a:ext>
            </a:extLst>
          </p:cNvPr>
          <p:cNvSpPr txBox="1"/>
          <p:nvPr/>
        </p:nvSpPr>
        <p:spPr>
          <a:xfrm>
            <a:off x="9557115" y="4717707"/>
            <a:ext cx="1179701" cy="369332"/>
          </a:xfrm>
          <a:prstGeom prst="rect">
            <a:avLst/>
          </a:prstGeom>
          <a:noFill/>
        </p:spPr>
        <p:txBody>
          <a:bodyPr wrap="square" lIns="0" tIns="0" rIns="0" bIns="0" rtlCol="0" anchor="ctr">
            <a:spAutoFit/>
          </a:bodyPr>
          <a:lstStyle>
            <a:defPPr>
              <a:defRPr lang="en-US"/>
            </a:defPPr>
            <a:lvl1pPr marR="0" lvl="0" indent="0" fontAlgn="auto">
              <a:lnSpc>
                <a:spcPct val="100000"/>
              </a:lnSpc>
              <a:spcBef>
                <a:spcPts val="0"/>
              </a:spcBef>
              <a:spcAft>
                <a:spcPts val="0"/>
              </a:spcAft>
              <a:buClrTx/>
              <a:buSzTx/>
              <a:buFontTx/>
              <a:buNone/>
              <a:tabLst/>
              <a:defRPr kumimoji="0" sz="1200" b="0" i="0" u="none" strike="noStrike" cap="none" spc="0" normalizeH="0" baseline="0">
                <a:ln w="0"/>
                <a:solidFill>
                  <a:schemeClr val="accent5"/>
                </a:solidFill>
                <a:effectLst/>
                <a:uLnTx/>
                <a:uFillTx/>
                <a:latin typeface="+mj-lt"/>
                <a:cs typeface="Segoe UI Light"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srgbClr val="0078D4"/>
                </a:solidFill>
                <a:effectLst/>
                <a:uLnTx/>
                <a:uFillTx/>
                <a:latin typeface="Segoe UI Semibold"/>
                <a:ea typeface="+mn-ea"/>
                <a:cs typeface="Segoe UI Light" panose="020B0502040204020203" pitchFamily="34" charset="0"/>
              </a:rPr>
              <a:t>Surface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srgbClr val="0078D4"/>
                </a:solidFill>
                <a:effectLst/>
                <a:uLnTx/>
                <a:uFillTx/>
                <a:latin typeface="Segoe UI Semibold"/>
                <a:ea typeface="+mn-ea"/>
                <a:cs typeface="Segoe UI Light" panose="020B0502040204020203" pitchFamily="34" charset="0"/>
              </a:rPr>
              <a:t>Go 4</a:t>
            </a:r>
          </a:p>
        </p:txBody>
      </p:sp>
      <p:sp>
        <p:nvSpPr>
          <p:cNvPr id="20" name="TextBox 19">
            <a:extLst>
              <a:ext uri="{FF2B5EF4-FFF2-40B4-BE49-F238E27FC236}">
                <a16:creationId xmlns:a16="http://schemas.microsoft.com/office/drawing/2014/main" id="{B04295EF-9A00-02EA-F4F1-A607E88C972E}"/>
              </a:ext>
            </a:extLst>
          </p:cNvPr>
          <p:cNvSpPr txBox="1"/>
          <p:nvPr/>
        </p:nvSpPr>
        <p:spPr>
          <a:xfrm>
            <a:off x="8291838" y="5403114"/>
            <a:ext cx="2325046" cy="959237"/>
          </a:xfrm>
          <a:prstGeom prst="rect">
            <a:avLst/>
          </a:prstGeom>
          <a:noFill/>
        </p:spPr>
        <p:txBody>
          <a:bodyPr wrap="square" lIns="0" tIns="0" rIns="0" bIns="0" rtlCol="0">
            <a:spAutoFit/>
          </a:bodyPr>
          <a:lstStyle>
            <a:defPPr>
              <a:defRPr lang="en-US"/>
            </a:defPPr>
            <a:lvl1pPr marL="114300" marR="0" lvl="0" indent="-114300" fontAlgn="auto">
              <a:lnSpc>
                <a:spcPct val="100000"/>
              </a:lnSpc>
              <a:spcBef>
                <a:spcPts val="0"/>
              </a:spcBef>
              <a:spcAft>
                <a:spcPts val="200"/>
              </a:spcAft>
              <a:buClrTx/>
              <a:buSzTx/>
              <a:buFont typeface="Arial" panose="020B0604020202020204" pitchFamily="34" charset="0"/>
              <a:buChar char="•"/>
              <a:tabLst/>
              <a:defRPr kumimoji="0" sz="900" b="0" i="0" u="none" strike="noStrike" cap="none" spc="0" normalizeH="0" baseline="0">
                <a:ln>
                  <a:noFill/>
                </a:ln>
                <a:solidFill>
                  <a:schemeClr val="accent5"/>
                </a:solidFill>
                <a:effectLst/>
                <a:uLnTx/>
                <a:uFillTx/>
                <a:cs typeface="Segoe UI" panose="020B0502040204020203" pitchFamily="34" charset="0"/>
              </a:defRPr>
            </a:lvl1pPr>
          </a:lstStyle>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IN"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Touch Display Module</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IN"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Battery (including bucket)</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IN"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Motherboard (PCBA)</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IN"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Front Camera</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IN"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Rear Camera</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IN"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IR Camera</a:t>
            </a:r>
          </a:p>
        </p:txBody>
      </p:sp>
      <p:sp>
        <p:nvSpPr>
          <p:cNvPr id="21" name="TextBox 20">
            <a:extLst>
              <a:ext uri="{FF2B5EF4-FFF2-40B4-BE49-F238E27FC236}">
                <a16:creationId xmlns:a16="http://schemas.microsoft.com/office/drawing/2014/main" id="{B1D5F544-8364-E12F-A1AF-CCCBDAA8E024}"/>
              </a:ext>
            </a:extLst>
          </p:cNvPr>
          <p:cNvSpPr txBox="1"/>
          <p:nvPr/>
        </p:nvSpPr>
        <p:spPr>
          <a:xfrm>
            <a:off x="9877499" y="5403114"/>
            <a:ext cx="1406454" cy="795089"/>
          </a:xfrm>
          <a:prstGeom prst="rect">
            <a:avLst/>
          </a:prstGeom>
          <a:noFill/>
        </p:spPr>
        <p:txBody>
          <a:bodyPr wrap="square" lIns="0" tIns="0" rIns="0" bIns="0" rtlCol="0">
            <a:spAutoFit/>
          </a:bodyPr>
          <a:lstStyle>
            <a:defPPr>
              <a:defRPr lang="en-US"/>
            </a:defPPr>
            <a:lvl1pPr marL="114300" marR="0" lvl="0" indent="-114300" fontAlgn="auto">
              <a:lnSpc>
                <a:spcPct val="100000"/>
              </a:lnSpc>
              <a:spcBef>
                <a:spcPts val="0"/>
              </a:spcBef>
              <a:spcAft>
                <a:spcPts val="200"/>
              </a:spcAft>
              <a:buClrTx/>
              <a:buSzTx/>
              <a:buFont typeface="Arial" panose="020B0604020202020204" pitchFamily="34" charset="0"/>
              <a:buChar char="•"/>
              <a:tabLst/>
              <a:defRPr kumimoji="0" sz="900" b="0" i="0" u="none" strike="noStrike" cap="none" spc="0" normalizeH="0" baseline="0">
                <a:ln>
                  <a:noFill/>
                </a:ln>
                <a:solidFill>
                  <a:schemeClr val="accent5"/>
                </a:solidFill>
                <a:effectLst/>
                <a:uLnTx/>
                <a:uFillTx/>
                <a:cs typeface="Segoe UI" panose="020B0502040204020203" pitchFamily="34" charset="0"/>
              </a:defRPr>
            </a:lvl1pPr>
          </a:lstStyle>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IN"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Speakers</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IN"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Hinge </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IN"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Kickstand</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IN"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SDXC Connector</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IN"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Blade Connector</a:t>
            </a:r>
          </a:p>
        </p:txBody>
      </p:sp>
      <p:pic>
        <p:nvPicPr>
          <p:cNvPr id="22" name="Picture 21">
            <a:extLst>
              <a:ext uri="{FF2B5EF4-FFF2-40B4-BE49-F238E27FC236}">
                <a16:creationId xmlns:a16="http://schemas.microsoft.com/office/drawing/2014/main" id="{1B2ED108-C2EE-6530-9477-D5F8631CDBEB}"/>
              </a:ext>
            </a:extLst>
          </p:cNvPr>
          <p:cNvPicPr>
            <a:picLocks noChangeAspect="1"/>
          </p:cNvPicPr>
          <p:nvPr/>
        </p:nvPicPr>
        <p:blipFill>
          <a:blip r:embed="rId6"/>
          <a:stretch>
            <a:fillRect/>
          </a:stretch>
        </p:blipFill>
        <p:spPr>
          <a:xfrm>
            <a:off x="8097555" y="4524264"/>
            <a:ext cx="1634017" cy="919134"/>
          </a:xfrm>
          <a:prstGeom prst="rect">
            <a:avLst/>
          </a:prstGeom>
        </p:spPr>
      </p:pic>
      <p:sp>
        <p:nvSpPr>
          <p:cNvPr id="23" name="Title 1">
            <a:extLst>
              <a:ext uri="{FF2B5EF4-FFF2-40B4-BE49-F238E27FC236}">
                <a16:creationId xmlns:a16="http://schemas.microsoft.com/office/drawing/2014/main" id="{94380C0C-C593-E33F-6B07-0C4A10C6D48E}"/>
              </a:ext>
            </a:extLst>
          </p:cNvPr>
          <p:cNvSpPr txBox="1">
            <a:spLocks/>
          </p:cNvSpPr>
          <p:nvPr/>
        </p:nvSpPr>
        <p:spPr>
          <a:xfrm>
            <a:off x="697312" y="1405656"/>
            <a:ext cx="8627440" cy="338554"/>
          </a:xfrm>
          <a:prstGeom prst="rect">
            <a:avLst/>
          </a:prstGeom>
          <a:noFill/>
        </p:spPr>
        <p:txBody>
          <a:bodyPr wrap="square" lIns="0" rIns="0" anchor="ctr">
            <a:spAutoFit/>
          </a:bodyPr>
          <a:lstStyle>
            <a:lvl1pPr algn="l" defTabSz="932742" rtl="0" eaLnBrk="1" latinLnBrk="0" hangingPunct="1">
              <a:lnSpc>
                <a:spcPct val="100000"/>
              </a:lnSpc>
              <a:spcBef>
                <a:spcPct val="0"/>
              </a:spcBef>
              <a:buNone/>
              <a:defRPr lang="en-US" sz="1600" b="0" kern="1200" cap="none" spc="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w="3175">
                  <a:noFill/>
                </a:ln>
                <a:solidFill>
                  <a:srgbClr val="505050"/>
                </a:solidFill>
                <a:effectLst/>
                <a:uLnTx/>
                <a:uFillTx/>
                <a:latin typeface="Segoe UI Light" panose="020B0502040204020203" pitchFamily="34" charset="0"/>
                <a:ea typeface="+mn-ea"/>
                <a:cs typeface="Segoe UI Light" panose="020B0502040204020203" pitchFamily="34" charset="0"/>
              </a:rPr>
              <a:t>Portfolio of repairable Surface devices and Microsoft genuine replacement components</a:t>
            </a:r>
          </a:p>
        </p:txBody>
      </p:sp>
      <p:sp>
        <p:nvSpPr>
          <p:cNvPr id="24" name="TextBox 23">
            <a:extLst>
              <a:ext uri="{FF2B5EF4-FFF2-40B4-BE49-F238E27FC236}">
                <a16:creationId xmlns:a16="http://schemas.microsoft.com/office/drawing/2014/main" id="{E4CC7D9D-5020-8A6D-3077-E247C5080128}"/>
              </a:ext>
            </a:extLst>
          </p:cNvPr>
          <p:cNvSpPr txBox="1"/>
          <p:nvPr/>
        </p:nvSpPr>
        <p:spPr>
          <a:xfrm>
            <a:off x="4746722" y="2989518"/>
            <a:ext cx="1043467" cy="933589"/>
          </a:xfrm>
          <a:prstGeom prst="rect">
            <a:avLst/>
          </a:prstGeom>
          <a:noFill/>
        </p:spPr>
        <p:txBody>
          <a:bodyPr wrap="square" lIns="0" tIns="0" rIns="0" bIns="0" rtlCol="0">
            <a:spAutoFit/>
          </a:bodyPr>
          <a:lstStyle>
            <a:defPPr>
              <a:defRPr lang="en-US"/>
            </a:defPPr>
            <a:lvl1pPr marL="114300" marR="0" lvl="0" indent="-114300" fontAlgn="auto">
              <a:lnSpc>
                <a:spcPct val="100000"/>
              </a:lnSpc>
              <a:spcBef>
                <a:spcPts val="0"/>
              </a:spcBef>
              <a:spcAft>
                <a:spcPts val="200"/>
              </a:spcAft>
              <a:buClrTx/>
              <a:buSzTx/>
              <a:buFont typeface="Arial" panose="020B0604020202020204" pitchFamily="34" charset="0"/>
              <a:buChar char="•"/>
              <a:tabLst/>
              <a:defRPr kumimoji="0" sz="900" b="0" i="0" u="none" strike="noStrike" cap="none" spc="0" normalizeH="0" baseline="0">
                <a:ln>
                  <a:noFill/>
                </a:ln>
                <a:solidFill>
                  <a:schemeClr val="accent5"/>
                </a:solidFill>
                <a:effectLst/>
                <a:uLnTx/>
                <a:uFillTx/>
                <a:cs typeface="Segoe UI" panose="020B0502040204020203" pitchFamily="34" charset="0"/>
              </a:defRPr>
            </a:lvl1pPr>
          </a:lstStyle>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SSD</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SSD door </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Kickstand </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Screen (TDM)</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Charge Port (Surflink) </a:t>
            </a:r>
          </a:p>
        </p:txBody>
      </p:sp>
      <p:sp>
        <p:nvSpPr>
          <p:cNvPr id="25" name="TextBox 24">
            <a:extLst>
              <a:ext uri="{FF2B5EF4-FFF2-40B4-BE49-F238E27FC236}">
                <a16:creationId xmlns:a16="http://schemas.microsoft.com/office/drawing/2014/main" id="{DE09FB6B-25E2-F494-6C44-201F58C09B0F}"/>
              </a:ext>
            </a:extLst>
          </p:cNvPr>
          <p:cNvSpPr txBox="1"/>
          <p:nvPr/>
        </p:nvSpPr>
        <p:spPr>
          <a:xfrm>
            <a:off x="7144933" y="2989518"/>
            <a:ext cx="1382225" cy="466794"/>
          </a:xfrm>
          <a:prstGeom prst="rect">
            <a:avLst/>
          </a:prstGeom>
          <a:noFill/>
        </p:spPr>
        <p:txBody>
          <a:bodyPr wrap="square" lIns="0" tIns="0" rIns="0" bIns="0" rtlCol="0">
            <a:spAutoFit/>
          </a:bodyPr>
          <a:lstStyle>
            <a:defPPr>
              <a:defRPr lang="en-US"/>
            </a:defPPr>
            <a:lvl1pPr marL="114300" marR="0" lvl="0" indent="-114300" fontAlgn="auto">
              <a:lnSpc>
                <a:spcPct val="100000"/>
              </a:lnSpc>
              <a:spcBef>
                <a:spcPts val="0"/>
              </a:spcBef>
              <a:spcAft>
                <a:spcPts val="200"/>
              </a:spcAft>
              <a:buClrTx/>
              <a:buSzTx/>
              <a:buFont typeface="Arial" panose="020B0604020202020204" pitchFamily="34" charset="0"/>
              <a:buChar char="•"/>
              <a:tabLst/>
              <a:defRPr kumimoji="0" sz="900" b="0" i="0" u="none" strike="noStrike" cap="none" spc="0" normalizeH="0" baseline="0">
                <a:ln>
                  <a:noFill/>
                </a:ln>
                <a:solidFill>
                  <a:schemeClr val="accent5"/>
                </a:solidFill>
                <a:effectLst/>
                <a:uLnTx/>
                <a:uFillTx/>
                <a:cs typeface="Segoe UI" panose="020B0502040204020203" pitchFamily="34" charset="0"/>
              </a:defRPr>
            </a:lvl1pPr>
          </a:lstStyle>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Camera deck (Pro 9 5G)</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Power/volume button </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Motherboard</a:t>
            </a:r>
          </a:p>
        </p:txBody>
      </p:sp>
      <p:pic>
        <p:nvPicPr>
          <p:cNvPr id="26" name="Picture 25" descr="A computer with a keyboard&#10;&#10;Description automatically generated">
            <a:extLst>
              <a:ext uri="{FF2B5EF4-FFF2-40B4-BE49-F238E27FC236}">
                <a16:creationId xmlns:a16="http://schemas.microsoft.com/office/drawing/2014/main" id="{348F5DC4-690F-87E0-3BE3-8A1C0D5086D8}"/>
              </a:ext>
            </a:extLst>
          </p:cNvPr>
          <p:cNvPicPr>
            <a:picLocks noChangeAspect="1"/>
          </p:cNvPicPr>
          <p:nvPr/>
        </p:nvPicPr>
        <p:blipFill>
          <a:blip r:embed="rId7"/>
          <a:stretch>
            <a:fillRect/>
          </a:stretch>
        </p:blipFill>
        <p:spPr>
          <a:xfrm>
            <a:off x="4622448" y="1952292"/>
            <a:ext cx="1826480" cy="1027395"/>
          </a:xfrm>
          <a:prstGeom prst="rect">
            <a:avLst/>
          </a:prstGeom>
        </p:spPr>
      </p:pic>
      <p:sp>
        <p:nvSpPr>
          <p:cNvPr id="27" name="TextBox 26">
            <a:extLst>
              <a:ext uri="{FF2B5EF4-FFF2-40B4-BE49-F238E27FC236}">
                <a16:creationId xmlns:a16="http://schemas.microsoft.com/office/drawing/2014/main" id="{F827F19F-C90F-B5A7-A460-845C827F3001}"/>
              </a:ext>
            </a:extLst>
          </p:cNvPr>
          <p:cNvSpPr txBox="1"/>
          <p:nvPr/>
        </p:nvSpPr>
        <p:spPr>
          <a:xfrm>
            <a:off x="6128574" y="2288670"/>
            <a:ext cx="723691" cy="369332"/>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Segoe UI Semibold"/>
                <a:ea typeface="+mn-ea"/>
                <a:cs typeface="Segoe UI Light" panose="020B0502040204020203" pitchFamily="34" charset="0"/>
              </a:rPr>
              <a:t>Surface Pro 9</a:t>
            </a:r>
          </a:p>
        </p:txBody>
      </p:sp>
      <p:sp>
        <p:nvSpPr>
          <p:cNvPr id="28" name="TextBox 27">
            <a:extLst>
              <a:ext uri="{FF2B5EF4-FFF2-40B4-BE49-F238E27FC236}">
                <a16:creationId xmlns:a16="http://schemas.microsoft.com/office/drawing/2014/main" id="{C6091A04-AC74-03D2-4C80-7D60085156A4}"/>
              </a:ext>
            </a:extLst>
          </p:cNvPr>
          <p:cNvSpPr txBox="1"/>
          <p:nvPr/>
        </p:nvSpPr>
        <p:spPr>
          <a:xfrm>
            <a:off x="5819145" y="2989518"/>
            <a:ext cx="1213635" cy="1097736"/>
          </a:xfrm>
          <a:prstGeom prst="rect">
            <a:avLst/>
          </a:prstGeom>
          <a:noFill/>
        </p:spPr>
        <p:txBody>
          <a:bodyPr wrap="square" lIns="0" tIns="0" rIns="0" bIns="0" rtlCol="0">
            <a:spAutoFit/>
          </a:bodyPr>
          <a:lstStyle>
            <a:defPPr>
              <a:defRPr lang="en-US"/>
            </a:defPPr>
            <a:lvl1pPr marL="114300" marR="0" lvl="0" indent="-114300" fontAlgn="auto">
              <a:lnSpc>
                <a:spcPct val="100000"/>
              </a:lnSpc>
              <a:spcBef>
                <a:spcPts val="0"/>
              </a:spcBef>
              <a:spcAft>
                <a:spcPts val="200"/>
              </a:spcAft>
              <a:buClrTx/>
              <a:buSzTx/>
              <a:buFont typeface="Arial" panose="020B0604020202020204" pitchFamily="34" charset="0"/>
              <a:buChar char="•"/>
              <a:tabLst/>
              <a:defRPr kumimoji="0" sz="900" b="0" i="0" u="none" strike="noStrike" cap="none" spc="0" normalizeH="0" baseline="0">
                <a:ln>
                  <a:noFill/>
                </a:ln>
                <a:solidFill>
                  <a:schemeClr val="accent5"/>
                </a:solidFill>
                <a:effectLst/>
                <a:uLnTx/>
                <a:uFillTx/>
                <a:cs typeface="Segoe UI" panose="020B0502040204020203" pitchFamily="34" charset="0"/>
              </a:defRPr>
            </a:lvl1pPr>
          </a:lstStyle>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Back cover (bucket)</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Speaker</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Wi-Fi Deck (Pro 9)</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Battery </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Thermal module</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Front and rear camera</a:t>
            </a:r>
          </a:p>
        </p:txBody>
      </p:sp>
      <p:sp>
        <p:nvSpPr>
          <p:cNvPr id="29" name="TextBox 26">
            <a:extLst>
              <a:ext uri="{FF2B5EF4-FFF2-40B4-BE49-F238E27FC236}">
                <a16:creationId xmlns:a16="http://schemas.microsoft.com/office/drawing/2014/main" id="{AA9E55AF-576A-2817-DF62-900DA92A3215}"/>
              </a:ext>
            </a:extLst>
          </p:cNvPr>
          <p:cNvSpPr txBox="1"/>
          <p:nvPr/>
        </p:nvSpPr>
        <p:spPr>
          <a:xfrm>
            <a:off x="7443297" y="2268181"/>
            <a:ext cx="1171253" cy="369332"/>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Segoe UI Semibold"/>
                <a:ea typeface="+mn-ea"/>
                <a:cs typeface="Segoe UI Light" panose="020B0502040204020203" pitchFamily="34" charset="0"/>
              </a:rPr>
              <a:t>Surface Pro 9 with 5G</a:t>
            </a:r>
          </a:p>
        </p:txBody>
      </p:sp>
      <p:pic>
        <p:nvPicPr>
          <p:cNvPr id="30" name="Picture 29">
            <a:extLst>
              <a:ext uri="{FF2B5EF4-FFF2-40B4-BE49-F238E27FC236}">
                <a16:creationId xmlns:a16="http://schemas.microsoft.com/office/drawing/2014/main" id="{8473D52A-2876-7712-708F-59FA099B2DA2}"/>
              </a:ext>
            </a:extLst>
          </p:cNvPr>
          <p:cNvPicPr>
            <a:picLocks noChangeAspect="1"/>
          </p:cNvPicPr>
          <p:nvPr/>
        </p:nvPicPr>
        <p:blipFill rotWithShape="1">
          <a:blip r:embed="rId8"/>
          <a:srcRect l="21558" t="9072" r="11069" b="15554"/>
          <a:stretch/>
        </p:blipFill>
        <p:spPr>
          <a:xfrm>
            <a:off x="6551991" y="2093756"/>
            <a:ext cx="1279357" cy="805113"/>
          </a:xfrm>
          <a:prstGeom prst="rect">
            <a:avLst/>
          </a:prstGeom>
        </p:spPr>
      </p:pic>
    </p:spTree>
    <p:extLst>
      <p:ext uri="{BB962C8B-B14F-4D97-AF65-F5344CB8AC3E}">
        <p14:creationId xmlns:p14="http://schemas.microsoft.com/office/powerpoint/2010/main" val="10256298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0C7D4-28DA-F033-FD2E-3DD0D80BC235}"/>
              </a:ext>
            </a:extLst>
          </p:cNvPr>
          <p:cNvSpPr>
            <a:spLocks noGrp="1"/>
          </p:cNvSpPr>
          <p:nvPr>
            <p:ph type="title"/>
          </p:nvPr>
        </p:nvSpPr>
        <p:spPr>
          <a:xfrm>
            <a:off x="588264" y="797882"/>
            <a:ext cx="5958310" cy="528145"/>
          </a:xfrm>
        </p:spPr>
        <p:txBody>
          <a:bodyPr>
            <a:normAutofit fontScale="90000"/>
          </a:bodyPr>
          <a:lstStyle/>
          <a:p>
            <a:r>
              <a:rPr lang="en-US" dirty="0">
                <a:solidFill>
                  <a:schemeClr val="tx1">
                    <a:lumMod val="65000"/>
                    <a:lumOff val="35000"/>
                  </a:schemeClr>
                </a:solidFill>
              </a:rPr>
              <a:t>Warranty &amp; Protection Plans for</a:t>
            </a:r>
          </a:p>
        </p:txBody>
      </p:sp>
      <p:graphicFrame>
        <p:nvGraphicFramePr>
          <p:cNvPr id="6" name="Table 4">
            <a:extLst>
              <a:ext uri="{FF2B5EF4-FFF2-40B4-BE49-F238E27FC236}">
                <a16:creationId xmlns:a16="http://schemas.microsoft.com/office/drawing/2014/main" id="{EB5A32B8-90BE-3346-94BA-06BF4958CE9B}"/>
              </a:ext>
            </a:extLst>
          </p:cNvPr>
          <p:cNvGraphicFramePr>
            <a:graphicFrameLocks noGrp="1"/>
          </p:cNvGraphicFramePr>
          <p:nvPr>
            <p:extLst>
              <p:ext uri="{D42A27DB-BD31-4B8C-83A1-F6EECF244321}">
                <p14:modId xmlns:p14="http://schemas.microsoft.com/office/powerpoint/2010/main" val="2561573805"/>
              </p:ext>
            </p:extLst>
          </p:nvPr>
        </p:nvGraphicFramePr>
        <p:xfrm>
          <a:off x="586388" y="2165203"/>
          <a:ext cx="11015057" cy="3293055"/>
        </p:xfrm>
        <a:graphic>
          <a:graphicData uri="http://schemas.openxmlformats.org/drawingml/2006/table">
            <a:tbl>
              <a:tblPr firstRow="1" bandCol="1">
                <a:tableStyleId>{5FD0F851-EC5A-4D38-B0AD-8093EC10F338}</a:tableStyleId>
              </a:tblPr>
              <a:tblGrid>
                <a:gridCol w="2528287">
                  <a:extLst>
                    <a:ext uri="{9D8B030D-6E8A-4147-A177-3AD203B41FA5}">
                      <a16:colId xmlns:a16="http://schemas.microsoft.com/office/drawing/2014/main" val="1171639600"/>
                    </a:ext>
                  </a:extLst>
                </a:gridCol>
                <a:gridCol w="1697354">
                  <a:extLst>
                    <a:ext uri="{9D8B030D-6E8A-4147-A177-3AD203B41FA5}">
                      <a16:colId xmlns:a16="http://schemas.microsoft.com/office/drawing/2014/main" val="377115487"/>
                    </a:ext>
                  </a:extLst>
                </a:gridCol>
                <a:gridCol w="1697354">
                  <a:extLst>
                    <a:ext uri="{9D8B030D-6E8A-4147-A177-3AD203B41FA5}">
                      <a16:colId xmlns:a16="http://schemas.microsoft.com/office/drawing/2014/main" val="1358321209"/>
                    </a:ext>
                  </a:extLst>
                </a:gridCol>
                <a:gridCol w="1697354">
                  <a:extLst>
                    <a:ext uri="{9D8B030D-6E8A-4147-A177-3AD203B41FA5}">
                      <a16:colId xmlns:a16="http://schemas.microsoft.com/office/drawing/2014/main" val="2274414842"/>
                    </a:ext>
                  </a:extLst>
                </a:gridCol>
                <a:gridCol w="1697354">
                  <a:extLst>
                    <a:ext uri="{9D8B030D-6E8A-4147-A177-3AD203B41FA5}">
                      <a16:colId xmlns:a16="http://schemas.microsoft.com/office/drawing/2014/main" val="1492971955"/>
                    </a:ext>
                  </a:extLst>
                </a:gridCol>
                <a:gridCol w="1697354">
                  <a:extLst>
                    <a:ext uri="{9D8B030D-6E8A-4147-A177-3AD203B41FA5}">
                      <a16:colId xmlns:a16="http://schemas.microsoft.com/office/drawing/2014/main" val="1467845668"/>
                    </a:ext>
                  </a:extLst>
                </a:gridCol>
              </a:tblGrid>
              <a:tr h="383742">
                <a:tc>
                  <a:txBody>
                    <a:bodyPr/>
                    <a:lstStyle/>
                    <a:p>
                      <a:pPr>
                        <a:lnSpc>
                          <a:spcPct val="100000"/>
                        </a:lnSpc>
                      </a:pPr>
                      <a:endParaRPr lang="en-US" sz="1200">
                        <a:ln>
                          <a:noFill/>
                        </a:ln>
                        <a:solidFill>
                          <a:schemeClr val="tx1"/>
                        </a:solidFill>
                        <a:latin typeface="+mj-lt"/>
                        <a:cs typeface="Segoe UI" panose="020B0502040204020203"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ln>
                            <a:noFill/>
                          </a:ln>
                          <a:solidFill>
                            <a:schemeClr val="bg1"/>
                          </a:solidFill>
                          <a:latin typeface="+mj-lt"/>
                          <a:cs typeface="Segoe UI Semibold" panose="020B0702040204020203" pitchFamily="34" charset="0"/>
                        </a:rPr>
                        <a:t>Limited Hardware Warranty</a:t>
                      </a:r>
                    </a:p>
                  </a:txBody>
                  <a:tcPr anchor="ctr">
                    <a:lnL w="952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b="0">
                          <a:ln>
                            <a:noFill/>
                          </a:ln>
                          <a:solidFill>
                            <a:schemeClr val="bg1"/>
                          </a:solidFill>
                          <a:latin typeface="+mj-lt"/>
                          <a:cs typeface="Segoe UI Semibold" panose="020B0702040204020203" pitchFamily="34" charset="0"/>
                        </a:rPr>
                        <a:t>Extended Hardware Service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lnSpc>
                          <a:spcPct val="100000"/>
                        </a:lnSpc>
                      </a:pPr>
                      <a:r>
                        <a:rPr lang="en-US" sz="1200" b="0">
                          <a:ln>
                            <a:noFill/>
                          </a:ln>
                          <a:solidFill>
                            <a:schemeClr val="bg1"/>
                          </a:solidFill>
                          <a:latin typeface="+mj-lt"/>
                          <a:cs typeface="Segoe UI Semibold" panose="020B0702040204020203" pitchFamily="34" charset="0"/>
                        </a:rPr>
                        <a:t>Extended Hardware Service Plus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lnSpc>
                          <a:spcPct val="100000"/>
                        </a:lnSpc>
                      </a:pPr>
                      <a:r>
                        <a:rPr lang="en-US" sz="1200" b="0">
                          <a:ln>
                            <a:noFill/>
                          </a:ln>
                          <a:solidFill>
                            <a:schemeClr val="bg1"/>
                          </a:solidFill>
                          <a:latin typeface="+mj-lt"/>
                          <a:cs typeface="Segoe UI Semibold" panose="020B0702040204020203" pitchFamily="34" charset="0"/>
                        </a:rPr>
                        <a:t>Complete for </a:t>
                      </a:r>
                      <a:br>
                        <a:rPr lang="en-US" sz="1200" b="0">
                          <a:ln>
                            <a:noFill/>
                          </a:ln>
                          <a:solidFill>
                            <a:schemeClr val="bg1"/>
                          </a:solidFill>
                          <a:latin typeface="+mj-lt"/>
                          <a:cs typeface="Segoe UI Semibold" panose="020B0702040204020203" pitchFamily="34" charset="0"/>
                        </a:rPr>
                      </a:br>
                      <a:r>
                        <a:rPr lang="en-US" sz="1200" b="0">
                          <a:ln>
                            <a:noFill/>
                          </a:ln>
                          <a:solidFill>
                            <a:schemeClr val="bg1"/>
                          </a:solidFill>
                          <a:latin typeface="+mj-lt"/>
                          <a:cs typeface="Segoe UI Semibold" panose="020B0702040204020203" pitchFamily="34" charset="0"/>
                        </a:rPr>
                        <a:t>Business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ln>
                            <a:noFill/>
                          </a:ln>
                          <a:solidFill>
                            <a:schemeClr val="bg1"/>
                          </a:solidFill>
                          <a:latin typeface="+mj-lt"/>
                          <a:cs typeface="Segoe UI Semibold" panose="020B0702040204020203" pitchFamily="34" charset="0"/>
                        </a:rPr>
                        <a:t>Complete for </a:t>
                      </a:r>
                      <a:br>
                        <a:rPr lang="en-US" sz="1200" b="0">
                          <a:ln>
                            <a:noFill/>
                          </a:ln>
                          <a:solidFill>
                            <a:schemeClr val="bg1"/>
                          </a:solidFill>
                          <a:latin typeface="+mj-lt"/>
                          <a:cs typeface="Segoe UI Semibold" panose="020B0702040204020203" pitchFamily="34" charset="0"/>
                        </a:rPr>
                      </a:br>
                      <a:r>
                        <a:rPr lang="en-US" sz="1200" b="0">
                          <a:ln>
                            <a:noFill/>
                          </a:ln>
                          <a:solidFill>
                            <a:schemeClr val="bg1"/>
                          </a:solidFill>
                          <a:latin typeface="+mj-lt"/>
                          <a:cs typeface="Segoe UI Semibold" panose="020B0702040204020203" pitchFamily="34" charset="0"/>
                        </a:rPr>
                        <a:t>Business Plus</a:t>
                      </a:r>
                    </a:p>
                  </a:txBody>
                  <a:tcPr anchor="ctr">
                    <a:lnL w="63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267710945"/>
                  </a:ext>
                </a:extLst>
              </a:tr>
              <a:tr h="315095">
                <a:tc>
                  <a:txBody>
                    <a:bodyPr/>
                    <a:lstStyle/>
                    <a:p>
                      <a:pPr marL="0" algn="l" rtl="0" eaLnBrk="1" fontAlgn="ctr" latinLnBrk="0" hangingPunct="1">
                        <a:lnSpc>
                          <a:spcPct val="100000"/>
                        </a:lnSpc>
                        <a:spcBef>
                          <a:spcPts val="0"/>
                        </a:spcBef>
                        <a:spcAft>
                          <a:spcPts val="0"/>
                        </a:spcAft>
                      </a:pPr>
                      <a:r>
                        <a:rPr lang="en-US" sz="1000" b="0" u="none" strike="noStrike" kern="1200" dirty="0">
                          <a:solidFill>
                            <a:schemeClr val="tx1">
                              <a:lumMod val="65000"/>
                              <a:lumOff val="35000"/>
                            </a:schemeClr>
                          </a:solidFill>
                          <a:effectLst/>
                          <a:latin typeface="+mj-lt"/>
                          <a:cs typeface="Segoe UI" panose="020B0502040204020203" pitchFamily="34" charset="0"/>
                        </a:rPr>
                        <a:t>Coverage Availability</a:t>
                      </a:r>
                      <a:endParaRPr lang="en-IN" sz="1000" b="0" i="0" u="none" strike="noStrike" dirty="0">
                        <a:solidFill>
                          <a:schemeClr val="tx1">
                            <a:lumMod val="65000"/>
                            <a:lumOff val="35000"/>
                          </a:schemeClr>
                        </a:solidFill>
                        <a:effectLst/>
                        <a:latin typeface="+mj-lt"/>
                        <a:cs typeface="Segoe UI"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rtl="0">
                        <a:lnSpc>
                          <a:spcPct val="100000"/>
                        </a:lnSpc>
                        <a:spcBef>
                          <a:spcPts val="0"/>
                        </a:spcBef>
                        <a:spcAft>
                          <a:spcPts val="0"/>
                        </a:spcAft>
                        <a:buClrTx/>
                        <a:buSzTx/>
                        <a:buFontTx/>
                        <a:buNone/>
                      </a:pPr>
                      <a:r>
                        <a:rPr lang="en-US" sz="1000" b="0" u="none" strike="noStrike" kern="1200" dirty="0">
                          <a:solidFill>
                            <a:schemeClr val="tx1">
                              <a:lumMod val="65000"/>
                              <a:lumOff val="35000"/>
                            </a:schemeClr>
                          </a:solidFill>
                          <a:effectLst/>
                          <a:latin typeface="+mn-lt"/>
                        </a:rPr>
                        <a:t>1 year</a:t>
                      </a:r>
                      <a:endParaRPr lang="en-IN" sz="1000" b="0" i="0" u="none" strike="noStrike" dirty="0">
                        <a:solidFill>
                          <a:schemeClr val="tx1">
                            <a:lumMod val="65000"/>
                            <a:lumOff val="35000"/>
                          </a:schemeClr>
                        </a:solidFill>
                        <a:effectLst/>
                        <a:latin typeface="+mn-lt"/>
                        <a:cs typeface="Segoe UI Light"/>
                      </a:endParaRPr>
                    </a:p>
                  </a:txBody>
                  <a:tcPr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000" b="0" dirty="0">
                          <a:solidFill>
                            <a:schemeClr val="tx1">
                              <a:lumMod val="65000"/>
                              <a:lumOff val="35000"/>
                            </a:schemeClr>
                          </a:solidFill>
                          <a:latin typeface="+mn-lt"/>
                        </a:rPr>
                        <a:t>Up to 2, 3 or 4 years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000" b="0" dirty="0">
                          <a:solidFill>
                            <a:schemeClr val="tx1">
                              <a:lumMod val="65000"/>
                              <a:lumOff val="35000"/>
                            </a:schemeClr>
                          </a:solidFill>
                          <a:latin typeface="+mn-lt"/>
                        </a:rPr>
                        <a:t>Up to 2, 3 or 4 years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tc>
                  <a:txBody>
                    <a:bodyPr/>
                    <a:lstStyle/>
                    <a:p>
                      <a:pPr marL="0" marR="0" lvl="0" indent="0" algn="ctr" rtl="0">
                        <a:lnSpc>
                          <a:spcPct val="100000"/>
                        </a:lnSpc>
                        <a:spcBef>
                          <a:spcPts val="0"/>
                        </a:spcBef>
                        <a:spcAft>
                          <a:spcPts val="0"/>
                        </a:spcAft>
                        <a:buClrTx/>
                        <a:buSzTx/>
                        <a:buFontTx/>
                        <a:buNone/>
                      </a:pPr>
                      <a:r>
                        <a:rPr lang="en-US" sz="1000" b="0" dirty="0">
                          <a:solidFill>
                            <a:schemeClr val="tx1">
                              <a:lumMod val="65000"/>
                              <a:lumOff val="35000"/>
                            </a:schemeClr>
                          </a:solidFill>
                          <a:latin typeface="+mn-lt"/>
                        </a:rPr>
                        <a:t>Up to 2, 3 or 4 years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000" b="0" dirty="0">
                          <a:solidFill>
                            <a:schemeClr val="tx1">
                              <a:lumMod val="65000"/>
                              <a:lumOff val="35000"/>
                            </a:schemeClr>
                          </a:solidFill>
                          <a:latin typeface="+mn-lt"/>
                        </a:rPr>
                        <a:t>Up to 2, 3 or 4 years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extLst>
                  <a:ext uri="{0D108BD9-81ED-4DB2-BD59-A6C34878D82A}">
                    <a16:rowId xmlns:a16="http://schemas.microsoft.com/office/drawing/2014/main" val="354813545"/>
                  </a:ext>
                </a:extLst>
              </a:tr>
              <a:tr h="3150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dirty="0">
                          <a:solidFill>
                            <a:schemeClr val="tx1">
                              <a:lumMod val="65000"/>
                              <a:lumOff val="35000"/>
                            </a:schemeClr>
                          </a:solidFill>
                          <a:effectLst/>
                          <a:latin typeface="+mj-lt"/>
                          <a:cs typeface="Segoe UI" panose="020B0502040204020203" pitchFamily="34" charset="0"/>
                        </a:rPr>
                        <a:t>Prepaid return shipment</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rtl="0">
                        <a:lnSpc>
                          <a:spcPct val="100000"/>
                        </a:lnSpc>
                        <a:spcBef>
                          <a:spcPts val="0"/>
                        </a:spcBef>
                        <a:spcAft>
                          <a:spcPts val="0"/>
                        </a:spcAft>
                        <a:buClrTx/>
                        <a:buSzTx/>
                        <a:buFontTx/>
                        <a:buNone/>
                      </a:pPr>
                      <a:r>
                        <a:rPr lang="en-US" sz="1600" b="0" u="none" strike="noStrike" kern="1200">
                          <a:solidFill>
                            <a:srgbClr val="0070C0"/>
                          </a:solidFill>
                          <a:effectLst/>
                          <a:latin typeface="+mn-lt"/>
                          <a:sym typeface="Wingdings" panose="05000000000000000000" pitchFamily="2" charset="2"/>
                        </a:rPr>
                        <a:t></a:t>
                      </a:r>
                      <a:endParaRPr lang="en-IN" sz="1600" b="0" i="0" u="none" strike="noStrike">
                        <a:solidFill>
                          <a:srgbClr val="0070C0"/>
                        </a:solidFill>
                        <a:effectLst/>
                        <a:latin typeface="+mn-lt"/>
                        <a:cs typeface="Segoe UI Light"/>
                        <a:sym typeface="Wingdings" panose="05000000000000000000" pitchFamily="2" charset="2"/>
                      </a:endParaRPr>
                    </a:p>
                  </a:txBody>
                  <a:tcPr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buNone/>
                      </a:pPr>
                      <a:r>
                        <a:rPr lang="en-US" sz="1600" b="0" u="none" strike="noStrike" kern="1200" dirty="0">
                          <a:solidFill>
                            <a:srgbClr val="0070C0"/>
                          </a:solidFill>
                          <a:effectLst/>
                          <a:latin typeface="+mn-lt"/>
                          <a:sym typeface="Wingdings" panose="05000000000000000000" pitchFamily="2" charset="2"/>
                        </a:rPr>
                        <a:t></a:t>
                      </a:r>
                      <a:endParaRPr lang="en-US" sz="1600" b="0" dirty="0">
                        <a:solidFill>
                          <a:srgbClr val="0070C0"/>
                        </a:solidFill>
                        <a:latin typeface="+mn-lt"/>
                        <a:cs typeface="Segoe UI Light"/>
                        <a:sym typeface="Wingdings" panose="05000000000000000000" pitchFamily="2" charset="2"/>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0" u="none" strike="noStrike" kern="1200" dirty="0">
                          <a:solidFill>
                            <a:srgbClr val="0070C0"/>
                          </a:solidFill>
                          <a:effectLst/>
                          <a:latin typeface="+mn-lt"/>
                          <a:sym typeface="Wingdings" panose="05000000000000000000" pitchFamily="2" charset="2"/>
                        </a:rPr>
                        <a:t></a:t>
                      </a:r>
                      <a:endParaRPr lang="en-US" sz="1600" b="0" dirty="0">
                        <a:solidFill>
                          <a:srgbClr val="0070C0"/>
                        </a:solidFill>
                        <a:latin typeface="+mn-lt"/>
                        <a:cs typeface="Segoe UI Light"/>
                        <a:sym typeface="Wingdings" panose="05000000000000000000" pitchFamily="2" charset="2"/>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dirty="0">
                          <a:solidFill>
                            <a:srgbClr val="0070C0"/>
                          </a:solidFill>
                          <a:effectLst/>
                          <a:latin typeface="+mn-lt"/>
                          <a:sym typeface="Wingdings" panose="05000000000000000000" pitchFamily="2" charset="2"/>
                        </a:rPr>
                        <a:t></a:t>
                      </a:r>
                      <a:endParaRPr lang="en-US" sz="1600" b="0" dirty="0">
                        <a:solidFill>
                          <a:srgbClr val="0070C0"/>
                        </a:solidFill>
                        <a:latin typeface="+mn-lt"/>
                        <a:cs typeface="Segoe UI Light"/>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a:solidFill>
                            <a:srgbClr val="0070C0"/>
                          </a:solidFill>
                          <a:effectLst/>
                          <a:latin typeface="+mn-lt"/>
                          <a:sym typeface="Wingdings" panose="05000000000000000000" pitchFamily="2" charset="2"/>
                        </a:rPr>
                        <a:t></a:t>
                      </a:r>
                      <a:endParaRPr lang="en-US" sz="1600" b="0">
                        <a:solidFill>
                          <a:srgbClr val="0070C0"/>
                        </a:solidFill>
                        <a:latin typeface="+mn-lt"/>
                        <a:cs typeface="Segoe UI"/>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extLst>
                  <a:ext uri="{0D108BD9-81ED-4DB2-BD59-A6C34878D82A}">
                    <a16:rowId xmlns:a16="http://schemas.microsoft.com/office/drawing/2014/main" val="1347877339"/>
                  </a:ext>
                </a:extLst>
              </a:tr>
              <a:tr h="3150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0" b="0" u="none" strike="noStrike">
                          <a:solidFill>
                            <a:schemeClr val="tx1">
                              <a:lumMod val="65000"/>
                              <a:lumOff val="35000"/>
                            </a:schemeClr>
                          </a:solidFill>
                          <a:effectLst/>
                          <a:latin typeface="+mj-lt"/>
                          <a:cs typeface="Segoe UI" panose="020B0502040204020203" pitchFamily="34" charset="0"/>
                        </a:rPr>
                        <a:t>Software &amp; hardware support</a:t>
                      </a:r>
                      <a:endParaRPr lang="en-IN" sz="1000" b="0" i="0" u="none" strike="noStrike">
                        <a:solidFill>
                          <a:schemeClr val="tx1">
                            <a:lumMod val="65000"/>
                            <a:lumOff val="35000"/>
                          </a:schemeClr>
                        </a:solidFill>
                        <a:effectLst/>
                        <a:latin typeface="+mj-lt"/>
                        <a:cs typeface="Segoe UI"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rtl="0">
                        <a:lnSpc>
                          <a:spcPct val="100000"/>
                        </a:lnSpc>
                        <a:spcBef>
                          <a:spcPts val="0"/>
                        </a:spcBef>
                        <a:spcAft>
                          <a:spcPts val="0"/>
                        </a:spcAft>
                        <a:buClrTx/>
                        <a:buSzTx/>
                        <a:buFontTx/>
                        <a:buNone/>
                      </a:pPr>
                      <a:r>
                        <a:rPr lang="en-US" sz="1600" b="0" u="none" strike="noStrike" kern="1200">
                          <a:solidFill>
                            <a:srgbClr val="0070C0"/>
                          </a:solidFill>
                          <a:effectLst/>
                          <a:latin typeface="+mn-lt"/>
                          <a:sym typeface="Wingdings" panose="05000000000000000000" pitchFamily="2" charset="2"/>
                        </a:rPr>
                        <a:t></a:t>
                      </a:r>
                      <a:endParaRPr lang="en-IN" sz="1600" b="0" i="0" u="none" strike="noStrike">
                        <a:solidFill>
                          <a:srgbClr val="0070C0"/>
                        </a:solidFill>
                        <a:effectLst/>
                        <a:latin typeface="+mn-lt"/>
                        <a:cs typeface="Segoe UI Light"/>
                        <a:sym typeface="Wingdings" panose="05000000000000000000" pitchFamily="2" charset="2"/>
                      </a:endParaRPr>
                    </a:p>
                  </a:txBody>
                  <a:tcPr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buNone/>
                      </a:pPr>
                      <a:r>
                        <a:rPr lang="en-US" sz="1600" b="0" u="none" strike="noStrike" kern="1200">
                          <a:solidFill>
                            <a:srgbClr val="0070C0"/>
                          </a:solidFill>
                          <a:effectLst/>
                          <a:latin typeface="+mn-lt"/>
                          <a:sym typeface="Wingdings" panose="05000000000000000000" pitchFamily="2" charset="2"/>
                        </a:rPr>
                        <a:t></a:t>
                      </a:r>
                      <a:endParaRPr lang="en-US" sz="1600" b="0">
                        <a:solidFill>
                          <a:srgbClr val="0070C0"/>
                        </a:solidFill>
                        <a:latin typeface="+mn-lt"/>
                        <a:cs typeface="Segoe UI Light"/>
                        <a:sym typeface="Wingdings" panose="05000000000000000000" pitchFamily="2" charset="2"/>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0" u="none" strike="noStrike" kern="1200">
                          <a:solidFill>
                            <a:srgbClr val="0070C0"/>
                          </a:solidFill>
                          <a:effectLst/>
                          <a:latin typeface="+mn-lt"/>
                          <a:sym typeface="Wingdings" panose="05000000000000000000" pitchFamily="2" charset="2"/>
                        </a:rPr>
                        <a:t></a:t>
                      </a:r>
                      <a:endParaRPr lang="en-US" sz="1600" b="0">
                        <a:solidFill>
                          <a:srgbClr val="0070C0"/>
                        </a:solidFill>
                        <a:latin typeface="+mn-lt"/>
                        <a:cs typeface="Segoe UI Light"/>
                        <a:sym typeface="Wingdings" panose="05000000000000000000" pitchFamily="2" charset="2"/>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a:solidFill>
                            <a:srgbClr val="0070C0"/>
                          </a:solidFill>
                          <a:effectLst/>
                          <a:latin typeface="+mn-lt"/>
                          <a:sym typeface="Wingdings" panose="05000000000000000000" pitchFamily="2" charset="2"/>
                        </a:rPr>
                        <a:t></a:t>
                      </a:r>
                      <a:endParaRPr lang="en-US" sz="1600" b="0">
                        <a:solidFill>
                          <a:srgbClr val="0070C0"/>
                        </a:solidFill>
                        <a:latin typeface="+mn-lt"/>
                        <a:cs typeface="Segoe UI Light"/>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600" b="0" u="none" strike="noStrike" kern="1200">
                          <a:solidFill>
                            <a:srgbClr val="0070C0"/>
                          </a:solidFill>
                          <a:effectLst/>
                          <a:latin typeface="+mn-lt"/>
                          <a:sym typeface="Wingdings" panose="05000000000000000000" pitchFamily="2" charset="2"/>
                        </a:rPr>
                        <a:t></a:t>
                      </a:r>
                      <a:endParaRPr lang="en-IN" sz="1600" b="0" i="0" u="none" strike="noStrike">
                        <a:solidFill>
                          <a:srgbClr val="0070C0"/>
                        </a:solidFill>
                        <a:effectLst/>
                        <a:latin typeface="+mn-lt"/>
                        <a:cs typeface="Segoe UI Light"/>
                        <a:sym typeface="Wingdings" panose="05000000000000000000" pitchFamily="2" charset="2"/>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extLst>
                  <a:ext uri="{0D108BD9-81ED-4DB2-BD59-A6C34878D82A}">
                    <a16:rowId xmlns:a16="http://schemas.microsoft.com/office/drawing/2014/main" val="3095390945"/>
                  </a:ext>
                </a:extLst>
              </a:tr>
              <a:tr h="3150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a:solidFill>
                            <a:schemeClr val="tx1">
                              <a:lumMod val="65000"/>
                              <a:lumOff val="35000"/>
                            </a:schemeClr>
                          </a:solidFill>
                          <a:effectLst/>
                          <a:latin typeface="+mj-lt"/>
                          <a:cs typeface="Segoe UI" panose="020B0502040204020203" pitchFamily="34" charset="0"/>
                        </a:rPr>
                        <a:t>Mechanical Breakdown</a:t>
                      </a:r>
                      <a:endParaRPr lang="en-IN" sz="1000" b="0" i="0" u="none" strike="noStrike">
                        <a:solidFill>
                          <a:schemeClr val="tx1">
                            <a:lumMod val="65000"/>
                            <a:lumOff val="35000"/>
                          </a:schemeClr>
                        </a:solidFill>
                        <a:effectLst/>
                        <a:latin typeface="+mj-lt"/>
                        <a:cs typeface="Segoe UI"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rtl="0">
                        <a:lnSpc>
                          <a:spcPct val="100000"/>
                        </a:lnSpc>
                        <a:spcBef>
                          <a:spcPts val="0"/>
                        </a:spcBef>
                        <a:spcAft>
                          <a:spcPts val="0"/>
                        </a:spcAft>
                        <a:buClrTx/>
                        <a:buSzTx/>
                        <a:buFontTx/>
                        <a:buNone/>
                      </a:pPr>
                      <a:r>
                        <a:rPr lang="en-US" sz="1600" b="0" u="none" strike="noStrike" kern="1200">
                          <a:solidFill>
                            <a:srgbClr val="0070C0"/>
                          </a:solidFill>
                          <a:effectLst/>
                          <a:latin typeface="+mn-lt"/>
                          <a:sym typeface="Wingdings" panose="05000000000000000000" pitchFamily="2" charset="2"/>
                        </a:rPr>
                        <a:t></a:t>
                      </a:r>
                      <a:endParaRPr lang="en-IN" sz="1600" b="0" i="0" u="none" strike="noStrike">
                        <a:solidFill>
                          <a:srgbClr val="0070C0"/>
                        </a:solidFill>
                        <a:effectLst/>
                        <a:latin typeface="+mn-lt"/>
                        <a:cs typeface="Segoe UI Light"/>
                        <a:sym typeface="Wingdings" panose="05000000000000000000" pitchFamily="2" charset="2"/>
                      </a:endParaRPr>
                    </a:p>
                  </a:txBody>
                  <a:tcPr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defTabSz="914400">
                        <a:lnSpc>
                          <a:spcPct val="100000"/>
                        </a:lnSpc>
                        <a:buNone/>
                        <a:tabLst/>
                        <a:defRPr/>
                      </a:pPr>
                      <a:r>
                        <a:rPr lang="en-US" sz="1600" b="0" u="none" strike="noStrike" kern="1200">
                          <a:solidFill>
                            <a:srgbClr val="0070C0"/>
                          </a:solidFill>
                          <a:effectLst/>
                          <a:latin typeface="+mn-lt"/>
                          <a:sym typeface="Wingdings" panose="05000000000000000000" pitchFamily="2" charset="2"/>
                        </a:rPr>
                        <a:t></a:t>
                      </a:r>
                      <a:endParaRPr lang="en-US" sz="1600" b="0">
                        <a:solidFill>
                          <a:srgbClr val="0070C0"/>
                        </a:solidFill>
                        <a:latin typeface="+mn-lt"/>
                        <a:cs typeface="Segoe UI Light"/>
                        <a:sym typeface="Wingdings" panose="05000000000000000000" pitchFamily="2" charset="2"/>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0" u="none" strike="noStrike" kern="1200">
                          <a:solidFill>
                            <a:srgbClr val="0070C0"/>
                          </a:solidFill>
                          <a:effectLst/>
                          <a:latin typeface="+mn-lt"/>
                          <a:sym typeface="Wingdings" panose="05000000000000000000" pitchFamily="2" charset="2"/>
                        </a:rPr>
                        <a:t></a:t>
                      </a:r>
                      <a:endParaRPr lang="en-US" sz="1600" b="0">
                        <a:solidFill>
                          <a:srgbClr val="0070C0"/>
                        </a:solidFill>
                        <a:latin typeface="+mn-lt"/>
                        <a:cs typeface="Segoe UI Light"/>
                        <a:sym typeface="Wingdings" panose="05000000000000000000" pitchFamily="2" charset="2"/>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a:solidFill>
                            <a:srgbClr val="0070C0"/>
                          </a:solidFill>
                          <a:effectLst/>
                          <a:latin typeface="+mn-lt"/>
                          <a:sym typeface="Wingdings" panose="05000000000000000000" pitchFamily="2" charset="2"/>
                        </a:rPr>
                        <a:t></a:t>
                      </a:r>
                      <a:endParaRPr lang="en-US" sz="1600" b="0">
                        <a:solidFill>
                          <a:srgbClr val="0070C0"/>
                        </a:solidFill>
                        <a:latin typeface="+mn-lt"/>
                        <a:cs typeface="Segoe UI Light"/>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dirty="0">
                          <a:solidFill>
                            <a:srgbClr val="0070C0"/>
                          </a:solidFill>
                          <a:effectLst/>
                          <a:latin typeface="+mn-lt"/>
                          <a:sym typeface="Wingdings" panose="05000000000000000000" pitchFamily="2" charset="2"/>
                        </a:rPr>
                        <a:t></a:t>
                      </a:r>
                      <a:endParaRPr lang="en-US" sz="1600" b="0" dirty="0">
                        <a:solidFill>
                          <a:srgbClr val="0070C0"/>
                        </a:solidFill>
                        <a:latin typeface="+mn-lt"/>
                        <a:cs typeface="Segoe UI"/>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extLst>
                  <a:ext uri="{0D108BD9-81ED-4DB2-BD59-A6C34878D82A}">
                    <a16:rowId xmlns:a16="http://schemas.microsoft.com/office/drawing/2014/main" val="3757262884"/>
                  </a:ext>
                </a:extLst>
              </a:tr>
              <a:tr h="3150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0" b="0" u="none" strike="noStrike" dirty="0">
                          <a:solidFill>
                            <a:schemeClr val="tx1">
                              <a:lumMod val="65000"/>
                              <a:lumOff val="35000"/>
                            </a:schemeClr>
                          </a:solidFill>
                          <a:effectLst/>
                          <a:latin typeface="+mj-lt"/>
                          <a:cs typeface="Segoe UI" panose="020B0502040204020203" pitchFamily="34" charset="0"/>
                        </a:rPr>
                        <a:t>In-Region Repair, or Standard Exchange</a:t>
                      </a:r>
                      <a:endParaRPr lang="en-IN" sz="1000" b="0" i="0" u="none" strike="noStrike" dirty="0">
                        <a:solidFill>
                          <a:schemeClr val="tx1">
                            <a:lumMod val="65000"/>
                            <a:lumOff val="35000"/>
                          </a:schemeClr>
                        </a:solidFill>
                        <a:effectLst/>
                        <a:latin typeface="+mj-lt"/>
                        <a:cs typeface="Segoe UI"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rtl="0">
                        <a:lnSpc>
                          <a:spcPct val="100000"/>
                        </a:lnSpc>
                        <a:spcBef>
                          <a:spcPts val="0"/>
                        </a:spcBef>
                        <a:spcAft>
                          <a:spcPts val="0"/>
                        </a:spcAft>
                        <a:buClrTx/>
                        <a:buSzTx/>
                        <a:buFontTx/>
                        <a:buNone/>
                      </a:pPr>
                      <a:r>
                        <a:rPr lang="en-US" sz="1600" b="0" u="none" strike="noStrike" kern="1200">
                          <a:solidFill>
                            <a:srgbClr val="0070C0"/>
                          </a:solidFill>
                          <a:effectLst/>
                          <a:latin typeface="+mn-lt"/>
                          <a:sym typeface="Wingdings" panose="05000000000000000000" pitchFamily="2" charset="2"/>
                        </a:rPr>
                        <a:t></a:t>
                      </a:r>
                      <a:endParaRPr lang="en-IN" sz="1600" b="0" i="0" u="none" strike="noStrike">
                        <a:solidFill>
                          <a:srgbClr val="0070C0"/>
                        </a:solidFill>
                        <a:effectLst/>
                        <a:latin typeface="+mn-lt"/>
                        <a:cs typeface="Segoe UI Light"/>
                        <a:sym typeface="Wingdings" panose="05000000000000000000" pitchFamily="2" charset="2"/>
                      </a:endParaRPr>
                    </a:p>
                  </a:txBody>
                  <a:tcPr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defTabSz="914400">
                        <a:lnSpc>
                          <a:spcPct val="100000"/>
                        </a:lnSpc>
                        <a:buNone/>
                        <a:tabLst/>
                        <a:defRPr/>
                      </a:pPr>
                      <a:r>
                        <a:rPr lang="en-US" sz="1600" b="0" u="none" strike="noStrike" kern="1200">
                          <a:solidFill>
                            <a:srgbClr val="0070C0"/>
                          </a:solidFill>
                          <a:effectLst/>
                          <a:latin typeface="+mn-lt"/>
                          <a:sym typeface="Wingdings" panose="05000000000000000000" pitchFamily="2" charset="2"/>
                        </a:rPr>
                        <a:t></a:t>
                      </a:r>
                      <a:endParaRPr lang="en-US" sz="1600" b="0">
                        <a:solidFill>
                          <a:srgbClr val="0070C0"/>
                        </a:solidFill>
                        <a:latin typeface="+mn-lt"/>
                        <a:cs typeface="Segoe UI Light"/>
                        <a:sym typeface="Wingdings" panose="05000000000000000000" pitchFamily="2" charset="2"/>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0" u="none" strike="noStrike" kern="1200">
                          <a:solidFill>
                            <a:srgbClr val="0070C0"/>
                          </a:solidFill>
                          <a:effectLst/>
                          <a:latin typeface="+mn-lt"/>
                          <a:sym typeface="Wingdings" panose="05000000000000000000" pitchFamily="2" charset="2"/>
                        </a:rPr>
                        <a:t></a:t>
                      </a:r>
                      <a:endParaRPr lang="en-US" sz="1600" b="0">
                        <a:solidFill>
                          <a:srgbClr val="0070C0"/>
                        </a:solidFill>
                        <a:latin typeface="+mn-lt"/>
                        <a:cs typeface="Segoe UI Light"/>
                        <a:sym typeface="Wingdings" panose="05000000000000000000" pitchFamily="2" charset="2"/>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a:solidFill>
                            <a:srgbClr val="0070C0"/>
                          </a:solidFill>
                          <a:effectLst/>
                          <a:latin typeface="+mn-lt"/>
                          <a:sym typeface="Wingdings" panose="05000000000000000000" pitchFamily="2" charset="2"/>
                        </a:rPr>
                        <a:t></a:t>
                      </a:r>
                      <a:endParaRPr lang="en-US" sz="1600" b="0">
                        <a:solidFill>
                          <a:srgbClr val="0070C0"/>
                        </a:solidFill>
                        <a:latin typeface="+mn-lt"/>
                        <a:cs typeface="Segoe UI Light"/>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dirty="0">
                          <a:solidFill>
                            <a:srgbClr val="0070C0"/>
                          </a:solidFill>
                          <a:effectLst/>
                          <a:latin typeface="+mn-lt"/>
                          <a:sym typeface="Wingdings" panose="05000000000000000000" pitchFamily="2" charset="2"/>
                        </a:rPr>
                        <a:t></a:t>
                      </a:r>
                      <a:endParaRPr lang="en-US" sz="1600" b="0" dirty="0">
                        <a:solidFill>
                          <a:srgbClr val="0070C0"/>
                        </a:solidFill>
                        <a:latin typeface="+mn-lt"/>
                        <a:cs typeface="Segoe UI"/>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extLst>
                  <a:ext uri="{0D108BD9-81ED-4DB2-BD59-A6C34878D82A}">
                    <a16:rowId xmlns:a16="http://schemas.microsoft.com/office/drawing/2014/main" val="3952604373"/>
                  </a:ext>
                </a:extLst>
              </a:tr>
              <a:tr h="3150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dirty="0">
                          <a:solidFill>
                            <a:schemeClr val="tx1">
                              <a:lumMod val="65000"/>
                              <a:lumOff val="35000"/>
                            </a:schemeClr>
                          </a:solidFill>
                          <a:effectLst/>
                          <a:latin typeface="+mj-lt"/>
                          <a:cs typeface="Segoe UI" panose="020B0502040204020203" pitchFamily="34" charset="0"/>
                        </a:rPr>
                        <a:t>Accidental Damage</a:t>
                      </a:r>
                      <a:endParaRPr lang="en-IN" sz="1000" b="0" i="0" u="none" strike="noStrike" dirty="0">
                        <a:solidFill>
                          <a:schemeClr val="tx1">
                            <a:lumMod val="65000"/>
                            <a:lumOff val="35000"/>
                          </a:schemeClr>
                        </a:solidFill>
                        <a:effectLst/>
                        <a:latin typeface="+mj-lt"/>
                        <a:cs typeface="Segoe UI"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pPr>
                      <a:endParaRPr lang="en-US" sz="1600" b="0">
                        <a:solidFill>
                          <a:srgbClr val="0070C0"/>
                        </a:solidFill>
                        <a:latin typeface="+mn-lt"/>
                        <a:cs typeface="Segoe UI" panose="020B0502040204020203" pitchFamily="34" charset="0"/>
                      </a:endParaRPr>
                    </a:p>
                  </a:txBody>
                  <a:tcPr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1600" b="0">
                        <a:solidFill>
                          <a:srgbClr val="0070C0"/>
                        </a:solidFill>
                        <a:latin typeface="+mn-lt"/>
                        <a:cs typeface="Segoe UI" panose="020B0502040204020203" pitchFamily="34" charset="0"/>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endParaRPr lang="en-US" sz="1600" b="0">
                        <a:solidFill>
                          <a:srgbClr val="0070C0"/>
                        </a:solidFill>
                        <a:latin typeface="+mn-lt"/>
                        <a:cs typeface="Segoe UI Light"/>
                        <a:sym typeface="Wingdings" panose="05000000000000000000" pitchFamily="2" charset="2"/>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a:solidFill>
                            <a:srgbClr val="0070C0"/>
                          </a:solidFill>
                          <a:effectLst/>
                          <a:latin typeface="+mn-lt"/>
                          <a:sym typeface="Wingdings" panose="05000000000000000000" pitchFamily="2" charset="2"/>
                        </a:rPr>
                        <a:t></a:t>
                      </a:r>
                      <a:endParaRPr lang="en-US" sz="1600" b="0">
                        <a:solidFill>
                          <a:srgbClr val="0070C0"/>
                        </a:solidFill>
                        <a:latin typeface="+mn-lt"/>
                        <a:cs typeface="Segoe UI Light"/>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dirty="0">
                          <a:solidFill>
                            <a:srgbClr val="0070C0"/>
                          </a:solidFill>
                          <a:effectLst/>
                          <a:latin typeface="+mn-lt"/>
                          <a:sym typeface="Wingdings" panose="05000000000000000000" pitchFamily="2" charset="2"/>
                        </a:rPr>
                        <a:t></a:t>
                      </a:r>
                      <a:endParaRPr lang="en-US" sz="1600" b="0" dirty="0">
                        <a:solidFill>
                          <a:srgbClr val="0070C0"/>
                        </a:solidFill>
                        <a:latin typeface="+mn-lt"/>
                        <a:cs typeface="Segoe UI"/>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extLst>
                  <a:ext uri="{0D108BD9-81ED-4DB2-BD59-A6C34878D82A}">
                    <a16:rowId xmlns:a16="http://schemas.microsoft.com/office/drawing/2014/main" val="890585334"/>
                  </a:ext>
                </a:extLst>
              </a:tr>
              <a:tr h="3150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dirty="0">
                          <a:solidFill>
                            <a:schemeClr val="tx1">
                              <a:lumMod val="65000"/>
                              <a:lumOff val="35000"/>
                            </a:schemeClr>
                          </a:solidFill>
                          <a:effectLst/>
                          <a:latin typeface="+mj-lt"/>
                          <a:cs typeface="Segoe UI" panose="020B0502040204020203" pitchFamily="34" charset="0"/>
                        </a:rPr>
                        <a:t>Drive (SSD) Retention</a:t>
                      </a:r>
                      <a:endParaRPr lang="en-IN" sz="1000" b="0" i="0" u="none" strike="noStrike" dirty="0">
                        <a:solidFill>
                          <a:schemeClr val="tx1">
                            <a:lumMod val="65000"/>
                            <a:lumOff val="35000"/>
                          </a:schemeClr>
                        </a:solidFill>
                        <a:effectLst/>
                        <a:latin typeface="+mj-lt"/>
                        <a:cs typeface="Segoe UI"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pPr>
                      <a:endParaRPr lang="en-US" sz="1600" b="0">
                        <a:solidFill>
                          <a:srgbClr val="0070C0"/>
                        </a:solidFill>
                        <a:latin typeface="+mn-lt"/>
                        <a:cs typeface="Segoe UI" panose="020B0502040204020203" pitchFamily="34" charset="0"/>
                      </a:endParaRPr>
                    </a:p>
                  </a:txBody>
                  <a:tcPr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1600" b="0">
                        <a:solidFill>
                          <a:srgbClr val="0070C0"/>
                        </a:solidFill>
                        <a:latin typeface="+mn-lt"/>
                        <a:cs typeface="Segoe UI" panose="020B0502040204020203" pitchFamily="34" charset="0"/>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0" u="none" strike="noStrike" kern="1200">
                          <a:solidFill>
                            <a:srgbClr val="0070C0"/>
                          </a:solidFill>
                          <a:effectLst/>
                          <a:latin typeface="+mn-lt"/>
                          <a:sym typeface="Wingdings" panose="05000000000000000000" pitchFamily="2" charset="2"/>
                        </a:rPr>
                        <a:t></a:t>
                      </a:r>
                      <a:endParaRPr lang="en-US" sz="1600" b="0">
                        <a:solidFill>
                          <a:srgbClr val="0070C0"/>
                        </a:solidFill>
                        <a:latin typeface="+mn-lt"/>
                        <a:cs typeface="Segoe UI Light"/>
                        <a:sym typeface="Wingdings" panose="05000000000000000000" pitchFamily="2" charset="2"/>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tc>
                  <a:txBody>
                    <a:bodyPr/>
                    <a:lstStyle/>
                    <a:p>
                      <a:pPr algn="ctr">
                        <a:lnSpc>
                          <a:spcPct val="100000"/>
                        </a:lnSpc>
                      </a:pPr>
                      <a:endParaRPr lang="en-US" sz="1600" b="0">
                        <a:solidFill>
                          <a:srgbClr val="0070C0"/>
                        </a:solidFill>
                        <a:latin typeface="+mn-lt"/>
                        <a:cs typeface="Segoe UI Light" panose="020B0502040204020203" pitchFamily="34" charset="0"/>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dirty="0">
                          <a:solidFill>
                            <a:srgbClr val="0070C0"/>
                          </a:solidFill>
                          <a:effectLst/>
                          <a:latin typeface="+mn-lt"/>
                          <a:sym typeface="Wingdings" panose="05000000000000000000" pitchFamily="2" charset="2"/>
                        </a:rPr>
                        <a:t></a:t>
                      </a:r>
                      <a:endParaRPr lang="en-US" sz="1600" b="0" dirty="0">
                        <a:solidFill>
                          <a:srgbClr val="0070C0"/>
                        </a:solidFill>
                        <a:latin typeface="+mn-lt"/>
                        <a:cs typeface="Segoe UI"/>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extLst>
                  <a:ext uri="{0D108BD9-81ED-4DB2-BD59-A6C34878D82A}">
                    <a16:rowId xmlns:a16="http://schemas.microsoft.com/office/drawing/2014/main" val="1259255619"/>
                  </a:ext>
                </a:extLst>
              </a:tr>
              <a:tr h="3150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dirty="0">
                          <a:solidFill>
                            <a:schemeClr val="tx1">
                              <a:lumMod val="65000"/>
                              <a:lumOff val="35000"/>
                            </a:schemeClr>
                          </a:solidFill>
                          <a:effectLst/>
                          <a:latin typeface="+mj-lt"/>
                          <a:cs typeface="Segoe UI" panose="020B0502040204020203" pitchFamily="34" charset="0"/>
                        </a:rPr>
                        <a:t>Advanced Exchange</a:t>
                      </a:r>
                      <a:endParaRPr lang="en-IN" sz="1000" b="0" i="0" u="none" strike="noStrike" dirty="0">
                        <a:solidFill>
                          <a:schemeClr val="tx1">
                            <a:lumMod val="65000"/>
                            <a:lumOff val="35000"/>
                          </a:schemeClr>
                        </a:solidFill>
                        <a:effectLst/>
                        <a:latin typeface="+mj-lt"/>
                        <a:cs typeface="Segoe UI"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rtl="0">
                        <a:lnSpc>
                          <a:spcPct val="100000"/>
                        </a:lnSpc>
                        <a:spcBef>
                          <a:spcPts val="0"/>
                        </a:spcBef>
                        <a:spcAft>
                          <a:spcPts val="0"/>
                        </a:spcAft>
                        <a:buClrTx/>
                        <a:buSzTx/>
                        <a:buFontTx/>
                        <a:buNone/>
                      </a:pPr>
                      <a:endParaRPr lang="en-IN" sz="1600" b="0" i="0" u="none" strike="noStrike">
                        <a:solidFill>
                          <a:srgbClr val="0070C0"/>
                        </a:solidFill>
                        <a:effectLst/>
                        <a:latin typeface="+mn-lt"/>
                        <a:cs typeface="Segoe UI Light"/>
                        <a:sym typeface="Wingdings" panose="05000000000000000000" pitchFamily="2" charset="2"/>
                      </a:endParaRPr>
                    </a:p>
                  </a:txBody>
                  <a:tcPr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defTabSz="914400">
                        <a:lnSpc>
                          <a:spcPct val="100000"/>
                        </a:lnSpc>
                        <a:buNone/>
                        <a:tabLst/>
                        <a:defRPr/>
                      </a:pPr>
                      <a:endParaRPr lang="en-US" sz="1600" b="0">
                        <a:solidFill>
                          <a:srgbClr val="0070C0"/>
                        </a:solidFill>
                        <a:latin typeface="+mn-lt"/>
                        <a:cs typeface="Segoe UI Light"/>
                        <a:sym typeface="Wingdings" panose="05000000000000000000" pitchFamily="2" charset="2"/>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0" u="none" strike="noStrike" kern="1200">
                          <a:solidFill>
                            <a:srgbClr val="0070C0"/>
                          </a:solidFill>
                          <a:effectLst/>
                          <a:latin typeface="+mn-lt"/>
                          <a:sym typeface="Wingdings" panose="05000000000000000000" pitchFamily="2" charset="2"/>
                        </a:rPr>
                        <a:t></a:t>
                      </a:r>
                      <a:endParaRPr lang="en-US" sz="1600" b="0">
                        <a:solidFill>
                          <a:srgbClr val="0070C0"/>
                        </a:solidFill>
                        <a:latin typeface="+mn-lt"/>
                        <a:cs typeface="Segoe UI Light"/>
                        <a:sym typeface="Wingdings" panose="05000000000000000000" pitchFamily="2" charset="2"/>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a:solidFill>
                          <a:srgbClr val="0070C0"/>
                        </a:solidFill>
                        <a:latin typeface="+mn-lt"/>
                        <a:cs typeface="Segoe UI Light"/>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dirty="0">
                          <a:solidFill>
                            <a:srgbClr val="0070C0"/>
                          </a:solidFill>
                          <a:effectLst/>
                          <a:latin typeface="+mn-lt"/>
                          <a:sym typeface="Wingdings" panose="05000000000000000000" pitchFamily="2" charset="2"/>
                        </a:rPr>
                        <a:t></a:t>
                      </a:r>
                      <a:endParaRPr lang="en-US" sz="1600" b="0" dirty="0">
                        <a:solidFill>
                          <a:srgbClr val="0070C0"/>
                        </a:solidFill>
                        <a:latin typeface="+mn-lt"/>
                        <a:cs typeface="Segoe UI"/>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extLst>
                  <a:ext uri="{0D108BD9-81ED-4DB2-BD59-A6C34878D82A}">
                    <a16:rowId xmlns:a16="http://schemas.microsoft.com/office/drawing/2014/main" val="2654409974"/>
                  </a:ext>
                </a:extLst>
              </a:tr>
              <a:tr h="315095">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u="none" strike="noStrike" kern="1200" dirty="0">
                          <a:solidFill>
                            <a:schemeClr val="tx1">
                              <a:lumMod val="65000"/>
                              <a:lumOff val="35000"/>
                            </a:schemeClr>
                          </a:solidFill>
                          <a:effectLst/>
                          <a:latin typeface="+mj-lt"/>
                          <a:cs typeface="Segoe UI" panose="020B0502040204020203" pitchFamily="34" charset="0"/>
                        </a:rPr>
                        <a:t>Next Business Day Exchange</a:t>
                      </a:r>
                      <a:endParaRPr lang="en-IN" sz="1000" b="0" i="0" u="none" strike="noStrike" dirty="0">
                        <a:solidFill>
                          <a:schemeClr val="tx1">
                            <a:lumMod val="65000"/>
                            <a:lumOff val="35000"/>
                          </a:schemeClr>
                        </a:solidFill>
                        <a:effectLst/>
                        <a:latin typeface="+mj-lt"/>
                        <a:cs typeface="Segoe UI"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pPr>
                      <a:endParaRPr lang="en-US" sz="1600" b="0">
                        <a:solidFill>
                          <a:srgbClr val="0070C0"/>
                        </a:solidFill>
                        <a:latin typeface="+mn-lt"/>
                        <a:cs typeface="Segoe UI" panose="020B0502040204020203" pitchFamily="34" charset="0"/>
                      </a:endParaRPr>
                    </a:p>
                  </a:txBody>
                  <a:tcPr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1600" b="0">
                        <a:solidFill>
                          <a:srgbClr val="0070C0"/>
                        </a:solidFill>
                        <a:latin typeface="+mn-lt"/>
                        <a:cs typeface="Segoe UI" panose="020B0502040204020203" pitchFamily="34" charset="0"/>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0" u="none" strike="noStrike" kern="1200">
                          <a:solidFill>
                            <a:srgbClr val="0070C0"/>
                          </a:solidFill>
                          <a:effectLst/>
                          <a:latin typeface="+mn-lt"/>
                          <a:sym typeface="Wingdings" panose="05000000000000000000" pitchFamily="2" charset="2"/>
                        </a:rPr>
                        <a:t></a:t>
                      </a:r>
                      <a:endParaRPr lang="en-US" sz="1600" b="0">
                        <a:solidFill>
                          <a:srgbClr val="0070C0"/>
                        </a:solidFill>
                        <a:latin typeface="+mn-lt"/>
                        <a:cs typeface="Segoe UI Light"/>
                        <a:sym typeface="Wingdings" panose="05000000000000000000" pitchFamily="2" charset="2"/>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tc>
                  <a:txBody>
                    <a:bodyPr/>
                    <a:lstStyle/>
                    <a:p>
                      <a:pPr algn="ctr">
                        <a:lnSpc>
                          <a:spcPct val="100000"/>
                        </a:lnSpc>
                      </a:pPr>
                      <a:endParaRPr lang="en-US" sz="1600" b="0">
                        <a:solidFill>
                          <a:srgbClr val="0070C0"/>
                        </a:solidFill>
                        <a:latin typeface="+mn-lt"/>
                        <a:cs typeface="Segoe UI Light" panose="020B0502040204020203" pitchFamily="34" charset="0"/>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dirty="0">
                          <a:solidFill>
                            <a:srgbClr val="0070C0"/>
                          </a:solidFill>
                          <a:effectLst/>
                          <a:latin typeface="+mn-lt"/>
                          <a:sym typeface="Wingdings" panose="05000000000000000000" pitchFamily="2" charset="2"/>
                        </a:rPr>
                        <a:t></a:t>
                      </a:r>
                      <a:endParaRPr lang="en-US" sz="1600" b="0" dirty="0">
                        <a:solidFill>
                          <a:srgbClr val="0070C0"/>
                        </a:solidFill>
                        <a:latin typeface="+mn-lt"/>
                        <a:cs typeface="Segoe UI"/>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extLst>
                  <a:ext uri="{0D108BD9-81ED-4DB2-BD59-A6C34878D82A}">
                    <a16:rowId xmlns:a16="http://schemas.microsoft.com/office/drawing/2014/main" val="3694408362"/>
                  </a:ext>
                </a:extLst>
              </a:tr>
            </a:tbl>
          </a:graphicData>
        </a:graphic>
      </p:graphicFrame>
      <p:grpSp>
        <p:nvGrpSpPr>
          <p:cNvPr id="17" name="Group 16">
            <a:extLst>
              <a:ext uri="{FF2B5EF4-FFF2-40B4-BE49-F238E27FC236}">
                <a16:creationId xmlns:a16="http://schemas.microsoft.com/office/drawing/2014/main" id="{23E28F30-4951-9B17-93F1-AE7B08DAF254}"/>
              </a:ext>
            </a:extLst>
          </p:cNvPr>
          <p:cNvGrpSpPr/>
          <p:nvPr/>
        </p:nvGrpSpPr>
        <p:grpSpPr>
          <a:xfrm>
            <a:off x="4819650" y="1762176"/>
            <a:ext cx="6779926" cy="307777"/>
            <a:chOff x="4819650" y="1906225"/>
            <a:chExt cx="6779926" cy="307777"/>
          </a:xfrm>
        </p:grpSpPr>
        <p:sp>
          <p:nvSpPr>
            <p:cNvPr id="8" name="Rectangle 7">
              <a:extLst>
                <a:ext uri="{FF2B5EF4-FFF2-40B4-BE49-F238E27FC236}">
                  <a16:creationId xmlns:a16="http://schemas.microsoft.com/office/drawing/2014/main" id="{6F4CF5EA-209D-B80D-B7E5-CEED17652352}"/>
                </a:ext>
              </a:extLst>
            </p:cNvPr>
            <p:cNvSpPr/>
            <p:nvPr/>
          </p:nvSpPr>
          <p:spPr bwMode="auto">
            <a:xfrm>
              <a:off x="4819650" y="2079568"/>
              <a:ext cx="6779926" cy="123825"/>
            </a:xfrm>
            <a:custGeom>
              <a:avLst/>
              <a:gdLst>
                <a:gd name="connsiteX0" fmla="*/ 0 w 6779926"/>
                <a:gd name="connsiteY0" fmla="*/ 0 h 431372"/>
                <a:gd name="connsiteX1" fmla="*/ 6779926 w 6779926"/>
                <a:gd name="connsiteY1" fmla="*/ 0 h 431372"/>
                <a:gd name="connsiteX2" fmla="*/ 6779926 w 6779926"/>
                <a:gd name="connsiteY2" fmla="*/ 431372 h 431372"/>
                <a:gd name="connsiteX3" fmla="*/ 0 w 6779926"/>
                <a:gd name="connsiteY3" fmla="*/ 431372 h 431372"/>
                <a:gd name="connsiteX4" fmla="*/ 0 w 6779926"/>
                <a:gd name="connsiteY4" fmla="*/ 0 h 431372"/>
                <a:gd name="connsiteX0" fmla="*/ 0 w 6779926"/>
                <a:gd name="connsiteY0" fmla="*/ 0 h 431372"/>
                <a:gd name="connsiteX1" fmla="*/ 6779926 w 6779926"/>
                <a:gd name="connsiteY1" fmla="*/ 0 h 431372"/>
                <a:gd name="connsiteX2" fmla="*/ 6779926 w 6779926"/>
                <a:gd name="connsiteY2" fmla="*/ 431372 h 431372"/>
                <a:gd name="connsiteX3" fmla="*/ 2371725 w 6779926"/>
                <a:gd name="connsiteY3" fmla="*/ 428625 h 431372"/>
                <a:gd name="connsiteX4" fmla="*/ 0 w 6779926"/>
                <a:gd name="connsiteY4" fmla="*/ 431372 h 431372"/>
                <a:gd name="connsiteX5" fmla="*/ 0 w 6779926"/>
                <a:gd name="connsiteY5" fmla="*/ 0 h 431372"/>
                <a:gd name="connsiteX0" fmla="*/ 2371725 w 6779926"/>
                <a:gd name="connsiteY0" fmla="*/ 428625 h 520065"/>
                <a:gd name="connsiteX1" fmla="*/ 0 w 6779926"/>
                <a:gd name="connsiteY1" fmla="*/ 431372 h 520065"/>
                <a:gd name="connsiteX2" fmla="*/ 0 w 6779926"/>
                <a:gd name="connsiteY2" fmla="*/ 0 h 520065"/>
                <a:gd name="connsiteX3" fmla="*/ 6779926 w 6779926"/>
                <a:gd name="connsiteY3" fmla="*/ 0 h 520065"/>
                <a:gd name="connsiteX4" fmla="*/ 6779926 w 6779926"/>
                <a:gd name="connsiteY4" fmla="*/ 431372 h 520065"/>
                <a:gd name="connsiteX5" fmla="*/ 2463165 w 6779926"/>
                <a:gd name="connsiteY5" fmla="*/ 520065 h 520065"/>
                <a:gd name="connsiteX0" fmla="*/ 2371725 w 6779926"/>
                <a:gd name="connsiteY0" fmla="*/ 428625 h 431372"/>
                <a:gd name="connsiteX1" fmla="*/ 0 w 6779926"/>
                <a:gd name="connsiteY1" fmla="*/ 431372 h 431372"/>
                <a:gd name="connsiteX2" fmla="*/ 0 w 6779926"/>
                <a:gd name="connsiteY2" fmla="*/ 0 h 431372"/>
                <a:gd name="connsiteX3" fmla="*/ 6779926 w 6779926"/>
                <a:gd name="connsiteY3" fmla="*/ 0 h 431372"/>
                <a:gd name="connsiteX4" fmla="*/ 6779926 w 6779926"/>
                <a:gd name="connsiteY4" fmla="*/ 431372 h 431372"/>
                <a:gd name="connsiteX0" fmla="*/ 0 w 6779926"/>
                <a:gd name="connsiteY0" fmla="*/ 431372 h 431372"/>
                <a:gd name="connsiteX1" fmla="*/ 0 w 6779926"/>
                <a:gd name="connsiteY1" fmla="*/ 0 h 431372"/>
                <a:gd name="connsiteX2" fmla="*/ 6779926 w 6779926"/>
                <a:gd name="connsiteY2" fmla="*/ 0 h 431372"/>
                <a:gd name="connsiteX3" fmla="*/ 6779926 w 6779926"/>
                <a:gd name="connsiteY3" fmla="*/ 431372 h 431372"/>
              </a:gdLst>
              <a:ahLst/>
              <a:cxnLst>
                <a:cxn ang="0">
                  <a:pos x="connsiteX0" y="connsiteY0"/>
                </a:cxn>
                <a:cxn ang="0">
                  <a:pos x="connsiteX1" y="connsiteY1"/>
                </a:cxn>
                <a:cxn ang="0">
                  <a:pos x="connsiteX2" y="connsiteY2"/>
                </a:cxn>
                <a:cxn ang="0">
                  <a:pos x="connsiteX3" y="connsiteY3"/>
                </a:cxn>
              </a:cxnLst>
              <a:rect l="l" t="t" r="r" b="b"/>
              <a:pathLst>
                <a:path w="6779926" h="431372">
                  <a:moveTo>
                    <a:pt x="0" y="431372"/>
                  </a:moveTo>
                  <a:lnTo>
                    <a:pt x="0" y="0"/>
                  </a:lnTo>
                  <a:lnTo>
                    <a:pt x="6779926" y="0"/>
                  </a:lnTo>
                  <a:lnTo>
                    <a:pt x="6779926" y="431372"/>
                  </a:lnTo>
                </a:path>
              </a:pathLst>
            </a:custGeom>
            <a:noFill/>
            <a:ln w="12700">
              <a:solidFill>
                <a:srgbClr val="005A9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F890D250-7E69-53BE-2B39-16235BC51A29}"/>
                </a:ext>
              </a:extLst>
            </p:cNvPr>
            <p:cNvSpPr txBox="1"/>
            <p:nvPr/>
          </p:nvSpPr>
          <p:spPr>
            <a:xfrm>
              <a:off x="5276850" y="1906225"/>
              <a:ext cx="5846476" cy="30777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5A9F"/>
                  </a:solidFill>
                  <a:effectLst/>
                  <a:uLnTx/>
                  <a:uFillTx/>
                  <a:latin typeface="Segoe UI"/>
                  <a:ea typeface="+mn-ea"/>
                  <a:cs typeface="+mn-cs"/>
                </a:rPr>
                <a:t>Protection plans must be purchased within 45 days of device purchase. </a:t>
              </a:r>
            </a:p>
          </p:txBody>
        </p:sp>
      </p:grpSp>
      <p:sp>
        <p:nvSpPr>
          <p:cNvPr id="16" name="TextBox 15">
            <a:extLst>
              <a:ext uri="{FF2B5EF4-FFF2-40B4-BE49-F238E27FC236}">
                <a16:creationId xmlns:a16="http://schemas.microsoft.com/office/drawing/2014/main" id="{3AED36E6-D0E8-835A-28E8-063F280DC23C}"/>
              </a:ext>
            </a:extLst>
          </p:cNvPr>
          <p:cNvSpPr txBox="1"/>
          <p:nvPr/>
        </p:nvSpPr>
        <p:spPr>
          <a:xfrm>
            <a:off x="587322" y="5634927"/>
            <a:ext cx="11013188" cy="1077218"/>
          </a:xfrm>
          <a:prstGeom prst="rect">
            <a:avLst/>
          </a:prstGeom>
          <a:noFill/>
        </p:spPr>
        <p:txBody>
          <a:bodyPr wrap="square" lIns="0" tIns="0" rIns="0" bIns="0" anchor="b">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IN" sz="900" b="0" i="0" u="none" strike="noStrike" kern="1200" cap="none" spc="0" normalizeH="0" baseline="0" noProof="0">
                <a:ln>
                  <a:noFill/>
                </a:ln>
                <a:solidFill>
                  <a:schemeClr val="tx1">
                    <a:lumMod val="65000"/>
                    <a:lumOff val="35000"/>
                  </a:schemeClr>
                </a:solidFill>
                <a:effectLst/>
                <a:uLnTx/>
                <a:uFillTx/>
                <a:latin typeface="Segoe UI Semibold" panose="020B0702040204020203" pitchFamily="34" charset="0"/>
                <a:cs typeface="Segoe UI Semibold" panose="020B0702040204020203" pitchFamily="34" charset="0"/>
              </a:rPr>
              <a:t>NOTE:</a:t>
            </a: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IN" sz="800" b="0" i="0" u="none" strike="noStrike" kern="1200" cap="none" spc="0" normalizeH="0" baseline="0" noProof="0">
                <a:ln>
                  <a:noFill/>
                </a:ln>
                <a:solidFill>
                  <a:schemeClr val="tx1">
                    <a:lumMod val="65000"/>
                    <a:lumOff val="35000"/>
                  </a:schemeClr>
                </a:solidFill>
                <a:effectLst/>
                <a:uLnTx/>
                <a:uFillTx/>
                <a:latin typeface="Segoe UI"/>
                <a:ea typeface="+mn-ea"/>
                <a:cs typeface="Segoe UI"/>
              </a:rPr>
              <a:t>$0 deductible on commercial warranties and protection plans.</a:t>
            </a: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IN" sz="800" b="0" i="0" u="none" strike="noStrike" kern="1200" cap="none" spc="0" normalizeH="0" baseline="0" noProof="0">
                <a:ln>
                  <a:noFill/>
                </a:ln>
                <a:solidFill>
                  <a:schemeClr val="tx1">
                    <a:lumMod val="65000"/>
                    <a:lumOff val="35000"/>
                  </a:schemeClr>
                </a:solidFill>
                <a:effectLst/>
                <a:uLnTx/>
                <a:uFillTx/>
                <a:latin typeface="Segoe UI"/>
                <a:ea typeface="+mn-ea"/>
                <a:cs typeface="Segoe UI"/>
              </a:rPr>
              <a:t>Coverage details and entitlements are available for select commercial Surface products </a:t>
            </a: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IN" sz="800" b="0" i="0" u="none" strike="noStrike" kern="1200" cap="none" spc="0" normalizeH="0" baseline="0" noProof="0">
                <a:ln>
                  <a:noFill/>
                </a:ln>
                <a:solidFill>
                  <a:schemeClr val="tx1">
                    <a:lumMod val="65000"/>
                    <a:lumOff val="35000"/>
                  </a:schemeClr>
                </a:solidFill>
                <a:effectLst/>
                <a:uLnTx/>
                <a:uFillTx/>
                <a:latin typeface="Segoe UI"/>
                <a:ea typeface="+mn-ea"/>
                <a:cs typeface="Segoe UI"/>
              </a:rPr>
              <a:t>Standard Exchange is the expected replacement model if In-Region Repair is unavailable. </a:t>
            </a: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mn-ea"/>
                <a:cs typeface="+mn-cs"/>
              </a:rPr>
              <a:t>Drive (SSD) Retention is not available for Surface Go 4. ​</a:t>
            </a:r>
            <a:endParaRPr kumimoji="0" lang="en-IN" sz="800" b="0" i="0" u="none" strike="noStrike" kern="1200" cap="none" spc="0" normalizeH="0" baseline="0" noProof="0">
              <a:ln>
                <a:noFill/>
              </a:ln>
              <a:solidFill>
                <a:schemeClr val="tx1">
                  <a:lumMod val="65000"/>
                  <a:lumOff val="35000"/>
                </a:schemeClr>
              </a:solidFill>
              <a:effectLst/>
              <a:uLnTx/>
              <a:uFillTx/>
              <a:latin typeface="Segoe UI"/>
              <a:ea typeface="+mn-ea"/>
              <a:cs typeface="Segoe UI"/>
            </a:endParaRP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mn-ea"/>
                <a:cs typeface="Segoe UI" panose="020B0502040204020203" pitchFamily="34" charset="0"/>
              </a:rPr>
              <a:t>Warranty and Protection Plans vary by market. </a:t>
            </a:r>
            <a:r>
              <a:rPr kumimoji="0" lang="en-IN" sz="800" b="0" i="0" u="none" strike="noStrike" kern="1200" cap="none" spc="0" normalizeH="0" baseline="0" noProof="0">
                <a:ln>
                  <a:noFill/>
                </a:ln>
                <a:solidFill>
                  <a:schemeClr val="tx1">
                    <a:lumMod val="65000"/>
                    <a:lumOff val="35000"/>
                  </a:schemeClr>
                </a:solidFill>
                <a:effectLst/>
                <a:uLnTx/>
                <a:uFillTx/>
                <a:latin typeface="Segoe UI"/>
                <a:ea typeface="+mn-ea"/>
                <a:cs typeface="Segoe UI"/>
              </a:rPr>
              <a:t>Please visit the </a:t>
            </a:r>
            <a:r>
              <a:rPr kumimoji="0" lang="en-IN" sz="800" b="0" i="0" u="none" strike="noStrike" kern="1200" cap="none" spc="0" normalizeH="0" baseline="0" noProof="0">
                <a:ln>
                  <a:noFill/>
                </a:ln>
                <a:solidFill>
                  <a:schemeClr val="tx1">
                    <a:lumMod val="65000"/>
                    <a:lumOff val="35000"/>
                  </a:schemeClr>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Surface Warranty and Protection Plan</a:t>
            </a:r>
            <a:r>
              <a:rPr kumimoji="0" lang="en-IN" sz="800" b="0" i="0" u="none" strike="noStrike" kern="1200" cap="none" spc="0" normalizeH="0" baseline="0" noProof="0">
                <a:ln>
                  <a:noFill/>
                </a:ln>
                <a:solidFill>
                  <a:schemeClr val="tx1">
                    <a:lumMod val="65000"/>
                    <a:lumOff val="35000"/>
                  </a:schemeClr>
                </a:solidFill>
                <a:effectLst/>
                <a:uLnTx/>
                <a:uFillTx/>
                <a:latin typeface="Segoe UI"/>
                <a:ea typeface="+mn-ea"/>
                <a:cs typeface="Segoe UI"/>
              </a:rPr>
              <a:t> page to see availability.</a:t>
            </a:r>
          </a:p>
          <a:p>
            <a:pPr marL="228600" indent="-114300" defTabSz="914367">
              <a:spcAft>
                <a:spcPts val="100"/>
              </a:spcAft>
              <a:buFontTx/>
              <a:buAutoNum type="arabicPeriod"/>
              <a:defRPr/>
            </a:pPr>
            <a:r>
              <a:rPr lang="en-US" sz="800" b="0" i="0">
                <a:solidFill>
                  <a:schemeClr val="tx1">
                    <a:lumMod val="65000"/>
                    <a:lumOff val="35000"/>
                  </a:schemeClr>
                </a:solidFill>
                <a:effectLst/>
                <a:latin typeface="Segoe UI" panose="020B0502040204020203" pitchFamily="34" charset="0"/>
              </a:rPr>
              <a:t>Without prejudice to any legal (statutory) rights to which you may be entitled under your local law, Microsoft Limited Hardware Warranty covers your device for one year from the date of original purchase from Microsoft or an authorized reseller. Restrictions apply. Please refer to </a:t>
            </a:r>
            <a:r>
              <a:rPr lang="en-US" sz="800" b="0" i="0">
                <a:solidFill>
                  <a:srgbClr val="0067B8"/>
                </a:solidFill>
                <a:effectLst/>
                <a:latin typeface="Segoe UI" panose="020B0502040204020203" pitchFamily="34" charset="0"/>
                <a:hlinkClick r:id="rId4"/>
              </a:rPr>
              <a:t>Microsoft Limited Hardware Warranty &amp; Agreement</a:t>
            </a:r>
            <a:r>
              <a:rPr lang="en-US" sz="800" b="0" i="0">
                <a:solidFill>
                  <a:srgbClr val="000000"/>
                </a:solidFill>
                <a:effectLst/>
                <a:latin typeface="Segoe UI" panose="020B0502040204020203" pitchFamily="34" charset="0"/>
              </a:rPr>
              <a:t>.</a:t>
            </a:r>
          </a:p>
        </p:txBody>
      </p:sp>
      <p:sp>
        <p:nvSpPr>
          <p:cNvPr id="11" name="Title 1">
            <a:extLst>
              <a:ext uri="{FF2B5EF4-FFF2-40B4-BE49-F238E27FC236}">
                <a16:creationId xmlns:a16="http://schemas.microsoft.com/office/drawing/2014/main" id="{FBD623FB-A833-BF20-23AD-7D18DE90E613}"/>
              </a:ext>
            </a:extLst>
          </p:cNvPr>
          <p:cNvSpPr txBox="1">
            <a:spLocks/>
          </p:cNvSpPr>
          <p:nvPr/>
        </p:nvSpPr>
        <p:spPr>
          <a:xfrm>
            <a:off x="651263" y="1326027"/>
            <a:ext cx="8671616" cy="338554"/>
          </a:xfrm>
          <a:prstGeom prst="rect">
            <a:avLst/>
          </a:prstGeom>
          <a:noFill/>
        </p:spPr>
        <p:txBody>
          <a:bodyPr wrap="square" lIns="0" rIns="0" anchor="ctr">
            <a:spAutoFit/>
          </a:bodyPr>
          <a:lstStyle>
            <a:lvl1pPr algn="l" defTabSz="932742" rtl="0" eaLnBrk="1" latinLnBrk="0" hangingPunct="1">
              <a:lnSpc>
                <a:spcPct val="100000"/>
              </a:lnSpc>
              <a:spcBef>
                <a:spcPct val="0"/>
              </a:spcBef>
              <a:buNone/>
              <a:defRPr lang="en-US" sz="1600" b="0" kern="1200" cap="none" spc="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w="3175">
                  <a:noFill/>
                </a:ln>
                <a:solidFill>
                  <a:srgbClr val="505050"/>
                </a:solidFill>
                <a:effectLst/>
                <a:uLnTx/>
                <a:uFillTx/>
                <a:latin typeface="Segoe UI Light" panose="020B0502040204020203" pitchFamily="34" charset="0"/>
                <a:ea typeface="+mn-ea"/>
                <a:cs typeface="Segoe UI Light" panose="020B0502040204020203" pitchFamily="34" charset="0"/>
              </a:rPr>
              <a:t>Surface Laptop 6, Surface Pro 10, Surface Laptop Studio 2, Surface Laptop Go 3, and Surface Go 4 </a:t>
            </a:r>
          </a:p>
        </p:txBody>
      </p:sp>
    </p:spTree>
    <p:extLst>
      <p:ext uri="{BB962C8B-B14F-4D97-AF65-F5344CB8AC3E}">
        <p14:creationId xmlns:p14="http://schemas.microsoft.com/office/powerpoint/2010/main" val="47807394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4E0BC-7629-E83A-D35C-3264F4B26FAB}"/>
              </a:ext>
            </a:extLst>
          </p:cNvPr>
          <p:cNvSpPr txBox="1">
            <a:spLocks/>
          </p:cNvSpPr>
          <p:nvPr/>
        </p:nvSpPr>
        <p:spPr>
          <a:xfrm>
            <a:off x="588963" y="866775"/>
            <a:ext cx="7818254" cy="4921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900">
                <a:solidFill>
                  <a:schemeClr val="tx1">
                    <a:lumMod val="65000"/>
                    <a:lumOff val="35000"/>
                  </a:schemeClr>
                </a:solidFill>
                <a:latin typeface="Segoe Sans Display Semilight" pitchFamily="2" charset="0"/>
                <a:cs typeface="Segoe Sans Display Semilight" pitchFamily="2" charset="0"/>
              </a:rPr>
              <a:t>Warranty &amp; Protection Plan for</a:t>
            </a:r>
            <a:endParaRPr lang="en-US" sz="2900" dirty="0">
              <a:solidFill>
                <a:schemeClr val="tx1">
                  <a:lumMod val="65000"/>
                  <a:lumOff val="35000"/>
                </a:schemeClr>
              </a:solidFill>
              <a:latin typeface="Segoe Sans Display Semilight" pitchFamily="2" charset="0"/>
              <a:cs typeface="Segoe Sans Display Semilight" pitchFamily="2" charset="0"/>
            </a:endParaRPr>
          </a:p>
        </p:txBody>
      </p:sp>
      <p:sp>
        <p:nvSpPr>
          <p:cNvPr id="3" name="Title 1">
            <a:extLst>
              <a:ext uri="{FF2B5EF4-FFF2-40B4-BE49-F238E27FC236}">
                <a16:creationId xmlns:a16="http://schemas.microsoft.com/office/drawing/2014/main" id="{413E503A-1B32-2DF9-B85E-8D2D691F3EC4}"/>
              </a:ext>
            </a:extLst>
          </p:cNvPr>
          <p:cNvSpPr txBox="1">
            <a:spLocks/>
          </p:cNvSpPr>
          <p:nvPr/>
        </p:nvSpPr>
        <p:spPr>
          <a:xfrm>
            <a:off x="657281" y="1416817"/>
            <a:ext cx="3297237" cy="2769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N" sz="1800" b="0" i="0" u="none" strike="noStrike" kern="1200" cap="none" spc="0" normalizeH="0" baseline="0" noProof="0" dirty="0">
                <a:ln>
                  <a:noFill/>
                </a:ln>
                <a:solidFill>
                  <a:srgbClr val="505050"/>
                </a:solidFill>
                <a:effectLst/>
                <a:uLnTx/>
                <a:uFillTx/>
                <a:latin typeface="Segoe UI Light" panose="020B0502040204020203" pitchFamily="34" charset="0"/>
                <a:ea typeface="+mj-ea"/>
                <a:cs typeface="Segoe UI Light" panose="020B0502040204020203" pitchFamily="34" charset="0"/>
              </a:rPr>
              <a:t>Surface Hub 3</a:t>
            </a:r>
            <a:endParaRPr kumimoji="0" lang="en-US" sz="1800" b="0" i="0" u="none" strike="noStrike" kern="1200" cap="none" spc="0" normalizeH="0" baseline="0" noProof="0" dirty="0">
              <a:ln>
                <a:noFill/>
              </a:ln>
              <a:solidFill>
                <a:srgbClr val="505050"/>
              </a:solidFill>
              <a:effectLst/>
              <a:uLnTx/>
              <a:uFillTx/>
              <a:latin typeface="Segoe UI Light" panose="020B0502040204020203" pitchFamily="34" charset="0"/>
              <a:ea typeface="+mj-ea"/>
              <a:cs typeface="Segoe UI Light" panose="020B0502040204020203" pitchFamily="34" charset="0"/>
            </a:endParaRPr>
          </a:p>
        </p:txBody>
      </p:sp>
      <p:sp>
        <p:nvSpPr>
          <p:cNvPr id="4" name="TextBox 3">
            <a:extLst>
              <a:ext uri="{FF2B5EF4-FFF2-40B4-BE49-F238E27FC236}">
                <a16:creationId xmlns:a16="http://schemas.microsoft.com/office/drawing/2014/main" id="{7A0EC537-5135-0522-97B3-D8850C7983D7}"/>
              </a:ext>
            </a:extLst>
          </p:cNvPr>
          <p:cNvSpPr txBox="1"/>
          <p:nvPr/>
        </p:nvSpPr>
        <p:spPr>
          <a:xfrm>
            <a:off x="574753" y="6059194"/>
            <a:ext cx="6622893" cy="571951"/>
          </a:xfrm>
          <a:prstGeom prst="rect">
            <a:avLst/>
          </a:prstGeom>
          <a:noFill/>
        </p:spPr>
        <p:txBody>
          <a:bodyPr wrap="square" lIns="0" tIns="0" rIns="0" bIns="0" anchor="b">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IN" sz="900" b="0" i="0" u="none" strike="noStrike" kern="1200" cap="none" spc="0" normalizeH="0" baseline="0" noProof="0">
                <a:ln>
                  <a:noFill/>
                </a:ln>
                <a:solidFill>
                  <a:srgbClr val="000000">
                    <a:lumMod val="65000"/>
                    <a:lumOff val="35000"/>
                  </a:srgbClr>
                </a:solidFill>
                <a:effectLst/>
                <a:uLnTx/>
                <a:uFillTx/>
                <a:latin typeface="Segoe UI Semibold"/>
                <a:ea typeface="+mn-ea"/>
                <a:cs typeface="Segoe UI Semibold" panose="020B0702040204020203" pitchFamily="34" charset="0"/>
              </a:rPr>
              <a:t>NOTE:</a:t>
            </a:r>
          </a:p>
          <a:p>
            <a:pPr marL="173038" marR="0" lvl="0" indent="-115888" algn="l" defTabSz="914367" rtl="0" eaLnBrk="1" fontAlgn="auto" latinLnBrk="0" hangingPunct="1">
              <a:lnSpc>
                <a:spcPct val="100000"/>
              </a:lnSpc>
              <a:spcBef>
                <a:spcPts val="0"/>
              </a:spcBef>
              <a:spcAft>
                <a:spcPts val="200"/>
              </a:spcAft>
              <a:buClrTx/>
              <a:buSzTx/>
              <a:buFontTx/>
              <a:buAutoNum type="arabicPeriod"/>
              <a:tabLst/>
              <a:defRPr/>
            </a:pPr>
            <a:r>
              <a:rPr kumimoji="0" lang="en-IN" sz="800" b="0" i="0" u="none" strike="noStrike" kern="1200" cap="none" spc="0" normalizeH="0" baseline="0" noProof="0">
                <a:ln>
                  <a:noFill/>
                </a:ln>
                <a:solidFill>
                  <a:srgbClr val="505050"/>
                </a:solidFill>
                <a:effectLst/>
                <a:uLnTx/>
                <a:uFillTx/>
                <a:latin typeface="Segoe UI"/>
                <a:ea typeface="+mn-ea"/>
                <a:cs typeface="Segoe UI"/>
              </a:rPr>
              <a:t>$0 deductible on commercial warranties and protection plans.</a:t>
            </a:r>
          </a:p>
          <a:p>
            <a:pPr marL="173038" marR="0" lvl="0" indent="-115888" algn="l" defTabSz="914367" rtl="0" eaLnBrk="1" fontAlgn="auto" latinLnBrk="0" hangingPunct="1">
              <a:lnSpc>
                <a:spcPct val="100000"/>
              </a:lnSpc>
              <a:spcBef>
                <a:spcPts val="0"/>
              </a:spcBef>
              <a:spcAft>
                <a:spcPts val="200"/>
              </a:spcAft>
              <a:buClrTx/>
              <a:buSzTx/>
              <a:buFontTx/>
              <a:buAutoNum type="arabicPeriod"/>
              <a:tabLst/>
              <a:defRPr/>
            </a:pPr>
            <a:r>
              <a:rPr kumimoji="0" lang="en-IN" sz="800" b="0" i="0" u="none" strike="noStrike" kern="1200" cap="none" spc="0" normalizeH="0" baseline="0" noProof="0">
                <a:ln>
                  <a:noFill/>
                </a:ln>
                <a:solidFill>
                  <a:srgbClr val="505050"/>
                </a:solidFill>
                <a:effectLst/>
                <a:uLnTx/>
                <a:uFillTx/>
                <a:latin typeface="Segoe UI"/>
                <a:ea typeface="+mn-ea"/>
                <a:cs typeface="Segoe UI"/>
              </a:rPr>
              <a:t>Coverage details and entitlements are available for select commercial Surface products. </a:t>
            </a:r>
          </a:p>
          <a:p>
            <a:pPr marL="173038" marR="0" lvl="0" indent="-115888" algn="l" defTabSz="914367" rtl="0" eaLnBrk="1" fontAlgn="auto" latinLnBrk="0" hangingPunct="1">
              <a:lnSpc>
                <a:spcPct val="100000"/>
              </a:lnSpc>
              <a:spcBef>
                <a:spcPts val="0"/>
              </a:spcBef>
              <a:spcAft>
                <a:spcPts val="200"/>
              </a:spcAft>
              <a:buClrTx/>
              <a:buSzTx/>
              <a:buFontTx/>
              <a:buAutoNum type="arabicPeriod"/>
              <a:tabLst/>
              <a:defRPr/>
            </a:pPr>
            <a:r>
              <a:rPr kumimoji="0" lang="en-US" sz="8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Warranty and Protection Plans vary by market. </a:t>
            </a:r>
            <a:r>
              <a:rPr kumimoji="0" lang="en-IN" sz="800" b="0" i="0" u="none" strike="noStrike" kern="1200" cap="none" spc="0" normalizeH="0" baseline="0" noProof="0">
                <a:ln>
                  <a:noFill/>
                </a:ln>
                <a:solidFill>
                  <a:srgbClr val="505050"/>
                </a:solidFill>
                <a:effectLst/>
                <a:uLnTx/>
                <a:uFillTx/>
                <a:latin typeface="Segoe UI"/>
                <a:ea typeface="+mn-ea"/>
                <a:cs typeface="Segoe UI"/>
              </a:rPr>
              <a:t>Please visit the </a:t>
            </a:r>
            <a:r>
              <a:rPr kumimoji="0" lang="en-IN" sz="800" b="0" i="0" u="none" strike="noStrike" kern="1200" cap="none" spc="0" normalizeH="0" baseline="0" noProof="0">
                <a:ln>
                  <a:noFill/>
                </a:ln>
                <a:solidFill>
                  <a:srgbClr val="0078D4"/>
                </a:solidFill>
                <a:effectLst/>
                <a:uLnTx/>
                <a:uFillTx/>
                <a:latin typeface="Segoe UI"/>
                <a:ea typeface="+mn-ea"/>
                <a:cs typeface="Segoe UI"/>
                <a:hlinkClick r:id="rId2">
                  <a:extLst>
                    <a:ext uri="{A12FA001-AC4F-418D-AE19-62706E023703}">
                      <ahyp:hlinkClr xmlns:ahyp="http://schemas.microsoft.com/office/drawing/2018/hyperlinkcolor" val="tx"/>
                    </a:ext>
                  </a:extLst>
                </a:hlinkClick>
              </a:rPr>
              <a:t>Surface Warranty and Protection Plan</a:t>
            </a:r>
            <a:r>
              <a:rPr kumimoji="0" lang="en-IN" sz="800" b="0" i="0" u="none" strike="noStrike" kern="1200" cap="none" spc="0" normalizeH="0" baseline="0" noProof="0">
                <a:ln>
                  <a:noFill/>
                </a:ln>
                <a:solidFill>
                  <a:srgbClr val="0078D4"/>
                </a:solidFill>
                <a:effectLst/>
                <a:uLnTx/>
                <a:uFillTx/>
                <a:latin typeface="Segoe UI"/>
                <a:ea typeface="+mn-ea"/>
                <a:cs typeface="Segoe UI"/>
              </a:rPr>
              <a:t> </a:t>
            </a:r>
            <a:r>
              <a:rPr kumimoji="0" lang="en-IN" sz="800" b="0" i="0" u="none" strike="noStrike" kern="1200" cap="none" spc="0" normalizeH="0" baseline="0" noProof="0">
                <a:ln>
                  <a:noFill/>
                </a:ln>
                <a:solidFill>
                  <a:srgbClr val="505050"/>
                </a:solidFill>
                <a:effectLst/>
                <a:uLnTx/>
                <a:uFillTx/>
                <a:latin typeface="Segoe UI"/>
                <a:ea typeface="+mn-ea"/>
                <a:cs typeface="Segoe UI"/>
              </a:rPr>
              <a:t>page to see availability.</a:t>
            </a:r>
          </a:p>
        </p:txBody>
      </p:sp>
      <p:pic>
        <p:nvPicPr>
          <p:cNvPr id="5" name="Picture 4">
            <a:extLst>
              <a:ext uri="{FF2B5EF4-FFF2-40B4-BE49-F238E27FC236}">
                <a16:creationId xmlns:a16="http://schemas.microsoft.com/office/drawing/2014/main" id="{46738C37-4A31-9E02-5489-96689CF83343}"/>
              </a:ext>
              <a:ext uri="{C183D7F6-B498-43B3-948B-1728B52AA6E4}">
                <adec:decorative xmlns:adec="http://schemas.microsoft.com/office/drawing/2017/decorative" val="1"/>
              </a:ext>
            </a:extLst>
          </p:cNvPr>
          <p:cNvPicPr>
            <a:picLocks noChangeAspect="1"/>
          </p:cNvPicPr>
          <p:nvPr/>
        </p:nvPicPr>
        <p:blipFill rotWithShape="1">
          <a:blip r:embed="rId3"/>
          <a:srcRect r="26966"/>
          <a:stretch/>
        </p:blipFill>
        <p:spPr>
          <a:xfrm>
            <a:off x="2421380" y="1751734"/>
            <a:ext cx="9387946" cy="3765867"/>
          </a:xfrm>
          <a:prstGeom prst="rect">
            <a:avLst/>
          </a:prstGeom>
        </p:spPr>
      </p:pic>
      <p:graphicFrame>
        <p:nvGraphicFramePr>
          <p:cNvPr id="6" name="Table 5">
            <a:extLst>
              <a:ext uri="{FF2B5EF4-FFF2-40B4-BE49-F238E27FC236}">
                <a16:creationId xmlns:a16="http://schemas.microsoft.com/office/drawing/2014/main" id="{8BE42F16-B9D2-939C-9F48-23DD94B73014}"/>
              </a:ext>
            </a:extLst>
          </p:cNvPr>
          <p:cNvGraphicFramePr>
            <a:graphicFrameLocks noGrp="1"/>
          </p:cNvGraphicFramePr>
          <p:nvPr>
            <p:extLst>
              <p:ext uri="{D42A27DB-BD31-4B8C-83A1-F6EECF244321}">
                <p14:modId xmlns:p14="http://schemas.microsoft.com/office/powerpoint/2010/main" val="250079598"/>
              </p:ext>
            </p:extLst>
          </p:nvPr>
        </p:nvGraphicFramePr>
        <p:xfrm>
          <a:off x="657281" y="2829129"/>
          <a:ext cx="4136918" cy="2253598"/>
        </p:xfrm>
        <a:graphic>
          <a:graphicData uri="http://schemas.openxmlformats.org/drawingml/2006/table">
            <a:tbl>
              <a:tblPr firstRow="1" firstCol="1" bandRow="1">
                <a:tableStyleId>{69012ECD-51FC-41F1-AA8D-1B2483CD663E}</a:tableStyleId>
              </a:tblPr>
              <a:tblGrid>
                <a:gridCol w="2042304">
                  <a:extLst>
                    <a:ext uri="{9D8B030D-6E8A-4147-A177-3AD203B41FA5}">
                      <a16:colId xmlns:a16="http://schemas.microsoft.com/office/drawing/2014/main" val="3039857279"/>
                    </a:ext>
                  </a:extLst>
                </a:gridCol>
                <a:gridCol w="2094614">
                  <a:extLst>
                    <a:ext uri="{9D8B030D-6E8A-4147-A177-3AD203B41FA5}">
                      <a16:colId xmlns:a16="http://schemas.microsoft.com/office/drawing/2014/main" val="621302564"/>
                    </a:ext>
                  </a:extLst>
                </a:gridCol>
              </a:tblGrid>
              <a:tr h="358275">
                <a:tc>
                  <a:txBody>
                    <a:bodyPr/>
                    <a:lstStyle/>
                    <a:p>
                      <a:pPr algn="ctr"/>
                      <a:r>
                        <a:rPr lang="en-US" sz="1100" b="0">
                          <a:solidFill>
                            <a:schemeClr val="bg1"/>
                          </a:solidFill>
                          <a:effectLst/>
                          <a:latin typeface="Segoe UI Semibold" panose="020B0702040204020203" pitchFamily="34" charset="0"/>
                          <a:cs typeface="Segoe UI Semibold" panose="020B0702040204020203" pitchFamily="34" charset="0"/>
                        </a:rPr>
                        <a:t>Limited Hardware </a:t>
                      </a:r>
                    </a:p>
                    <a:p>
                      <a:pPr algn="ctr"/>
                      <a:r>
                        <a:rPr lang="en-US" sz="1100" b="0">
                          <a:solidFill>
                            <a:schemeClr val="bg1"/>
                          </a:solidFill>
                          <a:effectLst/>
                          <a:latin typeface="Segoe UI Semibold" panose="020B0702040204020203" pitchFamily="34" charset="0"/>
                          <a:cs typeface="Segoe UI Semibold" panose="020B0702040204020203" pitchFamily="34" charset="0"/>
                        </a:rPr>
                        <a:t>Warranty</a:t>
                      </a:r>
                    </a:p>
                  </a:txBody>
                  <a:tcPr marL="45720" marR="45720">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rgbClr val="737373"/>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0">
                          <a:solidFill>
                            <a:schemeClr val="bg1"/>
                          </a:solidFill>
                          <a:effectLst/>
                          <a:latin typeface="Segoe UI Semibold" panose="020B0702040204020203" pitchFamily="34" charset="0"/>
                          <a:cs typeface="Segoe UI Semibold" panose="020B0702040204020203" pitchFamily="34" charset="0"/>
                        </a:rPr>
                        <a:t>Extended Hardware </a:t>
                      </a:r>
                    </a:p>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0">
                          <a:solidFill>
                            <a:schemeClr val="bg1"/>
                          </a:solidFill>
                          <a:effectLst/>
                          <a:latin typeface="Segoe UI Semibold" panose="020B0702040204020203" pitchFamily="34" charset="0"/>
                          <a:cs typeface="Segoe UI Semibold" panose="020B0702040204020203" pitchFamily="34" charset="0"/>
                        </a:rPr>
                        <a:t>Service</a:t>
                      </a:r>
                    </a:p>
                  </a:txBody>
                  <a:tcPr marL="45720" marR="45720">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rgbClr val="505050"/>
                    </a:solidFill>
                  </a:tcPr>
                </a:tc>
                <a:extLst>
                  <a:ext uri="{0D108BD9-81ED-4DB2-BD59-A6C34878D82A}">
                    <a16:rowId xmlns:a16="http://schemas.microsoft.com/office/drawing/2014/main" val="143897028"/>
                  </a:ext>
                </a:extLst>
              </a:tr>
              <a:tr h="262283">
                <a:tc>
                  <a:txBody>
                    <a:bodyPr/>
                    <a:lstStyle/>
                    <a:p>
                      <a:r>
                        <a:rPr lang="en-US" sz="1000" b="0" dirty="0">
                          <a:solidFill>
                            <a:schemeClr val="tx1">
                              <a:lumMod val="65000"/>
                              <a:lumOff val="35000"/>
                            </a:schemeClr>
                          </a:solidFill>
                          <a:effectLst/>
                          <a:latin typeface="Segoe UI "/>
                        </a:rPr>
                        <a:t>Included with every Surface</a:t>
                      </a:r>
                    </a:p>
                  </a:txBody>
                  <a:tcPr marL="45720" marR="45720">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chemeClr val="bg1">
                        <a:lumMod val="95000"/>
                      </a:schemeClr>
                    </a:solidFill>
                  </a:tcPr>
                </a:tc>
                <a:tc>
                  <a:txBody>
                    <a:bodyPr/>
                    <a:lstStyle/>
                    <a:p>
                      <a:r>
                        <a:rPr lang="en-US" sz="1000" dirty="0">
                          <a:solidFill>
                            <a:schemeClr val="tx1">
                              <a:lumMod val="65000"/>
                              <a:lumOff val="35000"/>
                            </a:schemeClr>
                          </a:solidFill>
                          <a:effectLst/>
                          <a:latin typeface="Segoe UI "/>
                        </a:rPr>
                        <a:t>Sold Separately</a:t>
                      </a:r>
                    </a:p>
                  </a:txBody>
                  <a:tcPr marL="45720" marR="45720">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87291845"/>
                  </a:ext>
                </a:extLst>
              </a:tr>
              <a:tr h="246993">
                <a:tc>
                  <a:txBody>
                    <a:bodyPr/>
                    <a:lstStyle/>
                    <a:p>
                      <a:r>
                        <a:rPr lang="en-US" sz="1000" b="0">
                          <a:solidFill>
                            <a:schemeClr val="tx1">
                              <a:lumMod val="65000"/>
                              <a:lumOff val="35000"/>
                            </a:schemeClr>
                          </a:solidFill>
                          <a:effectLst/>
                          <a:latin typeface="Segoe UI "/>
                        </a:rPr>
                        <a:t>Duration: 1 year</a:t>
                      </a:r>
                    </a:p>
                  </a:txBody>
                  <a:tcPr marL="45720" marR="45720">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chemeClr val="bg1">
                        <a:lumMod val="95000"/>
                      </a:schemeClr>
                    </a:solidFill>
                  </a:tcPr>
                </a:tc>
                <a:tc>
                  <a:txBody>
                    <a:bodyPr/>
                    <a:lstStyle/>
                    <a:p>
                      <a:r>
                        <a:rPr lang="en-US" sz="1000" dirty="0">
                          <a:solidFill>
                            <a:schemeClr val="tx1">
                              <a:lumMod val="65000"/>
                              <a:lumOff val="35000"/>
                            </a:schemeClr>
                          </a:solidFill>
                          <a:effectLst/>
                          <a:latin typeface="Segoe UI "/>
                        </a:rPr>
                        <a:t>Duration: Up to 2, 3, or 5 years</a:t>
                      </a:r>
                    </a:p>
                  </a:txBody>
                  <a:tcPr marL="45720" marR="45720">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31569513"/>
                  </a:ext>
                </a:extLst>
              </a:tr>
              <a:tr h="414961">
                <a:tc>
                  <a:txBody>
                    <a:bodyPr/>
                    <a:lstStyle/>
                    <a:p>
                      <a:r>
                        <a:rPr lang="en-US" sz="1000" b="0">
                          <a:solidFill>
                            <a:schemeClr val="tx1">
                              <a:lumMod val="65000"/>
                              <a:lumOff val="35000"/>
                            </a:schemeClr>
                          </a:solidFill>
                          <a:effectLst/>
                          <a:latin typeface="Segoe UI "/>
                        </a:rPr>
                        <a:t>Starts on day of purchase</a:t>
                      </a:r>
                    </a:p>
                  </a:txBody>
                  <a:tcPr marL="45720" marR="45720">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chemeClr val="bg1">
                        <a:lumMod val="95000"/>
                      </a:schemeClr>
                    </a:solidFill>
                  </a:tcPr>
                </a:tc>
                <a:tc>
                  <a:txBody>
                    <a:bodyPr/>
                    <a:lstStyle/>
                    <a:p>
                      <a:r>
                        <a:rPr lang="en-US" sz="1000" dirty="0">
                          <a:solidFill>
                            <a:schemeClr val="tx1">
                              <a:lumMod val="65000"/>
                              <a:lumOff val="35000"/>
                            </a:schemeClr>
                          </a:solidFill>
                          <a:effectLst/>
                          <a:latin typeface="Segoe UI "/>
                        </a:rPr>
                        <a:t>Available within 45 days of Surface device purchase</a:t>
                      </a:r>
                    </a:p>
                  </a:txBody>
                  <a:tcPr marL="45720" marR="45720">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73266631"/>
                  </a:ext>
                </a:extLst>
              </a:tr>
              <a:tr h="414961">
                <a:tc>
                  <a:txBody>
                    <a:bodyPr/>
                    <a:lstStyle/>
                    <a:p>
                      <a:r>
                        <a:rPr lang="en-US" sz="1000" b="0">
                          <a:solidFill>
                            <a:schemeClr val="tx1">
                              <a:lumMod val="65000"/>
                              <a:lumOff val="35000"/>
                            </a:schemeClr>
                          </a:solidFill>
                          <a:effectLst/>
                          <a:latin typeface="Segoe UI "/>
                        </a:rPr>
                        <a:t>90 days of software and 1 year of hardware support</a:t>
                      </a:r>
                    </a:p>
                  </a:txBody>
                  <a:tcPr marL="45720" marR="45720">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chemeClr val="bg1">
                        <a:lumMod val="95000"/>
                      </a:schemeClr>
                    </a:solidFill>
                  </a:tcPr>
                </a:tc>
                <a:tc>
                  <a:txBody>
                    <a:bodyPr/>
                    <a:lstStyle/>
                    <a:p>
                      <a:r>
                        <a:rPr lang="en-US" sz="1000" dirty="0">
                          <a:solidFill>
                            <a:schemeClr val="tx1">
                              <a:lumMod val="65000"/>
                              <a:lumOff val="35000"/>
                            </a:schemeClr>
                          </a:solidFill>
                          <a:effectLst/>
                          <a:latin typeface="Segoe UI "/>
                        </a:rPr>
                        <a:t>Software and hardware support</a:t>
                      </a:r>
                    </a:p>
                  </a:txBody>
                  <a:tcPr marL="45720" marR="45720">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59235647"/>
                  </a:ext>
                </a:extLst>
              </a:tr>
              <a:tr h="0">
                <a:tc>
                  <a:txBody>
                    <a:bodyPr/>
                    <a:lstStyle/>
                    <a:p>
                      <a:r>
                        <a:rPr lang="en-US" sz="1000" b="0">
                          <a:solidFill>
                            <a:schemeClr val="tx1">
                              <a:lumMod val="65000"/>
                              <a:lumOff val="35000"/>
                            </a:schemeClr>
                          </a:solidFill>
                          <a:effectLst/>
                          <a:latin typeface="Segoe UI "/>
                        </a:rPr>
                        <a:t>Mechanical breakdown</a:t>
                      </a:r>
                    </a:p>
                  </a:txBody>
                  <a:tcPr marL="45720" marR="45720">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chemeClr val="bg1">
                        <a:lumMod val="95000"/>
                      </a:schemeClr>
                    </a:solidFill>
                  </a:tcPr>
                </a:tc>
                <a:tc>
                  <a:txBody>
                    <a:bodyPr/>
                    <a:lstStyle/>
                    <a:p>
                      <a:r>
                        <a:rPr lang="en-US" sz="1000" dirty="0">
                          <a:solidFill>
                            <a:schemeClr val="tx1">
                              <a:lumMod val="65000"/>
                              <a:lumOff val="35000"/>
                            </a:schemeClr>
                          </a:solidFill>
                          <a:effectLst/>
                          <a:latin typeface="Segoe UI "/>
                        </a:rPr>
                        <a:t>Mechanical breakdown</a:t>
                      </a:r>
                    </a:p>
                  </a:txBody>
                  <a:tcPr marL="45720" marR="45720">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6603243"/>
                  </a:ext>
                </a:extLst>
              </a:tr>
              <a:tr h="240031">
                <a:tc>
                  <a:txBody>
                    <a:bodyPr/>
                    <a:lstStyle/>
                    <a:p>
                      <a:r>
                        <a:rPr lang="en-US" sz="1000" b="0">
                          <a:solidFill>
                            <a:schemeClr val="tx1">
                              <a:lumMod val="65000"/>
                              <a:lumOff val="35000"/>
                            </a:schemeClr>
                          </a:solidFill>
                          <a:effectLst/>
                          <a:latin typeface="Segoe UI "/>
                        </a:rPr>
                        <a:t>Onsite hardware service</a:t>
                      </a:r>
                    </a:p>
                  </a:txBody>
                  <a:tcPr marL="45720" marR="45720">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chemeClr val="bg1">
                        <a:lumMod val="95000"/>
                      </a:schemeClr>
                    </a:solidFill>
                  </a:tcPr>
                </a:tc>
                <a:tc>
                  <a:txBody>
                    <a:bodyPr/>
                    <a:lstStyle/>
                    <a:p>
                      <a:r>
                        <a:rPr lang="en-US" sz="1000" b="0" dirty="0">
                          <a:solidFill>
                            <a:schemeClr val="tx1">
                              <a:lumMod val="65000"/>
                              <a:lumOff val="35000"/>
                            </a:schemeClr>
                          </a:solidFill>
                          <a:effectLst/>
                          <a:latin typeface="Segoe UI "/>
                        </a:rPr>
                        <a:t>Onsite hardware service</a:t>
                      </a:r>
                    </a:p>
                  </a:txBody>
                  <a:tcPr marL="45720" marR="45720">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35104603"/>
                  </a:ext>
                </a:extLst>
              </a:tr>
            </a:tbl>
          </a:graphicData>
        </a:graphic>
      </p:graphicFrame>
    </p:spTree>
    <p:extLst>
      <p:ext uri="{BB962C8B-B14F-4D97-AF65-F5344CB8AC3E}">
        <p14:creationId xmlns:p14="http://schemas.microsoft.com/office/powerpoint/2010/main" val="283046186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everal laptops and monitors&#10;&#10;Description automatically generated">
            <a:extLst>
              <a:ext uri="{FF2B5EF4-FFF2-40B4-BE49-F238E27FC236}">
                <a16:creationId xmlns:a16="http://schemas.microsoft.com/office/drawing/2014/main" id="{98F8E313-7248-472C-8A65-2D118F896A28}"/>
              </a:ext>
            </a:extLst>
          </p:cNvPr>
          <p:cNvPicPr>
            <a:picLocks noChangeAspect="1"/>
          </p:cNvPicPr>
          <p:nvPr/>
        </p:nvPicPr>
        <p:blipFill rotWithShape="1">
          <a:blip r:embed="rId2">
            <a:extLst>
              <a:ext uri="{28A0092B-C50C-407E-A947-70E740481C1C}">
                <a14:useLocalDpi xmlns:a14="http://schemas.microsoft.com/office/drawing/2010/main" val="0"/>
              </a:ext>
            </a:extLst>
          </a:blip>
          <a:srcRect l="11333" r="14341"/>
          <a:stretch/>
        </p:blipFill>
        <p:spPr>
          <a:xfrm>
            <a:off x="5367130" y="0"/>
            <a:ext cx="6824870" cy="6858000"/>
          </a:xfrm>
          <a:prstGeom prst="rect">
            <a:avLst/>
          </a:prstGeom>
        </p:spPr>
      </p:pic>
      <p:sp>
        <p:nvSpPr>
          <p:cNvPr id="7" name="Rectangle 6">
            <a:extLst>
              <a:ext uri="{FF2B5EF4-FFF2-40B4-BE49-F238E27FC236}">
                <a16:creationId xmlns:a16="http://schemas.microsoft.com/office/drawing/2014/main" id="{467927A1-4312-59FF-EA62-28D5B9582D64}"/>
              </a:ext>
            </a:extLst>
          </p:cNvPr>
          <p:cNvSpPr/>
          <p:nvPr/>
        </p:nvSpPr>
        <p:spPr>
          <a:xfrm>
            <a:off x="137563" y="0"/>
            <a:ext cx="6886323" cy="6858000"/>
          </a:xfrm>
          <a:prstGeom prst="rect">
            <a:avLst/>
          </a:prstGeom>
          <a:gradFill flip="none" rotWithShape="1">
            <a:gsLst>
              <a:gs pos="53000">
                <a:schemeClr val="bg1">
                  <a:alpha val="82000"/>
                </a:schemeClr>
              </a:gs>
              <a:gs pos="84000">
                <a:schemeClr val="bg1">
                  <a:alpha val="95000"/>
                </a:schemeClr>
              </a:gs>
              <a:gs pos="100000">
                <a:schemeClr val="bg1">
                  <a:shade val="100000"/>
                  <a:satMod val="115000"/>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E9D69CC-1A62-F37E-07C3-E21783450D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2" y="17652"/>
            <a:ext cx="1868831" cy="582493"/>
          </a:xfrm>
          <a:prstGeom prst="rect">
            <a:avLst/>
          </a:prstGeom>
        </p:spPr>
      </p:pic>
      <p:sp>
        <p:nvSpPr>
          <p:cNvPr id="2" name="Title 1">
            <a:extLst>
              <a:ext uri="{FF2B5EF4-FFF2-40B4-BE49-F238E27FC236}">
                <a16:creationId xmlns:a16="http://schemas.microsoft.com/office/drawing/2014/main" id="{3B9B8454-D5FC-333B-A30E-F9E623F1DF81}"/>
              </a:ext>
            </a:extLst>
          </p:cNvPr>
          <p:cNvSpPr txBox="1">
            <a:spLocks/>
          </p:cNvSpPr>
          <p:nvPr/>
        </p:nvSpPr>
        <p:spPr>
          <a:xfrm>
            <a:off x="951277" y="4680340"/>
            <a:ext cx="3709735" cy="641648"/>
          </a:xfrm>
          <a:prstGeom prst="rect">
            <a:avLst/>
          </a:prstGeom>
        </p:spPr>
        <p:txBody>
          <a:bodyPr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tx1">
                    <a:lumMod val="50000"/>
                    <a:lumOff val="50000"/>
                  </a:schemeClr>
                </a:solidFill>
                <a:latin typeface="Segoe Sans Display Light" pitchFamily="2" charset="0"/>
                <a:cs typeface="Segoe Sans Display Light" pitchFamily="2" charset="0"/>
              </a:rPr>
              <a:t>Appendix</a:t>
            </a:r>
          </a:p>
        </p:txBody>
      </p:sp>
    </p:spTree>
    <p:extLst>
      <p:ext uri="{BB962C8B-B14F-4D97-AF65-F5344CB8AC3E}">
        <p14:creationId xmlns:p14="http://schemas.microsoft.com/office/powerpoint/2010/main" val="3207360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410E8-FD27-B5F3-3F61-405859CC3B13}"/>
              </a:ext>
            </a:extLst>
          </p:cNvPr>
          <p:cNvPicPr>
            <a:picLocks noChangeAspect="1"/>
          </p:cNvPicPr>
          <p:nvPr/>
        </p:nvPicPr>
        <p:blipFill>
          <a:blip r:embed="rId3"/>
          <a:stretch>
            <a:fillRect/>
          </a:stretch>
        </p:blipFill>
        <p:spPr>
          <a:xfrm>
            <a:off x="5503159" y="1667911"/>
            <a:ext cx="6560489" cy="4534105"/>
          </a:xfrm>
          <a:prstGeom prst="rect">
            <a:avLst/>
          </a:prstGeom>
        </p:spPr>
      </p:pic>
      <p:sp>
        <p:nvSpPr>
          <p:cNvPr id="4" name="TextBox 3">
            <a:extLst>
              <a:ext uri="{FF2B5EF4-FFF2-40B4-BE49-F238E27FC236}">
                <a16:creationId xmlns:a16="http://schemas.microsoft.com/office/drawing/2014/main" id="{AF1C36B6-F6A8-9E7F-030D-3A99B3016A9D}"/>
              </a:ext>
            </a:extLst>
          </p:cNvPr>
          <p:cNvSpPr txBox="1"/>
          <p:nvPr/>
        </p:nvSpPr>
        <p:spPr>
          <a:xfrm>
            <a:off x="608497" y="1820421"/>
            <a:ext cx="4761726" cy="11638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600"/>
              </a:spcBef>
              <a:spcAft>
                <a:spcPts val="1200"/>
              </a:spcAft>
              <a:buClrTx/>
              <a:buSzTx/>
              <a:buFontTx/>
              <a:buNone/>
              <a:tabLst/>
              <a:defRPr/>
            </a:pPr>
            <a:r>
              <a:rPr lang="en-US" sz="1400">
                <a:solidFill>
                  <a:schemeClr val="tx1">
                    <a:lumMod val="65000"/>
                    <a:lumOff val="35000"/>
                  </a:schemeClr>
                </a:solidFill>
                <a:effectLst/>
                <a:latin typeface="Segoe Sans Display Semilight" pitchFamily="2" charset="0"/>
                <a:ea typeface="Aptos" panose="020B0004020202020204" pitchFamily="34" charset="0"/>
                <a:cs typeface="Segoe Sans Display Semilight" pitchFamily="2" charset="0"/>
              </a:rPr>
              <a:t>A compilation of essential Surface device management tools in a single, downloadable application to provide a more efficient device management experience for IT administrators. Designed for businesses of all sizes, it delivers simplicity, improved data security, and compliance for your Surface devices.</a:t>
            </a:r>
            <a:endParaRPr kumimoji="0" lang="en-US" sz="1400" b="0" i="0" u="none" strike="noStrike" kern="1200" cap="none" spc="0" normalizeH="0" baseline="0" noProof="0">
              <a:ln>
                <a:noFill/>
              </a:ln>
              <a:solidFill>
                <a:schemeClr val="tx1">
                  <a:lumMod val="65000"/>
                  <a:lumOff val="35000"/>
                </a:schemeClr>
              </a:solidFill>
              <a:effectLst/>
              <a:uLnTx/>
              <a:uFillTx/>
              <a:latin typeface="Segoe Sans Display Semilight" pitchFamily="2" charset="0"/>
              <a:cs typeface="Segoe Sans Display Semilight" pitchFamily="2" charset="0"/>
            </a:endParaRPr>
          </a:p>
        </p:txBody>
      </p:sp>
      <p:sp>
        <p:nvSpPr>
          <p:cNvPr id="5" name="Rectangle 4">
            <a:extLst>
              <a:ext uri="{FF2B5EF4-FFF2-40B4-BE49-F238E27FC236}">
                <a16:creationId xmlns:a16="http://schemas.microsoft.com/office/drawing/2014/main" id="{34A71058-C7BB-7941-EB95-3EA5FFA82F80}"/>
              </a:ext>
            </a:extLst>
          </p:cNvPr>
          <p:cNvSpPr/>
          <p:nvPr/>
        </p:nvSpPr>
        <p:spPr>
          <a:xfrm>
            <a:off x="517107" y="1021581"/>
            <a:ext cx="4079945" cy="646331"/>
          </a:xfrm>
          <a:prstGeom prst="rect">
            <a:avLst/>
          </a:prstGeom>
        </p:spPr>
        <p:txBody>
          <a:bodyPr wrap="square" lIns="91440" tIns="45720" rIns="91440" bIns="45720" anchor="t">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lang="en-US" sz="3600">
                <a:solidFill>
                  <a:schemeClr val="tx1">
                    <a:lumMod val="65000"/>
                    <a:lumOff val="35000"/>
                  </a:schemeClr>
                </a:solidFill>
                <a:latin typeface="Segoe Sans Display Light" pitchFamily="2" charset="0"/>
                <a:cs typeface="Segoe Sans Display Light" pitchFamily="2" charset="0"/>
              </a:rPr>
              <a:t>Surface IT Toolkit</a:t>
            </a:r>
            <a:endParaRPr kumimoji="0" lang="en-US" sz="3600" i="0" u="none" strike="noStrike" kern="1200" cap="none" spc="0" normalizeH="0" baseline="0" noProof="0">
              <a:ln>
                <a:noFill/>
              </a:ln>
              <a:solidFill>
                <a:schemeClr val="tx1">
                  <a:lumMod val="65000"/>
                  <a:lumOff val="35000"/>
                </a:schemeClr>
              </a:solidFill>
              <a:effectLst/>
              <a:uLnTx/>
              <a:uFillTx/>
              <a:latin typeface="Segoe Sans Display Light" pitchFamily="2" charset="0"/>
              <a:cs typeface="Segoe Sans Display Light" pitchFamily="2" charset="0"/>
            </a:endParaRPr>
          </a:p>
        </p:txBody>
      </p:sp>
      <p:sp>
        <p:nvSpPr>
          <p:cNvPr id="6" name="TextBox 5">
            <a:extLst>
              <a:ext uri="{FF2B5EF4-FFF2-40B4-BE49-F238E27FC236}">
                <a16:creationId xmlns:a16="http://schemas.microsoft.com/office/drawing/2014/main" id="{DE6E3B25-98F0-3C4D-29DC-C914CF689321}"/>
              </a:ext>
            </a:extLst>
          </p:cNvPr>
          <p:cNvSpPr txBox="1"/>
          <p:nvPr/>
        </p:nvSpPr>
        <p:spPr>
          <a:xfrm>
            <a:off x="517107" y="3679145"/>
            <a:ext cx="270138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000" b="0" i="0" u="none" strike="noStrike" kern="100" cap="none" spc="0" normalizeH="0" baseline="0" noProof="0">
                <a:ln>
                  <a:noFill/>
                </a:ln>
                <a:solidFill>
                  <a:schemeClr val="tx1">
                    <a:lumMod val="65000"/>
                    <a:lumOff val="35000"/>
                  </a:schemeClr>
                </a:solidFill>
                <a:effectLst/>
                <a:uLnTx/>
                <a:uFillTx/>
                <a:latin typeface="Segoe Sans Display Light" pitchFamily="2" charset="0"/>
                <a:ea typeface="Aptos" panose="020B0004020202020204" pitchFamily="34" charset="0"/>
                <a:cs typeface="Segoe Sans Display Light" pitchFamily="2" charset="0"/>
              </a:rPr>
              <a:t>Improved efficiency</a:t>
            </a:r>
          </a:p>
        </p:txBody>
      </p:sp>
      <p:sp>
        <p:nvSpPr>
          <p:cNvPr id="7" name="TextBox 6">
            <a:extLst>
              <a:ext uri="{FF2B5EF4-FFF2-40B4-BE49-F238E27FC236}">
                <a16:creationId xmlns:a16="http://schemas.microsoft.com/office/drawing/2014/main" id="{5143AB77-E25C-B563-1FD0-E97F73B5A0BB}"/>
              </a:ext>
            </a:extLst>
          </p:cNvPr>
          <p:cNvSpPr txBox="1"/>
          <p:nvPr/>
        </p:nvSpPr>
        <p:spPr>
          <a:xfrm>
            <a:off x="517107" y="4231764"/>
            <a:ext cx="2064611" cy="39376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00" cap="none" spc="0" normalizeH="0" baseline="0" noProof="0">
                <a:ln>
                  <a:noFill/>
                </a:ln>
                <a:solidFill>
                  <a:schemeClr val="tx1">
                    <a:lumMod val="65000"/>
                    <a:lumOff val="35000"/>
                  </a:schemeClr>
                </a:solidFill>
                <a:effectLst/>
                <a:uLnTx/>
                <a:uFillTx/>
                <a:latin typeface="Segoe Sans Display Light" pitchFamily="2" charset="0"/>
                <a:ea typeface="Aptos" panose="020B0004020202020204" pitchFamily="34" charset="0"/>
                <a:cs typeface="Segoe Sans Display Light" pitchFamily="2" charset="0"/>
              </a:rPr>
              <a:t>More control</a:t>
            </a:r>
          </a:p>
        </p:txBody>
      </p:sp>
      <p:sp>
        <p:nvSpPr>
          <p:cNvPr id="8" name="TextBox 7">
            <a:extLst>
              <a:ext uri="{FF2B5EF4-FFF2-40B4-BE49-F238E27FC236}">
                <a16:creationId xmlns:a16="http://schemas.microsoft.com/office/drawing/2014/main" id="{A64DFD86-8F0D-609E-8202-0063F0ED535F}"/>
              </a:ext>
            </a:extLst>
          </p:cNvPr>
          <p:cNvSpPr txBox="1"/>
          <p:nvPr/>
        </p:nvSpPr>
        <p:spPr>
          <a:xfrm>
            <a:off x="517107" y="4778035"/>
            <a:ext cx="279593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000" b="0" i="0" u="none" strike="noStrike" kern="100" cap="none" spc="0" normalizeH="0" baseline="0" noProof="0">
                <a:ln>
                  <a:noFill/>
                </a:ln>
                <a:solidFill>
                  <a:schemeClr val="tx1">
                    <a:lumMod val="65000"/>
                    <a:lumOff val="35000"/>
                  </a:schemeClr>
                </a:solidFill>
                <a:effectLst/>
                <a:uLnTx/>
                <a:uFillTx/>
                <a:latin typeface="Segoe Sans Display Light" pitchFamily="2" charset="0"/>
                <a:ea typeface="Aptos" panose="020B0004020202020204" pitchFamily="34" charset="0"/>
                <a:cs typeface="Segoe Sans Display Light" pitchFamily="2" charset="0"/>
              </a:rPr>
              <a:t>Security and resiliency</a:t>
            </a:r>
          </a:p>
        </p:txBody>
      </p:sp>
    </p:spTree>
    <p:extLst>
      <p:ext uri="{BB962C8B-B14F-4D97-AF65-F5344CB8AC3E}">
        <p14:creationId xmlns:p14="http://schemas.microsoft.com/office/powerpoint/2010/main" val="308031828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0E87AE38-4246-46D7-96DB-C6C5CB9AC445}"/>
              </a:ext>
            </a:extLst>
          </p:cNvPr>
          <p:cNvSpPr/>
          <p:nvPr/>
        </p:nvSpPr>
        <p:spPr>
          <a:xfrm>
            <a:off x="683747" y="1056179"/>
            <a:ext cx="5655251" cy="584775"/>
          </a:xfrm>
          <a:prstGeom prst="rect">
            <a:avLst/>
          </a:prstGeom>
        </p:spPr>
        <p:txBody>
          <a:bodyPr wrap="square" lIns="91440" tIns="45720" rIns="91440" bIns="45720" anchor="t">
            <a:spAutoFit/>
          </a:bodyPr>
          <a:lstStyle/>
          <a:p>
            <a:pPr defTabSz="914367">
              <a:defRPr/>
            </a:pPr>
            <a:r>
              <a:rPr kumimoji="0" lang="en-US" sz="3200" b="0" i="0" u="none" strike="noStrike" kern="1200" cap="none" spc="0" normalizeH="0" baseline="0" noProof="0">
                <a:ln>
                  <a:noFill/>
                </a:ln>
                <a:solidFill>
                  <a:schemeClr val="tx1">
                    <a:lumMod val="65000"/>
                    <a:lumOff val="35000"/>
                  </a:schemeClr>
                </a:solidFill>
                <a:effectLst/>
                <a:uLnTx/>
                <a:uFillTx/>
                <a:latin typeface="Segoe Sans Display Light" pitchFamily="2" charset="0"/>
                <a:cs typeface="Segoe Sans Display Light" pitchFamily="2" charset="0"/>
              </a:rPr>
              <a:t>Customized service and repair</a:t>
            </a:r>
          </a:p>
        </p:txBody>
      </p:sp>
      <p:sp>
        <p:nvSpPr>
          <p:cNvPr id="79" name="TextBox 78">
            <a:extLst>
              <a:ext uri="{FF2B5EF4-FFF2-40B4-BE49-F238E27FC236}">
                <a16:creationId xmlns:a16="http://schemas.microsoft.com/office/drawing/2014/main" id="{66F9EB8A-0E3D-4907-9236-AEFFAAFB8BDD}"/>
              </a:ext>
            </a:extLst>
          </p:cNvPr>
          <p:cNvSpPr txBox="1"/>
          <p:nvPr/>
        </p:nvSpPr>
        <p:spPr>
          <a:xfrm>
            <a:off x="774123" y="3445565"/>
            <a:ext cx="5427894" cy="2215991"/>
          </a:xfrm>
          <a:prstGeom prst="rect">
            <a:avLst/>
          </a:prstGeom>
          <a:noFill/>
        </p:spPr>
        <p:txBody>
          <a:bodyPr wrap="square" lIns="0" tIns="0" rIns="0" bIns="0" rtlCol="0" anchor="t">
            <a:spAutoFit/>
          </a:bodyPr>
          <a:lstStyle/>
          <a:p>
            <a:pPr defTabSz="914367">
              <a:spcAft>
                <a:spcPts val="1600"/>
              </a:spcAft>
              <a:defRPr/>
            </a:pPr>
            <a:r>
              <a:rPr lang="en-US" sz="2000">
                <a:solidFill>
                  <a:schemeClr val="tx1">
                    <a:lumMod val="65000"/>
                    <a:lumOff val="35000"/>
                  </a:schemeClr>
                </a:solidFill>
                <a:latin typeface="Segoe Sans Display" pitchFamily="2" charset="0"/>
                <a:ea typeface="Calibri" panose="020F0502020204030204" pitchFamily="34" charset="0"/>
                <a:cs typeface="Segoe Sans Display" pitchFamily="2" charset="0"/>
              </a:rPr>
              <a:t>Benefits of ASP Surface device repair:</a:t>
            </a:r>
            <a:endParaRPr lang="en-US" sz="2000">
              <a:solidFill>
                <a:schemeClr val="tx1">
                  <a:lumMod val="65000"/>
                  <a:lumOff val="35000"/>
                </a:schemeClr>
              </a:solidFill>
              <a:latin typeface="Segoe Sans Display" pitchFamily="2" charset="0"/>
              <a:ea typeface="+mn-lt"/>
              <a:cs typeface="Segoe Sans Display" pitchFamily="2" charset="0"/>
            </a:endParaRPr>
          </a:p>
          <a:p>
            <a:pPr defTabSz="914367">
              <a:spcAft>
                <a:spcPts val="1600"/>
              </a:spcAft>
              <a:defRPr/>
            </a:pPr>
            <a:r>
              <a:rPr lang="en-US" sz="1400">
                <a:solidFill>
                  <a:schemeClr val="tx1">
                    <a:lumMod val="50000"/>
                    <a:lumOff val="50000"/>
                  </a:schemeClr>
                </a:solidFill>
                <a:effectLst/>
                <a:latin typeface="Segoe Sans Display Semilight" pitchFamily="2" charset="0"/>
                <a:ea typeface="Calibri" panose="020F0502020204030204" pitchFamily="34" charset="0"/>
                <a:cs typeface="Segoe Sans Display Semilight" pitchFamily="2" charset="0"/>
              </a:rPr>
              <a:t>ASP technicians are required to take Surface device training on an on-going basis.</a:t>
            </a:r>
          </a:p>
          <a:p>
            <a:pPr defTabSz="914367">
              <a:spcAft>
                <a:spcPts val="1600"/>
              </a:spcAft>
              <a:defRPr/>
            </a:pPr>
            <a:r>
              <a:rPr lang="en-US" sz="1400">
                <a:solidFill>
                  <a:schemeClr val="tx1">
                    <a:lumMod val="50000"/>
                    <a:lumOff val="50000"/>
                  </a:schemeClr>
                </a:solidFill>
                <a:latin typeface="Segoe Sans Display Semilight" pitchFamily="2" charset="0"/>
                <a:ea typeface="Calibri" panose="020F0502020204030204" pitchFamily="34" charset="0"/>
                <a:cs typeface="Segoe Sans Display Semilight" pitchFamily="2" charset="0"/>
              </a:rPr>
              <a:t>ASPs p</a:t>
            </a:r>
            <a:r>
              <a:rPr lang="en-US" sz="1400">
                <a:solidFill>
                  <a:schemeClr val="tx1">
                    <a:lumMod val="50000"/>
                    <a:lumOff val="50000"/>
                  </a:schemeClr>
                </a:solidFill>
                <a:effectLst/>
                <a:latin typeface="Segoe Sans Display Semilight" pitchFamily="2" charset="0"/>
                <a:ea typeface="Calibri" panose="020F0502020204030204" pitchFamily="34" charset="0"/>
                <a:cs typeface="Segoe Sans Display Semilight" pitchFamily="2" charset="0"/>
              </a:rPr>
              <a:t>erform both in warranty repair services, covered by Microsoft repair warranty, and out of warranty repair of Surface devices</a:t>
            </a:r>
            <a:r>
              <a:rPr lang="en-IN" sz="1400">
                <a:solidFill>
                  <a:schemeClr val="tx1">
                    <a:lumMod val="50000"/>
                    <a:lumOff val="50000"/>
                  </a:schemeClr>
                </a:solidFill>
                <a:effectLst/>
                <a:latin typeface="Segoe Sans Display Semilight" pitchFamily="2" charset="0"/>
                <a:ea typeface="Calibri" panose="020F0502020204030204" pitchFamily="34" charset="0"/>
                <a:cs typeface="Segoe Sans Display Semilight" pitchFamily="2" charset="0"/>
              </a:rPr>
              <a:t>.</a:t>
            </a:r>
            <a:endParaRPr lang="en-US" sz="1400">
              <a:solidFill>
                <a:schemeClr val="tx1">
                  <a:lumMod val="50000"/>
                  <a:lumOff val="50000"/>
                </a:schemeClr>
              </a:solidFill>
              <a:latin typeface="Segoe Sans Display Semilight" pitchFamily="2" charset="0"/>
              <a:cs typeface="Segoe Sans Display Semilight" pitchFamily="2" charset="0"/>
            </a:endParaRPr>
          </a:p>
          <a:p>
            <a:pPr defTabSz="914367">
              <a:spcAft>
                <a:spcPts val="1600"/>
              </a:spcAft>
              <a:defRPr/>
            </a:pPr>
            <a:r>
              <a:rPr lang="en-IN" sz="1400">
                <a:solidFill>
                  <a:schemeClr val="tx1">
                    <a:lumMod val="50000"/>
                    <a:lumOff val="50000"/>
                  </a:schemeClr>
                </a:solidFill>
                <a:latin typeface="Segoe Sans Display Semilight" pitchFamily="2" charset="0"/>
                <a:cs typeface="Segoe Sans Display Semilight" pitchFamily="2" charset="0"/>
              </a:rPr>
              <a:t>ASPs can purchase genuine replacement components directly from Microsoft with reimbursements for in-warranty activities.</a:t>
            </a:r>
          </a:p>
        </p:txBody>
      </p:sp>
      <p:pic>
        <p:nvPicPr>
          <p:cNvPr id="3" name="Picture 2">
            <a:extLst>
              <a:ext uri="{FF2B5EF4-FFF2-40B4-BE49-F238E27FC236}">
                <a16:creationId xmlns:a16="http://schemas.microsoft.com/office/drawing/2014/main" id="{E25CF93F-46DE-0CA5-1F4A-A6ED017C28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2" y="17652"/>
            <a:ext cx="1922087" cy="599093"/>
          </a:xfrm>
          <a:prstGeom prst="rect">
            <a:avLst/>
          </a:prstGeom>
        </p:spPr>
      </p:pic>
      <p:sp>
        <p:nvSpPr>
          <p:cNvPr id="5" name="TextBox 4">
            <a:extLst>
              <a:ext uri="{FF2B5EF4-FFF2-40B4-BE49-F238E27FC236}">
                <a16:creationId xmlns:a16="http://schemas.microsoft.com/office/drawing/2014/main" id="{865DD064-9974-D2F5-AFD3-E33A3ECE9B27}"/>
              </a:ext>
            </a:extLst>
          </p:cNvPr>
          <p:cNvSpPr txBox="1"/>
          <p:nvPr/>
        </p:nvSpPr>
        <p:spPr>
          <a:xfrm>
            <a:off x="774123" y="1961764"/>
            <a:ext cx="5756564" cy="984885"/>
          </a:xfrm>
          <a:prstGeom prst="rect">
            <a:avLst/>
          </a:prstGeom>
          <a:noFill/>
        </p:spPr>
        <p:txBody>
          <a:bodyPr wrap="square" lIns="0" tIns="0" rIns="0" bIns="0" rtlCol="0" anchor="t">
            <a:spAutoFit/>
          </a:bodyPr>
          <a:lstStyle/>
          <a:p>
            <a:pPr defTabSz="914367">
              <a:spcAft>
                <a:spcPts val="1800"/>
              </a:spcAft>
              <a:defRPr/>
            </a:pPr>
            <a:r>
              <a:rPr lang="en-US" sz="1600">
                <a:solidFill>
                  <a:schemeClr val="tx1">
                    <a:lumMod val="50000"/>
                    <a:lumOff val="50000"/>
                  </a:schemeClr>
                </a:solidFill>
                <a:effectLst/>
                <a:latin typeface="Segoe Sans Display" pitchFamily="2" charset="0"/>
                <a:ea typeface="Calibri" panose="020F0502020204030204" pitchFamily="34" charset="0"/>
                <a:cs typeface="Segoe Sans Display" pitchFamily="2" charset="0"/>
              </a:rPr>
              <a:t>Microsoft’s Authorized Service Providers (ASPs) can provide a more tailored service and repair experience based on a customer’s business needs – whether on-site, remote or at the ASPs repair facility. </a:t>
            </a:r>
            <a:endParaRPr lang="en-IN" sz="1600">
              <a:solidFill>
                <a:schemeClr val="tx1">
                  <a:lumMod val="50000"/>
                  <a:lumOff val="50000"/>
                </a:schemeClr>
              </a:solidFill>
              <a:latin typeface="Segoe Sans Display" pitchFamily="2" charset="0"/>
              <a:cs typeface="Segoe Sans Display" pitchFamily="2" charset="0"/>
            </a:endParaRPr>
          </a:p>
        </p:txBody>
      </p:sp>
      <p:pic>
        <p:nvPicPr>
          <p:cNvPr id="9" name="Picture 8" descr="A person looking at a tablet&#10;&#10;Description automatically generated">
            <a:extLst>
              <a:ext uri="{FF2B5EF4-FFF2-40B4-BE49-F238E27FC236}">
                <a16:creationId xmlns:a16="http://schemas.microsoft.com/office/drawing/2014/main" id="{395C2D6A-AC76-4269-BE41-558A83B68EB9}"/>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41248" t="17623" r="18437" b="3796"/>
          <a:stretch/>
        </p:blipFill>
        <p:spPr>
          <a:xfrm>
            <a:off x="7500730" y="0"/>
            <a:ext cx="4691270" cy="6858000"/>
          </a:xfrm>
          <a:prstGeom prst="rect">
            <a:avLst/>
          </a:prstGeom>
        </p:spPr>
      </p:pic>
      <p:pic>
        <p:nvPicPr>
          <p:cNvPr id="7" name="Picture 6" descr="A person looking at a tablet&#10;&#10;Description automatically generated">
            <a:extLst>
              <a:ext uri="{FF2B5EF4-FFF2-40B4-BE49-F238E27FC236}">
                <a16:creationId xmlns:a16="http://schemas.microsoft.com/office/drawing/2014/main" id="{813604BA-076C-D060-5DFD-A46B0E34042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455" b="98828" l="41225" r="81843">
                        <a14:foregroundMark x1="46711" y1="51475" x2="44892" y2="71111"/>
                        <a14:foregroundMark x1="44892" y1="71111" x2="48863" y2="72566"/>
                        <a14:foregroundMark x1="48863" y1="72566" x2="49348" y2="72121"/>
                        <a14:foregroundMark x1="44316" y1="72202" x2="48772" y2="73859"/>
                        <a14:foregroundMark x1="48772" y1="73859" x2="48136" y2="76323"/>
                        <a14:foregroundMark x1="45074" y1="71434" x2="48257" y2="74182"/>
                        <a14:foregroundMark x1="44953" y1="81414" x2="41225" y2="84525"/>
                        <a14:foregroundMark x1="41225" y1="84525" x2="44832" y2="87152"/>
                        <a14:foregroundMark x1="44832" y1="87152" x2="44832" y2="87232"/>
                        <a14:foregroundMark x1="57775" y1="47596" x2="54441" y2="52121"/>
                        <a14:foregroundMark x1="54441" y1="52121" x2="58988" y2="51879"/>
                        <a14:foregroundMark x1="58988" y1="51879" x2="57714" y2="47919"/>
                        <a14:foregroundMark x1="67839" y1="71919" x2="67384" y2="73939"/>
                        <a14:foregroundMark x1="75235" y1="86788" x2="81843" y2="85576"/>
                        <a14:foregroundMark x1="73083" y1="83232" x2="75083" y2="78182"/>
                        <a14:foregroundMark x1="75083" y1="78182" x2="75750" y2="80727"/>
                        <a14:foregroundMark x1="73992" y1="81010" x2="72446" y2="78828"/>
                        <a14:foregroundMark x1="75599" y1="80646" x2="75599" y2="80646"/>
                        <a14:foregroundMark x1="73871" y1="78828" x2="72507" y2="78222"/>
                        <a14:foregroundMark x1="71476" y1="79111" x2="72446" y2="79273"/>
                        <a14:foregroundMark x1="46893" y1="89535" x2="48469" y2="94747"/>
                        <a14:foregroundMark x1="78171" y1="88524" x2="77902" y2="87879"/>
                        <a14:foregroundMark x1="49202" y1="89509" x2="46590" y2="89657"/>
                        <a14:foregroundMark x1="77902" y1="87879" x2="58643" y2="88973"/>
                        <a14:foregroundMark x1="51871" y1="92176" x2="52336" y2="92398"/>
                        <a14:foregroundMark x1="46590" y1="89657" x2="49137" y2="90872"/>
                        <a14:foregroundMark x1="76993" y1="91093" x2="76891" y2="90285"/>
                        <a14:foregroundMark x1="67812" y1="88864" x2="63959" y2="88525"/>
                        <a14:foregroundMark x1="49187" y1="89822" x2="46469" y2="90061"/>
                        <a14:foregroundMark x1="63959" y1="88525" x2="58758" y2="88982"/>
                        <a14:foregroundMark x1="46469" y1="90061" x2="46590" y2="90061"/>
                        <a14:foregroundMark x1="46590" y1="90061" x2="49152" y2="90560"/>
                        <a14:foregroundMark x1="48557" y1="94175" x2="47226" y2="94545"/>
                        <a14:foregroundMark x1="47226" y1="94545" x2="48973" y2="94280"/>
                        <a14:foregroundMark x1="64535" y1="76687" x2="64201" y2="77253"/>
                        <a14:foregroundMark x1="75174" y1="92444" x2="56835" y2="91394"/>
                        <a14:foregroundMark x1="56835" y1="91394" x2="70627" y2="95232"/>
                        <a14:foregroundMark x1="70627" y1="95232" x2="76508" y2="94343"/>
                        <a14:foregroundMark x1="76508" y1="94343" x2="71597" y2="88404"/>
                        <a14:foregroundMark x1="71597" y1="88404" x2="52895" y2="89051"/>
                        <a14:foregroundMark x1="52895" y1="89051" x2="50136" y2="93172"/>
                        <a14:foregroundMark x1="50136" y1="93172" x2="53895" y2="95515"/>
                        <a14:foregroundMark x1="48196" y1="88000" x2="60897" y2="88485"/>
                        <a14:foregroundMark x1="60897" y1="88485" x2="78691" y2="85980"/>
                        <a14:foregroundMark x1="78691" y1="85980" x2="83844" y2="90263"/>
                        <a14:foregroundMark x1="83844" y1="90263" x2="82480" y2="95556"/>
                        <a14:foregroundMark x1="82480" y1="95556" x2="74022" y2="99758"/>
                        <a14:foregroundMark x1="74022" y1="99758" x2="58866" y2="96444"/>
                        <a14:foregroundMark x1="58866" y1="96444" x2="51895" y2="98828"/>
                        <a14:foregroundMark x1="48409" y1="88929" x2="52561" y2="90505"/>
                        <a14:foregroundMark x1="52561" y1="90505" x2="48348" y2="91111"/>
                        <a14:foregroundMark x1="48348" y1="91111" x2="51895" y2="97333"/>
                        <a14:foregroundMark x1="51895" y1="97333" x2="52167" y2="97455"/>
                        <a14:foregroundMark x1="49257" y1="93737" x2="49166" y2="96525"/>
                        <a14:foregroundMark x1="52865" y1="90424" x2="62140" y2="89939"/>
                        <a14:foregroundMark x1="62140" y1="89939" x2="69627" y2="90141"/>
                        <a14:foregroundMark x1="53410" y1="94505" x2="71658" y2="96081"/>
                        <a14:foregroundMark x1="71658" y1="96081" x2="79085" y2="95596"/>
                        <a14:foregroundMark x1="79085" y1="95596" x2="77326" y2="89980"/>
                        <a14:foregroundMark x1="77326" y1="89980" x2="79357" y2="90788"/>
                        <a14:foregroundMark x1="79357" y1="90788" x2="79357" y2="90788"/>
                        <a14:foregroundMark x1="53622" y1="92808" x2="58412" y2="93293"/>
                        <a14:foregroundMark x1="58412" y1="93293" x2="57745" y2="92727"/>
                        <a14:foregroundMark x1="51743" y1="90303" x2="54774" y2="94384"/>
                        <a14:foregroundMark x1="54774" y1="94384" x2="51834" y2="90061"/>
                        <a14:foregroundMark x1="51834" y1="90061" x2="51834" y2="90222"/>
                        <a14:foregroundMark x1="58775" y1="91354" x2="58078" y2="91515"/>
                        <a14:foregroundMark x1="58078" y1="91515" x2="58078" y2="91515"/>
                        <a14:foregroundMark x1="56411" y1="92283" x2="53834" y2="91434"/>
                        <a14:foregroundMark x1="69688" y1="94384" x2="74083" y2="93939"/>
                        <a14:foregroundMark x1="74083" y1="93939" x2="74144" y2="93737"/>
                        <a14:foregroundMark x1="76356" y1="91879" x2="73234" y2="89495"/>
                        <a14:foregroundMark x1="76872" y1="88727" x2="72416" y2="88889"/>
                        <a14:foregroundMark x1="72416" y1="88889" x2="76660" y2="89010"/>
                        <a14:foregroundMark x1="80752" y1="88444" x2="80600" y2="89091"/>
                        <a14:foregroundMark x1="80540" y1="93455" x2="78266" y2="83677"/>
                        <a14:foregroundMark x1="78266" y1="83677" x2="78084" y2="74061"/>
                        <a14:foregroundMark x1="78084" y1="74061" x2="76660" y2="76485"/>
                        <a14:foregroundMark x1="78600" y1="89374" x2="80964" y2="89778"/>
                        <a14:foregroundMark x1="71931" y1="92162" x2="67505" y2="94061"/>
                        <a14:foregroundMark x1="67505" y1="94061" x2="70385" y2="93657"/>
                        <a14:foregroundMark x1="76781" y1="93293" x2="77630" y2="93939"/>
                        <a14:foregroundMark x1="79236" y1="91798" x2="78539" y2="93172"/>
                        <a14:foregroundMark x1="51895" y1="92929" x2="52925" y2="95232"/>
                        <a14:foregroundMark x1="78054" y1="91596" x2="77417" y2="91879"/>
                        <a14:foregroundMark x1="77417" y1="91879" x2="76932" y2="92727"/>
                        <a14:foregroundMark x1="76508" y1="92646" x2="75326" y2="91879"/>
                        <a14:foregroundMark x1="50530" y1="46263" x2="49833" y2="48202"/>
                        <a14:foregroundMark x1="52592" y1="37657" x2="52804" y2="40323"/>
                        <a14:foregroundMark x1="52592" y1="35394" x2="52531" y2="37495"/>
                        <a14:foregroundMark x1="55532" y1="90586" x2="55774" y2="91030"/>
                        <a14:foregroundMark x1="55320" y1="90505" x2="56290" y2="93616"/>
                        <a14:foregroundMark x1="56441" y1="91879" x2="57775" y2="92404"/>
                        <a14:foregroundMark x1="58624" y1="93697" x2="62443" y2="91879"/>
                        <a14:foregroundMark x1="74113" y1="93778" x2="75871" y2="94061"/>
                        <a14:foregroundMark x1="74053" y1="94545" x2="77417" y2="93697"/>
                        <a14:foregroundMark x1="50985" y1="92768" x2="52076" y2="92162"/>
                        <a14:foregroundMark x1="50985" y1="94545" x2="53713" y2="94384"/>
                        <a14:foregroundMark x1="63413" y1="94465" x2="65050" y2="94465"/>
                        <a14:foregroundMark x1="66657" y1="94222" x2="68566" y2="94222"/>
                        <a14:foregroundMark x1="65747" y1="93172" x2="66808" y2="93253"/>
                        <a14:foregroundMark x1="75356" y1="94828" x2="77963" y2="94990"/>
                        <a14:foregroundMark x1="79357" y1="93697" x2="81176" y2="93091"/>
                        <a14:backgroundMark x1="81985" y1="87533" x2="83662" y2="86182"/>
                        <a14:backgroundMark x1="83662" y1="86182" x2="83540" y2="86424"/>
                        <a14:backgroundMark x1="71416" y1="73737" x2="67111" y2="77414"/>
                        <a14:backgroundMark x1="67111" y1="77414" x2="71446" y2="76889"/>
                        <a14:backgroundMark x1="71446" y1="76889" x2="66960" y2="76848"/>
                        <a14:backgroundMark x1="66960" y1="76848" x2="68233" y2="78747"/>
                      </a14:backgroundRemoval>
                    </a14:imgEffect>
                  </a14:imgLayer>
                </a14:imgProps>
              </a:ext>
              <a:ext uri="{28A0092B-C50C-407E-A947-70E740481C1C}">
                <a14:useLocalDpi xmlns:a14="http://schemas.microsoft.com/office/drawing/2010/main" val="0"/>
              </a:ext>
            </a:extLst>
          </a:blip>
          <a:srcRect l="41248" t="17623" r="18437" b="3796"/>
          <a:stretch/>
        </p:blipFill>
        <p:spPr>
          <a:xfrm>
            <a:off x="7500730" y="0"/>
            <a:ext cx="4691270" cy="6858000"/>
          </a:xfrm>
          <a:prstGeom prst="rect">
            <a:avLst/>
          </a:prstGeom>
          <a:effectLst>
            <a:outerShdw blurRad="279400" dist="203200" dir="2700000" algn="tl" rotWithShape="0">
              <a:prstClr val="black">
                <a:alpha val="64000"/>
              </a:prstClr>
            </a:outerShdw>
          </a:effectLst>
        </p:spPr>
      </p:pic>
    </p:spTree>
    <p:extLst>
      <p:ext uri="{BB962C8B-B14F-4D97-AF65-F5344CB8AC3E}">
        <p14:creationId xmlns:p14="http://schemas.microsoft.com/office/powerpoint/2010/main" val="257343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1B57D2E4-956B-B8E4-059E-72C528D0280C}"/>
              </a:ext>
            </a:extLst>
          </p:cNvPr>
          <p:cNvSpPr/>
          <p:nvPr/>
        </p:nvSpPr>
        <p:spPr>
          <a:xfrm>
            <a:off x="0" y="2394897"/>
            <a:ext cx="12192000" cy="4510440"/>
          </a:xfrm>
          <a:custGeom>
            <a:avLst/>
            <a:gdLst>
              <a:gd name="connsiteX0" fmla="*/ 7772400 w 7772400"/>
              <a:gd name="connsiteY0" fmla="*/ 0 h 3563636"/>
              <a:gd name="connsiteX1" fmla="*/ 7772400 w 7772400"/>
              <a:gd name="connsiteY1" fmla="*/ 3179462 h 3563636"/>
              <a:gd name="connsiteX2" fmla="*/ 7772400 w 7772400"/>
              <a:gd name="connsiteY2" fmla="*/ 3297750 h 3563636"/>
              <a:gd name="connsiteX3" fmla="*/ 7772400 w 7772400"/>
              <a:gd name="connsiteY3" fmla="*/ 3563636 h 3563636"/>
              <a:gd name="connsiteX4" fmla="*/ 0 w 7772400"/>
              <a:gd name="connsiteY4" fmla="*/ 3563636 h 3563636"/>
              <a:gd name="connsiteX5" fmla="*/ 0 w 7772400"/>
              <a:gd name="connsiteY5" fmla="*/ 3297750 h 3563636"/>
              <a:gd name="connsiteX6" fmla="*/ 0 w 7772400"/>
              <a:gd name="connsiteY6" fmla="*/ 3179462 h 3563636"/>
              <a:gd name="connsiteX7" fmla="*/ 0 w 7772400"/>
              <a:gd name="connsiteY7" fmla="*/ 2109944 h 356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400" h="3563636">
                <a:moveTo>
                  <a:pt x="7772400" y="0"/>
                </a:moveTo>
                <a:lnTo>
                  <a:pt x="7772400" y="3179462"/>
                </a:lnTo>
                <a:lnTo>
                  <a:pt x="7772400" y="3297750"/>
                </a:lnTo>
                <a:lnTo>
                  <a:pt x="7772400" y="3563636"/>
                </a:lnTo>
                <a:lnTo>
                  <a:pt x="0" y="3563636"/>
                </a:lnTo>
                <a:lnTo>
                  <a:pt x="0" y="3297750"/>
                </a:lnTo>
                <a:lnTo>
                  <a:pt x="0" y="3179462"/>
                </a:lnTo>
                <a:lnTo>
                  <a:pt x="0" y="2109944"/>
                </a:lnTo>
                <a:close/>
              </a:path>
            </a:pathLst>
          </a:custGeom>
          <a:solidFill>
            <a:schemeClr val="bg1">
              <a:lumMod val="9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solidFill>
                <a:srgbClr val="2F2F2F"/>
              </a:solidFill>
            </a:endParaRPr>
          </a:p>
        </p:txBody>
      </p:sp>
      <p:sp>
        <p:nvSpPr>
          <p:cNvPr id="2" name="Rectangle 1">
            <a:extLst>
              <a:ext uri="{FF2B5EF4-FFF2-40B4-BE49-F238E27FC236}">
                <a16:creationId xmlns:a16="http://schemas.microsoft.com/office/drawing/2014/main" id="{827B15AE-DA0E-6D2A-635D-19717D829EA6}"/>
              </a:ext>
            </a:extLst>
          </p:cNvPr>
          <p:cNvSpPr/>
          <p:nvPr/>
        </p:nvSpPr>
        <p:spPr>
          <a:xfrm>
            <a:off x="566000" y="613245"/>
            <a:ext cx="7362034" cy="523220"/>
          </a:xfrm>
          <a:prstGeom prst="rect">
            <a:avLst/>
          </a:prstGeom>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Global Availability of Microsoft Protection Plans</a:t>
            </a:r>
          </a:p>
        </p:txBody>
      </p:sp>
      <p:grpSp>
        <p:nvGrpSpPr>
          <p:cNvPr id="288" name="Group 287">
            <a:extLst>
              <a:ext uri="{FF2B5EF4-FFF2-40B4-BE49-F238E27FC236}">
                <a16:creationId xmlns:a16="http://schemas.microsoft.com/office/drawing/2014/main" id="{D4947958-AB3D-EC2F-0B6B-F4FA67697A9D}"/>
              </a:ext>
            </a:extLst>
          </p:cNvPr>
          <p:cNvGrpSpPr/>
          <p:nvPr/>
        </p:nvGrpSpPr>
        <p:grpSpPr>
          <a:xfrm>
            <a:off x="478662" y="1271960"/>
            <a:ext cx="1161871" cy="436616"/>
            <a:chOff x="478662" y="1271960"/>
            <a:chExt cx="1161871" cy="436616"/>
          </a:xfrm>
        </p:grpSpPr>
        <p:sp>
          <p:nvSpPr>
            <p:cNvPr id="19" name="TextBox 18">
              <a:extLst>
                <a:ext uri="{FF2B5EF4-FFF2-40B4-BE49-F238E27FC236}">
                  <a16:creationId xmlns:a16="http://schemas.microsoft.com/office/drawing/2014/main" id="{A0D3976F-EA51-C315-3921-4F0A51C167E2}"/>
                </a:ext>
              </a:extLst>
            </p:cNvPr>
            <p:cNvSpPr txBox="1"/>
            <p:nvPr/>
          </p:nvSpPr>
          <p:spPr>
            <a:xfrm>
              <a:off x="709823" y="1271960"/>
              <a:ext cx="930710" cy="276999"/>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lumMod val="65000"/>
                      <a:lumOff val="35000"/>
                    </a:schemeClr>
                  </a:solidFill>
                  <a:effectLst/>
                  <a:uLnTx/>
                  <a:uFillTx/>
                  <a:latin typeface="Segoe UI Semibold" panose="020B0702040204020203" pitchFamily="34" charset="0"/>
                  <a:cs typeface="Segoe UI Semibold" panose="020B0702040204020203" pitchFamily="34" charset="0"/>
                </a:rPr>
                <a:t>EHS &amp; CfB</a:t>
              </a:r>
            </a:p>
          </p:txBody>
        </p:sp>
        <p:sp>
          <p:nvSpPr>
            <p:cNvPr id="20" name="TextBox 19">
              <a:extLst>
                <a:ext uri="{FF2B5EF4-FFF2-40B4-BE49-F238E27FC236}">
                  <a16:creationId xmlns:a16="http://schemas.microsoft.com/office/drawing/2014/main" id="{F4A21CD0-2D48-C460-27A6-EB7DA93BD4E5}"/>
                </a:ext>
              </a:extLst>
            </p:cNvPr>
            <p:cNvSpPr txBox="1"/>
            <p:nvPr/>
          </p:nvSpPr>
          <p:spPr>
            <a:xfrm>
              <a:off x="709823" y="1462355"/>
              <a:ext cx="807379" cy="246221"/>
            </a:xfrm>
            <a:prstGeom prst="rect">
              <a:avLst/>
            </a:prstGeom>
            <a:noFill/>
          </p:spPr>
          <p:txBody>
            <a:bodyPr wrap="square">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China</a:t>
              </a:r>
            </a:p>
          </p:txBody>
        </p:sp>
        <p:sp>
          <p:nvSpPr>
            <p:cNvPr id="21" name="Rectangle 20">
              <a:extLst>
                <a:ext uri="{FF2B5EF4-FFF2-40B4-BE49-F238E27FC236}">
                  <a16:creationId xmlns:a16="http://schemas.microsoft.com/office/drawing/2014/main" id="{CFDFE4B4-2DCA-3A5E-E5D2-2BA7EF24E04D}"/>
                </a:ext>
              </a:extLst>
            </p:cNvPr>
            <p:cNvSpPr/>
            <p:nvPr/>
          </p:nvSpPr>
          <p:spPr>
            <a:xfrm rot="5400000">
              <a:off x="416034" y="1393272"/>
              <a:ext cx="345272" cy="22001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id="{C68A04D0-B337-14A0-AE3F-2A9EC29FC18B}"/>
              </a:ext>
            </a:extLst>
          </p:cNvPr>
          <p:cNvSpPr txBox="1"/>
          <p:nvPr/>
        </p:nvSpPr>
        <p:spPr>
          <a:xfrm>
            <a:off x="404597" y="6101133"/>
            <a:ext cx="67627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sng"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Franklin Gothic Book" panose="020B0503020102020204" pitchFamily="34" charset="0"/>
                <a:cs typeface="Segoe UI" panose="020B0502040204020203" pitchFamily="34" charset="0"/>
              </a:rPr>
              <a:t>*Notes:</a:t>
            </a:r>
            <a:endParaRPr lang="en-US" sz="800" b="1">
              <a:solidFill>
                <a:schemeClr val="tx1">
                  <a:lumMod val="50000"/>
                  <a:lumOff val="50000"/>
                </a:schemeClr>
              </a:solidFill>
              <a:latin typeface="Segoe UI" panose="020B0502040204020203" pitchFamily="34" charset="0"/>
              <a:ea typeface="Franklin Gothic Book" panose="020B0503020102020204" pitchFamily="34" charset="0"/>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Segoe UI" panose="020B0502040204020203" pitchFamily="34" charset="0"/>
              <a:buChar char="‑"/>
              <a:tabLst/>
              <a:defRPr/>
            </a:pPr>
            <a:r>
              <a:rPr lang="en-US" sz="800">
                <a:solidFill>
                  <a:schemeClr val="tx1">
                    <a:lumMod val="50000"/>
                    <a:lumOff val="50000"/>
                  </a:schemeClr>
                </a:solidFill>
                <a:latin typeface="Segoe UI" panose="020B0502040204020203" pitchFamily="34" charset="0"/>
                <a:ea typeface="Franklin Gothic Book" panose="020B0503020102020204" pitchFamily="34" charset="0"/>
                <a:cs typeface="Segoe UI" panose="020B0502040204020203" pitchFamily="34" charset="0"/>
              </a:rPr>
              <a:t>Next Business Day service is not available in Cyprus, Egypt, Philippines and Vietnam.</a:t>
            </a:r>
          </a:p>
          <a:p>
            <a:pPr marL="171450" marR="0" lvl="0" indent="-171450" algn="l" defTabSz="914400" rtl="0" eaLnBrk="1" fontAlgn="auto" latinLnBrk="0" hangingPunct="1">
              <a:lnSpc>
                <a:spcPct val="100000"/>
              </a:lnSpc>
              <a:spcBef>
                <a:spcPts val="0"/>
              </a:spcBef>
              <a:spcAft>
                <a:spcPts val="0"/>
              </a:spcAft>
              <a:buClrTx/>
              <a:buSzTx/>
              <a:buFont typeface="Segoe UI" panose="020B0502040204020203" pitchFamily="34" charset="0"/>
              <a:buChar char="‑"/>
              <a:tabLst/>
              <a:defRPr/>
            </a:pPr>
            <a:r>
              <a:rPr kumimoji="0" lang="en-US" sz="800"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Franklin Gothic Book" panose="020B0503020102020204" pitchFamily="34" charset="0"/>
                <a:cs typeface="Segoe UI" panose="020B0502040204020203" pitchFamily="34" charset="0"/>
              </a:rPr>
              <a:t>Due to insurance regulations in Europe, we recommend customers work with </a:t>
            </a:r>
            <a:r>
              <a:rPr lang="en-US" sz="800">
                <a:solidFill>
                  <a:schemeClr val="tx1">
                    <a:lumMod val="50000"/>
                    <a:lumOff val="50000"/>
                  </a:schemeClr>
                </a:solidFill>
                <a:latin typeface="Segoe UI" panose="020B0502040204020203" pitchFamily="34" charset="0"/>
                <a:ea typeface="Franklin Gothic Book" panose="020B0503020102020204" pitchFamily="34" charset="0"/>
                <a:cs typeface="Segoe UI" panose="020B0502040204020203" pitchFamily="34" charset="0"/>
              </a:rPr>
              <a:t>Microsoft </a:t>
            </a:r>
            <a:r>
              <a:rPr kumimoji="0" lang="en-US" sz="800"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Franklin Gothic Book" panose="020B0503020102020204" pitchFamily="34" charset="0"/>
                <a:cs typeface="Segoe UI" panose="020B0502040204020203" pitchFamily="34" charset="0"/>
              </a:rPr>
              <a:t>direct sales or a Microsoft Account manager. And for ADP and ADP+ plans in Europe please refer to the Europe pitch decks for guidance. </a:t>
            </a:r>
          </a:p>
        </p:txBody>
      </p:sp>
      <p:sp>
        <p:nvSpPr>
          <p:cNvPr id="290" name="Rectangle 289">
            <a:extLst>
              <a:ext uri="{FF2B5EF4-FFF2-40B4-BE49-F238E27FC236}">
                <a16:creationId xmlns:a16="http://schemas.microsoft.com/office/drawing/2014/main" id="{EFBE182A-42A2-CBCB-66F1-89E567791778}"/>
              </a:ext>
            </a:extLst>
          </p:cNvPr>
          <p:cNvSpPr/>
          <p:nvPr/>
        </p:nvSpPr>
        <p:spPr>
          <a:xfrm>
            <a:off x="4017865" y="1339521"/>
            <a:ext cx="7599795" cy="4550169"/>
          </a:xfrm>
          <a:prstGeom prst="rect">
            <a:avLst/>
          </a:prstGeom>
          <a:solidFill>
            <a:schemeClr val="bg1"/>
          </a:solidFill>
          <a:ln>
            <a:solidFill>
              <a:schemeClr val="bg2"/>
            </a:solidFill>
          </a:ln>
          <a:effectLst>
            <a:outerShdw blurRad="165100" dist="215900" dir="27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oogle Shape;10418;p32">
            <a:extLst>
              <a:ext uri="{FF2B5EF4-FFF2-40B4-BE49-F238E27FC236}">
                <a16:creationId xmlns:a16="http://schemas.microsoft.com/office/drawing/2014/main" id="{6E33996F-8A25-8091-BB6D-6E4A31D11B74}"/>
              </a:ext>
            </a:extLst>
          </p:cNvPr>
          <p:cNvGrpSpPr/>
          <p:nvPr/>
        </p:nvGrpSpPr>
        <p:grpSpPr>
          <a:xfrm>
            <a:off x="4185429" y="1867104"/>
            <a:ext cx="2168531" cy="1842720"/>
            <a:chOff x="1397225" y="1637375"/>
            <a:chExt cx="1401575" cy="1228251"/>
          </a:xfrm>
          <a:solidFill>
            <a:schemeClr val="accent1">
              <a:lumMod val="60000"/>
              <a:lumOff val="40000"/>
            </a:schemeClr>
          </a:solidFill>
        </p:grpSpPr>
        <p:sp>
          <p:nvSpPr>
            <p:cNvPr id="281" name="Google Shape;10419;p32">
              <a:extLst>
                <a:ext uri="{FF2B5EF4-FFF2-40B4-BE49-F238E27FC236}">
                  <a16:creationId xmlns:a16="http://schemas.microsoft.com/office/drawing/2014/main" id="{E460C477-AB0B-C7D2-9858-8032D10825D3}"/>
                </a:ext>
              </a:extLst>
            </p:cNvPr>
            <p:cNvSpPr/>
            <p:nvPr/>
          </p:nvSpPr>
          <p:spPr>
            <a:xfrm>
              <a:off x="2050925" y="2362200"/>
              <a:ext cx="747875" cy="497225"/>
            </a:xfrm>
            <a:custGeom>
              <a:avLst/>
              <a:gdLst/>
              <a:ahLst/>
              <a:cxnLst/>
              <a:rect l="l" t="t" r="r" b="b"/>
              <a:pathLst>
                <a:path w="29915" h="19889" extrusionOk="0">
                  <a:moveTo>
                    <a:pt x="107" y="1186"/>
                  </a:moveTo>
                  <a:lnTo>
                    <a:pt x="0" y="0"/>
                  </a:lnTo>
                  <a:lnTo>
                    <a:pt x="15577" y="1563"/>
                  </a:lnTo>
                  <a:lnTo>
                    <a:pt x="26519" y="5336"/>
                  </a:lnTo>
                  <a:lnTo>
                    <a:pt x="27435" y="5444"/>
                  </a:lnTo>
                  <a:lnTo>
                    <a:pt x="28783" y="4420"/>
                  </a:lnTo>
                  <a:lnTo>
                    <a:pt x="29753" y="4527"/>
                  </a:lnTo>
                  <a:lnTo>
                    <a:pt x="29915" y="6198"/>
                  </a:lnTo>
                  <a:lnTo>
                    <a:pt x="26465" y="6899"/>
                  </a:lnTo>
                  <a:lnTo>
                    <a:pt x="11157" y="16062"/>
                  </a:lnTo>
                  <a:lnTo>
                    <a:pt x="10295" y="18649"/>
                  </a:lnTo>
                  <a:lnTo>
                    <a:pt x="10295" y="19889"/>
                  </a:lnTo>
                  <a:lnTo>
                    <a:pt x="2803" y="15846"/>
                  </a:lnTo>
                  <a:lnTo>
                    <a:pt x="1347" y="14876"/>
                  </a:lnTo>
                  <a:lnTo>
                    <a:pt x="0" y="14607"/>
                  </a:lnTo>
                  <a:lnTo>
                    <a:pt x="916" y="11642"/>
                  </a:lnTo>
                  <a:lnTo>
                    <a:pt x="1725" y="3881"/>
                  </a:lnTo>
                  <a:close/>
                </a:path>
              </a:pathLst>
            </a:custGeom>
            <a:grpFill/>
            <a:ln w="3175">
              <a:solidFill>
                <a:schemeClr val="bg2">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nvGrpSpPr>
            <p:cNvPr id="282" name="Google Shape;10420;p32">
              <a:extLst>
                <a:ext uri="{FF2B5EF4-FFF2-40B4-BE49-F238E27FC236}">
                  <a16:creationId xmlns:a16="http://schemas.microsoft.com/office/drawing/2014/main" id="{B32EB75D-0652-53F5-BAE8-079077B92F99}"/>
                </a:ext>
              </a:extLst>
            </p:cNvPr>
            <p:cNvGrpSpPr/>
            <p:nvPr/>
          </p:nvGrpSpPr>
          <p:grpSpPr>
            <a:xfrm>
              <a:off x="1397225" y="1637375"/>
              <a:ext cx="1398775" cy="1228251"/>
              <a:chOff x="1397225" y="1637375"/>
              <a:chExt cx="1398775" cy="1228251"/>
            </a:xfrm>
            <a:grpFill/>
          </p:grpSpPr>
          <p:sp>
            <p:nvSpPr>
              <p:cNvPr id="283" name="Google Shape;10421;p32">
                <a:extLst>
                  <a:ext uri="{FF2B5EF4-FFF2-40B4-BE49-F238E27FC236}">
                    <a16:creationId xmlns:a16="http://schemas.microsoft.com/office/drawing/2014/main" id="{87887EF7-C409-E0E2-AD84-C0545A6658D0}"/>
                  </a:ext>
                </a:extLst>
              </p:cNvPr>
              <p:cNvSpPr/>
              <p:nvPr/>
            </p:nvSpPr>
            <p:spPr>
              <a:xfrm>
                <a:off x="1397225" y="1637375"/>
                <a:ext cx="692600" cy="594250"/>
              </a:xfrm>
              <a:custGeom>
                <a:avLst/>
                <a:gdLst/>
                <a:ahLst/>
                <a:cxnLst/>
                <a:rect l="l" t="t" r="r" b="b"/>
                <a:pathLst>
                  <a:path w="27704" h="23770" extrusionOk="0">
                    <a:moveTo>
                      <a:pt x="14864" y="15547"/>
                    </a:moveTo>
                    <a:lnTo>
                      <a:pt x="14836" y="15589"/>
                    </a:lnTo>
                    <a:lnTo>
                      <a:pt x="14836" y="15568"/>
                    </a:lnTo>
                    <a:lnTo>
                      <a:pt x="14864" y="15547"/>
                    </a:lnTo>
                    <a:close/>
                    <a:moveTo>
                      <a:pt x="19460" y="16760"/>
                    </a:moveTo>
                    <a:lnTo>
                      <a:pt x="19523" y="16823"/>
                    </a:lnTo>
                    <a:lnTo>
                      <a:pt x="19460" y="16844"/>
                    </a:lnTo>
                    <a:lnTo>
                      <a:pt x="19460" y="16760"/>
                    </a:lnTo>
                    <a:close/>
                    <a:moveTo>
                      <a:pt x="23686" y="18497"/>
                    </a:moveTo>
                    <a:lnTo>
                      <a:pt x="23624" y="18644"/>
                    </a:lnTo>
                    <a:lnTo>
                      <a:pt x="23561" y="18853"/>
                    </a:lnTo>
                    <a:lnTo>
                      <a:pt x="23582" y="19020"/>
                    </a:lnTo>
                    <a:lnTo>
                      <a:pt x="23477" y="19229"/>
                    </a:lnTo>
                    <a:lnTo>
                      <a:pt x="23477" y="19355"/>
                    </a:lnTo>
                    <a:lnTo>
                      <a:pt x="23519" y="19439"/>
                    </a:lnTo>
                    <a:lnTo>
                      <a:pt x="23393" y="19355"/>
                    </a:lnTo>
                    <a:lnTo>
                      <a:pt x="23393" y="19543"/>
                    </a:lnTo>
                    <a:lnTo>
                      <a:pt x="23393" y="19564"/>
                    </a:lnTo>
                    <a:cubicBezTo>
                      <a:pt x="23352" y="19648"/>
                      <a:pt x="23310" y="19753"/>
                      <a:pt x="23310" y="19836"/>
                    </a:cubicBezTo>
                    <a:lnTo>
                      <a:pt x="23310" y="19962"/>
                    </a:lnTo>
                    <a:lnTo>
                      <a:pt x="23289" y="19941"/>
                    </a:lnTo>
                    <a:lnTo>
                      <a:pt x="23289" y="19836"/>
                    </a:lnTo>
                    <a:lnTo>
                      <a:pt x="23258" y="19791"/>
                    </a:lnTo>
                    <a:lnTo>
                      <a:pt x="23268" y="19773"/>
                    </a:lnTo>
                    <a:lnTo>
                      <a:pt x="23268" y="19627"/>
                    </a:lnTo>
                    <a:lnTo>
                      <a:pt x="23331" y="19543"/>
                    </a:lnTo>
                    <a:lnTo>
                      <a:pt x="23352" y="19250"/>
                    </a:lnTo>
                    <a:lnTo>
                      <a:pt x="23435" y="19020"/>
                    </a:lnTo>
                    <a:lnTo>
                      <a:pt x="23435" y="18790"/>
                    </a:lnTo>
                    <a:lnTo>
                      <a:pt x="23414" y="18623"/>
                    </a:lnTo>
                    <a:lnTo>
                      <a:pt x="23352" y="18539"/>
                    </a:lnTo>
                    <a:lnTo>
                      <a:pt x="23352" y="18518"/>
                    </a:lnTo>
                    <a:lnTo>
                      <a:pt x="23414" y="18539"/>
                    </a:lnTo>
                    <a:lnTo>
                      <a:pt x="23456" y="18685"/>
                    </a:lnTo>
                    <a:lnTo>
                      <a:pt x="23519" y="18706"/>
                    </a:lnTo>
                    <a:lnTo>
                      <a:pt x="23561" y="18581"/>
                    </a:lnTo>
                    <a:lnTo>
                      <a:pt x="23686" y="18497"/>
                    </a:lnTo>
                    <a:close/>
                    <a:moveTo>
                      <a:pt x="23204" y="19889"/>
                    </a:moveTo>
                    <a:lnTo>
                      <a:pt x="23184" y="19941"/>
                    </a:lnTo>
                    <a:lnTo>
                      <a:pt x="23142" y="20297"/>
                    </a:lnTo>
                    <a:lnTo>
                      <a:pt x="23038" y="20464"/>
                    </a:lnTo>
                    <a:lnTo>
                      <a:pt x="23017" y="20631"/>
                    </a:lnTo>
                    <a:lnTo>
                      <a:pt x="23121" y="20694"/>
                    </a:lnTo>
                    <a:lnTo>
                      <a:pt x="23080" y="20778"/>
                    </a:lnTo>
                    <a:lnTo>
                      <a:pt x="23121" y="20841"/>
                    </a:lnTo>
                    <a:lnTo>
                      <a:pt x="22996" y="20841"/>
                    </a:lnTo>
                    <a:lnTo>
                      <a:pt x="22912" y="20924"/>
                    </a:lnTo>
                    <a:lnTo>
                      <a:pt x="22912" y="21050"/>
                    </a:lnTo>
                    <a:cubicBezTo>
                      <a:pt x="22891" y="21050"/>
                      <a:pt x="22870" y="21092"/>
                      <a:pt x="22870" y="21134"/>
                    </a:cubicBezTo>
                    <a:lnTo>
                      <a:pt x="22870" y="21154"/>
                    </a:lnTo>
                    <a:lnTo>
                      <a:pt x="22847" y="21178"/>
                    </a:lnTo>
                    <a:lnTo>
                      <a:pt x="22847" y="21178"/>
                    </a:lnTo>
                    <a:lnTo>
                      <a:pt x="22849" y="21154"/>
                    </a:lnTo>
                    <a:lnTo>
                      <a:pt x="22849" y="20945"/>
                    </a:lnTo>
                    <a:lnTo>
                      <a:pt x="22828" y="20882"/>
                    </a:lnTo>
                    <a:cubicBezTo>
                      <a:pt x="22828" y="20820"/>
                      <a:pt x="22849" y="20778"/>
                      <a:pt x="22849" y="20736"/>
                    </a:cubicBezTo>
                    <a:lnTo>
                      <a:pt x="22891" y="20778"/>
                    </a:lnTo>
                    <a:lnTo>
                      <a:pt x="22954" y="20778"/>
                    </a:lnTo>
                    <a:lnTo>
                      <a:pt x="22954" y="20610"/>
                    </a:lnTo>
                    <a:lnTo>
                      <a:pt x="23017" y="20569"/>
                    </a:lnTo>
                    <a:lnTo>
                      <a:pt x="22954" y="20485"/>
                    </a:lnTo>
                    <a:lnTo>
                      <a:pt x="22828" y="20464"/>
                    </a:lnTo>
                    <a:lnTo>
                      <a:pt x="22828" y="20380"/>
                    </a:lnTo>
                    <a:lnTo>
                      <a:pt x="22703" y="20150"/>
                    </a:lnTo>
                    <a:lnTo>
                      <a:pt x="22703" y="20108"/>
                    </a:lnTo>
                    <a:lnTo>
                      <a:pt x="22828" y="20255"/>
                    </a:lnTo>
                    <a:lnTo>
                      <a:pt x="22912" y="20380"/>
                    </a:lnTo>
                    <a:lnTo>
                      <a:pt x="22996" y="20401"/>
                    </a:lnTo>
                    <a:lnTo>
                      <a:pt x="23038" y="20359"/>
                    </a:lnTo>
                    <a:lnTo>
                      <a:pt x="23017" y="20276"/>
                    </a:lnTo>
                    <a:lnTo>
                      <a:pt x="23121" y="20255"/>
                    </a:lnTo>
                    <a:lnTo>
                      <a:pt x="23121" y="20171"/>
                    </a:lnTo>
                    <a:lnTo>
                      <a:pt x="23059" y="20108"/>
                    </a:lnTo>
                    <a:cubicBezTo>
                      <a:pt x="23101" y="20066"/>
                      <a:pt x="23121" y="19983"/>
                      <a:pt x="23142" y="19941"/>
                    </a:cubicBezTo>
                    <a:lnTo>
                      <a:pt x="23163" y="19962"/>
                    </a:lnTo>
                    <a:lnTo>
                      <a:pt x="23204" y="19889"/>
                    </a:lnTo>
                    <a:close/>
                    <a:moveTo>
                      <a:pt x="23519" y="19836"/>
                    </a:moveTo>
                    <a:lnTo>
                      <a:pt x="23540" y="19962"/>
                    </a:lnTo>
                    <a:lnTo>
                      <a:pt x="23582" y="19962"/>
                    </a:lnTo>
                    <a:lnTo>
                      <a:pt x="23582" y="20087"/>
                    </a:lnTo>
                    <a:lnTo>
                      <a:pt x="23665" y="20171"/>
                    </a:lnTo>
                    <a:lnTo>
                      <a:pt x="23728" y="20108"/>
                    </a:lnTo>
                    <a:lnTo>
                      <a:pt x="23770" y="20150"/>
                    </a:lnTo>
                    <a:lnTo>
                      <a:pt x="23875" y="20087"/>
                    </a:lnTo>
                    <a:lnTo>
                      <a:pt x="24021" y="20087"/>
                    </a:lnTo>
                    <a:lnTo>
                      <a:pt x="24021" y="20108"/>
                    </a:lnTo>
                    <a:lnTo>
                      <a:pt x="23854" y="20213"/>
                    </a:lnTo>
                    <a:lnTo>
                      <a:pt x="23812" y="20255"/>
                    </a:lnTo>
                    <a:lnTo>
                      <a:pt x="23812" y="20297"/>
                    </a:lnTo>
                    <a:lnTo>
                      <a:pt x="23875" y="20359"/>
                    </a:lnTo>
                    <a:lnTo>
                      <a:pt x="23854" y="20401"/>
                    </a:lnTo>
                    <a:lnTo>
                      <a:pt x="23770" y="20401"/>
                    </a:lnTo>
                    <a:lnTo>
                      <a:pt x="23770" y="20464"/>
                    </a:lnTo>
                    <a:lnTo>
                      <a:pt x="23854" y="20590"/>
                    </a:lnTo>
                    <a:lnTo>
                      <a:pt x="23854" y="20694"/>
                    </a:lnTo>
                    <a:lnTo>
                      <a:pt x="23812" y="20715"/>
                    </a:lnTo>
                    <a:lnTo>
                      <a:pt x="23728" y="20631"/>
                    </a:lnTo>
                    <a:lnTo>
                      <a:pt x="23665" y="20548"/>
                    </a:lnTo>
                    <a:lnTo>
                      <a:pt x="23645" y="20610"/>
                    </a:lnTo>
                    <a:lnTo>
                      <a:pt x="23665" y="20694"/>
                    </a:lnTo>
                    <a:lnTo>
                      <a:pt x="23624" y="20757"/>
                    </a:lnTo>
                    <a:lnTo>
                      <a:pt x="23624" y="20903"/>
                    </a:lnTo>
                    <a:lnTo>
                      <a:pt x="23645" y="20924"/>
                    </a:lnTo>
                    <a:cubicBezTo>
                      <a:pt x="23629" y="20919"/>
                      <a:pt x="23614" y="20916"/>
                      <a:pt x="23601" y="20916"/>
                    </a:cubicBezTo>
                    <a:cubicBezTo>
                      <a:pt x="23562" y="20916"/>
                      <a:pt x="23535" y="20940"/>
                      <a:pt x="23519" y="20987"/>
                    </a:cubicBezTo>
                    <a:cubicBezTo>
                      <a:pt x="23456" y="21071"/>
                      <a:pt x="23414" y="21154"/>
                      <a:pt x="23373" y="21259"/>
                    </a:cubicBezTo>
                    <a:lnTo>
                      <a:pt x="23268" y="21154"/>
                    </a:lnTo>
                    <a:lnTo>
                      <a:pt x="23121" y="21154"/>
                    </a:lnTo>
                    <a:lnTo>
                      <a:pt x="23121" y="21238"/>
                    </a:lnTo>
                    <a:lnTo>
                      <a:pt x="23163" y="21322"/>
                    </a:lnTo>
                    <a:lnTo>
                      <a:pt x="23142" y="21426"/>
                    </a:lnTo>
                    <a:lnTo>
                      <a:pt x="23247" y="21468"/>
                    </a:lnTo>
                    <a:lnTo>
                      <a:pt x="23205" y="21552"/>
                    </a:lnTo>
                    <a:lnTo>
                      <a:pt x="23121" y="21552"/>
                    </a:lnTo>
                    <a:lnTo>
                      <a:pt x="23101" y="21531"/>
                    </a:lnTo>
                    <a:lnTo>
                      <a:pt x="23038" y="21615"/>
                    </a:lnTo>
                    <a:lnTo>
                      <a:pt x="23038" y="21531"/>
                    </a:lnTo>
                    <a:lnTo>
                      <a:pt x="23101" y="21447"/>
                    </a:lnTo>
                    <a:lnTo>
                      <a:pt x="22996" y="21322"/>
                    </a:lnTo>
                    <a:cubicBezTo>
                      <a:pt x="22996" y="21259"/>
                      <a:pt x="22996" y="21196"/>
                      <a:pt x="23017" y="21134"/>
                    </a:cubicBezTo>
                    <a:lnTo>
                      <a:pt x="23163" y="21050"/>
                    </a:lnTo>
                    <a:lnTo>
                      <a:pt x="23205" y="20882"/>
                    </a:lnTo>
                    <a:lnTo>
                      <a:pt x="23268" y="20903"/>
                    </a:lnTo>
                    <a:lnTo>
                      <a:pt x="23331" y="20841"/>
                    </a:lnTo>
                    <a:lnTo>
                      <a:pt x="23331" y="20736"/>
                    </a:lnTo>
                    <a:lnTo>
                      <a:pt x="23352" y="20673"/>
                    </a:lnTo>
                    <a:lnTo>
                      <a:pt x="23352" y="20276"/>
                    </a:lnTo>
                    <a:lnTo>
                      <a:pt x="23373" y="20171"/>
                    </a:lnTo>
                    <a:lnTo>
                      <a:pt x="23435" y="20401"/>
                    </a:lnTo>
                    <a:lnTo>
                      <a:pt x="23414" y="20673"/>
                    </a:lnTo>
                    <a:lnTo>
                      <a:pt x="23456" y="20694"/>
                    </a:lnTo>
                    <a:lnTo>
                      <a:pt x="23540" y="20527"/>
                    </a:lnTo>
                    <a:lnTo>
                      <a:pt x="23519" y="20108"/>
                    </a:lnTo>
                    <a:lnTo>
                      <a:pt x="23435" y="20004"/>
                    </a:lnTo>
                    <a:cubicBezTo>
                      <a:pt x="23456" y="19983"/>
                      <a:pt x="23456" y="19941"/>
                      <a:pt x="23498" y="19899"/>
                    </a:cubicBezTo>
                    <a:cubicBezTo>
                      <a:pt x="23519" y="19878"/>
                      <a:pt x="23519" y="19857"/>
                      <a:pt x="23519" y="19836"/>
                    </a:cubicBezTo>
                    <a:close/>
                    <a:moveTo>
                      <a:pt x="22808" y="1"/>
                    </a:moveTo>
                    <a:lnTo>
                      <a:pt x="22598" y="105"/>
                    </a:lnTo>
                    <a:lnTo>
                      <a:pt x="22556" y="168"/>
                    </a:lnTo>
                    <a:lnTo>
                      <a:pt x="22389" y="168"/>
                    </a:lnTo>
                    <a:lnTo>
                      <a:pt x="22264" y="231"/>
                    </a:lnTo>
                    <a:lnTo>
                      <a:pt x="22033" y="440"/>
                    </a:lnTo>
                    <a:lnTo>
                      <a:pt x="21866" y="503"/>
                    </a:lnTo>
                    <a:lnTo>
                      <a:pt x="21615" y="503"/>
                    </a:lnTo>
                    <a:lnTo>
                      <a:pt x="21448" y="398"/>
                    </a:lnTo>
                    <a:lnTo>
                      <a:pt x="21406" y="335"/>
                    </a:lnTo>
                    <a:lnTo>
                      <a:pt x="21406" y="398"/>
                    </a:lnTo>
                    <a:lnTo>
                      <a:pt x="21322" y="398"/>
                    </a:lnTo>
                    <a:lnTo>
                      <a:pt x="21217" y="294"/>
                    </a:lnTo>
                    <a:lnTo>
                      <a:pt x="21113" y="335"/>
                    </a:lnTo>
                    <a:lnTo>
                      <a:pt x="21092" y="419"/>
                    </a:lnTo>
                    <a:lnTo>
                      <a:pt x="21029" y="419"/>
                    </a:lnTo>
                    <a:lnTo>
                      <a:pt x="21008" y="335"/>
                    </a:lnTo>
                    <a:lnTo>
                      <a:pt x="21029" y="273"/>
                    </a:lnTo>
                    <a:lnTo>
                      <a:pt x="21134" y="210"/>
                    </a:lnTo>
                    <a:lnTo>
                      <a:pt x="21092" y="168"/>
                    </a:lnTo>
                    <a:lnTo>
                      <a:pt x="20945" y="210"/>
                    </a:lnTo>
                    <a:lnTo>
                      <a:pt x="20736" y="315"/>
                    </a:lnTo>
                    <a:lnTo>
                      <a:pt x="20590" y="398"/>
                    </a:lnTo>
                    <a:lnTo>
                      <a:pt x="20527" y="524"/>
                    </a:lnTo>
                    <a:lnTo>
                      <a:pt x="20569" y="628"/>
                    </a:lnTo>
                    <a:lnTo>
                      <a:pt x="20694" y="649"/>
                    </a:lnTo>
                    <a:lnTo>
                      <a:pt x="20611" y="733"/>
                    </a:lnTo>
                    <a:lnTo>
                      <a:pt x="20255" y="733"/>
                    </a:lnTo>
                    <a:lnTo>
                      <a:pt x="20088" y="859"/>
                    </a:lnTo>
                    <a:lnTo>
                      <a:pt x="19983" y="1131"/>
                    </a:lnTo>
                    <a:lnTo>
                      <a:pt x="19941" y="1319"/>
                    </a:lnTo>
                    <a:lnTo>
                      <a:pt x="19878" y="1319"/>
                    </a:lnTo>
                    <a:lnTo>
                      <a:pt x="19857" y="1256"/>
                    </a:lnTo>
                    <a:lnTo>
                      <a:pt x="19878" y="1068"/>
                    </a:lnTo>
                    <a:lnTo>
                      <a:pt x="20025" y="817"/>
                    </a:lnTo>
                    <a:lnTo>
                      <a:pt x="20025" y="733"/>
                    </a:lnTo>
                    <a:lnTo>
                      <a:pt x="19983" y="733"/>
                    </a:lnTo>
                    <a:lnTo>
                      <a:pt x="19732" y="1047"/>
                    </a:lnTo>
                    <a:lnTo>
                      <a:pt x="19585" y="1047"/>
                    </a:lnTo>
                    <a:lnTo>
                      <a:pt x="19523" y="1026"/>
                    </a:lnTo>
                    <a:lnTo>
                      <a:pt x="19439" y="921"/>
                    </a:lnTo>
                    <a:lnTo>
                      <a:pt x="19313" y="900"/>
                    </a:lnTo>
                    <a:lnTo>
                      <a:pt x="19230" y="900"/>
                    </a:lnTo>
                    <a:lnTo>
                      <a:pt x="19230" y="942"/>
                    </a:lnTo>
                    <a:lnTo>
                      <a:pt x="19418" y="1026"/>
                    </a:lnTo>
                    <a:lnTo>
                      <a:pt x="19460" y="1110"/>
                    </a:lnTo>
                    <a:lnTo>
                      <a:pt x="19418" y="1131"/>
                    </a:lnTo>
                    <a:lnTo>
                      <a:pt x="19251" y="1068"/>
                    </a:lnTo>
                    <a:lnTo>
                      <a:pt x="19062" y="1047"/>
                    </a:lnTo>
                    <a:lnTo>
                      <a:pt x="18832" y="1151"/>
                    </a:lnTo>
                    <a:lnTo>
                      <a:pt x="18539" y="1423"/>
                    </a:lnTo>
                    <a:lnTo>
                      <a:pt x="18204" y="1570"/>
                    </a:lnTo>
                    <a:lnTo>
                      <a:pt x="17974" y="1758"/>
                    </a:lnTo>
                    <a:lnTo>
                      <a:pt x="17744" y="1967"/>
                    </a:lnTo>
                    <a:lnTo>
                      <a:pt x="17451" y="2219"/>
                    </a:lnTo>
                    <a:lnTo>
                      <a:pt x="17263" y="2302"/>
                    </a:lnTo>
                    <a:lnTo>
                      <a:pt x="17158" y="2323"/>
                    </a:lnTo>
                    <a:lnTo>
                      <a:pt x="17012" y="2428"/>
                    </a:lnTo>
                    <a:lnTo>
                      <a:pt x="16865" y="2428"/>
                    </a:lnTo>
                    <a:lnTo>
                      <a:pt x="16698" y="2574"/>
                    </a:lnTo>
                    <a:lnTo>
                      <a:pt x="16510" y="2574"/>
                    </a:lnTo>
                    <a:lnTo>
                      <a:pt x="16426" y="2491"/>
                    </a:lnTo>
                    <a:lnTo>
                      <a:pt x="16238" y="2470"/>
                    </a:lnTo>
                    <a:lnTo>
                      <a:pt x="16091" y="2365"/>
                    </a:lnTo>
                    <a:lnTo>
                      <a:pt x="15986" y="2302"/>
                    </a:lnTo>
                    <a:lnTo>
                      <a:pt x="15798" y="2219"/>
                    </a:lnTo>
                    <a:lnTo>
                      <a:pt x="15714" y="2260"/>
                    </a:lnTo>
                    <a:lnTo>
                      <a:pt x="15589" y="2386"/>
                    </a:lnTo>
                    <a:lnTo>
                      <a:pt x="15380" y="2595"/>
                    </a:lnTo>
                    <a:lnTo>
                      <a:pt x="15338" y="2721"/>
                    </a:lnTo>
                    <a:lnTo>
                      <a:pt x="15233" y="2825"/>
                    </a:lnTo>
                    <a:lnTo>
                      <a:pt x="15170" y="2951"/>
                    </a:lnTo>
                    <a:lnTo>
                      <a:pt x="15087" y="2951"/>
                    </a:lnTo>
                    <a:lnTo>
                      <a:pt x="15024" y="2909"/>
                    </a:lnTo>
                    <a:lnTo>
                      <a:pt x="14940" y="2951"/>
                    </a:lnTo>
                    <a:lnTo>
                      <a:pt x="15045" y="3202"/>
                    </a:lnTo>
                    <a:lnTo>
                      <a:pt x="15170" y="3683"/>
                    </a:lnTo>
                    <a:lnTo>
                      <a:pt x="15296" y="4081"/>
                    </a:lnTo>
                    <a:lnTo>
                      <a:pt x="15359" y="4416"/>
                    </a:lnTo>
                    <a:lnTo>
                      <a:pt x="15338" y="4729"/>
                    </a:lnTo>
                    <a:lnTo>
                      <a:pt x="15191" y="4980"/>
                    </a:lnTo>
                    <a:lnTo>
                      <a:pt x="15087" y="5127"/>
                    </a:lnTo>
                    <a:lnTo>
                      <a:pt x="15087" y="5190"/>
                    </a:lnTo>
                    <a:lnTo>
                      <a:pt x="15296" y="5441"/>
                    </a:lnTo>
                    <a:lnTo>
                      <a:pt x="15442" y="5504"/>
                    </a:lnTo>
                    <a:lnTo>
                      <a:pt x="15442" y="5357"/>
                    </a:lnTo>
                    <a:lnTo>
                      <a:pt x="15484" y="5420"/>
                    </a:lnTo>
                    <a:lnTo>
                      <a:pt x="15589" y="5357"/>
                    </a:lnTo>
                    <a:lnTo>
                      <a:pt x="15673" y="5357"/>
                    </a:lnTo>
                    <a:lnTo>
                      <a:pt x="15589" y="5441"/>
                    </a:lnTo>
                    <a:lnTo>
                      <a:pt x="15589" y="5525"/>
                    </a:lnTo>
                    <a:lnTo>
                      <a:pt x="15882" y="5755"/>
                    </a:lnTo>
                    <a:lnTo>
                      <a:pt x="15798" y="5817"/>
                    </a:lnTo>
                    <a:lnTo>
                      <a:pt x="15673" y="5776"/>
                    </a:lnTo>
                    <a:lnTo>
                      <a:pt x="15652" y="5859"/>
                    </a:lnTo>
                    <a:lnTo>
                      <a:pt x="15610" y="6152"/>
                    </a:lnTo>
                    <a:lnTo>
                      <a:pt x="15610" y="6278"/>
                    </a:lnTo>
                    <a:lnTo>
                      <a:pt x="15673" y="6341"/>
                    </a:lnTo>
                    <a:lnTo>
                      <a:pt x="15756" y="6257"/>
                    </a:lnTo>
                    <a:lnTo>
                      <a:pt x="15882" y="6236"/>
                    </a:lnTo>
                    <a:lnTo>
                      <a:pt x="15986" y="6278"/>
                    </a:lnTo>
                    <a:lnTo>
                      <a:pt x="16028" y="6361"/>
                    </a:lnTo>
                    <a:lnTo>
                      <a:pt x="16196" y="6299"/>
                    </a:lnTo>
                    <a:lnTo>
                      <a:pt x="16384" y="6361"/>
                    </a:lnTo>
                    <a:lnTo>
                      <a:pt x="16530" y="6445"/>
                    </a:lnTo>
                    <a:lnTo>
                      <a:pt x="16384" y="6508"/>
                    </a:lnTo>
                    <a:lnTo>
                      <a:pt x="16405" y="6654"/>
                    </a:lnTo>
                    <a:lnTo>
                      <a:pt x="16384" y="6759"/>
                    </a:lnTo>
                    <a:lnTo>
                      <a:pt x="16196" y="6780"/>
                    </a:lnTo>
                    <a:lnTo>
                      <a:pt x="16217" y="6696"/>
                    </a:lnTo>
                    <a:lnTo>
                      <a:pt x="16112" y="6613"/>
                    </a:lnTo>
                    <a:lnTo>
                      <a:pt x="16028" y="6675"/>
                    </a:lnTo>
                    <a:lnTo>
                      <a:pt x="15882" y="6654"/>
                    </a:lnTo>
                    <a:lnTo>
                      <a:pt x="15819" y="6592"/>
                    </a:lnTo>
                    <a:lnTo>
                      <a:pt x="15777" y="6445"/>
                    </a:lnTo>
                    <a:lnTo>
                      <a:pt x="15673" y="6403"/>
                    </a:lnTo>
                    <a:lnTo>
                      <a:pt x="15610" y="6403"/>
                    </a:lnTo>
                    <a:lnTo>
                      <a:pt x="15484" y="6299"/>
                    </a:lnTo>
                    <a:lnTo>
                      <a:pt x="15505" y="6131"/>
                    </a:lnTo>
                    <a:lnTo>
                      <a:pt x="15652" y="5776"/>
                    </a:lnTo>
                    <a:lnTo>
                      <a:pt x="15610" y="5671"/>
                    </a:lnTo>
                    <a:lnTo>
                      <a:pt x="15568" y="5671"/>
                    </a:lnTo>
                    <a:lnTo>
                      <a:pt x="15463" y="5776"/>
                    </a:lnTo>
                    <a:lnTo>
                      <a:pt x="15463" y="6131"/>
                    </a:lnTo>
                    <a:lnTo>
                      <a:pt x="15401" y="6341"/>
                    </a:lnTo>
                    <a:lnTo>
                      <a:pt x="15296" y="6445"/>
                    </a:lnTo>
                    <a:lnTo>
                      <a:pt x="15296" y="6508"/>
                    </a:lnTo>
                    <a:lnTo>
                      <a:pt x="15380" y="6382"/>
                    </a:lnTo>
                    <a:lnTo>
                      <a:pt x="15463" y="6382"/>
                    </a:lnTo>
                    <a:lnTo>
                      <a:pt x="15505" y="6445"/>
                    </a:lnTo>
                    <a:lnTo>
                      <a:pt x="15652" y="6445"/>
                    </a:lnTo>
                    <a:lnTo>
                      <a:pt x="15694" y="6571"/>
                    </a:lnTo>
                    <a:lnTo>
                      <a:pt x="15694" y="6780"/>
                    </a:lnTo>
                    <a:lnTo>
                      <a:pt x="15589" y="6905"/>
                    </a:lnTo>
                    <a:lnTo>
                      <a:pt x="15442" y="6968"/>
                    </a:lnTo>
                    <a:lnTo>
                      <a:pt x="15442" y="6968"/>
                    </a:lnTo>
                    <a:lnTo>
                      <a:pt x="15589" y="6780"/>
                    </a:lnTo>
                    <a:lnTo>
                      <a:pt x="15589" y="6696"/>
                    </a:lnTo>
                    <a:lnTo>
                      <a:pt x="15505" y="6675"/>
                    </a:lnTo>
                    <a:lnTo>
                      <a:pt x="15463" y="6613"/>
                    </a:lnTo>
                    <a:lnTo>
                      <a:pt x="15380" y="6675"/>
                    </a:lnTo>
                    <a:lnTo>
                      <a:pt x="15191" y="6801"/>
                    </a:lnTo>
                    <a:lnTo>
                      <a:pt x="15191" y="6905"/>
                    </a:lnTo>
                    <a:lnTo>
                      <a:pt x="15087" y="6926"/>
                    </a:lnTo>
                    <a:lnTo>
                      <a:pt x="14982" y="6989"/>
                    </a:lnTo>
                    <a:lnTo>
                      <a:pt x="14961" y="6885"/>
                    </a:lnTo>
                    <a:lnTo>
                      <a:pt x="14898" y="6864"/>
                    </a:lnTo>
                    <a:lnTo>
                      <a:pt x="14752" y="6864"/>
                    </a:lnTo>
                    <a:lnTo>
                      <a:pt x="14668" y="6822"/>
                    </a:lnTo>
                    <a:lnTo>
                      <a:pt x="14647" y="6696"/>
                    </a:lnTo>
                    <a:lnTo>
                      <a:pt x="14564" y="6675"/>
                    </a:lnTo>
                    <a:lnTo>
                      <a:pt x="14522" y="6696"/>
                    </a:lnTo>
                    <a:lnTo>
                      <a:pt x="14417" y="6696"/>
                    </a:lnTo>
                    <a:lnTo>
                      <a:pt x="14417" y="6613"/>
                    </a:lnTo>
                    <a:lnTo>
                      <a:pt x="14334" y="6571"/>
                    </a:lnTo>
                    <a:lnTo>
                      <a:pt x="14250" y="6613"/>
                    </a:lnTo>
                    <a:lnTo>
                      <a:pt x="14208" y="6613"/>
                    </a:lnTo>
                    <a:lnTo>
                      <a:pt x="14208" y="6487"/>
                    </a:lnTo>
                    <a:lnTo>
                      <a:pt x="14145" y="6403"/>
                    </a:lnTo>
                    <a:lnTo>
                      <a:pt x="14145" y="6341"/>
                    </a:lnTo>
                    <a:lnTo>
                      <a:pt x="14250" y="6299"/>
                    </a:lnTo>
                    <a:lnTo>
                      <a:pt x="14396" y="6131"/>
                    </a:lnTo>
                    <a:lnTo>
                      <a:pt x="14459" y="6131"/>
                    </a:lnTo>
                    <a:lnTo>
                      <a:pt x="14543" y="6048"/>
                    </a:lnTo>
                    <a:lnTo>
                      <a:pt x="14543" y="5964"/>
                    </a:lnTo>
                    <a:lnTo>
                      <a:pt x="14396" y="5817"/>
                    </a:lnTo>
                    <a:lnTo>
                      <a:pt x="14313" y="5755"/>
                    </a:lnTo>
                    <a:lnTo>
                      <a:pt x="14208" y="5755"/>
                    </a:lnTo>
                    <a:lnTo>
                      <a:pt x="14020" y="5859"/>
                    </a:lnTo>
                    <a:lnTo>
                      <a:pt x="13915" y="5859"/>
                    </a:lnTo>
                    <a:lnTo>
                      <a:pt x="13810" y="5776"/>
                    </a:lnTo>
                    <a:lnTo>
                      <a:pt x="13706" y="5776"/>
                    </a:lnTo>
                    <a:lnTo>
                      <a:pt x="13371" y="5922"/>
                    </a:lnTo>
                    <a:lnTo>
                      <a:pt x="13329" y="5964"/>
                    </a:lnTo>
                    <a:lnTo>
                      <a:pt x="13392" y="6027"/>
                    </a:lnTo>
                    <a:lnTo>
                      <a:pt x="13517" y="6131"/>
                    </a:lnTo>
                    <a:lnTo>
                      <a:pt x="13497" y="6152"/>
                    </a:lnTo>
                    <a:lnTo>
                      <a:pt x="13392" y="6131"/>
                    </a:lnTo>
                    <a:lnTo>
                      <a:pt x="13287" y="6131"/>
                    </a:lnTo>
                    <a:lnTo>
                      <a:pt x="13225" y="6069"/>
                    </a:lnTo>
                    <a:lnTo>
                      <a:pt x="13120" y="6048"/>
                    </a:lnTo>
                    <a:lnTo>
                      <a:pt x="12911" y="6027"/>
                    </a:lnTo>
                    <a:lnTo>
                      <a:pt x="12701" y="6048"/>
                    </a:lnTo>
                    <a:lnTo>
                      <a:pt x="12639" y="6089"/>
                    </a:lnTo>
                    <a:lnTo>
                      <a:pt x="12639" y="6152"/>
                    </a:lnTo>
                    <a:lnTo>
                      <a:pt x="12534" y="6152"/>
                    </a:lnTo>
                    <a:lnTo>
                      <a:pt x="12492" y="6131"/>
                    </a:lnTo>
                    <a:lnTo>
                      <a:pt x="12429" y="6131"/>
                    </a:lnTo>
                    <a:lnTo>
                      <a:pt x="12262" y="6236"/>
                    </a:lnTo>
                    <a:lnTo>
                      <a:pt x="12262" y="6278"/>
                    </a:lnTo>
                    <a:lnTo>
                      <a:pt x="12178" y="6299"/>
                    </a:lnTo>
                    <a:lnTo>
                      <a:pt x="12011" y="6382"/>
                    </a:lnTo>
                    <a:lnTo>
                      <a:pt x="11865" y="6466"/>
                    </a:lnTo>
                    <a:lnTo>
                      <a:pt x="11802" y="6466"/>
                    </a:lnTo>
                    <a:lnTo>
                      <a:pt x="11823" y="6403"/>
                    </a:lnTo>
                    <a:lnTo>
                      <a:pt x="11844" y="6341"/>
                    </a:lnTo>
                    <a:lnTo>
                      <a:pt x="11739" y="6382"/>
                    </a:lnTo>
                    <a:lnTo>
                      <a:pt x="11634" y="6508"/>
                    </a:lnTo>
                    <a:lnTo>
                      <a:pt x="11634" y="6571"/>
                    </a:lnTo>
                    <a:lnTo>
                      <a:pt x="11802" y="6759"/>
                    </a:lnTo>
                    <a:lnTo>
                      <a:pt x="11948" y="6989"/>
                    </a:lnTo>
                    <a:lnTo>
                      <a:pt x="12116" y="7031"/>
                    </a:lnTo>
                    <a:lnTo>
                      <a:pt x="12241" y="7198"/>
                    </a:lnTo>
                    <a:lnTo>
                      <a:pt x="12367" y="7282"/>
                    </a:lnTo>
                    <a:lnTo>
                      <a:pt x="12429" y="7408"/>
                    </a:lnTo>
                    <a:lnTo>
                      <a:pt x="12534" y="7429"/>
                    </a:lnTo>
                    <a:lnTo>
                      <a:pt x="12660" y="7512"/>
                    </a:lnTo>
                    <a:lnTo>
                      <a:pt x="12597" y="7533"/>
                    </a:lnTo>
                    <a:lnTo>
                      <a:pt x="12429" y="7533"/>
                    </a:lnTo>
                    <a:lnTo>
                      <a:pt x="12388" y="7429"/>
                    </a:lnTo>
                    <a:lnTo>
                      <a:pt x="12262" y="7324"/>
                    </a:lnTo>
                    <a:lnTo>
                      <a:pt x="12178" y="7282"/>
                    </a:lnTo>
                    <a:lnTo>
                      <a:pt x="12137" y="7282"/>
                    </a:lnTo>
                    <a:lnTo>
                      <a:pt x="12011" y="7408"/>
                    </a:lnTo>
                    <a:lnTo>
                      <a:pt x="11885" y="7408"/>
                    </a:lnTo>
                    <a:lnTo>
                      <a:pt x="11802" y="7303"/>
                    </a:lnTo>
                    <a:lnTo>
                      <a:pt x="11906" y="7198"/>
                    </a:lnTo>
                    <a:lnTo>
                      <a:pt x="11906" y="7136"/>
                    </a:lnTo>
                    <a:lnTo>
                      <a:pt x="11823" y="7136"/>
                    </a:lnTo>
                    <a:lnTo>
                      <a:pt x="11739" y="7282"/>
                    </a:lnTo>
                    <a:lnTo>
                      <a:pt x="11781" y="7512"/>
                    </a:lnTo>
                    <a:lnTo>
                      <a:pt x="11802" y="7554"/>
                    </a:lnTo>
                    <a:lnTo>
                      <a:pt x="11802" y="7638"/>
                    </a:lnTo>
                    <a:lnTo>
                      <a:pt x="11676" y="7742"/>
                    </a:lnTo>
                    <a:lnTo>
                      <a:pt x="11593" y="7910"/>
                    </a:lnTo>
                    <a:lnTo>
                      <a:pt x="11572" y="8056"/>
                    </a:lnTo>
                    <a:lnTo>
                      <a:pt x="11593" y="8224"/>
                    </a:lnTo>
                    <a:lnTo>
                      <a:pt x="11802" y="8454"/>
                    </a:lnTo>
                    <a:lnTo>
                      <a:pt x="11990" y="8538"/>
                    </a:lnTo>
                    <a:lnTo>
                      <a:pt x="12116" y="8663"/>
                    </a:lnTo>
                    <a:lnTo>
                      <a:pt x="12199" y="8663"/>
                    </a:lnTo>
                    <a:lnTo>
                      <a:pt x="12346" y="8558"/>
                    </a:lnTo>
                    <a:lnTo>
                      <a:pt x="12492" y="8496"/>
                    </a:lnTo>
                    <a:lnTo>
                      <a:pt x="12639" y="8579"/>
                    </a:lnTo>
                    <a:lnTo>
                      <a:pt x="12890" y="8600"/>
                    </a:lnTo>
                    <a:lnTo>
                      <a:pt x="12994" y="8684"/>
                    </a:lnTo>
                    <a:lnTo>
                      <a:pt x="13015" y="8810"/>
                    </a:lnTo>
                    <a:lnTo>
                      <a:pt x="13078" y="8851"/>
                    </a:lnTo>
                    <a:lnTo>
                      <a:pt x="13141" y="8789"/>
                    </a:lnTo>
                    <a:lnTo>
                      <a:pt x="13141" y="8642"/>
                    </a:lnTo>
                    <a:lnTo>
                      <a:pt x="13162" y="8579"/>
                    </a:lnTo>
                    <a:lnTo>
                      <a:pt x="13266" y="8642"/>
                    </a:lnTo>
                    <a:lnTo>
                      <a:pt x="13266" y="8705"/>
                    </a:lnTo>
                    <a:lnTo>
                      <a:pt x="13162" y="8851"/>
                    </a:lnTo>
                    <a:lnTo>
                      <a:pt x="13162" y="8956"/>
                    </a:lnTo>
                    <a:lnTo>
                      <a:pt x="13204" y="8956"/>
                    </a:lnTo>
                    <a:lnTo>
                      <a:pt x="13371" y="8810"/>
                    </a:lnTo>
                    <a:lnTo>
                      <a:pt x="13413" y="8747"/>
                    </a:lnTo>
                    <a:lnTo>
                      <a:pt x="13601" y="8684"/>
                    </a:lnTo>
                    <a:lnTo>
                      <a:pt x="13831" y="8538"/>
                    </a:lnTo>
                    <a:lnTo>
                      <a:pt x="13999" y="8496"/>
                    </a:lnTo>
                    <a:lnTo>
                      <a:pt x="14082" y="8391"/>
                    </a:lnTo>
                    <a:lnTo>
                      <a:pt x="14124" y="8391"/>
                    </a:lnTo>
                    <a:lnTo>
                      <a:pt x="14145" y="8475"/>
                    </a:lnTo>
                    <a:lnTo>
                      <a:pt x="14208" y="8496"/>
                    </a:lnTo>
                    <a:lnTo>
                      <a:pt x="14396" y="8370"/>
                    </a:lnTo>
                    <a:lnTo>
                      <a:pt x="14543" y="8370"/>
                    </a:lnTo>
                    <a:lnTo>
                      <a:pt x="14606" y="8328"/>
                    </a:lnTo>
                    <a:lnTo>
                      <a:pt x="14543" y="8391"/>
                    </a:lnTo>
                    <a:lnTo>
                      <a:pt x="14417" y="8475"/>
                    </a:lnTo>
                    <a:lnTo>
                      <a:pt x="14417" y="8538"/>
                    </a:lnTo>
                    <a:lnTo>
                      <a:pt x="14459" y="8558"/>
                    </a:lnTo>
                    <a:lnTo>
                      <a:pt x="14354" y="8747"/>
                    </a:lnTo>
                    <a:lnTo>
                      <a:pt x="14208" y="8768"/>
                    </a:lnTo>
                    <a:lnTo>
                      <a:pt x="14145" y="8705"/>
                    </a:lnTo>
                    <a:lnTo>
                      <a:pt x="14082" y="8705"/>
                    </a:lnTo>
                    <a:lnTo>
                      <a:pt x="13915" y="8851"/>
                    </a:lnTo>
                    <a:lnTo>
                      <a:pt x="13915" y="8872"/>
                    </a:lnTo>
                    <a:lnTo>
                      <a:pt x="14041" y="8893"/>
                    </a:lnTo>
                    <a:lnTo>
                      <a:pt x="14124" y="8977"/>
                    </a:lnTo>
                    <a:lnTo>
                      <a:pt x="14124" y="9123"/>
                    </a:lnTo>
                    <a:lnTo>
                      <a:pt x="13936" y="9333"/>
                    </a:lnTo>
                    <a:lnTo>
                      <a:pt x="13915" y="9479"/>
                    </a:lnTo>
                    <a:lnTo>
                      <a:pt x="13873" y="9542"/>
                    </a:lnTo>
                    <a:lnTo>
                      <a:pt x="13831" y="9626"/>
                    </a:lnTo>
                    <a:lnTo>
                      <a:pt x="13873" y="9688"/>
                    </a:lnTo>
                    <a:lnTo>
                      <a:pt x="13894" y="9751"/>
                    </a:lnTo>
                    <a:lnTo>
                      <a:pt x="13873" y="9856"/>
                    </a:lnTo>
                    <a:lnTo>
                      <a:pt x="13748" y="10002"/>
                    </a:lnTo>
                    <a:lnTo>
                      <a:pt x="13643" y="10065"/>
                    </a:lnTo>
                    <a:lnTo>
                      <a:pt x="13538" y="10065"/>
                    </a:lnTo>
                    <a:lnTo>
                      <a:pt x="13476" y="10128"/>
                    </a:lnTo>
                    <a:lnTo>
                      <a:pt x="13371" y="10232"/>
                    </a:lnTo>
                    <a:lnTo>
                      <a:pt x="13287" y="10253"/>
                    </a:lnTo>
                    <a:lnTo>
                      <a:pt x="13162" y="10232"/>
                    </a:lnTo>
                    <a:lnTo>
                      <a:pt x="12994" y="10128"/>
                    </a:lnTo>
                    <a:lnTo>
                      <a:pt x="12953" y="10149"/>
                    </a:lnTo>
                    <a:lnTo>
                      <a:pt x="12890" y="10107"/>
                    </a:lnTo>
                    <a:lnTo>
                      <a:pt x="12806" y="10002"/>
                    </a:lnTo>
                    <a:lnTo>
                      <a:pt x="12785" y="10023"/>
                    </a:lnTo>
                    <a:lnTo>
                      <a:pt x="12681" y="10170"/>
                    </a:lnTo>
                    <a:lnTo>
                      <a:pt x="12555" y="10253"/>
                    </a:lnTo>
                    <a:lnTo>
                      <a:pt x="12471" y="10358"/>
                    </a:lnTo>
                    <a:lnTo>
                      <a:pt x="12241" y="10442"/>
                    </a:lnTo>
                    <a:lnTo>
                      <a:pt x="12157" y="10483"/>
                    </a:lnTo>
                    <a:lnTo>
                      <a:pt x="12053" y="10483"/>
                    </a:lnTo>
                    <a:lnTo>
                      <a:pt x="11948" y="10462"/>
                    </a:lnTo>
                    <a:lnTo>
                      <a:pt x="11760" y="10462"/>
                    </a:lnTo>
                    <a:lnTo>
                      <a:pt x="11634" y="10567"/>
                    </a:lnTo>
                    <a:lnTo>
                      <a:pt x="11509" y="10567"/>
                    </a:lnTo>
                    <a:lnTo>
                      <a:pt x="11425" y="10630"/>
                    </a:lnTo>
                    <a:lnTo>
                      <a:pt x="11425" y="10755"/>
                    </a:lnTo>
                    <a:lnTo>
                      <a:pt x="11341" y="10965"/>
                    </a:lnTo>
                    <a:lnTo>
                      <a:pt x="11279" y="11048"/>
                    </a:lnTo>
                    <a:lnTo>
                      <a:pt x="11279" y="10965"/>
                    </a:lnTo>
                    <a:lnTo>
                      <a:pt x="11132" y="10839"/>
                    </a:lnTo>
                    <a:lnTo>
                      <a:pt x="10986" y="10839"/>
                    </a:lnTo>
                    <a:lnTo>
                      <a:pt x="10902" y="10860"/>
                    </a:lnTo>
                    <a:lnTo>
                      <a:pt x="10923" y="10944"/>
                    </a:lnTo>
                    <a:lnTo>
                      <a:pt x="11007" y="10986"/>
                    </a:lnTo>
                    <a:lnTo>
                      <a:pt x="10965" y="11090"/>
                    </a:lnTo>
                    <a:lnTo>
                      <a:pt x="10902" y="11090"/>
                    </a:lnTo>
                    <a:lnTo>
                      <a:pt x="10860" y="10986"/>
                    </a:lnTo>
                    <a:lnTo>
                      <a:pt x="10756" y="10881"/>
                    </a:lnTo>
                    <a:lnTo>
                      <a:pt x="10693" y="10881"/>
                    </a:lnTo>
                    <a:lnTo>
                      <a:pt x="10546" y="11048"/>
                    </a:lnTo>
                    <a:lnTo>
                      <a:pt x="10484" y="11174"/>
                    </a:lnTo>
                    <a:lnTo>
                      <a:pt x="10400" y="11195"/>
                    </a:lnTo>
                    <a:lnTo>
                      <a:pt x="10337" y="11195"/>
                    </a:lnTo>
                    <a:lnTo>
                      <a:pt x="10065" y="11425"/>
                    </a:lnTo>
                    <a:lnTo>
                      <a:pt x="10023" y="11613"/>
                    </a:lnTo>
                    <a:lnTo>
                      <a:pt x="9960" y="11634"/>
                    </a:lnTo>
                    <a:lnTo>
                      <a:pt x="9835" y="11676"/>
                    </a:lnTo>
                    <a:lnTo>
                      <a:pt x="9730" y="11613"/>
                    </a:lnTo>
                    <a:lnTo>
                      <a:pt x="9709" y="11634"/>
                    </a:lnTo>
                    <a:lnTo>
                      <a:pt x="9814" y="11781"/>
                    </a:lnTo>
                    <a:lnTo>
                      <a:pt x="9772" y="11843"/>
                    </a:lnTo>
                    <a:lnTo>
                      <a:pt x="9709" y="11843"/>
                    </a:lnTo>
                    <a:lnTo>
                      <a:pt x="9647" y="11739"/>
                    </a:lnTo>
                    <a:lnTo>
                      <a:pt x="9605" y="11739"/>
                    </a:lnTo>
                    <a:lnTo>
                      <a:pt x="9542" y="11843"/>
                    </a:lnTo>
                    <a:lnTo>
                      <a:pt x="9416" y="12011"/>
                    </a:lnTo>
                    <a:lnTo>
                      <a:pt x="9416" y="12095"/>
                    </a:lnTo>
                    <a:lnTo>
                      <a:pt x="9521" y="12241"/>
                    </a:lnTo>
                    <a:lnTo>
                      <a:pt x="9542" y="12367"/>
                    </a:lnTo>
                    <a:lnTo>
                      <a:pt x="9521" y="12471"/>
                    </a:lnTo>
                    <a:lnTo>
                      <a:pt x="9458" y="12576"/>
                    </a:lnTo>
                    <a:lnTo>
                      <a:pt x="9500" y="12680"/>
                    </a:lnTo>
                    <a:lnTo>
                      <a:pt x="9563" y="12659"/>
                    </a:lnTo>
                    <a:lnTo>
                      <a:pt x="9647" y="12576"/>
                    </a:lnTo>
                    <a:lnTo>
                      <a:pt x="9668" y="12639"/>
                    </a:lnTo>
                    <a:lnTo>
                      <a:pt x="9709" y="12785"/>
                    </a:lnTo>
                    <a:lnTo>
                      <a:pt x="9647" y="12827"/>
                    </a:lnTo>
                    <a:lnTo>
                      <a:pt x="9605" y="12869"/>
                    </a:lnTo>
                    <a:lnTo>
                      <a:pt x="9626" y="12931"/>
                    </a:lnTo>
                    <a:lnTo>
                      <a:pt x="9709" y="12931"/>
                    </a:lnTo>
                    <a:lnTo>
                      <a:pt x="9751" y="12869"/>
                    </a:lnTo>
                    <a:lnTo>
                      <a:pt x="9835" y="12869"/>
                    </a:lnTo>
                    <a:lnTo>
                      <a:pt x="9856" y="12931"/>
                    </a:lnTo>
                    <a:lnTo>
                      <a:pt x="9856" y="12973"/>
                    </a:lnTo>
                    <a:lnTo>
                      <a:pt x="9981" y="12994"/>
                    </a:lnTo>
                    <a:lnTo>
                      <a:pt x="10086" y="13057"/>
                    </a:lnTo>
                    <a:lnTo>
                      <a:pt x="10232" y="13057"/>
                    </a:lnTo>
                    <a:lnTo>
                      <a:pt x="10337" y="12973"/>
                    </a:lnTo>
                    <a:lnTo>
                      <a:pt x="10379" y="12764"/>
                    </a:lnTo>
                    <a:lnTo>
                      <a:pt x="10463" y="12680"/>
                    </a:lnTo>
                    <a:lnTo>
                      <a:pt x="10672" y="12680"/>
                    </a:lnTo>
                    <a:lnTo>
                      <a:pt x="10756" y="12639"/>
                    </a:lnTo>
                    <a:lnTo>
                      <a:pt x="10651" y="12764"/>
                    </a:lnTo>
                    <a:lnTo>
                      <a:pt x="10546" y="12764"/>
                    </a:lnTo>
                    <a:lnTo>
                      <a:pt x="10358" y="12952"/>
                    </a:lnTo>
                    <a:lnTo>
                      <a:pt x="10337" y="13057"/>
                    </a:lnTo>
                    <a:lnTo>
                      <a:pt x="10253" y="13141"/>
                    </a:lnTo>
                    <a:lnTo>
                      <a:pt x="10358" y="13266"/>
                    </a:lnTo>
                    <a:lnTo>
                      <a:pt x="10358" y="13350"/>
                    </a:lnTo>
                    <a:lnTo>
                      <a:pt x="10191" y="13392"/>
                    </a:lnTo>
                    <a:lnTo>
                      <a:pt x="10149" y="13350"/>
                    </a:lnTo>
                    <a:lnTo>
                      <a:pt x="10149" y="13266"/>
                    </a:lnTo>
                    <a:lnTo>
                      <a:pt x="10086" y="13203"/>
                    </a:lnTo>
                    <a:lnTo>
                      <a:pt x="9981" y="13203"/>
                    </a:lnTo>
                    <a:lnTo>
                      <a:pt x="9940" y="13099"/>
                    </a:lnTo>
                    <a:lnTo>
                      <a:pt x="9772" y="13078"/>
                    </a:lnTo>
                    <a:lnTo>
                      <a:pt x="9730" y="12994"/>
                    </a:lnTo>
                    <a:lnTo>
                      <a:pt x="9647" y="13078"/>
                    </a:lnTo>
                    <a:lnTo>
                      <a:pt x="9542" y="13099"/>
                    </a:lnTo>
                    <a:lnTo>
                      <a:pt x="9521" y="13203"/>
                    </a:lnTo>
                    <a:lnTo>
                      <a:pt x="9437" y="13266"/>
                    </a:lnTo>
                    <a:lnTo>
                      <a:pt x="9312" y="13245"/>
                    </a:lnTo>
                    <a:lnTo>
                      <a:pt x="9291" y="13308"/>
                    </a:lnTo>
                    <a:lnTo>
                      <a:pt x="9333" y="13413"/>
                    </a:lnTo>
                    <a:lnTo>
                      <a:pt x="9396" y="13413"/>
                    </a:lnTo>
                    <a:lnTo>
                      <a:pt x="9312" y="13496"/>
                    </a:lnTo>
                    <a:lnTo>
                      <a:pt x="9291" y="13664"/>
                    </a:lnTo>
                    <a:lnTo>
                      <a:pt x="9312" y="13768"/>
                    </a:lnTo>
                    <a:lnTo>
                      <a:pt x="9396" y="13768"/>
                    </a:lnTo>
                    <a:lnTo>
                      <a:pt x="9396" y="13936"/>
                    </a:lnTo>
                    <a:lnTo>
                      <a:pt x="9416" y="13999"/>
                    </a:lnTo>
                    <a:lnTo>
                      <a:pt x="9416" y="14082"/>
                    </a:lnTo>
                    <a:lnTo>
                      <a:pt x="9521" y="14187"/>
                    </a:lnTo>
                    <a:lnTo>
                      <a:pt x="9521" y="14229"/>
                    </a:lnTo>
                    <a:lnTo>
                      <a:pt x="9396" y="14250"/>
                    </a:lnTo>
                    <a:lnTo>
                      <a:pt x="9354" y="14312"/>
                    </a:lnTo>
                    <a:lnTo>
                      <a:pt x="9730" y="14501"/>
                    </a:lnTo>
                    <a:lnTo>
                      <a:pt x="9877" y="14501"/>
                    </a:lnTo>
                    <a:lnTo>
                      <a:pt x="10065" y="14417"/>
                    </a:lnTo>
                    <a:lnTo>
                      <a:pt x="10170" y="14396"/>
                    </a:lnTo>
                    <a:lnTo>
                      <a:pt x="10232" y="14438"/>
                    </a:lnTo>
                    <a:lnTo>
                      <a:pt x="10295" y="14438"/>
                    </a:lnTo>
                    <a:lnTo>
                      <a:pt x="10463" y="14229"/>
                    </a:lnTo>
                    <a:lnTo>
                      <a:pt x="10463" y="14124"/>
                    </a:lnTo>
                    <a:lnTo>
                      <a:pt x="10400" y="14040"/>
                    </a:lnTo>
                    <a:lnTo>
                      <a:pt x="10400" y="13999"/>
                    </a:lnTo>
                    <a:lnTo>
                      <a:pt x="10567" y="13915"/>
                    </a:lnTo>
                    <a:lnTo>
                      <a:pt x="10714" y="13789"/>
                    </a:lnTo>
                    <a:lnTo>
                      <a:pt x="10986" y="13622"/>
                    </a:lnTo>
                    <a:lnTo>
                      <a:pt x="11090" y="13664"/>
                    </a:lnTo>
                    <a:lnTo>
                      <a:pt x="10986" y="13664"/>
                    </a:lnTo>
                    <a:lnTo>
                      <a:pt x="10756" y="13894"/>
                    </a:lnTo>
                    <a:lnTo>
                      <a:pt x="10588" y="13978"/>
                    </a:lnTo>
                    <a:lnTo>
                      <a:pt x="10588" y="14019"/>
                    </a:lnTo>
                    <a:lnTo>
                      <a:pt x="10693" y="14103"/>
                    </a:lnTo>
                    <a:lnTo>
                      <a:pt x="10693" y="14187"/>
                    </a:lnTo>
                    <a:lnTo>
                      <a:pt x="10588" y="14333"/>
                    </a:lnTo>
                    <a:lnTo>
                      <a:pt x="10463" y="14417"/>
                    </a:lnTo>
                    <a:lnTo>
                      <a:pt x="10442" y="14543"/>
                    </a:lnTo>
                    <a:lnTo>
                      <a:pt x="10463" y="14710"/>
                    </a:lnTo>
                    <a:lnTo>
                      <a:pt x="10442" y="14815"/>
                    </a:lnTo>
                    <a:lnTo>
                      <a:pt x="10442" y="14856"/>
                    </a:lnTo>
                    <a:lnTo>
                      <a:pt x="10442" y="14961"/>
                    </a:lnTo>
                    <a:lnTo>
                      <a:pt x="10463" y="15087"/>
                    </a:lnTo>
                    <a:lnTo>
                      <a:pt x="10295" y="15149"/>
                    </a:lnTo>
                    <a:lnTo>
                      <a:pt x="10232" y="15191"/>
                    </a:lnTo>
                    <a:lnTo>
                      <a:pt x="10191" y="15275"/>
                    </a:lnTo>
                    <a:lnTo>
                      <a:pt x="10044" y="15442"/>
                    </a:lnTo>
                    <a:lnTo>
                      <a:pt x="10002" y="15463"/>
                    </a:lnTo>
                    <a:lnTo>
                      <a:pt x="10044" y="15568"/>
                    </a:lnTo>
                    <a:lnTo>
                      <a:pt x="10044" y="15672"/>
                    </a:lnTo>
                    <a:lnTo>
                      <a:pt x="10107" y="15693"/>
                    </a:lnTo>
                    <a:lnTo>
                      <a:pt x="10212" y="15672"/>
                    </a:lnTo>
                    <a:lnTo>
                      <a:pt x="10274" y="15672"/>
                    </a:lnTo>
                    <a:lnTo>
                      <a:pt x="10316" y="15714"/>
                    </a:lnTo>
                    <a:lnTo>
                      <a:pt x="10253" y="15798"/>
                    </a:lnTo>
                    <a:lnTo>
                      <a:pt x="10128" y="15798"/>
                    </a:lnTo>
                    <a:lnTo>
                      <a:pt x="10065" y="15840"/>
                    </a:lnTo>
                    <a:lnTo>
                      <a:pt x="10086" y="15903"/>
                    </a:lnTo>
                    <a:lnTo>
                      <a:pt x="10065" y="15944"/>
                    </a:lnTo>
                    <a:lnTo>
                      <a:pt x="10086" y="16028"/>
                    </a:lnTo>
                    <a:lnTo>
                      <a:pt x="10023" y="16091"/>
                    </a:lnTo>
                    <a:lnTo>
                      <a:pt x="9940" y="16112"/>
                    </a:lnTo>
                    <a:lnTo>
                      <a:pt x="9835" y="16154"/>
                    </a:lnTo>
                    <a:lnTo>
                      <a:pt x="9751" y="16133"/>
                    </a:lnTo>
                    <a:lnTo>
                      <a:pt x="9709" y="16154"/>
                    </a:lnTo>
                    <a:lnTo>
                      <a:pt x="9772" y="16216"/>
                    </a:lnTo>
                    <a:lnTo>
                      <a:pt x="9877" y="16237"/>
                    </a:lnTo>
                    <a:lnTo>
                      <a:pt x="9960" y="16300"/>
                    </a:lnTo>
                    <a:lnTo>
                      <a:pt x="10086" y="16154"/>
                    </a:lnTo>
                    <a:lnTo>
                      <a:pt x="10337" y="16007"/>
                    </a:lnTo>
                    <a:lnTo>
                      <a:pt x="10379" y="16007"/>
                    </a:lnTo>
                    <a:lnTo>
                      <a:pt x="10463" y="16028"/>
                    </a:lnTo>
                    <a:lnTo>
                      <a:pt x="10546" y="15944"/>
                    </a:lnTo>
                    <a:lnTo>
                      <a:pt x="10714" y="15882"/>
                    </a:lnTo>
                    <a:lnTo>
                      <a:pt x="10693" y="15944"/>
                    </a:lnTo>
                    <a:lnTo>
                      <a:pt x="10630" y="16007"/>
                    </a:lnTo>
                    <a:lnTo>
                      <a:pt x="10630" y="16049"/>
                    </a:lnTo>
                    <a:lnTo>
                      <a:pt x="10693" y="16091"/>
                    </a:lnTo>
                    <a:lnTo>
                      <a:pt x="10714" y="16196"/>
                    </a:lnTo>
                    <a:lnTo>
                      <a:pt x="10693" y="16237"/>
                    </a:lnTo>
                    <a:lnTo>
                      <a:pt x="10776" y="16300"/>
                    </a:lnTo>
                    <a:lnTo>
                      <a:pt x="10881" y="16216"/>
                    </a:lnTo>
                    <a:lnTo>
                      <a:pt x="10944" y="16133"/>
                    </a:lnTo>
                    <a:lnTo>
                      <a:pt x="10986" y="16196"/>
                    </a:lnTo>
                    <a:lnTo>
                      <a:pt x="10965" y="16237"/>
                    </a:lnTo>
                    <a:lnTo>
                      <a:pt x="11049" y="16363"/>
                    </a:lnTo>
                    <a:lnTo>
                      <a:pt x="11069" y="16551"/>
                    </a:lnTo>
                    <a:lnTo>
                      <a:pt x="11049" y="16656"/>
                    </a:lnTo>
                    <a:lnTo>
                      <a:pt x="11090" y="16823"/>
                    </a:lnTo>
                    <a:lnTo>
                      <a:pt x="11153" y="16823"/>
                    </a:lnTo>
                    <a:lnTo>
                      <a:pt x="11195" y="16677"/>
                    </a:lnTo>
                    <a:lnTo>
                      <a:pt x="11195" y="16572"/>
                    </a:lnTo>
                    <a:lnTo>
                      <a:pt x="11300" y="16426"/>
                    </a:lnTo>
                    <a:lnTo>
                      <a:pt x="11321" y="16321"/>
                    </a:lnTo>
                    <a:lnTo>
                      <a:pt x="11467" y="16216"/>
                    </a:lnTo>
                    <a:lnTo>
                      <a:pt x="11488" y="16216"/>
                    </a:lnTo>
                    <a:lnTo>
                      <a:pt x="11593" y="16133"/>
                    </a:lnTo>
                    <a:lnTo>
                      <a:pt x="11739" y="16133"/>
                    </a:lnTo>
                    <a:lnTo>
                      <a:pt x="11593" y="16216"/>
                    </a:lnTo>
                    <a:lnTo>
                      <a:pt x="11425" y="16405"/>
                    </a:lnTo>
                    <a:lnTo>
                      <a:pt x="11425" y="16447"/>
                    </a:lnTo>
                    <a:lnTo>
                      <a:pt x="11572" y="16614"/>
                    </a:lnTo>
                    <a:lnTo>
                      <a:pt x="11634" y="16635"/>
                    </a:lnTo>
                    <a:lnTo>
                      <a:pt x="11802" y="16551"/>
                    </a:lnTo>
                    <a:lnTo>
                      <a:pt x="12032" y="16530"/>
                    </a:lnTo>
                    <a:lnTo>
                      <a:pt x="12137" y="16447"/>
                    </a:lnTo>
                    <a:lnTo>
                      <a:pt x="12220" y="16447"/>
                    </a:lnTo>
                    <a:lnTo>
                      <a:pt x="12429" y="16342"/>
                    </a:lnTo>
                    <a:lnTo>
                      <a:pt x="12513" y="16342"/>
                    </a:lnTo>
                    <a:lnTo>
                      <a:pt x="12429" y="16363"/>
                    </a:lnTo>
                    <a:lnTo>
                      <a:pt x="12304" y="16530"/>
                    </a:lnTo>
                    <a:lnTo>
                      <a:pt x="12304" y="16572"/>
                    </a:lnTo>
                    <a:lnTo>
                      <a:pt x="12220" y="16656"/>
                    </a:lnTo>
                    <a:lnTo>
                      <a:pt x="11906" y="16844"/>
                    </a:lnTo>
                    <a:lnTo>
                      <a:pt x="11781" y="16970"/>
                    </a:lnTo>
                    <a:lnTo>
                      <a:pt x="11676" y="17158"/>
                    </a:lnTo>
                    <a:lnTo>
                      <a:pt x="11634" y="17263"/>
                    </a:lnTo>
                    <a:lnTo>
                      <a:pt x="11697" y="17367"/>
                    </a:lnTo>
                    <a:lnTo>
                      <a:pt x="11802" y="17451"/>
                    </a:lnTo>
                    <a:lnTo>
                      <a:pt x="11613" y="17409"/>
                    </a:lnTo>
                    <a:lnTo>
                      <a:pt x="11530" y="17451"/>
                    </a:lnTo>
                    <a:lnTo>
                      <a:pt x="11425" y="17577"/>
                    </a:lnTo>
                    <a:lnTo>
                      <a:pt x="11383" y="17702"/>
                    </a:lnTo>
                    <a:lnTo>
                      <a:pt x="11216" y="17869"/>
                    </a:lnTo>
                    <a:lnTo>
                      <a:pt x="11153" y="17974"/>
                    </a:lnTo>
                    <a:lnTo>
                      <a:pt x="11174" y="18016"/>
                    </a:lnTo>
                    <a:lnTo>
                      <a:pt x="11216" y="18079"/>
                    </a:lnTo>
                    <a:lnTo>
                      <a:pt x="11195" y="18141"/>
                    </a:lnTo>
                    <a:lnTo>
                      <a:pt x="11111" y="18121"/>
                    </a:lnTo>
                    <a:lnTo>
                      <a:pt x="11090" y="18037"/>
                    </a:lnTo>
                    <a:lnTo>
                      <a:pt x="11007" y="18016"/>
                    </a:lnTo>
                    <a:lnTo>
                      <a:pt x="10944" y="18121"/>
                    </a:lnTo>
                    <a:lnTo>
                      <a:pt x="10776" y="18204"/>
                    </a:lnTo>
                    <a:lnTo>
                      <a:pt x="10839" y="18288"/>
                    </a:lnTo>
                    <a:lnTo>
                      <a:pt x="10776" y="18351"/>
                    </a:lnTo>
                    <a:lnTo>
                      <a:pt x="10693" y="18330"/>
                    </a:lnTo>
                    <a:lnTo>
                      <a:pt x="10672" y="18288"/>
                    </a:lnTo>
                    <a:lnTo>
                      <a:pt x="10630" y="18330"/>
                    </a:lnTo>
                    <a:lnTo>
                      <a:pt x="10358" y="18539"/>
                    </a:lnTo>
                    <a:lnTo>
                      <a:pt x="10274" y="18644"/>
                    </a:lnTo>
                    <a:lnTo>
                      <a:pt x="10316" y="18727"/>
                    </a:lnTo>
                    <a:lnTo>
                      <a:pt x="10253" y="18769"/>
                    </a:lnTo>
                    <a:lnTo>
                      <a:pt x="10170" y="18748"/>
                    </a:lnTo>
                    <a:lnTo>
                      <a:pt x="10170" y="18644"/>
                    </a:lnTo>
                    <a:lnTo>
                      <a:pt x="10023" y="18727"/>
                    </a:lnTo>
                    <a:lnTo>
                      <a:pt x="9898" y="18811"/>
                    </a:lnTo>
                    <a:lnTo>
                      <a:pt x="9793" y="18853"/>
                    </a:lnTo>
                    <a:lnTo>
                      <a:pt x="9751" y="18937"/>
                    </a:lnTo>
                    <a:lnTo>
                      <a:pt x="9647" y="18978"/>
                    </a:lnTo>
                    <a:lnTo>
                      <a:pt x="9500" y="18978"/>
                    </a:lnTo>
                    <a:lnTo>
                      <a:pt x="9333" y="19146"/>
                    </a:lnTo>
                    <a:lnTo>
                      <a:pt x="9082" y="19250"/>
                    </a:lnTo>
                    <a:lnTo>
                      <a:pt x="8893" y="19397"/>
                    </a:lnTo>
                    <a:lnTo>
                      <a:pt x="8810" y="19564"/>
                    </a:lnTo>
                    <a:lnTo>
                      <a:pt x="8810" y="19606"/>
                    </a:lnTo>
                    <a:lnTo>
                      <a:pt x="8872" y="19711"/>
                    </a:lnTo>
                    <a:lnTo>
                      <a:pt x="8872" y="19794"/>
                    </a:lnTo>
                    <a:lnTo>
                      <a:pt x="8852" y="19815"/>
                    </a:lnTo>
                    <a:lnTo>
                      <a:pt x="8768" y="19711"/>
                    </a:lnTo>
                    <a:lnTo>
                      <a:pt x="8747" y="19711"/>
                    </a:lnTo>
                    <a:lnTo>
                      <a:pt x="8705" y="19773"/>
                    </a:lnTo>
                    <a:lnTo>
                      <a:pt x="8747" y="19857"/>
                    </a:lnTo>
                    <a:lnTo>
                      <a:pt x="8684" y="19878"/>
                    </a:lnTo>
                    <a:lnTo>
                      <a:pt x="8621" y="19794"/>
                    </a:lnTo>
                    <a:lnTo>
                      <a:pt x="8705" y="19711"/>
                    </a:lnTo>
                    <a:cubicBezTo>
                      <a:pt x="8761" y="19673"/>
                      <a:pt x="8717" y="19603"/>
                      <a:pt x="8677" y="19603"/>
                    </a:cubicBezTo>
                    <a:cubicBezTo>
                      <a:pt x="8673" y="19603"/>
                      <a:pt x="8668" y="19604"/>
                      <a:pt x="8663" y="19606"/>
                    </a:cubicBezTo>
                    <a:lnTo>
                      <a:pt x="8600" y="19585"/>
                    </a:lnTo>
                    <a:lnTo>
                      <a:pt x="8496" y="19585"/>
                    </a:lnTo>
                    <a:lnTo>
                      <a:pt x="8454" y="19564"/>
                    </a:lnTo>
                    <a:lnTo>
                      <a:pt x="8349" y="19585"/>
                    </a:lnTo>
                    <a:lnTo>
                      <a:pt x="8161" y="19606"/>
                    </a:lnTo>
                    <a:lnTo>
                      <a:pt x="8056" y="19669"/>
                    </a:lnTo>
                    <a:lnTo>
                      <a:pt x="7973" y="19773"/>
                    </a:lnTo>
                    <a:lnTo>
                      <a:pt x="7826" y="19815"/>
                    </a:lnTo>
                    <a:lnTo>
                      <a:pt x="7680" y="19899"/>
                    </a:lnTo>
                    <a:lnTo>
                      <a:pt x="7554" y="20066"/>
                    </a:lnTo>
                    <a:lnTo>
                      <a:pt x="7575" y="20108"/>
                    </a:lnTo>
                    <a:lnTo>
                      <a:pt x="7533" y="20171"/>
                    </a:lnTo>
                    <a:lnTo>
                      <a:pt x="7471" y="20171"/>
                    </a:lnTo>
                    <a:lnTo>
                      <a:pt x="7345" y="20213"/>
                    </a:lnTo>
                    <a:lnTo>
                      <a:pt x="7261" y="20276"/>
                    </a:lnTo>
                    <a:lnTo>
                      <a:pt x="7261" y="20338"/>
                    </a:lnTo>
                    <a:lnTo>
                      <a:pt x="7219" y="20338"/>
                    </a:lnTo>
                    <a:lnTo>
                      <a:pt x="7115" y="20318"/>
                    </a:lnTo>
                    <a:lnTo>
                      <a:pt x="7010" y="20338"/>
                    </a:lnTo>
                    <a:lnTo>
                      <a:pt x="6989" y="20422"/>
                    </a:lnTo>
                    <a:lnTo>
                      <a:pt x="6947" y="20548"/>
                    </a:lnTo>
                    <a:lnTo>
                      <a:pt x="6947" y="20590"/>
                    </a:lnTo>
                    <a:cubicBezTo>
                      <a:pt x="6927" y="20590"/>
                      <a:pt x="6906" y="20610"/>
                      <a:pt x="6885" y="20610"/>
                    </a:cubicBezTo>
                    <a:lnTo>
                      <a:pt x="6843" y="20590"/>
                    </a:lnTo>
                    <a:lnTo>
                      <a:pt x="6906" y="20485"/>
                    </a:lnTo>
                    <a:lnTo>
                      <a:pt x="6822" y="20380"/>
                    </a:lnTo>
                    <a:lnTo>
                      <a:pt x="6675" y="20380"/>
                    </a:lnTo>
                    <a:lnTo>
                      <a:pt x="6634" y="20422"/>
                    </a:lnTo>
                    <a:lnTo>
                      <a:pt x="6571" y="20485"/>
                    </a:lnTo>
                    <a:lnTo>
                      <a:pt x="6466" y="20485"/>
                    </a:lnTo>
                    <a:lnTo>
                      <a:pt x="6403" y="20527"/>
                    </a:lnTo>
                    <a:lnTo>
                      <a:pt x="6299" y="20422"/>
                    </a:lnTo>
                    <a:lnTo>
                      <a:pt x="6257" y="20422"/>
                    </a:lnTo>
                    <a:lnTo>
                      <a:pt x="6152" y="20610"/>
                    </a:lnTo>
                    <a:lnTo>
                      <a:pt x="6090" y="20631"/>
                    </a:lnTo>
                    <a:lnTo>
                      <a:pt x="5985" y="20715"/>
                    </a:lnTo>
                    <a:lnTo>
                      <a:pt x="5943" y="20694"/>
                    </a:lnTo>
                    <a:lnTo>
                      <a:pt x="5880" y="20736"/>
                    </a:lnTo>
                    <a:lnTo>
                      <a:pt x="5859" y="20841"/>
                    </a:lnTo>
                    <a:lnTo>
                      <a:pt x="5880" y="20945"/>
                    </a:lnTo>
                    <a:lnTo>
                      <a:pt x="5943" y="20966"/>
                    </a:lnTo>
                    <a:cubicBezTo>
                      <a:pt x="5776" y="21029"/>
                      <a:pt x="5629" y="21071"/>
                      <a:pt x="5462" y="21154"/>
                    </a:cubicBezTo>
                    <a:lnTo>
                      <a:pt x="5441" y="21071"/>
                    </a:lnTo>
                    <a:lnTo>
                      <a:pt x="5378" y="21050"/>
                    </a:lnTo>
                    <a:lnTo>
                      <a:pt x="5378" y="21154"/>
                    </a:lnTo>
                    <a:lnTo>
                      <a:pt x="5378" y="21217"/>
                    </a:lnTo>
                    <a:cubicBezTo>
                      <a:pt x="5357" y="21217"/>
                      <a:pt x="5336" y="21238"/>
                      <a:pt x="5274" y="21238"/>
                    </a:cubicBezTo>
                    <a:lnTo>
                      <a:pt x="5232" y="21217"/>
                    </a:lnTo>
                    <a:lnTo>
                      <a:pt x="5169" y="21134"/>
                    </a:lnTo>
                    <a:lnTo>
                      <a:pt x="5064" y="21154"/>
                    </a:lnTo>
                    <a:lnTo>
                      <a:pt x="5064" y="21238"/>
                    </a:lnTo>
                    <a:lnTo>
                      <a:pt x="5127" y="21280"/>
                    </a:lnTo>
                    <a:cubicBezTo>
                      <a:pt x="5106" y="21322"/>
                      <a:pt x="5043" y="21322"/>
                      <a:pt x="5022" y="21343"/>
                    </a:cubicBezTo>
                    <a:lnTo>
                      <a:pt x="4960" y="21280"/>
                    </a:lnTo>
                    <a:lnTo>
                      <a:pt x="4960" y="21364"/>
                    </a:lnTo>
                    <a:cubicBezTo>
                      <a:pt x="4939" y="21385"/>
                      <a:pt x="4918" y="21385"/>
                      <a:pt x="4897" y="21385"/>
                    </a:cubicBezTo>
                    <a:lnTo>
                      <a:pt x="4855" y="21343"/>
                    </a:lnTo>
                    <a:lnTo>
                      <a:pt x="4730" y="21322"/>
                    </a:lnTo>
                    <a:lnTo>
                      <a:pt x="4688" y="21238"/>
                    </a:lnTo>
                    <a:lnTo>
                      <a:pt x="4583" y="21238"/>
                    </a:lnTo>
                    <a:lnTo>
                      <a:pt x="4478" y="21343"/>
                    </a:lnTo>
                    <a:lnTo>
                      <a:pt x="4478" y="21426"/>
                    </a:lnTo>
                    <a:lnTo>
                      <a:pt x="4541" y="21489"/>
                    </a:lnTo>
                    <a:cubicBezTo>
                      <a:pt x="4520" y="21489"/>
                      <a:pt x="4499" y="21531"/>
                      <a:pt x="4499" y="21531"/>
                    </a:cubicBezTo>
                    <a:lnTo>
                      <a:pt x="4395" y="21468"/>
                    </a:lnTo>
                    <a:lnTo>
                      <a:pt x="4290" y="21552"/>
                    </a:lnTo>
                    <a:lnTo>
                      <a:pt x="4290" y="21594"/>
                    </a:lnTo>
                    <a:cubicBezTo>
                      <a:pt x="4081" y="21678"/>
                      <a:pt x="3893" y="21761"/>
                      <a:pt x="3683" y="21845"/>
                    </a:cubicBezTo>
                    <a:lnTo>
                      <a:pt x="3704" y="21782"/>
                    </a:lnTo>
                    <a:lnTo>
                      <a:pt x="3809" y="21740"/>
                    </a:lnTo>
                    <a:lnTo>
                      <a:pt x="3746" y="21698"/>
                    </a:lnTo>
                    <a:lnTo>
                      <a:pt x="3704" y="21573"/>
                    </a:lnTo>
                    <a:lnTo>
                      <a:pt x="3600" y="21636"/>
                    </a:lnTo>
                    <a:lnTo>
                      <a:pt x="3432" y="21636"/>
                    </a:lnTo>
                    <a:lnTo>
                      <a:pt x="3453" y="21698"/>
                    </a:lnTo>
                    <a:lnTo>
                      <a:pt x="3390" y="21803"/>
                    </a:lnTo>
                    <a:lnTo>
                      <a:pt x="3286" y="21845"/>
                    </a:lnTo>
                    <a:lnTo>
                      <a:pt x="3160" y="21970"/>
                    </a:lnTo>
                    <a:lnTo>
                      <a:pt x="3160" y="22012"/>
                    </a:lnTo>
                    <a:cubicBezTo>
                      <a:pt x="2951" y="22096"/>
                      <a:pt x="2742" y="22159"/>
                      <a:pt x="2533" y="22201"/>
                    </a:cubicBezTo>
                    <a:lnTo>
                      <a:pt x="2512" y="22180"/>
                    </a:lnTo>
                    <a:lnTo>
                      <a:pt x="2386" y="22222"/>
                    </a:lnTo>
                    <a:lnTo>
                      <a:pt x="2407" y="22263"/>
                    </a:lnTo>
                    <a:cubicBezTo>
                      <a:pt x="2344" y="22263"/>
                      <a:pt x="2302" y="22284"/>
                      <a:pt x="2240" y="22284"/>
                    </a:cubicBezTo>
                    <a:cubicBezTo>
                      <a:pt x="2177" y="22305"/>
                      <a:pt x="2093" y="22305"/>
                      <a:pt x="2009" y="22326"/>
                    </a:cubicBezTo>
                    <a:lnTo>
                      <a:pt x="1926" y="22263"/>
                    </a:lnTo>
                    <a:lnTo>
                      <a:pt x="1821" y="22368"/>
                    </a:lnTo>
                    <a:lnTo>
                      <a:pt x="1821" y="22389"/>
                    </a:lnTo>
                    <a:cubicBezTo>
                      <a:pt x="1758" y="22410"/>
                      <a:pt x="1654" y="22410"/>
                      <a:pt x="1570" y="22431"/>
                    </a:cubicBezTo>
                    <a:cubicBezTo>
                      <a:pt x="1264" y="22480"/>
                      <a:pt x="957" y="22500"/>
                      <a:pt x="651" y="22500"/>
                    </a:cubicBezTo>
                    <a:cubicBezTo>
                      <a:pt x="434" y="22500"/>
                      <a:pt x="218" y="22490"/>
                      <a:pt x="1" y="22473"/>
                    </a:cubicBezTo>
                    <a:lnTo>
                      <a:pt x="1" y="22473"/>
                    </a:lnTo>
                    <a:cubicBezTo>
                      <a:pt x="332" y="22512"/>
                      <a:pt x="664" y="22527"/>
                      <a:pt x="990" y="22527"/>
                    </a:cubicBezTo>
                    <a:cubicBezTo>
                      <a:pt x="1179" y="22527"/>
                      <a:pt x="1365" y="22522"/>
                      <a:pt x="1549" y="22514"/>
                    </a:cubicBezTo>
                    <a:lnTo>
                      <a:pt x="1549" y="22535"/>
                    </a:lnTo>
                    <a:lnTo>
                      <a:pt x="1654" y="22577"/>
                    </a:lnTo>
                    <a:lnTo>
                      <a:pt x="1612" y="22514"/>
                    </a:lnTo>
                    <a:cubicBezTo>
                      <a:pt x="2093" y="22473"/>
                      <a:pt x="2533" y="22389"/>
                      <a:pt x="2972" y="22263"/>
                    </a:cubicBezTo>
                    <a:lnTo>
                      <a:pt x="2972" y="22263"/>
                    </a:lnTo>
                    <a:lnTo>
                      <a:pt x="2867" y="22368"/>
                    </a:lnTo>
                    <a:lnTo>
                      <a:pt x="3077" y="22368"/>
                    </a:lnTo>
                    <a:lnTo>
                      <a:pt x="3223" y="22222"/>
                    </a:lnTo>
                    <a:lnTo>
                      <a:pt x="3370" y="22222"/>
                    </a:lnTo>
                    <a:lnTo>
                      <a:pt x="3453" y="22159"/>
                    </a:lnTo>
                    <a:cubicBezTo>
                      <a:pt x="3579" y="22096"/>
                      <a:pt x="3746" y="22075"/>
                      <a:pt x="3872" y="22012"/>
                    </a:cubicBezTo>
                    <a:lnTo>
                      <a:pt x="3893" y="22054"/>
                    </a:lnTo>
                    <a:lnTo>
                      <a:pt x="4081" y="22054"/>
                    </a:lnTo>
                    <a:lnTo>
                      <a:pt x="4227" y="21991"/>
                    </a:lnTo>
                    <a:lnTo>
                      <a:pt x="4290" y="21719"/>
                    </a:lnTo>
                    <a:lnTo>
                      <a:pt x="4311" y="21803"/>
                    </a:lnTo>
                    <a:lnTo>
                      <a:pt x="4374" y="21845"/>
                    </a:lnTo>
                    <a:lnTo>
                      <a:pt x="4416" y="21740"/>
                    </a:lnTo>
                    <a:lnTo>
                      <a:pt x="4458" y="21657"/>
                    </a:lnTo>
                    <a:lnTo>
                      <a:pt x="4520" y="21678"/>
                    </a:lnTo>
                    <a:lnTo>
                      <a:pt x="4562" y="21740"/>
                    </a:lnTo>
                    <a:lnTo>
                      <a:pt x="4604" y="21719"/>
                    </a:lnTo>
                    <a:lnTo>
                      <a:pt x="4688" y="21615"/>
                    </a:lnTo>
                    <a:lnTo>
                      <a:pt x="4834" y="21531"/>
                    </a:lnTo>
                    <a:lnTo>
                      <a:pt x="4834" y="21468"/>
                    </a:lnTo>
                    <a:cubicBezTo>
                      <a:pt x="5043" y="21406"/>
                      <a:pt x="5253" y="21301"/>
                      <a:pt x="5462" y="21217"/>
                    </a:cubicBezTo>
                    <a:lnTo>
                      <a:pt x="5462" y="21217"/>
                    </a:lnTo>
                    <a:lnTo>
                      <a:pt x="5420" y="21238"/>
                    </a:lnTo>
                    <a:lnTo>
                      <a:pt x="5546" y="21238"/>
                    </a:lnTo>
                    <a:lnTo>
                      <a:pt x="5504" y="21196"/>
                    </a:lnTo>
                    <a:cubicBezTo>
                      <a:pt x="5839" y="21050"/>
                      <a:pt x="6173" y="20903"/>
                      <a:pt x="6508" y="20778"/>
                    </a:cubicBezTo>
                    <a:lnTo>
                      <a:pt x="6571" y="20799"/>
                    </a:lnTo>
                    <a:lnTo>
                      <a:pt x="6759" y="20778"/>
                    </a:lnTo>
                    <a:lnTo>
                      <a:pt x="6822" y="20694"/>
                    </a:lnTo>
                    <a:lnTo>
                      <a:pt x="6989" y="20715"/>
                    </a:lnTo>
                    <a:lnTo>
                      <a:pt x="6989" y="20673"/>
                    </a:lnTo>
                    <a:lnTo>
                      <a:pt x="6927" y="20610"/>
                    </a:lnTo>
                    <a:cubicBezTo>
                      <a:pt x="7031" y="20569"/>
                      <a:pt x="7136" y="20527"/>
                      <a:pt x="7240" y="20485"/>
                    </a:cubicBezTo>
                    <a:lnTo>
                      <a:pt x="7282" y="20485"/>
                    </a:lnTo>
                    <a:cubicBezTo>
                      <a:pt x="7324" y="20464"/>
                      <a:pt x="7387" y="20422"/>
                      <a:pt x="7429" y="20422"/>
                    </a:cubicBezTo>
                    <a:lnTo>
                      <a:pt x="7450" y="20485"/>
                    </a:lnTo>
                    <a:lnTo>
                      <a:pt x="7554" y="20485"/>
                    </a:lnTo>
                    <a:lnTo>
                      <a:pt x="7617" y="20380"/>
                    </a:lnTo>
                    <a:lnTo>
                      <a:pt x="7638" y="20464"/>
                    </a:lnTo>
                    <a:lnTo>
                      <a:pt x="7659" y="20464"/>
                    </a:lnTo>
                    <a:lnTo>
                      <a:pt x="7701" y="20380"/>
                    </a:lnTo>
                    <a:lnTo>
                      <a:pt x="7763" y="20318"/>
                    </a:lnTo>
                    <a:lnTo>
                      <a:pt x="7868" y="20318"/>
                    </a:lnTo>
                    <a:lnTo>
                      <a:pt x="7973" y="20255"/>
                    </a:lnTo>
                    <a:lnTo>
                      <a:pt x="8015" y="20171"/>
                    </a:lnTo>
                    <a:cubicBezTo>
                      <a:pt x="8077" y="20150"/>
                      <a:pt x="8161" y="20087"/>
                      <a:pt x="8224" y="20066"/>
                    </a:cubicBezTo>
                    <a:lnTo>
                      <a:pt x="8224" y="20066"/>
                    </a:lnTo>
                    <a:lnTo>
                      <a:pt x="8182" y="20108"/>
                    </a:lnTo>
                    <a:lnTo>
                      <a:pt x="8182" y="20213"/>
                    </a:lnTo>
                    <a:lnTo>
                      <a:pt x="8224" y="20255"/>
                    </a:lnTo>
                    <a:lnTo>
                      <a:pt x="8370" y="20150"/>
                    </a:lnTo>
                    <a:lnTo>
                      <a:pt x="8391" y="20066"/>
                    </a:lnTo>
                    <a:lnTo>
                      <a:pt x="8475" y="20045"/>
                    </a:lnTo>
                    <a:lnTo>
                      <a:pt x="8496" y="20087"/>
                    </a:lnTo>
                    <a:lnTo>
                      <a:pt x="8538" y="20045"/>
                    </a:lnTo>
                    <a:lnTo>
                      <a:pt x="8580" y="20045"/>
                    </a:lnTo>
                    <a:lnTo>
                      <a:pt x="8600" y="20108"/>
                    </a:lnTo>
                    <a:lnTo>
                      <a:pt x="8580" y="20192"/>
                    </a:lnTo>
                    <a:lnTo>
                      <a:pt x="8642" y="20192"/>
                    </a:lnTo>
                    <a:lnTo>
                      <a:pt x="8705" y="20087"/>
                    </a:lnTo>
                    <a:lnTo>
                      <a:pt x="8789" y="20087"/>
                    </a:lnTo>
                    <a:lnTo>
                      <a:pt x="8872" y="20004"/>
                    </a:lnTo>
                    <a:lnTo>
                      <a:pt x="8977" y="20004"/>
                    </a:lnTo>
                    <a:lnTo>
                      <a:pt x="9082" y="19857"/>
                    </a:lnTo>
                    <a:lnTo>
                      <a:pt x="9186" y="19794"/>
                    </a:lnTo>
                    <a:lnTo>
                      <a:pt x="9270" y="19836"/>
                    </a:lnTo>
                    <a:lnTo>
                      <a:pt x="9270" y="19899"/>
                    </a:lnTo>
                    <a:lnTo>
                      <a:pt x="9186" y="20004"/>
                    </a:lnTo>
                    <a:lnTo>
                      <a:pt x="9103" y="20150"/>
                    </a:lnTo>
                    <a:lnTo>
                      <a:pt x="9103" y="20192"/>
                    </a:lnTo>
                    <a:lnTo>
                      <a:pt x="9165" y="20192"/>
                    </a:lnTo>
                    <a:lnTo>
                      <a:pt x="9312" y="20045"/>
                    </a:lnTo>
                    <a:lnTo>
                      <a:pt x="9312" y="19857"/>
                    </a:lnTo>
                    <a:lnTo>
                      <a:pt x="9333" y="19836"/>
                    </a:lnTo>
                    <a:lnTo>
                      <a:pt x="9396" y="19899"/>
                    </a:lnTo>
                    <a:lnTo>
                      <a:pt x="9479" y="19857"/>
                    </a:lnTo>
                    <a:lnTo>
                      <a:pt x="9542" y="19878"/>
                    </a:lnTo>
                    <a:lnTo>
                      <a:pt x="9647" y="19878"/>
                    </a:lnTo>
                    <a:lnTo>
                      <a:pt x="9751" y="19753"/>
                    </a:lnTo>
                    <a:lnTo>
                      <a:pt x="9793" y="19753"/>
                    </a:lnTo>
                    <a:lnTo>
                      <a:pt x="9814" y="19773"/>
                    </a:lnTo>
                    <a:lnTo>
                      <a:pt x="9856" y="19648"/>
                    </a:lnTo>
                    <a:lnTo>
                      <a:pt x="9919" y="19585"/>
                    </a:lnTo>
                    <a:lnTo>
                      <a:pt x="9940" y="19627"/>
                    </a:lnTo>
                    <a:lnTo>
                      <a:pt x="9919" y="19690"/>
                    </a:lnTo>
                    <a:lnTo>
                      <a:pt x="9919" y="19794"/>
                    </a:lnTo>
                    <a:lnTo>
                      <a:pt x="9960" y="19773"/>
                    </a:lnTo>
                    <a:lnTo>
                      <a:pt x="10044" y="19669"/>
                    </a:lnTo>
                    <a:lnTo>
                      <a:pt x="10002" y="19648"/>
                    </a:lnTo>
                    <a:lnTo>
                      <a:pt x="10065" y="19564"/>
                    </a:lnTo>
                    <a:lnTo>
                      <a:pt x="10065" y="19522"/>
                    </a:lnTo>
                    <a:lnTo>
                      <a:pt x="9898" y="19522"/>
                    </a:lnTo>
                    <a:lnTo>
                      <a:pt x="9856" y="19481"/>
                    </a:lnTo>
                    <a:lnTo>
                      <a:pt x="10023" y="19439"/>
                    </a:lnTo>
                    <a:lnTo>
                      <a:pt x="10212" y="19334"/>
                    </a:lnTo>
                    <a:lnTo>
                      <a:pt x="10442" y="19334"/>
                    </a:lnTo>
                    <a:lnTo>
                      <a:pt x="10484" y="19271"/>
                    </a:lnTo>
                    <a:lnTo>
                      <a:pt x="10484" y="19209"/>
                    </a:lnTo>
                    <a:lnTo>
                      <a:pt x="10442" y="19209"/>
                    </a:lnTo>
                    <a:lnTo>
                      <a:pt x="10484" y="19167"/>
                    </a:lnTo>
                    <a:lnTo>
                      <a:pt x="10567" y="19146"/>
                    </a:lnTo>
                    <a:lnTo>
                      <a:pt x="10651" y="19104"/>
                    </a:lnTo>
                    <a:lnTo>
                      <a:pt x="10693" y="19104"/>
                    </a:lnTo>
                    <a:lnTo>
                      <a:pt x="10735" y="19209"/>
                    </a:lnTo>
                    <a:lnTo>
                      <a:pt x="10839" y="19209"/>
                    </a:lnTo>
                    <a:lnTo>
                      <a:pt x="10881" y="19125"/>
                    </a:lnTo>
                    <a:lnTo>
                      <a:pt x="10860" y="19104"/>
                    </a:lnTo>
                    <a:lnTo>
                      <a:pt x="10944" y="19020"/>
                    </a:lnTo>
                    <a:lnTo>
                      <a:pt x="10944" y="18916"/>
                    </a:lnTo>
                    <a:lnTo>
                      <a:pt x="10986" y="18853"/>
                    </a:lnTo>
                    <a:lnTo>
                      <a:pt x="11049" y="18916"/>
                    </a:lnTo>
                    <a:lnTo>
                      <a:pt x="11049" y="18999"/>
                    </a:lnTo>
                    <a:lnTo>
                      <a:pt x="11090" y="19041"/>
                    </a:lnTo>
                    <a:lnTo>
                      <a:pt x="11216" y="18957"/>
                    </a:lnTo>
                    <a:lnTo>
                      <a:pt x="11279" y="18895"/>
                    </a:lnTo>
                    <a:lnTo>
                      <a:pt x="11362" y="18895"/>
                    </a:lnTo>
                    <a:lnTo>
                      <a:pt x="11404" y="18790"/>
                    </a:lnTo>
                    <a:lnTo>
                      <a:pt x="11425" y="18748"/>
                    </a:lnTo>
                    <a:lnTo>
                      <a:pt x="11488" y="18811"/>
                    </a:lnTo>
                    <a:lnTo>
                      <a:pt x="11593" y="18790"/>
                    </a:lnTo>
                    <a:lnTo>
                      <a:pt x="11718" y="18623"/>
                    </a:lnTo>
                    <a:lnTo>
                      <a:pt x="11718" y="18539"/>
                    </a:lnTo>
                    <a:lnTo>
                      <a:pt x="11613" y="18539"/>
                    </a:lnTo>
                    <a:lnTo>
                      <a:pt x="11593" y="18518"/>
                    </a:lnTo>
                    <a:lnTo>
                      <a:pt x="11739" y="18413"/>
                    </a:lnTo>
                    <a:lnTo>
                      <a:pt x="11844" y="18393"/>
                    </a:lnTo>
                    <a:lnTo>
                      <a:pt x="11927" y="18288"/>
                    </a:lnTo>
                    <a:lnTo>
                      <a:pt x="11990" y="18288"/>
                    </a:lnTo>
                    <a:lnTo>
                      <a:pt x="12011" y="18330"/>
                    </a:lnTo>
                    <a:lnTo>
                      <a:pt x="12137" y="18204"/>
                    </a:lnTo>
                    <a:lnTo>
                      <a:pt x="12241" y="18141"/>
                    </a:lnTo>
                    <a:lnTo>
                      <a:pt x="12262" y="18079"/>
                    </a:lnTo>
                    <a:lnTo>
                      <a:pt x="12346" y="18037"/>
                    </a:lnTo>
                    <a:lnTo>
                      <a:pt x="12367" y="17995"/>
                    </a:lnTo>
                    <a:lnTo>
                      <a:pt x="12450" y="17995"/>
                    </a:lnTo>
                    <a:lnTo>
                      <a:pt x="12471" y="18079"/>
                    </a:lnTo>
                    <a:lnTo>
                      <a:pt x="12534" y="18100"/>
                    </a:lnTo>
                    <a:lnTo>
                      <a:pt x="12555" y="18016"/>
                    </a:lnTo>
                    <a:lnTo>
                      <a:pt x="12660" y="18016"/>
                    </a:lnTo>
                    <a:lnTo>
                      <a:pt x="12722" y="17995"/>
                    </a:lnTo>
                    <a:lnTo>
                      <a:pt x="12722" y="17911"/>
                    </a:lnTo>
                    <a:lnTo>
                      <a:pt x="12827" y="17890"/>
                    </a:lnTo>
                    <a:lnTo>
                      <a:pt x="12848" y="17828"/>
                    </a:lnTo>
                    <a:lnTo>
                      <a:pt x="12869" y="17869"/>
                    </a:lnTo>
                    <a:lnTo>
                      <a:pt x="13036" y="17890"/>
                    </a:lnTo>
                    <a:lnTo>
                      <a:pt x="13057" y="17786"/>
                    </a:lnTo>
                    <a:lnTo>
                      <a:pt x="13099" y="17786"/>
                    </a:lnTo>
                    <a:lnTo>
                      <a:pt x="13099" y="17849"/>
                    </a:lnTo>
                    <a:lnTo>
                      <a:pt x="13162" y="17849"/>
                    </a:lnTo>
                    <a:lnTo>
                      <a:pt x="13204" y="17786"/>
                    </a:lnTo>
                    <a:lnTo>
                      <a:pt x="13266" y="17849"/>
                    </a:lnTo>
                    <a:lnTo>
                      <a:pt x="13308" y="17807"/>
                    </a:lnTo>
                    <a:lnTo>
                      <a:pt x="13371" y="17660"/>
                    </a:lnTo>
                    <a:lnTo>
                      <a:pt x="13308" y="17660"/>
                    </a:lnTo>
                    <a:lnTo>
                      <a:pt x="13266" y="17681"/>
                    </a:lnTo>
                    <a:lnTo>
                      <a:pt x="13287" y="17597"/>
                    </a:lnTo>
                    <a:lnTo>
                      <a:pt x="13350" y="17556"/>
                    </a:lnTo>
                    <a:cubicBezTo>
                      <a:pt x="13371" y="17618"/>
                      <a:pt x="13392" y="17702"/>
                      <a:pt x="13455" y="17765"/>
                    </a:cubicBezTo>
                    <a:cubicBezTo>
                      <a:pt x="13517" y="17849"/>
                      <a:pt x="13392" y="17995"/>
                      <a:pt x="13308" y="18079"/>
                    </a:cubicBezTo>
                    <a:lnTo>
                      <a:pt x="13245" y="18183"/>
                    </a:lnTo>
                    <a:lnTo>
                      <a:pt x="13266" y="18225"/>
                    </a:lnTo>
                    <a:lnTo>
                      <a:pt x="13371" y="18309"/>
                    </a:lnTo>
                    <a:lnTo>
                      <a:pt x="13350" y="18413"/>
                    </a:lnTo>
                    <a:lnTo>
                      <a:pt x="13266" y="18351"/>
                    </a:lnTo>
                    <a:lnTo>
                      <a:pt x="13245" y="18393"/>
                    </a:lnTo>
                    <a:lnTo>
                      <a:pt x="13266" y="18497"/>
                    </a:lnTo>
                    <a:lnTo>
                      <a:pt x="13162" y="18623"/>
                    </a:lnTo>
                    <a:lnTo>
                      <a:pt x="13099" y="18602"/>
                    </a:lnTo>
                    <a:lnTo>
                      <a:pt x="13099" y="18351"/>
                    </a:lnTo>
                    <a:lnTo>
                      <a:pt x="13057" y="18330"/>
                    </a:lnTo>
                    <a:lnTo>
                      <a:pt x="12890" y="18351"/>
                    </a:lnTo>
                    <a:lnTo>
                      <a:pt x="12639" y="18497"/>
                    </a:lnTo>
                    <a:lnTo>
                      <a:pt x="12471" y="18602"/>
                    </a:lnTo>
                    <a:lnTo>
                      <a:pt x="12450" y="18665"/>
                    </a:lnTo>
                    <a:lnTo>
                      <a:pt x="12471" y="18727"/>
                    </a:lnTo>
                    <a:lnTo>
                      <a:pt x="12471" y="18853"/>
                    </a:lnTo>
                    <a:lnTo>
                      <a:pt x="12450" y="18957"/>
                    </a:lnTo>
                    <a:lnTo>
                      <a:pt x="12409" y="19041"/>
                    </a:lnTo>
                    <a:lnTo>
                      <a:pt x="12409" y="19146"/>
                    </a:lnTo>
                    <a:lnTo>
                      <a:pt x="12471" y="19188"/>
                    </a:lnTo>
                    <a:lnTo>
                      <a:pt x="12555" y="19167"/>
                    </a:lnTo>
                    <a:lnTo>
                      <a:pt x="12576" y="19125"/>
                    </a:lnTo>
                    <a:lnTo>
                      <a:pt x="12555" y="19083"/>
                    </a:lnTo>
                    <a:lnTo>
                      <a:pt x="12513" y="19062"/>
                    </a:lnTo>
                    <a:lnTo>
                      <a:pt x="12555" y="19020"/>
                    </a:lnTo>
                    <a:lnTo>
                      <a:pt x="12681" y="19020"/>
                    </a:lnTo>
                    <a:lnTo>
                      <a:pt x="12660" y="19062"/>
                    </a:lnTo>
                    <a:lnTo>
                      <a:pt x="12722" y="19125"/>
                    </a:lnTo>
                    <a:lnTo>
                      <a:pt x="12785" y="19041"/>
                    </a:lnTo>
                    <a:lnTo>
                      <a:pt x="12848" y="19041"/>
                    </a:lnTo>
                    <a:lnTo>
                      <a:pt x="12764" y="19146"/>
                    </a:lnTo>
                    <a:lnTo>
                      <a:pt x="12764" y="19188"/>
                    </a:lnTo>
                    <a:lnTo>
                      <a:pt x="12555" y="19355"/>
                    </a:lnTo>
                    <a:lnTo>
                      <a:pt x="12534" y="19397"/>
                    </a:lnTo>
                    <a:lnTo>
                      <a:pt x="12639" y="19439"/>
                    </a:lnTo>
                    <a:lnTo>
                      <a:pt x="12681" y="19355"/>
                    </a:lnTo>
                    <a:lnTo>
                      <a:pt x="12764" y="19292"/>
                    </a:lnTo>
                    <a:lnTo>
                      <a:pt x="12764" y="19229"/>
                    </a:lnTo>
                    <a:lnTo>
                      <a:pt x="12890" y="19146"/>
                    </a:lnTo>
                    <a:lnTo>
                      <a:pt x="12869" y="19083"/>
                    </a:lnTo>
                    <a:lnTo>
                      <a:pt x="12932" y="19041"/>
                    </a:lnTo>
                    <a:lnTo>
                      <a:pt x="12973" y="19041"/>
                    </a:lnTo>
                    <a:lnTo>
                      <a:pt x="13036" y="18916"/>
                    </a:lnTo>
                    <a:lnTo>
                      <a:pt x="13078" y="18937"/>
                    </a:lnTo>
                    <a:lnTo>
                      <a:pt x="13183" y="18916"/>
                    </a:lnTo>
                    <a:lnTo>
                      <a:pt x="13287" y="18937"/>
                    </a:lnTo>
                    <a:lnTo>
                      <a:pt x="13455" y="18832"/>
                    </a:lnTo>
                    <a:lnTo>
                      <a:pt x="13413" y="18748"/>
                    </a:lnTo>
                    <a:lnTo>
                      <a:pt x="13287" y="18706"/>
                    </a:lnTo>
                    <a:lnTo>
                      <a:pt x="13371" y="18665"/>
                    </a:lnTo>
                    <a:lnTo>
                      <a:pt x="13497" y="18665"/>
                    </a:lnTo>
                    <a:lnTo>
                      <a:pt x="13580" y="18769"/>
                    </a:lnTo>
                    <a:lnTo>
                      <a:pt x="13664" y="18769"/>
                    </a:lnTo>
                    <a:lnTo>
                      <a:pt x="13727" y="18665"/>
                    </a:lnTo>
                    <a:lnTo>
                      <a:pt x="13685" y="18539"/>
                    </a:lnTo>
                    <a:lnTo>
                      <a:pt x="13580" y="18518"/>
                    </a:lnTo>
                    <a:lnTo>
                      <a:pt x="13622" y="18455"/>
                    </a:lnTo>
                    <a:lnTo>
                      <a:pt x="13706" y="18455"/>
                    </a:lnTo>
                    <a:lnTo>
                      <a:pt x="13789" y="18497"/>
                    </a:lnTo>
                    <a:lnTo>
                      <a:pt x="13852" y="18455"/>
                    </a:lnTo>
                    <a:lnTo>
                      <a:pt x="13894" y="18518"/>
                    </a:lnTo>
                    <a:lnTo>
                      <a:pt x="13957" y="18539"/>
                    </a:lnTo>
                    <a:lnTo>
                      <a:pt x="14041" y="18413"/>
                    </a:lnTo>
                    <a:lnTo>
                      <a:pt x="14020" y="18330"/>
                    </a:lnTo>
                    <a:lnTo>
                      <a:pt x="13957" y="18309"/>
                    </a:lnTo>
                    <a:lnTo>
                      <a:pt x="13957" y="18225"/>
                    </a:lnTo>
                    <a:lnTo>
                      <a:pt x="14062" y="18225"/>
                    </a:lnTo>
                    <a:lnTo>
                      <a:pt x="14166" y="18204"/>
                    </a:lnTo>
                    <a:lnTo>
                      <a:pt x="14124" y="18079"/>
                    </a:lnTo>
                    <a:lnTo>
                      <a:pt x="14041" y="18037"/>
                    </a:lnTo>
                    <a:lnTo>
                      <a:pt x="13957" y="18079"/>
                    </a:lnTo>
                    <a:lnTo>
                      <a:pt x="14041" y="17995"/>
                    </a:lnTo>
                    <a:cubicBezTo>
                      <a:pt x="14062" y="17974"/>
                      <a:pt x="14041" y="17932"/>
                      <a:pt x="14041" y="17932"/>
                    </a:cubicBezTo>
                    <a:lnTo>
                      <a:pt x="14145" y="17828"/>
                    </a:lnTo>
                    <a:lnTo>
                      <a:pt x="14166" y="17911"/>
                    </a:lnTo>
                    <a:lnTo>
                      <a:pt x="14229" y="17911"/>
                    </a:lnTo>
                    <a:lnTo>
                      <a:pt x="14313" y="17807"/>
                    </a:lnTo>
                    <a:lnTo>
                      <a:pt x="14354" y="17869"/>
                    </a:lnTo>
                    <a:lnTo>
                      <a:pt x="14438" y="17828"/>
                    </a:lnTo>
                    <a:lnTo>
                      <a:pt x="14417" y="17765"/>
                    </a:lnTo>
                    <a:lnTo>
                      <a:pt x="14334" y="17723"/>
                    </a:lnTo>
                    <a:lnTo>
                      <a:pt x="14396" y="17660"/>
                    </a:lnTo>
                    <a:lnTo>
                      <a:pt x="14438" y="17597"/>
                    </a:lnTo>
                    <a:lnTo>
                      <a:pt x="14396" y="17514"/>
                    </a:lnTo>
                    <a:lnTo>
                      <a:pt x="14313" y="17556"/>
                    </a:lnTo>
                    <a:lnTo>
                      <a:pt x="14292" y="17597"/>
                    </a:lnTo>
                    <a:lnTo>
                      <a:pt x="14229" y="17597"/>
                    </a:lnTo>
                    <a:lnTo>
                      <a:pt x="14250" y="17493"/>
                    </a:lnTo>
                    <a:lnTo>
                      <a:pt x="14208" y="17472"/>
                    </a:lnTo>
                    <a:lnTo>
                      <a:pt x="14103" y="17493"/>
                    </a:lnTo>
                    <a:lnTo>
                      <a:pt x="14041" y="17577"/>
                    </a:lnTo>
                    <a:lnTo>
                      <a:pt x="14103" y="17618"/>
                    </a:lnTo>
                    <a:lnTo>
                      <a:pt x="14041" y="17723"/>
                    </a:lnTo>
                    <a:lnTo>
                      <a:pt x="13999" y="17702"/>
                    </a:lnTo>
                    <a:lnTo>
                      <a:pt x="13978" y="17786"/>
                    </a:lnTo>
                    <a:lnTo>
                      <a:pt x="13894" y="17765"/>
                    </a:lnTo>
                    <a:lnTo>
                      <a:pt x="13831" y="17807"/>
                    </a:lnTo>
                    <a:lnTo>
                      <a:pt x="13873" y="17869"/>
                    </a:lnTo>
                    <a:lnTo>
                      <a:pt x="13999" y="17995"/>
                    </a:lnTo>
                    <a:lnTo>
                      <a:pt x="13831" y="18141"/>
                    </a:lnTo>
                    <a:lnTo>
                      <a:pt x="13831" y="18079"/>
                    </a:lnTo>
                    <a:lnTo>
                      <a:pt x="13727" y="17995"/>
                    </a:lnTo>
                    <a:lnTo>
                      <a:pt x="13685" y="18037"/>
                    </a:lnTo>
                    <a:lnTo>
                      <a:pt x="13706" y="18121"/>
                    </a:lnTo>
                    <a:lnTo>
                      <a:pt x="13685" y="18225"/>
                    </a:lnTo>
                    <a:lnTo>
                      <a:pt x="13622" y="18204"/>
                    </a:lnTo>
                    <a:lnTo>
                      <a:pt x="13580" y="18225"/>
                    </a:lnTo>
                    <a:lnTo>
                      <a:pt x="13517" y="18330"/>
                    </a:lnTo>
                    <a:lnTo>
                      <a:pt x="13434" y="18351"/>
                    </a:lnTo>
                    <a:lnTo>
                      <a:pt x="13434" y="18288"/>
                    </a:lnTo>
                    <a:lnTo>
                      <a:pt x="13497" y="18225"/>
                    </a:lnTo>
                    <a:lnTo>
                      <a:pt x="13497" y="18121"/>
                    </a:lnTo>
                    <a:lnTo>
                      <a:pt x="13413" y="18079"/>
                    </a:lnTo>
                    <a:lnTo>
                      <a:pt x="13371" y="18079"/>
                    </a:lnTo>
                    <a:cubicBezTo>
                      <a:pt x="13413" y="17995"/>
                      <a:pt x="13476" y="17911"/>
                      <a:pt x="13559" y="17849"/>
                    </a:cubicBezTo>
                    <a:lnTo>
                      <a:pt x="13559" y="17807"/>
                    </a:lnTo>
                    <a:cubicBezTo>
                      <a:pt x="13497" y="17702"/>
                      <a:pt x="13476" y="17597"/>
                      <a:pt x="13434" y="17493"/>
                    </a:cubicBezTo>
                    <a:lnTo>
                      <a:pt x="13476" y="17493"/>
                    </a:lnTo>
                    <a:lnTo>
                      <a:pt x="13517" y="17535"/>
                    </a:lnTo>
                    <a:lnTo>
                      <a:pt x="13538" y="17493"/>
                    </a:lnTo>
                    <a:lnTo>
                      <a:pt x="13497" y="17409"/>
                    </a:lnTo>
                    <a:lnTo>
                      <a:pt x="13413" y="17388"/>
                    </a:lnTo>
                    <a:lnTo>
                      <a:pt x="13476" y="17367"/>
                    </a:lnTo>
                    <a:lnTo>
                      <a:pt x="13580" y="17388"/>
                    </a:lnTo>
                    <a:lnTo>
                      <a:pt x="13706" y="17263"/>
                    </a:lnTo>
                    <a:lnTo>
                      <a:pt x="13831" y="17263"/>
                    </a:lnTo>
                    <a:lnTo>
                      <a:pt x="13936" y="17158"/>
                    </a:lnTo>
                    <a:lnTo>
                      <a:pt x="14020" y="17137"/>
                    </a:lnTo>
                    <a:lnTo>
                      <a:pt x="14145" y="16991"/>
                    </a:lnTo>
                    <a:lnTo>
                      <a:pt x="14145" y="16844"/>
                    </a:lnTo>
                    <a:lnTo>
                      <a:pt x="14103" y="16781"/>
                    </a:lnTo>
                    <a:lnTo>
                      <a:pt x="14082" y="16781"/>
                    </a:lnTo>
                    <a:lnTo>
                      <a:pt x="14020" y="16656"/>
                    </a:lnTo>
                    <a:lnTo>
                      <a:pt x="13957" y="16635"/>
                    </a:lnTo>
                    <a:lnTo>
                      <a:pt x="13810" y="16635"/>
                    </a:lnTo>
                    <a:lnTo>
                      <a:pt x="13831" y="16530"/>
                    </a:lnTo>
                    <a:lnTo>
                      <a:pt x="13831" y="16426"/>
                    </a:lnTo>
                    <a:lnTo>
                      <a:pt x="13999" y="16363"/>
                    </a:lnTo>
                    <a:lnTo>
                      <a:pt x="14020" y="16321"/>
                    </a:lnTo>
                    <a:lnTo>
                      <a:pt x="14103" y="16300"/>
                    </a:lnTo>
                    <a:lnTo>
                      <a:pt x="14124" y="16216"/>
                    </a:lnTo>
                    <a:lnTo>
                      <a:pt x="14103" y="16216"/>
                    </a:lnTo>
                    <a:lnTo>
                      <a:pt x="14145" y="16154"/>
                    </a:lnTo>
                    <a:lnTo>
                      <a:pt x="14250" y="16196"/>
                    </a:lnTo>
                    <a:lnTo>
                      <a:pt x="14417" y="16091"/>
                    </a:lnTo>
                    <a:lnTo>
                      <a:pt x="14522" y="16175"/>
                    </a:lnTo>
                    <a:lnTo>
                      <a:pt x="14647" y="16091"/>
                    </a:lnTo>
                    <a:lnTo>
                      <a:pt x="14626" y="16175"/>
                    </a:lnTo>
                    <a:lnTo>
                      <a:pt x="14647" y="16216"/>
                    </a:lnTo>
                    <a:lnTo>
                      <a:pt x="14731" y="16216"/>
                    </a:lnTo>
                    <a:lnTo>
                      <a:pt x="14857" y="16091"/>
                    </a:lnTo>
                    <a:lnTo>
                      <a:pt x="14836" y="16028"/>
                    </a:lnTo>
                    <a:lnTo>
                      <a:pt x="14773" y="16007"/>
                    </a:lnTo>
                    <a:lnTo>
                      <a:pt x="14752" y="15965"/>
                    </a:lnTo>
                    <a:lnTo>
                      <a:pt x="14794" y="15924"/>
                    </a:lnTo>
                    <a:lnTo>
                      <a:pt x="14919" y="15986"/>
                    </a:lnTo>
                    <a:lnTo>
                      <a:pt x="15129" y="15924"/>
                    </a:lnTo>
                    <a:lnTo>
                      <a:pt x="15170" y="15777"/>
                    </a:lnTo>
                    <a:lnTo>
                      <a:pt x="15129" y="15631"/>
                    </a:lnTo>
                    <a:lnTo>
                      <a:pt x="14961" y="15526"/>
                    </a:lnTo>
                    <a:lnTo>
                      <a:pt x="14891" y="15526"/>
                    </a:lnTo>
                    <a:lnTo>
                      <a:pt x="14919" y="15505"/>
                    </a:lnTo>
                    <a:lnTo>
                      <a:pt x="15066" y="15505"/>
                    </a:lnTo>
                    <a:lnTo>
                      <a:pt x="15150" y="15589"/>
                    </a:lnTo>
                    <a:lnTo>
                      <a:pt x="15296" y="15589"/>
                    </a:lnTo>
                    <a:lnTo>
                      <a:pt x="15401" y="15484"/>
                    </a:lnTo>
                    <a:lnTo>
                      <a:pt x="15401" y="15400"/>
                    </a:lnTo>
                    <a:lnTo>
                      <a:pt x="15673" y="15275"/>
                    </a:lnTo>
                    <a:lnTo>
                      <a:pt x="15798" y="15149"/>
                    </a:lnTo>
                    <a:lnTo>
                      <a:pt x="15924" y="15149"/>
                    </a:lnTo>
                    <a:lnTo>
                      <a:pt x="15986" y="15087"/>
                    </a:lnTo>
                    <a:lnTo>
                      <a:pt x="15986" y="15003"/>
                    </a:lnTo>
                    <a:lnTo>
                      <a:pt x="16217" y="14836"/>
                    </a:lnTo>
                    <a:lnTo>
                      <a:pt x="16426" y="14794"/>
                    </a:lnTo>
                    <a:lnTo>
                      <a:pt x="16656" y="14584"/>
                    </a:lnTo>
                    <a:lnTo>
                      <a:pt x="16844" y="14564"/>
                    </a:lnTo>
                    <a:lnTo>
                      <a:pt x="17033" y="14333"/>
                    </a:lnTo>
                    <a:lnTo>
                      <a:pt x="16949" y="14480"/>
                    </a:lnTo>
                    <a:lnTo>
                      <a:pt x="16949" y="14626"/>
                    </a:lnTo>
                    <a:lnTo>
                      <a:pt x="17012" y="14647"/>
                    </a:lnTo>
                    <a:lnTo>
                      <a:pt x="17075" y="14668"/>
                    </a:lnTo>
                    <a:lnTo>
                      <a:pt x="17116" y="14731"/>
                    </a:lnTo>
                    <a:lnTo>
                      <a:pt x="17263" y="14564"/>
                    </a:lnTo>
                    <a:lnTo>
                      <a:pt x="17367" y="14522"/>
                    </a:lnTo>
                    <a:lnTo>
                      <a:pt x="17598" y="14438"/>
                    </a:lnTo>
                    <a:lnTo>
                      <a:pt x="17681" y="14354"/>
                    </a:lnTo>
                    <a:lnTo>
                      <a:pt x="17681" y="14354"/>
                    </a:lnTo>
                    <a:lnTo>
                      <a:pt x="17639" y="14480"/>
                    </a:lnTo>
                    <a:lnTo>
                      <a:pt x="17451" y="14584"/>
                    </a:lnTo>
                    <a:lnTo>
                      <a:pt x="17326" y="14584"/>
                    </a:lnTo>
                    <a:lnTo>
                      <a:pt x="17054" y="14856"/>
                    </a:lnTo>
                    <a:lnTo>
                      <a:pt x="17033" y="14961"/>
                    </a:lnTo>
                    <a:lnTo>
                      <a:pt x="17158" y="15149"/>
                    </a:lnTo>
                    <a:lnTo>
                      <a:pt x="17179" y="15275"/>
                    </a:lnTo>
                    <a:lnTo>
                      <a:pt x="17054" y="15191"/>
                    </a:lnTo>
                    <a:lnTo>
                      <a:pt x="16949" y="15191"/>
                    </a:lnTo>
                    <a:lnTo>
                      <a:pt x="16886" y="15212"/>
                    </a:lnTo>
                    <a:lnTo>
                      <a:pt x="16823" y="15212"/>
                    </a:lnTo>
                    <a:lnTo>
                      <a:pt x="16719" y="15149"/>
                    </a:lnTo>
                    <a:lnTo>
                      <a:pt x="16698" y="14982"/>
                    </a:lnTo>
                    <a:lnTo>
                      <a:pt x="16510" y="15066"/>
                    </a:lnTo>
                    <a:lnTo>
                      <a:pt x="16405" y="15066"/>
                    </a:lnTo>
                    <a:lnTo>
                      <a:pt x="16238" y="15170"/>
                    </a:lnTo>
                    <a:lnTo>
                      <a:pt x="16091" y="15170"/>
                    </a:lnTo>
                    <a:lnTo>
                      <a:pt x="15986" y="15275"/>
                    </a:lnTo>
                    <a:lnTo>
                      <a:pt x="15986" y="15380"/>
                    </a:lnTo>
                    <a:lnTo>
                      <a:pt x="16007" y="15421"/>
                    </a:lnTo>
                    <a:lnTo>
                      <a:pt x="15903" y="15610"/>
                    </a:lnTo>
                    <a:lnTo>
                      <a:pt x="15777" y="15693"/>
                    </a:lnTo>
                    <a:lnTo>
                      <a:pt x="15714" y="15840"/>
                    </a:lnTo>
                    <a:lnTo>
                      <a:pt x="15380" y="16133"/>
                    </a:lnTo>
                    <a:lnTo>
                      <a:pt x="15296" y="16237"/>
                    </a:lnTo>
                    <a:lnTo>
                      <a:pt x="15296" y="16321"/>
                    </a:lnTo>
                    <a:lnTo>
                      <a:pt x="15401" y="16468"/>
                    </a:lnTo>
                    <a:lnTo>
                      <a:pt x="15463" y="16405"/>
                    </a:lnTo>
                    <a:lnTo>
                      <a:pt x="15505" y="16405"/>
                    </a:lnTo>
                    <a:lnTo>
                      <a:pt x="15610" y="16321"/>
                    </a:lnTo>
                    <a:lnTo>
                      <a:pt x="15694" y="16342"/>
                    </a:lnTo>
                    <a:lnTo>
                      <a:pt x="15694" y="16405"/>
                    </a:lnTo>
                    <a:lnTo>
                      <a:pt x="15484" y="16551"/>
                    </a:lnTo>
                    <a:lnTo>
                      <a:pt x="15401" y="16551"/>
                    </a:lnTo>
                    <a:lnTo>
                      <a:pt x="15359" y="16656"/>
                    </a:lnTo>
                    <a:lnTo>
                      <a:pt x="15254" y="16614"/>
                    </a:lnTo>
                    <a:lnTo>
                      <a:pt x="15170" y="16614"/>
                    </a:lnTo>
                    <a:lnTo>
                      <a:pt x="15087" y="16635"/>
                    </a:lnTo>
                    <a:lnTo>
                      <a:pt x="15087" y="16740"/>
                    </a:lnTo>
                    <a:lnTo>
                      <a:pt x="15024" y="16719"/>
                    </a:lnTo>
                    <a:lnTo>
                      <a:pt x="14919" y="16740"/>
                    </a:lnTo>
                    <a:lnTo>
                      <a:pt x="14919" y="16865"/>
                    </a:lnTo>
                    <a:lnTo>
                      <a:pt x="15066" y="17053"/>
                    </a:lnTo>
                    <a:lnTo>
                      <a:pt x="15129" y="17032"/>
                    </a:lnTo>
                    <a:lnTo>
                      <a:pt x="15170" y="16949"/>
                    </a:lnTo>
                    <a:lnTo>
                      <a:pt x="15233" y="17032"/>
                    </a:lnTo>
                    <a:lnTo>
                      <a:pt x="15275" y="16886"/>
                    </a:lnTo>
                    <a:lnTo>
                      <a:pt x="15359" y="16886"/>
                    </a:lnTo>
                    <a:lnTo>
                      <a:pt x="15359" y="16991"/>
                    </a:lnTo>
                    <a:lnTo>
                      <a:pt x="15442" y="16949"/>
                    </a:lnTo>
                    <a:lnTo>
                      <a:pt x="15463" y="16865"/>
                    </a:lnTo>
                    <a:lnTo>
                      <a:pt x="15526" y="16823"/>
                    </a:lnTo>
                    <a:lnTo>
                      <a:pt x="15652" y="16740"/>
                    </a:lnTo>
                    <a:lnTo>
                      <a:pt x="15652" y="16614"/>
                    </a:lnTo>
                    <a:lnTo>
                      <a:pt x="15714" y="16530"/>
                    </a:lnTo>
                    <a:lnTo>
                      <a:pt x="15714" y="16572"/>
                    </a:lnTo>
                    <a:lnTo>
                      <a:pt x="15673" y="16635"/>
                    </a:lnTo>
                    <a:lnTo>
                      <a:pt x="15714" y="16719"/>
                    </a:lnTo>
                    <a:lnTo>
                      <a:pt x="15840" y="16719"/>
                    </a:lnTo>
                    <a:lnTo>
                      <a:pt x="16028" y="16572"/>
                    </a:lnTo>
                    <a:lnTo>
                      <a:pt x="16175" y="16572"/>
                    </a:lnTo>
                    <a:lnTo>
                      <a:pt x="16196" y="16656"/>
                    </a:lnTo>
                    <a:lnTo>
                      <a:pt x="16258" y="16614"/>
                    </a:lnTo>
                    <a:lnTo>
                      <a:pt x="16321" y="16405"/>
                    </a:lnTo>
                    <a:lnTo>
                      <a:pt x="16447" y="16321"/>
                    </a:lnTo>
                    <a:lnTo>
                      <a:pt x="16510" y="16321"/>
                    </a:lnTo>
                    <a:lnTo>
                      <a:pt x="16363" y="16468"/>
                    </a:lnTo>
                    <a:lnTo>
                      <a:pt x="16363" y="16551"/>
                    </a:lnTo>
                    <a:lnTo>
                      <a:pt x="16447" y="16509"/>
                    </a:lnTo>
                    <a:lnTo>
                      <a:pt x="16572" y="16342"/>
                    </a:lnTo>
                    <a:lnTo>
                      <a:pt x="16656" y="16154"/>
                    </a:lnTo>
                    <a:lnTo>
                      <a:pt x="16740" y="16112"/>
                    </a:lnTo>
                    <a:lnTo>
                      <a:pt x="16740" y="16196"/>
                    </a:lnTo>
                    <a:lnTo>
                      <a:pt x="16656" y="16321"/>
                    </a:lnTo>
                    <a:lnTo>
                      <a:pt x="16656" y="16363"/>
                    </a:lnTo>
                    <a:lnTo>
                      <a:pt x="16782" y="16237"/>
                    </a:lnTo>
                    <a:lnTo>
                      <a:pt x="16844" y="16321"/>
                    </a:lnTo>
                    <a:lnTo>
                      <a:pt x="16844" y="16405"/>
                    </a:lnTo>
                    <a:lnTo>
                      <a:pt x="16970" y="16426"/>
                    </a:lnTo>
                    <a:lnTo>
                      <a:pt x="17033" y="16468"/>
                    </a:lnTo>
                    <a:lnTo>
                      <a:pt x="17095" y="16405"/>
                    </a:lnTo>
                    <a:lnTo>
                      <a:pt x="17158" y="16258"/>
                    </a:lnTo>
                    <a:lnTo>
                      <a:pt x="17305" y="16237"/>
                    </a:lnTo>
                    <a:lnTo>
                      <a:pt x="17409" y="16154"/>
                    </a:lnTo>
                    <a:lnTo>
                      <a:pt x="17347" y="16133"/>
                    </a:lnTo>
                    <a:lnTo>
                      <a:pt x="17367" y="16007"/>
                    </a:lnTo>
                    <a:lnTo>
                      <a:pt x="17577" y="15924"/>
                    </a:lnTo>
                    <a:lnTo>
                      <a:pt x="17598" y="15840"/>
                    </a:lnTo>
                    <a:lnTo>
                      <a:pt x="17598" y="15735"/>
                    </a:lnTo>
                    <a:lnTo>
                      <a:pt x="17493" y="15777"/>
                    </a:lnTo>
                    <a:lnTo>
                      <a:pt x="17409" y="15714"/>
                    </a:lnTo>
                    <a:lnTo>
                      <a:pt x="17284" y="15693"/>
                    </a:lnTo>
                    <a:lnTo>
                      <a:pt x="17347" y="15610"/>
                    </a:lnTo>
                    <a:lnTo>
                      <a:pt x="17451" y="15610"/>
                    </a:lnTo>
                    <a:lnTo>
                      <a:pt x="17514" y="15631"/>
                    </a:lnTo>
                    <a:lnTo>
                      <a:pt x="17577" y="15568"/>
                    </a:lnTo>
                    <a:lnTo>
                      <a:pt x="17577" y="15463"/>
                    </a:lnTo>
                    <a:lnTo>
                      <a:pt x="17472" y="15505"/>
                    </a:lnTo>
                    <a:lnTo>
                      <a:pt x="17367" y="15400"/>
                    </a:lnTo>
                    <a:lnTo>
                      <a:pt x="17367" y="15317"/>
                    </a:lnTo>
                    <a:lnTo>
                      <a:pt x="17514" y="15296"/>
                    </a:lnTo>
                    <a:lnTo>
                      <a:pt x="17598" y="15275"/>
                    </a:lnTo>
                    <a:lnTo>
                      <a:pt x="17660" y="15296"/>
                    </a:lnTo>
                    <a:lnTo>
                      <a:pt x="17681" y="15254"/>
                    </a:lnTo>
                    <a:lnTo>
                      <a:pt x="17619" y="15108"/>
                    </a:lnTo>
                    <a:lnTo>
                      <a:pt x="17807" y="15045"/>
                    </a:lnTo>
                    <a:lnTo>
                      <a:pt x="17911" y="15108"/>
                    </a:lnTo>
                    <a:lnTo>
                      <a:pt x="17995" y="15087"/>
                    </a:lnTo>
                    <a:lnTo>
                      <a:pt x="18121" y="15087"/>
                    </a:lnTo>
                    <a:lnTo>
                      <a:pt x="17911" y="15254"/>
                    </a:lnTo>
                    <a:lnTo>
                      <a:pt x="17911" y="15359"/>
                    </a:lnTo>
                    <a:lnTo>
                      <a:pt x="17932" y="15526"/>
                    </a:lnTo>
                    <a:lnTo>
                      <a:pt x="17995" y="15526"/>
                    </a:lnTo>
                    <a:lnTo>
                      <a:pt x="18079" y="15317"/>
                    </a:lnTo>
                    <a:lnTo>
                      <a:pt x="18142" y="15275"/>
                    </a:lnTo>
                    <a:lnTo>
                      <a:pt x="18204" y="15275"/>
                    </a:lnTo>
                    <a:lnTo>
                      <a:pt x="18183" y="15359"/>
                    </a:lnTo>
                    <a:lnTo>
                      <a:pt x="18121" y="15421"/>
                    </a:lnTo>
                    <a:lnTo>
                      <a:pt x="18142" y="15505"/>
                    </a:lnTo>
                    <a:lnTo>
                      <a:pt x="18288" y="15400"/>
                    </a:lnTo>
                    <a:lnTo>
                      <a:pt x="18309" y="15317"/>
                    </a:lnTo>
                    <a:lnTo>
                      <a:pt x="18393" y="15400"/>
                    </a:lnTo>
                    <a:lnTo>
                      <a:pt x="18497" y="15317"/>
                    </a:lnTo>
                    <a:lnTo>
                      <a:pt x="18539" y="15317"/>
                    </a:lnTo>
                    <a:lnTo>
                      <a:pt x="18644" y="15254"/>
                    </a:lnTo>
                    <a:lnTo>
                      <a:pt x="18769" y="15212"/>
                    </a:lnTo>
                    <a:lnTo>
                      <a:pt x="18874" y="15254"/>
                    </a:lnTo>
                    <a:lnTo>
                      <a:pt x="18853" y="15296"/>
                    </a:lnTo>
                    <a:lnTo>
                      <a:pt x="18727" y="15296"/>
                    </a:lnTo>
                    <a:lnTo>
                      <a:pt x="18602" y="15421"/>
                    </a:lnTo>
                    <a:lnTo>
                      <a:pt x="18686" y="15421"/>
                    </a:lnTo>
                    <a:lnTo>
                      <a:pt x="18623" y="15505"/>
                    </a:lnTo>
                    <a:lnTo>
                      <a:pt x="18686" y="15568"/>
                    </a:lnTo>
                    <a:lnTo>
                      <a:pt x="18895" y="15610"/>
                    </a:lnTo>
                    <a:lnTo>
                      <a:pt x="18958" y="15693"/>
                    </a:lnTo>
                    <a:lnTo>
                      <a:pt x="18958" y="15735"/>
                    </a:lnTo>
                    <a:lnTo>
                      <a:pt x="18832" y="15631"/>
                    </a:lnTo>
                    <a:lnTo>
                      <a:pt x="18686" y="15610"/>
                    </a:lnTo>
                    <a:lnTo>
                      <a:pt x="18581" y="15672"/>
                    </a:lnTo>
                    <a:lnTo>
                      <a:pt x="18581" y="15777"/>
                    </a:lnTo>
                    <a:lnTo>
                      <a:pt x="18644" y="15798"/>
                    </a:lnTo>
                    <a:lnTo>
                      <a:pt x="18748" y="15735"/>
                    </a:lnTo>
                    <a:lnTo>
                      <a:pt x="18832" y="15819"/>
                    </a:lnTo>
                    <a:lnTo>
                      <a:pt x="18790" y="15840"/>
                    </a:lnTo>
                    <a:lnTo>
                      <a:pt x="18644" y="15840"/>
                    </a:lnTo>
                    <a:lnTo>
                      <a:pt x="18644" y="15924"/>
                    </a:lnTo>
                    <a:lnTo>
                      <a:pt x="18811" y="15986"/>
                    </a:lnTo>
                    <a:lnTo>
                      <a:pt x="18853" y="16049"/>
                    </a:lnTo>
                    <a:lnTo>
                      <a:pt x="18790" y="16091"/>
                    </a:lnTo>
                    <a:lnTo>
                      <a:pt x="18707" y="16112"/>
                    </a:lnTo>
                    <a:lnTo>
                      <a:pt x="18707" y="16154"/>
                    </a:lnTo>
                    <a:lnTo>
                      <a:pt x="18811" y="16154"/>
                    </a:lnTo>
                    <a:lnTo>
                      <a:pt x="18916" y="16112"/>
                    </a:lnTo>
                    <a:lnTo>
                      <a:pt x="19020" y="16196"/>
                    </a:lnTo>
                    <a:lnTo>
                      <a:pt x="19125" y="16237"/>
                    </a:lnTo>
                    <a:lnTo>
                      <a:pt x="19271" y="16196"/>
                    </a:lnTo>
                    <a:lnTo>
                      <a:pt x="19334" y="16258"/>
                    </a:lnTo>
                    <a:lnTo>
                      <a:pt x="19334" y="16321"/>
                    </a:lnTo>
                    <a:lnTo>
                      <a:pt x="19251" y="16363"/>
                    </a:lnTo>
                    <a:lnTo>
                      <a:pt x="19271" y="16447"/>
                    </a:lnTo>
                    <a:lnTo>
                      <a:pt x="19334" y="16468"/>
                    </a:lnTo>
                    <a:lnTo>
                      <a:pt x="19355" y="16551"/>
                    </a:lnTo>
                    <a:lnTo>
                      <a:pt x="19439" y="16572"/>
                    </a:lnTo>
                    <a:lnTo>
                      <a:pt x="19523" y="16488"/>
                    </a:lnTo>
                    <a:lnTo>
                      <a:pt x="19481" y="16426"/>
                    </a:lnTo>
                    <a:lnTo>
                      <a:pt x="19523" y="16384"/>
                    </a:lnTo>
                    <a:lnTo>
                      <a:pt x="19648" y="16384"/>
                    </a:lnTo>
                    <a:lnTo>
                      <a:pt x="19564" y="16488"/>
                    </a:lnTo>
                    <a:lnTo>
                      <a:pt x="19564" y="16551"/>
                    </a:lnTo>
                    <a:lnTo>
                      <a:pt x="19418" y="16719"/>
                    </a:lnTo>
                    <a:lnTo>
                      <a:pt x="19443" y="16744"/>
                    </a:lnTo>
                    <a:lnTo>
                      <a:pt x="19376" y="16760"/>
                    </a:lnTo>
                    <a:lnTo>
                      <a:pt x="19418" y="16844"/>
                    </a:lnTo>
                    <a:lnTo>
                      <a:pt x="19690" y="16907"/>
                    </a:lnTo>
                    <a:lnTo>
                      <a:pt x="19774" y="16865"/>
                    </a:lnTo>
                    <a:lnTo>
                      <a:pt x="19857" y="16907"/>
                    </a:lnTo>
                    <a:lnTo>
                      <a:pt x="20108" y="16907"/>
                    </a:lnTo>
                    <a:lnTo>
                      <a:pt x="20234" y="16865"/>
                    </a:lnTo>
                    <a:lnTo>
                      <a:pt x="20297" y="16907"/>
                    </a:lnTo>
                    <a:lnTo>
                      <a:pt x="20297" y="16970"/>
                    </a:lnTo>
                    <a:lnTo>
                      <a:pt x="20380" y="16970"/>
                    </a:lnTo>
                    <a:lnTo>
                      <a:pt x="20443" y="17053"/>
                    </a:lnTo>
                    <a:lnTo>
                      <a:pt x="20527" y="17116"/>
                    </a:lnTo>
                    <a:lnTo>
                      <a:pt x="20548" y="17179"/>
                    </a:lnTo>
                    <a:lnTo>
                      <a:pt x="20652" y="17179"/>
                    </a:lnTo>
                    <a:lnTo>
                      <a:pt x="20820" y="17116"/>
                    </a:lnTo>
                    <a:lnTo>
                      <a:pt x="20841" y="17074"/>
                    </a:lnTo>
                    <a:lnTo>
                      <a:pt x="20904" y="17116"/>
                    </a:lnTo>
                    <a:lnTo>
                      <a:pt x="20904" y="17179"/>
                    </a:lnTo>
                    <a:lnTo>
                      <a:pt x="20820" y="17263"/>
                    </a:lnTo>
                    <a:lnTo>
                      <a:pt x="20715" y="17284"/>
                    </a:lnTo>
                    <a:lnTo>
                      <a:pt x="20736" y="17346"/>
                    </a:lnTo>
                    <a:lnTo>
                      <a:pt x="20904" y="17388"/>
                    </a:lnTo>
                    <a:lnTo>
                      <a:pt x="20924" y="17493"/>
                    </a:lnTo>
                    <a:lnTo>
                      <a:pt x="21008" y="17577"/>
                    </a:lnTo>
                    <a:lnTo>
                      <a:pt x="21176" y="17639"/>
                    </a:lnTo>
                    <a:lnTo>
                      <a:pt x="21385" y="17577"/>
                    </a:lnTo>
                    <a:lnTo>
                      <a:pt x="21468" y="17556"/>
                    </a:lnTo>
                    <a:lnTo>
                      <a:pt x="21489" y="17597"/>
                    </a:lnTo>
                    <a:lnTo>
                      <a:pt x="21573" y="17535"/>
                    </a:lnTo>
                    <a:lnTo>
                      <a:pt x="21740" y="17430"/>
                    </a:lnTo>
                    <a:lnTo>
                      <a:pt x="21782" y="17430"/>
                    </a:lnTo>
                    <a:lnTo>
                      <a:pt x="21740" y="17493"/>
                    </a:lnTo>
                    <a:lnTo>
                      <a:pt x="21636" y="17577"/>
                    </a:lnTo>
                    <a:lnTo>
                      <a:pt x="21594" y="17786"/>
                    </a:lnTo>
                    <a:lnTo>
                      <a:pt x="21552" y="17911"/>
                    </a:lnTo>
                    <a:lnTo>
                      <a:pt x="21468" y="17911"/>
                    </a:lnTo>
                    <a:lnTo>
                      <a:pt x="21343" y="17849"/>
                    </a:lnTo>
                    <a:lnTo>
                      <a:pt x="21280" y="17869"/>
                    </a:lnTo>
                    <a:lnTo>
                      <a:pt x="21364" y="17995"/>
                    </a:lnTo>
                    <a:lnTo>
                      <a:pt x="21385" y="18100"/>
                    </a:lnTo>
                    <a:lnTo>
                      <a:pt x="21468" y="18162"/>
                    </a:lnTo>
                    <a:lnTo>
                      <a:pt x="21573" y="18121"/>
                    </a:lnTo>
                    <a:lnTo>
                      <a:pt x="21657" y="18162"/>
                    </a:lnTo>
                    <a:lnTo>
                      <a:pt x="21636" y="18225"/>
                    </a:lnTo>
                    <a:lnTo>
                      <a:pt x="21552" y="18225"/>
                    </a:lnTo>
                    <a:lnTo>
                      <a:pt x="21552" y="18288"/>
                    </a:lnTo>
                    <a:lnTo>
                      <a:pt x="21720" y="18434"/>
                    </a:lnTo>
                    <a:lnTo>
                      <a:pt x="21761" y="18413"/>
                    </a:lnTo>
                    <a:lnTo>
                      <a:pt x="21887" y="18434"/>
                    </a:lnTo>
                    <a:lnTo>
                      <a:pt x="21950" y="18330"/>
                    </a:lnTo>
                    <a:lnTo>
                      <a:pt x="22075" y="18100"/>
                    </a:lnTo>
                    <a:lnTo>
                      <a:pt x="22033" y="18288"/>
                    </a:lnTo>
                    <a:lnTo>
                      <a:pt x="22033" y="18413"/>
                    </a:lnTo>
                    <a:lnTo>
                      <a:pt x="21992" y="18497"/>
                    </a:lnTo>
                    <a:lnTo>
                      <a:pt x="21950" y="18518"/>
                    </a:lnTo>
                    <a:lnTo>
                      <a:pt x="21866" y="18623"/>
                    </a:lnTo>
                    <a:lnTo>
                      <a:pt x="21887" y="18706"/>
                    </a:lnTo>
                    <a:lnTo>
                      <a:pt x="21971" y="18748"/>
                    </a:lnTo>
                    <a:lnTo>
                      <a:pt x="21929" y="18811"/>
                    </a:lnTo>
                    <a:lnTo>
                      <a:pt x="21929" y="19062"/>
                    </a:lnTo>
                    <a:lnTo>
                      <a:pt x="21971" y="19125"/>
                    </a:lnTo>
                    <a:lnTo>
                      <a:pt x="22054" y="19125"/>
                    </a:lnTo>
                    <a:lnTo>
                      <a:pt x="22033" y="19229"/>
                    </a:lnTo>
                    <a:lnTo>
                      <a:pt x="22054" y="19334"/>
                    </a:lnTo>
                    <a:lnTo>
                      <a:pt x="22243" y="19522"/>
                    </a:lnTo>
                    <a:lnTo>
                      <a:pt x="22284" y="19543"/>
                    </a:lnTo>
                    <a:lnTo>
                      <a:pt x="22284" y="19585"/>
                    </a:lnTo>
                    <a:lnTo>
                      <a:pt x="22347" y="19543"/>
                    </a:lnTo>
                    <a:lnTo>
                      <a:pt x="22389" y="19627"/>
                    </a:lnTo>
                    <a:lnTo>
                      <a:pt x="22473" y="19585"/>
                    </a:lnTo>
                    <a:lnTo>
                      <a:pt x="22452" y="19543"/>
                    </a:lnTo>
                    <a:lnTo>
                      <a:pt x="22473" y="19481"/>
                    </a:lnTo>
                    <a:lnTo>
                      <a:pt x="22515" y="19543"/>
                    </a:lnTo>
                    <a:lnTo>
                      <a:pt x="22598" y="19564"/>
                    </a:lnTo>
                    <a:lnTo>
                      <a:pt x="22661" y="19481"/>
                    </a:lnTo>
                    <a:lnTo>
                      <a:pt x="22577" y="19334"/>
                    </a:lnTo>
                    <a:lnTo>
                      <a:pt x="22515" y="19334"/>
                    </a:lnTo>
                    <a:lnTo>
                      <a:pt x="22473" y="19355"/>
                    </a:lnTo>
                    <a:lnTo>
                      <a:pt x="22452" y="19334"/>
                    </a:lnTo>
                    <a:lnTo>
                      <a:pt x="22515" y="19229"/>
                    </a:lnTo>
                    <a:lnTo>
                      <a:pt x="22515" y="19146"/>
                    </a:lnTo>
                    <a:lnTo>
                      <a:pt x="22494" y="19062"/>
                    </a:lnTo>
                    <a:lnTo>
                      <a:pt x="22410" y="19041"/>
                    </a:lnTo>
                    <a:lnTo>
                      <a:pt x="22410" y="18999"/>
                    </a:lnTo>
                    <a:lnTo>
                      <a:pt x="22473" y="18937"/>
                    </a:lnTo>
                    <a:lnTo>
                      <a:pt x="22494" y="18811"/>
                    </a:lnTo>
                    <a:lnTo>
                      <a:pt x="22577" y="18811"/>
                    </a:lnTo>
                    <a:lnTo>
                      <a:pt x="22577" y="18916"/>
                    </a:lnTo>
                    <a:lnTo>
                      <a:pt x="22598" y="18999"/>
                    </a:lnTo>
                    <a:lnTo>
                      <a:pt x="22682" y="18895"/>
                    </a:lnTo>
                    <a:lnTo>
                      <a:pt x="22703" y="18957"/>
                    </a:lnTo>
                    <a:lnTo>
                      <a:pt x="22766" y="19041"/>
                    </a:lnTo>
                    <a:lnTo>
                      <a:pt x="22703" y="19146"/>
                    </a:lnTo>
                    <a:lnTo>
                      <a:pt x="22724" y="19229"/>
                    </a:lnTo>
                    <a:lnTo>
                      <a:pt x="22787" y="19250"/>
                    </a:lnTo>
                    <a:lnTo>
                      <a:pt x="22891" y="19146"/>
                    </a:lnTo>
                    <a:lnTo>
                      <a:pt x="22933" y="19146"/>
                    </a:lnTo>
                    <a:lnTo>
                      <a:pt x="22912" y="19229"/>
                    </a:lnTo>
                    <a:lnTo>
                      <a:pt x="22828" y="19313"/>
                    </a:lnTo>
                    <a:lnTo>
                      <a:pt x="22828" y="19376"/>
                    </a:lnTo>
                    <a:lnTo>
                      <a:pt x="22870" y="19481"/>
                    </a:lnTo>
                    <a:lnTo>
                      <a:pt x="22808" y="19627"/>
                    </a:lnTo>
                    <a:lnTo>
                      <a:pt x="22828" y="19669"/>
                    </a:lnTo>
                    <a:lnTo>
                      <a:pt x="22891" y="19669"/>
                    </a:lnTo>
                    <a:lnTo>
                      <a:pt x="22891" y="19857"/>
                    </a:lnTo>
                    <a:cubicBezTo>
                      <a:pt x="22891" y="19899"/>
                      <a:pt x="22870" y="19983"/>
                      <a:pt x="22870" y="20045"/>
                    </a:cubicBezTo>
                    <a:lnTo>
                      <a:pt x="22828" y="20087"/>
                    </a:lnTo>
                    <a:lnTo>
                      <a:pt x="22808" y="20004"/>
                    </a:lnTo>
                    <a:lnTo>
                      <a:pt x="22870" y="19941"/>
                    </a:lnTo>
                    <a:lnTo>
                      <a:pt x="22870" y="19857"/>
                    </a:lnTo>
                    <a:lnTo>
                      <a:pt x="22766" y="19794"/>
                    </a:lnTo>
                    <a:lnTo>
                      <a:pt x="22598" y="19836"/>
                    </a:lnTo>
                    <a:lnTo>
                      <a:pt x="22577" y="19878"/>
                    </a:lnTo>
                    <a:lnTo>
                      <a:pt x="22515" y="19899"/>
                    </a:lnTo>
                    <a:lnTo>
                      <a:pt x="22473" y="19794"/>
                    </a:lnTo>
                    <a:lnTo>
                      <a:pt x="22410" y="19941"/>
                    </a:lnTo>
                    <a:lnTo>
                      <a:pt x="22452" y="20066"/>
                    </a:lnTo>
                    <a:lnTo>
                      <a:pt x="22515" y="20108"/>
                    </a:lnTo>
                    <a:lnTo>
                      <a:pt x="22473" y="20192"/>
                    </a:lnTo>
                    <a:lnTo>
                      <a:pt x="22410" y="20150"/>
                    </a:lnTo>
                    <a:lnTo>
                      <a:pt x="22368" y="20255"/>
                    </a:lnTo>
                    <a:lnTo>
                      <a:pt x="22452" y="20401"/>
                    </a:lnTo>
                    <a:lnTo>
                      <a:pt x="22410" y="20506"/>
                    </a:lnTo>
                    <a:lnTo>
                      <a:pt x="22494" y="20569"/>
                    </a:lnTo>
                    <a:lnTo>
                      <a:pt x="22410" y="20631"/>
                    </a:lnTo>
                    <a:lnTo>
                      <a:pt x="22515" y="20778"/>
                    </a:lnTo>
                    <a:lnTo>
                      <a:pt x="22619" y="20778"/>
                    </a:lnTo>
                    <a:lnTo>
                      <a:pt x="22703" y="20694"/>
                    </a:lnTo>
                    <a:lnTo>
                      <a:pt x="22703" y="20569"/>
                    </a:lnTo>
                    <a:lnTo>
                      <a:pt x="22619" y="20401"/>
                    </a:lnTo>
                    <a:lnTo>
                      <a:pt x="22661" y="20297"/>
                    </a:lnTo>
                    <a:lnTo>
                      <a:pt x="22787" y="20527"/>
                    </a:lnTo>
                    <a:lnTo>
                      <a:pt x="22787" y="20631"/>
                    </a:lnTo>
                    <a:lnTo>
                      <a:pt x="22787" y="20694"/>
                    </a:lnTo>
                    <a:cubicBezTo>
                      <a:pt x="22766" y="20694"/>
                      <a:pt x="22724" y="20694"/>
                      <a:pt x="22724" y="20715"/>
                    </a:cubicBezTo>
                    <a:lnTo>
                      <a:pt x="22724" y="20736"/>
                    </a:lnTo>
                    <a:lnTo>
                      <a:pt x="22682" y="20799"/>
                    </a:lnTo>
                    <a:lnTo>
                      <a:pt x="22577" y="20841"/>
                    </a:lnTo>
                    <a:lnTo>
                      <a:pt x="22598" y="20924"/>
                    </a:lnTo>
                    <a:lnTo>
                      <a:pt x="22682" y="21008"/>
                    </a:lnTo>
                    <a:lnTo>
                      <a:pt x="22598" y="21092"/>
                    </a:lnTo>
                    <a:lnTo>
                      <a:pt x="22598" y="21196"/>
                    </a:lnTo>
                    <a:lnTo>
                      <a:pt x="22536" y="21259"/>
                    </a:lnTo>
                    <a:lnTo>
                      <a:pt x="22431" y="21301"/>
                    </a:lnTo>
                    <a:lnTo>
                      <a:pt x="22431" y="21343"/>
                    </a:lnTo>
                    <a:lnTo>
                      <a:pt x="22577" y="21364"/>
                    </a:lnTo>
                    <a:lnTo>
                      <a:pt x="22536" y="21426"/>
                    </a:lnTo>
                    <a:lnTo>
                      <a:pt x="22494" y="21447"/>
                    </a:lnTo>
                    <a:lnTo>
                      <a:pt x="22494" y="21531"/>
                    </a:lnTo>
                    <a:lnTo>
                      <a:pt x="22536" y="21531"/>
                    </a:lnTo>
                    <a:lnTo>
                      <a:pt x="22619" y="21510"/>
                    </a:lnTo>
                    <a:lnTo>
                      <a:pt x="22640" y="21552"/>
                    </a:lnTo>
                    <a:lnTo>
                      <a:pt x="22598" y="21615"/>
                    </a:lnTo>
                    <a:lnTo>
                      <a:pt x="22515" y="21636"/>
                    </a:lnTo>
                    <a:lnTo>
                      <a:pt x="22473" y="21719"/>
                    </a:lnTo>
                    <a:lnTo>
                      <a:pt x="22494" y="21866"/>
                    </a:lnTo>
                    <a:lnTo>
                      <a:pt x="22536" y="21929"/>
                    </a:lnTo>
                    <a:lnTo>
                      <a:pt x="22515" y="21991"/>
                    </a:lnTo>
                    <a:lnTo>
                      <a:pt x="22536" y="22075"/>
                    </a:lnTo>
                    <a:lnTo>
                      <a:pt x="22598" y="22054"/>
                    </a:lnTo>
                    <a:lnTo>
                      <a:pt x="22619" y="21970"/>
                    </a:lnTo>
                    <a:lnTo>
                      <a:pt x="22640" y="21845"/>
                    </a:lnTo>
                    <a:lnTo>
                      <a:pt x="22703" y="21678"/>
                    </a:lnTo>
                    <a:lnTo>
                      <a:pt x="22745" y="21615"/>
                    </a:lnTo>
                    <a:lnTo>
                      <a:pt x="22787" y="21406"/>
                    </a:lnTo>
                    <a:lnTo>
                      <a:pt x="22828" y="21343"/>
                    </a:lnTo>
                    <a:lnTo>
                      <a:pt x="22844" y="21204"/>
                    </a:lnTo>
                    <a:lnTo>
                      <a:pt x="22870" y="21217"/>
                    </a:lnTo>
                    <a:cubicBezTo>
                      <a:pt x="22870" y="21301"/>
                      <a:pt x="22870" y="21364"/>
                      <a:pt x="22891" y="21447"/>
                    </a:cubicBezTo>
                    <a:lnTo>
                      <a:pt x="22870" y="21426"/>
                    </a:lnTo>
                    <a:lnTo>
                      <a:pt x="22808" y="21510"/>
                    </a:lnTo>
                    <a:lnTo>
                      <a:pt x="22808" y="21636"/>
                    </a:lnTo>
                    <a:lnTo>
                      <a:pt x="22870" y="21678"/>
                    </a:lnTo>
                    <a:lnTo>
                      <a:pt x="22787" y="21782"/>
                    </a:lnTo>
                    <a:lnTo>
                      <a:pt x="22891" y="21845"/>
                    </a:lnTo>
                    <a:lnTo>
                      <a:pt x="22891" y="21929"/>
                    </a:lnTo>
                    <a:lnTo>
                      <a:pt x="22828" y="21970"/>
                    </a:lnTo>
                    <a:lnTo>
                      <a:pt x="22766" y="21929"/>
                    </a:lnTo>
                    <a:lnTo>
                      <a:pt x="22703" y="21991"/>
                    </a:lnTo>
                    <a:lnTo>
                      <a:pt x="22703" y="22054"/>
                    </a:lnTo>
                    <a:lnTo>
                      <a:pt x="22661" y="22138"/>
                    </a:lnTo>
                    <a:lnTo>
                      <a:pt x="22619" y="22201"/>
                    </a:lnTo>
                    <a:lnTo>
                      <a:pt x="22682" y="22263"/>
                    </a:lnTo>
                    <a:lnTo>
                      <a:pt x="22766" y="22054"/>
                    </a:lnTo>
                    <a:lnTo>
                      <a:pt x="22787" y="22096"/>
                    </a:lnTo>
                    <a:lnTo>
                      <a:pt x="22724" y="22201"/>
                    </a:lnTo>
                    <a:lnTo>
                      <a:pt x="22828" y="22180"/>
                    </a:lnTo>
                    <a:lnTo>
                      <a:pt x="22891" y="22096"/>
                    </a:lnTo>
                    <a:lnTo>
                      <a:pt x="22891" y="21991"/>
                    </a:lnTo>
                    <a:lnTo>
                      <a:pt x="23017" y="21845"/>
                    </a:lnTo>
                    <a:cubicBezTo>
                      <a:pt x="23017" y="21929"/>
                      <a:pt x="23017" y="21991"/>
                      <a:pt x="23038" y="22075"/>
                    </a:cubicBezTo>
                    <a:lnTo>
                      <a:pt x="23017" y="22096"/>
                    </a:lnTo>
                    <a:lnTo>
                      <a:pt x="23080" y="22159"/>
                    </a:lnTo>
                    <a:cubicBezTo>
                      <a:pt x="23101" y="22201"/>
                      <a:pt x="23101" y="22284"/>
                      <a:pt x="23121" y="22326"/>
                    </a:cubicBezTo>
                    <a:lnTo>
                      <a:pt x="23080" y="22473"/>
                    </a:lnTo>
                    <a:lnTo>
                      <a:pt x="23080" y="22556"/>
                    </a:lnTo>
                    <a:lnTo>
                      <a:pt x="23038" y="22640"/>
                    </a:lnTo>
                    <a:lnTo>
                      <a:pt x="22933" y="22682"/>
                    </a:lnTo>
                    <a:lnTo>
                      <a:pt x="22912" y="22724"/>
                    </a:lnTo>
                    <a:lnTo>
                      <a:pt x="22933" y="22786"/>
                    </a:lnTo>
                    <a:lnTo>
                      <a:pt x="23017" y="22745"/>
                    </a:lnTo>
                    <a:lnTo>
                      <a:pt x="23101" y="22786"/>
                    </a:lnTo>
                    <a:lnTo>
                      <a:pt x="23101" y="22828"/>
                    </a:lnTo>
                    <a:lnTo>
                      <a:pt x="22996" y="22912"/>
                    </a:lnTo>
                    <a:lnTo>
                      <a:pt x="22996" y="22954"/>
                    </a:lnTo>
                    <a:lnTo>
                      <a:pt x="22975" y="23038"/>
                    </a:lnTo>
                    <a:lnTo>
                      <a:pt x="22912" y="23038"/>
                    </a:lnTo>
                    <a:lnTo>
                      <a:pt x="22870" y="23100"/>
                    </a:lnTo>
                    <a:lnTo>
                      <a:pt x="22891" y="23142"/>
                    </a:lnTo>
                    <a:lnTo>
                      <a:pt x="22975" y="23142"/>
                    </a:lnTo>
                    <a:lnTo>
                      <a:pt x="23017" y="23205"/>
                    </a:lnTo>
                    <a:lnTo>
                      <a:pt x="23038" y="23142"/>
                    </a:lnTo>
                    <a:lnTo>
                      <a:pt x="23121" y="23121"/>
                    </a:lnTo>
                    <a:lnTo>
                      <a:pt x="23184" y="23163"/>
                    </a:lnTo>
                    <a:lnTo>
                      <a:pt x="23101" y="23226"/>
                    </a:lnTo>
                    <a:lnTo>
                      <a:pt x="23080" y="23268"/>
                    </a:lnTo>
                    <a:lnTo>
                      <a:pt x="23121" y="23351"/>
                    </a:lnTo>
                    <a:lnTo>
                      <a:pt x="23038" y="23435"/>
                    </a:lnTo>
                    <a:lnTo>
                      <a:pt x="23017" y="23519"/>
                    </a:lnTo>
                    <a:lnTo>
                      <a:pt x="23121" y="23582"/>
                    </a:lnTo>
                    <a:lnTo>
                      <a:pt x="23101" y="23686"/>
                    </a:lnTo>
                    <a:lnTo>
                      <a:pt x="23142" y="23749"/>
                    </a:lnTo>
                    <a:lnTo>
                      <a:pt x="23247" y="23749"/>
                    </a:lnTo>
                    <a:lnTo>
                      <a:pt x="23310" y="23686"/>
                    </a:lnTo>
                    <a:lnTo>
                      <a:pt x="23247" y="23623"/>
                    </a:lnTo>
                    <a:lnTo>
                      <a:pt x="23310" y="23561"/>
                    </a:lnTo>
                    <a:lnTo>
                      <a:pt x="23247" y="23519"/>
                    </a:lnTo>
                    <a:lnTo>
                      <a:pt x="23205" y="23519"/>
                    </a:lnTo>
                    <a:lnTo>
                      <a:pt x="23247" y="23435"/>
                    </a:lnTo>
                    <a:lnTo>
                      <a:pt x="23331" y="23414"/>
                    </a:lnTo>
                    <a:lnTo>
                      <a:pt x="23435" y="23331"/>
                    </a:lnTo>
                    <a:lnTo>
                      <a:pt x="23435" y="23247"/>
                    </a:lnTo>
                    <a:lnTo>
                      <a:pt x="23393" y="23226"/>
                    </a:lnTo>
                    <a:lnTo>
                      <a:pt x="23310" y="23226"/>
                    </a:lnTo>
                    <a:lnTo>
                      <a:pt x="23310" y="23205"/>
                    </a:lnTo>
                    <a:lnTo>
                      <a:pt x="23414" y="23121"/>
                    </a:lnTo>
                    <a:lnTo>
                      <a:pt x="23393" y="23017"/>
                    </a:lnTo>
                    <a:lnTo>
                      <a:pt x="23247" y="22912"/>
                    </a:lnTo>
                    <a:lnTo>
                      <a:pt x="23310" y="22807"/>
                    </a:lnTo>
                    <a:lnTo>
                      <a:pt x="23331" y="22828"/>
                    </a:lnTo>
                    <a:lnTo>
                      <a:pt x="23414" y="22828"/>
                    </a:lnTo>
                    <a:lnTo>
                      <a:pt x="23414" y="22766"/>
                    </a:lnTo>
                    <a:lnTo>
                      <a:pt x="23310" y="22661"/>
                    </a:lnTo>
                    <a:lnTo>
                      <a:pt x="23373" y="22661"/>
                    </a:lnTo>
                    <a:lnTo>
                      <a:pt x="23373" y="22473"/>
                    </a:lnTo>
                    <a:lnTo>
                      <a:pt x="23247" y="22389"/>
                    </a:lnTo>
                    <a:lnTo>
                      <a:pt x="23226" y="22410"/>
                    </a:lnTo>
                    <a:lnTo>
                      <a:pt x="23142" y="22347"/>
                    </a:lnTo>
                    <a:lnTo>
                      <a:pt x="23163" y="22305"/>
                    </a:lnTo>
                    <a:lnTo>
                      <a:pt x="23163" y="22284"/>
                    </a:lnTo>
                    <a:lnTo>
                      <a:pt x="23247" y="22180"/>
                    </a:lnTo>
                    <a:lnTo>
                      <a:pt x="23205" y="22096"/>
                    </a:lnTo>
                    <a:cubicBezTo>
                      <a:pt x="23205" y="22054"/>
                      <a:pt x="23226" y="21991"/>
                      <a:pt x="23226" y="21950"/>
                    </a:cubicBezTo>
                    <a:lnTo>
                      <a:pt x="23226" y="21887"/>
                    </a:lnTo>
                    <a:lnTo>
                      <a:pt x="23268" y="21929"/>
                    </a:lnTo>
                    <a:lnTo>
                      <a:pt x="23352" y="21866"/>
                    </a:lnTo>
                    <a:lnTo>
                      <a:pt x="23310" y="21761"/>
                    </a:lnTo>
                    <a:lnTo>
                      <a:pt x="23352" y="21719"/>
                    </a:lnTo>
                    <a:lnTo>
                      <a:pt x="23352" y="21573"/>
                    </a:lnTo>
                    <a:lnTo>
                      <a:pt x="23414" y="21552"/>
                    </a:lnTo>
                    <a:lnTo>
                      <a:pt x="23435" y="21719"/>
                    </a:lnTo>
                    <a:lnTo>
                      <a:pt x="23477" y="21678"/>
                    </a:lnTo>
                    <a:lnTo>
                      <a:pt x="23519" y="21657"/>
                    </a:lnTo>
                    <a:lnTo>
                      <a:pt x="23519" y="21678"/>
                    </a:lnTo>
                    <a:lnTo>
                      <a:pt x="23519" y="21719"/>
                    </a:lnTo>
                    <a:lnTo>
                      <a:pt x="23477" y="21761"/>
                    </a:lnTo>
                    <a:lnTo>
                      <a:pt x="23477" y="21845"/>
                    </a:lnTo>
                    <a:lnTo>
                      <a:pt x="23540" y="21887"/>
                    </a:lnTo>
                    <a:lnTo>
                      <a:pt x="23665" y="21866"/>
                    </a:lnTo>
                    <a:lnTo>
                      <a:pt x="23749" y="21761"/>
                    </a:lnTo>
                    <a:lnTo>
                      <a:pt x="23728" y="21719"/>
                    </a:lnTo>
                    <a:cubicBezTo>
                      <a:pt x="23749" y="21657"/>
                      <a:pt x="23770" y="21573"/>
                      <a:pt x="23791" y="21510"/>
                    </a:cubicBezTo>
                    <a:lnTo>
                      <a:pt x="23833" y="21531"/>
                    </a:lnTo>
                    <a:lnTo>
                      <a:pt x="23854" y="21636"/>
                    </a:lnTo>
                    <a:lnTo>
                      <a:pt x="23958" y="21719"/>
                    </a:lnTo>
                    <a:lnTo>
                      <a:pt x="24000" y="21719"/>
                    </a:lnTo>
                    <a:lnTo>
                      <a:pt x="23937" y="21740"/>
                    </a:lnTo>
                    <a:lnTo>
                      <a:pt x="23854" y="21740"/>
                    </a:lnTo>
                    <a:lnTo>
                      <a:pt x="23833" y="21782"/>
                    </a:lnTo>
                    <a:cubicBezTo>
                      <a:pt x="23749" y="21824"/>
                      <a:pt x="23665" y="21866"/>
                      <a:pt x="23665" y="21970"/>
                    </a:cubicBezTo>
                    <a:cubicBezTo>
                      <a:pt x="23665" y="22054"/>
                      <a:pt x="23665" y="22096"/>
                      <a:pt x="23686" y="22180"/>
                    </a:cubicBezTo>
                    <a:lnTo>
                      <a:pt x="23665" y="22159"/>
                    </a:lnTo>
                    <a:lnTo>
                      <a:pt x="23665" y="22138"/>
                    </a:lnTo>
                    <a:lnTo>
                      <a:pt x="23645" y="22159"/>
                    </a:lnTo>
                    <a:cubicBezTo>
                      <a:pt x="23624" y="22159"/>
                      <a:pt x="23603" y="22138"/>
                      <a:pt x="23561" y="22138"/>
                    </a:cubicBezTo>
                    <a:lnTo>
                      <a:pt x="23624" y="22075"/>
                    </a:lnTo>
                    <a:lnTo>
                      <a:pt x="23645" y="21991"/>
                    </a:lnTo>
                    <a:lnTo>
                      <a:pt x="23456" y="21970"/>
                    </a:lnTo>
                    <a:lnTo>
                      <a:pt x="23352" y="22075"/>
                    </a:lnTo>
                    <a:lnTo>
                      <a:pt x="23414" y="22180"/>
                    </a:lnTo>
                    <a:lnTo>
                      <a:pt x="23435" y="22180"/>
                    </a:lnTo>
                    <a:cubicBezTo>
                      <a:pt x="23414" y="22201"/>
                      <a:pt x="23414" y="22222"/>
                      <a:pt x="23414" y="22263"/>
                    </a:cubicBezTo>
                    <a:cubicBezTo>
                      <a:pt x="23435" y="22284"/>
                      <a:pt x="23435" y="22326"/>
                      <a:pt x="23456" y="22368"/>
                    </a:cubicBezTo>
                    <a:cubicBezTo>
                      <a:pt x="23498" y="22389"/>
                      <a:pt x="23519" y="22431"/>
                      <a:pt x="23540" y="22494"/>
                    </a:cubicBezTo>
                    <a:lnTo>
                      <a:pt x="23561" y="22494"/>
                    </a:lnTo>
                    <a:cubicBezTo>
                      <a:pt x="23561" y="22494"/>
                      <a:pt x="23561" y="22514"/>
                      <a:pt x="23582" y="22514"/>
                    </a:cubicBezTo>
                    <a:cubicBezTo>
                      <a:pt x="23624" y="22577"/>
                      <a:pt x="23665" y="22577"/>
                      <a:pt x="23686" y="22598"/>
                    </a:cubicBezTo>
                    <a:lnTo>
                      <a:pt x="23665" y="22619"/>
                    </a:lnTo>
                    <a:lnTo>
                      <a:pt x="23540" y="22724"/>
                    </a:lnTo>
                    <a:lnTo>
                      <a:pt x="23540" y="22828"/>
                    </a:lnTo>
                    <a:lnTo>
                      <a:pt x="23603" y="22933"/>
                    </a:lnTo>
                    <a:lnTo>
                      <a:pt x="23728" y="22828"/>
                    </a:lnTo>
                    <a:lnTo>
                      <a:pt x="23812" y="22682"/>
                    </a:lnTo>
                    <a:lnTo>
                      <a:pt x="23812" y="22619"/>
                    </a:lnTo>
                    <a:lnTo>
                      <a:pt x="23875" y="22598"/>
                    </a:lnTo>
                    <a:lnTo>
                      <a:pt x="24021" y="22473"/>
                    </a:lnTo>
                    <a:lnTo>
                      <a:pt x="24042" y="22514"/>
                    </a:lnTo>
                    <a:lnTo>
                      <a:pt x="24251" y="22514"/>
                    </a:lnTo>
                    <a:lnTo>
                      <a:pt x="24168" y="22619"/>
                    </a:lnTo>
                    <a:lnTo>
                      <a:pt x="24189" y="22640"/>
                    </a:lnTo>
                    <a:lnTo>
                      <a:pt x="24314" y="22640"/>
                    </a:lnTo>
                    <a:lnTo>
                      <a:pt x="24314" y="22703"/>
                    </a:lnTo>
                    <a:lnTo>
                      <a:pt x="24209" y="22807"/>
                    </a:lnTo>
                    <a:cubicBezTo>
                      <a:pt x="24189" y="22807"/>
                      <a:pt x="24168" y="22828"/>
                      <a:pt x="24147" y="22828"/>
                    </a:cubicBezTo>
                    <a:lnTo>
                      <a:pt x="24168" y="22724"/>
                    </a:lnTo>
                    <a:lnTo>
                      <a:pt x="24105" y="22598"/>
                    </a:lnTo>
                    <a:lnTo>
                      <a:pt x="23979" y="22598"/>
                    </a:lnTo>
                    <a:lnTo>
                      <a:pt x="23979" y="22640"/>
                    </a:lnTo>
                    <a:lnTo>
                      <a:pt x="23875" y="22703"/>
                    </a:lnTo>
                    <a:lnTo>
                      <a:pt x="23833" y="22849"/>
                    </a:lnTo>
                    <a:lnTo>
                      <a:pt x="23833" y="22912"/>
                    </a:lnTo>
                    <a:lnTo>
                      <a:pt x="23728" y="23017"/>
                    </a:lnTo>
                    <a:lnTo>
                      <a:pt x="23749" y="23100"/>
                    </a:lnTo>
                    <a:lnTo>
                      <a:pt x="23937" y="23017"/>
                    </a:lnTo>
                    <a:cubicBezTo>
                      <a:pt x="23937" y="23038"/>
                      <a:pt x="23958" y="23038"/>
                      <a:pt x="23958" y="23038"/>
                    </a:cubicBezTo>
                    <a:lnTo>
                      <a:pt x="23854" y="23121"/>
                    </a:lnTo>
                    <a:lnTo>
                      <a:pt x="23770" y="23247"/>
                    </a:lnTo>
                    <a:lnTo>
                      <a:pt x="23833" y="23310"/>
                    </a:lnTo>
                    <a:lnTo>
                      <a:pt x="24000" y="23163"/>
                    </a:lnTo>
                    <a:lnTo>
                      <a:pt x="24063" y="23100"/>
                    </a:lnTo>
                    <a:cubicBezTo>
                      <a:pt x="24084" y="23121"/>
                      <a:pt x="24105" y="23121"/>
                      <a:pt x="24147" y="23142"/>
                    </a:cubicBezTo>
                    <a:lnTo>
                      <a:pt x="24147" y="23163"/>
                    </a:lnTo>
                    <a:lnTo>
                      <a:pt x="24168" y="23226"/>
                    </a:lnTo>
                    <a:lnTo>
                      <a:pt x="24189" y="23268"/>
                    </a:lnTo>
                    <a:lnTo>
                      <a:pt x="24000" y="23268"/>
                    </a:lnTo>
                    <a:lnTo>
                      <a:pt x="23937" y="23351"/>
                    </a:lnTo>
                    <a:lnTo>
                      <a:pt x="23937" y="23414"/>
                    </a:lnTo>
                    <a:lnTo>
                      <a:pt x="24000" y="23414"/>
                    </a:lnTo>
                    <a:lnTo>
                      <a:pt x="24063" y="23372"/>
                    </a:lnTo>
                    <a:lnTo>
                      <a:pt x="24168" y="23372"/>
                    </a:lnTo>
                    <a:lnTo>
                      <a:pt x="24168" y="23414"/>
                    </a:lnTo>
                    <a:lnTo>
                      <a:pt x="24063" y="23477"/>
                    </a:lnTo>
                    <a:lnTo>
                      <a:pt x="23937" y="23477"/>
                    </a:lnTo>
                    <a:lnTo>
                      <a:pt x="23875" y="23540"/>
                    </a:lnTo>
                    <a:lnTo>
                      <a:pt x="23854" y="23665"/>
                    </a:lnTo>
                    <a:lnTo>
                      <a:pt x="23896" y="23770"/>
                    </a:lnTo>
                    <a:lnTo>
                      <a:pt x="23979" y="23728"/>
                    </a:lnTo>
                    <a:lnTo>
                      <a:pt x="24000" y="23644"/>
                    </a:lnTo>
                    <a:lnTo>
                      <a:pt x="24084" y="23644"/>
                    </a:lnTo>
                    <a:lnTo>
                      <a:pt x="24189" y="23582"/>
                    </a:lnTo>
                    <a:lnTo>
                      <a:pt x="24314" y="23435"/>
                    </a:lnTo>
                    <a:lnTo>
                      <a:pt x="24461" y="23247"/>
                    </a:lnTo>
                    <a:lnTo>
                      <a:pt x="24502" y="23017"/>
                    </a:lnTo>
                    <a:lnTo>
                      <a:pt x="24628" y="22745"/>
                    </a:lnTo>
                    <a:lnTo>
                      <a:pt x="24691" y="22724"/>
                    </a:lnTo>
                    <a:lnTo>
                      <a:pt x="24691" y="22703"/>
                    </a:lnTo>
                    <a:lnTo>
                      <a:pt x="24691" y="22661"/>
                    </a:lnTo>
                    <a:lnTo>
                      <a:pt x="24670" y="22661"/>
                    </a:lnTo>
                    <a:lnTo>
                      <a:pt x="24712" y="22619"/>
                    </a:lnTo>
                    <a:lnTo>
                      <a:pt x="24712" y="22577"/>
                    </a:lnTo>
                    <a:lnTo>
                      <a:pt x="24753" y="22514"/>
                    </a:lnTo>
                    <a:lnTo>
                      <a:pt x="24712" y="22473"/>
                    </a:lnTo>
                    <a:lnTo>
                      <a:pt x="24670" y="22452"/>
                    </a:lnTo>
                    <a:lnTo>
                      <a:pt x="24670" y="22347"/>
                    </a:lnTo>
                    <a:lnTo>
                      <a:pt x="24607" y="22242"/>
                    </a:lnTo>
                    <a:lnTo>
                      <a:pt x="24481" y="22159"/>
                    </a:lnTo>
                    <a:lnTo>
                      <a:pt x="24398" y="22096"/>
                    </a:lnTo>
                    <a:lnTo>
                      <a:pt x="24377" y="22033"/>
                    </a:lnTo>
                    <a:lnTo>
                      <a:pt x="24272" y="21866"/>
                    </a:lnTo>
                    <a:lnTo>
                      <a:pt x="24189" y="21845"/>
                    </a:lnTo>
                    <a:lnTo>
                      <a:pt x="24084" y="21845"/>
                    </a:lnTo>
                    <a:lnTo>
                      <a:pt x="24084" y="21782"/>
                    </a:lnTo>
                    <a:lnTo>
                      <a:pt x="24126" y="21740"/>
                    </a:lnTo>
                    <a:lnTo>
                      <a:pt x="24084" y="21657"/>
                    </a:lnTo>
                    <a:lnTo>
                      <a:pt x="24042" y="21615"/>
                    </a:lnTo>
                    <a:lnTo>
                      <a:pt x="24021" y="21531"/>
                    </a:lnTo>
                    <a:lnTo>
                      <a:pt x="24063" y="21468"/>
                    </a:lnTo>
                    <a:lnTo>
                      <a:pt x="24126" y="21447"/>
                    </a:lnTo>
                    <a:lnTo>
                      <a:pt x="24084" y="21406"/>
                    </a:lnTo>
                    <a:lnTo>
                      <a:pt x="24021" y="21343"/>
                    </a:lnTo>
                    <a:lnTo>
                      <a:pt x="23958" y="21343"/>
                    </a:lnTo>
                    <a:lnTo>
                      <a:pt x="23958" y="21259"/>
                    </a:lnTo>
                    <a:lnTo>
                      <a:pt x="24063" y="21217"/>
                    </a:lnTo>
                    <a:lnTo>
                      <a:pt x="24042" y="20799"/>
                    </a:lnTo>
                    <a:lnTo>
                      <a:pt x="24042" y="20380"/>
                    </a:lnTo>
                    <a:lnTo>
                      <a:pt x="24084" y="20025"/>
                    </a:lnTo>
                    <a:lnTo>
                      <a:pt x="24063" y="19941"/>
                    </a:lnTo>
                    <a:lnTo>
                      <a:pt x="24063" y="19836"/>
                    </a:lnTo>
                    <a:lnTo>
                      <a:pt x="24126" y="19732"/>
                    </a:lnTo>
                    <a:lnTo>
                      <a:pt x="24084" y="19627"/>
                    </a:lnTo>
                    <a:lnTo>
                      <a:pt x="24042" y="19543"/>
                    </a:lnTo>
                    <a:lnTo>
                      <a:pt x="24021" y="19334"/>
                    </a:lnTo>
                    <a:lnTo>
                      <a:pt x="23875" y="19167"/>
                    </a:lnTo>
                    <a:lnTo>
                      <a:pt x="23833" y="18957"/>
                    </a:lnTo>
                    <a:lnTo>
                      <a:pt x="23854" y="18853"/>
                    </a:lnTo>
                    <a:lnTo>
                      <a:pt x="23728" y="18518"/>
                    </a:lnTo>
                    <a:lnTo>
                      <a:pt x="23749" y="18434"/>
                    </a:lnTo>
                    <a:lnTo>
                      <a:pt x="23833" y="18288"/>
                    </a:lnTo>
                    <a:lnTo>
                      <a:pt x="23812" y="18204"/>
                    </a:lnTo>
                    <a:lnTo>
                      <a:pt x="23812" y="18100"/>
                    </a:lnTo>
                    <a:lnTo>
                      <a:pt x="23665" y="17995"/>
                    </a:lnTo>
                    <a:lnTo>
                      <a:pt x="23498" y="17995"/>
                    </a:lnTo>
                    <a:lnTo>
                      <a:pt x="23289" y="18058"/>
                    </a:lnTo>
                    <a:lnTo>
                      <a:pt x="23226" y="18079"/>
                    </a:lnTo>
                    <a:lnTo>
                      <a:pt x="23017" y="18162"/>
                    </a:lnTo>
                    <a:lnTo>
                      <a:pt x="22891" y="18288"/>
                    </a:lnTo>
                    <a:lnTo>
                      <a:pt x="22724" y="18518"/>
                    </a:lnTo>
                    <a:lnTo>
                      <a:pt x="22598" y="18602"/>
                    </a:lnTo>
                    <a:lnTo>
                      <a:pt x="22410" y="18623"/>
                    </a:lnTo>
                    <a:lnTo>
                      <a:pt x="22201" y="18644"/>
                    </a:lnTo>
                    <a:lnTo>
                      <a:pt x="22159" y="18644"/>
                    </a:lnTo>
                    <a:lnTo>
                      <a:pt x="22159" y="18581"/>
                    </a:lnTo>
                    <a:lnTo>
                      <a:pt x="22264" y="18413"/>
                    </a:lnTo>
                    <a:lnTo>
                      <a:pt x="22201" y="18267"/>
                    </a:lnTo>
                    <a:lnTo>
                      <a:pt x="22054" y="17597"/>
                    </a:lnTo>
                    <a:lnTo>
                      <a:pt x="21950" y="17325"/>
                    </a:lnTo>
                    <a:lnTo>
                      <a:pt x="21887" y="17179"/>
                    </a:lnTo>
                    <a:lnTo>
                      <a:pt x="22033" y="16928"/>
                    </a:lnTo>
                    <a:lnTo>
                      <a:pt x="21740" y="16886"/>
                    </a:lnTo>
                    <a:lnTo>
                      <a:pt x="21531" y="17032"/>
                    </a:lnTo>
                    <a:lnTo>
                      <a:pt x="21406" y="16970"/>
                    </a:lnTo>
                    <a:lnTo>
                      <a:pt x="21029" y="16970"/>
                    </a:lnTo>
                    <a:lnTo>
                      <a:pt x="27704" y="4792"/>
                    </a:lnTo>
                    <a:lnTo>
                      <a:pt x="27683" y="4729"/>
                    </a:lnTo>
                    <a:lnTo>
                      <a:pt x="27536" y="4708"/>
                    </a:lnTo>
                    <a:lnTo>
                      <a:pt x="27474" y="4729"/>
                    </a:lnTo>
                    <a:lnTo>
                      <a:pt x="27411" y="4667"/>
                    </a:lnTo>
                    <a:lnTo>
                      <a:pt x="27369" y="4416"/>
                    </a:lnTo>
                    <a:lnTo>
                      <a:pt x="27306" y="4290"/>
                    </a:lnTo>
                    <a:lnTo>
                      <a:pt x="27222" y="4248"/>
                    </a:lnTo>
                    <a:lnTo>
                      <a:pt x="27202" y="4102"/>
                    </a:lnTo>
                    <a:lnTo>
                      <a:pt x="27118" y="3955"/>
                    </a:lnTo>
                    <a:lnTo>
                      <a:pt x="27076" y="3892"/>
                    </a:lnTo>
                    <a:lnTo>
                      <a:pt x="26867" y="3892"/>
                    </a:lnTo>
                    <a:lnTo>
                      <a:pt x="26846" y="3934"/>
                    </a:lnTo>
                    <a:lnTo>
                      <a:pt x="26678" y="3892"/>
                    </a:lnTo>
                    <a:lnTo>
                      <a:pt x="26532" y="3934"/>
                    </a:lnTo>
                    <a:lnTo>
                      <a:pt x="26448" y="3872"/>
                    </a:lnTo>
                    <a:lnTo>
                      <a:pt x="26386" y="3892"/>
                    </a:lnTo>
                    <a:lnTo>
                      <a:pt x="26344" y="3872"/>
                    </a:lnTo>
                    <a:lnTo>
                      <a:pt x="26323" y="3892"/>
                    </a:lnTo>
                    <a:lnTo>
                      <a:pt x="26239" y="3892"/>
                    </a:lnTo>
                    <a:lnTo>
                      <a:pt x="26239" y="3872"/>
                    </a:lnTo>
                    <a:lnTo>
                      <a:pt x="26281" y="3872"/>
                    </a:lnTo>
                    <a:lnTo>
                      <a:pt x="26281" y="3830"/>
                    </a:lnTo>
                    <a:lnTo>
                      <a:pt x="26176" y="3746"/>
                    </a:lnTo>
                    <a:lnTo>
                      <a:pt x="26114" y="3767"/>
                    </a:lnTo>
                    <a:lnTo>
                      <a:pt x="26030" y="3746"/>
                    </a:lnTo>
                    <a:lnTo>
                      <a:pt x="26051" y="3725"/>
                    </a:lnTo>
                    <a:lnTo>
                      <a:pt x="26114" y="3683"/>
                    </a:lnTo>
                    <a:lnTo>
                      <a:pt x="26051" y="3641"/>
                    </a:lnTo>
                    <a:lnTo>
                      <a:pt x="25967" y="3641"/>
                    </a:lnTo>
                    <a:lnTo>
                      <a:pt x="25904" y="3620"/>
                    </a:lnTo>
                    <a:lnTo>
                      <a:pt x="25904" y="3558"/>
                    </a:lnTo>
                    <a:lnTo>
                      <a:pt x="25821" y="3474"/>
                    </a:lnTo>
                    <a:lnTo>
                      <a:pt x="25737" y="3411"/>
                    </a:lnTo>
                    <a:lnTo>
                      <a:pt x="25716" y="3411"/>
                    </a:lnTo>
                    <a:lnTo>
                      <a:pt x="25653" y="3369"/>
                    </a:lnTo>
                    <a:lnTo>
                      <a:pt x="25611" y="3369"/>
                    </a:lnTo>
                    <a:lnTo>
                      <a:pt x="25549" y="3432"/>
                    </a:lnTo>
                    <a:lnTo>
                      <a:pt x="25549" y="3369"/>
                    </a:lnTo>
                    <a:lnTo>
                      <a:pt x="25528" y="3328"/>
                    </a:lnTo>
                    <a:lnTo>
                      <a:pt x="25444" y="3265"/>
                    </a:lnTo>
                    <a:lnTo>
                      <a:pt x="25381" y="3369"/>
                    </a:lnTo>
                    <a:lnTo>
                      <a:pt x="25318" y="3328"/>
                    </a:lnTo>
                    <a:lnTo>
                      <a:pt x="25318" y="3244"/>
                    </a:lnTo>
                    <a:lnTo>
                      <a:pt x="25381" y="3223"/>
                    </a:lnTo>
                    <a:lnTo>
                      <a:pt x="25339" y="3160"/>
                    </a:lnTo>
                    <a:lnTo>
                      <a:pt x="25277" y="3139"/>
                    </a:lnTo>
                    <a:lnTo>
                      <a:pt x="25193" y="3160"/>
                    </a:lnTo>
                    <a:lnTo>
                      <a:pt x="25193" y="3160"/>
                    </a:lnTo>
                    <a:lnTo>
                      <a:pt x="25214" y="3118"/>
                    </a:lnTo>
                    <a:lnTo>
                      <a:pt x="25214" y="3056"/>
                    </a:lnTo>
                    <a:lnTo>
                      <a:pt x="25109" y="3014"/>
                    </a:lnTo>
                    <a:lnTo>
                      <a:pt x="25025" y="2909"/>
                    </a:lnTo>
                    <a:lnTo>
                      <a:pt x="25067" y="2888"/>
                    </a:lnTo>
                    <a:lnTo>
                      <a:pt x="25025" y="2825"/>
                    </a:lnTo>
                    <a:lnTo>
                      <a:pt x="24963" y="2804"/>
                    </a:lnTo>
                    <a:lnTo>
                      <a:pt x="24900" y="2846"/>
                    </a:lnTo>
                    <a:lnTo>
                      <a:pt x="24691" y="3056"/>
                    </a:lnTo>
                    <a:lnTo>
                      <a:pt x="24461" y="3202"/>
                    </a:lnTo>
                    <a:lnTo>
                      <a:pt x="24670" y="3035"/>
                    </a:lnTo>
                    <a:lnTo>
                      <a:pt x="24795" y="2846"/>
                    </a:lnTo>
                    <a:lnTo>
                      <a:pt x="24921" y="2721"/>
                    </a:lnTo>
                    <a:lnTo>
                      <a:pt x="24963" y="2595"/>
                    </a:lnTo>
                    <a:lnTo>
                      <a:pt x="24879" y="2532"/>
                    </a:lnTo>
                    <a:lnTo>
                      <a:pt x="24712" y="2428"/>
                    </a:lnTo>
                    <a:lnTo>
                      <a:pt x="24586" y="2428"/>
                    </a:lnTo>
                    <a:lnTo>
                      <a:pt x="24440" y="2491"/>
                    </a:lnTo>
                    <a:lnTo>
                      <a:pt x="24356" y="2491"/>
                    </a:lnTo>
                    <a:lnTo>
                      <a:pt x="24293" y="2512"/>
                    </a:lnTo>
                    <a:lnTo>
                      <a:pt x="24147" y="2532"/>
                    </a:lnTo>
                    <a:lnTo>
                      <a:pt x="23979" y="2721"/>
                    </a:lnTo>
                    <a:lnTo>
                      <a:pt x="23854" y="2825"/>
                    </a:lnTo>
                    <a:lnTo>
                      <a:pt x="23854" y="2825"/>
                    </a:lnTo>
                    <a:lnTo>
                      <a:pt x="23958" y="2700"/>
                    </a:lnTo>
                    <a:lnTo>
                      <a:pt x="23937" y="2532"/>
                    </a:lnTo>
                    <a:lnTo>
                      <a:pt x="23958" y="2407"/>
                    </a:lnTo>
                    <a:lnTo>
                      <a:pt x="23958" y="2302"/>
                    </a:lnTo>
                    <a:lnTo>
                      <a:pt x="23770" y="2198"/>
                    </a:lnTo>
                    <a:lnTo>
                      <a:pt x="23770" y="2156"/>
                    </a:lnTo>
                    <a:lnTo>
                      <a:pt x="23875" y="2093"/>
                    </a:lnTo>
                    <a:lnTo>
                      <a:pt x="23979" y="2093"/>
                    </a:lnTo>
                    <a:lnTo>
                      <a:pt x="23979" y="2051"/>
                    </a:lnTo>
                    <a:lnTo>
                      <a:pt x="23707" y="1884"/>
                    </a:lnTo>
                    <a:lnTo>
                      <a:pt x="23665" y="1800"/>
                    </a:lnTo>
                    <a:lnTo>
                      <a:pt x="23728" y="1737"/>
                    </a:lnTo>
                    <a:lnTo>
                      <a:pt x="23875" y="1654"/>
                    </a:lnTo>
                    <a:lnTo>
                      <a:pt x="23958" y="1570"/>
                    </a:lnTo>
                    <a:lnTo>
                      <a:pt x="23917" y="1486"/>
                    </a:lnTo>
                    <a:lnTo>
                      <a:pt x="23854" y="1361"/>
                    </a:lnTo>
                    <a:lnTo>
                      <a:pt x="23812" y="1361"/>
                    </a:lnTo>
                    <a:lnTo>
                      <a:pt x="23749" y="1382"/>
                    </a:lnTo>
                    <a:lnTo>
                      <a:pt x="23707" y="1319"/>
                    </a:lnTo>
                    <a:lnTo>
                      <a:pt x="23624" y="1256"/>
                    </a:lnTo>
                    <a:lnTo>
                      <a:pt x="23519" y="1256"/>
                    </a:lnTo>
                    <a:lnTo>
                      <a:pt x="23393" y="1214"/>
                    </a:lnTo>
                    <a:lnTo>
                      <a:pt x="23331" y="1172"/>
                    </a:lnTo>
                    <a:lnTo>
                      <a:pt x="23247" y="1214"/>
                    </a:lnTo>
                    <a:lnTo>
                      <a:pt x="23121" y="1214"/>
                    </a:lnTo>
                    <a:lnTo>
                      <a:pt x="23080" y="1319"/>
                    </a:lnTo>
                    <a:lnTo>
                      <a:pt x="23080" y="1361"/>
                    </a:lnTo>
                    <a:lnTo>
                      <a:pt x="22996" y="1256"/>
                    </a:lnTo>
                    <a:lnTo>
                      <a:pt x="23038" y="1151"/>
                    </a:lnTo>
                    <a:lnTo>
                      <a:pt x="23101" y="1131"/>
                    </a:lnTo>
                    <a:lnTo>
                      <a:pt x="23101" y="1026"/>
                    </a:lnTo>
                    <a:lnTo>
                      <a:pt x="23142" y="942"/>
                    </a:lnTo>
                    <a:lnTo>
                      <a:pt x="23205" y="921"/>
                    </a:lnTo>
                    <a:lnTo>
                      <a:pt x="23205" y="817"/>
                    </a:lnTo>
                    <a:lnTo>
                      <a:pt x="23226" y="712"/>
                    </a:lnTo>
                    <a:lnTo>
                      <a:pt x="23205" y="649"/>
                    </a:lnTo>
                    <a:lnTo>
                      <a:pt x="23184" y="649"/>
                    </a:lnTo>
                    <a:lnTo>
                      <a:pt x="23038" y="796"/>
                    </a:lnTo>
                    <a:lnTo>
                      <a:pt x="23017" y="900"/>
                    </a:lnTo>
                    <a:lnTo>
                      <a:pt x="22996" y="900"/>
                    </a:lnTo>
                    <a:lnTo>
                      <a:pt x="22912" y="838"/>
                    </a:lnTo>
                    <a:lnTo>
                      <a:pt x="22808" y="900"/>
                    </a:lnTo>
                    <a:lnTo>
                      <a:pt x="22787" y="942"/>
                    </a:lnTo>
                    <a:lnTo>
                      <a:pt x="22808" y="1047"/>
                    </a:lnTo>
                    <a:lnTo>
                      <a:pt x="22724" y="1131"/>
                    </a:lnTo>
                    <a:lnTo>
                      <a:pt x="22682" y="1131"/>
                    </a:lnTo>
                    <a:lnTo>
                      <a:pt x="22661" y="1068"/>
                    </a:lnTo>
                    <a:lnTo>
                      <a:pt x="22598" y="1214"/>
                    </a:lnTo>
                    <a:lnTo>
                      <a:pt x="22598" y="1319"/>
                    </a:lnTo>
                    <a:lnTo>
                      <a:pt x="22556" y="1172"/>
                    </a:lnTo>
                    <a:lnTo>
                      <a:pt x="22556" y="1047"/>
                    </a:lnTo>
                    <a:lnTo>
                      <a:pt x="22598" y="942"/>
                    </a:lnTo>
                    <a:lnTo>
                      <a:pt x="22556" y="921"/>
                    </a:lnTo>
                    <a:lnTo>
                      <a:pt x="22473" y="1005"/>
                    </a:lnTo>
                    <a:lnTo>
                      <a:pt x="22452" y="1068"/>
                    </a:lnTo>
                    <a:lnTo>
                      <a:pt x="22368" y="1110"/>
                    </a:lnTo>
                    <a:lnTo>
                      <a:pt x="22410" y="921"/>
                    </a:lnTo>
                    <a:lnTo>
                      <a:pt x="22368" y="817"/>
                    </a:lnTo>
                    <a:lnTo>
                      <a:pt x="22264" y="817"/>
                    </a:lnTo>
                    <a:lnTo>
                      <a:pt x="22284" y="733"/>
                    </a:lnTo>
                    <a:lnTo>
                      <a:pt x="22410" y="628"/>
                    </a:lnTo>
                    <a:lnTo>
                      <a:pt x="22515" y="607"/>
                    </a:lnTo>
                    <a:lnTo>
                      <a:pt x="22661" y="712"/>
                    </a:lnTo>
                    <a:lnTo>
                      <a:pt x="22808" y="628"/>
                    </a:lnTo>
                    <a:lnTo>
                      <a:pt x="22912" y="607"/>
                    </a:lnTo>
                    <a:lnTo>
                      <a:pt x="23017" y="503"/>
                    </a:lnTo>
                    <a:lnTo>
                      <a:pt x="23017" y="440"/>
                    </a:lnTo>
                    <a:lnTo>
                      <a:pt x="23038" y="398"/>
                    </a:lnTo>
                    <a:lnTo>
                      <a:pt x="23017" y="335"/>
                    </a:lnTo>
                    <a:lnTo>
                      <a:pt x="22891" y="294"/>
                    </a:lnTo>
                    <a:lnTo>
                      <a:pt x="22828" y="294"/>
                    </a:lnTo>
                    <a:lnTo>
                      <a:pt x="22828" y="189"/>
                    </a:lnTo>
                    <a:lnTo>
                      <a:pt x="22787" y="126"/>
                    </a:lnTo>
                    <a:lnTo>
                      <a:pt x="22766" y="105"/>
                    </a:lnTo>
                    <a:lnTo>
                      <a:pt x="22787" y="84"/>
                    </a:lnTo>
                    <a:lnTo>
                      <a:pt x="22828" y="63"/>
                    </a:lnTo>
                    <a:lnTo>
                      <a:pt x="22870"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84" name="Google Shape;10422;p32">
                <a:extLst>
                  <a:ext uri="{FF2B5EF4-FFF2-40B4-BE49-F238E27FC236}">
                    <a16:creationId xmlns:a16="http://schemas.microsoft.com/office/drawing/2014/main" id="{E0FE32CE-9D05-C325-EF8A-588C2C10EA83}"/>
                  </a:ext>
                </a:extLst>
              </p:cNvPr>
              <p:cNvSpPr/>
              <p:nvPr/>
            </p:nvSpPr>
            <p:spPr>
              <a:xfrm>
                <a:off x="1979950" y="2384351"/>
                <a:ext cx="816050" cy="481275"/>
              </a:xfrm>
              <a:custGeom>
                <a:avLst/>
                <a:gdLst/>
                <a:ahLst/>
                <a:cxnLst/>
                <a:rect l="l" t="t" r="r" b="b"/>
                <a:pathLst>
                  <a:path w="32642" h="19251" extrusionOk="0">
                    <a:moveTo>
                      <a:pt x="2846" y="1"/>
                    </a:moveTo>
                    <a:lnTo>
                      <a:pt x="2909" y="210"/>
                    </a:lnTo>
                    <a:lnTo>
                      <a:pt x="3035" y="273"/>
                    </a:lnTo>
                    <a:lnTo>
                      <a:pt x="2993" y="356"/>
                    </a:lnTo>
                    <a:lnTo>
                      <a:pt x="2909" y="440"/>
                    </a:lnTo>
                    <a:lnTo>
                      <a:pt x="2930" y="545"/>
                    </a:lnTo>
                    <a:lnTo>
                      <a:pt x="2993" y="586"/>
                    </a:lnTo>
                    <a:lnTo>
                      <a:pt x="2972" y="649"/>
                    </a:lnTo>
                    <a:lnTo>
                      <a:pt x="2909" y="733"/>
                    </a:lnTo>
                    <a:lnTo>
                      <a:pt x="2951" y="775"/>
                    </a:lnTo>
                    <a:lnTo>
                      <a:pt x="2951" y="858"/>
                    </a:lnTo>
                    <a:lnTo>
                      <a:pt x="2993" y="900"/>
                    </a:lnTo>
                    <a:lnTo>
                      <a:pt x="2909" y="1047"/>
                    </a:lnTo>
                    <a:lnTo>
                      <a:pt x="2825" y="1089"/>
                    </a:lnTo>
                    <a:lnTo>
                      <a:pt x="2763" y="1256"/>
                    </a:lnTo>
                    <a:lnTo>
                      <a:pt x="2721" y="1298"/>
                    </a:lnTo>
                    <a:lnTo>
                      <a:pt x="2721" y="1423"/>
                    </a:lnTo>
                    <a:lnTo>
                      <a:pt x="2637" y="1486"/>
                    </a:lnTo>
                    <a:lnTo>
                      <a:pt x="2616" y="1591"/>
                    </a:lnTo>
                    <a:lnTo>
                      <a:pt x="2470" y="1674"/>
                    </a:lnTo>
                    <a:lnTo>
                      <a:pt x="2386" y="1633"/>
                    </a:lnTo>
                    <a:lnTo>
                      <a:pt x="2344" y="1570"/>
                    </a:lnTo>
                    <a:lnTo>
                      <a:pt x="2428" y="1465"/>
                    </a:lnTo>
                    <a:lnTo>
                      <a:pt x="2449" y="1507"/>
                    </a:lnTo>
                    <a:lnTo>
                      <a:pt x="2532" y="1465"/>
                    </a:lnTo>
                    <a:lnTo>
                      <a:pt x="2553" y="1528"/>
                    </a:lnTo>
                    <a:lnTo>
                      <a:pt x="2595" y="1486"/>
                    </a:lnTo>
                    <a:lnTo>
                      <a:pt x="2595" y="1361"/>
                    </a:lnTo>
                    <a:lnTo>
                      <a:pt x="2658" y="1214"/>
                    </a:lnTo>
                    <a:lnTo>
                      <a:pt x="2742" y="1151"/>
                    </a:lnTo>
                    <a:lnTo>
                      <a:pt x="2742" y="1047"/>
                    </a:lnTo>
                    <a:lnTo>
                      <a:pt x="2700" y="1068"/>
                    </a:lnTo>
                    <a:lnTo>
                      <a:pt x="2553" y="1172"/>
                    </a:lnTo>
                    <a:lnTo>
                      <a:pt x="2512" y="1214"/>
                    </a:lnTo>
                    <a:lnTo>
                      <a:pt x="2428" y="1214"/>
                    </a:lnTo>
                    <a:lnTo>
                      <a:pt x="2428" y="1172"/>
                    </a:lnTo>
                    <a:lnTo>
                      <a:pt x="2532" y="1068"/>
                    </a:lnTo>
                    <a:lnTo>
                      <a:pt x="2658" y="1005"/>
                    </a:lnTo>
                    <a:lnTo>
                      <a:pt x="2700" y="963"/>
                    </a:lnTo>
                    <a:lnTo>
                      <a:pt x="2658" y="879"/>
                    </a:lnTo>
                    <a:lnTo>
                      <a:pt x="2616" y="879"/>
                    </a:lnTo>
                    <a:lnTo>
                      <a:pt x="2532" y="900"/>
                    </a:lnTo>
                    <a:lnTo>
                      <a:pt x="2470" y="796"/>
                    </a:lnTo>
                    <a:lnTo>
                      <a:pt x="2407" y="754"/>
                    </a:lnTo>
                    <a:lnTo>
                      <a:pt x="2135" y="754"/>
                    </a:lnTo>
                    <a:lnTo>
                      <a:pt x="2009" y="649"/>
                    </a:lnTo>
                    <a:lnTo>
                      <a:pt x="1716" y="419"/>
                    </a:lnTo>
                    <a:lnTo>
                      <a:pt x="1696" y="440"/>
                    </a:lnTo>
                    <a:lnTo>
                      <a:pt x="1675" y="545"/>
                    </a:lnTo>
                    <a:lnTo>
                      <a:pt x="1591" y="754"/>
                    </a:lnTo>
                    <a:lnTo>
                      <a:pt x="1591" y="858"/>
                    </a:lnTo>
                    <a:lnTo>
                      <a:pt x="1654" y="1068"/>
                    </a:lnTo>
                    <a:lnTo>
                      <a:pt x="1591" y="1382"/>
                    </a:lnTo>
                    <a:lnTo>
                      <a:pt x="1612" y="1507"/>
                    </a:lnTo>
                    <a:lnTo>
                      <a:pt x="1591" y="1674"/>
                    </a:lnTo>
                    <a:lnTo>
                      <a:pt x="1612" y="1737"/>
                    </a:lnTo>
                    <a:lnTo>
                      <a:pt x="1675" y="1737"/>
                    </a:lnTo>
                    <a:lnTo>
                      <a:pt x="1696" y="1800"/>
                    </a:lnTo>
                    <a:lnTo>
                      <a:pt x="1654" y="1884"/>
                    </a:lnTo>
                    <a:lnTo>
                      <a:pt x="1591" y="1884"/>
                    </a:lnTo>
                    <a:lnTo>
                      <a:pt x="1570" y="1946"/>
                    </a:lnTo>
                    <a:lnTo>
                      <a:pt x="1591" y="2009"/>
                    </a:lnTo>
                    <a:lnTo>
                      <a:pt x="1696" y="2030"/>
                    </a:lnTo>
                    <a:lnTo>
                      <a:pt x="1654" y="2135"/>
                    </a:lnTo>
                    <a:lnTo>
                      <a:pt x="1654" y="2239"/>
                    </a:lnTo>
                    <a:lnTo>
                      <a:pt x="1591" y="2323"/>
                    </a:lnTo>
                    <a:lnTo>
                      <a:pt x="1549" y="2302"/>
                    </a:lnTo>
                    <a:lnTo>
                      <a:pt x="1507" y="2344"/>
                    </a:lnTo>
                    <a:lnTo>
                      <a:pt x="1507" y="2428"/>
                    </a:lnTo>
                    <a:lnTo>
                      <a:pt x="1675" y="2449"/>
                    </a:lnTo>
                    <a:lnTo>
                      <a:pt x="1821" y="2470"/>
                    </a:lnTo>
                    <a:lnTo>
                      <a:pt x="1926" y="2553"/>
                    </a:lnTo>
                    <a:lnTo>
                      <a:pt x="2072" y="2553"/>
                    </a:lnTo>
                    <a:lnTo>
                      <a:pt x="2114" y="2637"/>
                    </a:lnTo>
                    <a:lnTo>
                      <a:pt x="2135" y="2783"/>
                    </a:lnTo>
                    <a:lnTo>
                      <a:pt x="2093" y="2658"/>
                    </a:lnTo>
                    <a:lnTo>
                      <a:pt x="1988" y="2574"/>
                    </a:lnTo>
                    <a:lnTo>
                      <a:pt x="1905" y="2616"/>
                    </a:lnTo>
                    <a:lnTo>
                      <a:pt x="1821" y="2553"/>
                    </a:lnTo>
                    <a:lnTo>
                      <a:pt x="1612" y="2532"/>
                    </a:lnTo>
                    <a:lnTo>
                      <a:pt x="1570" y="2470"/>
                    </a:lnTo>
                    <a:lnTo>
                      <a:pt x="1507" y="2511"/>
                    </a:lnTo>
                    <a:lnTo>
                      <a:pt x="1507" y="2616"/>
                    </a:lnTo>
                    <a:lnTo>
                      <a:pt x="1403" y="2763"/>
                    </a:lnTo>
                    <a:lnTo>
                      <a:pt x="1403" y="2846"/>
                    </a:lnTo>
                    <a:lnTo>
                      <a:pt x="1403" y="2930"/>
                    </a:lnTo>
                    <a:lnTo>
                      <a:pt x="1340" y="3076"/>
                    </a:lnTo>
                    <a:lnTo>
                      <a:pt x="1277" y="3202"/>
                    </a:lnTo>
                    <a:lnTo>
                      <a:pt x="1131" y="3558"/>
                    </a:lnTo>
                    <a:lnTo>
                      <a:pt x="1089" y="3809"/>
                    </a:lnTo>
                    <a:lnTo>
                      <a:pt x="942" y="4102"/>
                    </a:lnTo>
                    <a:lnTo>
                      <a:pt x="921" y="4415"/>
                    </a:lnTo>
                    <a:lnTo>
                      <a:pt x="838" y="4541"/>
                    </a:lnTo>
                    <a:lnTo>
                      <a:pt x="733" y="4667"/>
                    </a:lnTo>
                    <a:lnTo>
                      <a:pt x="649" y="4855"/>
                    </a:lnTo>
                    <a:lnTo>
                      <a:pt x="608" y="4939"/>
                    </a:lnTo>
                    <a:lnTo>
                      <a:pt x="566" y="5043"/>
                    </a:lnTo>
                    <a:lnTo>
                      <a:pt x="419" y="5231"/>
                    </a:lnTo>
                    <a:lnTo>
                      <a:pt x="356" y="5336"/>
                    </a:lnTo>
                    <a:lnTo>
                      <a:pt x="398" y="5566"/>
                    </a:lnTo>
                    <a:lnTo>
                      <a:pt x="336" y="5776"/>
                    </a:lnTo>
                    <a:lnTo>
                      <a:pt x="336" y="5922"/>
                    </a:lnTo>
                    <a:lnTo>
                      <a:pt x="419" y="6027"/>
                    </a:lnTo>
                    <a:lnTo>
                      <a:pt x="356" y="6110"/>
                    </a:lnTo>
                    <a:lnTo>
                      <a:pt x="336" y="6194"/>
                    </a:lnTo>
                    <a:lnTo>
                      <a:pt x="398" y="6340"/>
                    </a:lnTo>
                    <a:lnTo>
                      <a:pt x="356" y="6592"/>
                    </a:lnTo>
                    <a:lnTo>
                      <a:pt x="315" y="6717"/>
                    </a:lnTo>
                    <a:lnTo>
                      <a:pt x="231" y="6759"/>
                    </a:lnTo>
                    <a:lnTo>
                      <a:pt x="252" y="6843"/>
                    </a:lnTo>
                    <a:lnTo>
                      <a:pt x="294" y="6864"/>
                    </a:lnTo>
                    <a:lnTo>
                      <a:pt x="231" y="7031"/>
                    </a:lnTo>
                    <a:lnTo>
                      <a:pt x="84" y="7136"/>
                    </a:lnTo>
                    <a:lnTo>
                      <a:pt x="1" y="7261"/>
                    </a:lnTo>
                    <a:lnTo>
                      <a:pt x="1" y="7387"/>
                    </a:lnTo>
                    <a:lnTo>
                      <a:pt x="105" y="7554"/>
                    </a:lnTo>
                    <a:lnTo>
                      <a:pt x="210" y="7763"/>
                    </a:lnTo>
                    <a:lnTo>
                      <a:pt x="210" y="7993"/>
                    </a:lnTo>
                    <a:lnTo>
                      <a:pt x="189" y="8119"/>
                    </a:lnTo>
                    <a:lnTo>
                      <a:pt x="126" y="8203"/>
                    </a:lnTo>
                    <a:lnTo>
                      <a:pt x="126" y="8286"/>
                    </a:lnTo>
                    <a:lnTo>
                      <a:pt x="147" y="8370"/>
                    </a:lnTo>
                    <a:lnTo>
                      <a:pt x="189" y="8496"/>
                    </a:lnTo>
                    <a:lnTo>
                      <a:pt x="126" y="8579"/>
                    </a:lnTo>
                    <a:lnTo>
                      <a:pt x="105" y="8642"/>
                    </a:lnTo>
                    <a:lnTo>
                      <a:pt x="126" y="8726"/>
                    </a:lnTo>
                    <a:lnTo>
                      <a:pt x="356" y="9102"/>
                    </a:lnTo>
                    <a:lnTo>
                      <a:pt x="398" y="9207"/>
                    </a:lnTo>
                    <a:lnTo>
                      <a:pt x="356" y="9270"/>
                    </a:lnTo>
                    <a:lnTo>
                      <a:pt x="398" y="9353"/>
                    </a:lnTo>
                    <a:lnTo>
                      <a:pt x="524" y="9479"/>
                    </a:lnTo>
                    <a:lnTo>
                      <a:pt x="545" y="9542"/>
                    </a:lnTo>
                    <a:lnTo>
                      <a:pt x="628" y="9542"/>
                    </a:lnTo>
                    <a:lnTo>
                      <a:pt x="628" y="9437"/>
                    </a:lnTo>
                    <a:lnTo>
                      <a:pt x="628" y="9312"/>
                    </a:lnTo>
                    <a:lnTo>
                      <a:pt x="712" y="9333"/>
                    </a:lnTo>
                    <a:lnTo>
                      <a:pt x="733" y="9312"/>
                    </a:lnTo>
                    <a:lnTo>
                      <a:pt x="733" y="9353"/>
                    </a:lnTo>
                    <a:lnTo>
                      <a:pt x="838" y="9353"/>
                    </a:lnTo>
                    <a:lnTo>
                      <a:pt x="859" y="9416"/>
                    </a:lnTo>
                    <a:lnTo>
                      <a:pt x="984" y="9437"/>
                    </a:lnTo>
                    <a:lnTo>
                      <a:pt x="880" y="9437"/>
                    </a:lnTo>
                    <a:lnTo>
                      <a:pt x="817" y="9479"/>
                    </a:lnTo>
                    <a:lnTo>
                      <a:pt x="754" y="9437"/>
                    </a:lnTo>
                    <a:lnTo>
                      <a:pt x="712" y="9437"/>
                    </a:lnTo>
                    <a:lnTo>
                      <a:pt x="712" y="9521"/>
                    </a:lnTo>
                    <a:lnTo>
                      <a:pt x="754" y="9542"/>
                    </a:lnTo>
                    <a:lnTo>
                      <a:pt x="754" y="9688"/>
                    </a:lnTo>
                    <a:lnTo>
                      <a:pt x="817" y="9793"/>
                    </a:lnTo>
                    <a:lnTo>
                      <a:pt x="838" y="9835"/>
                    </a:lnTo>
                    <a:lnTo>
                      <a:pt x="733" y="9793"/>
                    </a:lnTo>
                    <a:lnTo>
                      <a:pt x="670" y="9688"/>
                    </a:lnTo>
                    <a:lnTo>
                      <a:pt x="649" y="9646"/>
                    </a:lnTo>
                    <a:lnTo>
                      <a:pt x="608" y="9688"/>
                    </a:lnTo>
                    <a:lnTo>
                      <a:pt x="608" y="9772"/>
                    </a:lnTo>
                    <a:lnTo>
                      <a:pt x="545" y="9835"/>
                    </a:lnTo>
                    <a:lnTo>
                      <a:pt x="566" y="9877"/>
                    </a:lnTo>
                    <a:lnTo>
                      <a:pt x="545" y="9981"/>
                    </a:lnTo>
                    <a:lnTo>
                      <a:pt x="545" y="10086"/>
                    </a:lnTo>
                    <a:lnTo>
                      <a:pt x="608" y="10107"/>
                    </a:lnTo>
                    <a:lnTo>
                      <a:pt x="628" y="10211"/>
                    </a:lnTo>
                    <a:lnTo>
                      <a:pt x="733" y="10274"/>
                    </a:lnTo>
                    <a:lnTo>
                      <a:pt x="775" y="10358"/>
                    </a:lnTo>
                    <a:lnTo>
                      <a:pt x="775" y="10421"/>
                    </a:lnTo>
                    <a:lnTo>
                      <a:pt x="712" y="10504"/>
                    </a:lnTo>
                    <a:lnTo>
                      <a:pt x="649" y="10504"/>
                    </a:lnTo>
                    <a:lnTo>
                      <a:pt x="649" y="10567"/>
                    </a:lnTo>
                    <a:lnTo>
                      <a:pt x="670" y="10672"/>
                    </a:lnTo>
                    <a:lnTo>
                      <a:pt x="670" y="10797"/>
                    </a:lnTo>
                    <a:lnTo>
                      <a:pt x="712" y="10839"/>
                    </a:lnTo>
                    <a:lnTo>
                      <a:pt x="775" y="10923"/>
                    </a:lnTo>
                    <a:lnTo>
                      <a:pt x="817" y="11111"/>
                    </a:lnTo>
                    <a:lnTo>
                      <a:pt x="942" y="11362"/>
                    </a:lnTo>
                    <a:lnTo>
                      <a:pt x="1026" y="11509"/>
                    </a:lnTo>
                    <a:lnTo>
                      <a:pt x="1068" y="11530"/>
                    </a:lnTo>
                    <a:lnTo>
                      <a:pt x="1047" y="11571"/>
                    </a:lnTo>
                    <a:lnTo>
                      <a:pt x="1047" y="11613"/>
                    </a:lnTo>
                    <a:lnTo>
                      <a:pt x="1152" y="11718"/>
                    </a:lnTo>
                    <a:lnTo>
                      <a:pt x="1172" y="11843"/>
                    </a:lnTo>
                    <a:lnTo>
                      <a:pt x="1152" y="11990"/>
                    </a:lnTo>
                    <a:lnTo>
                      <a:pt x="1131" y="12094"/>
                    </a:lnTo>
                    <a:lnTo>
                      <a:pt x="1089" y="12136"/>
                    </a:lnTo>
                    <a:lnTo>
                      <a:pt x="1131" y="12199"/>
                    </a:lnTo>
                    <a:lnTo>
                      <a:pt x="1172" y="12262"/>
                    </a:lnTo>
                    <a:lnTo>
                      <a:pt x="1382" y="12262"/>
                    </a:lnTo>
                    <a:lnTo>
                      <a:pt x="1486" y="12283"/>
                    </a:lnTo>
                    <a:lnTo>
                      <a:pt x="1591" y="12346"/>
                    </a:lnTo>
                    <a:lnTo>
                      <a:pt x="1675" y="12366"/>
                    </a:lnTo>
                    <a:lnTo>
                      <a:pt x="1821" y="12366"/>
                    </a:lnTo>
                    <a:lnTo>
                      <a:pt x="1884" y="12450"/>
                    </a:lnTo>
                    <a:lnTo>
                      <a:pt x="1884" y="12555"/>
                    </a:lnTo>
                    <a:lnTo>
                      <a:pt x="2030" y="12618"/>
                    </a:lnTo>
                    <a:lnTo>
                      <a:pt x="2135" y="12618"/>
                    </a:lnTo>
                    <a:lnTo>
                      <a:pt x="2281" y="12680"/>
                    </a:lnTo>
                    <a:lnTo>
                      <a:pt x="2302" y="12722"/>
                    </a:lnTo>
                    <a:lnTo>
                      <a:pt x="2302" y="12827"/>
                    </a:lnTo>
                    <a:lnTo>
                      <a:pt x="2344" y="12869"/>
                    </a:lnTo>
                    <a:lnTo>
                      <a:pt x="2407" y="12827"/>
                    </a:lnTo>
                    <a:lnTo>
                      <a:pt x="2470" y="12827"/>
                    </a:lnTo>
                    <a:lnTo>
                      <a:pt x="2616" y="12973"/>
                    </a:lnTo>
                    <a:lnTo>
                      <a:pt x="2805" y="13245"/>
                    </a:lnTo>
                    <a:lnTo>
                      <a:pt x="2825" y="13434"/>
                    </a:lnTo>
                    <a:lnTo>
                      <a:pt x="2805" y="13559"/>
                    </a:lnTo>
                    <a:lnTo>
                      <a:pt x="2805" y="13664"/>
                    </a:lnTo>
                    <a:lnTo>
                      <a:pt x="4185" y="13643"/>
                    </a:lnTo>
                    <a:lnTo>
                      <a:pt x="4206" y="13706"/>
                    </a:lnTo>
                    <a:lnTo>
                      <a:pt x="4206" y="13747"/>
                    </a:lnTo>
                    <a:lnTo>
                      <a:pt x="6131" y="14647"/>
                    </a:lnTo>
                    <a:lnTo>
                      <a:pt x="7784" y="14689"/>
                    </a:lnTo>
                    <a:lnTo>
                      <a:pt x="7826" y="14480"/>
                    </a:lnTo>
                    <a:lnTo>
                      <a:pt x="8747" y="14501"/>
                    </a:lnTo>
                    <a:lnTo>
                      <a:pt x="8872" y="14584"/>
                    </a:lnTo>
                    <a:lnTo>
                      <a:pt x="8935" y="14710"/>
                    </a:lnTo>
                    <a:lnTo>
                      <a:pt x="8998" y="14773"/>
                    </a:lnTo>
                    <a:lnTo>
                      <a:pt x="9019" y="14815"/>
                    </a:lnTo>
                    <a:lnTo>
                      <a:pt x="9082" y="14815"/>
                    </a:lnTo>
                    <a:lnTo>
                      <a:pt x="9123" y="14898"/>
                    </a:lnTo>
                    <a:lnTo>
                      <a:pt x="9103" y="14961"/>
                    </a:lnTo>
                    <a:lnTo>
                      <a:pt x="9207" y="14982"/>
                    </a:lnTo>
                    <a:lnTo>
                      <a:pt x="9270" y="15066"/>
                    </a:lnTo>
                    <a:lnTo>
                      <a:pt x="9270" y="15107"/>
                    </a:lnTo>
                    <a:lnTo>
                      <a:pt x="9228" y="15170"/>
                    </a:lnTo>
                    <a:lnTo>
                      <a:pt x="9312" y="15191"/>
                    </a:lnTo>
                    <a:lnTo>
                      <a:pt x="9395" y="15233"/>
                    </a:lnTo>
                    <a:lnTo>
                      <a:pt x="9437" y="15317"/>
                    </a:lnTo>
                    <a:lnTo>
                      <a:pt x="9458" y="15442"/>
                    </a:lnTo>
                    <a:lnTo>
                      <a:pt x="9500" y="15484"/>
                    </a:lnTo>
                    <a:lnTo>
                      <a:pt x="9521" y="15505"/>
                    </a:lnTo>
                    <a:lnTo>
                      <a:pt x="9542" y="15526"/>
                    </a:lnTo>
                    <a:lnTo>
                      <a:pt x="9626" y="15610"/>
                    </a:lnTo>
                    <a:lnTo>
                      <a:pt x="9626" y="15693"/>
                    </a:lnTo>
                    <a:lnTo>
                      <a:pt x="9605" y="15714"/>
                    </a:lnTo>
                    <a:lnTo>
                      <a:pt x="9521" y="15735"/>
                    </a:lnTo>
                    <a:lnTo>
                      <a:pt x="9521" y="15756"/>
                    </a:lnTo>
                    <a:lnTo>
                      <a:pt x="9626" y="15903"/>
                    </a:lnTo>
                    <a:lnTo>
                      <a:pt x="9709" y="15965"/>
                    </a:lnTo>
                    <a:lnTo>
                      <a:pt x="9730" y="16070"/>
                    </a:lnTo>
                    <a:lnTo>
                      <a:pt x="9730" y="16112"/>
                    </a:lnTo>
                    <a:lnTo>
                      <a:pt x="9751" y="16112"/>
                    </a:lnTo>
                    <a:lnTo>
                      <a:pt x="9793" y="16133"/>
                    </a:lnTo>
                    <a:lnTo>
                      <a:pt x="9835" y="16133"/>
                    </a:lnTo>
                    <a:lnTo>
                      <a:pt x="9877" y="16154"/>
                    </a:lnTo>
                    <a:lnTo>
                      <a:pt x="9919" y="16216"/>
                    </a:lnTo>
                    <a:lnTo>
                      <a:pt x="9919" y="16237"/>
                    </a:lnTo>
                    <a:lnTo>
                      <a:pt x="9960" y="16279"/>
                    </a:lnTo>
                    <a:lnTo>
                      <a:pt x="10023" y="16279"/>
                    </a:lnTo>
                    <a:lnTo>
                      <a:pt x="10149" y="16342"/>
                    </a:lnTo>
                    <a:lnTo>
                      <a:pt x="10170" y="16384"/>
                    </a:lnTo>
                    <a:lnTo>
                      <a:pt x="10253" y="16426"/>
                    </a:lnTo>
                    <a:lnTo>
                      <a:pt x="10379" y="16467"/>
                    </a:lnTo>
                    <a:lnTo>
                      <a:pt x="10400" y="16530"/>
                    </a:lnTo>
                    <a:lnTo>
                      <a:pt x="10463" y="16530"/>
                    </a:lnTo>
                    <a:lnTo>
                      <a:pt x="10504" y="16488"/>
                    </a:lnTo>
                    <a:lnTo>
                      <a:pt x="10504" y="16467"/>
                    </a:lnTo>
                    <a:lnTo>
                      <a:pt x="10609" y="16384"/>
                    </a:lnTo>
                    <a:lnTo>
                      <a:pt x="10672" y="16384"/>
                    </a:lnTo>
                    <a:lnTo>
                      <a:pt x="10672" y="16342"/>
                    </a:lnTo>
                    <a:lnTo>
                      <a:pt x="10672" y="16321"/>
                    </a:lnTo>
                    <a:lnTo>
                      <a:pt x="10714" y="16237"/>
                    </a:lnTo>
                    <a:lnTo>
                      <a:pt x="10797" y="16070"/>
                    </a:lnTo>
                    <a:lnTo>
                      <a:pt x="10839" y="16028"/>
                    </a:lnTo>
                    <a:lnTo>
                      <a:pt x="10923" y="16007"/>
                    </a:lnTo>
                    <a:lnTo>
                      <a:pt x="10965" y="16007"/>
                    </a:lnTo>
                    <a:lnTo>
                      <a:pt x="10986" y="16028"/>
                    </a:lnTo>
                    <a:lnTo>
                      <a:pt x="11027" y="16028"/>
                    </a:lnTo>
                    <a:lnTo>
                      <a:pt x="11069" y="15944"/>
                    </a:lnTo>
                    <a:lnTo>
                      <a:pt x="11174" y="15944"/>
                    </a:lnTo>
                    <a:lnTo>
                      <a:pt x="11279" y="15965"/>
                    </a:lnTo>
                    <a:lnTo>
                      <a:pt x="11383" y="15944"/>
                    </a:lnTo>
                    <a:lnTo>
                      <a:pt x="11404" y="15965"/>
                    </a:lnTo>
                    <a:lnTo>
                      <a:pt x="11425" y="16007"/>
                    </a:lnTo>
                    <a:lnTo>
                      <a:pt x="11509" y="16007"/>
                    </a:lnTo>
                    <a:lnTo>
                      <a:pt x="11592" y="16028"/>
                    </a:lnTo>
                    <a:lnTo>
                      <a:pt x="11634" y="16133"/>
                    </a:lnTo>
                    <a:lnTo>
                      <a:pt x="11739" y="16216"/>
                    </a:lnTo>
                    <a:lnTo>
                      <a:pt x="11844" y="16363"/>
                    </a:lnTo>
                    <a:lnTo>
                      <a:pt x="11864" y="16467"/>
                    </a:lnTo>
                    <a:lnTo>
                      <a:pt x="11927" y="16530"/>
                    </a:lnTo>
                    <a:lnTo>
                      <a:pt x="11927" y="16593"/>
                    </a:lnTo>
                    <a:lnTo>
                      <a:pt x="11927" y="16760"/>
                    </a:lnTo>
                    <a:lnTo>
                      <a:pt x="12011" y="16781"/>
                    </a:lnTo>
                    <a:lnTo>
                      <a:pt x="12032" y="16865"/>
                    </a:lnTo>
                    <a:lnTo>
                      <a:pt x="12116" y="17074"/>
                    </a:lnTo>
                    <a:lnTo>
                      <a:pt x="12157" y="17095"/>
                    </a:lnTo>
                    <a:lnTo>
                      <a:pt x="12178" y="17179"/>
                    </a:lnTo>
                    <a:lnTo>
                      <a:pt x="12262" y="17221"/>
                    </a:lnTo>
                    <a:lnTo>
                      <a:pt x="12283" y="17325"/>
                    </a:lnTo>
                    <a:lnTo>
                      <a:pt x="12346" y="17430"/>
                    </a:lnTo>
                    <a:lnTo>
                      <a:pt x="12450" y="17514"/>
                    </a:lnTo>
                    <a:lnTo>
                      <a:pt x="12429" y="17618"/>
                    </a:lnTo>
                    <a:lnTo>
                      <a:pt x="12429" y="17723"/>
                    </a:lnTo>
                    <a:lnTo>
                      <a:pt x="12429" y="17786"/>
                    </a:lnTo>
                    <a:lnTo>
                      <a:pt x="12429" y="17807"/>
                    </a:lnTo>
                    <a:lnTo>
                      <a:pt x="12555" y="18141"/>
                    </a:lnTo>
                    <a:lnTo>
                      <a:pt x="12534" y="18309"/>
                    </a:lnTo>
                    <a:lnTo>
                      <a:pt x="12576" y="18351"/>
                    </a:lnTo>
                    <a:lnTo>
                      <a:pt x="12597" y="18351"/>
                    </a:lnTo>
                    <a:lnTo>
                      <a:pt x="12660" y="18372"/>
                    </a:lnTo>
                    <a:lnTo>
                      <a:pt x="12743" y="18372"/>
                    </a:lnTo>
                    <a:lnTo>
                      <a:pt x="12806" y="18413"/>
                    </a:lnTo>
                    <a:lnTo>
                      <a:pt x="12911" y="18518"/>
                    </a:lnTo>
                    <a:lnTo>
                      <a:pt x="13099" y="18560"/>
                    </a:lnTo>
                    <a:lnTo>
                      <a:pt x="13204" y="18644"/>
                    </a:lnTo>
                    <a:lnTo>
                      <a:pt x="13308" y="18644"/>
                    </a:lnTo>
                    <a:lnTo>
                      <a:pt x="13329" y="18727"/>
                    </a:lnTo>
                    <a:lnTo>
                      <a:pt x="13392" y="18748"/>
                    </a:lnTo>
                    <a:lnTo>
                      <a:pt x="13476" y="18581"/>
                    </a:lnTo>
                    <a:lnTo>
                      <a:pt x="13496" y="18455"/>
                    </a:lnTo>
                    <a:lnTo>
                      <a:pt x="13476" y="18372"/>
                    </a:lnTo>
                    <a:lnTo>
                      <a:pt x="13476" y="18120"/>
                    </a:lnTo>
                    <a:lnTo>
                      <a:pt x="13413" y="18037"/>
                    </a:lnTo>
                    <a:lnTo>
                      <a:pt x="13496" y="17911"/>
                    </a:lnTo>
                    <a:lnTo>
                      <a:pt x="13538" y="17723"/>
                    </a:lnTo>
                    <a:lnTo>
                      <a:pt x="13622" y="17618"/>
                    </a:lnTo>
                    <a:lnTo>
                      <a:pt x="13580" y="17409"/>
                    </a:lnTo>
                    <a:lnTo>
                      <a:pt x="13685" y="17367"/>
                    </a:lnTo>
                    <a:lnTo>
                      <a:pt x="13789" y="17284"/>
                    </a:lnTo>
                    <a:lnTo>
                      <a:pt x="13727" y="17200"/>
                    </a:lnTo>
                    <a:lnTo>
                      <a:pt x="13831" y="17074"/>
                    </a:lnTo>
                    <a:lnTo>
                      <a:pt x="13894" y="17095"/>
                    </a:lnTo>
                    <a:lnTo>
                      <a:pt x="13999" y="17053"/>
                    </a:lnTo>
                    <a:lnTo>
                      <a:pt x="13957" y="16907"/>
                    </a:lnTo>
                    <a:lnTo>
                      <a:pt x="13957" y="16907"/>
                    </a:lnTo>
                    <a:lnTo>
                      <a:pt x="14040" y="16970"/>
                    </a:lnTo>
                    <a:lnTo>
                      <a:pt x="14145" y="16907"/>
                    </a:lnTo>
                    <a:lnTo>
                      <a:pt x="14103" y="16865"/>
                    </a:lnTo>
                    <a:lnTo>
                      <a:pt x="14208" y="16781"/>
                    </a:lnTo>
                    <a:lnTo>
                      <a:pt x="14250" y="16802"/>
                    </a:lnTo>
                    <a:lnTo>
                      <a:pt x="14312" y="16781"/>
                    </a:lnTo>
                    <a:lnTo>
                      <a:pt x="14375" y="16865"/>
                    </a:lnTo>
                    <a:lnTo>
                      <a:pt x="14271" y="16949"/>
                    </a:lnTo>
                    <a:lnTo>
                      <a:pt x="14354" y="16949"/>
                    </a:lnTo>
                    <a:lnTo>
                      <a:pt x="14459" y="16844"/>
                    </a:lnTo>
                    <a:lnTo>
                      <a:pt x="14543" y="16844"/>
                    </a:lnTo>
                    <a:lnTo>
                      <a:pt x="14794" y="16739"/>
                    </a:lnTo>
                    <a:lnTo>
                      <a:pt x="14982" y="16551"/>
                    </a:lnTo>
                    <a:lnTo>
                      <a:pt x="15066" y="16551"/>
                    </a:lnTo>
                    <a:lnTo>
                      <a:pt x="15108" y="16488"/>
                    </a:lnTo>
                    <a:lnTo>
                      <a:pt x="15087" y="16384"/>
                    </a:lnTo>
                    <a:lnTo>
                      <a:pt x="15108" y="16258"/>
                    </a:lnTo>
                    <a:lnTo>
                      <a:pt x="15045" y="16112"/>
                    </a:lnTo>
                    <a:lnTo>
                      <a:pt x="15087" y="16175"/>
                    </a:lnTo>
                    <a:lnTo>
                      <a:pt x="15170" y="16175"/>
                    </a:lnTo>
                    <a:lnTo>
                      <a:pt x="15275" y="16070"/>
                    </a:lnTo>
                    <a:lnTo>
                      <a:pt x="15275" y="16028"/>
                    </a:lnTo>
                    <a:lnTo>
                      <a:pt x="15317" y="16133"/>
                    </a:lnTo>
                    <a:lnTo>
                      <a:pt x="15254" y="16237"/>
                    </a:lnTo>
                    <a:lnTo>
                      <a:pt x="15275" y="16321"/>
                    </a:lnTo>
                    <a:lnTo>
                      <a:pt x="15275" y="16426"/>
                    </a:lnTo>
                    <a:lnTo>
                      <a:pt x="15401" y="16384"/>
                    </a:lnTo>
                    <a:lnTo>
                      <a:pt x="15484" y="16258"/>
                    </a:lnTo>
                    <a:lnTo>
                      <a:pt x="15568" y="16258"/>
                    </a:lnTo>
                    <a:lnTo>
                      <a:pt x="15631" y="16216"/>
                    </a:lnTo>
                    <a:lnTo>
                      <a:pt x="15840" y="16154"/>
                    </a:lnTo>
                    <a:lnTo>
                      <a:pt x="16007" y="16154"/>
                    </a:lnTo>
                    <a:lnTo>
                      <a:pt x="16258" y="16237"/>
                    </a:lnTo>
                    <a:lnTo>
                      <a:pt x="16321" y="16279"/>
                    </a:lnTo>
                    <a:lnTo>
                      <a:pt x="16635" y="16321"/>
                    </a:lnTo>
                    <a:lnTo>
                      <a:pt x="16740" y="16279"/>
                    </a:lnTo>
                    <a:lnTo>
                      <a:pt x="16740" y="16237"/>
                    </a:lnTo>
                    <a:lnTo>
                      <a:pt x="16740" y="16154"/>
                    </a:lnTo>
                    <a:lnTo>
                      <a:pt x="16844" y="16133"/>
                    </a:lnTo>
                    <a:lnTo>
                      <a:pt x="16928" y="16154"/>
                    </a:lnTo>
                    <a:lnTo>
                      <a:pt x="16865" y="16216"/>
                    </a:lnTo>
                    <a:lnTo>
                      <a:pt x="16928" y="16237"/>
                    </a:lnTo>
                    <a:lnTo>
                      <a:pt x="16991" y="16216"/>
                    </a:lnTo>
                    <a:lnTo>
                      <a:pt x="17053" y="16258"/>
                    </a:lnTo>
                    <a:lnTo>
                      <a:pt x="17053" y="16342"/>
                    </a:lnTo>
                    <a:lnTo>
                      <a:pt x="17074" y="16384"/>
                    </a:lnTo>
                    <a:lnTo>
                      <a:pt x="17200" y="16363"/>
                    </a:lnTo>
                    <a:lnTo>
                      <a:pt x="17242" y="16426"/>
                    </a:lnTo>
                    <a:lnTo>
                      <a:pt x="17158" y="16488"/>
                    </a:lnTo>
                    <a:lnTo>
                      <a:pt x="17095" y="16551"/>
                    </a:lnTo>
                    <a:lnTo>
                      <a:pt x="17179" y="16572"/>
                    </a:lnTo>
                    <a:lnTo>
                      <a:pt x="17263" y="16551"/>
                    </a:lnTo>
                    <a:lnTo>
                      <a:pt x="17346" y="16593"/>
                    </a:lnTo>
                    <a:lnTo>
                      <a:pt x="17493" y="16656"/>
                    </a:lnTo>
                    <a:lnTo>
                      <a:pt x="17556" y="16572"/>
                    </a:lnTo>
                    <a:lnTo>
                      <a:pt x="17618" y="16530"/>
                    </a:lnTo>
                    <a:lnTo>
                      <a:pt x="17723" y="16593"/>
                    </a:lnTo>
                    <a:lnTo>
                      <a:pt x="17786" y="16656"/>
                    </a:lnTo>
                    <a:lnTo>
                      <a:pt x="17870" y="16635"/>
                    </a:lnTo>
                    <a:lnTo>
                      <a:pt x="17870" y="16467"/>
                    </a:lnTo>
                    <a:lnTo>
                      <a:pt x="17807" y="16363"/>
                    </a:lnTo>
                    <a:lnTo>
                      <a:pt x="17911" y="16363"/>
                    </a:lnTo>
                    <a:lnTo>
                      <a:pt x="18016" y="16488"/>
                    </a:lnTo>
                    <a:lnTo>
                      <a:pt x="18100" y="16530"/>
                    </a:lnTo>
                    <a:lnTo>
                      <a:pt x="18142" y="16593"/>
                    </a:lnTo>
                    <a:lnTo>
                      <a:pt x="18204" y="16593"/>
                    </a:lnTo>
                    <a:lnTo>
                      <a:pt x="18288" y="16635"/>
                    </a:lnTo>
                    <a:lnTo>
                      <a:pt x="18288" y="16760"/>
                    </a:lnTo>
                    <a:lnTo>
                      <a:pt x="18309" y="16677"/>
                    </a:lnTo>
                    <a:lnTo>
                      <a:pt x="18414" y="16656"/>
                    </a:lnTo>
                    <a:lnTo>
                      <a:pt x="18414" y="16635"/>
                    </a:lnTo>
                    <a:lnTo>
                      <a:pt x="18288" y="16530"/>
                    </a:lnTo>
                    <a:lnTo>
                      <a:pt x="18100" y="16447"/>
                    </a:lnTo>
                    <a:lnTo>
                      <a:pt x="18037" y="16363"/>
                    </a:lnTo>
                    <a:lnTo>
                      <a:pt x="18037" y="16258"/>
                    </a:lnTo>
                    <a:lnTo>
                      <a:pt x="18225" y="16175"/>
                    </a:lnTo>
                    <a:lnTo>
                      <a:pt x="18288" y="16154"/>
                    </a:lnTo>
                    <a:lnTo>
                      <a:pt x="18183" y="16112"/>
                    </a:lnTo>
                    <a:lnTo>
                      <a:pt x="18121" y="16049"/>
                    </a:lnTo>
                    <a:lnTo>
                      <a:pt x="18100" y="16049"/>
                    </a:lnTo>
                    <a:lnTo>
                      <a:pt x="18016" y="16112"/>
                    </a:lnTo>
                    <a:lnTo>
                      <a:pt x="17932" y="16154"/>
                    </a:lnTo>
                    <a:lnTo>
                      <a:pt x="17932" y="16070"/>
                    </a:lnTo>
                    <a:lnTo>
                      <a:pt x="18037" y="15944"/>
                    </a:lnTo>
                    <a:lnTo>
                      <a:pt x="18246" y="15861"/>
                    </a:lnTo>
                    <a:lnTo>
                      <a:pt x="18330" y="15798"/>
                    </a:lnTo>
                    <a:lnTo>
                      <a:pt x="18665" y="15735"/>
                    </a:lnTo>
                    <a:lnTo>
                      <a:pt x="18811" y="15756"/>
                    </a:lnTo>
                    <a:lnTo>
                      <a:pt x="18874" y="15735"/>
                    </a:lnTo>
                    <a:lnTo>
                      <a:pt x="18958" y="15735"/>
                    </a:lnTo>
                    <a:lnTo>
                      <a:pt x="19020" y="15651"/>
                    </a:lnTo>
                    <a:lnTo>
                      <a:pt x="19062" y="15547"/>
                    </a:lnTo>
                    <a:lnTo>
                      <a:pt x="19146" y="15547"/>
                    </a:lnTo>
                    <a:lnTo>
                      <a:pt x="19125" y="15631"/>
                    </a:lnTo>
                    <a:lnTo>
                      <a:pt x="19125" y="15714"/>
                    </a:lnTo>
                    <a:lnTo>
                      <a:pt x="19250" y="15819"/>
                    </a:lnTo>
                    <a:lnTo>
                      <a:pt x="19334" y="15756"/>
                    </a:lnTo>
                    <a:lnTo>
                      <a:pt x="19481" y="15756"/>
                    </a:lnTo>
                    <a:lnTo>
                      <a:pt x="19585" y="15735"/>
                    </a:lnTo>
                    <a:lnTo>
                      <a:pt x="19648" y="15798"/>
                    </a:lnTo>
                    <a:lnTo>
                      <a:pt x="19815" y="15756"/>
                    </a:lnTo>
                    <a:lnTo>
                      <a:pt x="19878" y="15798"/>
                    </a:lnTo>
                    <a:lnTo>
                      <a:pt x="20004" y="15714"/>
                    </a:lnTo>
                    <a:lnTo>
                      <a:pt x="20108" y="15714"/>
                    </a:lnTo>
                    <a:lnTo>
                      <a:pt x="20129" y="15735"/>
                    </a:lnTo>
                    <a:lnTo>
                      <a:pt x="20087" y="15756"/>
                    </a:lnTo>
                    <a:lnTo>
                      <a:pt x="19962" y="15756"/>
                    </a:lnTo>
                    <a:lnTo>
                      <a:pt x="19920" y="15798"/>
                    </a:lnTo>
                    <a:lnTo>
                      <a:pt x="20087" y="15819"/>
                    </a:lnTo>
                    <a:lnTo>
                      <a:pt x="20213" y="15819"/>
                    </a:lnTo>
                    <a:lnTo>
                      <a:pt x="20318" y="15903"/>
                    </a:lnTo>
                    <a:lnTo>
                      <a:pt x="20401" y="15944"/>
                    </a:lnTo>
                    <a:lnTo>
                      <a:pt x="20338" y="15861"/>
                    </a:lnTo>
                    <a:lnTo>
                      <a:pt x="20338" y="15819"/>
                    </a:lnTo>
                    <a:lnTo>
                      <a:pt x="20401" y="15819"/>
                    </a:lnTo>
                    <a:lnTo>
                      <a:pt x="20422" y="15861"/>
                    </a:lnTo>
                    <a:lnTo>
                      <a:pt x="20527" y="15944"/>
                    </a:lnTo>
                    <a:lnTo>
                      <a:pt x="20506" y="16007"/>
                    </a:lnTo>
                    <a:lnTo>
                      <a:pt x="20443" y="15944"/>
                    </a:lnTo>
                    <a:lnTo>
                      <a:pt x="20422" y="15965"/>
                    </a:lnTo>
                    <a:lnTo>
                      <a:pt x="20548" y="16049"/>
                    </a:lnTo>
                    <a:lnTo>
                      <a:pt x="20610" y="16133"/>
                    </a:lnTo>
                    <a:lnTo>
                      <a:pt x="20652" y="16175"/>
                    </a:lnTo>
                    <a:lnTo>
                      <a:pt x="20631" y="16216"/>
                    </a:lnTo>
                    <a:lnTo>
                      <a:pt x="20610" y="16154"/>
                    </a:lnTo>
                    <a:lnTo>
                      <a:pt x="20590" y="16216"/>
                    </a:lnTo>
                    <a:lnTo>
                      <a:pt x="20610" y="16258"/>
                    </a:lnTo>
                    <a:lnTo>
                      <a:pt x="20799" y="16237"/>
                    </a:lnTo>
                    <a:lnTo>
                      <a:pt x="20903" y="16216"/>
                    </a:lnTo>
                    <a:lnTo>
                      <a:pt x="21029" y="16070"/>
                    </a:lnTo>
                    <a:lnTo>
                      <a:pt x="21113" y="16070"/>
                    </a:lnTo>
                    <a:lnTo>
                      <a:pt x="21113" y="16049"/>
                    </a:lnTo>
                    <a:lnTo>
                      <a:pt x="21175" y="15965"/>
                    </a:lnTo>
                    <a:lnTo>
                      <a:pt x="21280" y="15965"/>
                    </a:lnTo>
                    <a:lnTo>
                      <a:pt x="21364" y="16007"/>
                    </a:lnTo>
                    <a:lnTo>
                      <a:pt x="21489" y="16049"/>
                    </a:lnTo>
                    <a:lnTo>
                      <a:pt x="21552" y="16258"/>
                    </a:lnTo>
                    <a:lnTo>
                      <a:pt x="21636" y="16321"/>
                    </a:lnTo>
                    <a:lnTo>
                      <a:pt x="21657" y="16321"/>
                    </a:lnTo>
                    <a:lnTo>
                      <a:pt x="21678" y="16447"/>
                    </a:lnTo>
                    <a:lnTo>
                      <a:pt x="21761" y="16488"/>
                    </a:lnTo>
                    <a:lnTo>
                      <a:pt x="21803" y="16488"/>
                    </a:lnTo>
                    <a:lnTo>
                      <a:pt x="21803" y="16551"/>
                    </a:lnTo>
                    <a:lnTo>
                      <a:pt x="21866" y="16635"/>
                    </a:lnTo>
                    <a:lnTo>
                      <a:pt x="21950" y="16656"/>
                    </a:lnTo>
                    <a:lnTo>
                      <a:pt x="22012" y="16781"/>
                    </a:lnTo>
                    <a:lnTo>
                      <a:pt x="21991" y="16907"/>
                    </a:lnTo>
                    <a:lnTo>
                      <a:pt x="21908" y="17179"/>
                    </a:lnTo>
                    <a:lnTo>
                      <a:pt x="21803" y="17409"/>
                    </a:lnTo>
                    <a:lnTo>
                      <a:pt x="21803" y="17493"/>
                    </a:lnTo>
                    <a:lnTo>
                      <a:pt x="21887" y="17597"/>
                    </a:lnTo>
                    <a:lnTo>
                      <a:pt x="21908" y="17576"/>
                    </a:lnTo>
                    <a:lnTo>
                      <a:pt x="21971" y="17493"/>
                    </a:lnTo>
                    <a:lnTo>
                      <a:pt x="21971" y="17430"/>
                    </a:lnTo>
                    <a:lnTo>
                      <a:pt x="21991" y="17388"/>
                    </a:lnTo>
                    <a:lnTo>
                      <a:pt x="22075" y="17430"/>
                    </a:lnTo>
                    <a:lnTo>
                      <a:pt x="22096" y="17535"/>
                    </a:lnTo>
                    <a:lnTo>
                      <a:pt x="21950" y="17744"/>
                    </a:lnTo>
                    <a:lnTo>
                      <a:pt x="21971" y="17807"/>
                    </a:lnTo>
                    <a:lnTo>
                      <a:pt x="21991" y="17911"/>
                    </a:lnTo>
                    <a:lnTo>
                      <a:pt x="22054" y="18016"/>
                    </a:lnTo>
                    <a:lnTo>
                      <a:pt x="22075" y="18058"/>
                    </a:lnTo>
                    <a:lnTo>
                      <a:pt x="22117" y="18037"/>
                    </a:lnTo>
                    <a:lnTo>
                      <a:pt x="22159" y="18141"/>
                    </a:lnTo>
                    <a:lnTo>
                      <a:pt x="22201" y="18100"/>
                    </a:lnTo>
                    <a:lnTo>
                      <a:pt x="22201" y="18058"/>
                    </a:lnTo>
                    <a:lnTo>
                      <a:pt x="22222" y="18100"/>
                    </a:lnTo>
                    <a:lnTo>
                      <a:pt x="22368" y="18058"/>
                    </a:lnTo>
                    <a:lnTo>
                      <a:pt x="22368" y="18058"/>
                    </a:lnTo>
                    <a:lnTo>
                      <a:pt x="22263" y="18141"/>
                    </a:lnTo>
                    <a:lnTo>
                      <a:pt x="22222" y="18246"/>
                    </a:lnTo>
                    <a:lnTo>
                      <a:pt x="22201" y="18309"/>
                    </a:lnTo>
                    <a:lnTo>
                      <a:pt x="22201" y="18351"/>
                    </a:lnTo>
                    <a:lnTo>
                      <a:pt x="22368" y="18455"/>
                    </a:lnTo>
                    <a:lnTo>
                      <a:pt x="22368" y="18581"/>
                    </a:lnTo>
                    <a:lnTo>
                      <a:pt x="22368" y="18748"/>
                    </a:lnTo>
                    <a:lnTo>
                      <a:pt x="22410" y="18769"/>
                    </a:lnTo>
                    <a:lnTo>
                      <a:pt x="22494" y="18769"/>
                    </a:lnTo>
                    <a:lnTo>
                      <a:pt x="22535" y="18853"/>
                    </a:lnTo>
                    <a:lnTo>
                      <a:pt x="22515" y="18957"/>
                    </a:lnTo>
                    <a:lnTo>
                      <a:pt x="22682" y="19062"/>
                    </a:lnTo>
                    <a:lnTo>
                      <a:pt x="22598" y="19083"/>
                    </a:lnTo>
                    <a:lnTo>
                      <a:pt x="22724" y="19146"/>
                    </a:lnTo>
                    <a:lnTo>
                      <a:pt x="22787" y="19188"/>
                    </a:lnTo>
                    <a:lnTo>
                      <a:pt x="22891" y="19250"/>
                    </a:lnTo>
                    <a:lnTo>
                      <a:pt x="22996" y="19188"/>
                    </a:lnTo>
                    <a:lnTo>
                      <a:pt x="23100" y="19167"/>
                    </a:lnTo>
                    <a:lnTo>
                      <a:pt x="23100" y="18999"/>
                    </a:lnTo>
                    <a:lnTo>
                      <a:pt x="23163" y="18895"/>
                    </a:lnTo>
                    <a:lnTo>
                      <a:pt x="23226" y="18769"/>
                    </a:lnTo>
                    <a:lnTo>
                      <a:pt x="23331" y="18560"/>
                    </a:lnTo>
                    <a:lnTo>
                      <a:pt x="23310" y="18455"/>
                    </a:lnTo>
                    <a:lnTo>
                      <a:pt x="23351" y="18413"/>
                    </a:lnTo>
                    <a:lnTo>
                      <a:pt x="23351" y="18225"/>
                    </a:lnTo>
                    <a:lnTo>
                      <a:pt x="23331" y="18162"/>
                    </a:lnTo>
                    <a:lnTo>
                      <a:pt x="23414" y="18120"/>
                    </a:lnTo>
                    <a:lnTo>
                      <a:pt x="23351" y="17932"/>
                    </a:lnTo>
                    <a:lnTo>
                      <a:pt x="23247" y="17848"/>
                    </a:lnTo>
                    <a:lnTo>
                      <a:pt x="23205" y="17493"/>
                    </a:lnTo>
                    <a:lnTo>
                      <a:pt x="23142" y="17430"/>
                    </a:lnTo>
                    <a:lnTo>
                      <a:pt x="23163" y="17263"/>
                    </a:lnTo>
                    <a:lnTo>
                      <a:pt x="23205" y="17116"/>
                    </a:lnTo>
                    <a:lnTo>
                      <a:pt x="23163" y="17011"/>
                    </a:lnTo>
                    <a:lnTo>
                      <a:pt x="23100" y="16907"/>
                    </a:lnTo>
                    <a:lnTo>
                      <a:pt x="23038" y="16656"/>
                    </a:lnTo>
                    <a:lnTo>
                      <a:pt x="22996" y="16551"/>
                    </a:lnTo>
                    <a:lnTo>
                      <a:pt x="22954" y="16279"/>
                    </a:lnTo>
                    <a:lnTo>
                      <a:pt x="22912" y="16133"/>
                    </a:lnTo>
                    <a:lnTo>
                      <a:pt x="22933" y="15903"/>
                    </a:lnTo>
                    <a:lnTo>
                      <a:pt x="22912" y="15714"/>
                    </a:lnTo>
                    <a:lnTo>
                      <a:pt x="22933" y="15379"/>
                    </a:lnTo>
                    <a:lnTo>
                      <a:pt x="22933" y="15170"/>
                    </a:lnTo>
                    <a:lnTo>
                      <a:pt x="23038" y="15003"/>
                    </a:lnTo>
                    <a:lnTo>
                      <a:pt x="23121" y="14856"/>
                    </a:lnTo>
                    <a:lnTo>
                      <a:pt x="23226" y="14815"/>
                    </a:lnTo>
                    <a:lnTo>
                      <a:pt x="23268" y="14752"/>
                    </a:lnTo>
                    <a:lnTo>
                      <a:pt x="23331" y="14752"/>
                    </a:lnTo>
                    <a:lnTo>
                      <a:pt x="23414" y="14605"/>
                    </a:lnTo>
                    <a:lnTo>
                      <a:pt x="23414" y="14543"/>
                    </a:lnTo>
                    <a:lnTo>
                      <a:pt x="23372" y="14501"/>
                    </a:lnTo>
                    <a:lnTo>
                      <a:pt x="23414" y="14480"/>
                    </a:lnTo>
                    <a:lnTo>
                      <a:pt x="23540" y="14480"/>
                    </a:lnTo>
                    <a:lnTo>
                      <a:pt x="23561" y="14396"/>
                    </a:lnTo>
                    <a:lnTo>
                      <a:pt x="23665" y="14396"/>
                    </a:lnTo>
                    <a:lnTo>
                      <a:pt x="23686" y="14354"/>
                    </a:lnTo>
                    <a:lnTo>
                      <a:pt x="23875" y="14333"/>
                    </a:lnTo>
                    <a:lnTo>
                      <a:pt x="23937" y="14250"/>
                    </a:lnTo>
                    <a:lnTo>
                      <a:pt x="24063" y="14250"/>
                    </a:lnTo>
                    <a:lnTo>
                      <a:pt x="24084" y="14187"/>
                    </a:lnTo>
                    <a:lnTo>
                      <a:pt x="24168" y="14187"/>
                    </a:lnTo>
                    <a:lnTo>
                      <a:pt x="24209" y="14229"/>
                    </a:lnTo>
                    <a:lnTo>
                      <a:pt x="24314" y="14082"/>
                    </a:lnTo>
                    <a:lnTo>
                      <a:pt x="24314" y="14040"/>
                    </a:lnTo>
                    <a:lnTo>
                      <a:pt x="24377" y="14040"/>
                    </a:lnTo>
                    <a:lnTo>
                      <a:pt x="24481" y="13957"/>
                    </a:lnTo>
                    <a:lnTo>
                      <a:pt x="24481" y="13873"/>
                    </a:lnTo>
                    <a:lnTo>
                      <a:pt x="24691" y="13601"/>
                    </a:lnTo>
                    <a:lnTo>
                      <a:pt x="24795" y="13496"/>
                    </a:lnTo>
                    <a:lnTo>
                      <a:pt x="24984" y="13496"/>
                    </a:lnTo>
                    <a:lnTo>
                      <a:pt x="25025" y="13517"/>
                    </a:lnTo>
                    <a:lnTo>
                      <a:pt x="25088" y="13517"/>
                    </a:lnTo>
                    <a:lnTo>
                      <a:pt x="25193" y="13329"/>
                    </a:lnTo>
                    <a:lnTo>
                      <a:pt x="25465" y="13099"/>
                    </a:lnTo>
                    <a:lnTo>
                      <a:pt x="25737" y="12931"/>
                    </a:lnTo>
                    <a:lnTo>
                      <a:pt x="25862" y="12910"/>
                    </a:lnTo>
                    <a:lnTo>
                      <a:pt x="25925" y="12890"/>
                    </a:lnTo>
                    <a:lnTo>
                      <a:pt x="25988" y="12890"/>
                    </a:lnTo>
                    <a:lnTo>
                      <a:pt x="25988" y="12910"/>
                    </a:lnTo>
                    <a:lnTo>
                      <a:pt x="26092" y="12910"/>
                    </a:lnTo>
                    <a:lnTo>
                      <a:pt x="26197" y="12785"/>
                    </a:lnTo>
                    <a:lnTo>
                      <a:pt x="26155" y="12785"/>
                    </a:lnTo>
                    <a:lnTo>
                      <a:pt x="26134" y="12722"/>
                    </a:lnTo>
                    <a:lnTo>
                      <a:pt x="26030" y="12827"/>
                    </a:lnTo>
                    <a:lnTo>
                      <a:pt x="25883" y="12806"/>
                    </a:lnTo>
                    <a:lnTo>
                      <a:pt x="25820" y="12722"/>
                    </a:lnTo>
                    <a:lnTo>
                      <a:pt x="25925" y="12785"/>
                    </a:lnTo>
                    <a:lnTo>
                      <a:pt x="26051" y="12701"/>
                    </a:lnTo>
                    <a:lnTo>
                      <a:pt x="26030" y="12680"/>
                    </a:lnTo>
                    <a:lnTo>
                      <a:pt x="26092" y="12618"/>
                    </a:lnTo>
                    <a:lnTo>
                      <a:pt x="26051" y="12555"/>
                    </a:lnTo>
                    <a:lnTo>
                      <a:pt x="25925" y="12513"/>
                    </a:lnTo>
                    <a:lnTo>
                      <a:pt x="25862" y="12471"/>
                    </a:lnTo>
                    <a:lnTo>
                      <a:pt x="25946" y="12471"/>
                    </a:lnTo>
                    <a:lnTo>
                      <a:pt x="26030" y="12492"/>
                    </a:lnTo>
                    <a:lnTo>
                      <a:pt x="26092" y="12471"/>
                    </a:lnTo>
                    <a:lnTo>
                      <a:pt x="26092" y="12387"/>
                    </a:lnTo>
                    <a:lnTo>
                      <a:pt x="26155" y="12513"/>
                    </a:lnTo>
                    <a:lnTo>
                      <a:pt x="26239" y="12492"/>
                    </a:lnTo>
                    <a:lnTo>
                      <a:pt x="26302" y="12555"/>
                    </a:lnTo>
                    <a:lnTo>
                      <a:pt x="26364" y="12513"/>
                    </a:lnTo>
                    <a:lnTo>
                      <a:pt x="26385" y="12408"/>
                    </a:lnTo>
                    <a:lnTo>
                      <a:pt x="26511" y="12304"/>
                    </a:lnTo>
                    <a:lnTo>
                      <a:pt x="26553" y="12304"/>
                    </a:lnTo>
                    <a:lnTo>
                      <a:pt x="26574" y="12199"/>
                    </a:lnTo>
                    <a:lnTo>
                      <a:pt x="26553" y="12094"/>
                    </a:lnTo>
                    <a:lnTo>
                      <a:pt x="26511" y="12094"/>
                    </a:lnTo>
                    <a:lnTo>
                      <a:pt x="26448" y="12241"/>
                    </a:lnTo>
                    <a:lnTo>
                      <a:pt x="26448" y="12283"/>
                    </a:lnTo>
                    <a:lnTo>
                      <a:pt x="26385" y="12262"/>
                    </a:lnTo>
                    <a:lnTo>
                      <a:pt x="26364" y="12094"/>
                    </a:lnTo>
                    <a:lnTo>
                      <a:pt x="26344" y="12074"/>
                    </a:lnTo>
                    <a:lnTo>
                      <a:pt x="26092" y="12094"/>
                    </a:lnTo>
                    <a:lnTo>
                      <a:pt x="25967" y="12157"/>
                    </a:lnTo>
                    <a:lnTo>
                      <a:pt x="25988" y="12074"/>
                    </a:lnTo>
                    <a:lnTo>
                      <a:pt x="25988" y="11927"/>
                    </a:lnTo>
                    <a:lnTo>
                      <a:pt x="26051" y="11885"/>
                    </a:lnTo>
                    <a:lnTo>
                      <a:pt x="26092" y="11990"/>
                    </a:lnTo>
                    <a:lnTo>
                      <a:pt x="26176" y="12032"/>
                    </a:lnTo>
                    <a:lnTo>
                      <a:pt x="26239" y="11969"/>
                    </a:lnTo>
                    <a:lnTo>
                      <a:pt x="26385" y="11948"/>
                    </a:lnTo>
                    <a:lnTo>
                      <a:pt x="26406" y="11885"/>
                    </a:lnTo>
                    <a:lnTo>
                      <a:pt x="26490" y="11885"/>
                    </a:lnTo>
                    <a:lnTo>
                      <a:pt x="26511" y="11843"/>
                    </a:lnTo>
                    <a:lnTo>
                      <a:pt x="26490" y="11718"/>
                    </a:lnTo>
                    <a:lnTo>
                      <a:pt x="26448" y="11655"/>
                    </a:lnTo>
                    <a:lnTo>
                      <a:pt x="26469" y="11613"/>
                    </a:lnTo>
                    <a:lnTo>
                      <a:pt x="26511" y="11634"/>
                    </a:lnTo>
                    <a:lnTo>
                      <a:pt x="26574" y="11530"/>
                    </a:lnTo>
                    <a:lnTo>
                      <a:pt x="26511" y="11425"/>
                    </a:lnTo>
                    <a:lnTo>
                      <a:pt x="26469" y="11362"/>
                    </a:lnTo>
                    <a:lnTo>
                      <a:pt x="26385" y="11404"/>
                    </a:lnTo>
                    <a:lnTo>
                      <a:pt x="26302" y="11362"/>
                    </a:lnTo>
                    <a:lnTo>
                      <a:pt x="26260" y="11237"/>
                    </a:lnTo>
                    <a:lnTo>
                      <a:pt x="26176" y="11237"/>
                    </a:lnTo>
                    <a:lnTo>
                      <a:pt x="26092" y="11195"/>
                    </a:lnTo>
                    <a:lnTo>
                      <a:pt x="26030" y="11111"/>
                    </a:lnTo>
                    <a:lnTo>
                      <a:pt x="26030" y="11111"/>
                    </a:lnTo>
                    <a:lnTo>
                      <a:pt x="26092" y="11153"/>
                    </a:lnTo>
                    <a:lnTo>
                      <a:pt x="26260" y="11153"/>
                    </a:lnTo>
                    <a:lnTo>
                      <a:pt x="26302" y="11257"/>
                    </a:lnTo>
                    <a:lnTo>
                      <a:pt x="26385" y="11299"/>
                    </a:lnTo>
                    <a:lnTo>
                      <a:pt x="26406" y="11216"/>
                    </a:lnTo>
                    <a:lnTo>
                      <a:pt x="26281" y="11090"/>
                    </a:lnTo>
                    <a:lnTo>
                      <a:pt x="26385" y="11111"/>
                    </a:lnTo>
                    <a:lnTo>
                      <a:pt x="26406" y="11048"/>
                    </a:lnTo>
                    <a:lnTo>
                      <a:pt x="26448" y="11027"/>
                    </a:lnTo>
                    <a:lnTo>
                      <a:pt x="26406" y="10944"/>
                    </a:lnTo>
                    <a:lnTo>
                      <a:pt x="26281" y="10881"/>
                    </a:lnTo>
                    <a:lnTo>
                      <a:pt x="26239" y="10713"/>
                    </a:lnTo>
                    <a:lnTo>
                      <a:pt x="26281" y="10734"/>
                    </a:lnTo>
                    <a:lnTo>
                      <a:pt x="26344" y="10839"/>
                    </a:lnTo>
                    <a:lnTo>
                      <a:pt x="26406" y="10839"/>
                    </a:lnTo>
                    <a:lnTo>
                      <a:pt x="26448" y="10734"/>
                    </a:lnTo>
                    <a:lnTo>
                      <a:pt x="26448" y="10630"/>
                    </a:lnTo>
                    <a:lnTo>
                      <a:pt x="26344" y="10588"/>
                    </a:lnTo>
                    <a:lnTo>
                      <a:pt x="26197" y="10421"/>
                    </a:lnTo>
                    <a:lnTo>
                      <a:pt x="26092" y="10379"/>
                    </a:lnTo>
                    <a:lnTo>
                      <a:pt x="26030" y="10274"/>
                    </a:lnTo>
                    <a:lnTo>
                      <a:pt x="25946" y="10253"/>
                    </a:lnTo>
                    <a:lnTo>
                      <a:pt x="25946" y="10149"/>
                    </a:lnTo>
                    <a:lnTo>
                      <a:pt x="26030" y="10044"/>
                    </a:lnTo>
                    <a:lnTo>
                      <a:pt x="25967" y="10149"/>
                    </a:lnTo>
                    <a:lnTo>
                      <a:pt x="25988" y="10190"/>
                    </a:lnTo>
                    <a:lnTo>
                      <a:pt x="26051" y="10211"/>
                    </a:lnTo>
                    <a:lnTo>
                      <a:pt x="26134" y="10316"/>
                    </a:lnTo>
                    <a:lnTo>
                      <a:pt x="26239" y="10358"/>
                    </a:lnTo>
                    <a:lnTo>
                      <a:pt x="26364" y="10504"/>
                    </a:lnTo>
                    <a:lnTo>
                      <a:pt x="26385" y="10504"/>
                    </a:lnTo>
                    <a:lnTo>
                      <a:pt x="26406" y="10274"/>
                    </a:lnTo>
                    <a:lnTo>
                      <a:pt x="26406" y="10169"/>
                    </a:lnTo>
                    <a:lnTo>
                      <a:pt x="26406" y="10086"/>
                    </a:lnTo>
                    <a:lnTo>
                      <a:pt x="26385" y="10044"/>
                    </a:lnTo>
                    <a:lnTo>
                      <a:pt x="26406" y="9856"/>
                    </a:lnTo>
                    <a:lnTo>
                      <a:pt x="26448" y="9793"/>
                    </a:lnTo>
                    <a:lnTo>
                      <a:pt x="26409" y="9728"/>
                    </a:lnTo>
                    <a:lnTo>
                      <a:pt x="26409" y="9728"/>
                    </a:lnTo>
                    <a:lnTo>
                      <a:pt x="26490" y="9667"/>
                    </a:lnTo>
                    <a:lnTo>
                      <a:pt x="26616" y="9563"/>
                    </a:lnTo>
                    <a:lnTo>
                      <a:pt x="26657" y="9458"/>
                    </a:lnTo>
                    <a:lnTo>
                      <a:pt x="26657" y="9437"/>
                    </a:lnTo>
                    <a:lnTo>
                      <a:pt x="26678" y="9458"/>
                    </a:lnTo>
                    <a:lnTo>
                      <a:pt x="26657" y="9584"/>
                    </a:lnTo>
                    <a:lnTo>
                      <a:pt x="26678" y="9625"/>
                    </a:lnTo>
                    <a:lnTo>
                      <a:pt x="26574" y="9667"/>
                    </a:lnTo>
                    <a:lnTo>
                      <a:pt x="26511" y="9793"/>
                    </a:lnTo>
                    <a:lnTo>
                      <a:pt x="26595" y="9960"/>
                    </a:lnTo>
                    <a:lnTo>
                      <a:pt x="26574" y="10107"/>
                    </a:lnTo>
                    <a:lnTo>
                      <a:pt x="26490" y="10253"/>
                    </a:lnTo>
                    <a:lnTo>
                      <a:pt x="26490" y="10358"/>
                    </a:lnTo>
                    <a:lnTo>
                      <a:pt x="26595" y="10462"/>
                    </a:lnTo>
                    <a:lnTo>
                      <a:pt x="26616" y="10400"/>
                    </a:lnTo>
                    <a:lnTo>
                      <a:pt x="26657" y="10462"/>
                    </a:lnTo>
                    <a:lnTo>
                      <a:pt x="26699" y="10462"/>
                    </a:lnTo>
                    <a:lnTo>
                      <a:pt x="26699" y="10483"/>
                    </a:lnTo>
                    <a:lnTo>
                      <a:pt x="26678" y="10525"/>
                    </a:lnTo>
                    <a:lnTo>
                      <a:pt x="26699" y="10609"/>
                    </a:lnTo>
                    <a:lnTo>
                      <a:pt x="26825" y="10609"/>
                    </a:lnTo>
                    <a:lnTo>
                      <a:pt x="26762" y="10672"/>
                    </a:lnTo>
                    <a:lnTo>
                      <a:pt x="26762" y="10693"/>
                    </a:lnTo>
                    <a:lnTo>
                      <a:pt x="26699" y="10797"/>
                    </a:lnTo>
                    <a:lnTo>
                      <a:pt x="26699" y="10881"/>
                    </a:lnTo>
                    <a:lnTo>
                      <a:pt x="26657" y="10985"/>
                    </a:lnTo>
                    <a:lnTo>
                      <a:pt x="26616" y="11111"/>
                    </a:lnTo>
                    <a:lnTo>
                      <a:pt x="26616" y="11216"/>
                    </a:lnTo>
                    <a:lnTo>
                      <a:pt x="26657" y="11153"/>
                    </a:lnTo>
                    <a:lnTo>
                      <a:pt x="26678" y="11111"/>
                    </a:lnTo>
                    <a:lnTo>
                      <a:pt x="26783" y="10902"/>
                    </a:lnTo>
                    <a:lnTo>
                      <a:pt x="26804" y="10944"/>
                    </a:lnTo>
                    <a:lnTo>
                      <a:pt x="26804" y="11006"/>
                    </a:lnTo>
                    <a:lnTo>
                      <a:pt x="26825" y="10944"/>
                    </a:lnTo>
                    <a:lnTo>
                      <a:pt x="26825" y="10881"/>
                    </a:lnTo>
                    <a:lnTo>
                      <a:pt x="26909" y="10776"/>
                    </a:lnTo>
                    <a:lnTo>
                      <a:pt x="26992" y="10525"/>
                    </a:lnTo>
                    <a:lnTo>
                      <a:pt x="27118" y="10462"/>
                    </a:lnTo>
                    <a:lnTo>
                      <a:pt x="27222" y="10253"/>
                    </a:lnTo>
                    <a:lnTo>
                      <a:pt x="27222" y="10086"/>
                    </a:lnTo>
                    <a:lnTo>
                      <a:pt x="27139" y="9897"/>
                    </a:lnTo>
                    <a:lnTo>
                      <a:pt x="27097" y="9856"/>
                    </a:lnTo>
                    <a:lnTo>
                      <a:pt x="27076" y="9688"/>
                    </a:lnTo>
                    <a:lnTo>
                      <a:pt x="27013" y="9625"/>
                    </a:lnTo>
                    <a:lnTo>
                      <a:pt x="27013" y="9521"/>
                    </a:lnTo>
                    <a:lnTo>
                      <a:pt x="27076" y="9416"/>
                    </a:lnTo>
                    <a:lnTo>
                      <a:pt x="27181" y="9312"/>
                    </a:lnTo>
                    <a:lnTo>
                      <a:pt x="27306" y="9249"/>
                    </a:lnTo>
                    <a:lnTo>
                      <a:pt x="27118" y="9458"/>
                    </a:lnTo>
                    <a:lnTo>
                      <a:pt x="27076" y="9542"/>
                    </a:lnTo>
                    <a:lnTo>
                      <a:pt x="27118" y="9625"/>
                    </a:lnTo>
                    <a:lnTo>
                      <a:pt x="27243" y="9751"/>
                    </a:lnTo>
                    <a:lnTo>
                      <a:pt x="27327" y="9730"/>
                    </a:lnTo>
                    <a:lnTo>
                      <a:pt x="27390" y="9772"/>
                    </a:lnTo>
                    <a:lnTo>
                      <a:pt x="27327" y="9939"/>
                    </a:lnTo>
                    <a:lnTo>
                      <a:pt x="27327" y="9939"/>
                    </a:lnTo>
                    <a:lnTo>
                      <a:pt x="27411" y="9877"/>
                    </a:lnTo>
                    <a:lnTo>
                      <a:pt x="27432" y="9897"/>
                    </a:lnTo>
                    <a:lnTo>
                      <a:pt x="27515" y="9793"/>
                    </a:lnTo>
                    <a:lnTo>
                      <a:pt x="27515" y="9730"/>
                    </a:lnTo>
                    <a:lnTo>
                      <a:pt x="27557" y="9730"/>
                    </a:lnTo>
                    <a:lnTo>
                      <a:pt x="27620" y="9646"/>
                    </a:lnTo>
                    <a:lnTo>
                      <a:pt x="27704" y="9625"/>
                    </a:lnTo>
                    <a:lnTo>
                      <a:pt x="27745" y="9458"/>
                    </a:lnTo>
                    <a:lnTo>
                      <a:pt x="27808" y="9374"/>
                    </a:lnTo>
                    <a:lnTo>
                      <a:pt x="27850" y="9374"/>
                    </a:lnTo>
                    <a:lnTo>
                      <a:pt x="27913" y="9270"/>
                    </a:lnTo>
                    <a:lnTo>
                      <a:pt x="27934" y="9207"/>
                    </a:lnTo>
                    <a:lnTo>
                      <a:pt x="27934" y="9144"/>
                    </a:lnTo>
                    <a:lnTo>
                      <a:pt x="27976" y="9040"/>
                    </a:lnTo>
                    <a:lnTo>
                      <a:pt x="27976" y="8998"/>
                    </a:lnTo>
                    <a:lnTo>
                      <a:pt x="28038" y="8914"/>
                    </a:lnTo>
                    <a:lnTo>
                      <a:pt x="28017" y="8830"/>
                    </a:lnTo>
                    <a:lnTo>
                      <a:pt x="27955" y="8789"/>
                    </a:lnTo>
                    <a:lnTo>
                      <a:pt x="27913" y="8705"/>
                    </a:lnTo>
                    <a:lnTo>
                      <a:pt x="28059" y="8621"/>
                    </a:lnTo>
                    <a:lnTo>
                      <a:pt x="28059" y="8537"/>
                    </a:lnTo>
                    <a:lnTo>
                      <a:pt x="28164" y="8475"/>
                    </a:lnTo>
                    <a:lnTo>
                      <a:pt x="28248" y="8433"/>
                    </a:lnTo>
                    <a:lnTo>
                      <a:pt x="28436" y="8328"/>
                    </a:lnTo>
                    <a:lnTo>
                      <a:pt x="28561" y="8328"/>
                    </a:lnTo>
                    <a:lnTo>
                      <a:pt x="28750" y="8203"/>
                    </a:lnTo>
                    <a:lnTo>
                      <a:pt x="28813" y="8203"/>
                    </a:lnTo>
                    <a:lnTo>
                      <a:pt x="28854" y="8224"/>
                    </a:lnTo>
                    <a:lnTo>
                      <a:pt x="29085" y="8203"/>
                    </a:lnTo>
                    <a:lnTo>
                      <a:pt x="29189" y="8265"/>
                    </a:lnTo>
                    <a:lnTo>
                      <a:pt x="29336" y="8203"/>
                    </a:lnTo>
                    <a:lnTo>
                      <a:pt x="29587" y="8203"/>
                    </a:lnTo>
                    <a:lnTo>
                      <a:pt x="29629" y="8182"/>
                    </a:lnTo>
                    <a:lnTo>
                      <a:pt x="29608" y="8119"/>
                    </a:lnTo>
                    <a:lnTo>
                      <a:pt x="29608" y="7972"/>
                    </a:lnTo>
                    <a:lnTo>
                      <a:pt x="29608" y="7847"/>
                    </a:lnTo>
                    <a:lnTo>
                      <a:pt x="29733" y="7952"/>
                    </a:lnTo>
                    <a:lnTo>
                      <a:pt x="29733" y="8077"/>
                    </a:lnTo>
                    <a:lnTo>
                      <a:pt x="29712" y="8161"/>
                    </a:lnTo>
                    <a:lnTo>
                      <a:pt x="29796" y="8161"/>
                    </a:lnTo>
                    <a:lnTo>
                      <a:pt x="29901" y="8056"/>
                    </a:lnTo>
                    <a:lnTo>
                      <a:pt x="30005" y="7868"/>
                    </a:lnTo>
                    <a:lnTo>
                      <a:pt x="30047" y="7972"/>
                    </a:lnTo>
                    <a:lnTo>
                      <a:pt x="30047" y="8056"/>
                    </a:lnTo>
                    <a:lnTo>
                      <a:pt x="30131" y="8077"/>
                    </a:lnTo>
                    <a:lnTo>
                      <a:pt x="30382" y="7952"/>
                    </a:lnTo>
                    <a:lnTo>
                      <a:pt x="30466" y="7805"/>
                    </a:lnTo>
                    <a:lnTo>
                      <a:pt x="30424" y="7596"/>
                    </a:lnTo>
                    <a:lnTo>
                      <a:pt x="30361" y="7638"/>
                    </a:lnTo>
                    <a:lnTo>
                      <a:pt x="30361" y="7742"/>
                    </a:lnTo>
                    <a:lnTo>
                      <a:pt x="30319" y="7868"/>
                    </a:lnTo>
                    <a:lnTo>
                      <a:pt x="30152" y="7868"/>
                    </a:lnTo>
                    <a:lnTo>
                      <a:pt x="30131" y="7763"/>
                    </a:lnTo>
                    <a:lnTo>
                      <a:pt x="30068" y="7575"/>
                    </a:lnTo>
                    <a:lnTo>
                      <a:pt x="29922" y="7491"/>
                    </a:lnTo>
                    <a:lnTo>
                      <a:pt x="29922" y="7449"/>
                    </a:lnTo>
                    <a:lnTo>
                      <a:pt x="30131" y="7261"/>
                    </a:lnTo>
                    <a:lnTo>
                      <a:pt x="30131" y="7177"/>
                    </a:lnTo>
                    <a:lnTo>
                      <a:pt x="30047" y="7177"/>
                    </a:lnTo>
                    <a:lnTo>
                      <a:pt x="30047" y="7115"/>
                    </a:lnTo>
                    <a:lnTo>
                      <a:pt x="30131" y="7052"/>
                    </a:lnTo>
                    <a:lnTo>
                      <a:pt x="30152" y="6968"/>
                    </a:lnTo>
                    <a:lnTo>
                      <a:pt x="30214" y="6905"/>
                    </a:lnTo>
                    <a:lnTo>
                      <a:pt x="30277" y="6696"/>
                    </a:lnTo>
                    <a:lnTo>
                      <a:pt x="30486" y="6529"/>
                    </a:lnTo>
                    <a:lnTo>
                      <a:pt x="30570" y="6382"/>
                    </a:lnTo>
                    <a:lnTo>
                      <a:pt x="30633" y="6382"/>
                    </a:lnTo>
                    <a:lnTo>
                      <a:pt x="30696" y="6278"/>
                    </a:lnTo>
                    <a:lnTo>
                      <a:pt x="30696" y="6340"/>
                    </a:lnTo>
                    <a:lnTo>
                      <a:pt x="30779" y="6382"/>
                    </a:lnTo>
                    <a:lnTo>
                      <a:pt x="30842" y="6299"/>
                    </a:lnTo>
                    <a:lnTo>
                      <a:pt x="30905" y="6173"/>
                    </a:lnTo>
                    <a:lnTo>
                      <a:pt x="30905" y="6299"/>
                    </a:lnTo>
                    <a:lnTo>
                      <a:pt x="30989" y="6299"/>
                    </a:lnTo>
                    <a:lnTo>
                      <a:pt x="31051" y="6173"/>
                    </a:lnTo>
                    <a:lnTo>
                      <a:pt x="31093" y="6215"/>
                    </a:lnTo>
                    <a:lnTo>
                      <a:pt x="31156" y="6173"/>
                    </a:lnTo>
                    <a:lnTo>
                      <a:pt x="31261" y="6006"/>
                    </a:lnTo>
                    <a:lnTo>
                      <a:pt x="31407" y="5796"/>
                    </a:lnTo>
                    <a:lnTo>
                      <a:pt x="31386" y="5922"/>
                    </a:lnTo>
                    <a:lnTo>
                      <a:pt x="31407" y="6006"/>
                    </a:lnTo>
                    <a:lnTo>
                      <a:pt x="31512" y="6006"/>
                    </a:lnTo>
                    <a:lnTo>
                      <a:pt x="31616" y="5880"/>
                    </a:lnTo>
                    <a:lnTo>
                      <a:pt x="31742" y="5880"/>
                    </a:lnTo>
                    <a:lnTo>
                      <a:pt x="31784" y="6006"/>
                    </a:lnTo>
                    <a:lnTo>
                      <a:pt x="31846" y="6006"/>
                    </a:lnTo>
                    <a:lnTo>
                      <a:pt x="31951" y="5880"/>
                    </a:lnTo>
                    <a:lnTo>
                      <a:pt x="32035" y="5922"/>
                    </a:lnTo>
                    <a:lnTo>
                      <a:pt x="32098" y="5901"/>
                    </a:lnTo>
                    <a:lnTo>
                      <a:pt x="32202" y="5817"/>
                    </a:lnTo>
                    <a:lnTo>
                      <a:pt x="32307" y="5817"/>
                    </a:lnTo>
                    <a:lnTo>
                      <a:pt x="32432" y="5755"/>
                    </a:lnTo>
                    <a:lnTo>
                      <a:pt x="32474" y="5817"/>
                    </a:lnTo>
                    <a:lnTo>
                      <a:pt x="32558" y="5796"/>
                    </a:lnTo>
                    <a:lnTo>
                      <a:pt x="32642" y="5713"/>
                    </a:lnTo>
                    <a:lnTo>
                      <a:pt x="32537" y="5650"/>
                    </a:lnTo>
                    <a:lnTo>
                      <a:pt x="32474" y="5713"/>
                    </a:lnTo>
                    <a:lnTo>
                      <a:pt x="32411" y="5650"/>
                    </a:lnTo>
                    <a:lnTo>
                      <a:pt x="32453" y="5504"/>
                    </a:lnTo>
                    <a:lnTo>
                      <a:pt x="32223" y="5378"/>
                    </a:lnTo>
                    <a:lnTo>
                      <a:pt x="32202" y="5357"/>
                    </a:lnTo>
                    <a:lnTo>
                      <a:pt x="32223" y="5294"/>
                    </a:lnTo>
                    <a:lnTo>
                      <a:pt x="32223" y="5252"/>
                    </a:lnTo>
                    <a:lnTo>
                      <a:pt x="32223" y="5169"/>
                    </a:lnTo>
                    <a:lnTo>
                      <a:pt x="32244" y="5085"/>
                    </a:lnTo>
                    <a:lnTo>
                      <a:pt x="32202" y="5022"/>
                    </a:lnTo>
                    <a:lnTo>
                      <a:pt x="32139" y="4959"/>
                    </a:lnTo>
                    <a:lnTo>
                      <a:pt x="32098" y="4939"/>
                    </a:lnTo>
                    <a:lnTo>
                      <a:pt x="32118" y="4855"/>
                    </a:lnTo>
                    <a:lnTo>
                      <a:pt x="32244" y="4123"/>
                    </a:lnTo>
                    <a:lnTo>
                      <a:pt x="32244" y="3934"/>
                    </a:lnTo>
                    <a:lnTo>
                      <a:pt x="32014" y="3725"/>
                    </a:lnTo>
                    <a:lnTo>
                      <a:pt x="31951" y="3788"/>
                    </a:lnTo>
                    <a:lnTo>
                      <a:pt x="31805" y="3725"/>
                    </a:lnTo>
                    <a:lnTo>
                      <a:pt x="31700" y="3767"/>
                    </a:lnTo>
                    <a:lnTo>
                      <a:pt x="31616" y="3683"/>
                    </a:lnTo>
                    <a:lnTo>
                      <a:pt x="31533" y="3662"/>
                    </a:lnTo>
                    <a:lnTo>
                      <a:pt x="31512" y="3662"/>
                    </a:lnTo>
                    <a:lnTo>
                      <a:pt x="31407" y="3767"/>
                    </a:lnTo>
                    <a:lnTo>
                      <a:pt x="31365" y="3830"/>
                    </a:lnTo>
                    <a:lnTo>
                      <a:pt x="31156" y="4081"/>
                    </a:lnTo>
                    <a:lnTo>
                      <a:pt x="31072" y="4206"/>
                    </a:lnTo>
                    <a:lnTo>
                      <a:pt x="31072" y="4311"/>
                    </a:lnTo>
                    <a:lnTo>
                      <a:pt x="30905" y="4395"/>
                    </a:lnTo>
                    <a:lnTo>
                      <a:pt x="30905" y="4520"/>
                    </a:lnTo>
                    <a:lnTo>
                      <a:pt x="30863" y="4625"/>
                    </a:lnTo>
                    <a:lnTo>
                      <a:pt x="30696" y="4813"/>
                    </a:lnTo>
                    <a:lnTo>
                      <a:pt x="30633" y="4834"/>
                    </a:lnTo>
                    <a:lnTo>
                      <a:pt x="30445" y="5043"/>
                    </a:lnTo>
                    <a:lnTo>
                      <a:pt x="30424" y="5127"/>
                    </a:lnTo>
                    <a:lnTo>
                      <a:pt x="30340" y="5169"/>
                    </a:lnTo>
                    <a:lnTo>
                      <a:pt x="30235" y="5148"/>
                    </a:lnTo>
                    <a:lnTo>
                      <a:pt x="30173" y="5148"/>
                    </a:lnTo>
                    <a:lnTo>
                      <a:pt x="30131" y="5190"/>
                    </a:lnTo>
                    <a:lnTo>
                      <a:pt x="30068" y="5190"/>
                    </a:lnTo>
                    <a:lnTo>
                      <a:pt x="29942" y="5336"/>
                    </a:lnTo>
                    <a:lnTo>
                      <a:pt x="28269" y="5294"/>
                    </a:lnTo>
                    <a:lnTo>
                      <a:pt x="28059" y="5336"/>
                    </a:lnTo>
                    <a:lnTo>
                      <a:pt x="27955" y="5441"/>
                    </a:lnTo>
                    <a:lnTo>
                      <a:pt x="27829" y="5483"/>
                    </a:lnTo>
                    <a:lnTo>
                      <a:pt x="27704" y="5566"/>
                    </a:lnTo>
                    <a:lnTo>
                      <a:pt x="27453" y="5817"/>
                    </a:lnTo>
                    <a:lnTo>
                      <a:pt x="27285" y="5859"/>
                    </a:lnTo>
                    <a:lnTo>
                      <a:pt x="27181" y="5922"/>
                    </a:lnTo>
                    <a:lnTo>
                      <a:pt x="26699" y="6299"/>
                    </a:lnTo>
                    <a:lnTo>
                      <a:pt x="25611" y="6612"/>
                    </a:lnTo>
                    <a:lnTo>
                      <a:pt x="25569" y="6864"/>
                    </a:lnTo>
                    <a:lnTo>
                      <a:pt x="25318" y="6968"/>
                    </a:lnTo>
                    <a:lnTo>
                      <a:pt x="23331" y="7491"/>
                    </a:lnTo>
                    <a:lnTo>
                      <a:pt x="23247" y="7324"/>
                    </a:lnTo>
                    <a:lnTo>
                      <a:pt x="23351" y="7177"/>
                    </a:lnTo>
                    <a:lnTo>
                      <a:pt x="23561" y="7073"/>
                    </a:lnTo>
                    <a:lnTo>
                      <a:pt x="23665" y="6947"/>
                    </a:lnTo>
                    <a:lnTo>
                      <a:pt x="23728" y="6822"/>
                    </a:lnTo>
                    <a:lnTo>
                      <a:pt x="23770" y="6696"/>
                    </a:lnTo>
                    <a:lnTo>
                      <a:pt x="23833" y="5922"/>
                    </a:lnTo>
                    <a:lnTo>
                      <a:pt x="23456" y="4143"/>
                    </a:lnTo>
                    <a:lnTo>
                      <a:pt x="23100" y="3871"/>
                    </a:lnTo>
                    <a:lnTo>
                      <a:pt x="22954" y="3683"/>
                    </a:lnTo>
                    <a:lnTo>
                      <a:pt x="20652" y="2616"/>
                    </a:lnTo>
                    <a:lnTo>
                      <a:pt x="20548" y="2553"/>
                    </a:lnTo>
                    <a:lnTo>
                      <a:pt x="20422" y="2511"/>
                    </a:lnTo>
                    <a:lnTo>
                      <a:pt x="20380" y="2449"/>
                    </a:lnTo>
                    <a:lnTo>
                      <a:pt x="20087" y="2449"/>
                    </a:lnTo>
                    <a:lnTo>
                      <a:pt x="20066" y="2344"/>
                    </a:lnTo>
                    <a:lnTo>
                      <a:pt x="19983" y="2302"/>
                    </a:lnTo>
                    <a:lnTo>
                      <a:pt x="19899" y="2344"/>
                    </a:lnTo>
                    <a:lnTo>
                      <a:pt x="19711" y="2344"/>
                    </a:lnTo>
                    <a:lnTo>
                      <a:pt x="19606" y="2323"/>
                    </a:lnTo>
                    <a:lnTo>
                      <a:pt x="19543" y="2239"/>
                    </a:lnTo>
                    <a:lnTo>
                      <a:pt x="19439" y="2198"/>
                    </a:lnTo>
                    <a:lnTo>
                      <a:pt x="19230" y="2135"/>
                    </a:lnTo>
                    <a:lnTo>
                      <a:pt x="19167" y="2009"/>
                    </a:lnTo>
                    <a:lnTo>
                      <a:pt x="19083" y="2009"/>
                    </a:lnTo>
                    <a:lnTo>
                      <a:pt x="18958" y="1905"/>
                    </a:lnTo>
                    <a:lnTo>
                      <a:pt x="18853" y="1905"/>
                    </a:lnTo>
                    <a:lnTo>
                      <a:pt x="18769" y="1884"/>
                    </a:lnTo>
                    <a:lnTo>
                      <a:pt x="18644" y="1905"/>
                    </a:lnTo>
                    <a:lnTo>
                      <a:pt x="18623" y="1926"/>
                    </a:lnTo>
                    <a:lnTo>
                      <a:pt x="18560" y="1842"/>
                    </a:lnTo>
                    <a:lnTo>
                      <a:pt x="18434" y="1821"/>
                    </a:lnTo>
                    <a:lnTo>
                      <a:pt x="18414" y="1800"/>
                    </a:lnTo>
                    <a:lnTo>
                      <a:pt x="18309" y="1737"/>
                    </a:lnTo>
                    <a:lnTo>
                      <a:pt x="18288" y="1716"/>
                    </a:lnTo>
                    <a:lnTo>
                      <a:pt x="18204" y="1633"/>
                    </a:lnTo>
                    <a:lnTo>
                      <a:pt x="18204" y="1612"/>
                    </a:lnTo>
                    <a:lnTo>
                      <a:pt x="18079" y="1507"/>
                    </a:lnTo>
                    <a:lnTo>
                      <a:pt x="17932" y="1507"/>
                    </a:lnTo>
                    <a:lnTo>
                      <a:pt x="17807" y="1486"/>
                    </a:lnTo>
                    <a:lnTo>
                      <a:pt x="2846"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grpSp>
      <p:sp>
        <p:nvSpPr>
          <p:cNvPr id="32" name="Google Shape;10463;p32">
            <a:extLst>
              <a:ext uri="{FF2B5EF4-FFF2-40B4-BE49-F238E27FC236}">
                <a16:creationId xmlns:a16="http://schemas.microsoft.com/office/drawing/2014/main" id="{1F98B398-EBB3-00BB-7855-F9DA07E6EE8C}"/>
              </a:ext>
            </a:extLst>
          </p:cNvPr>
          <p:cNvSpPr/>
          <p:nvPr/>
        </p:nvSpPr>
        <p:spPr>
          <a:xfrm>
            <a:off x="5195486" y="3499445"/>
            <a:ext cx="637800" cy="458372"/>
          </a:xfrm>
          <a:custGeom>
            <a:avLst/>
            <a:gdLst/>
            <a:ahLst/>
            <a:cxnLst/>
            <a:rect l="l" t="t" r="r" b="b"/>
            <a:pathLst>
              <a:path w="16489" h="12221" extrusionOk="0">
                <a:moveTo>
                  <a:pt x="1381" y="1"/>
                </a:moveTo>
                <a:lnTo>
                  <a:pt x="1" y="22"/>
                </a:lnTo>
                <a:lnTo>
                  <a:pt x="21" y="168"/>
                </a:lnTo>
                <a:lnTo>
                  <a:pt x="105" y="482"/>
                </a:lnTo>
                <a:lnTo>
                  <a:pt x="168" y="587"/>
                </a:lnTo>
                <a:lnTo>
                  <a:pt x="231" y="691"/>
                </a:lnTo>
                <a:lnTo>
                  <a:pt x="168" y="712"/>
                </a:lnTo>
                <a:lnTo>
                  <a:pt x="168" y="796"/>
                </a:lnTo>
                <a:lnTo>
                  <a:pt x="189" y="901"/>
                </a:lnTo>
                <a:lnTo>
                  <a:pt x="356" y="1110"/>
                </a:lnTo>
                <a:lnTo>
                  <a:pt x="356" y="1152"/>
                </a:lnTo>
                <a:lnTo>
                  <a:pt x="314" y="1173"/>
                </a:lnTo>
                <a:lnTo>
                  <a:pt x="335" y="1256"/>
                </a:lnTo>
                <a:lnTo>
                  <a:pt x="461" y="1361"/>
                </a:lnTo>
                <a:lnTo>
                  <a:pt x="482" y="1486"/>
                </a:lnTo>
                <a:lnTo>
                  <a:pt x="440" y="1549"/>
                </a:lnTo>
                <a:lnTo>
                  <a:pt x="440" y="1654"/>
                </a:lnTo>
                <a:lnTo>
                  <a:pt x="524" y="1696"/>
                </a:lnTo>
                <a:lnTo>
                  <a:pt x="545" y="1779"/>
                </a:lnTo>
                <a:lnTo>
                  <a:pt x="545" y="1968"/>
                </a:lnTo>
                <a:lnTo>
                  <a:pt x="586" y="2114"/>
                </a:lnTo>
                <a:lnTo>
                  <a:pt x="691" y="2219"/>
                </a:lnTo>
                <a:lnTo>
                  <a:pt x="754" y="2219"/>
                </a:lnTo>
                <a:lnTo>
                  <a:pt x="942" y="2386"/>
                </a:lnTo>
                <a:lnTo>
                  <a:pt x="1005" y="2512"/>
                </a:lnTo>
                <a:lnTo>
                  <a:pt x="1047" y="2595"/>
                </a:lnTo>
                <a:lnTo>
                  <a:pt x="1172" y="2721"/>
                </a:lnTo>
                <a:lnTo>
                  <a:pt x="1214" y="2909"/>
                </a:lnTo>
                <a:lnTo>
                  <a:pt x="1277" y="2930"/>
                </a:lnTo>
                <a:lnTo>
                  <a:pt x="1361" y="3056"/>
                </a:lnTo>
                <a:lnTo>
                  <a:pt x="1298" y="3139"/>
                </a:lnTo>
                <a:lnTo>
                  <a:pt x="1277" y="3202"/>
                </a:lnTo>
                <a:lnTo>
                  <a:pt x="1319" y="3265"/>
                </a:lnTo>
                <a:lnTo>
                  <a:pt x="1298" y="3349"/>
                </a:lnTo>
                <a:lnTo>
                  <a:pt x="1214" y="3328"/>
                </a:lnTo>
                <a:lnTo>
                  <a:pt x="1172" y="3411"/>
                </a:lnTo>
                <a:lnTo>
                  <a:pt x="1193" y="3432"/>
                </a:lnTo>
                <a:lnTo>
                  <a:pt x="1277" y="3432"/>
                </a:lnTo>
                <a:lnTo>
                  <a:pt x="1277" y="3516"/>
                </a:lnTo>
                <a:lnTo>
                  <a:pt x="1214" y="3558"/>
                </a:lnTo>
                <a:lnTo>
                  <a:pt x="1151" y="3516"/>
                </a:lnTo>
                <a:lnTo>
                  <a:pt x="1005" y="3516"/>
                </a:lnTo>
                <a:lnTo>
                  <a:pt x="900" y="3453"/>
                </a:lnTo>
                <a:lnTo>
                  <a:pt x="775" y="3474"/>
                </a:lnTo>
                <a:lnTo>
                  <a:pt x="712" y="3516"/>
                </a:lnTo>
                <a:lnTo>
                  <a:pt x="858" y="3662"/>
                </a:lnTo>
                <a:lnTo>
                  <a:pt x="963" y="3725"/>
                </a:lnTo>
                <a:lnTo>
                  <a:pt x="963" y="3830"/>
                </a:lnTo>
                <a:lnTo>
                  <a:pt x="1005" y="3934"/>
                </a:lnTo>
                <a:lnTo>
                  <a:pt x="1109" y="3955"/>
                </a:lnTo>
                <a:lnTo>
                  <a:pt x="1235" y="4039"/>
                </a:lnTo>
                <a:lnTo>
                  <a:pt x="1235" y="4081"/>
                </a:lnTo>
                <a:lnTo>
                  <a:pt x="1319" y="4081"/>
                </a:lnTo>
                <a:lnTo>
                  <a:pt x="1402" y="4102"/>
                </a:lnTo>
                <a:lnTo>
                  <a:pt x="1381" y="4144"/>
                </a:lnTo>
                <a:lnTo>
                  <a:pt x="1423" y="4206"/>
                </a:lnTo>
                <a:lnTo>
                  <a:pt x="1507" y="4186"/>
                </a:lnTo>
                <a:lnTo>
                  <a:pt x="1591" y="4186"/>
                </a:lnTo>
                <a:lnTo>
                  <a:pt x="1674" y="4081"/>
                </a:lnTo>
                <a:lnTo>
                  <a:pt x="1716" y="4081"/>
                </a:lnTo>
                <a:lnTo>
                  <a:pt x="1695" y="4186"/>
                </a:lnTo>
                <a:lnTo>
                  <a:pt x="1716" y="4374"/>
                </a:lnTo>
                <a:lnTo>
                  <a:pt x="1905" y="4562"/>
                </a:lnTo>
                <a:lnTo>
                  <a:pt x="2009" y="4583"/>
                </a:lnTo>
                <a:lnTo>
                  <a:pt x="2051" y="4583"/>
                </a:lnTo>
                <a:lnTo>
                  <a:pt x="2114" y="4667"/>
                </a:lnTo>
                <a:lnTo>
                  <a:pt x="2197" y="4897"/>
                </a:lnTo>
                <a:lnTo>
                  <a:pt x="2197" y="5127"/>
                </a:lnTo>
                <a:lnTo>
                  <a:pt x="2156" y="5315"/>
                </a:lnTo>
                <a:lnTo>
                  <a:pt x="2051" y="5462"/>
                </a:lnTo>
                <a:lnTo>
                  <a:pt x="2093" y="5546"/>
                </a:lnTo>
                <a:lnTo>
                  <a:pt x="2197" y="5650"/>
                </a:lnTo>
                <a:lnTo>
                  <a:pt x="2239" y="5629"/>
                </a:lnTo>
                <a:lnTo>
                  <a:pt x="2260" y="5713"/>
                </a:lnTo>
                <a:lnTo>
                  <a:pt x="2407" y="5734"/>
                </a:lnTo>
                <a:lnTo>
                  <a:pt x="2449" y="5859"/>
                </a:lnTo>
                <a:lnTo>
                  <a:pt x="2679" y="6131"/>
                </a:lnTo>
                <a:lnTo>
                  <a:pt x="2762" y="6152"/>
                </a:lnTo>
                <a:lnTo>
                  <a:pt x="2804" y="6236"/>
                </a:lnTo>
                <a:lnTo>
                  <a:pt x="2888" y="6341"/>
                </a:lnTo>
                <a:lnTo>
                  <a:pt x="3034" y="6362"/>
                </a:lnTo>
                <a:lnTo>
                  <a:pt x="3076" y="6445"/>
                </a:lnTo>
                <a:lnTo>
                  <a:pt x="3076" y="6571"/>
                </a:lnTo>
                <a:lnTo>
                  <a:pt x="3160" y="6655"/>
                </a:lnTo>
                <a:lnTo>
                  <a:pt x="3160" y="6717"/>
                </a:lnTo>
                <a:lnTo>
                  <a:pt x="3202" y="6822"/>
                </a:lnTo>
                <a:lnTo>
                  <a:pt x="3286" y="6864"/>
                </a:lnTo>
                <a:lnTo>
                  <a:pt x="3474" y="6780"/>
                </a:lnTo>
                <a:lnTo>
                  <a:pt x="3578" y="6613"/>
                </a:lnTo>
                <a:lnTo>
                  <a:pt x="3578" y="6487"/>
                </a:lnTo>
                <a:lnTo>
                  <a:pt x="3495" y="6445"/>
                </a:lnTo>
                <a:lnTo>
                  <a:pt x="3474" y="6341"/>
                </a:lnTo>
                <a:lnTo>
                  <a:pt x="3411" y="6278"/>
                </a:lnTo>
                <a:lnTo>
                  <a:pt x="3390" y="6173"/>
                </a:lnTo>
                <a:lnTo>
                  <a:pt x="3286" y="6131"/>
                </a:lnTo>
                <a:lnTo>
                  <a:pt x="3265" y="6048"/>
                </a:lnTo>
                <a:lnTo>
                  <a:pt x="3202" y="5964"/>
                </a:lnTo>
                <a:lnTo>
                  <a:pt x="3139" y="5943"/>
                </a:lnTo>
                <a:lnTo>
                  <a:pt x="3097" y="5964"/>
                </a:lnTo>
                <a:lnTo>
                  <a:pt x="3097" y="6048"/>
                </a:lnTo>
                <a:lnTo>
                  <a:pt x="3055" y="6069"/>
                </a:lnTo>
                <a:lnTo>
                  <a:pt x="3055" y="5985"/>
                </a:lnTo>
                <a:lnTo>
                  <a:pt x="2972" y="5943"/>
                </a:lnTo>
                <a:lnTo>
                  <a:pt x="2867" y="5818"/>
                </a:lnTo>
                <a:lnTo>
                  <a:pt x="2846" y="5734"/>
                </a:lnTo>
                <a:lnTo>
                  <a:pt x="2888" y="5629"/>
                </a:lnTo>
                <a:lnTo>
                  <a:pt x="2888" y="5504"/>
                </a:lnTo>
                <a:lnTo>
                  <a:pt x="2804" y="5399"/>
                </a:lnTo>
                <a:lnTo>
                  <a:pt x="2846" y="5294"/>
                </a:lnTo>
                <a:lnTo>
                  <a:pt x="2846" y="5232"/>
                </a:lnTo>
                <a:lnTo>
                  <a:pt x="2783" y="5148"/>
                </a:lnTo>
                <a:lnTo>
                  <a:pt x="2783" y="5085"/>
                </a:lnTo>
                <a:lnTo>
                  <a:pt x="2721" y="5002"/>
                </a:lnTo>
                <a:lnTo>
                  <a:pt x="2721" y="4897"/>
                </a:lnTo>
                <a:lnTo>
                  <a:pt x="2679" y="4834"/>
                </a:lnTo>
                <a:lnTo>
                  <a:pt x="2679" y="4688"/>
                </a:lnTo>
                <a:lnTo>
                  <a:pt x="2721" y="4604"/>
                </a:lnTo>
                <a:lnTo>
                  <a:pt x="2658" y="4395"/>
                </a:lnTo>
                <a:lnTo>
                  <a:pt x="2616" y="4290"/>
                </a:lnTo>
                <a:lnTo>
                  <a:pt x="2553" y="4206"/>
                </a:lnTo>
                <a:lnTo>
                  <a:pt x="2532" y="4186"/>
                </a:lnTo>
                <a:lnTo>
                  <a:pt x="2532" y="4248"/>
                </a:lnTo>
                <a:lnTo>
                  <a:pt x="2532" y="4290"/>
                </a:lnTo>
                <a:lnTo>
                  <a:pt x="2469" y="4353"/>
                </a:lnTo>
                <a:lnTo>
                  <a:pt x="2365" y="4186"/>
                </a:lnTo>
                <a:lnTo>
                  <a:pt x="2365" y="4102"/>
                </a:lnTo>
                <a:lnTo>
                  <a:pt x="2407" y="4039"/>
                </a:lnTo>
                <a:lnTo>
                  <a:pt x="2365" y="3976"/>
                </a:lnTo>
                <a:lnTo>
                  <a:pt x="2323" y="3955"/>
                </a:lnTo>
                <a:lnTo>
                  <a:pt x="2281" y="3746"/>
                </a:lnTo>
                <a:lnTo>
                  <a:pt x="2197" y="3579"/>
                </a:lnTo>
                <a:lnTo>
                  <a:pt x="2135" y="3558"/>
                </a:lnTo>
                <a:lnTo>
                  <a:pt x="2030" y="3453"/>
                </a:lnTo>
                <a:lnTo>
                  <a:pt x="2030" y="3328"/>
                </a:lnTo>
                <a:lnTo>
                  <a:pt x="2051" y="3202"/>
                </a:lnTo>
                <a:lnTo>
                  <a:pt x="1946" y="3056"/>
                </a:lnTo>
                <a:lnTo>
                  <a:pt x="1884" y="3035"/>
                </a:lnTo>
                <a:lnTo>
                  <a:pt x="1821" y="2993"/>
                </a:lnTo>
                <a:lnTo>
                  <a:pt x="1821" y="2846"/>
                </a:lnTo>
                <a:lnTo>
                  <a:pt x="1737" y="2784"/>
                </a:lnTo>
                <a:lnTo>
                  <a:pt x="1633" y="2742"/>
                </a:lnTo>
                <a:lnTo>
                  <a:pt x="1612" y="2637"/>
                </a:lnTo>
                <a:lnTo>
                  <a:pt x="1633" y="2574"/>
                </a:lnTo>
                <a:lnTo>
                  <a:pt x="1612" y="2407"/>
                </a:lnTo>
                <a:lnTo>
                  <a:pt x="1465" y="2302"/>
                </a:lnTo>
                <a:lnTo>
                  <a:pt x="1402" y="2219"/>
                </a:lnTo>
                <a:lnTo>
                  <a:pt x="1319" y="2198"/>
                </a:lnTo>
                <a:lnTo>
                  <a:pt x="1319" y="2093"/>
                </a:lnTo>
                <a:lnTo>
                  <a:pt x="1235" y="1947"/>
                </a:lnTo>
                <a:lnTo>
                  <a:pt x="1193" y="1863"/>
                </a:lnTo>
                <a:lnTo>
                  <a:pt x="1235" y="1779"/>
                </a:lnTo>
                <a:lnTo>
                  <a:pt x="1214" y="1361"/>
                </a:lnTo>
                <a:lnTo>
                  <a:pt x="1193" y="1131"/>
                </a:lnTo>
                <a:lnTo>
                  <a:pt x="1235" y="1005"/>
                </a:lnTo>
                <a:lnTo>
                  <a:pt x="1298" y="796"/>
                </a:lnTo>
                <a:lnTo>
                  <a:pt x="1277" y="691"/>
                </a:lnTo>
                <a:lnTo>
                  <a:pt x="1235" y="545"/>
                </a:lnTo>
                <a:lnTo>
                  <a:pt x="1319" y="691"/>
                </a:lnTo>
                <a:lnTo>
                  <a:pt x="1486" y="754"/>
                </a:lnTo>
                <a:lnTo>
                  <a:pt x="1570" y="921"/>
                </a:lnTo>
                <a:lnTo>
                  <a:pt x="1633" y="963"/>
                </a:lnTo>
                <a:lnTo>
                  <a:pt x="1737" y="963"/>
                </a:lnTo>
                <a:lnTo>
                  <a:pt x="1800" y="921"/>
                </a:lnTo>
                <a:lnTo>
                  <a:pt x="1884" y="1026"/>
                </a:lnTo>
                <a:lnTo>
                  <a:pt x="1925" y="1068"/>
                </a:lnTo>
                <a:lnTo>
                  <a:pt x="2030" y="1068"/>
                </a:lnTo>
                <a:lnTo>
                  <a:pt x="2156" y="1152"/>
                </a:lnTo>
                <a:lnTo>
                  <a:pt x="2156" y="1214"/>
                </a:lnTo>
                <a:lnTo>
                  <a:pt x="2093" y="1319"/>
                </a:lnTo>
                <a:lnTo>
                  <a:pt x="2093" y="1382"/>
                </a:lnTo>
                <a:lnTo>
                  <a:pt x="2135" y="1549"/>
                </a:lnTo>
                <a:lnTo>
                  <a:pt x="2156" y="1737"/>
                </a:lnTo>
                <a:lnTo>
                  <a:pt x="2218" y="1842"/>
                </a:lnTo>
                <a:lnTo>
                  <a:pt x="2239" y="1968"/>
                </a:lnTo>
                <a:lnTo>
                  <a:pt x="2218" y="2051"/>
                </a:lnTo>
                <a:lnTo>
                  <a:pt x="2239" y="2156"/>
                </a:lnTo>
                <a:lnTo>
                  <a:pt x="2407" y="2323"/>
                </a:lnTo>
                <a:lnTo>
                  <a:pt x="2365" y="2386"/>
                </a:lnTo>
                <a:lnTo>
                  <a:pt x="2344" y="2470"/>
                </a:lnTo>
                <a:lnTo>
                  <a:pt x="2407" y="2533"/>
                </a:lnTo>
                <a:lnTo>
                  <a:pt x="2428" y="2533"/>
                </a:lnTo>
                <a:lnTo>
                  <a:pt x="2469" y="2595"/>
                </a:lnTo>
                <a:lnTo>
                  <a:pt x="2532" y="2784"/>
                </a:lnTo>
                <a:lnTo>
                  <a:pt x="2616" y="2805"/>
                </a:lnTo>
                <a:lnTo>
                  <a:pt x="2658" y="2909"/>
                </a:lnTo>
                <a:lnTo>
                  <a:pt x="2658" y="3035"/>
                </a:lnTo>
                <a:lnTo>
                  <a:pt x="2721" y="3097"/>
                </a:lnTo>
                <a:lnTo>
                  <a:pt x="2783" y="3118"/>
                </a:lnTo>
                <a:lnTo>
                  <a:pt x="2846" y="3244"/>
                </a:lnTo>
                <a:lnTo>
                  <a:pt x="2867" y="3349"/>
                </a:lnTo>
                <a:lnTo>
                  <a:pt x="2951" y="3411"/>
                </a:lnTo>
                <a:lnTo>
                  <a:pt x="2972" y="3453"/>
                </a:lnTo>
                <a:lnTo>
                  <a:pt x="3055" y="3453"/>
                </a:lnTo>
                <a:lnTo>
                  <a:pt x="3097" y="3516"/>
                </a:lnTo>
                <a:lnTo>
                  <a:pt x="3181" y="3453"/>
                </a:lnTo>
                <a:lnTo>
                  <a:pt x="3244" y="3516"/>
                </a:lnTo>
                <a:lnTo>
                  <a:pt x="3244" y="3642"/>
                </a:lnTo>
                <a:lnTo>
                  <a:pt x="3181" y="3725"/>
                </a:lnTo>
                <a:lnTo>
                  <a:pt x="3202" y="3872"/>
                </a:lnTo>
                <a:lnTo>
                  <a:pt x="3390" y="4060"/>
                </a:lnTo>
                <a:lnTo>
                  <a:pt x="3474" y="4039"/>
                </a:lnTo>
                <a:lnTo>
                  <a:pt x="3558" y="4060"/>
                </a:lnTo>
                <a:lnTo>
                  <a:pt x="3516" y="4165"/>
                </a:lnTo>
                <a:lnTo>
                  <a:pt x="3578" y="4269"/>
                </a:lnTo>
                <a:lnTo>
                  <a:pt x="3683" y="4290"/>
                </a:lnTo>
                <a:lnTo>
                  <a:pt x="3767" y="4290"/>
                </a:lnTo>
                <a:lnTo>
                  <a:pt x="3850" y="4395"/>
                </a:lnTo>
                <a:lnTo>
                  <a:pt x="3892" y="4499"/>
                </a:lnTo>
                <a:lnTo>
                  <a:pt x="3976" y="4520"/>
                </a:lnTo>
                <a:lnTo>
                  <a:pt x="3997" y="4499"/>
                </a:lnTo>
                <a:lnTo>
                  <a:pt x="4018" y="4520"/>
                </a:lnTo>
                <a:lnTo>
                  <a:pt x="4039" y="4604"/>
                </a:lnTo>
                <a:lnTo>
                  <a:pt x="3997" y="4667"/>
                </a:lnTo>
                <a:lnTo>
                  <a:pt x="3934" y="4604"/>
                </a:lnTo>
                <a:lnTo>
                  <a:pt x="3850" y="4625"/>
                </a:lnTo>
                <a:lnTo>
                  <a:pt x="3767" y="4730"/>
                </a:lnTo>
                <a:lnTo>
                  <a:pt x="3704" y="4897"/>
                </a:lnTo>
                <a:lnTo>
                  <a:pt x="3725" y="5002"/>
                </a:lnTo>
                <a:lnTo>
                  <a:pt x="3809" y="5085"/>
                </a:lnTo>
                <a:lnTo>
                  <a:pt x="3913" y="5085"/>
                </a:lnTo>
                <a:lnTo>
                  <a:pt x="3997" y="5148"/>
                </a:lnTo>
                <a:lnTo>
                  <a:pt x="4206" y="5315"/>
                </a:lnTo>
                <a:lnTo>
                  <a:pt x="4353" y="5357"/>
                </a:lnTo>
                <a:lnTo>
                  <a:pt x="4415" y="5357"/>
                </a:lnTo>
                <a:lnTo>
                  <a:pt x="4436" y="5420"/>
                </a:lnTo>
                <a:lnTo>
                  <a:pt x="4499" y="5525"/>
                </a:lnTo>
                <a:lnTo>
                  <a:pt x="4541" y="5608"/>
                </a:lnTo>
                <a:lnTo>
                  <a:pt x="4499" y="5713"/>
                </a:lnTo>
                <a:lnTo>
                  <a:pt x="4415" y="5734"/>
                </a:lnTo>
                <a:lnTo>
                  <a:pt x="4436" y="5776"/>
                </a:lnTo>
                <a:lnTo>
                  <a:pt x="4520" y="5838"/>
                </a:lnTo>
                <a:lnTo>
                  <a:pt x="4708" y="5880"/>
                </a:lnTo>
                <a:lnTo>
                  <a:pt x="4708" y="5964"/>
                </a:lnTo>
                <a:lnTo>
                  <a:pt x="4750" y="5985"/>
                </a:lnTo>
                <a:lnTo>
                  <a:pt x="4897" y="6131"/>
                </a:lnTo>
                <a:lnTo>
                  <a:pt x="5085" y="6362"/>
                </a:lnTo>
                <a:lnTo>
                  <a:pt x="5231" y="6592"/>
                </a:lnTo>
                <a:lnTo>
                  <a:pt x="5399" y="6801"/>
                </a:lnTo>
                <a:lnTo>
                  <a:pt x="5399" y="6906"/>
                </a:lnTo>
                <a:lnTo>
                  <a:pt x="5608" y="7178"/>
                </a:lnTo>
                <a:lnTo>
                  <a:pt x="5650" y="7282"/>
                </a:lnTo>
                <a:lnTo>
                  <a:pt x="5587" y="7408"/>
                </a:lnTo>
                <a:lnTo>
                  <a:pt x="5650" y="7491"/>
                </a:lnTo>
                <a:lnTo>
                  <a:pt x="5692" y="7638"/>
                </a:lnTo>
                <a:lnTo>
                  <a:pt x="5817" y="7952"/>
                </a:lnTo>
                <a:lnTo>
                  <a:pt x="5817" y="8077"/>
                </a:lnTo>
                <a:lnTo>
                  <a:pt x="5775" y="8182"/>
                </a:lnTo>
                <a:lnTo>
                  <a:pt x="5650" y="8287"/>
                </a:lnTo>
                <a:lnTo>
                  <a:pt x="5608" y="8370"/>
                </a:lnTo>
                <a:lnTo>
                  <a:pt x="5671" y="8370"/>
                </a:lnTo>
                <a:lnTo>
                  <a:pt x="5754" y="8454"/>
                </a:lnTo>
                <a:lnTo>
                  <a:pt x="5692" y="8496"/>
                </a:lnTo>
                <a:lnTo>
                  <a:pt x="5566" y="8496"/>
                </a:lnTo>
                <a:lnTo>
                  <a:pt x="5482" y="8538"/>
                </a:lnTo>
                <a:lnTo>
                  <a:pt x="5482" y="8579"/>
                </a:lnTo>
                <a:lnTo>
                  <a:pt x="5566" y="8789"/>
                </a:lnTo>
                <a:lnTo>
                  <a:pt x="5650" y="8872"/>
                </a:lnTo>
                <a:lnTo>
                  <a:pt x="5650" y="8956"/>
                </a:lnTo>
                <a:lnTo>
                  <a:pt x="5754" y="9103"/>
                </a:lnTo>
                <a:lnTo>
                  <a:pt x="5796" y="9228"/>
                </a:lnTo>
                <a:lnTo>
                  <a:pt x="5859" y="9291"/>
                </a:lnTo>
                <a:lnTo>
                  <a:pt x="5922" y="9291"/>
                </a:lnTo>
                <a:lnTo>
                  <a:pt x="5943" y="9333"/>
                </a:lnTo>
                <a:lnTo>
                  <a:pt x="6131" y="9395"/>
                </a:lnTo>
                <a:lnTo>
                  <a:pt x="6278" y="9375"/>
                </a:lnTo>
                <a:lnTo>
                  <a:pt x="6340" y="9375"/>
                </a:lnTo>
                <a:lnTo>
                  <a:pt x="6299" y="9437"/>
                </a:lnTo>
                <a:lnTo>
                  <a:pt x="6299" y="9500"/>
                </a:lnTo>
                <a:lnTo>
                  <a:pt x="6424" y="9542"/>
                </a:lnTo>
                <a:lnTo>
                  <a:pt x="6591" y="9688"/>
                </a:lnTo>
                <a:lnTo>
                  <a:pt x="6696" y="9835"/>
                </a:lnTo>
                <a:lnTo>
                  <a:pt x="6759" y="9960"/>
                </a:lnTo>
                <a:lnTo>
                  <a:pt x="6863" y="10023"/>
                </a:lnTo>
                <a:lnTo>
                  <a:pt x="6926" y="10002"/>
                </a:lnTo>
                <a:lnTo>
                  <a:pt x="7031" y="10044"/>
                </a:lnTo>
                <a:lnTo>
                  <a:pt x="7115" y="10044"/>
                </a:lnTo>
                <a:lnTo>
                  <a:pt x="7345" y="10149"/>
                </a:lnTo>
                <a:lnTo>
                  <a:pt x="7428" y="10149"/>
                </a:lnTo>
                <a:lnTo>
                  <a:pt x="7449" y="10107"/>
                </a:lnTo>
                <a:lnTo>
                  <a:pt x="7512" y="10107"/>
                </a:lnTo>
                <a:lnTo>
                  <a:pt x="7575" y="10170"/>
                </a:lnTo>
                <a:lnTo>
                  <a:pt x="7847" y="10442"/>
                </a:lnTo>
                <a:lnTo>
                  <a:pt x="7910" y="10442"/>
                </a:lnTo>
                <a:lnTo>
                  <a:pt x="8098" y="10630"/>
                </a:lnTo>
                <a:lnTo>
                  <a:pt x="8328" y="10735"/>
                </a:lnTo>
                <a:lnTo>
                  <a:pt x="8621" y="10756"/>
                </a:lnTo>
                <a:lnTo>
                  <a:pt x="8747" y="10839"/>
                </a:lnTo>
                <a:lnTo>
                  <a:pt x="8830" y="10965"/>
                </a:lnTo>
                <a:lnTo>
                  <a:pt x="8998" y="10965"/>
                </a:lnTo>
                <a:lnTo>
                  <a:pt x="9144" y="11048"/>
                </a:lnTo>
                <a:lnTo>
                  <a:pt x="9228" y="10986"/>
                </a:lnTo>
                <a:lnTo>
                  <a:pt x="9249" y="11007"/>
                </a:lnTo>
                <a:lnTo>
                  <a:pt x="9332" y="11153"/>
                </a:lnTo>
                <a:lnTo>
                  <a:pt x="9479" y="11216"/>
                </a:lnTo>
                <a:lnTo>
                  <a:pt x="9625" y="11216"/>
                </a:lnTo>
                <a:lnTo>
                  <a:pt x="9730" y="11279"/>
                </a:lnTo>
                <a:lnTo>
                  <a:pt x="9960" y="11362"/>
                </a:lnTo>
                <a:lnTo>
                  <a:pt x="10148" y="11362"/>
                </a:lnTo>
                <a:lnTo>
                  <a:pt x="10295" y="11467"/>
                </a:lnTo>
                <a:lnTo>
                  <a:pt x="10588" y="11572"/>
                </a:lnTo>
                <a:lnTo>
                  <a:pt x="10692" y="11530"/>
                </a:lnTo>
                <a:lnTo>
                  <a:pt x="11006" y="11404"/>
                </a:lnTo>
                <a:lnTo>
                  <a:pt x="11111" y="11404"/>
                </a:lnTo>
                <a:lnTo>
                  <a:pt x="11299" y="11300"/>
                </a:lnTo>
                <a:lnTo>
                  <a:pt x="11404" y="11279"/>
                </a:lnTo>
                <a:lnTo>
                  <a:pt x="11613" y="11279"/>
                </a:lnTo>
                <a:lnTo>
                  <a:pt x="11613" y="11258"/>
                </a:lnTo>
                <a:lnTo>
                  <a:pt x="11467" y="11216"/>
                </a:lnTo>
                <a:lnTo>
                  <a:pt x="11404" y="11216"/>
                </a:lnTo>
                <a:lnTo>
                  <a:pt x="11404" y="11174"/>
                </a:lnTo>
                <a:lnTo>
                  <a:pt x="11529" y="11090"/>
                </a:lnTo>
                <a:lnTo>
                  <a:pt x="11550" y="11111"/>
                </a:lnTo>
                <a:lnTo>
                  <a:pt x="11550" y="11195"/>
                </a:lnTo>
                <a:lnTo>
                  <a:pt x="11634" y="11153"/>
                </a:lnTo>
                <a:lnTo>
                  <a:pt x="11718" y="11153"/>
                </a:lnTo>
                <a:lnTo>
                  <a:pt x="11718" y="11195"/>
                </a:lnTo>
                <a:lnTo>
                  <a:pt x="11655" y="11195"/>
                </a:lnTo>
                <a:lnTo>
                  <a:pt x="11634" y="11216"/>
                </a:lnTo>
                <a:lnTo>
                  <a:pt x="11655" y="11258"/>
                </a:lnTo>
                <a:lnTo>
                  <a:pt x="11760" y="11258"/>
                </a:lnTo>
                <a:lnTo>
                  <a:pt x="11864" y="11279"/>
                </a:lnTo>
                <a:lnTo>
                  <a:pt x="12032" y="11404"/>
                </a:lnTo>
                <a:lnTo>
                  <a:pt x="12094" y="11467"/>
                </a:lnTo>
                <a:lnTo>
                  <a:pt x="12094" y="11425"/>
                </a:lnTo>
                <a:lnTo>
                  <a:pt x="11969" y="11300"/>
                </a:lnTo>
                <a:lnTo>
                  <a:pt x="11780" y="11216"/>
                </a:lnTo>
                <a:lnTo>
                  <a:pt x="11780" y="11174"/>
                </a:lnTo>
                <a:lnTo>
                  <a:pt x="11822" y="11174"/>
                </a:lnTo>
                <a:lnTo>
                  <a:pt x="11843" y="11195"/>
                </a:lnTo>
                <a:lnTo>
                  <a:pt x="11948" y="11216"/>
                </a:lnTo>
                <a:lnTo>
                  <a:pt x="12053" y="11300"/>
                </a:lnTo>
                <a:lnTo>
                  <a:pt x="12157" y="11425"/>
                </a:lnTo>
                <a:lnTo>
                  <a:pt x="12157" y="11488"/>
                </a:lnTo>
                <a:lnTo>
                  <a:pt x="12199" y="11530"/>
                </a:lnTo>
                <a:lnTo>
                  <a:pt x="12597" y="11885"/>
                </a:lnTo>
                <a:lnTo>
                  <a:pt x="12722" y="11906"/>
                </a:lnTo>
                <a:lnTo>
                  <a:pt x="12764" y="11990"/>
                </a:lnTo>
                <a:lnTo>
                  <a:pt x="12910" y="12116"/>
                </a:lnTo>
                <a:lnTo>
                  <a:pt x="12994" y="12220"/>
                </a:lnTo>
                <a:lnTo>
                  <a:pt x="13015" y="12199"/>
                </a:lnTo>
                <a:lnTo>
                  <a:pt x="13036" y="12136"/>
                </a:lnTo>
                <a:lnTo>
                  <a:pt x="13099" y="12095"/>
                </a:lnTo>
                <a:lnTo>
                  <a:pt x="13099" y="12053"/>
                </a:lnTo>
                <a:lnTo>
                  <a:pt x="13078" y="12032"/>
                </a:lnTo>
                <a:lnTo>
                  <a:pt x="13036" y="11990"/>
                </a:lnTo>
                <a:lnTo>
                  <a:pt x="13078" y="11927"/>
                </a:lnTo>
                <a:lnTo>
                  <a:pt x="13036" y="11906"/>
                </a:lnTo>
                <a:lnTo>
                  <a:pt x="13036" y="11802"/>
                </a:lnTo>
                <a:lnTo>
                  <a:pt x="13392" y="11258"/>
                </a:lnTo>
                <a:lnTo>
                  <a:pt x="14124" y="11258"/>
                </a:lnTo>
                <a:lnTo>
                  <a:pt x="14187" y="11195"/>
                </a:lnTo>
                <a:lnTo>
                  <a:pt x="14187" y="11111"/>
                </a:lnTo>
                <a:lnTo>
                  <a:pt x="14124" y="11090"/>
                </a:lnTo>
                <a:lnTo>
                  <a:pt x="14019" y="11069"/>
                </a:lnTo>
                <a:lnTo>
                  <a:pt x="13977" y="11048"/>
                </a:lnTo>
                <a:lnTo>
                  <a:pt x="13957" y="10944"/>
                </a:lnTo>
                <a:lnTo>
                  <a:pt x="13936" y="10881"/>
                </a:lnTo>
                <a:lnTo>
                  <a:pt x="13852" y="10881"/>
                </a:lnTo>
                <a:lnTo>
                  <a:pt x="13768" y="10797"/>
                </a:lnTo>
                <a:lnTo>
                  <a:pt x="13664" y="10693"/>
                </a:lnTo>
                <a:lnTo>
                  <a:pt x="13643" y="10651"/>
                </a:lnTo>
                <a:lnTo>
                  <a:pt x="13559" y="10567"/>
                </a:lnTo>
                <a:lnTo>
                  <a:pt x="13810" y="10546"/>
                </a:lnTo>
                <a:lnTo>
                  <a:pt x="13831" y="10232"/>
                </a:lnTo>
                <a:lnTo>
                  <a:pt x="14814" y="10253"/>
                </a:lnTo>
                <a:lnTo>
                  <a:pt x="14856" y="10170"/>
                </a:lnTo>
                <a:lnTo>
                  <a:pt x="14898" y="10128"/>
                </a:lnTo>
                <a:lnTo>
                  <a:pt x="14982" y="10128"/>
                </a:lnTo>
                <a:lnTo>
                  <a:pt x="14982" y="10170"/>
                </a:lnTo>
                <a:lnTo>
                  <a:pt x="15003" y="10212"/>
                </a:lnTo>
                <a:lnTo>
                  <a:pt x="15024" y="10170"/>
                </a:lnTo>
                <a:lnTo>
                  <a:pt x="15086" y="10149"/>
                </a:lnTo>
                <a:lnTo>
                  <a:pt x="15086" y="10128"/>
                </a:lnTo>
                <a:lnTo>
                  <a:pt x="15170" y="10044"/>
                </a:lnTo>
                <a:lnTo>
                  <a:pt x="15191" y="9940"/>
                </a:lnTo>
                <a:lnTo>
                  <a:pt x="15212" y="9898"/>
                </a:lnTo>
                <a:lnTo>
                  <a:pt x="15317" y="9898"/>
                </a:lnTo>
                <a:lnTo>
                  <a:pt x="15421" y="9793"/>
                </a:lnTo>
                <a:lnTo>
                  <a:pt x="15526" y="9647"/>
                </a:lnTo>
                <a:lnTo>
                  <a:pt x="15610" y="9626"/>
                </a:lnTo>
                <a:lnTo>
                  <a:pt x="15610" y="9626"/>
                </a:lnTo>
                <a:lnTo>
                  <a:pt x="15589" y="9730"/>
                </a:lnTo>
                <a:lnTo>
                  <a:pt x="15526" y="9793"/>
                </a:lnTo>
                <a:lnTo>
                  <a:pt x="15547" y="9835"/>
                </a:lnTo>
                <a:lnTo>
                  <a:pt x="15651" y="9919"/>
                </a:lnTo>
                <a:lnTo>
                  <a:pt x="15714" y="10023"/>
                </a:lnTo>
                <a:lnTo>
                  <a:pt x="15735" y="10002"/>
                </a:lnTo>
                <a:lnTo>
                  <a:pt x="15840" y="9814"/>
                </a:lnTo>
                <a:lnTo>
                  <a:pt x="15944" y="9437"/>
                </a:lnTo>
                <a:lnTo>
                  <a:pt x="16007" y="9333"/>
                </a:lnTo>
                <a:lnTo>
                  <a:pt x="15944" y="9375"/>
                </a:lnTo>
                <a:lnTo>
                  <a:pt x="15902" y="9416"/>
                </a:lnTo>
                <a:lnTo>
                  <a:pt x="15840" y="9395"/>
                </a:lnTo>
                <a:lnTo>
                  <a:pt x="15840" y="9333"/>
                </a:lnTo>
                <a:lnTo>
                  <a:pt x="15965" y="9207"/>
                </a:lnTo>
                <a:lnTo>
                  <a:pt x="16007" y="9123"/>
                </a:lnTo>
                <a:lnTo>
                  <a:pt x="15902" y="9123"/>
                </a:lnTo>
                <a:lnTo>
                  <a:pt x="15819" y="9061"/>
                </a:lnTo>
                <a:lnTo>
                  <a:pt x="15840" y="9019"/>
                </a:lnTo>
                <a:lnTo>
                  <a:pt x="15965" y="8956"/>
                </a:lnTo>
                <a:lnTo>
                  <a:pt x="15965" y="8789"/>
                </a:lnTo>
                <a:lnTo>
                  <a:pt x="16028" y="8705"/>
                </a:lnTo>
                <a:lnTo>
                  <a:pt x="16279" y="8475"/>
                </a:lnTo>
                <a:lnTo>
                  <a:pt x="16426" y="8266"/>
                </a:lnTo>
                <a:lnTo>
                  <a:pt x="16488" y="8119"/>
                </a:lnTo>
                <a:lnTo>
                  <a:pt x="16488" y="8015"/>
                </a:lnTo>
                <a:lnTo>
                  <a:pt x="16321" y="7763"/>
                </a:lnTo>
                <a:lnTo>
                  <a:pt x="16216" y="7805"/>
                </a:lnTo>
                <a:lnTo>
                  <a:pt x="16237" y="7847"/>
                </a:lnTo>
                <a:lnTo>
                  <a:pt x="16174" y="7868"/>
                </a:lnTo>
                <a:lnTo>
                  <a:pt x="15923" y="7826"/>
                </a:lnTo>
                <a:lnTo>
                  <a:pt x="15693" y="7826"/>
                </a:lnTo>
                <a:lnTo>
                  <a:pt x="15693" y="7868"/>
                </a:lnTo>
                <a:lnTo>
                  <a:pt x="15547" y="7952"/>
                </a:lnTo>
                <a:lnTo>
                  <a:pt x="15505" y="7910"/>
                </a:lnTo>
                <a:lnTo>
                  <a:pt x="15379" y="7931"/>
                </a:lnTo>
                <a:lnTo>
                  <a:pt x="15275" y="8035"/>
                </a:lnTo>
                <a:lnTo>
                  <a:pt x="14793" y="8035"/>
                </a:lnTo>
                <a:lnTo>
                  <a:pt x="14396" y="8119"/>
                </a:lnTo>
                <a:lnTo>
                  <a:pt x="14396" y="8182"/>
                </a:lnTo>
                <a:lnTo>
                  <a:pt x="14501" y="8224"/>
                </a:lnTo>
                <a:lnTo>
                  <a:pt x="14291" y="8454"/>
                </a:lnTo>
                <a:lnTo>
                  <a:pt x="14270" y="8810"/>
                </a:lnTo>
                <a:lnTo>
                  <a:pt x="14291" y="8851"/>
                </a:lnTo>
                <a:lnTo>
                  <a:pt x="14082" y="9082"/>
                </a:lnTo>
                <a:lnTo>
                  <a:pt x="14082" y="9270"/>
                </a:lnTo>
                <a:lnTo>
                  <a:pt x="13957" y="9395"/>
                </a:lnTo>
                <a:lnTo>
                  <a:pt x="13873" y="9416"/>
                </a:lnTo>
                <a:lnTo>
                  <a:pt x="13622" y="9542"/>
                </a:lnTo>
                <a:lnTo>
                  <a:pt x="13643" y="9584"/>
                </a:lnTo>
                <a:lnTo>
                  <a:pt x="13747" y="9500"/>
                </a:lnTo>
                <a:lnTo>
                  <a:pt x="13726" y="9605"/>
                </a:lnTo>
                <a:lnTo>
                  <a:pt x="13726" y="9793"/>
                </a:lnTo>
                <a:lnTo>
                  <a:pt x="13622" y="9919"/>
                </a:lnTo>
                <a:lnTo>
                  <a:pt x="13538" y="9919"/>
                </a:lnTo>
                <a:lnTo>
                  <a:pt x="13517" y="9960"/>
                </a:lnTo>
                <a:lnTo>
                  <a:pt x="13454" y="9919"/>
                </a:lnTo>
                <a:lnTo>
                  <a:pt x="13329" y="9835"/>
                </a:lnTo>
                <a:lnTo>
                  <a:pt x="13350" y="9793"/>
                </a:lnTo>
                <a:lnTo>
                  <a:pt x="13454" y="9730"/>
                </a:lnTo>
                <a:lnTo>
                  <a:pt x="13308" y="9688"/>
                </a:lnTo>
                <a:lnTo>
                  <a:pt x="13245" y="9730"/>
                </a:lnTo>
                <a:lnTo>
                  <a:pt x="13120" y="9709"/>
                </a:lnTo>
                <a:lnTo>
                  <a:pt x="12973" y="9709"/>
                </a:lnTo>
                <a:lnTo>
                  <a:pt x="12869" y="9793"/>
                </a:lnTo>
                <a:lnTo>
                  <a:pt x="12722" y="9814"/>
                </a:lnTo>
                <a:lnTo>
                  <a:pt x="12513" y="9814"/>
                </a:lnTo>
                <a:lnTo>
                  <a:pt x="12492" y="9856"/>
                </a:lnTo>
                <a:lnTo>
                  <a:pt x="12262" y="10002"/>
                </a:lnTo>
                <a:lnTo>
                  <a:pt x="12178" y="10002"/>
                </a:lnTo>
                <a:lnTo>
                  <a:pt x="12157" y="9940"/>
                </a:lnTo>
                <a:lnTo>
                  <a:pt x="11948" y="10002"/>
                </a:lnTo>
                <a:lnTo>
                  <a:pt x="11822" y="10044"/>
                </a:lnTo>
                <a:lnTo>
                  <a:pt x="11760" y="9919"/>
                </a:lnTo>
                <a:lnTo>
                  <a:pt x="11634" y="9730"/>
                </a:lnTo>
                <a:lnTo>
                  <a:pt x="11467" y="9647"/>
                </a:lnTo>
                <a:lnTo>
                  <a:pt x="11425" y="9605"/>
                </a:lnTo>
                <a:lnTo>
                  <a:pt x="11257" y="9605"/>
                </a:lnTo>
                <a:lnTo>
                  <a:pt x="11216" y="9626"/>
                </a:lnTo>
                <a:lnTo>
                  <a:pt x="11132" y="9521"/>
                </a:lnTo>
                <a:lnTo>
                  <a:pt x="10902" y="9270"/>
                </a:lnTo>
                <a:lnTo>
                  <a:pt x="10881" y="9165"/>
                </a:lnTo>
                <a:lnTo>
                  <a:pt x="10881" y="9082"/>
                </a:lnTo>
                <a:lnTo>
                  <a:pt x="10776" y="8914"/>
                </a:lnTo>
                <a:lnTo>
                  <a:pt x="10713" y="8789"/>
                </a:lnTo>
                <a:lnTo>
                  <a:pt x="10400" y="8454"/>
                </a:lnTo>
                <a:lnTo>
                  <a:pt x="10379" y="8328"/>
                </a:lnTo>
                <a:lnTo>
                  <a:pt x="10316" y="8245"/>
                </a:lnTo>
                <a:lnTo>
                  <a:pt x="10358" y="8161"/>
                </a:lnTo>
                <a:lnTo>
                  <a:pt x="10316" y="8077"/>
                </a:lnTo>
                <a:lnTo>
                  <a:pt x="10253" y="7847"/>
                </a:lnTo>
                <a:lnTo>
                  <a:pt x="10169" y="7763"/>
                </a:lnTo>
                <a:lnTo>
                  <a:pt x="10190" y="7638"/>
                </a:lnTo>
                <a:lnTo>
                  <a:pt x="10316" y="7805"/>
                </a:lnTo>
                <a:lnTo>
                  <a:pt x="10316" y="8015"/>
                </a:lnTo>
                <a:lnTo>
                  <a:pt x="10379" y="7973"/>
                </a:lnTo>
                <a:lnTo>
                  <a:pt x="10379" y="7805"/>
                </a:lnTo>
                <a:lnTo>
                  <a:pt x="10211" y="7554"/>
                </a:lnTo>
                <a:lnTo>
                  <a:pt x="10253" y="7429"/>
                </a:lnTo>
                <a:lnTo>
                  <a:pt x="10190" y="7219"/>
                </a:lnTo>
                <a:lnTo>
                  <a:pt x="10169" y="7115"/>
                </a:lnTo>
                <a:lnTo>
                  <a:pt x="10253" y="7010"/>
                </a:lnTo>
                <a:lnTo>
                  <a:pt x="10295" y="6717"/>
                </a:lnTo>
                <a:lnTo>
                  <a:pt x="10253" y="6571"/>
                </a:lnTo>
                <a:lnTo>
                  <a:pt x="10316" y="6278"/>
                </a:lnTo>
                <a:lnTo>
                  <a:pt x="10316" y="6173"/>
                </a:lnTo>
                <a:lnTo>
                  <a:pt x="10358" y="6090"/>
                </a:lnTo>
                <a:lnTo>
                  <a:pt x="10316" y="6048"/>
                </a:lnTo>
                <a:lnTo>
                  <a:pt x="10316" y="5922"/>
                </a:lnTo>
                <a:lnTo>
                  <a:pt x="10379" y="5859"/>
                </a:lnTo>
                <a:lnTo>
                  <a:pt x="10400" y="5713"/>
                </a:lnTo>
                <a:lnTo>
                  <a:pt x="10420" y="5650"/>
                </a:lnTo>
                <a:lnTo>
                  <a:pt x="10358" y="5608"/>
                </a:lnTo>
                <a:lnTo>
                  <a:pt x="10420" y="5504"/>
                </a:lnTo>
                <a:lnTo>
                  <a:pt x="10420" y="5336"/>
                </a:lnTo>
                <a:lnTo>
                  <a:pt x="10525" y="5336"/>
                </a:lnTo>
                <a:lnTo>
                  <a:pt x="10504" y="5441"/>
                </a:lnTo>
                <a:lnTo>
                  <a:pt x="10504" y="5525"/>
                </a:lnTo>
                <a:lnTo>
                  <a:pt x="10567" y="5504"/>
                </a:lnTo>
                <a:lnTo>
                  <a:pt x="10588" y="5399"/>
                </a:lnTo>
                <a:lnTo>
                  <a:pt x="10672" y="5294"/>
                </a:lnTo>
                <a:lnTo>
                  <a:pt x="10692" y="5148"/>
                </a:lnTo>
                <a:lnTo>
                  <a:pt x="10734" y="5106"/>
                </a:lnTo>
                <a:lnTo>
                  <a:pt x="10776" y="4939"/>
                </a:lnTo>
                <a:lnTo>
                  <a:pt x="10776" y="4897"/>
                </a:lnTo>
                <a:lnTo>
                  <a:pt x="10692" y="4939"/>
                </a:lnTo>
                <a:lnTo>
                  <a:pt x="10672" y="5127"/>
                </a:lnTo>
                <a:lnTo>
                  <a:pt x="10567" y="5190"/>
                </a:lnTo>
                <a:lnTo>
                  <a:pt x="10588" y="5106"/>
                </a:lnTo>
                <a:lnTo>
                  <a:pt x="10525" y="5085"/>
                </a:lnTo>
                <a:lnTo>
                  <a:pt x="10504" y="5002"/>
                </a:lnTo>
                <a:lnTo>
                  <a:pt x="10400" y="5002"/>
                </a:lnTo>
                <a:lnTo>
                  <a:pt x="10295" y="4918"/>
                </a:lnTo>
                <a:lnTo>
                  <a:pt x="10107" y="4876"/>
                </a:lnTo>
                <a:lnTo>
                  <a:pt x="10002" y="4771"/>
                </a:lnTo>
                <a:lnTo>
                  <a:pt x="9939" y="4730"/>
                </a:lnTo>
                <a:lnTo>
                  <a:pt x="9856" y="4730"/>
                </a:lnTo>
                <a:lnTo>
                  <a:pt x="9793" y="4709"/>
                </a:lnTo>
                <a:lnTo>
                  <a:pt x="9772" y="4709"/>
                </a:lnTo>
                <a:lnTo>
                  <a:pt x="9730" y="4667"/>
                </a:lnTo>
                <a:lnTo>
                  <a:pt x="9751" y="4499"/>
                </a:lnTo>
                <a:lnTo>
                  <a:pt x="9625" y="4165"/>
                </a:lnTo>
                <a:lnTo>
                  <a:pt x="9625" y="4144"/>
                </a:lnTo>
                <a:lnTo>
                  <a:pt x="9625" y="4081"/>
                </a:lnTo>
                <a:lnTo>
                  <a:pt x="9625" y="3976"/>
                </a:lnTo>
                <a:lnTo>
                  <a:pt x="9646" y="3872"/>
                </a:lnTo>
                <a:lnTo>
                  <a:pt x="9542" y="3788"/>
                </a:lnTo>
                <a:lnTo>
                  <a:pt x="9479" y="3683"/>
                </a:lnTo>
                <a:lnTo>
                  <a:pt x="9458" y="3579"/>
                </a:lnTo>
                <a:lnTo>
                  <a:pt x="9374" y="3537"/>
                </a:lnTo>
                <a:lnTo>
                  <a:pt x="9353" y="3453"/>
                </a:lnTo>
                <a:lnTo>
                  <a:pt x="9312" y="3432"/>
                </a:lnTo>
                <a:lnTo>
                  <a:pt x="9228" y="3223"/>
                </a:lnTo>
                <a:lnTo>
                  <a:pt x="9207" y="3139"/>
                </a:lnTo>
                <a:lnTo>
                  <a:pt x="9123" y="3118"/>
                </a:lnTo>
                <a:lnTo>
                  <a:pt x="9123" y="2951"/>
                </a:lnTo>
                <a:lnTo>
                  <a:pt x="9123" y="2888"/>
                </a:lnTo>
                <a:lnTo>
                  <a:pt x="9060" y="2825"/>
                </a:lnTo>
                <a:lnTo>
                  <a:pt x="9040" y="2721"/>
                </a:lnTo>
                <a:lnTo>
                  <a:pt x="8935" y="2574"/>
                </a:lnTo>
                <a:lnTo>
                  <a:pt x="8830" y="2491"/>
                </a:lnTo>
                <a:lnTo>
                  <a:pt x="8788" y="2386"/>
                </a:lnTo>
                <a:lnTo>
                  <a:pt x="8705" y="2365"/>
                </a:lnTo>
                <a:lnTo>
                  <a:pt x="8621" y="2365"/>
                </a:lnTo>
                <a:lnTo>
                  <a:pt x="8600" y="2323"/>
                </a:lnTo>
                <a:lnTo>
                  <a:pt x="8579" y="2302"/>
                </a:lnTo>
                <a:lnTo>
                  <a:pt x="8475" y="2323"/>
                </a:lnTo>
                <a:lnTo>
                  <a:pt x="8370" y="2302"/>
                </a:lnTo>
                <a:lnTo>
                  <a:pt x="8265" y="2302"/>
                </a:lnTo>
                <a:lnTo>
                  <a:pt x="8223" y="2386"/>
                </a:lnTo>
                <a:lnTo>
                  <a:pt x="8182" y="2386"/>
                </a:lnTo>
                <a:lnTo>
                  <a:pt x="8161" y="2365"/>
                </a:lnTo>
                <a:lnTo>
                  <a:pt x="8119" y="2365"/>
                </a:lnTo>
                <a:lnTo>
                  <a:pt x="8035" y="2386"/>
                </a:lnTo>
                <a:lnTo>
                  <a:pt x="7993" y="2428"/>
                </a:lnTo>
                <a:lnTo>
                  <a:pt x="7910" y="2595"/>
                </a:lnTo>
                <a:lnTo>
                  <a:pt x="7868" y="2679"/>
                </a:lnTo>
                <a:lnTo>
                  <a:pt x="7868" y="2700"/>
                </a:lnTo>
                <a:lnTo>
                  <a:pt x="7868" y="2742"/>
                </a:lnTo>
                <a:lnTo>
                  <a:pt x="7805" y="2742"/>
                </a:lnTo>
                <a:lnTo>
                  <a:pt x="7700" y="2825"/>
                </a:lnTo>
                <a:lnTo>
                  <a:pt x="7700" y="2846"/>
                </a:lnTo>
                <a:lnTo>
                  <a:pt x="7659" y="2888"/>
                </a:lnTo>
                <a:lnTo>
                  <a:pt x="7596" y="2888"/>
                </a:lnTo>
                <a:lnTo>
                  <a:pt x="7575" y="2825"/>
                </a:lnTo>
                <a:lnTo>
                  <a:pt x="7449" y="2784"/>
                </a:lnTo>
                <a:lnTo>
                  <a:pt x="7366" y="2742"/>
                </a:lnTo>
                <a:lnTo>
                  <a:pt x="7345" y="2700"/>
                </a:lnTo>
                <a:lnTo>
                  <a:pt x="7219" y="2637"/>
                </a:lnTo>
                <a:lnTo>
                  <a:pt x="7156" y="2637"/>
                </a:lnTo>
                <a:lnTo>
                  <a:pt x="7115" y="2595"/>
                </a:lnTo>
                <a:lnTo>
                  <a:pt x="7115" y="2574"/>
                </a:lnTo>
                <a:lnTo>
                  <a:pt x="7073" y="2512"/>
                </a:lnTo>
                <a:lnTo>
                  <a:pt x="7031" y="2491"/>
                </a:lnTo>
                <a:lnTo>
                  <a:pt x="6989" y="2491"/>
                </a:lnTo>
                <a:lnTo>
                  <a:pt x="6947" y="2470"/>
                </a:lnTo>
                <a:lnTo>
                  <a:pt x="6926" y="2470"/>
                </a:lnTo>
                <a:lnTo>
                  <a:pt x="6926" y="2428"/>
                </a:lnTo>
                <a:lnTo>
                  <a:pt x="6905" y="2323"/>
                </a:lnTo>
                <a:lnTo>
                  <a:pt x="6822" y="2261"/>
                </a:lnTo>
                <a:lnTo>
                  <a:pt x="6717" y="2114"/>
                </a:lnTo>
                <a:lnTo>
                  <a:pt x="6717" y="2093"/>
                </a:lnTo>
                <a:lnTo>
                  <a:pt x="6801" y="2072"/>
                </a:lnTo>
                <a:lnTo>
                  <a:pt x="6822" y="2051"/>
                </a:lnTo>
                <a:lnTo>
                  <a:pt x="6822" y="1968"/>
                </a:lnTo>
                <a:lnTo>
                  <a:pt x="6738" y="1884"/>
                </a:lnTo>
                <a:lnTo>
                  <a:pt x="6717" y="1863"/>
                </a:lnTo>
                <a:lnTo>
                  <a:pt x="6696" y="1842"/>
                </a:lnTo>
                <a:lnTo>
                  <a:pt x="6654" y="1800"/>
                </a:lnTo>
                <a:lnTo>
                  <a:pt x="6633" y="1675"/>
                </a:lnTo>
                <a:lnTo>
                  <a:pt x="6591" y="1591"/>
                </a:lnTo>
                <a:lnTo>
                  <a:pt x="6508" y="1549"/>
                </a:lnTo>
                <a:lnTo>
                  <a:pt x="6424" y="1528"/>
                </a:lnTo>
                <a:lnTo>
                  <a:pt x="6466" y="1465"/>
                </a:lnTo>
                <a:lnTo>
                  <a:pt x="6466" y="1424"/>
                </a:lnTo>
                <a:lnTo>
                  <a:pt x="6403" y="1340"/>
                </a:lnTo>
                <a:lnTo>
                  <a:pt x="6299" y="1319"/>
                </a:lnTo>
                <a:lnTo>
                  <a:pt x="6319" y="1256"/>
                </a:lnTo>
                <a:lnTo>
                  <a:pt x="6278" y="1173"/>
                </a:lnTo>
                <a:lnTo>
                  <a:pt x="6215" y="1173"/>
                </a:lnTo>
                <a:lnTo>
                  <a:pt x="6194" y="1131"/>
                </a:lnTo>
                <a:lnTo>
                  <a:pt x="6131" y="1068"/>
                </a:lnTo>
                <a:lnTo>
                  <a:pt x="6068" y="942"/>
                </a:lnTo>
                <a:lnTo>
                  <a:pt x="5943" y="859"/>
                </a:lnTo>
                <a:lnTo>
                  <a:pt x="5022" y="838"/>
                </a:lnTo>
                <a:lnTo>
                  <a:pt x="4980" y="1047"/>
                </a:lnTo>
                <a:lnTo>
                  <a:pt x="3327" y="1005"/>
                </a:lnTo>
                <a:lnTo>
                  <a:pt x="1402" y="105"/>
                </a:lnTo>
                <a:lnTo>
                  <a:pt x="1402" y="64"/>
                </a:lnTo>
                <a:lnTo>
                  <a:pt x="1381" y="1"/>
                </a:lnTo>
                <a:close/>
              </a:path>
            </a:pathLst>
          </a:custGeom>
          <a:solidFill>
            <a:schemeClr val="accent1">
              <a:lumMod val="60000"/>
              <a:lumOff val="40000"/>
            </a:schemeClr>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nvGrpSpPr>
          <p:cNvPr id="33" name="Google Shape;10383;p32">
            <a:extLst>
              <a:ext uri="{FF2B5EF4-FFF2-40B4-BE49-F238E27FC236}">
                <a16:creationId xmlns:a16="http://schemas.microsoft.com/office/drawing/2014/main" id="{9F9305D6-317F-9056-59B6-73A53CA391D5}"/>
              </a:ext>
            </a:extLst>
          </p:cNvPr>
          <p:cNvGrpSpPr/>
          <p:nvPr/>
        </p:nvGrpSpPr>
        <p:grpSpPr>
          <a:xfrm>
            <a:off x="8666424" y="3273388"/>
            <a:ext cx="130625" cy="120171"/>
            <a:chOff x="4293414" y="2574714"/>
            <a:chExt cx="84411" cy="80111"/>
          </a:xfrm>
          <a:solidFill>
            <a:srgbClr val="F2F2F2"/>
          </a:solidFill>
        </p:grpSpPr>
        <p:sp>
          <p:nvSpPr>
            <p:cNvPr id="279" name="Google Shape;10384;p32">
              <a:extLst>
                <a:ext uri="{FF2B5EF4-FFF2-40B4-BE49-F238E27FC236}">
                  <a16:creationId xmlns:a16="http://schemas.microsoft.com/office/drawing/2014/main" id="{82971BE6-8BDA-B7AB-A181-E84D285978A1}"/>
                </a:ext>
              </a:extLst>
            </p:cNvPr>
            <p:cNvSpPr/>
            <p:nvPr/>
          </p:nvSpPr>
          <p:spPr>
            <a:xfrm>
              <a:off x="4293414" y="2574714"/>
              <a:ext cx="57150" cy="45250"/>
            </a:xfrm>
            <a:custGeom>
              <a:avLst/>
              <a:gdLst/>
              <a:ahLst/>
              <a:cxnLst/>
              <a:rect l="l" t="t" r="r" b="b"/>
              <a:pathLst>
                <a:path w="2286" h="1810" extrusionOk="0">
                  <a:moveTo>
                    <a:pt x="2286" y="905"/>
                  </a:moveTo>
                  <a:lnTo>
                    <a:pt x="1857" y="476"/>
                  </a:lnTo>
                  <a:lnTo>
                    <a:pt x="0" y="0"/>
                  </a:lnTo>
                  <a:lnTo>
                    <a:pt x="95" y="834"/>
                  </a:lnTo>
                  <a:lnTo>
                    <a:pt x="952" y="1476"/>
                  </a:lnTo>
                  <a:lnTo>
                    <a:pt x="1952" y="1810"/>
                  </a:lnTo>
                  <a:close/>
                </a:path>
              </a:pathLst>
            </a:custGeom>
            <a:grpFill/>
            <a:ln w="3175">
              <a:solidFill>
                <a:schemeClr val="bg2">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80" name="Google Shape;10385;p32">
              <a:extLst>
                <a:ext uri="{FF2B5EF4-FFF2-40B4-BE49-F238E27FC236}">
                  <a16:creationId xmlns:a16="http://schemas.microsoft.com/office/drawing/2014/main" id="{3C5CB795-8289-BB88-8453-CE084FBF8514}"/>
                </a:ext>
              </a:extLst>
            </p:cNvPr>
            <p:cNvSpPr/>
            <p:nvPr/>
          </p:nvSpPr>
          <p:spPr>
            <a:xfrm>
              <a:off x="4299350" y="2589925"/>
              <a:ext cx="78475" cy="64900"/>
            </a:xfrm>
            <a:custGeom>
              <a:avLst/>
              <a:gdLst/>
              <a:ahLst/>
              <a:cxnLst/>
              <a:rect l="l" t="t" r="r" b="b"/>
              <a:pathLst>
                <a:path w="3139" h="2596" extrusionOk="0">
                  <a:moveTo>
                    <a:pt x="2009" y="1"/>
                  </a:moveTo>
                  <a:lnTo>
                    <a:pt x="1820" y="252"/>
                  </a:lnTo>
                  <a:lnTo>
                    <a:pt x="1632" y="314"/>
                  </a:lnTo>
                  <a:lnTo>
                    <a:pt x="1590" y="419"/>
                  </a:lnTo>
                  <a:lnTo>
                    <a:pt x="1318" y="398"/>
                  </a:lnTo>
                  <a:lnTo>
                    <a:pt x="1255" y="273"/>
                  </a:lnTo>
                  <a:lnTo>
                    <a:pt x="983" y="63"/>
                  </a:lnTo>
                  <a:lnTo>
                    <a:pt x="837" y="42"/>
                  </a:lnTo>
                  <a:lnTo>
                    <a:pt x="795" y="63"/>
                  </a:lnTo>
                  <a:lnTo>
                    <a:pt x="753" y="252"/>
                  </a:lnTo>
                  <a:lnTo>
                    <a:pt x="900" y="314"/>
                  </a:lnTo>
                  <a:lnTo>
                    <a:pt x="983" y="461"/>
                  </a:lnTo>
                  <a:lnTo>
                    <a:pt x="963" y="670"/>
                  </a:lnTo>
                  <a:lnTo>
                    <a:pt x="753" y="566"/>
                  </a:lnTo>
                  <a:lnTo>
                    <a:pt x="544" y="524"/>
                  </a:lnTo>
                  <a:lnTo>
                    <a:pt x="209" y="356"/>
                  </a:lnTo>
                  <a:lnTo>
                    <a:pt x="0" y="419"/>
                  </a:lnTo>
                  <a:lnTo>
                    <a:pt x="0" y="524"/>
                  </a:lnTo>
                  <a:lnTo>
                    <a:pt x="105" y="628"/>
                  </a:lnTo>
                  <a:lnTo>
                    <a:pt x="314" y="670"/>
                  </a:lnTo>
                  <a:lnTo>
                    <a:pt x="419" y="796"/>
                  </a:lnTo>
                  <a:lnTo>
                    <a:pt x="377" y="921"/>
                  </a:lnTo>
                  <a:lnTo>
                    <a:pt x="377" y="1026"/>
                  </a:lnTo>
                  <a:lnTo>
                    <a:pt x="628" y="1214"/>
                  </a:lnTo>
                  <a:lnTo>
                    <a:pt x="628" y="1340"/>
                  </a:lnTo>
                  <a:lnTo>
                    <a:pt x="544" y="1423"/>
                  </a:lnTo>
                  <a:lnTo>
                    <a:pt x="628" y="1612"/>
                  </a:lnTo>
                  <a:lnTo>
                    <a:pt x="879" y="1737"/>
                  </a:lnTo>
                  <a:lnTo>
                    <a:pt x="1067" y="1737"/>
                  </a:lnTo>
                  <a:lnTo>
                    <a:pt x="1193" y="1863"/>
                  </a:lnTo>
                  <a:lnTo>
                    <a:pt x="1046" y="1884"/>
                  </a:lnTo>
                  <a:lnTo>
                    <a:pt x="1109" y="2051"/>
                  </a:lnTo>
                  <a:lnTo>
                    <a:pt x="1088" y="2093"/>
                  </a:lnTo>
                  <a:lnTo>
                    <a:pt x="1088" y="2239"/>
                  </a:lnTo>
                  <a:lnTo>
                    <a:pt x="1172" y="2260"/>
                  </a:lnTo>
                  <a:lnTo>
                    <a:pt x="1276" y="2198"/>
                  </a:lnTo>
                  <a:lnTo>
                    <a:pt x="1276" y="2156"/>
                  </a:lnTo>
                  <a:lnTo>
                    <a:pt x="1318" y="2093"/>
                  </a:lnTo>
                  <a:lnTo>
                    <a:pt x="1381" y="2072"/>
                  </a:lnTo>
                  <a:lnTo>
                    <a:pt x="1486" y="1946"/>
                  </a:lnTo>
                  <a:lnTo>
                    <a:pt x="1569" y="1926"/>
                  </a:lnTo>
                  <a:lnTo>
                    <a:pt x="1611" y="1821"/>
                  </a:lnTo>
                  <a:lnTo>
                    <a:pt x="1695" y="1821"/>
                  </a:lnTo>
                  <a:lnTo>
                    <a:pt x="1820" y="1737"/>
                  </a:lnTo>
                  <a:lnTo>
                    <a:pt x="1883" y="1737"/>
                  </a:lnTo>
                  <a:lnTo>
                    <a:pt x="1883" y="1758"/>
                  </a:lnTo>
                  <a:lnTo>
                    <a:pt x="1925" y="1758"/>
                  </a:lnTo>
                  <a:lnTo>
                    <a:pt x="1988" y="1863"/>
                  </a:lnTo>
                  <a:lnTo>
                    <a:pt x="2051" y="1946"/>
                  </a:lnTo>
                  <a:lnTo>
                    <a:pt x="2009" y="1988"/>
                  </a:lnTo>
                  <a:lnTo>
                    <a:pt x="2030" y="2051"/>
                  </a:lnTo>
                  <a:lnTo>
                    <a:pt x="2155" y="2135"/>
                  </a:lnTo>
                  <a:lnTo>
                    <a:pt x="1988" y="2260"/>
                  </a:lnTo>
                  <a:lnTo>
                    <a:pt x="2155" y="2470"/>
                  </a:lnTo>
                  <a:lnTo>
                    <a:pt x="2260" y="2511"/>
                  </a:lnTo>
                  <a:lnTo>
                    <a:pt x="2302" y="2574"/>
                  </a:lnTo>
                  <a:lnTo>
                    <a:pt x="2406" y="2595"/>
                  </a:lnTo>
                  <a:lnTo>
                    <a:pt x="2448" y="2574"/>
                  </a:lnTo>
                  <a:lnTo>
                    <a:pt x="2448" y="2365"/>
                  </a:lnTo>
                  <a:lnTo>
                    <a:pt x="2427" y="2302"/>
                  </a:lnTo>
                  <a:lnTo>
                    <a:pt x="2427" y="2198"/>
                  </a:lnTo>
                  <a:lnTo>
                    <a:pt x="2406" y="2072"/>
                  </a:lnTo>
                  <a:lnTo>
                    <a:pt x="2427" y="1967"/>
                  </a:lnTo>
                  <a:lnTo>
                    <a:pt x="2469" y="1946"/>
                  </a:lnTo>
                  <a:lnTo>
                    <a:pt x="2553" y="2030"/>
                  </a:lnTo>
                  <a:lnTo>
                    <a:pt x="2511" y="2135"/>
                  </a:lnTo>
                  <a:lnTo>
                    <a:pt x="2553" y="2198"/>
                  </a:lnTo>
                  <a:lnTo>
                    <a:pt x="2574" y="2135"/>
                  </a:lnTo>
                  <a:lnTo>
                    <a:pt x="2574" y="1946"/>
                  </a:lnTo>
                  <a:lnTo>
                    <a:pt x="2636" y="1884"/>
                  </a:lnTo>
                  <a:lnTo>
                    <a:pt x="2636" y="1779"/>
                  </a:lnTo>
                  <a:lnTo>
                    <a:pt x="2574" y="1737"/>
                  </a:lnTo>
                  <a:lnTo>
                    <a:pt x="2616" y="1633"/>
                  </a:lnTo>
                  <a:lnTo>
                    <a:pt x="2657" y="1549"/>
                  </a:lnTo>
                  <a:lnTo>
                    <a:pt x="2636" y="1444"/>
                  </a:lnTo>
                  <a:lnTo>
                    <a:pt x="2636" y="1298"/>
                  </a:lnTo>
                  <a:lnTo>
                    <a:pt x="2783" y="1151"/>
                  </a:lnTo>
                  <a:lnTo>
                    <a:pt x="2950" y="1130"/>
                  </a:lnTo>
                  <a:lnTo>
                    <a:pt x="3034" y="1089"/>
                  </a:lnTo>
                  <a:lnTo>
                    <a:pt x="3139" y="1089"/>
                  </a:lnTo>
                  <a:lnTo>
                    <a:pt x="3034" y="984"/>
                  </a:lnTo>
                  <a:lnTo>
                    <a:pt x="2888" y="900"/>
                  </a:lnTo>
                  <a:lnTo>
                    <a:pt x="2741" y="921"/>
                  </a:lnTo>
                  <a:lnTo>
                    <a:pt x="2616" y="817"/>
                  </a:lnTo>
                  <a:lnTo>
                    <a:pt x="2574" y="712"/>
                  </a:lnTo>
                  <a:lnTo>
                    <a:pt x="2406" y="586"/>
                  </a:lnTo>
                  <a:lnTo>
                    <a:pt x="2323" y="419"/>
                  </a:lnTo>
                  <a:lnTo>
                    <a:pt x="2323" y="314"/>
                  </a:lnTo>
                  <a:lnTo>
                    <a:pt x="2134" y="84"/>
                  </a:lnTo>
                  <a:lnTo>
                    <a:pt x="2009"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grpSp>
        <p:nvGrpSpPr>
          <p:cNvPr id="34" name="Google Shape;10386;p32">
            <a:extLst>
              <a:ext uri="{FF2B5EF4-FFF2-40B4-BE49-F238E27FC236}">
                <a16:creationId xmlns:a16="http://schemas.microsoft.com/office/drawing/2014/main" id="{DF89E33D-C8B7-F64E-BFA3-2E4ED102B6AE}"/>
              </a:ext>
            </a:extLst>
          </p:cNvPr>
          <p:cNvGrpSpPr/>
          <p:nvPr/>
        </p:nvGrpSpPr>
        <p:grpSpPr>
          <a:xfrm>
            <a:off x="8212739" y="1605008"/>
            <a:ext cx="2947409" cy="1711635"/>
            <a:chOff x="4000175" y="1462675"/>
            <a:chExt cx="1917275" cy="1140876"/>
          </a:xfrm>
          <a:solidFill>
            <a:srgbClr val="F2F2F2"/>
          </a:solidFill>
        </p:grpSpPr>
        <p:sp>
          <p:nvSpPr>
            <p:cNvPr id="271" name="Google Shape;10387;p32">
              <a:extLst>
                <a:ext uri="{FF2B5EF4-FFF2-40B4-BE49-F238E27FC236}">
                  <a16:creationId xmlns:a16="http://schemas.microsoft.com/office/drawing/2014/main" id="{E61C6620-9B59-B619-61C5-B472639BB166}"/>
                </a:ext>
              </a:extLst>
            </p:cNvPr>
            <p:cNvSpPr/>
            <p:nvPr/>
          </p:nvSpPr>
          <p:spPr>
            <a:xfrm>
              <a:off x="4178050" y="2433300"/>
              <a:ext cx="60250" cy="65175"/>
            </a:xfrm>
            <a:custGeom>
              <a:avLst/>
              <a:gdLst/>
              <a:ahLst/>
              <a:cxnLst/>
              <a:rect l="l" t="t" r="r" b="b"/>
              <a:pathLst>
                <a:path w="2410" h="2607" extrusionOk="0">
                  <a:moveTo>
                    <a:pt x="639" y="2410"/>
                  </a:moveTo>
                  <a:lnTo>
                    <a:pt x="1180" y="2607"/>
                  </a:lnTo>
                  <a:lnTo>
                    <a:pt x="2410" y="2017"/>
                  </a:lnTo>
                  <a:lnTo>
                    <a:pt x="2262" y="0"/>
                  </a:lnTo>
                  <a:lnTo>
                    <a:pt x="541" y="0"/>
                  </a:lnTo>
                  <a:lnTo>
                    <a:pt x="0" y="1771"/>
                  </a:lnTo>
                  <a:close/>
                </a:path>
              </a:pathLst>
            </a:custGeom>
            <a:grpFill/>
            <a:ln w="3175">
              <a:solidFill>
                <a:schemeClr val="bg2">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nvGrpSpPr>
            <p:cNvPr id="272" name="Google Shape;10388;p32">
              <a:extLst>
                <a:ext uri="{FF2B5EF4-FFF2-40B4-BE49-F238E27FC236}">
                  <a16:creationId xmlns:a16="http://schemas.microsoft.com/office/drawing/2014/main" id="{96534D34-4310-035D-1DFD-659A772F4639}"/>
                </a:ext>
              </a:extLst>
            </p:cNvPr>
            <p:cNvGrpSpPr/>
            <p:nvPr/>
          </p:nvGrpSpPr>
          <p:grpSpPr>
            <a:xfrm>
              <a:off x="4000175" y="1462675"/>
              <a:ext cx="1917275" cy="1140876"/>
              <a:chOff x="4000175" y="1462675"/>
              <a:chExt cx="1917275" cy="1140876"/>
            </a:xfrm>
            <a:grpFill/>
          </p:grpSpPr>
          <p:sp>
            <p:nvSpPr>
              <p:cNvPr id="273" name="Google Shape;10389;p32">
                <a:extLst>
                  <a:ext uri="{FF2B5EF4-FFF2-40B4-BE49-F238E27FC236}">
                    <a16:creationId xmlns:a16="http://schemas.microsoft.com/office/drawing/2014/main" id="{A1B6CD9F-A9E0-4C51-2908-38281289F471}"/>
                  </a:ext>
                </a:extLst>
              </p:cNvPr>
              <p:cNvSpPr/>
              <p:nvPr/>
            </p:nvSpPr>
            <p:spPr>
              <a:xfrm>
                <a:off x="4000175" y="2000075"/>
                <a:ext cx="1545875" cy="510000"/>
              </a:xfrm>
              <a:custGeom>
                <a:avLst/>
                <a:gdLst/>
                <a:ahLst/>
                <a:cxnLst/>
                <a:rect l="l" t="t" r="r" b="b"/>
                <a:pathLst>
                  <a:path w="61835" h="20400" extrusionOk="0">
                    <a:moveTo>
                      <a:pt x="1594" y="319"/>
                    </a:moveTo>
                    <a:lnTo>
                      <a:pt x="106" y="0"/>
                    </a:lnTo>
                    <a:lnTo>
                      <a:pt x="0" y="2444"/>
                    </a:lnTo>
                    <a:lnTo>
                      <a:pt x="1062" y="9031"/>
                    </a:lnTo>
                    <a:lnTo>
                      <a:pt x="3931" y="9775"/>
                    </a:lnTo>
                    <a:lnTo>
                      <a:pt x="2125" y="10200"/>
                    </a:lnTo>
                    <a:lnTo>
                      <a:pt x="531" y="10413"/>
                    </a:lnTo>
                    <a:lnTo>
                      <a:pt x="1487" y="13600"/>
                    </a:lnTo>
                    <a:lnTo>
                      <a:pt x="3931" y="17212"/>
                    </a:lnTo>
                    <a:lnTo>
                      <a:pt x="8393" y="18594"/>
                    </a:lnTo>
                    <a:lnTo>
                      <a:pt x="9987" y="18169"/>
                    </a:lnTo>
                    <a:lnTo>
                      <a:pt x="13281" y="20400"/>
                    </a:lnTo>
                    <a:lnTo>
                      <a:pt x="14343" y="18912"/>
                    </a:lnTo>
                    <a:lnTo>
                      <a:pt x="28793" y="17319"/>
                    </a:lnTo>
                    <a:lnTo>
                      <a:pt x="35699" y="16894"/>
                    </a:lnTo>
                    <a:lnTo>
                      <a:pt x="48342" y="16894"/>
                    </a:lnTo>
                    <a:lnTo>
                      <a:pt x="49617" y="15194"/>
                    </a:lnTo>
                    <a:lnTo>
                      <a:pt x="59285" y="20294"/>
                    </a:lnTo>
                    <a:lnTo>
                      <a:pt x="60135" y="19231"/>
                    </a:lnTo>
                    <a:lnTo>
                      <a:pt x="61835" y="18487"/>
                    </a:lnTo>
                    <a:lnTo>
                      <a:pt x="61092" y="13494"/>
                    </a:lnTo>
                    <a:lnTo>
                      <a:pt x="46323" y="3188"/>
                    </a:lnTo>
                    <a:lnTo>
                      <a:pt x="12962" y="10413"/>
                    </a:lnTo>
                    <a:lnTo>
                      <a:pt x="4569" y="7013"/>
                    </a:lnTo>
                    <a:lnTo>
                      <a:pt x="2444" y="3507"/>
                    </a:lnTo>
                    <a:lnTo>
                      <a:pt x="2019" y="1807"/>
                    </a:lnTo>
                    <a:close/>
                  </a:path>
                </a:pathLst>
              </a:custGeom>
              <a:grpFill/>
              <a:ln w="3175">
                <a:solidFill>
                  <a:schemeClr val="bg2">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74" name="Google Shape;10390;p32">
                <a:extLst>
                  <a:ext uri="{FF2B5EF4-FFF2-40B4-BE49-F238E27FC236}">
                    <a16:creationId xmlns:a16="http://schemas.microsoft.com/office/drawing/2014/main" id="{A34324F5-CEF7-2AAB-B069-58EDF03360C9}"/>
                  </a:ext>
                </a:extLst>
              </p:cNvPr>
              <p:cNvSpPr/>
              <p:nvPr/>
            </p:nvSpPr>
            <p:spPr>
              <a:xfrm>
                <a:off x="4624175" y="1521775"/>
                <a:ext cx="58100" cy="73775"/>
              </a:xfrm>
              <a:custGeom>
                <a:avLst/>
                <a:gdLst/>
                <a:ahLst/>
                <a:cxnLst/>
                <a:rect l="l" t="t" r="r" b="b"/>
                <a:pathLst>
                  <a:path w="2324" h="2951" extrusionOk="0">
                    <a:moveTo>
                      <a:pt x="210" y="1"/>
                    </a:moveTo>
                    <a:lnTo>
                      <a:pt x="126" y="84"/>
                    </a:lnTo>
                    <a:lnTo>
                      <a:pt x="147" y="189"/>
                    </a:lnTo>
                    <a:lnTo>
                      <a:pt x="252" y="252"/>
                    </a:lnTo>
                    <a:lnTo>
                      <a:pt x="335" y="356"/>
                    </a:lnTo>
                    <a:lnTo>
                      <a:pt x="273" y="419"/>
                    </a:lnTo>
                    <a:lnTo>
                      <a:pt x="210" y="419"/>
                    </a:lnTo>
                    <a:lnTo>
                      <a:pt x="147" y="335"/>
                    </a:lnTo>
                    <a:lnTo>
                      <a:pt x="63" y="293"/>
                    </a:lnTo>
                    <a:lnTo>
                      <a:pt x="22" y="293"/>
                    </a:lnTo>
                    <a:lnTo>
                      <a:pt x="42" y="356"/>
                    </a:lnTo>
                    <a:lnTo>
                      <a:pt x="22" y="545"/>
                    </a:lnTo>
                    <a:lnTo>
                      <a:pt x="1" y="565"/>
                    </a:lnTo>
                    <a:lnTo>
                      <a:pt x="1" y="712"/>
                    </a:lnTo>
                    <a:lnTo>
                      <a:pt x="42" y="754"/>
                    </a:lnTo>
                    <a:lnTo>
                      <a:pt x="126" y="775"/>
                    </a:lnTo>
                    <a:lnTo>
                      <a:pt x="189" y="858"/>
                    </a:lnTo>
                    <a:lnTo>
                      <a:pt x="147" y="963"/>
                    </a:lnTo>
                    <a:lnTo>
                      <a:pt x="294" y="1256"/>
                    </a:lnTo>
                    <a:lnTo>
                      <a:pt x="356" y="1340"/>
                    </a:lnTo>
                    <a:lnTo>
                      <a:pt x="461" y="1340"/>
                    </a:lnTo>
                    <a:lnTo>
                      <a:pt x="398" y="1402"/>
                    </a:lnTo>
                    <a:lnTo>
                      <a:pt x="294" y="1444"/>
                    </a:lnTo>
                    <a:lnTo>
                      <a:pt x="231" y="1612"/>
                    </a:lnTo>
                    <a:lnTo>
                      <a:pt x="335" y="1821"/>
                    </a:lnTo>
                    <a:lnTo>
                      <a:pt x="398" y="1988"/>
                    </a:lnTo>
                    <a:lnTo>
                      <a:pt x="398" y="2114"/>
                    </a:lnTo>
                    <a:lnTo>
                      <a:pt x="440" y="2177"/>
                    </a:lnTo>
                    <a:lnTo>
                      <a:pt x="461" y="2281"/>
                    </a:lnTo>
                    <a:lnTo>
                      <a:pt x="419" y="2323"/>
                    </a:lnTo>
                    <a:lnTo>
                      <a:pt x="503" y="2511"/>
                    </a:lnTo>
                    <a:lnTo>
                      <a:pt x="545" y="2679"/>
                    </a:lnTo>
                    <a:lnTo>
                      <a:pt x="649" y="2762"/>
                    </a:lnTo>
                    <a:lnTo>
                      <a:pt x="649" y="2867"/>
                    </a:lnTo>
                    <a:lnTo>
                      <a:pt x="733" y="2951"/>
                    </a:lnTo>
                    <a:lnTo>
                      <a:pt x="879" y="2909"/>
                    </a:lnTo>
                    <a:lnTo>
                      <a:pt x="963" y="2742"/>
                    </a:lnTo>
                    <a:lnTo>
                      <a:pt x="1089" y="2553"/>
                    </a:lnTo>
                    <a:lnTo>
                      <a:pt x="1172" y="2511"/>
                    </a:lnTo>
                    <a:lnTo>
                      <a:pt x="1151" y="2428"/>
                    </a:lnTo>
                    <a:lnTo>
                      <a:pt x="1172" y="2323"/>
                    </a:lnTo>
                    <a:lnTo>
                      <a:pt x="1423" y="2135"/>
                    </a:lnTo>
                    <a:lnTo>
                      <a:pt x="1528" y="2114"/>
                    </a:lnTo>
                    <a:lnTo>
                      <a:pt x="1612" y="2177"/>
                    </a:lnTo>
                    <a:lnTo>
                      <a:pt x="1695" y="2177"/>
                    </a:lnTo>
                    <a:lnTo>
                      <a:pt x="1737" y="2072"/>
                    </a:lnTo>
                    <a:lnTo>
                      <a:pt x="1800" y="1988"/>
                    </a:lnTo>
                    <a:lnTo>
                      <a:pt x="1926" y="1926"/>
                    </a:lnTo>
                    <a:lnTo>
                      <a:pt x="2114" y="1779"/>
                    </a:lnTo>
                    <a:lnTo>
                      <a:pt x="2135" y="1674"/>
                    </a:lnTo>
                    <a:lnTo>
                      <a:pt x="2219" y="1612"/>
                    </a:lnTo>
                    <a:lnTo>
                      <a:pt x="2323" y="1382"/>
                    </a:lnTo>
                    <a:lnTo>
                      <a:pt x="2302" y="1256"/>
                    </a:lnTo>
                    <a:lnTo>
                      <a:pt x="2135" y="1068"/>
                    </a:lnTo>
                    <a:lnTo>
                      <a:pt x="2051" y="942"/>
                    </a:lnTo>
                    <a:lnTo>
                      <a:pt x="2051" y="837"/>
                    </a:lnTo>
                    <a:lnTo>
                      <a:pt x="1884" y="712"/>
                    </a:lnTo>
                    <a:lnTo>
                      <a:pt x="1779" y="712"/>
                    </a:lnTo>
                    <a:lnTo>
                      <a:pt x="1716" y="733"/>
                    </a:lnTo>
                    <a:lnTo>
                      <a:pt x="1633" y="670"/>
                    </a:lnTo>
                    <a:lnTo>
                      <a:pt x="1507" y="628"/>
                    </a:lnTo>
                    <a:lnTo>
                      <a:pt x="1382" y="503"/>
                    </a:lnTo>
                    <a:lnTo>
                      <a:pt x="1319" y="461"/>
                    </a:lnTo>
                    <a:lnTo>
                      <a:pt x="1298" y="524"/>
                    </a:lnTo>
                    <a:lnTo>
                      <a:pt x="1214" y="503"/>
                    </a:lnTo>
                    <a:lnTo>
                      <a:pt x="1193" y="419"/>
                    </a:lnTo>
                    <a:lnTo>
                      <a:pt x="1110" y="314"/>
                    </a:lnTo>
                    <a:lnTo>
                      <a:pt x="1047" y="314"/>
                    </a:lnTo>
                    <a:lnTo>
                      <a:pt x="1005" y="419"/>
                    </a:lnTo>
                    <a:lnTo>
                      <a:pt x="963" y="419"/>
                    </a:lnTo>
                    <a:lnTo>
                      <a:pt x="858" y="252"/>
                    </a:lnTo>
                    <a:lnTo>
                      <a:pt x="775" y="210"/>
                    </a:lnTo>
                    <a:lnTo>
                      <a:pt x="775" y="252"/>
                    </a:lnTo>
                    <a:lnTo>
                      <a:pt x="858" y="356"/>
                    </a:lnTo>
                    <a:lnTo>
                      <a:pt x="858" y="440"/>
                    </a:lnTo>
                    <a:lnTo>
                      <a:pt x="775" y="503"/>
                    </a:lnTo>
                    <a:lnTo>
                      <a:pt x="775" y="607"/>
                    </a:lnTo>
                    <a:lnTo>
                      <a:pt x="733" y="607"/>
                    </a:lnTo>
                    <a:lnTo>
                      <a:pt x="670" y="524"/>
                    </a:lnTo>
                    <a:lnTo>
                      <a:pt x="649" y="147"/>
                    </a:lnTo>
                    <a:lnTo>
                      <a:pt x="545" y="105"/>
                    </a:lnTo>
                    <a:lnTo>
                      <a:pt x="440" y="84"/>
                    </a:lnTo>
                    <a:lnTo>
                      <a:pt x="273"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75" name="Google Shape;10391;p32">
                <a:extLst>
                  <a:ext uri="{FF2B5EF4-FFF2-40B4-BE49-F238E27FC236}">
                    <a16:creationId xmlns:a16="http://schemas.microsoft.com/office/drawing/2014/main" id="{FFC11938-423A-E4EB-3317-A082675EE3AF}"/>
                  </a:ext>
                </a:extLst>
              </p:cNvPr>
              <p:cNvSpPr/>
              <p:nvPr/>
            </p:nvSpPr>
            <p:spPr>
              <a:xfrm>
                <a:off x="4499150" y="1462675"/>
                <a:ext cx="117200" cy="104100"/>
              </a:xfrm>
              <a:custGeom>
                <a:avLst/>
                <a:gdLst/>
                <a:ahLst/>
                <a:cxnLst/>
                <a:rect l="l" t="t" r="r" b="b"/>
                <a:pathLst>
                  <a:path w="4688" h="4164" extrusionOk="0">
                    <a:moveTo>
                      <a:pt x="398" y="0"/>
                    </a:moveTo>
                    <a:lnTo>
                      <a:pt x="357" y="63"/>
                    </a:lnTo>
                    <a:lnTo>
                      <a:pt x="336" y="168"/>
                    </a:lnTo>
                    <a:lnTo>
                      <a:pt x="357" y="251"/>
                    </a:lnTo>
                    <a:lnTo>
                      <a:pt x="357" y="398"/>
                    </a:lnTo>
                    <a:lnTo>
                      <a:pt x="252" y="523"/>
                    </a:lnTo>
                    <a:lnTo>
                      <a:pt x="147" y="712"/>
                    </a:lnTo>
                    <a:lnTo>
                      <a:pt x="22" y="879"/>
                    </a:lnTo>
                    <a:lnTo>
                      <a:pt x="1" y="984"/>
                    </a:lnTo>
                    <a:lnTo>
                      <a:pt x="22" y="1423"/>
                    </a:lnTo>
                    <a:lnTo>
                      <a:pt x="105" y="1507"/>
                    </a:lnTo>
                    <a:lnTo>
                      <a:pt x="210" y="1549"/>
                    </a:lnTo>
                    <a:lnTo>
                      <a:pt x="231" y="1653"/>
                    </a:lnTo>
                    <a:lnTo>
                      <a:pt x="189" y="1967"/>
                    </a:lnTo>
                    <a:lnTo>
                      <a:pt x="126" y="2093"/>
                    </a:lnTo>
                    <a:lnTo>
                      <a:pt x="105" y="2197"/>
                    </a:lnTo>
                    <a:lnTo>
                      <a:pt x="126" y="2281"/>
                    </a:lnTo>
                    <a:lnTo>
                      <a:pt x="189" y="2260"/>
                    </a:lnTo>
                    <a:lnTo>
                      <a:pt x="273" y="2155"/>
                    </a:lnTo>
                    <a:lnTo>
                      <a:pt x="419" y="2093"/>
                    </a:lnTo>
                    <a:lnTo>
                      <a:pt x="482" y="2155"/>
                    </a:lnTo>
                    <a:lnTo>
                      <a:pt x="503" y="2260"/>
                    </a:lnTo>
                    <a:lnTo>
                      <a:pt x="650" y="2385"/>
                    </a:lnTo>
                    <a:lnTo>
                      <a:pt x="754" y="2385"/>
                    </a:lnTo>
                    <a:lnTo>
                      <a:pt x="817" y="2344"/>
                    </a:lnTo>
                    <a:lnTo>
                      <a:pt x="901" y="2365"/>
                    </a:lnTo>
                    <a:cubicBezTo>
                      <a:pt x="859" y="2448"/>
                      <a:pt x="859" y="2511"/>
                      <a:pt x="859" y="2595"/>
                    </a:cubicBezTo>
                    <a:lnTo>
                      <a:pt x="838" y="2595"/>
                    </a:lnTo>
                    <a:lnTo>
                      <a:pt x="733" y="2657"/>
                    </a:lnTo>
                    <a:lnTo>
                      <a:pt x="629" y="2595"/>
                    </a:lnTo>
                    <a:lnTo>
                      <a:pt x="545" y="2595"/>
                    </a:lnTo>
                    <a:lnTo>
                      <a:pt x="440" y="2678"/>
                    </a:lnTo>
                    <a:lnTo>
                      <a:pt x="315" y="2678"/>
                    </a:lnTo>
                    <a:lnTo>
                      <a:pt x="294" y="2699"/>
                    </a:lnTo>
                    <a:lnTo>
                      <a:pt x="336" y="2783"/>
                    </a:lnTo>
                    <a:lnTo>
                      <a:pt x="482" y="2804"/>
                    </a:lnTo>
                    <a:lnTo>
                      <a:pt x="524" y="2909"/>
                    </a:lnTo>
                    <a:lnTo>
                      <a:pt x="650" y="2971"/>
                    </a:lnTo>
                    <a:lnTo>
                      <a:pt x="733" y="3076"/>
                    </a:lnTo>
                    <a:lnTo>
                      <a:pt x="901" y="3118"/>
                    </a:lnTo>
                    <a:lnTo>
                      <a:pt x="1110" y="3118"/>
                    </a:lnTo>
                    <a:lnTo>
                      <a:pt x="1173" y="3139"/>
                    </a:lnTo>
                    <a:lnTo>
                      <a:pt x="1131" y="3181"/>
                    </a:lnTo>
                    <a:lnTo>
                      <a:pt x="963" y="3222"/>
                    </a:lnTo>
                    <a:lnTo>
                      <a:pt x="838" y="3222"/>
                    </a:lnTo>
                    <a:lnTo>
                      <a:pt x="838" y="3285"/>
                    </a:lnTo>
                    <a:lnTo>
                      <a:pt x="942" y="3327"/>
                    </a:lnTo>
                    <a:lnTo>
                      <a:pt x="1068" y="3327"/>
                    </a:lnTo>
                    <a:lnTo>
                      <a:pt x="1173" y="3243"/>
                    </a:lnTo>
                    <a:lnTo>
                      <a:pt x="1319" y="3139"/>
                    </a:lnTo>
                    <a:lnTo>
                      <a:pt x="1382" y="3097"/>
                    </a:lnTo>
                    <a:lnTo>
                      <a:pt x="1445" y="2929"/>
                    </a:lnTo>
                    <a:lnTo>
                      <a:pt x="1528" y="2762"/>
                    </a:lnTo>
                    <a:lnTo>
                      <a:pt x="1486" y="2678"/>
                    </a:lnTo>
                    <a:lnTo>
                      <a:pt x="1256" y="2532"/>
                    </a:lnTo>
                    <a:lnTo>
                      <a:pt x="1152" y="2511"/>
                    </a:lnTo>
                    <a:lnTo>
                      <a:pt x="1152" y="2385"/>
                    </a:lnTo>
                    <a:lnTo>
                      <a:pt x="1256" y="2406"/>
                    </a:lnTo>
                    <a:lnTo>
                      <a:pt x="1382" y="2385"/>
                    </a:lnTo>
                    <a:lnTo>
                      <a:pt x="1570" y="2281"/>
                    </a:lnTo>
                    <a:lnTo>
                      <a:pt x="1654" y="2176"/>
                    </a:lnTo>
                    <a:lnTo>
                      <a:pt x="1654" y="2072"/>
                    </a:lnTo>
                    <a:lnTo>
                      <a:pt x="1779" y="1946"/>
                    </a:lnTo>
                    <a:lnTo>
                      <a:pt x="1968" y="1800"/>
                    </a:lnTo>
                    <a:lnTo>
                      <a:pt x="2114" y="1967"/>
                    </a:lnTo>
                    <a:lnTo>
                      <a:pt x="2010" y="2009"/>
                    </a:lnTo>
                    <a:lnTo>
                      <a:pt x="1968" y="2093"/>
                    </a:lnTo>
                    <a:lnTo>
                      <a:pt x="1968" y="2176"/>
                    </a:lnTo>
                    <a:lnTo>
                      <a:pt x="1800" y="2197"/>
                    </a:lnTo>
                    <a:lnTo>
                      <a:pt x="1696" y="2281"/>
                    </a:lnTo>
                    <a:lnTo>
                      <a:pt x="1654" y="2469"/>
                    </a:lnTo>
                    <a:lnTo>
                      <a:pt x="1654" y="2574"/>
                    </a:lnTo>
                    <a:lnTo>
                      <a:pt x="1758" y="2637"/>
                    </a:lnTo>
                    <a:lnTo>
                      <a:pt x="1821" y="2637"/>
                    </a:lnTo>
                    <a:lnTo>
                      <a:pt x="1884" y="2720"/>
                    </a:lnTo>
                    <a:lnTo>
                      <a:pt x="1758" y="2867"/>
                    </a:lnTo>
                    <a:lnTo>
                      <a:pt x="1717" y="2971"/>
                    </a:lnTo>
                    <a:lnTo>
                      <a:pt x="1779" y="3139"/>
                    </a:lnTo>
                    <a:lnTo>
                      <a:pt x="1758" y="3222"/>
                    </a:lnTo>
                    <a:lnTo>
                      <a:pt x="1570" y="3327"/>
                    </a:lnTo>
                    <a:lnTo>
                      <a:pt x="1549" y="3390"/>
                    </a:lnTo>
                    <a:lnTo>
                      <a:pt x="1675" y="3453"/>
                    </a:lnTo>
                    <a:lnTo>
                      <a:pt x="1738" y="3515"/>
                    </a:lnTo>
                    <a:lnTo>
                      <a:pt x="1779" y="3494"/>
                    </a:lnTo>
                    <a:lnTo>
                      <a:pt x="1758" y="3411"/>
                    </a:lnTo>
                    <a:lnTo>
                      <a:pt x="1779" y="3348"/>
                    </a:lnTo>
                    <a:lnTo>
                      <a:pt x="1884" y="3411"/>
                    </a:lnTo>
                    <a:lnTo>
                      <a:pt x="1989" y="3494"/>
                    </a:lnTo>
                    <a:lnTo>
                      <a:pt x="2093" y="3432"/>
                    </a:lnTo>
                    <a:lnTo>
                      <a:pt x="2177" y="3432"/>
                    </a:lnTo>
                    <a:lnTo>
                      <a:pt x="2240" y="3536"/>
                    </a:lnTo>
                    <a:lnTo>
                      <a:pt x="2323" y="3746"/>
                    </a:lnTo>
                    <a:lnTo>
                      <a:pt x="2407" y="3829"/>
                    </a:lnTo>
                    <a:lnTo>
                      <a:pt x="2533" y="3850"/>
                    </a:lnTo>
                    <a:lnTo>
                      <a:pt x="2658" y="3934"/>
                    </a:lnTo>
                    <a:lnTo>
                      <a:pt x="2763" y="3955"/>
                    </a:lnTo>
                    <a:lnTo>
                      <a:pt x="2909" y="3871"/>
                    </a:lnTo>
                    <a:lnTo>
                      <a:pt x="3056" y="3829"/>
                    </a:lnTo>
                    <a:lnTo>
                      <a:pt x="3139" y="3871"/>
                    </a:lnTo>
                    <a:lnTo>
                      <a:pt x="3286" y="3955"/>
                    </a:lnTo>
                    <a:lnTo>
                      <a:pt x="3579" y="3976"/>
                    </a:lnTo>
                    <a:lnTo>
                      <a:pt x="3683" y="3955"/>
                    </a:lnTo>
                    <a:lnTo>
                      <a:pt x="3767" y="3976"/>
                    </a:lnTo>
                    <a:lnTo>
                      <a:pt x="3872" y="3976"/>
                    </a:lnTo>
                    <a:lnTo>
                      <a:pt x="3955" y="4059"/>
                    </a:lnTo>
                    <a:lnTo>
                      <a:pt x="4060" y="4164"/>
                    </a:lnTo>
                    <a:lnTo>
                      <a:pt x="4165" y="4164"/>
                    </a:lnTo>
                    <a:lnTo>
                      <a:pt x="4269" y="4080"/>
                    </a:lnTo>
                    <a:lnTo>
                      <a:pt x="4395" y="3955"/>
                    </a:lnTo>
                    <a:lnTo>
                      <a:pt x="4541" y="3913"/>
                    </a:lnTo>
                    <a:lnTo>
                      <a:pt x="4688" y="3725"/>
                    </a:lnTo>
                    <a:lnTo>
                      <a:pt x="4688" y="3620"/>
                    </a:lnTo>
                    <a:lnTo>
                      <a:pt x="4541" y="3453"/>
                    </a:lnTo>
                    <a:lnTo>
                      <a:pt x="4479" y="3432"/>
                    </a:lnTo>
                    <a:lnTo>
                      <a:pt x="4332" y="3285"/>
                    </a:lnTo>
                    <a:lnTo>
                      <a:pt x="4186" y="3243"/>
                    </a:lnTo>
                    <a:lnTo>
                      <a:pt x="4060" y="3181"/>
                    </a:lnTo>
                    <a:lnTo>
                      <a:pt x="4018" y="3034"/>
                    </a:lnTo>
                    <a:lnTo>
                      <a:pt x="4102" y="3034"/>
                    </a:lnTo>
                    <a:lnTo>
                      <a:pt x="4186" y="3097"/>
                    </a:lnTo>
                    <a:lnTo>
                      <a:pt x="4290" y="3097"/>
                    </a:lnTo>
                    <a:lnTo>
                      <a:pt x="4290" y="3013"/>
                    </a:lnTo>
                    <a:lnTo>
                      <a:pt x="4165" y="2825"/>
                    </a:lnTo>
                    <a:lnTo>
                      <a:pt x="3976" y="2657"/>
                    </a:lnTo>
                    <a:lnTo>
                      <a:pt x="3976" y="2490"/>
                    </a:lnTo>
                    <a:lnTo>
                      <a:pt x="3955" y="2344"/>
                    </a:lnTo>
                    <a:lnTo>
                      <a:pt x="3851" y="2281"/>
                    </a:lnTo>
                    <a:lnTo>
                      <a:pt x="3851" y="2155"/>
                    </a:lnTo>
                    <a:lnTo>
                      <a:pt x="3788" y="2093"/>
                    </a:lnTo>
                    <a:lnTo>
                      <a:pt x="3746" y="2093"/>
                    </a:lnTo>
                    <a:lnTo>
                      <a:pt x="3370" y="1821"/>
                    </a:lnTo>
                    <a:lnTo>
                      <a:pt x="3160" y="1779"/>
                    </a:lnTo>
                    <a:lnTo>
                      <a:pt x="2972" y="1821"/>
                    </a:lnTo>
                    <a:lnTo>
                      <a:pt x="2951" y="1883"/>
                    </a:lnTo>
                    <a:lnTo>
                      <a:pt x="2972" y="1967"/>
                    </a:lnTo>
                    <a:lnTo>
                      <a:pt x="3139" y="2155"/>
                    </a:lnTo>
                    <a:lnTo>
                      <a:pt x="3139" y="2239"/>
                    </a:lnTo>
                    <a:lnTo>
                      <a:pt x="3077" y="2344"/>
                    </a:lnTo>
                    <a:lnTo>
                      <a:pt x="3077" y="2448"/>
                    </a:lnTo>
                    <a:lnTo>
                      <a:pt x="3056" y="2574"/>
                    </a:lnTo>
                    <a:lnTo>
                      <a:pt x="2972" y="2720"/>
                    </a:lnTo>
                    <a:lnTo>
                      <a:pt x="2930" y="2783"/>
                    </a:lnTo>
                    <a:lnTo>
                      <a:pt x="2909" y="2699"/>
                    </a:lnTo>
                    <a:lnTo>
                      <a:pt x="2951" y="2595"/>
                    </a:lnTo>
                    <a:lnTo>
                      <a:pt x="2972" y="2490"/>
                    </a:lnTo>
                    <a:lnTo>
                      <a:pt x="2930" y="2448"/>
                    </a:lnTo>
                    <a:lnTo>
                      <a:pt x="2972" y="2260"/>
                    </a:lnTo>
                    <a:lnTo>
                      <a:pt x="2930" y="2155"/>
                    </a:lnTo>
                    <a:lnTo>
                      <a:pt x="2742" y="1883"/>
                    </a:lnTo>
                    <a:lnTo>
                      <a:pt x="2595" y="1779"/>
                    </a:lnTo>
                    <a:lnTo>
                      <a:pt x="2386" y="1758"/>
                    </a:lnTo>
                    <a:lnTo>
                      <a:pt x="2323" y="1779"/>
                    </a:lnTo>
                    <a:lnTo>
                      <a:pt x="2282" y="1925"/>
                    </a:lnTo>
                    <a:lnTo>
                      <a:pt x="2240" y="1946"/>
                    </a:lnTo>
                    <a:cubicBezTo>
                      <a:pt x="2198" y="1883"/>
                      <a:pt x="2114" y="1841"/>
                      <a:pt x="2072" y="1821"/>
                    </a:cubicBezTo>
                    <a:lnTo>
                      <a:pt x="2114" y="1779"/>
                    </a:lnTo>
                    <a:lnTo>
                      <a:pt x="2177" y="1674"/>
                    </a:lnTo>
                    <a:lnTo>
                      <a:pt x="2177" y="1549"/>
                    </a:lnTo>
                    <a:lnTo>
                      <a:pt x="1989" y="1444"/>
                    </a:lnTo>
                    <a:lnTo>
                      <a:pt x="1800" y="1297"/>
                    </a:lnTo>
                    <a:lnTo>
                      <a:pt x="1696" y="1109"/>
                    </a:lnTo>
                    <a:lnTo>
                      <a:pt x="1696" y="984"/>
                    </a:lnTo>
                    <a:lnTo>
                      <a:pt x="1758" y="837"/>
                    </a:lnTo>
                    <a:lnTo>
                      <a:pt x="1758" y="733"/>
                    </a:lnTo>
                    <a:lnTo>
                      <a:pt x="1696" y="712"/>
                    </a:lnTo>
                    <a:lnTo>
                      <a:pt x="1403" y="712"/>
                    </a:lnTo>
                    <a:lnTo>
                      <a:pt x="1194" y="628"/>
                    </a:lnTo>
                    <a:lnTo>
                      <a:pt x="1047" y="523"/>
                    </a:lnTo>
                    <a:lnTo>
                      <a:pt x="817" y="251"/>
                    </a:lnTo>
                    <a:lnTo>
                      <a:pt x="650" y="105"/>
                    </a:lnTo>
                    <a:lnTo>
                      <a:pt x="461"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76" name="Google Shape;10392;p32">
                <a:extLst>
                  <a:ext uri="{FF2B5EF4-FFF2-40B4-BE49-F238E27FC236}">
                    <a16:creationId xmlns:a16="http://schemas.microsoft.com/office/drawing/2014/main" id="{B5D64701-BA57-0DFB-2B68-C2066EF0E45B}"/>
                  </a:ext>
                </a:extLst>
              </p:cNvPr>
              <p:cNvSpPr/>
              <p:nvPr/>
            </p:nvSpPr>
            <p:spPr>
              <a:xfrm rot="303925">
                <a:off x="4267496" y="1723626"/>
                <a:ext cx="130800" cy="246400"/>
              </a:xfrm>
              <a:custGeom>
                <a:avLst/>
                <a:gdLst/>
                <a:ahLst/>
                <a:cxnLst/>
                <a:rect l="l" t="t" r="r" b="b"/>
                <a:pathLst>
                  <a:path w="5232" h="9856" extrusionOk="0">
                    <a:moveTo>
                      <a:pt x="4750" y="1"/>
                    </a:moveTo>
                    <a:lnTo>
                      <a:pt x="4625" y="63"/>
                    </a:lnTo>
                    <a:lnTo>
                      <a:pt x="4604" y="126"/>
                    </a:lnTo>
                    <a:lnTo>
                      <a:pt x="4520" y="105"/>
                    </a:lnTo>
                    <a:lnTo>
                      <a:pt x="4436" y="42"/>
                    </a:lnTo>
                    <a:lnTo>
                      <a:pt x="4332" y="63"/>
                    </a:lnTo>
                    <a:lnTo>
                      <a:pt x="4206" y="168"/>
                    </a:lnTo>
                    <a:lnTo>
                      <a:pt x="4185" y="273"/>
                    </a:lnTo>
                    <a:lnTo>
                      <a:pt x="4101" y="335"/>
                    </a:lnTo>
                    <a:lnTo>
                      <a:pt x="4018" y="356"/>
                    </a:lnTo>
                    <a:lnTo>
                      <a:pt x="3934" y="440"/>
                    </a:lnTo>
                    <a:lnTo>
                      <a:pt x="3934" y="524"/>
                    </a:lnTo>
                    <a:lnTo>
                      <a:pt x="3871" y="628"/>
                    </a:lnTo>
                    <a:lnTo>
                      <a:pt x="3871" y="670"/>
                    </a:lnTo>
                    <a:lnTo>
                      <a:pt x="3934" y="775"/>
                    </a:lnTo>
                    <a:lnTo>
                      <a:pt x="3934" y="858"/>
                    </a:lnTo>
                    <a:lnTo>
                      <a:pt x="3829" y="858"/>
                    </a:lnTo>
                    <a:lnTo>
                      <a:pt x="3788" y="900"/>
                    </a:lnTo>
                    <a:lnTo>
                      <a:pt x="3788" y="984"/>
                    </a:lnTo>
                    <a:lnTo>
                      <a:pt x="3725" y="1047"/>
                    </a:lnTo>
                    <a:lnTo>
                      <a:pt x="3662" y="1109"/>
                    </a:lnTo>
                    <a:lnTo>
                      <a:pt x="3453" y="1256"/>
                    </a:lnTo>
                    <a:lnTo>
                      <a:pt x="3369" y="1298"/>
                    </a:lnTo>
                    <a:lnTo>
                      <a:pt x="3306" y="1277"/>
                    </a:lnTo>
                    <a:lnTo>
                      <a:pt x="3202" y="1277"/>
                    </a:lnTo>
                    <a:lnTo>
                      <a:pt x="3139" y="1319"/>
                    </a:lnTo>
                    <a:lnTo>
                      <a:pt x="3034" y="1486"/>
                    </a:lnTo>
                    <a:lnTo>
                      <a:pt x="2951" y="1528"/>
                    </a:lnTo>
                    <a:lnTo>
                      <a:pt x="2888" y="1507"/>
                    </a:lnTo>
                    <a:lnTo>
                      <a:pt x="2867" y="1423"/>
                    </a:lnTo>
                    <a:lnTo>
                      <a:pt x="2825" y="1423"/>
                    </a:lnTo>
                    <a:lnTo>
                      <a:pt x="2783" y="1507"/>
                    </a:lnTo>
                    <a:lnTo>
                      <a:pt x="2825" y="1633"/>
                    </a:lnTo>
                    <a:lnTo>
                      <a:pt x="2783" y="1695"/>
                    </a:lnTo>
                    <a:lnTo>
                      <a:pt x="2762" y="1591"/>
                    </a:lnTo>
                    <a:lnTo>
                      <a:pt x="2721" y="1486"/>
                    </a:lnTo>
                    <a:lnTo>
                      <a:pt x="2532" y="1507"/>
                    </a:lnTo>
                    <a:lnTo>
                      <a:pt x="2323" y="1570"/>
                    </a:lnTo>
                    <a:lnTo>
                      <a:pt x="2260" y="1612"/>
                    </a:lnTo>
                    <a:lnTo>
                      <a:pt x="2197" y="1633"/>
                    </a:lnTo>
                    <a:lnTo>
                      <a:pt x="2156" y="1695"/>
                    </a:lnTo>
                    <a:lnTo>
                      <a:pt x="2218" y="1842"/>
                    </a:lnTo>
                    <a:lnTo>
                      <a:pt x="2260" y="1905"/>
                    </a:lnTo>
                    <a:lnTo>
                      <a:pt x="2260" y="1946"/>
                    </a:lnTo>
                    <a:lnTo>
                      <a:pt x="2218" y="1988"/>
                    </a:lnTo>
                    <a:lnTo>
                      <a:pt x="2135" y="2093"/>
                    </a:lnTo>
                    <a:lnTo>
                      <a:pt x="2093" y="2051"/>
                    </a:lnTo>
                    <a:lnTo>
                      <a:pt x="2093" y="2009"/>
                    </a:lnTo>
                    <a:lnTo>
                      <a:pt x="2135" y="1946"/>
                    </a:lnTo>
                    <a:lnTo>
                      <a:pt x="2135" y="1884"/>
                    </a:lnTo>
                    <a:lnTo>
                      <a:pt x="2051" y="1884"/>
                    </a:lnTo>
                    <a:lnTo>
                      <a:pt x="1946" y="2009"/>
                    </a:lnTo>
                    <a:lnTo>
                      <a:pt x="1884" y="2051"/>
                    </a:lnTo>
                    <a:lnTo>
                      <a:pt x="1884" y="2135"/>
                    </a:lnTo>
                    <a:lnTo>
                      <a:pt x="1946" y="2156"/>
                    </a:lnTo>
                    <a:lnTo>
                      <a:pt x="1905" y="2218"/>
                    </a:lnTo>
                    <a:lnTo>
                      <a:pt x="1842" y="2323"/>
                    </a:lnTo>
                    <a:lnTo>
                      <a:pt x="1716" y="2323"/>
                    </a:lnTo>
                    <a:lnTo>
                      <a:pt x="1632" y="2365"/>
                    </a:lnTo>
                    <a:lnTo>
                      <a:pt x="1612" y="2449"/>
                    </a:lnTo>
                    <a:lnTo>
                      <a:pt x="1507" y="2470"/>
                    </a:lnTo>
                    <a:lnTo>
                      <a:pt x="1465" y="2553"/>
                    </a:lnTo>
                    <a:lnTo>
                      <a:pt x="1423" y="2721"/>
                    </a:lnTo>
                    <a:lnTo>
                      <a:pt x="1465" y="2742"/>
                    </a:lnTo>
                    <a:lnTo>
                      <a:pt x="1528" y="2742"/>
                    </a:lnTo>
                    <a:lnTo>
                      <a:pt x="1465" y="2825"/>
                    </a:lnTo>
                    <a:lnTo>
                      <a:pt x="1277" y="2825"/>
                    </a:lnTo>
                    <a:lnTo>
                      <a:pt x="1214" y="2867"/>
                    </a:lnTo>
                    <a:lnTo>
                      <a:pt x="1193" y="3034"/>
                    </a:lnTo>
                    <a:lnTo>
                      <a:pt x="1214" y="3097"/>
                    </a:lnTo>
                    <a:lnTo>
                      <a:pt x="1277" y="3097"/>
                    </a:lnTo>
                    <a:lnTo>
                      <a:pt x="1360" y="3076"/>
                    </a:lnTo>
                    <a:lnTo>
                      <a:pt x="1381" y="3139"/>
                    </a:lnTo>
                    <a:lnTo>
                      <a:pt x="1360" y="3181"/>
                    </a:lnTo>
                    <a:lnTo>
                      <a:pt x="1360" y="3286"/>
                    </a:lnTo>
                    <a:lnTo>
                      <a:pt x="1277" y="3348"/>
                    </a:lnTo>
                    <a:lnTo>
                      <a:pt x="1193" y="3306"/>
                    </a:lnTo>
                    <a:lnTo>
                      <a:pt x="1068" y="3286"/>
                    </a:lnTo>
                    <a:lnTo>
                      <a:pt x="942" y="3348"/>
                    </a:lnTo>
                    <a:lnTo>
                      <a:pt x="900" y="3411"/>
                    </a:lnTo>
                    <a:lnTo>
                      <a:pt x="900" y="3495"/>
                    </a:lnTo>
                    <a:lnTo>
                      <a:pt x="858" y="3599"/>
                    </a:lnTo>
                    <a:lnTo>
                      <a:pt x="754" y="3683"/>
                    </a:lnTo>
                    <a:lnTo>
                      <a:pt x="670" y="3620"/>
                    </a:lnTo>
                    <a:lnTo>
                      <a:pt x="628" y="3558"/>
                    </a:lnTo>
                    <a:lnTo>
                      <a:pt x="586" y="3474"/>
                    </a:lnTo>
                    <a:lnTo>
                      <a:pt x="544" y="3495"/>
                    </a:lnTo>
                    <a:lnTo>
                      <a:pt x="524" y="3662"/>
                    </a:lnTo>
                    <a:lnTo>
                      <a:pt x="544" y="3788"/>
                    </a:lnTo>
                    <a:lnTo>
                      <a:pt x="649" y="3871"/>
                    </a:lnTo>
                    <a:lnTo>
                      <a:pt x="733" y="3830"/>
                    </a:lnTo>
                    <a:lnTo>
                      <a:pt x="754" y="3871"/>
                    </a:lnTo>
                    <a:lnTo>
                      <a:pt x="754" y="3934"/>
                    </a:lnTo>
                    <a:lnTo>
                      <a:pt x="691" y="4081"/>
                    </a:lnTo>
                    <a:lnTo>
                      <a:pt x="733" y="4122"/>
                    </a:lnTo>
                    <a:lnTo>
                      <a:pt x="796" y="4143"/>
                    </a:lnTo>
                    <a:lnTo>
                      <a:pt x="858" y="4081"/>
                    </a:lnTo>
                    <a:lnTo>
                      <a:pt x="900" y="4081"/>
                    </a:lnTo>
                    <a:lnTo>
                      <a:pt x="963" y="4102"/>
                    </a:lnTo>
                    <a:lnTo>
                      <a:pt x="1068" y="4102"/>
                    </a:lnTo>
                    <a:lnTo>
                      <a:pt x="1151" y="4039"/>
                    </a:lnTo>
                    <a:lnTo>
                      <a:pt x="1172" y="4081"/>
                    </a:lnTo>
                    <a:lnTo>
                      <a:pt x="1109" y="4143"/>
                    </a:lnTo>
                    <a:lnTo>
                      <a:pt x="1047" y="4185"/>
                    </a:lnTo>
                    <a:lnTo>
                      <a:pt x="900" y="4185"/>
                    </a:lnTo>
                    <a:lnTo>
                      <a:pt x="858" y="4248"/>
                    </a:lnTo>
                    <a:lnTo>
                      <a:pt x="775" y="4227"/>
                    </a:lnTo>
                    <a:lnTo>
                      <a:pt x="733" y="4311"/>
                    </a:lnTo>
                    <a:lnTo>
                      <a:pt x="754" y="4436"/>
                    </a:lnTo>
                    <a:lnTo>
                      <a:pt x="837" y="4499"/>
                    </a:lnTo>
                    <a:lnTo>
                      <a:pt x="900" y="4520"/>
                    </a:lnTo>
                    <a:lnTo>
                      <a:pt x="984" y="4499"/>
                    </a:lnTo>
                    <a:lnTo>
                      <a:pt x="1005" y="4520"/>
                    </a:lnTo>
                    <a:lnTo>
                      <a:pt x="984" y="4562"/>
                    </a:lnTo>
                    <a:lnTo>
                      <a:pt x="858" y="4625"/>
                    </a:lnTo>
                    <a:lnTo>
                      <a:pt x="733" y="4625"/>
                    </a:lnTo>
                    <a:lnTo>
                      <a:pt x="649" y="4666"/>
                    </a:lnTo>
                    <a:lnTo>
                      <a:pt x="649" y="4729"/>
                    </a:lnTo>
                    <a:lnTo>
                      <a:pt x="691" y="4771"/>
                    </a:lnTo>
                    <a:lnTo>
                      <a:pt x="796" y="4750"/>
                    </a:lnTo>
                    <a:lnTo>
                      <a:pt x="900" y="4750"/>
                    </a:lnTo>
                    <a:lnTo>
                      <a:pt x="900" y="4813"/>
                    </a:lnTo>
                    <a:lnTo>
                      <a:pt x="837" y="4834"/>
                    </a:lnTo>
                    <a:lnTo>
                      <a:pt x="733" y="4855"/>
                    </a:lnTo>
                    <a:lnTo>
                      <a:pt x="733" y="4897"/>
                    </a:lnTo>
                    <a:lnTo>
                      <a:pt x="754" y="4938"/>
                    </a:lnTo>
                    <a:lnTo>
                      <a:pt x="879" y="4959"/>
                    </a:lnTo>
                    <a:lnTo>
                      <a:pt x="984" y="5043"/>
                    </a:lnTo>
                    <a:lnTo>
                      <a:pt x="984" y="5085"/>
                    </a:lnTo>
                    <a:lnTo>
                      <a:pt x="858" y="5085"/>
                    </a:lnTo>
                    <a:lnTo>
                      <a:pt x="754" y="5043"/>
                    </a:lnTo>
                    <a:lnTo>
                      <a:pt x="649" y="5043"/>
                    </a:lnTo>
                    <a:lnTo>
                      <a:pt x="565" y="5085"/>
                    </a:lnTo>
                    <a:lnTo>
                      <a:pt x="544" y="5169"/>
                    </a:lnTo>
                    <a:lnTo>
                      <a:pt x="482" y="5210"/>
                    </a:lnTo>
                    <a:lnTo>
                      <a:pt x="482" y="5273"/>
                    </a:lnTo>
                    <a:lnTo>
                      <a:pt x="544" y="5315"/>
                    </a:lnTo>
                    <a:lnTo>
                      <a:pt x="524" y="5378"/>
                    </a:lnTo>
                    <a:lnTo>
                      <a:pt x="461" y="5399"/>
                    </a:lnTo>
                    <a:lnTo>
                      <a:pt x="419" y="5399"/>
                    </a:lnTo>
                    <a:lnTo>
                      <a:pt x="335" y="5483"/>
                    </a:lnTo>
                    <a:lnTo>
                      <a:pt x="314" y="5566"/>
                    </a:lnTo>
                    <a:lnTo>
                      <a:pt x="335" y="5608"/>
                    </a:lnTo>
                    <a:lnTo>
                      <a:pt x="314" y="5671"/>
                    </a:lnTo>
                    <a:lnTo>
                      <a:pt x="210" y="5692"/>
                    </a:lnTo>
                    <a:lnTo>
                      <a:pt x="210" y="5713"/>
                    </a:lnTo>
                    <a:lnTo>
                      <a:pt x="335" y="5838"/>
                    </a:lnTo>
                    <a:lnTo>
                      <a:pt x="440" y="5901"/>
                    </a:lnTo>
                    <a:lnTo>
                      <a:pt x="482" y="5880"/>
                    </a:lnTo>
                    <a:lnTo>
                      <a:pt x="524" y="5796"/>
                    </a:lnTo>
                    <a:lnTo>
                      <a:pt x="586" y="5734"/>
                    </a:lnTo>
                    <a:lnTo>
                      <a:pt x="754" y="5629"/>
                    </a:lnTo>
                    <a:lnTo>
                      <a:pt x="858" y="5587"/>
                    </a:lnTo>
                    <a:lnTo>
                      <a:pt x="858" y="5629"/>
                    </a:lnTo>
                    <a:lnTo>
                      <a:pt x="837" y="5629"/>
                    </a:lnTo>
                    <a:lnTo>
                      <a:pt x="796" y="5713"/>
                    </a:lnTo>
                    <a:lnTo>
                      <a:pt x="649" y="5817"/>
                    </a:lnTo>
                    <a:lnTo>
                      <a:pt x="586" y="5922"/>
                    </a:lnTo>
                    <a:lnTo>
                      <a:pt x="565" y="6027"/>
                    </a:lnTo>
                    <a:lnTo>
                      <a:pt x="586" y="6131"/>
                    </a:lnTo>
                    <a:lnTo>
                      <a:pt x="565" y="6194"/>
                    </a:lnTo>
                    <a:lnTo>
                      <a:pt x="565" y="6236"/>
                    </a:lnTo>
                    <a:lnTo>
                      <a:pt x="754" y="6236"/>
                    </a:lnTo>
                    <a:lnTo>
                      <a:pt x="837" y="6194"/>
                    </a:lnTo>
                    <a:lnTo>
                      <a:pt x="837" y="6257"/>
                    </a:lnTo>
                    <a:lnTo>
                      <a:pt x="775" y="6299"/>
                    </a:lnTo>
                    <a:lnTo>
                      <a:pt x="586" y="6299"/>
                    </a:lnTo>
                    <a:lnTo>
                      <a:pt x="524" y="6340"/>
                    </a:lnTo>
                    <a:lnTo>
                      <a:pt x="356" y="6445"/>
                    </a:lnTo>
                    <a:lnTo>
                      <a:pt x="356" y="6571"/>
                    </a:lnTo>
                    <a:lnTo>
                      <a:pt x="335" y="6654"/>
                    </a:lnTo>
                    <a:lnTo>
                      <a:pt x="356" y="6759"/>
                    </a:lnTo>
                    <a:lnTo>
                      <a:pt x="461" y="6759"/>
                    </a:lnTo>
                    <a:lnTo>
                      <a:pt x="524" y="6822"/>
                    </a:lnTo>
                    <a:lnTo>
                      <a:pt x="482" y="6863"/>
                    </a:lnTo>
                    <a:lnTo>
                      <a:pt x="377" y="6863"/>
                    </a:lnTo>
                    <a:lnTo>
                      <a:pt x="252" y="6884"/>
                    </a:lnTo>
                    <a:lnTo>
                      <a:pt x="147" y="7052"/>
                    </a:lnTo>
                    <a:lnTo>
                      <a:pt x="147" y="7177"/>
                    </a:lnTo>
                    <a:lnTo>
                      <a:pt x="210" y="7240"/>
                    </a:lnTo>
                    <a:lnTo>
                      <a:pt x="272" y="7198"/>
                    </a:lnTo>
                    <a:lnTo>
                      <a:pt x="440" y="7135"/>
                    </a:lnTo>
                    <a:lnTo>
                      <a:pt x="461" y="7177"/>
                    </a:lnTo>
                    <a:lnTo>
                      <a:pt x="356" y="7261"/>
                    </a:lnTo>
                    <a:lnTo>
                      <a:pt x="335" y="7366"/>
                    </a:lnTo>
                    <a:lnTo>
                      <a:pt x="377" y="7366"/>
                    </a:lnTo>
                    <a:lnTo>
                      <a:pt x="461" y="7282"/>
                    </a:lnTo>
                    <a:lnTo>
                      <a:pt x="544" y="7261"/>
                    </a:lnTo>
                    <a:lnTo>
                      <a:pt x="565" y="7303"/>
                    </a:lnTo>
                    <a:lnTo>
                      <a:pt x="482" y="7387"/>
                    </a:lnTo>
                    <a:lnTo>
                      <a:pt x="461" y="7470"/>
                    </a:lnTo>
                    <a:lnTo>
                      <a:pt x="544" y="7554"/>
                    </a:lnTo>
                    <a:lnTo>
                      <a:pt x="649" y="7554"/>
                    </a:lnTo>
                    <a:lnTo>
                      <a:pt x="565" y="7575"/>
                    </a:lnTo>
                    <a:lnTo>
                      <a:pt x="482" y="7575"/>
                    </a:lnTo>
                    <a:lnTo>
                      <a:pt x="419" y="7659"/>
                    </a:lnTo>
                    <a:lnTo>
                      <a:pt x="419" y="7721"/>
                    </a:lnTo>
                    <a:lnTo>
                      <a:pt x="461" y="7826"/>
                    </a:lnTo>
                    <a:lnTo>
                      <a:pt x="419" y="7889"/>
                    </a:lnTo>
                    <a:lnTo>
                      <a:pt x="356" y="7868"/>
                    </a:lnTo>
                    <a:lnTo>
                      <a:pt x="252" y="7889"/>
                    </a:lnTo>
                    <a:lnTo>
                      <a:pt x="168" y="7826"/>
                    </a:lnTo>
                    <a:lnTo>
                      <a:pt x="105" y="7826"/>
                    </a:lnTo>
                    <a:lnTo>
                      <a:pt x="0" y="7972"/>
                    </a:lnTo>
                    <a:lnTo>
                      <a:pt x="0" y="8077"/>
                    </a:lnTo>
                    <a:lnTo>
                      <a:pt x="168" y="8265"/>
                    </a:lnTo>
                    <a:lnTo>
                      <a:pt x="147" y="8391"/>
                    </a:lnTo>
                    <a:lnTo>
                      <a:pt x="168" y="8496"/>
                    </a:lnTo>
                    <a:lnTo>
                      <a:pt x="335" y="8621"/>
                    </a:lnTo>
                    <a:lnTo>
                      <a:pt x="335" y="8705"/>
                    </a:lnTo>
                    <a:lnTo>
                      <a:pt x="482" y="8830"/>
                    </a:lnTo>
                    <a:lnTo>
                      <a:pt x="586" y="8872"/>
                    </a:lnTo>
                    <a:lnTo>
                      <a:pt x="649" y="8851"/>
                    </a:lnTo>
                    <a:lnTo>
                      <a:pt x="733" y="8830"/>
                    </a:lnTo>
                    <a:lnTo>
                      <a:pt x="837" y="8663"/>
                    </a:lnTo>
                    <a:lnTo>
                      <a:pt x="796" y="8516"/>
                    </a:lnTo>
                    <a:lnTo>
                      <a:pt x="837" y="8412"/>
                    </a:lnTo>
                    <a:lnTo>
                      <a:pt x="900" y="8307"/>
                    </a:lnTo>
                    <a:lnTo>
                      <a:pt x="858" y="8433"/>
                    </a:lnTo>
                    <a:lnTo>
                      <a:pt x="858" y="8516"/>
                    </a:lnTo>
                    <a:lnTo>
                      <a:pt x="900" y="8600"/>
                    </a:lnTo>
                    <a:lnTo>
                      <a:pt x="963" y="8747"/>
                    </a:lnTo>
                    <a:lnTo>
                      <a:pt x="1047" y="8788"/>
                    </a:lnTo>
                    <a:lnTo>
                      <a:pt x="1109" y="8726"/>
                    </a:lnTo>
                    <a:lnTo>
                      <a:pt x="1109" y="8642"/>
                    </a:lnTo>
                    <a:lnTo>
                      <a:pt x="1172" y="8537"/>
                    </a:lnTo>
                    <a:lnTo>
                      <a:pt x="1193" y="8600"/>
                    </a:lnTo>
                    <a:lnTo>
                      <a:pt x="1172" y="8642"/>
                    </a:lnTo>
                    <a:lnTo>
                      <a:pt x="1172" y="8747"/>
                    </a:lnTo>
                    <a:lnTo>
                      <a:pt x="1277" y="8935"/>
                    </a:lnTo>
                    <a:lnTo>
                      <a:pt x="1402" y="9019"/>
                    </a:lnTo>
                    <a:lnTo>
                      <a:pt x="1507" y="9019"/>
                    </a:lnTo>
                    <a:lnTo>
                      <a:pt x="1591" y="8956"/>
                    </a:lnTo>
                    <a:lnTo>
                      <a:pt x="1632" y="8998"/>
                    </a:lnTo>
                    <a:lnTo>
                      <a:pt x="1612" y="9040"/>
                    </a:lnTo>
                    <a:lnTo>
                      <a:pt x="1570" y="9040"/>
                    </a:lnTo>
                    <a:lnTo>
                      <a:pt x="1528" y="9123"/>
                    </a:lnTo>
                    <a:lnTo>
                      <a:pt x="1444" y="9165"/>
                    </a:lnTo>
                    <a:lnTo>
                      <a:pt x="1423" y="9249"/>
                    </a:lnTo>
                    <a:lnTo>
                      <a:pt x="1528" y="9332"/>
                    </a:lnTo>
                    <a:lnTo>
                      <a:pt x="1528" y="9416"/>
                    </a:lnTo>
                    <a:lnTo>
                      <a:pt x="1444" y="9416"/>
                    </a:lnTo>
                    <a:lnTo>
                      <a:pt x="1381" y="9374"/>
                    </a:lnTo>
                    <a:lnTo>
                      <a:pt x="1381" y="9458"/>
                    </a:lnTo>
                    <a:lnTo>
                      <a:pt x="1423" y="9521"/>
                    </a:lnTo>
                    <a:lnTo>
                      <a:pt x="1612" y="9542"/>
                    </a:lnTo>
                    <a:lnTo>
                      <a:pt x="1716" y="9584"/>
                    </a:lnTo>
                    <a:lnTo>
                      <a:pt x="1821" y="9563"/>
                    </a:lnTo>
                    <a:lnTo>
                      <a:pt x="1967" y="9604"/>
                    </a:lnTo>
                    <a:lnTo>
                      <a:pt x="1967" y="9521"/>
                    </a:lnTo>
                    <a:lnTo>
                      <a:pt x="2051" y="9542"/>
                    </a:lnTo>
                    <a:lnTo>
                      <a:pt x="2072" y="9625"/>
                    </a:lnTo>
                    <a:lnTo>
                      <a:pt x="2135" y="9772"/>
                    </a:lnTo>
                    <a:lnTo>
                      <a:pt x="2218" y="9856"/>
                    </a:lnTo>
                    <a:lnTo>
                      <a:pt x="2281" y="9856"/>
                    </a:lnTo>
                    <a:lnTo>
                      <a:pt x="2365" y="9751"/>
                    </a:lnTo>
                    <a:lnTo>
                      <a:pt x="2344" y="9625"/>
                    </a:lnTo>
                    <a:lnTo>
                      <a:pt x="2177" y="9542"/>
                    </a:lnTo>
                    <a:lnTo>
                      <a:pt x="2135" y="9521"/>
                    </a:lnTo>
                    <a:lnTo>
                      <a:pt x="2177" y="9479"/>
                    </a:lnTo>
                    <a:lnTo>
                      <a:pt x="2260" y="9521"/>
                    </a:lnTo>
                    <a:lnTo>
                      <a:pt x="2365" y="9584"/>
                    </a:lnTo>
                    <a:lnTo>
                      <a:pt x="2428" y="9667"/>
                    </a:lnTo>
                    <a:lnTo>
                      <a:pt x="2469" y="9772"/>
                    </a:lnTo>
                    <a:lnTo>
                      <a:pt x="2532" y="9772"/>
                    </a:lnTo>
                    <a:lnTo>
                      <a:pt x="2553" y="9667"/>
                    </a:lnTo>
                    <a:lnTo>
                      <a:pt x="2595" y="9646"/>
                    </a:lnTo>
                    <a:lnTo>
                      <a:pt x="2679" y="9751"/>
                    </a:lnTo>
                    <a:lnTo>
                      <a:pt x="2804" y="9793"/>
                    </a:lnTo>
                    <a:lnTo>
                      <a:pt x="2888" y="9793"/>
                    </a:lnTo>
                    <a:lnTo>
                      <a:pt x="2888" y="9730"/>
                    </a:lnTo>
                    <a:lnTo>
                      <a:pt x="2783" y="9646"/>
                    </a:lnTo>
                    <a:lnTo>
                      <a:pt x="2783" y="9584"/>
                    </a:lnTo>
                    <a:lnTo>
                      <a:pt x="2846" y="9563"/>
                    </a:lnTo>
                    <a:lnTo>
                      <a:pt x="2951" y="9604"/>
                    </a:lnTo>
                    <a:lnTo>
                      <a:pt x="2993" y="9667"/>
                    </a:lnTo>
                    <a:lnTo>
                      <a:pt x="3013" y="9667"/>
                    </a:lnTo>
                    <a:lnTo>
                      <a:pt x="3055" y="9772"/>
                    </a:lnTo>
                    <a:lnTo>
                      <a:pt x="3118" y="9814"/>
                    </a:lnTo>
                    <a:lnTo>
                      <a:pt x="3181" y="9793"/>
                    </a:lnTo>
                    <a:lnTo>
                      <a:pt x="3202" y="9688"/>
                    </a:lnTo>
                    <a:lnTo>
                      <a:pt x="3160" y="9604"/>
                    </a:lnTo>
                    <a:lnTo>
                      <a:pt x="3076" y="9604"/>
                    </a:lnTo>
                    <a:lnTo>
                      <a:pt x="3013" y="9563"/>
                    </a:lnTo>
                    <a:lnTo>
                      <a:pt x="3055" y="9500"/>
                    </a:lnTo>
                    <a:lnTo>
                      <a:pt x="3097" y="9542"/>
                    </a:lnTo>
                    <a:lnTo>
                      <a:pt x="3160" y="9542"/>
                    </a:lnTo>
                    <a:lnTo>
                      <a:pt x="3223" y="9437"/>
                    </a:lnTo>
                    <a:lnTo>
                      <a:pt x="3265" y="9353"/>
                    </a:lnTo>
                    <a:lnTo>
                      <a:pt x="3265" y="9312"/>
                    </a:lnTo>
                    <a:lnTo>
                      <a:pt x="3118" y="9207"/>
                    </a:lnTo>
                    <a:lnTo>
                      <a:pt x="3055" y="9228"/>
                    </a:lnTo>
                    <a:lnTo>
                      <a:pt x="2951" y="9207"/>
                    </a:lnTo>
                    <a:lnTo>
                      <a:pt x="2867" y="9040"/>
                    </a:lnTo>
                    <a:lnTo>
                      <a:pt x="2762" y="9040"/>
                    </a:lnTo>
                    <a:lnTo>
                      <a:pt x="2574" y="8872"/>
                    </a:lnTo>
                    <a:lnTo>
                      <a:pt x="2490" y="8788"/>
                    </a:lnTo>
                    <a:lnTo>
                      <a:pt x="2365" y="8788"/>
                    </a:lnTo>
                    <a:lnTo>
                      <a:pt x="2239" y="8516"/>
                    </a:lnTo>
                    <a:lnTo>
                      <a:pt x="2030" y="8286"/>
                    </a:lnTo>
                    <a:lnTo>
                      <a:pt x="1946" y="8014"/>
                    </a:lnTo>
                    <a:lnTo>
                      <a:pt x="1842" y="7847"/>
                    </a:lnTo>
                    <a:lnTo>
                      <a:pt x="1842" y="7554"/>
                    </a:lnTo>
                    <a:lnTo>
                      <a:pt x="1758" y="7387"/>
                    </a:lnTo>
                    <a:lnTo>
                      <a:pt x="1716" y="7073"/>
                    </a:lnTo>
                    <a:lnTo>
                      <a:pt x="1695" y="7010"/>
                    </a:lnTo>
                    <a:lnTo>
                      <a:pt x="1737" y="6905"/>
                    </a:lnTo>
                    <a:lnTo>
                      <a:pt x="1737" y="6822"/>
                    </a:lnTo>
                    <a:lnTo>
                      <a:pt x="1632" y="6801"/>
                    </a:lnTo>
                    <a:lnTo>
                      <a:pt x="1549" y="6843"/>
                    </a:lnTo>
                    <a:lnTo>
                      <a:pt x="1486" y="6801"/>
                    </a:lnTo>
                    <a:lnTo>
                      <a:pt x="1507" y="6759"/>
                    </a:lnTo>
                    <a:lnTo>
                      <a:pt x="1653" y="6759"/>
                    </a:lnTo>
                    <a:lnTo>
                      <a:pt x="1800" y="6696"/>
                    </a:lnTo>
                    <a:lnTo>
                      <a:pt x="1821" y="6487"/>
                    </a:lnTo>
                    <a:lnTo>
                      <a:pt x="1800" y="6382"/>
                    </a:lnTo>
                    <a:lnTo>
                      <a:pt x="1695" y="6403"/>
                    </a:lnTo>
                    <a:lnTo>
                      <a:pt x="1591" y="6424"/>
                    </a:lnTo>
                    <a:lnTo>
                      <a:pt x="1632" y="6382"/>
                    </a:lnTo>
                    <a:lnTo>
                      <a:pt x="1800" y="6319"/>
                    </a:lnTo>
                    <a:lnTo>
                      <a:pt x="1821" y="6236"/>
                    </a:lnTo>
                    <a:lnTo>
                      <a:pt x="1779" y="6194"/>
                    </a:lnTo>
                    <a:lnTo>
                      <a:pt x="1570" y="6194"/>
                    </a:lnTo>
                    <a:lnTo>
                      <a:pt x="1423" y="6173"/>
                    </a:lnTo>
                    <a:lnTo>
                      <a:pt x="1423" y="6110"/>
                    </a:lnTo>
                    <a:lnTo>
                      <a:pt x="1507" y="6068"/>
                    </a:lnTo>
                    <a:lnTo>
                      <a:pt x="1465" y="6006"/>
                    </a:lnTo>
                    <a:lnTo>
                      <a:pt x="1465" y="5922"/>
                    </a:lnTo>
                    <a:lnTo>
                      <a:pt x="1507" y="5964"/>
                    </a:lnTo>
                    <a:lnTo>
                      <a:pt x="1570" y="6068"/>
                    </a:lnTo>
                    <a:lnTo>
                      <a:pt x="1674" y="6110"/>
                    </a:lnTo>
                    <a:lnTo>
                      <a:pt x="1821" y="6110"/>
                    </a:lnTo>
                    <a:lnTo>
                      <a:pt x="1842" y="6068"/>
                    </a:lnTo>
                    <a:lnTo>
                      <a:pt x="1925" y="6027"/>
                    </a:lnTo>
                    <a:lnTo>
                      <a:pt x="1988" y="5901"/>
                    </a:lnTo>
                    <a:lnTo>
                      <a:pt x="1988" y="5775"/>
                    </a:lnTo>
                    <a:lnTo>
                      <a:pt x="2051" y="5650"/>
                    </a:lnTo>
                    <a:lnTo>
                      <a:pt x="2093" y="5545"/>
                    </a:lnTo>
                    <a:lnTo>
                      <a:pt x="2009" y="5462"/>
                    </a:lnTo>
                    <a:lnTo>
                      <a:pt x="1946" y="5336"/>
                    </a:lnTo>
                    <a:lnTo>
                      <a:pt x="1842" y="5294"/>
                    </a:lnTo>
                    <a:lnTo>
                      <a:pt x="1779" y="5294"/>
                    </a:lnTo>
                    <a:lnTo>
                      <a:pt x="1716" y="5252"/>
                    </a:lnTo>
                    <a:lnTo>
                      <a:pt x="1800" y="5231"/>
                    </a:lnTo>
                    <a:lnTo>
                      <a:pt x="1884" y="5252"/>
                    </a:lnTo>
                    <a:lnTo>
                      <a:pt x="1946" y="5231"/>
                    </a:lnTo>
                    <a:lnTo>
                      <a:pt x="2009" y="5294"/>
                    </a:lnTo>
                    <a:lnTo>
                      <a:pt x="2009" y="5378"/>
                    </a:lnTo>
                    <a:lnTo>
                      <a:pt x="2051" y="5399"/>
                    </a:lnTo>
                    <a:lnTo>
                      <a:pt x="2114" y="5336"/>
                    </a:lnTo>
                    <a:lnTo>
                      <a:pt x="2051" y="5148"/>
                    </a:lnTo>
                    <a:lnTo>
                      <a:pt x="1925" y="4980"/>
                    </a:lnTo>
                    <a:lnTo>
                      <a:pt x="1821" y="4834"/>
                    </a:lnTo>
                    <a:lnTo>
                      <a:pt x="1842" y="4771"/>
                    </a:lnTo>
                    <a:lnTo>
                      <a:pt x="1925" y="4855"/>
                    </a:lnTo>
                    <a:lnTo>
                      <a:pt x="1946" y="4938"/>
                    </a:lnTo>
                    <a:lnTo>
                      <a:pt x="2051" y="4980"/>
                    </a:lnTo>
                    <a:lnTo>
                      <a:pt x="2156" y="5022"/>
                    </a:lnTo>
                    <a:lnTo>
                      <a:pt x="2197" y="4938"/>
                    </a:lnTo>
                    <a:lnTo>
                      <a:pt x="2197" y="4855"/>
                    </a:lnTo>
                    <a:lnTo>
                      <a:pt x="2135" y="4813"/>
                    </a:lnTo>
                    <a:lnTo>
                      <a:pt x="2135" y="4729"/>
                    </a:lnTo>
                    <a:lnTo>
                      <a:pt x="2218" y="4625"/>
                    </a:lnTo>
                    <a:lnTo>
                      <a:pt x="2218" y="4520"/>
                    </a:lnTo>
                    <a:lnTo>
                      <a:pt x="2135" y="4415"/>
                    </a:lnTo>
                    <a:lnTo>
                      <a:pt x="2009" y="4248"/>
                    </a:lnTo>
                    <a:lnTo>
                      <a:pt x="2093" y="4248"/>
                    </a:lnTo>
                    <a:lnTo>
                      <a:pt x="2197" y="4332"/>
                    </a:lnTo>
                    <a:lnTo>
                      <a:pt x="2260" y="4311"/>
                    </a:lnTo>
                    <a:lnTo>
                      <a:pt x="2323" y="4185"/>
                    </a:lnTo>
                    <a:lnTo>
                      <a:pt x="2302" y="4143"/>
                    </a:lnTo>
                    <a:lnTo>
                      <a:pt x="2218" y="4143"/>
                    </a:lnTo>
                    <a:lnTo>
                      <a:pt x="2218" y="3997"/>
                    </a:lnTo>
                    <a:lnTo>
                      <a:pt x="2302" y="3976"/>
                    </a:lnTo>
                    <a:lnTo>
                      <a:pt x="2407" y="4039"/>
                    </a:lnTo>
                    <a:lnTo>
                      <a:pt x="2553" y="4102"/>
                    </a:lnTo>
                    <a:lnTo>
                      <a:pt x="2616" y="4018"/>
                    </a:lnTo>
                    <a:lnTo>
                      <a:pt x="2532" y="3976"/>
                    </a:lnTo>
                    <a:lnTo>
                      <a:pt x="2532" y="3913"/>
                    </a:lnTo>
                    <a:lnTo>
                      <a:pt x="2616" y="3913"/>
                    </a:lnTo>
                    <a:lnTo>
                      <a:pt x="2679" y="3934"/>
                    </a:lnTo>
                    <a:lnTo>
                      <a:pt x="2762" y="3871"/>
                    </a:lnTo>
                    <a:lnTo>
                      <a:pt x="2762" y="3767"/>
                    </a:lnTo>
                    <a:lnTo>
                      <a:pt x="2741" y="3704"/>
                    </a:lnTo>
                    <a:lnTo>
                      <a:pt x="2762" y="3662"/>
                    </a:lnTo>
                    <a:lnTo>
                      <a:pt x="2930" y="3578"/>
                    </a:lnTo>
                    <a:lnTo>
                      <a:pt x="2951" y="3495"/>
                    </a:lnTo>
                    <a:lnTo>
                      <a:pt x="2846" y="3453"/>
                    </a:lnTo>
                    <a:lnTo>
                      <a:pt x="2783" y="3369"/>
                    </a:lnTo>
                    <a:lnTo>
                      <a:pt x="2846" y="3265"/>
                    </a:lnTo>
                    <a:lnTo>
                      <a:pt x="2888" y="3369"/>
                    </a:lnTo>
                    <a:lnTo>
                      <a:pt x="2972" y="3306"/>
                    </a:lnTo>
                    <a:lnTo>
                      <a:pt x="3139" y="3097"/>
                    </a:lnTo>
                    <a:lnTo>
                      <a:pt x="3181" y="2972"/>
                    </a:lnTo>
                    <a:lnTo>
                      <a:pt x="3265" y="2930"/>
                    </a:lnTo>
                    <a:lnTo>
                      <a:pt x="3285" y="2783"/>
                    </a:lnTo>
                    <a:lnTo>
                      <a:pt x="3453" y="2679"/>
                    </a:lnTo>
                    <a:lnTo>
                      <a:pt x="3516" y="2532"/>
                    </a:lnTo>
                    <a:lnTo>
                      <a:pt x="3599" y="2323"/>
                    </a:lnTo>
                    <a:lnTo>
                      <a:pt x="3683" y="2323"/>
                    </a:lnTo>
                    <a:lnTo>
                      <a:pt x="3892" y="2156"/>
                    </a:lnTo>
                    <a:lnTo>
                      <a:pt x="4122" y="1905"/>
                    </a:lnTo>
                    <a:lnTo>
                      <a:pt x="4311" y="1737"/>
                    </a:lnTo>
                    <a:lnTo>
                      <a:pt x="4394" y="1737"/>
                    </a:lnTo>
                    <a:lnTo>
                      <a:pt x="4541" y="1612"/>
                    </a:lnTo>
                    <a:lnTo>
                      <a:pt x="4729" y="1570"/>
                    </a:lnTo>
                    <a:lnTo>
                      <a:pt x="4834" y="1486"/>
                    </a:lnTo>
                    <a:lnTo>
                      <a:pt x="4980" y="1277"/>
                    </a:lnTo>
                    <a:lnTo>
                      <a:pt x="5064" y="1214"/>
                    </a:lnTo>
                    <a:lnTo>
                      <a:pt x="5127" y="1214"/>
                    </a:lnTo>
                    <a:lnTo>
                      <a:pt x="5190" y="1193"/>
                    </a:lnTo>
                    <a:lnTo>
                      <a:pt x="5190" y="1109"/>
                    </a:lnTo>
                    <a:lnTo>
                      <a:pt x="5169" y="1068"/>
                    </a:lnTo>
                    <a:lnTo>
                      <a:pt x="5231" y="963"/>
                    </a:lnTo>
                    <a:lnTo>
                      <a:pt x="5190" y="858"/>
                    </a:lnTo>
                    <a:lnTo>
                      <a:pt x="5190" y="691"/>
                    </a:lnTo>
                    <a:lnTo>
                      <a:pt x="5169" y="670"/>
                    </a:lnTo>
                    <a:lnTo>
                      <a:pt x="5085" y="670"/>
                    </a:lnTo>
                    <a:lnTo>
                      <a:pt x="5085" y="524"/>
                    </a:lnTo>
                    <a:lnTo>
                      <a:pt x="5148" y="377"/>
                    </a:lnTo>
                    <a:lnTo>
                      <a:pt x="5127" y="335"/>
                    </a:lnTo>
                    <a:lnTo>
                      <a:pt x="5022" y="314"/>
                    </a:lnTo>
                    <a:lnTo>
                      <a:pt x="4959" y="252"/>
                    </a:lnTo>
                    <a:lnTo>
                      <a:pt x="4855" y="231"/>
                    </a:lnTo>
                    <a:lnTo>
                      <a:pt x="4813" y="147"/>
                    </a:lnTo>
                    <a:lnTo>
                      <a:pt x="4813" y="42"/>
                    </a:lnTo>
                    <a:lnTo>
                      <a:pt x="4750"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77" name="Google Shape;10393;p32">
                <a:extLst>
                  <a:ext uri="{FF2B5EF4-FFF2-40B4-BE49-F238E27FC236}">
                    <a16:creationId xmlns:a16="http://schemas.microsoft.com/office/drawing/2014/main" id="{B82FE612-B050-718C-B367-DECA07CE1EDD}"/>
                  </a:ext>
                </a:extLst>
              </p:cNvPr>
              <p:cNvSpPr/>
              <p:nvPr/>
            </p:nvSpPr>
            <p:spPr>
              <a:xfrm>
                <a:off x="4015475" y="1586101"/>
                <a:ext cx="1901975" cy="1017450"/>
              </a:xfrm>
              <a:custGeom>
                <a:avLst/>
                <a:gdLst/>
                <a:ahLst/>
                <a:cxnLst/>
                <a:rect l="l" t="t" r="r" b="b"/>
                <a:pathLst>
                  <a:path w="76079" h="40698" extrusionOk="0">
                    <a:moveTo>
                      <a:pt x="27578" y="1"/>
                    </a:moveTo>
                    <a:lnTo>
                      <a:pt x="27431" y="126"/>
                    </a:lnTo>
                    <a:lnTo>
                      <a:pt x="27389" y="231"/>
                    </a:lnTo>
                    <a:lnTo>
                      <a:pt x="27285" y="273"/>
                    </a:lnTo>
                    <a:lnTo>
                      <a:pt x="27368" y="377"/>
                    </a:lnTo>
                    <a:lnTo>
                      <a:pt x="27264" y="482"/>
                    </a:lnTo>
                    <a:lnTo>
                      <a:pt x="27243" y="649"/>
                    </a:lnTo>
                    <a:lnTo>
                      <a:pt x="27285" y="796"/>
                    </a:lnTo>
                    <a:lnTo>
                      <a:pt x="27159" y="921"/>
                    </a:lnTo>
                    <a:lnTo>
                      <a:pt x="27138" y="1444"/>
                    </a:lnTo>
                    <a:lnTo>
                      <a:pt x="27264" y="1570"/>
                    </a:lnTo>
                    <a:lnTo>
                      <a:pt x="27264" y="1695"/>
                    </a:lnTo>
                    <a:lnTo>
                      <a:pt x="27159" y="1695"/>
                    </a:lnTo>
                    <a:lnTo>
                      <a:pt x="27180" y="1842"/>
                    </a:lnTo>
                    <a:lnTo>
                      <a:pt x="27285" y="1967"/>
                    </a:lnTo>
                    <a:lnTo>
                      <a:pt x="27389" y="1967"/>
                    </a:lnTo>
                    <a:lnTo>
                      <a:pt x="27536" y="2156"/>
                    </a:lnTo>
                    <a:lnTo>
                      <a:pt x="27682" y="2177"/>
                    </a:lnTo>
                    <a:lnTo>
                      <a:pt x="27536" y="2281"/>
                    </a:lnTo>
                    <a:lnTo>
                      <a:pt x="27578" y="2407"/>
                    </a:lnTo>
                    <a:lnTo>
                      <a:pt x="27578" y="2491"/>
                    </a:lnTo>
                    <a:lnTo>
                      <a:pt x="27787" y="2511"/>
                    </a:lnTo>
                    <a:lnTo>
                      <a:pt x="27912" y="2470"/>
                    </a:lnTo>
                    <a:lnTo>
                      <a:pt x="28101" y="2532"/>
                    </a:lnTo>
                    <a:lnTo>
                      <a:pt x="28289" y="2532"/>
                    </a:lnTo>
                    <a:lnTo>
                      <a:pt x="28331" y="2616"/>
                    </a:lnTo>
                    <a:lnTo>
                      <a:pt x="28226" y="2700"/>
                    </a:lnTo>
                    <a:lnTo>
                      <a:pt x="28122" y="2679"/>
                    </a:lnTo>
                    <a:lnTo>
                      <a:pt x="28059" y="2700"/>
                    </a:lnTo>
                    <a:lnTo>
                      <a:pt x="27933" y="2616"/>
                    </a:lnTo>
                    <a:lnTo>
                      <a:pt x="27661" y="2721"/>
                    </a:lnTo>
                    <a:lnTo>
                      <a:pt x="27578" y="2679"/>
                    </a:lnTo>
                    <a:lnTo>
                      <a:pt x="27473" y="2721"/>
                    </a:lnTo>
                    <a:lnTo>
                      <a:pt x="27368" y="2700"/>
                    </a:lnTo>
                    <a:lnTo>
                      <a:pt x="27264" y="2700"/>
                    </a:lnTo>
                    <a:lnTo>
                      <a:pt x="27201" y="2783"/>
                    </a:lnTo>
                    <a:lnTo>
                      <a:pt x="26950" y="2783"/>
                    </a:lnTo>
                    <a:lnTo>
                      <a:pt x="26887" y="2888"/>
                    </a:lnTo>
                    <a:lnTo>
                      <a:pt x="26908" y="2930"/>
                    </a:lnTo>
                    <a:lnTo>
                      <a:pt x="27034" y="2951"/>
                    </a:lnTo>
                    <a:lnTo>
                      <a:pt x="27054" y="3055"/>
                    </a:lnTo>
                    <a:lnTo>
                      <a:pt x="27201" y="3035"/>
                    </a:lnTo>
                    <a:lnTo>
                      <a:pt x="27264" y="3097"/>
                    </a:lnTo>
                    <a:lnTo>
                      <a:pt x="27410" y="3014"/>
                    </a:lnTo>
                    <a:lnTo>
                      <a:pt x="27515" y="3160"/>
                    </a:lnTo>
                    <a:lnTo>
                      <a:pt x="27661" y="3265"/>
                    </a:lnTo>
                    <a:lnTo>
                      <a:pt x="27787" y="3516"/>
                    </a:lnTo>
                    <a:lnTo>
                      <a:pt x="27682" y="3746"/>
                    </a:lnTo>
                    <a:lnTo>
                      <a:pt x="27410" y="4018"/>
                    </a:lnTo>
                    <a:lnTo>
                      <a:pt x="27515" y="3746"/>
                    </a:lnTo>
                    <a:lnTo>
                      <a:pt x="27431" y="3662"/>
                    </a:lnTo>
                    <a:lnTo>
                      <a:pt x="27431" y="3495"/>
                    </a:lnTo>
                    <a:lnTo>
                      <a:pt x="27243" y="3453"/>
                    </a:lnTo>
                    <a:lnTo>
                      <a:pt x="27180" y="3432"/>
                    </a:lnTo>
                    <a:lnTo>
                      <a:pt x="27180" y="3348"/>
                    </a:lnTo>
                    <a:lnTo>
                      <a:pt x="27117" y="3327"/>
                    </a:lnTo>
                    <a:lnTo>
                      <a:pt x="27013" y="3411"/>
                    </a:lnTo>
                    <a:lnTo>
                      <a:pt x="26845" y="3411"/>
                    </a:lnTo>
                    <a:lnTo>
                      <a:pt x="26720" y="3537"/>
                    </a:lnTo>
                    <a:lnTo>
                      <a:pt x="26845" y="3599"/>
                    </a:lnTo>
                    <a:lnTo>
                      <a:pt x="26803" y="3662"/>
                    </a:lnTo>
                    <a:lnTo>
                      <a:pt x="26657" y="3662"/>
                    </a:lnTo>
                    <a:lnTo>
                      <a:pt x="26741" y="3767"/>
                    </a:lnTo>
                    <a:lnTo>
                      <a:pt x="26720" y="3851"/>
                    </a:lnTo>
                    <a:lnTo>
                      <a:pt x="26552" y="3976"/>
                    </a:lnTo>
                    <a:lnTo>
                      <a:pt x="26531" y="3851"/>
                    </a:lnTo>
                    <a:lnTo>
                      <a:pt x="26490" y="3851"/>
                    </a:lnTo>
                    <a:lnTo>
                      <a:pt x="26406" y="3913"/>
                    </a:lnTo>
                    <a:lnTo>
                      <a:pt x="26448" y="4039"/>
                    </a:lnTo>
                    <a:lnTo>
                      <a:pt x="26406" y="4164"/>
                    </a:lnTo>
                    <a:lnTo>
                      <a:pt x="26301" y="4164"/>
                    </a:lnTo>
                    <a:lnTo>
                      <a:pt x="26280" y="3976"/>
                    </a:lnTo>
                    <a:lnTo>
                      <a:pt x="26176" y="3871"/>
                    </a:lnTo>
                    <a:lnTo>
                      <a:pt x="26134" y="3934"/>
                    </a:lnTo>
                    <a:lnTo>
                      <a:pt x="26176" y="4039"/>
                    </a:lnTo>
                    <a:lnTo>
                      <a:pt x="26071" y="4227"/>
                    </a:lnTo>
                    <a:lnTo>
                      <a:pt x="26008" y="4374"/>
                    </a:lnTo>
                    <a:lnTo>
                      <a:pt x="25883" y="4290"/>
                    </a:lnTo>
                    <a:lnTo>
                      <a:pt x="25883" y="4227"/>
                    </a:lnTo>
                    <a:lnTo>
                      <a:pt x="26008" y="3955"/>
                    </a:lnTo>
                    <a:lnTo>
                      <a:pt x="25966" y="3851"/>
                    </a:lnTo>
                    <a:lnTo>
                      <a:pt x="25820" y="3830"/>
                    </a:lnTo>
                    <a:lnTo>
                      <a:pt x="25506" y="3934"/>
                    </a:lnTo>
                    <a:lnTo>
                      <a:pt x="25401" y="3871"/>
                    </a:lnTo>
                    <a:lnTo>
                      <a:pt x="25255" y="4018"/>
                    </a:lnTo>
                    <a:lnTo>
                      <a:pt x="25150" y="3976"/>
                    </a:lnTo>
                    <a:lnTo>
                      <a:pt x="25046" y="3934"/>
                    </a:lnTo>
                    <a:lnTo>
                      <a:pt x="24878" y="3955"/>
                    </a:lnTo>
                    <a:lnTo>
                      <a:pt x="25025" y="4081"/>
                    </a:lnTo>
                    <a:lnTo>
                      <a:pt x="24941" y="4164"/>
                    </a:lnTo>
                    <a:lnTo>
                      <a:pt x="24920" y="4143"/>
                    </a:lnTo>
                    <a:lnTo>
                      <a:pt x="24878" y="4081"/>
                    </a:lnTo>
                    <a:lnTo>
                      <a:pt x="24837" y="4060"/>
                    </a:lnTo>
                    <a:lnTo>
                      <a:pt x="24774" y="4164"/>
                    </a:lnTo>
                    <a:lnTo>
                      <a:pt x="24732" y="4227"/>
                    </a:lnTo>
                    <a:lnTo>
                      <a:pt x="24732" y="4478"/>
                    </a:lnTo>
                    <a:lnTo>
                      <a:pt x="24816" y="4562"/>
                    </a:lnTo>
                    <a:lnTo>
                      <a:pt x="24941" y="4436"/>
                    </a:lnTo>
                    <a:lnTo>
                      <a:pt x="25025" y="4478"/>
                    </a:lnTo>
                    <a:lnTo>
                      <a:pt x="25192" y="4353"/>
                    </a:lnTo>
                    <a:lnTo>
                      <a:pt x="25276" y="4374"/>
                    </a:lnTo>
                    <a:lnTo>
                      <a:pt x="25255" y="4478"/>
                    </a:lnTo>
                    <a:lnTo>
                      <a:pt x="24941" y="4604"/>
                    </a:lnTo>
                    <a:lnTo>
                      <a:pt x="24878" y="4750"/>
                    </a:lnTo>
                    <a:lnTo>
                      <a:pt x="24753" y="4813"/>
                    </a:lnTo>
                    <a:lnTo>
                      <a:pt x="24502" y="4855"/>
                    </a:lnTo>
                    <a:lnTo>
                      <a:pt x="24460" y="4918"/>
                    </a:lnTo>
                    <a:lnTo>
                      <a:pt x="24523" y="5001"/>
                    </a:lnTo>
                    <a:lnTo>
                      <a:pt x="24313" y="5064"/>
                    </a:lnTo>
                    <a:lnTo>
                      <a:pt x="24209" y="5001"/>
                    </a:lnTo>
                    <a:lnTo>
                      <a:pt x="24146" y="5022"/>
                    </a:lnTo>
                    <a:lnTo>
                      <a:pt x="24125" y="5127"/>
                    </a:lnTo>
                    <a:lnTo>
                      <a:pt x="24041" y="5169"/>
                    </a:lnTo>
                    <a:lnTo>
                      <a:pt x="23895" y="5211"/>
                    </a:lnTo>
                    <a:lnTo>
                      <a:pt x="23832" y="5294"/>
                    </a:lnTo>
                    <a:lnTo>
                      <a:pt x="23916" y="5399"/>
                    </a:lnTo>
                    <a:lnTo>
                      <a:pt x="23874" y="5399"/>
                    </a:lnTo>
                    <a:lnTo>
                      <a:pt x="23832" y="5504"/>
                    </a:lnTo>
                    <a:lnTo>
                      <a:pt x="23790" y="5524"/>
                    </a:lnTo>
                    <a:lnTo>
                      <a:pt x="23728" y="5441"/>
                    </a:lnTo>
                    <a:lnTo>
                      <a:pt x="23686" y="5441"/>
                    </a:lnTo>
                    <a:lnTo>
                      <a:pt x="23581" y="5608"/>
                    </a:lnTo>
                    <a:lnTo>
                      <a:pt x="23602" y="5650"/>
                    </a:lnTo>
                    <a:lnTo>
                      <a:pt x="23560" y="5713"/>
                    </a:lnTo>
                    <a:lnTo>
                      <a:pt x="23560" y="5817"/>
                    </a:lnTo>
                    <a:lnTo>
                      <a:pt x="23456" y="5943"/>
                    </a:lnTo>
                    <a:lnTo>
                      <a:pt x="23477" y="6048"/>
                    </a:lnTo>
                    <a:lnTo>
                      <a:pt x="23309" y="6110"/>
                    </a:lnTo>
                    <a:lnTo>
                      <a:pt x="23142" y="6110"/>
                    </a:lnTo>
                    <a:lnTo>
                      <a:pt x="23037" y="6173"/>
                    </a:lnTo>
                    <a:lnTo>
                      <a:pt x="23037" y="6278"/>
                    </a:lnTo>
                    <a:lnTo>
                      <a:pt x="23100" y="6278"/>
                    </a:lnTo>
                    <a:lnTo>
                      <a:pt x="23163" y="6215"/>
                    </a:lnTo>
                    <a:lnTo>
                      <a:pt x="23414" y="6257"/>
                    </a:lnTo>
                    <a:lnTo>
                      <a:pt x="23372" y="6340"/>
                    </a:lnTo>
                    <a:lnTo>
                      <a:pt x="23246" y="6320"/>
                    </a:lnTo>
                    <a:lnTo>
                      <a:pt x="23204" y="6361"/>
                    </a:lnTo>
                    <a:lnTo>
                      <a:pt x="23288" y="6445"/>
                    </a:lnTo>
                    <a:lnTo>
                      <a:pt x="23267" y="6675"/>
                    </a:lnTo>
                    <a:lnTo>
                      <a:pt x="23163" y="6759"/>
                    </a:lnTo>
                    <a:lnTo>
                      <a:pt x="23184" y="6843"/>
                    </a:lnTo>
                    <a:lnTo>
                      <a:pt x="23163" y="6947"/>
                    </a:lnTo>
                    <a:lnTo>
                      <a:pt x="23037" y="6759"/>
                    </a:lnTo>
                    <a:lnTo>
                      <a:pt x="22932" y="6780"/>
                    </a:lnTo>
                    <a:lnTo>
                      <a:pt x="22786" y="6633"/>
                    </a:lnTo>
                    <a:lnTo>
                      <a:pt x="22723" y="6592"/>
                    </a:lnTo>
                    <a:lnTo>
                      <a:pt x="22681" y="6654"/>
                    </a:lnTo>
                    <a:lnTo>
                      <a:pt x="22765" y="6738"/>
                    </a:lnTo>
                    <a:lnTo>
                      <a:pt x="22765" y="6843"/>
                    </a:lnTo>
                    <a:lnTo>
                      <a:pt x="22723" y="6905"/>
                    </a:lnTo>
                    <a:lnTo>
                      <a:pt x="22786" y="7010"/>
                    </a:lnTo>
                    <a:lnTo>
                      <a:pt x="22891" y="6968"/>
                    </a:lnTo>
                    <a:lnTo>
                      <a:pt x="23079" y="7010"/>
                    </a:lnTo>
                    <a:lnTo>
                      <a:pt x="23204" y="7052"/>
                    </a:lnTo>
                    <a:lnTo>
                      <a:pt x="23246" y="7156"/>
                    </a:lnTo>
                    <a:lnTo>
                      <a:pt x="23351" y="7219"/>
                    </a:lnTo>
                    <a:lnTo>
                      <a:pt x="23456" y="7198"/>
                    </a:lnTo>
                    <a:lnTo>
                      <a:pt x="23497" y="7177"/>
                    </a:lnTo>
                    <a:lnTo>
                      <a:pt x="23560" y="7261"/>
                    </a:lnTo>
                    <a:lnTo>
                      <a:pt x="23414" y="7303"/>
                    </a:lnTo>
                    <a:lnTo>
                      <a:pt x="23288" y="7303"/>
                    </a:lnTo>
                    <a:lnTo>
                      <a:pt x="23184" y="7198"/>
                    </a:lnTo>
                    <a:lnTo>
                      <a:pt x="23142" y="7219"/>
                    </a:lnTo>
                    <a:lnTo>
                      <a:pt x="23100" y="7303"/>
                    </a:lnTo>
                    <a:lnTo>
                      <a:pt x="23058" y="7366"/>
                    </a:lnTo>
                    <a:lnTo>
                      <a:pt x="23184" y="7512"/>
                    </a:lnTo>
                    <a:lnTo>
                      <a:pt x="23267" y="7470"/>
                    </a:lnTo>
                    <a:lnTo>
                      <a:pt x="23456" y="7470"/>
                    </a:lnTo>
                    <a:lnTo>
                      <a:pt x="23497" y="7617"/>
                    </a:lnTo>
                    <a:lnTo>
                      <a:pt x="23581" y="7680"/>
                    </a:lnTo>
                    <a:lnTo>
                      <a:pt x="23623" y="7596"/>
                    </a:lnTo>
                    <a:lnTo>
                      <a:pt x="23811" y="7596"/>
                    </a:lnTo>
                    <a:lnTo>
                      <a:pt x="23790" y="7701"/>
                    </a:lnTo>
                    <a:lnTo>
                      <a:pt x="23937" y="7805"/>
                    </a:lnTo>
                    <a:lnTo>
                      <a:pt x="24083" y="7805"/>
                    </a:lnTo>
                    <a:lnTo>
                      <a:pt x="24146" y="7952"/>
                    </a:lnTo>
                    <a:lnTo>
                      <a:pt x="24083" y="8161"/>
                    </a:lnTo>
                    <a:lnTo>
                      <a:pt x="23832" y="8307"/>
                    </a:lnTo>
                    <a:lnTo>
                      <a:pt x="23769" y="8433"/>
                    </a:lnTo>
                    <a:lnTo>
                      <a:pt x="23769" y="8517"/>
                    </a:lnTo>
                    <a:lnTo>
                      <a:pt x="23979" y="8726"/>
                    </a:lnTo>
                    <a:lnTo>
                      <a:pt x="24104" y="8768"/>
                    </a:lnTo>
                    <a:lnTo>
                      <a:pt x="23895" y="8768"/>
                    </a:lnTo>
                    <a:lnTo>
                      <a:pt x="23665" y="8579"/>
                    </a:lnTo>
                    <a:lnTo>
                      <a:pt x="23665" y="8454"/>
                    </a:lnTo>
                    <a:lnTo>
                      <a:pt x="23769" y="8224"/>
                    </a:lnTo>
                    <a:lnTo>
                      <a:pt x="23832" y="8161"/>
                    </a:lnTo>
                    <a:lnTo>
                      <a:pt x="23832" y="8098"/>
                    </a:lnTo>
                    <a:lnTo>
                      <a:pt x="23895" y="7952"/>
                    </a:lnTo>
                    <a:lnTo>
                      <a:pt x="23832" y="7910"/>
                    </a:lnTo>
                    <a:lnTo>
                      <a:pt x="23456" y="8098"/>
                    </a:lnTo>
                    <a:lnTo>
                      <a:pt x="23246" y="8161"/>
                    </a:lnTo>
                    <a:lnTo>
                      <a:pt x="23184" y="8307"/>
                    </a:lnTo>
                    <a:lnTo>
                      <a:pt x="23058" y="8349"/>
                    </a:lnTo>
                    <a:lnTo>
                      <a:pt x="22953" y="8307"/>
                    </a:lnTo>
                    <a:lnTo>
                      <a:pt x="22828" y="8328"/>
                    </a:lnTo>
                    <a:lnTo>
                      <a:pt x="22660" y="8454"/>
                    </a:lnTo>
                    <a:lnTo>
                      <a:pt x="22221" y="8621"/>
                    </a:lnTo>
                    <a:lnTo>
                      <a:pt x="21907" y="8684"/>
                    </a:lnTo>
                    <a:lnTo>
                      <a:pt x="21782" y="8684"/>
                    </a:lnTo>
                    <a:lnTo>
                      <a:pt x="21614" y="8851"/>
                    </a:lnTo>
                    <a:lnTo>
                      <a:pt x="21468" y="8851"/>
                    </a:lnTo>
                    <a:lnTo>
                      <a:pt x="21384" y="8935"/>
                    </a:lnTo>
                    <a:lnTo>
                      <a:pt x="21510" y="9040"/>
                    </a:lnTo>
                    <a:lnTo>
                      <a:pt x="21510" y="9165"/>
                    </a:lnTo>
                    <a:lnTo>
                      <a:pt x="21489" y="9291"/>
                    </a:lnTo>
                    <a:lnTo>
                      <a:pt x="21572" y="9374"/>
                    </a:lnTo>
                    <a:lnTo>
                      <a:pt x="21677" y="9374"/>
                    </a:lnTo>
                    <a:lnTo>
                      <a:pt x="21698" y="9458"/>
                    </a:lnTo>
                    <a:lnTo>
                      <a:pt x="21635" y="9521"/>
                    </a:lnTo>
                    <a:lnTo>
                      <a:pt x="21844" y="9667"/>
                    </a:lnTo>
                    <a:lnTo>
                      <a:pt x="22012" y="9918"/>
                    </a:lnTo>
                    <a:lnTo>
                      <a:pt x="22012" y="10128"/>
                    </a:lnTo>
                    <a:lnTo>
                      <a:pt x="22054" y="10232"/>
                    </a:lnTo>
                    <a:lnTo>
                      <a:pt x="22116" y="10232"/>
                    </a:lnTo>
                    <a:lnTo>
                      <a:pt x="22137" y="10400"/>
                    </a:lnTo>
                    <a:lnTo>
                      <a:pt x="22305" y="10504"/>
                    </a:lnTo>
                    <a:lnTo>
                      <a:pt x="22430" y="10462"/>
                    </a:lnTo>
                    <a:lnTo>
                      <a:pt x="22828" y="10504"/>
                    </a:lnTo>
                    <a:lnTo>
                      <a:pt x="22953" y="10421"/>
                    </a:lnTo>
                    <a:lnTo>
                      <a:pt x="22953" y="10504"/>
                    </a:lnTo>
                    <a:lnTo>
                      <a:pt x="22995" y="10609"/>
                    </a:lnTo>
                    <a:lnTo>
                      <a:pt x="22995" y="10755"/>
                    </a:lnTo>
                    <a:lnTo>
                      <a:pt x="23184" y="10839"/>
                    </a:lnTo>
                    <a:lnTo>
                      <a:pt x="23288" y="10986"/>
                    </a:lnTo>
                    <a:lnTo>
                      <a:pt x="23581" y="10986"/>
                    </a:lnTo>
                    <a:lnTo>
                      <a:pt x="23790" y="11132"/>
                    </a:lnTo>
                    <a:lnTo>
                      <a:pt x="23874" y="11132"/>
                    </a:lnTo>
                    <a:lnTo>
                      <a:pt x="23979" y="11258"/>
                    </a:lnTo>
                    <a:lnTo>
                      <a:pt x="24000" y="11550"/>
                    </a:lnTo>
                    <a:lnTo>
                      <a:pt x="24041" y="11676"/>
                    </a:lnTo>
                    <a:lnTo>
                      <a:pt x="24000" y="11864"/>
                    </a:lnTo>
                    <a:lnTo>
                      <a:pt x="24125" y="12011"/>
                    </a:lnTo>
                    <a:lnTo>
                      <a:pt x="24230" y="12094"/>
                    </a:lnTo>
                    <a:lnTo>
                      <a:pt x="24418" y="12346"/>
                    </a:lnTo>
                    <a:lnTo>
                      <a:pt x="24502" y="12618"/>
                    </a:lnTo>
                    <a:lnTo>
                      <a:pt x="24648" y="12743"/>
                    </a:lnTo>
                    <a:lnTo>
                      <a:pt x="24711" y="12869"/>
                    </a:lnTo>
                    <a:lnTo>
                      <a:pt x="24585" y="13141"/>
                    </a:lnTo>
                    <a:lnTo>
                      <a:pt x="24502" y="13162"/>
                    </a:lnTo>
                    <a:lnTo>
                      <a:pt x="24418" y="13141"/>
                    </a:lnTo>
                    <a:lnTo>
                      <a:pt x="24418" y="13141"/>
                    </a:lnTo>
                    <a:lnTo>
                      <a:pt x="24523" y="13287"/>
                    </a:lnTo>
                    <a:lnTo>
                      <a:pt x="24732" y="13329"/>
                    </a:lnTo>
                    <a:lnTo>
                      <a:pt x="24837" y="13392"/>
                    </a:lnTo>
                    <a:lnTo>
                      <a:pt x="25046" y="13643"/>
                    </a:lnTo>
                    <a:lnTo>
                      <a:pt x="25255" y="13706"/>
                    </a:lnTo>
                    <a:lnTo>
                      <a:pt x="25276" y="13685"/>
                    </a:lnTo>
                    <a:lnTo>
                      <a:pt x="25360" y="13706"/>
                    </a:lnTo>
                    <a:lnTo>
                      <a:pt x="25548" y="13559"/>
                    </a:lnTo>
                    <a:lnTo>
                      <a:pt x="25736" y="13517"/>
                    </a:lnTo>
                    <a:lnTo>
                      <a:pt x="25945" y="13685"/>
                    </a:lnTo>
                    <a:lnTo>
                      <a:pt x="26092" y="13747"/>
                    </a:lnTo>
                    <a:lnTo>
                      <a:pt x="26197" y="13747"/>
                    </a:lnTo>
                    <a:lnTo>
                      <a:pt x="26280" y="13894"/>
                    </a:lnTo>
                    <a:lnTo>
                      <a:pt x="26301" y="14124"/>
                    </a:lnTo>
                    <a:lnTo>
                      <a:pt x="26238" y="13915"/>
                    </a:lnTo>
                    <a:lnTo>
                      <a:pt x="26176" y="13810"/>
                    </a:lnTo>
                    <a:lnTo>
                      <a:pt x="25987" y="13810"/>
                    </a:lnTo>
                    <a:lnTo>
                      <a:pt x="25757" y="13643"/>
                    </a:lnTo>
                    <a:lnTo>
                      <a:pt x="25611" y="13643"/>
                    </a:lnTo>
                    <a:lnTo>
                      <a:pt x="25443" y="13810"/>
                    </a:lnTo>
                    <a:lnTo>
                      <a:pt x="25443" y="13978"/>
                    </a:lnTo>
                    <a:lnTo>
                      <a:pt x="25464" y="14061"/>
                    </a:lnTo>
                    <a:lnTo>
                      <a:pt x="25234" y="13810"/>
                    </a:lnTo>
                    <a:lnTo>
                      <a:pt x="24983" y="13810"/>
                    </a:lnTo>
                    <a:lnTo>
                      <a:pt x="24857" y="13706"/>
                    </a:lnTo>
                    <a:lnTo>
                      <a:pt x="24857" y="13580"/>
                    </a:lnTo>
                    <a:lnTo>
                      <a:pt x="24753" y="13434"/>
                    </a:lnTo>
                    <a:lnTo>
                      <a:pt x="24565" y="13371"/>
                    </a:lnTo>
                    <a:lnTo>
                      <a:pt x="24397" y="13371"/>
                    </a:lnTo>
                    <a:lnTo>
                      <a:pt x="24188" y="13245"/>
                    </a:lnTo>
                    <a:lnTo>
                      <a:pt x="24230" y="13182"/>
                    </a:lnTo>
                    <a:lnTo>
                      <a:pt x="24230" y="13057"/>
                    </a:lnTo>
                    <a:lnTo>
                      <a:pt x="24313" y="13015"/>
                    </a:lnTo>
                    <a:lnTo>
                      <a:pt x="24272" y="12910"/>
                    </a:lnTo>
                    <a:lnTo>
                      <a:pt x="24230" y="12638"/>
                    </a:lnTo>
                    <a:lnTo>
                      <a:pt x="24167" y="12429"/>
                    </a:lnTo>
                    <a:lnTo>
                      <a:pt x="24083" y="12387"/>
                    </a:lnTo>
                    <a:lnTo>
                      <a:pt x="24021" y="12555"/>
                    </a:lnTo>
                    <a:lnTo>
                      <a:pt x="23958" y="12597"/>
                    </a:lnTo>
                    <a:lnTo>
                      <a:pt x="23979" y="12743"/>
                    </a:lnTo>
                    <a:lnTo>
                      <a:pt x="23895" y="12827"/>
                    </a:lnTo>
                    <a:lnTo>
                      <a:pt x="23916" y="12910"/>
                    </a:lnTo>
                    <a:lnTo>
                      <a:pt x="23895" y="13036"/>
                    </a:lnTo>
                    <a:lnTo>
                      <a:pt x="23811" y="13036"/>
                    </a:lnTo>
                    <a:lnTo>
                      <a:pt x="23769" y="12659"/>
                    </a:lnTo>
                    <a:lnTo>
                      <a:pt x="23853" y="12555"/>
                    </a:lnTo>
                    <a:lnTo>
                      <a:pt x="23811" y="12429"/>
                    </a:lnTo>
                    <a:lnTo>
                      <a:pt x="23644" y="12283"/>
                    </a:lnTo>
                    <a:lnTo>
                      <a:pt x="23644" y="12094"/>
                    </a:lnTo>
                    <a:lnTo>
                      <a:pt x="23560" y="11969"/>
                    </a:lnTo>
                    <a:lnTo>
                      <a:pt x="23560" y="11802"/>
                    </a:lnTo>
                    <a:lnTo>
                      <a:pt x="23707" y="11697"/>
                    </a:lnTo>
                    <a:lnTo>
                      <a:pt x="23707" y="11613"/>
                    </a:lnTo>
                    <a:lnTo>
                      <a:pt x="23686" y="11509"/>
                    </a:lnTo>
                    <a:lnTo>
                      <a:pt x="23707" y="11299"/>
                    </a:lnTo>
                    <a:lnTo>
                      <a:pt x="23581" y="11278"/>
                    </a:lnTo>
                    <a:lnTo>
                      <a:pt x="23539" y="11299"/>
                    </a:lnTo>
                    <a:lnTo>
                      <a:pt x="23456" y="11216"/>
                    </a:lnTo>
                    <a:lnTo>
                      <a:pt x="23225" y="11383"/>
                    </a:lnTo>
                    <a:lnTo>
                      <a:pt x="22912" y="11425"/>
                    </a:lnTo>
                    <a:lnTo>
                      <a:pt x="22744" y="11425"/>
                    </a:lnTo>
                    <a:lnTo>
                      <a:pt x="22514" y="11195"/>
                    </a:lnTo>
                    <a:lnTo>
                      <a:pt x="22388" y="11111"/>
                    </a:lnTo>
                    <a:lnTo>
                      <a:pt x="22347" y="11006"/>
                    </a:lnTo>
                    <a:lnTo>
                      <a:pt x="22012" y="10965"/>
                    </a:lnTo>
                    <a:lnTo>
                      <a:pt x="21886" y="10860"/>
                    </a:lnTo>
                    <a:lnTo>
                      <a:pt x="21761" y="10693"/>
                    </a:lnTo>
                    <a:lnTo>
                      <a:pt x="21363" y="10693"/>
                    </a:lnTo>
                    <a:lnTo>
                      <a:pt x="21259" y="10651"/>
                    </a:lnTo>
                    <a:lnTo>
                      <a:pt x="21133" y="10734"/>
                    </a:lnTo>
                    <a:lnTo>
                      <a:pt x="20987" y="10944"/>
                    </a:lnTo>
                    <a:lnTo>
                      <a:pt x="20966" y="11069"/>
                    </a:lnTo>
                    <a:lnTo>
                      <a:pt x="20924" y="11111"/>
                    </a:lnTo>
                    <a:lnTo>
                      <a:pt x="20861" y="11090"/>
                    </a:lnTo>
                    <a:lnTo>
                      <a:pt x="20840" y="11174"/>
                    </a:lnTo>
                    <a:lnTo>
                      <a:pt x="20924" y="11258"/>
                    </a:lnTo>
                    <a:lnTo>
                      <a:pt x="21091" y="11132"/>
                    </a:lnTo>
                    <a:lnTo>
                      <a:pt x="21300" y="11174"/>
                    </a:lnTo>
                    <a:lnTo>
                      <a:pt x="21405" y="11383"/>
                    </a:lnTo>
                    <a:lnTo>
                      <a:pt x="21280" y="11613"/>
                    </a:lnTo>
                    <a:lnTo>
                      <a:pt x="21133" y="11655"/>
                    </a:lnTo>
                    <a:lnTo>
                      <a:pt x="20861" y="11550"/>
                    </a:lnTo>
                    <a:lnTo>
                      <a:pt x="20715" y="11362"/>
                    </a:lnTo>
                    <a:lnTo>
                      <a:pt x="20610" y="11362"/>
                    </a:lnTo>
                    <a:lnTo>
                      <a:pt x="20443" y="11467"/>
                    </a:lnTo>
                    <a:lnTo>
                      <a:pt x="20401" y="11550"/>
                    </a:lnTo>
                    <a:lnTo>
                      <a:pt x="20317" y="11571"/>
                    </a:lnTo>
                    <a:lnTo>
                      <a:pt x="20505" y="11822"/>
                    </a:lnTo>
                    <a:lnTo>
                      <a:pt x="20568" y="11822"/>
                    </a:lnTo>
                    <a:lnTo>
                      <a:pt x="20631" y="11969"/>
                    </a:lnTo>
                    <a:lnTo>
                      <a:pt x="20840" y="12136"/>
                    </a:lnTo>
                    <a:lnTo>
                      <a:pt x="21028" y="12136"/>
                    </a:lnTo>
                    <a:lnTo>
                      <a:pt x="21112" y="12220"/>
                    </a:lnTo>
                    <a:lnTo>
                      <a:pt x="21405" y="12241"/>
                    </a:lnTo>
                    <a:lnTo>
                      <a:pt x="21489" y="12178"/>
                    </a:lnTo>
                    <a:lnTo>
                      <a:pt x="21531" y="12178"/>
                    </a:lnTo>
                    <a:lnTo>
                      <a:pt x="21572" y="12283"/>
                    </a:lnTo>
                    <a:lnTo>
                      <a:pt x="21782" y="12283"/>
                    </a:lnTo>
                    <a:lnTo>
                      <a:pt x="21824" y="12429"/>
                    </a:lnTo>
                    <a:lnTo>
                      <a:pt x="21907" y="12450"/>
                    </a:lnTo>
                    <a:lnTo>
                      <a:pt x="21928" y="12555"/>
                    </a:lnTo>
                    <a:lnTo>
                      <a:pt x="22158" y="12597"/>
                    </a:lnTo>
                    <a:lnTo>
                      <a:pt x="22263" y="12513"/>
                    </a:lnTo>
                    <a:lnTo>
                      <a:pt x="22200" y="12618"/>
                    </a:lnTo>
                    <a:lnTo>
                      <a:pt x="21949" y="12659"/>
                    </a:lnTo>
                    <a:lnTo>
                      <a:pt x="21803" y="12576"/>
                    </a:lnTo>
                    <a:lnTo>
                      <a:pt x="21698" y="12555"/>
                    </a:lnTo>
                    <a:lnTo>
                      <a:pt x="21531" y="12366"/>
                    </a:lnTo>
                    <a:lnTo>
                      <a:pt x="21426" y="12346"/>
                    </a:lnTo>
                    <a:lnTo>
                      <a:pt x="21321" y="12408"/>
                    </a:lnTo>
                    <a:lnTo>
                      <a:pt x="21196" y="12408"/>
                    </a:lnTo>
                    <a:lnTo>
                      <a:pt x="21091" y="12534"/>
                    </a:lnTo>
                    <a:lnTo>
                      <a:pt x="21049" y="12429"/>
                    </a:lnTo>
                    <a:lnTo>
                      <a:pt x="20945" y="12346"/>
                    </a:lnTo>
                    <a:lnTo>
                      <a:pt x="20840" y="12408"/>
                    </a:lnTo>
                    <a:lnTo>
                      <a:pt x="20631" y="12408"/>
                    </a:lnTo>
                    <a:lnTo>
                      <a:pt x="20464" y="12304"/>
                    </a:lnTo>
                    <a:lnTo>
                      <a:pt x="20338" y="12325"/>
                    </a:lnTo>
                    <a:lnTo>
                      <a:pt x="20296" y="12220"/>
                    </a:lnTo>
                    <a:lnTo>
                      <a:pt x="20401" y="12136"/>
                    </a:lnTo>
                    <a:lnTo>
                      <a:pt x="20401" y="12053"/>
                    </a:lnTo>
                    <a:lnTo>
                      <a:pt x="20296" y="11990"/>
                    </a:lnTo>
                    <a:lnTo>
                      <a:pt x="20296" y="11885"/>
                    </a:lnTo>
                    <a:lnTo>
                      <a:pt x="20108" y="11718"/>
                    </a:lnTo>
                    <a:lnTo>
                      <a:pt x="20024" y="11592"/>
                    </a:lnTo>
                    <a:lnTo>
                      <a:pt x="20087" y="11425"/>
                    </a:lnTo>
                    <a:lnTo>
                      <a:pt x="19982" y="11278"/>
                    </a:lnTo>
                    <a:lnTo>
                      <a:pt x="19982" y="11006"/>
                    </a:lnTo>
                    <a:lnTo>
                      <a:pt x="19836" y="10881"/>
                    </a:lnTo>
                    <a:lnTo>
                      <a:pt x="19836" y="10693"/>
                    </a:lnTo>
                    <a:lnTo>
                      <a:pt x="19794" y="10651"/>
                    </a:lnTo>
                    <a:lnTo>
                      <a:pt x="19710" y="10630"/>
                    </a:lnTo>
                    <a:lnTo>
                      <a:pt x="19689" y="10462"/>
                    </a:lnTo>
                    <a:lnTo>
                      <a:pt x="19522" y="10337"/>
                    </a:lnTo>
                    <a:lnTo>
                      <a:pt x="19459" y="10379"/>
                    </a:lnTo>
                    <a:lnTo>
                      <a:pt x="19689" y="10860"/>
                    </a:lnTo>
                    <a:lnTo>
                      <a:pt x="19752" y="11174"/>
                    </a:lnTo>
                    <a:lnTo>
                      <a:pt x="19710" y="11425"/>
                    </a:lnTo>
                    <a:lnTo>
                      <a:pt x="19522" y="11676"/>
                    </a:lnTo>
                    <a:lnTo>
                      <a:pt x="19396" y="11802"/>
                    </a:lnTo>
                    <a:lnTo>
                      <a:pt x="19396" y="11885"/>
                    </a:lnTo>
                    <a:lnTo>
                      <a:pt x="19480" y="11948"/>
                    </a:lnTo>
                    <a:lnTo>
                      <a:pt x="19501" y="12136"/>
                    </a:lnTo>
                    <a:lnTo>
                      <a:pt x="19417" y="12346"/>
                    </a:lnTo>
                    <a:lnTo>
                      <a:pt x="19417" y="12471"/>
                    </a:lnTo>
                    <a:lnTo>
                      <a:pt x="19627" y="12618"/>
                    </a:lnTo>
                    <a:lnTo>
                      <a:pt x="19899" y="12848"/>
                    </a:lnTo>
                    <a:lnTo>
                      <a:pt x="19940" y="12994"/>
                    </a:lnTo>
                    <a:lnTo>
                      <a:pt x="20108" y="12994"/>
                    </a:lnTo>
                    <a:lnTo>
                      <a:pt x="20233" y="13141"/>
                    </a:lnTo>
                    <a:lnTo>
                      <a:pt x="20338" y="13371"/>
                    </a:lnTo>
                    <a:lnTo>
                      <a:pt x="20317" y="13727"/>
                    </a:lnTo>
                    <a:lnTo>
                      <a:pt x="20275" y="13894"/>
                    </a:lnTo>
                    <a:lnTo>
                      <a:pt x="20422" y="14103"/>
                    </a:lnTo>
                    <a:lnTo>
                      <a:pt x="20380" y="14354"/>
                    </a:lnTo>
                    <a:lnTo>
                      <a:pt x="20464" y="14501"/>
                    </a:lnTo>
                    <a:lnTo>
                      <a:pt x="20673" y="14731"/>
                    </a:lnTo>
                    <a:lnTo>
                      <a:pt x="20715" y="14856"/>
                    </a:lnTo>
                    <a:lnTo>
                      <a:pt x="20673" y="15024"/>
                    </a:lnTo>
                    <a:lnTo>
                      <a:pt x="20736" y="15087"/>
                    </a:lnTo>
                    <a:lnTo>
                      <a:pt x="20882" y="15149"/>
                    </a:lnTo>
                    <a:lnTo>
                      <a:pt x="21070" y="15045"/>
                    </a:lnTo>
                    <a:lnTo>
                      <a:pt x="21280" y="15087"/>
                    </a:lnTo>
                    <a:lnTo>
                      <a:pt x="21363" y="15045"/>
                    </a:lnTo>
                    <a:lnTo>
                      <a:pt x="21384" y="14877"/>
                    </a:lnTo>
                    <a:lnTo>
                      <a:pt x="21510" y="14752"/>
                    </a:lnTo>
                    <a:lnTo>
                      <a:pt x="21677" y="14815"/>
                    </a:lnTo>
                    <a:lnTo>
                      <a:pt x="21782" y="14773"/>
                    </a:lnTo>
                    <a:lnTo>
                      <a:pt x="21991" y="14919"/>
                    </a:lnTo>
                    <a:lnTo>
                      <a:pt x="22116" y="14856"/>
                    </a:lnTo>
                    <a:lnTo>
                      <a:pt x="22200" y="14982"/>
                    </a:lnTo>
                    <a:lnTo>
                      <a:pt x="22451" y="15087"/>
                    </a:lnTo>
                    <a:lnTo>
                      <a:pt x="22640" y="15087"/>
                    </a:lnTo>
                    <a:lnTo>
                      <a:pt x="22765" y="15275"/>
                    </a:lnTo>
                    <a:lnTo>
                      <a:pt x="22765" y="15379"/>
                    </a:lnTo>
                    <a:lnTo>
                      <a:pt x="22953" y="15484"/>
                    </a:lnTo>
                    <a:lnTo>
                      <a:pt x="23016" y="15589"/>
                    </a:lnTo>
                    <a:lnTo>
                      <a:pt x="23037" y="15610"/>
                    </a:lnTo>
                    <a:lnTo>
                      <a:pt x="23058" y="15693"/>
                    </a:lnTo>
                    <a:lnTo>
                      <a:pt x="23142" y="15777"/>
                    </a:lnTo>
                    <a:lnTo>
                      <a:pt x="23058" y="15861"/>
                    </a:lnTo>
                    <a:lnTo>
                      <a:pt x="22953" y="15882"/>
                    </a:lnTo>
                    <a:lnTo>
                      <a:pt x="22953" y="16070"/>
                    </a:lnTo>
                    <a:lnTo>
                      <a:pt x="23037" y="16216"/>
                    </a:lnTo>
                    <a:lnTo>
                      <a:pt x="23121" y="16279"/>
                    </a:lnTo>
                    <a:lnTo>
                      <a:pt x="23079" y="16384"/>
                    </a:lnTo>
                    <a:lnTo>
                      <a:pt x="23163" y="16488"/>
                    </a:lnTo>
                    <a:lnTo>
                      <a:pt x="23288" y="16488"/>
                    </a:lnTo>
                    <a:lnTo>
                      <a:pt x="23372" y="16593"/>
                    </a:lnTo>
                    <a:lnTo>
                      <a:pt x="23518" y="16593"/>
                    </a:lnTo>
                    <a:lnTo>
                      <a:pt x="23602" y="16426"/>
                    </a:lnTo>
                    <a:lnTo>
                      <a:pt x="23665" y="16509"/>
                    </a:lnTo>
                    <a:lnTo>
                      <a:pt x="23769" y="16488"/>
                    </a:lnTo>
                    <a:lnTo>
                      <a:pt x="23832" y="16509"/>
                    </a:lnTo>
                    <a:lnTo>
                      <a:pt x="23790" y="16530"/>
                    </a:lnTo>
                    <a:lnTo>
                      <a:pt x="23728" y="16593"/>
                    </a:lnTo>
                    <a:lnTo>
                      <a:pt x="23560" y="16614"/>
                    </a:lnTo>
                    <a:lnTo>
                      <a:pt x="23456" y="16635"/>
                    </a:lnTo>
                    <a:lnTo>
                      <a:pt x="23288" y="16656"/>
                    </a:lnTo>
                    <a:lnTo>
                      <a:pt x="23142" y="16551"/>
                    </a:lnTo>
                    <a:lnTo>
                      <a:pt x="22995" y="16551"/>
                    </a:lnTo>
                    <a:lnTo>
                      <a:pt x="22932" y="16426"/>
                    </a:lnTo>
                    <a:lnTo>
                      <a:pt x="22974" y="16384"/>
                    </a:lnTo>
                    <a:lnTo>
                      <a:pt x="22953" y="16237"/>
                    </a:lnTo>
                    <a:lnTo>
                      <a:pt x="22849" y="16112"/>
                    </a:lnTo>
                    <a:lnTo>
                      <a:pt x="22828" y="15986"/>
                    </a:lnTo>
                    <a:lnTo>
                      <a:pt x="22723" y="15923"/>
                    </a:lnTo>
                    <a:lnTo>
                      <a:pt x="22744" y="15798"/>
                    </a:lnTo>
                    <a:lnTo>
                      <a:pt x="22619" y="15610"/>
                    </a:lnTo>
                    <a:lnTo>
                      <a:pt x="22556" y="15610"/>
                    </a:lnTo>
                    <a:lnTo>
                      <a:pt x="22430" y="15526"/>
                    </a:lnTo>
                    <a:lnTo>
                      <a:pt x="22242" y="15421"/>
                    </a:lnTo>
                    <a:lnTo>
                      <a:pt x="22242" y="15254"/>
                    </a:lnTo>
                    <a:lnTo>
                      <a:pt x="22054" y="15066"/>
                    </a:lnTo>
                    <a:lnTo>
                      <a:pt x="21907" y="15066"/>
                    </a:lnTo>
                    <a:lnTo>
                      <a:pt x="21677" y="15317"/>
                    </a:lnTo>
                    <a:lnTo>
                      <a:pt x="21510" y="15338"/>
                    </a:lnTo>
                    <a:lnTo>
                      <a:pt x="21405" y="15463"/>
                    </a:lnTo>
                    <a:lnTo>
                      <a:pt x="21217" y="15589"/>
                    </a:lnTo>
                    <a:lnTo>
                      <a:pt x="21259" y="15944"/>
                    </a:lnTo>
                    <a:lnTo>
                      <a:pt x="21321" y="16049"/>
                    </a:lnTo>
                    <a:lnTo>
                      <a:pt x="21572" y="16175"/>
                    </a:lnTo>
                    <a:lnTo>
                      <a:pt x="21761" y="16593"/>
                    </a:lnTo>
                    <a:lnTo>
                      <a:pt x="21719" y="16698"/>
                    </a:lnTo>
                    <a:lnTo>
                      <a:pt x="21531" y="17012"/>
                    </a:lnTo>
                    <a:lnTo>
                      <a:pt x="21510" y="17179"/>
                    </a:lnTo>
                    <a:lnTo>
                      <a:pt x="21614" y="17367"/>
                    </a:lnTo>
                    <a:lnTo>
                      <a:pt x="21510" y="17639"/>
                    </a:lnTo>
                    <a:lnTo>
                      <a:pt x="21510" y="17744"/>
                    </a:lnTo>
                    <a:lnTo>
                      <a:pt x="21363" y="17890"/>
                    </a:lnTo>
                    <a:lnTo>
                      <a:pt x="21363" y="17974"/>
                    </a:lnTo>
                    <a:lnTo>
                      <a:pt x="21259" y="18016"/>
                    </a:lnTo>
                    <a:lnTo>
                      <a:pt x="21175" y="18120"/>
                    </a:lnTo>
                    <a:lnTo>
                      <a:pt x="21175" y="18267"/>
                    </a:lnTo>
                    <a:lnTo>
                      <a:pt x="21259" y="18330"/>
                    </a:lnTo>
                    <a:lnTo>
                      <a:pt x="21259" y="18434"/>
                    </a:lnTo>
                    <a:lnTo>
                      <a:pt x="21070" y="18539"/>
                    </a:lnTo>
                    <a:lnTo>
                      <a:pt x="20840" y="18497"/>
                    </a:lnTo>
                    <a:lnTo>
                      <a:pt x="20798" y="18434"/>
                    </a:lnTo>
                    <a:lnTo>
                      <a:pt x="20589" y="18434"/>
                    </a:lnTo>
                    <a:lnTo>
                      <a:pt x="20380" y="18476"/>
                    </a:lnTo>
                    <a:lnTo>
                      <a:pt x="20212" y="18413"/>
                    </a:lnTo>
                    <a:lnTo>
                      <a:pt x="19794" y="18330"/>
                    </a:lnTo>
                    <a:lnTo>
                      <a:pt x="19627" y="18183"/>
                    </a:lnTo>
                    <a:lnTo>
                      <a:pt x="19585" y="18079"/>
                    </a:lnTo>
                    <a:lnTo>
                      <a:pt x="19396" y="18100"/>
                    </a:lnTo>
                    <a:lnTo>
                      <a:pt x="19334" y="18204"/>
                    </a:lnTo>
                    <a:lnTo>
                      <a:pt x="19313" y="18162"/>
                    </a:lnTo>
                    <a:lnTo>
                      <a:pt x="19229" y="18120"/>
                    </a:lnTo>
                    <a:lnTo>
                      <a:pt x="19313" y="17974"/>
                    </a:lnTo>
                    <a:lnTo>
                      <a:pt x="19480" y="17953"/>
                    </a:lnTo>
                    <a:lnTo>
                      <a:pt x="19794" y="17890"/>
                    </a:lnTo>
                    <a:lnTo>
                      <a:pt x="19836" y="17807"/>
                    </a:lnTo>
                    <a:lnTo>
                      <a:pt x="20108" y="17974"/>
                    </a:lnTo>
                    <a:lnTo>
                      <a:pt x="20171" y="17974"/>
                    </a:lnTo>
                    <a:lnTo>
                      <a:pt x="20212" y="17890"/>
                    </a:lnTo>
                    <a:lnTo>
                      <a:pt x="20338" y="17890"/>
                    </a:lnTo>
                    <a:lnTo>
                      <a:pt x="20338" y="17974"/>
                    </a:lnTo>
                    <a:lnTo>
                      <a:pt x="20150" y="18079"/>
                    </a:lnTo>
                    <a:lnTo>
                      <a:pt x="20254" y="18183"/>
                    </a:lnTo>
                    <a:lnTo>
                      <a:pt x="20464" y="18162"/>
                    </a:lnTo>
                    <a:lnTo>
                      <a:pt x="20547" y="18058"/>
                    </a:lnTo>
                    <a:lnTo>
                      <a:pt x="20673" y="17995"/>
                    </a:lnTo>
                    <a:lnTo>
                      <a:pt x="20673" y="17911"/>
                    </a:lnTo>
                    <a:lnTo>
                      <a:pt x="20568" y="17786"/>
                    </a:lnTo>
                    <a:lnTo>
                      <a:pt x="20568" y="17702"/>
                    </a:lnTo>
                    <a:lnTo>
                      <a:pt x="20694" y="17786"/>
                    </a:lnTo>
                    <a:lnTo>
                      <a:pt x="20756" y="17702"/>
                    </a:lnTo>
                    <a:lnTo>
                      <a:pt x="20756" y="17472"/>
                    </a:lnTo>
                    <a:lnTo>
                      <a:pt x="20882" y="17388"/>
                    </a:lnTo>
                    <a:lnTo>
                      <a:pt x="20861" y="17325"/>
                    </a:lnTo>
                    <a:lnTo>
                      <a:pt x="20777" y="17346"/>
                    </a:lnTo>
                    <a:lnTo>
                      <a:pt x="20756" y="17284"/>
                    </a:lnTo>
                    <a:lnTo>
                      <a:pt x="20882" y="17242"/>
                    </a:lnTo>
                    <a:lnTo>
                      <a:pt x="20882" y="17012"/>
                    </a:lnTo>
                    <a:lnTo>
                      <a:pt x="20840" y="16928"/>
                    </a:lnTo>
                    <a:lnTo>
                      <a:pt x="20903" y="16823"/>
                    </a:lnTo>
                    <a:lnTo>
                      <a:pt x="20903" y="16760"/>
                    </a:lnTo>
                    <a:lnTo>
                      <a:pt x="21008" y="16698"/>
                    </a:lnTo>
                    <a:lnTo>
                      <a:pt x="20987" y="16509"/>
                    </a:lnTo>
                    <a:lnTo>
                      <a:pt x="20861" y="16384"/>
                    </a:lnTo>
                    <a:lnTo>
                      <a:pt x="20777" y="16175"/>
                    </a:lnTo>
                    <a:lnTo>
                      <a:pt x="20798" y="16007"/>
                    </a:lnTo>
                    <a:lnTo>
                      <a:pt x="20798" y="15882"/>
                    </a:lnTo>
                    <a:lnTo>
                      <a:pt x="20861" y="15903"/>
                    </a:lnTo>
                    <a:lnTo>
                      <a:pt x="20861" y="15819"/>
                    </a:lnTo>
                    <a:lnTo>
                      <a:pt x="20673" y="15651"/>
                    </a:lnTo>
                    <a:lnTo>
                      <a:pt x="20589" y="15610"/>
                    </a:lnTo>
                    <a:lnTo>
                      <a:pt x="20526" y="15505"/>
                    </a:lnTo>
                    <a:lnTo>
                      <a:pt x="20338" y="15463"/>
                    </a:lnTo>
                    <a:lnTo>
                      <a:pt x="20108" y="15170"/>
                    </a:lnTo>
                    <a:lnTo>
                      <a:pt x="20045" y="14940"/>
                    </a:lnTo>
                    <a:lnTo>
                      <a:pt x="20003" y="14877"/>
                    </a:lnTo>
                    <a:lnTo>
                      <a:pt x="20045" y="14794"/>
                    </a:lnTo>
                    <a:lnTo>
                      <a:pt x="19919" y="14710"/>
                    </a:lnTo>
                    <a:lnTo>
                      <a:pt x="19836" y="14563"/>
                    </a:lnTo>
                    <a:lnTo>
                      <a:pt x="19899" y="14417"/>
                    </a:lnTo>
                    <a:lnTo>
                      <a:pt x="19710" y="14145"/>
                    </a:lnTo>
                    <a:lnTo>
                      <a:pt x="19710" y="13978"/>
                    </a:lnTo>
                    <a:lnTo>
                      <a:pt x="19585" y="13831"/>
                    </a:lnTo>
                    <a:lnTo>
                      <a:pt x="19606" y="13768"/>
                    </a:lnTo>
                    <a:lnTo>
                      <a:pt x="19606" y="13685"/>
                    </a:lnTo>
                    <a:lnTo>
                      <a:pt x="19501" y="13580"/>
                    </a:lnTo>
                    <a:lnTo>
                      <a:pt x="19438" y="13224"/>
                    </a:lnTo>
                    <a:lnTo>
                      <a:pt x="19375" y="13078"/>
                    </a:lnTo>
                    <a:lnTo>
                      <a:pt x="19229" y="12973"/>
                    </a:lnTo>
                    <a:lnTo>
                      <a:pt x="19292" y="12910"/>
                    </a:lnTo>
                    <a:lnTo>
                      <a:pt x="19250" y="12848"/>
                    </a:lnTo>
                    <a:lnTo>
                      <a:pt x="19166" y="12869"/>
                    </a:lnTo>
                    <a:lnTo>
                      <a:pt x="19166" y="12848"/>
                    </a:lnTo>
                    <a:lnTo>
                      <a:pt x="19041" y="12806"/>
                    </a:lnTo>
                    <a:lnTo>
                      <a:pt x="18957" y="12638"/>
                    </a:lnTo>
                    <a:lnTo>
                      <a:pt x="18831" y="12534"/>
                    </a:lnTo>
                    <a:lnTo>
                      <a:pt x="18769" y="12408"/>
                    </a:lnTo>
                    <a:lnTo>
                      <a:pt x="18852" y="12387"/>
                    </a:lnTo>
                    <a:lnTo>
                      <a:pt x="18873" y="12283"/>
                    </a:lnTo>
                    <a:lnTo>
                      <a:pt x="18831" y="12178"/>
                    </a:lnTo>
                    <a:lnTo>
                      <a:pt x="18852" y="12094"/>
                    </a:lnTo>
                    <a:lnTo>
                      <a:pt x="18790" y="11990"/>
                    </a:lnTo>
                    <a:lnTo>
                      <a:pt x="18852" y="11676"/>
                    </a:lnTo>
                    <a:lnTo>
                      <a:pt x="18769" y="11488"/>
                    </a:lnTo>
                    <a:lnTo>
                      <a:pt x="18769" y="11278"/>
                    </a:lnTo>
                    <a:lnTo>
                      <a:pt x="18727" y="11195"/>
                    </a:lnTo>
                    <a:lnTo>
                      <a:pt x="18727" y="11069"/>
                    </a:lnTo>
                    <a:lnTo>
                      <a:pt x="18643" y="10944"/>
                    </a:lnTo>
                    <a:lnTo>
                      <a:pt x="18748" y="10881"/>
                    </a:lnTo>
                    <a:lnTo>
                      <a:pt x="18685" y="10776"/>
                    </a:lnTo>
                    <a:lnTo>
                      <a:pt x="18559" y="10755"/>
                    </a:lnTo>
                    <a:lnTo>
                      <a:pt x="18413" y="10755"/>
                    </a:lnTo>
                    <a:lnTo>
                      <a:pt x="18057" y="10630"/>
                    </a:lnTo>
                    <a:lnTo>
                      <a:pt x="17932" y="10630"/>
                    </a:lnTo>
                    <a:lnTo>
                      <a:pt x="17890" y="10672"/>
                    </a:lnTo>
                    <a:lnTo>
                      <a:pt x="17785" y="10630"/>
                    </a:lnTo>
                    <a:lnTo>
                      <a:pt x="17681" y="10630"/>
                    </a:lnTo>
                    <a:lnTo>
                      <a:pt x="17534" y="10714"/>
                    </a:lnTo>
                    <a:lnTo>
                      <a:pt x="17388" y="10714"/>
                    </a:lnTo>
                    <a:lnTo>
                      <a:pt x="17262" y="10755"/>
                    </a:lnTo>
                    <a:lnTo>
                      <a:pt x="17220" y="10714"/>
                    </a:lnTo>
                    <a:lnTo>
                      <a:pt x="17262" y="10651"/>
                    </a:lnTo>
                    <a:lnTo>
                      <a:pt x="17158" y="10609"/>
                    </a:lnTo>
                    <a:lnTo>
                      <a:pt x="17053" y="10630"/>
                    </a:lnTo>
                    <a:lnTo>
                      <a:pt x="17074" y="10860"/>
                    </a:lnTo>
                    <a:lnTo>
                      <a:pt x="17053" y="11069"/>
                    </a:lnTo>
                    <a:lnTo>
                      <a:pt x="17158" y="11195"/>
                    </a:lnTo>
                    <a:lnTo>
                      <a:pt x="17116" y="11258"/>
                    </a:lnTo>
                    <a:lnTo>
                      <a:pt x="17074" y="11467"/>
                    </a:lnTo>
                    <a:lnTo>
                      <a:pt x="17158" y="11550"/>
                    </a:lnTo>
                    <a:lnTo>
                      <a:pt x="17158" y="11676"/>
                    </a:lnTo>
                    <a:lnTo>
                      <a:pt x="17199" y="11760"/>
                    </a:lnTo>
                    <a:lnTo>
                      <a:pt x="17158" y="11822"/>
                    </a:lnTo>
                    <a:lnTo>
                      <a:pt x="17158" y="12011"/>
                    </a:lnTo>
                    <a:lnTo>
                      <a:pt x="17220" y="12136"/>
                    </a:lnTo>
                    <a:lnTo>
                      <a:pt x="17158" y="12304"/>
                    </a:lnTo>
                    <a:lnTo>
                      <a:pt x="17158" y="12408"/>
                    </a:lnTo>
                    <a:lnTo>
                      <a:pt x="17199" y="12534"/>
                    </a:lnTo>
                    <a:lnTo>
                      <a:pt x="17178" y="12618"/>
                    </a:lnTo>
                    <a:lnTo>
                      <a:pt x="17053" y="12701"/>
                    </a:lnTo>
                    <a:lnTo>
                      <a:pt x="16844" y="13015"/>
                    </a:lnTo>
                    <a:lnTo>
                      <a:pt x="16760" y="13057"/>
                    </a:lnTo>
                    <a:lnTo>
                      <a:pt x="16781" y="13162"/>
                    </a:lnTo>
                    <a:lnTo>
                      <a:pt x="16865" y="13266"/>
                    </a:lnTo>
                    <a:lnTo>
                      <a:pt x="16802" y="13371"/>
                    </a:lnTo>
                    <a:lnTo>
                      <a:pt x="16781" y="13559"/>
                    </a:lnTo>
                    <a:lnTo>
                      <a:pt x="16906" y="13685"/>
                    </a:lnTo>
                    <a:lnTo>
                      <a:pt x="16990" y="13643"/>
                    </a:lnTo>
                    <a:lnTo>
                      <a:pt x="17074" y="13706"/>
                    </a:lnTo>
                    <a:lnTo>
                      <a:pt x="17158" y="13915"/>
                    </a:lnTo>
                    <a:lnTo>
                      <a:pt x="17283" y="13915"/>
                    </a:lnTo>
                    <a:lnTo>
                      <a:pt x="17388" y="14019"/>
                    </a:lnTo>
                    <a:lnTo>
                      <a:pt x="17304" y="13999"/>
                    </a:lnTo>
                    <a:lnTo>
                      <a:pt x="17220" y="14103"/>
                    </a:lnTo>
                    <a:lnTo>
                      <a:pt x="17220" y="14271"/>
                    </a:lnTo>
                    <a:lnTo>
                      <a:pt x="17409" y="14396"/>
                    </a:lnTo>
                    <a:lnTo>
                      <a:pt x="17409" y="14522"/>
                    </a:lnTo>
                    <a:lnTo>
                      <a:pt x="17325" y="14605"/>
                    </a:lnTo>
                    <a:lnTo>
                      <a:pt x="17262" y="14543"/>
                    </a:lnTo>
                    <a:lnTo>
                      <a:pt x="17262" y="14626"/>
                    </a:lnTo>
                    <a:lnTo>
                      <a:pt x="17367" y="14898"/>
                    </a:lnTo>
                    <a:lnTo>
                      <a:pt x="17430" y="14961"/>
                    </a:lnTo>
                    <a:lnTo>
                      <a:pt x="17492" y="15149"/>
                    </a:lnTo>
                    <a:lnTo>
                      <a:pt x="17534" y="15066"/>
                    </a:lnTo>
                    <a:lnTo>
                      <a:pt x="17639" y="15149"/>
                    </a:lnTo>
                    <a:lnTo>
                      <a:pt x="17764" y="15149"/>
                    </a:lnTo>
                    <a:lnTo>
                      <a:pt x="17911" y="15233"/>
                    </a:lnTo>
                    <a:lnTo>
                      <a:pt x="18015" y="15066"/>
                    </a:lnTo>
                    <a:lnTo>
                      <a:pt x="18057" y="15128"/>
                    </a:lnTo>
                    <a:lnTo>
                      <a:pt x="18057" y="15338"/>
                    </a:lnTo>
                    <a:lnTo>
                      <a:pt x="18141" y="15442"/>
                    </a:lnTo>
                    <a:lnTo>
                      <a:pt x="18183" y="15463"/>
                    </a:lnTo>
                    <a:lnTo>
                      <a:pt x="18434" y="15756"/>
                    </a:lnTo>
                    <a:lnTo>
                      <a:pt x="18559" y="15777"/>
                    </a:lnTo>
                    <a:lnTo>
                      <a:pt x="18643" y="15735"/>
                    </a:lnTo>
                    <a:lnTo>
                      <a:pt x="18748" y="15735"/>
                    </a:lnTo>
                    <a:lnTo>
                      <a:pt x="18769" y="15777"/>
                    </a:lnTo>
                    <a:lnTo>
                      <a:pt x="18873" y="15777"/>
                    </a:lnTo>
                    <a:lnTo>
                      <a:pt x="18769" y="15861"/>
                    </a:lnTo>
                    <a:lnTo>
                      <a:pt x="18769" y="16175"/>
                    </a:lnTo>
                    <a:lnTo>
                      <a:pt x="18748" y="16258"/>
                    </a:lnTo>
                    <a:lnTo>
                      <a:pt x="18811" y="16384"/>
                    </a:lnTo>
                    <a:lnTo>
                      <a:pt x="18790" y="16426"/>
                    </a:lnTo>
                    <a:lnTo>
                      <a:pt x="18706" y="16426"/>
                    </a:lnTo>
                    <a:lnTo>
                      <a:pt x="18748" y="16593"/>
                    </a:lnTo>
                    <a:lnTo>
                      <a:pt x="18748" y="16677"/>
                    </a:lnTo>
                    <a:lnTo>
                      <a:pt x="18601" y="16635"/>
                    </a:lnTo>
                    <a:lnTo>
                      <a:pt x="18476" y="16384"/>
                    </a:lnTo>
                    <a:lnTo>
                      <a:pt x="18329" y="16258"/>
                    </a:lnTo>
                    <a:lnTo>
                      <a:pt x="18141" y="16216"/>
                    </a:lnTo>
                    <a:lnTo>
                      <a:pt x="18057" y="16070"/>
                    </a:lnTo>
                    <a:lnTo>
                      <a:pt x="17932" y="15965"/>
                    </a:lnTo>
                    <a:lnTo>
                      <a:pt x="17618" y="15944"/>
                    </a:lnTo>
                    <a:lnTo>
                      <a:pt x="17304" y="15756"/>
                    </a:lnTo>
                    <a:lnTo>
                      <a:pt x="17116" y="15735"/>
                    </a:lnTo>
                    <a:lnTo>
                      <a:pt x="17095" y="15631"/>
                    </a:lnTo>
                    <a:lnTo>
                      <a:pt x="17011" y="15631"/>
                    </a:lnTo>
                    <a:lnTo>
                      <a:pt x="16906" y="15547"/>
                    </a:lnTo>
                    <a:lnTo>
                      <a:pt x="16760" y="15589"/>
                    </a:lnTo>
                    <a:lnTo>
                      <a:pt x="16655" y="15693"/>
                    </a:lnTo>
                    <a:lnTo>
                      <a:pt x="16593" y="15568"/>
                    </a:lnTo>
                    <a:lnTo>
                      <a:pt x="16614" y="15526"/>
                    </a:lnTo>
                    <a:lnTo>
                      <a:pt x="16593" y="15442"/>
                    </a:lnTo>
                    <a:lnTo>
                      <a:pt x="16237" y="15317"/>
                    </a:lnTo>
                    <a:lnTo>
                      <a:pt x="16070" y="15212"/>
                    </a:lnTo>
                    <a:lnTo>
                      <a:pt x="15526" y="15170"/>
                    </a:lnTo>
                    <a:lnTo>
                      <a:pt x="15086" y="15233"/>
                    </a:lnTo>
                    <a:lnTo>
                      <a:pt x="14982" y="15191"/>
                    </a:lnTo>
                    <a:lnTo>
                      <a:pt x="14877" y="15233"/>
                    </a:lnTo>
                    <a:lnTo>
                      <a:pt x="14772" y="15170"/>
                    </a:lnTo>
                    <a:lnTo>
                      <a:pt x="14710" y="15212"/>
                    </a:lnTo>
                    <a:lnTo>
                      <a:pt x="14605" y="15170"/>
                    </a:lnTo>
                    <a:lnTo>
                      <a:pt x="14521" y="15233"/>
                    </a:lnTo>
                    <a:lnTo>
                      <a:pt x="14584" y="15359"/>
                    </a:lnTo>
                    <a:lnTo>
                      <a:pt x="14584" y="15463"/>
                    </a:lnTo>
                    <a:lnTo>
                      <a:pt x="14458" y="15505"/>
                    </a:lnTo>
                    <a:lnTo>
                      <a:pt x="14458" y="15568"/>
                    </a:lnTo>
                    <a:lnTo>
                      <a:pt x="14521" y="15693"/>
                    </a:lnTo>
                    <a:lnTo>
                      <a:pt x="14605" y="15756"/>
                    </a:lnTo>
                    <a:lnTo>
                      <a:pt x="14668" y="15965"/>
                    </a:lnTo>
                    <a:lnTo>
                      <a:pt x="14710" y="16070"/>
                    </a:lnTo>
                    <a:lnTo>
                      <a:pt x="14751" y="15965"/>
                    </a:lnTo>
                    <a:lnTo>
                      <a:pt x="14814" y="15965"/>
                    </a:lnTo>
                    <a:lnTo>
                      <a:pt x="14919" y="16133"/>
                    </a:lnTo>
                    <a:lnTo>
                      <a:pt x="14919" y="16237"/>
                    </a:lnTo>
                    <a:lnTo>
                      <a:pt x="15044" y="16279"/>
                    </a:lnTo>
                    <a:lnTo>
                      <a:pt x="15212" y="16447"/>
                    </a:lnTo>
                    <a:lnTo>
                      <a:pt x="15044" y="16426"/>
                    </a:lnTo>
                    <a:lnTo>
                      <a:pt x="15002" y="16384"/>
                    </a:lnTo>
                    <a:lnTo>
                      <a:pt x="14919" y="16384"/>
                    </a:lnTo>
                    <a:lnTo>
                      <a:pt x="14877" y="16551"/>
                    </a:lnTo>
                    <a:lnTo>
                      <a:pt x="14772" y="16635"/>
                    </a:lnTo>
                    <a:lnTo>
                      <a:pt x="14605" y="16551"/>
                    </a:lnTo>
                    <a:lnTo>
                      <a:pt x="14521" y="16614"/>
                    </a:lnTo>
                    <a:lnTo>
                      <a:pt x="14521" y="16656"/>
                    </a:lnTo>
                    <a:lnTo>
                      <a:pt x="14668" y="16823"/>
                    </a:lnTo>
                    <a:lnTo>
                      <a:pt x="14710" y="16865"/>
                    </a:lnTo>
                    <a:lnTo>
                      <a:pt x="14710" y="16949"/>
                    </a:lnTo>
                    <a:lnTo>
                      <a:pt x="14668" y="17032"/>
                    </a:lnTo>
                    <a:lnTo>
                      <a:pt x="14375" y="17032"/>
                    </a:lnTo>
                    <a:lnTo>
                      <a:pt x="14291" y="16949"/>
                    </a:lnTo>
                    <a:lnTo>
                      <a:pt x="14312" y="16865"/>
                    </a:lnTo>
                    <a:lnTo>
                      <a:pt x="14270" y="16760"/>
                    </a:lnTo>
                    <a:lnTo>
                      <a:pt x="14375" y="16698"/>
                    </a:lnTo>
                    <a:lnTo>
                      <a:pt x="14375" y="16635"/>
                    </a:lnTo>
                    <a:lnTo>
                      <a:pt x="14270" y="16530"/>
                    </a:lnTo>
                    <a:lnTo>
                      <a:pt x="14186" y="16509"/>
                    </a:lnTo>
                    <a:lnTo>
                      <a:pt x="14270" y="16405"/>
                    </a:lnTo>
                    <a:lnTo>
                      <a:pt x="14249" y="16384"/>
                    </a:lnTo>
                    <a:lnTo>
                      <a:pt x="14165" y="16426"/>
                    </a:lnTo>
                    <a:lnTo>
                      <a:pt x="14103" y="16426"/>
                    </a:lnTo>
                    <a:lnTo>
                      <a:pt x="13956" y="16593"/>
                    </a:lnTo>
                    <a:lnTo>
                      <a:pt x="13873" y="16614"/>
                    </a:lnTo>
                    <a:lnTo>
                      <a:pt x="13768" y="16719"/>
                    </a:lnTo>
                    <a:lnTo>
                      <a:pt x="13768" y="16760"/>
                    </a:lnTo>
                    <a:lnTo>
                      <a:pt x="13642" y="16760"/>
                    </a:lnTo>
                    <a:lnTo>
                      <a:pt x="13580" y="16844"/>
                    </a:lnTo>
                    <a:lnTo>
                      <a:pt x="13580" y="16928"/>
                    </a:lnTo>
                    <a:lnTo>
                      <a:pt x="13517" y="16970"/>
                    </a:lnTo>
                    <a:lnTo>
                      <a:pt x="13245" y="16970"/>
                    </a:lnTo>
                    <a:lnTo>
                      <a:pt x="13161" y="16949"/>
                    </a:lnTo>
                    <a:lnTo>
                      <a:pt x="13119" y="16970"/>
                    </a:lnTo>
                    <a:lnTo>
                      <a:pt x="13036" y="16970"/>
                    </a:lnTo>
                    <a:lnTo>
                      <a:pt x="12952" y="16928"/>
                    </a:lnTo>
                    <a:lnTo>
                      <a:pt x="12805" y="17032"/>
                    </a:lnTo>
                    <a:lnTo>
                      <a:pt x="12785" y="17074"/>
                    </a:lnTo>
                    <a:lnTo>
                      <a:pt x="12680" y="17116"/>
                    </a:lnTo>
                    <a:lnTo>
                      <a:pt x="12575" y="17221"/>
                    </a:lnTo>
                    <a:lnTo>
                      <a:pt x="12575" y="17263"/>
                    </a:lnTo>
                    <a:lnTo>
                      <a:pt x="12638" y="17325"/>
                    </a:lnTo>
                    <a:lnTo>
                      <a:pt x="12617" y="17388"/>
                    </a:lnTo>
                    <a:lnTo>
                      <a:pt x="12638" y="17472"/>
                    </a:lnTo>
                    <a:lnTo>
                      <a:pt x="12617" y="17535"/>
                    </a:lnTo>
                    <a:lnTo>
                      <a:pt x="12513" y="17451"/>
                    </a:lnTo>
                    <a:lnTo>
                      <a:pt x="12471" y="17367"/>
                    </a:lnTo>
                    <a:lnTo>
                      <a:pt x="12408" y="17367"/>
                    </a:lnTo>
                    <a:lnTo>
                      <a:pt x="12282" y="17493"/>
                    </a:lnTo>
                    <a:lnTo>
                      <a:pt x="12220" y="17639"/>
                    </a:lnTo>
                    <a:lnTo>
                      <a:pt x="12220" y="17493"/>
                    </a:lnTo>
                    <a:lnTo>
                      <a:pt x="12094" y="17451"/>
                    </a:lnTo>
                    <a:lnTo>
                      <a:pt x="12010" y="17493"/>
                    </a:lnTo>
                    <a:lnTo>
                      <a:pt x="11948" y="17493"/>
                    </a:lnTo>
                    <a:lnTo>
                      <a:pt x="11864" y="17535"/>
                    </a:lnTo>
                    <a:lnTo>
                      <a:pt x="11759" y="17493"/>
                    </a:lnTo>
                    <a:lnTo>
                      <a:pt x="11738" y="17388"/>
                    </a:lnTo>
                    <a:lnTo>
                      <a:pt x="11864" y="17284"/>
                    </a:lnTo>
                    <a:lnTo>
                      <a:pt x="11969" y="17284"/>
                    </a:lnTo>
                    <a:lnTo>
                      <a:pt x="12010" y="17221"/>
                    </a:lnTo>
                    <a:lnTo>
                      <a:pt x="11948" y="17074"/>
                    </a:lnTo>
                    <a:lnTo>
                      <a:pt x="11969" y="17032"/>
                    </a:lnTo>
                    <a:lnTo>
                      <a:pt x="12052" y="16970"/>
                    </a:lnTo>
                    <a:lnTo>
                      <a:pt x="11906" y="16844"/>
                    </a:lnTo>
                    <a:lnTo>
                      <a:pt x="11864" y="16865"/>
                    </a:lnTo>
                    <a:lnTo>
                      <a:pt x="11780" y="16844"/>
                    </a:lnTo>
                    <a:lnTo>
                      <a:pt x="11759" y="16802"/>
                    </a:lnTo>
                    <a:lnTo>
                      <a:pt x="11969" y="16698"/>
                    </a:lnTo>
                    <a:lnTo>
                      <a:pt x="12052" y="16698"/>
                    </a:lnTo>
                    <a:lnTo>
                      <a:pt x="12157" y="16635"/>
                    </a:lnTo>
                    <a:lnTo>
                      <a:pt x="12115" y="16593"/>
                    </a:lnTo>
                    <a:lnTo>
                      <a:pt x="11906" y="16614"/>
                    </a:lnTo>
                    <a:lnTo>
                      <a:pt x="11592" y="16740"/>
                    </a:lnTo>
                    <a:lnTo>
                      <a:pt x="11529" y="16823"/>
                    </a:lnTo>
                    <a:lnTo>
                      <a:pt x="11571" y="16886"/>
                    </a:lnTo>
                    <a:lnTo>
                      <a:pt x="11592" y="16970"/>
                    </a:lnTo>
                    <a:lnTo>
                      <a:pt x="11655" y="17053"/>
                    </a:lnTo>
                    <a:lnTo>
                      <a:pt x="11592" y="17137"/>
                    </a:lnTo>
                    <a:lnTo>
                      <a:pt x="11529" y="17158"/>
                    </a:lnTo>
                    <a:lnTo>
                      <a:pt x="11425" y="17053"/>
                    </a:lnTo>
                    <a:lnTo>
                      <a:pt x="11445" y="17012"/>
                    </a:lnTo>
                    <a:lnTo>
                      <a:pt x="11487" y="16991"/>
                    </a:lnTo>
                    <a:lnTo>
                      <a:pt x="11466" y="16907"/>
                    </a:lnTo>
                    <a:lnTo>
                      <a:pt x="11445" y="16907"/>
                    </a:lnTo>
                    <a:lnTo>
                      <a:pt x="11236" y="17116"/>
                    </a:lnTo>
                    <a:lnTo>
                      <a:pt x="11236" y="17158"/>
                    </a:lnTo>
                    <a:lnTo>
                      <a:pt x="11320" y="17242"/>
                    </a:lnTo>
                    <a:lnTo>
                      <a:pt x="11383" y="17263"/>
                    </a:lnTo>
                    <a:lnTo>
                      <a:pt x="11383" y="17346"/>
                    </a:lnTo>
                    <a:lnTo>
                      <a:pt x="11257" y="17472"/>
                    </a:lnTo>
                    <a:lnTo>
                      <a:pt x="11215" y="17430"/>
                    </a:lnTo>
                    <a:lnTo>
                      <a:pt x="11257" y="17346"/>
                    </a:lnTo>
                    <a:lnTo>
                      <a:pt x="11236" y="17263"/>
                    </a:lnTo>
                    <a:lnTo>
                      <a:pt x="11173" y="17263"/>
                    </a:lnTo>
                    <a:lnTo>
                      <a:pt x="11173" y="17200"/>
                    </a:lnTo>
                    <a:lnTo>
                      <a:pt x="10943" y="17263"/>
                    </a:lnTo>
                    <a:lnTo>
                      <a:pt x="10922" y="17346"/>
                    </a:lnTo>
                    <a:lnTo>
                      <a:pt x="10755" y="17430"/>
                    </a:lnTo>
                    <a:lnTo>
                      <a:pt x="10629" y="17409"/>
                    </a:lnTo>
                    <a:lnTo>
                      <a:pt x="10546" y="17430"/>
                    </a:lnTo>
                    <a:lnTo>
                      <a:pt x="10546" y="17472"/>
                    </a:lnTo>
                    <a:lnTo>
                      <a:pt x="10316" y="17765"/>
                    </a:lnTo>
                    <a:lnTo>
                      <a:pt x="10274" y="17786"/>
                    </a:lnTo>
                    <a:lnTo>
                      <a:pt x="10064" y="18058"/>
                    </a:lnTo>
                    <a:lnTo>
                      <a:pt x="9960" y="18100"/>
                    </a:lnTo>
                    <a:lnTo>
                      <a:pt x="9876" y="18037"/>
                    </a:lnTo>
                    <a:lnTo>
                      <a:pt x="9813" y="18037"/>
                    </a:lnTo>
                    <a:lnTo>
                      <a:pt x="9876" y="18141"/>
                    </a:lnTo>
                    <a:lnTo>
                      <a:pt x="10023" y="18246"/>
                    </a:lnTo>
                    <a:lnTo>
                      <a:pt x="10064" y="18309"/>
                    </a:lnTo>
                    <a:lnTo>
                      <a:pt x="10064" y="18309"/>
                    </a:lnTo>
                    <a:lnTo>
                      <a:pt x="9876" y="18246"/>
                    </a:lnTo>
                    <a:lnTo>
                      <a:pt x="9813" y="18288"/>
                    </a:lnTo>
                    <a:lnTo>
                      <a:pt x="9500" y="18309"/>
                    </a:lnTo>
                    <a:lnTo>
                      <a:pt x="9458" y="18372"/>
                    </a:lnTo>
                    <a:lnTo>
                      <a:pt x="9541" y="18476"/>
                    </a:lnTo>
                    <a:lnTo>
                      <a:pt x="9541" y="18581"/>
                    </a:lnTo>
                    <a:lnTo>
                      <a:pt x="9458" y="18706"/>
                    </a:lnTo>
                    <a:lnTo>
                      <a:pt x="9500" y="18895"/>
                    </a:lnTo>
                    <a:lnTo>
                      <a:pt x="9458" y="19020"/>
                    </a:lnTo>
                    <a:lnTo>
                      <a:pt x="9248" y="19104"/>
                    </a:lnTo>
                    <a:lnTo>
                      <a:pt x="9228" y="19146"/>
                    </a:lnTo>
                    <a:lnTo>
                      <a:pt x="9081" y="19146"/>
                    </a:lnTo>
                    <a:lnTo>
                      <a:pt x="9039" y="19229"/>
                    </a:lnTo>
                    <a:lnTo>
                      <a:pt x="8956" y="19104"/>
                    </a:lnTo>
                    <a:lnTo>
                      <a:pt x="8809" y="19208"/>
                    </a:lnTo>
                    <a:lnTo>
                      <a:pt x="8579" y="19208"/>
                    </a:lnTo>
                    <a:lnTo>
                      <a:pt x="8328" y="18916"/>
                    </a:lnTo>
                    <a:lnTo>
                      <a:pt x="8098" y="18706"/>
                    </a:lnTo>
                    <a:lnTo>
                      <a:pt x="8014" y="18644"/>
                    </a:lnTo>
                    <a:lnTo>
                      <a:pt x="8014" y="18476"/>
                    </a:lnTo>
                    <a:lnTo>
                      <a:pt x="8056" y="18413"/>
                    </a:lnTo>
                    <a:lnTo>
                      <a:pt x="8098" y="18455"/>
                    </a:lnTo>
                    <a:lnTo>
                      <a:pt x="8160" y="18372"/>
                    </a:lnTo>
                    <a:lnTo>
                      <a:pt x="8119" y="18309"/>
                    </a:lnTo>
                    <a:lnTo>
                      <a:pt x="8181" y="18267"/>
                    </a:lnTo>
                    <a:lnTo>
                      <a:pt x="8370" y="18267"/>
                    </a:lnTo>
                    <a:lnTo>
                      <a:pt x="8412" y="18183"/>
                    </a:lnTo>
                    <a:lnTo>
                      <a:pt x="8621" y="18183"/>
                    </a:lnTo>
                    <a:lnTo>
                      <a:pt x="8642" y="18100"/>
                    </a:lnTo>
                    <a:lnTo>
                      <a:pt x="8495" y="17890"/>
                    </a:lnTo>
                    <a:lnTo>
                      <a:pt x="8474" y="17807"/>
                    </a:lnTo>
                    <a:lnTo>
                      <a:pt x="8328" y="17786"/>
                    </a:lnTo>
                    <a:lnTo>
                      <a:pt x="8202" y="17660"/>
                    </a:lnTo>
                    <a:lnTo>
                      <a:pt x="8202" y="17556"/>
                    </a:lnTo>
                    <a:lnTo>
                      <a:pt x="8077" y="17451"/>
                    </a:lnTo>
                    <a:lnTo>
                      <a:pt x="7763" y="17430"/>
                    </a:lnTo>
                    <a:lnTo>
                      <a:pt x="7554" y="17451"/>
                    </a:lnTo>
                    <a:lnTo>
                      <a:pt x="7449" y="17493"/>
                    </a:lnTo>
                    <a:lnTo>
                      <a:pt x="7323" y="17493"/>
                    </a:lnTo>
                    <a:lnTo>
                      <a:pt x="7072" y="17346"/>
                    </a:lnTo>
                    <a:lnTo>
                      <a:pt x="6947" y="17346"/>
                    </a:lnTo>
                    <a:lnTo>
                      <a:pt x="6947" y="17388"/>
                    </a:lnTo>
                    <a:lnTo>
                      <a:pt x="7240" y="17639"/>
                    </a:lnTo>
                    <a:lnTo>
                      <a:pt x="7386" y="17744"/>
                    </a:lnTo>
                    <a:lnTo>
                      <a:pt x="7470" y="17974"/>
                    </a:lnTo>
                    <a:lnTo>
                      <a:pt x="7470" y="18100"/>
                    </a:lnTo>
                    <a:lnTo>
                      <a:pt x="7533" y="18183"/>
                    </a:lnTo>
                    <a:lnTo>
                      <a:pt x="7470" y="18225"/>
                    </a:lnTo>
                    <a:lnTo>
                      <a:pt x="7470" y="18330"/>
                    </a:lnTo>
                    <a:lnTo>
                      <a:pt x="7491" y="18413"/>
                    </a:lnTo>
                    <a:lnTo>
                      <a:pt x="7449" y="18434"/>
                    </a:lnTo>
                    <a:lnTo>
                      <a:pt x="7449" y="18706"/>
                    </a:lnTo>
                    <a:lnTo>
                      <a:pt x="7386" y="18853"/>
                    </a:lnTo>
                    <a:lnTo>
                      <a:pt x="7449" y="18999"/>
                    </a:lnTo>
                    <a:lnTo>
                      <a:pt x="7595" y="18999"/>
                    </a:lnTo>
                    <a:lnTo>
                      <a:pt x="7742" y="19062"/>
                    </a:lnTo>
                    <a:lnTo>
                      <a:pt x="7805" y="19167"/>
                    </a:lnTo>
                    <a:lnTo>
                      <a:pt x="7784" y="19229"/>
                    </a:lnTo>
                    <a:lnTo>
                      <a:pt x="7805" y="19313"/>
                    </a:lnTo>
                    <a:lnTo>
                      <a:pt x="7784" y="19355"/>
                    </a:lnTo>
                    <a:lnTo>
                      <a:pt x="7784" y="19418"/>
                    </a:lnTo>
                    <a:lnTo>
                      <a:pt x="7847" y="19460"/>
                    </a:lnTo>
                    <a:lnTo>
                      <a:pt x="7784" y="19543"/>
                    </a:lnTo>
                    <a:lnTo>
                      <a:pt x="7784" y="19794"/>
                    </a:lnTo>
                    <a:lnTo>
                      <a:pt x="7742" y="19857"/>
                    </a:lnTo>
                    <a:lnTo>
                      <a:pt x="7805" y="20004"/>
                    </a:lnTo>
                    <a:lnTo>
                      <a:pt x="7847" y="20213"/>
                    </a:lnTo>
                    <a:lnTo>
                      <a:pt x="7763" y="20171"/>
                    </a:lnTo>
                    <a:lnTo>
                      <a:pt x="7700" y="20045"/>
                    </a:lnTo>
                    <a:lnTo>
                      <a:pt x="7575" y="19941"/>
                    </a:lnTo>
                    <a:lnTo>
                      <a:pt x="7449" y="20066"/>
                    </a:lnTo>
                    <a:lnTo>
                      <a:pt x="7470" y="19941"/>
                    </a:lnTo>
                    <a:lnTo>
                      <a:pt x="7428" y="19857"/>
                    </a:lnTo>
                    <a:lnTo>
                      <a:pt x="7240" y="19836"/>
                    </a:lnTo>
                    <a:lnTo>
                      <a:pt x="7072" y="19857"/>
                    </a:lnTo>
                    <a:lnTo>
                      <a:pt x="6968" y="19773"/>
                    </a:lnTo>
                    <a:lnTo>
                      <a:pt x="6821" y="19753"/>
                    </a:lnTo>
                    <a:lnTo>
                      <a:pt x="6738" y="19794"/>
                    </a:lnTo>
                    <a:lnTo>
                      <a:pt x="6612" y="20087"/>
                    </a:lnTo>
                    <a:lnTo>
                      <a:pt x="6424" y="20255"/>
                    </a:lnTo>
                    <a:lnTo>
                      <a:pt x="6298" y="20276"/>
                    </a:lnTo>
                    <a:lnTo>
                      <a:pt x="6194" y="20380"/>
                    </a:lnTo>
                    <a:lnTo>
                      <a:pt x="6173" y="20527"/>
                    </a:lnTo>
                    <a:lnTo>
                      <a:pt x="6026" y="20694"/>
                    </a:lnTo>
                    <a:lnTo>
                      <a:pt x="5963" y="20757"/>
                    </a:lnTo>
                    <a:lnTo>
                      <a:pt x="5963" y="20841"/>
                    </a:lnTo>
                    <a:lnTo>
                      <a:pt x="6005" y="21029"/>
                    </a:lnTo>
                    <a:lnTo>
                      <a:pt x="6277" y="21301"/>
                    </a:lnTo>
                    <a:lnTo>
                      <a:pt x="6424" y="21531"/>
                    </a:lnTo>
                    <a:lnTo>
                      <a:pt x="6340" y="21636"/>
                    </a:lnTo>
                    <a:lnTo>
                      <a:pt x="6277" y="21636"/>
                    </a:lnTo>
                    <a:lnTo>
                      <a:pt x="6277" y="21761"/>
                    </a:lnTo>
                    <a:lnTo>
                      <a:pt x="6173" y="21845"/>
                    </a:lnTo>
                    <a:lnTo>
                      <a:pt x="6110" y="21949"/>
                    </a:lnTo>
                    <a:lnTo>
                      <a:pt x="5963" y="21782"/>
                    </a:lnTo>
                    <a:lnTo>
                      <a:pt x="5587" y="21615"/>
                    </a:lnTo>
                    <a:lnTo>
                      <a:pt x="5461" y="21615"/>
                    </a:lnTo>
                    <a:lnTo>
                      <a:pt x="5398" y="21531"/>
                    </a:lnTo>
                    <a:lnTo>
                      <a:pt x="5189" y="21531"/>
                    </a:lnTo>
                    <a:lnTo>
                      <a:pt x="5085" y="21447"/>
                    </a:lnTo>
                    <a:lnTo>
                      <a:pt x="5022" y="21322"/>
                    </a:lnTo>
                    <a:lnTo>
                      <a:pt x="4854" y="21301"/>
                    </a:lnTo>
                    <a:lnTo>
                      <a:pt x="4729" y="21217"/>
                    </a:lnTo>
                    <a:lnTo>
                      <a:pt x="4603" y="21217"/>
                    </a:lnTo>
                    <a:lnTo>
                      <a:pt x="4562" y="21301"/>
                    </a:lnTo>
                    <a:lnTo>
                      <a:pt x="4603" y="21364"/>
                    </a:lnTo>
                    <a:lnTo>
                      <a:pt x="4562" y="21426"/>
                    </a:lnTo>
                    <a:lnTo>
                      <a:pt x="4603" y="21468"/>
                    </a:lnTo>
                    <a:lnTo>
                      <a:pt x="4520" y="21552"/>
                    </a:lnTo>
                    <a:lnTo>
                      <a:pt x="4415" y="21552"/>
                    </a:lnTo>
                    <a:lnTo>
                      <a:pt x="4499" y="21719"/>
                    </a:lnTo>
                    <a:lnTo>
                      <a:pt x="4520" y="21845"/>
                    </a:lnTo>
                    <a:lnTo>
                      <a:pt x="4666" y="21929"/>
                    </a:lnTo>
                    <a:lnTo>
                      <a:pt x="4771" y="22054"/>
                    </a:lnTo>
                    <a:lnTo>
                      <a:pt x="4917" y="22138"/>
                    </a:lnTo>
                    <a:lnTo>
                      <a:pt x="5022" y="22075"/>
                    </a:lnTo>
                    <a:lnTo>
                      <a:pt x="5085" y="22075"/>
                    </a:lnTo>
                    <a:lnTo>
                      <a:pt x="5168" y="22033"/>
                    </a:lnTo>
                    <a:lnTo>
                      <a:pt x="5189" y="22096"/>
                    </a:lnTo>
                    <a:lnTo>
                      <a:pt x="5336" y="22159"/>
                    </a:lnTo>
                    <a:lnTo>
                      <a:pt x="5336" y="22201"/>
                    </a:lnTo>
                    <a:lnTo>
                      <a:pt x="5273" y="22263"/>
                    </a:lnTo>
                    <a:lnTo>
                      <a:pt x="5357" y="22347"/>
                    </a:lnTo>
                    <a:lnTo>
                      <a:pt x="5357" y="22514"/>
                    </a:lnTo>
                    <a:lnTo>
                      <a:pt x="5273" y="22556"/>
                    </a:lnTo>
                    <a:lnTo>
                      <a:pt x="5168" y="22556"/>
                    </a:lnTo>
                    <a:lnTo>
                      <a:pt x="5043" y="22682"/>
                    </a:lnTo>
                    <a:lnTo>
                      <a:pt x="4980" y="22682"/>
                    </a:lnTo>
                    <a:lnTo>
                      <a:pt x="4875" y="22577"/>
                    </a:lnTo>
                    <a:lnTo>
                      <a:pt x="4729" y="22577"/>
                    </a:lnTo>
                    <a:lnTo>
                      <a:pt x="4645" y="22514"/>
                    </a:lnTo>
                    <a:lnTo>
                      <a:pt x="4457" y="22514"/>
                    </a:lnTo>
                    <a:lnTo>
                      <a:pt x="4415" y="22473"/>
                    </a:lnTo>
                    <a:lnTo>
                      <a:pt x="4415" y="22347"/>
                    </a:lnTo>
                    <a:lnTo>
                      <a:pt x="4310" y="22284"/>
                    </a:lnTo>
                    <a:lnTo>
                      <a:pt x="4227" y="22180"/>
                    </a:lnTo>
                    <a:lnTo>
                      <a:pt x="4185" y="22180"/>
                    </a:lnTo>
                    <a:lnTo>
                      <a:pt x="4080" y="22263"/>
                    </a:lnTo>
                    <a:lnTo>
                      <a:pt x="3829" y="22180"/>
                    </a:lnTo>
                    <a:lnTo>
                      <a:pt x="3787" y="22075"/>
                    </a:lnTo>
                    <a:lnTo>
                      <a:pt x="3725" y="22033"/>
                    </a:lnTo>
                    <a:lnTo>
                      <a:pt x="3787" y="21949"/>
                    </a:lnTo>
                    <a:lnTo>
                      <a:pt x="3766" y="21824"/>
                    </a:lnTo>
                    <a:lnTo>
                      <a:pt x="3766" y="21719"/>
                    </a:lnTo>
                    <a:lnTo>
                      <a:pt x="3662" y="21636"/>
                    </a:lnTo>
                    <a:lnTo>
                      <a:pt x="3662" y="21531"/>
                    </a:lnTo>
                    <a:lnTo>
                      <a:pt x="3494" y="21385"/>
                    </a:lnTo>
                    <a:lnTo>
                      <a:pt x="3494" y="21238"/>
                    </a:lnTo>
                    <a:lnTo>
                      <a:pt x="3411" y="21217"/>
                    </a:lnTo>
                    <a:lnTo>
                      <a:pt x="3453" y="21113"/>
                    </a:lnTo>
                    <a:lnTo>
                      <a:pt x="3515" y="21092"/>
                    </a:lnTo>
                    <a:lnTo>
                      <a:pt x="3557" y="20903"/>
                    </a:lnTo>
                    <a:lnTo>
                      <a:pt x="3557" y="20799"/>
                    </a:lnTo>
                    <a:lnTo>
                      <a:pt x="3515" y="20778"/>
                    </a:lnTo>
                    <a:lnTo>
                      <a:pt x="3515" y="20694"/>
                    </a:lnTo>
                    <a:lnTo>
                      <a:pt x="3578" y="20610"/>
                    </a:lnTo>
                    <a:lnTo>
                      <a:pt x="3515" y="20589"/>
                    </a:lnTo>
                    <a:lnTo>
                      <a:pt x="3390" y="20401"/>
                    </a:lnTo>
                    <a:lnTo>
                      <a:pt x="3139" y="20297"/>
                    </a:lnTo>
                    <a:lnTo>
                      <a:pt x="3055" y="20359"/>
                    </a:lnTo>
                    <a:lnTo>
                      <a:pt x="2992" y="20297"/>
                    </a:lnTo>
                    <a:lnTo>
                      <a:pt x="2930" y="20297"/>
                    </a:lnTo>
                    <a:lnTo>
                      <a:pt x="2867" y="20338"/>
                    </a:lnTo>
                    <a:lnTo>
                      <a:pt x="2741" y="20297"/>
                    </a:lnTo>
                    <a:lnTo>
                      <a:pt x="2783" y="20255"/>
                    </a:lnTo>
                    <a:lnTo>
                      <a:pt x="2888" y="20234"/>
                    </a:lnTo>
                    <a:lnTo>
                      <a:pt x="2930" y="20150"/>
                    </a:lnTo>
                    <a:lnTo>
                      <a:pt x="2783" y="20108"/>
                    </a:lnTo>
                    <a:lnTo>
                      <a:pt x="2783" y="20087"/>
                    </a:lnTo>
                    <a:lnTo>
                      <a:pt x="2867" y="20066"/>
                    </a:lnTo>
                    <a:lnTo>
                      <a:pt x="2783" y="20004"/>
                    </a:lnTo>
                    <a:lnTo>
                      <a:pt x="2720" y="20066"/>
                    </a:lnTo>
                    <a:lnTo>
                      <a:pt x="2532" y="20108"/>
                    </a:lnTo>
                    <a:lnTo>
                      <a:pt x="2511" y="20087"/>
                    </a:lnTo>
                    <a:lnTo>
                      <a:pt x="2553" y="20004"/>
                    </a:lnTo>
                    <a:lnTo>
                      <a:pt x="2658" y="19962"/>
                    </a:lnTo>
                    <a:lnTo>
                      <a:pt x="2637" y="19941"/>
                    </a:lnTo>
                    <a:lnTo>
                      <a:pt x="2448" y="19899"/>
                    </a:lnTo>
                    <a:lnTo>
                      <a:pt x="2427" y="19836"/>
                    </a:lnTo>
                    <a:lnTo>
                      <a:pt x="2302" y="19753"/>
                    </a:lnTo>
                    <a:lnTo>
                      <a:pt x="2260" y="19585"/>
                    </a:lnTo>
                    <a:lnTo>
                      <a:pt x="2134" y="19522"/>
                    </a:lnTo>
                    <a:lnTo>
                      <a:pt x="2155" y="19481"/>
                    </a:lnTo>
                    <a:lnTo>
                      <a:pt x="2260" y="19481"/>
                    </a:lnTo>
                    <a:lnTo>
                      <a:pt x="2302" y="19522"/>
                    </a:lnTo>
                    <a:lnTo>
                      <a:pt x="2448" y="19543"/>
                    </a:lnTo>
                    <a:lnTo>
                      <a:pt x="2469" y="19648"/>
                    </a:lnTo>
                    <a:lnTo>
                      <a:pt x="2720" y="19857"/>
                    </a:lnTo>
                    <a:lnTo>
                      <a:pt x="2783" y="19857"/>
                    </a:lnTo>
                    <a:lnTo>
                      <a:pt x="2825" y="19794"/>
                    </a:lnTo>
                    <a:lnTo>
                      <a:pt x="2950" y="19878"/>
                    </a:lnTo>
                    <a:lnTo>
                      <a:pt x="3139" y="19878"/>
                    </a:lnTo>
                    <a:lnTo>
                      <a:pt x="3160" y="19836"/>
                    </a:lnTo>
                    <a:lnTo>
                      <a:pt x="3243" y="19899"/>
                    </a:lnTo>
                    <a:lnTo>
                      <a:pt x="3160" y="19962"/>
                    </a:lnTo>
                    <a:lnTo>
                      <a:pt x="3202" y="19983"/>
                    </a:lnTo>
                    <a:lnTo>
                      <a:pt x="3202" y="20045"/>
                    </a:lnTo>
                    <a:lnTo>
                      <a:pt x="3306" y="20045"/>
                    </a:lnTo>
                    <a:lnTo>
                      <a:pt x="3369" y="19983"/>
                    </a:lnTo>
                    <a:lnTo>
                      <a:pt x="3557" y="19983"/>
                    </a:lnTo>
                    <a:lnTo>
                      <a:pt x="3494" y="20004"/>
                    </a:lnTo>
                    <a:lnTo>
                      <a:pt x="3599" y="20004"/>
                    </a:lnTo>
                    <a:lnTo>
                      <a:pt x="3704" y="19983"/>
                    </a:lnTo>
                    <a:lnTo>
                      <a:pt x="3704" y="20066"/>
                    </a:lnTo>
                    <a:lnTo>
                      <a:pt x="3871" y="20192"/>
                    </a:lnTo>
                    <a:lnTo>
                      <a:pt x="3934" y="20150"/>
                    </a:lnTo>
                    <a:lnTo>
                      <a:pt x="4038" y="20171"/>
                    </a:lnTo>
                    <a:lnTo>
                      <a:pt x="4080" y="20213"/>
                    </a:lnTo>
                    <a:lnTo>
                      <a:pt x="4227" y="20213"/>
                    </a:lnTo>
                    <a:lnTo>
                      <a:pt x="4331" y="20255"/>
                    </a:lnTo>
                    <a:lnTo>
                      <a:pt x="4415" y="20192"/>
                    </a:lnTo>
                    <a:lnTo>
                      <a:pt x="4541" y="20297"/>
                    </a:lnTo>
                    <a:lnTo>
                      <a:pt x="4729" y="20359"/>
                    </a:lnTo>
                    <a:lnTo>
                      <a:pt x="5064" y="20380"/>
                    </a:lnTo>
                    <a:lnTo>
                      <a:pt x="5336" y="20359"/>
                    </a:lnTo>
                    <a:lnTo>
                      <a:pt x="5357" y="20297"/>
                    </a:lnTo>
                    <a:lnTo>
                      <a:pt x="5545" y="20297"/>
                    </a:lnTo>
                    <a:lnTo>
                      <a:pt x="5608" y="20255"/>
                    </a:lnTo>
                    <a:lnTo>
                      <a:pt x="5796" y="20213"/>
                    </a:lnTo>
                    <a:lnTo>
                      <a:pt x="5963" y="20150"/>
                    </a:lnTo>
                    <a:lnTo>
                      <a:pt x="6173" y="19857"/>
                    </a:lnTo>
                    <a:lnTo>
                      <a:pt x="6194" y="19773"/>
                    </a:lnTo>
                    <a:lnTo>
                      <a:pt x="6319" y="19627"/>
                    </a:lnTo>
                    <a:lnTo>
                      <a:pt x="6319" y="19543"/>
                    </a:lnTo>
                    <a:lnTo>
                      <a:pt x="6340" y="19460"/>
                    </a:lnTo>
                    <a:lnTo>
                      <a:pt x="6382" y="19313"/>
                    </a:lnTo>
                    <a:lnTo>
                      <a:pt x="6382" y="19167"/>
                    </a:lnTo>
                    <a:lnTo>
                      <a:pt x="6382" y="19041"/>
                    </a:lnTo>
                    <a:lnTo>
                      <a:pt x="6319" y="18999"/>
                    </a:lnTo>
                    <a:lnTo>
                      <a:pt x="6277" y="18999"/>
                    </a:lnTo>
                    <a:lnTo>
                      <a:pt x="6173" y="18832"/>
                    </a:lnTo>
                    <a:lnTo>
                      <a:pt x="6089" y="18790"/>
                    </a:lnTo>
                    <a:lnTo>
                      <a:pt x="6068" y="18644"/>
                    </a:lnTo>
                    <a:lnTo>
                      <a:pt x="5963" y="18392"/>
                    </a:lnTo>
                    <a:lnTo>
                      <a:pt x="5859" y="18372"/>
                    </a:lnTo>
                    <a:lnTo>
                      <a:pt x="5817" y="18413"/>
                    </a:lnTo>
                    <a:lnTo>
                      <a:pt x="5691" y="18372"/>
                    </a:lnTo>
                    <a:lnTo>
                      <a:pt x="5691" y="18288"/>
                    </a:lnTo>
                    <a:lnTo>
                      <a:pt x="5461" y="18120"/>
                    </a:lnTo>
                    <a:lnTo>
                      <a:pt x="5461" y="18016"/>
                    </a:lnTo>
                    <a:lnTo>
                      <a:pt x="5336" y="17890"/>
                    </a:lnTo>
                    <a:lnTo>
                      <a:pt x="5273" y="17890"/>
                    </a:lnTo>
                    <a:lnTo>
                      <a:pt x="5294" y="17953"/>
                    </a:lnTo>
                    <a:lnTo>
                      <a:pt x="5378" y="18079"/>
                    </a:lnTo>
                    <a:lnTo>
                      <a:pt x="5294" y="18100"/>
                    </a:lnTo>
                    <a:lnTo>
                      <a:pt x="5168" y="17974"/>
                    </a:lnTo>
                    <a:lnTo>
                      <a:pt x="5085" y="17974"/>
                    </a:lnTo>
                    <a:lnTo>
                      <a:pt x="4938" y="17807"/>
                    </a:lnTo>
                    <a:lnTo>
                      <a:pt x="4875" y="17807"/>
                    </a:lnTo>
                    <a:lnTo>
                      <a:pt x="4875" y="17869"/>
                    </a:lnTo>
                    <a:lnTo>
                      <a:pt x="4917" y="17911"/>
                    </a:lnTo>
                    <a:lnTo>
                      <a:pt x="4834" y="17890"/>
                    </a:lnTo>
                    <a:lnTo>
                      <a:pt x="4708" y="17681"/>
                    </a:lnTo>
                    <a:lnTo>
                      <a:pt x="4603" y="17660"/>
                    </a:lnTo>
                    <a:lnTo>
                      <a:pt x="4520" y="17556"/>
                    </a:lnTo>
                    <a:lnTo>
                      <a:pt x="4122" y="17284"/>
                    </a:lnTo>
                    <a:lnTo>
                      <a:pt x="3515" y="16970"/>
                    </a:lnTo>
                    <a:lnTo>
                      <a:pt x="3390" y="16928"/>
                    </a:lnTo>
                    <a:lnTo>
                      <a:pt x="3369" y="16970"/>
                    </a:lnTo>
                    <a:lnTo>
                      <a:pt x="3243" y="16907"/>
                    </a:lnTo>
                    <a:lnTo>
                      <a:pt x="3097" y="16865"/>
                    </a:lnTo>
                    <a:lnTo>
                      <a:pt x="3097" y="16928"/>
                    </a:lnTo>
                    <a:lnTo>
                      <a:pt x="3034" y="16970"/>
                    </a:lnTo>
                    <a:lnTo>
                      <a:pt x="2930" y="16928"/>
                    </a:lnTo>
                    <a:lnTo>
                      <a:pt x="2762" y="16928"/>
                    </a:lnTo>
                    <a:lnTo>
                      <a:pt x="2678" y="16823"/>
                    </a:lnTo>
                    <a:lnTo>
                      <a:pt x="2574" y="16760"/>
                    </a:lnTo>
                    <a:lnTo>
                      <a:pt x="2574" y="16802"/>
                    </a:lnTo>
                    <a:lnTo>
                      <a:pt x="2637" y="16865"/>
                    </a:lnTo>
                    <a:lnTo>
                      <a:pt x="2616" y="16928"/>
                    </a:lnTo>
                    <a:lnTo>
                      <a:pt x="2532" y="16865"/>
                    </a:lnTo>
                    <a:lnTo>
                      <a:pt x="2406" y="16907"/>
                    </a:lnTo>
                    <a:lnTo>
                      <a:pt x="2344" y="16949"/>
                    </a:lnTo>
                    <a:lnTo>
                      <a:pt x="2365" y="17032"/>
                    </a:lnTo>
                    <a:lnTo>
                      <a:pt x="2302" y="17158"/>
                    </a:lnTo>
                    <a:lnTo>
                      <a:pt x="2155" y="17158"/>
                    </a:lnTo>
                    <a:lnTo>
                      <a:pt x="2239" y="17053"/>
                    </a:lnTo>
                    <a:lnTo>
                      <a:pt x="2323" y="17012"/>
                    </a:lnTo>
                    <a:lnTo>
                      <a:pt x="2260" y="16949"/>
                    </a:lnTo>
                    <a:lnTo>
                      <a:pt x="2197" y="16949"/>
                    </a:lnTo>
                    <a:lnTo>
                      <a:pt x="2218" y="16907"/>
                    </a:lnTo>
                    <a:lnTo>
                      <a:pt x="2239" y="16844"/>
                    </a:lnTo>
                    <a:lnTo>
                      <a:pt x="2197" y="16823"/>
                    </a:lnTo>
                    <a:lnTo>
                      <a:pt x="2134" y="16886"/>
                    </a:lnTo>
                    <a:lnTo>
                      <a:pt x="2030" y="17012"/>
                    </a:lnTo>
                    <a:lnTo>
                      <a:pt x="2030" y="16928"/>
                    </a:lnTo>
                    <a:lnTo>
                      <a:pt x="2030" y="16886"/>
                    </a:lnTo>
                    <a:lnTo>
                      <a:pt x="2009" y="16844"/>
                    </a:lnTo>
                    <a:lnTo>
                      <a:pt x="1946" y="16928"/>
                    </a:lnTo>
                    <a:lnTo>
                      <a:pt x="1925" y="16928"/>
                    </a:lnTo>
                    <a:lnTo>
                      <a:pt x="1925" y="16844"/>
                    </a:lnTo>
                    <a:lnTo>
                      <a:pt x="1821" y="16823"/>
                    </a:lnTo>
                    <a:lnTo>
                      <a:pt x="1716" y="16907"/>
                    </a:lnTo>
                    <a:lnTo>
                      <a:pt x="1695" y="16802"/>
                    </a:lnTo>
                    <a:lnTo>
                      <a:pt x="1632" y="16760"/>
                    </a:lnTo>
                    <a:lnTo>
                      <a:pt x="1569" y="16844"/>
                    </a:lnTo>
                    <a:lnTo>
                      <a:pt x="1528" y="16740"/>
                    </a:lnTo>
                    <a:lnTo>
                      <a:pt x="1528" y="16614"/>
                    </a:lnTo>
                    <a:lnTo>
                      <a:pt x="1590" y="16530"/>
                    </a:lnTo>
                    <a:lnTo>
                      <a:pt x="1590" y="16614"/>
                    </a:lnTo>
                    <a:lnTo>
                      <a:pt x="1674" y="16698"/>
                    </a:lnTo>
                    <a:lnTo>
                      <a:pt x="1800" y="16656"/>
                    </a:lnTo>
                    <a:lnTo>
                      <a:pt x="1883" y="16719"/>
                    </a:lnTo>
                    <a:lnTo>
                      <a:pt x="1988" y="16635"/>
                    </a:lnTo>
                    <a:lnTo>
                      <a:pt x="1988" y="16593"/>
                    </a:lnTo>
                    <a:lnTo>
                      <a:pt x="1904" y="16530"/>
                    </a:lnTo>
                    <a:lnTo>
                      <a:pt x="1883" y="16509"/>
                    </a:lnTo>
                    <a:lnTo>
                      <a:pt x="1800" y="16488"/>
                    </a:lnTo>
                    <a:lnTo>
                      <a:pt x="1737" y="16530"/>
                    </a:lnTo>
                    <a:lnTo>
                      <a:pt x="1695" y="16488"/>
                    </a:lnTo>
                    <a:lnTo>
                      <a:pt x="1632" y="16405"/>
                    </a:lnTo>
                    <a:lnTo>
                      <a:pt x="1528" y="16342"/>
                    </a:lnTo>
                    <a:lnTo>
                      <a:pt x="1423" y="16342"/>
                    </a:lnTo>
                    <a:lnTo>
                      <a:pt x="1402" y="16384"/>
                    </a:lnTo>
                    <a:lnTo>
                      <a:pt x="1465" y="16426"/>
                    </a:lnTo>
                    <a:lnTo>
                      <a:pt x="1486" y="16426"/>
                    </a:lnTo>
                    <a:lnTo>
                      <a:pt x="1486" y="16488"/>
                    </a:lnTo>
                    <a:lnTo>
                      <a:pt x="1402" y="16509"/>
                    </a:lnTo>
                    <a:lnTo>
                      <a:pt x="1360" y="16509"/>
                    </a:lnTo>
                    <a:lnTo>
                      <a:pt x="1360" y="16551"/>
                    </a:lnTo>
                    <a:lnTo>
                      <a:pt x="1465" y="16635"/>
                    </a:lnTo>
                    <a:lnTo>
                      <a:pt x="1402" y="16656"/>
                    </a:lnTo>
                    <a:lnTo>
                      <a:pt x="1318" y="16656"/>
                    </a:lnTo>
                    <a:lnTo>
                      <a:pt x="1277" y="16740"/>
                    </a:lnTo>
                    <a:lnTo>
                      <a:pt x="1256" y="16886"/>
                    </a:lnTo>
                    <a:lnTo>
                      <a:pt x="1193" y="16802"/>
                    </a:lnTo>
                    <a:lnTo>
                      <a:pt x="1193" y="16698"/>
                    </a:lnTo>
                    <a:lnTo>
                      <a:pt x="1151" y="16635"/>
                    </a:lnTo>
                    <a:lnTo>
                      <a:pt x="1005" y="16614"/>
                    </a:lnTo>
                    <a:lnTo>
                      <a:pt x="1005" y="16740"/>
                    </a:lnTo>
                    <a:lnTo>
                      <a:pt x="942" y="16823"/>
                    </a:lnTo>
                    <a:lnTo>
                      <a:pt x="795" y="16781"/>
                    </a:lnTo>
                    <a:lnTo>
                      <a:pt x="691" y="16781"/>
                    </a:lnTo>
                    <a:lnTo>
                      <a:pt x="691" y="16928"/>
                    </a:lnTo>
                    <a:lnTo>
                      <a:pt x="628" y="17053"/>
                    </a:lnTo>
                    <a:lnTo>
                      <a:pt x="481" y="17095"/>
                    </a:lnTo>
                    <a:lnTo>
                      <a:pt x="335" y="17242"/>
                    </a:lnTo>
                    <a:lnTo>
                      <a:pt x="335" y="17451"/>
                    </a:lnTo>
                    <a:lnTo>
                      <a:pt x="251" y="17451"/>
                    </a:lnTo>
                    <a:lnTo>
                      <a:pt x="105" y="17514"/>
                    </a:lnTo>
                    <a:lnTo>
                      <a:pt x="0" y="17556"/>
                    </a:lnTo>
                    <a:lnTo>
                      <a:pt x="105" y="17576"/>
                    </a:lnTo>
                    <a:lnTo>
                      <a:pt x="63" y="17744"/>
                    </a:lnTo>
                    <a:lnTo>
                      <a:pt x="21" y="17932"/>
                    </a:lnTo>
                    <a:lnTo>
                      <a:pt x="105" y="18037"/>
                    </a:lnTo>
                    <a:lnTo>
                      <a:pt x="209" y="18288"/>
                    </a:lnTo>
                    <a:lnTo>
                      <a:pt x="272" y="18288"/>
                    </a:lnTo>
                    <a:lnTo>
                      <a:pt x="440" y="18372"/>
                    </a:lnTo>
                    <a:lnTo>
                      <a:pt x="523" y="18497"/>
                    </a:lnTo>
                    <a:lnTo>
                      <a:pt x="565" y="18602"/>
                    </a:lnTo>
                    <a:lnTo>
                      <a:pt x="837" y="18769"/>
                    </a:lnTo>
                    <a:lnTo>
                      <a:pt x="900" y="18832"/>
                    </a:lnTo>
                    <a:lnTo>
                      <a:pt x="858" y="19020"/>
                    </a:lnTo>
                    <a:lnTo>
                      <a:pt x="753" y="19208"/>
                    </a:lnTo>
                    <a:lnTo>
                      <a:pt x="649" y="19460"/>
                    </a:lnTo>
                    <a:lnTo>
                      <a:pt x="774" y="19627"/>
                    </a:lnTo>
                    <a:lnTo>
                      <a:pt x="837" y="19773"/>
                    </a:lnTo>
                    <a:lnTo>
                      <a:pt x="1067" y="20234"/>
                    </a:lnTo>
                    <a:lnTo>
                      <a:pt x="1318" y="20820"/>
                    </a:lnTo>
                    <a:lnTo>
                      <a:pt x="1214" y="20861"/>
                    </a:lnTo>
                    <a:lnTo>
                      <a:pt x="1193" y="21217"/>
                    </a:lnTo>
                    <a:lnTo>
                      <a:pt x="1193" y="21322"/>
                    </a:lnTo>
                    <a:lnTo>
                      <a:pt x="1297" y="21343"/>
                    </a:lnTo>
                    <a:lnTo>
                      <a:pt x="1214" y="21447"/>
                    </a:lnTo>
                    <a:lnTo>
                      <a:pt x="1214" y="21636"/>
                    </a:lnTo>
                    <a:lnTo>
                      <a:pt x="1297" y="21740"/>
                    </a:lnTo>
                    <a:lnTo>
                      <a:pt x="1423" y="21761"/>
                    </a:lnTo>
                    <a:lnTo>
                      <a:pt x="1486" y="21866"/>
                    </a:lnTo>
                    <a:lnTo>
                      <a:pt x="1423" y="21929"/>
                    </a:lnTo>
                    <a:lnTo>
                      <a:pt x="1423" y="22138"/>
                    </a:lnTo>
                    <a:lnTo>
                      <a:pt x="1486" y="22263"/>
                    </a:lnTo>
                    <a:lnTo>
                      <a:pt x="1674" y="22389"/>
                    </a:lnTo>
                    <a:lnTo>
                      <a:pt x="1674" y="22577"/>
                    </a:lnTo>
                    <a:lnTo>
                      <a:pt x="1569" y="22745"/>
                    </a:lnTo>
                    <a:lnTo>
                      <a:pt x="1507" y="22912"/>
                    </a:lnTo>
                    <a:lnTo>
                      <a:pt x="1779" y="23289"/>
                    </a:lnTo>
                    <a:lnTo>
                      <a:pt x="1925" y="23330"/>
                    </a:lnTo>
                    <a:lnTo>
                      <a:pt x="2197" y="23623"/>
                    </a:lnTo>
                    <a:lnTo>
                      <a:pt x="2218" y="23812"/>
                    </a:lnTo>
                    <a:lnTo>
                      <a:pt x="2051" y="24230"/>
                    </a:lnTo>
                    <a:lnTo>
                      <a:pt x="1821" y="24628"/>
                    </a:lnTo>
                    <a:lnTo>
                      <a:pt x="1695" y="24900"/>
                    </a:lnTo>
                    <a:lnTo>
                      <a:pt x="1528" y="25151"/>
                    </a:lnTo>
                    <a:lnTo>
                      <a:pt x="1381" y="25402"/>
                    </a:lnTo>
                    <a:lnTo>
                      <a:pt x="1256" y="25486"/>
                    </a:lnTo>
                    <a:lnTo>
                      <a:pt x="984" y="25737"/>
                    </a:lnTo>
                    <a:lnTo>
                      <a:pt x="1005" y="25904"/>
                    </a:lnTo>
                    <a:cubicBezTo>
                      <a:pt x="1005" y="25883"/>
                      <a:pt x="1046" y="25883"/>
                      <a:pt x="1046" y="25883"/>
                    </a:cubicBezTo>
                    <a:cubicBezTo>
                      <a:pt x="1067" y="25883"/>
                      <a:pt x="1193" y="25799"/>
                      <a:pt x="1193" y="25799"/>
                    </a:cubicBezTo>
                    <a:lnTo>
                      <a:pt x="1318" y="25779"/>
                    </a:lnTo>
                    <a:lnTo>
                      <a:pt x="1256" y="25841"/>
                    </a:lnTo>
                    <a:lnTo>
                      <a:pt x="1297" y="25925"/>
                    </a:lnTo>
                    <a:lnTo>
                      <a:pt x="1297" y="26030"/>
                    </a:lnTo>
                    <a:lnTo>
                      <a:pt x="1172" y="25925"/>
                    </a:lnTo>
                    <a:lnTo>
                      <a:pt x="1151" y="26009"/>
                    </a:lnTo>
                    <a:lnTo>
                      <a:pt x="1277" y="26155"/>
                    </a:lnTo>
                    <a:lnTo>
                      <a:pt x="1402" y="26155"/>
                    </a:lnTo>
                    <a:lnTo>
                      <a:pt x="1486" y="26260"/>
                    </a:lnTo>
                    <a:lnTo>
                      <a:pt x="1611" y="26260"/>
                    </a:lnTo>
                    <a:lnTo>
                      <a:pt x="1674" y="26239"/>
                    </a:lnTo>
                    <a:lnTo>
                      <a:pt x="1779" y="26239"/>
                    </a:lnTo>
                    <a:lnTo>
                      <a:pt x="1883" y="26364"/>
                    </a:lnTo>
                    <a:lnTo>
                      <a:pt x="1800" y="26448"/>
                    </a:lnTo>
                    <a:lnTo>
                      <a:pt x="1611" y="26406"/>
                    </a:lnTo>
                    <a:lnTo>
                      <a:pt x="1528" y="26427"/>
                    </a:lnTo>
                    <a:lnTo>
                      <a:pt x="1507" y="26532"/>
                    </a:lnTo>
                    <a:lnTo>
                      <a:pt x="1381" y="26636"/>
                    </a:lnTo>
                    <a:lnTo>
                      <a:pt x="1277" y="26553"/>
                    </a:lnTo>
                    <a:lnTo>
                      <a:pt x="1214" y="26615"/>
                    </a:lnTo>
                    <a:lnTo>
                      <a:pt x="1214" y="26720"/>
                    </a:lnTo>
                    <a:lnTo>
                      <a:pt x="1109" y="26741"/>
                    </a:lnTo>
                    <a:lnTo>
                      <a:pt x="1067" y="26636"/>
                    </a:lnTo>
                    <a:lnTo>
                      <a:pt x="1005" y="26657"/>
                    </a:lnTo>
                    <a:lnTo>
                      <a:pt x="1005" y="26720"/>
                    </a:lnTo>
                    <a:lnTo>
                      <a:pt x="1067" y="26783"/>
                    </a:lnTo>
                    <a:lnTo>
                      <a:pt x="1046" y="26929"/>
                    </a:lnTo>
                    <a:lnTo>
                      <a:pt x="1088" y="26992"/>
                    </a:lnTo>
                    <a:lnTo>
                      <a:pt x="1088" y="27034"/>
                    </a:lnTo>
                    <a:lnTo>
                      <a:pt x="1067" y="27055"/>
                    </a:lnTo>
                    <a:lnTo>
                      <a:pt x="984" y="27159"/>
                    </a:lnTo>
                    <a:lnTo>
                      <a:pt x="942" y="27306"/>
                    </a:lnTo>
                    <a:lnTo>
                      <a:pt x="858" y="27369"/>
                    </a:lnTo>
                    <a:lnTo>
                      <a:pt x="795" y="27808"/>
                    </a:lnTo>
                    <a:lnTo>
                      <a:pt x="1067" y="28289"/>
                    </a:lnTo>
                    <a:lnTo>
                      <a:pt x="1067" y="28394"/>
                    </a:lnTo>
                    <a:lnTo>
                      <a:pt x="984" y="28457"/>
                    </a:lnTo>
                    <a:lnTo>
                      <a:pt x="1005" y="28561"/>
                    </a:lnTo>
                    <a:lnTo>
                      <a:pt x="942" y="28708"/>
                    </a:lnTo>
                    <a:lnTo>
                      <a:pt x="1046" y="28729"/>
                    </a:lnTo>
                    <a:lnTo>
                      <a:pt x="1067" y="28833"/>
                    </a:lnTo>
                    <a:lnTo>
                      <a:pt x="1046" y="28875"/>
                    </a:lnTo>
                    <a:lnTo>
                      <a:pt x="1088" y="28938"/>
                    </a:lnTo>
                    <a:lnTo>
                      <a:pt x="1109" y="29043"/>
                    </a:lnTo>
                    <a:lnTo>
                      <a:pt x="1088" y="29126"/>
                    </a:lnTo>
                    <a:lnTo>
                      <a:pt x="1172" y="29252"/>
                    </a:lnTo>
                    <a:lnTo>
                      <a:pt x="1193" y="29294"/>
                    </a:lnTo>
                    <a:lnTo>
                      <a:pt x="1256" y="29461"/>
                    </a:lnTo>
                    <a:lnTo>
                      <a:pt x="1318" y="29566"/>
                    </a:lnTo>
                    <a:lnTo>
                      <a:pt x="1360" y="29712"/>
                    </a:lnTo>
                    <a:lnTo>
                      <a:pt x="1402" y="29712"/>
                    </a:lnTo>
                    <a:lnTo>
                      <a:pt x="1507" y="29796"/>
                    </a:lnTo>
                    <a:lnTo>
                      <a:pt x="1632" y="29712"/>
                    </a:lnTo>
                    <a:lnTo>
                      <a:pt x="1737" y="29900"/>
                    </a:lnTo>
                    <a:lnTo>
                      <a:pt x="1883" y="29817"/>
                    </a:lnTo>
                    <a:lnTo>
                      <a:pt x="2009" y="29859"/>
                    </a:lnTo>
                    <a:lnTo>
                      <a:pt x="2113" y="30026"/>
                    </a:lnTo>
                    <a:lnTo>
                      <a:pt x="2260" y="29921"/>
                    </a:lnTo>
                    <a:lnTo>
                      <a:pt x="2427" y="29880"/>
                    </a:lnTo>
                    <a:lnTo>
                      <a:pt x="2511" y="29963"/>
                    </a:lnTo>
                    <a:lnTo>
                      <a:pt x="2574" y="29963"/>
                    </a:lnTo>
                    <a:lnTo>
                      <a:pt x="2846" y="30026"/>
                    </a:lnTo>
                    <a:lnTo>
                      <a:pt x="2867" y="30172"/>
                    </a:lnTo>
                    <a:lnTo>
                      <a:pt x="2825" y="30319"/>
                    </a:lnTo>
                    <a:lnTo>
                      <a:pt x="2930" y="30424"/>
                    </a:lnTo>
                    <a:lnTo>
                      <a:pt x="2930" y="30612"/>
                    </a:lnTo>
                    <a:lnTo>
                      <a:pt x="3055" y="30737"/>
                    </a:lnTo>
                    <a:lnTo>
                      <a:pt x="3139" y="30905"/>
                    </a:lnTo>
                    <a:lnTo>
                      <a:pt x="3285" y="31114"/>
                    </a:lnTo>
                    <a:lnTo>
                      <a:pt x="3390" y="31177"/>
                    </a:lnTo>
                    <a:lnTo>
                      <a:pt x="3453" y="31365"/>
                    </a:lnTo>
                    <a:lnTo>
                      <a:pt x="3620" y="31428"/>
                    </a:lnTo>
                    <a:lnTo>
                      <a:pt x="3829" y="31595"/>
                    </a:lnTo>
                    <a:lnTo>
                      <a:pt x="3871" y="31700"/>
                    </a:lnTo>
                    <a:lnTo>
                      <a:pt x="4018" y="31805"/>
                    </a:lnTo>
                    <a:lnTo>
                      <a:pt x="3934" y="31867"/>
                    </a:lnTo>
                    <a:lnTo>
                      <a:pt x="3829" y="32056"/>
                    </a:lnTo>
                    <a:lnTo>
                      <a:pt x="3557" y="32097"/>
                    </a:lnTo>
                    <a:lnTo>
                      <a:pt x="3411" y="31993"/>
                    </a:lnTo>
                    <a:lnTo>
                      <a:pt x="3369" y="32097"/>
                    </a:lnTo>
                    <a:lnTo>
                      <a:pt x="3369" y="32223"/>
                    </a:lnTo>
                    <a:lnTo>
                      <a:pt x="3474" y="32411"/>
                    </a:lnTo>
                    <a:lnTo>
                      <a:pt x="3453" y="32579"/>
                    </a:lnTo>
                    <a:lnTo>
                      <a:pt x="3578" y="32725"/>
                    </a:lnTo>
                    <a:lnTo>
                      <a:pt x="3578" y="32893"/>
                    </a:lnTo>
                    <a:lnTo>
                      <a:pt x="3683" y="32913"/>
                    </a:lnTo>
                    <a:lnTo>
                      <a:pt x="3808" y="32893"/>
                    </a:lnTo>
                    <a:lnTo>
                      <a:pt x="3808" y="32746"/>
                    </a:lnTo>
                    <a:lnTo>
                      <a:pt x="3892" y="32683"/>
                    </a:lnTo>
                    <a:lnTo>
                      <a:pt x="4185" y="32788"/>
                    </a:lnTo>
                    <a:lnTo>
                      <a:pt x="4457" y="32788"/>
                    </a:lnTo>
                    <a:lnTo>
                      <a:pt x="4624" y="32704"/>
                    </a:lnTo>
                    <a:lnTo>
                      <a:pt x="4750" y="32704"/>
                    </a:lnTo>
                    <a:lnTo>
                      <a:pt x="4834" y="32955"/>
                    </a:lnTo>
                    <a:lnTo>
                      <a:pt x="4959" y="33060"/>
                    </a:lnTo>
                    <a:lnTo>
                      <a:pt x="4875" y="33206"/>
                    </a:lnTo>
                    <a:lnTo>
                      <a:pt x="5043" y="33416"/>
                    </a:lnTo>
                    <a:lnTo>
                      <a:pt x="5357" y="33353"/>
                    </a:lnTo>
                    <a:lnTo>
                      <a:pt x="5461" y="33457"/>
                    </a:lnTo>
                    <a:lnTo>
                      <a:pt x="5482" y="33583"/>
                    </a:lnTo>
                    <a:lnTo>
                      <a:pt x="5587" y="33625"/>
                    </a:lnTo>
                    <a:lnTo>
                      <a:pt x="5587" y="33771"/>
                    </a:lnTo>
                    <a:lnTo>
                      <a:pt x="5650" y="33960"/>
                    </a:lnTo>
                    <a:lnTo>
                      <a:pt x="5901" y="34211"/>
                    </a:lnTo>
                    <a:lnTo>
                      <a:pt x="6005" y="34106"/>
                    </a:lnTo>
                    <a:lnTo>
                      <a:pt x="6173" y="34190"/>
                    </a:lnTo>
                    <a:lnTo>
                      <a:pt x="6298" y="34169"/>
                    </a:lnTo>
                    <a:lnTo>
                      <a:pt x="6424" y="34190"/>
                    </a:lnTo>
                    <a:lnTo>
                      <a:pt x="6612" y="34043"/>
                    </a:lnTo>
                    <a:lnTo>
                      <a:pt x="6696" y="34043"/>
                    </a:lnTo>
                    <a:lnTo>
                      <a:pt x="6821" y="34315"/>
                    </a:lnTo>
                    <a:lnTo>
                      <a:pt x="7010" y="34420"/>
                    </a:lnTo>
                    <a:lnTo>
                      <a:pt x="7051" y="34525"/>
                    </a:lnTo>
                    <a:lnTo>
                      <a:pt x="7135" y="34462"/>
                    </a:lnTo>
                    <a:lnTo>
                      <a:pt x="7344" y="34504"/>
                    </a:lnTo>
                    <a:lnTo>
                      <a:pt x="7491" y="34504"/>
                    </a:lnTo>
                    <a:lnTo>
                      <a:pt x="7595" y="34587"/>
                    </a:lnTo>
                    <a:lnTo>
                      <a:pt x="7742" y="34566"/>
                    </a:lnTo>
                    <a:lnTo>
                      <a:pt x="7888" y="34671"/>
                    </a:lnTo>
                    <a:lnTo>
                      <a:pt x="8077" y="34692"/>
                    </a:lnTo>
                    <a:lnTo>
                      <a:pt x="8160" y="34608"/>
                    </a:lnTo>
                    <a:lnTo>
                      <a:pt x="8202" y="34734"/>
                    </a:lnTo>
                    <a:lnTo>
                      <a:pt x="8286" y="34797"/>
                    </a:lnTo>
                    <a:lnTo>
                      <a:pt x="8286" y="34943"/>
                    </a:lnTo>
                    <a:lnTo>
                      <a:pt x="8181" y="35090"/>
                    </a:lnTo>
                    <a:lnTo>
                      <a:pt x="8056" y="35110"/>
                    </a:lnTo>
                    <a:lnTo>
                      <a:pt x="8014" y="35362"/>
                    </a:lnTo>
                    <a:lnTo>
                      <a:pt x="8181" y="35466"/>
                    </a:lnTo>
                    <a:lnTo>
                      <a:pt x="8202" y="35634"/>
                    </a:lnTo>
                    <a:lnTo>
                      <a:pt x="8119" y="35843"/>
                    </a:lnTo>
                    <a:lnTo>
                      <a:pt x="8160" y="35989"/>
                    </a:lnTo>
                    <a:lnTo>
                      <a:pt x="8056" y="36073"/>
                    </a:lnTo>
                    <a:lnTo>
                      <a:pt x="7763" y="36094"/>
                    </a:lnTo>
                    <a:lnTo>
                      <a:pt x="7637" y="36303"/>
                    </a:lnTo>
                    <a:lnTo>
                      <a:pt x="7554" y="36345"/>
                    </a:lnTo>
                    <a:lnTo>
                      <a:pt x="7533" y="36596"/>
                    </a:lnTo>
                    <a:lnTo>
                      <a:pt x="7554" y="36596"/>
                    </a:lnTo>
                    <a:lnTo>
                      <a:pt x="7658" y="36617"/>
                    </a:lnTo>
                    <a:lnTo>
                      <a:pt x="7784" y="36554"/>
                    </a:lnTo>
                    <a:lnTo>
                      <a:pt x="7951" y="36512"/>
                    </a:lnTo>
                    <a:lnTo>
                      <a:pt x="7972" y="36575"/>
                    </a:lnTo>
                    <a:lnTo>
                      <a:pt x="7951" y="36659"/>
                    </a:lnTo>
                    <a:lnTo>
                      <a:pt x="7637" y="36805"/>
                    </a:lnTo>
                    <a:lnTo>
                      <a:pt x="7491" y="36889"/>
                    </a:lnTo>
                    <a:lnTo>
                      <a:pt x="7554" y="36931"/>
                    </a:lnTo>
                    <a:lnTo>
                      <a:pt x="7637" y="36931"/>
                    </a:lnTo>
                    <a:lnTo>
                      <a:pt x="7554" y="37014"/>
                    </a:lnTo>
                    <a:lnTo>
                      <a:pt x="7428" y="36994"/>
                    </a:lnTo>
                    <a:lnTo>
                      <a:pt x="7240" y="37014"/>
                    </a:lnTo>
                    <a:lnTo>
                      <a:pt x="7323" y="37203"/>
                    </a:lnTo>
                    <a:lnTo>
                      <a:pt x="7386" y="37286"/>
                    </a:lnTo>
                    <a:lnTo>
                      <a:pt x="7449" y="37224"/>
                    </a:lnTo>
                    <a:lnTo>
                      <a:pt x="7470" y="37286"/>
                    </a:lnTo>
                    <a:lnTo>
                      <a:pt x="7575" y="37307"/>
                    </a:lnTo>
                    <a:lnTo>
                      <a:pt x="7575" y="37349"/>
                    </a:lnTo>
                    <a:lnTo>
                      <a:pt x="7491" y="37391"/>
                    </a:lnTo>
                    <a:lnTo>
                      <a:pt x="7449" y="37454"/>
                    </a:lnTo>
                    <a:lnTo>
                      <a:pt x="7365" y="37454"/>
                    </a:lnTo>
                    <a:lnTo>
                      <a:pt x="7323" y="37517"/>
                    </a:lnTo>
                    <a:lnTo>
                      <a:pt x="7323" y="37559"/>
                    </a:lnTo>
                    <a:lnTo>
                      <a:pt x="7177" y="37705"/>
                    </a:lnTo>
                    <a:lnTo>
                      <a:pt x="7177" y="37831"/>
                    </a:lnTo>
                    <a:lnTo>
                      <a:pt x="7240" y="37851"/>
                    </a:lnTo>
                    <a:lnTo>
                      <a:pt x="7219" y="38019"/>
                    </a:lnTo>
                    <a:lnTo>
                      <a:pt x="7114" y="37977"/>
                    </a:lnTo>
                    <a:lnTo>
                      <a:pt x="7072" y="38019"/>
                    </a:lnTo>
                    <a:lnTo>
                      <a:pt x="6968" y="37935"/>
                    </a:lnTo>
                    <a:lnTo>
                      <a:pt x="6842" y="37914"/>
                    </a:lnTo>
                    <a:lnTo>
                      <a:pt x="6842" y="37956"/>
                    </a:lnTo>
                    <a:lnTo>
                      <a:pt x="6905" y="38040"/>
                    </a:lnTo>
                    <a:lnTo>
                      <a:pt x="6821" y="38061"/>
                    </a:lnTo>
                    <a:lnTo>
                      <a:pt x="6738" y="38144"/>
                    </a:lnTo>
                    <a:lnTo>
                      <a:pt x="6863" y="38165"/>
                    </a:lnTo>
                    <a:lnTo>
                      <a:pt x="6947" y="38165"/>
                    </a:lnTo>
                    <a:lnTo>
                      <a:pt x="7114" y="38291"/>
                    </a:lnTo>
                    <a:lnTo>
                      <a:pt x="7114" y="38375"/>
                    </a:lnTo>
                    <a:lnTo>
                      <a:pt x="7240" y="38500"/>
                    </a:lnTo>
                    <a:lnTo>
                      <a:pt x="7449" y="38479"/>
                    </a:lnTo>
                    <a:lnTo>
                      <a:pt x="7679" y="38605"/>
                    </a:lnTo>
                    <a:lnTo>
                      <a:pt x="7847" y="38647"/>
                    </a:lnTo>
                    <a:lnTo>
                      <a:pt x="8202" y="38898"/>
                    </a:lnTo>
                    <a:lnTo>
                      <a:pt x="8286" y="39023"/>
                    </a:lnTo>
                    <a:lnTo>
                      <a:pt x="8391" y="39065"/>
                    </a:lnTo>
                    <a:lnTo>
                      <a:pt x="8412" y="39128"/>
                    </a:lnTo>
                    <a:lnTo>
                      <a:pt x="8516" y="39211"/>
                    </a:lnTo>
                    <a:lnTo>
                      <a:pt x="8600" y="39211"/>
                    </a:lnTo>
                    <a:lnTo>
                      <a:pt x="8621" y="39295"/>
                    </a:lnTo>
                    <a:lnTo>
                      <a:pt x="8725" y="39337"/>
                    </a:lnTo>
                    <a:lnTo>
                      <a:pt x="8788" y="39337"/>
                    </a:lnTo>
                    <a:lnTo>
                      <a:pt x="8893" y="39483"/>
                    </a:lnTo>
                    <a:lnTo>
                      <a:pt x="8997" y="39504"/>
                    </a:lnTo>
                    <a:lnTo>
                      <a:pt x="9039" y="39525"/>
                    </a:lnTo>
                    <a:lnTo>
                      <a:pt x="9102" y="39504"/>
                    </a:lnTo>
                    <a:lnTo>
                      <a:pt x="9248" y="39630"/>
                    </a:lnTo>
                    <a:lnTo>
                      <a:pt x="9248" y="39714"/>
                    </a:lnTo>
                    <a:lnTo>
                      <a:pt x="9374" y="39735"/>
                    </a:lnTo>
                    <a:lnTo>
                      <a:pt x="9520" y="39923"/>
                    </a:lnTo>
                    <a:lnTo>
                      <a:pt x="9583" y="40007"/>
                    </a:lnTo>
                    <a:lnTo>
                      <a:pt x="9625" y="40237"/>
                    </a:lnTo>
                    <a:lnTo>
                      <a:pt x="9730" y="40425"/>
                    </a:lnTo>
                    <a:lnTo>
                      <a:pt x="9688" y="40488"/>
                    </a:lnTo>
                    <a:lnTo>
                      <a:pt x="9730" y="40572"/>
                    </a:lnTo>
                    <a:cubicBezTo>
                      <a:pt x="9939" y="40572"/>
                      <a:pt x="10483" y="40572"/>
                      <a:pt x="10462" y="40446"/>
                    </a:cubicBezTo>
                    <a:lnTo>
                      <a:pt x="10420" y="40279"/>
                    </a:lnTo>
                    <a:lnTo>
                      <a:pt x="11090" y="40258"/>
                    </a:lnTo>
                    <a:cubicBezTo>
                      <a:pt x="11090" y="40258"/>
                      <a:pt x="11215" y="40383"/>
                      <a:pt x="11320" y="40383"/>
                    </a:cubicBezTo>
                    <a:cubicBezTo>
                      <a:pt x="11425" y="40383"/>
                      <a:pt x="11948" y="40153"/>
                      <a:pt x="11948" y="40153"/>
                    </a:cubicBezTo>
                    <a:cubicBezTo>
                      <a:pt x="11948" y="40153"/>
                      <a:pt x="12073" y="40174"/>
                      <a:pt x="12136" y="40279"/>
                    </a:cubicBezTo>
                    <a:cubicBezTo>
                      <a:pt x="12159" y="40337"/>
                      <a:pt x="12208" y="40350"/>
                      <a:pt x="12254" y="40350"/>
                    </a:cubicBezTo>
                    <a:cubicBezTo>
                      <a:pt x="12291" y="40350"/>
                      <a:pt x="12327" y="40341"/>
                      <a:pt x="12345" y="40341"/>
                    </a:cubicBezTo>
                    <a:lnTo>
                      <a:pt x="12345" y="40320"/>
                    </a:lnTo>
                    <a:lnTo>
                      <a:pt x="12492" y="40341"/>
                    </a:lnTo>
                    <a:lnTo>
                      <a:pt x="12764" y="40551"/>
                    </a:lnTo>
                    <a:lnTo>
                      <a:pt x="12826" y="40676"/>
                    </a:lnTo>
                    <a:lnTo>
                      <a:pt x="13098" y="40697"/>
                    </a:lnTo>
                    <a:lnTo>
                      <a:pt x="13140" y="40592"/>
                    </a:lnTo>
                    <a:lnTo>
                      <a:pt x="13308" y="40488"/>
                    </a:lnTo>
                    <a:lnTo>
                      <a:pt x="13496" y="40258"/>
                    </a:lnTo>
                    <a:lnTo>
                      <a:pt x="13433" y="40237"/>
                    </a:lnTo>
                    <a:lnTo>
                      <a:pt x="13119" y="39965"/>
                    </a:lnTo>
                    <a:lnTo>
                      <a:pt x="12910" y="39714"/>
                    </a:lnTo>
                    <a:lnTo>
                      <a:pt x="12889" y="39546"/>
                    </a:lnTo>
                    <a:lnTo>
                      <a:pt x="12805" y="39442"/>
                    </a:lnTo>
                    <a:lnTo>
                      <a:pt x="12805" y="39295"/>
                    </a:lnTo>
                    <a:lnTo>
                      <a:pt x="12785" y="39211"/>
                    </a:lnTo>
                    <a:lnTo>
                      <a:pt x="12764" y="39170"/>
                    </a:lnTo>
                    <a:lnTo>
                      <a:pt x="12680" y="39170"/>
                    </a:lnTo>
                    <a:lnTo>
                      <a:pt x="12680" y="39065"/>
                    </a:lnTo>
                    <a:lnTo>
                      <a:pt x="12722" y="39086"/>
                    </a:lnTo>
                    <a:lnTo>
                      <a:pt x="12764" y="38981"/>
                    </a:lnTo>
                    <a:lnTo>
                      <a:pt x="12805" y="38877"/>
                    </a:lnTo>
                    <a:lnTo>
                      <a:pt x="12722" y="38877"/>
                    </a:lnTo>
                    <a:lnTo>
                      <a:pt x="12680" y="38919"/>
                    </a:lnTo>
                    <a:lnTo>
                      <a:pt x="12554" y="38856"/>
                    </a:lnTo>
                    <a:lnTo>
                      <a:pt x="12554" y="38667"/>
                    </a:lnTo>
                    <a:lnTo>
                      <a:pt x="12450" y="38647"/>
                    </a:lnTo>
                    <a:lnTo>
                      <a:pt x="12366" y="38563"/>
                    </a:lnTo>
                    <a:lnTo>
                      <a:pt x="12282" y="38584"/>
                    </a:lnTo>
                    <a:lnTo>
                      <a:pt x="12178" y="38584"/>
                    </a:lnTo>
                    <a:lnTo>
                      <a:pt x="12136" y="38375"/>
                    </a:lnTo>
                    <a:lnTo>
                      <a:pt x="12157" y="38270"/>
                    </a:lnTo>
                    <a:lnTo>
                      <a:pt x="12199" y="38228"/>
                    </a:lnTo>
                    <a:lnTo>
                      <a:pt x="12199" y="38019"/>
                    </a:lnTo>
                    <a:lnTo>
                      <a:pt x="12261" y="37914"/>
                    </a:lnTo>
                    <a:lnTo>
                      <a:pt x="12282" y="37768"/>
                    </a:lnTo>
                    <a:lnTo>
                      <a:pt x="12345" y="37726"/>
                    </a:lnTo>
                    <a:lnTo>
                      <a:pt x="12366" y="37600"/>
                    </a:lnTo>
                    <a:lnTo>
                      <a:pt x="12408" y="37517"/>
                    </a:lnTo>
                    <a:lnTo>
                      <a:pt x="12408" y="37433"/>
                    </a:lnTo>
                    <a:lnTo>
                      <a:pt x="12471" y="37454"/>
                    </a:lnTo>
                    <a:lnTo>
                      <a:pt x="12513" y="37517"/>
                    </a:lnTo>
                    <a:lnTo>
                      <a:pt x="12575" y="37496"/>
                    </a:lnTo>
                    <a:lnTo>
                      <a:pt x="12596" y="37412"/>
                    </a:lnTo>
                    <a:lnTo>
                      <a:pt x="12659" y="37454"/>
                    </a:lnTo>
                    <a:lnTo>
                      <a:pt x="12701" y="37412"/>
                    </a:lnTo>
                    <a:lnTo>
                      <a:pt x="12785" y="37412"/>
                    </a:lnTo>
                    <a:lnTo>
                      <a:pt x="12868" y="37349"/>
                    </a:lnTo>
                    <a:lnTo>
                      <a:pt x="12826" y="37307"/>
                    </a:lnTo>
                    <a:lnTo>
                      <a:pt x="12764" y="37286"/>
                    </a:lnTo>
                    <a:lnTo>
                      <a:pt x="12805" y="37286"/>
                    </a:lnTo>
                    <a:cubicBezTo>
                      <a:pt x="12805" y="37286"/>
                      <a:pt x="12826" y="37307"/>
                      <a:pt x="12868" y="37307"/>
                    </a:cubicBezTo>
                    <a:cubicBezTo>
                      <a:pt x="12889" y="37307"/>
                      <a:pt x="12931" y="37286"/>
                      <a:pt x="12931" y="37286"/>
                    </a:cubicBezTo>
                    <a:lnTo>
                      <a:pt x="12994" y="37328"/>
                    </a:lnTo>
                    <a:lnTo>
                      <a:pt x="13036" y="37307"/>
                    </a:lnTo>
                    <a:lnTo>
                      <a:pt x="13015" y="37245"/>
                    </a:lnTo>
                    <a:lnTo>
                      <a:pt x="12847" y="37140"/>
                    </a:lnTo>
                    <a:lnTo>
                      <a:pt x="12931" y="37119"/>
                    </a:lnTo>
                    <a:lnTo>
                      <a:pt x="13036" y="37140"/>
                    </a:lnTo>
                    <a:lnTo>
                      <a:pt x="13098" y="37119"/>
                    </a:lnTo>
                    <a:lnTo>
                      <a:pt x="13161" y="37140"/>
                    </a:lnTo>
                    <a:lnTo>
                      <a:pt x="13161" y="37077"/>
                    </a:lnTo>
                    <a:lnTo>
                      <a:pt x="13119" y="37035"/>
                    </a:lnTo>
                    <a:lnTo>
                      <a:pt x="13161" y="37035"/>
                    </a:lnTo>
                    <a:lnTo>
                      <a:pt x="13161" y="36994"/>
                    </a:lnTo>
                    <a:lnTo>
                      <a:pt x="13119" y="36931"/>
                    </a:lnTo>
                    <a:lnTo>
                      <a:pt x="13203" y="36910"/>
                    </a:lnTo>
                    <a:lnTo>
                      <a:pt x="13203" y="36868"/>
                    </a:lnTo>
                    <a:lnTo>
                      <a:pt x="13203" y="36805"/>
                    </a:lnTo>
                    <a:lnTo>
                      <a:pt x="13057" y="36722"/>
                    </a:lnTo>
                    <a:lnTo>
                      <a:pt x="12910" y="36784"/>
                    </a:lnTo>
                    <a:lnTo>
                      <a:pt x="12701" y="36659"/>
                    </a:lnTo>
                    <a:lnTo>
                      <a:pt x="12701" y="36554"/>
                    </a:lnTo>
                    <a:lnTo>
                      <a:pt x="12910" y="36554"/>
                    </a:lnTo>
                    <a:lnTo>
                      <a:pt x="12680" y="36157"/>
                    </a:lnTo>
                    <a:lnTo>
                      <a:pt x="12408" y="35885"/>
                    </a:lnTo>
                    <a:lnTo>
                      <a:pt x="12052" y="35780"/>
                    </a:lnTo>
                    <a:lnTo>
                      <a:pt x="11989" y="35864"/>
                    </a:lnTo>
                    <a:lnTo>
                      <a:pt x="11822" y="35717"/>
                    </a:lnTo>
                    <a:lnTo>
                      <a:pt x="11843" y="35634"/>
                    </a:lnTo>
                    <a:lnTo>
                      <a:pt x="11738" y="35466"/>
                    </a:lnTo>
                    <a:lnTo>
                      <a:pt x="11508" y="35403"/>
                    </a:lnTo>
                    <a:lnTo>
                      <a:pt x="11571" y="35194"/>
                    </a:lnTo>
                    <a:lnTo>
                      <a:pt x="11634" y="34818"/>
                    </a:lnTo>
                    <a:lnTo>
                      <a:pt x="11550" y="34734"/>
                    </a:lnTo>
                    <a:lnTo>
                      <a:pt x="11529" y="34462"/>
                    </a:lnTo>
                    <a:lnTo>
                      <a:pt x="11634" y="34399"/>
                    </a:lnTo>
                    <a:lnTo>
                      <a:pt x="11780" y="34211"/>
                    </a:lnTo>
                    <a:lnTo>
                      <a:pt x="11780" y="34064"/>
                    </a:lnTo>
                    <a:lnTo>
                      <a:pt x="11864" y="33960"/>
                    </a:lnTo>
                    <a:lnTo>
                      <a:pt x="12178" y="34253"/>
                    </a:lnTo>
                    <a:lnTo>
                      <a:pt x="12199" y="34357"/>
                    </a:lnTo>
                    <a:lnTo>
                      <a:pt x="12387" y="34462"/>
                    </a:lnTo>
                    <a:lnTo>
                      <a:pt x="12575" y="34420"/>
                    </a:lnTo>
                    <a:lnTo>
                      <a:pt x="12554" y="34253"/>
                    </a:lnTo>
                    <a:lnTo>
                      <a:pt x="12617" y="34190"/>
                    </a:lnTo>
                    <a:lnTo>
                      <a:pt x="12492" y="33729"/>
                    </a:lnTo>
                    <a:lnTo>
                      <a:pt x="12680" y="33688"/>
                    </a:lnTo>
                    <a:lnTo>
                      <a:pt x="12868" y="33688"/>
                    </a:lnTo>
                    <a:lnTo>
                      <a:pt x="12868" y="33562"/>
                    </a:lnTo>
                    <a:lnTo>
                      <a:pt x="12785" y="33457"/>
                    </a:lnTo>
                    <a:lnTo>
                      <a:pt x="12805" y="33332"/>
                    </a:lnTo>
                    <a:lnTo>
                      <a:pt x="12994" y="33227"/>
                    </a:lnTo>
                    <a:lnTo>
                      <a:pt x="13077" y="33227"/>
                    </a:lnTo>
                    <a:lnTo>
                      <a:pt x="13119" y="33060"/>
                    </a:lnTo>
                    <a:lnTo>
                      <a:pt x="13203" y="32997"/>
                    </a:lnTo>
                    <a:lnTo>
                      <a:pt x="13329" y="33018"/>
                    </a:lnTo>
                    <a:lnTo>
                      <a:pt x="13349" y="32913"/>
                    </a:lnTo>
                    <a:lnTo>
                      <a:pt x="13329" y="32809"/>
                    </a:lnTo>
                    <a:lnTo>
                      <a:pt x="13349" y="32725"/>
                    </a:lnTo>
                    <a:lnTo>
                      <a:pt x="13538" y="32830"/>
                    </a:lnTo>
                    <a:lnTo>
                      <a:pt x="13663" y="32893"/>
                    </a:lnTo>
                    <a:lnTo>
                      <a:pt x="13642" y="32955"/>
                    </a:lnTo>
                    <a:lnTo>
                      <a:pt x="13559" y="33060"/>
                    </a:lnTo>
                    <a:lnTo>
                      <a:pt x="13621" y="33123"/>
                    </a:lnTo>
                    <a:lnTo>
                      <a:pt x="13726" y="33060"/>
                    </a:lnTo>
                    <a:lnTo>
                      <a:pt x="13747" y="32997"/>
                    </a:lnTo>
                    <a:lnTo>
                      <a:pt x="13831" y="32934"/>
                    </a:lnTo>
                    <a:lnTo>
                      <a:pt x="13831" y="33039"/>
                    </a:lnTo>
                    <a:lnTo>
                      <a:pt x="13914" y="32955"/>
                    </a:lnTo>
                    <a:lnTo>
                      <a:pt x="13935" y="32893"/>
                    </a:lnTo>
                    <a:lnTo>
                      <a:pt x="14040" y="32893"/>
                    </a:lnTo>
                    <a:lnTo>
                      <a:pt x="14165" y="32809"/>
                    </a:lnTo>
                    <a:lnTo>
                      <a:pt x="14270" y="32809"/>
                    </a:lnTo>
                    <a:lnTo>
                      <a:pt x="14312" y="32955"/>
                    </a:lnTo>
                    <a:lnTo>
                      <a:pt x="14458" y="33039"/>
                    </a:lnTo>
                    <a:lnTo>
                      <a:pt x="14668" y="32955"/>
                    </a:lnTo>
                    <a:lnTo>
                      <a:pt x="14772" y="32955"/>
                    </a:lnTo>
                    <a:lnTo>
                      <a:pt x="14814" y="33039"/>
                    </a:lnTo>
                    <a:lnTo>
                      <a:pt x="14898" y="33039"/>
                    </a:lnTo>
                    <a:lnTo>
                      <a:pt x="15002" y="33206"/>
                    </a:lnTo>
                    <a:lnTo>
                      <a:pt x="15128" y="33206"/>
                    </a:lnTo>
                    <a:lnTo>
                      <a:pt x="15233" y="33332"/>
                    </a:lnTo>
                    <a:lnTo>
                      <a:pt x="15400" y="33457"/>
                    </a:lnTo>
                    <a:lnTo>
                      <a:pt x="15463" y="33457"/>
                    </a:lnTo>
                    <a:lnTo>
                      <a:pt x="15526" y="33541"/>
                    </a:lnTo>
                    <a:lnTo>
                      <a:pt x="15526" y="33667"/>
                    </a:lnTo>
                    <a:lnTo>
                      <a:pt x="15609" y="33688"/>
                    </a:lnTo>
                    <a:lnTo>
                      <a:pt x="15672" y="33583"/>
                    </a:lnTo>
                    <a:lnTo>
                      <a:pt x="15672" y="33437"/>
                    </a:lnTo>
                    <a:lnTo>
                      <a:pt x="15777" y="33353"/>
                    </a:lnTo>
                    <a:lnTo>
                      <a:pt x="15860" y="33457"/>
                    </a:lnTo>
                    <a:lnTo>
                      <a:pt x="16070" y="33478"/>
                    </a:lnTo>
                    <a:lnTo>
                      <a:pt x="16153" y="33583"/>
                    </a:lnTo>
                    <a:lnTo>
                      <a:pt x="16258" y="33625"/>
                    </a:lnTo>
                    <a:lnTo>
                      <a:pt x="16383" y="33520"/>
                    </a:lnTo>
                    <a:lnTo>
                      <a:pt x="16383" y="33311"/>
                    </a:lnTo>
                    <a:lnTo>
                      <a:pt x="16509" y="33311"/>
                    </a:lnTo>
                    <a:lnTo>
                      <a:pt x="16509" y="33206"/>
                    </a:lnTo>
                    <a:lnTo>
                      <a:pt x="16614" y="33165"/>
                    </a:lnTo>
                    <a:lnTo>
                      <a:pt x="16697" y="33248"/>
                    </a:lnTo>
                    <a:lnTo>
                      <a:pt x="16760" y="33144"/>
                    </a:lnTo>
                    <a:lnTo>
                      <a:pt x="16886" y="33123"/>
                    </a:lnTo>
                    <a:lnTo>
                      <a:pt x="17032" y="33269"/>
                    </a:lnTo>
                    <a:lnTo>
                      <a:pt x="17074" y="33332"/>
                    </a:lnTo>
                    <a:lnTo>
                      <a:pt x="17220" y="33311"/>
                    </a:lnTo>
                    <a:lnTo>
                      <a:pt x="17199" y="33165"/>
                    </a:lnTo>
                    <a:lnTo>
                      <a:pt x="17283" y="33144"/>
                    </a:lnTo>
                    <a:lnTo>
                      <a:pt x="17409" y="33144"/>
                    </a:lnTo>
                    <a:lnTo>
                      <a:pt x="17451" y="33060"/>
                    </a:lnTo>
                    <a:lnTo>
                      <a:pt x="17597" y="33144"/>
                    </a:lnTo>
                    <a:lnTo>
                      <a:pt x="17660" y="33206"/>
                    </a:lnTo>
                    <a:lnTo>
                      <a:pt x="17639" y="33269"/>
                    </a:lnTo>
                    <a:lnTo>
                      <a:pt x="17555" y="33332"/>
                    </a:lnTo>
                    <a:lnTo>
                      <a:pt x="17660" y="33457"/>
                    </a:lnTo>
                    <a:lnTo>
                      <a:pt x="17764" y="33478"/>
                    </a:lnTo>
                    <a:lnTo>
                      <a:pt x="17827" y="33457"/>
                    </a:lnTo>
                    <a:lnTo>
                      <a:pt x="17911" y="33520"/>
                    </a:lnTo>
                    <a:lnTo>
                      <a:pt x="18078" y="33520"/>
                    </a:lnTo>
                    <a:lnTo>
                      <a:pt x="18287" y="33625"/>
                    </a:lnTo>
                    <a:lnTo>
                      <a:pt x="18434" y="33583"/>
                    </a:lnTo>
                    <a:lnTo>
                      <a:pt x="18476" y="33457"/>
                    </a:lnTo>
                    <a:lnTo>
                      <a:pt x="18476" y="33353"/>
                    </a:lnTo>
                    <a:lnTo>
                      <a:pt x="18539" y="33311"/>
                    </a:lnTo>
                    <a:lnTo>
                      <a:pt x="18706" y="33416"/>
                    </a:lnTo>
                    <a:lnTo>
                      <a:pt x="18873" y="33437"/>
                    </a:lnTo>
                    <a:lnTo>
                      <a:pt x="19062" y="33353"/>
                    </a:lnTo>
                    <a:lnTo>
                      <a:pt x="19103" y="33248"/>
                    </a:lnTo>
                    <a:lnTo>
                      <a:pt x="19083" y="32809"/>
                    </a:lnTo>
                    <a:lnTo>
                      <a:pt x="19020" y="32746"/>
                    </a:lnTo>
                    <a:lnTo>
                      <a:pt x="18852" y="32746"/>
                    </a:lnTo>
                    <a:lnTo>
                      <a:pt x="18748" y="32683"/>
                    </a:lnTo>
                    <a:lnTo>
                      <a:pt x="18706" y="32621"/>
                    </a:lnTo>
                    <a:lnTo>
                      <a:pt x="18580" y="32600"/>
                    </a:lnTo>
                    <a:lnTo>
                      <a:pt x="18497" y="32516"/>
                    </a:lnTo>
                    <a:lnTo>
                      <a:pt x="18371" y="32516"/>
                    </a:lnTo>
                    <a:lnTo>
                      <a:pt x="18371" y="32432"/>
                    </a:lnTo>
                    <a:lnTo>
                      <a:pt x="18350" y="32369"/>
                    </a:lnTo>
                    <a:lnTo>
                      <a:pt x="18371" y="32307"/>
                    </a:lnTo>
                    <a:lnTo>
                      <a:pt x="18476" y="32307"/>
                    </a:lnTo>
                    <a:lnTo>
                      <a:pt x="18497" y="32181"/>
                    </a:lnTo>
                    <a:lnTo>
                      <a:pt x="18580" y="32077"/>
                    </a:lnTo>
                    <a:lnTo>
                      <a:pt x="18559" y="31951"/>
                    </a:lnTo>
                    <a:lnTo>
                      <a:pt x="18476" y="31951"/>
                    </a:lnTo>
                    <a:lnTo>
                      <a:pt x="18476" y="31805"/>
                    </a:lnTo>
                    <a:lnTo>
                      <a:pt x="18601" y="31637"/>
                    </a:lnTo>
                    <a:lnTo>
                      <a:pt x="18748" y="31491"/>
                    </a:lnTo>
                    <a:lnTo>
                      <a:pt x="18978" y="31470"/>
                    </a:lnTo>
                    <a:lnTo>
                      <a:pt x="19083" y="31491"/>
                    </a:lnTo>
                    <a:lnTo>
                      <a:pt x="19166" y="31449"/>
                    </a:lnTo>
                    <a:lnTo>
                      <a:pt x="19166" y="31344"/>
                    </a:lnTo>
                    <a:lnTo>
                      <a:pt x="19062" y="31323"/>
                    </a:lnTo>
                    <a:lnTo>
                      <a:pt x="18978" y="31219"/>
                    </a:lnTo>
                    <a:lnTo>
                      <a:pt x="18873" y="31219"/>
                    </a:lnTo>
                    <a:lnTo>
                      <a:pt x="18790" y="31260"/>
                    </a:lnTo>
                    <a:lnTo>
                      <a:pt x="18685" y="31219"/>
                    </a:lnTo>
                    <a:lnTo>
                      <a:pt x="18539" y="31219"/>
                    </a:lnTo>
                    <a:lnTo>
                      <a:pt x="18539" y="31135"/>
                    </a:lnTo>
                    <a:lnTo>
                      <a:pt x="18580" y="31072"/>
                    </a:lnTo>
                    <a:lnTo>
                      <a:pt x="18748" y="31072"/>
                    </a:lnTo>
                    <a:lnTo>
                      <a:pt x="18685" y="30947"/>
                    </a:lnTo>
                    <a:lnTo>
                      <a:pt x="18539" y="30968"/>
                    </a:lnTo>
                    <a:lnTo>
                      <a:pt x="18434" y="30947"/>
                    </a:lnTo>
                    <a:lnTo>
                      <a:pt x="18476" y="30905"/>
                    </a:lnTo>
                    <a:lnTo>
                      <a:pt x="18434" y="30758"/>
                    </a:lnTo>
                    <a:lnTo>
                      <a:pt x="18476" y="30737"/>
                    </a:lnTo>
                    <a:lnTo>
                      <a:pt x="18601" y="30737"/>
                    </a:lnTo>
                    <a:lnTo>
                      <a:pt x="18664" y="30654"/>
                    </a:lnTo>
                    <a:lnTo>
                      <a:pt x="18748" y="30654"/>
                    </a:lnTo>
                    <a:lnTo>
                      <a:pt x="18769" y="30716"/>
                    </a:lnTo>
                    <a:lnTo>
                      <a:pt x="18894" y="30696"/>
                    </a:lnTo>
                    <a:lnTo>
                      <a:pt x="18999" y="30758"/>
                    </a:lnTo>
                    <a:lnTo>
                      <a:pt x="19062" y="30716"/>
                    </a:lnTo>
                    <a:lnTo>
                      <a:pt x="19062" y="30633"/>
                    </a:lnTo>
                    <a:lnTo>
                      <a:pt x="19166" y="30591"/>
                    </a:lnTo>
                    <a:lnTo>
                      <a:pt x="19271" y="30591"/>
                    </a:lnTo>
                    <a:lnTo>
                      <a:pt x="19334" y="30696"/>
                    </a:lnTo>
                    <a:lnTo>
                      <a:pt x="19396" y="30612"/>
                    </a:lnTo>
                    <a:lnTo>
                      <a:pt x="19396" y="30528"/>
                    </a:lnTo>
                    <a:lnTo>
                      <a:pt x="19606" y="30486"/>
                    </a:lnTo>
                    <a:lnTo>
                      <a:pt x="19731" y="30486"/>
                    </a:lnTo>
                    <a:lnTo>
                      <a:pt x="19899" y="30403"/>
                    </a:lnTo>
                    <a:lnTo>
                      <a:pt x="20045" y="30403"/>
                    </a:lnTo>
                    <a:lnTo>
                      <a:pt x="20066" y="30340"/>
                    </a:lnTo>
                    <a:lnTo>
                      <a:pt x="20233" y="30235"/>
                    </a:lnTo>
                    <a:lnTo>
                      <a:pt x="20359" y="30235"/>
                    </a:lnTo>
                    <a:lnTo>
                      <a:pt x="20443" y="30193"/>
                    </a:lnTo>
                    <a:lnTo>
                      <a:pt x="20526" y="30193"/>
                    </a:lnTo>
                    <a:lnTo>
                      <a:pt x="20589" y="30214"/>
                    </a:lnTo>
                    <a:lnTo>
                      <a:pt x="20652" y="30172"/>
                    </a:lnTo>
                    <a:lnTo>
                      <a:pt x="20652" y="30026"/>
                    </a:lnTo>
                    <a:lnTo>
                      <a:pt x="20736" y="29984"/>
                    </a:lnTo>
                    <a:lnTo>
                      <a:pt x="20861" y="29984"/>
                    </a:lnTo>
                    <a:lnTo>
                      <a:pt x="20882" y="29900"/>
                    </a:lnTo>
                    <a:lnTo>
                      <a:pt x="20966" y="29859"/>
                    </a:lnTo>
                    <a:lnTo>
                      <a:pt x="21008" y="29900"/>
                    </a:lnTo>
                    <a:lnTo>
                      <a:pt x="21091" y="29921"/>
                    </a:lnTo>
                    <a:lnTo>
                      <a:pt x="21196" y="29880"/>
                    </a:lnTo>
                    <a:lnTo>
                      <a:pt x="21321" y="29817"/>
                    </a:lnTo>
                    <a:lnTo>
                      <a:pt x="21572" y="29670"/>
                    </a:lnTo>
                    <a:lnTo>
                      <a:pt x="21614" y="29670"/>
                    </a:lnTo>
                    <a:lnTo>
                      <a:pt x="21677" y="29649"/>
                    </a:lnTo>
                    <a:lnTo>
                      <a:pt x="21803" y="29608"/>
                    </a:lnTo>
                    <a:lnTo>
                      <a:pt x="21886" y="29503"/>
                    </a:lnTo>
                    <a:lnTo>
                      <a:pt x="21949" y="29545"/>
                    </a:lnTo>
                    <a:lnTo>
                      <a:pt x="22116" y="29503"/>
                    </a:lnTo>
                    <a:lnTo>
                      <a:pt x="22116" y="29440"/>
                    </a:lnTo>
                    <a:lnTo>
                      <a:pt x="22054" y="29356"/>
                    </a:lnTo>
                    <a:lnTo>
                      <a:pt x="22116" y="29336"/>
                    </a:lnTo>
                    <a:lnTo>
                      <a:pt x="22284" y="29336"/>
                    </a:lnTo>
                    <a:lnTo>
                      <a:pt x="22305" y="29231"/>
                    </a:lnTo>
                    <a:lnTo>
                      <a:pt x="22409" y="29168"/>
                    </a:lnTo>
                    <a:lnTo>
                      <a:pt x="22472" y="29168"/>
                    </a:lnTo>
                    <a:lnTo>
                      <a:pt x="22556" y="29147"/>
                    </a:lnTo>
                    <a:lnTo>
                      <a:pt x="22681" y="29189"/>
                    </a:lnTo>
                    <a:lnTo>
                      <a:pt x="22849" y="29168"/>
                    </a:lnTo>
                    <a:lnTo>
                      <a:pt x="22974" y="29273"/>
                    </a:lnTo>
                    <a:lnTo>
                      <a:pt x="23100" y="29273"/>
                    </a:lnTo>
                    <a:lnTo>
                      <a:pt x="23246" y="29210"/>
                    </a:lnTo>
                    <a:lnTo>
                      <a:pt x="23372" y="29210"/>
                    </a:lnTo>
                    <a:lnTo>
                      <a:pt x="23414" y="29356"/>
                    </a:lnTo>
                    <a:lnTo>
                      <a:pt x="23477" y="29377"/>
                    </a:lnTo>
                    <a:lnTo>
                      <a:pt x="23539" y="29503"/>
                    </a:lnTo>
                    <a:lnTo>
                      <a:pt x="23602" y="29608"/>
                    </a:lnTo>
                    <a:lnTo>
                      <a:pt x="23686" y="29670"/>
                    </a:lnTo>
                    <a:lnTo>
                      <a:pt x="23686" y="29712"/>
                    </a:lnTo>
                    <a:lnTo>
                      <a:pt x="23665" y="29817"/>
                    </a:lnTo>
                    <a:lnTo>
                      <a:pt x="23686" y="29921"/>
                    </a:lnTo>
                    <a:lnTo>
                      <a:pt x="23686" y="29984"/>
                    </a:lnTo>
                    <a:lnTo>
                      <a:pt x="23602" y="30005"/>
                    </a:lnTo>
                    <a:lnTo>
                      <a:pt x="23665" y="30110"/>
                    </a:lnTo>
                    <a:lnTo>
                      <a:pt x="23749" y="30152"/>
                    </a:lnTo>
                    <a:lnTo>
                      <a:pt x="23874" y="30089"/>
                    </a:lnTo>
                    <a:lnTo>
                      <a:pt x="23937" y="30152"/>
                    </a:lnTo>
                    <a:lnTo>
                      <a:pt x="24000" y="30131"/>
                    </a:lnTo>
                    <a:lnTo>
                      <a:pt x="24021" y="30026"/>
                    </a:lnTo>
                    <a:lnTo>
                      <a:pt x="24104" y="30005"/>
                    </a:lnTo>
                    <a:lnTo>
                      <a:pt x="24125" y="30110"/>
                    </a:lnTo>
                    <a:lnTo>
                      <a:pt x="24209" y="30110"/>
                    </a:lnTo>
                    <a:lnTo>
                      <a:pt x="24230" y="30026"/>
                    </a:lnTo>
                    <a:lnTo>
                      <a:pt x="24188" y="29921"/>
                    </a:lnTo>
                    <a:lnTo>
                      <a:pt x="24209" y="29900"/>
                    </a:lnTo>
                    <a:lnTo>
                      <a:pt x="24418" y="30026"/>
                    </a:lnTo>
                    <a:lnTo>
                      <a:pt x="24439" y="30214"/>
                    </a:lnTo>
                    <a:lnTo>
                      <a:pt x="24523" y="30340"/>
                    </a:lnTo>
                    <a:lnTo>
                      <a:pt x="24606" y="30340"/>
                    </a:lnTo>
                    <a:lnTo>
                      <a:pt x="24669" y="30256"/>
                    </a:lnTo>
                    <a:lnTo>
                      <a:pt x="24627" y="30235"/>
                    </a:lnTo>
                    <a:lnTo>
                      <a:pt x="24606" y="30193"/>
                    </a:lnTo>
                    <a:lnTo>
                      <a:pt x="24732" y="30152"/>
                    </a:lnTo>
                    <a:lnTo>
                      <a:pt x="24941" y="30256"/>
                    </a:lnTo>
                    <a:lnTo>
                      <a:pt x="25025" y="30256"/>
                    </a:lnTo>
                    <a:lnTo>
                      <a:pt x="25088" y="30193"/>
                    </a:lnTo>
                    <a:lnTo>
                      <a:pt x="25150" y="30214"/>
                    </a:lnTo>
                    <a:lnTo>
                      <a:pt x="25088" y="30319"/>
                    </a:lnTo>
                    <a:lnTo>
                      <a:pt x="25025" y="30361"/>
                    </a:lnTo>
                    <a:lnTo>
                      <a:pt x="25025" y="30528"/>
                    </a:lnTo>
                    <a:lnTo>
                      <a:pt x="25088" y="30633"/>
                    </a:lnTo>
                    <a:lnTo>
                      <a:pt x="25171" y="30633"/>
                    </a:lnTo>
                    <a:lnTo>
                      <a:pt x="25255" y="30549"/>
                    </a:lnTo>
                    <a:lnTo>
                      <a:pt x="25381" y="30528"/>
                    </a:lnTo>
                    <a:lnTo>
                      <a:pt x="25611" y="30570"/>
                    </a:lnTo>
                    <a:lnTo>
                      <a:pt x="25673" y="30612"/>
                    </a:lnTo>
                    <a:lnTo>
                      <a:pt x="25757" y="30549"/>
                    </a:lnTo>
                    <a:lnTo>
                      <a:pt x="25715" y="30424"/>
                    </a:lnTo>
                    <a:lnTo>
                      <a:pt x="25820" y="30361"/>
                    </a:lnTo>
                    <a:lnTo>
                      <a:pt x="25987" y="30340"/>
                    </a:lnTo>
                    <a:lnTo>
                      <a:pt x="26092" y="30256"/>
                    </a:lnTo>
                    <a:lnTo>
                      <a:pt x="26134" y="30152"/>
                    </a:lnTo>
                    <a:lnTo>
                      <a:pt x="26217" y="30089"/>
                    </a:lnTo>
                    <a:lnTo>
                      <a:pt x="26217" y="30005"/>
                    </a:lnTo>
                    <a:lnTo>
                      <a:pt x="26343" y="29880"/>
                    </a:lnTo>
                    <a:lnTo>
                      <a:pt x="26448" y="29838"/>
                    </a:lnTo>
                    <a:lnTo>
                      <a:pt x="26531" y="29733"/>
                    </a:lnTo>
                    <a:lnTo>
                      <a:pt x="26657" y="29712"/>
                    </a:lnTo>
                    <a:lnTo>
                      <a:pt x="26824" y="29670"/>
                    </a:lnTo>
                    <a:lnTo>
                      <a:pt x="26866" y="29712"/>
                    </a:lnTo>
                    <a:lnTo>
                      <a:pt x="26866" y="29817"/>
                    </a:lnTo>
                    <a:lnTo>
                      <a:pt x="27138" y="29900"/>
                    </a:lnTo>
                    <a:lnTo>
                      <a:pt x="27054" y="29921"/>
                    </a:lnTo>
                    <a:lnTo>
                      <a:pt x="27117" y="30005"/>
                    </a:lnTo>
                    <a:lnTo>
                      <a:pt x="28163" y="30800"/>
                    </a:lnTo>
                    <a:lnTo>
                      <a:pt x="29565" y="32579"/>
                    </a:lnTo>
                    <a:lnTo>
                      <a:pt x="29712" y="32537"/>
                    </a:lnTo>
                    <a:lnTo>
                      <a:pt x="29816" y="32495"/>
                    </a:lnTo>
                    <a:lnTo>
                      <a:pt x="29837" y="32411"/>
                    </a:lnTo>
                    <a:lnTo>
                      <a:pt x="29816" y="32390"/>
                    </a:lnTo>
                    <a:lnTo>
                      <a:pt x="29816" y="32265"/>
                    </a:lnTo>
                    <a:lnTo>
                      <a:pt x="29879" y="32202"/>
                    </a:lnTo>
                    <a:lnTo>
                      <a:pt x="30047" y="32286"/>
                    </a:lnTo>
                    <a:lnTo>
                      <a:pt x="30026" y="32369"/>
                    </a:lnTo>
                    <a:lnTo>
                      <a:pt x="30026" y="32432"/>
                    </a:lnTo>
                    <a:lnTo>
                      <a:pt x="30151" y="32474"/>
                    </a:lnTo>
                    <a:lnTo>
                      <a:pt x="30214" y="32537"/>
                    </a:lnTo>
                    <a:lnTo>
                      <a:pt x="30319" y="32537"/>
                    </a:lnTo>
                    <a:lnTo>
                      <a:pt x="30402" y="32495"/>
                    </a:lnTo>
                    <a:lnTo>
                      <a:pt x="30507" y="32474"/>
                    </a:lnTo>
                    <a:lnTo>
                      <a:pt x="30674" y="32537"/>
                    </a:lnTo>
                    <a:lnTo>
                      <a:pt x="30800" y="32495"/>
                    </a:lnTo>
                    <a:lnTo>
                      <a:pt x="30904" y="32516"/>
                    </a:lnTo>
                    <a:lnTo>
                      <a:pt x="31009" y="32474"/>
                    </a:lnTo>
                    <a:lnTo>
                      <a:pt x="31030" y="32411"/>
                    </a:lnTo>
                    <a:lnTo>
                      <a:pt x="31009" y="32369"/>
                    </a:lnTo>
                    <a:lnTo>
                      <a:pt x="31030" y="32307"/>
                    </a:lnTo>
                    <a:lnTo>
                      <a:pt x="31218" y="32286"/>
                    </a:lnTo>
                    <a:lnTo>
                      <a:pt x="31427" y="32286"/>
                    </a:lnTo>
                    <a:lnTo>
                      <a:pt x="31616" y="32328"/>
                    </a:lnTo>
                    <a:lnTo>
                      <a:pt x="31783" y="32474"/>
                    </a:lnTo>
                    <a:lnTo>
                      <a:pt x="31888" y="32621"/>
                    </a:lnTo>
                    <a:lnTo>
                      <a:pt x="31951" y="32746"/>
                    </a:lnTo>
                    <a:lnTo>
                      <a:pt x="32013" y="32746"/>
                    </a:lnTo>
                    <a:lnTo>
                      <a:pt x="32139" y="32788"/>
                    </a:lnTo>
                    <a:lnTo>
                      <a:pt x="32264" y="32851"/>
                    </a:lnTo>
                    <a:lnTo>
                      <a:pt x="32327" y="32851"/>
                    </a:lnTo>
                    <a:lnTo>
                      <a:pt x="32390" y="32913"/>
                    </a:lnTo>
                    <a:lnTo>
                      <a:pt x="32390" y="32997"/>
                    </a:lnTo>
                    <a:lnTo>
                      <a:pt x="32369" y="33039"/>
                    </a:lnTo>
                    <a:lnTo>
                      <a:pt x="32369" y="33144"/>
                    </a:lnTo>
                    <a:lnTo>
                      <a:pt x="32390" y="33227"/>
                    </a:lnTo>
                    <a:lnTo>
                      <a:pt x="32453" y="33269"/>
                    </a:lnTo>
                    <a:lnTo>
                      <a:pt x="32474" y="33311"/>
                    </a:lnTo>
                    <a:lnTo>
                      <a:pt x="32536" y="33311"/>
                    </a:lnTo>
                    <a:lnTo>
                      <a:pt x="32641" y="33353"/>
                    </a:lnTo>
                    <a:lnTo>
                      <a:pt x="32704" y="33416"/>
                    </a:lnTo>
                    <a:lnTo>
                      <a:pt x="32746" y="33353"/>
                    </a:lnTo>
                    <a:lnTo>
                      <a:pt x="32850" y="33311"/>
                    </a:lnTo>
                    <a:lnTo>
                      <a:pt x="33101" y="33269"/>
                    </a:lnTo>
                    <a:lnTo>
                      <a:pt x="33227" y="33248"/>
                    </a:lnTo>
                    <a:lnTo>
                      <a:pt x="33290" y="33144"/>
                    </a:lnTo>
                    <a:lnTo>
                      <a:pt x="33394" y="33102"/>
                    </a:lnTo>
                    <a:lnTo>
                      <a:pt x="33436" y="33123"/>
                    </a:lnTo>
                    <a:lnTo>
                      <a:pt x="33394" y="33248"/>
                    </a:lnTo>
                    <a:lnTo>
                      <a:pt x="33415" y="33353"/>
                    </a:lnTo>
                    <a:lnTo>
                      <a:pt x="33499" y="33374"/>
                    </a:lnTo>
                    <a:lnTo>
                      <a:pt x="33624" y="33478"/>
                    </a:lnTo>
                    <a:lnTo>
                      <a:pt x="33792" y="33541"/>
                    </a:lnTo>
                    <a:lnTo>
                      <a:pt x="33813" y="33562"/>
                    </a:lnTo>
                    <a:lnTo>
                      <a:pt x="33896" y="33562"/>
                    </a:lnTo>
                    <a:lnTo>
                      <a:pt x="34001" y="33625"/>
                    </a:lnTo>
                    <a:lnTo>
                      <a:pt x="34043" y="33625"/>
                    </a:lnTo>
                    <a:lnTo>
                      <a:pt x="34043" y="33583"/>
                    </a:lnTo>
                    <a:lnTo>
                      <a:pt x="34127" y="33374"/>
                    </a:lnTo>
                    <a:lnTo>
                      <a:pt x="34231" y="33332"/>
                    </a:lnTo>
                    <a:lnTo>
                      <a:pt x="34482" y="33332"/>
                    </a:lnTo>
                    <a:lnTo>
                      <a:pt x="34524" y="33269"/>
                    </a:lnTo>
                    <a:lnTo>
                      <a:pt x="34629" y="33165"/>
                    </a:lnTo>
                    <a:lnTo>
                      <a:pt x="34796" y="33102"/>
                    </a:lnTo>
                    <a:lnTo>
                      <a:pt x="34796" y="32997"/>
                    </a:lnTo>
                    <a:lnTo>
                      <a:pt x="34859" y="32893"/>
                    </a:lnTo>
                    <a:lnTo>
                      <a:pt x="35005" y="32809"/>
                    </a:lnTo>
                    <a:lnTo>
                      <a:pt x="35005" y="32725"/>
                    </a:lnTo>
                    <a:lnTo>
                      <a:pt x="35110" y="32621"/>
                    </a:lnTo>
                    <a:lnTo>
                      <a:pt x="35215" y="32600"/>
                    </a:lnTo>
                    <a:lnTo>
                      <a:pt x="35298" y="32495"/>
                    </a:lnTo>
                    <a:lnTo>
                      <a:pt x="35361" y="32432"/>
                    </a:lnTo>
                    <a:lnTo>
                      <a:pt x="35298" y="32390"/>
                    </a:lnTo>
                    <a:lnTo>
                      <a:pt x="35298" y="32307"/>
                    </a:lnTo>
                    <a:lnTo>
                      <a:pt x="35319" y="32265"/>
                    </a:lnTo>
                    <a:lnTo>
                      <a:pt x="35508" y="32307"/>
                    </a:lnTo>
                    <a:lnTo>
                      <a:pt x="35591" y="32265"/>
                    </a:lnTo>
                    <a:lnTo>
                      <a:pt x="35633" y="32097"/>
                    </a:lnTo>
                    <a:lnTo>
                      <a:pt x="35717" y="32077"/>
                    </a:lnTo>
                    <a:lnTo>
                      <a:pt x="35926" y="32056"/>
                    </a:lnTo>
                    <a:lnTo>
                      <a:pt x="36031" y="32014"/>
                    </a:lnTo>
                    <a:lnTo>
                      <a:pt x="36261" y="32014"/>
                    </a:lnTo>
                    <a:lnTo>
                      <a:pt x="36345" y="31972"/>
                    </a:lnTo>
                    <a:lnTo>
                      <a:pt x="36365" y="31972"/>
                    </a:lnTo>
                    <a:lnTo>
                      <a:pt x="36449" y="32077"/>
                    </a:lnTo>
                    <a:lnTo>
                      <a:pt x="36449" y="32160"/>
                    </a:lnTo>
                    <a:lnTo>
                      <a:pt x="36533" y="32223"/>
                    </a:lnTo>
                    <a:lnTo>
                      <a:pt x="36658" y="32223"/>
                    </a:lnTo>
                    <a:lnTo>
                      <a:pt x="36700" y="32202"/>
                    </a:lnTo>
                    <a:lnTo>
                      <a:pt x="36805" y="32202"/>
                    </a:lnTo>
                    <a:lnTo>
                      <a:pt x="36889" y="32160"/>
                    </a:lnTo>
                    <a:lnTo>
                      <a:pt x="37077" y="32160"/>
                    </a:lnTo>
                    <a:lnTo>
                      <a:pt x="37098" y="32223"/>
                    </a:lnTo>
                    <a:lnTo>
                      <a:pt x="37119" y="32328"/>
                    </a:lnTo>
                    <a:lnTo>
                      <a:pt x="37161" y="32411"/>
                    </a:lnTo>
                    <a:lnTo>
                      <a:pt x="37453" y="32579"/>
                    </a:lnTo>
                    <a:lnTo>
                      <a:pt x="37537" y="32641"/>
                    </a:lnTo>
                    <a:lnTo>
                      <a:pt x="37746" y="32746"/>
                    </a:lnTo>
                    <a:lnTo>
                      <a:pt x="37830" y="32704"/>
                    </a:lnTo>
                    <a:lnTo>
                      <a:pt x="37935" y="32641"/>
                    </a:lnTo>
                    <a:lnTo>
                      <a:pt x="38060" y="32579"/>
                    </a:lnTo>
                    <a:lnTo>
                      <a:pt x="38165" y="32579"/>
                    </a:lnTo>
                    <a:lnTo>
                      <a:pt x="38269" y="32600"/>
                    </a:lnTo>
                    <a:lnTo>
                      <a:pt x="38353" y="32641"/>
                    </a:lnTo>
                    <a:lnTo>
                      <a:pt x="38437" y="32621"/>
                    </a:lnTo>
                    <a:lnTo>
                      <a:pt x="38688" y="32621"/>
                    </a:lnTo>
                    <a:lnTo>
                      <a:pt x="38793" y="32683"/>
                    </a:lnTo>
                    <a:lnTo>
                      <a:pt x="38897" y="32683"/>
                    </a:lnTo>
                    <a:lnTo>
                      <a:pt x="38939" y="32641"/>
                    </a:lnTo>
                    <a:lnTo>
                      <a:pt x="39044" y="32683"/>
                    </a:lnTo>
                    <a:lnTo>
                      <a:pt x="39211" y="32641"/>
                    </a:lnTo>
                    <a:lnTo>
                      <a:pt x="39316" y="32474"/>
                    </a:lnTo>
                    <a:lnTo>
                      <a:pt x="39274" y="32390"/>
                    </a:lnTo>
                    <a:lnTo>
                      <a:pt x="39169" y="32307"/>
                    </a:lnTo>
                    <a:lnTo>
                      <a:pt x="39169" y="32118"/>
                    </a:lnTo>
                    <a:lnTo>
                      <a:pt x="39190" y="31951"/>
                    </a:lnTo>
                    <a:lnTo>
                      <a:pt x="39169" y="31867"/>
                    </a:lnTo>
                    <a:lnTo>
                      <a:pt x="39065" y="31846"/>
                    </a:lnTo>
                    <a:lnTo>
                      <a:pt x="39002" y="31763"/>
                    </a:lnTo>
                    <a:lnTo>
                      <a:pt x="38834" y="31700"/>
                    </a:lnTo>
                    <a:lnTo>
                      <a:pt x="38772" y="31574"/>
                    </a:lnTo>
                    <a:lnTo>
                      <a:pt x="38772" y="31281"/>
                    </a:lnTo>
                    <a:lnTo>
                      <a:pt x="38876" y="31156"/>
                    </a:lnTo>
                    <a:lnTo>
                      <a:pt x="38876" y="31072"/>
                    </a:lnTo>
                    <a:lnTo>
                      <a:pt x="38939" y="30968"/>
                    </a:lnTo>
                    <a:lnTo>
                      <a:pt x="39044" y="30947"/>
                    </a:lnTo>
                    <a:lnTo>
                      <a:pt x="39086" y="30968"/>
                    </a:lnTo>
                    <a:lnTo>
                      <a:pt x="39148" y="30863"/>
                    </a:lnTo>
                    <a:lnTo>
                      <a:pt x="39106" y="30758"/>
                    </a:lnTo>
                    <a:lnTo>
                      <a:pt x="39148" y="30696"/>
                    </a:lnTo>
                    <a:lnTo>
                      <a:pt x="39211" y="30633"/>
                    </a:lnTo>
                    <a:lnTo>
                      <a:pt x="39316" y="30633"/>
                    </a:lnTo>
                    <a:lnTo>
                      <a:pt x="39399" y="30696"/>
                    </a:lnTo>
                    <a:lnTo>
                      <a:pt x="39567" y="30737"/>
                    </a:lnTo>
                    <a:lnTo>
                      <a:pt x="39713" y="30821"/>
                    </a:lnTo>
                    <a:lnTo>
                      <a:pt x="39734" y="30863"/>
                    </a:lnTo>
                    <a:lnTo>
                      <a:pt x="39881" y="30926"/>
                    </a:lnTo>
                    <a:lnTo>
                      <a:pt x="40236" y="30926"/>
                    </a:lnTo>
                    <a:lnTo>
                      <a:pt x="40320" y="30968"/>
                    </a:lnTo>
                    <a:lnTo>
                      <a:pt x="40362" y="31030"/>
                    </a:lnTo>
                    <a:lnTo>
                      <a:pt x="40529" y="31051"/>
                    </a:lnTo>
                    <a:lnTo>
                      <a:pt x="40613" y="31114"/>
                    </a:lnTo>
                    <a:lnTo>
                      <a:pt x="40718" y="31135"/>
                    </a:lnTo>
                    <a:lnTo>
                      <a:pt x="40948" y="31135"/>
                    </a:lnTo>
                    <a:lnTo>
                      <a:pt x="41031" y="31156"/>
                    </a:lnTo>
                    <a:lnTo>
                      <a:pt x="41073" y="31240"/>
                    </a:lnTo>
                    <a:lnTo>
                      <a:pt x="41073" y="31323"/>
                    </a:lnTo>
                    <a:lnTo>
                      <a:pt x="41136" y="31386"/>
                    </a:lnTo>
                    <a:lnTo>
                      <a:pt x="41136" y="31470"/>
                    </a:lnTo>
                    <a:lnTo>
                      <a:pt x="41178" y="31533"/>
                    </a:lnTo>
                    <a:lnTo>
                      <a:pt x="41241" y="31658"/>
                    </a:lnTo>
                    <a:lnTo>
                      <a:pt x="41241" y="31763"/>
                    </a:lnTo>
                    <a:lnTo>
                      <a:pt x="41303" y="31805"/>
                    </a:lnTo>
                    <a:lnTo>
                      <a:pt x="41387" y="31805"/>
                    </a:lnTo>
                    <a:lnTo>
                      <a:pt x="41492" y="31909"/>
                    </a:lnTo>
                    <a:lnTo>
                      <a:pt x="41513" y="31972"/>
                    </a:lnTo>
                    <a:lnTo>
                      <a:pt x="41680" y="32014"/>
                    </a:lnTo>
                    <a:lnTo>
                      <a:pt x="41868" y="32118"/>
                    </a:lnTo>
                    <a:lnTo>
                      <a:pt x="41931" y="32118"/>
                    </a:lnTo>
                    <a:lnTo>
                      <a:pt x="41994" y="32077"/>
                    </a:lnTo>
                    <a:lnTo>
                      <a:pt x="42182" y="32077"/>
                    </a:lnTo>
                    <a:lnTo>
                      <a:pt x="42245" y="32014"/>
                    </a:lnTo>
                    <a:lnTo>
                      <a:pt x="42329" y="32014"/>
                    </a:lnTo>
                    <a:lnTo>
                      <a:pt x="42412" y="32056"/>
                    </a:lnTo>
                    <a:lnTo>
                      <a:pt x="42496" y="32014"/>
                    </a:lnTo>
                    <a:lnTo>
                      <a:pt x="42601" y="31909"/>
                    </a:lnTo>
                    <a:lnTo>
                      <a:pt x="42747" y="31867"/>
                    </a:lnTo>
                    <a:lnTo>
                      <a:pt x="42977" y="31846"/>
                    </a:lnTo>
                    <a:lnTo>
                      <a:pt x="43124" y="31763"/>
                    </a:lnTo>
                    <a:lnTo>
                      <a:pt x="43270" y="31763"/>
                    </a:lnTo>
                    <a:lnTo>
                      <a:pt x="43396" y="31700"/>
                    </a:lnTo>
                    <a:lnTo>
                      <a:pt x="43542" y="31784"/>
                    </a:lnTo>
                    <a:lnTo>
                      <a:pt x="43710" y="31805"/>
                    </a:lnTo>
                    <a:lnTo>
                      <a:pt x="43961" y="31805"/>
                    </a:lnTo>
                    <a:lnTo>
                      <a:pt x="44065" y="31972"/>
                    </a:lnTo>
                    <a:lnTo>
                      <a:pt x="44275" y="32056"/>
                    </a:lnTo>
                    <a:lnTo>
                      <a:pt x="44421" y="32056"/>
                    </a:lnTo>
                    <a:lnTo>
                      <a:pt x="44547" y="32014"/>
                    </a:lnTo>
                    <a:lnTo>
                      <a:pt x="44609" y="32077"/>
                    </a:lnTo>
                    <a:lnTo>
                      <a:pt x="44651" y="32265"/>
                    </a:lnTo>
                    <a:lnTo>
                      <a:pt x="44756" y="32328"/>
                    </a:lnTo>
                    <a:lnTo>
                      <a:pt x="44840" y="32390"/>
                    </a:lnTo>
                    <a:lnTo>
                      <a:pt x="44923" y="32411"/>
                    </a:lnTo>
                    <a:lnTo>
                      <a:pt x="45028" y="32516"/>
                    </a:lnTo>
                    <a:lnTo>
                      <a:pt x="45112" y="32516"/>
                    </a:lnTo>
                    <a:lnTo>
                      <a:pt x="45363" y="32495"/>
                    </a:lnTo>
                    <a:lnTo>
                      <a:pt x="45593" y="32579"/>
                    </a:lnTo>
                    <a:lnTo>
                      <a:pt x="45948" y="32579"/>
                    </a:lnTo>
                    <a:lnTo>
                      <a:pt x="46095" y="32537"/>
                    </a:lnTo>
                    <a:lnTo>
                      <a:pt x="46158" y="32495"/>
                    </a:lnTo>
                    <a:lnTo>
                      <a:pt x="46283" y="32495"/>
                    </a:lnTo>
                    <a:lnTo>
                      <a:pt x="46388" y="32537"/>
                    </a:lnTo>
                    <a:lnTo>
                      <a:pt x="46472" y="32537"/>
                    </a:lnTo>
                    <a:lnTo>
                      <a:pt x="46534" y="32411"/>
                    </a:lnTo>
                    <a:lnTo>
                      <a:pt x="46744" y="32286"/>
                    </a:lnTo>
                    <a:lnTo>
                      <a:pt x="46890" y="32286"/>
                    </a:lnTo>
                    <a:lnTo>
                      <a:pt x="46953" y="32181"/>
                    </a:lnTo>
                    <a:lnTo>
                      <a:pt x="47329" y="32181"/>
                    </a:lnTo>
                    <a:lnTo>
                      <a:pt x="47434" y="32077"/>
                    </a:lnTo>
                    <a:lnTo>
                      <a:pt x="47455" y="31972"/>
                    </a:lnTo>
                    <a:lnTo>
                      <a:pt x="47455" y="31909"/>
                    </a:lnTo>
                    <a:lnTo>
                      <a:pt x="47539" y="31805"/>
                    </a:lnTo>
                    <a:lnTo>
                      <a:pt x="47664" y="31763"/>
                    </a:lnTo>
                    <a:lnTo>
                      <a:pt x="47748" y="31679"/>
                    </a:lnTo>
                    <a:lnTo>
                      <a:pt x="47790" y="31553"/>
                    </a:lnTo>
                    <a:lnTo>
                      <a:pt x="47873" y="31470"/>
                    </a:lnTo>
                    <a:lnTo>
                      <a:pt x="47978" y="31470"/>
                    </a:lnTo>
                    <a:lnTo>
                      <a:pt x="47999" y="31491"/>
                    </a:lnTo>
                    <a:lnTo>
                      <a:pt x="48187" y="31449"/>
                    </a:lnTo>
                    <a:lnTo>
                      <a:pt x="48292" y="31449"/>
                    </a:lnTo>
                    <a:lnTo>
                      <a:pt x="48417" y="31533"/>
                    </a:lnTo>
                    <a:lnTo>
                      <a:pt x="48501" y="31637"/>
                    </a:lnTo>
                    <a:lnTo>
                      <a:pt x="48585" y="31658"/>
                    </a:lnTo>
                    <a:lnTo>
                      <a:pt x="48689" y="31595"/>
                    </a:lnTo>
                    <a:lnTo>
                      <a:pt x="48731" y="31658"/>
                    </a:lnTo>
                    <a:lnTo>
                      <a:pt x="48836" y="31658"/>
                    </a:lnTo>
                    <a:lnTo>
                      <a:pt x="48982" y="31574"/>
                    </a:lnTo>
                    <a:lnTo>
                      <a:pt x="48982" y="31533"/>
                    </a:lnTo>
                    <a:lnTo>
                      <a:pt x="49150" y="31491"/>
                    </a:lnTo>
                    <a:lnTo>
                      <a:pt x="49359" y="31574"/>
                    </a:lnTo>
                    <a:lnTo>
                      <a:pt x="49422" y="31637"/>
                    </a:lnTo>
                    <a:lnTo>
                      <a:pt x="49464" y="31595"/>
                    </a:lnTo>
                    <a:lnTo>
                      <a:pt x="49547" y="31595"/>
                    </a:lnTo>
                    <a:lnTo>
                      <a:pt x="49568" y="31658"/>
                    </a:lnTo>
                    <a:lnTo>
                      <a:pt x="49673" y="31637"/>
                    </a:lnTo>
                    <a:lnTo>
                      <a:pt x="49840" y="31658"/>
                    </a:lnTo>
                    <a:lnTo>
                      <a:pt x="49924" y="31742"/>
                    </a:lnTo>
                    <a:lnTo>
                      <a:pt x="49966" y="31742"/>
                    </a:lnTo>
                    <a:lnTo>
                      <a:pt x="50259" y="31470"/>
                    </a:lnTo>
                    <a:lnTo>
                      <a:pt x="50384" y="31365"/>
                    </a:lnTo>
                    <a:lnTo>
                      <a:pt x="50594" y="31344"/>
                    </a:lnTo>
                    <a:lnTo>
                      <a:pt x="50677" y="31260"/>
                    </a:lnTo>
                    <a:lnTo>
                      <a:pt x="50698" y="31156"/>
                    </a:lnTo>
                    <a:lnTo>
                      <a:pt x="50677" y="31030"/>
                    </a:lnTo>
                    <a:lnTo>
                      <a:pt x="50614" y="31009"/>
                    </a:lnTo>
                    <a:lnTo>
                      <a:pt x="50573" y="31030"/>
                    </a:lnTo>
                    <a:lnTo>
                      <a:pt x="50510" y="31009"/>
                    </a:lnTo>
                    <a:lnTo>
                      <a:pt x="50468" y="31009"/>
                    </a:lnTo>
                    <a:lnTo>
                      <a:pt x="50468" y="30842"/>
                    </a:lnTo>
                    <a:lnTo>
                      <a:pt x="50489" y="30800"/>
                    </a:lnTo>
                    <a:lnTo>
                      <a:pt x="50489" y="30633"/>
                    </a:lnTo>
                    <a:lnTo>
                      <a:pt x="50447" y="30528"/>
                    </a:lnTo>
                    <a:lnTo>
                      <a:pt x="50468" y="30444"/>
                    </a:lnTo>
                    <a:lnTo>
                      <a:pt x="50552" y="30424"/>
                    </a:lnTo>
                    <a:lnTo>
                      <a:pt x="50552" y="30319"/>
                    </a:lnTo>
                    <a:lnTo>
                      <a:pt x="50468" y="30235"/>
                    </a:lnTo>
                    <a:lnTo>
                      <a:pt x="50447" y="30110"/>
                    </a:lnTo>
                    <a:lnTo>
                      <a:pt x="50468" y="30068"/>
                    </a:lnTo>
                    <a:lnTo>
                      <a:pt x="50405" y="29963"/>
                    </a:lnTo>
                    <a:lnTo>
                      <a:pt x="50405" y="29859"/>
                    </a:lnTo>
                    <a:lnTo>
                      <a:pt x="50489" y="29754"/>
                    </a:lnTo>
                    <a:lnTo>
                      <a:pt x="50573" y="29691"/>
                    </a:lnTo>
                    <a:lnTo>
                      <a:pt x="50594" y="29566"/>
                    </a:lnTo>
                    <a:lnTo>
                      <a:pt x="50677" y="29461"/>
                    </a:lnTo>
                    <a:lnTo>
                      <a:pt x="50761" y="29398"/>
                    </a:lnTo>
                    <a:lnTo>
                      <a:pt x="50761" y="29273"/>
                    </a:lnTo>
                    <a:lnTo>
                      <a:pt x="50719" y="29189"/>
                    </a:lnTo>
                    <a:lnTo>
                      <a:pt x="50719" y="29126"/>
                    </a:lnTo>
                    <a:lnTo>
                      <a:pt x="50656" y="29064"/>
                    </a:lnTo>
                    <a:lnTo>
                      <a:pt x="50594" y="28959"/>
                    </a:lnTo>
                    <a:lnTo>
                      <a:pt x="50510" y="28833"/>
                    </a:lnTo>
                    <a:lnTo>
                      <a:pt x="50447" y="28812"/>
                    </a:lnTo>
                    <a:lnTo>
                      <a:pt x="50363" y="28833"/>
                    </a:lnTo>
                    <a:lnTo>
                      <a:pt x="50238" y="28917"/>
                    </a:lnTo>
                    <a:lnTo>
                      <a:pt x="50175" y="28917"/>
                    </a:lnTo>
                    <a:lnTo>
                      <a:pt x="50154" y="28854"/>
                    </a:lnTo>
                    <a:lnTo>
                      <a:pt x="50154" y="28603"/>
                    </a:lnTo>
                    <a:lnTo>
                      <a:pt x="50175" y="28540"/>
                    </a:lnTo>
                    <a:lnTo>
                      <a:pt x="50175" y="28499"/>
                    </a:lnTo>
                    <a:lnTo>
                      <a:pt x="50238" y="28436"/>
                    </a:lnTo>
                    <a:lnTo>
                      <a:pt x="50259" y="28331"/>
                    </a:lnTo>
                    <a:lnTo>
                      <a:pt x="50342" y="28227"/>
                    </a:lnTo>
                    <a:lnTo>
                      <a:pt x="50342" y="28143"/>
                    </a:lnTo>
                    <a:lnTo>
                      <a:pt x="50384" y="28101"/>
                    </a:lnTo>
                    <a:lnTo>
                      <a:pt x="50552" y="28080"/>
                    </a:lnTo>
                    <a:lnTo>
                      <a:pt x="50614" y="28038"/>
                    </a:lnTo>
                    <a:lnTo>
                      <a:pt x="50698" y="28038"/>
                    </a:lnTo>
                    <a:lnTo>
                      <a:pt x="50719" y="28017"/>
                    </a:lnTo>
                    <a:lnTo>
                      <a:pt x="50803" y="28017"/>
                    </a:lnTo>
                    <a:lnTo>
                      <a:pt x="50886" y="27996"/>
                    </a:lnTo>
                    <a:lnTo>
                      <a:pt x="50928" y="27913"/>
                    </a:lnTo>
                    <a:lnTo>
                      <a:pt x="51033" y="27913"/>
                    </a:lnTo>
                    <a:lnTo>
                      <a:pt x="51117" y="27829"/>
                    </a:lnTo>
                    <a:lnTo>
                      <a:pt x="51242" y="27871"/>
                    </a:lnTo>
                    <a:lnTo>
                      <a:pt x="51451" y="27871"/>
                    </a:lnTo>
                    <a:lnTo>
                      <a:pt x="51514" y="27808"/>
                    </a:lnTo>
                    <a:lnTo>
                      <a:pt x="51556" y="27808"/>
                    </a:lnTo>
                    <a:lnTo>
                      <a:pt x="51598" y="27724"/>
                    </a:lnTo>
                    <a:lnTo>
                      <a:pt x="51744" y="27703"/>
                    </a:lnTo>
                    <a:lnTo>
                      <a:pt x="51765" y="27683"/>
                    </a:lnTo>
                    <a:lnTo>
                      <a:pt x="51849" y="27703"/>
                    </a:lnTo>
                    <a:lnTo>
                      <a:pt x="51933" y="27703"/>
                    </a:lnTo>
                    <a:lnTo>
                      <a:pt x="52016" y="27745"/>
                    </a:lnTo>
                    <a:lnTo>
                      <a:pt x="52184" y="27787"/>
                    </a:lnTo>
                    <a:lnTo>
                      <a:pt x="52267" y="27829"/>
                    </a:lnTo>
                    <a:lnTo>
                      <a:pt x="52288" y="27892"/>
                    </a:lnTo>
                    <a:lnTo>
                      <a:pt x="52435" y="27892"/>
                    </a:lnTo>
                    <a:lnTo>
                      <a:pt x="52498" y="27850"/>
                    </a:lnTo>
                    <a:lnTo>
                      <a:pt x="52539" y="27892"/>
                    </a:lnTo>
                    <a:lnTo>
                      <a:pt x="52644" y="27934"/>
                    </a:lnTo>
                    <a:lnTo>
                      <a:pt x="52686" y="27913"/>
                    </a:lnTo>
                    <a:lnTo>
                      <a:pt x="52686" y="27829"/>
                    </a:lnTo>
                    <a:lnTo>
                      <a:pt x="52749" y="27808"/>
                    </a:lnTo>
                    <a:lnTo>
                      <a:pt x="52790" y="27829"/>
                    </a:lnTo>
                    <a:lnTo>
                      <a:pt x="52874" y="27829"/>
                    </a:lnTo>
                    <a:lnTo>
                      <a:pt x="52916" y="27808"/>
                    </a:lnTo>
                    <a:lnTo>
                      <a:pt x="52979" y="27892"/>
                    </a:lnTo>
                    <a:lnTo>
                      <a:pt x="53021" y="27892"/>
                    </a:lnTo>
                    <a:lnTo>
                      <a:pt x="53104" y="27913"/>
                    </a:lnTo>
                    <a:lnTo>
                      <a:pt x="53125" y="27955"/>
                    </a:lnTo>
                    <a:lnTo>
                      <a:pt x="53104" y="28017"/>
                    </a:lnTo>
                    <a:lnTo>
                      <a:pt x="53125" y="28059"/>
                    </a:lnTo>
                    <a:lnTo>
                      <a:pt x="53188" y="28059"/>
                    </a:lnTo>
                    <a:lnTo>
                      <a:pt x="53209" y="28122"/>
                    </a:lnTo>
                    <a:lnTo>
                      <a:pt x="53272" y="28059"/>
                    </a:lnTo>
                    <a:lnTo>
                      <a:pt x="53335" y="28101"/>
                    </a:lnTo>
                    <a:lnTo>
                      <a:pt x="53376" y="28143"/>
                    </a:lnTo>
                    <a:lnTo>
                      <a:pt x="53335" y="28206"/>
                    </a:lnTo>
                    <a:lnTo>
                      <a:pt x="53376" y="28247"/>
                    </a:lnTo>
                    <a:lnTo>
                      <a:pt x="53481" y="28268"/>
                    </a:lnTo>
                    <a:lnTo>
                      <a:pt x="53523" y="28268"/>
                    </a:lnTo>
                    <a:lnTo>
                      <a:pt x="53586" y="28310"/>
                    </a:lnTo>
                    <a:lnTo>
                      <a:pt x="53586" y="28352"/>
                    </a:lnTo>
                    <a:lnTo>
                      <a:pt x="53627" y="28373"/>
                    </a:lnTo>
                    <a:lnTo>
                      <a:pt x="53690" y="28457"/>
                    </a:lnTo>
                    <a:lnTo>
                      <a:pt x="53690" y="28540"/>
                    </a:lnTo>
                    <a:lnTo>
                      <a:pt x="53711" y="28624"/>
                    </a:lnTo>
                    <a:lnTo>
                      <a:pt x="53711" y="28666"/>
                    </a:lnTo>
                    <a:lnTo>
                      <a:pt x="53732" y="28687"/>
                    </a:lnTo>
                    <a:lnTo>
                      <a:pt x="53899" y="28687"/>
                    </a:lnTo>
                    <a:lnTo>
                      <a:pt x="53920" y="28750"/>
                    </a:lnTo>
                    <a:lnTo>
                      <a:pt x="53899" y="28833"/>
                    </a:lnTo>
                    <a:lnTo>
                      <a:pt x="53899" y="28875"/>
                    </a:lnTo>
                    <a:lnTo>
                      <a:pt x="54025" y="28959"/>
                    </a:lnTo>
                    <a:lnTo>
                      <a:pt x="54067" y="29064"/>
                    </a:lnTo>
                    <a:lnTo>
                      <a:pt x="54151" y="29147"/>
                    </a:lnTo>
                    <a:lnTo>
                      <a:pt x="54171" y="29210"/>
                    </a:lnTo>
                    <a:lnTo>
                      <a:pt x="54234" y="29252"/>
                    </a:lnTo>
                    <a:lnTo>
                      <a:pt x="54255" y="29356"/>
                    </a:lnTo>
                    <a:lnTo>
                      <a:pt x="54339" y="29398"/>
                    </a:lnTo>
                    <a:lnTo>
                      <a:pt x="54339" y="29461"/>
                    </a:lnTo>
                    <a:lnTo>
                      <a:pt x="54318" y="29503"/>
                    </a:lnTo>
                    <a:lnTo>
                      <a:pt x="54339" y="29524"/>
                    </a:lnTo>
                    <a:lnTo>
                      <a:pt x="54381" y="29503"/>
                    </a:lnTo>
                    <a:lnTo>
                      <a:pt x="54443" y="29587"/>
                    </a:lnTo>
                    <a:lnTo>
                      <a:pt x="54464" y="29670"/>
                    </a:lnTo>
                    <a:lnTo>
                      <a:pt x="54569" y="29817"/>
                    </a:lnTo>
                    <a:lnTo>
                      <a:pt x="54778" y="29963"/>
                    </a:lnTo>
                    <a:lnTo>
                      <a:pt x="54799" y="30047"/>
                    </a:lnTo>
                    <a:lnTo>
                      <a:pt x="54841" y="30152"/>
                    </a:lnTo>
                    <a:lnTo>
                      <a:pt x="54883" y="30193"/>
                    </a:lnTo>
                    <a:lnTo>
                      <a:pt x="54883" y="30298"/>
                    </a:lnTo>
                    <a:lnTo>
                      <a:pt x="54967" y="30319"/>
                    </a:lnTo>
                    <a:lnTo>
                      <a:pt x="55008" y="30319"/>
                    </a:lnTo>
                    <a:lnTo>
                      <a:pt x="55050" y="30424"/>
                    </a:lnTo>
                    <a:lnTo>
                      <a:pt x="55050" y="30507"/>
                    </a:lnTo>
                    <a:lnTo>
                      <a:pt x="55092" y="30612"/>
                    </a:lnTo>
                    <a:lnTo>
                      <a:pt x="55218" y="30737"/>
                    </a:lnTo>
                    <a:lnTo>
                      <a:pt x="55322" y="30758"/>
                    </a:lnTo>
                    <a:lnTo>
                      <a:pt x="55385" y="30842"/>
                    </a:lnTo>
                    <a:lnTo>
                      <a:pt x="55469" y="30842"/>
                    </a:lnTo>
                    <a:lnTo>
                      <a:pt x="55511" y="30821"/>
                    </a:lnTo>
                    <a:lnTo>
                      <a:pt x="55573" y="30842"/>
                    </a:lnTo>
                    <a:lnTo>
                      <a:pt x="55615" y="30821"/>
                    </a:lnTo>
                    <a:lnTo>
                      <a:pt x="55741" y="30842"/>
                    </a:lnTo>
                    <a:lnTo>
                      <a:pt x="55803" y="30779"/>
                    </a:lnTo>
                    <a:lnTo>
                      <a:pt x="55887" y="30779"/>
                    </a:lnTo>
                    <a:lnTo>
                      <a:pt x="55887" y="30821"/>
                    </a:lnTo>
                    <a:lnTo>
                      <a:pt x="55824" y="30863"/>
                    </a:lnTo>
                    <a:lnTo>
                      <a:pt x="55845" y="30905"/>
                    </a:lnTo>
                    <a:lnTo>
                      <a:pt x="55992" y="30905"/>
                    </a:lnTo>
                    <a:lnTo>
                      <a:pt x="56034" y="30926"/>
                    </a:lnTo>
                    <a:lnTo>
                      <a:pt x="56055" y="30968"/>
                    </a:lnTo>
                    <a:lnTo>
                      <a:pt x="56138" y="31030"/>
                    </a:lnTo>
                    <a:lnTo>
                      <a:pt x="56159" y="30968"/>
                    </a:lnTo>
                    <a:lnTo>
                      <a:pt x="56222" y="30947"/>
                    </a:lnTo>
                    <a:lnTo>
                      <a:pt x="56264" y="30968"/>
                    </a:lnTo>
                    <a:lnTo>
                      <a:pt x="56306" y="30905"/>
                    </a:lnTo>
                    <a:lnTo>
                      <a:pt x="56348" y="30905"/>
                    </a:lnTo>
                    <a:lnTo>
                      <a:pt x="56410" y="30947"/>
                    </a:lnTo>
                    <a:lnTo>
                      <a:pt x="56431" y="31009"/>
                    </a:lnTo>
                    <a:lnTo>
                      <a:pt x="56473" y="31072"/>
                    </a:lnTo>
                    <a:lnTo>
                      <a:pt x="56536" y="31072"/>
                    </a:lnTo>
                    <a:lnTo>
                      <a:pt x="56557" y="31135"/>
                    </a:lnTo>
                    <a:lnTo>
                      <a:pt x="56620" y="31177"/>
                    </a:lnTo>
                    <a:lnTo>
                      <a:pt x="56640" y="31177"/>
                    </a:lnTo>
                    <a:lnTo>
                      <a:pt x="56682" y="31240"/>
                    </a:lnTo>
                    <a:lnTo>
                      <a:pt x="56724" y="31281"/>
                    </a:lnTo>
                    <a:lnTo>
                      <a:pt x="56850" y="31344"/>
                    </a:lnTo>
                    <a:lnTo>
                      <a:pt x="56871" y="31365"/>
                    </a:lnTo>
                    <a:lnTo>
                      <a:pt x="56933" y="31365"/>
                    </a:lnTo>
                    <a:lnTo>
                      <a:pt x="56975" y="31407"/>
                    </a:lnTo>
                    <a:lnTo>
                      <a:pt x="57059" y="31449"/>
                    </a:lnTo>
                    <a:lnTo>
                      <a:pt x="57122" y="31407"/>
                    </a:lnTo>
                    <a:lnTo>
                      <a:pt x="57184" y="31407"/>
                    </a:lnTo>
                    <a:lnTo>
                      <a:pt x="57247" y="31365"/>
                    </a:lnTo>
                    <a:lnTo>
                      <a:pt x="57289" y="31365"/>
                    </a:lnTo>
                    <a:lnTo>
                      <a:pt x="57352" y="31386"/>
                    </a:lnTo>
                    <a:lnTo>
                      <a:pt x="57352" y="31470"/>
                    </a:lnTo>
                    <a:lnTo>
                      <a:pt x="57289" y="31553"/>
                    </a:lnTo>
                    <a:lnTo>
                      <a:pt x="57289" y="31637"/>
                    </a:lnTo>
                    <a:lnTo>
                      <a:pt x="57289" y="31700"/>
                    </a:lnTo>
                    <a:lnTo>
                      <a:pt x="57394" y="31700"/>
                    </a:lnTo>
                    <a:lnTo>
                      <a:pt x="57436" y="31805"/>
                    </a:lnTo>
                    <a:lnTo>
                      <a:pt x="57456" y="31909"/>
                    </a:lnTo>
                    <a:lnTo>
                      <a:pt x="57436" y="32014"/>
                    </a:lnTo>
                    <a:lnTo>
                      <a:pt x="57394" y="32056"/>
                    </a:lnTo>
                    <a:lnTo>
                      <a:pt x="57394" y="32118"/>
                    </a:lnTo>
                    <a:lnTo>
                      <a:pt x="57498" y="32265"/>
                    </a:lnTo>
                    <a:lnTo>
                      <a:pt x="57561" y="32286"/>
                    </a:lnTo>
                    <a:lnTo>
                      <a:pt x="57645" y="32390"/>
                    </a:lnTo>
                    <a:lnTo>
                      <a:pt x="57666" y="32432"/>
                    </a:lnTo>
                    <a:lnTo>
                      <a:pt x="57749" y="32411"/>
                    </a:lnTo>
                    <a:lnTo>
                      <a:pt x="57812" y="32369"/>
                    </a:lnTo>
                    <a:lnTo>
                      <a:pt x="57896" y="32369"/>
                    </a:lnTo>
                    <a:lnTo>
                      <a:pt x="57938" y="32432"/>
                    </a:lnTo>
                    <a:lnTo>
                      <a:pt x="57980" y="32516"/>
                    </a:lnTo>
                    <a:lnTo>
                      <a:pt x="58042" y="32495"/>
                    </a:lnTo>
                    <a:lnTo>
                      <a:pt x="58105" y="32432"/>
                    </a:lnTo>
                    <a:lnTo>
                      <a:pt x="58189" y="32474"/>
                    </a:lnTo>
                    <a:lnTo>
                      <a:pt x="58231" y="32432"/>
                    </a:lnTo>
                    <a:lnTo>
                      <a:pt x="58398" y="32411"/>
                    </a:lnTo>
                    <a:lnTo>
                      <a:pt x="58461" y="32328"/>
                    </a:lnTo>
                    <a:lnTo>
                      <a:pt x="58524" y="32307"/>
                    </a:lnTo>
                    <a:lnTo>
                      <a:pt x="58524" y="32244"/>
                    </a:lnTo>
                    <a:lnTo>
                      <a:pt x="58544" y="32160"/>
                    </a:lnTo>
                    <a:lnTo>
                      <a:pt x="58628" y="32097"/>
                    </a:lnTo>
                    <a:lnTo>
                      <a:pt x="58628" y="31993"/>
                    </a:lnTo>
                    <a:lnTo>
                      <a:pt x="58649" y="31909"/>
                    </a:lnTo>
                    <a:lnTo>
                      <a:pt x="58837" y="31909"/>
                    </a:lnTo>
                    <a:lnTo>
                      <a:pt x="58858" y="31805"/>
                    </a:lnTo>
                    <a:lnTo>
                      <a:pt x="58921" y="31805"/>
                    </a:lnTo>
                    <a:lnTo>
                      <a:pt x="58963" y="31784"/>
                    </a:lnTo>
                    <a:lnTo>
                      <a:pt x="59005" y="31700"/>
                    </a:lnTo>
                    <a:lnTo>
                      <a:pt x="59047" y="31658"/>
                    </a:lnTo>
                    <a:lnTo>
                      <a:pt x="59151" y="31658"/>
                    </a:lnTo>
                    <a:lnTo>
                      <a:pt x="59214" y="31595"/>
                    </a:lnTo>
                    <a:lnTo>
                      <a:pt x="59319" y="31658"/>
                    </a:lnTo>
                    <a:lnTo>
                      <a:pt x="59361" y="31700"/>
                    </a:lnTo>
                    <a:lnTo>
                      <a:pt x="59465" y="31700"/>
                    </a:lnTo>
                    <a:lnTo>
                      <a:pt x="59486" y="31763"/>
                    </a:lnTo>
                    <a:lnTo>
                      <a:pt x="59549" y="31867"/>
                    </a:lnTo>
                    <a:lnTo>
                      <a:pt x="59486" y="31909"/>
                    </a:lnTo>
                    <a:lnTo>
                      <a:pt x="59528" y="31972"/>
                    </a:lnTo>
                    <a:lnTo>
                      <a:pt x="59633" y="32077"/>
                    </a:lnTo>
                    <a:lnTo>
                      <a:pt x="59633" y="32139"/>
                    </a:lnTo>
                    <a:lnTo>
                      <a:pt x="59674" y="32202"/>
                    </a:lnTo>
                    <a:lnTo>
                      <a:pt x="59758" y="32244"/>
                    </a:lnTo>
                    <a:lnTo>
                      <a:pt x="59737" y="32390"/>
                    </a:lnTo>
                    <a:lnTo>
                      <a:pt x="59737" y="32495"/>
                    </a:lnTo>
                    <a:lnTo>
                      <a:pt x="59695" y="32537"/>
                    </a:lnTo>
                    <a:lnTo>
                      <a:pt x="59633" y="32558"/>
                    </a:lnTo>
                    <a:lnTo>
                      <a:pt x="59549" y="32662"/>
                    </a:lnTo>
                    <a:lnTo>
                      <a:pt x="59549" y="32725"/>
                    </a:lnTo>
                    <a:lnTo>
                      <a:pt x="59591" y="32809"/>
                    </a:lnTo>
                    <a:lnTo>
                      <a:pt x="59633" y="32830"/>
                    </a:lnTo>
                    <a:lnTo>
                      <a:pt x="59633" y="32934"/>
                    </a:lnTo>
                    <a:lnTo>
                      <a:pt x="59591" y="33018"/>
                    </a:lnTo>
                    <a:lnTo>
                      <a:pt x="59633" y="33060"/>
                    </a:lnTo>
                    <a:lnTo>
                      <a:pt x="59674" y="33081"/>
                    </a:lnTo>
                    <a:lnTo>
                      <a:pt x="59674" y="33144"/>
                    </a:lnTo>
                    <a:lnTo>
                      <a:pt x="59695" y="33185"/>
                    </a:lnTo>
                    <a:lnTo>
                      <a:pt x="59695" y="33248"/>
                    </a:lnTo>
                    <a:lnTo>
                      <a:pt x="59674" y="33269"/>
                    </a:lnTo>
                    <a:lnTo>
                      <a:pt x="59653" y="33290"/>
                    </a:lnTo>
                    <a:lnTo>
                      <a:pt x="59653" y="33437"/>
                    </a:lnTo>
                    <a:lnTo>
                      <a:pt x="59695" y="33562"/>
                    </a:lnTo>
                    <a:lnTo>
                      <a:pt x="59737" y="33604"/>
                    </a:lnTo>
                    <a:lnTo>
                      <a:pt x="59737" y="33667"/>
                    </a:lnTo>
                    <a:lnTo>
                      <a:pt x="59674" y="33709"/>
                    </a:lnTo>
                    <a:lnTo>
                      <a:pt x="59653" y="33792"/>
                    </a:lnTo>
                    <a:lnTo>
                      <a:pt x="59674" y="33855"/>
                    </a:lnTo>
                    <a:lnTo>
                      <a:pt x="59674" y="33897"/>
                    </a:lnTo>
                    <a:lnTo>
                      <a:pt x="59695" y="33960"/>
                    </a:lnTo>
                    <a:lnTo>
                      <a:pt x="59633" y="34001"/>
                    </a:lnTo>
                    <a:lnTo>
                      <a:pt x="59591" y="34022"/>
                    </a:lnTo>
                    <a:lnTo>
                      <a:pt x="59633" y="34085"/>
                    </a:lnTo>
                    <a:lnTo>
                      <a:pt x="59653" y="34169"/>
                    </a:lnTo>
                    <a:lnTo>
                      <a:pt x="59633" y="34211"/>
                    </a:lnTo>
                    <a:lnTo>
                      <a:pt x="59570" y="34315"/>
                    </a:lnTo>
                    <a:lnTo>
                      <a:pt x="59591" y="34378"/>
                    </a:lnTo>
                    <a:lnTo>
                      <a:pt x="59633" y="34420"/>
                    </a:lnTo>
                    <a:lnTo>
                      <a:pt x="59591" y="34483"/>
                    </a:lnTo>
                    <a:lnTo>
                      <a:pt x="59591" y="34525"/>
                    </a:lnTo>
                    <a:lnTo>
                      <a:pt x="59633" y="34587"/>
                    </a:lnTo>
                    <a:lnTo>
                      <a:pt x="59653" y="34650"/>
                    </a:lnTo>
                    <a:lnTo>
                      <a:pt x="59591" y="34713"/>
                    </a:lnTo>
                    <a:lnTo>
                      <a:pt x="59549" y="34713"/>
                    </a:lnTo>
                    <a:lnTo>
                      <a:pt x="59486" y="34692"/>
                    </a:lnTo>
                    <a:lnTo>
                      <a:pt x="59130" y="34608"/>
                    </a:lnTo>
                    <a:lnTo>
                      <a:pt x="59047" y="34587"/>
                    </a:lnTo>
                    <a:lnTo>
                      <a:pt x="58942" y="34546"/>
                    </a:lnTo>
                    <a:lnTo>
                      <a:pt x="58900" y="34546"/>
                    </a:lnTo>
                    <a:lnTo>
                      <a:pt x="58796" y="34713"/>
                    </a:lnTo>
                    <a:lnTo>
                      <a:pt x="58754" y="34797"/>
                    </a:lnTo>
                    <a:lnTo>
                      <a:pt x="58712" y="34859"/>
                    </a:lnTo>
                    <a:lnTo>
                      <a:pt x="58628" y="34859"/>
                    </a:lnTo>
                    <a:lnTo>
                      <a:pt x="58544" y="34922"/>
                    </a:lnTo>
                    <a:lnTo>
                      <a:pt x="58524" y="34964"/>
                    </a:lnTo>
                    <a:lnTo>
                      <a:pt x="58586" y="35069"/>
                    </a:lnTo>
                    <a:lnTo>
                      <a:pt x="58712" y="35278"/>
                    </a:lnTo>
                    <a:lnTo>
                      <a:pt x="58733" y="35362"/>
                    </a:lnTo>
                    <a:lnTo>
                      <a:pt x="58754" y="35445"/>
                    </a:lnTo>
                    <a:lnTo>
                      <a:pt x="58837" y="35550"/>
                    </a:lnTo>
                    <a:lnTo>
                      <a:pt x="58837" y="35654"/>
                    </a:lnTo>
                    <a:lnTo>
                      <a:pt x="58837" y="35780"/>
                    </a:lnTo>
                    <a:lnTo>
                      <a:pt x="58837" y="35885"/>
                    </a:lnTo>
                    <a:lnTo>
                      <a:pt x="58837" y="36094"/>
                    </a:lnTo>
                    <a:lnTo>
                      <a:pt x="58921" y="36157"/>
                    </a:lnTo>
                    <a:lnTo>
                      <a:pt x="58921" y="36261"/>
                    </a:lnTo>
                    <a:lnTo>
                      <a:pt x="58921" y="36366"/>
                    </a:lnTo>
                    <a:lnTo>
                      <a:pt x="58900" y="36408"/>
                    </a:lnTo>
                    <a:lnTo>
                      <a:pt x="58900" y="36491"/>
                    </a:lnTo>
                    <a:lnTo>
                      <a:pt x="58921" y="36533"/>
                    </a:lnTo>
                    <a:lnTo>
                      <a:pt x="58921" y="36638"/>
                    </a:lnTo>
                    <a:lnTo>
                      <a:pt x="58858" y="36638"/>
                    </a:lnTo>
                    <a:lnTo>
                      <a:pt x="58733" y="36617"/>
                    </a:lnTo>
                    <a:lnTo>
                      <a:pt x="58649" y="36680"/>
                    </a:lnTo>
                    <a:lnTo>
                      <a:pt x="58649" y="36722"/>
                    </a:lnTo>
                    <a:lnTo>
                      <a:pt x="58691" y="36826"/>
                    </a:lnTo>
                    <a:lnTo>
                      <a:pt x="58733" y="36847"/>
                    </a:lnTo>
                    <a:lnTo>
                      <a:pt x="58733" y="36931"/>
                    </a:lnTo>
                    <a:lnTo>
                      <a:pt x="58733" y="36952"/>
                    </a:lnTo>
                    <a:lnTo>
                      <a:pt x="58837" y="37098"/>
                    </a:lnTo>
                    <a:lnTo>
                      <a:pt x="58858" y="37098"/>
                    </a:lnTo>
                    <a:lnTo>
                      <a:pt x="58921" y="36931"/>
                    </a:lnTo>
                    <a:lnTo>
                      <a:pt x="59068" y="36910"/>
                    </a:lnTo>
                    <a:lnTo>
                      <a:pt x="59130" y="36952"/>
                    </a:lnTo>
                    <a:lnTo>
                      <a:pt x="59172" y="36784"/>
                    </a:lnTo>
                    <a:lnTo>
                      <a:pt x="59256" y="36722"/>
                    </a:lnTo>
                    <a:lnTo>
                      <a:pt x="59256" y="36512"/>
                    </a:lnTo>
                    <a:lnTo>
                      <a:pt x="59361" y="36429"/>
                    </a:lnTo>
                    <a:lnTo>
                      <a:pt x="59361" y="36324"/>
                    </a:lnTo>
                    <a:lnTo>
                      <a:pt x="59381" y="36282"/>
                    </a:lnTo>
                    <a:lnTo>
                      <a:pt x="59528" y="36366"/>
                    </a:lnTo>
                    <a:lnTo>
                      <a:pt x="59653" y="36303"/>
                    </a:lnTo>
                    <a:lnTo>
                      <a:pt x="59695" y="36366"/>
                    </a:lnTo>
                    <a:lnTo>
                      <a:pt x="59695" y="36575"/>
                    </a:lnTo>
                    <a:lnTo>
                      <a:pt x="59884" y="36617"/>
                    </a:lnTo>
                    <a:lnTo>
                      <a:pt x="60072" y="36722"/>
                    </a:lnTo>
                    <a:lnTo>
                      <a:pt x="60114" y="36680"/>
                    </a:lnTo>
                    <a:lnTo>
                      <a:pt x="60197" y="36742"/>
                    </a:lnTo>
                    <a:lnTo>
                      <a:pt x="60323" y="36617"/>
                    </a:lnTo>
                    <a:lnTo>
                      <a:pt x="60490" y="36596"/>
                    </a:lnTo>
                    <a:lnTo>
                      <a:pt x="60511" y="36512"/>
                    </a:lnTo>
                    <a:lnTo>
                      <a:pt x="60595" y="36512"/>
                    </a:lnTo>
                    <a:lnTo>
                      <a:pt x="60679" y="36366"/>
                    </a:lnTo>
                    <a:lnTo>
                      <a:pt x="60846" y="36115"/>
                    </a:lnTo>
                    <a:lnTo>
                      <a:pt x="60825" y="36073"/>
                    </a:lnTo>
                    <a:lnTo>
                      <a:pt x="60951" y="36010"/>
                    </a:lnTo>
                    <a:lnTo>
                      <a:pt x="60951" y="35926"/>
                    </a:lnTo>
                    <a:lnTo>
                      <a:pt x="60909" y="35780"/>
                    </a:lnTo>
                    <a:lnTo>
                      <a:pt x="60993" y="35822"/>
                    </a:lnTo>
                    <a:lnTo>
                      <a:pt x="60993" y="35843"/>
                    </a:lnTo>
                    <a:lnTo>
                      <a:pt x="61118" y="35654"/>
                    </a:lnTo>
                    <a:lnTo>
                      <a:pt x="61055" y="35550"/>
                    </a:lnTo>
                    <a:lnTo>
                      <a:pt x="61118" y="35529"/>
                    </a:lnTo>
                    <a:lnTo>
                      <a:pt x="61118" y="35341"/>
                    </a:lnTo>
                    <a:lnTo>
                      <a:pt x="61223" y="35299"/>
                    </a:lnTo>
                    <a:lnTo>
                      <a:pt x="61223" y="35194"/>
                    </a:lnTo>
                    <a:lnTo>
                      <a:pt x="61369" y="35090"/>
                    </a:lnTo>
                    <a:lnTo>
                      <a:pt x="61411" y="35027"/>
                    </a:lnTo>
                    <a:lnTo>
                      <a:pt x="61348" y="34985"/>
                    </a:lnTo>
                    <a:lnTo>
                      <a:pt x="61369" y="34838"/>
                    </a:lnTo>
                    <a:lnTo>
                      <a:pt x="61453" y="34818"/>
                    </a:lnTo>
                    <a:lnTo>
                      <a:pt x="61557" y="34315"/>
                    </a:lnTo>
                    <a:lnTo>
                      <a:pt x="61683" y="34169"/>
                    </a:lnTo>
                    <a:lnTo>
                      <a:pt x="61683" y="34064"/>
                    </a:lnTo>
                    <a:lnTo>
                      <a:pt x="61829" y="33960"/>
                    </a:lnTo>
                    <a:lnTo>
                      <a:pt x="61850" y="33834"/>
                    </a:lnTo>
                    <a:lnTo>
                      <a:pt x="61976" y="33667"/>
                    </a:lnTo>
                    <a:lnTo>
                      <a:pt x="61976" y="33541"/>
                    </a:lnTo>
                    <a:lnTo>
                      <a:pt x="61934" y="33520"/>
                    </a:lnTo>
                    <a:lnTo>
                      <a:pt x="61892" y="33353"/>
                    </a:lnTo>
                    <a:lnTo>
                      <a:pt x="62039" y="33227"/>
                    </a:lnTo>
                    <a:lnTo>
                      <a:pt x="61976" y="32955"/>
                    </a:lnTo>
                    <a:lnTo>
                      <a:pt x="62081" y="32830"/>
                    </a:lnTo>
                    <a:lnTo>
                      <a:pt x="62081" y="32746"/>
                    </a:lnTo>
                    <a:lnTo>
                      <a:pt x="62039" y="32746"/>
                    </a:lnTo>
                    <a:lnTo>
                      <a:pt x="62101" y="32579"/>
                    </a:lnTo>
                    <a:lnTo>
                      <a:pt x="62101" y="32411"/>
                    </a:lnTo>
                    <a:lnTo>
                      <a:pt x="62206" y="32307"/>
                    </a:lnTo>
                    <a:lnTo>
                      <a:pt x="62206" y="32118"/>
                    </a:lnTo>
                    <a:lnTo>
                      <a:pt x="62185" y="32097"/>
                    </a:lnTo>
                    <a:lnTo>
                      <a:pt x="62164" y="31909"/>
                    </a:lnTo>
                    <a:lnTo>
                      <a:pt x="62248" y="31742"/>
                    </a:lnTo>
                    <a:lnTo>
                      <a:pt x="62248" y="31574"/>
                    </a:lnTo>
                    <a:lnTo>
                      <a:pt x="62394" y="31386"/>
                    </a:lnTo>
                    <a:lnTo>
                      <a:pt x="62394" y="31240"/>
                    </a:lnTo>
                    <a:lnTo>
                      <a:pt x="62353" y="31135"/>
                    </a:lnTo>
                    <a:lnTo>
                      <a:pt x="62353" y="30947"/>
                    </a:lnTo>
                    <a:lnTo>
                      <a:pt x="62394" y="30905"/>
                    </a:lnTo>
                    <a:lnTo>
                      <a:pt x="62394" y="30758"/>
                    </a:lnTo>
                    <a:lnTo>
                      <a:pt x="62311" y="30758"/>
                    </a:lnTo>
                    <a:lnTo>
                      <a:pt x="62269" y="30486"/>
                    </a:lnTo>
                    <a:lnTo>
                      <a:pt x="62269" y="30403"/>
                    </a:lnTo>
                    <a:lnTo>
                      <a:pt x="62248" y="30319"/>
                    </a:lnTo>
                    <a:lnTo>
                      <a:pt x="62248" y="30110"/>
                    </a:lnTo>
                    <a:lnTo>
                      <a:pt x="62081" y="29921"/>
                    </a:lnTo>
                    <a:lnTo>
                      <a:pt x="62039" y="29921"/>
                    </a:lnTo>
                    <a:lnTo>
                      <a:pt x="61976" y="29817"/>
                    </a:lnTo>
                    <a:lnTo>
                      <a:pt x="62039" y="29775"/>
                    </a:lnTo>
                    <a:lnTo>
                      <a:pt x="62101" y="29608"/>
                    </a:lnTo>
                    <a:lnTo>
                      <a:pt x="62101" y="29566"/>
                    </a:lnTo>
                    <a:lnTo>
                      <a:pt x="61997" y="29649"/>
                    </a:lnTo>
                    <a:lnTo>
                      <a:pt x="61892" y="29608"/>
                    </a:lnTo>
                    <a:lnTo>
                      <a:pt x="61788" y="29231"/>
                    </a:lnTo>
                    <a:lnTo>
                      <a:pt x="61788" y="29126"/>
                    </a:lnTo>
                    <a:lnTo>
                      <a:pt x="61767" y="29043"/>
                    </a:lnTo>
                    <a:lnTo>
                      <a:pt x="61746" y="28833"/>
                    </a:lnTo>
                    <a:lnTo>
                      <a:pt x="61788" y="28750"/>
                    </a:lnTo>
                    <a:lnTo>
                      <a:pt x="61683" y="28457"/>
                    </a:lnTo>
                    <a:lnTo>
                      <a:pt x="61767" y="28394"/>
                    </a:lnTo>
                    <a:lnTo>
                      <a:pt x="61725" y="28352"/>
                    </a:lnTo>
                    <a:lnTo>
                      <a:pt x="61746" y="28310"/>
                    </a:lnTo>
                    <a:lnTo>
                      <a:pt x="61746" y="28227"/>
                    </a:lnTo>
                    <a:lnTo>
                      <a:pt x="61683" y="28185"/>
                    </a:lnTo>
                    <a:lnTo>
                      <a:pt x="61746" y="28080"/>
                    </a:lnTo>
                    <a:lnTo>
                      <a:pt x="61683" y="27975"/>
                    </a:lnTo>
                    <a:lnTo>
                      <a:pt x="61683" y="27892"/>
                    </a:lnTo>
                    <a:lnTo>
                      <a:pt x="61767" y="27829"/>
                    </a:lnTo>
                    <a:lnTo>
                      <a:pt x="61662" y="27766"/>
                    </a:lnTo>
                    <a:lnTo>
                      <a:pt x="61641" y="27620"/>
                    </a:lnTo>
                    <a:lnTo>
                      <a:pt x="61683" y="27557"/>
                    </a:lnTo>
                    <a:lnTo>
                      <a:pt x="61662" y="27452"/>
                    </a:lnTo>
                    <a:lnTo>
                      <a:pt x="61578" y="27515"/>
                    </a:lnTo>
                    <a:lnTo>
                      <a:pt x="61474" y="27494"/>
                    </a:lnTo>
                    <a:lnTo>
                      <a:pt x="61348" y="27390"/>
                    </a:lnTo>
                    <a:lnTo>
                      <a:pt x="61348" y="27264"/>
                    </a:lnTo>
                    <a:lnTo>
                      <a:pt x="61411" y="27180"/>
                    </a:lnTo>
                    <a:lnTo>
                      <a:pt x="61411" y="27076"/>
                    </a:lnTo>
                    <a:lnTo>
                      <a:pt x="61244" y="26887"/>
                    </a:lnTo>
                    <a:lnTo>
                      <a:pt x="61160" y="26887"/>
                    </a:lnTo>
                    <a:lnTo>
                      <a:pt x="61055" y="26762"/>
                    </a:lnTo>
                    <a:lnTo>
                      <a:pt x="61139" y="26720"/>
                    </a:lnTo>
                    <a:lnTo>
                      <a:pt x="61139" y="26615"/>
                    </a:lnTo>
                    <a:lnTo>
                      <a:pt x="61202" y="26511"/>
                    </a:lnTo>
                    <a:lnTo>
                      <a:pt x="61097" y="26323"/>
                    </a:lnTo>
                    <a:lnTo>
                      <a:pt x="61013" y="26323"/>
                    </a:lnTo>
                    <a:lnTo>
                      <a:pt x="60930" y="26239"/>
                    </a:lnTo>
                    <a:lnTo>
                      <a:pt x="60825" y="26218"/>
                    </a:lnTo>
                    <a:lnTo>
                      <a:pt x="60804" y="26134"/>
                    </a:lnTo>
                    <a:lnTo>
                      <a:pt x="60532" y="26051"/>
                    </a:lnTo>
                    <a:lnTo>
                      <a:pt x="60490" y="25988"/>
                    </a:lnTo>
                    <a:lnTo>
                      <a:pt x="60323" y="25946"/>
                    </a:lnTo>
                    <a:lnTo>
                      <a:pt x="60260" y="25904"/>
                    </a:lnTo>
                    <a:lnTo>
                      <a:pt x="60197" y="25779"/>
                    </a:lnTo>
                    <a:lnTo>
                      <a:pt x="60114" y="25695"/>
                    </a:lnTo>
                    <a:lnTo>
                      <a:pt x="59988" y="25695"/>
                    </a:lnTo>
                    <a:lnTo>
                      <a:pt x="59863" y="25590"/>
                    </a:lnTo>
                    <a:lnTo>
                      <a:pt x="59737" y="25695"/>
                    </a:lnTo>
                    <a:lnTo>
                      <a:pt x="59633" y="25695"/>
                    </a:lnTo>
                    <a:lnTo>
                      <a:pt x="59570" y="25779"/>
                    </a:lnTo>
                    <a:lnTo>
                      <a:pt x="59486" y="25779"/>
                    </a:lnTo>
                    <a:lnTo>
                      <a:pt x="59444" y="25716"/>
                    </a:lnTo>
                    <a:lnTo>
                      <a:pt x="59444" y="25674"/>
                    </a:lnTo>
                    <a:lnTo>
                      <a:pt x="59340" y="25611"/>
                    </a:lnTo>
                    <a:lnTo>
                      <a:pt x="59235" y="25611"/>
                    </a:lnTo>
                    <a:lnTo>
                      <a:pt x="59277" y="25799"/>
                    </a:lnTo>
                    <a:lnTo>
                      <a:pt x="59381" y="25904"/>
                    </a:lnTo>
                    <a:lnTo>
                      <a:pt x="59340" y="26009"/>
                    </a:lnTo>
                    <a:lnTo>
                      <a:pt x="59381" y="26197"/>
                    </a:lnTo>
                    <a:lnTo>
                      <a:pt x="59340" y="26343"/>
                    </a:lnTo>
                    <a:lnTo>
                      <a:pt x="59256" y="26406"/>
                    </a:lnTo>
                    <a:lnTo>
                      <a:pt x="59256" y="26239"/>
                    </a:lnTo>
                    <a:lnTo>
                      <a:pt x="59277" y="26113"/>
                    </a:lnTo>
                    <a:lnTo>
                      <a:pt x="59214" y="25946"/>
                    </a:lnTo>
                    <a:lnTo>
                      <a:pt x="59151" y="26030"/>
                    </a:lnTo>
                    <a:lnTo>
                      <a:pt x="59172" y="26134"/>
                    </a:lnTo>
                    <a:lnTo>
                      <a:pt x="59130" y="26323"/>
                    </a:lnTo>
                    <a:lnTo>
                      <a:pt x="59005" y="26406"/>
                    </a:lnTo>
                    <a:lnTo>
                      <a:pt x="58733" y="26427"/>
                    </a:lnTo>
                    <a:lnTo>
                      <a:pt x="58712" y="26364"/>
                    </a:lnTo>
                    <a:lnTo>
                      <a:pt x="58816" y="26302"/>
                    </a:lnTo>
                    <a:lnTo>
                      <a:pt x="58858" y="26302"/>
                    </a:lnTo>
                    <a:lnTo>
                      <a:pt x="58858" y="26134"/>
                    </a:lnTo>
                    <a:lnTo>
                      <a:pt x="58921" y="26051"/>
                    </a:lnTo>
                    <a:lnTo>
                      <a:pt x="58963" y="26009"/>
                    </a:lnTo>
                    <a:lnTo>
                      <a:pt x="58837" y="26009"/>
                    </a:lnTo>
                    <a:lnTo>
                      <a:pt x="58796" y="26051"/>
                    </a:lnTo>
                    <a:lnTo>
                      <a:pt x="58733" y="26009"/>
                    </a:lnTo>
                    <a:lnTo>
                      <a:pt x="58649" y="26030"/>
                    </a:lnTo>
                    <a:lnTo>
                      <a:pt x="58607" y="26134"/>
                    </a:lnTo>
                    <a:lnTo>
                      <a:pt x="58524" y="26197"/>
                    </a:lnTo>
                    <a:lnTo>
                      <a:pt x="58503" y="26197"/>
                    </a:lnTo>
                    <a:lnTo>
                      <a:pt x="58419" y="26302"/>
                    </a:lnTo>
                    <a:lnTo>
                      <a:pt x="58272" y="26155"/>
                    </a:lnTo>
                    <a:lnTo>
                      <a:pt x="58293" y="26009"/>
                    </a:lnTo>
                    <a:lnTo>
                      <a:pt x="58231" y="25820"/>
                    </a:lnTo>
                    <a:lnTo>
                      <a:pt x="58105" y="25632"/>
                    </a:lnTo>
                    <a:lnTo>
                      <a:pt x="58105" y="25339"/>
                    </a:lnTo>
                    <a:lnTo>
                      <a:pt x="57980" y="25381"/>
                    </a:lnTo>
                    <a:lnTo>
                      <a:pt x="57917" y="25381"/>
                    </a:lnTo>
                    <a:lnTo>
                      <a:pt x="57812" y="25423"/>
                    </a:lnTo>
                    <a:lnTo>
                      <a:pt x="57749" y="25465"/>
                    </a:lnTo>
                    <a:lnTo>
                      <a:pt x="57603" y="25548"/>
                    </a:lnTo>
                    <a:lnTo>
                      <a:pt x="57498" y="25548"/>
                    </a:lnTo>
                    <a:lnTo>
                      <a:pt x="57394" y="25486"/>
                    </a:lnTo>
                    <a:lnTo>
                      <a:pt x="57289" y="25527"/>
                    </a:lnTo>
                    <a:lnTo>
                      <a:pt x="57184" y="25444"/>
                    </a:lnTo>
                    <a:lnTo>
                      <a:pt x="57143" y="25339"/>
                    </a:lnTo>
                    <a:lnTo>
                      <a:pt x="57184" y="25255"/>
                    </a:lnTo>
                    <a:lnTo>
                      <a:pt x="57226" y="25109"/>
                    </a:lnTo>
                    <a:lnTo>
                      <a:pt x="57331" y="24942"/>
                    </a:lnTo>
                    <a:lnTo>
                      <a:pt x="57477" y="24774"/>
                    </a:lnTo>
                    <a:lnTo>
                      <a:pt x="57477" y="24586"/>
                    </a:lnTo>
                    <a:lnTo>
                      <a:pt x="57666" y="24439"/>
                    </a:lnTo>
                    <a:lnTo>
                      <a:pt x="57666" y="24272"/>
                    </a:lnTo>
                    <a:lnTo>
                      <a:pt x="57708" y="24251"/>
                    </a:lnTo>
                    <a:lnTo>
                      <a:pt x="57708" y="24188"/>
                    </a:lnTo>
                    <a:lnTo>
                      <a:pt x="57812" y="24021"/>
                    </a:lnTo>
                    <a:lnTo>
                      <a:pt x="57854" y="23874"/>
                    </a:lnTo>
                    <a:lnTo>
                      <a:pt x="57917" y="23749"/>
                    </a:lnTo>
                    <a:lnTo>
                      <a:pt x="57875" y="23623"/>
                    </a:lnTo>
                    <a:lnTo>
                      <a:pt x="57917" y="23540"/>
                    </a:lnTo>
                    <a:lnTo>
                      <a:pt x="57917" y="23330"/>
                    </a:lnTo>
                    <a:lnTo>
                      <a:pt x="57980" y="23038"/>
                    </a:lnTo>
                    <a:lnTo>
                      <a:pt x="58021" y="23038"/>
                    </a:lnTo>
                    <a:lnTo>
                      <a:pt x="58063" y="22828"/>
                    </a:lnTo>
                    <a:lnTo>
                      <a:pt x="58168" y="22786"/>
                    </a:lnTo>
                    <a:lnTo>
                      <a:pt x="58126" y="22661"/>
                    </a:lnTo>
                    <a:lnTo>
                      <a:pt x="58293" y="22473"/>
                    </a:lnTo>
                    <a:lnTo>
                      <a:pt x="58314" y="22305"/>
                    </a:lnTo>
                    <a:lnTo>
                      <a:pt x="58419" y="22242"/>
                    </a:lnTo>
                    <a:lnTo>
                      <a:pt x="58377" y="22033"/>
                    </a:lnTo>
                    <a:lnTo>
                      <a:pt x="58419" y="21970"/>
                    </a:lnTo>
                    <a:lnTo>
                      <a:pt x="58419" y="21845"/>
                    </a:lnTo>
                    <a:lnTo>
                      <a:pt x="58503" y="21782"/>
                    </a:lnTo>
                    <a:lnTo>
                      <a:pt x="58544" y="21782"/>
                    </a:lnTo>
                    <a:lnTo>
                      <a:pt x="58544" y="21657"/>
                    </a:lnTo>
                    <a:lnTo>
                      <a:pt x="58503" y="21573"/>
                    </a:lnTo>
                    <a:lnTo>
                      <a:pt x="58503" y="21343"/>
                    </a:lnTo>
                    <a:lnTo>
                      <a:pt x="58482" y="21217"/>
                    </a:lnTo>
                    <a:lnTo>
                      <a:pt x="58544" y="21029"/>
                    </a:lnTo>
                    <a:lnTo>
                      <a:pt x="58712" y="20841"/>
                    </a:lnTo>
                    <a:lnTo>
                      <a:pt x="58754" y="20631"/>
                    </a:lnTo>
                    <a:lnTo>
                      <a:pt x="58607" y="20401"/>
                    </a:lnTo>
                    <a:lnTo>
                      <a:pt x="58628" y="20276"/>
                    </a:lnTo>
                    <a:lnTo>
                      <a:pt x="58733" y="20171"/>
                    </a:lnTo>
                    <a:lnTo>
                      <a:pt x="58754" y="20045"/>
                    </a:lnTo>
                    <a:lnTo>
                      <a:pt x="58963" y="19878"/>
                    </a:lnTo>
                    <a:lnTo>
                      <a:pt x="59005" y="19773"/>
                    </a:lnTo>
                    <a:lnTo>
                      <a:pt x="59068" y="19773"/>
                    </a:lnTo>
                    <a:lnTo>
                      <a:pt x="59151" y="19857"/>
                    </a:lnTo>
                    <a:lnTo>
                      <a:pt x="59277" y="19836"/>
                    </a:lnTo>
                    <a:lnTo>
                      <a:pt x="59486" y="19669"/>
                    </a:lnTo>
                    <a:lnTo>
                      <a:pt x="59674" y="19669"/>
                    </a:lnTo>
                    <a:lnTo>
                      <a:pt x="59842" y="19564"/>
                    </a:lnTo>
                    <a:lnTo>
                      <a:pt x="59967" y="19564"/>
                    </a:lnTo>
                    <a:lnTo>
                      <a:pt x="60072" y="19481"/>
                    </a:lnTo>
                    <a:lnTo>
                      <a:pt x="60177" y="19481"/>
                    </a:lnTo>
                    <a:lnTo>
                      <a:pt x="60281" y="19460"/>
                    </a:lnTo>
                    <a:lnTo>
                      <a:pt x="60323" y="19376"/>
                    </a:lnTo>
                    <a:lnTo>
                      <a:pt x="60428" y="19460"/>
                    </a:lnTo>
                    <a:lnTo>
                      <a:pt x="60386" y="19585"/>
                    </a:lnTo>
                    <a:lnTo>
                      <a:pt x="60469" y="19627"/>
                    </a:lnTo>
                    <a:lnTo>
                      <a:pt x="60574" y="19732"/>
                    </a:lnTo>
                    <a:lnTo>
                      <a:pt x="60616" y="19627"/>
                    </a:lnTo>
                    <a:lnTo>
                      <a:pt x="60721" y="19543"/>
                    </a:lnTo>
                    <a:lnTo>
                      <a:pt x="60574" y="19418"/>
                    </a:lnTo>
                    <a:lnTo>
                      <a:pt x="60574" y="19355"/>
                    </a:lnTo>
                    <a:lnTo>
                      <a:pt x="60700" y="19271"/>
                    </a:lnTo>
                    <a:lnTo>
                      <a:pt x="60909" y="19313"/>
                    </a:lnTo>
                    <a:lnTo>
                      <a:pt x="61013" y="19250"/>
                    </a:lnTo>
                    <a:lnTo>
                      <a:pt x="61244" y="19250"/>
                    </a:lnTo>
                    <a:lnTo>
                      <a:pt x="61306" y="19334"/>
                    </a:lnTo>
                    <a:lnTo>
                      <a:pt x="61348" y="19334"/>
                    </a:lnTo>
                    <a:lnTo>
                      <a:pt x="61432" y="19250"/>
                    </a:lnTo>
                    <a:lnTo>
                      <a:pt x="61516" y="19250"/>
                    </a:lnTo>
                    <a:lnTo>
                      <a:pt x="61474" y="19146"/>
                    </a:lnTo>
                    <a:lnTo>
                      <a:pt x="61557" y="19104"/>
                    </a:lnTo>
                    <a:lnTo>
                      <a:pt x="61746" y="19104"/>
                    </a:lnTo>
                    <a:lnTo>
                      <a:pt x="61829" y="19208"/>
                    </a:lnTo>
                    <a:lnTo>
                      <a:pt x="62039" y="19125"/>
                    </a:lnTo>
                    <a:lnTo>
                      <a:pt x="62039" y="19041"/>
                    </a:lnTo>
                    <a:lnTo>
                      <a:pt x="61955" y="18999"/>
                    </a:lnTo>
                    <a:lnTo>
                      <a:pt x="61892" y="19041"/>
                    </a:lnTo>
                    <a:lnTo>
                      <a:pt x="61767" y="18957"/>
                    </a:lnTo>
                    <a:lnTo>
                      <a:pt x="61850" y="18832"/>
                    </a:lnTo>
                    <a:lnTo>
                      <a:pt x="61871" y="18916"/>
                    </a:lnTo>
                    <a:lnTo>
                      <a:pt x="62039" y="18853"/>
                    </a:lnTo>
                    <a:lnTo>
                      <a:pt x="61871" y="18748"/>
                    </a:lnTo>
                    <a:lnTo>
                      <a:pt x="61871" y="18685"/>
                    </a:lnTo>
                    <a:lnTo>
                      <a:pt x="61955" y="18685"/>
                    </a:lnTo>
                    <a:lnTo>
                      <a:pt x="62101" y="18497"/>
                    </a:lnTo>
                    <a:lnTo>
                      <a:pt x="62269" y="18497"/>
                    </a:lnTo>
                    <a:lnTo>
                      <a:pt x="62353" y="18581"/>
                    </a:lnTo>
                    <a:lnTo>
                      <a:pt x="62457" y="18518"/>
                    </a:lnTo>
                    <a:lnTo>
                      <a:pt x="62666" y="18581"/>
                    </a:lnTo>
                    <a:lnTo>
                      <a:pt x="62813" y="18581"/>
                    </a:lnTo>
                    <a:lnTo>
                      <a:pt x="62813" y="18623"/>
                    </a:lnTo>
                    <a:lnTo>
                      <a:pt x="62897" y="18685"/>
                    </a:lnTo>
                    <a:lnTo>
                      <a:pt x="62959" y="18644"/>
                    </a:lnTo>
                    <a:lnTo>
                      <a:pt x="62918" y="18581"/>
                    </a:lnTo>
                    <a:lnTo>
                      <a:pt x="63106" y="18581"/>
                    </a:lnTo>
                    <a:lnTo>
                      <a:pt x="63252" y="18602"/>
                    </a:lnTo>
                    <a:lnTo>
                      <a:pt x="63357" y="18602"/>
                    </a:lnTo>
                    <a:lnTo>
                      <a:pt x="63462" y="18685"/>
                    </a:lnTo>
                    <a:lnTo>
                      <a:pt x="63462" y="18727"/>
                    </a:lnTo>
                    <a:lnTo>
                      <a:pt x="63629" y="18748"/>
                    </a:lnTo>
                    <a:lnTo>
                      <a:pt x="63734" y="18664"/>
                    </a:lnTo>
                    <a:lnTo>
                      <a:pt x="63796" y="18685"/>
                    </a:lnTo>
                    <a:lnTo>
                      <a:pt x="63838" y="18769"/>
                    </a:lnTo>
                    <a:lnTo>
                      <a:pt x="63629" y="18916"/>
                    </a:lnTo>
                    <a:lnTo>
                      <a:pt x="63441" y="18916"/>
                    </a:lnTo>
                    <a:lnTo>
                      <a:pt x="63378" y="18978"/>
                    </a:lnTo>
                    <a:lnTo>
                      <a:pt x="63378" y="19083"/>
                    </a:lnTo>
                    <a:lnTo>
                      <a:pt x="63273" y="19083"/>
                    </a:lnTo>
                    <a:lnTo>
                      <a:pt x="63252" y="19125"/>
                    </a:lnTo>
                    <a:lnTo>
                      <a:pt x="63315" y="19146"/>
                    </a:lnTo>
                    <a:lnTo>
                      <a:pt x="63378" y="19146"/>
                    </a:lnTo>
                    <a:lnTo>
                      <a:pt x="63545" y="19355"/>
                    </a:lnTo>
                    <a:lnTo>
                      <a:pt x="63587" y="19313"/>
                    </a:lnTo>
                    <a:lnTo>
                      <a:pt x="63775" y="19250"/>
                    </a:lnTo>
                    <a:lnTo>
                      <a:pt x="63859" y="19146"/>
                    </a:lnTo>
                    <a:lnTo>
                      <a:pt x="63838" y="19104"/>
                    </a:lnTo>
                    <a:lnTo>
                      <a:pt x="63964" y="19041"/>
                    </a:lnTo>
                    <a:lnTo>
                      <a:pt x="63880" y="18916"/>
                    </a:lnTo>
                    <a:lnTo>
                      <a:pt x="63964" y="18916"/>
                    </a:lnTo>
                    <a:lnTo>
                      <a:pt x="64089" y="19083"/>
                    </a:lnTo>
                    <a:lnTo>
                      <a:pt x="64173" y="19104"/>
                    </a:lnTo>
                    <a:lnTo>
                      <a:pt x="64215" y="19020"/>
                    </a:lnTo>
                    <a:lnTo>
                      <a:pt x="64173" y="18978"/>
                    </a:lnTo>
                    <a:lnTo>
                      <a:pt x="64257" y="18916"/>
                    </a:lnTo>
                    <a:lnTo>
                      <a:pt x="64298" y="18832"/>
                    </a:lnTo>
                    <a:lnTo>
                      <a:pt x="64319" y="18832"/>
                    </a:lnTo>
                    <a:lnTo>
                      <a:pt x="64319" y="18727"/>
                    </a:lnTo>
                    <a:lnTo>
                      <a:pt x="64298" y="18664"/>
                    </a:lnTo>
                    <a:lnTo>
                      <a:pt x="64382" y="18623"/>
                    </a:lnTo>
                    <a:lnTo>
                      <a:pt x="64466" y="18685"/>
                    </a:lnTo>
                    <a:lnTo>
                      <a:pt x="64529" y="18623"/>
                    </a:lnTo>
                    <a:lnTo>
                      <a:pt x="64591" y="18685"/>
                    </a:lnTo>
                    <a:lnTo>
                      <a:pt x="64612" y="18769"/>
                    </a:lnTo>
                    <a:lnTo>
                      <a:pt x="64696" y="18811"/>
                    </a:lnTo>
                    <a:lnTo>
                      <a:pt x="64842" y="18664"/>
                    </a:lnTo>
                    <a:lnTo>
                      <a:pt x="64780" y="18602"/>
                    </a:lnTo>
                    <a:lnTo>
                      <a:pt x="64780" y="18581"/>
                    </a:lnTo>
                    <a:lnTo>
                      <a:pt x="64842" y="18518"/>
                    </a:lnTo>
                    <a:lnTo>
                      <a:pt x="64926" y="18560"/>
                    </a:lnTo>
                    <a:lnTo>
                      <a:pt x="65010" y="18497"/>
                    </a:lnTo>
                    <a:lnTo>
                      <a:pt x="65094" y="18497"/>
                    </a:lnTo>
                    <a:lnTo>
                      <a:pt x="65114" y="18455"/>
                    </a:lnTo>
                    <a:lnTo>
                      <a:pt x="65010" y="18351"/>
                    </a:lnTo>
                    <a:lnTo>
                      <a:pt x="65031" y="18288"/>
                    </a:lnTo>
                    <a:lnTo>
                      <a:pt x="65031" y="18246"/>
                    </a:lnTo>
                    <a:lnTo>
                      <a:pt x="64926" y="18183"/>
                    </a:lnTo>
                    <a:lnTo>
                      <a:pt x="64884" y="18141"/>
                    </a:lnTo>
                    <a:lnTo>
                      <a:pt x="64884" y="18162"/>
                    </a:lnTo>
                    <a:lnTo>
                      <a:pt x="64884" y="18204"/>
                    </a:lnTo>
                    <a:lnTo>
                      <a:pt x="64822" y="18204"/>
                    </a:lnTo>
                    <a:lnTo>
                      <a:pt x="64717" y="18162"/>
                    </a:lnTo>
                    <a:lnTo>
                      <a:pt x="64696" y="18183"/>
                    </a:lnTo>
                    <a:lnTo>
                      <a:pt x="64696" y="18246"/>
                    </a:lnTo>
                    <a:lnTo>
                      <a:pt x="64591" y="18246"/>
                    </a:lnTo>
                    <a:lnTo>
                      <a:pt x="64529" y="18288"/>
                    </a:lnTo>
                    <a:lnTo>
                      <a:pt x="64466" y="18246"/>
                    </a:lnTo>
                    <a:lnTo>
                      <a:pt x="64487" y="18141"/>
                    </a:lnTo>
                    <a:lnTo>
                      <a:pt x="64529" y="18100"/>
                    </a:lnTo>
                    <a:lnTo>
                      <a:pt x="64382" y="17890"/>
                    </a:lnTo>
                    <a:lnTo>
                      <a:pt x="64487" y="17828"/>
                    </a:lnTo>
                    <a:lnTo>
                      <a:pt x="64382" y="17660"/>
                    </a:lnTo>
                    <a:lnTo>
                      <a:pt x="64424" y="17451"/>
                    </a:lnTo>
                    <a:lnTo>
                      <a:pt x="64424" y="17325"/>
                    </a:lnTo>
                    <a:lnTo>
                      <a:pt x="64508" y="17221"/>
                    </a:lnTo>
                    <a:lnTo>
                      <a:pt x="64508" y="17032"/>
                    </a:lnTo>
                    <a:lnTo>
                      <a:pt x="64612" y="16928"/>
                    </a:lnTo>
                    <a:lnTo>
                      <a:pt x="64612" y="16802"/>
                    </a:lnTo>
                    <a:lnTo>
                      <a:pt x="64591" y="16781"/>
                    </a:lnTo>
                    <a:lnTo>
                      <a:pt x="64717" y="16719"/>
                    </a:lnTo>
                    <a:lnTo>
                      <a:pt x="64591" y="16572"/>
                    </a:lnTo>
                    <a:lnTo>
                      <a:pt x="64633" y="16175"/>
                    </a:lnTo>
                    <a:lnTo>
                      <a:pt x="64738" y="16091"/>
                    </a:lnTo>
                    <a:lnTo>
                      <a:pt x="64633" y="15944"/>
                    </a:lnTo>
                    <a:lnTo>
                      <a:pt x="64612" y="15777"/>
                    </a:lnTo>
                    <a:lnTo>
                      <a:pt x="64529" y="15735"/>
                    </a:lnTo>
                    <a:lnTo>
                      <a:pt x="64529" y="15672"/>
                    </a:lnTo>
                    <a:lnTo>
                      <a:pt x="64633" y="15589"/>
                    </a:lnTo>
                    <a:lnTo>
                      <a:pt x="64612" y="15442"/>
                    </a:lnTo>
                    <a:lnTo>
                      <a:pt x="64696" y="15379"/>
                    </a:lnTo>
                    <a:lnTo>
                      <a:pt x="64822" y="15170"/>
                    </a:lnTo>
                    <a:lnTo>
                      <a:pt x="64947" y="15212"/>
                    </a:lnTo>
                    <a:lnTo>
                      <a:pt x="65031" y="15149"/>
                    </a:lnTo>
                    <a:lnTo>
                      <a:pt x="65114" y="15170"/>
                    </a:lnTo>
                    <a:lnTo>
                      <a:pt x="65156" y="15107"/>
                    </a:lnTo>
                    <a:lnTo>
                      <a:pt x="65366" y="15107"/>
                    </a:lnTo>
                    <a:lnTo>
                      <a:pt x="65407" y="15045"/>
                    </a:lnTo>
                    <a:lnTo>
                      <a:pt x="65470" y="15024"/>
                    </a:lnTo>
                    <a:lnTo>
                      <a:pt x="65512" y="14919"/>
                    </a:lnTo>
                    <a:lnTo>
                      <a:pt x="65554" y="14919"/>
                    </a:lnTo>
                    <a:lnTo>
                      <a:pt x="65617" y="14898"/>
                    </a:lnTo>
                    <a:lnTo>
                      <a:pt x="65742" y="14898"/>
                    </a:lnTo>
                    <a:lnTo>
                      <a:pt x="65763" y="15003"/>
                    </a:lnTo>
                    <a:lnTo>
                      <a:pt x="65826" y="14961"/>
                    </a:lnTo>
                    <a:lnTo>
                      <a:pt x="65868" y="14961"/>
                    </a:lnTo>
                    <a:lnTo>
                      <a:pt x="65951" y="15107"/>
                    </a:lnTo>
                    <a:lnTo>
                      <a:pt x="65993" y="15107"/>
                    </a:lnTo>
                    <a:lnTo>
                      <a:pt x="66098" y="14961"/>
                    </a:lnTo>
                    <a:lnTo>
                      <a:pt x="66098" y="14835"/>
                    </a:lnTo>
                    <a:lnTo>
                      <a:pt x="66182" y="14815"/>
                    </a:lnTo>
                    <a:lnTo>
                      <a:pt x="66203" y="14689"/>
                    </a:lnTo>
                    <a:lnTo>
                      <a:pt x="66265" y="14689"/>
                    </a:lnTo>
                    <a:lnTo>
                      <a:pt x="66286" y="14794"/>
                    </a:lnTo>
                    <a:lnTo>
                      <a:pt x="66412" y="14856"/>
                    </a:lnTo>
                    <a:lnTo>
                      <a:pt x="66412" y="15003"/>
                    </a:lnTo>
                    <a:lnTo>
                      <a:pt x="66391" y="15045"/>
                    </a:lnTo>
                    <a:lnTo>
                      <a:pt x="66454" y="15107"/>
                    </a:lnTo>
                    <a:lnTo>
                      <a:pt x="66475" y="15212"/>
                    </a:lnTo>
                    <a:lnTo>
                      <a:pt x="66391" y="15275"/>
                    </a:lnTo>
                    <a:lnTo>
                      <a:pt x="66454" y="15317"/>
                    </a:lnTo>
                    <a:lnTo>
                      <a:pt x="66475" y="15442"/>
                    </a:lnTo>
                    <a:lnTo>
                      <a:pt x="66454" y="15442"/>
                    </a:lnTo>
                    <a:lnTo>
                      <a:pt x="66454" y="15526"/>
                    </a:lnTo>
                    <a:lnTo>
                      <a:pt x="66475" y="15568"/>
                    </a:lnTo>
                    <a:lnTo>
                      <a:pt x="66412" y="15651"/>
                    </a:lnTo>
                    <a:lnTo>
                      <a:pt x="66391" y="15693"/>
                    </a:lnTo>
                    <a:lnTo>
                      <a:pt x="66412" y="15756"/>
                    </a:lnTo>
                    <a:lnTo>
                      <a:pt x="66516" y="15651"/>
                    </a:lnTo>
                    <a:lnTo>
                      <a:pt x="66558" y="15735"/>
                    </a:lnTo>
                    <a:lnTo>
                      <a:pt x="66663" y="15756"/>
                    </a:lnTo>
                    <a:lnTo>
                      <a:pt x="66684" y="15965"/>
                    </a:lnTo>
                    <a:lnTo>
                      <a:pt x="66726" y="15903"/>
                    </a:lnTo>
                    <a:lnTo>
                      <a:pt x="66726" y="15840"/>
                    </a:lnTo>
                    <a:lnTo>
                      <a:pt x="66830" y="15735"/>
                    </a:lnTo>
                    <a:lnTo>
                      <a:pt x="66914" y="15735"/>
                    </a:lnTo>
                    <a:lnTo>
                      <a:pt x="66977" y="15777"/>
                    </a:lnTo>
                    <a:lnTo>
                      <a:pt x="66872" y="15944"/>
                    </a:lnTo>
                    <a:lnTo>
                      <a:pt x="66977" y="16049"/>
                    </a:lnTo>
                    <a:lnTo>
                      <a:pt x="66998" y="16175"/>
                    </a:lnTo>
                    <a:lnTo>
                      <a:pt x="67081" y="15986"/>
                    </a:lnTo>
                    <a:lnTo>
                      <a:pt x="67144" y="15944"/>
                    </a:lnTo>
                    <a:lnTo>
                      <a:pt x="67144" y="15861"/>
                    </a:lnTo>
                    <a:lnTo>
                      <a:pt x="67207" y="15777"/>
                    </a:lnTo>
                    <a:lnTo>
                      <a:pt x="67207" y="15484"/>
                    </a:lnTo>
                    <a:lnTo>
                      <a:pt x="67291" y="15421"/>
                    </a:lnTo>
                    <a:lnTo>
                      <a:pt x="67207" y="15338"/>
                    </a:lnTo>
                    <a:lnTo>
                      <a:pt x="67311" y="15254"/>
                    </a:lnTo>
                    <a:lnTo>
                      <a:pt x="67311" y="15149"/>
                    </a:lnTo>
                    <a:lnTo>
                      <a:pt x="67249" y="15128"/>
                    </a:lnTo>
                    <a:lnTo>
                      <a:pt x="67249" y="15066"/>
                    </a:lnTo>
                    <a:lnTo>
                      <a:pt x="67311" y="15045"/>
                    </a:lnTo>
                    <a:lnTo>
                      <a:pt x="67332" y="14856"/>
                    </a:lnTo>
                    <a:lnTo>
                      <a:pt x="67249" y="14794"/>
                    </a:lnTo>
                    <a:lnTo>
                      <a:pt x="67311" y="14605"/>
                    </a:lnTo>
                    <a:lnTo>
                      <a:pt x="67395" y="14522"/>
                    </a:lnTo>
                    <a:lnTo>
                      <a:pt x="67542" y="14501"/>
                    </a:lnTo>
                    <a:lnTo>
                      <a:pt x="67604" y="14584"/>
                    </a:lnTo>
                    <a:lnTo>
                      <a:pt x="67667" y="14647"/>
                    </a:lnTo>
                    <a:lnTo>
                      <a:pt x="67730" y="14584"/>
                    </a:lnTo>
                    <a:lnTo>
                      <a:pt x="67646" y="14501"/>
                    </a:lnTo>
                    <a:lnTo>
                      <a:pt x="67688" y="14375"/>
                    </a:lnTo>
                    <a:lnTo>
                      <a:pt x="67521" y="14291"/>
                    </a:lnTo>
                    <a:lnTo>
                      <a:pt x="67479" y="14061"/>
                    </a:lnTo>
                    <a:lnTo>
                      <a:pt x="67395" y="13999"/>
                    </a:lnTo>
                    <a:lnTo>
                      <a:pt x="67395" y="13957"/>
                    </a:lnTo>
                    <a:lnTo>
                      <a:pt x="67291" y="13873"/>
                    </a:lnTo>
                    <a:lnTo>
                      <a:pt x="67270" y="13706"/>
                    </a:lnTo>
                    <a:lnTo>
                      <a:pt x="67311" y="13664"/>
                    </a:lnTo>
                    <a:lnTo>
                      <a:pt x="67291" y="13538"/>
                    </a:lnTo>
                    <a:lnTo>
                      <a:pt x="67165" y="13434"/>
                    </a:lnTo>
                    <a:lnTo>
                      <a:pt x="67186" y="13329"/>
                    </a:lnTo>
                    <a:lnTo>
                      <a:pt x="67123" y="13266"/>
                    </a:lnTo>
                    <a:lnTo>
                      <a:pt x="67291" y="13141"/>
                    </a:lnTo>
                    <a:lnTo>
                      <a:pt x="67416" y="13141"/>
                    </a:lnTo>
                    <a:lnTo>
                      <a:pt x="67521" y="13015"/>
                    </a:lnTo>
                    <a:lnTo>
                      <a:pt x="67688" y="13015"/>
                    </a:lnTo>
                    <a:lnTo>
                      <a:pt x="67730" y="12952"/>
                    </a:lnTo>
                    <a:lnTo>
                      <a:pt x="67897" y="13078"/>
                    </a:lnTo>
                    <a:lnTo>
                      <a:pt x="68044" y="13078"/>
                    </a:lnTo>
                    <a:lnTo>
                      <a:pt x="68107" y="13120"/>
                    </a:lnTo>
                    <a:lnTo>
                      <a:pt x="68211" y="13141"/>
                    </a:lnTo>
                    <a:lnTo>
                      <a:pt x="68274" y="13120"/>
                    </a:lnTo>
                    <a:lnTo>
                      <a:pt x="68127" y="13182"/>
                    </a:lnTo>
                    <a:lnTo>
                      <a:pt x="68211" y="13245"/>
                    </a:lnTo>
                    <a:lnTo>
                      <a:pt x="68065" y="13287"/>
                    </a:lnTo>
                    <a:lnTo>
                      <a:pt x="67939" y="13266"/>
                    </a:lnTo>
                    <a:lnTo>
                      <a:pt x="67793" y="13434"/>
                    </a:lnTo>
                    <a:lnTo>
                      <a:pt x="67793" y="13496"/>
                    </a:lnTo>
                    <a:lnTo>
                      <a:pt x="67835" y="13643"/>
                    </a:lnTo>
                    <a:lnTo>
                      <a:pt x="67835" y="13768"/>
                    </a:lnTo>
                    <a:lnTo>
                      <a:pt x="67918" y="13810"/>
                    </a:lnTo>
                    <a:lnTo>
                      <a:pt x="67939" y="13894"/>
                    </a:lnTo>
                    <a:lnTo>
                      <a:pt x="68065" y="14061"/>
                    </a:lnTo>
                    <a:lnTo>
                      <a:pt x="68065" y="14103"/>
                    </a:lnTo>
                    <a:lnTo>
                      <a:pt x="68107" y="14103"/>
                    </a:lnTo>
                    <a:lnTo>
                      <a:pt x="68065" y="14166"/>
                    </a:lnTo>
                    <a:lnTo>
                      <a:pt x="68211" y="14208"/>
                    </a:lnTo>
                    <a:lnTo>
                      <a:pt x="68232" y="14333"/>
                    </a:lnTo>
                    <a:lnTo>
                      <a:pt x="68232" y="14396"/>
                    </a:lnTo>
                    <a:lnTo>
                      <a:pt x="68169" y="14438"/>
                    </a:lnTo>
                    <a:lnTo>
                      <a:pt x="68211" y="14710"/>
                    </a:lnTo>
                    <a:lnTo>
                      <a:pt x="68253" y="14731"/>
                    </a:lnTo>
                    <a:lnTo>
                      <a:pt x="68316" y="14647"/>
                    </a:lnTo>
                    <a:lnTo>
                      <a:pt x="68358" y="14647"/>
                    </a:lnTo>
                    <a:lnTo>
                      <a:pt x="68441" y="14752"/>
                    </a:lnTo>
                    <a:lnTo>
                      <a:pt x="68483" y="14835"/>
                    </a:lnTo>
                    <a:lnTo>
                      <a:pt x="68420" y="15024"/>
                    </a:lnTo>
                    <a:lnTo>
                      <a:pt x="68420" y="15233"/>
                    </a:lnTo>
                    <a:lnTo>
                      <a:pt x="68483" y="15317"/>
                    </a:lnTo>
                    <a:lnTo>
                      <a:pt x="68567" y="15254"/>
                    </a:lnTo>
                    <a:lnTo>
                      <a:pt x="68672" y="15275"/>
                    </a:lnTo>
                    <a:lnTo>
                      <a:pt x="68692" y="15338"/>
                    </a:lnTo>
                    <a:lnTo>
                      <a:pt x="68672" y="15421"/>
                    </a:lnTo>
                    <a:lnTo>
                      <a:pt x="68588" y="15421"/>
                    </a:lnTo>
                    <a:lnTo>
                      <a:pt x="68483" y="15484"/>
                    </a:lnTo>
                    <a:lnTo>
                      <a:pt x="68462" y="15484"/>
                    </a:lnTo>
                    <a:lnTo>
                      <a:pt x="68337" y="15631"/>
                    </a:lnTo>
                    <a:lnTo>
                      <a:pt x="68316" y="15735"/>
                    </a:lnTo>
                    <a:lnTo>
                      <a:pt x="68169" y="15798"/>
                    </a:lnTo>
                    <a:lnTo>
                      <a:pt x="68148" y="15861"/>
                    </a:lnTo>
                    <a:lnTo>
                      <a:pt x="68065" y="15882"/>
                    </a:lnTo>
                    <a:lnTo>
                      <a:pt x="68065" y="15986"/>
                    </a:lnTo>
                    <a:lnTo>
                      <a:pt x="68023" y="16070"/>
                    </a:lnTo>
                    <a:lnTo>
                      <a:pt x="68065" y="16195"/>
                    </a:lnTo>
                    <a:lnTo>
                      <a:pt x="68148" y="16175"/>
                    </a:lnTo>
                    <a:lnTo>
                      <a:pt x="68148" y="16321"/>
                    </a:lnTo>
                    <a:lnTo>
                      <a:pt x="68044" y="16509"/>
                    </a:lnTo>
                    <a:lnTo>
                      <a:pt x="68065" y="16593"/>
                    </a:lnTo>
                    <a:lnTo>
                      <a:pt x="68127" y="16614"/>
                    </a:lnTo>
                    <a:lnTo>
                      <a:pt x="68107" y="16844"/>
                    </a:lnTo>
                    <a:lnTo>
                      <a:pt x="68127" y="17032"/>
                    </a:lnTo>
                    <a:lnTo>
                      <a:pt x="68065" y="17116"/>
                    </a:lnTo>
                    <a:lnTo>
                      <a:pt x="67939" y="17158"/>
                    </a:lnTo>
                    <a:lnTo>
                      <a:pt x="67918" y="17263"/>
                    </a:lnTo>
                    <a:lnTo>
                      <a:pt x="67960" y="17325"/>
                    </a:lnTo>
                    <a:lnTo>
                      <a:pt x="67939" y="17535"/>
                    </a:lnTo>
                    <a:lnTo>
                      <a:pt x="67918" y="17576"/>
                    </a:lnTo>
                    <a:lnTo>
                      <a:pt x="67939" y="17660"/>
                    </a:lnTo>
                    <a:lnTo>
                      <a:pt x="68044" y="17765"/>
                    </a:lnTo>
                    <a:lnTo>
                      <a:pt x="67960" y="17765"/>
                    </a:lnTo>
                    <a:lnTo>
                      <a:pt x="67939" y="17953"/>
                    </a:lnTo>
                    <a:lnTo>
                      <a:pt x="67960" y="17995"/>
                    </a:lnTo>
                    <a:lnTo>
                      <a:pt x="67960" y="18141"/>
                    </a:lnTo>
                    <a:lnTo>
                      <a:pt x="67855" y="18246"/>
                    </a:lnTo>
                    <a:lnTo>
                      <a:pt x="67939" y="18372"/>
                    </a:lnTo>
                    <a:lnTo>
                      <a:pt x="67939" y="18602"/>
                    </a:lnTo>
                    <a:lnTo>
                      <a:pt x="68023" y="18811"/>
                    </a:lnTo>
                    <a:lnTo>
                      <a:pt x="67835" y="19146"/>
                    </a:lnTo>
                    <a:lnTo>
                      <a:pt x="67939" y="19292"/>
                    </a:lnTo>
                    <a:lnTo>
                      <a:pt x="67835" y="19250"/>
                    </a:lnTo>
                    <a:lnTo>
                      <a:pt x="67625" y="19292"/>
                    </a:lnTo>
                    <a:lnTo>
                      <a:pt x="67625" y="19501"/>
                    </a:lnTo>
                    <a:lnTo>
                      <a:pt x="67646" y="19564"/>
                    </a:lnTo>
                    <a:lnTo>
                      <a:pt x="67521" y="19711"/>
                    </a:lnTo>
                    <a:lnTo>
                      <a:pt x="67291" y="19606"/>
                    </a:lnTo>
                    <a:lnTo>
                      <a:pt x="67186" y="19711"/>
                    </a:lnTo>
                    <a:lnTo>
                      <a:pt x="67186" y="19773"/>
                    </a:lnTo>
                    <a:lnTo>
                      <a:pt x="67332" y="19773"/>
                    </a:lnTo>
                    <a:lnTo>
                      <a:pt x="67542" y="20087"/>
                    </a:lnTo>
                    <a:lnTo>
                      <a:pt x="67542" y="20380"/>
                    </a:lnTo>
                    <a:lnTo>
                      <a:pt x="67500" y="20464"/>
                    </a:lnTo>
                    <a:lnTo>
                      <a:pt x="67542" y="20548"/>
                    </a:lnTo>
                    <a:lnTo>
                      <a:pt x="67437" y="20569"/>
                    </a:lnTo>
                    <a:lnTo>
                      <a:pt x="67416" y="20778"/>
                    </a:lnTo>
                    <a:lnTo>
                      <a:pt x="67291" y="20924"/>
                    </a:lnTo>
                    <a:lnTo>
                      <a:pt x="67270" y="21175"/>
                    </a:lnTo>
                    <a:lnTo>
                      <a:pt x="67374" y="21385"/>
                    </a:lnTo>
                    <a:lnTo>
                      <a:pt x="67416" y="21761"/>
                    </a:lnTo>
                    <a:lnTo>
                      <a:pt x="67583" y="22033"/>
                    </a:lnTo>
                    <a:lnTo>
                      <a:pt x="67583" y="22242"/>
                    </a:lnTo>
                    <a:lnTo>
                      <a:pt x="67835" y="22807"/>
                    </a:lnTo>
                    <a:lnTo>
                      <a:pt x="68148" y="23414"/>
                    </a:lnTo>
                    <a:lnTo>
                      <a:pt x="68462" y="23916"/>
                    </a:lnTo>
                    <a:lnTo>
                      <a:pt x="68630" y="24063"/>
                    </a:lnTo>
                    <a:lnTo>
                      <a:pt x="68630" y="24251"/>
                    </a:lnTo>
                    <a:lnTo>
                      <a:pt x="69048" y="24732"/>
                    </a:lnTo>
                    <a:lnTo>
                      <a:pt x="69488" y="25527"/>
                    </a:lnTo>
                    <a:lnTo>
                      <a:pt x="69697" y="25632"/>
                    </a:lnTo>
                    <a:lnTo>
                      <a:pt x="69843" y="25632"/>
                    </a:lnTo>
                    <a:lnTo>
                      <a:pt x="69927" y="25590"/>
                    </a:lnTo>
                    <a:lnTo>
                      <a:pt x="69927" y="25590"/>
                    </a:lnTo>
                    <a:lnTo>
                      <a:pt x="69885" y="25695"/>
                    </a:lnTo>
                    <a:lnTo>
                      <a:pt x="69780" y="25737"/>
                    </a:lnTo>
                    <a:lnTo>
                      <a:pt x="69697" y="25737"/>
                    </a:lnTo>
                    <a:lnTo>
                      <a:pt x="69843" y="25988"/>
                    </a:lnTo>
                    <a:lnTo>
                      <a:pt x="70052" y="26469"/>
                    </a:lnTo>
                    <a:lnTo>
                      <a:pt x="70094" y="26678"/>
                    </a:lnTo>
                    <a:lnTo>
                      <a:pt x="70220" y="26867"/>
                    </a:lnTo>
                    <a:lnTo>
                      <a:pt x="70450" y="26887"/>
                    </a:lnTo>
                    <a:lnTo>
                      <a:pt x="70471" y="26971"/>
                    </a:lnTo>
                    <a:lnTo>
                      <a:pt x="70471" y="27076"/>
                    </a:lnTo>
                    <a:lnTo>
                      <a:pt x="70513" y="27159"/>
                    </a:lnTo>
                    <a:lnTo>
                      <a:pt x="70471" y="27285"/>
                    </a:lnTo>
                    <a:lnTo>
                      <a:pt x="70617" y="27034"/>
                    </a:lnTo>
                    <a:lnTo>
                      <a:pt x="70659" y="26762"/>
                    </a:lnTo>
                    <a:lnTo>
                      <a:pt x="70680" y="26741"/>
                    </a:lnTo>
                    <a:lnTo>
                      <a:pt x="70680" y="26636"/>
                    </a:lnTo>
                    <a:lnTo>
                      <a:pt x="70827" y="26511"/>
                    </a:lnTo>
                    <a:lnTo>
                      <a:pt x="70848" y="26406"/>
                    </a:lnTo>
                    <a:lnTo>
                      <a:pt x="70827" y="26343"/>
                    </a:lnTo>
                    <a:lnTo>
                      <a:pt x="70868" y="26239"/>
                    </a:lnTo>
                    <a:lnTo>
                      <a:pt x="70931" y="25988"/>
                    </a:lnTo>
                    <a:lnTo>
                      <a:pt x="70868" y="25883"/>
                    </a:lnTo>
                    <a:lnTo>
                      <a:pt x="70889" y="25695"/>
                    </a:lnTo>
                    <a:lnTo>
                      <a:pt x="70994" y="25611"/>
                    </a:lnTo>
                    <a:lnTo>
                      <a:pt x="70889" y="25507"/>
                    </a:lnTo>
                    <a:lnTo>
                      <a:pt x="70848" y="25527"/>
                    </a:lnTo>
                    <a:lnTo>
                      <a:pt x="70764" y="25507"/>
                    </a:lnTo>
                    <a:lnTo>
                      <a:pt x="70827" y="25423"/>
                    </a:lnTo>
                    <a:lnTo>
                      <a:pt x="70743" y="25276"/>
                    </a:lnTo>
                    <a:lnTo>
                      <a:pt x="70785" y="25297"/>
                    </a:lnTo>
                    <a:lnTo>
                      <a:pt x="70848" y="25255"/>
                    </a:lnTo>
                    <a:lnTo>
                      <a:pt x="70743" y="25151"/>
                    </a:lnTo>
                    <a:lnTo>
                      <a:pt x="70764" y="25067"/>
                    </a:lnTo>
                    <a:lnTo>
                      <a:pt x="70785" y="24942"/>
                    </a:lnTo>
                    <a:lnTo>
                      <a:pt x="70659" y="24942"/>
                    </a:lnTo>
                    <a:lnTo>
                      <a:pt x="70576" y="24879"/>
                    </a:lnTo>
                    <a:lnTo>
                      <a:pt x="70638" y="24774"/>
                    </a:lnTo>
                    <a:lnTo>
                      <a:pt x="70743" y="24879"/>
                    </a:lnTo>
                    <a:lnTo>
                      <a:pt x="70889" y="24732"/>
                    </a:lnTo>
                    <a:lnTo>
                      <a:pt x="70973" y="24753"/>
                    </a:lnTo>
                    <a:lnTo>
                      <a:pt x="71078" y="24649"/>
                    </a:lnTo>
                    <a:lnTo>
                      <a:pt x="71182" y="24565"/>
                    </a:lnTo>
                    <a:lnTo>
                      <a:pt x="71203" y="24586"/>
                    </a:lnTo>
                    <a:lnTo>
                      <a:pt x="71350" y="24628"/>
                    </a:lnTo>
                    <a:lnTo>
                      <a:pt x="71266" y="24523"/>
                    </a:lnTo>
                    <a:lnTo>
                      <a:pt x="71099" y="24439"/>
                    </a:lnTo>
                    <a:lnTo>
                      <a:pt x="71099" y="24314"/>
                    </a:lnTo>
                    <a:lnTo>
                      <a:pt x="70952" y="24230"/>
                    </a:lnTo>
                    <a:lnTo>
                      <a:pt x="70848" y="23895"/>
                    </a:lnTo>
                    <a:lnTo>
                      <a:pt x="70931" y="23602"/>
                    </a:lnTo>
                    <a:lnTo>
                      <a:pt x="70827" y="23498"/>
                    </a:lnTo>
                    <a:lnTo>
                      <a:pt x="70889" y="23414"/>
                    </a:lnTo>
                    <a:lnTo>
                      <a:pt x="70931" y="23268"/>
                    </a:lnTo>
                    <a:lnTo>
                      <a:pt x="71036" y="23058"/>
                    </a:lnTo>
                    <a:lnTo>
                      <a:pt x="71078" y="23372"/>
                    </a:lnTo>
                    <a:lnTo>
                      <a:pt x="71161" y="23393"/>
                    </a:lnTo>
                    <a:lnTo>
                      <a:pt x="71350" y="23289"/>
                    </a:lnTo>
                    <a:lnTo>
                      <a:pt x="71371" y="23330"/>
                    </a:lnTo>
                    <a:lnTo>
                      <a:pt x="71705" y="23205"/>
                    </a:lnTo>
                    <a:lnTo>
                      <a:pt x="71705" y="23058"/>
                    </a:lnTo>
                    <a:lnTo>
                      <a:pt x="71789" y="22975"/>
                    </a:lnTo>
                    <a:lnTo>
                      <a:pt x="71664" y="22891"/>
                    </a:lnTo>
                    <a:lnTo>
                      <a:pt x="71454" y="22598"/>
                    </a:lnTo>
                    <a:lnTo>
                      <a:pt x="71371" y="22598"/>
                    </a:lnTo>
                    <a:lnTo>
                      <a:pt x="71078" y="22159"/>
                    </a:lnTo>
                    <a:lnTo>
                      <a:pt x="71078" y="22054"/>
                    </a:lnTo>
                    <a:lnTo>
                      <a:pt x="70994" y="21970"/>
                    </a:lnTo>
                    <a:lnTo>
                      <a:pt x="70973" y="21594"/>
                    </a:lnTo>
                    <a:lnTo>
                      <a:pt x="70994" y="21531"/>
                    </a:lnTo>
                    <a:lnTo>
                      <a:pt x="70952" y="21343"/>
                    </a:lnTo>
                    <a:lnTo>
                      <a:pt x="71036" y="21217"/>
                    </a:lnTo>
                    <a:lnTo>
                      <a:pt x="71036" y="21092"/>
                    </a:lnTo>
                    <a:lnTo>
                      <a:pt x="70889" y="21113"/>
                    </a:lnTo>
                    <a:lnTo>
                      <a:pt x="70868" y="21029"/>
                    </a:lnTo>
                    <a:lnTo>
                      <a:pt x="70973" y="20882"/>
                    </a:lnTo>
                    <a:lnTo>
                      <a:pt x="71078" y="20841"/>
                    </a:lnTo>
                    <a:lnTo>
                      <a:pt x="71078" y="20778"/>
                    </a:lnTo>
                    <a:lnTo>
                      <a:pt x="71078" y="20757"/>
                    </a:lnTo>
                    <a:lnTo>
                      <a:pt x="71161" y="20673"/>
                    </a:lnTo>
                    <a:lnTo>
                      <a:pt x="71182" y="20778"/>
                    </a:lnTo>
                    <a:lnTo>
                      <a:pt x="71182" y="20903"/>
                    </a:lnTo>
                    <a:lnTo>
                      <a:pt x="71140" y="21029"/>
                    </a:lnTo>
                    <a:lnTo>
                      <a:pt x="71140" y="21196"/>
                    </a:lnTo>
                    <a:lnTo>
                      <a:pt x="71308" y="21238"/>
                    </a:lnTo>
                    <a:lnTo>
                      <a:pt x="71475" y="21343"/>
                    </a:lnTo>
                    <a:lnTo>
                      <a:pt x="71559" y="21322"/>
                    </a:lnTo>
                    <a:lnTo>
                      <a:pt x="71559" y="21154"/>
                    </a:lnTo>
                    <a:lnTo>
                      <a:pt x="71601" y="21092"/>
                    </a:lnTo>
                    <a:lnTo>
                      <a:pt x="71496" y="20903"/>
                    </a:lnTo>
                    <a:lnTo>
                      <a:pt x="71245" y="20673"/>
                    </a:lnTo>
                    <a:lnTo>
                      <a:pt x="71245" y="20401"/>
                    </a:lnTo>
                    <a:lnTo>
                      <a:pt x="71099" y="20359"/>
                    </a:lnTo>
                    <a:lnTo>
                      <a:pt x="71078" y="20317"/>
                    </a:lnTo>
                    <a:lnTo>
                      <a:pt x="71057" y="20380"/>
                    </a:lnTo>
                    <a:lnTo>
                      <a:pt x="70973" y="20464"/>
                    </a:lnTo>
                    <a:lnTo>
                      <a:pt x="70973" y="20506"/>
                    </a:lnTo>
                    <a:lnTo>
                      <a:pt x="70931" y="20569"/>
                    </a:lnTo>
                    <a:lnTo>
                      <a:pt x="70785" y="20485"/>
                    </a:lnTo>
                    <a:lnTo>
                      <a:pt x="70785" y="20276"/>
                    </a:lnTo>
                    <a:lnTo>
                      <a:pt x="70722" y="20150"/>
                    </a:lnTo>
                    <a:lnTo>
                      <a:pt x="70617" y="19941"/>
                    </a:lnTo>
                    <a:lnTo>
                      <a:pt x="70680" y="19836"/>
                    </a:lnTo>
                    <a:lnTo>
                      <a:pt x="70743" y="19794"/>
                    </a:lnTo>
                    <a:lnTo>
                      <a:pt x="70722" y="19690"/>
                    </a:lnTo>
                    <a:lnTo>
                      <a:pt x="70785" y="19585"/>
                    </a:lnTo>
                    <a:lnTo>
                      <a:pt x="70722" y="19522"/>
                    </a:lnTo>
                    <a:lnTo>
                      <a:pt x="70743" y="19439"/>
                    </a:lnTo>
                    <a:lnTo>
                      <a:pt x="70743" y="19334"/>
                    </a:lnTo>
                    <a:lnTo>
                      <a:pt x="70659" y="19271"/>
                    </a:lnTo>
                    <a:lnTo>
                      <a:pt x="70555" y="19313"/>
                    </a:lnTo>
                    <a:lnTo>
                      <a:pt x="70366" y="19146"/>
                    </a:lnTo>
                    <a:lnTo>
                      <a:pt x="70241" y="19146"/>
                    </a:lnTo>
                    <a:lnTo>
                      <a:pt x="70157" y="19229"/>
                    </a:lnTo>
                    <a:lnTo>
                      <a:pt x="70157" y="19313"/>
                    </a:lnTo>
                    <a:lnTo>
                      <a:pt x="70304" y="19460"/>
                    </a:lnTo>
                    <a:lnTo>
                      <a:pt x="70262" y="19564"/>
                    </a:lnTo>
                    <a:lnTo>
                      <a:pt x="70220" y="19627"/>
                    </a:lnTo>
                    <a:lnTo>
                      <a:pt x="70094" y="19564"/>
                    </a:lnTo>
                    <a:lnTo>
                      <a:pt x="69927" y="19355"/>
                    </a:lnTo>
                    <a:lnTo>
                      <a:pt x="69822" y="19250"/>
                    </a:lnTo>
                    <a:lnTo>
                      <a:pt x="69739" y="19208"/>
                    </a:lnTo>
                    <a:lnTo>
                      <a:pt x="69801" y="19146"/>
                    </a:lnTo>
                    <a:lnTo>
                      <a:pt x="69697" y="18936"/>
                    </a:lnTo>
                    <a:lnTo>
                      <a:pt x="69697" y="18811"/>
                    </a:lnTo>
                    <a:lnTo>
                      <a:pt x="69697" y="18727"/>
                    </a:lnTo>
                    <a:lnTo>
                      <a:pt x="69634" y="18623"/>
                    </a:lnTo>
                    <a:lnTo>
                      <a:pt x="69697" y="18539"/>
                    </a:lnTo>
                    <a:lnTo>
                      <a:pt x="69634" y="18372"/>
                    </a:lnTo>
                    <a:lnTo>
                      <a:pt x="69718" y="18267"/>
                    </a:lnTo>
                    <a:lnTo>
                      <a:pt x="69718" y="18162"/>
                    </a:lnTo>
                    <a:lnTo>
                      <a:pt x="69739" y="18037"/>
                    </a:lnTo>
                    <a:lnTo>
                      <a:pt x="69739" y="17890"/>
                    </a:lnTo>
                    <a:lnTo>
                      <a:pt x="69697" y="17932"/>
                    </a:lnTo>
                    <a:lnTo>
                      <a:pt x="69592" y="17786"/>
                    </a:lnTo>
                    <a:lnTo>
                      <a:pt x="69613" y="17744"/>
                    </a:lnTo>
                    <a:lnTo>
                      <a:pt x="69697" y="17723"/>
                    </a:lnTo>
                    <a:lnTo>
                      <a:pt x="69801" y="17786"/>
                    </a:lnTo>
                    <a:lnTo>
                      <a:pt x="69801" y="17744"/>
                    </a:lnTo>
                    <a:lnTo>
                      <a:pt x="69718" y="17660"/>
                    </a:lnTo>
                    <a:lnTo>
                      <a:pt x="69634" y="17576"/>
                    </a:lnTo>
                    <a:lnTo>
                      <a:pt x="69676" y="17514"/>
                    </a:lnTo>
                    <a:lnTo>
                      <a:pt x="69718" y="17514"/>
                    </a:lnTo>
                    <a:lnTo>
                      <a:pt x="69697" y="17430"/>
                    </a:lnTo>
                    <a:lnTo>
                      <a:pt x="69613" y="17346"/>
                    </a:lnTo>
                    <a:lnTo>
                      <a:pt x="69488" y="17325"/>
                    </a:lnTo>
                    <a:lnTo>
                      <a:pt x="69467" y="17242"/>
                    </a:lnTo>
                    <a:lnTo>
                      <a:pt x="69508" y="17221"/>
                    </a:lnTo>
                    <a:lnTo>
                      <a:pt x="69488" y="17074"/>
                    </a:lnTo>
                    <a:lnTo>
                      <a:pt x="69383" y="16970"/>
                    </a:lnTo>
                    <a:lnTo>
                      <a:pt x="69404" y="16886"/>
                    </a:lnTo>
                    <a:lnTo>
                      <a:pt x="69425" y="16781"/>
                    </a:lnTo>
                    <a:lnTo>
                      <a:pt x="69488" y="16719"/>
                    </a:lnTo>
                    <a:lnTo>
                      <a:pt x="69404" y="16614"/>
                    </a:lnTo>
                    <a:lnTo>
                      <a:pt x="69425" y="16530"/>
                    </a:lnTo>
                    <a:lnTo>
                      <a:pt x="69508" y="16530"/>
                    </a:lnTo>
                    <a:lnTo>
                      <a:pt x="69613" y="16593"/>
                    </a:lnTo>
                    <a:lnTo>
                      <a:pt x="69697" y="16572"/>
                    </a:lnTo>
                    <a:lnTo>
                      <a:pt x="69739" y="16405"/>
                    </a:lnTo>
                    <a:lnTo>
                      <a:pt x="69822" y="16405"/>
                    </a:lnTo>
                    <a:lnTo>
                      <a:pt x="69885" y="16488"/>
                    </a:lnTo>
                    <a:lnTo>
                      <a:pt x="69927" y="16488"/>
                    </a:lnTo>
                    <a:lnTo>
                      <a:pt x="70011" y="16614"/>
                    </a:lnTo>
                    <a:lnTo>
                      <a:pt x="70136" y="16363"/>
                    </a:lnTo>
                    <a:lnTo>
                      <a:pt x="70011" y="16300"/>
                    </a:lnTo>
                    <a:lnTo>
                      <a:pt x="70032" y="16195"/>
                    </a:lnTo>
                    <a:lnTo>
                      <a:pt x="70115" y="16154"/>
                    </a:lnTo>
                    <a:lnTo>
                      <a:pt x="70241" y="15903"/>
                    </a:lnTo>
                    <a:lnTo>
                      <a:pt x="70241" y="15777"/>
                    </a:lnTo>
                    <a:lnTo>
                      <a:pt x="70324" y="15882"/>
                    </a:lnTo>
                    <a:lnTo>
                      <a:pt x="70429" y="15944"/>
                    </a:lnTo>
                    <a:lnTo>
                      <a:pt x="70429" y="16070"/>
                    </a:lnTo>
                    <a:lnTo>
                      <a:pt x="70555" y="16426"/>
                    </a:lnTo>
                    <a:lnTo>
                      <a:pt x="70638" y="16509"/>
                    </a:lnTo>
                    <a:lnTo>
                      <a:pt x="70680" y="16468"/>
                    </a:lnTo>
                    <a:lnTo>
                      <a:pt x="70722" y="16154"/>
                    </a:lnTo>
                    <a:lnTo>
                      <a:pt x="70743" y="16049"/>
                    </a:lnTo>
                    <a:lnTo>
                      <a:pt x="70722" y="15903"/>
                    </a:lnTo>
                    <a:lnTo>
                      <a:pt x="70785" y="15798"/>
                    </a:lnTo>
                    <a:lnTo>
                      <a:pt x="70722" y="15651"/>
                    </a:lnTo>
                    <a:lnTo>
                      <a:pt x="70827" y="15693"/>
                    </a:lnTo>
                    <a:lnTo>
                      <a:pt x="70889" y="15631"/>
                    </a:lnTo>
                    <a:lnTo>
                      <a:pt x="70952" y="15421"/>
                    </a:lnTo>
                    <a:lnTo>
                      <a:pt x="71057" y="15421"/>
                    </a:lnTo>
                    <a:lnTo>
                      <a:pt x="71182" y="15254"/>
                    </a:lnTo>
                    <a:lnTo>
                      <a:pt x="71308" y="15233"/>
                    </a:lnTo>
                    <a:lnTo>
                      <a:pt x="71371" y="15275"/>
                    </a:lnTo>
                    <a:lnTo>
                      <a:pt x="71559" y="15149"/>
                    </a:lnTo>
                    <a:lnTo>
                      <a:pt x="71705" y="15170"/>
                    </a:lnTo>
                    <a:lnTo>
                      <a:pt x="72019" y="15359"/>
                    </a:lnTo>
                    <a:lnTo>
                      <a:pt x="72040" y="15463"/>
                    </a:lnTo>
                    <a:lnTo>
                      <a:pt x="72124" y="15484"/>
                    </a:lnTo>
                    <a:lnTo>
                      <a:pt x="72229" y="15463"/>
                    </a:lnTo>
                    <a:lnTo>
                      <a:pt x="72291" y="15484"/>
                    </a:lnTo>
                    <a:lnTo>
                      <a:pt x="72229" y="15547"/>
                    </a:lnTo>
                    <a:lnTo>
                      <a:pt x="72396" y="15714"/>
                    </a:lnTo>
                    <a:lnTo>
                      <a:pt x="72438" y="15672"/>
                    </a:lnTo>
                    <a:lnTo>
                      <a:pt x="72542" y="15777"/>
                    </a:lnTo>
                    <a:lnTo>
                      <a:pt x="72668" y="15756"/>
                    </a:lnTo>
                    <a:lnTo>
                      <a:pt x="72752" y="15777"/>
                    </a:lnTo>
                    <a:lnTo>
                      <a:pt x="72752" y="15672"/>
                    </a:lnTo>
                    <a:lnTo>
                      <a:pt x="72647" y="15526"/>
                    </a:lnTo>
                    <a:lnTo>
                      <a:pt x="72710" y="15442"/>
                    </a:lnTo>
                    <a:lnTo>
                      <a:pt x="72668" y="15359"/>
                    </a:lnTo>
                    <a:lnTo>
                      <a:pt x="72605" y="15338"/>
                    </a:lnTo>
                    <a:lnTo>
                      <a:pt x="72605" y="15233"/>
                    </a:lnTo>
                    <a:lnTo>
                      <a:pt x="72668" y="15128"/>
                    </a:lnTo>
                    <a:lnTo>
                      <a:pt x="72731" y="14856"/>
                    </a:lnTo>
                    <a:lnTo>
                      <a:pt x="72814" y="14647"/>
                    </a:lnTo>
                    <a:lnTo>
                      <a:pt x="72773" y="14543"/>
                    </a:lnTo>
                    <a:lnTo>
                      <a:pt x="72919" y="14375"/>
                    </a:lnTo>
                    <a:lnTo>
                      <a:pt x="72856" y="14291"/>
                    </a:lnTo>
                    <a:lnTo>
                      <a:pt x="72940" y="14229"/>
                    </a:lnTo>
                    <a:lnTo>
                      <a:pt x="72856" y="14061"/>
                    </a:lnTo>
                    <a:lnTo>
                      <a:pt x="72773" y="13999"/>
                    </a:lnTo>
                    <a:lnTo>
                      <a:pt x="72773" y="13957"/>
                    </a:lnTo>
                    <a:lnTo>
                      <a:pt x="72940" y="13957"/>
                    </a:lnTo>
                    <a:lnTo>
                      <a:pt x="72982" y="13810"/>
                    </a:lnTo>
                    <a:lnTo>
                      <a:pt x="72814" y="13747"/>
                    </a:lnTo>
                    <a:lnTo>
                      <a:pt x="72752" y="13643"/>
                    </a:lnTo>
                    <a:lnTo>
                      <a:pt x="72835" y="13601"/>
                    </a:lnTo>
                    <a:lnTo>
                      <a:pt x="72877" y="13664"/>
                    </a:lnTo>
                    <a:lnTo>
                      <a:pt x="72961" y="13643"/>
                    </a:lnTo>
                    <a:lnTo>
                      <a:pt x="72982" y="13559"/>
                    </a:lnTo>
                    <a:lnTo>
                      <a:pt x="72940" y="13475"/>
                    </a:lnTo>
                    <a:lnTo>
                      <a:pt x="73065" y="13371"/>
                    </a:lnTo>
                    <a:lnTo>
                      <a:pt x="73065" y="13287"/>
                    </a:lnTo>
                    <a:lnTo>
                      <a:pt x="72982" y="13224"/>
                    </a:lnTo>
                    <a:lnTo>
                      <a:pt x="73065" y="13162"/>
                    </a:lnTo>
                    <a:lnTo>
                      <a:pt x="73149" y="13182"/>
                    </a:lnTo>
                    <a:lnTo>
                      <a:pt x="73191" y="13078"/>
                    </a:lnTo>
                    <a:lnTo>
                      <a:pt x="73233" y="13036"/>
                    </a:lnTo>
                    <a:lnTo>
                      <a:pt x="73170" y="12973"/>
                    </a:lnTo>
                    <a:lnTo>
                      <a:pt x="73275" y="12952"/>
                    </a:lnTo>
                    <a:lnTo>
                      <a:pt x="73400" y="12827"/>
                    </a:lnTo>
                    <a:lnTo>
                      <a:pt x="73358" y="12743"/>
                    </a:lnTo>
                    <a:lnTo>
                      <a:pt x="73379" y="12638"/>
                    </a:lnTo>
                    <a:lnTo>
                      <a:pt x="73421" y="12722"/>
                    </a:lnTo>
                    <a:lnTo>
                      <a:pt x="73526" y="12618"/>
                    </a:lnTo>
                    <a:lnTo>
                      <a:pt x="73463" y="12450"/>
                    </a:lnTo>
                    <a:lnTo>
                      <a:pt x="73463" y="12304"/>
                    </a:lnTo>
                    <a:lnTo>
                      <a:pt x="73568" y="12304"/>
                    </a:lnTo>
                    <a:lnTo>
                      <a:pt x="73589" y="12325"/>
                    </a:lnTo>
                    <a:lnTo>
                      <a:pt x="73651" y="12283"/>
                    </a:lnTo>
                    <a:lnTo>
                      <a:pt x="73819" y="12074"/>
                    </a:lnTo>
                    <a:lnTo>
                      <a:pt x="73756" y="12032"/>
                    </a:lnTo>
                    <a:lnTo>
                      <a:pt x="73756" y="11927"/>
                    </a:lnTo>
                    <a:lnTo>
                      <a:pt x="73861" y="11927"/>
                    </a:lnTo>
                    <a:lnTo>
                      <a:pt x="74070" y="11760"/>
                    </a:lnTo>
                    <a:lnTo>
                      <a:pt x="73986" y="11697"/>
                    </a:lnTo>
                    <a:lnTo>
                      <a:pt x="74028" y="11655"/>
                    </a:lnTo>
                    <a:lnTo>
                      <a:pt x="74174" y="11655"/>
                    </a:lnTo>
                    <a:lnTo>
                      <a:pt x="74342" y="11550"/>
                    </a:lnTo>
                    <a:lnTo>
                      <a:pt x="74300" y="11467"/>
                    </a:lnTo>
                    <a:lnTo>
                      <a:pt x="74321" y="11404"/>
                    </a:lnTo>
                    <a:lnTo>
                      <a:pt x="74405" y="11467"/>
                    </a:lnTo>
                    <a:lnTo>
                      <a:pt x="74426" y="11571"/>
                    </a:lnTo>
                    <a:lnTo>
                      <a:pt x="74530" y="11592"/>
                    </a:lnTo>
                    <a:lnTo>
                      <a:pt x="74614" y="11550"/>
                    </a:lnTo>
                    <a:lnTo>
                      <a:pt x="74739" y="11613"/>
                    </a:lnTo>
                    <a:lnTo>
                      <a:pt x="75158" y="11613"/>
                    </a:lnTo>
                    <a:lnTo>
                      <a:pt x="75242" y="11676"/>
                    </a:lnTo>
                    <a:lnTo>
                      <a:pt x="75283" y="11655"/>
                    </a:lnTo>
                    <a:lnTo>
                      <a:pt x="75242" y="11488"/>
                    </a:lnTo>
                    <a:lnTo>
                      <a:pt x="75137" y="11404"/>
                    </a:lnTo>
                    <a:lnTo>
                      <a:pt x="75137" y="11362"/>
                    </a:lnTo>
                    <a:lnTo>
                      <a:pt x="75221" y="11341"/>
                    </a:lnTo>
                    <a:lnTo>
                      <a:pt x="75221" y="10986"/>
                    </a:lnTo>
                    <a:lnTo>
                      <a:pt x="75053" y="10755"/>
                    </a:lnTo>
                    <a:lnTo>
                      <a:pt x="74928" y="10734"/>
                    </a:lnTo>
                    <a:lnTo>
                      <a:pt x="74760" y="10525"/>
                    </a:lnTo>
                    <a:lnTo>
                      <a:pt x="74844" y="10442"/>
                    </a:lnTo>
                    <a:lnTo>
                      <a:pt x="74677" y="10316"/>
                    </a:lnTo>
                    <a:lnTo>
                      <a:pt x="74426" y="10253"/>
                    </a:lnTo>
                    <a:lnTo>
                      <a:pt x="74153" y="10086"/>
                    </a:lnTo>
                    <a:lnTo>
                      <a:pt x="74049" y="9918"/>
                    </a:lnTo>
                    <a:lnTo>
                      <a:pt x="74028" y="10023"/>
                    </a:lnTo>
                    <a:lnTo>
                      <a:pt x="73944" y="10002"/>
                    </a:lnTo>
                    <a:lnTo>
                      <a:pt x="73902" y="10023"/>
                    </a:lnTo>
                    <a:lnTo>
                      <a:pt x="73881" y="10149"/>
                    </a:lnTo>
                    <a:lnTo>
                      <a:pt x="73735" y="10190"/>
                    </a:lnTo>
                    <a:lnTo>
                      <a:pt x="73693" y="10107"/>
                    </a:lnTo>
                    <a:lnTo>
                      <a:pt x="73693" y="9981"/>
                    </a:lnTo>
                    <a:lnTo>
                      <a:pt x="73819" y="9897"/>
                    </a:lnTo>
                    <a:lnTo>
                      <a:pt x="73735" y="9793"/>
                    </a:lnTo>
                    <a:lnTo>
                      <a:pt x="73777" y="9730"/>
                    </a:lnTo>
                    <a:lnTo>
                      <a:pt x="73840" y="9730"/>
                    </a:lnTo>
                    <a:lnTo>
                      <a:pt x="73923" y="9814"/>
                    </a:lnTo>
                    <a:lnTo>
                      <a:pt x="73693" y="9458"/>
                    </a:lnTo>
                    <a:lnTo>
                      <a:pt x="73526" y="9312"/>
                    </a:lnTo>
                    <a:lnTo>
                      <a:pt x="73526" y="9479"/>
                    </a:lnTo>
                    <a:lnTo>
                      <a:pt x="73526" y="9521"/>
                    </a:lnTo>
                    <a:lnTo>
                      <a:pt x="73463" y="9521"/>
                    </a:lnTo>
                    <a:lnTo>
                      <a:pt x="73254" y="9312"/>
                    </a:lnTo>
                    <a:lnTo>
                      <a:pt x="73254" y="9207"/>
                    </a:lnTo>
                    <a:lnTo>
                      <a:pt x="73358" y="9249"/>
                    </a:lnTo>
                    <a:lnTo>
                      <a:pt x="73296" y="9144"/>
                    </a:lnTo>
                    <a:lnTo>
                      <a:pt x="73003" y="8893"/>
                    </a:lnTo>
                    <a:lnTo>
                      <a:pt x="72961" y="8893"/>
                    </a:lnTo>
                    <a:lnTo>
                      <a:pt x="72982" y="8977"/>
                    </a:lnTo>
                    <a:lnTo>
                      <a:pt x="72940" y="9081"/>
                    </a:lnTo>
                    <a:lnTo>
                      <a:pt x="72773" y="9102"/>
                    </a:lnTo>
                    <a:lnTo>
                      <a:pt x="72647" y="8977"/>
                    </a:lnTo>
                    <a:lnTo>
                      <a:pt x="72521" y="8956"/>
                    </a:lnTo>
                    <a:lnTo>
                      <a:pt x="72375" y="8726"/>
                    </a:lnTo>
                    <a:lnTo>
                      <a:pt x="72375" y="8642"/>
                    </a:lnTo>
                    <a:lnTo>
                      <a:pt x="72312" y="8579"/>
                    </a:lnTo>
                    <a:lnTo>
                      <a:pt x="72208" y="8621"/>
                    </a:lnTo>
                    <a:lnTo>
                      <a:pt x="72019" y="8768"/>
                    </a:lnTo>
                    <a:lnTo>
                      <a:pt x="72019" y="8830"/>
                    </a:lnTo>
                    <a:lnTo>
                      <a:pt x="71915" y="8789"/>
                    </a:lnTo>
                    <a:lnTo>
                      <a:pt x="71831" y="8851"/>
                    </a:lnTo>
                    <a:lnTo>
                      <a:pt x="71831" y="9081"/>
                    </a:lnTo>
                    <a:lnTo>
                      <a:pt x="71894" y="9144"/>
                    </a:lnTo>
                    <a:lnTo>
                      <a:pt x="71894" y="9144"/>
                    </a:lnTo>
                    <a:lnTo>
                      <a:pt x="71789" y="9081"/>
                    </a:lnTo>
                    <a:lnTo>
                      <a:pt x="71705" y="8872"/>
                    </a:lnTo>
                    <a:lnTo>
                      <a:pt x="71747" y="8726"/>
                    </a:lnTo>
                    <a:lnTo>
                      <a:pt x="71580" y="8621"/>
                    </a:lnTo>
                    <a:lnTo>
                      <a:pt x="71517" y="8454"/>
                    </a:lnTo>
                    <a:lnTo>
                      <a:pt x="71475" y="8454"/>
                    </a:lnTo>
                    <a:lnTo>
                      <a:pt x="71580" y="8433"/>
                    </a:lnTo>
                    <a:lnTo>
                      <a:pt x="71685" y="8558"/>
                    </a:lnTo>
                    <a:lnTo>
                      <a:pt x="71685" y="8433"/>
                    </a:lnTo>
                    <a:lnTo>
                      <a:pt x="71810" y="8433"/>
                    </a:lnTo>
                    <a:lnTo>
                      <a:pt x="71915" y="8475"/>
                    </a:lnTo>
                    <a:lnTo>
                      <a:pt x="72061" y="8370"/>
                    </a:lnTo>
                    <a:lnTo>
                      <a:pt x="72019" y="8265"/>
                    </a:lnTo>
                    <a:lnTo>
                      <a:pt x="71705" y="8140"/>
                    </a:lnTo>
                    <a:lnTo>
                      <a:pt x="71622" y="8265"/>
                    </a:lnTo>
                    <a:lnTo>
                      <a:pt x="71475" y="8265"/>
                    </a:lnTo>
                    <a:lnTo>
                      <a:pt x="71329" y="8224"/>
                    </a:lnTo>
                    <a:lnTo>
                      <a:pt x="71475" y="8224"/>
                    </a:lnTo>
                    <a:lnTo>
                      <a:pt x="71580" y="8098"/>
                    </a:lnTo>
                    <a:lnTo>
                      <a:pt x="71685" y="8056"/>
                    </a:lnTo>
                    <a:lnTo>
                      <a:pt x="71789" y="8119"/>
                    </a:lnTo>
                    <a:lnTo>
                      <a:pt x="71936" y="8140"/>
                    </a:lnTo>
                    <a:lnTo>
                      <a:pt x="72061" y="8245"/>
                    </a:lnTo>
                    <a:lnTo>
                      <a:pt x="72229" y="8433"/>
                    </a:lnTo>
                    <a:lnTo>
                      <a:pt x="72354" y="8433"/>
                    </a:lnTo>
                    <a:lnTo>
                      <a:pt x="72417" y="8537"/>
                    </a:lnTo>
                    <a:lnTo>
                      <a:pt x="72480" y="8558"/>
                    </a:lnTo>
                    <a:lnTo>
                      <a:pt x="72626" y="8475"/>
                    </a:lnTo>
                    <a:lnTo>
                      <a:pt x="72668" y="8558"/>
                    </a:lnTo>
                    <a:lnTo>
                      <a:pt x="72940" y="8349"/>
                    </a:lnTo>
                    <a:lnTo>
                      <a:pt x="72961" y="8391"/>
                    </a:lnTo>
                    <a:lnTo>
                      <a:pt x="72940" y="8496"/>
                    </a:lnTo>
                    <a:lnTo>
                      <a:pt x="73045" y="8433"/>
                    </a:lnTo>
                    <a:lnTo>
                      <a:pt x="73045" y="8286"/>
                    </a:lnTo>
                    <a:lnTo>
                      <a:pt x="73170" y="8077"/>
                    </a:lnTo>
                    <a:lnTo>
                      <a:pt x="73149" y="8014"/>
                    </a:lnTo>
                    <a:lnTo>
                      <a:pt x="73149" y="7847"/>
                    </a:lnTo>
                    <a:lnTo>
                      <a:pt x="73086" y="7617"/>
                    </a:lnTo>
                    <a:lnTo>
                      <a:pt x="73191" y="7240"/>
                    </a:lnTo>
                    <a:lnTo>
                      <a:pt x="73191" y="7010"/>
                    </a:lnTo>
                    <a:lnTo>
                      <a:pt x="73086" y="6884"/>
                    </a:lnTo>
                    <a:lnTo>
                      <a:pt x="73045" y="6759"/>
                    </a:lnTo>
                    <a:lnTo>
                      <a:pt x="72877" y="6612"/>
                    </a:lnTo>
                    <a:lnTo>
                      <a:pt x="72793" y="6445"/>
                    </a:lnTo>
                    <a:lnTo>
                      <a:pt x="72856" y="6445"/>
                    </a:lnTo>
                    <a:lnTo>
                      <a:pt x="72961" y="6571"/>
                    </a:lnTo>
                    <a:lnTo>
                      <a:pt x="72982" y="6571"/>
                    </a:lnTo>
                    <a:lnTo>
                      <a:pt x="72940" y="6403"/>
                    </a:lnTo>
                    <a:lnTo>
                      <a:pt x="72773" y="6340"/>
                    </a:lnTo>
                    <a:lnTo>
                      <a:pt x="72647" y="6382"/>
                    </a:lnTo>
                    <a:lnTo>
                      <a:pt x="72417" y="6340"/>
                    </a:lnTo>
                    <a:lnTo>
                      <a:pt x="72103" y="5943"/>
                    </a:lnTo>
                    <a:lnTo>
                      <a:pt x="72019" y="5880"/>
                    </a:lnTo>
                    <a:lnTo>
                      <a:pt x="72040" y="5817"/>
                    </a:lnTo>
                    <a:lnTo>
                      <a:pt x="72208" y="5817"/>
                    </a:lnTo>
                    <a:lnTo>
                      <a:pt x="72249" y="5671"/>
                    </a:lnTo>
                    <a:lnTo>
                      <a:pt x="72166" y="5608"/>
                    </a:lnTo>
                    <a:lnTo>
                      <a:pt x="72040" y="5608"/>
                    </a:lnTo>
                    <a:lnTo>
                      <a:pt x="71998" y="5545"/>
                    </a:lnTo>
                    <a:lnTo>
                      <a:pt x="72061" y="5504"/>
                    </a:lnTo>
                    <a:lnTo>
                      <a:pt x="72019" y="5336"/>
                    </a:lnTo>
                    <a:lnTo>
                      <a:pt x="72040" y="5315"/>
                    </a:lnTo>
                    <a:lnTo>
                      <a:pt x="72166" y="5462"/>
                    </a:lnTo>
                    <a:lnTo>
                      <a:pt x="72354" y="5566"/>
                    </a:lnTo>
                    <a:lnTo>
                      <a:pt x="72375" y="5504"/>
                    </a:lnTo>
                    <a:lnTo>
                      <a:pt x="72312" y="5420"/>
                    </a:lnTo>
                    <a:lnTo>
                      <a:pt x="72312" y="5315"/>
                    </a:lnTo>
                    <a:lnTo>
                      <a:pt x="72270" y="5232"/>
                    </a:lnTo>
                    <a:lnTo>
                      <a:pt x="72333" y="5190"/>
                    </a:lnTo>
                    <a:lnTo>
                      <a:pt x="72375" y="5252"/>
                    </a:lnTo>
                    <a:lnTo>
                      <a:pt x="72417" y="5336"/>
                    </a:lnTo>
                    <a:lnTo>
                      <a:pt x="72521" y="5357"/>
                    </a:lnTo>
                    <a:lnTo>
                      <a:pt x="72563" y="5650"/>
                    </a:lnTo>
                    <a:lnTo>
                      <a:pt x="72542" y="5734"/>
                    </a:lnTo>
                    <a:lnTo>
                      <a:pt x="72835" y="5943"/>
                    </a:lnTo>
                    <a:lnTo>
                      <a:pt x="72940" y="5880"/>
                    </a:lnTo>
                    <a:lnTo>
                      <a:pt x="73065" y="5943"/>
                    </a:lnTo>
                    <a:lnTo>
                      <a:pt x="73065" y="6152"/>
                    </a:lnTo>
                    <a:lnTo>
                      <a:pt x="73170" y="6152"/>
                    </a:lnTo>
                    <a:lnTo>
                      <a:pt x="73379" y="5859"/>
                    </a:lnTo>
                    <a:lnTo>
                      <a:pt x="73421" y="5734"/>
                    </a:lnTo>
                    <a:lnTo>
                      <a:pt x="73379" y="5608"/>
                    </a:lnTo>
                    <a:lnTo>
                      <a:pt x="73400" y="5357"/>
                    </a:lnTo>
                    <a:lnTo>
                      <a:pt x="73379" y="5252"/>
                    </a:lnTo>
                    <a:lnTo>
                      <a:pt x="73421" y="5357"/>
                    </a:lnTo>
                    <a:lnTo>
                      <a:pt x="73421" y="5524"/>
                    </a:lnTo>
                    <a:lnTo>
                      <a:pt x="73505" y="5524"/>
                    </a:lnTo>
                    <a:lnTo>
                      <a:pt x="73609" y="5420"/>
                    </a:lnTo>
                    <a:lnTo>
                      <a:pt x="73798" y="5357"/>
                    </a:lnTo>
                    <a:lnTo>
                      <a:pt x="73819" y="5232"/>
                    </a:lnTo>
                    <a:lnTo>
                      <a:pt x="74007" y="5294"/>
                    </a:lnTo>
                    <a:lnTo>
                      <a:pt x="73986" y="5336"/>
                    </a:lnTo>
                    <a:lnTo>
                      <a:pt x="74007" y="5399"/>
                    </a:lnTo>
                    <a:lnTo>
                      <a:pt x="74300" y="5608"/>
                    </a:lnTo>
                    <a:lnTo>
                      <a:pt x="74342" y="5629"/>
                    </a:lnTo>
                    <a:lnTo>
                      <a:pt x="74405" y="5776"/>
                    </a:lnTo>
                    <a:lnTo>
                      <a:pt x="74405" y="5838"/>
                    </a:lnTo>
                    <a:lnTo>
                      <a:pt x="74446" y="5859"/>
                    </a:lnTo>
                    <a:lnTo>
                      <a:pt x="74698" y="5817"/>
                    </a:lnTo>
                    <a:lnTo>
                      <a:pt x="74739" y="5838"/>
                    </a:lnTo>
                    <a:lnTo>
                      <a:pt x="74739" y="5880"/>
                    </a:lnTo>
                    <a:lnTo>
                      <a:pt x="74760" y="5880"/>
                    </a:lnTo>
                    <a:lnTo>
                      <a:pt x="74865" y="5776"/>
                    </a:lnTo>
                    <a:lnTo>
                      <a:pt x="74823" y="5671"/>
                    </a:lnTo>
                    <a:lnTo>
                      <a:pt x="74844" y="5650"/>
                    </a:lnTo>
                    <a:lnTo>
                      <a:pt x="74928" y="5650"/>
                    </a:lnTo>
                    <a:lnTo>
                      <a:pt x="74886" y="5504"/>
                    </a:lnTo>
                    <a:lnTo>
                      <a:pt x="74970" y="5524"/>
                    </a:lnTo>
                    <a:lnTo>
                      <a:pt x="75032" y="5608"/>
                    </a:lnTo>
                    <a:lnTo>
                      <a:pt x="74990" y="5671"/>
                    </a:lnTo>
                    <a:lnTo>
                      <a:pt x="75095" y="5671"/>
                    </a:lnTo>
                    <a:lnTo>
                      <a:pt x="75200" y="5629"/>
                    </a:lnTo>
                    <a:lnTo>
                      <a:pt x="75472" y="5650"/>
                    </a:lnTo>
                    <a:lnTo>
                      <a:pt x="75555" y="5713"/>
                    </a:lnTo>
                    <a:lnTo>
                      <a:pt x="75618" y="5713"/>
                    </a:lnTo>
                    <a:lnTo>
                      <a:pt x="75660" y="5755"/>
                    </a:lnTo>
                    <a:lnTo>
                      <a:pt x="75702" y="5755"/>
                    </a:lnTo>
                    <a:lnTo>
                      <a:pt x="75786" y="5671"/>
                    </a:lnTo>
                    <a:lnTo>
                      <a:pt x="75723" y="5462"/>
                    </a:lnTo>
                    <a:lnTo>
                      <a:pt x="75786" y="5504"/>
                    </a:lnTo>
                    <a:lnTo>
                      <a:pt x="75911" y="5671"/>
                    </a:lnTo>
                    <a:lnTo>
                      <a:pt x="76078" y="5608"/>
                    </a:lnTo>
                    <a:lnTo>
                      <a:pt x="76078" y="5524"/>
                    </a:lnTo>
                    <a:lnTo>
                      <a:pt x="75995" y="5357"/>
                    </a:lnTo>
                    <a:lnTo>
                      <a:pt x="75869" y="5378"/>
                    </a:lnTo>
                    <a:lnTo>
                      <a:pt x="75744" y="5294"/>
                    </a:lnTo>
                    <a:lnTo>
                      <a:pt x="75806" y="5190"/>
                    </a:lnTo>
                    <a:lnTo>
                      <a:pt x="75911" y="5232"/>
                    </a:lnTo>
                    <a:lnTo>
                      <a:pt x="75995" y="5211"/>
                    </a:lnTo>
                    <a:lnTo>
                      <a:pt x="75995" y="5064"/>
                    </a:lnTo>
                    <a:lnTo>
                      <a:pt x="75890" y="5022"/>
                    </a:lnTo>
                    <a:lnTo>
                      <a:pt x="75806" y="4980"/>
                    </a:lnTo>
                    <a:lnTo>
                      <a:pt x="75744" y="5022"/>
                    </a:lnTo>
                    <a:lnTo>
                      <a:pt x="75744" y="5127"/>
                    </a:lnTo>
                    <a:lnTo>
                      <a:pt x="75681" y="5064"/>
                    </a:lnTo>
                    <a:lnTo>
                      <a:pt x="75555" y="5085"/>
                    </a:lnTo>
                    <a:lnTo>
                      <a:pt x="75576" y="4918"/>
                    </a:lnTo>
                    <a:lnTo>
                      <a:pt x="75493" y="4855"/>
                    </a:lnTo>
                    <a:lnTo>
                      <a:pt x="75388" y="4876"/>
                    </a:lnTo>
                    <a:lnTo>
                      <a:pt x="75388" y="4980"/>
                    </a:lnTo>
                    <a:lnTo>
                      <a:pt x="75346" y="4897"/>
                    </a:lnTo>
                    <a:lnTo>
                      <a:pt x="75346" y="4813"/>
                    </a:lnTo>
                    <a:lnTo>
                      <a:pt x="75472" y="4771"/>
                    </a:lnTo>
                    <a:lnTo>
                      <a:pt x="75451" y="4583"/>
                    </a:lnTo>
                    <a:lnTo>
                      <a:pt x="75367" y="4562"/>
                    </a:lnTo>
                    <a:lnTo>
                      <a:pt x="75493" y="4457"/>
                    </a:lnTo>
                    <a:lnTo>
                      <a:pt x="75430" y="4290"/>
                    </a:lnTo>
                    <a:lnTo>
                      <a:pt x="75451" y="4227"/>
                    </a:lnTo>
                    <a:lnTo>
                      <a:pt x="75283" y="4081"/>
                    </a:lnTo>
                    <a:lnTo>
                      <a:pt x="75158" y="4102"/>
                    </a:lnTo>
                    <a:lnTo>
                      <a:pt x="75032" y="4248"/>
                    </a:lnTo>
                    <a:lnTo>
                      <a:pt x="75053" y="4060"/>
                    </a:lnTo>
                    <a:lnTo>
                      <a:pt x="75158" y="4018"/>
                    </a:lnTo>
                    <a:lnTo>
                      <a:pt x="75053" y="3851"/>
                    </a:lnTo>
                    <a:lnTo>
                      <a:pt x="75053" y="3746"/>
                    </a:lnTo>
                    <a:lnTo>
                      <a:pt x="75011" y="3746"/>
                    </a:lnTo>
                    <a:lnTo>
                      <a:pt x="74928" y="3830"/>
                    </a:lnTo>
                    <a:lnTo>
                      <a:pt x="74865" y="3746"/>
                    </a:lnTo>
                    <a:lnTo>
                      <a:pt x="74739" y="3746"/>
                    </a:lnTo>
                    <a:lnTo>
                      <a:pt x="74593" y="3767"/>
                    </a:lnTo>
                    <a:lnTo>
                      <a:pt x="74718" y="3662"/>
                    </a:lnTo>
                    <a:lnTo>
                      <a:pt x="74865" y="3662"/>
                    </a:lnTo>
                    <a:lnTo>
                      <a:pt x="75011" y="3558"/>
                    </a:lnTo>
                    <a:lnTo>
                      <a:pt x="75053" y="3620"/>
                    </a:lnTo>
                    <a:lnTo>
                      <a:pt x="75158" y="3432"/>
                    </a:lnTo>
                    <a:lnTo>
                      <a:pt x="75283" y="3411"/>
                    </a:lnTo>
                    <a:lnTo>
                      <a:pt x="75325" y="3307"/>
                    </a:lnTo>
                    <a:lnTo>
                      <a:pt x="75242" y="3202"/>
                    </a:lnTo>
                    <a:lnTo>
                      <a:pt x="74970" y="3139"/>
                    </a:lnTo>
                    <a:lnTo>
                      <a:pt x="75158" y="3118"/>
                    </a:lnTo>
                    <a:lnTo>
                      <a:pt x="75346" y="3118"/>
                    </a:lnTo>
                    <a:lnTo>
                      <a:pt x="75388" y="3035"/>
                    </a:lnTo>
                    <a:lnTo>
                      <a:pt x="75346" y="2909"/>
                    </a:lnTo>
                    <a:lnTo>
                      <a:pt x="75221" y="2867"/>
                    </a:lnTo>
                    <a:lnTo>
                      <a:pt x="75137" y="2721"/>
                    </a:lnTo>
                    <a:lnTo>
                      <a:pt x="75032" y="2763"/>
                    </a:lnTo>
                    <a:lnTo>
                      <a:pt x="75011" y="2679"/>
                    </a:lnTo>
                    <a:lnTo>
                      <a:pt x="75053" y="2511"/>
                    </a:lnTo>
                    <a:lnTo>
                      <a:pt x="74949" y="2198"/>
                    </a:lnTo>
                    <a:lnTo>
                      <a:pt x="74970" y="2135"/>
                    </a:lnTo>
                    <a:lnTo>
                      <a:pt x="75032" y="2051"/>
                    </a:lnTo>
                    <a:lnTo>
                      <a:pt x="75032" y="1967"/>
                    </a:lnTo>
                    <a:lnTo>
                      <a:pt x="74928" y="1905"/>
                    </a:lnTo>
                    <a:lnTo>
                      <a:pt x="74823" y="2051"/>
                    </a:lnTo>
                    <a:lnTo>
                      <a:pt x="74718" y="2135"/>
                    </a:lnTo>
                    <a:lnTo>
                      <a:pt x="74718" y="1967"/>
                    </a:lnTo>
                    <a:lnTo>
                      <a:pt x="74614" y="1967"/>
                    </a:lnTo>
                    <a:lnTo>
                      <a:pt x="74614" y="2051"/>
                    </a:lnTo>
                    <a:lnTo>
                      <a:pt x="74530" y="2072"/>
                    </a:lnTo>
                    <a:lnTo>
                      <a:pt x="74509" y="2030"/>
                    </a:lnTo>
                    <a:lnTo>
                      <a:pt x="74530" y="1884"/>
                    </a:lnTo>
                    <a:lnTo>
                      <a:pt x="74174" y="1842"/>
                    </a:lnTo>
                    <a:lnTo>
                      <a:pt x="74091" y="1884"/>
                    </a:lnTo>
                    <a:lnTo>
                      <a:pt x="73923" y="1863"/>
                    </a:lnTo>
                    <a:lnTo>
                      <a:pt x="73819" y="1758"/>
                    </a:lnTo>
                    <a:lnTo>
                      <a:pt x="73798" y="1716"/>
                    </a:lnTo>
                    <a:lnTo>
                      <a:pt x="73693" y="1675"/>
                    </a:lnTo>
                    <a:lnTo>
                      <a:pt x="73651" y="1716"/>
                    </a:lnTo>
                    <a:lnTo>
                      <a:pt x="73589" y="1633"/>
                    </a:lnTo>
                    <a:lnTo>
                      <a:pt x="73484" y="1633"/>
                    </a:lnTo>
                    <a:lnTo>
                      <a:pt x="73379" y="1779"/>
                    </a:lnTo>
                    <a:lnTo>
                      <a:pt x="73275" y="1821"/>
                    </a:lnTo>
                    <a:lnTo>
                      <a:pt x="73233" y="1842"/>
                    </a:lnTo>
                    <a:lnTo>
                      <a:pt x="73170" y="1884"/>
                    </a:lnTo>
                    <a:lnTo>
                      <a:pt x="73296" y="1884"/>
                    </a:lnTo>
                    <a:lnTo>
                      <a:pt x="73254" y="1967"/>
                    </a:lnTo>
                    <a:lnTo>
                      <a:pt x="73128" y="2051"/>
                    </a:lnTo>
                    <a:lnTo>
                      <a:pt x="73065" y="2051"/>
                    </a:lnTo>
                    <a:lnTo>
                      <a:pt x="73086" y="2156"/>
                    </a:lnTo>
                    <a:lnTo>
                      <a:pt x="73191" y="2239"/>
                    </a:lnTo>
                    <a:lnTo>
                      <a:pt x="73170" y="2281"/>
                    </a:lnTo>
                    <a:lnTo>
                      <a:pt x="73065" y="2260"/>
                    </a:lnTo>
                    <a:lnTo>
                      <a:pt x="72982" y="2051"/>
                    </a:lnTo>
                    <a:lnTo>
                      <a:pt x="73024" y="1988"/>
                    </a:lnTo>
                    <a:lnTo>
                      <a:pt x="73024" y="1988"/>
                    </a:lnTo>
                    <a:lnTo>
                      <a:pt x="72940" y="2030"/>
                    </a:lnTo>
                    <a:lnTo>
                      <a:pt x="72773" y="2239"/>
                    </a:lnTo>
                    <a:lnTo>
                      <a:pt x="72710" y="2386"/>
                    </a:lnTo>
                    <a:lnTo>
                      <a:pt x="72605" y="2491"/>
                    </a:lnTo>
                    <a:lnTo>
                      <a:pt x="72626" y="2553"/>
                    </a:lnTo>
                    <a:lnTo>
                      <a:pt x="72773" y="2407"/>
                    </a:lnTo>
                    <a:lnTo>
                      <a:pt x="72856" y="2407"/>
                    </a:lnTo>
                    <a:lnTo>
                      <a:pt x="72919" y="2511"/>
                    </a:lnTo>
                    <a:lnTo>
                      <a:pt x="73024" y="2616"/>
                    </a:lnTo>
                    <a:lnTo>
                      <a:pt x="73233" y="2783"/>
                    </a:lnTo>
                    <a:lnTo>
                      <a:pt x="73254" y="2909"/>
                    </a:lnTo>
                    <a:lnTo>
                      <a:pt x="73170" y="2993"/>
                    </a:lnTo>
                    <a:lnTo>
                      <a:pt x="73191" y="3097"/>
                    </a:lnTo>
                    <a:lnTo>
                      <a:pt x="73358" y="3076"/>
                    </a:lnTo>
                    <a:lnTo>
                      <a:pt x="73505" y="2993"/>
                    </a:lnTo>
                    <a:lnTo>
                      <a:pt x="73589" y="3097"/>
                    </a:lnTo>
                    <a:lnTo>
                      <a:pt x="73589" y="3202"/>
                    </a:lnTo>
                    <a:lnTo>
                      <a:pt x="73672" y="3390"/>
                    </a:lnTo>
                    <a:lnTo>
                      <a:pt x="73672" y="3432"/>
                    </a:lnTo>
                    <a:lnTo>
                      <a:pt x="73568" y="3327"/>
                    </a:lnTo>
                    <a:lnTo>
                      <a:pt x="73484" y="3181"/>
                    </a:lnTo>
                    <a:lnTo>
                      <a:pt x="73400" y="3139"/>
                    </a:lnTo>
                    <a:lnTo>
                      <a:pt x="73358" y="3244"/>
                    </a:lnTo>
                    <a:lnTo>
                      <a:pt x="73379" y="3348"/>
                    </a:lnTo>
                    <a:lnTo>
                      <a:pt x="73442" y="3390"/>
                    </a:lnTo>
                    <a:lnTo>
                      <a:pt x="73400" y="3411"/>
                    </a:lnTo>
                    <a:lnTo>
                      <a:pt x="73296" y="3390"/>
                    </a:lnTo>
                    <a:lnTo>
                      <a:pt x="73191" y="3223"/>
                    </a:lnTo>
                    <a:lnTo>
                      <a:pt x="73045" y="3202"/>
                    </a:lnTo>
                    <a:lnTo>
                      <a:pt x="72940" y="3307"/>
                    </a:lnTo>
                    <a:lnTo>
                      <a:pt x="72856" y="3286"/>
                    </a:lnTo>
                    <a:lnTo>
                      <a:pt x="72835" y="3139"/>
                    </a:lnTo>
                    <a:lnTo>
                      <a:pt x="72877" y="3097"/>
                    </a:lnTo>
                    <a:lnTo>
                      <a:pt x="72814" y="2972"/>
                    </a:lnTo>
                    <a:lnTo>
                      <a:pt x="72710" y="2888"/>
                    </a:lnTo>
                    <a:lnTo>
                      <a:pt x="72668" y="2763"/>
                    </a:lnTo>
                    <a:lnTo>
                      <a:pt x="72459" y="2700"/>
                    </a:lnTo>
                    <a:lnTo>
                      <a:pt x="72291" y="2365"/>
                    </a:lnTo>
                    <a:lnTo>
                      <a:pt x="72187" y="2239"/>
                    </a:lnTo>
                    <a:lnTo>
                      <a:pt x="72208" y="2177"/>
                    </a:lnTo>
                    <a:lnTo>
                      <a:pt x="72124" y="2093"/>
                    </a:lnTo>
                    <a:lnTo>
                      <a:pt x="72019" y="2072"/>
                    </a:lnTo>
                    <a:lnTo>
                      <a:pt x="72019" y="2072"/>
                    </a:lnTo>
                    <a:lnTo>
                      <a:pt x="72040" y="2135"/>
                    </a:lnTo>
                    <a:lnTo>
                      <a:pt x="72019" y="2239"/>
                    </a:lnTo>
                    <a:lnTo>
                      <a:pt x="71977" y="2198"/>
                    </a:lnTo>
                    <a:lnTo>
                      <a:pt x="71915" y="2072"/>
                    </a:lnTo>
                    <a:lnTo>
                      <a:pt x="71685" y="1947"/>
                    </a:lnTo>
                    <a:lnTo>
                      <a:pt x="71559" y="1926"/>
                    </a:lnTo>
                    <a:lnTo>
                      <a:pt x="71454" y="1947"/>
                    </a:lnTo>
                    <a:lnTo>
                      <a:pt x="71475" y="2030"/>
                    </a:lnTo>
                    <a:lnTo>
                      <a:pt x="71580" y="2072"/>
                    </a:lnTo>
                    <a:lnTo>
                      <a:pt x="71789" y="2156"/>
                    </a:lnTo>
                    <a:lnTo>
                      <a:pt x="71622" y="2198"/>
                    </a:lnTo>
                    <a:lnTo>
                      <a:pt x="71413" y="2135"/>
                    </a:lnTo>
                    <a:lnTo>
                      <a:pt x="71308" y="2030"/>
                    </a:lnTo>
                    <a:lnTo>
                      <a:pt x="71350" y="1947"/>
                    </a:lnTo>
                    <a:lnTo>
                      <a:pt x="71287" y="1926"/>
                    </a:lnTo>
                    <a:lnTo>
                      <a:pt x="71099" y="1926"/>
                    </a:lnTo>
                    <a:lnTo>
                      <a:pt x="71161" y="1947"/>
                    </a:lnTo>
                    <a:lnTo>
                      <a:pt x="71161" y="1988"/>
                    </a:lnTo>
                    <a:lnTo>
                      <a:pt x="70994" y="2051"/>
                    </a:lnTo>
                    <a:lnTo>
                      <a:pt x="70931" y="1947"/>
                    </a:lnTo>
                    <a:lnTo>
                      <a:pt x="70952" y="1884"/>
                    </a:lnTo>
                    <a:lnTo>
                      <a:pt x="70764" y="1863"/>
                    </a:lnTo>
                    <a:lnTo>
                      <a:pt x="70722" y="1884"/>
                    </a:lnTo>
                    <a:lnTo>
                      <a:pt x="70743" y="1988"/>
                    </a:lnTo>
                    <a:lnTo>
                      <a:pt x="70638" y="1967"/>
                    </a:lnTo>
                    <a:lnTo>
                      <a:pt x="70576" y="1863"/>
                    </a:lnTo>
                    <a:lnTo>
                      <a:pt x="70429" y="1863"/>
                    </a:lnTo>
                    <a:lnTo>
                      <a:pt x="70471" y="1967"/>
                    </a:lnTo>
                    <a:lnTo>
                      <a:pt x="70471" y="1967"/>
                    </a:lnTo>
                    <a:lnTo>
                      <a:pt x="69990" y="1863"/>
                    </a:lnTo>
                    <a:lnTo>
                      <a:pt x="69843" y="1926"/>
                    </a:lnTo>
                    <a:lnTo>
                      <a:pt x="69676" y="1842"/>
                    </a:lnTo>
                    <a:lnTo>
                      <a:pt x="69676" y="1758"/>
                    </a:lnTo>
                    <a:lnTo>
                      <a:pt x="69508" y="1716"/>
                    </a:lnTo>
                    <a:lnTo>
                      <a:pt x="69488" y="1737"/>
                    </a:lnTo>
                    <a:lnTo>
                      <a:pt x="69488" y="1779"/>
                    </a:lnTo>
                    <a:lnTo>
                      <a:pt x="69425" y="1737"/>
                    </a:lnTo>
                    <a:lnTo>
                      <a:pt x="69320" y="1716"/>
                    </a:lnTo>
                    <a:lnTo>
                      <a:pt x="69216" y="1633"/>
                    </a:lnTo>
                    <a:lnTo>
                      <a:pt x="69153" y="1654"/>
                    </a:lnTo>
                    <a:lnTo>
                      <a:pt x="69174" y="1758"/>
                    </a:lnTo>
                    <a:lnTo>
                      <a:pt x="69006" y="1758"/>
                    </a:lnTo>
                    <a:lnTo>
                      <a:pt x="68860" y="1779"/>
                    </a:lnTo>
                    <a:lnTo>
                      <a:pt x="68839" y="1884"/>
                    </a:lnTo>
                    <a:lnTo>
                      <a:pt x="68651" y="1884"/>
                    </a:lnTo>
                    <a:lnTo>
                      <a:pt x="68316" y="1758"/>
                    </a:lnTo>
                    <a:lnTo>
                      <a:pt x="68337" y="1716"/>
                    </a:lnTo>
                    <a:lnTo>
                      <a:pt x="68546" y="1779"/>
                    </a:lnTo>
                    <a:lnTo>
                      <a:pt x="68651" y="1842"/>
                    </a:lnTo>
                    <a:lnTo>
                      <a:pt x="68672" y="1779"/>
                    </a:lnTo>
                    <a:lnTo>
                      <a:pt x="68337" y="1549"/>
                    </a:lnTo>
                    <a:lnTo>
                      <a:pt x="67939" y="1507"/>
                    </a:lnTo>
                    <a:lnTo>
                      <a:pt x="67793" y="1549"/>
                    </a:lnTo>
                    <a:lnTo>
                      <a:pt x="67730" y="1507"/>
                    </a:lnTo>
                    <a:lnTo>
                      <a:pt x="67793" y="1444"/>
                    </a:lnTo>
                    <a:lnTo>
                      <a:pt x="67688" y="1402"/>
                    </a:lnTo>
                    <a:lnTo>
                      <a:pt x="67542" y="1423"/>
                    </a:lnTo>
                    <a:lnTo>
                      <a:pt x="67604" y="1444"/>
                    </a:lnTo>
                    <a:lnTo>
                      <a:pt x="67521" y="1465"/>
                    </a:lnTo>
                    <a:lnTo>
                      <a:pt x="67395" y="1423"/>
                    </a:lnTo>
                    <a:lnTo>
                      <a:pt x="67019" y="1319"/>
                    </a:lnTo>
                    <a:lnTo>
                      <a:pt x="66851" y="1340"/>
                    </a:lnTo>
                    <a:lnTo>
                      <a:pt x="66788" y="1423"/>
                    </a:lnTo>
                    <a:lnTo>
                      <a:pt x="66705" y="1402"/>
                    </a:lnTo>
                    <a:lnTo>
                      <a:pt x="66663" y="1319"/>
                    </a:lnTo>
                    <a:lnTo>
                      <a:pt x="66558" y="1361"/>
                    </a:lnTo>
                    <a:lnTo>
                      <a:pt x="66349" y="1361"/>
                    </a:lnTo>
                    <a:lnTo>
                      <a:pt x="66244" y="1298"/>
                    </a:lnTo>
                    <a:lnTo>
                      <a:pt x="66161" y="1319"/>
                    </a:lnTo>
                    <a:lnTo>
                      <a:pt x="66014" y="1340"/>
                    </a:lnTo>
                    <a:lnTo>
                      <a:pt x="65951" y="1319"/>
                    </a:lnTo>
                    <a:lnTo>
                      <a:pt x="65847" y="1402"/>
                    </a:lnTo>
                    <a:lnTo>
                      <a:pt x="65826" y="1507"/>
                    </a:lnTo>
                    <a:lnTo>
                      <a:pt x="65763" y="1402"/>
                    </a:lnTo>
                    <a:lnTo>
                      <a:pt x="65303" y="1528"/>
                    </a:lnTo>
                    <a:lnTo>
                      <a:pt x="65303" y="1633"/>
                    </a:lnTo>
                    <a:lnTo>
                      <a:pt x="65198" y="1612"/>
                    </a:lnTo>
                    <a:lnTo>
                      <a:pt x="65135" y="1737"/>
                    </a:lnTo>
                    <a:lnTo>
                      <a:pt x="65094" y="1737"/>
                    </a:lnTo>
                    <a:lnTo>
                      <a:pt x="65031" y="1654"/>
                    </a:lnTo>
                    <a:lnTo>
                      <a:pt x="64884" y="1675"/>
                    </a:lnTo>
                    <a:lnTo>
                      <a:pt x="64884" y="1779"/>
                    </a:lnTo>
                    <a:lnTo>
                      <a:pt x="64801" y="1779"/>
                    </a:lnTo>
                    <a:lnTo>
                      <a:pt x="64696" y="1842"/>
                    </a:lnTo>
                    <a:lnTo>
                      <a:pt x="64529" y="1737"/>
                    </a:lnTo>
                    <a:lnTo>
                      <a:pt x="64403" y="1779"/>
                    </a:lnTo>
                    <a:lnTo>
                      <a:pt x="64403" y="1863"/>
                    </a:lnTo>
                    <a:lnTo>
                      <a:pt x="64152" y="1863"/>
                    </a:lnTo>
                    <a:lnTo>
                      <a:pt x="63838" y="1884"/>
                    </a:lnTo>
                    <a:lnTo>
                      <a:pt x="63754" y="1842"/>
                    </a:lnTo>
                    <a:lnTo>
                      <a:pt x="63482" y="1884"/>
                    </a:lnTo>
                    <a:lnTo>
                      <a:pt x="63462" y="1905"/>
                    </a:lnTo>
                    <a:lnTo>
                      <a:pt x="63629" y="2009"/>
                    </a:lnTo>
                    <a:lnTo>
                      <a:pt x="63692" y="2198"/>
                    </a:lnTo>
                    <a:lnTo>
                      <a:pt x="63775" y="2260"/>
                    </a:lnTo>
                    <a:lnTo>
                      <a:pt x="63796" y="2386"/>
                    </a:lnTo>
                    <a:lnTo>
                      <a:pt x="63880" y="2574"/>
                    </a:lnTo>
                    <a:lnTo>
                      <a:pt x="63838" y="2637"/>
                    </a:lnTo>
                    <a:lnTo>
                      <a:pt x="63838" y="2804"/>
                    </a:lnTo>
                    <a:lnTo>
                      <a:pt x="63880" y="2804"/>
                    </a:lnTo>
                    <a:lnTo>
                      <a:pt x="63985" y="2700"/>
                    </a:lnTo>
                    <a:lnTo>
                      <a:pt x="64194" y="2804"/>
                    </a:lnTo>
                    <a:lnTo>
                      <a:pt x="64257" y="2888"/>
                    </a:lnTo>
                    <a:lnTo>
                      <a:pt x="64319" y="2909"/>
                    </a:lnTo>
                    <a:lnTo>
                      <a:pt x="64529" y="3118"/>
                    </a:lnTo>
                    <a:lnTo>
                      <a:pt x="64570" y="3307"/>
                    </a:lnTo>
                    <a:lnTo>
                      <a:pt x="64717" y="3348"/>
                    </a:lnTo>
                    <a:lnTo>
                      <a:pt x="64822" y="3516"/>
                    </a:lnTo>
                    <a:lnTo>
                      <a:pt x="64822" y="3579"/>
                    </a:lnTo>
                    <a:lnTo>
                      <a:pt x="64842" y="3662"/>
                    </a:lnTo>
                    <a:lnTo>
                      <a:pt x="64801" y="3725"/>
                    </a:lnTo>
                    <a:lnTo>
                      <a:pt x="64884" y="3830"/>
                    </a:lnTo>
                    <a:lnTo>
                      <a:pt x="64822" y="3871"/>
                    </a:lnTo>
                    <a:lnTo>
                      <a:pt x="64738" y="3851"/>
                    </a:lnTo>
                    <a:lnTo>
                      <a:pt x="64612" y="3934"/>
                    </a:lnTo>
                    <a:lnTo>
                      <a:pt x="64633" y="4039"/>
                    </a:lnTo>
                    <a:lnTo>
                      <a:pt x="64508" y="4060"/>
                    </a:lnTo>
                    <a:lnTo>
                      <a:pt x="64403" y="4143"/>
                    </a:lnTo>
                    <a:lnTo>
                      <a:pt x="64215" y="4102"/>
                    </a:lnTo>
                    <a:lnTo>
                      <a:pt x="64152" y="4039"/>
                    </a:lnTo>
                    <a:lnTo>
                      <a:pt x="64152" y="3892"/>
                    </a:lnTo>
                    <a:lnTo>
                      <a:pt x="63964" y="3641"/>
                    </a:lnTo>
                    <a:lnTo>
                      <a:pt x="63880" y="3641"/>
                    </a:lnTo>
                    <a:lnTo>
                      <a:pt x="63838" y="3662"/>
                    </a:lnTo>
                    <a:lnTo>
                      <a:pt x="63566" y="3620"/>
                    </a:lnTo>
                    <a:lnTo>
                      <a:pt x="63378" y="3641"/>
                    </a:lnTo>
                    <a:lnTo>
                      <a:pt x="63315" y="3579"/>
                    </a:lnTo>
                    <a:lnTo>
                      <a:pt x="63148" y="3411"/>
                    </a:lnTo>
                    <a:lnTo>
                      <a:pt x="63148" y="3286"/>
                    </a:lnTo>
                    <a:lnTo>
                      <a:pt x="63043" y="3202"/>
                    </a:lnTo>
                    <a:lnTo>
                      <a:pt x="62897" y="3181"/>
                    </a:lnTo>
                    <a:lnTo>
                      <a:pt x="62855" y="3097"/>
                    </a:lnTo>
                    <a:lnTo>
                      <a:pt x="62813" y="2951"/>
                    </a:lnTo>
                    <a:lnTo>
                      <a:pt x="62625" y="2909"/>
                    </a:lnTo>
                    <a:lnTo>
                      <a:pt x="62583" y="2951"/>
                    </a:lnTo>
                    <a:lnTo>
                      <a:pt x="62583" y="3097"/>
                    </a:lnTo>
                    <a:lnTo>
                      <a:pt x="62583" y="3244"/>
                    </a:lnTo>
                    <a:lnTo>
                      <a:pt x="62604" y="3327"/>
                    </a:lnTo>
                    <a:lnTo>
                      <a:pt x="62478" y="3516"/>
                    </a:lnTo>
                    <a:lnTo>
                      <a:pt x="62415" y="3641"/>
                    </a:lnTo>
                    <a:lnTo>
                      <a:pt x="62332" y="3558"/>
                    </a:lnTo>
                    <a:lnTo>
                      <a:pt x="62311" y="3474"/>
                    </a:lnTo>
                    <a:lnTo>
                      <a:pt x="62269" y="3474"/>
                    </a:lnTo>
                    <a:lnTo>
                      <a:pt x="62164" y="3558"/>
                    </a:lnTo>
                    <a:lnTo>
                      <a:pt x="61913" y="3537"/>
                    </a:lnTo>
                    <a:lnTo>
                      <a:pt x="61704" y="3620"/>
                    </a:lnTo>
                    <a:lnTo>
                      <a:pt x="61641" y="3579"/>
                    </a:lnTo>
                    <a:lnTo>
                      <a:pt x="61474" y="3725"/>
                    </a:lnTo>
                    <a:lnTo>
                      <a:pt x="61327" y="3746"/>
                    </a:lnTo>
                    <a:lnTo>
                      <a:pt x="61223" y="3725"/>
                    </a:lnTo>
                    <a:lnTo>
                      <a:pt x="61118" y="3620"/>
                    </a:lnTo>
                    <a:lnTo>
                      <a:pt x="61034" y="3620"/>
                    </a:lnTo>
                    <a:lnTo>
                      <a:pt x="60972" y="3662"/>
                    </a:lnTo>
                    <a:lnTo>
                      <a:pt x="61013" y="3746"/>
                    </a:lnTo>
                    <a:lnTo>
                      <a:pt x="60804" y="3830"/>
                    </a:lnTo>
                    <a:lnTo>
                      <a:pt x="60700" y="3913"/>
                    </a:lnTo>
                    <a:lnTo>
                      <a:pt x="60449" y="3934"/>
                    </a:lnTo>
                    <a:lnTo>
                      <a:pt x="60323" y="4081"/>
                    </a:lnTo>
                    <a:lnTo>
                      <a:pt x="60323" y="4290"/>
                    </a:lnTo>
                    <a:lnTo>
                      <a:pt x="60323" y="4562"/>
                    </a:lnTo>
                    <a:lnTo>
                      <a:pt x="60532" y="4855"/>
                    </a:lnTo>
                    <a:lnTo>
                      <a:pt x="60553" y="5022"/>
                    </a:lnTo>
                    <a:lnTo>
                      <a:pt x="60407" y="4813"/>
                    </a:lnTo>
                    <a:lnTo>
                      <a:pt x="60281" y="4688"/>
                    </a:lnTo>
                    <a:lnTo>
                      <a:pt x="60177" y="4708"/>
                    </a:lnTo>
                    <a:lnTo>
                      <a:pt x="60030" y="4625"/>
                    </a:lnTo>
                    <a:lnTo>
                      <a:pt x="60072" y="4729"/>
                    </a:lnTo>
                    <a:lnTo>
                      <a:pt x="60177" y="4792"/>
                    </a:lnTo>
                    <a:lnTo>
                      <a:pt x="60218" y="4980"/>
                    </a:lnTo>
                    <a:lnTo>
                      <a:pt x="60218" y="5022"/>
                    </a:lnTo>
                    <a:lnTo>
                      <a:pt x="60072" y="4813"/>
                    </a:lnTo>
                    <a:lnTo>
                      <a:pt x="59967" y="4813"/>
                    </a:lnTo>
                    <a:lnTo>
                      <a:pt x="59925" y="4604"/>
                    </a:lnTo>
                    <a:lnTo>
                      <a:pt x="59758" y="4415"/>
                    </a:lnTo>
                    <a:lnTo>
                      <a:pt x="59674" y="4269"/>
                    </a:lnTo>
                    <a:lnTo>
                      <a:pt x="59570" y="4269"/>
                    </a:lnTo>
                    <a:lnTo>
                      <a:pt x="59612" y="4457"/>
                    </a:lnTo>
                    <a:lnTo>
                      <a:pt x="59591" y="4562"/>
                    </a:lnTo>
                    <a:lnTo>
                      <a:pt x="59549" y="4415"/>
                    </a:lnTo>
                    <a:lnTo>
                      <a:pt x="59402" y="4353"/>
                    </a:lnTo>
                    <a:lnTo>
                      <a:pt x="59256" y="4374"/>
                    </a:lnTo>
                    <a:lnTo>
                      <a:pt x="59256" y="4457"/>
                    </a:lnTo>
                    <a:lnTo>
                      <a:pt x="59172" y="4374"/>
                    </a:lnTo>
                    <a:lnTo>
                      <a:pt x="59026" y="4374"/>
                    </a:lnTo>
                    <a:lnTo>
                      <a:pt x="58879" y="4520"/>
                    </a:lnTo>
                    <a:lnTo>
                      <a:pt x="58754" y="4562"/>
                    </a:lnTo>
                    <a:lnTo>
                      <a:pt x="58837" y="4415"/>
                    </a:lnTo>
                    <a:lnTo>
                      <a:pt x="58837" y="4311"/>
                    </a:lnTo>
                    <a:lnTo>
                      <a:pt x="58712" y="4081"/>
                    </a:lnTo>
                    <a:lnTo>
                      <a:pt x="58712" y="3934"/>
                    </a:lnTo>
                    <a:lnTo>
                      <a:pt x="58649" y="3871"/>
                    </a:lnTo>
                    <a:lnTo>
                      <a:pt x="58649" y="3767"/>
                    </a:lnTo>
                    <a:lnTo>
                      <a:pt x="58544" y="3558"/>
                    </a:lnTo>
                    <a:lnTo>
                      <a:pt x="58335" y="3327"/>
                    </a:lnTo>
                    <a:lnTo>
                      <a:pt x="58105" y="3202"/>
                    </a:lnTo>
                    <a:lnTo>
                      <a:pt x="57875" y="2930"/>
                    </a:lnTo>
                    <a:lnTo>
                      <a:pt x="57310" y="2742"/>
                    </a:lnTo>
                    <a:lnTo>
                      <a:pt x="57038" y="2742"/>
                    </a:lnTo>
                    <a:lnTo>
                      <a:pt x="56892" y="2783"/>
                    </a:lnTo>
                    <a:lnTo>
                      <a:pt x="56661" y="2930"/>
                    </a:lnTo>
                    <a:lnTo>
                      <a:pt x="56661" y="2993"/>
                    </a:lnTo>
                    <a:lnTo>
                      <a:pt x="56536" y="2951"/>
                    </a:lnTo>
                    <a:lnTo>
                      <a:pt x="56327" y="3035"/>
                    </a:lnTo>
                    <a:lnTo>
                      <a:pt x="55887" y="3244"/>
                    </a:lnTo>
                    <a:lnTo>
                      <a:pt x="55720" y="3265"/>
                    </a:lnTo>
                    <a:lnTo>
                      <a:pt x="55531" y="3453"/>
                    </a:lnTo>
                    <a:lnTo>
                      <a:pt x="55427" y="3516"/>
                    </a:lnTo>
                    <a:lnTo>
                      <a:pt x="55197" y="3683"/>
                    </a:lnTo>
                    <a:lnTo>
                      <a:pt x="55071" y="3746"/>
                    </a:lnTo>
                    <a:lnTo>
                      <a:pt x="54946" y="3871"/>
                    </a:lnTo>
                    <a:lnTo>
                      <a:pt x="54757" y="3934"/>
                    </a:lnTo>
                    <a:lnTo>
                      <a:pt x="54590" y="3871"/>
                    </a:lnTo>
                    <a:lnTo>
                      <a:pt x="54360" y="3934"/>
                    </a:lnTo>
                    <a:lnTo>
                      <a:pt x="54213" y="3997"/>
                    </a:lnTo>
                    <a:lnTo>
                      <a:pt x="54339" y="3871"/>
                    </a:lnTo>
                    <a:lnTo>
                      <a:pt x="54527" y="3767"/>
                    </a:lnTo>
                    <a:lnTo>
                      <a:pt x="54548" y="3662"/>
                    </a:lnTo>
                    <a:lnTo>
                      <a:pt x="54381" y="3474"/>
                    </a:lnTo>
                    <a:lnTo>
                      <a:pt x="54109" y="3411"/>
                    </a:lnTo>
                    <a:lnTo>
                      <a:pt x="53837" y="3223"/>
                    </a:lnTo>
                    <a:lnTo>
                      <a:pt x="53753" y="3160"/>
                    </a:lnTo>
                    <a:lnTo>
                      <a:pt x="53711" y="3223"/>
                    </a:lnTo>
                    <a:lnTo>
                      <a:pt x="53607" y="3453"/>
                    </a:lnTo>
                    <a:lnTo>
                      <a:pt x="53607" y="3579"/>
                    </a:lnTo>
                    <a:lnTo>
                      <a:pt x="53544" y="3516"/>
                    </a:lnTo>
                    <a:lnTo>
                      <a:pt x="53502" y="3537"/>
                    </a:lnTo>
                    <a:lnTo>
                      <a:pt x="53439" y="3662"/>
                    </a:lnTo>
                    <a:lnTo>
                      <a:pt x="53376" y="3725"/>
                    </a:lnTo>
                    <a:lnTo>
                      <a:pt x="53335" y="3662"/>
                    </a:lnTo>
                    <a:lnTo>
                      <a:pt x="53397" y="3516"/>
                    </a:lnTo>
                    <a:lnTo>
                      <a:pt x="53439" y="3432"/>
                    </a:lnTo>
                    <a:lnTo>
                      <a:pt x="53397" y="3265"/>
                    </a:lnTo>
                    <a:lnTo>
                      <a:pt x="53272" y="3202"/>
                    </a:lnTo>
                    <a:lnTo>
                      <a:pt x="53125" y="3327"/>
                    </a:lnTo>
                    <a:lnTo>
                      <a:pt x="53167" y="3411"/>
                    </a:lnTo>
                    <a:lnTo>
                      <a:pt x="53083" y="3537"/>
                    </a:lnTo>
                    <a:lnTo>
                      <a:pt x="53000" y="3453"/>
                    </a:lnTo>
                    <a:lnTo>
                      <a:pt x="52979" y="3307"/>
                    </a:lnTo>
                    <a:lnTo>
                      <a:pt x="52916" y="3160"/>
                    </a:lnTo>
                    <a:lnTo>
                      <a:pt x="52874" y="3014"/>
                    </a:lnTo>
                    <a:lnTo>
                      <a:pt x="52770" y="3118"/>
                    </a:lnTo>
                    <a:lnTo>
                      <a:pt x="52560" y="3139"/>
                    </a:lnTo>
                    <a:lnTo>
                      <a:pt x="52246" y="3223"/>
                    </a:lnTo>
                    <a:lnTo>
                      <a:pt x="52163" y="3202"/>
                    </a:lnTo>
                    <a:lnTo>
                      <a:pt x="52267" y="3118"/>
                    </a:lnTo>
                    <a:lnTo>
                      <a:pt x="52246" y="3014"/>
                    </a:lnTo>
                    <a:lnTo>
                      <a:pt x="52246" y="2909"/>
                    </a:lnTo>
                    <a:lnTo>
                      <a:pt x="52226" y="2783"/>
                    </a:lnTo>
                    <a:lnTo>
                      <a:pt x="52246" y="2763"/>
                    </a:lnTo>
                    <a:lnTo>
                      <a:pt x="52456" y="2909"/>
                    </a:lnTo>
                    <a:lnTo>
                      <a:pt x="52560" y="2825"/>
                    </a:lnTo>
                    <a:lnTo>
                      <a:pt x="52581" y="2700"/>
                    </a:lnTo>
                    <a:lnTo>
                      <a:pt x="52393" y="2428"/>
                    </a:lnTo>
                    <a:lnTo>
                      <a:pt x="52016" y="2302"/>
                    </a:lnTo>
                    <a:lnTo>
                      <a:pt x="51702" y="2281"/>
                    </a:lnTo>
                    <a:lnTo>
                      <a:pt x="51347" y="2365"/>
                    </a:lnTo>
                    <a:lnTo>
                      <a:pt x="51033" y="2407"/>
                    </a:lnTo>
                    <a:lnTo>
                      <a:pt x="50824" y="2574"/>
                    </a:lnTo>
                    <a:lnTo>
                      <a:pt x="50886" y="3139"/>
                    </a:lnTo>
                    <a:lnTo>
                      <a:pt x="50866" y="3307"/>
                    </a:lnTo>
                    <a:lnTo>
                      <a:pt x="50907" y="3411"/>
                    </a:lnTo>
                    <a:lnTo>
                      <a:pt x="50803" y="3579"/>
                    </a:lnTo>
                    <a:lnTo>
                      <a:pt x="50803" y="3746"/>
                    </a:lnTo>
                    <a:lnTo>
                      <a:pt x="50656" y="3851"/>
                    </a:lnTo>
                    <a:lnTo>
                      <a:pt x="50552" y="3851"/>
                    </a:lnTo>
                    <a:lnTo>
                      <a:pt x="50489" y="3788"/>
                    </a:lnTo>
                    <a:lnTo>
                      <a:pt x="50489" y="3725"/>
                    </a:lnTo>
                    <a:lnTo>
                      <a:pt x="50363" y="3620"/>
                    </a:lnTo>
                    <a:lnTo>
                      <a:pt x="50447" y="3537"/>
                    </a:lnTo>
                    <a:lnTo>
                      <a:pt x="50510" y="3558"/>
                    </a:lnTo>
                    <a:lnTo>
                      <a:pt x="50594" y="3369"/>
                    </a:lnTo>
                    <a:lnTo>
                      <a:pt x="50552" y="3139"/>
                    </a:lnTo>
                    <a:lnTo>
                      <a:pt x="50405" y="3097"/>
                    </a:lnTo>
                    <a:lnTo>
                      <a:pt x="50342" y="2888"/>
                    </a:lnTo>
                    <a:lnTo>
                      <a:pt x="50405" y="2909"/>
                    </a:lnTo>
                    <a:lnTo>
                      <a:pt x="50510" y="2804"/>
                    </a:lnTo>
                    <a:lnTo>
                      <a:pt x="50510" y="2930"/>
                    </a:lnTo>
                    <a:lnTo>
                      <a:pt x="50614" y="3035"/>
                    </a:lnTo>
                    <a:lnTo>
                      <a:pt x="50698" y="3223"/>
                    </a:lnTo>
                    <a:lnTo>
                      <a:pt x="50719" y="3160"/>
                    </a:lnTo>
                    <a:lnTo>
                      <a:pt x="50698" y="2888"/>
                    </a:lnTo>
                    <a:lnTo>
                      <a:pt x="50656" y="2679"/>
                    </a:lnTo>
                    <a:lnTo>
                      <a:pt x="50259" y="2825"/>
                    </a:lnTo>
                    <a:lnTo>
                      <a:pt x="49945" y="3035"/>
                    </a:lnTo>
                    <a:lnTo>
                      <a:pt x="49945" y="3160"/>
                    </a:lnTo>
                    <a:lnTo>
                      <a:pt x="49757" y="3307"/>
                    </a:lnTo>
                    <a:lnTo>
                      <a:pt x="49652" y="3223"/>
                    </a:lnTo>
                    <a:lnTo>
                      <a:pt x="49673" y="3139"/>
                    </a:lnTo>
                    <a:lnTo>
                      <a:pt x="49777" y="3118"/>
                    </a:lnTo>
                    <a:lnTo>
                      <a:pt x="49673" y="2993"/>
                    </a:lnTo>
                    <a:lnTo>
                      <a:pt x="49757" y="2742"/>
                    </a:lnTo>
                    <a:lnTo>
                      <a:pt x="49882" y="2804"/>
                    </a:lnTo>
                    <a:lnTo>
                      <a:pt x="49945" y="2783"/>
                    </a:lnTo>
                    <a:lnTo>
                      <a:pt x="50070" y="2825"/>
                    </a:lnTo>
                    <a:lnTo>
                      <a:pt x="50468" y="2637"/>
                    </a:lnTo>
                    <a:lnTo>
                      <a:pt x="50614" y="2595"/>
                    </a:lnTo>
                    <a:lnTo>
                      <a:pt x="50342" y="2595"/>
                    </a:lnTo>
                    <a:lnTo>
                      <a:pt x="50175" y="2616"/>
                    </a:lnTo>
                    <a:lnTo>
                      <a:pt x="49945" y="2595"/>
                    </a:lnTo>
                    <a:lnTo>
                      <a:pt x="49443" y="2595"/>
                    </a:lnTo>
                    <a:lnTo>
                      <a:pt x="49338" y="2637"/>
                    </a:lnTo>
                    <a:lnTo>
                      <a:pt x="48669" y="2700"/>
                    </a:lnTo>
                    <a:lnTo>
                      <a:pt x="48271" y="2700"/>
                    </a:lnTo>
                    <a:lnTo>
                      <a:pt x="48041" y="2742"/>
                    </a:lnTo>
                    <a:lnTo>
                      <a:pt x="47769" y="2637"/>
                    </a:lnTo>
                    <a:lnTo>
                      <a:pt x="47539" y="2679"/>
                    </a:lnTo>
                    <a:lnTo>
                      <a:pt x="47371" y="2742"/>
                    </a:lnTo>
                    <a:lnTo>
                      <a:pt x="47518" y="2909"/>
                    </a:lnTo>
                    <a:lnTo>
                      <a:pt x="47685" y="2909"/>
                    </a:lnTo>
                    <a:lnTo>
                      <a:pt x="47790" y="2951"/>
                    </a:lnTo>
                    <a:lnTo>
                      <a:pt x="47894" y="2930"/>
                    </a:lnTo>
                    <a:lnTo>
                      <a:pt x="48041" y="3055"/>
                    </a:lnTo>
                    <a:lnTo>
                      <a:pt x="48041" y="3139"/>
                    </a:lnTo>
                    <a:lnTo>
                      <a:pt x="47832" y="3327"/>
                    </a:lnTo>
                    <a:lnTo>
                      <a:pt x="47685" y="3307"/>
                    </a:lnTo>
                    <a:lnTo>
                      <a:pt x="47518" y="3369"/>
                    </a:lnTo>
                    <a:lnTo>
                      <a:pt x="47476" y="3537"/>
                    </a:lnTo>
                    <a:lnTo>
                      <a:pt x="47434" y="3641"/>
                    </a:lnTo>
                    <a:lnTo>
                      <a:pt x="47560" y="3871"/>
                    </a:lnTo>
                    <a:lnTo>
                      <a:pt x="47769" y="3934"/>
                    </a:lnTo>
                    <a:lnTo>
                      <a:pt x="47790" y="3788"/>
                    </a:lnTo>
                    <a:lnTo>
                      <a:pt x="47936" y="3662"/>
                    </a:lnTo>
                    <a:lnTo>
                      <a:pt x="48145" y="3579"/>
                    </a:lnTo>
                    <a:lnTo>
                      <a:pt x="48104" y="3788"/>
                    </a:lnTo>
                    <a:lnTo>
                      <a:pt x="47894" y="3788"/>
                    </a:lnTo>
                    <a:lnTo>
                      <a:pt x="47999" y="3934"/>
                    </a:lnTo>
                    <a:lnTo>
                      <a:pt x="47978" y="3955"/>
                    </a:lnTo>
                    <a:lnTo>
                      <a:pt x="48041" y="4060"/>
                    </a:lnTo>
                    <a:lnTo>
                      <a:pt x="47894" y="4143"/>
                    </a:lnTo>
                    <a:lnTo>
                      <a:pt x="48041" y="4164"/>
                    </a:lnTo>
                    <a:lnTo>
                      <a:pt x="48166" y="4102"/>
                    </a:lnTo>
                    <a:lnTo>
                      <a:pt x="48208" y="4206"/>
                    </a:lnTo>
                    <a:lnTo>
                      <a:pt x="48187" y="4353"/>
                    </a:lnTo>
                    <a:lnTo>
                      <a:pt x="48313" y="4478"/>
                    </a:lnTo>
                    <a:lnTo>
                      <a:pt x="48459" y="4499"/>
                    </a:lnTo>
                    <a:lnTo>
                      <a:pt x="48627" y="4708"/>
                    </a:lnTo>
                    <a:lnTo>
                      <a:pt x="48606" y="4813"/>
                    </a:lnTo>
                    <a:lnTo>
                      <a:pt x="48522" y="4771"/>
                    </a:lnTo>
                    <a:lnTo>
                      <a:pt x="48397" y="4813"/>
                    </a:lnTo>
                    <a:lnTo>
                      <a:pt x="48459" y="4939"/>
                    </a:lnTo>
                    <a:lnTo>
                      <a:pt x="48376" y="5001"/>
                    </a:lnTo>
                    <a:lnTo>
                      <a:pt x="48313" y="4939"/>
                    </a:lnTo>
                    <a:lnTo>
                      <a:pt x="48250" y="4980"/>
                    </a:lnTo>
                    <a:lnTo>
                      <a:pt x="48187" y="4834"/>
                    </a:lnTo>
                    <a:lnTo>
                      <a:pt x="47999" y="4708"/>
                    </a:lnTo>
                    <a:lnTo>
                      <a:pt x="47936" y="4729"/>
                    </a:lnTo>
                    <a:lnTo>
                      <a:pt x="47978" y="4813"/>
                    </a:lnTo>
                    <a:lnTo>
                      <a:pt x="47873" y="4897"/>
                    </a:lnTo>
                    <a:lnTo>
                      <a:pt x="47790" y="4834"/>
                    </a:lnTo>
                    <a:lnTo>
                      <a:pt x="47727" y="4897"/>
                    </a:lnTo>
                    <a:lnTo>
                      <a:pt x="47769" y="5022"/>
                    </a:lnTo>
                    <a:lnTo>
                      <a:pt x="47790" y="5211"/>
                    </a:lnTo>
                    <a:lnTo>
                      <a:pt x="47936" y="5232"/>
                    </a:lnTo>
                    <a:lnTo>
                      <a:pt x="48083" y="5148"/>
                    </a:lnTo>
                    <a:lnTo>
                      <a:pt x="48187" y="5252"/>
                    </a:lnTo>
                    <a:lnTo>
                      <a:pt x="48104" y="5336"/>
                    </a:lnTo>
                    <a:lnTo>
                      <a:pt x="48250" y="5399"/>
                    </a:lnTo>
                    <a:lnTo>
                      <a:pt x="48145" y="5462"/>
                    </a:lnTo>
                    <a:lnTo>
                      <a:pt x="47978" y="5420"/>
                    </a:lnTo>
                    <a:lnTo>
                      <a:pt x="47978" y="5462"/>
                    </a:lnTo>
                    <a:lnTo>
                      <a:pt x="48145" y="5566"/>
                    </a:lnTo>
                    <a:lnTo>
                      <a:pt x="47873" y="5566"/>
                    </a:lnTo>
                    <a:lnTo>
                      <a:pt x="47832" y="5462"/>
                    </a:lnTo>
                    <a:lnTo>
                      <a:pt x="47643" y="5462"/>
                    </a:lnTo>
                    <a:lnTo>
                      <a:pt x="47560" y="5336"/>
                    </a:lnTo>
                    <a:lnTo>
                      <a:pt x="47434" y="5315"/>
                    </a:lnTo>
                    <a:lnTo>
                      <a:pt x="47308" y="5190"/>
                    </a:lnTo>
                    <a:lnTo>
                      <a:pt x="47120" y="5190"/>
                    </a:lnTo>
                    <a:lnTo>
                      <a:pt x="46995" y="5106"/>
                    </a:lnTo>
                    <a:lnTo>
                      <a:pt x="46890" y="5127"/>
                    </a:lnTo>
                    <a:lnTo>
                      <a:pt x="46827" y="5106"/>
                    </a:lnTo>
                    <a:lnTo>
                      <a:pt x="46430" y="5252"/>
                    </a:lnTo>
                    <a:lnTo>
                      <a:pt x="46409" y="5357"/>
                    </a:lnTo>
                    <a:lnTo>
                      <a:pt x="46367" y="5420"/>
                    </a:lnTo>
                    <a:lnTo>
                      <a:pt x="46430" y="5504"/>
                    </a:lnTo>
                    <a:lnTo>
                      <a:pt x="46409" y="5566"/>
                    </a:lnTo>
                    <a:lnTo>
                      <a:pt x="46492" y="5713"/>
                    </a:lnTo>
                    <a:lnTo>
                      <a:pt x="46472" y="5734"/>
                    </a:lnTo>
                    <a:lnTo>
                      <a:pt x="46367" y="5629"/>
                    </a:lnTo>
                    <a:lnTo>
                      <a:pt x="46283" y="5671"/>
                    </a:lnTo>
                    <a:lnTo>
                      <a:pt x="46179" y="5629"/>
                    </a:lnTo>
                    <a:lnTo>
                      <a:pt x="45739" y="5671"/>
                    </a:lnTo>
                    <a:lnTo>
                      <a:pt x="45530" y="5650"/>
                    </a:lnTo>
                    <a:lnTo>
                      <a:pt x="45384" y="5524"/>
                    </a:lnTo>
                    <a:lnTo>
                      <a:pt x="45258" y="5504"/>
                    </a:lnTo>
                    <a:lnTo>
                      <a:pt x="45132" y="5357"/>
                    </a:lnTo>
                    <a:lnTo>
                      <a:pt x="45049" y="5211"/>
                    </a:lnTo>
                    <a:lnTo>
                      <a:pt x="44944" y="5148"/>
                    </a:lnTo>
                    <a:lnTo>
                      <a:pt x="44944" y="5232"/>
                    </a:lnTo>
                    <a:lnTo>
                      <a:pt x="45028" y="5420"/>
                    </a:lnTo>
                    <a:lnTo>
                      <a:pt x="45049" y="5734"/>
                    </a:lnTo>
                    <a:lnTo>
                      <a:pt x="45216" y="6068"/>
                    </a:lnTo>
                    <a:lnTo>
                      <a:pt x="45342" y="6340"/>
                    </a:lnTo>
                    <a:lnTo>
                      <a:pt x="45446" y="6926"/>
                    </a:lnTo>
                    <a:lnTo>
                      <a:pt x="45425" y="7073"/>
                    </a:lnTo>
                    <a:lnTo>
                      <a:pt x="45342" y="7073"/>
                    </a:lnTo>
                    <a:lnTo>
                      <a:pt x="45258" y="6968"/>
                    </a:lnTo>
                    <a:lnTo>
                      <a:pt x="45237" y="6864"/>
                    </a:lnTo>
                    <a:lnTo>
                      <a:pt x="45132" y="6759"/>
                    </a:lnTo>
                    <a:lnTo>
                      <a:pt x="45070" y="6801"/>
                    </a:lnTo>
                    <a:lnTo>
                      <a:pt x="45132" y="6884"/>
                    </a:lnTo>
                    <a:lnTo>
                      <a:pt x="45112" y="6968"/>
                    </a:lnTo>
                    <a:lnTo>
                      <a:pt x="44923" y="6905"/>
                    </a:lnTo>
                    <a:lnTo>
                      <a:pt x="44756" y="6717"/>
                    </a:lnTo>
                    <a:lnTo>
                      <a:pt x="44505" y="6696"/>
                    </a:lnTo>
                    <a:lnTo>
                      <a:pt x="44379" y="6550"/>
                    </a:lnTo>
                    <a:lnTo>
                      <a:pt x="44275" y="6508"/>
                    </a:lnTo>
                    <a:lnTo>
                      <a:pt x="43898" y="6173"/>
                    </a:lnTo>
                    <a:lnTo>
                      <a:pt x="43877" y="6173"/>
                    </a:lnTo>
                    <a:lnTo>
                      <a:pt x="43793" y="6236"/>
                    </a:lnTo>
                    <a:lnTo>
                      <a:pt x="43689" y="6236"/>
                    </a:lnTo>
                    <a:lnTo>
                      <a:pt x="43647" y="6152"/>
                    </a:lnTo>
                    <a:lnTo>
                      <a:pt x="43877" y="5943"/>
                    </a:lnTo>
                    <a:lnTo>
                      <a:pt x="43982" y="5943"/>
                    </a:lnTo>
                    <a:lnTo>
                      <a:pt x="43898" y="5880"/>
                    </a:lnTo>
                    <a:lnTo>
                      <a:pt x="43772" y="5817"/>
                    </a:lnTo>
                    <a:lnTo>
                      <a:pt x="43647" y="5671"/>
                    </a:lnTo>
                    <a:lnTo>
                      <a:pt x="43626" y="5671"/>
                    </a:lnTo>
                    <a:lnTo>
                      <a:pt x="43647" y="5755"/>
                    </a:lnTo>
                    <a:lnTo>
                      <a:pt x="43751" y="5859"/>
                    </a:lnTo>
                    <a:lnTo>
                      <a:pt x="43751" y="5964"/>
                    </a:lnTo>
                    <a:lnTo>
                      <a:pt x="43626" y="6048"/>
                    </a:lnTo>
                    <a:lnTo>
                      <a:pt x="43417" y="5985"/>
                    </a:lnTo>
                    <a:lnTo>
                      <a:pt x="43207" y="5838"/>
                    </a:lnTo>
                    <a:lnTo>
                      <a:pt x="43145" y="5755"/>
                    </a:lnTo>
                    <a:lnTo>
                      <a:pt x="42935" y="5734"/>
                    </a:lnTo>
                    <a:lnTo>
                      <a:pt x="42894" y="5608"/>
                    </a:lnTo>
                    <a:lnTo>
                      <a:pt x="42789" y="5545"/>
                    </a:lnTo>
                    <a:lnTo>
                      <a:pt x="43040" y="5545"/>
                    </a:lnTo>
                    <a:lnTo>
                      <a:pt x="43270" y="5608"/>
                    </a:lnTo>
                    <a:lnTo>
                      <a:pt x="43375" y="5671"/>
                    </a:lnTo>
                    <a:lnTo>
                      <a:pt x="43521" y="5629"/>
                    </a:lnTo>
                    <a:lnTo>
                      <a:pt x="43626" y="5441"/>
                    </a:lnTo>
                    <a:lnTo>
                      <a:pt x="43626" y="5378"/>
                    </a:lnTo>
                    <a:lnTo>
                      <a:pt x="43542" y="5420"/>
                    </a:lnTo>
                    <a:lnTo>
                      <a:pt x="43521" y="5336"/>
                    </a:lnTo>
                    <a:lnTo>
                      <a:pt x="43417" y="5357"/>
                    </a:lnTo>
                    <a:lnTo>
                      <a:pt x="43459" y="5190"/>
                    </a:lnTo>
                    <a:lnTo>
                      <a:pt x="43333" y="5043"/>
                    </a:lnTo>
                    <a:lnTo>
                      <a:pt x="43249" y="5106"/>
                    </a:lnTo>
                    <a:lnTo>
                      <a:pt x="43228" y="5001"/>
                    </a:lnTo>
                    <a:lnTo>
                      <a:pt x="43145" y="4980"/>
                    </a:lnTo>
                    <a:lnTo>
                      <a:pt x="43061" y="5022"/>
                    </a:lnTo>
                    <a:lnTo>
                      <a:pt x="43019" y="5085"/>
                    </a:lnTo>
                    <a:lnTo>
                      <a:pt x="42831" y="5043"/>
                    </a:lnTo>
                    <a:lnTo>
                      <a:pt x="42810" y="4897"/>
                    </a:lnTo>
                    <a:lnTo>
                      <a:pt x="43019" y="4708"/>
                    </a:lnTo>
                    <a:lnTo>
                      <a:pt x="42998" y="4625"/>
                    </a:lnTo>
                    <a:lnTo>
                      <a:pt x="42894" y="4625"/>
                    </a:lnTo>
                    <a:lnTo>
                      <a:pt x="42726" y="4792"/>
                    </a:lnTo>
                    <a:lnTo>
                      <a:pt x="42705" y="4667"/>
                    </a:lnTo>
                    <a:lnTo>
                      <a:pt x="42768" y="4562"/>
                    </a:lnTo>
                    <a:lnTo>
                      <a:pt x="42726" y="4415"/>
                    </a:lnTo>
                    <a:lnTo>
                      <a:pt x="42663" y="4457"/>
                    </a:lnTo>
                    <a:lnTo>
                      <a:pt x="42622" y="4499"/>
                    </a:lnTo>
                    <a:lnTo>
                      <a:pt x="42601" y="4395"/>
                    </a:lnTo>
                    <a:lnTo>
                      <a:pt x="42496" y="4395"/>
                    </a:lnTo>
                    <a:lnTo>
                      <a:pt x="42454" y="4353"/>
                    </a:lnTo>
                    <a:lnTo>
                      <a:pt x="42391" y="4269"/>
                    </a:lnTo>
                    <a:lnTo>
                      <a:pt x="42433" y="4102"/>
                    </a:lnTo>
                    <a:lnTo>
                      <a:pt x="42391" y="4060"/>
                    </a:lnTo>
                    <a:lnTo>
                      <a:pt x="42308" y="4102"/>
                    </a:lnTo>
                    <a:lnTo>
                      <a:pt x="42224" y="4248"/>
                    </a:lnTo>
                    <a:lnTo>
                      <a:pt x="42203" y="4039"/>
                    </a:lnTo>
                    <a:lnTo>
                      <a:pt x="42099" y="3955"/>
                    </a:lnTo>
                    <a:lnTo>
                      <a:pt x="41994" y="4039"/>
                    </a:lnTo>
                    <a:lnTo>
                      <a:pt x="41910" y="4039"/>
                    </a:lnTo>
                    <a:lnTo>
                      <a:pt x="41868" y="3871"/>
                    </a:lnTo>
                    <a:lnTo>
                      <a:pt x="41764" y="3976"/>
                    </a:lnTo>
                    <a:lnTo>
                      <a:pt x="41701" y="3976"/>
                    </a:lnTo>
                    <a:lnTo>
                      <a:pt x="41680" y="4060"/>
                    </a:lnTo>
                    <a:lnTo>
                      <a:pt x="41659" y="3892"/>
                    </a:lnTo>
                    <a:lnTo>
                      <a:pt x="41659" y="3830"/>
                    </a:lnTo>
                    <a:lnTo>
                      <a:pt x="41492" y="3830"/>
                    </a:lnTo>
                    <a:lnTo>
                      <a:pt x="41408" y="3851"/>
                    </a:lnTo>
                    <a:lnTo>
                      <a:pt x="41366" y="3788"/>
                    </a:lnTo>
                    <a:lnTo>
                      <a:pt x="41199" y="3851"/>
                    </a:lnTo>
                    <a:lnTo>
                      <a:pt x="41094" y="3851"/>
                    </a:lnTo>
                    <a:lnTo>
                      <a:pt x="41073" y="3892"/>
                    </a:lnTo>
                    <a:lnTo>
                      <a:pt x="41136" y="3955"/>
                    </a:lnTo>
                    <a:lnTo>
                      <a:pt x="41178" y="4081"/>
                    </a:lnTo>
                    <a:lnTo>
                      <a:pt x="41115" y="4060"/>
                    </a:lnTo>
                    <a:lnTo>
                      <a:pt x="41052" y="4081"/>
                    </a:lnTo>
                    <a:lnTo>
                      <a:pt x="41052" y="4164"/>
                    </a:lnTo>
                    <a:lnTo>
                      <a:pt x="41031" y="4143"/>
                    </a:lnTo>
                    <a:lnTo>
                      <a:pt x="40885" y="4164"/>
                    </a:lnTo>
                    <a:lnTo>
                      <a:pt x="40843" y="4143"/>
                    </a:lnTo>
                    <a:lnTo>
                      <a:pt x="40885" y="4039"/>
                    </a:lnTo>
                    <a:lnTo>
                      <a:pt x="40969" y="3976"/>
                    </a:lnTo>
                    <a:lnTo>
                      <a:pt x="40927" y="3871"/>
                    </a:lnTo>
                    <a:lnTo>
                      <a:pt x="40822" y="3851"/>
                    </a:lnTo>
                    <a:lnTo>
                      <a:pt x="40822" y="3955"/>
                    </a:lnTo>
                    <a:lnTo>
                      <a:pt x="40738" y="3997"/>
                    </a:lnTo>
                    <a:lnTo>
                      <a:pt x="40655" y="3892"/>
                    </a:lnTo>
                    <a:lnTo>
                      <a:pt x="40550" y="3871"/>
                    </a:lnTo>
                    <a:lnTo>
                      <a:pt x="40446" y="3767"/>
                    </a:lnTo>
                    <a:lnTo>
                      <a:pt x="40425" y="3851"/>
                    </a:lnTo>
                    <a:lnTo>
                      <a:pt x="40341" y="3871"/>
                    </a:lnTo>
                    <a:lnTo>
                      <a:pt x="40194" y="3871"/>
                    </a:lnTo>
                    <a:lnTo>
                      <a:pt x="40132" y="3788"/>
                    </a:lnTo>
                    <a:lnTo>
                      <a:pt x="40111" y="3892"/>
                    </a:lnTo>
                    <a:lnTo>
                      <a:pt x="40027" y="3955"/>
                    </a:lnTo>
                    <a:lnTo>
                      <a:pt x="39902" y="3851"/>
                    </a:lnTo>
                    <a:lnTo>
                      <a:pt x="39818" y="3851"/>
                    </a:lnTo>
                    <a:lnTo>
                      <a:pt x="39860" y="3955"/>
                    </a:lnTo>
                    <a:lnTo>
                      <a:pt x="39881" y="3997"/>
                    </a:lnTo>
                    <a:lnTo>
                      <a:pt x="39755" y="4102"/>
                    </a:lnTo>
                    <a:lnTo>
                      <a:pt x="39692" y="4081"/>
                    </a:lnTo>
                    <a:lnTo>
                      <a:pt x="39671" y="3997"/>
                    </a:lnTo>
                    <a:lnTo>
                      <a:pt x="39609" y="4102"/>
                    </a:lnTo>
                    <a:lnTo>
                      <a:pt x="39630" y="4269"/>
                    </a:lnTo>
                    <a:lnTo>
                      <a:pt x="39713" y="4353"/>
                    </a:lnTo>
                    <a:lnTo>
                      <a:pt x="39734" y="4457"/>
                    </a:lnTo>
                    <a:lnTo>
                      <a:pt x="39797" y="4478"/>
                    </a:lnTo>
                    <a:lnTo>
                      <a:pt x="39818" y="4625"/>
                    </a:lnTo>
                    <a:lnTo>
                      <a:pt x="39964" y="4667"/>
                    </a:lnTo>
                    <a:lnTo>
                      <a:pt x="40006" y="4729"/>
                    </a:lnTo>
                    <a:lnTo>
                      <a:pt x="40006" y="4834"/>
                    </a:lnTo>
                    <a:lnTo>
                      <a:pt x="40111" y="4918"/>
                    </a:lnTo>
                    <a:lnTo>
                      <a:pt x="40132" y="5001"/>
                    </a:lnTo>
                    <a:lnTo>
                      <a:pt x="40069" y="5106"/>
                    </a:lnTo>
                    <a:lnTo>
                      <a:pt x="40006" y="5085"/>
                    </a:lnTo>
                    <a:lnTo>
                      <a:pt x="39985" y="5001"/>
                    </a:lnTo>
                    <a:lnTo>
                      <a:pt x="39818" y="5043"/>
                    </a:lnTo>
                    <a:lnTo>
                      <a:pt x="39713" y="5022"/>
                    </a:lnTo>
                    <a:lnTo>
                      <a:pt x="39609" y="5043"/>
                    </a:lnTo>
                    <a:lnTo>
                      <a:pt x="39671" y="5127"/>
                    </a:lnTo>
                    <a:lnTo>
                      <a:pt x="39588" y="5232"/>
                    </a:lnTo>
                    <a:lnTo>
                      <a:pt x="39462" y="5232"/>
                    </a:lnTo>
                    <a:lnTo>
                      <a:pt x="39378" y="5211"/>
                    </a:lnTo>
                    <a:lnTo>
                      <a:pt x="39127" y="5336"/>
                    </a:lnTo>
                    <a:lnTo>
                      <a:pt x="38751" y="5399"/>
                    </a:lnTo>
                    <a:lnTo>
                      <a:pt x="38625" y="5336"/>
                    </a:lnTo>
                    <a:lnTo>
                      <a:pt x="38437" y="5336"/>
                    </a:lnTo>
                    <a:lnTo>
                      <a:pt x="38416" y="5357"/>
                    </a:lnTo>
                    <a:lnTo>
                      <a:pt x="38311" y="5336"/>
                    </a:lnTo>
                    <a:lnTo>
                      <a:pt x="37788" y="5315"/>
                    </a:lnTo>
                    <a:lnTo>
                      <a:pt x="37621" y="5190"/>
                    </a:lnTo>
                    <a:lnTo>
                      <a:pt x="37579" y="4980"/>
                    </a:lnTo>
                    <a:lnTo>
                      <a:pt x="37663" y="4834"/>
                    </a:lnTo>
                    <a:lnTo>
                      <a:pt x="37705" y="4813"/>
                    </a:lnTo>
                    <a:lnTo>
                      <a:pt x="37705" y="4729"/>
                    </a:lnTo>
                    <a:lnTo>
                      <a:pt x="37558" y="4688"/>
                    </a:lnTo>
                    <a:lnTo>
                      <a:pt x="37370" y="4688"/>
                    </a:lnTo>
                    <a:lnTo>
                      <a:pt x="37035" y="4834"/>
                    </a:lnTo>
                    <a:lnTo>
                      <a:pt x="36554" y="4876"/>
                    </a:lnTo>
                    <a:lnTo>
                      <a:pt x="36156" y="4980"/>
                    </a:lnTo>
                    <a:lnTo>
                      <a:pt x="35926" y="5022"/>
                    </a:lnTo>
                    <a:lnTo>
                      <a:pt x="35884" y="5106"/>
                    </a:lnTo>
                    <a:lnTo>
                      <a:pt x="35801" y="5106"/>
                    </a:lnTo>
                    <a:lnTo>
                      <a:pt x="35738" y="5190"/>
                    </a:lnTo>
                    <a:lnTo>
                      <a:pt x="35612" y="5252"/>
                    </a:lnTo>
                    <a:lnTo>
                      <a:pt x="35466" y="5399"/>
                    </a:lnTo>
                    <a:lnTo>
                      <a:pt x="35529" y="5545"/>
                    </a:lnTo>
                    <a:lnTo>
                      <a:pt x="35612" y="5566"/>
                    </a:lnTo>
                    <a:lnTo>
                      <a:pt x="35717" y="5524"/>
                    </a:lnTo>
                    <a:lnTo>
                      <a:pt x="35780" y="5545"/>
                    </a:lnTo>
                    <a:lnTo>
                      <a:pt x="35717" y="5629"/>
                    </a:lnTo>
                    <a:lnTo>
                      <a:pt x="35654" y="5650"/>
                    </a:lnTo>
                    <a:lnTo>
                      <a:pt x="35549" y="5755"/>
                    </a:lnTo>
                    <a:lnTo>
                      <a:pt x="35549" y="5817"/>
                    </a:lnTo>
                    <a:lnTo>
                      <a:pt x="35508" y="5755"/>
                    </a:lnTo>
                    <a:lnTo>
                      <a:pt x="35487" y="5545"/>
                    </a:lnTo>
                    <a:lnTo>
                      <a:pt x="35319" y="5420"/>
                    </a:lnTo>
                    <a:lnTo>
                      <a:pt x="35298" y="5336"/>
                    </a:lnTo>
                    <a:lnTo>
                      <a:pt x="35319" y="5252"/>
                    </a:lnTo>
                    <a:lnTo>
                      <a:pt x="35194" y="5148"/>
                    </a:lnTo>
                    <a:lnTo>
                      <a:pt x="35110" y="5148"/>
                    </a:lnTo>
                    <a:lnTo>
                      <a:pt x="34880" y="4939"/>
                    </a:lnTo>
                    <a:lnTo>
                      <a:pt x="34817" y="4939"/>
                    </a:lnTo>
                    <a:lnTo>
                      <a:pt x="34817" y="5022"/>
                    </a:lnTo>
                    <a:lnTo>
                      <a:pt x="35005" y="5232"/>
                    </a:lnTo>
                    <a:lnTo>
                      <a:pt x="35026" y="5357"/>
                    </a:lnTo>
                    <a:lnTo>
                      <a:pt x="34922" y="5462"/>
                    </a:lnTo>
                    <a:lnTo>
                      <a:pt x="34733" y="5504"/>
                    </a:lnTo>
                    <a:lnTo>
                      <a:pt x="34650" y="5545"/>
                    </a:lnTo>
                    <a:lnTo>
                      <a:pt x="34482" y="5545"/>
                    </a:lnTo>
                    <a:lnTo>
                      <a:pt x="34168" y="5294"/>
                    </a:lnTo>
                    <a:lnTo>
                      <a:pt x="34168" y="5190"/>
                    </a:lnTo>
                    <a:lnTo>
                      <a:pt x="34231" y="5106"/>
                    </a:lnTo>
                    <a:lnTo>
                      <a:pt x="34210" y="5022"/>
                    </a:lnTo>
                    <a:lnTo>
                      <a:pt x="34043" y="5085"/>
                    </a:lnTo>
                    <a:lnTo>
                      <a:pt x="34043" y="5211"/>
                    </a:lnTo>
                    <a:lnTo>
                      <a:pt x="33959" y="5294"/>
                    </a:lnTo>
                    <a:lnTo>
                      <a:pt x="33750" y="5148"/>
                    </a:lnTo>
                    <a:lnTo>
                      <a:pt x="33604" y="5148"/>
                    </a:lnTo>
                    <a:lnTo>
                      <a:pt x="33499" y="5252"/>
                    </a:lnTo>
                    <a:lnTo>
                      <a:pt x="33520" y="5441"/>
                    </a:lnTo>
                    <a:lnTo>
                      <a:pt x="33436" y="5566"/>
                    </a:lnTo>
                    <a:lnTo>
                      <a:pt x="33520" y="5734"/>
                    </a:lnTo>
                    <a:lnTo>
                      <a:pt x="33645" y="5776"/>
                    </a:lnTo>
                    <a:lnTo>
                      <a:pt x="33813" y="5650"/>
                    </a:lnTo>
                    <a:lnTo>
                      <a:pt x="33834" y="5566"/>
                    </a:lnTo>
                    <a:lnTo>
                      <a:pt x="34043" y="5441"/>
                    </a:lnTo>
                    <a:lnTo>
                      <a:pt x="34106" y="5524"/>
                    </a:lnTo>
                    <a:lnTo>
                      <a:pt x="34064" y="5650"/>
                    </a:lnTo>
                    <a:lnTo>
                      <a:pt x="33855" y="5817"/>
                    </a:lnTo>
                    <a:lnTo>
                      <a:pt x="33938" y="5880"/>
                    </a:lnTo>
                    <a:lnTo>
                      <a:pt x="33855" y="6027"/>
                    </a:lnTo>
                    <a:lnTo>
                      <a:pt x="33729" y="6068"/>
                    </a:lnTo>
                    <a:lnTo>
                      <a:pt x="33604" y="5985"/>
                    </a:lnTo>
                    <a:lnTo>
                      <a:pt x="33604" y="6048"/>
                    </a:lnTo>
                    <a:lnTo>
                      <a:pt x="33645" y="6173"/>
                    </a:lnTo>
                    <a:lnTo>
                      <a:pt x="33583" y="6299"/>
                    </a:lnTo>
                    <a:lnTo>
                      <a:pt x="33394" y="6445"/>
                    </a:lnTo>
                    <a:lnTo>
                      <a:pt x="33436" y="6550"/>
                    </a:lnTo>
                    <a:lnTo>
                      <a:pt x="33394" y="6592"/>
                    </a:lnTo>
                    <a:lnTo>
                      <a:pt x="33311" y="6592"/>
                    </a:lnTo>
                    <a:lnTo>
                      <a:pt x="33164" y="6759"/>
                    </a:lnTo>
                    <a:lnTo>
                      <a:pt x="32955" y="6780"/>
                    </a:lnTo>
                    <a:lnTo>
                      <a:pt x="32746" y="6801"/>
                    </a:lnTo>
                    <a:lnTo>
                      <a:pt x="32683" y="6926"/>
                    </a:lnTo>
                    <a:lnTo>
                      <a:pt x="32746" y="7094"/>
                    </a:lnTo>
                    <a:lnTo>
                      <a:pt x="32913" y="7303"/>
                    </a:lnTo>
                    <a:lnTo>
                      <a:pt x="32997" y="7324"/>
                    </a:lnTo>
                    <a:lnTo>
                      <a:pt x="32913" y="7345"/>
                    </a:lnTo>
                    <a:lnTo>
                      <a:pt x="32767" y="7345"/>
                    </a:lnTo>
                    <a:lnTo>
                      <a:pt x="32746" y="7429"/>
                    </a:lnTo>
                    <a:lnTo>
                      <a:pt x="32767" y="7491"/>
                    </a:lnTo>
                    <a:lnTo>
                      <a:pt x="32704" y="7596"/>
                    </a:lnTo>
                    <a:lnTo>
                      <a:pt x="32599" y="7701"/>
                    </a:lnTo>
                    <a:lnTo>
                      <a:pt x="32495" y="7701"/>
                    </a:lnTo>
                    <a:lnTo>
                      <a:pt x="32474" y="7763"/>
                    </a:lnTo>
                    <a:lnTo>
                      <a:pt x="32495" y="7659"/>
                    </a:lnTo>
                    <a:lnTo>
                      <a:pt x="32599" y="7596"/>
                    </a:lnTo>
                    <a:lnTo>
                      <a:pt x="32683" y="7282"/>
                    </a:lnTo>
                    <a:lnTo>
                      <a:pt x="32599" y="7219"/>
                    </a:lnTo>
                    <a:lnTo>
                      <a:pt x="32599" y="7115"/>
                    </a:lnTo>
                    <a:lnTo>
                      <a:pt x="32662" y="7073"/>
                    </a:lnTo>
                    <a:lnTo>
                      <a:pt x="32662" y="6926"/>
                    </a:lnTo>
                    <a:lnTo>
                      <a:pt x="32599" y="6780"/>
                    </a:lnTo>
                    <a:lnTo>
                      <a:pt x="32662" y="6612"/>
                    </a:lnTo>
                    <a:lnTo>
                      <a:pt x="32767" y="6550"/>
                    </a:lnTo>
                    <a:lnTo>
                      <a:pt x="32808" y="6445"/>
                    </a:lnTo>
                    <a:lnTo>
                      <a:pt x="32767" y="6194"/>
                    </a:lnTo>
                    <a:lnTo>
                      <a:pt x="32746" y="6152"/>
                    </a:lnTo>
                    <a:lnTo>
                      <a:pt x="32788" y="6068"/>
                    </a:lnTo>
                    <a:lnTo>
                      <a:pt x="32871" y="6068"/>
                    </a:lnTo>
                    <a:lnTo>
                      <a:pt x="32913" y="6089"/>
                    </a:lnTo>
                    <a:lnTo>
                      <a:pt x="33080" y="6048"/>
                    </a:lnTo>
                    <a:lnTo>
                      <a:pt x="33185" y="5776"/>
                    </a:lnTo>
                    <a:lnTo>
                      <a:pt x="33164" y="5671"/>
                    </a:lnTo>
                    <a:lnTo>
                      <a:pt x="33101" y="5545"/>
                    </a:lnTo>
                    <a:lnTo>
                      <a:pt x="33185" y="5252"/>
                    </a:lnTo>
                    <a:lnTo>
                      <a:pt x="33269" y="5127"/>
                    </a:lnTo>
                    <a:lnTo>
                      <a:pt x="33373" y="4939"/>
                    </a:lnTo>
                    <a:lnTo>
                      <a:pt x="33311" y="4792"/>
                    </a:lnTo>
                    <a:lnTo>
                      <a:pt x="33290" y="4792"/>
                    </a:lnTo>
                    <a:lnTo>
                      <a:pt x="33206" y="4876"/>
                    </a:lnTo>
                    <a:lnTo>
                      <a:pt x="33122" y="4876"/>
                    </a:lnTo>
                    <a:lnTo>
                      <a:pt x="32997" y="4813"/>
                    </a:lnTo>
                    <a:lnTo>
                      <a:pt x="33122" y="4813"/>
                    </a:lnTo>
                    <a:lnTo>
                      <a:pt x="33269" y="4708"/>
                    </a:lnTo>
                    <a:lnTo>
                      <a:pt x="33373" y="4667"/>
                    </a:lnTo>
                    <a:lnTo>
                      <a:pt x="33415" y="4562"/>
                    </a:lnTo>
                    <a:lnTo>
                      <a:pt x="33394" y="4499"/>
                    </a:lnTo>
                    <a:lnTo>
                      <a:pt x="33436" y="4415"/>
                    </a:lnTo>
                    <a:lnTo>
                      <a:pt x="33520" y="4248"/>
                    </a:lnTo>
                    <a:lnTo>
                      <a:pt x="33499" y="4185"/>
                    </a:lnTo>
                    <a:lnTo>
                      <a:pt x="33541" y="4081"/>
                    </a:lnTo>
                    <a:lnTo>
                      <a:pt x="33708" y="3997"/>
                    </a:lnTo>
                    <a:lnTo>
                      <a:pt x="33708" y="3892"/>
                    </a:lnTo>
                    <a:lnTo>
                      <a:pt x="33624" y="3830"/>
                    </a:lnTo>
                    <a:lnTo>
                      <a:pt x="33624" y="3767"/>
                    </a:lnTo>
                    <a:lnTo>
                      <a:pt x="33708" y="3641"/>
                    </a:lnTo>
                    <a:lnTo>
                      <a:pt x="33687" y="3537"/>
                    </a:lnTo>
                    <a:lnTo>
                      <a:pt x="33729" y="3432"/>
                    </a:lnTo>
                    <a:lnTo>
                      <a:pt x="33792" y="3411"/>
                    </a:lnTo>
                    <a:lnTo>
                      <a:pt x="33855" y="3223"/>
                    </a:lnTo>
                    <a:lnTo>
                      <a:pt x="33855" y="3014"/>
                    </a:lnTo>
                    <a:lnTo>
                      <a:pt x="33813" y="2804"/>
                    </a:lnTo>
                    <a:lnTo>
                      <a:pt x="33708" y="2616"/>
                    </a:lnTo>
                    <a:lnTo>
                      <a:pt x="33729" y="2574"/>
                    </a:lnTo>
                    <a:lnTo>
                      <a:pt x="33708" y="2491"/>
                    </a:lnTo>
                    <a:lnTo>
                      <a:pt x="33645" y="2470"/>
                    </a:lnTo>
                    <a:lnTo>
                      <a:pt x="33604" y="2491"/>
                    </a:lnTo>
                    <a:lnTo>
                      <a:pt x="33520" y="2428"/>
                    </a:lnTo>
                    <a:lnTo>
                      <a:pt x="33478" y="2365"/>
                    </a:lnTo>
                    <a:lnTo>
                      <a:pt x="33436" y="2365"/>
                    </a:lnTo>
                    <a:lnTo>
                      <a:pt x="33394" y="2491"/>
                    </a:lnTo>
                    <a:lnTo>
                      <a:pt x="33332" y="2532"/>
                    </a:lnTo>
                    <a:lnTo>
                      <a:pt x="33290" y="2491"/>
                    </a:lnTo>
                    <a:lnTo>
                      <a:pt x="33206" y="2365"/>
                    </a:lnTo>
                    <a:lnTo>
                      <a:pt x="33227" y="2323"/>
                    </a:lnTo>
                    <a:lnTo>
                      <a:pt x="33185" y="2302"/>
                    </a:lnTo>
                    <a:lnTo>
                      <a:pt x="33018" y="2281"/>
                    </a:lnTo>
                    <a:lnTo>
                      <a:pt x="32955" y="2177"/>
                    </a:lnTo>
                    <a:lnTo>
                      <a:pt x="32976" y="2156"/>
                    </a:lnTo>
                    <a:lnTo>
                      <a:pt x="33122" y="2156"/>
                    </a:lnTo>
                    <a:lnTo>
                      <a:pt x="33332" y="2219"/>
                    </a:lnTo>
                    <a:lnTo>
                      <a:pt x="33415" y="2302"/>
                    </a:lnTo>
                    <a:lnTo>
                      <a:pt x="33478" y="2260"/>
                    </a:lnTo>
                    <a:lnTo>
                      <a:pt x="33520" y="2260"/>
                    </a:lnTo>
                    <a:lnTo>
                      <a:pt x="33583" y="2323"/>
                    </a:lnTo>
                    <a:lnTo>
                      <a:pt x="33604" y="2386"/>
                    </a:lnTo>
                    <a:lnTo>
                      <a:pt x="33645" y="2386"/>
                    </a:lnTo>
                    <a:lnTo>
                      <a:pt x="33645" y="2302"/>
                    </a:lnTo>
                    <a:lnTo>
                      <a:pt x="33541" y="2177"/>
                    </a:lnTo>
                    <a:lnTo>
                      <a:pt x="33541" y="2072"/>
                    </a:lnTo>
                    <a:lnTo>
                      <a:pt x="33478" y="1967"/>
                    </a:lnTo>
                    <a:lnTo>
                      <a:pt x="33394" y="1905"/>
                    </a:lnTo>
                    <a:lnTo>
                      <a:pt x="33332" y="1905"/>
                    </a:lnTo>
                    <a:lnTo>
                      <a:pt x="33290" y="1967"/>
                    </a:lnTo>
                    <a:lnTo>
                      <a:pt x="33206" y="1947"/>
                    </a:lnTo>
                    <a:lnTo>
                      <a:pt x="33185" y="1800"/>
                    </a:lnTo>
                    <a:lnTo>
                      <a:pt x="33018" y="1654"/>
                    </a:lnTo>
                    <a:lnTo>
                      <a:pt x="33018" y="1549"/>
                    </a:lnTo>
                    <a:lnTo>
                      <a:pt x="32955" y="1465"/>
                    </a:lnTo>
                    <a:lnTo>
                      <a:pt x="32892" y="1382"/>
                    </a:lnTo>
                    <a:lnTo>
                      <a:pt x="32808" y="1382"/>
                    </a:lnTo>
                    <a:lnTo>
                      <a:pt x="32704" y="1444"/>
                    </a:lnTo>
                    <a:lnTo>
                      <a:pt x="32704" y="1549"/>
                    </a:lnTo>
                    <a:lnTo>
                      <a:pt x="32808" y="1549"/>
                    </a:lnTo>
                    <a:lnTo>
                      <a:pt x="32892" y="1591"/>
                    </a:lnTo>
                    <a:lnTo>
                      <a:pt x="32871" y="1654"/>
                    </a:lnTo>
                    <a:lnTo>
                      <a:pt x="32788" y="1695"/>
                    </a:lnTo>
                    <a:lnTo>
                      <a:pt x="32788" y="1779"/>
                    </a:lnTo>
                    <a:lnTo>
                      <a:pt x="32746" y="1800"/>
                    </a:lnTo>
                    <a:lnTo>
                      <a:pt x="32536" y="1570"/>
                    </a:lnTo>
                    <a:lnTo>
                      <a:pt x="32536" y="1486"/>
                    </a:lnTo>
                    <a:lnTo>
                      <a:pt x="32474" y="1361"/>
                    </a:lnTo>
                    <a:lnTo>
                      <a:pt x="32369" y="1340"/>
                    </a:lnTo>
                    <a:lnTo>
                      <a:pt x="31930" y="1068"/>
                    </a:lnTo>
                    <a:lnTo>
                      <a:pt x="31825" y="1026"/>
                    </a:lnTo>
                    <a:lnTo>
                      <a:pt x="31804" y="1005"/>
                    </a:lnTo>
                    <a:lnTo>
                      <a:pt x="31532" y="1026"/>
                    </a:lnTo>
                    <a:lnTo>
                      <a:pt x="31511" y="921"/>
                    </a:lnTo>
                    <a:lnTo>
                      <a:pt x="31553" y="858"/>
                    </a:lnTo>
                    <a:lnTo>
                      <a:pt x="31532" y="796"/>
                    </a:lnTo>
                    <a:lnTo>
                      <a:pt x="31407" y="817"/>
                    </a:lnTo>
                    <a:lnTo>
                      <a:pt x="31344" y="754"/>
                    </a:lnTo>
                    <a:lnTo>
                      <a:pt x="31218" y="796"/>
                    </a:lnTo>
                    <a:lnTo>
                      <a:pt x="31135" y="858"/>
                    </a:lnTo>
                    <a:lnTo>
                      <a:pt x="31093" y="838"/>
                    </a:lnTo>
                    <a:lnTo>
                      <a:pt x="30988" y="942"/>
                    </a:lnTo>
                    <a:lnTo>
                      <a:pt x="30925" y="1047"/>
                    </a:lnTo>
                    <a:lnTo>
                      <a:pt x="30779" y="1047"/>
                    </a:lnTo>
                    <a:lnTo>
                      <a:pt x="30695" y="1026"/>
                    </a:lnTo>
                    <a:lnTo>
                      <a:pt x="30570" y="1172"/>
                    </a:lnTo>
                    <a:lnTo>
                      <a:pt x="30381" y="1235"/>
                    </a:lnTo>
                    <a:lnTo>
                      <a:pt x="30298" y="1256"/>
                    </a:lnTo>
                    <a:lnTo>
                      <a:pt x="30256" y="1214"/>
                    </a:lnTo>
                    <a:lnTo>
                      <a:pt x="30172" y="1214"/>
                    </a:lnTo>
                    <a:lnTo>
                      <a:pt x="30130" y="1256"/>
                    </a:lnTo>
                    <a:lnTo>
                      <a:pt x="30130" y="1361"/>
                    </a:lnTo>
                    <a:lnTo>
                      <a:pt x="30193" y="1382"/>
                    </a:lnTo>
                    <a:lnTo>
                      <a:pt x="30256" y="1382"/>
                    </a:lnTo>
                    <a:lnTo>
                      <a:pt x="30298" y="1549"/>
                    </a:lnTo>
                    <a:lnTo>
                      <a:pt x="30339" y="1758"/>
                    </a:lnTo>
                    <a:lnTo>
                      <a:pt x="30256" y="1905"/>
                    </a:lnTo>
                    <a:lnTo>
                      <a:pt x="30067" y="1905"/>
                    </a:lnTo>
                    <a:lnTo>
                      <a:pt x="29942" y="2051"/>
                    </a:lnTo>
                    <a:lnTo>
                      <a:pt x="29733" y="2093"/>
                    </a:lnTo>
                    <a:lnTo>
                      <a:pt x="29649" y="2072"/>
                    </a:lnTo>
                    <a:lnTo>
                      <a:pt x="29754" y="1988"/>
                    </a:lnTo>
                    <a:lnTo>
                      <a:pt x="29837" y="1967"/>
                    </a:lnTo>
                    <a:lnTo>
                      <a:pt x="29858" y="1842"/>
                    </a:lnTo>
                    <a:lnTo>
                      <a:pt x="29733" y="1591"/>
                    </a:lnTo>
                    <a:lnTo>
                      <a:pt x="29816" y="1444"/>
                    </a:lnTo>
                    <a:lnTo>
                      <a:pt x="29816" y="1340"/>
                    </a:lnTo>
                    <a:lnTo>
                      <a:pt x="29858" y="1256"/>
                    </a:lnTo>
                    <a:lnTo>
                      <a:pt x="29775" y="1068"/>
                    </a:lnTo>
                    <a:lnTo>
                      <a:pt x="29775" y="963"/>
                    </a:lnTo>
                    <a:lnTo>
                      <a:pt x="29628" y="817"/>
                    </a:lnTo>
                    <a:lnTo>
                      <a:pt x="29523" y="858"/>
                    </a:lnTo>
                    <a:lnTo>
                      <a:pt x="29440" y="817"/>
                    </a:lnTo>
                    <a:lnTo>
                      <a:pt x="29398" y="817"/>
                    </a:lnTo>
                    <a:lnTo>
                      <a:pt x="29356" y="942"/>
                    </a:lnTo>
                    <a:lnTo>
                      <a:pt x="29210" y="963"/>
                    </a:lnTo>
                    <a:lnTo>
                      <a:pt x="29147" y="921"/>
                    </a:lnTo>
                    <a:lnTo>
                      <a:pt x="29042" y="963"/>
                    </a:lnTo>
                    <a:lnTo>
                      <a:pt x="28938" y="1130"/>
                    </a:lnTo>
                    <a:lnTo>
                      <a:pt x="28707" y="1130"/>
                    </a:lnTo>
                    <a:lnTo>
                      <a:pt x="28707" y="1047"/>
                    </a:lnTo>
                    <a:lnTo>
                      <a:pt x="28791" y="921"/>
                    </a:lnTo>
                    <a:lnTo>
                      <a:pt x="28791" y="838"/>
                    </a:lnTo>
                    <a:lnTo>
                      <a:pt x="28707" y="817"/>
                    </a:lnTo>
                    <a:lnTo>
                      <a:pt x="28519" y="1110"/>
                    </a:lnTo>
                    <a:lnTo>
                      <a:pt x="28268" y="1214"/>
                    </a:lnTo>
                    <a:lnTo>
                      <a:pt x="28163" y="1172"/>
                    </a:lnTo>
                    <a:lnTo>
                      <a:pt x="28268" y="1026"/>
                    </a:lnTo>
                    <a:lnTo>
                      <a:pt x="28394" y="1005"/>
                    </a:lnTo>
                    <a:lnTo>
                      <a:pt x="28519" y="817"/>
                    </a:lnTo>
                    <a:lnTo>
                      <a:pt x="28498" y="691"/>
                    </a:lnTo>
                    <a:lnTo>
                      <a:pt x="28561" y="586"/>
                    </a:lnTo>
                    <a:lnTo>
                      <a:pt x="28561" y="524"/>
                    </a:lnTo>
                    <a:lnTo>
                      <a:pt x="28645" y="440"/>
                    </a:lnTo>
                    <a:lnTo>
                      <a:pt x="28645" y="398"/>
                    </a:lnTo>
                    <a:lnTo>
                      <a:pt x="28477" y="335"/>
                    </a:lnTo>
                    <a:lnTo>
                      <a:pt x="28414" y="294"/>
                    </a:lnTo>
                    <a:lnTo>
                      <a:pt x="28414" y="126"/>
                    </a:lnTo>
                    <a:lnTo>
                      <a:pt x="28373" y="105"/>
                    </a:lnTo>
                    <a:lnTo>
                      <a:pt x="28205" y="231"/>
                    </a:lnTo>
                    <a:lnTo>
                      <a:pt x="28059" y="210"/>
                    </a:lnTo>
                    <a:lnTo>
                      <a:pt x="27996" y="63"/>
                    </a:lnTo>
                    <a:lnTo>
                      <a:pt x="27891" y="63"/>
                    </a:lnTo>
                    <a:lnTo>
                      <a:pt x="27787" y="168"/>
                    </a:lnTo>
                    <a:lnTo>
                      <a:pt x="27661"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78" name="Google Shape;10394;p32">
                <a:extLst>
                  <a:ext uri="{FF2B5EF4-FFF2-40B4-BE49-F238E27FC236}">
                    <a16:creationId xmlns:a16="http://schemas.microsoft.com/office/drawing/2014/main" id="{63F99706-3F7D-83D5-2D8D-94421746C3D5}"/>
                  </a:ext>
                </a:extLst>
              </p:cNvPr>
              <p:cNvSpPr/>
              <p:nvPr/>
            </p:nvSpPr>
            <p:spPr>
              <a:xfrm>
                <a:off x="5538025" y="2213300"/>
                <a:ext cx="94175" cy="208750"/>
              </a:xfrm>
              <a:custGeom>
                <a:avLst/>
                <a:gdLst/>
                <a:ahLst/>
                <a:cxnLst/>
                <a:rect l="l" t="t" r="r" b="b"/>
                <a:pathLst>
                  <a:path w="3767" h="8350" extrusionOk="0">
                    <a:moveTo>
                      <a:pt x="251" y="1"/>
                    </a:moveTo>
                    <a:lnTo>
                      <a:pt x="209" y="63"/>
                    </a:lnTo>
                    <a:lnTo>
                      <a:pt x="251" y="105"/>
                    </a:lnTo>
                    <a:lnTo>
                      <a:pt x="251" y="189"/>
                    </a:lnTo>
                    <a:lnTo>
                      <a:pt x="188" y="210"/>
                    </a:lnTo>
                    <a:lnTo>
                      <a:pt x="105" y="168"/>
                    </a:lnTo>
                    <a:lnTo>
                      <a:pt x="0" y="168"/>
                    </a:lnTo>
                    <a:lnTo>
                      <a:pt x="168" y="314"/>
                    </a:lnTo>
                    <a:lnTo>
                      <a:pt x="356" y="461"/>
                    </a:lnTo>
                    <a:lnTo>
                      <a:pt x="419" y="524"/>
                    </a:lnTo>
                    <a:lnTo>
                      <a:pt x="398" y="670"/>
                    </a:lnTo>
                    <a:lnTo>
                      <a:pt x="460" y="607"/>
                    </a:lnTo>
                    <a:lnTo>
                      <a:pt x="502" y="607"/>
                    </a:lnTo>
                    <a:lnTo>
                      <a:pt x="565" y="691"/>
                    </a:lnTo>
                    <a:lnTo>
                      <a:pt x="502" y="733"/>
                    </a:lnTo>
                    <a:lnTo>
                      <a:pt x="419" y="775"/>
                    </a:lnTo>
                    <a:lnTo>
                      <a:pt x="460" y="838"/>
                    </a:lnTo>
                    <a:lnTo>
                      <a:pt x="523" y="838"/>
                    </a:lnTo>
                    <a:lnTo>
                      <a:pt x="565" y="984"/>
                    </a:lnTo>
                    <a:lnTo>
                      <a:pt x="481" y="1026"/>
                    </a:lnTo>
                    <a:lnTo>
                      <a:pt x="377" y="1005"/>
                    </a:lnTo>
                    <a:lnTo>
                      <a:pt x="314" y="900"/>
                    </a:lnTo>
                    <a:lnTo>
                      <a:pt x="251" y="984"/>
                    </a:lnTo>
                    <a:lnTo>
                      <a:pt x="168" y="1130"/>
                    </a:lnTo>
                    <a:lnTo>
                      <a:pt x="272" y="1235"/>
                    </a:lnTo>
                    <a:lnTo>
                      <a:pt x="314" y="1382"/>
                    </a:lnTo>
                    <a:lnTo>
                      <a:pt x="419" y="1528"/>
                    </a:lnTo>
                    <a:lnTo>
                      <a:pt x="523" y="1716"/>
                    </a:lnTo>
                    <a:lnTo>
                      <a:pt x="523" y="1946"/>
                    </a:lnTo>
                    <a:lnTo>
                      <a:pt x="586" y="1988"/>
                    </a:lnTo>
                    <a:lnTo>
                      <a:pt x="607" y="2177"/>
                    </a:lnTo>
                    <a:lnTo>
                      <a:pt x="691" y="2470"/>
                    </a:lnTo>
                    <a:lnTo>
                      <a:pt x="774" y="2658"/>
                    </a:lnTo>
                    <a:lnTo>
                      <a:pt x="900" y="2700"/>
                    </a:lnTo>
                    <a:lnTo>
                      <a:pt x="900" y="2762"/>
                    </a:lnTo>
                    <a:lnTo>
                      <a:pt x="837" y="2804"/>
                    </a:lnTo>
                    <a:lnTo>
                      <a:pt x="1130" y="3097"/>
                    </a:lnTo>
                    <a:lnTo>
                      <a:pt x="1235" y="3118"/>
                    </a:lnTo>
                    <a:lnTo>
                      <a:pt x="1360" y="3307"/>
                    </a:lnTo>
                    <a:lnTo>
                      <a:pt x="1402" y="3516"/>
                    </a:lnTo>
                    <a:lnTo>
                      <a:pt x="1402" y="3641"/>
                    </a:lnTo>
                    <a:lnTo>
                      <a:pt x="1465" y="3809"/>
                    </a:lnTo>
                    <a:lnTo>
                      <a:pt x="1465" y="3934"/>
                    </a:lnTo>
                    <a:lnTo>
                      <a:pt x="1569" y="3976"/>
                    </a:lnTo>
                    <a:lnTo>
                      <a:pt x="1674" y="4123"/>
                    </a:lnTo>
                    <a:lnTo>
                      <a:pt x="1653" y="4143"/>
                    </a:lnTo>
                    <a:lnTo>
                      <a:pt x="1653" y="4227"/>
                    </a:lnTo>
                    <a:lnTo>
                      <a:pt x="1779" y="4436"/>
                    </a:lnTo>
                    <a:lnTo>
                      <a:pt x="1821" y="4562"/>
                    </a:lnTo>
                    <a:lnTo>
                      <a:pt x="1883" y="4708"/>
                    </a:lnTo>
                    <a:lnTo>
                      <a:pt x="1883" y="4918"/>
                    </a:lnTo>
                    <a:lnTo>
                      <a:pt x="1946" y="5001"/>
                    </a:lnTo>
                    <a:lnTo>
                      <a:pt x="1925" y="5106"/>
                    </a:lnTo>
                    <a:lnTo>
                      <a:pt x="1946" y="5315"/>
                    </a:lnTo>
                    <a:lnTo>
                      <a:pt x="2051" y="5524"/>
                    </a:lnTo>
                    <a:lnTo>
                      <a:pt x="2030" y="5608"/>
                    </a:lnTo>
                    <a:lnTo>
                      <a:pt x="2030" y="5755"/>
                    </a:lnTo>
                    <a:lnTo>
                      <a:pt x="2155" y="5859"/>
                    </a:lnTo>
                    <a:lnTo>
                      <a:pt x="2365" y="6131"/>
                    </a:lnTo>
                    <a:lnTo>
                      <a:pt x="2365" y="6257"/>
                    </a:lnTo>
                    <a:lnTo>
                      <a:pt x="2448" y="6424"/>
                    </a:lnTo>
                    <a:lnTo>
                      <a:pt x="2406" y="6654"/>
                    </a:lnTo>
                    <a:lnTo>
                      <a:pt x="2448" y="6843"/>
                    </a:lnTo>
                    <a:lnTo>
                      <a:pt x="2553" y="7010"/>
                    </a:lnTo>
                    <a:lnTo>
                      <a:pt x="2574" y="7156"/>
                    </a:lnTo>
                    <a:lnTo>
                      <a:pt x="2720" y="7324"/>
                    </a:lnTo>
                    <a:lnTo>
                      <a:pt x="2762" y="7408"/>
                    </a:lnTo>
                    <a:lnTo>
                      <a:pt x="2699" y="7596"/>
                    </a:lnTo>
                    <a:lnTo>
                      <a:pt x="2699" y="7847"/>
                    </a:lnTo>
                    <a:lnTo>
                      <a:pt x="2762" y="7993"/>
                    </a:lnTo>
                    <a:lnTo>
                      <a:pt x="2867" y="8098"/>
                    </a:lnTo>
                    <a:lnTo>
                      <a:pt x="2929" y="8244"/>
                    </a:lnTo>
                    <a:lnTo>
                      <a:pt x="3097" y="8349"/>
                    </a:lnTo>
                    <a:lnTo>
                      <a:pt x="3097" y="8349"/>
                    </a:lnTo>
                    <a:lnTo>
                      <a:pt x="3076" y="8224"/>
                    </a:lnTo>
                    <a:lnTo>
                      <a:pt x="3097" y="8098"/>
                    </a:lnTo>
                    <a:lnTo>
                      <a:pt x="3034" y="7993"/>
                    </a:lnTo>
                    <a:lnTo>
                      <a:pt x="3013" y="7847"/>
                    </a:lnTo>
                    <a:lnTo>
                      <a:pt x="3034" y="7680"/>
                    </a:lnTo>
                    <a:lnTo>
                      <a:pt x="3139" y="7575"/>
                    </a:lnTo>
                    <a:lnTo>
                      <a:pt x="3201" y="7596"/>
                    </a:lnTo>
                    <a:lnTo>
                      <a:pt x="3201" y="7680"/>
                    </a:lnTo>
                    <a:lnTo>
                      <a:pt x="3243" y="7721"/>
                    </a:lnTo>
                    <a:lnTo>
                      <a:pt x="3494" y="7700"/>
                    </a:lnTo>
                    <a:lnTo>
                      <a:pt x="3515" y="7638"/>
                    </a:lnTo>
                    <a:lnTo>
                      <a:pt x="3557" y="7638"/>
                    </a:lnTo>
                    <a:lnTo>
                      <a:pt x="3599" y="7700"/>
                    </a:lnTo>
                    <a:lnTo>
                      <a:pt x="3557" y="7721"/>
                    </a:lnTo>
                    <a:lnTo>
                      <a:pt x="3557" y="7826"/>
                    </a:lnTo>
                    <a:lnTo>
                      <a:pt x="3704" y="7952"/>
                    </a:lnTo>
                    <a:lnTo>
                      <a:pt x="3725" y="8056"/>
                    </a:lnTo>
                    <a:lnTo>
                      <a:pt x="3766" y="8119"/>
                    </a:lnTo>
                    <a:lnTo>
                      <a:pt x="3766" y="8035"/>
                    </a:lnTo>
                    <a:lnTo>
                      <a:pt x="3745" y="7993"/>
                    </a:lnTo>
                    <a:lnTo>
                      <a:pt x="3766" y="7847"/>
                    </a:lnTo>
                    <a:lnTo>
                      <a:pt x="3766" y="7721"/>
                    </a:lnTo>
                    <a:lnTo>
                      <a:pt x="3662" y="7638"/>
                    </a:lnTo>
                    <a:lnTo>
                      <a:pt x="3641" y="7491"/>
                    </a:lnTo>
                    <a:lnTo>
                      <a:pt x="3599" y="7387"/>
                    </a:lnTo>
                    <a:lnTo>
                      <a:pt x="3515" y="7428"/>
                    </a:lnTo>
                    <a:lnTo>
                      <a:pt x="3432" y="7428"/>
                    </a:lnTo>
                    <a:lnTo>
                      <a:pt x="3285" y="7324"/>
                    </a:lnTo>
                    <a:lnTo>
                      <a:pt x="3243" y="7156"/>
                    </a:lnTo>
                    <a:lnTo>
                      <a:pt x="3181" y="7010"/>
                    </a:lnTo>
                    <a:lnTo>
                      <a:pt x="3034" y="6905"/>
                    </a:lnTo>
                    <a:lnTo>
                      <a:pt x="2929" y="6884"/>
                    </a:lnTo>
                    <a:lnTo>
                      <a:pt x="2867" y="6780"/>
                    </a:lnTo>
                    <a:lnTo>
                      <a:pt x="2804" y="6571"/>
                    </a:lnTo>
                    <a:lnTo>
                      <a:pt x="2720" y="6424"/>
                    </a:lnTo>
                    <a:lnTo>
                      <a:pt x="2678" y="6278"/>
                    </a:lnTo>
                    <a:lnTo>
                      <a:pt x="2678" y="6089"/>
                    </a:lnTo>
                    <a:lnTo>
                      <a:pt x="2657" y="5859"/>
                    </a:lnTo>
                    <a:lnTo>
                      <a:pt x="2595" y="5755"/>
                    </a:lnTo>
                    <a:lnTo>
                      <a:pt x="2616" y="5545"/>
                    </a:lnTo>
                    <a:lnTo>
                      <a:pt x="2595" y="5441"/>
                    </a:lnTo>
                    <a:lnTo>
                      <a:pt x="2511" y="5294"/>
                    </a:lnTo>
                    <a:lnTo>
                      <a:pt x="2574" y="5211"/>
                    </a:lnTo>
                    <a:lnTo>
                      <a:pt x="2595" y="5127"/>
                    </a:lnTo>
                    <a:lnTo>
                      <a:pt x="2595" y="5085"/>
                    </a:lnTo>
                    <a:lnTo>
                      <a:pt x="2657" y="5043"/>
                    </a:lnTo>
                    <a:lnTo>
                      <a:pt x="2720" y="5085"/>
                    </a:lnTo>
                    <a:lnTo>
                      <a:pt x="2867" y="5043"/>
                    </a:lnTo>
                    <a:lnTo>
                      <a:pt x="2992" y="5043"/>
                    </a:lnTo>
                    <a:lnTo>
                      <a:pt x="3118" y="5127"/>
                    </a:lnTo>
                    <a:lnTo>
                      <a:pt x="3201" y="5315"/>
                    </a:lnTo>
                    <a:lnTo>
                      <a:pt x="3306" y="5336"/>
                    </a:lnTo>
                    <a:lnTo>
                      <a:pt x="3411" y="5420"/>
                    </a:lnTo>
                    <a:lnTo>
                      <a:pt x="3515" y="5566"/>
                    </a:lnTo>
                    <a:lnTo>
                      <a:pt x="3599" y="5608"/>
                    </a:lnTo>
                    <a:lnTo>
                      <a:pt x="3536" y="5483"/>
                    </a:lnTo>
                    <a:lnTo>
                      <a:pt x="3411" y="5315"/>
                    </a:lnTo>
                    <a:lnTo>
                      <a:pt x="3243" y="5211"/>
                    </a:lnTo>
                    <a:lnTo>
                      <a:pt x="3139" y="5022"/>
                    </a:lnTo>
                    <a:lnTo>
                      <a:pt x="3034" y="4897"/>
                    </a:lnTo>
                    <a:lnTo>
                      <a:pt x="3034" y="4813"/>
                    </a:lnTo>
                    <a:lnTo>
                      <a:pt x="2992" y="4771"/>
                    </a:lnTo>
                    <a:lnTo>
                      <a:pt x="2888" y="4562"/>
                    </a:lnTo>
                    <a:lnTo>
                      <a:pt x="2825" y="4436"/>
                    </a:lnTo>
                    <a:lnTo>
                      <a:pt x="2762" y="4395"/>
                    </a:lnTo>
                    <a:lnTo>
                      <a:pt x="2720" y="4269"/>
                    </a:lnTo>
                    <a:lnTo>
                      <a:pt x="2574" y="4060"/>
                    </a:lnTo>
                    <a:lnTo>
                      <a:pt x="2406" y="3809"/>
                    </a:lnTo>
                    <a:lnTo>
                      <a:pt x="2365" y="3641"/>
                    </a:lnTo>
                    <a:lnTo>
                      <a:pt x="2155" y="3390"/>
                    </a:lnTo>
                    <a:lnTo>
                      <a:pt x="2072" y="3181"/>
                    </a:lnTo>
                    <a:lnTo>
                      <a:pt x="1967" y="3118"/>
                    </a:lnTo>
                    <a:lnTo>
                      <a:pt x="1967" y="3014"/>
                    </a:lnTo>
                    <a:lnTo>
                      <a:pt x="1925" y="2888"/>
                    </a:lnTo>
                    <a:lnTo>
                      <a:pt x="1841" y="2867"/>
                    </a:lnTo>
                    <a:lnTo>
                      <a:pt x="1841" y="2909"/>
                    </a:lnTo>
                    <a:lnTo>
                      <a:pt x="1758" y="2909"/>
                    </a:lnTo>
                    <a:lnTo>
                      <a:pt x="1737" y="2867"/>
                    </a:lnTo>
                    <a:lnTo>
                      <a:pt x="1758" y="2762"/>
                    </a:lnTo>
                    <a:lnTo>
                      <a:pt x="1737" y="2679"/>
                    </a:lnTo>
                    <a:lnTo>
                      <a:pt x="1632" y="2616"/>
                    </a:lnTo>
                    <a:lnTo>
                      <a:pt x="1528" y="2490"/>
                    </a:lnTo>
                    <a:lnTo>
                      <a:pt x="1465" y="2344"/>
                    </a:lnTo>
                    <a:lnTo>
                      <a:pt x="1402" y="2260"/>
                    </a:lnTo>
                    <a:lnTo>
                      <a:pt x="1402" y="2135"/>
                    </a:lnTo>
                    <a:lnTo>
                      <a:pt x="1423" y="2030"/>
                    </a:lnTo>
                    <a:lnTo>
                      <a:pt x="1444" y="2051"/>
                    </a:lnTo>
                    <a:lnTo>
                      <a:pt x="1423" y="1884"/>
                    </a:lnTo>
                    <a:lnTo>
                      <a:pt x="1402" y="1716"/>
                    </a:lnTo>
                    <a:lnTo>
                      <a:pt x="1360" y="1570"/>
                    </a:lnTo>
                    <a:lnTo>
                      <a:pt x="1235" y="1528"/>
                    </a:lnTo>
                    <a:lnTo>
                      <a:pt x="1109" y="1382"/>
                    </a:lnTo>
                    <a:lnTo>
                      <a:pt x="1109" y="1319"/>
                    </a:lnTo>
                    <a:lnTo>
                      <a:pt x="1046" y="1256"/>
                    </a:lnTo>
                    <a:lnTo>
                      <a:pt x="1046" y="1193"/>
                    </a:lnTo>
                    <a:lnTo>
                      <a:pt x="1109" y="1193"/>
                    </a:lnTo>
                    <a:lnTo>
                      <a:pt x="1214" y="1298"/>
                    </a:lnTo>
                    <a:lnTo>
                      <a:pt x="1318" y="1444"/>
                    </a:lnTo>
                    <a:lnTo>
                      <a:pt x="1318" y="1444"/>
                    </a:lnTo>
                    <a:lnTo>
                      <a:pt x="1256" y="1298"/>
                    </a:lnTo>
                    <a:lnTo>
                      <a:pt x="1130" y="1110"/>
                    </a:lnTo>
                    <a:lnTo>
                      <a:pt x="1005" y="942"/>
                    </a:lnTo>
                    <a:lnTo>
                      <a:pt x="942" y="942"/>
                    </a:lnTo>
                    <a:lnTo>
                      <a:pt x="921" y="858"/>
                    </a:lnTo>
                    <a:lnTo>
                      <a:pt x="691" y="670"/>
                    </a:lnTo>
                    <a:lnTo>
                      <a:pt x="607" y="566"/>
                    </a:lnTo>
                    <a:lnTo>
                      <a:pt x="607" y="335"/>
                    </a:lnTo>
                    <a:lnTo>
                      <a:pt x="523" y="273"/>
                    </a:lnTo>
                    <a:lnTo>
                      <a:pt x="377" y="210"/>
                    </a:lnTo>
                    <a:lnTo>
                      <a:pt x="293" y="63"/>
                    </a:lnTo>
                    <a:lnTo>
                      <a:pt x="251"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grpSp>
      <p:grpSp>
        <p:nvGrpSpPr>
          <p:cNvPr id="35" name="Google Shape;10423;p32">
            <a:extLst>
              <a:ext uri="{FF2B5EF4-FFF2-40B4-BE49-F238E27FC236}">
                <a16:creationId xmlns:a16="http://schemas.microsoft.com/office/drawing/2014/main" id="{FE8FDFD7-F7D0-1558-0425-806D0D6BE59A}"/>
              </a:ext>
            </a:extLst>
          </p:cNvPr>
          <p:cNvGrpSpPr/>
          <p:nvPr/>
        </p:nvGrpSpPr>
        <p:grpSpPr>
          <a:xfrm>
            <a:off x="6055190" y="4140737"/>
            <a:ext cx="919238" cy="924547"/>
            <a:chOff x="2605701" y="3152851"/>
            <a:chExt cx="594124" cy="616250"/>
          </a:xfrm>
          <a:solidFill>
            <a:srgbClr val="F2F2F2"/>
          </a:solidFill>
        </p:grpSpPr>
        <p:sp>
          <p:nvSpPr>
            <p:cNvPr id="269" name="Google Shape;10424;p32">
              <a:extLst>
                <a:ext uri="{FF2B5EF4-FFF2-40B4-BE49-F238E27FC236}">
                  <a16:creationId xmlns:a16="http://schemas.microsoft.com/office/drawing/2014/main" id="{4F23D975-05E1-C6BB-9415-C886EC55AFD1}"/>
                </a:ext>
              </a:extLst>
            </p:cNvPr>
            <p:cNvSpPr/>
            <p:nvPr/>
          </p:nvSpPr>
          <p:spPr>
            <a:xfrm>
              <a:off x="2605701" y="3152851"/>
              <a:ext cx="379825" cy="616250"/>
            </a:xfrm>
            <a:custGeom>
              <a:avLst/>
              <a:gdLst/>
              <a:ahLst/>
              <a:cxnLst/>
              <a:rect l="l" t="t" r="r" b="b"/>
              <a:pathLst>
                <a:path w="15193" h="24650" extrusionOk="0">
                  <a:moveTo>
                    <a:pt x="14024" y="2338"/>
                  </a:moveTo>
                  <a:lnTo>
                    <a:pt x="8818" y="0"/>
                  </a:lnTo>
                  <a:lnTo>
                    <a:pt x="4037" y="1594"/>
                  </a:lnTo>
                  <a:lnTo>
                    <a:pt x="0" y="7225"/>
                  </a:lnTo>
                  <a:lnTo>
                    <a:pt x="2018" y="11156"/>
                  </a:lnTo>
                  <a:lnTo>
                    <a:pt x="7331" y="12325"/>
                  </a:lnTo>
                  <a:lnTo>
                    <a:pt x="10518" y="17531"/>
                  </a:lnTo>
                  <a:lnTo>
                    <a:pt x="11049" y="22843"/>
                  </a:lnTo>
                  <a:lnTo>
                    <a:pt x="13705" y="24650"/>
                  </a:lnTo>
                  <a:lnTo>
                    <a:pt x="15193" y="18700"/>
                  </a:lnTo>
                  <a:lnTo>
                    <a:pt x="12218" y="5844"/>
                  </a:lnTo>
                  <a:close/>
                </a:path>
              </a:pathLst>
            </a:custGeom>
            <a:grpFill/>
            <a:ln w="3175">
              <a:solidFill>
                <a:schemeClr val="bg2">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70" name="Google Shape;10425;p32">
              <a:extLst>
                <a:ext uri="{FF2B5EF4-FFF2-40B4-BE49-F238E27FC236}">
                  <a16:creationId xmlns:a16="http://schemas.microsoft.com/office/drawing/2014/main" id="{193AD407-F6AC-7F8C-EE9F-FAD758B39DED}"/>
                </a:ext>
              </a:extLst>
            </p:cNvPr>
            <p:cNvSpPr/>
            <p:nvPr/>
          </p:nvSpPr>
          <p:spPr>
            <a:xfrm>
              <a:off x="2632775" y="3168475"/>
              <a:ext cx="567050" cy="590050"/>
            </a:xfrm>
            <a:custGeom>
              <a:avLst/>
              <a:gdLst/>
              <a:ahLst/>
              <a:cxnLst/>
              <a:rect l="l" t="t" r="r" b="b"/>
              <a:pathLst>
                <a:path w="22682" h="23602" extrusionOk="0">
                  <a:moveTo>
                    <a:pt x="13852" y="21070"/>
                  </a:moveTo>
                  <a:lnTo>
                    <a:pt x="13894" y="21091"/>
                  </a:lnTo>
                  <a:lnTo>
                    <a:pt x="13977" y="21217"/>
                  </a:lnTo>
                  <a:lnTo>
                    <a:pt x="14103" y="21384"/>
                  </a:lnTo>
                  <a:lnTo>
                    <a:pt x="14166" y="21384"/>
                  </a:lnTo>
                  <a:lnTo>
                    <a:pt x="14208" y="21342"/>
                  </a:lnTo>
                  <a:lnTo>
                    <a:pt x="14228" y="21384"/>
                  </a:lnTo>
                  <a:lnTo>
                    <a:pt x="14228" y="21489"/>
                  </a:lnTo>
                  <a:lnTo>
                    <a:pt x="14187" y="21489"/>
                  </a:lnTo>
                  <a:lnTo>
                    <a:pt x="14124" y="21698"/>
                  </a:lnTo>
                  <a:lnTo>
                    <a:pt x="13998" y="21928"/>
                  </a:lnTo>
                  <a:lnTo>
                    <a:pt x="13873" y="21928"/>
                  </a:lnTo>
                  <a:lnTo>
                    <a:pt x="13852" y="22075"/>
                  </a:lnTo>
                  <a:lnTo>
                    <a:pt x="13789" y="22158"/>
                  </a:lnTo>
                  <a:lnTo>
                    <a:pt x="13768" y="22158"/>
                  </a:lnTo>
                  <a:lnTo>
                    <a:pt x="13643" y="22242"/>
                  </a:lnTo>
                  <a:lnTo>
                    <a:pt x="13559" y="22326"/>
                  </a:lnTo>
                  <a:lnTo>
                    <a:pt x="13559" y="22367"/>
                  </a:lnTo>
                  <a:lnTo>
                    <a:pt x="13454" y="22388"/>
                  </a:lnTo>
                  <a:lnTo>
                    <a:pt x="13392" y="22451"/>
                  </a:lnTo>
                  <a:lnTo>
                    <a:pt x="13392" y="22472"/>
                  </a:lnTo>
                  <a:lnTo>
                    <a:pt x="13329" y="22347"/>
                  </a:lnTo>
                  <a:lnTo>
                    <a:pt x="13371" y="22242"/>
                  </a:lnTo>
                  <a:lnTo>
                    <a:pt x="13454" y="22179"/>
                  </a:lnTo>
                  <a:lnTo>
                    <a:pt x="13454" y="22116"/>
                  </a:lnTo>
                  <a:lnTo>
                    <a:pt x="13559" y="22012"/>
                  </a:lnTo>
                  <a:lnTo>
                    <a:pt x="13559" y="21928"/>
                  </a:lnTo>
                  <a:lnTo>
                    <a:pt x="13601" y="21970"/>
                  </a:lnTo>
                  <a:lnTo>
                    <a:pt x="13684" y="21970"/>
                  </a:lnTo>
                  <a:lnTo>
                    <a:pt x="13789" y="21865"/>
                  </a:lnTo>
                  <a:lnTo>
                    <a:pt x="13789" y="21761"/>
                  </a:lnTo>
                  <a:lnTo>
                    <a:pt x="13810" y="21740"/>
                  </a:lnTo>
                  <a:lnTo>
                    <a:pt x="13810" y="21614"/>
                  </a:lnTo>
                  <a:lnTo>
                    <a:pt x="13873" y="21551"/>
                  </a:lnTo>
                  <a:lnTo>
                    <a:pt x="13915" y="21551"/>
                  </a:lnTo>
                  <a:lnTo>
                    <a:pt x="13977" y="21447"/>
                  </a:lnTo>
                  <a:lnTo>
                    <a:pt x="13956" y="21384"/>
                  </a:lnTo>
                  <a:lnTo>
                    <a:pt x="13894" y="21300"/>
                  </a:lnTo>
                  <a:lnTo>
                    <a:pt x="13894" y="21112"/>
                  </a:lnTo>
                  <a:lnTo>
                    <a:pt x="13852" y="21070"/>
                  </a:lnTo>
                  <a:close/>
                  <a:moveTo>
                    <a:pt x="7617" y="0"/>
                  </a:moveTo>
                  <a:lnTo>
                    <a:pt x="7617" y="147"/>
                  </a:lnTo>
                  <a:lnTo>
                    <a:pt x="7575" y="272"/>
                  </a:lnTo>
                  <a:lnTo>
                    <a:pt x="7282" y="481"/>
                  </a:lnTo>
                  <a:lnTo>
                    <a:pt x="7094" y="502"/>
                  </a:lnTo>
                  <a:lnTo>
                    <a:pt x="6842" y="607"/>
                  </a:lnTo>
                  <a:lnTo>
                    <a:pt x="6738" y="565"/>
                  </a:lnTo>
                  <a:lnTo>
                    <a:pt x="6570" y="586"/>
                  </a:lnTo>
                  <a:lnTo>
                    <a:pt x="6382" y="732"/>
                  </a:lnTo>
                  <a:lnTo>
                    <a:pt x="6215" y="795"/>
                  </a:lnTo>
                  <a:lnTo>
                    <a:pt x="6152" y="732"/>
                  </a:lnTo>
                  <a:lnTo>
                    <a:pt x="5901" y="774"/>
                  </a:lnTo>
                  <a:lnTo>
                    <a:pt x="5692" y="774"/>
                  </a:lnTo>
                  <a:lnTo>
                    <a:pt x="5503" y="670"/>
                  </a:lnTo>
                  <a:lnTo>
                    <a:pt x="5315" y="628"/>
                  </a:lnTo>
                  <a:lnTo>
                    <a:pt x="5169" y="586"/>
                  </a:lnTo>
                  <a:lnTo>
                    <a:pt x="5169" y="586"/>
                  </a:lnTo>
                  <a:lnTo>
                    <a:pt x="5231" y="711"/>
                  </a:lnTo>
                  <a:lnTo>
                    <a:pt x="5378" y="774"/>
                  </a:lnTo>
                  <a:lnTo>
                    <a:pt x="5503" y="879"/>
                  </a:lnTo>
                  <a:lnTo>
                    <a:pt x="5545" y="984"/>
                  </a:lnTo>
                  <a:lnTo>
                    <a:pt x="5399" y="1235"/>
                  </a:lnTo>
                  <a:lnTo>
                    <a:pt x="5420" y="1297"/>
                  </a:lnTo>
                  <a:lnTo>
                    <a:pt x="5441" y="1339"/>
                  </a:lnTo>
                  <a:lnTo>
                    <a:pt x="5420" y="1528"/>
                  </a:lnTo>
                  <a:lnTo>
                    <a:pt x="5692" y="1611"/>
                  </a:lnTo>
                  <a:lnTo>
                    <a:pt x="5859" y="1569"/>
                  </a:lnTo>
                  <a:lnTo>
                    <a:pt x="6047" y="1611"/>
                  </a:lnTo>
                  <a:lnTo>
                    <a:pt x="6047" y="1716"/>
                  </a:lnTo>
                  <a:lnTo>
                    <a:pt x="5922" y="1758"/>
                  </a:lnTo>
                  <a:lnTo>
                    <a:pt x="5650" y="1820"/>
                  </a:lnTo>
                  <a:lnTo>
                    <a:pt x="5608" y="1862"/>
                  </a:lnTo>
                  <a:lnTo>
                    <a:pt x="5545" y="1925"/>
                  </a:lnTo>
                  <a:lnTo>
                    <a:pt x="5503" y="2072"/>
                  </a:lnTo>
                  <a:lnTo>
                    <a:pt x="5210" y="2239"/>
                  </a:lnTo>
                  <a:lnTo>
                    <a:pt x="5106" y="2344"/>
                  </a:lnTo>
                  <a:lnTo>
                    <a:pt x="4897" y="2469"/>
                  </a:lnTo>
                  <a:lnTo>
                    <a:pt x="4771" y="2616"/>
                  </a:lnTo>
                  <a:lnTo>
                    <a:pt x="4541" y="2616"/>
                  </a:lnTo>
                  <a:lnTo>
                    <a:pt x="4394" y="2595"/>
                  </a:lnTo>
                  <a:lnTo>
                    <a:pt x="4164" y="2406"/>
                  </a:lnTo>
                  <a:lnTo>
                    <a:pt x="3955" y="2260"/>
                  </a:lnTo>
                  <a:lnTo>
                    <a:pt x="3809" y="2281"/>
                  </a:lnTo>
                  <a:lnTo>
                    <a:pt x="3809" y="2134"/>
                  </a:lnTo>
                  <a:lnTo>
                    <a:pt x="3767" y="1988"/>
                  </a:lnTo>
                  <a:lnTo>
                    <a:pt x="3662" y="1883"/>
                  </a:lnTo>
                  <a:lnTo>
                    <a:pt x="3641" y="1820"/>
                  </a:lnTo>
                  <a:lnTo>
                    <a:pt x="3495" y="1862"/>
                  </a:lnTo>
                  <a:lnTo>
                    <a:pt x="3390" y="1988"/>
                  </a:lnTo>
                  <a:lnTo>
                    <a:pt x="3306" y="1988"/>
                  </a:lnTo>
                  <a:lnTo>
                    <a:pt x="3244" y="1946"/>
                  </a:lnTo>
                  <a:lnTo>
                    <a:pt x="3139" y="1946"/>
                  </a:lnTo>
                  <a:lnTo>
                    <a:pt x="3076" y="2030"/>
                  </a:lnTo>
                  <a:lnTo>
                    <a:pt x="2407" y="2030"/>
                  </a:lnTo>
                  <a:lnTo>
                    <a:pt x="2386" y="2197"/>
                  </a:lnTo>
                  <a:lnTo>
                    <a:pt x="2448" y="2344"/>
                  </a:lnTo>
                  <a:lnTo>
                    <a:pt x="2658" y="2385"/>
                  </a:lnTo>
                  <a:lnTo>
                    <a:pt x="2720" y="2553"/>
                  </a:lnTo>
                  <a:lnTo>
                    <a:pt x="2679" y="2616"/>
                  </a:lnTo>
                  <a:lnTo>
                    <a:pt x="2762" y="2699"/>
                  </a:lnTo>
                  <a:lnTo>
                    <a:pt x="2720" y="2804"/>
                  </a:lnTo>
                  <a:lnTo>
                    <a:pt x="2595" y="2720"/>
                  </a:lnTo>
                  <a:lnTo>
                    <a:pt x="2197" y="2867"/>
                  </a:lnTo>
                  <a:lnTo>
                    <a:pt x="2239" y="3180"/>
                  </a:lnTo>
                  <a:lnTo>
                    <a:pt x="2344" y="3306"/>
                  </a:lnTo>
                  <a:lnTo>
                    <a:pt x="2553" y="3452"/>
                  </a:lnTo>
                  <a:lnTo>
                    <a:pt x="2679" y="3724"/>
                  </a:lnTo>
                  <a:lnTo>
                    <a:pt x="2679" y="3913"/>
                  </a:lnTo>
                  <a:lnTo>
                    <a:pt x="2679" y="3976"/>
                  </a:lnTo>
                  <a:lnTo>
                    <a:pt x="2365" y="5189"/>
                  </a:lnTo>
                  <a:lnTo>
                    <a:pt x="2260" y="5503"/>
                  </a:lnTo>
                  <a:lnTo>
                    <a:pt x="2281" y="5545"/>
                  </a:lnTo>
                  <a:lnTo>
                    <a:pt x="2239" y="5629"/>
                  </a:lnTo>
                  <a:lnTo>
                    <a:pt x="2093" y="5608"/>
                  </a:lnTo>
                  <a:lnTo>
                    <a:pt x="2093" y="5587"/>
                  </a:lnTo>
                  <a:lnTo>
                    <a:pt x="1967" y="5503"/>
                  </a:lnTo>
                  <a:lnTo>
                    <a:pt x="1821" y="5503"/>
                  </a:lnTo>
                  <a:lnTo>
                    <a:pt x="1758" y="5482"/>
                  </a:lnTo>
                  <a:lnTo>
                    <a:pt x="1716" y="5545"/>
                  </a:lnTo>
                  <a:lnTo>
                    <a:pt x="1319" y="5691"/>
                  </a:lnTo>
                  <a:lnTo>
                    <a:pt x="1026" y="5733"/>
                  </a:lnTo>
                  <a:lnTo>
                    <a:pt x="942" y="5817"/>
                  </a:lnTo>
                  <a:lnTo>
                    <a:pt x="879" y="5838"/>
                  </a:lnTo>
                  <a:lnTo>
                    <a:pt x="733" y="5963"/>
                  </a:lnTo>
                  <a:lnTo>
                    <a:pt x="607" y="6026"/>
                  </a:lnTo>
                  <a:lnTo>
                    <a:pt x="503" y="6110"/>
                  </a:lnTo>
                  <a:lnTo>
                    <a:pt x="523" y="6256"/>
                  </a:lnTo>
                  <a:lnTo>
                    <a:pt x="482" y="6340"/>
                  </a:lnTo>
                  <a:lnTo>
                    <a:pt x="503" y="6424"/>
                  </a:lnTo>
                  <a:lnTo>
                    <a:pt x="356" y="6570"/>
                  </a:lnTo>
                  <a:lnTo>
                    <a:pt x="398" y="6779"/>
                  </a:lnTo>
                  <a:lnTo>
                    <a:pt x="461" y="6884"/>
                  </a:lnTo>
                  <a:lnTo>
                    <a:pt x="356" y="6968"/>
                  </a:lnTo>
                  <a:lnTo>
                    <a:pt x="272" y="6947"/>
                  </a:lnTo>
                  <a:lnTo>
                    <a:pt x="105" y="7051"/>
                  </a:lnTo>
                  <a:lnTo>
                    <a:pt x="105" y="7156"/>
                  </a:lnTo>
                  <a:lnTo>
                    <a:pt x="63" y="7198"/>
                  </a:lnTo>
                  <a:lnTo>
                    <a:pt x="84" y="7282"/>
                  </a:lnTo>
                  <a:lnTo>
                    <a:pt x="63" y="7407"/>
                  </a:lnTo>
                  <a:lnTo>
                    <a:pt x="0" y="7512"/>
                  </a:lnTo>
                  <a:lnTo>
                    <a:pt x="63" y="7616"/>
                  </a:lnTo>
                  <a:lnTo>
                    <a:pt x="42" y="7700"/>
                  </a:lnTo>
                  <a:lnTo>
                    <a:pt x="189" y="7846"/>
                  </a:lnTo>
                  <a:lnTo>
                    <a:pt x="482" y="8307"/>
                  </a:lnTo>
                  <a:lnTo>
                    <a:pt x="314" y="8474"/>
                  </a:lnTo>
                  <a:lnTo>
                    <a:pt x="691" y="8453"/>
                  </a:lnTo>
                  <a:lnTo>
                    <a:pt x="879" y="8474"/>
                  </a:lnTo>
                  <a:lnTo>
                    <a:pt x="1005" y="8662"/>
                  </a:lnTo>
                  <a:lnTo>
                    <a:pt x="1026" y="8830"/>
                  </a:lnTo>
                  <a:lnTo>
                    <a:pt x="1256" y="8830"/>
                  </a:lnTo>
                  <a:lnTo>
                    <a:pt x="1549" y="8851"/>
                  </a:lnTo>
                  <a:lnTo>
                    <a:pt x="1779" y="8621"/>
                  </a:lnTo>
                  <a:lnTo>
                    <a:pt x="1988" y="8474"/>
                  </a:lnTo>
                  <a:lnTo>
                    <a:pt x="2051" y="8537"/>
                  </a:lnTo>
                  <a:lnTo>
                    <a:pt x="2030" y="8662"/>
                  </a:lnTo>
                  <a:lnTo>
                    <a:pt x="1967" y="8725"/>
                  </a:lnTo>
                  <a:lnTo>
                    <a:pt x="1967" y="8934"/>
                  </a:lnTo>
                  <a:lnTo>
                    <a:pt x="1988" y="9269"/>
                  </a:lnTo>
                  <a:lnTo>
                    <a:pt x="1988" y="9395"/>
                  </a:lnTo>
                  <a:lnTo>
                    <a:pt x="2072" y="9478"/>
                  </a:lnTo>
                  <a:lnTo>
                    <a:pt x="2176" y="9458"/>
                  </a:lnTo>
                  <a:lnTo>
                    <a:pt x="2281" y="9416"/>
                  </a:lnTo>
                  <a:lnTo>
                    <a:pt x="2469" y="9416"/>
                  </a:lnTo>
                  <a:lnTo>
                    <a:pt x="2511" y="9458"/>
                  </a:lnTo>
                  <a:lnTo>
                    <a:pt x="3076" y="9458"/>
                  </a:lnTo>
                  <a:lnTo>
                    <a:pt x="3223" y="9353"/>
                  </a:lnTo>
                  <a:lnTo>
                    <a:pt x="3306" y="9353"/>
                  </a:lnTo>
                  <a:lnTo>
                    <a:pt x="3432" y="9248"/>
                  </a:lnTo>
                  <a:lnTo>
                    <a:pt x="3557" y="9248"/>
                  </a:lnTo>
                  <a:lnTo>
                    <a:pt x="3725" y="9186"/>
                  </a:lnTo>
                  <a:lnTo>
                    <a:pt x="3829" y="8934"/>
                  </a:lnTo>
                  <a:lnTo>
                    <a:pt x="4081" y="8746"/>
                  </a:lnTo>
                  <a:lnTo>
                    <a:pt x="4269" y="8725"/>
                  </a:lnTo>
                  <a:lnTo>
                    <a:pt x="4457" y="8621"/>
                  </a:lnTo>
                  <a:lnTo>
                    <a:pt x="4583" y="8621"/>
                  </a:lnTo>
                  <a:lnTo>
                    <a:pt x="4687" y="8683"/>
                  </a:lnTo>
                  <a:lnTo>
                    <a:pt x="4813" y="8621"/>
                  </a:lnTo>
                  <a:lnTo>
                    <a:pt x="4897" y="8662"/>
                  </a:lnTo>
                  <a:lnTo>
                    <a:pt x="4876" y="8788"/>
                  </a:lnTo>
                  <a:lnTo>
                    <a:pt x="4959" y="8997"/>
                  </a:lnTo>
                  <a:lnTo>
                    <a:pt x="5085" y="9374"/>
                  </a:lnTo>
                  <a:lnTo>
                    <a:pt x="5169" y="9646"/>
                  </a:lnTo>
                  <a:lnTo>
                    <a:pt x="5106" y="9751"/>
                  </a:lnTo>
                  <a:lnTo>
                    <a:pt x="5210" y="9960"/>
                  </a:lnTo>
                  <a:lnTo>
                    <a:pt x="5357" y="10002"/>
                  </a:lnTo>
                  <a:lnTo>
                    <a:pt x="5399" y="10190"/>
                  </a:lnTo>
                  <a:lnTo>
                    <a:pt x="5524" y="10274"/>
                  </a:lnTo>
                  <a:lnTo>
                    <a:pt x="5713" y="10357"/>
                  </a:lnTo>
                  <a:lnTo>
                    <a:pt x="5838" y="10462"/>
                  </a:lnTo>
                  <a:lnTo>
                    <a:pt x="5901" y="10420"/>
                  </a:lnTo>
                  <a:lnTo>
                    <a:pt x="6131" y="10357"/>
                  </a:lnTo>
                  <a:lnTo>
                    <a:pt x="6340" y="10587"/>
                  </a:lnTo>
                  <a:lnTo>
                    <a:pt x="6508" y="10525"/>
                  </a:lnTo>
                  <a:lnTo>
                    <a:pt x="6717" y="10755"/>
                  </a:lnTo>
                  <a:lnTo>
                    <a:pt x="6822" y="10755"/>
                  </a:lnTo>
                  <a:lnTo>
                    <a:pt x="7073" y="10839"/>
                  </a:lnTo>
                  <a:lnTo>
                    <a:pt x="7240" y="10880"/>
                  </a:lnTo>
                  <a:lnTo>
                    <a:pt x="7261" y="11048"/>
                  </a:lnTo>
                  <a:lnTo>
                    <a:pt x="7366" y="11069"/>
                  </a:lnTo>
                  <a:lnTo>
                    <a:pt x="7512" y="11152"/>
                  </a:lnTo>
                  <a:lnTo>
                    <a:pt x="7868" y="11131"/>
                  </a:lnTo>
                  <a:lnTo>
                    <a:pt x="8098" y="11257"/>
                  </a:lnTo>
                  <a:lnTo>
                    <a:pt x="8140" y="11362"/>
                  </a:lnTo>
                  <a:lnTo>
                    <a:pt x="8119" y="11634"/>
                  </a:lnTo>
                  <a:lnTo>
                    <a:pt x="8182" y="11843"/>
                  </a:lnTo>
                  <a:lnTo>
                    <a:pt x="8098" y="11968"/>
                  </a:lnTo>
                  <a:lnTo>
                    <a:pt x="8307" y="12324"/>
                  </a:lnTo>
                  <a:lnTo>
                    <a:pt x="8286" y="12596"/>
                  </a:lnTo>
                  <a:lnTo>
                    <a:pt x="9290" y="12617"/>
                  </a:lnTo>
                  <a:lnTo>
                    <a:pt x="9353" y="12973"/>
                  </a:lnTo>
                  <a:lnTo>
                    <a:pt x="9332" y="13224"/>
                  </a:lnTo>
                  <a:lnTo>
                    <a:pt x="9604" y="13287"/>
                  </a:lnTo>
                  <a:lnTo>
                    <a:pt x="9897" y="13810"/>
                  </a:lnTo>
                  <a:lnTo>
                    <a:pt x="9918" y="14103"/>
                  </a:lnTo>
                  <a:lnTo>
                    <a:pt x="9646" y="14688"/>
                  </a:lnTo>
                  <a:lnTo>
                    <a:pt x="9667" y="14772"/>
                  </a:lnTo>
                  <a:lnTo>
                    <a:pt x="9583" y="14856"/>
                  </a:lnTo>
                  <a:lnTo>
                    <a:pt x="9646" y="14919"/>
                  </a:lnTo>
                  <a:lnTo>
                    <a:pt x="9604" y="15044"/>
                  </a:lnTo>
                  <a:lnTo>
                    <a:pt x="9751" y="15149"/>
                  </a:lnTo>
                  <a:lnTo>
                    <a:pt x="9751" y="15337"/>
                  </a:lnTo>
                  <a:lnTo>
                    <a:pt x="9855" y="15525"/>
                  </a:lnTo>
                  <a:lnTo>
                    <a:pt x="9793" y="15860"/>
                  </a:lnTo>
                  <a:lnTo>
                    <a:pt x="9814" y="15986"/>
                  </a:lnTo>
                  <a:lnTo>
                    <a:pt x="9772" y="16111"/>
                  </a:lnTo>
                  <a:lnTo>
                    <a:pt x="9814" y="16258"/>
                  </a:lnTo>
                  <a:lnTo>
                    <a:pt x="10023" y="16216"/>
                  </a:lnTo>
                  <a:lnTo>
                    <a:pt x="10107" y="16279"/>
                  </a:lnTo>
                  <a:lnTo>
                    <a:pt x="10379" y="16258"/>
                  </a:lnTo>
                  <a:lnTo>
                    <a:pt x="10525" y="16300"/>
                  </a:lnTo>
                  <a:lnTo>
                    <a:pt x="10797" y="16195"/>
                  </a:lnTo>
                  <a:lnTo>
                    <a:pt x="10923" y="16300"/>
                  </a:lnTo>
                  <a:lnTo>
                    <a:pt x="11027" y="16321"/>
                  </a:lnTo>
                  <a:lnTo>
                    <a:pt x="11069" y="16467"/>
                  </a:lnTo>
                  <a:lnTo>
                    <a:pt x="11236" y="17095"/>
                  </a:lnTo>
                  <a:lnTo>
                    <a:pt x="11341" y="17304"/>
                  </a:lnTo>
                  <a:lnTo>
                    <a:pt x="11446" y="17325"/>
                  </a:lnTo>
                  <a:lnTo>
                    <a:pt x="11676" y="17199"/>
                  </a:lnTo>
                  <a:lnTo>
                    <a:pt x="11801" y="17241"/>
                  </a:lnTo>
                  <a:lnTo>
                    <a:pt x="11885" y="17325"/>
                  </a:lnTo>
                  <a:lnTo>
                    <a:pt x="11969" y="17346"/>
                  </a:lnTo>
                  <a:lnTo>
                    <a:pt x="11906" y="17450"/>
                  </a:lnTo>
                  <a:lnTo>
                    <a:pt x="11885" y="17994"/>
                  </a:lnTo>
                  <a:lnTo>
                    <a:pt x="11864" y="18057"/>
                  </a:lnTo>
                  <a:lnTo>
                    <a:pt x="11822" y="18078"/>
                  </a:lnTo>
                  <a:lnTo>
                    <a:pt x="11822" y="18162"/>
                  </a:lnTo>
                  <a:lnTo>
                    <a:pt x="11801" y="18204"/>
                  </a:lnTo>
                  <a:lnTo>
                    <a:pt x="11801" y="18287"/>
                  </a:lnTo>
                  <a:lnTo>
                    <a:pt x="11906" y="18204"/>
                  </a:lnTo>
                  <a:lnTo>
                    <a:pt x="12178" y="18245"/>
                  </a:lnTo>
                  <a:lnTo>
                    <a:pt x="12178" y="18350"/>
                  </a:lnTo>
                  <a:lnTo>
                    <a:pt x="12283" y="18580"/>
                  </a:lnTo>
                  <a:lnTo>
                    <a:pt x="12283" y="18769"/>
                  </a:lnTo>
                  <a:lnTo>
                    <a:pt x="12303" y="18999"/>
                  </a:lnTo>
                  <a:lnTo>
                    <a:pt x="12324" y="19208"/>
                  </a:lnTo>
                  <a:lnTo>
                    <a:pt x="12303" y="19292"/>
                  </a:lnTo>
                  <a:lnTo>
                    <a:pt x="12199" y="19292"/>
                  </a:lnTo>
                  <a:lnTo>
                    <a:pt x="12073" y="19354"/>
                  </a:lnTo>
                  <a:lnTo>
                    <a:pt x="12031" y="19417"/>
                  </a:lnTo>
                  <a:lnTo>
                    <a:pt x="11969" y="19501"/>
                  </a:lnTo>
                  <a:lnTo>
                    <a:pt x="11927" y="19459"/>
                  </a:lnTo>
                  <a:lnTo>
                    <a:pt x="11697" y="19626"/>
                  </a:lnTo>
                  <a:lnTo>
                    <a:pt x="11655" y="19710"/>
                  </a:lnTo>
                  <a:lnTo>
                    <a:pt x="11571" y="19731"/>
                  </a:lnTo>
                  <a:lnTo>
                    <a:pt x="11362" y="19919"/>
                  </a:lnTo>
                  <a:lnTo>
                    <a:pt x="11278" y="19940"/>
                  </a:lnTo>
                  <a:lnTo>
                    <a:pt x="11278" y="20066"/>
                  </a:lnTo>
                  <a:lnTo>
                    <a:pt x="11195" y="20087"/>
                  </a:lnTo>
                  <a:lnTo>
                    <a:pt x="11132" y="20087"/>
                  </a:lnTo>
                  <a:lnTo>
                    <a:pt x="10943" y="20338"/>
                  </a:lnTo>
                  <a:lnTo>
                    <a:pt x="10923" y="20401"/>
                  </a:lnTo>
                  <a:lnTo>
                    <a:pt x="10923" y="20547"/>
                  </a:lnTo>
                  <a:lnTo>
                    <a:pt x="10839" y="20568"/>
                  </a:lnTo>
                  <a:lnTo>
                    <a:pt x="10776" y="20652"/>
                  </a:lnTo>
                  <a:lnTo>
                    <a:pt x="10671" y="20861"/>
                  </a:lnTo>
                  <a:lnTo>
                    <a:pt x="10609" y="20924"/>
                  </a:lnTo>
                  <a:lnTo>
                    <a:pt x="10504" y="21091"/>
                  </a:lnTo>
                  <a:lnTo>
                    <a:pt x="10504" y="21133"/>
                  </a:lnTo>
                  <a:lnTo>
                    <a:pt x="10399" y="21217"/>
                  </a:lnTo>
                  <a:lnTo>
                    <a:pt x="10358" y="21279"/>
                  </a:lnTo>
                  <a:lnTo>
                    <a:pt x="10441" y="21279"/>
                  </a:lnTo>
                  <a:lnTo>
                    <a:pt x="10504" y="21300"/>
                  </a:lnTo>
                  <a:lnTo>
                    <a:pt x="10776" y="21217"/>
                  </a:lnTo>
                  <a:lnTo>
                    <a:pt x="10923" y="21300"/>
                  </a:lnTo>
                  <a:lnTo>
                    <a:pt x="11048" y="21489"/>
                  </a:lnTo>
                  <a:lnTo>
                    <a:pt x="11153" y="21530"/>
                  </a:lnTo>
                  <a:lnTo>
                    <a:pt x="11236" y="21698"/>
                  </a:lnTo>
                  <a:lnTo>
                    <a:pt x="11362" y="21928"/>
                  </a:lnTo>
                  <a:lnTo>
                    <a:pt x="11446" y="21928"/>
                  </a:lnTo>
                  <a:lnTo>
                    <a:pt x="11550" y="21803"/>
                  </a:lnTo>
                  <a:lnTo>
                    <a:pt x="11592" y="21803"/>
                  </a:lnTo>
                  <a:lnTo>
                    <a:pt x="11718" y="22012"/>
                  </a:lnTo>
                  <a:lnTo>
                    <a:pt x="11885" y="22075"/>
                  </a:lnTo>
                  <a:lnTo>
                    <a:pt x="12011" y="22116"/>
                  </a:lnTo>
                  <a:lnTo>
                    <a:pt x="12136" y="22242"/>
                  </a:lnTo>
                  <a:lnTo>
                    <a:pt x="12136" y="22388"/>
                  </a:lnTo>
                  <a:lnTo>
                    <a:pt x="12241" y="22367"/>
                  </a:lnTo>
                  <a:lnTo>
                    <a:pt x="12492" y="22472"/>
                  </a:lnTo>
                  <a:lnTo>
                    <a:pt x="12617" y="22639"/>
                  </a:lnTo>
                  <a:lnTo>
                    <a:pt x="12743" y="22849"/>
                  </a:lnTo>
                  <a:lnTo>
                    <a:pt x="12868" y="22911"/>
                  </a:lnTo>
                  <a:lnTo>
                    <a:pt x="12848" y="23079"/>
                  </a:lnTo>
                  <a:lnTo>
                    <a:pt x="12743" y="23225"/>
                  </a:lnTo>
                  <a:lnTo>
                    <a:pt x="12806" y="23414"/>
                  </a:lnTo>
                  <a:lnTo>
                    <a:pt x="12827" y="23476"/>
                  </a:lnTo>
                  <a:lnTo>
                    <a:pt x="12848" y="23497"/>
                  </a:lnTo>
                  <a:lnTo>
                    <a:pt x="12931" y="23581"/>
                  </a:lnTo>
                  <a:lnTo>
                    <a:pt x="12952" y="23602"/>
                  </a:lnTo>
                  <a:lnTo>
                    <a:pt x="13161" y="23414"/>
                  </a:lnTo>
                  <a:lnTo>
                    <a:pt x="13245" y="23225"/>
                  </a:lnTo>
                  <a:lnTo>
                    <a:pt x="13350" y="22849"/>
                  </a:lnTo>
                  <a:lnTo>
                    <a:pt x="13433" y="22577"/>
                  </a:lnTo>
                  <a:lnTo>
                    <a:pt x="13454" y="22535"/>
                  </a:lnTo>
                  <a:lnTo>
                    <a:pt x="13426" y="22507"/>
                  </a:lnTo>
                  <a:lnTo>
                    <a:pt x="13426" y="22507"/>
                  </a:lnTo>
                  <a:lnTo>
                    <a:pt x="13496" y="22535"/>
                  </a:lnTo>
                  <a:lnTo>
                    <a:pt x="13873" y="22242"/>
                  </a:lnTo>
                  <a:lnTo>
                    <a:pt x="14061" y="22033"/>
                  </a:lnTo>
                  <a:lnTo>
                    <a:pt x="14312" y="21551"/>
                  </a:lnTo>
                  <a:lnTo>
                    <a:pt x="14417" y="21321"/>
                  </a:lnTo>
                  <a:lnTo>
                    <a:pt x="14521" y="21028"/>
                  </a:lnTo>
                  <a:lnTo>
                    <a:pt x="14793" y="20547"/>
                  </a:lnTo>
                  <a:lnTo>
                    <a:pt x="15044" y="20233"/>
                  </a:lnTo>
                  <a:lnTo>
                    <a:pt x="15107" y="20129"/>
                  </a:lnTo>
                  <a:lnTo>
                    <a:pt x="15065" y="20087"/>
                  </a:lnTo>
                  <a:lnTo>
                    <a:pt x="15065" y="20024"/>
                  </a:lnTo>
                  <a:lnTo>
                    <a:pt x="15128" y="19982"/>
                  </a:lnTo>
                  <a:lnTo>
                    <a:pt x="15170" y="19857"/>
                  </a:lnTo>
                  <a:lnTo>
                    <a:pt x="15254" y="19815"/>
                  </a:lnTo>
                  <a:lnTo>
                    <a:pt x="15233" y="19710"/>
                  </a:lnTo>
                  <a:lnTo>
                    <a:pt x="15254" y="19626"/>
                  </a:lnTo>
                  <a:lnTo>
                    <a:pt x="15233" y="19606"/>
                  </a:lnTo>
                  <a:lnTo>
                    <a:pt x="15296" y="19585"/>
                  </a:lnTo>
                  <a:lnTo>
                    <a:pt x="15296" y="19480"/>
                  </a:lnTo>
                  <a:lnTo>
                    <a:pt x="15191" y="19313"/>
                  </a:lnTo>
                  <a:lnTo>
                    <a:pt x="15191" y="19229"/>
                  </a:lnTo>
                  <a:lnTo>
                    <a:pt x="15212" y="19166"/>
                  </a:lnTo>
                  <a:lnTo>
                    <a:pt x="15191" y="19082"/>
                  </a:lnTo>
                  <a:lnTo>
                    <a:pt x="15149" y="18915"/>
                  </a:lnTo>
                  <a:lnTo>
                    <a:pt x="15107" y="18748"/>
                  </a:lnTo>
                  <a:lnTo>
                    <a:pt x="15149" y="18685"/>
                  </a:lnTo>
                  <a:lnTo>
                    <a:pt x="15316" y="18664"/>
                  </a:lnTo>
                  <a:lnTo>
                    <a:pt x="15296" y="18559"/>
                  </a:lnTo>
                  <a:lnTo>
                    <a:pt x="15212" y="18497"/>
                  </a:lnTo>
                  <a:lnTo>
                    <a:pt x="15337" y="18476"/>
                  </a:lnTo>
                  <a:lnTo>
                    <a:pt x="15337" y="18371"/>
                  </a:lnTo>
                  <a:lnTo>
                    <a:pt x="15212" y="18308"/>
                  </a:lnTo>
                  <a:lnTo>
                    <a:pt x="15316" y="18287"/>
                  </a:lnTo>
                  <a:lnTo>
                    <a:pt x="15379" y="18183"/>
                  </a:lnTo>
                  <a:lnTo>
                    <a:pt x="15442" y="18245"/>
                  </a:lnTo>
                  <a:lnTo>
                    <a:pt x="15630" y="18057"/>
                  </a:lnTo>
                  <a:lnTo>
                    <a:pt x="15735" y="17973"/>
                  </a:lnTo>
                  <a:lnTo>
                    <a:pt x="15735" y="17932"/>
                  </a:lnTo>
                  <a:lnTo>
                    <a:pt x="15881" y="17785"/>
                  </a:lnTo>
                  <a:lnTo>
                    <a:pt x="16070" y="17681"/>
                  </a:lnTo>
                  <a:lnTo>
                    <a:pt x="16300" y="17429"/>
                  </a:lnTo>
                  <a:lnTo>
                    <a:pt x="16509" y="17409"/>
                  </a:lnTo>
                  <a:lnTo>
                    <a:pt x="16614" y="17304"/>
                  </a:lnTo>
                  <a:lnTo>
                    <a:pt x="16739" y="17199"/>
                  </a:lnTo>
                  <a:lnTo>
                    <a:pt x="16844" y="17199"/>
                  </a:lnTo>
                  <a:lnTo>
                    <a:pt x="16928" y="17241"/>
                  </a:lnTo>
                  <a:lnTo>
                    <a:pt x="17011" y="17283"/>
                  </a:lnTo>
                  <a:lnTo>
                    <a:pt x="17011" y="17199"/>
                  </a:lnTo>
                  <a:lnTo>
                    <a:pt x="17095" y="17032"/>
                  </a:lnTo>
                  <a:lnTo>
                    <a:pt x="17325" y="16885"/>
                  </a:lnTo>
                  <a:lnTo>
                    <a:pt x="17430" y="16865"/>
                  </a:lnTo>
                  <a:lnTo>
                    <a:pt x="17430" y="16802"/>
                  </a:lnTo>
                  <a:lnTo>
                    <a:pt x="17367" y="16781"/>
                  </a:lnTo>
                  <a:lnTo>
                    <a:pt x="17304" y="16739"/>
                  </a:lnTo>
                  <a:lnTo>
                    <a:pt x="17262" y="16676"/>
                  </a:lnTo>
                  <a:lnTo>
                    <a:pt x="17346" y="16634"/>
                  </a:lnTo>
                  <a:lnTo>
                    <a:pt x="17513" y="16572"/>
                  </a:lnTo>
                  <a:lnTo>
                    <a:pt x="17576" y="16593"/>
                  </a:lnTo>
                  <a:lnTo>
                    <a:pt x="17681" y="16593"/>
                  </a:lnTo>
                  <a:lnTo>
                    <a:pt x="17765" y="16530"/>
                  </a:lnTo>
                  <a:lnTo>
                    <a:pt x="17869" y="16530"/>
                  </a:lnTo>
                  <a:lnTo>
                    <a:pt x="17869" y="16593"/>
                  </a:lnTo>
                  <a:lnTo>
                    <a:pt x="17744" y="16676"/>
                  </a:lnTo>
                  <a:lnTo>
                    <a:pt x="17576" y="16697"/>
                  </a:lnTo>
                  <a:lnTo>
                    <a:pt x="17555" y="16718"/>
                  </a:lnTo>
                  <a:lnTo>
                    <a:pt x="17618" y="16739"/>
                  </a:lnTo>
                  <a:lnTo>
                    <a:pt x="17848" y="16676"/>
                  </a:lnTo>
                  <a:lnTo>
                    <a:pt x="18099" y="16572"/>
                  </a:lnTo>
                  <a:lnTo>
                    <a:pt x="18078" y="16509"/>
                  </a:lnTo>
                  <a:lnTo>
                    <a:pt x="18162" y="16467"/>
                  </a:lnTo>
                  <a:lnTo>
                    <a:pt x="18246" y="16467"/>
                  </a:lnTo>
                  <a:lnTo>
                    <a:pt x="18204" y="16509"/>
                  </a:lnTo>
                  <a:cubicBezTo>
                    <a:pt x="18204" y="16509"/>
                    <a:pt x="18204" y="16613"/>
                    <a:pt x="18246" y="16613"/>
                  </a:cubicBezTo>
                  <a:lnTo>
                    <a:pt x="18392" y="16634"/>
                  </a:lnTo>
                  <a:lnTo>
                    <a:pt x="18497" y="16593"/>
                  </a:lnTo>
                  <a:lnTo>
                    <a:pt x="18664" y="16593"/>
                  </a:lnTo>
                  <a:lnTo>
                    <a:pt x="18832" y="16613"/>
                  </a:lnTo>
                  <a:lnTo>
                    <a:pt x="18936" y="16551"/>
                  </a:lnTo>
                  <a:lnTo>
                    <a:pt x="18936" y="16488"/>
                  </a:lnTo>
                  <a:lnTo>
                    <a:pt x="18915" y="16467"/>
                  </a:lnTo>
                  <a:lnTo>
                    <a:pt x="18936" y="16404"/>
                  </a:lnTo>
                  <a:lnTo>
                    <a:pt x="19208" y="16237"/>
                  </a:lnTo>
                  <a:lnTo>
                    <a:pt x="19418" y="16153"/>
                  </a:lnTo>
                  <a:lnTo>
                    <a:pt x="19522" y="16069"/>
                  </a:lnTo>
                  <a:lnTo>
                    <a:pt x="19543" y="15986"/>
                  </a:lnTo>
                  <a:lnTo>
                    <a:pt x="19522" y="15944"/>
                  </a:lnTo>
                  <a:lnTo>
                    <a:pt x="19418" y="15735"/>
                  </a:lnTo>
                  <a:lnTo>
                    <a:pt x="19501" y="15567"/>
                  </a:lnTo>
                  <a:lnTo>
                    <a:pt x="19564" y="15463"/>
                  </a:lnTo>
                  <a:lnTo>
                    <a:pt x="19564" y="15358"/>
                  </a:lnTo>
                  <a:lnTo>
                    <a:pt x="19627" y="15316"/>
                  </a:lnTo>
                  <a:lnTo>
                    <a:pt x="19731" y="15232"/>
                  </a:lnTo>
                  <a:lnTo>
                    <a:pt x="19752" y="15128"/>
                  </a:lnTo>
                  <a:lnTo>
                    <a:pt x="19731" y="15107"/>
                  </a:lnTo>
                  <a:lnTo>
                    <a:pt x="19878" y="14835"/>
                  </a:lnTo>
                  <a:lnTo>
                    <a:pt x="20087" y="14584"/>
                  </a:lnTo>
                  <a:lnTo>
                    <a:pt x="20087" y="14479"/>
                  </a:lnTo>
                  <a:lnTo>
                    <a:pt x="20045" y="14103"/>
                  </a:lnTo>
                  <a:lnTo>
                    <a:pt x="20003" y="14082"/>
                  </a:lnTo>
                  <a:lnTo>
                    <a:pt x="20066" y="13872"/>
                  </a:lnTo>
                  <a:lnTo>
                    <a:pt x="20129" y="13789"/>
                  </a:lnTo>
                  <a:lnTo>
                    <a:pt x="20129" y="13726"/>
                  </a:lnTo>
                  <a:lnTo>
                    <a:pt x="20317" y="13580"/>
                  </a:lnTo>
                  <a:lnTo>
                    <a:pt x="20338" y="13496"/>
                  </a:lnTo>
                  <a:lnTo>
                    <a:pt x="20275" y="13287"/>
                  </a:lnTo>
                  <a:lnTo>
                    <a:pt x="20359" y="13036"/>
                  </a:lnTo>
                  <a:lnTo>
                    <a:pt x="20338" y="12826"/>
                  </a:lnTo>
                  <a:lnTo>
                    <a:pt x="20359" y="12659"/>
                  </a:lnTo>
                  <a:lnTo>
                    <a:pt x="20359" y="12596"/>
                  </a:lnTo>
                  <a:lnTo>
                    <a:pt x="20422" y="12387"/>
                  </a:lnTo>
                  <a:lnTo>
                    <a:pt x="20359" y="11592"/>
                  </a:lnTo>
                  <a:lnTo>
                    <a:pt x="20359" y="11445"/>
                  </a:lnTo>
                  <a:lnTo>
                    <a:pt x="20422" y="11341"/>
                  </a:lnTo>
                  <a:lnTo>
                    <a:pt x="20422" y="11236"/>
                  </a:lnTo>
                  <a:lnTo>
                    <a:pt x="20359" y="11278"/>
                  </a:lnTo>
                  <a:lnTo>
                    <a:pt x="20275" y="11194"/>
                  </a:lnTo>
                  <a:lnTo>
                    <a:pt x="20275" y="11131"/>
                  </a:lnTo>
                  <a:lnTo>
                    <a:pt x="20359" y="10985"/>
                  </a:lnTo>
                  <a:lnTo>
                    <a:pt x="20338" y="10859"/>
                  </a:lnTo>
                  <a:lnTo>
                    <a:pt x="20359" y="10776"/>
                  </a:lnTo>
                  <a:lnTo>
                    <a:pt x="20443" y="10755"/>
                  </a:lnTo>
                  <a:lnTo>
                    <a:pt x="20464" y="10629"/>
                  </a:lnTo>
                  <a:lnTo>
                    <a:pt x="20380" y="10504"/>
                  </a:lnTo>
                  <a:lnTo>
                    <a:pt x="20234" y="10420"/>
                  </a:lnTo>
                  <a:lnTo>
                    <a:pt x="20275" y="10399"/>
                  </a:lnTo>
                  <a:lnTo>
                    <a:pt x="20317" y="10336"/>
                  </a:lnTo>
                  <a:lnTo>
                    <a:pt x="20338" y="10399"/>
                  </a:lnTo>
                  <a:lnTo>
                    <a:pt x="20422" y="10441"/>
                  </a:lnTo>
                  <a:lnTo>
                    <a:pt x="20485" y="10462"/>
                  </a:lnTo>
                  <a:lnTo>
                    <a:pt x="20526" y="10336"/>
                  </a:lnTo>
                  <a:lnTo>
                    <a:pt x="20589" y="10336"/>
                  </a:lnTo>
                  <a:lnTo>
                    <a:pt x="20631" y="10420"/>
                  </a:lnTo>
                  <a:lnTo>
                    <a:pt x="20673" y="10441"/>
                  </a:lnTo>
                  <a:lnTo>
                    <a:pt x="20631" y="10525"/>
                  </a:lnTo>
                  <a:lnTo>
                    <a:pt x="20547" y="10567"/>
                  </a:lnTo>
                  <a:lnTo>
                    <a:pt x="20526" y="10650"/>
                  </a:lnTo>
                  <a:lnTo>
                    <a:pt x="20568" y="10650"/>
                  </a:lnTo>
                  <a:lnTo>
                    <a:pt x="20673" y="10546"/>
                  </a:lnTo>
                  <a:lnTo>
                    <a:pt x="20840" y="10462"/>
                  </a:lnTo>
                  <a:lnTo>
                    <a:pt x="21008" y="10190"/>
                  </a:lnTo>
                  <a:lnTo>
                    <a:pt x="21091" y="9981"/>
                  </a:lnTo>
                  <a:lnTo>
                    <a:pt x="21112" y="9834"/>
                  </a:lnTo>
                  <a:lnTo>
                    <a:pt x="21196" y="9771"/>
                  </a:lnTo>
                  <a:lnTo>
                    <a:pt x="21280" y="9562"/>
                  </a:lnTo>
                  <a:lnTo>
                    <a:pt x="21363" y="9374"/>
                  </a:lnTo>
                  <a:lnTo>
                    <a:pt x="21677" y="9165"/>
                  </a:lnTo>
                  <a:lnTo>
                    <a:pt x="21698" y="9060"/>
                  </a:lnTo>
                  <a:lnTo>
                    <a:pt x="21803" y="9039"/>
                  </a:lnTo>
                  <a:lnTo>
                    <a:pt x="21887" y="8934"/>
                  </a:lnTo>
                  <a:lnTo>
                    <a:pt x="22138" y="8683"/>
                  </a:lnTo>
                  <a:lnTo>
                    <a:pt x="22368" y="8370"/>
                  </a:lnTo>
                  <a:lnTo>
                    <a:pt x="22431" y="8307"/>
                  </a:lnTo>
                  <a:lnTo>
                    <a:pt x="22556" y="7993"/>
                  </a:lnTo>
                  <a:lnTo>
                    <a:pt x="22577" y="7846"/>
                  </a:lnTo>
                  <a:lnTo>
                    <a:pt x="22661" y="7742"/>
                  </a:lnTo>
                  <a:lnTo>
                    <a:pt x="22661" y="7637"/>
                  </a:lnTo>
                  <a:lnTo>
                    <a:pt x="22577" y="7533"/>
                  </a:lnTo>
                  <a:lnTo>
                    <a:pt x="22619" y="7449"/>
                  </a:lnTo>
                  <a:lnTo>
                    <a:pt x="22682" y="7449"/>
                  </a:lnTo>
                  <a:lnTo>
                    <a:pt x="22661" y="7156"/>
                  </a:lnTo>
                  <a:lnTo>
                    <a:pt x="22577" y="7093"/>
                  </a:lnTo>
                  <a:lnTo>
                    <a:pt x="22556" y="6968"/>
                  </a:lnTo>
                  <a:lnTo>
                    <a:pt x="22347" y="6528"/>
                  </a:lnTo>
                  <a:lnTo>
                    <a:pt x="22347" y="6361"/>
                  </a:lnTo>
                  <a:lnTo>
                    <a:pt x="22326" y="6193"/>
                  </a:lnTo>
                  <a:lnTo>
                    <a:pt x="21949" y="6026"/>
                  </a:lnTo>
                  <a:lnTo>
                    <a:pt x="21740" y="6026"/>
                  </a:lnTo>
                  <a:lnTo>
                    <a:pt x="21594" y="6110"/>
                  </a:lnTo>
                  <a:lnTo>
                    <a:pt x="21489" y="5942"/>
                  </a:lnTo>
                  <a:lnTo>
                    <a:pt x="21342" y="5921"/>
                  </a:lnTo>
                  <a:lnTo>
                    <a:pt x="21217" y="5796"/>
                  </a:lnTo>
                  <a:lnTo>
                    <a:pt x="21070" y="5712"/>
                  </a:lnTo>
                  <a:lnTo>
                    <a:pt x="20966" y="5691"/>
                  </a:lnTo>
                  <a:lnTo>
                    <a:pt x="20694" y="5398"/>
                  </a:lnTo>
                  <a:lnTo>
                    <a:pt x="20485" y="5105"/>
                  </a:lnTo>
                  <a:lnTo>
                    <a:pt x="20380" y="5085"/>
                  </a:lnTo>
                  <a:lnTo>
                    <a:pt x="20254" y="4959"/>
                  </a:lnTo>
                  <a:lnTo>
                    <a:pt x="20129" y="4959"/>
                  </a:lnTo>
                  <a:lnTo>
                    <a:pt x="19773" y="4687"/>
                  </a:lnTo>
                  <a:lnTo>
                    <a:pt x="19627" y="4687"/>
                  </a:lnTo>
                  <a:lnTo>
                    <a:pt x="19438" y="4603"/>
                  </a:lnTo>
                  <a:lnTo>
                    <a:pt x="19334" y="4666"/>
                  </a:lnTo>
                  <a:lnTo>
                    <a:pt x="19187" y="4666"/>
                  </a:lnTo>
                  <a:lnTo>
                    <a:pt x="19083" y="4603"/>
                  </a:lnTo>
                  <a:lnTo>
                    <a:pt x="18978" y="4666"/>
                  </a:lnTo>
                  <a:lnTo>
                    <a:pt x="18915" y="4750"/>
                  </a:lnTo>
                  <a:lnTo>
                    <a:pt x="18832" y="4666"/>
                  </a:lnTo>
                  <a:lnTo>
                    <a:pt x="18685" y="4561"/>
                  </a:lnTo>
                  <a:lnTo>
                    <a:pt x="18685" y="4666"/>
                  </a:lnTo>
                  <a:lnTo>
                    <a:pt x="18602" y="4624"/>
                  </a:lnTo>
                  <a:lnTo>
                    <a:pt x="18581" y="4687"/>
                  </a:lnTo>
                  <a:lnTo>
                    <a:pt x="18581" y="4750"/>
                  </a:lnTo>
                  <a:lnTo>
                    <a:pt x="18476" y="4666"/>
                  </a:lnTo>
                  <a:lnTo>
                    <a:pt x="18455" y="4624"/>
                  </a:lnTo>
                  <a:lnTo>
                    <a:pt x="18371" y="4582"/>
                  </a:lnTo>
                  <a:lnTo>
                    <a:pt x="18371" y="4582"/>
                  </a:lnTo>
                  <a:lnTo>
                    <a:pt x="18392" y="4645"/>
                  </a:lnTo>
                  <a:lnTo>
                    <a:pt x="18371" y="4666"/>
                  </a:lnTo>
                  <a:lnTo>
                    <a:pt x="18183" y="4582"/>
                  </a:lnTo>
                  <a:lnTo>
                    <a:pt x="18141" y="4582"/>
                  </a:lnTo>
                  <a:lnTo>
                    <a:pt x="17995" y="4561"/>
                  </a:lnTo>
                  <a:lnTo>
                    <a:pt x="17702" y="4394"/>
                  </a:lnTo>
                  <a:lnTo>
                    <a:pt x="17555" y="4394"/>
                  </a:lnTo>
                  <a:lnTo>
                    <a:pt x="17555" y="4436"/>
                  </a:lnTo>
                  <a:lnTo>
                    <a:pt x="17597" y="4478"/>
                  </a:lnTo>
                  <a:lnTo>
                    <a:pt x="17555" y="4520"/>
                  </a:lnTo>
                  <a:lnTo>
                    <a:pt x="17472" y="4478"/>
                  </a:lnTo>
                  <a:lnTo>
                    <a:pt x="17451" y="4520"/>
                  </a:lnTo>
                  <a:lnTo>
                    <a:pt x="17430" y="4561"/>
                  </a:lnTo>
                  <a:lnTo>
                    <a:pt x="17325" y="4603"/>
                  </a:lnTo>
                  <a:lnTo>
                    <a:pt x="17262" y="4666"/>
                  </a:lnTo>
                  <a:lnTo>
                    <a:pt x="17241" y="4792"/>
                  </a:lnTo>
                  <a:lnTo>
                    <a:pt x="17200" y="4687"/>
                  </a:lnTo>
                  <a:lnTo>
                    <a:pt x="17158" y="4603"/>
                  </a:lnTo>
                  <a:lnTo>
                    <a:pt x="17116" y="4645"/>
                  </a:lnTo>
                  <a:lnTo>
                    <a:pt x="17116" y="4750"/>
                  </a:lnTo>
                  <a:lnTo>
                    <a:pt x="17011" y="4917"/>
                  </a:lnTo>
                  <a:lnTo>
                    <a:pt x="17011" y="5085"/>
                  </a:lnTo>
                  <a:lnTo>
                    <a:pt x="16990" y="4917"/>
                  </a:lnTo>
                  <a:lnTo>
                    <a:pt x="17011" y="4771"/>
                  </a:lnTo>
                  <a:lnTo>
                    <a:pt x="16990" y="4645"/>
                  </a:lnTo>
                  <a:lnTo>
                    <a:pt x="17032" y="4457"/>
                  </a:lnTo>
                  <a:lnTo>
                    <a:pt x="17095" y="4394"/>
                  </a:lnTo>
                  <a:lnTo>
                    <a:pt x="17032" y="4373"/>
                  </a:lnTo>
                  <a:lnTo>
                    <a:pt x="16928" y="4373"/>
                  </a:lnTo>
                  <a:lnTo>
                    <a:pt x="17053" y="4248"/>
                  </a:lnTo>
                  <a:lnTo>
                    <a:pt x="16907" y="4059"/>
                  </a:lnTo>
                  <a:lnTo>
                    <a:pt x="16823" y="3913"/>
                  </a:lnTo>
                  <a:lnTo>
                    <a:pt x="16739" y="3913"/>
                  </a:lnTo>
                  <a:lnTo>
                    <a:pt x="16614" y="3871"/>
                  </a:lnTo>
                  <a:lnTo>
                    <a:pt x="16530" y="3976"/>
                  </a:lnTo>
                  <a:lnTo>
                    <a:pt x="16467" y="4017"/>
                  </a:lnTo>
                  <a:lnTo>
                    <a:pt x="16425" y="3934"/>
                  </a:lnTo>
                  <a:lnTo>
                    <a:pt x="16384" y="3913"/>
                  </a:lnTo>
                  <a:lnTo>
                    <a:pt x="16363" y="3829"/>
                  </a:lnTo>
                  <a:lnTo>
                    <a:pt x="16279" y="3766"/>
                  </a:lnTo>
                  <a:lnTo>
                    <a:pt x="16195" y="3766"/>
                  </a:lnTo>
                  <a:lnTo>
                    <a:pt x="16153" y="3724"/>
                  </a:lnTo>
                  <a:lnTo>
                    <a:pt x="16070" y="3704"/>
                  </a:lnTo>
                  <a:lnTo>
                    <a:pt x="16007" y="3745"/>
                  </a:lnTo>
                  <a:lnTo>
                    <a:pt x="16007" y="3704"/>
                  </a:lnTo>
                  <a:lnTo>
                    <a:pt x="15965" y="3662"/>
                  </a:lnTo>
                  <a:lnTo>
                    <a:pt x="15902" y="3599"/>
                  </a:lnTo>
                  <a:lnTo>
                    <a:pt x="15840" y="3620"/>
                  </a:lnTo>
                  <a:lnTo>
                    <a:pt x="15693" y="3599"/>
                  </a:lnTo>
                  <a:lnTo>
                    <a:pt x="15526" y="3494"/>
                  </a:lnTo>
                  <a:lnTo>
                    <a:pt x="15463" y="3494"/>
                  </a:lnTo>
                  <a:lnTo>
                    <a:pt x="15442" y="3536"/>
                  </a:lnTo>
                  <a:lnTo>
                    <a:pt x="15337" y="3452"/>
                  </a:lnTo>
                  <a:lnTo>
                    <a:pt x="15254" y="3452"/>
                  </a:lnTo>
                  <a:lnTo>
                    <a:pt x="15233" y="3536"/>
                  </a:lnTo>
                  <a:lnTo>
                    <a:pt x="15170" y="3536"/>
                  </a:lnTo>
                  <a:lnTo>
                    <a:pt x="15149" y="3452"/>
                  </a:lnTo>
                  <a:lnTo>
                    <a:pt x="15024" y="3452"/>
                  </a:lnTo>
                  <a:lnTo>
                    <a:pt x="14919" y="3515"/>
                  </a:lnTo>
                  <a:lnTo>
                    <a:pt x="14856" y="3620"/>
                  </a:lnTo>
                  <a:lnTo>
                    <a:pt x="14856" y="3704"/>
                  </a:lnTo>
                  <a:lnTo>
                    <a:pt x="14731" y="3829"/>
                  </a:lnTo>
                  <a:lnTo>
                    <a:pt x="14584" y="3934"/>
                  </a:lnTo>
                  <a:lnTo>
                    <a:pt x="14375" y="4059"/>
                  </a:lnTo>
                  <a:lnTo>
                    <a:pt x="14270" y="4185"/>
                  </a:lnTo>
                  <a:lnTo>
                    <a:pt x="14208" y="4352"/>
                  </a:lnTo>
                  <a:lnTo>
                    <a:pt x="14187" y="4499"/>
                  </a:lnTo>
                  <a:lnTo>
                    <a:pt x="14124" y="4582"/>
                  </a:lnTo>
                  <a:lnTo>
                    <a:pt x="14019" y="4687"/>
                  </a:lnTo>
                  <a:lnTo>
                    <a:pt x="14019" y="4771"/>
                  </a:lnTo>
                  <a:lnTo>
                    <a:pt x="14061" y="4896"/>
                  </a:lnTo>
                  <a:lnTo>
                    <a:pt x="14019" y="5105"/>
                  </a:lnTo>
                  <a:lnTo>
                    <a:pt x="13998" y="4980"/>
                  </a:lnTo>
                  <a:lnTo>
                    <a:pt x="13915" y="4854"/>
                  </a:lnTo>
                  <a:lnTo>
                    <a:pt x="13915" y="4750"/>
                  </a:lnTo>
                  <a:lnTo>
                    <a:pt x="13998" y="4645"/>
                  </a:lnTo>
                  <a:lnTo>
                    <a:pt x="14103" y="4561"/>
                  </a:lnTo>
                  <a:lnTo>
                    <a:pt x="14082" y="4394"/>
                  </a:lnTo>
                  <a:lnTo>
                    <a:pt x="14124" y="4269"/>
                  </a:lnTo>
                  <a:lnTo>
                    <a:pt x="14124" y="4185"/>
                  </a:lnTo>
                  <a:lnTo>
                    <a:pt x="14061" y="4185"/>
                  </a:lnTo>
                  <a:lnTo>
                    <a:pt x="13915" y="4248"/>
                  </a:lnTo>
                  <a:lnTo>
                    <a:pt x="13768" y="4185"/>
                  </a:lnTo>
                  <a:lnTo>
                    <a:pt x="13643" y="4185"/>
                  </a:lnTo>
                  <a:lnTo>
                    <a:pt x="13538" y="4227"/>
                  </a:lnTo>
                  <a:lnTo>
                    <a:pt x="13454" y="4164"/>
                  </a:lnTo>
                  <a:lnTo>
                    <a:pt x="13538" y="4164"/>
                  </a:lnTo>
                  <a:lnTo>
                    <a:pt x="13643" y="4080"/>
                  </a:lnTo>
                  <a:lnTo>
                    <a:pt x="13747" y="4059"/>
                  </a:lnTo>
                  <a:lnTo>
                    <a:pt x="13915" y="4080"/>
                  </a:lnTo>
                  <a:lnTo>
                    <a:pt x="14019" y="4059"/>
                  </a:lnTo>
                  <a:lnTo>
                    <a:pt x="14103" y="3955"/>
                  </a:lnTo>
                  <a:lnTo>
                    <a:pt x="14166" y="3955"/>
                  </a:lnTo>
                  <a:lnTo>
                    <a:pt x="14208" y="4017"/>
                  </a:lnTo>
                  <a:lnTo>
                    <a:pt x="14270" y="3976"/>
                  </a:lnTo>
                  <a:lnTo>
                    <a:pt x="14375" y="3934"/>
                  </a:lnTo>
                  <a:lnTo>
                    <a:pt x="14521" y="3871"/>
                  </a:lnTo>
                  <a:lnTo>
                    <a:pt x="14521" y="3745"/>
                  </a:lnTo>
                  <a:lnTo>
                    <a:pt x="14689" y="3557"/>
                  </a:lnTo>
                  <a:lnTo>
                    <a:pt x="14689" y="3432"/>
                  </a:lnTo>
                  <a:lnTo>
                    <a:pt x="14731" y="3348"/>
                  </a:lnTo>
                  <a:lnTo>
                    <a:pt x="14731" y="3243"/>
                  </a:lnTo>
                  <a:lnTo>
                    <a:pt x="14584" y="3222"/>
                  </a:lnTo>
                  <a:lnTo>
                    <a:pt x="14438" y="3118"/>
                  </a:lnTo>
                  <a:lnTo>
                    <a:pt x="14333" y="3118"/>
                  </a:lnTo>
                  <a:lnTo>
                    <a:pt x="14187" y="3222"/>
                  </a:lnTo>
                  <a:lnTo>
                    <a:pt x="14061" y="3222"/>
                  </a:lnTo>
                  <a:lnTo>
                    <a:pt x="13852" y="3139"/>
                  </a:lnTo>
                  <a:lnTo>
                    <a:pt x="13643" y="3118"/>
                  </a:lnTo>
                  <a:lnTo>
                    <a:pt x="13475" y="3285"/>
                  </a:lnTo>
                  <a:lnTo>
                    <a:pt x="13475" y="3348"/>
                  </a:lnTo>
                  <a:lnTo>
                    <a:pt x="13538" y="3390"/>
                  </a:lnTo>
                  <a:lnTo>
                    <a:pt x="13559" y="3432"/>
                  </a:lnTo>
                  <a:lnTo>
                    <a:pt x="13475" y="3432"/>
                  </a:lnTo>
                  <a:lnTo>
                    <a:pt x="13433" y="3452"/>
                  </a:lnTo>
                  <a:lnTo>
                    <a:pt x="13371" y="3557"/>
                  </a:lnTo>
                  <a:lnTo>
                    <a:pt x="13350" y="3494"/>
                  </a:lnTo>
                  <a:lnTo>
                    <a:pt x="13287" y="3452"/>
                  </a:lnTo>
                  <a:lnTo>
                    <a:pt x="13161" y="3515"/>
                  </a:lnTo>
                  <a:lnTo>
                    <a:pt x="13036" y="3704"/>
                  </a:lnTo>
                  <a:lnTo>
                    <a:pt x="12848" y="3913"/>
                  </a:lnTo>
                  <a:lnTo>
                    <a:pt x="12973" y="3724"/>
                  </a:lnTo>
                  <a:lnTo>
                    <a:pt x="12973" y="3599"/>
                  </a:lnTo>
                  <a:lnTo>
                    <a:pt x="13015" y="3515"/>
                  </a:lnTo>
                  <a:lnTo>
                    <a:pt x="13015" y="3432"/>
                  </a:lnTo>
                  <a:lnTo>
                    <a:pt x="12952" y="3432"/>
                  </a:lnTo>
                  <a:lnTo>
                    <a:pt x="12848" y="3536"/>
                  </a:lnTo>
                  <a:lnTo>
                    <a:pt x="12806" y="3662"/>
                  </a:lnTo>
                  <a:lnTo>
                    <a:pt x="12743" y="3829"/>
                  </a:lnTo>
                  <a:lnTo>
                    <a:pt x="12638" y="3871"/>
                  </a:lnTo>
                  <a:lnTo>
                    <a:pt x="12722" y="3704"/>
                  </a:lnTo>
                  <a:lnTo>
                    <a:pt x="12743" y="3557"/>
                  </a:lnTo>
                  <a:lnTo>
                    <a:pt x="12952" y="3306"/>
                  </a:lnTo>
                  <a:lnTo>
                    <a:pt x="13015" y="3118"/>
                  </a:lnTo>
                  <a:lnTo>
                    <a:pt x="13078" y="3013"/>
                  </a:lnTo>
                  <a:lnTo>
                    <a:pt x="13182" y="2971"/>
                  </a:lnTo>
                  <a:lnTo>
                    <a:pt x="13329" y="2888"/>
                  </a:lnTo>
                  <a:lnTo>
                    <a:pt x="13392" y="2867"/>
                  </a:lnTo>
                  <a:lnTo>
                    <a:pt x="13496" y="2699"/>
                  </a:lnTo>
                  <a:lnTo>
                    <a:pt x="13768" y="2448"/>
                  </a:lnTo>
                  <a:lnTo>
                    <a:pt x="13789" y="2364"/>
                  </a:lnTo>
                  <a:lnTo>
                    <a:pt x="13852" y="2302"/>
                  </a:lnTo>
                  <a:lnTo>
                    <a:pt x="13789" y="2239"/>
                  </a:lnTo>
                  <a:lnTo>
                    <a:pt x="13810" y="2155"/>
                  </a:lnTo>
                  <a:lnTo>
                    <a:pt x="13852" y="2134"/>
                  </a:lnTo>
                  <a:lnTo>
                    <a:pt x="13852" y="2030"/>
                  </a:lnTo>
                  <a:lnTo>
                    <a:pt x="13747" y="1946"/>
                  </a:lnTo>
                  <a:lnTo>
                    <a:pt x="13601" y="1946"/>
                  </a:lnTo>
                  <a:lnTo>
                    <a:pt x="13580" y="1988"/>
                  </a:lnTo>
                  <a:lnTo>
                    <a:pt x="13538" y="1883"/>
                  </a:lnTo>
                  <a:lnTo>
                    <a:pt x="13454" y="1674"/>
                  </a:lnTo>
                  <a:lnTo>
                    <a:pt x="13329" y="1360"/>
                  </a:lnTo>
                  <a:lnTo>
                    <a:pt x="13224" y="1214"/>
                  </a:lnTo>
                  <a:lnTo>
                    <a:pt x="13140" y="1004"/>
                  </a:lnTo>
                  <a:lnTo>
                    <a:pt x="13140" y="879"/>
                  </a:lnTo>
                  <a:lnTo>
                    <a:pt x="13120" y="732"/>
                  </a:lnTo>
                  <a:lnTo>
                    <a:pt x="13057" y="691"/>
                  </a:lnTo>
                  <a:lnTo>
                    <a:pt x="13036" y="586"/>
                  </a:lnTo>
                  <a:lnTo>
                    <a:pt x="12952" y="460"/>
                  </a:lnTo>
                  <a:lnTo>
                    <a:pt x="12931" y="481"/>
                  </a:lnTo>
                  <a:lnTo>
                    <a:pt x="12931" y="565"/>
                  </a:lnTo>
                  <a:lnTo>
                    <a:pt x="12868" y="628"/>
                  </a:lnTo>
                  <a:lnTo>
                    <a:pt x="12743" y="711"/>
                  </a:lnTo>
                  <a:lnTo>
                    <a:pt x="12701" y="795"/>
                  </a:lnTo>
                  <a:lnTo>
                    <a:pt x="12555" y="984"/>
                  </a:lnTo>
                  <a:lnTo>
                    <a:pt x="12408" y="1151"/>
                  </a:lnTo>
                  <a:lnTo>
                    <a:pt x="12408" y="1256"/>
                  </a:lnTo>
                  <a:lnTo>
                    <a:pt x="12303" y="1507"/>
                  </a:lnTo>
                  <a:lnTo>
                    <a:pt x="12199" y="1653"/>
                  </a:lnTo>
                  <a:lnTo>
                    <a:pt x="12115" y="1779"/>
                  </a:lnTo>
                  <a:lnTo>
                    <a:pt x="12011" y="1820"/>
                  </a:lnTo>
                  <a:lnTo>
                    <a:pt x="11969" y="1862"/>
                  </a:lnTo>
                  <a:lnTo>
                    <a:pt x="11927" y="1967"/>
                  </a:lnTo>
                  <a:lnTo>
                    <a:pt x="11822" y="2051"/>
                  </a:lnTo>
                  <a:lnTo>
                    <a:pt x="11759" y="2030"/>
                  </a:lnTo>
                  <a:lnTo>
                    <a:pt x="11759" y="1862"/>
                  </a:lnTo>
                  <a:lnTo>
                    <a:pt x="11697" y="1841"/>
                  </a:lnTo>
                  <a:lnTo>
                    <a:pt x="11676" y="1779"/>
                  </a:lnTo>
                  <a:lnTo>
                    <a:pt x="11613" y="1779"/>
                  </a:lnTo>
                  <a:lnTo>
                    <a:pt x="11550" y="1820"/>
                  </a:lnTo>
                  <a:lnTo>
                    <a:pt x="11487" y="1883"/>
                  </a:lnTo>
                  <a:lnTo>
                    <a:pt x="11383" y="1862"/>
                  </a:lnTo>
                  <a:lnTo>
                    <a:pt x="11299" y="1779"/>
                  </a:lnTo>
                  <a:lnTo>
                    <a:pt x="11299" y="1737"/>
                  </a:lnTo>
                  <a:lnTo>
                    <a:pt x="11278" y="1716"/>
                  </a:lnTo>
                  <a:lnTo>
                    <a:pt x="11257" y="1611"/>
                  </a:lnTo>
                  <a:lnTo>
                    <a:pt x="11236" y="1548"/>
                  </a:lnTo>
                  <a:lnTo>
                    <a:pt x="11153" y="1528"/>
                  </a:lnTo>
                  <a:lnTo>
                    <a:pt x="11048" y="1423"/>
                  </a:lnTo>
                  <a:lnTo>
                    <a:pt x="10881" y="1423"/>
                  </a:lnTo>
                  <a:lnTo>
                    <a:pt x="10776" y="1465"/>
                  </a:lnTo>
                  <a:lnTo>
                    <a:pt x="10546" y="1465"/>
                  </a:lnTo>
                  <a:lnTo>
                    <a:pt x="10420" y="1444"/>
                  </a:lnTo>
                  <a:lnTo>
                    <a:pt x="10316" y="1528"/>
                  </a:lnTo>
                  <a:lnTo>
                    <a:pt x="10295" y="1632"/>
                  </a:lnTo>
                  <a:lnTo>
                    <a:pt x="10399" y="1737"/>
                  </a:lnTo>
                  <a:lnTo>
                    <a:pt x="10420" y="1820"/>
                  </a:lnTo>
                  <a:lnTo>
                    <a:pt x="10462" y="1946"/>
                  </a:lnTo>
                  <a:lnTo>
                    <a:pt x="10441" y="1988"/>
                  </a:lnTo>
                  <a:lnTo>
                    <a:pt x="10337" y="1988"/>
                  </a:lnTo>
                  <a:lnTo>
                    <a:pt x="10190" y="1946"/>
                  </a:lnTo>
                  <a:lnTo>
                    <a:pt x="10148" y="1925"/>
                  </a:lnTo>
                  <a:lnTo>
                    <a:pt x="9918" y="1925"/>
                  </a:lnTo>
                  <a:lnTo>
                    <a:pt x="9814" y="1946"/>
                  </a:lnTo>
                  <a:lnTo>
                    <a:pt x="9772" y="1883"/>
                  </a:lnTo>
                  <a:lnTo>
                    <a:pt x="9604" y="1883"/>
                  </a:lnTo>
                  <a:lnTo>
                    <a:pt x="9479" y="1946"/>
                  </a:lnTo>
                  <a:lnTo>
                    <a:pt x="9395" y="2134"/>
                  </a:lnTo>
                  <a:lnTo>
                    <a:pt x="9165" y="2134"/>
                  </a:lnTo>
                  <a:lnTo>
                    <a:pt x="9039" y="2155"/>
                  </a:lnTo>
                  <a:lnTo>
                    <a:pt x="8998" y="2197"/>
                  </a:lnTo>
                  <a:lnTo>
                    <a:pt x="8935" y="2302"/>
                  </a:lnTo>
                  <a:lnTo>
                    <a:pt x="8788" y="2302"/>
                  </a:lnTo>
                  <a:lnTo>
                    <a:pt x="8767" y="2281"/>
                  </a:lnTo>
                  <a:lnTo>
                    <a:pt x="8684" y="2302"/>
                  </a:lnTo>
                  <a:lnTo>
                    <a:pt x="8621" y="2385"/>
                  </a:lnTo>
                  <a:lnTo>
                    <a:pt x="8537" y="2364"/>
                  </a:lnTo>
                  <a:lnTo>
                    <a:pt x="8307" y="2176"/>
                  </a:lnTo>
                  <a:lnTo>
                    <a:pt x="8223" y="2072"/>
                  </a:lnTo>
                  <a:lnTo>
                    <a:pt x="8223" y="1988"/>
                  </a:lnTo>
                  <a:lnTo>
                    <a:pt x="8098" y="1862"/>
                  </a:lnTo>
                  <a:lnTo>
                    <a:pt x="7993" y="1758"/>
                  </a:lnTo>
                  <a:lnTo>
                    <a:pt x="7993" y="1653"/>
                  </a:lnTo>
                  <a:lnTo>
                    <a:pt x="8014" y="1569"/>
                  </a:lnTo>
                  <a:lnTo>
                    <a:pt x="7993" y="1528"/>
                  </a:lnTo>
                  <a:lnTo>
                    <a:pt x="8014" y="1423"/>
                  </a:lnTo>
                  <a:lnTo>
                    <a:pt x="8056" y="1339"/>
                  </a:lnTo>
                  <a:lnTo>
                    <a:pt x="8056" y="1214"/>
                  </a:lnTo>
                  <a:lnTo>
                    <a:pt x="8161" y="1025"/>
                  </a:lnTo>
                  <a:lnTo>
                    <a:pt x="8202" y="879"/>
                  </a:lnTo>
                  <a:lnTo>
                    <a:pt x="8307" y="732"/>
                  </a:lnTo>
                  <a:lnTo>
                    <a:pt x="8307" y="691"/>
                  </a:lnTo>
                  <a:lnTo>
                    <a:pt x="8202" y="691"/>
                  </a:lnTo>
                  <a:lnTo>
                    <a:pt x="8140" y="607"/>
                  </a:lnTo>
                  <a:lnTo>
                    <a:pt x="8119" y="523"/>
                  </a:lnTo>
                  <a:lnTo>
                    <a:pt x="7993" y="523"/>
                  </a:lnTo>
                  <a:lnTo>
                    <a:pt x="7889" y="481"/>
                  </a:lnTo>
                  <a:lnTo>
                    <a:pt x="7930" y="398"/>
                  </a:lnTo>
                  <a:lnTo>
                    <a:pt x="8014" y="293"/>
                  </a:lnTo>
                  <a:lnTo>
                    <a:pt x="8014" y="147"/>
                  </a:lnTo>
                  <a:lnTo>
                    <a:pt x="7910" y="0"/>
                  </a:lnTo>
                  <a:lnTo>
                    <a:pt x="7784" y="0"/>
                  </a:lnTo>
                  <a:lnTo>
                    <a:pt x="7721" y="63"/>
                  </a:lnTo>
                  <a:lnTo>
                    <a:pt x="7679"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grpSp>
        <p:nvGrpSpPr>
          <p:cNvPr id="36" name="Google Shape;10426;p32">
            <a:extLst>
              <a:ext uri="{FF2B5EF4-FFF2-40B4-BE49-F238E27FC236}">
                <a16:creationId xmlns:a16="http://schemas.microsoft.com/office/drawing/2014/main" id="{514B70FF-10B0-A81D-FE39-B639CD0664E6}"/>
              </a:ext>
            </a:extLst>
          </p:cNvPr>
          <p:cNvGrpSpPr/>
          <p:nvPr/>
        </p:nvGrpSpPr>
        <p:grpSpPr>
          <a:xfrm>
            <a:off x="6170733" y="4547238"/>
            <a:ext cx="283101" cy="1141789"/>
            <a:chOff x="2680375" y="3423800"/>
            <a:chExt cx="182973" cy="761050"/>
          </a:xfrm>
          <a:solidFill>
            <a:srgbClr val="F2F2F2"/>
          </a:solidFill>
        </p:grpSpPr>
        <p:sp>
          <p:nvSpPr>
            <p:cNvPr id="267" name="Google Shape;10427;p32">
              <a:extLst>
                <a:ext uri="{FF2B5EF4-FFF2-40B4-BE49-F238E27FC236}">
                  <a16:creationId xmlns:a16="http://schemas.microsoft.com/office/drawing/2014/main" id="{794885E3-3F02-C0BA-0118-5B12523E8113}"/>
                </a:ext>
              </a:extLst>
            </p:cNvPr>
            <p:cNvSpPr/>
            <p:nvPr/>
          </p:nvSpPr>
          <p:spPr>
            <a:xfrm>
              <a:off x="2698648" y="3423800"/>
              <a:ext cx="164700" cy="703875"/>
            </a:xfrm>
            <a:custGeom>
              <a:avLst/>
              <a:gdLst/>
              <a:ahLst/>
              <a:cxnLst/>
              <a:rect l="l" t="t" r="r" b="b"/>
              <a:pathLst>
                <a:path w="6588" h="28155" extrusionOk="0">
                  <a:moveTo>
                    <a:pt x="319" y="4568"/>
                  </a:moveTo>
                  <a:lnTo>
                    <a:pt x="107" y="1274"/>
                  </a:lnTo>
                  <a:lnTo>
                    <a:pt x="319" y="0"/>
                  </a:lnTo>
                  <a:lnTo>
                    <a:pt x="6588" y="4356"/>
                  </a:lnTo>
                  <a:lnTo>
                    <a:pt x="4994" y="7331"/>
                  </a:lnTo>
                  <a:lnTo>
                    <a:pt x="1913" y="16149"/>
                  </a:lnTo>
                  <a:lnTo>
                    <a:pt x="2656" y="24330"/>
                  </a:lnTo>
                  <a:lnTo>
                    <a:pt x="4144" y="28155"/>
                  </a:lnTo>
                  <a:lnTo>
                    <a:pt x="1700" y="27836"/>
                  </a:lnTo>
                  <a:lnTo>
                    <a:pt x="532" y="25605"/>
                  </a:lnTo>
                  <a:lnTo>
                    <a:pt x="1063" y="22736"/>
                  </a:lnTo>
                  <a:lnTo>
                    <a:pt x="0" y="17530"/>
                  </a:lnTo>
                  <a:lnTo>
                    <a:pt x="638" y="14024"/>
                  </a:lnTo>
                  <a:lnTo>
                    <a:pt x="213" y="11793"/>
                  </a:lnTo>
                  <a:lnTo>
                    <a:pt x="744" y="7756"/>
                  </a:lnTo>
                  <a:close/>
                </a:path>
              </a:pathLst>
            </a:custGeom>
            <a:grpFill/>
            <a:ln w="3175">
              <a:solidFill>
                <a:schemeClr val="bg2">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68" name="Google Shape;10428;p32">
              <a:extLst>
                <a:ext uri="{FF2B5EF4-FFF2-40B4-BE49-F238E27FC236}">
                  <a16:creationId xmlns:a16="http://schemas.microsoft.com/office/drawing/2014/main" id="{03A71FE1-A981-2DC2-C73D-4F5C63E9FD68}"/>
                </a:ext>
              </a:extLst>
            </p:cNvPr>
            <p:cNvSpPr/>
            <p:nvPr/>
          </p:nvSpPr>
          <p:spPr>
            <a:xfrm>
              <a:off x="2680375" y="3510050"/>
              <a:ext cx="137075" cy="674800"/>
            </a:xfrm>
            <a:custGeom>
              <a:avLst/>
              <a:gdLst/>
              <a:ahLst/>
              <a:cxnLst/>
              <a:rect l="l" t="t" r="r" b="b"/>
              <a:pathLst>
                <a:path w="5483" h="26992" extrusionOk="0">
                  <a:moveTo>
                    <a:pt x="984" y="23016"/>
                  </a:moveTo>
                  <a:lnTo>
                    <a:pt x="984" y="23121"/>
                  </a:lnTo>
                  <a:lnTo>
                    <a:pt x="1026" y="23058"/>
                  </a:lnTo>
                  <a:lnTo>
                    <a:pt x="1088" y="23016"/>
                  </a:lnTo>
                  <a:close/>
                  <a:moveTo>
                    <a:pt x="1047" y="0"/>
                  </a:moveTo>
                  <a:lnTo>
                    <a:pt x="984" y="105"/>
                  </a:lnTo>
                  <a:lnTo>
                    <a:pt x="963" y="209"/>
                  </a:lnTo>
                  <a:lnTo>
                    <a:pt x="1068" y="314"/>
                  </a:lnTo>
                  <a:lnTo>
                    <a:pt x="1005" y="419"/>
                  </a:lnTo>
                  <a:lnTo>
                    <a:pt x="900" y="502"/>
                  </a:lnTo>
                  <a:lnTo>
                    <a:pt x="837" y="461"/>
                  </a:lnTo>
                  <a:lnTo>
                    <a:pt x="691" y="544"/>
                  </a:lnTo>
                  <a:lnTo>
                    <a:pt x="565" y="628"/>
                  </a:lnTo>
                  <a:lnTo>
                    <a:pt x="628" y="670"/>
                  </a:lnTo>
                  <a:lnTo>
                    <a:pt x="628" y="837"/>
                  </a:lnTo>
                  <a:lnTo>
                    <a:pt x="586" y="963"/>
                  </a:lnTo>
                  <a:lnTo>
                    <a:pt x="628" y="1130"/>
                  </a:lnTo>
                  <a:lnTo>
                    <a:pt x="733" y="1549"/>
                  </a:lnTo>
                  <a:lnTo>
                    <a:pt x="733" y="1695"/>
                  </a:lnTo>
                  <a:lnTo>
                    <a:pt x="691" y="1800"/>
                  </a:lnTo>
                  <a:lnTo>
                    <a:pt x="649" y="1883"/>
                  </a:lnTo>
                  <a:lnTo>
                    <a:pt x="691" y="2093"/>
                  </a:lnTo>
                  <a:lnTo>
                    <a:pt x="775" y="2302"/>
                  </a:lnTo>
                  <a:lnTo>
                    <a:pt x="858" y="2490"/>
                  </a:lnTo>
                  <a:lnTo>
                    <a:pt x="858" y="2762"/>
                  </a:lnTo>
                  <a:lnTo>
                    <a:pt x="837" y="2846"/>
                  </a:lnTo>
                  <a:lnTo>
                    <a:pt x="796" y="2909"/>
                  </a:lnTo>
                  <a:lnTo>
                    <a:pt x="837" y="3327"/>
                  </a:lnTo>
                  <a:lnTo>
                    <a:pt x="837" y="3432"/>
                  </a:lnTo>
                  <a:lnTo>
                    <a:pt x="754" y="3474"/>
                  </a:lnTo>
                  <a:lnTo>
                    <a:pt x="670" y="3536"/>
                  </a:lnTo>
                  <a:lnTo>
                    <a:pt x="670" y="3766"/>
                  </a:lnTo>
                  <a:lnTo>
                    <a:pt x="691" y="3829"/>
                  </a:lnTo>
                  <a:lnTo>
                    <a:pt x="775" y="3766"/>
                  </a:lnTo>
                  <a:lnTo>
                    <a:pt x="837" y="3829"/>
                  </a:lnTo>
                  <a:lnTo>
                    <a:pt x="754" y="3892"/>
                  </a:lnTo>
                  <a:lnTo>
                    <a:pt x="754" y="4499"/>
                  </a:lnTo>
                  <a:lnTo>
                    <a:pt x="837" y="4729"/>
                  </a:lnTo>
                  <a:lnTo>
                    <a:pt x="858" y="4917"/>
                  </a:lnTo>
                  <a:lnTo>
                    <a:pt x="837" y="5064"/>
                  </a:lnTo>
                  <a:lnTo>
                    <a:pt x="733" y="5231"/>
                  </a:lnTo>
                  <a:lnTo>
                    <a:pt x="733" y="5399"/>
                  </a:lnTo>
                  <a:lnTo>
                    <a:pt x="837" y="5566"/>
                  </a:lnTo>
                  <a:lnTo>
                    <a:pt x="796" y="5712"/>
                  </a:lnTo>
                  <a:lnTo>
                    <a:pt x="796" y="5984"/>
                  </a:lnTo>
                  <a:lnTo>
                    <a:pt x="754" y="6089"/>
                  </a:lnTo>
                  <a:lnTo>
                    <a:pt x="754" y="6256"/>
                  </a:lnTo>
                  <a:lnTo>
                    <a:pt x="775" y="6340"/>
                  </a:lnTo>
                  <a:lnTo>
                    <a:pt x="775" y="6403"/>
                  </a:lnTo>
                  <a:lnTo>
                    <a:pt x="670" y="6570"/>
                  </a:lnTo>
                  <a:lnTo>
                    <a:pt x="670" y="6717"/>
                  </a:lnTo>
                  <a:lnTo>
                    <a:pt x="628" y="6821"/>
                  </a:lnTo>
                  <a:lnTo>
                    <a:pt x="649" y="7010"/>
                  </a:lnTo>
                  <a:lnTo>
                    <a:pt x="628" y="7093"/>
                  </a:lnTo>
                  <a:lnTo>
                    <a:pt x="524" y="7303"/>
                  </a:lnTo>
                  <a:lnTo>
                    <a:pt x="524" y="7407"/>
                  </a:lnTo>
                  <a:lnTo>
                    <a:pt x="628" y="7554"/>
                  </a:lnTo>
                  <a:lnTo>
                    <a:pt x="649" y="7721"/>
                  </a:lnTo>
                  <a:lnTo>
                    <a:pt x="733" y="7826"/>
                  </a:lnTo>
                  <a:lnTo>
                    <a:pt x="649" y="7867"/>
                  </a:lnTo>
                  <a:lnTo>
                    <a:pt x="586" y="8014"/>
                  </a:lnTo>
                  <a:lnTo>
                    <a:pt x="670" y="8119"/>
                  </a:lnTo>
                  <a:lnTo>
                    <a:pt x="586" y="8202"/>
                  </a:lnTo>
                  <a:lnTo>
                    <a:pt x="524" y="8244"/>
                  </a:lnTo>
                  <a:lnTo>
                    <a:pt x="524" y="8391"/>
                  </a:lnTo>
                  <a:lnTo>
                    <a:pt x="544" y="8537"/>
                  </a:lnTo>
                  <a:lnTo>
                    <a:pt x="544" y="8663"/>
                  </a:lnTo>
                  <a:lnTo>
                    <a:pt x="670" y="8997"/>
                  </a:lnTo>
                  <a:lnTo>
                    <a:pt x="670" y="9186"/>
                  </a:lnTo>
                  <a:lnTo>
                    <a:pt x="628" y="9228"/>
                  </a:lnTo>
                  <a:lnTo>
                    <a:pt x="628" y="9332"/>
                  </a:lnTo>
                  <a:lnTo>
                    <a:pt x="754" y="9520"/>
                  </a:lnTo>
                  <a:lnTo>
                    <a:pt x="754" y="9730"/>
                  </a:lnTo>
                  <a:lnTo>
                    <a:pt x="733" y="9855"/>
                  </a:lnTo>
                  <a:lnTo>
                    <a:pt x="733" y="9918"/>
                  </a:lnTo>
                  <a:lnTo>
                    <a:pt x="754" y="10023"/>
                  </a:lnTo>
                  <a:lnTo>
                    <a:pt x="733" y="10106"/>
                  </a:lnTo>
                  <a:lnTo>
                    <a:pt x="691" y="10211"/>
                  </a:lnTo>
                  <a:lnTo>
                    <a:pt x="733" y="10253"/>
                  </a:lnTo>
                  <a:lnTo>
                    <a:pt x="858" y="10441"/>
                  </a:lnTo>
                  <a:lnTo>
                    <a:pt x="879" y="10546"/>
                  </a:lnTo>
                  <a:lnTo>
                    <a:pt x="837" y="10650"/>
                  </a:lnTo>
                  <a:lnTo>
                    <a:pt x="754" y="10692"/>
                  </a:lnTo>
                  <a:lnTo>
                    <a:pt x="670" y="10860"/>
                  </a:lnTo>
                  <a:lnTo>
                    <a:pt x="670" y="10901"/>
                  </a:lnTo>
                  <a:lnTo>
                    <a:pt x="733" y="10964"/>
                  </a:lnTo>
                  <a:lnTo>
                    <a:pt x="670" y="11090"/>
                  </a:lnTo>
                  <a:lnTo>
                    <a:pt x="586" y="11173"/>
                  </a:lnTo>
                  <a:lnTo>
                    <a:pt x="586" y="11278"/>
                  </a:lnTo>
                  <a:lnTo>
                    <a:pt x="565" y="11466"/>
                  </a:lnTo>
                  <a:lnTo>
                    <a:pt x="524" y="11571"/>
                  </a:lnTo>
                  <a:lnTo>
                    <a:pt x="524" y="11676"/>
                  </a:lnTo>
                  <a:lnTo>
                    <a:pt x="482" y="11717"/>
                  </a:lnTo>
                  <a:lnTo>
                    <a:pt x="482" y="11843"/>
                  </a:lnTo>
                  <a:lnTo>
                    <a:pt x="419" y="11927"/>
                  </a:lnTo>
                  <a:lnTo>
                    <a:pt x="419" y="11989"/>
                  </a:lnTo>
                  <a:lnTo>
                    <a:pt x="461" y="12052"/>
                  </a:lnTo>
                  <a:lnTo>
                    <a:pt x="377" y="12157"/>
                  </a:lnTo>
                  <a:lnTo>
                    <a:pt x="377" y="12324"/>
                  </a:lnTo>
                  <a:lnTo>
                    <a:pt x="377" y="12429"/>
                  </a:lnTo>
                  <a:lnTo>
                    <a:pt x="314" y="12471"/>
                  </a:lnTo>
                  <a:lnTo>
                    <a:pt x="314" y="12575"/>
                  </a:lnTo>
                  <a:lnTo>
                    <a:pt x="272" y="12659"/>
                  </a:lnTo>
                  <a:lnTo>
                    <a:pt x="272" y="12743"/>
                  </a:lnTo>
                  <a:lnTo>
                    <a:pt x="314" y="12847"/>
                  </a:lnTo>
                  <a:lnTo>
                    <a:pt x="314" y="12952"/>
                  </a:lnTo>
                  <a:lnTo>
                    <a:pt x="231" y="13057"/>
                  </a:lnTo>
                  <a:lnTo>
                    <a:pt x="147" y="13057"/>
                  </a:lnTo>
                  <a:lnTo>
                    <a:pt x="63" y="12994"/>
                  </a:lnTo>
                  <a:lnTo>
                    <a:pt x="0" y="13015"/>
                  </a:lnTo>
                  <a:lnTo>
                    <a:pt x="0" y="13098"/>
                  </a:lnTo>
                  <a:lnTo>
                    <a:pt x="21" y="13224"/>
                  </a:lnTo>
                  <a:lnTo>
                    <a:pt x="21" y="13412"/>
                  </a:lnTo>
                  <a:lnTo>
                    <a:pt x="105" y="13517"/>
                  </a:lnTo>
                  <a:lnTo>
                    <a:pt x="231" y="13621"/>
                  </a:lnTo>
                  <a:lnTo>
                    <a:pt x="252" y="13747"/>
                  </a:lnTo>
                  <a:lnTo>
                    <a:pt x="231" y="13914"/>
                  </a:lnTo>
                  <a:lnTo>
                    <a:pt x="398" y="14228"/>
                  </a:lnTo>
                  <a:lnTo>
                    <a:pt x="440" y="14312"/>
                  </a:lnTo>
                  <a:lnTo>
                    <a:pt x="524" y="14375"/>
                  </a:lnTo>
                  <a:lnTo>
                    <a:pt x="524" y="14563"/>
                  </a:lnTo>
                  <a:lnTo>
                    <a:pt x="461" y="14835"/>
                  </a:lnTo>
                  <a:lnTo>
                    <a:pt x="419" y="14856"/>
                  </a:lnTo>
                  <a:lnTo>
                    <a:pt x="440" y="14940"/>
                  </a:lnTo>
                  <a:lnTo>
                    <a:pt x="419" y="15002"/>
                  </a:lnTo>
                  <a:lnTo>
                    <a:pt x="356" y="14982"/>
                  </a:lnTo>
                  <a:lnTo>
                    <a:pt x="314" y="14982"/>
                  </a:lnTo>
                  <a:lnTo>
                    <a:pt x="272" y="15086"/>
                  </a:lnTo>
                  <a:lnTo>
                    <a:pt x="314" y="15191"/>
                  </a:lnTo>
                  <a:lnTo>
                    <a:pt x="377" y="15254"/>
                  </a:lnTo>
                  <a:lnTo>
                    <a:pt x="335" y="15484"/>
                  </a:lnTo>
                  <a:lnTo>
                    <a:pt x="356" y="15588"/>
                  </a:lnTo>
                  <a:lnTo>
                    <a:pt x="314" y="15672"/>
                  </a:lnTo>
                  <a:lnTo>
                    <a:pt x="356" y="15714"/>
                  </a:lnTo>
                  <a:lnTo>
                    <a:pt x="335" y="15798"/>
                  </a:lnTo>
                  <a:lnTo>
                    <a:pt x="314" y="15818"/>
                  </a:lnTo>
                  <a:lnTo>
                    <a:pt x="335" y="15881"/>
                  </a:lnTo>
                  <a:lnTo>
                    <a:pt x="524" y="16153"/>
                  </a:lnTo>
                  <a:lnTo>
                    <a:pt x="565" y="16216"/>
                  </a:lnTo>
                  <a:lnTo>
                    <a:pt x="565" y="16362"/>
                  </a:lnTo>
                  <a:lnTo>
                    <a:pt x="524" y="16342"/>
                  </a:lnTo>
                  <a:lnTo>
                    <a:pt x="377" y="16342"/>
                  </a:lnTo>
                  <a:lnTo>
                    <a:pt x="314" y="16425"/>
                  </a:lnTo>
                  <a:lnTo>
                    <a:pt x="314" y="16467"/>
                  </a:lnTo>
                  <a:lnTo>
                    <a:pt x="356" y="16530"/>
                  </a:lnTo>
                  <a:lnTo>
                    <a:pt x="356" y="16614"/>
                  </a:lnTo>
                  <a:lnTo>
                    <a:pt x="314" y="16655"/>
                  </a:lnTo>
                  <a:lnTo>
                    <a:pt x="272" y="16739"/>
                  </a:lnTo>
                  <a:lnTo>
                    <a:pt x="314" y="16823"/>
                  </a:lnTo>
                  <a:lnTo>
                    <a:pt x="335" y="16844"/>
                  </a:lnTo>
                  <a:lnTo>
                    <a:pt x="377" y="16969"/>
                  </a:lnTo>
                  <a:lnTo>
                    <a:pt x="419" y="17304"/>
                  </a:lnTo>
                  <a:lnTo>
                    <a:pt x="356" y="17451"/>
                  </a:lnTo>
                  <a:lnTo>
                    <a:pt x="482" y="17492"/>
                  </a:lnTo>
                  <a:lnTo>
                    <a:pt x="670" y="17471"/>
                  </a:lnTo>
                  <a:lnTo>
                    <a:pt x="670" y="17409"/>
                  </a:lnTo>
                  <a:lnTo>
                    <a:pt x="670" y="17283"/>
                  </a:lnTo>
                  <a:lnTo>
                    <a:pt x="733" y="17199"/>
                  </a:lnTo>
                  <a:lnTo>
                    <a:pt x="837" y="17241"/>
                  </a:lnTo>
                  <a:lnTo>
                    <a:pt x="858" y="17199"/>
                  </a:lnTo>
                  <a:lnTo>
                    <a:pt x="733" y="17095"/>
                  </a:lnTo>
                  <a:lnTo>
                    <a:pt x="775" y="17053"/>
                  </a:lnTo>
                  <a:lnTo>
                    <a:pt x="649" y="16927"/>
                  </a:lnTo>
                  <a:lnTo>
                    <a:pt x="649" y="16844"/>
                  </a:lnTo>
                  <a:lnTo>
                    <a:pt x="733" y="16844"/>
                  </a:lnTo>
                  <a:lnTo>
                    <a:pt x="837" y="16886"/>
                  </a:lnTo>
                  <a:lnTo>
                    <a:pt x="837" y="16865"/>
                  </a:lnTo>
                  <a:lnTo>
                    <a:pt x="775" y="16823"/>
                  </a:lnTo>
                  <a:lnTo>
                    <a:pt x="649" y="16718"/>
                  </a:lnTo>
                  <a:lnTo>
                    <a:pt x="775" y="16739"/>
                  </a:lnTo>
                  <a:lnTo>
                    <a:pt x="775" y="16634"/>
                  </a:lnTo>
                  <a:lnTo>
                    <a:pt x="754" y="16572"/>
                  </a:lnTo>
                  <a:lnTo>
                    <a:pt x="754" y="16425"/>
                  </a:lnTo>
                  <a:lnTo>
                    <a:pt x="733" y="16362"/>
                  </a:lnTo>
                  <a:cubicBezTo>
                    <a:pt x="733" y="16321"/>
                    <a:pt x="754" y="16258"/>
                    <a:pt x="775" y="16237"/>
                  </a:cubicBezTo>
                  <a:lnTo>
                    <a:pt x="837" y="16258"/>
                  </a:lnTo>
                  <a:lnTo>
                    <a:pt x="879" y="16237"/>
                  </a:lnTo>
                  <a:cubicBezTo>
                    <a:pt x="879" y="16342"/>
                    <a:pt x="900" y="16467"/>
                    <a:pt x="900" y="16572"/>
                  </a:cubicBezTo>
                  <a:lnTo>
                    <a:pt x="1068" y="17764"/>
                  </a:lnTo>
                  <a:lnTo>
                    <a:pt x="1047" y="17785"/>
                  </a:lnTo>
                  <a:lnTo>
                    <a:pt x="1068" y="17869"/>
                  </a:lnTo>
                  <a:lnTo>
                    <a:pt x="1068" y="18036"/>
                  </a:lnTo>
                  <a:lnTo>
                    <a:pt x="1005" y="18078"/>
                  </a:lnTo>
                  <a:lnTo>
                    <a:pt x="1047" y="18120"/>
                  </a:lnTo>
                  <a:lnTo>
                    <a:pt x="1047" y="18287"/>
                  </a:lnTo>
                  <a:lnTo>
                    <a:pt x="1005" y="18350"/>
                  </a:lnTo>
                  <a:lnTo>
                    <a:pt x="1047" y="18434"/>
                  </a:lnTo>
                  <a:lnTo>
                    <a:pt x="1047" y="18455"/>
                  </a:lnTo>
                  <a:cubicBezTo>
                    <a:pt x="1047" y="18643"/>
                    <a:pt x="1005" y="18852"/>
                    <a:pt x="963" y="19041"/>
                  </a:cubicBezTo>
                  <a:cubicBezTo>
                    <a:pt x="921" y="19187"/>
                    <a:pt x="900" y="19334"/>
                    <a:pt x="858" y="19459"/>
                  </a:cubicBezTo>
                  <a:lnTo>
                    <a:pt x="796" y="19480"/>
                  </a:lnTo>
                  <a:lnTo>
                    <a:pt x="691" y="19564"/>
                  </a:lnTo>
                  <a:lnTo>
                    <a:pt x="649" y="19564"/>
                  </a:lnTo>
                  <a:lnTo>
                    <a:pt x="649" y="19501"/>
                  </a:lnTo>
                  <a:lnTo>
                    <a:pt x="754" y="19480"/>
                  </a:lnTo>
                  <a:lnTo>
                    <a:pt x="837" y="19438"/>
                  </a:lnTo>
                  <a:lnTo>
                    <a:pt x="837" y="19271"/>
                  </a:lnTo>
                  <a:lnTo>
                    <a:pt x="775" y="19250"/>
                  </a:lnTo>
                  <a:lnTo>
                    <a:pt x="670" y="19292"/>
                  </a:lnTo>
                  <a:lnTo>
                    <a:pt x="461" y="19292"/>
                  </a:lnTo>
                  <a:lnTo>
                    <a:pt x="377" y="19271"/>
                  </a:lnTo>
                  <a:lnTo>
                    <a:pt x="293" y="19292"/>
                  </a:lnTo>
                  <a:lnTo>
                    <a:pt x="293" y="19375"/>
                  </a:lnTo>
                  <a:lnTo>
                    <a:pt x="356" y="19501"/>
                  </a:lnTo>
                  <a:lnTo>
                    <a:pt x="398" y="19501"/>
                  </a:lnTo>
                  <a:lnTo>
                    <a:pt x="440" y="19585"/>
                  </a:lnTo>
                  <a:lnTo>
                    <a:pt x="356" y="19585"/>
                  </a:lnTo>
                  <a:lnTo>
                    <a:pt x="335" y="19689"/>
                  </a:lnTo>
                  <a:lnTo>
                    <a:pt x="252" y="19752"/>
                  </a:lnTo>
                  <a:lnTo>
                    <a:pt x="189" y="19857"/>
                  </a:lnTo>
                  <a:lnTo>
                    <a:pt x="42" y="19919"/>
                  </a:lnTo>
                  <a:lnTo>
                    <a:pt x="42" y="20003"/>
                  </a:lnTo>
                  <a:lnTo>
                    <a:pt x="189" y="20192"/>
                  </a:lnTo>
                  <a:lnTo>
                    <a:pt x="272" y="20192"/>
                  </a:lnTo>
                  <a:lnTo>
                    <a:pt x="335" y="20129"/>
                  </a:lnTo>
                  <a:lnTo>
                    <a:pt x="335" y="20066"/>
                  </a:lnTo>
                  <a:lnTo>
                    <a:pt x="231" y="20024"/>
                  </a:lnTo>
                  <a:lnTo>
                    <a:pt x="231" y="19982"/>
                  </a:lnTo>
                  <a:lnTo>
                    <a:pt x="272" y="19878"/>
                  </a:lnTo>
                  <a:lnTo>
                    <a:pt x="440" y="19878"/>
                  </a:lnTo>
                  <a:lnTo>
                    <a:pt x="461" y="19857"/>
                  </a:lnTo>
                  <a:lnTo>
                    <a:pt x="482" y="19982"/>
                  </a:lnTo>
                  <a:lnTo>
                    <a:pt x="586" y="20066"/>
                  </a:lnTo>
                  <a:lnTo>
                    <a:pt x="712" y="20066"/>
                  </a:lnTo>
                  <a:lnTo>
                    <a:pt x="754" y="20003"/>
                  </a:lnTo>
                  <a:lnTo>
                    <a:pt x="754" y="20003"/>
                  </a:lnTo>
                  <a:cubicBezTo>
                    <a:pt x="670" y="20317"/>
                    <a:pt x="649" y="20631"/>
                    <a:pt x="649" y="20924"/>
                  </a:cubicBezTo>
                  <a:lnTo>
                    <a:pt x="586" y="20966"/>
                  </a:lnTo>
                  <a:lnTo>
                    <a:pt x="649" y="21008"/>
                  </a:lnTo>
                  <a:lnTo>
                    <a:pt x="649" y="21154"/>
                  </a:lnTo>
                  <a:lnTo>
                    <a:pt x="565" y="21028"/>
                  </a:lnTo>
                  <a:lnTo>
                    <a:pt x="461" y="21008"/>
                  </a:lnTo>
                  <a:lnTo>
                    <a:pt x="440" y="21049"/>
                  </a:lnTo>
                  <a:lnTo>
                    <a:pt x="440" y="21133"/>
                  </a:lnTo>
                  <a:lnTo>
                    <a:pt x="461" y="21259"/>
                  </a:lnTo>
                  <a:lnTo>
                    <a:pt x="565" y="21280"/>
                  </a:lnTo>
                  <a:lnTo>
                    <a:pt x="649" y="21342"/>
                  </a:lnTo>
                  <a:lnTo>
                    <a:pt x="649" y="21384"/>
                  </a:lnTo>
                  <a:lnTo>
                    <a:pt x="691" y="21552"/>
                  </a:lnTo>
                  <a:lnTo>
                    <a:pt x="754" y="21572"/>
                  </a:lnTo>
                  <a:cubicBezTo>
                    <a:pt x="754" y="21635"/>
                    <a:pt x="775" y="21656"/>
                    <a:pt x="796" y="21698"/>
                  </a:cubicBezTo>
                  <a:lnTo>
                    <a:pt x="670" y="21656"/>
                  </a:lnTo>
                  <a:lnTo>
                    <a:pt x="649" y="21635"/>
                  </a:lnTo>
                  <a:lnTo>
                    <a:pt x="586" y="21677"/>
                  </a:lnTo>
                  <a:lnTo>
                    <a:pt x="649" y="21865"/>
                  </a:lnTo>
                  <a:lnTo>
                    <a:pt x="649" y="21949"/>
                  </a:lnTo>
                  <a:lnTo>
                    <a:pt x="691" y="21970"/>
                  </a:lnTo>
                  <a:lnTo>
                    <a:pt x="796" y="21803"/>
                  </a:lnTo>
                  <a:lnTo>
                    <a:pt x="858" y="21782"/>
                  </a:lnTo>
                  <a:cubicBezTo>
                    <a:pt x="879" y="21844"/>
                    <a:pt x="900" y="21886"/>
                    <a:pt x="921" y="21970"/>
                  </a:cubicBezTo>
                  <a:lnTo>
                    <a:pt x="921" y="22012"/>
                  </a:lnTo>
                  <a:lnTo>
                    <a:pt x="816" y="22054"/>
                  </a:lnTo>
                  <a:lnTo>
                    <a:pt x="921" y="22284"/>
                  </a:lnTo>
                  <a:lnTo>
                    <a:pt x="963" y="22409"/>
                  </a:lnTo>
                  <a:cubicBezTo>
                    <a:pt x="963" y="22493"/>
                    <a:pt x="984" y="22577"/>
                    <a:pt x="1005" y="22640"/>
                  </a:cubicBezTo>
                  <a:lnTo>
                    <a:pt x="984" y="22681"/>
                  </a:lnTo>
                  <a:lnTo>
                    <a:pt x="984" y="22744"/>
                  </a:lnTo>
                  <a:lnTo>
                    <a:pt x="921" y="22807"/>
                  </a:lnTo>
                  <a:lnTo>
                    <a:pt x="1005" y="22849"/>
                  </a:lnTo>
                  <a:lnTo>
                    <a:pt x="1026" y="22932"/>
                  </a:lnTo>
                  <a:lnTo>
                    <a:pt x="1068" y="22932"/>
                  </a:lnTo>
                  <a:cubicBezTo>
                    <a:pt x="1068" y="22953"/>
                    <a:pt x="1068" y="22995"/>
                    <a:pt x="1088" y="23016"/>
                  </a:cubicBezTo>
                  <a:cubicBezTo>
                    <a:pt x="1130" y="23163"/>
                    <a:pt x="1193" y="23330"/>
                    <a:pt x="1235" y="23456"/>
                  </a:cubicBezTo>
                  <a:lnTo>
                    <a:pt x="1277" y="23518"/>
                  </a:lnTo>
                  <a:cubicBezTo>
                    <a:pt x="1277" y="23539"/>
                    <a:pt x="1277" y="23539"/>
                    <a:pt x="1298" y="23560"/>
                  </a:cubicBezTo>
                  <a:lnTo>
                    <a:pt x="1235" y="23665"/>
                  </a:lnTo>
                  <a:lnTo>
                    <a:pt x="1193" y="23728"/>
                  </a:lnTo>
                  <a:lnTo>
                    <a:pt x="1235" y="23749"/>
                  </a:lnTo>
                  <a:lnTo>
                    <a:pt x="1381" y="23728"/>
                  </a:lnTo>
                  <a:lnTo>
                    <a:pt x="1444" y="23874"/>
                  </a:lnTo>
                  <a:lnTo>
                    <a:pt x="1423" y="23874"/>
                  </a:lnTo>
                  <a:lnTo>
                    <a:pt x="1444" y="23937"/>
                  </a:lnTo>
                  <a:lnTo>
                    <a:pt x="1486" y="23958"/>
                  </a:lnTo>
                  <a:lnTo>
                    <a:pt x="1423" y="24000"/>
                  </a:lnTo>
                  <a:lnTo>
                    <a:pt x="1402" y="24062"/>
                  </a:lnTo>
                  <a:lnTo>
                    <a:pt x="1423" y="24146"/>
                  </a:lnTo>
                  <a:lnTo>
                    <a:pt x="1486" y="24167"/>
                  </a:lnTo>
                  <a:lnTo>
                    <a:pt x="1549" y="24188"/>
                  </a:lnTo>
                  <a:lnTo>
                    <a:pt x="1507" y="24104"/>
                  </a:lnTo>
                  <a:lnTo>
                    <a:pt x="1549" y="24083"/>
                  </a:lnTo>
                  <a:cubicBezTo>
                    <a:pt x="1612" y="24167"/>
                    <a:pt x="1653" y="24272"/>
                    <a:pt x="1716" y="24355"/>
                  </a:cubicBezTo>
                  <a:lnTo>
                    <a:pt x="1716" y="24397"/>
                  </a:lnTo>
                  <a:lnTo>
                    <a:pt x="1653" y="24460"/>
                  </a:lnTo>
                  <a:lnTo>
                    <a:pt x="1695" y="24481"/>
                  </a:lnTo>
                  <a:lnTo>
                    <a:pt x="1737" y="24460"/>
                  </a:lnTo>
                  <a:lnTo>
                    <a:pt x="1758" y="24418"/>
                  </a:lnTo>
                  <a:cubicBezTo>
                    <a:pt x="1967" y="24753"/>
                    <a:pt x="2218" y="25004"/>
                    <a:pt x="2469" y="25234"/>
                  </a:cubicBezTo>
                  <a:lnTo>
                    <a:pt x="2449" y="25234"/>
                  </a:lnTo>
                  <a:lnTo>
                    <a:pt x="2365" y="25192"/>
                  </a:lnTo>
                  <a:lnTo>
                    <a:pt x="2260" y="25150"/>
                  </a:lnTo>
                  <a:lnTo>
                    <a:pt x="2156" y="25150"/>
                  </a:lnTo>
                  <a:lnTo>
                    <a:pt x="2072" y="25109"/>
                  </a:lnTo>
                  <a:lnTo>
                    <a:pt x="1946" y="24983"/>
                  </a:lnTo>
                  <a:lnTo>
                    <a:pt x="1863" y="24920"/>
                  </a:lnTo>
                  <a:lnTo>
                    <a:pt x="1842" y="24983"/>
                  </a:lnTo>
                  <a:lnTo>
                    <a:pt x="1863" y="25088"/>
                  </a:lnTo>
                  <a:lnTo>
                    <a:pt x="1946" y="25213"/>
                  </a:lnTo>
                  <a:lnTo>
                    <a:pt x="2072" y="25234"/>
                  </a:lnTo>
                  <a:lnTo>
                    <a:pt x="2239" y="25318"/>
                  </a:lnTo>
                  <a:lnTo>
                    <a:pt x="2281" y="25401"/>
                  </a:lnTo>
                  <a:lnTo>
                    <a:pt x="2365" y="25401"/>
                  </a:lnTo>
                  <a:lnTo>
                    <a:pt x="2428" y="25360"/>
                  </a:lnTo>
                  <a:lnTo>
                    <a:pt x="2574" y="25422"/>
                  </a:lnTo>
                  <a:lnTo>
                    <a:pt x="2679" y="25464"/>
                  </a:lnTo>
                  <a:lnTo>
                    <a:pt x="2783" y="25464"/>
                  </a:lnTo>
                  <a:cubicBezTo>
                    <a:pt x="2804" y="25464"/>
                    <a:pt x="2846" y="25506"/>
                    <a:pt x="2846" y="25527"/>
                  </a:cubicBezTo>
                  <a:lnTo>
                    <a:pt x="2804" y="25527"/>
                  </a:lnTo>
                  <a:lnTo>
                    <a:pt x="2700" y="25569"/>
                  </a:lnTo>
                  <a:lnTo>
                    <a:pt x="2658" y="25548"/>
                  </a:lnTo>
                  <a:lnTo>
                    <a:pt x="2595" y="25506"/>
                  </a:lnTo>
                  <a:lnTo>
                    <a:pt x="2532" y="25506"/>
                  </a:lnTo>
                  <a:lnTo>
                    <a:pt x="2490" y="25548"/>
                  </a:lnTo>
                  <a:lnTo>
                    <a:pt x="2490" y="25611"/>
                  </a:lnTo>
                  <a:lnTo>
                    <a:pt x="2595" y="25653"/>
                  </a:lnTo>
                  <a:lnTo>
                    <a:pt x="2658" y="25757"/>
                  </a:lnTo>
                  <a:lnTo>
                    <a:pt x="2762" y="25799"/>
                  </a:lnTo>
                  <a:lnTo>
                    <a:pt x="2867" y="25925"/>
                  </a:lnTo>
                  <a:lnTo>
                    <a:pt x="2951" y="25945"/>
                  </a:lnTo>
                  <a:lnTo>
                    <a:pt x="3076" y="25925"/>
                  </a:lnTo>
                  <a:lnTo>
                    <a:pt x="3118" y="25945"/>
                  </a:lnTo>
                  <a:lnTo>
                    <a:pt x="3118" y="26029"/>
                  </a:lnTo>
                  <a:lnTo>
                    <a:pt x="3202" y="26092"/>
                  </a:lnTo>
                  <a:lnTo>
                    <a:pt x="3285" y="26071"/>
                  </a:lnTo>
                  <a:lnTo>
                    <a:pt x="3265" y="26029"/>
                  </a:lnTo>
                  <a:lnTo>
                    <a:pt x="3327" y="25945"/>
                  </a:lnTo>
                  <a:lnTo>
                    <a:pt x="3327" y="25883"/>
                  </a:lnTo>
                  <a:lnTo>
                    <a:pt x="3285" y="25862"/>
                  </a:lnTo>
                  <a:lnTo>
                    <a:pt x="3327" y="25841"/>
                  </a:lnTo>
                  <a:lnTo>
                    <a:pt x="3411" y="25841"/>
                  </a:lnTo>
                  <a:lnTo>
                    <a:pt x="3369" y="25757"/>
                  </a:lnTo>
                  <a:lnTo>
                    <a:pt x="3285" y="25736"/>
                  </a:lnTo>
                  <a:lnTo>
                    <a:pt x="3160" y="25757"/>
                  </a:lnTo>
                  <a:lnTo>
                    <a:pt x="3118" y="25715"/>
                  </a:lnTo>
                  <a:lnTo>
                    <a:pt x="3118" y="25715"/>
                  </a:lnTo>
                  <a:cubicBezTo>
                    <a:pt x="3141" y="25721"/>
                    <a:pt x="3164" y="25724"/>
                    <a:pt x="3189" y="25724"/>
                  </a:cubicBezTo>
                  <a:cubicBezTo>
                    <a:pt x="3256" y="25724"/>
                    <a:pt x="3329" y="25704"/>
                    <a:pt x="3390" y="25673"/>
                  </a:cubicBezTo>
                  <a:lnTo>
                    <a:pt x="3411" y="25715"/>
                  </a:lnTo>
                  <a:lnTo>
                    <a:pt x="3578" y="25736"/>
                  </a:lnTo>
                  <a:lnTo>
                    <a:pt x="3683" y="25778"/>
                  </a:lnTo>
                  <a:lnTo>
                    <a:pt x="3746" y="25778"/>
                  </a:lnTo>
                  <a:lnTo>
                    <a:pt x="3829" y="25841"/>
                  </a:lnTo>
                  <a:lnTo>
                    <a:pt x="3892" y="25778"/>
                  </a:lnTo>
                  <a:lnTo>
                    <a:pt x="3955" y="25653"/>
                  </a:lnTo>
                  <a:lnTo>
                    <a:pt x="3913" y="25464"/>
                  </a:lnTo>
                  <a:lnTo>
                    <a:pt x="3934" y="25401"/>
                  </a:lnTo>
                  <a:lnTo>
                    <a:pt x="3934" y="25318"/>
                  </a:lnTo>
                  <a:lnTo>
                    <a:pt x="3955" y="25150"/>
                  </a:lnTo>
                  <a:lnTo>
                    <a:pt x="3955" y="25109"/>
                  </a:lnTo>
                  <a:cubicBezTo>
                    <a:pt x="4018" y="25213"/>
                    <a:pt x="4060" y="25318"/>
                    <a:pt x="4143" y="25422"/>
                  </a:cubicBezTo>
                  <a:lnTo>
                    <a:pt x="4122" y="25527"/>
                  </a:lnTo>
                  <a:lnTo>
                    <a:pt x="4060" y="25632"/>
                  </a:lnTo>
                  <a:lnTo>
                    <a:pt x="4122" y="25736"/>
                  </a:lnTo>
                  <a:lnTo>
                    <a:pt x="4060" y="25820"/>
                  </a:lnTo>
                  <a:lnTo>
                    <a:pt x="4060" y="25883"/>
                  </a:lnTo>
                  <a:lnTo>
                    <a:pt x="4164" y="25945"/>
                  </a:lnTo>
                  <a:lnTo>
                    <a:pt x="4269" y="25966"/>
                  </a:lnTo>
                  <a:lnTo>
                    <a:pt x="4332" y="25987"/>
                  </a:lnTo>
                  <a:lnTo>
                    <a:pt x="4373" y="25945"/>
                  </a:lnTo>
                  <a:lnTo>
                    <a:pt x="4248" y="25841"/>
                  </a:lnTo>
                  <a:lnTo>
                    <a:pt x="4332" y="25757"/>
                  </a:lnTo>
                  <a:lnTo>
                    <a:pt x="4562" y="26155"/>
                  </a:lnTo>
                  <a:lnTo>
                    <a:pt x="4562" y="26155"/>
                  </a:lnTo>
                  <a:lnTo>
                    <a:pt x="4520" y="26134"/>
                  </a:lnTo>
                  <a:lnTo>
                    <a:pt x="4332" y="26050"/>
                  </a:lnTo>
                  <a:lnTo>
                    <a:pt x="4227" y="25987"/>
                  </a:lnTo>
                  <a:lnTo>
                    <a:pt x="4206" y="26029"/>
                  </a:lnTo>
                  <a:lnTo>
                    <a:pt x="4248" y="26071"/>
                  </a:lnTo>
                  <a:lnTo>
                    <a:pt x="4520" y="26197"/>
                  </a:lnTo>
                  <a:lnTo>
                    <a:pt x="4541" y="26259"/>
                  </a:lnTo>
                  <a:lnTo>
                    <a:pt x="4436" y="26259"/>
                  </a:lnTo>
                  <a:lnTo>
                    <a:pt x="4436" y="26322"/>
                  </a:lnTo>
                  <a:lnTo>
                    <a:pt x="4373" y="26322"/>
                  </a:lnTo>
                  <a:lnTo>
                    <a:pt x="4353" y="26238"/>
                  </a:lnTo>
                  <a:lnTo>
                    <a:pt x="4227" y="26155"/>
                  </a:lnTo>
                  <a:lnTo>
                    <a:pt x="4206" y="26176"/>
                  </a:lnTo>
                  <a:lnTo>
                    <a:pt x="4206" y="26259"/>
                  </a:lnTo>
                  <a:lnTo>
                    <a:pt x="4122" y="26259"/>
                  </a:lnTo>
                  <a:lnTo>
                    <a:pt x="3934" y="26280"/>
                  </a:lnTo>
                  <a:lnTo>
                    <a:pt x="3892" y="26322"/>
                  </a:lnTo>
                  <a:lnTo>
                    <a:pt x="3934" y="26364"/>
                  </a:lnTo>
                  <a:lnTo>
                    <a:pt x="3913" y="26385"/>
                  </a:lnTo>
                  <a:lnTo>
                    <a:pt x="3809" y="26364"/>
                  </a:lnTo>
                  <a:lnTo>
                    <a:pt x="3704" y="26385"/>
                  </a:lnTo>
                  <a:lnTo>
                    <a:pt x="3725" y="26448"/>
                  </a:lnTo>
                  <a:lnTo>
                    <a:pt x="3850" y="26469"/>
                  </a:lnTo>
                  <a:lnTo>
                    <a:pt x="3955" y="26469"/>
                  </a:lnTo>
                  <a:lnTo>
                    <a:pt x="3997" y="26427"/>
                  </a:lnTo>
                  <a:lnTo>
                    <a:pt x="4018" y="26385"/>
                  </a:lnTo>
                  <a:lnTo>
                    <a:pt x="4101" y="26427"/>
                  </a:lnTo>
                  <a:lnTo>
                    <a:pt x="4206" y="26490"/>
                  </a:lnTo>
                  <a:lnTo>
                    <a:pt x="4248" y="26469"/>
                  </a:lnTo>
                  <a:lnTo>
                    <a:pt x="4269" y="26531"/>
                  </a:lnTo>
                  <a:lnTo>
                    <a:pt x="4269" y="26573"/>
                  </a:lnTo>
                  <a:lnTo>
                    <a:pt x="4353" y="26636"/>
                  </a:lnTo>
                  <a:lnTo>
                    <a:pt x="4269" y="26678"/>
                  </a:lnTo>
                  <a:lnTo>
                    <a:pt x="4227" y="26782"/>
                  </a:lnTo>
                  <a:lnTo>
                    <a:pt x="4269" y="26866"/>
                  </a:lnTo>
                  <a:lnTo>
                    <a:pt x="4353" y="26866"/>
                  </a:lnTo>
                  <a:lnTo>
                    <a:pt x="4436" y="26887"/>
                  </a:lnTo>
                  <a:lnTo>
                    <a:pt x="4541" y="26992"/>
                  </a:lnTo>
                  <a:lnTo>
                    <a:pt x="4625" y="26992"/>
                  </a:lnTo>
                  <a:lnTo>
                    <a:pt x="4646" y="26971"/>
                  </a:lnTo>
                  <a:lnTo>
                    <a:pt x="4562" y="26908"/>
                  </a:lnTo>
                  <a:lnTo>
                    <a:pt x="4457" y="26845"/>
                  </a:lnTo>
                  <a:lnTo>
                    <a:pt x="4436" y="26782"/>
                  </a:lnTo>
                  <a:lnTo>
                    <a:pt x="4457" y="26782"/>
                  </a:lnTo>
                  <a:lnTo>
                    <a:pt x="4541" y="26803"/>
                  </a:lnTo>
                  <a:lnTo>
                    <a:pt x="4625" y="26762"/>
                  </a:lnTo>
                  <a:lnTo>
                    <a:pt x="4646" y="26699"/>
                  </a:lnTo>
                  <a:lnTo>
                    <a:pt x="4562" y="26678"/>
                  </a:lnTo>
                  <a:lnTo>
                    <a:pt x="4520" y="26636"/>
                  </a:lnTo>
                  <a:lnTo>
                    <a:pt x="4750" y="26531"/>
                  </a:lnTo>
                  <a:lnTo>
                    <a:pt x="4855" y="26469"/>
                  </a:lnTo>
                  <a:lnTo>
                    <a:pt x="4938" y="26490"/>
                  </a:lnTo>
                  <a:cubicBezTo>
                    <a:pt x="4959" y="26531"/>
                    <a:pt x="4959" y="26552"/>
                    <a:pt x="4980" y="26552"/>
                  </a:cubicBezTo>
                  <a:lnTo>
                    <a:pt x="5001" y="26552"/>
                  </a:lnTo>
                  <a:lnTo>
                    <a:pt x="5001" y="26531"/>
                  </a:lnTo>
                  <a:lnTo>
                    <a:pt x="5294" y="26594"/>
                  </a:lnTo>
                  <a:lnTo>
                    <a:pt x="5357" y="26573"/>
                  </a:lnTo>
                  <a:lnTo>
                    <a:pt x="5357" y="26510"/>
                  </a:lnTo>
                  <a:lnTo>
                    <a:pt x="5482" y="26510"/>
                  </a:lnTo>
                  <a:lnTo>
                    <a:pt x="5420" y="26322"/>
                  </a:lnTo>
                  <a:lnTo>
                    <a:pt x="5357" y="26322"/>
                  </a:lnTo>
                  <a:lnTo>
                    <a:pt x="5252" y="26238"/>
                  </a:lnTo>
                  <a:lnTo>
                    <a:pt x="5106" y="26176"/>
                  </a:lnTo>
                  <a:lnTo>
                    <a:pt x="5106" y="26113"/>
                  </a:lnTo>
                  <a:lnTo>
                    <a:pt x="5273" y="26218"/>
                  </a:lnTo>
                  <a:lnTo>
                    <a:pt x="5399" y="26238"/>
                  </a:lnTo>
                  <a:lnTo>
                    <a:pt x="5148" y="25171"/>
                  </a:lnTo>
                  <a:lnTo>
                    <a:pt x="5106" y="25171"/>
                  </a:lnTo>
                  <a:lnTo>
                    <a:pt x="5106" y="25129"/>
                  </a:lnTo>
                  <a:lnTo>
                    <a:pt x="4959" y="24481"/>
                  </a:lnTo>
                  <a:lnTo>
                    <a:pt x="4792" y="24544"/>
                  </a:lnTo>
                  <a:lnTo>
                    <a:pt x="4750" y="24585"/>
                  </a:lnTo>
                  <a:lnTo>
                    <a:pt x="4666" y="24502"/>
                  </a:lnTo>
                  <a:lnTo>
                    <a:pt x="4583" y="24481"/>
                  </a:lnTo>
                  <a:lnTo>
                    <a:pt x="4562" y="24544"/>
                  </a:lnTo>
                  <a:cubicBezTo>
                    <a:pt x="4562" y="24502"/>
                    <a:pt x="4541" y="24502"/>
                    <a:pt x="4541" y="24481"/>
                  </a:cubicBezTo>
                  <a:lnTo>
                    <a:pt x="4541" y="24334"/>
                  </a:lnTo>
                  <a:lnTo>
                    <a:pt x="4625" y="24272"/>
                  </a:lnTo>
                  <a:lnTo>
                    <a:pt x="4750" y="24251"/>
                  </a:lnTo>
                  <a:lnTo>
                    <a:pt x="4897" y="24334"/>
                  </a:lnTo>
                  <a:lnTo>
                    <a:pt x="4980" y="24272"/>
                  </a:lnTo>
                  <a:lnTo>
                    <a:pt x="5001" y="24272"/>
                  </a:lnTo>
                  <a:lnTo>
                    <a:pt x="4855" y="24146"/>
                  </a:lnTo>
                  <a:lnTo>
                    <a:pt x="4520" y="23937"/>
                  </a:lnTo>
                  <a:lnTo>
                    <a:pt x="4457" y="23874"/>
                  </a:lnTo>
                  <a:lnTo>
                    <a:pt x="3725" y="23874"/>
                  </a:lnTo>
                  <a:lnTo>
                    <a:pt x="3306" y="23958"/>
                  </a:lnTo>
                  <a:lnTo>
                    <a:pt x="3202" y="23895"/>
                  </a:lnTo>
                  <a:lnTo>
                    <a:pt x="2930" y="23874"/>
                  </a:lnTo>
                  <a:lnTo>
                    <a:pt x="2846" y="23644"/>
                  </a:lnTo>
                  <a:lnTo>
                    <a:pt x="2783" y="23435"/>
                  </a:lnTo>
                  <a:lnTo>
                    <a:pt x="2658" y="23330"/>
                  </a:lnTo>
                  <a:lnTo>
                    <a:pt x="2637" y="22995"/>
                  </a:lnTo>
                  <a:lnTo>
                    <a:pt x="2637" y="22828"/>
                  </a:lnTo>
                  <a:lnTo>
                    <a:pt x="2511" y="22828"/>
                  </a:lnTo>
                  <a:lnTo>
                    <a:pt x="2323" y="22912"/>
                  </a:lnTo>
                  <a:lnTo>
                    <a:pt x="2218" y="23016"/>
                  </a:lnTo>
                  <a:lnTo>
                    <a:pt x="2093" y="23016"/>
                  </a:lnTo>
                  <a:lnTo>
                    <a:pt x="1842" y="22577"/>
                  </a:lnTo>
                  <a:cubicBezTo>
                    <a:pt x="1821" y="22493"/>
                    <a:pt x="1800" y="22409"/>
                    <a:pt x="1800" y="22326"/>
                  </a:cubicBezTo>
                  <a:lnTo>
                    <a:pt x="1884" y="21844"/>
                  </a:lnTo>
                  <a:lnTo>
                    <a:pt x="2009" y="21656"/>
                  </a:lnTo>
                  <a:lnTo>
                    <a:pt x="2218" y="21447"/>
                  </a:lnTo>
                  <a:lnTo>
                    <a:pt x="2260" y="21154"/>
                  </a:lnTo>
                  <a:lnTo>
                    <a:pt x="2218" y="20840"/>
                  </a:lnTo>
                  <a:lnTo>
                    <a:pt x="2135" y="20610"/>
                  </a:lnTo>
                  <a:lnTo>
                    <a:pt x="2197" y="20338"/>
                  </a:lnTo>
                  <a:lnTo>
                    <a:pt x="2302" y="20212"/>
                  </a:lnTo>
                  <a:lnTo>
                    <a:pt x="2197" y="19961"/>
                  </a:lnTo>
                  <a:lnTo>
                    <a:pt x="2218" y="19815"/>
                  </a:lnTo>
                  <a:lnTo>
                    <a:pt x="2323" y="19710"/>
                  </a:lnTo>
                  <a:lnTo>
                    <a:pt x="2239" y="19480"/>
                  </a:lnTo>
                  <a:lnTo>
                    <a:pt x="2197" y="19166"/>
                  </a:lnTo>
                  <a:lnTo>
                    <a:pt x="2114" y="19020"/>
                  </a:lnTo>
                  <a:lnTo>
                    <a:pt x="2114" y="18915"/>
                  </a:lnTo>
                  <a:lnTo>
                    <a:pt x="2260" y="18769"/>
                  </a:lnTo>
                  <a:lnTo>
                    <a:pt x="2260" y="18643"/>
                  </a:lnTo>
                  <a:lnTo>
                    <a:pt x="2135" y="18434"/>
                  </a:lnTo>
                  <a:lnTo>
                    <a:pt x="1946" y="18308"/>
                  </a:lnTo>
                  <a:lnTo>
                    <a:pt x="1821" y="18308"/>
                  </a:lnTo>
                  <a:lnTo>
                    <a:pt x="1800" y="18329"/>
                  </a:lnTo>
                  <a:lnTo>
                    <a:pt x="1716" y="18246"/>
                  </a:lnTo>
                  <a:lnTo>
                    <a:pt x="1779" y="18141"/>
                  </a:lnTo>
                  <a:lnTo>
                    <a:pt x="2030" y="18141"/>
                  </a:lnTo>
                  <a:lnTo>
                    <a:pt x="2156" y="17995"/>
                  </a:lnTo>
                  <a:lnTo>
                    <a:pt x="2156" y="17869"/>
                  </a:lnTo>
                  <a:lnTo>
                    <a:pt x="2093" y="17827"/>
                  </a:lnTo>
                  <a:lnTo>
                    <a:pt x="2009" y="17890"/>
                  </a:lnTo>
                  <a:lnTo>
                    <a:pt x="1905" y="17869"/>
                  </a:lnTo>
                  <a:lnTo>
                    <a:pt x="1842" y="17597"/>
                  </a:lnTo>
                  <a:lnTo>
                    <a:pt x="1737" y="17367"/>
                  </a:lnTo>
                  <a:lnTo>
                    <a:pt x="1737" y="17199"/>
                  </a:lnTo>
                  <a:lnTo>
                    <a:pt x="1737" y="17032"/>
                  </a:lnTo>
                  <a:lnTo>
                    <a:pt x="1570" y="16969"/>
                  </a:lnTo>
                  <a:lnTo>
                    <a:pt x="1570" y="16948"/>
                  </a:lnTo>
                  <a:cubicBezTo>
                    <a:pt x="1528" y="16865"/>
                    <a:pt x="1528" y="16760"/>
                    <a:pt x="1507" y="16676"/>
                  </a:cubicBezTo>
                  <a:lnTo>
                    <a:pt x="1486" y="16362"/>
                  </a:lnTo>
                  <a:lnTo>
                    <a:pt x="1612" y="16300"/>
                  </a:lnTo>
                  <a:lnTo>
                    <a:pt x="1633" y="16132"/>
                  </a:lnTo>
                  <a:lnTo>
                    <a:pt x="1591" y="16028"/>
                  </a:lnTo>
                  <a:lnTo>
                    <a:pt x="1486" y="15986"/>
                  </a:lnTo>
                  <a:lnTo>
                    <a:pt x="1423" y="15714"/>
                  </a:lnTo>
                  <a:lnTo>
                    <a:pt x="1402" y="15358"/>
                  </a:lnTo>
                  <a:lnTo>
                    <a:pt x="1423" y="14940"/>
                  </a:lnTo>
                  <a:lnTo>
                    <a:pt x="1319" y="14751"/>
                  </a:lnTo>
                  <a:lnTo>
                    <a:pt x="1298" y="14542"/>
                  </a:lnTo>
                  <a:lnTo>
                    <a:pt x="1507" y="14249"/>
                  </a:lnTo>
                  <a:lnTo>
                    <a:pt x="1528" y="13935"/>
                  </a:lnTo>
                  <a:lnTo>
                    <a:pt x="1695" y="13852"/>
                  </a:lnTo>
                  <a:lnTo>
                    <a:pt x="1779" y="13747"/>
                  </a:lnTo>
                  <a:lnTo>
                    <a:pt x="1423" y="13077"/>
                  </a:lnTo>
                  <a:lnTo>
                    <a:pt x="1486" y="12847"/>
                  </a:lnTo>
                  <a:lnTo>
                    <a:pt x="1486" y="12680"/>
                  </a:lnTo>
                  <a:lnTo>
                    <a:pt x="1486" y="12282"/>
                  </a:lnTo>
                  <a:lnTo>
                    <a:pt x="1612" y="12052"/>
                  </a:lnTo>
                  <a:lnTo>
                    <a:pt x="1737" y="11927"/>
                  </a:lnTo>
                  <a:lnTo>
                    <a:pt x="1716" y="11717"/>
                  </a:lnTo>
                  <a:lnTo>
                    <a:pt x="1612" y="11529"/>
                  </a:lnTo>
                  <a:lnTo>
                    <a:pt x="1528" y="11445"/>
                  </a:lnTo>
                  <a:lnTo>
                    <a:pt x="1674" y="11278"/>
                  </a:lnTo>
                  <a:lnTo>
                    <a:pt x="1633" y="11027"/>
                  </a:lnTo>
                  <a:lnTo>
                    <a:pt x="1737" y="10797"/>
                  </a:lnTo>
                  <a:lnTo>
                    <a:pt x="1842" y="10776"/>
                  </a:lnTo>
                  <a:lnTo>
                    <a:pt x="1884" y="10504"/>
                  </a:lnTo>
                  <a:lnTo>
                    <a:pt x="1821" y="10064"/>
                  </a:lnTo>
                  <a:lnTo>
                    <a:pt x="1737" y="9981"/>
                  </a:lnTo>
                  <a:lnTo>
                    <a:pt x="1674" y="9646"/>
                  </a:lnTo>
                  <a:lnTo>
                    <a:pt x="1591" y="9458"/>
                  </a:lnTo>
                  <a:lnTo>
                    <a:pt x="1444" y="9248"/>
                  </a:lnTo>
                  <a:lnTo>
                    <a:pt x="1423" y="9144"/>
                  </a:lnTo>
                  <a:lnTo>
                    <a:pt x="1319" y="9018"/>
                  </a:lnTo>
                  <a:lnTo>
                    <a:pt x="1277" y="8725"/>
                  </a:lnTo>
                  <a:lnTo>
                    <a:pt x="1298" y="8516"/>
                  </a:lnTo>
                  <a:lnTo>
                    <a:pt x="1444" y="8453"/>
                  </a:lnTo>
                  <a:lnTo>
                    <a:pt x="1444" y="8160"/>
                  </a:lnTo>
                  <a:lnTo>
                    <a:pt x="1528" y="8056"/>
                  </a:lnTo>
                  <a:lnTo>
                    <a:pt x="1528" y="7784"/>
                  </a:lnTo>
                  <a:lnTo>
                    <a:pt x="1423" y="7616"/>
                  </a:lnTo>
                  <a:lnTo>
                    <a:pt x="1402" y="7240"/>
                  </a:lnTo>
                  <a:lnTo>
                    <a:pt x="1486" y="7156"/>
                  </a:lnTo>
                  <a:lnTo>
                    <a:pt x="1528" y="6738"/>
                  </a:lnTo>
                  <a:lnTo>
                    <a:pt x="1633" y="6591"/>
                  </a:lnTo>
                  <a:lnTo>
                    <a:pt x="1800" y="6194"/>
                  </a:lnTo>
                  <a:lnTo>
                    <a:pt x="1946" y="6047"/>
                  </a:lnTo>
                  <a:lnTo>
                    <a:pt x="2051" y="5984"/>
                  </a:lnTo>
                  <a:lnTo>
                    <a:pt x="2135" y="5880"/>
                  </a:lnTo>
                  <a:lnTo>
                    <a:pt x="2093" y="5838"/>
                  </a:lnTo>
                  <a:lnTo>
                    <a:pt x="2093" y="5671"/>
                  </a:lnTo>
                  <a:lnTo>
                    <a:pt x="2030" y="5587"/>
                  </a:lnTo>
                  <a:lnTo>
                    <a:pt x="1946" y="5545"/>
                  </a:lnTo>
                  <a:lnTo>
                    <a:pt x="1988" y="5440"/>
                  </a:lnTo>
                  <a:lnTo>
                    <a:pt x="2093" y="5357"/>
                  </a:lnTo>
                  <a:lnTo>
                    <a:pt x="2093" y="5210"/>
                  </a:lnTo>
                  <a:lnTo>
                    <a:pt x="1946" y="5043"/>
                  </a:lnTo>
                  <a:lnTo>
                    <a:pt x="1925" y="4854"/>
                  </a:lnTo>
                  <a:lnTo>
                    <a:pt x="2009" y="4729"/>
                  </a:lnTo>
                  <a:lnTo>
                    <a:pt x="1988" y="4624"/>
                  </a:lnTo>
                  <a:lnTo>
                    <a:pt x="1842" y="4520"/>
                  </a:lnTo>
                  <a:lnTo>
                    <a:pt x="1905" y="4373"/>
                  </a:lnTo>
                  <a:lnTo>
                    <a:pt x="2574" y="3997"/>
                  </a:lnTo>
                  <a:lnTo>
                    <a:pt x="2741" y="3348"/>
                  </a:lnTo>
                  <a:lnTo>
                    <a:pt x="2658" y="3181"/>
                  </a:lnTo>
                  <a:lnTo>
                    <a:pt x="2553" y="3222"/>
                  </a:lnTo>
                  <a:lnTo>
                    <a:pt x="2511" y="3285"/>
                  </a:lnTo>
                  <a:lnTo>
                    <a:pt x="2344" y="3285"/>
                  </a:lnTo>
                  <a:lnTo>
                    <a:pt x="1925" y="2134"/>
                  </a:lnTo>
                  <a:lnTo>
                    <a:pt x="1633" y="1883"/>
                  </a:lnTo>
                  <a:lnTo>
                    <a:pt x="1570" y="1779"/>
                  </a:lnTo>
                  <a:lnTo>
                    <a:pt x="1695" y="1465"/>
                  </a:lnTo>
                  <a:lnTo>
                    <a:pt x="1633" y="1360"/>
                  </a:lnTo>
                  <a:lnTo>
                    <a:pt x="1716" y="1193"/>
                  </a:lnTo>
                  <a:lnTo>
                    <a:pt x="1695" y="1130"/>
                  </a:lnTo>
                  <a:lnTo>
                    <a:pt x="1423" y="921"/>
                  </a:lnTo>
                  <a:lnTo>
                    <a:pt x="1360" y="774"/>
                  </a:lnTo>
                  <a:lnTo>
                    <a:pt x="1319" y="607"/>
                  </a:lnTo>
                  <a:lnTo>
                    <a:pt x="1298" y="544"/>
                  </a:lnTo>
                  <a:lnTo>
                    <a:pt x="1319" y="440"/>
                  </a:lnTo>
                  <a:lnTo>
                    <a:pt x="1298" y="335"/>
                  </a:lnTo>
                  <a:lnTo>
                    <a:pt x="1256" y="293"/>
                  </a:lnTo>
                  <a:lnTo>
                    <a:pt x="1151" y="189"/>
                  </a:lnTo>
                  <a:lnTo>
                    <a:pt x="1151" y="21"/>
                  </a:lnTo>
                  <a:lnTo>
                    <a:pt x="1109" y="21"/>
                  </a:lnTo>
                  <a:lnTo>
                    <a:pt x="1047"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grpSp>
        <p:nvGrpSpPr>
          <p:cNvPr id="37" name="Google Shape;10429;p32">
            <a:extLst>
              <a:ext uri="{FF2B5EF4-FFF2-40B4-BE49-F238E27FC236}">
                <a16:creationId xmlns:a16="http://schemas.microsoft.com/office/drawing/2014/main" id="{07D1DD87-A7F9-BBD5-437F-0B07BCAF152C}"/>
              </a:ext>
            </a:extLst>
          </p:cNvPr>
          <p:cNvGrpSpPr/>
          <p:nvPr/>
        </p:nvGrpSpPr>
        <p:grpSpPr>
          <a:xfrm>
            <a:off x="8085600" y="4754428"/>
            <a:ext cx="365491" cy="310708"/>
            <a:chOff x="3918000" y="3561899"/>
            <a:chExt cx="236226" cy="207101"/>
          </a:xfrm>
          <a:solidFill>
            <a:srgbClr val="FF9349"/>
          </a:solidFill>
        </p:grpSpPr>
        <p:sp>
          <p:nvSpPr>
            <p:cNvPr id="265" name="Google Shape;10430;p32">
              <a:extLst>
                <a:ext uri="{FF2B5EF4-FFF2-40B4-BE49-F238E27FC236}">
                  <a16:creationId xmlns:a16="http://schemas.microsoft.com/office/drawing/2014/main" id="{0DDA1996-EAC1-8305-CC11-527A8B166961}"/>
                </a:ext>
              </a:extLst>
            </p:cNvPr>
            <p:cNvSpPr/>
            <p:nvPr/>
          </p:nvSpPr>
          <p:spPr>
            <a:xfrm>
              <a:off x="3925801" y="3561899"/>
              <a:ext cx="228425" cy="170000"/>
            </a:xfrm>
            <a:custGeom>
              <a:avLst/>
              <a:gdLst/>
              <a:ahLst/>
              <a:cxnLst/>
              <a:rect l="l" t="t" r="r" b="b"/>
              <a:pathLst>
                <a:path w="9137" h="6800" extrusionOk="0">
                  <a:moveTo>
                    <a:pt x="0" y="4356"/>
                  </a:moveTo>
                  <a:lnTo>
                    <a:pt x="1381" y="1594"/>
                  </a:lnTo>
                  <a:lnTo>
                    <a:pt x="7012" y="0"/>
                  </a:lnTo>
                  <a:lnTo>
                    <a:pt x="9137" y="532"/>
                  </a:lnTo>
                  <a:lnTo>
                    <a:pt x="8500" y="2444"/>
                  </a:lnTo>
                  <a:lnTo>
                    <a:pt x="6906" y="5206"/>
                  </a:lnTo>
                  <a:lnTo>
                    <a:pt x="3719" y="6800"/>
                  </a:lnTo>
                  <a:close/>
                </a:path>
              </a:pathLst>
            </a:custGeom>
            <a:grpFill/>
            <a:ln w="3175">
              <a:solidFill>
                <a:schemeClr val="bg2">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66" name="Google Shape;10431;p32">
              <a:extLst>
                <a:ext uri="{FF2B5EF4-FFF2-40B4-BE49-F238E27FC236}">
                  <a16:creationId xmlns:a16="http://schemas.microsoft.com/office/drawing/2014/main" id="{66CD49B7-4381-B8A8-CC93-559EB4EB917F}"/>
                </a:ext>
              </a:extLst>
            </p:cNvPr>
            <p:cNvSpPr/>
            <p:nvPr/>
          </p:nvSpPr>
          <p:spPr>
            <a:xfrm>
              <a:off x="3918000" y="3569675"/>
              <a:ext cx="229150" cy="199325"/>
            </a:xfrm>
            <a:custGeom>
              <a:avLst/>
              <a:gdLst/>
              <a:ahLst/>
              <a:cxnLst/>
              <a:rect l="l" t="t" r="r" b="b"/>
              <a:pathLst>
                <a:path w="9166" h="7973" extrusionOk="0">
                  <a:moveTo>
                    <a:pt x="6696" y="3976"/>
                  </a:moveTo>
                  <a:lnTo>
                    <a:pt x="6738" y="4018"/>
                  </a:lnTo>
                  <a:lnTo>
                    <a:pt x="6780" y="3997"/>
                  </a:lnTo>
                  <a:lnTo>
                    <a:pt x="6843" y="4039"/>
                  </a:lnTo>
                  <a:lnTo>
                    <a:pt x="6926" y="4018"/>
                  </a:lnTo>
                  <a:lnTo>
                    <a:pt x="7052" y="4122"/>
                  </a:lnTo>
                  <a:lnTo>
                    <a:pt x="7136" y="4353"/>
                  </a:lnTo>
                  <a:lnTo>
                    <a:pt x="7136" y="4499"/>
                  </a:lnTo>
                  <a:lnTo>
                    <a:pt x="7094" y="4583"/>
                  </a:lnTo>
                  <a:lnTo>
                    <a:pt x="6989" y="4625"/>
                  </a:lnTo>
                  <a:lnTo>
                    <a:pt x="6989" y="4708"/>
                  </a:lnTo>
                  <a:lnTo>
                    <a:pt x="7031" y="4750"/>
                  </a:lnTo>
                  <a:lnTo>
                    <a:pt x="7031" y="4834"/>
                  </a:lnTo>
                  <a:lnTo>
                    <a:pt x="6926" y="4918"/>
                  </a:lnTo>
                  <a:lnTo>
                    <a:pt x="6843" y="4876"/>
                  </a:lnTo>
                  <a:lnTo>
                    <a:pt x="6738" y="4918"/>
                  </a:lnTo>
                  <a:lnTo>
                    <a:pt x="6675" y="4959"/>
                  </a:lnTo>
                  <a:lnTo>
                    <a:pt x="6571" y="5001"/>
                  </a:lnTo>
                  <a:lnTo>
                    <a:pt x="6508" y="5127"/>
                  </a:lnTo>
                  <a:lnTo>
                    <a:pt x="6466" y="5169"/>
                  </a:lnTo>
                  <a:lnTo>
                    <a:pt x="6424" y="5231"/>
                  </a:lnTo>
                  <a:lnTo>
                    <a:pt x="6320" y="5231"/>
                  </a:lnTo>
                  <a:lnTo>
                    <a:pt x="6194" y="5169"/>
                  </a:lnTo>
                  <a:lnTo>
                    <a:pt x="6152" y="5106"/>
                  </a:lnTo>
                  <a:lnTo>
                    <a:pt x="6069" y="5022"/>
                  </a:lnTo>
                  <a:lnTo>
                    <a:pt x="6069" y="4918"/>
                  </a:lnTo>
                  <a:lnTo>
                    <a:pt x="5985" y="4834"/>
                  </a:lnTo>
                  <a:lnTo>
                    <a:pt x="5964" y="4771"/>
                  </a:lnTo>
                  <a:lnTo>
                    <a:pt x="5880" y="4708"/>
                  </a:lnTo>
                  <a:lnTo>
                    <a:pt x="5838" y="4604"/>
                  </a:lnTo>
                  <a:lnTo>
                    <a:pt x="5901" y="4541"/>
                  </a:lnTo>
                  <a:lnTo>
                    <a:pt x="6069" y="4415"/>
                  </a:lnTo>
                  <a:lnTo>
                    <a:pt x="6110" y="4248"/>
                  </a:lnTo>
                  <a:lnTo>
                    <a:pt x="6257" y="4164"/>
                  </a:lnTo>
                  <a:lnTo>
                    <a:pt x="6466" y="4122"/>
                  </a:lnTo>
                  <a:lnTo>
                    <a:pt x="6508" y="4081"/>
                  </a:lnTo>
                  <a:lnTo>
                    <a:pt x="6592" y="4018"/>
                  </a:lnTo>
                  <a:lnTo>
                    <a:pt x="6613" y="3976"/>
                  </a:lnTo>
                  <a:close/>
                  <a:moveTo>
                    <a:pt x="7659" y="1"/>
                  </a:moveTo>
                  <a:lnTo>
                    <a:pt x="7470" y="21"/>
                  </a:lnTo>
                  <a:lnTo>
                    <a:pt x="7387" y="21"/>
                  </a:lnTo>
                  <a:lnTo>
                    <a:pt x="7345" y="63"/>
                  </a:lnTo>
                  <a:lnTo>
                    <a:pt x="7240" y="63"/>
                  </a:lnTo>
                  <a:lnTo>
                    <a:pt x="7178" y="126"/>
                  </a:lnTo>
                  <a:lnTo>
                    <a:pt x="7178" y="168"/>
                  </a:lnTo>
                  <a:lnTo>
                    <a:pt x="7157" y="252"/>
                  </a:lnTo>
                  <a:lnTo>
                    <a:pt x="7073" y="273"/>
                  </a:lnTo>
                  <a:lnTo>
                    <a:pt x="7010" y="356"/>
                  </a:lnTo>
                  <a:lnTo>
                    <a:pt x="6843" y="356"/>
                  </a:lnTo>
                  <a:lnTo>
                    <a:pt x="6822" y="335"/>
                  </a:lnTo>
                  <a:lnTo>
                    <a:pt x="6717" y="356"/>
                  </a:lnTo>
                  <a:lnTo>
                    <a:pt x="6592" y="461"/>
                  </a:lnTo>
                  <a:lnTo>
                    <a:pt x="6529" y="524"/>
                  </a:lnTo>
                  <a:lnTo>
                    <a:pt x="6445" y="565"/>
                  </a:lnTo>
                  <a:lnTo>
                    <a:pt x="6424" y="628"/>
                  </a:lnTo>
                  <a:lnTo>
                    <a:pt x="6341" y="649"/>
                  </a:lnTo>
                  <a:lnTo>
                    <a:pt x="6299" y="691"/>
                  </a:lnTo>
                  <a:lnTo>
                    <a:pt x="6236" y="733"/>
                  </a:lnTo>
                  <a:lnTo>
                    <a:pt x="6173" y="754"/>
                  </a:lnTo>
                  <a:lnTo>
                    <a:pt x="6006" y="963"/>
                  </a:lnTo>
                  <a:lnTo>
                    <a:pt x="5985" y="1089"/>
                  </a:lnTo>
                  <a:lnTo>
                    <a:pt x="6006" y="1151"/>
                  </a:lnTo>
                  <a:lnTo>
                    <a:pt x="6006" y="1214"/>
                  </a:lnTo>
                  <a:lnTo>
                    <a:pt x="5922" y="1256"/>
                  </a:lnTo>
                  <a:lnTo>
                    <a:pt x="5901" y="1298"/>
                  </a:lnTo>
                  <a:lnTo>
                    <a:pt x="5859" y="1319"/>
                  </a:lnTo>
                  <a:lnTo>
                    <a:pt x="5776" y="1402"/>
                  </a:lnTo>
                  <a:lnTo>
                    <a:pt x="5755" y="1486"/>
                  </a:lnTo>
                  <a:lnTo>
                    <a:pt x="5713" y="1507"/>
                  </a:lnTo>
                  <a:lnTo>
                    <a:pt x="5692" y="1570"/>
                  </a:lnTo>
                  <a:lnTo>
                    <a:pt x="5608" y="1570"/>
                  </a:lnTo>
                  <a:lnTo>
                    <a:pt x="5545" y="1612"/>
                  </a:lnTo>
                  <a:lnTo>
                    <a:pt x="5399" y="1633"/>
                  </a:lnTo>
                  <a:lnTo>
                    <a:pt x="5357" y="1737"/>
                  </a:lnTo>
                  <a:lnTo>
                    <a:pt x="5357" y="1905"/>
                  </a:lnTo>
                  <a:lnTo>
                    <a:pt x="5294" y="1967"/>
                  </a:lnTo>
                  <a:lnTo>
                    <a:pt x="5294" y="2030"/>
                  </a:lnTo>
                  <a:lnTo>
                    <a:pt x="5273" y="2135"/>
                  </a:lnTo>
                  <a:lnTo>
                    <a:pt x="5294" y="2197"/>
                  </a:lnTo>
                  <a:lnTo>
                    <a:pt x="5169" y="2260"/>
                  </a:lnTo>
                  <a:lnTo>
                    <a:pt x="5085" y="2239"/>
                  </a:lnTo>
                  <a:lnTo>
                    <a:pt x="5043" y="2197"/>
                  </a:lnTo>
                  <a:lnTo>
                    <a:pt x="4834" y="2197"/>
                  </a:lnTo>
                  <a:lnTo>
                    <a:pt x="4709" y="2218"/>
                  </a:lnTo>
                  <a:lnTo>
                    <a:pt x="4604" y="2197"/>
                  </a:lnTo>
                  <a:lnTo>
                    <a:pt x="4520" y="2218"/>
                  </a:lnTo>
                  <a:lnTo>
                    <a:pt x="4311" y="2093"/>
                  </a:lnTo>
                  <a:lnTo>
                    <a:pt x="4227" y="2093"/>
                  </a:lnTo>
                  <a:lnTo>
                    <a:pt x="4185" y="2009"/>
                  </a:lnTo>
                  <a:lnTo>
                    <a:pt x="3997" y="1988"/>
                  </a:lnTo>
                  <a:lnTo>
                    <a:pt x="3872" y="2009"/>
                  </a:lnTo>
                  <a:lnTo>
                    <a:pt x="3704" y="2135"/>
                  </a:lnTo>
                  <a:lnTo>
                    <a:pt x="3621" y="2365"/>
                  </a:lnTo>
                  <a:lnTo>
                    <a:pt x="3516" y="2469"/>
                  </a:lnTo>
                  <a:lnTo>
                    <a:pt x="3349" y="2553"/>
                  </a:lnTo>
                  <a:lnTo>
                    <a:pt x="3286" y="2637"/>
                  </a:lnTo>
                  <a:lnTo>
                    <a:pt x="3181" y="2721"/>
                  </a:lnTo>
                  <a:lnTo>
                    <a:pt x="3056" y="2742"/>
                  </a:lnTo>
                  <a:lnTo>
                    <a:pt x="2972" y="2783"/>
                  </a:lnTo>
                  <a:lnTo>
                    <a:pt x="2846" y="2762"/>
                  </a:lnTo>
                  <a:lnTo>
                    <a:pt x="2763" y="2825"/>
                  </a:lnTo>
                  <a:lnTo>
                    <a:pt x="2616" y="2783"/>
                  </a:lnTo>
                  <a:lnTo>
                    <a:pt x="2449" y="2825"/>
                  </a:lnTo>
                  <a:lnTo>
                    <a:pt x="2449" y="2721"/>
                  </a:lnTo>
                  <a:lnTo>
                    <a:pt x="2532" y="2532"/>
                  </a:lnTo>
                  <a:lnTo>
                    <a:pt x="2532" y="2365"/>
                  </a:lnTo>
                  <a:lnTo>
                    <a:pt x="2365" y="2051"/>
                  </a:lnTo>
                  <a:lnTo>
                    <a:pt x="2323" y="1905"/>
                  </a:lnTo>
                  <a:lnTo>
                    <a:pt x="2135" y="1779"/>
                  </a:lnTo>
                  <a:lnTo>
                    <a:pt x="2051" y="3871"/>
                  </a:lnTo>
                  <a:lnTo>
                    <a:pt x="1821" y="3871"/>
                  </a:lnTo>
                  <a:lnTo>
                    <a:pt x="1675" y="3934"/>
                  </a:lnTo>
                  <a:lnTo>
                    <a:pt x="1612" y="4039"/>
                  </a:lnTo>
                  <a:lnTo>
                    <a:pt x="1528" y="4081"/>
                  </a:lnTo>
                  <a:lnTo>
                    <a:pt x="1486" y="4122"/>
                  </a:lnTo>
                  <a:lnTo>
                    <a:pt x="1486" y="4248"/>
                  </a:lnTo>
                  <a:lnTo>
                    <a:pt x="1403" y="4227"/>
                  </a:lnTo>
                  <a:lnTo>
                    <a:pt x="1319" y="4227"/>
                  </a:lnTo>
                  <a:lnTo>
                    <a:pt x="1277" y="4143"/>
                  </a:lnTo>
                  <a:lnTo>
                    <a:pt x="1193" y="4143"/>
                  </a:lnTo>
                  <a:lnTo>
                    <a:pt x="1152" y="4206"/>
                  </a:lnTo>
                  <a:lnTo>
                    <a:pt x="1047" y="4185"/>
                  </a:lnTo>
                  <a:lnTo>
                    <a:pt x="984" y="4143"/>
                  </a:lnTo>
                  <a:lnTo>
                    <a:pt x="880" y="4185"/>
                  </a:lnTo>
                  <a:lnTo>
                    <a:pt x="754" y="4102"/>
                  </a:lnTo>
                  <a:lnTo>
                    <a:pt x="566" y="4039"/>
                  </a:lnTo>
                  <a:lnTo>
                    <a:pt x="482" y="3871"/>
                  </a:lnTo>
                  <a:lnTo>
                    <a:pt x="545" y="3725"/>
                  </a:lnTo>
                  <a:lnTo>
                    <a:pt x="440" y="3725"/>
                  </a:lnTo>
                  <a:lnTo>
                    <a:pt x="356" y="3599"/>
                  </a:lnTo>
                  <a:lnTo>
                    <a:pt x="231" y="3662"/>
                  </a:lnTo>
                  <a:lnTo>
                    <a:pt x="168" y="3767"/>
                  </a:lnTo>
                  <a:lnTo>
                    <a:pt x="210" y="3788"/>
                  </a:lnTo>
                  <a:lnTo>
                    <a:pt x="210" y="3871"/>
                  </a:lnTo>
                  <a:lnTo>
                    <a:pt x="64" y="3892"/>
                  </a:lnTo>
                  <a:lnTo>
                    <a:pt x="1" y="3934"/>
                  </a:lnTo>
                  <a:lnTo>
                    <a:pt x="22" y="4122"/>
                  </a:lnTo>
                  <a:lnTo>
                    <a:pt x="210" y="4248"/>
                  </a:lnTo>
                  <a:lnTo>
                    <a:pt x="336" y="4625"/>
                  </a:lnTo>
                  <a:lnTo>
                    <a:pt x="336" y="4771"/>
                  </a:lnTo>
                  <a:lnTo>
                    <a:pt x="461" y="5085"/>
                  </a:lnTo>
                  <a:lnTo>
                    <a:pt x="545" y="5441"/>
                  </a:lnTo>
                  <a:lnTo>
                    <a:pt x="691" y="5650"/>
                  </a:lnTo>
                  <a:lnTo>
                    <a:pt x="691" y="5775"/>
                  </a:lnTo>
                  <a:lnTo>
                    <a:pt x="859" y="6027"/>
                  </a:lnTo>
                  <a:lnTo>
                    <a:pt x="859" y="6110"/>
                  </a:lnTo>
                  <a:lnTo>
                    <a:pt x="900" y="6299"/>
                  </a:lnTo>
                  <a:lnTo>
                    <a:pt x="880" y="6487"/>
                  </a:lnTo>
                  <a:lnTo>
                    <a:pt x="796" y="6550"/>
                  </a:lnTo>
                  <a:lnTo>
                    <a:pt x="754" y="6550"/>
                  </a:lnTo>
                  <a:lnTo>
                    <a:pt x="691" y="6508"/>
                  </a:lnTo>
                  <a:lnTo>
                    <a:pt x="649" y="6550"/>
                  </a:lnTo>
                  <a:lnTo>
                    <a:pt x="649" y="6717"/>
                  </a:lnTo>
                  <a:lnTo>
                    <a:pt x="733" y="6863"/>
                  </a:lnTo>
                  <a:lnTo>
                    <a:pt x="838" y="6968"/>
                  </a:lnTo>
                  <a:lnTo>
                    <a:pt x="942" y="7156"/>
                  </a:lnTo>
                  <a:lnTo>
                    <a:pt x="859" y="7282"/>
                  </a:lnTo>
                  <a:lnTo>
                    <a:pt x="880" y="7449"/>
                  </a:lnTo>
                  <a:lnTo>
                    <a:pt x="838" y="7554"/>
                  </a:lnTo>
                  <a:lnTo>
                    <a:pt x="838" y="7659"/>
                  </a:lnTo>
                  <a:lnTo>
                    <a:pt x="900" y="7700"/>
                  </a:lnTo>
                  <a:lnTo>
                    <a:pt x="900" y="7596"/>
                  </a:lnTo>
                  <a:lnTo>
                    <a:pt x="1005" y="7533"/>
                  </a:lnTo>
                  <a:lnTo>
                    <a:pt x="1152" y="7554"/>
                  </a:lnTo>
                  <a:lnTo>
                    <a:pt x="1172" y="7679"/>
                  </a:lnTo>
                  <a:lnTo>
                    <a:pt x="1110" y="7721"/>
                  </a:lnTo>
                  <a:lnTo>
                    <a:pt x="1172" y="7742"/>
                  </a:lnTo>
                  <a:lnTo>
                    <a:pt x="1256" y="7679"/>
                  </a:lnTo>
                  <a:lnTo>
                    <a:pt x="1361" y="7742"/>
                  </a:lnTo>
                  <a:lnTo>
                    <a:pt x="1361" y="7868"/>
                  </a:lnTo>
                  <a:lnTo>
                    <a:pt x="1403" y="7847"/>
                  </a:lnTo>
                  <a:lnTo>
                    <a:pt x="1696" y="7972"/>
                  </a:lnTo>
                  <a:lnTo>
                    <a:pt x="1737" y="7951"/>
                  </a:lnTo>
                  <a:lnTo>
                    <a:pt x="1800" y="7972"/>
                  </a:lnTo>
                  <a:lnTo>
                    <a:pt x="1821" y="7889"/>
                  </a:lnTo>
                  <a:lnTo>
                    <a:pt x="1926" y="7868"/>
                  </a:lnTo>
                  <a:lnTo>
                    <a:pt x="2051" y="7742"/>
                  </a:lnTo>
                  <a:lnTo>
                    <a:pt x="2198" y="7763"/>
                  </a:lnTo>
                  <a:lnTo>
                    <a:pt x="2219" y="7721"/>
                  </a:lnTo>
                  <a:lnTo>
                    <a:pt x="2344" y="7721"/>
                  </a:lnTo>
                  <a:lnTo>
                    <a:pt x="2512" y="7763"/>
                  </a:lnTo>
                  <a:lnTo>
                    <a:pt x="2574" y="7742"/>
                  </a:lnTo>
                  <a:lnTo>
                    <a:pt x="2721" y="7742"/>
                  </a:lnTo>
                  <a:lnTo>
                    <a:pt x="2742" y="7679"/>
                  </a:lnTo>
                  <a:lnTo>
                    <a:pt x="2784" y="7638"/>
                  </a:lnTo>
                  <a:lnTo>
                    <a:pt x="2867" y="7596"/>
                  </a:lnTo>
                  <a:lnTo>
                    <a:pt x="2930" y="7638"/>
                  </a:lnTo>
                  <a:lnTo>
                    <a:pt x="2951" y="7533"/>
                  </a:lnTo>
                  <a:lnTo>
                    <a:pt x="3035" y="7470"/>
                  </a:lnTo>
                  <a:lnTo>
                    <a:pt x="3349" y="7470"/>
                  </a:lnTo>
                  <a:lnTo>
                    <a:pt x="3474" y="7554"/>
                  </a:lnTo>
                  <a:lnTo>
                    <a:pt x="3558" y="7533"/>
                  </a:lnTo>
                  <a:lnTo>
                    <a:pt x="3558" y="7470"/>
                  </a:lnTo>
                  <a:lnTo>
                    <a:pt x="3725" y="7449"/>
                  </a:lnTo>
                  <a:lnTo>
                    <a:pt x="3997" y="7533"/>
                  </a:lnTo>
                  <a:lnTo>
                    <a:pt x="4081" y="7575"/>
                  </a:lnTo>
                  <a:lnTo>
                    <a:pt x="4353" y="7638"/>
                  </a:lnTo>
                  <a:lnTo>
                    <a:pt x="4395" y="7596"/>
                  </a:lnTo>
                  <a:lnTo>
                    <a:pt x="4353" y="7533"/>
                  </a:lnTo>
                  <a:lnTo>
                    <a:pt x="4437" y="7449"/>
                  </a:lnTo>
                  <a:lnTo>
                    <a:pt x="4541" y="7449"/>
                  </a:lnTo>
                  <a:lnTo>
                    <a:pt x="4667" y="7491"/>
                  </a:lnTo>
                  <a:lnTo>
                    <a:pt x="4876" y="7491"/>
                  </a:lnTo>
                  <a:lnTo>
                    <a:pt x="4876" y="7470"/>
                  </a:lnTo>
                  <a:lnTo>
                    <a:pt x="4813" y="7387"/>
                  </a:lnTo>
                  <a:lnTo>
                    <a:pt x="4855" y="7303"/>
                  </a:lnTo>
                  <a:lnTo>
                    <a:pt x="5022" y="7240"/>
                  </a:lnTo>
                  <a:lnTo>
                    <a:pt x="5190" y="7240"/>
                  </a:lnTo>
                  <a:lnTo>
                    <a:pt x="5253" y="7303"/>
                  </a:lnTo>
                  <a:lnTo>
                    <a:pt x="5378" y="7303"/>
                  </a:lnTo>
                  <a:lnTo>
                    <a:pt x="5504" y="7219"/>
                  </a:lnTo>
                  <a:lnTo>
                    <a:pt x="5713" y="7156"/>
                  </a:lnTo>
                  <a:lnTo>
                    <a:pt x="5713" y="7135"/>
                  </a:lnTo>
                  <a:lnTo>
                    <a:pt x="5859" y="7073"/>
                  </a:lnTo>
                  <a:lnTo>
                    <a:pt x="5922" y="6968"/>
                  </a:lnTo>
                  <a:lnTo>
                    <a:pt x="6320" y="6717"/>
                  </a:lnTo>
                  <a:lnTo>
                    <a:pt x="6424" y="6612"/>
                  </a:lnTo>
                  <a:lnTo>
                    <a:pt x="6424" y="6591"/>
                  </a:lnTo>
                  <a:lnTo>
                    <a:pt x="6508" y="6591"/>
                  </a:lnTo>
                  <a:lnTo>
                    <a:pt x="7115" y="5985"/>
                  </a:lnTo>
                  <a:lnTo>
                    <a:pt x="7136" y="5922"/>
                  </a:lnTo>
                  <a:lnTo>
                    <a:pt x="7198" y="5922"/>
                  </a:lnTo>
                  <a:lnTo>
                    <a:pt x="7282" y="5796"/>
                  </a:lnTo>
                  <a:lnTo>
                    <a:pt x="7387" y="5755"/>
                  </a:lnTo>
                  <a:lnTo>
                    <a:pt x="7429" y="5587"/>
                  </a:lnTo>
                  <a:lnTo>
                    <a:pt x="7596" y="5399"/>
                  </a:lnTo>
                  <a:lnTo>
                    <a:pt x="7847" y="5022"/>
                  </a:lnTo>
                  <a:lnTo>
                    <a:pt x="7910" y="4834"/>
                  </a:lnTo>
                  <a:lnTo>
                    <a:pt x="8014" y="4834"/>
                  </a:lnTo>
                  <a:lnTo>
                    <a:pt x="8077" y="4708"/>
                  </a:lnTo>
                  <a:lnTo>
                    <a:pt x="8077" y="4646"/>
                  </a:lnTo>
                  <a:lnTo>
                    <a:pt x="8182" y="4520"/>
                  </a:lnTo>
                  <a:lnTo>
                    <a:pt x="8266" y="4394"/>
                  </a:lnTo>
                  <a:lnTo>
                    <a:pt x="8391" y="4311"/>
                  </a:lnTo>
                  <a:lnTo>
                    <a:pt x="8433" y="4227"/>
                  </a:lnTo>
                  <a:lnTo>
                    <a:pt x="8538" y="4185"/>
                  </a:lnTo>
                  <a:lnTo>
                    <a:pt x="8579" y="4122"/>
                  </a:lnTo>
                  <a:lnTo>
                    <a:pt x="8621" y="4122"/>
                  </a:lnTo>
                  <a:lnTo>
                    <a:pt x="8789" y="3934"/>
                  </a:lnTo>
                  <a:lnTo>
                    <a:pt x="8810" y="3830"/>
                  </a:lnTo>
                  <a:lnTo>
                    <a:pt x="8893" y="3725"/>
                  </a:lnTo>
                  <a:lnTo>
                    <a:pt x="8935" y="3516"/>
                  </a:lnTo>
                  <a:lnTo>
                    <a:pt x="9019" y="3348"/>
                  </a:lnTo>
                  <a:lnTo>
                    <a:pt x="9040" y="3160"/>
                  </a:lnTo>
                  <a:lnTo>
                    <a:pt x="9123" y="2951"/>
                  </a:lnTo>
                  <a:lnTo>
                    <a:pt x="9103" y="2951"/>
                  </a:lnTo>
                  <a:lnTo>
                    <a:pt x="9165" y="2846"/>
                  </a:lnTo>
                  <a:lnTo>
                    <a:pt x="9165" y="2825"/>
                  </a:lnTo>
                  <a:lnTo>
                    <a:pt x="9061" y="2825"/>
                  </a:lnTo>
                  <a:lnTo>
                    <a:pt x="8935" y="2762"/>
                  </a:lnTo>
                  <a:lnTo>
                    <a:pt x="8830" y="2762"/>
                  </a:lnTo>
                  <a:lnTo>
                    <a:pt x="8768" y="2825"/>
                  </a:lnTo>
                  <a:lnTo>
                    <a:pt x="8768" y="2909"/>
                  </a:lnTo>
                  <a:lnTo>
                    <a:pt x="8726" y="3014"/>
                  </a:lnTo>
                  <a:lnTo>
                    <a:pt x="8663" y="3034"/>
                  </a:lnTo>
                  <a:lnTo>
                    <a:pt x="8454" y="3034"/>
                  </a:lnTo>
                  <a:lnTo>
                    <a:pt x="8266" y="2930"/>
                  </a:lnTo>
                  <a:lnTo>
                    <a:pt x="8182" y="2804"/>
                  </a:lnTo>
                  <a:lnTo>
                    <a:pt x="8140" y="2742"/>
                  </a:lnTo>
                  <a:lnTo>
                    <a:pt x="8098" y="2658"/>
                  </a:lnTo>
                  <a:lnTo>
                    <a:pt x="8161" y="2532"/>
                  </a:lnTo>
                  <a:lnTo>
                    <a:pt x="8286" y="2281"/>
                  </a:lnTo>
                  <a:lnTo>
                    <a:pt x="8307" y="2177"/>
                  </a:lnTo>
                  <a:lnTo>
                    <a:pt x="8412" y="2114"/>
                  </a:lnTo>
                  <a:lnTo>
                    <a:pt x="8579" y="2197"/>
                  </a:lnTo>
                  <a:lnTo>
                    <a:pt x="8663" y="2260"/>
                  </a:lnTo>
                  <a:lnTo>
                    <a:pt x="8768" y="2323"/>
                  </a:lnTo>
                  <a:lnTo>
                    <a:pt x="8768" y="2135"/>
                  </a:lnTo>
                  <a:lnTo>
                    <a:pt x="8768" y="1988"/>
                  </a:lnTo>
                  <a:lnTo>
                    <a:pt x="8810" y="1800"/>
                  </a:lnTo>
                  <a:lnTo>
                    <a:pt x="8810" y="1361"/>
                  </a:lnTo>
                  <a:lnTo>
                    <a:pt x="8789" y="1214"/>
                  </a:lnTo>
                  <a:lnTo>
                    <a:pt x="8747" y="1109"/>
                  </a:lnTo>
                  <a:lnTo>
                    <a:pt x="8747" y="1005"/>
                  </a:lnTo>
                  <a:lnTo>
                    <a:pt x="8747" y="984"/>
                  </a:lnTo>
                  <a:lnTo>
                    <a:pt x="8747" y="733"/>
                  </a:lnTo>
                  <a:lnTo>
                    <a:pt x="8684" y="586"/>
                  </a:lnTo>
                  <a:lnTo>
                    <a:pt x="8642" y="440"/>
                  </a:lnTo>
                  <a:lnTo>
                    <a:pt x="8621" y="273"/>
                  </a:lnTo>
                  <a:lnTo>
                    <a:pt x="8517" y="168"/>
                  </a:lnTo>
                  <a:lnTo>
                    <a:pt x="8328" y="126"/>
                  </a:lnTo>
                  <a:lnTo>
                    <a:pt x="8182" y="147"/>
                  </a:lnTo>
                  <a:lnTo>
                    <a:pt x="8098" y="168"/>
                  </a:lnTo>
                  <a:lnTo>
                    <a:pt x="8056" y="147"/>
                  </a:lnTo>
                  <a:lnTo>
                    <a:pt x="7910" y="105"/>
                  </a:lnTo>
                  <a:lnTo>
                    <a:pt x="7847" y="105"/>
                  </a:lnTo>
                  <a:lnTo>
                    <a:pt x="7784" y="21"/>
                  </a:lnTo>
                  <a:lnTo>
                    <a:pt x="7659"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sp>
        <p:nvSpPr>
          <p:cNvPr id="38" name="Google Shape;10432;p32">
            <a:extLst>
              <a:ext uri="{FF2B5EF4-FFF2-40B4-BE49-F238E27FC236}">
                <a16:creationId xmlns:a16="http://schemas.microsoft.com/office/drawing/2014/main" id="{C1D1954D-021E-AED4-9189-F6D57D930236}"/>
              </a:ext>
            </a:extLst>
          </p:cNvPr>
          <p:cNvSpPr/>
          <p:nvPr/>
        </p:nvSpPr>
        <p:spPr>
          <a:xfrm>
            <a:off x="6257338" y="3865961"/>
            <a:ext cx="60729" cy="18080"/>
          </a:xfrm>
          <a:custGeom>
            <a:avLst/>
            <a:gdLst/>
            <a:ahLst/>
            <a:cxnLst/>
            <a:rect l="l" t="t" r="r" b="b"/>
            <a:pathLst>
              <a:path w="1570" h="482" extrusionOk="0">
                <a:moveTo>
                  <a:pt x="189" y="0"/>
                </a:moveTo>
                <a:lnTo>
                  <a:pt x="126" y="84"/>
                </a:lnTo>
                <a:lnTo>
                  <a:pt x="21" y="147"/>
                </a:lnTo>
                <a:lnTo>
                  <a:pt x="21" y="209"/>
                </a:lnTo>
                <a:lnTo>
                  <a:pt x="0" y="272"/>
                </a:lnTo>
                <a:lnTo>
                  <a:pt x="42" y="377"/>
                </a:lnTo>
                <a:lnTo>
                  <a:pt x="314" y="377"/>
                </a:lnTo>
                <a:lnTo>
                  <a:pt x="398" y="398"/>
                </a:lnTo>
                <a:lnTo>
                  <a:pt x="607" y="356"/>
                </a:lnTo>
                <a:lnTo>
                  <a:pt x="691" y="377"/>
                </a:lnTo>
                <a:lnTo>
                  <a:pt x="837" y="293"/>
                </a:lnTo>
                <a:cubicBezTo>
                  <a:pt x="1026" y="398"/>
                  <a:pt x="1235" y="356"/>
                  <a:pt x="1423" y="481"/>
                </a:cubicBezTo>
                <a:lnTo>
                  <a:pt x="1570" y="460"/>
                </a:lnTo>
                <a:lnTo>
                  <a:pt x="1528" y="398"/>
                </a:lnTo>
                <a:lnTo>
                  <a:pt x="1444" y="460"/>
                </a:lnTo>
                <a:lnTo>
                  <a:pt x="1444" y="440"/>
                </a:lnTo>
                <a:cubicBezTo>
                  <a:pt x="1360" y="377"/>
                  <a:pt x="1318" y="356"/>
                  <a:pt x="1235" y="335"/>
                </a:cubicBezTo>
                <a:lnTo>
                  <a:pt x="1277" y="293"/>
                </a:lnTo>
                <a:lnTo>
                  <a:pt x="1130" y="251"/>
                </a:lnTo>
                <a:lnTo>
                  <a:pt x="1046" y="335"/>
                </a:lnTo>
                <a:cubicBezTo>
                  <a:pt x="1005" y="335"/>
                  <a:pt x="942" y="335"/>
                  <a:pt x="921" y="293"/>
                </a:cubicBezTo>
                <a:lnTo>
                  <a:pt x="921" y="272"/>
                </a:lnTo>
                <a:lnTo>
                  <a:pt x="1046" y="147"/>
                </a:lnTo>
                <a:lnTo>
                  <a:pt x="942" y="105"/>
                </a:lnTo>
                <a:lnTo>
                  <a:pt x="921" y="42"/>
                </a:lnTo>
                <a:lnTo>
                  <a:pt x="837" y="0"/>
                </a:lnTo>
                <a:lnTo>
                  <a:pt x="607" y="42"/>
                </a:lnTo>
                <a:lnTo>
                  <a:pt x="189"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39" name="Google Shape;10433;p32">
            <a:extLst>
              <a:ext uri="{FF2B5EF4-FFF2-40B4-BE49-F238E27FC236}">
                <a16:creationId xmlns:a16="http://schemas.microsoft.com/office/drawing/2014/main" id="{1517814B-EC94-B9D5-1A38-5F266B6A748A}"/>
              </a:ext>
            </a:extLst>
          </p:cNvPr>
          <p:cNvSpPr/>
          <p:nvPr/>
        </p:nvSpPr>
        <p:spPr>
          <a:xfrm>
            <a:off x="6152129" y="3833782"/>
            <a:ext cx="85832" cy="54949"/>
          </a:xfrm>
          <a:custGeom>
            <a:avLst/>
            <a:gdLst/>
            <a:ahLst/>
            <a:cxnLst/>
            <a:rect l="l" t="t" r="r" b="b"/>
            <a:pathLst>
              <a:path w="2219" h="1465" extrusionOk="0">
                <a:moveTo>
                  <a:pt x="481" y="0"/>
                </a:moveTo>
                <a:lnTo>
                  <a:pt x="293" y="42"/>
                </a:lnTo>
                <a:lnTo>
                  <a:pt x="230" y="147"/>
                </a:lnTo>
                <a:lnTo>
                  <a:pt x="230" y="209"/>
                </a:lnTo>
                <a:lnTo>
                  <a:pt x="189" y="314"/>
                </a:lnTo>
                <a:lnTo>
                  <a:pt x="230" y="398"/>
                </a:lnTo>
                <a:lnTo>
                  <a:pt x="189" y="523"/>
                </a:lnTo>
                <a:lnTo>
                  <a:pt x="105" y="586"/>
                </a:lnTo>
                <a:lnTo>
                  <a:pt x="84" y="607"/>
                </a:lnTo>
                <a:lnTo>
                  <a:pt x="126" y="733"/>
                </a:lnTo>
                <a:lnTo>
                  <a:pt x="126" y="837"/>
                </a:lnTo>
                <a:lnTo>
                  <a:pt x="126" y="900"/>
                </a:lnTo>
                <a:lnTo>
                  <a:pt x="0" y="1046"/>
                </a:lnTo>
                <a:lnTo>
                  <a:pt x="0" y="1109"/>
                </a:lnTo>
                <a:lnTo>
                  <a:pt x="63" y="1130"/>
                </a:lnTo>
                <a:lnTo>
                  <a:pt x="126" y="1256"/>
                </a:lnTo>
                <a:lnTo>
                  <a:pt x="84" y="1339"/>
                </a:lnTo>
                <a:lnTo>
                  <a:pt x="189" y="1402"/>
                </a:lnTo>
                <a:lnTo>
                  <a:pt x="230" y="1444"/>
                </a:lnTo>
                <a:lnTo>
                  <a:pt x="293" y="1465"/>
                </a:lnTo>
                <a:lnTo>
                  <a:pt x="377" y="1318"/>
                </a:lnTo>
                <a:lnTo>
                  <a:pt x="502" y="1130"/>
                </a:lnTo>
                <a:lnTo>
                  <a:pt x="502" y="1088"/>
                </a:lnTo>
                <a:lnTo>
                  <a:pt x="544" y="984"/>
                </a:lnTo>
                <a:lnTo>
                  <a:pt x="607" y="1046"/>
                </a:lnTo>
                <a:lnTo>
                  <a:pt x="691" y="1046"/>
                </a:lnTo>
                <a:lnTo>
                  <a:pt x="753" y="921"/>
                </a:lnTo>
                <a:lnTo>
                  <a:pt x="837" y="984"/>
                </a:lnTo>
                <a:lnTo>
                  <a:pt x="837" y="1088"/>
                </a:lnTo>
                <a:lnTo>
                  <a:pt x="921" y="1130"/>
                </a:lnTo>
                <a:lnTo>
                  <a:pt x="1067" y="1088"/>
                </a:lnTo>
                <a:lnTo>
                  <a:pt x="1235" y="942"/>
                </a:lnTo>
                <a:lnTo>
                  <a:pt x="1381" y="900"/>
                </a:lnTo>
                <a:lnTo>
                  <a:pt x="1569" y="921"/>
                </a:lnTo>
                <a:lnTo>
                  <a:pt x="1674" y="900"/>
                </a:lnTo>
                <a:lnTo>
                  <a:pt x="1758" y="942"/>
                </a:lnTo>
                <a:lnTo>
                  <a:pt x="1883" y="984"/>
                </a:lnTo>
                <a:lnTo>
                  <a:pt x="2072" y="1005"/>
                </a:lnTo>
                <a:lnTo>
                  <a:pt x="2093" y="921"/>
                </a:lnTo>
                <a:lnTo>
                  <a:pt x="2176" y="921"/>
                </a:lnTo>
                <a:lnTo>
                  <a:pt x="2218" y="816"/>
                </a:lnTo>
                <a:lnTo>
                  <a:pt x="2176" y="733"/>
                </a:lnTo>
                <a:lnTo>
                  <a:pt x="1946" y="607"/>
                </a:lnTo>
                <a:lnTo>
                  <a:pt x="1862" y="607"/>
                </a:lnTo>
                <a:lnTo>
                  <a:pt x="1695" y="565"/>
                </a:lnTo>
                <a:lnTo>
                  <a:pt x="1632" y="565"/>
                </a:lnTo>
                <a:lnTo>
                  <a:pt x="1465" y="502"/>
                </a:lnTo>
                <a:lnTo>
                  <a:pt x="1277" y="398"/>
                </a:lnTo>
                <a:lnTo>
                  <a:pt x="1172" y="398"/>
                </a:lnTo>
                <a:lnTo>
                  <a:pt x="1256" y="377"/>
                </a:lnTo>
                <a:lnTo>
                  <a:pt x="1423" y="419"/>
                </a:lnTo>
                <a:lnTo>
                  <a:pt x="1674" y="419"/>
                </a:lnTo>
                <a:lnTo>
                  <a:pt x="1779" y="398"/>
                </a:lnTo>
                <a:lnTo>
                  <a:pt x="1695" y="356"/>
                </a:lnTo>
                <a:lnTo>
                  <a:pt x="1632" y="356"/>
                </a:lnTo>
                <a:lnTo>
                  <a:pt x="1444" y="314"/>
                </a:lnTo>
                <a:lnTo>
                  <a:pt x="1360" y="147"/>
                </a:lnTo>
                <a:lnTo>
                  <a:pt x="1256" y="147"/>
                </a:lnTo>
                <a:lnTo>
                  <a:pt x="1214" y="168"/>
                </a:lnTo>
                <a:lnTo>
                  <a:pt x="1130" y="105"/>
                </a:lnTo>
                <a:lnTo>
                  <a:pt x="649" y="0"/>
                </a:lnTo>
                <a:lnTo>
                  <a:pt x="586" y="42"/>
                </a:lnTo>
                <a:lnTo>
                  <a:pt x="481"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40" name="Google Shape;10434;p32">
            <a:extLst>
              <a:ext uri="{FF2B5EF4-FFF2-40B4-BE49-F238E27FC236}">
                <a16:creationId xmlns:a16="http://schemas.microsoft.com/office/drawing/2014/main" id="{F8D32A04-DECB-CE08-6A17-C9CEB7C62AD8}"/>
              </a:ext>
            </a:extLst>
          </p:cNvPr>
          <p:cNvSpPr/>
          <p:nvPr/>
        </p:nvSpPr>
        <p:spPr>
          <a:xfrm>
            <a:off x="6562408" y="1674539"/>
            <a:ext cx="1096012" cy="1263612"/>
          </a:xfrm>
          <a:custGeom>
            <a:avLst/>
            <a:gdLst/>
            <a:ahLst/>
            <a:cxnLst/>
            <a:rect l="l" t="t" r="r" b="b"/>
            <a:pathLst>
              <a:path w="24335" h="31157" extrusionOk="0">
                <a:moveTo>
                  <a:pt x="19167" y="16300"/>
                </a:moveTo>
                <a:lnTo>
                  <a:pt x="19161" y="16311"/>
                </a:lnTo>
                <a:lnTo>
                  <a:pt x="19167" y="16321"/>
                </a:lnTo>
                <a:lnTo>
                  <a:pt x="19167" y="16300"/>
                </a:lnTo>
                <a:close/>
                <a:moveTo>
                  <a:pt x="16572" y="17849"/>
                </a:moveTo>
                <a:lnTo>
                  <a:pt x="16593" y="17870"/>
                </a:lnTo>
                <a:lnTo>
                  <a:pt x="16509" y="17870"/>
                </a:lnTo>
                <a:lnTo>
                  <a:pt x="16509" y="17849"/>
                </a:lnTo>
                <a:close/>
                <a:moveTo>
                  <a:pt x="4771" y="22933"/>
                </a:moveTo>
                <a:lnTo>
                  <a:pt x="4813" y="22996"/>
                </a:lnTo>
                <a:lnTo>
                  <a:pt x="4792" y="23038"/>
                </a:lnTo>
                <a:lnTo>
                  <a:pt x="4750" y="23038"/>
                </a:lnTo>
                <a:lnTo>
                  <a:pt x="4688" y="23059"/>
                </a:lnTo>
                <a:lnTo>
                  <a:pt x="4709" y="23142"/>
                </a:lnTo>
                <a:lnTo>
                  <a:pt x="4792" y="23205"/>
                </a:lnTo>
                <a:lnTo>
                  <a:pt x="4960" y="23205"/>
                </a:lnTo>
                <a:lnTo>
                  <a:pt x="4981" y="23163"/>
                </a:lnTo>
                <a:lnTo>
                  <a:pt x="4960" y="23121"/>
                </a:lnTo>
                <a:lnTo>
                  <a:pt x="4960" y="23059"/>
                </a:lnTo>
                <a:lnTo>
                  <a:pt x="5001" y="23038"/>
                </a:lnTo>
                <a:lnTo>
                  <a:pt x="5127" y="23059"/>
                </a:lnTo>
                <a:lnTo>
                  <a:pt x="5169" y="23121"/>
                </a:lnTo>
                <a:lnTo>
                  <a:pt x="5106" y="23163"/>
                </a:lnTo>
                <a:lnTo>
                  <a:pt x="4960" y="23226"/>
                </a:lnTo>
                <a:lnTo>
                  <a:pt x="4750" y="23226"/>
                </a:lnTo>
                <a:lnTo>
                  <a:pt x="4750" y="23268"/>
                </a:lnTo>
                <a:lnTo>
                  <a:pt x="4855" y="23435"/>
                </a:lnTo>
                <a:lnTo>
                  <a:pt x="4981" y="23519"/>
                </a:lnTo>
                <a:lnTo>
                  <a:pt x="5064" y="23540"/>
                </a:lnTo>
                <a:lnTo>
                  <a:pt x="5085" y="23519"/>
                </a:lnTo>
                <a:lnTo>
                  <a:pt x="5190" y="23477"/>
                </a:lnTo>
                <a:lnTo>
                  <a:pt x="5211" y="23540"/>
                </a:lnTo>
                <a:lnTo>
                  <a:pt x="5190" y="23561"/>
                </a:lnTo>
                <a:lnTo>
                  <a:pt x="5127" y="23561"/>
                </a:lnTo>
                <a:lnTo>
                  <a:pt x="5064" y="23582"/>
                </a:lnTo>
                <a:lnTo>
                  <a:pt x="4897" y="23540"/>
                </a:lnTo>
                <a:lnTo>
                  <a:pt x="4771" y="23477"/>
                </a:lnTo>
                <a:lnTo>
                  <a:pt x="4646" y="23352"/>
                </a:lnTo>
                <a:lnTo>
                  <a:pt x="4541" y="23310"/>
                </a:lnTo>
                <a:lnTo>
                  <a:pt x="4436" y="23310"/>
                </a:lnTo>
                <a:lnTo>
                  <a:pt x="4332" y="23205"/>
                </a:lnTo>
                <a:lnTo>
                  <a:pt x="4185" y="23142"/>
                </a:lnTo>
                <a:lnTo>
                  <a:pt x="4164" y="23121"/>
                </a:lnTo>
                <a:lnTo>
                  <a:pt x="4081" y="23121"/>
                </a:lnTo>
                <a:lnTo>
                  <a:pt x="4018" y="23142"/>
                </a:lnTo>
                <a:lnTo>
                  <a:pt x="3913" y="23142"/>
                </a:lnTo>
                <a:lnTo>
                  <a:pt x="3892" y="23132"/>
                </a:lnTo>
                <a:lnTo>
                  <a:pt x="3892" y="23132"/>
                </a:lnTo>
                <a:lnTo>
                  <a:pt x="3913" y="23121"/>
                </a:lnTo>
                <a:lnTo>
                  <a:pt x="3976" y="23121"/>
                </a:lnTo>
                <a:lnTo>
                  <a:pt x="4123" y="23100"/>
                </a:lnTo>
                <a:lnTo>
                  <a:pt x="4164" y="23038"/>
                </a:lnTo>
                <a:lnTo>
                  <a:pt x="4185" y="23038"/>
                </a:lnTo>
                <a:lnTo>
                  <a:pt x="4185" y="23100"/>
                </a:lnTo>
                <a:lnTo>
                  <a:pt x="4248" y="23121"/>
                </a:lnTo>
                <a:lnTo>
                  <a:pt x="4332" y="23121"/>
                </a:lnTo>
                <a:lnTo>
                  <a:pt x="4436" y="23247"/>
                </a:lnTo>
                <a:lnTo>
                  <a:pt x="4478" y="23268"/>
                </a:lnTo>
                <a:lnTo>
                  <a:pt x="4562" y="23226"/>
                </a:lnTo>
                <a:lnTo>
                  <a:pt x="4604" y="23142"/>
                </a:lnTo>
                <a:lnTo>
                  <a:pt x="4604" y="23059"/>
                </a:lnTo>
                <a:lnTo>
                  <a:pt x="4583" y="23017"/>
                </a:lnTo>
                <a:lnTo>
                  <a:pt x="4583" y="22954"/>
                </a:lnTo>
                <a:lnTo>
                  <a:pt x="4688" y="22954"/>
                </a:lnTo>
                <a:lnTo>
                  <a:pt x="4709" y="22933"/>
                </a:lnTo>
                <a:close/>
                <a:moveTo>
                  <a:pt x="4269" y="25193"/>
                </a:moveTo>
                <a:lnTo>
                  <a:pt x="4290" y="25277"/>
                </a:lnTo>
                <a:lnTo>
                  <a:pt x="4395" y="25297"/>
                </a:lnTo>
                <a:lnTo>
                  <a:pt x="4436" y="25339"/>
                </a:lnTo>
                <a:lnTo>
                  <a:pt x="4353" y="25339"/>
                </a:lnTo>
                <a:lnTo>
                  <a:pt x="4290" y="25318"/>
                </a:lnTo>
                <a:lnTo>
                  <a:pt x="4123" y="25318"/>
                </a:lnTo>
                <a:lnTo>
                  <a:pt x="4060" y="25381"/>
                </a:lnTo>
                <a:lnTo>
                  <a:pt x="4039" y="25318"/>
                </a:lnTo>
                <a:lnTo>
                  <a:pt x="3976" y="25339"/>
                </a:lnTo>
                <a:lnTo>
                  <a:pt x="3955" y="25444"/>
                </a:lnTo>
                <a:lnTo>
                  <a:pt x="3913" y="25486"/>
                </a:lnTo>
                <a:lnTo>
                  <a:pt x="3851" y="25528"/>
                </a:lnTo>
                <a:lnTo>
                  <a:pt x="3725" y="25549"/>
                </a:lnTo>
                <a:lnTo>
                  <a:pt x="3641" y="25611"/>
                </a:lnTo>
                <a:lnTo>
                  <a:pt x="3725" y="25528"/>
                </a:lnTo>
                <a:lnTo>
                  <a:pt x="3830" y="25507"/>
                </a:lnTo>
                <a:lnTo>
                  <a:pt x="3872" y="25444"/>
                </a:lnTo>
                <a:lnTo>
                  <a:pt x="3913" y="25381"/>
                </a:lnTo>
                <a:lnTo>
                  <a:pt x="3955" y="25318"/>
                </a:lnTo>
                <a:lnTo>
                  <a:pt x="4018" y="25318"/>
                </a:lnTo>
                <a:lnTo>
                  <a:pt x="4227" y="25193"/>
                </a:lnTo>
                <a:close/>
                <a:moveTo>
                  <a:pt x="16614" y="1"/>
                </a:moveTo>
                <a:lnTo>
                  <a:pt x="16530" y="22"/>
                </a:lnTo>
                <a:lnTo>
                  <a:pt x="16489" y="84"/>
                </a:lnTo>
                <a:lnTo>
                  <a:pt x="16489" y="168"/>
                </a:lnTo>
                <a:lnTo>
                  <a:pt x="16509" y="273"/>
                </a:lnTo>
                <a:lnTo>
                  <a:pt x="16509" y="336"/>
                </a:lnTo>
                <a:lnTo>
                  <a:pt x="16468" y="398"/>
                </a:lnTo>
                <a:lnTo>
                  <a:pt x="16405" y="336"/>
                </a:lnTo>
                <a:lnTo>
                  <a:pt x="16384" y="210"/>
                </a:lnTo>
                <a:lnTo>
                  <a:pt x="16321" y="126"/>
                </a:lnTo>
                <a:lnTo>
                  <a:pt x="16279" y="126"/>
                </a:lnTo>
                <a:lnTo>
                  <a:pt x="16216" y="84"/>
                </a:lnTo>
                <a:lnTo>
                  <a:pt x="16175" y="64"/>
                </a:lnTo>
                <a:lnTo>
                  <a:pt x="16154" y="105"/>
                </a:lnTo>
                <a:lnTo>
                  <a:pt x="16112" y="210"/>
                </a:lnTo>
                <a:lnTo>
                  <a:pt x="16070" y="273"/>
                </a:lnTo>
                <a:lnTo>
                  <a:pt x="15986" y="231"/>
                </a:lnTo>
                <a:lnTo>
                  <a:pt x="15903" y="273"/>
                </a:lnTo>
                <a:lnTo>
                  <a:pt x="15882" y="377"/>
                </a:lnTo>
                <a:lnTo>
                  <a:pt x="15924" y="440"/>
                </a:lnTo>
                <a:lnTo>
                  <a:pt x="15965" y="503"/>
                </a:lnTo>
                <a:lnTo>
                  <a:pt x="15882" y="587"/>
                </a:lnTo>
                <a:lnTo>
                  <a:pt x="15777" y="712"/>
                </a:lnTo>
                <a:lnTo>
                  <a:pt x="15777" y="754"/>
                </a:lnTo>
                <a:lnTo>
                  <a:pt x="15861" y="796"/>
                </a:lnTo>
                <a:lnTo>
                  <a:pt x="15882" y="838"/>
                </a:lnTo>
                <a:lnTo>
                  <a:pt x="15840" y="901"/>
                </a:lnTo>
                <a:lnTo>
                  <a:pt x="15777" y="901"/>
                </a:lnTo>
                <a:lnTo>
                  <a:pt x="15631" y="817"/>
                </a:lnTo>
                <a:lnTo>
                  <a:pt x="15421" y="817"/>
                </a:lnTo>
                <a:lnTo>
                  <a:pt x="15380" y="963"/>
                </a:lnTo>
                <a:lnTo>
                  <a:pt x="15421" y="1131"/>
                </a:lnTo>
                <a:lnTo>
                  <a:pt x="15484" y="1277"/>
                </a:lnTo>
                <a:lnTo>
                  <a:pt x="15631" y="1340"/>
                </a:lnTo>
                <a:lnTo>
                  <a:pt x="15672" y="1382"/>
                </a:lnTo>
                <a:lnTo>
                  <a:pt x="15672" y="1445"/>
                </a:lnTo>
                <a:lnTo>
                  <a:pt x="15547" y="1403"/>
                </a:lnTo>
                <a:lnTo>
                  <a:pt x="15421" y="1340"/>
                </a:lnTo>
                <a:lnTo>
                  <a:pt x="15317" y="1152"/>
                </a:lnTo>
                <a:lnTo>
                  <a:pt x="15128" y="1026"/>
                </a:lnTo>
                <a:lnTo>
                  <a:pt x="15045" y="963"/>
                </a:lnTo>
                <a:lnTo>
                  <a:pt x="15024" y="1026"/>
                </a:lnTo>
                <a:lnTo>
                  <a:pt x="15045" y="1068"/>
                </a:lnTo>
                <a:lnTo>
                  <a:pt x="15045" y="1173"/>
                </a:lnTo>
                <a:lnTo>
                  <a:pt x="15066" y="1256"/>
                </a:lnTo>
                <a:lnTo>
                  <a:pt x="15128" y="1340"/>
                </a:lnTo>
                <a:lnTo>
                  <a:pt x="15128" y="1465"/>
                </a:lnTo>
                <a:lnTo>
                  <a:pt x="15045" y="1549"/>
                </a:lnTo>
                <a:lnTo>
                  <a:pt x="15045" y="1382"/>
                </a:lnTo>
                <a:lnTo>
                  <a:pt x="15003" y="1256"/>
                </a:lnTo>
                <a:lnTo>
                  <a:pt x="14919" y="1110"/>
                </a:lnTo>
                <a:lnTo>
                  <a:pt x="14919" y="1026"/>
                </a:lnTo>
                <a:lnTo>
                  <a:pt x="14836" y="921"/>
                </a:lnTo>
                <a:lnTo>
                  <a:pt x="14731" y="859"/>
                </a:lnTo>
                <a:lnTo>
                  <a:pt x="14647" y="984"/>
                </a:lnTo>
                <a:lnTo>
                  <a:pt x="14605" y="1068"/>
                </a:lnTo>
                <a:lnTo>
                  <a:pt x="14543" y="984"/>
                </a:lnTo>
                <a:lnTo>
                  <a:pt x="14605" y="921"/>
                </a:lnTo>
                <a:lnTo>
                  <a:pt x="14605" y="859"/>
                </a:lnTo>
                <a:lnTo>
                  <a:pt x="14522" y="817"/>
                </a:lnTo>
                <a:lnTo>
                  <a:pt x="14501" y="733"/>
                </a:lnTo>
                <a:lnTo>
                  <a:pt x="14480" y="691"/>
                </a:lnTo>
                <a:lnTo>
                  <a:pt x="14375" y="691"/>
                </a:lnTo>
                <a:lnTo>
                  <a:pt x="14292" y="733"/>
                </a:lnTo>
                <a:lnTo>
                  <a:pt x="14271" y="712"/>
                </a:lnTo>
                <a:lnTo>
                  <a:pt x="14292" y="628"/>
                </a:lnTo>
                <a:lnTo>
                  <a:pt x="14375" y="545"/>
                </a:lnTo>
                <a:lnTo>
                  <a:pt x="14271" y="566"/>
                </a:lnTo>
                <a:lnTo>
                  <a:pt x="14166" y="670"/>
                </a:lnTo>
                <a:lnTo>
                  <a:pt x="14124" y="754"/>
                </a:lnTo>
                <a:lnTo>
                  <a:pt x="14020" y="817"/>
                </a:lnTo>
                <a:lnTo>
                  <a:pt x="13957" y="838"/>
                </a:lnTo>
                <a:lnTo>
                  <a:pt x="13852" y="984"/>
                </a:lnTo>
                <a:lnTo>
                  <a:pt x="13810" y="984"/>
                </a:lnTo>
                <a:lnTo>
                  <a:pt x="13768" y="880"/>
                </a:lnTo>
                <a:lnTo>
                  <a:pt x="13685" y="817"/>
                </a:lnTo>
                <a:lnTo>
                  <a:pt x="13643" y="817"/>
                </a:lnTo>
                <a:lnTo>
                  <a:pt x="13601" y="880"/>
                </a:lnTo>
                <a:lnTo>
                  <a:pt x="13580" y="963"/>
                </a:lnTo>
                <a:lnTo>
                  <a:pt x="13601" y="1089"/>
                </a:lnTo>
                <a:lnTo>
                  <a:pt x="13768" y="1193"/>
                </a:lnTo>
                <a:lnTo>
                  <a:pt x="13768" y="1256"/>
                </a:lnTo>
                <a:lnTo>
                  <a:pt x="13685" y="1256"/>
                </a:lnTo>
                <a:lnTo>
                  <a:pt x="13643" y="1382"/>
                </a:lnTo>
                <a:lnTo>
                  <a:pt x="13643" y="1507"/>
                </a:lnTo>
                <a:lnTo>
                  <a:pt x="13768" y="1591"/>
                </a:lnTo>
                <a:lnTo>
                  <a:pt x="13852" y="1570"/>
                </a:lnTo>
                <a:lnTo>
                  <a:pt x="13915" y="1507"/>
                </a:lnTo>
                <a:lnTo>
                  <a:pt x="14103" y="1507"/>
                </a:lnTo>
                <a:lnTo>
                  <a:pt x="14229" y="1675"/>
                </a:lnTo>
                <a:lnTo>
                  <a:pt x="14333" y="1717"/>
                </a:lnTo>
                <a:lnTo>
                  <a:pt x="14396" y="1800"/>
                </a:lnTo>
                <a:lnTo>
                  <a:pt x="14375" y="1863"/>
                </a:lnTo>
                <a:lnTo>
                  <a:pt x="14375" y="1926"/>
                </a:lnTo>
                <a:lnTo>
                  <a:pt x="14396" y="2072"/>
                </a:lnTo>
                <a:lnTo>
                  <a:pt x="14333" y="2219"/>
                </a:lnTo>
                <a:lnTo>
                  <a:pt x="14333" y="2302"/>
                </a:lnTo>
                <a:lnTo>
                  <a:pt x="14417" y="2407"/>
                </a:lnTo>
                <a:lnTo>
                  <a:pt x="14417" y="2533"/>
                </a:lnTo>
                <a:lnTo>
                  <a:pt x="14438" y="2616"/>
                </a:lnTo>
                <a:lnTo>
                  <a:pt x="14543" y="2700"/>
                </a:lnTo>
                <a:lnTo>
                  <a:pt x="14626" y="2700"/>
                </a:lnTo>
                <a:lnTo>
                  <a:pt x="14710" y="2784"/>
                </a:lnTo>
                <a:lnTo>
                  <a:pt x="14836" y="2846"/>
                </a:lnTo>
                <a:lnTo>
                  <a:pt x="14836" y="2909"/>
                </a:lnTo>
                <a:lnTo>
                  <a:pt x="14856" y="2993"/>
                </a:lnTo>
                <a:lnTo>
                  <a:pt x="14731" y="2888"/>
                </a:lnTo>
                <a:lnTo>
                  <a:pt x="14584" y="2805"/>
                </a:lnTo>
                <a:lnTo>
                  <a:pt x="14417" y="2805"/>
                </a:lnTo>
                <a:lnTo>
                  <a:pt x="14333" y="2742"/>
                </a:lnTo>
                <a:lnTo>
                  <a:pt x="14312" y="2679"/>
                </a:lnTo>
                <a:lnTo>
                  <a:pt x="14312" y="2533"/>
                </a:lnTo>
                <a:lnTo>
                  <a:pt x="14271" y="2323"/>
                </a:lnTo>
                <a:lnTo>
                  <a:pt x="14312" y="2219"/>
                </a:lnTo>
                <a:lnTo>
                  <a:pt x="14312" y="2114"/>
                </a:lnTo>
                <a:lnTo>
                  <a:pt x="14208" y="2009"/>
                </a:lnTo>
                <a:lnTo>
                  <a:pt x="14208" y="1926"/>
                </a:lnTo>
                <a:lnTo>
                  <a:pt x="14166" y="1779"/>
                </a:lnTo>
                <a:lnTo>
                  <a:pt x="14103" y="1737"/>
                </a:lnTo>
                <a:lnTo>
                  <a:pt x="14020" y="1696"/>
                </a:lnTo>
                <a:lnTo>
                  <a:pt x="13957" y="1654"/>
                </a:lnTo>
                <a:lnTo>
                  <a:pt x="13852" y="1633"/>
                </a:lnTo>
                <a:lnTo>
                  <a:pt x="13748" y="1675"/>
                </a:lnTo>
                <a:lnTo>
                  <a:pt x="13601" y="1696"/>
                </a:lnTo>
                <a:lnTo>
                  <a:pt x="13538" y="1675"/>
                </a:lnTo>
                <a:lnTo>
                  <a:pt x="13476" y="1675"/>
                </a:lnTo>
                <a:lnTo>
                  <a:pt x="13434" y="1863"/>
                </a:lnTo>
                <a:lnTo>
                  <a:pt x="13476" y="1905"/>
                </a:lnTo>
                <a:lnTo>
                  <a:pt x="13476" y="2009"/>
                </a:lnTo>
                <a:lnTo>
                  <a:pt x="13434" y="2072"/>
                </a:lnTo>
                <a:lnTo>
                  <a:pt x="13266" y="1989"/>
                </a:lnTo>
                <a:lnTo>
                  <a:pt x="13078" y="1779"/>
                </a:lnTo>
                <a:lnTo>
                  <a:pt x="13036" y="1779"/>
                </a:lnTo>
                <a:lnTo>
                  <a:pt x="12973" y="1821"/>
                </a:lnTo>
                <a:lnTo>
                  <a:pt x="12931" y="1821"/>
                </a:lnTo>
                <a:lnTo>
                  <a:pt x="12869" y="1758"/>
                </a:lnTo>
                <a:lnTo>
                  <a:pt x="12701" y="1717"/>
                </a:lnTo>
                <a:lnTo>
                  <a:pt x="12639" y="1779"/>
                </a:lnTo>
                <a:lnTo>
                  <a:pt x="12639" y="1884"/>
                </a:lnTo>
                <a:lnTo>
                  <a:pt x="12701" y="2009"/>
                </a:lnTo>
                <a:lnTo>
                  <a:pt x="12639" y="2093"/>
                </a:lnTo>
                <a:lnTo>
                  <a:pt x="12701" y="2198"/>
                </a:lnTo>
                <a:lnTo>
                  <a:pt x="12743" y="2344"/>
                </a:lnTo>
                <a:lnTo>
                  <a:pt x="12722" y="2491"/>
                </a:lnTo>
                <a:lnTo>
                  <a:pt x="12743" y="2533"/>
                </a:lnTo>
                <a:lnTo>
                  <a:pt x="12764" y="2700"/>
                </a:lnTo>
                <a:lnTo>
                  <a:pt x="12743" y="2742"/>
                </a:lnTo>
                <a:lnTo>
                  <a:pt x="12743" y="2846"/>
                </a:lnTo>
                <a:lnTo>
                  <a:pt x="12827" y="3014"/>
                </a:lnTo>
                <a:lnTo>
                  <a:pt x="12848" y="3118"/>
                </a:lnTo>
                <a:lnTo>
                  <a:pt x="12827" y="3265"/>
                </a:lnTo>
                <a:lnTo>
                  <a:pt x="12827" y="3349"/>
                </a:lnTo>
                <a:lnTo>
                  <a:pt x="12911" y="3453"/>
                </a:lnTo>
                <a:lnTo>
                  <a:pt x="12931" y="3579"/>
                </a:lnTo>
                <a:lnTo>
                  <a:pt x="12931" y="3662"/>
                </a:lnTo>
                <a:lnTo>
                  <a:pt x="13057" y="3767"/>
                </a:lnTo>
                <a:lnTo>
                  <a:pt x="13120" y="3851"/>
                </a:lnTo>
                <a:lnTo>
                  <a:pt x="13120" y="3955"/>
                </a:lnTo>
                <a:lnTo>
                  <a:pt x="13162" y="3997"/>
                </a:lnTo>
                <a:lnTo>
                  <a:pt x="13245" y="3997"/>
                </a:lnTo>
                <a:lnTo>
                  <a:pt x="13245" y="4060"/>
                </a:lnTo>
                <a:lnTo>
                  <a:pt x="13266" y="4123"/>
                </a:lnTo>
                <a:lnTo>
                  <a:pt x="13371" y="4186"/>
                </a:lnTo>
                <a:lnTo>
                  <a:pt x="13392" y="4206"/>
                </a:lnTo>
                <a:lnTo>
                  <a:pt x="13371" y="4227"/>
                </a:lnTo>
                <a:lnTo>
                  <a:pt x="13266" y="4227"/>
                </a:lnTo>
                <a:lnTo>
                  <a:pt x="13224" y="4206"/>
                </a:lnTo>
                <a:lnTo>
                  <a:pt x="13141" y="4206"/>
                </a:lnTo>
                <a:lnTo>
                  <a:pt x="13078" y="4165"/>
                </a:lnTo>
                <a:lnTo>
                  <a:pt x="13078" y="4081"/>
                </a:lnTo>
                <a:lnTo>
                  <a:pt x="13057" y="4018"/>
                </a:lnTo>
                <a:lnTo>
                  <a:pt x="12973" y="3997"/>
                </a:lnTo>
                <a:lnTo>
                  <a:pt x="12911" y="4018"/>
                </a:lnTo>
                <a:lnTo>
                  <a:pt x="12848" y="4018"/>
                </a:lnTo>
                <a:lnTo>
                  <a:pt x="12827" y="3976"/>
                </a:lnTo>
                <a:lnTo>
                  <a:pt x="12827" y="3872"/>
                </a:lnTo>
                <a:lnTo>
                  <a:pt x="12806" y="3851"/>
                </a:lnTo>
                <a:lnTo>
                  <a:pt x="12743" y="3893"/>
                </a:lnTo>
                <a:lnTo>
                  <a:pt x="12659" y="4060"/>
                </a:lnTo>
                <a:lnTo>
                  <a:pt x="12534" y="4102"/>
                </a:lnTo>
                <a:lnTo>
                  <a:pt x="12450" y="4102"/>
                </a:lnTo>
                <a:lnTo>
                  <a:pt x="12325" y="3997"/>
                </a:lnTo>
                <a:lnTo>
                  <a:pt x="12220" y="3997"/>
                </a:lnTo>
                <a:lnTo>
                  <a:pt x="12178" y="3914"/>
                </a:lnTo>
                <a:lnTo>
                  <a:pt x="12178" y="3809"/>
                </a:lnTo>
                <a:lnTo>
                  <a:pt x="12199" y="3683"/>
                </a:lnTo>
                <a:lnTo>
                  <a:pt x="12115" y="3495"/>
                </a:lnTo>
                <a:lnTo>
                  <a:pt x="12074" y="3453"/>
                </a:lnTo>
                <a:lnTo>
                  <a:pt x="12032" y="3328"/>
                </a:lnTo>
                <a:lnTo>
                  <a:pt x="12032" y="3244"/>
                </a:lnTo>
                <a:lnTo>
                  <a:pt x="12095" y="3181"/>
                </a:lnTo>
                <a:lnTo>
                  <a:pt x="12115" y="3139"/>
                </a:lnTo>
                <a:lnTo>
                  <a:pt x="12095" y="2867"/>
                </a:lnTo>
                <a:lnTo>
                  <a:pt x="12011" y="2742"/>
                </a:lnTo>
                <a:lnTo>
                  <a:pt x="11906" y="2595"/>
                </a:lnTo>
                <a:lnTo>
                  <a:pt x="11906" y="2491"/>
                </a:lnTo>
                <a:lnTo>
                  <a:pt x="11802" y="2240"/>
                </a:lnTo>
                <a:lnTo>
                  <a:pt x="11760" y="2135"/>
                </a:lnTo>
                <a:lnTo>
                  <a:pt x="11676" y="2093"/>
                </a:lnTo>
                <a:lnTo>
                  <a:pt x="11655" y="2009"/>
                </a:lnTo>
                <a:lnTo>
                  <a:pt x="11571" y="1989"/>
                </a:lnTo>
                <a:lnTo>
                  <a:pt x="11467" y="1968"/>
                </a:lnTo>
                <a:lnTo>
                  <a:pt x="11383" y="1905"/>
                </a:lnTo>
                <a:lnTo>
                  <a:pt x="11279" y="1926"/>
                </a:lnTo>
                <a:lnTo>
                  <a:pt x="11237" y="1989"/>
                </a:lnTo>
                <a:lnTo>
                  <a:pt x="11237" y="2114"/>
                </a:lnTo>
                <a:lnTo>
                  <a:pt x="11195" y="2177"/>
                </a:lnTo>
                <a:lnTo>
                  <a:pt x="11237" y="2240"/>
                </a:lnTo>
                <a:lnTo>
                  <a:pt x="11195" y="2323"/>
                </a:lnTo>
                <a:lnTo>
                  <a:pt x="11132" y="2533"/>
                </a:lnTo>
                <a:lnTo>
                  <a:pt x="11132" y="2658"/>
                </a:lnTo>
                <a:lnTo>
                  <a:pt x="11153" y="2825"/>
                </a:lnTo>
                <a:lnTo>
                  <a:pt x="11195" y="2867"/>
                </a:lnTo>
                <a:lnTo>
                  <a:pt x="11174" y="3035"/>
                </a:lnTo>
                <a:lnTo>
                  <a:pt x="11132" y="3181"/>
                </a:lnTo>
                <a:lnTo>
                  <a:pt x="11153" y="3286"/>
                </a:lnTo>
                <a:lnTo>
                  <a:pt x="11153" y="3495"/>
                </a:lnTo>
                <a:lnTo>
                  <a:pt x="11090" y="3537"/>
                </a:lnTo>
                <a:lnTo>
                  <a:pt x="11048" y="3474"/>
                </a:lnTo>
                <a:lnTo>
                  <a:pt x="10986" y="3453"/>
                </a:lnTo>
                <a:lnTo>
                  <a:pt x="10944" y="3495"/>
                </a:lnTo>
                <a:lnTo>
                  <a:pt x="10860" y="3474"/>
                </a:lnTo>
                <a:lnTo>
                  <a:pt x="10839" y="3453"/>
                </a:lnTo>
                <a:lnTo>
                  <a:pt x="10755" y="3432"/>
                </a:lnTo>
                <a:lnTo>
                  <a:pt x="10630" y="3390"/>
                </a:lnTo>
                <a:lnTo>
                  <a:pt x="10546" y="3328"/>
                </a:lnTo>
                <a:lnTo>
                  <a:pt x="10504" y="3328"/>
                </a:lnTo>
                <a:lnTo>
                  <a:pt x="10462" y="3349"/>
                </a:lnTo>
                <a:lnTo>
                  <a:pt x="10504" y="3432"/>
                </a:lnTo>
                <a:lnTo>
                  <a:pt x="10567" y="3495"/>
                </a:lnTo>
                <a:lnTo>
                  <a:pt x="10567" y="3558"/>
                </a:lnTo>
                <a:lnTo>
                  <a:pt x="10546" y="3600"/>
                </a:lnTo>
                <a:lnTo>
                  <a:pt x="10525" y="3662"/>
                </a:lnTo>
                <a:lnTo>
                  <a:pt x="10462" y="3662"/>
                </a:lnTo>
                <a:lnTo>
                  <a:pt x="10442" y="3641"/>
                </a:lnTo>
                <a:lnTo>
                  <a:pt x="10358" y="3641"/>
                </a:lnTo>
                <a:lnTo>
                  <a:pt x="10316" y="3579"/>
                </a:lnTo>
                <a:lnTo>
                  <a:pt x="10316" y="3432"/>
                </a:lnTo>
                <a:lnTo>
                  <a:pt x="10232" y="3286"/>
                </a:lnTo>
                <a:lnTo>
                  <a:pt x="10211" y="3160"/>
                </a:lnTo>
                <a:lnTo>
                  <a:pt x="10190" y="3056"/>
                </a:lnTo>
                <a:lnTo>
                  <a:pt x="10107" y="2972"/>
                </a:lnTo>
                <a:lnTo>
                  <a:pt x="10107" y="2909"/>
                </a:lnTo>
                <a:lnTo>
                  <a:pt x="10044" y="2825"/>
                </a:lnTo>
                <a:lnTo>
                  <a:pt x="9981" y="2909"/>
                </a:lnTo>
                <a:lnTo>
                  <a:pt x="10023" y="2993"/>
                </a:lnTo>
                <a:lnTo>
                  <a:pt x="9981" y="3035"/>
                </a:lnTo>
                <a:lnTo>
                  <a:pt x="9981" y="3118"/>
                </a:lnTo>
                <a:lnTo>
                  <a:pt x="9939" y="3202"/>
                </a:lnTo>
                <a:lnTo>
                  <a:pt x="9898" y="3244"/>
                </a:lnTo>
                <a:lnTo>
                  <a:pt x="9814" y="3265"/>
                </a:lnTo>
                <a:lnTo>
                  <a:pt x="9772" y="3369"/>
                </a:lnTo>
                <a:lnTo>
                  <a:pt x="9667" y="3537"/>
                </a:lnTo>
                <a:lnTo>
                  <a:pt x="9584" y="3621"/>
                </a:lnTo>
                <a:lnTo>
                  <a:pt x="9584" y="3662"/>
                </a:lnTo>
                <a:lnTo>
                  <a:pt x="9521" y="3725"/>
                </a:lnTo>
                <a:lnTo>
                  <a:pt x="9458" y="3851"/>
                </a:lnTo>
                <a:lnTo>
                  <a:pt x="9395" y="3851"/>
                </a:lnTo>
                <a:lnTo>
                  <a:pt x="9374" y="3788"/>
                </a:lnTo>
                <a:lnTo>
                  <a:pt x="9395" y="3683"/>
                </a:lnTo>
                <a:lnTo>
                  <a:pt x="9479" y="3579"/>
                </a:lnTo>
                <a:lnTo>
                  <a:pt x="9500" y="3474"/>
                </a:lnTo>
                <a:lnTo>
                  <a:pt x="9563" y="3432"/>
                </a:lnTo>
                <a:lnTo>
                  <a:pt x="9667" y="3369"/>
                </a:lnTo>
                <a:lnTo>
                  <a:pt x="9709" y="3244"/>
                </a:lnTo>
                <a:lnTo>
                  <a:pt x="9793" y="3160"/>
                </a:lnTo>
                <a:lnTo>
                  <a:pt x="9814" y="3077"/>
                </a:lnTo>
                <a:lnTo>
                  <a:pt x="9814" y="3035"/>
                </a:lnTo>
                <a:lnTo>
                  <a:pt x="9772" y="2993"/>
                </a:lnTo>
                <a:lnTo>
                  <a:pt x="9793" y="2930"/>
                </a:lnTo>
                <a:lnTo>
                  <a:pt x="9877" y="2909"/>
                </a:lnTo>
                <a:lnTo>
                  <a:pt x="9898" y="2825"/>
                </a:lnTo>
                <a:lnTo>
                  <a:pt x="9898" y="2742"/>
                </a:lnTo>
                <a:lnTo>
                  <a:pt x="9939" y="2637"/>
                </a:lnTo>
                <a:lnTo>
                  <a:pt x="10023" y="2470"/>
                </a:lnTo>
                <a:lnTo>
                  <a:pt x="10023" y="2365"/>
                </a:lnTo>
                <a:lnTo>
                  <a:pt x="10086" y="2198"/>
                </a:lnTo>
                <a:lnTo>
                  <a:pt x="10107" y="1947"/>
                </a:lnTo>
                <a:lnTo>
                  <a:pt x="10086" y="1863"/>
                </a:lnTo>
                <a:lnTo>
                  <a:pt x="9918" y="1842"/>
                </a:lnTo>
                <a:lnTo>
                  <a:pt x="9814" y="1863"/>
                </a:lnTo>
                <a:lnTo>
                  <a:pt x="9709" y="1947"/>
                </a:lnTo>
                <a:lnTo>
                  <a:pt x="9605" y="1884"/>
                </a:lnTo>
                <a:lnTo>
                  <a:pt x="9521" y="1863"/>
                </a:lnTo>
                <a:lnTo>
                  <a:pt x="9479" y="1884"/>
                </a:lnTo>
                <a:lnTo>
                  <a:pt x="9500" y="1968"/>
                </a:lnTo>
                <a:lnTo>
                  <a:pt x="9584" y="2051"/>
                </a:lnTo>
                <a:lnTo>
                  <a:pt x="9584" y="2198"/>
                </a:lnTo>
                <a:lnTo>
                  <a:pt x="9563" y="2281"/>
                </a:lnTo>
                <a:lnTo>
                  <a:pt x="9500" y="2219"/>
                </a:lnTo>
                <a:lnTo>
                  <a:pt x="9479" y="2093"/>
                </a:lnTo>
                <a:lnTo>
                  <a:pt x="9395" y="2009"/>
                </a:lnTo>
                <a:lnTo>
                  <a:pt x="9312" y="1989"/>
                </a:lnTo>
                <a:lnTo>
                  <a:pt x="9165" y="2114"/>
                </a:lnTo>
                <a:lnTo>
                  <a:pt x="9165" y="2219"/>
                </a:lnTo>
                <a:lnTo>
                  <a:pt x="9207" y="2302"/>
                </a:lnTo>
                <a:lnTo>
                  <a:pt x="9165" y="2386"/>
                </a:lnTo>
                <a:lnTo>
                  <a:pt x="9061" y="2386"/>
                </a:lnTo>
                <a:lnTo>
                  <a:pt x="9061" y="2323"/>
                </a:lnTo>
                <a:lnTo>
                  <a:pt x="9061" y="2219"/>
                </a:lnTo>
                <a:lnTo>
                  <a:pt x="9040" y="2114"/>
                </a:lnTo>
                <a:lnTo>
                  <a:pt x="8956" y="2072"/>
                </a:lnTo>
                <a:lnTo>
                  <a:pt x="8747" y="2072"/>
                </a:lnTo>
                <a:lnTo>
                  <a:pt x="8538" y="2156"/>
                </a:lnTo>
                <a:lnTo>
                  <a:pt x="8307" y="2156"/>
                </a:lnTo>
                <a:lnTo>
                  <a:pt x="8140" y="2093"/>
                </a:lnTo>
                <a:lnTo>
                  <a:pt x="8056" y="2093"/>
                </a:lnTo>
                <a:lnTo>
                  <a:pt x="7994" y="2114"/>
                </a:lnTo>
                <a:lnTo>
                  <a:pt x="7910" y="2093"/>
                </a:lnTo>
                <a:lnTo>
                  <a:pt x="7805" y="2093"/>
                </a:lnTo>
                <a:lnTo>
                  <a:pt x="7701" y="2177"/>
                </a:lnTo>
                <a:lnTo>
                  <a:pt x="7680" y="2219"/>
                </a:lnTo>
                <a:lnTo>
                  <a:pt x="7722" y="2302"/>
                </a:lnTo>
                <a:lnTo>
                  <a:pt x="7722" y="2386"/>
                </a:lnTo>
                <a:lnTo>
                  <a:pt x="7784" y="2491"/>
                </a:lnTo>
                <a:lnTo>
                  <a:pt x="7805" y="2533"/>
                </a:lnTo>
                <a:lnTo>
                  <a:pt x="7784" y="2616"/>
                </a:lnTo>
                <a:lnTo>
                  <a:pt x="7722" y="2784"/>
                </a:lnTo>
                <a:lnTo>
                  <a:pt x="7742" y="2930"/>
                </a:lnTo>
                <a:lnTo>
                  <a:pt x="7889" y="3118"/>
                </a:lnTo>
                <a:lnTo>
                  <a:pt x="7889" y="3223"/>
                </a:lnTo>
                <a:lnTo>
                  <a:pt x="7910" y="3432"/>
                </a:lnTo>
                <a:lnTo>
                  <a:pt x="7889" y="3453"/>
                </a:lnTo>
                <a:lnTo>
                  <a:pt x="7826" y="3411"/>
                </a:lnTo>
                <a:lnTo>
                  <a:pt x="7784" y="3307"/>
                </a:lnTo>
                <a:lnTo>
                  <a:pt x="7638" y="3160"/>
                </a:lnTo>
                <a:lnTo>
                  <a:pt x="7596" y="3118"/>
                </a:lnTo>
                <a:lnTo>
                  <a:pt x="7596" y="2909"/>
                </a:lnTo>
                <a:lnTo>
                  <a:pt x="7617" y="2700"/>
                </a:lnTo>
                <a:lnTo>
                  <a:pt x="7617" y="2595"/>
                </a:lnTo>
                <a:lnTo>
                  <a:pt x="7512" y="2428"/>
                </a:lnTo>
                <a:lnTo>
                  <a:pt x="7512" y="2323"/>
                </a:lnTo>
                <a:lnTo>
                  <a:pt x="7491" y="2281"/>
                </a:lnTo>
                <a:lnTo>
                  <a:pt x="7429" y="2261"/>
                </a:lnTo>
                <a:lnTo>
                  <a:pt x="7303" y="2302"/>
                </a:lnTo>
                <a:lnTo>
                  <a:pt x="7177" y="2386"/>
                </a:lnTo>
                <a:lnTo>
                  <a:pt x="7010" y="2407"/>
                </a:lnTo>
                <a:lnTo>
                  <a:pt x="6947" y="2470"/>
                </a:lnTo>
                <a:lnTo>
                  <a:pt x="6905" y="2595"/>
                </a:lnTo>
                <a:lnTo>
                  <a:pt x="6947" y="2700"/>
                </a:lnTo>
                <a:lnTo>
                  <a:pt x="6905" y="2825"/>
                </a:lnTo>
                <a:lnTo>
                  <a:pt x="6843" y="2930"/>
                </a:lnTo>
                <a:lnTo>
                  <a:pt x="6801" y="2993"/>
                </a:lnTo>
                <a:lnTo>
                  <a:pt x="6843" y="3035"/>
                </a:lnTo>
                <a:lnTo>
                  <a:pt x="6885" y="3035"/>
                </a:lnTo>
                <a:lnTo>
                  <a:pt x="6947" y="3056"/>
                </a:lnTo>
                <a:lnTo>
                  <a:pt x="6947" y="3202"/>
                </a:lnTo>
                <a:lnTo>
                  <a:pt x="6885" y="3307"/>
                </a:lnTo>
                <a:lnTo>
                  <a:pt x="6738" y="3411"/>
                </a:lnTo>
                <a:lnTo>
                  <a:pt x="6633" y="3411"/>
                </a:lnTo>
                <a:lnTo>
                  <a:pt x="6592" y="3453"/>
                </a:lnTo>
                <a:lnTo>
                  <a:pt x="6571" y="3558"/>
                </a:lnTo>
                <a:lnTo>
                  <a:pt x="6529" y="3621"/>
                </a:lnTo>
                <a:lnTo>
                  <a:pt x="6487" y="3683"/>
                </a:lnTo>
                <a:lnTo>
                  <a:pt x="6529" y="3767"/>
                </a:lnTo>
                <a:lnTo>
                  <a:pt x="6487" y="3830"/>
                </a:lnTo>
                <a:lnTo>
                  <a:pt x="6424" y="3830"/>
                </a:lnTo>
                <a:lnTo>
                  <a:pt x="6382" y="3851"/>
                </a:lnTo>
                <a:lnTo>
                  <a:pt x="6236" y="3872"/>
                </a:lnTo>
                <a:lnTo>
                  <a:pt x="6131" y="3830"/>
                </a:lnTo>
                <a:lnTo>
                  <a:pt x="6089" y="3767"/>
                </a:lnTo>
                <a:lnTo>
                  <a:pt x="6089" y="3683"/>
                </a:lnTo>
                <a:lnTo>
                  <a:pt x="6048" y="3662"/>
                </a:lnTo>
                <a:lnTo>
                  <a:pt x="5985" y="3662"/>
                </a:lnTo>
                <a:lnTo>
                  <a:pt x="5964" y="3621"/>
                </a:lnTo>
                <a:lnTo>
                  <a:pt x="5943" y="3537"/>
                </a:lnTo>
                <a:lnTo>
                  <a:pt x="5838" y="3537"/>
                </a:lnTo>
                <a:lnTo>
                  <a:pt x="5797" y="3579"/>
                </a:lnTo>
                <a:lnTo>
                  <a:pt x="5755" y="3641"/>
                </a:lnTo>
                <a:lnTo>
                  <a:pt x="5671" y="3641"/>
                </a:lnTo>
                <a:lnTo>
                  <a:pt x="5629" y="3662"/>
                </a:lnTo>
                <a:lnTo>
                  <a:pt x="5629" y="3830"/>
                </a:lnTo>
                <a:lnTo>
                  <a:pt x="5608" y="3893"/>
                </a:lnTo>
                <a:lnTo>
                  <a:pt x="5608" y="3997"/>
                </a:lnTo>
                <a:lnTo>
                  <a:pt x="5650" y="4165"/>
                </a:lnTo>
                <a:lnTo>
                  <a:pt x="5629" y="4353"/>
                </a:lnTo>
                <a:lnTo>
                  <a:pt x="5566" y="4416"/>
                </a:lnTo>
                <a:lnTo>
                  <a:pt x="5525" y="4416"/>
                </a:lnTo>
                <a:lnTo>
                  <a:pt x="5545" y="4206"/>
                </a:lnTo>
                <a:lnTo>
                  <a:pt x="5545" y="4060"/>
                </a:lnTo>
                <a:lnTo>
                  <a:pt x="5525" y="3976"/>
                </a:lnTo>
                <a:lnTo>
                  <a:pt x="5525" y="3767"/>
                </a:lnTo>
                <a:lnTo>
                  <a:pt x="5504" y="3662"/>
                </a:lnTo>
                <a:lnTo>
                  <a:pt x="5462" y="3641"/>
                </a:lnTo>
                <a:lnTo>
                  <a:pt x="5420" y="3662"/>
                </a:lnTo>
                <a:lnTo>
                  <a:pt x="5336" y="3662"/>
                </a:lnTo>
                <a:lnTo>
                  <a:pt x="5253" y="3767"/>
                </a:lnTo>
                <a:lnTo>
                  <a:pt x="5190" y="3788"/>
                </a:lnTo>
                <a:lnTo>
                  <a:pt x="5085" y="3872"/>
                </a:lnTo>
                <a:lnTo>
                  <a:pt x="5043" y="3955"/>
                </a:lnTo>
                <a:lnTo>
                  <a:pt x="5043" y="4039"/>
                </a:lnTo>
                <a:lnTo>
                  <a:pt x="4918" y="4186"/>
                </a:lnTo>
                <a:lnTo>
                  <a:pt x="4876" y="4206"/>
                </a:lnTo>
                <a:lnTo>
                  <a:pt x="4834" y="4165"/>
                </a:lnTo>
                <a:lnTo>
                  <a:pt x="4729" y="4165"/>
                </a:lnTo>
                <a:lnTo>
                  <a:pt x="4688" y="4186"/>
                </a:lnTo>
                <a:lnTo>
                  <a:pt x="4688" y="4248"/>
                </a:lnTo>
                <a:lnTo>
                  <a:pt x="4771" y="4269"/>
                </a:lnTo>
                <a:lnTo>
                  <a:pt x="4792" y="4290"/>
                </a:lnTo>
                <a:lnTo>
                  <a:pt x="4709" y="4311"/>
                </a:lnTo>
                <a:lnTo>
                  <a:pt x="4562" y="4311"/>
                </a:lnTo>
                <a:lnTo>
                  <a:pt x="4478" y="4353"/>
                </a:lnTo>
                <a:lnTo>
                  <a:pt x="4416" y="4416"/>
                </a:lnTo>
                <a:lnTo>
                  <a:pt x="4248" y="4478"/>
                </a:lnTo>
                <a:lnTo>
                  <a:pt x="4248" y="4520"/>
                </a:lnTo>
                <a:lnTo>
                  <a:pt x="4185" y="4583"/>
                </a:lnTo>
                <a:lnTo>
                  <a:pt x="4081" y="4625"/>
                </a:lnTo>
                <a:lnTo>
                  <a:pt x="3997" y="4625"/>
                </a:lnTo>
                <a:lnTo>
                  <a:pt x="3976" y="4688"/>
                </a:lnTo>
                <a:lnTo>
                  <a:pt x="3976" y="4771"/>
                </a:lnTo>
                <a:lnTo>
                  <a:pt x="4039" y="4813"/>
                </a:lnTo>
                <a:lnTo>
                  <a:pt x="3997" y="4876"/>
                </a:lnTo>
                <a:lnTo>
                  <a:pt x="3955" y="4897"/>
                </a:lnTo>
                <a:lnTo>
                  <a:pt x="3892" y="4939"/>
                </a:lnTo>
                <a:lnTo>
                  <a:pt x="3851" y="5022"/>
                </a:lnTo>
                <a:lnTo>
                  <a:pt x="3767" y="5043"/>
                </a:lnTo>
                <a:lnTo>
                  <a:pt x="3746" y="5127"/>
                </a:lnTo>
                <a:lnTo>
                  <a:pt x="3746" y="5169"/>
                </a:lnTo>
                <a:lnTo>
                  <a:pt x="3767" y="5211"/>
                </a:lnTo>
                <a:lnTo>
                  <a:pt x="3767" y="5294"/>
                </a:lnTo>
                <a:lnTo>
                  <a:pt x="3767" y="5336"/>
                </a:lnTo>
                <a:lnTo>
                  <a:pt x="3830" y="5357"/>
                </a:lnTo>
                <a:lnTo>
                  <a:pt x="3892" y="5357"/>
                </a:lnTo>
                <a:lnTo>
                  <a:pt x="3976" y="5420"/>
                </a:lnTo>
                <a:lnTo>
                  <a:pt x="4039" y="5420"/>
                </a:lnTo>
                <a:lnTo>
                  <a:pt x="4081" y="5357"/>
                </a:lnTo>
                <a:lnTo>
                  <a:pt x="4144" y="5357"/>
                </a:lnTo>
                <a:lnTo>
                  <a:pt x="4248" y="5441"/>
                </a:lnTo>
                <a:lnTo>
                  <a:pt x="4269" y="5525"/>
                </a:lnTo>
                <a:lnTo>
                  <a:pt x="4353" y="5525"/>
                </a:lnTo>
                <a:lnTo>
                  <a:pt x="4457" y="5441"/>
                </a:lnTo>
                <a:lnTo>
                  <a:pt x="4499" y="5441"/>
                </a:lnTo>
                <a:lnTo>
                  <a:pt x="4604" y="5462"/>
                </a:lnTo>
                <a:lnTo>
                  <a:pt x="4792" y="5462"/>
                </a:lnTo>
                <a:lnTo>
                  <a:pt x="4834" y="5441"/>
                </a:lnTo>
                <a:lnTo>
                  <a:pt x="4834" y="5336"/>
                </a:lnTo>
                <a:lnTo>
                  <a:pt x="4918" y="5253"/>
                </a:lnTo>
                <a:lnTo>
                  <a:pt x="4939" y="5253"/>
                </a:lnTo>
                <a:lnTo>
                  <a:pt x="4939" y="5357"/>
                </a:lnTo>
                <a:lnTo>
                  <a:pt x="4981" y="5378"/>
                </a:lnTo>
                <a:lnTo>
                  <a:pt x="4939" y="5441"/>
                </a:lnTo>
                <a:lnTo>
                  <a:pt x="4813" y="5483"/>
                </a:lnTo>
                <a:lnTo>
                  <a:pt x="4709" y="5566"/>
                </a:lnTo>
                <a:lnTo>
                  <a:pt x="4562" y="5546"/>
                </a:lnTo>
                <a:lnTo>
                  <a:pt x="4457" y="5566"/>
                </a:lnTo>
                <a:lnTo>
                  <a:pt x="4416" y="5629"/>
                </a:lnTo>
                <a:lnTo>
                  <a:pt x="4416" y="5671"/>
                </a:lnTo>
                <a:lnTo>
                  <a:pt x="4520" y="5755"/>
                </a:lnTo>
                <a:lnTo>
                  <a:pt x="4667" y="5755"/>
                </a:lnTo>
                <a:lnTo>
                  <a:pt x="4688" y="5776"/>
                </a:lnTo>
                <a:lnTo>
                  <a:pt x="4667" y="5859"/>
                </a:lnTo>
                <a:lnTo>
                  <a:pt x="4520" y="5943"/>
                </a:lnTo>
                <a:lnTo>
                  <a:pt x="4290" y="5943"/>
                </a:lnTo>
                <a:lnTo>
                  <a:pt x="4206" y="6048"/>
                </a:lnTo>
                <a:lnTo>
                  <a:pt x="4206" y="6152"/>
                </a:lnTo>
                <a:lnTo>
                  <a:pt x="4290" y="6194"/>
                </a:lnTo>
                <a:lnTo>
                  <a:pt x="4269" y="6299"/>
                </a:lnTo>
                <a:lnTo>
                  <a:pt x="4185" y="6320"/>
                </a:lnTo>
                <a:lnTo>
                  <a:pt x="4081" y="6487"/>
                </a:lnTo>
                <a:lnTo>
                  <a:pt x="4039" y="6571"/>
                </a:lnTo>
                <a:lnTo>
                  <a:pt x="3892" y="6613"/>
                </a:lnTo>
                <a:lnTo>
                  <a:pt x="3788" y="6738"/>
                </a:lnTo>
                <a:lnTo>
                  <a:pt x="3725" y="6843"/>
                </a:lnTo>
                <a:lnTo>
                  <a:pt x="3620" y="6947"/>
                </a:lnTo>
                <a:lnTo>
                  <a:pt x="3620" y="7010"/>
                </a:lnTo>
                <a:lnTo>
                  <a:pt x="3537" y="7031"/>
                </a:lnTo>
                <a:lnTo>
                  <a:pt x="3453" y="7031"/>
                </a:lnTo>
                <a:lnTo>
                  <a:pt x="3348" y="6947"/>
                </a:lnTo>
                <a:lnTo>
                  <a:pt x="3307" y="6906"/>
                </a:lnTo>
                <a:lnTo>
                  <a:pt x="3202" y="6885"/>
                </a:lnTo>
                <a:lnTo>
                  <a:pt x="3139" y="6822"/>
                </a:lnTo>
                <a:lnTo>
                  <a:pt x="3014" y="6801"/>
                </a:lnTo>
                <a:lnTo>
                  <a:pt x="2888" y="6822"/>
                </a:lnTo>
                <a:lnTo>
                  <a:pt x="2784" y="6885"/>
                </a:lnTo>
                <a:lnTo>
                  <a:pt x="2679" y="6843"/>
                </a:lnTo>
                <a:lnTo>
                  <a:pt x="2616" y="6822"/>
                </a:lnTo>
                <a:lnTo>
                  <a:pt x="2512" y="6843"/>
                </a:lnTo>
                <a:lnTo>
                  <a:pt x="2344" y="6843"/>
                </a:lnTo>
                <a:lnTo>
                  <a:pt x="2177" y="6927"/>
                </a:lnTo>
                <a:lnTo>
                  <a:pt x="2156" y="7010"/>
                </a:lnTo>
                <a:lnTo>
                  <a:pt x="2198" y="7052"/>
                </a:lnTo>
                <a:lnTo>
                  <a:pt x="2177" y="7115"/>
                </a:lnTo>
                <a:lnTo>
                  <a:pt x="2156" y="7052"/>
                </a:lnTo>
                <a:lnTo>
                  <a:pt x="2072" y="7052"/>
                </a:lnTo>
                <a:lnTo>
                  <a:pt x="1654" y="7157"/>
                </a:lnTo>
                <a:lnTo>
                  <a:pt x="1549" y="7157"/>
                </a:lnTo>
                <a:lnTo>
                  <a:pt x="1486" y="7199"/>
                </a:lnTo>
                <a:lnTo>
                  <a:pt x="1465" y="7199"/>
                </a:lnTo>
                <a:lnTo>
                  <a:pt x="1382" y="7157"/>
                </a:lnTo>
                <a:lnTo>
                  <a:pt x="1319" y="7219"/>
                </a:lnTo>
                <a:lnTo>
                  <a:pt x="1277" y="7261"/>
                </a:lnTo>
                <a:lnTo>
                  <a:pt x="1214" y="7303"/>
                </a:lnTo>
                <a:lnTo>
                  <a:pt x="1172" y="7261"/>
                </a:lnTo>
                <a:lnTo>
                  <a:pt x="1172" y="7240"/>
                </a:lnTo>
                <a:lnTo>
                  <a:pt x="1110" y="7219"/>
                </a:lnTo>
                <a:lnTo>
                  <a:pt x="1026" y="7219"/>
                </a:lnTo>
                <a:lnTo>
                  <a:pt x="942" y="7261"/>
                </a:lnTo>
                <a:lnTo>
                  <a:pt x="859" y="7261"/>
                </a:lnTo>
                <a:lnTo>
                  <a:pt x="817" y="7240"/>
                </a:lnTo>
                <a:lnTo>
                  <a:pt x="733" y="7240"/>
                </a:lnTo>
                <a:lnTo>
                  <a:pt x="691" y="7303"/>
                </a:lnTo>
                <a:lnTo>
                  <a:pt x="607" y="7324"/>
                </a:lnTo>
                <a:lnTo>
                  <a:pt x="607" y="7366"/>
                </a:lnTo>
                <a:lnTo>
                  <a:pt x="607" y="7429"/>
                </a:lnTo>
                <a:lnTo>
                  <a:pt x="419" y="7512"/>
                </a:lnTo>
                <a:lnTo>
                  <a:pt x="315" y="7512"/>
                </a:lnTo>
                <a:lnTo>
                  <a:pt x="294" y="7554"/>
                </a:lnTo>
                <a:lnTo>
                  <a:pt x="335" y="7638"/>
                </a:lnTo>
                <a:lnTo>
                  <a:pt x="419" y="7638"/>
                </a:lnTo>
                <a:lnTo>
                  <a:pt x="482" y="7659"/>
                </a:lnTo>
                <a:lnTo>
                  <a:pt x="482" y="7722"/>
                </a:lnTo>
                <a:lnTo>
                  <a:pt x="398" y="7722"/>
                </a:lnTo>
                <a:lnTo>
                  <a:pt x="377" y="7680"/>
                </a:lnTo>
                <a:lnTo>
                  <a:pt x="335" y="7722"/>
                </a:lnTo>
                <a:lnTo>
                  <a:pt x="294" y="7784"/>
                </a:lnTo>
                <a:lnTo>
                  <a:pt x="189" y="7847"/>
                </a:lnTo>
                <a:lnTo>
                  <a:pt x="105" y="7868"/>
                </a:lnTo>
                <a:lnTo>
                  <a:pt x="168" y="7931"/>
                </a:lnTo>
                <a:lnTo>
                  <a:pt x="273" y="7973"/>
                </a:lnTo>
                <a:lnTo>
                  <a:pt x="315" y="8035"/>
                </a:lnTo>
                <a:lnTo>
                  <a:pt x="419" y="8266"/>
                </a:lnTo>
                <a:lnTo>
                  <a:pt x="482" y="8307"/>
                </a:lnTo>
                <a:lnTo>
                  <a:pt x="587" y="8307"/>
                </a:lnTo>
                <a:lnTo>
                  <a:pt x="628" y="8349"/>
                </a:lnTo>
                <a:lnTo>
                  <a:pt x="649" y="8391"/>
                </a:lnTo>
                <a:lnTo>
                  <a:pt x="607" y="8454"/>
                </a:lnTo>
                <a:lnTo>
                  <a:pt x="545" y="8496"/>
                </a:lnTo>
                <a:lnTo>
                  <a:pt x="524" y="8559"/>
                </a:lnTo>
                <a:lnTo>
                  <a:pt x="587" y="8621"/>
                </a:lnTo>
                <a:lnTo>
                  <a:pt x="691" y="8663"/>
                </a:lnTo>
                <a:lnTo>
                  <a:pt x="817" y="8621"/>
                </a:lnTo>
                <a:lnTo>
                  <a:pt x="921" y="8559"/>
                </a:lnTo>
                <a:lnTo>
                  <a:pt x="963" y="8496"/>
                </a:lnTo>
                <a:lnTo>
                  <a:pt x="1005" y="8475"/>
                </a:lnTo>
                <a:lnTo>
                  <a:pt x="1047" y="8496"/>
                </a:lnTo>
                <a:lnTo>
                  <a:pt x="1068" y="8559"/>
                </a:lnTo>
                <a:lnTo>
                  <a:pt x="1005" y="8684"/>
                </a:lnTo>
                <a:lnTo>
                  <a:pt x="900" y="8726"/>
                </a:lnTo>
                <a:lnTo>
                  <a:pt x="796" y="8768"/>
                </a:lnTo>
                <a:lnTo>
                  <a:pt x="754" y="8810"/>
                </a:lnTo>
                <a:lnTo>
                  <a:pt x="796" y="8893"/>
                </a:lnTo>
                <a:lnTo>
                  <a:pt x="900" y="8914"/>
                </a:lnTo>
                <a:lnTo>
                  <a:pt x="963" y="8872"/>
                </a:lnTo>
                <a:lnTo>
                  <a:pt x="1110" y="8810"/>
                </a:lnTo>
                <a:lnTo>
                  <a:pt x="1151" y="8831"/>
                </a:lnTo>
                <a:lnTo>
                  <a:pt x="1151" y="8872"/>
                </a:lnTo>
                <a:lnTo>
                  <a:pt x="963" y="8935"/>
                </a:lnTo>
                <a:lnTo>
                  <a:pt x="838" y="8998"/>
                </a:lnTo>
                <a:lnTo>
                  <a:pt x="817" y="9040"/>
                </a:lnTo>
                <a:lnTo>
                  <a:pt x="1005" y="9228"/>
                </a:lnTo>
                <a:lnTo>
                  <a:pt x="1131" y="9291"/>
                </a:lnTo>
                <a:lnTo>
                  <a:pt x="1277" y="9291"/>
                </a:lnTo>
                <a:lnTo>
                  <a:pt x="1340" y="9228"/>
                </a:lnTo>
                <a:lnTo>
                  <a:pt x="1361" y="9103"/>
                </a:lnTo>
                <a:lnTo>
                  <a:pt x="1319" y="9040"/>
                </a:lnTo>
                <a:lnTo>
                  <a:pt x="1277" y="8998"/>
                </a:lnTo>
                <a:lnTo>
                  <a:pt x="1319" y="8977"/>
                </a:lnTo>
                <a:lnTo>
                  <a:pt x="1361" y="8977"/>
                </a:lnTo>
                <a:lnTo>
                  <a:pt x="1444" y="9082"/>
                </a:lnTo>
                <a:lnTo>
                  <a:pt x="1465" y="9103"/>
                </a:lnTo>
                <a:lnTo>
                  <a:pt x="1465" y="9144"/>
                </a:lnTo>
                <a:lnTo>
                  <a:pt x="1570" y="9207"/>
                </a:lnTo>
                <a:lnTo>
                  <a:pt x="1758" y="9228"/>
                </a:lnTo>
                <a:lnTo>
                  <a:pt x="1884" y="9228"/>
                </a:lnTo>
                <a:lnTo>
                  <a:pt x="1988" y="9144"/>
                </a:lnTo>
                <a:lnTo>
                  <a:pt x="2051" y="9123"/>
                </a:lnTo>
                <a:lnTo>
                  <a:pt x="2114" y="9144"/>
                </a:lnTo>
                <a:lnTo>
                  <a:pt x="2114" y="9228"/>
                </a:lnTo>
                <a:lnTo>
                  <a:pt x="2177" y="9291"/>
                </a:lnTo>
                <a:lnTo>
                  <a:pt x="2219" y="9291"/>
                </a:lnTo>
                <a:lnTo>
                  <a:pt x="2281" y="9312"/>
                </a:lnTo>
                <a:lnTo>
                  <a:pt x="2302" y="9458"/>
                </a:lnTo>
                <a:lnTo>
                  <a:pt x="2260" y="9458"/>
                </a:lnTo>
                <a:lnTo>
                  <a:pt x="2114" y="9542"/>
                </a:lnTo>
                <a:lnTo>
                  <a:pt x="2114" y="9626"/>
                </a:lnTo>
                <a:lnTo>
                  <a:pt x="2156" y="9667"/>
                </a:lnTo>
                <a:lnTo>
                  <a:pt x="2156" y="9730"/>
                </a:lnTo>
                <a:lnTo>
                  <a:pt x="2072" y="9667"/>
                </a:lnTo>
                <a:lnTo>
                  <a:pt x="2051" y="9647"/>
                </a:lnTo>
                <a:lnTo>
                  <a:pt x="1968" y="9626"/>
                </a:lnTo>
                <a:lnTo>
                  <a:pt x="1884" y="9542"/>
                </a:lnTo>
                <a:lnTo>
                  <a:pt x="1696" y="9458"/>
                </a:lnTo>
                <a:lnTo>
                  <a:pt x="1465" y="9458"/>
                </a:lnTo>
                <a:lnTo>
                  <a:pt x="1319" y="9437"/>
                </a:lnTo>
                <a:lnTo>
                  <a:pt x="1110" y="9500"/>
                </a:lnTo>
                <a:lnTo>
                  <a:pt x="1110" y="9542"/>
                </a:lnTo>
                <a:lnTo>
                  <a:pt x="1214" y="9626"/>
                </a:lnTo>
                <a:lnTo>
                  <a:pt x="1361" y="9647"/>
                </a:lnTo>
                <a:lnTo>
                  <a:pt x="1486" y="9667"/>
                </a:lnTo>
                <a:lnTo>
                  <a:pt x="1654" y="9772"/>
                </a:lnTo>
                <a:lnTo>
                  <a:pt x="1842" y="9856"/>
                </a:lnTo>
                <a:lnTo>
                  <a:pt x="1947" y="9856"/>
                </a:lnTo>
                <a:lnTo>
                  <a:pt x="2009" y="9877"/>
                </a:lnTo>
                <a:lnTo>
                  <a:pt x="1884" y="9940"/>
                </a:lnTo>
                <a:lnTo>
                  <a:pt x="1654" y="9940"/>
                </a:lnTo>
                <a:lnTo>
                  <a:pt x="1444" y="9814"/>
                </a:lnTo>
                <a:lnTo>
                  <a:pt x="1361" y="9751"/>
                </a:lnTo>
                <a:lnTo>
                  <a:pt x="1214" y="9751"/>
                </a:lnTo>
                <a:lnTo>
                  <a:pt x="1005" y="9647"/>
                </a:lnTo>
                <a:lnTo>
                  <a:pt x="796" y="9647"/>
                </a:lnTo>
                <a:lnTo>
                  <a:pt x="649" y="9563"/>
                </a:lnTo>
                <a:lnTo>
                  <a:pt x="482" y="9521"/>
                </a:lnTo>
                <a:lnTo>
                  <a:pt x="294" y="9605"/>
                </a:lnTo>
                <a:lnTo>
                  <a:pt x="294" y="9730"/>
                </a:lnTo>
                <a:lnTo>
                  <a:pt x="231" y="9667"/>
                </a:lnTo>
                <a:lnTo>
                  <a:pt x="168" y="9667"/>
                </a:lnTo>
                <a:lnTo>
                  <a:pt x="105" y="9730"/>
                </a:lnTo>
                <a:lnTo>
                  <a:pt x="63" y="9730"/>
                </a:lnTo>
                <a:lnTo>
                  <a:pt x="1" y="9814"/>
                </a:lnTo>
                <a:lnTo>
                  <a:pt x="1" y="9877"/>
                </a:lnTo>
                <a:lnTo>
                  <a:pt x="1" y="9960"/>
                </a:lnTo>
                <a:lnTo>
                  <a:pt x="63" y="9940"/>
                </a:lnTo>
                <a:lnTo>
                  <a:pt x="105" y="9940"/>
                </a:lnTo>
                <a:lnTo>
                  <a:pt x="147" y="9960"/>
                </a:lnTo>
                <a:lnTo>
                  <a:pt x="63" y="10023"/>
                </a:lnTo>
                <a:lnTo>
                  <a:pt x="22" y="10086"/>
                </a:lnTo>
                <a:lnTo>
                  <a:pt x="63" y="10191"/>
                </a:lnTo>
                <a:lnTo>
                  <a:pt x="189" y="10253"/>
                </a:lnTo>
                <a:lnTo>
                  <a:pt x="273" y="10170"/>
                </a:lnTo>
                <a:lnTo>
                  <a:pt x="315" y="10149"/>
                </a:lnTo>
                <a:lnTo>
                  <a:pt x="377" y="10149"/>
                </a:lnTo>
                <a:lnTo>
                  <a:pt x="440" y="10023"/>
                </a:lnTo>
                <a:lnTo>
                  <a:pt x="503" y="9981"/>
                </a:lnTo>
                <a:lnTo>
                  <a:pt x="587" y="9981"/>
                </a:lnTo>
                <a:lnTo>
                  <a:pt x="524" y="10044"/>
                </a:lnTo>
                <a:lnTo>
                  <a:pt x="482" y="10170"/>
                </a:lnTo>
                <a:lnTo>
                  <a:pt x="398" y="10232"/>
                </a:lnTo>
                <a:lnTo>
                  <a:pt x="315" y="10274"/>
                </a:lnTo>
                <a:lnTo>
                  <a:pt x="356" y="10442"/>
                </a:lnTo>
                <a:lnTo>
                  <a:pt x="503" y="10588"/>
                </a:lnTo>
                <a:lnTo>
                  <a:pt x="566" y="10546"/>
                </a:lnTo>
                <a:lnTo>
                  <a:pt x="607" y="10546"/>
                </a:lnTo>
                <a:lnTo>
                  <a:pt x="775" y="10609"/>
                </a:lnTo>
                <a:lnTo>
                  <a:pt x="879" y="10609"/>
                </a:lnTo>
                <a:lnTo>
                  <a:pt x="879" y="10672"/>
                </a:lnTo>
                <a:lnTo>
                  <a:pt x="817" y="10756"/>
                </a:lnTo>
                <a:lnTo>
                  <a:pt x="733" y="10797"/>
                </a:lnTo>
                <a:lnTo>
                  <a:pt x="712" y="10776"/>
                </a:lnTo>
                <a:lnTo>
                  <a:pt x="545" y="10776"/>
                </a:lnTo>
                <a:lnTo>
                  <a:pt x="482" y="10797"/>
                </a:lnTo>
                <a:lnTo>
                  <a:pt x="419" y="10881"/>
                </a:lnTo>
                <a:lnTo>
                  <a:pt x="273" y="10881"/>
                </a:lnTo>
                <a:lnTo>
                  <a:pt x="210" y="10923"/>
                </a:lnTo>
                <a:lnTo>
                  <a:pt x="210" y="11069"/>
                </a:lnTo>
                <a:lnTo>
                  <a:pt x="294" y="11174"/>
                </a:lnTo>
                <a:lnTo>
                  <a:pt x="335" y="11237"/>
                </a:lnTo>
                <a:lnTo>
                  <a:pt x="419" y="11425"/>
                </a:lnTo>
                <a:lnTo>
                  <a:pt x="545" y="11488"/>
                </a:lnTo>
                <a:lnTo>
                  <a:pt x="503" y="11509"/>
                </a:lnTo>
                <a:lnTo>
                  <a:pt x="503" y="11530"/>
                </a:lnTo>
                <a:lnTo>
                  <a:pt x="587" y="11592"/>
                </a:lnTo>
                <a:lnTo>
                  <a:pt x="670" y="11697"/>
                </a:lnTo>
                <a:lnTo>
                  <a:pt x="754" y="11760"/>
                </a:lnTo>
                <a:lnTo>
                  <a:pt x="859" y="11823"/>
                </a:lnTo>
                <a:lnTo>
                  <a:pt x="963" y="11927"/>
                </a:lnTo>
                <a:lnTo>
                  <a:pt x="1047" y="11969"/>
                </a:lnTo>
                <a:lnTo>
                  <a:pt x="1068" y="11948"/>
                </a:lnTo>
                <a:lnTo>
                  <a:pt x="1068" y="11864"/>
                </a:lnTo>
                <a:lnTo>
                  <a:pt x="1047" y="11718"/>
                </a:lnTo>
                <a:lnTo>
                  <a:pt x="1047" y="11634"/>
                </a:lnTo>
                <a:lnTo>
                  <a:pt x="1110" y="11592"/>
                </a:lnTo>
                <a:lnTo>
                  <a:pt x="1131" y="11488"/>
                </a:lnTo>
                <a:lnTo>
                  <a:pt x="1131" y="11404"/>
                </a:lnTo>
                <a:lnTo>
                  <a:pt x="1172" y="11383"/>
                </a:lnTo>
                <a:lnTo>
                  <a:pt x="1214" y="11383"/>
                </a:lnTo>
                <a:lnTo>
                  <a:pt x="1235" y="11488"/>
                </a:lnTo>
                <a:lnTo>
                  <a:pt x="1277" y="11592"/>
                </a:lnTo>
                <a:lnTo>
                  <a:pt x="1277" y="11655"/>
                </a:lnTo>
                <a:lnTo>
                  <a:pt x="1319" y="11718"/>
                </a:lnTo>
                <a:lnTo>
                  <a:pt x="1340" y="11697"/>
                </a:lnTo>
                <a:lnTo>
                  <a:pt x="1361" y="11634"/>
                </a:lnTo>
                <a:lnTo>
                  <a:pt x="1444" y="11634"/>
                </a:lnTo>
                <a:lnTo>
                  <a:pt x="1549" y="11551"/>
                </a:lnTo>
                <a:lnTo>
                  <a:pt x="1570" y="11592"/>
                </a:lnTo>
                <a:lnTo>
                  <a:pt x="1654" y="11592"/>
                </a:lnTo>
                <a:lnTo>
                  <a:pt x="1675" y="11634"/>
                </a:lnTo>
                <a:lnTo>
                  <a:pt x="1612" y="11718"/>
                </a:lnTo>
                <a:lnTo>
                  <a:pt x="1549" y="11823"/>
                </a:lnTo>
                <a:lnTo>
                  <a:pt x="1549" y="11927"/>
                </a:lnTo>
                <a:lnTo>
                  <a:pt x="1633" y="11948"/>
                </a:lnTo>
                <a:lnTo>
                  <a:pt x="1675" y="11927"/>
                </a:lnTo>
                <a:lnTo>
                  <a:pt x="1737" y="11739"/>
                </a:lnTo>
                <a:lnTo>
                  <a:pt x="1758" y="11655"/>
                </a:lnTo>
                <a:lnTo>
                  <a:pt x="1842" y="11697"/>
                </a:lnTo>
                <a:lnTo>
                  <a:pt x="1926" y="11823"/>
                </a:lnTo>
                <a:lnTo>
                  <a:pt x="1968" y="11844"/>
                </a:lnTo>
                <a:lnTo>
                  <a:pt x="2051" y="11802"/>
                </a:lnTo>
                <a:lnTo>
                  <a:pt x="2051" y="11718"/>
                </a:lnTo>
                <a:lnTo>
                  <a:pt x="2093" y="11634"/>
                </a:lnTo>
                <a:lnTo>
                  <a:pt x="2198" y="11634"/>
                </a:lnTo>
                <a:lnTo>
                  <a:pt x="2240" y="11655"/>
                </a:lnTo>
                <a:lnTo>
                  <a:pt x="2240" y="11760"/>
                </a:lnTo>
                <a:lnTo>
                  <a:pt x="2177" y="11864"/>
                </a:lnTo>
                <a:lnTo>
                  <a:pt x="2177" y="11969"/>
                </a:lnTo>
                <a:lnTo>
                  <a:pt x="2240" y="11927"/>
                </a:lnTo>
                <a:lnTo>
                  <a:pt x="2344" y="11844"/>
                </a:lnTo>
                <a:lnTo>
                  <a:pt x="2386" y="11739"/>
                </a:lnTo>
                <a:lnTo>
                  <a:pt x="2470" y="11655"/>
                </a:lnTo>
                <a:lnTo>
                  <a:pt x="2595" y="11634"/>
                </a:lnTo>
                <a:lnTo>
                  <a:pt x="2700" y="11655"/>
                </a:lnTo>
                <a:lnTo>
                  <a:pt x="2784" y="11739"/>
                </a:lnTo>
                <a:lnTo>
                  <a:pt x="2909" y="11802"/>
                </a:lnTo>
                <a:lnTo>
                  <a:pt x="3076" y="11927"/>
                </a:lnTo>
                <a:lnTo>
                  <a:pt x="3181" y="11948"/>
                </a:lnTo>
                <a:lnTo>
                  <a:pt x="3223" y="11906"/>
                </a:lnTo>
                <a:lnTo>
                  <a:pt x="3286" y="11906"/>
                </a:lnTo>
                <a:lnTo>
                  <a:pt x="3390" y="12011"/>
                </a:lnTo>
                <a:lnTo>
                  <a:pt x="3516" y="12116"/>
                </a:lnTo>
                <a:lnTo>
                  <a:pt x="3495" y="12220"/>
                </a:lnTo>
                <a:lnTo>
                  <a:pt x="3495" y="12241"/>
                </a:lnTo>
                <a:lnTo>
                  <a:pt x="3537" y="12241"/>
                </a:lnTo>
                <a:lnTo>
                  <a:pt x="3558" y="12220"/>
                </a:lnTo>
                <a:lnTo>
                  <a:pt x="3620" y="12241"/>
                </a:lnTo>
                <a:lnTo>
                  <a:pt x="3662" y="12325"/>
                </a:lnTo>
                <a:lnTo>
                  <a:pt x="3746" y="12367"/>
                </a:lnTo>
                <a:lnTo>
                  <a:pt x="3809" y="12429"/>
                </a:lnTo>
                <a:lnTo>
                  <a:pt x="3830" y="12492"/>
                </a:lnTo>
                <a:lnTo>
                  <a:pt x="3851" y="12534"/>
                </a:lnTo>
                <a:lnTo>
                  <a:pt x="3913" y="12534"/>
                </a:lnTo>
                <a:lnTo>
                  <a:pt x="3913" y="12471"/>
                </a:lnTo>
                <a:lnTo>
                  <a:pt x="3955" y="12471"/>
                </a:lnTo>
                <a:lnTo>
                  <a:pt x="4018" y="12492"/>
                </a:lnTo>
                <a:lnTo>
                  <a:pt x="4039" y="12576"/>
                </a:lnTo>
                <a:lnTo>
                  <a:pt x="4164" y="12681"/>
                </a:lnTo>
                <a:lnTo>
                  <a:pt x="4248" y="12785"/>
                </a:lnTo>
                <a:lnTo>
                  <a:pt x="4290" y="12806"/>
                </a:lnTo>
                <a:lnTo>
                  <a:pt x="4353" y="12869"/>
                </a:lnTo>
                <a:lnTo>
                  <a:pt x="4332" y="12953"/>
                </a:lnTo>
                <a:lnTo>
                  <a:pt x="4353" y="12973"/>
                </a:lnTo>
                <a:lnTo>
                  <a:pt x="4353" y="13015"/>
                </a:lnTo>
                <a:lnTo>
                  <a:pt x="4290" y="13078"/>
                </a:lnTo>
                <a:lnTo>
                  <a:pt x="4248" y="13183"/>
                </a:lnTo>
                <a:lnTo>
                  <a:pt x="4164" y="13225"/>
                </a:lnTo>
                <a:lnTo>
                  <a:pt x="4164" y="13266"/>
                </a:lnTo>
                <a:lnTo>
                  <a:pt x="4269" y="13266"/>
                </a:lnTo>
                <a:lnTo>
                  <a:pt x="4290" y="13287"/>
                </a:lnTo>
                <a:lnTo>
                  <a:pt x="4269" y="13329"/>
                </a:lnTo>
                <a:lnTo>
                  <a:pt x="4227" y="13371"/>
                </a:lnTo>
                <a:lnTo>
                  <a:pt x="4123" y="13476"/>
                </a:lnTo>
                <a:lnTo>
                  <a:pt x="4081" y="13497"/>
                </a:lnTo>
                <a:lnTo>
                  <a:pt x="4081" y="13538"/>
                </a:lnTo>
                <a:lnTo>
                  <a:pt x="4144" y="13601"/>
                </a:lnTo>
                <a:lnTo>
                  <a:pt x="4185" y="13685"/>
                </a:lnTo>
                <a:lnTo>
                  <a:pt x="4185" y="13727"/>
                </a:lnTo>
                <a:lnTo>
                  <a:pt x="4374" y="13894"/>
                </a:lnTo>
                <a:lnTo>
                  <a:pt x="4416" y="13957"/>
                </a:lnTo>
                <a:lnTo>
                  <a:pt x="4416" y="14061"/>
                </a:lnTo>
                <a:lnTo>
                  <a:pt x="4457" y="14124"/>
                </a:lnTo>
                <a:lnTo>
                  <a:pt x="4416" y="14166"/>
                </a:lnTo>
                <a:lnTo>
                  <a:pt x="4416" y="14250"/>
                </a:lnTo>
                <a:lnTo>
                  <a:pt x="4478" y="14333"/>
                </a:lnTo>
                <a:lnTo>
                  <a:pt x="4520" y="14333"/>
                </a:lnTo>
                <a:lnTo>
                  <a:pt x="4562" y="14354"/>
                </a:lnTo>
                <a:lnTo>
                  <a:pt x="4583" y="14438"/>
                </a:lnTo>
                <a:lnTo>
                  <a:pt x="4667" y="14543"/>
                </a:lnTo>
                <a:lnTo>
                  <a:pt x="4709" y="14585"/>
                </a:lnTo>
                <a:lnTo>
                  <a:pt x="4709" y="14668"/>
                </a:lnTo>
                <a:lnTo>
                  <a:pt x="4688" y="14752"/>
                </a:lnTo>
                <a:lnTo>
                  <a:pt x="4604" y="14773"/>
                </a:lnTo>
                <a:lnTo>
                  <a:pt x="4520" y="14857"/>
                </a:lnTo>
                <a:lnTo>
                  <a:pt x="4499" y="14940"/>
                </a:lnTo>
                <a:lnTo>
                  <a:pt x="4457" y="15003"/>
                </a:lnTo>
                <a:lnTo>
                  <a:pt x="4395" y="15003"/>
                </a:lnTo>
                <a:lnTo>
                  <a:pt x="4290" y="15087"/>
                </a:lnTo>
                <a:lnTo>
                  <a:pt x="4269" y="15149"/>
                </a:lnTo>
                <a:lnTo>
                  <a:pt x="4311" y="15170"/>
                </a:lnTo>
                <a:lnTo>
                  <a:pt x="4374" y="15149"/>
                </a:lnTo>
                <a:lnTo>
                  <a:pt x="4416" y="15087"/>
                </a:lnTo>
                <a:lnTo>
                  <a:pt x="4478" y="15087"/>
                </a:lnTo>
                <a:lnTo>
                  <a:pt x="4583" y="14982"/>
                </a:lnTo>
                <a:lnTo>
                  <a:pt x="4688" y="14982"/>
                </a:lnTo>
                <a:lnTo>
                  <a:pt x="4667" y="15108"/>
                </a:lnTo>
                <a:lnTo>
                  <a:pt x="4625" y="15170"/>
                </a:lnTo>
                <a:lnTo>
                  <a:pt x="4667" y="15254"/>
                </a:lnTo>
                <a:lnTo>
                  <a:pt x="4667" y="15317"/>
                </a:lnTo>
                <a:lnTo>
                  <a:pt x="4709" y="15421"/>
                </a:lnTo>
                <a:lnTo>
                  <a:pt x="4729" y="15526"/>
                </a:lnTo>
                <a:lnTo>
                  <a:pt x="4688" y="15631"/>
                </a:lnTo>
                <a:lnTo>
                  <a:pt x="4688" y="15694"/>
                </a:lnTo>
                <a:lnTo>
                  <a:pt x="4709" y="15777"/>
                </a:lnTo>
                <a:lnTo>
                  <a:pt x="4709" y="15798"/>
                </a:lnTo>
                <a:lnTo>
                  <a:pt x="4667" y="15735"/>
                </a:lnTo>
                <a:lnTo>
                  <a:pt x="4604" y="15777"/>
                </a:lnTo>
                <a:lnTo>
                  <a:pt x="4625" y="15903"/>
                </a:lnTo>
                <a:lnTo>
                  <a:pt x="4688" y="16007"/>
                </a:lnTo>
                <a:lnTo>
                  <a:pt x="4688" y="16049"/>
                </a:lnTo>
                <a:lnTo>
                  <a:pt x="4667" y="16049"/>
                </a:lnTo>
                <a:lnTo>
                  <a:pt x="4604" y="16112"/>
                </a:lnTo>
                <a:lnTo>
                  <a:pt x="4625" y="16196"/>
                </a:lnTo>
                <a:lnTo>
                  <a:pt x="4667" y="16238"/>
                </a:lnTo>
                <a:lnTo>
                  <a:pt x="4729" y="16238"/>
                </a:lnTo>
                <a:lnTo>
                  <a:pt x="4792" y="16300"/>
                </a:lnTo>
                <a:lnTo>
                  <a:pt x="4792" y="16342"/>
                </a:lnTo>
                <a:lnTo>
                  <a:pt x="4729" y="16405"/>
                </a:lnTo>
                <a:lnTo>
                  <a:pt x="4729" y="16468"/>
                </a:lnTo>
                <a:lnTo>
                  <a:pt x="4667" y="16551"/>
                </a:lnTo>
                <a:lnTo>
                  <a:pt x="4604" y="16572"/>
                </a:lnTo>
                <a:lnTo>
                  <a:pt x="4520" y="16551"/>
                </a:lnTo>
                <a:lnTo>
                  <a:pt x="4478" y="16572"/>
                </a:lnTo>
                <a:lnTo>
                  <a:pt x="4478" y="16635"/>
                </a:lnTo>
                <a:lnTo>
                  <a:pt x="4562" y="16656"/>
                </a:lnTo>
                <a:lnTo>
                  <a:pt x="4625" y="16656"/>
                </a:lnTo>
                <a:lnTo>
                  <a:pt x="4688" y="16719"/>
                </a:lnTo>
                <a:lnTo>
                  <a:pt x="4729" y="16719"/>
                </a:lnTo>
                <a:lnTo>
                  <a:pt x="4813" y="16740"/>
                </a:lnTo>
                <a:lnTo>
                  <a:pt x="4855" y="16782"/>
                </a:lnTo>
                <a:lnTo>
                  <a:pt x="4855" y="16886"/>
                </a:lnTo>
                <a:lnTo>
                  <a:pt x="4876" y="17033"/>
                </a:lnTo>
                <a:lnTo>
                  <a:pt x="4771" y="17137"/>
                </a:lnTo>
                <a:lnTo>
                  <a:pt x="4750" y="17200"/>
                </a:lnTo>
                <a:lnTo>
                  <a:pt x="4792" y="17263"/>
                </a:lnTo>
                <a:lnTo>
                  <a:pt x="4709" y="17409"/>
                </a:lnTo>
                <a:lnTo>
                  <a:pt x="4604" y="17472"/>
                </a:lnTo>
                <a:lnTo>
                  <a:pt x="4541" y="17472"/>
                </a:lnTo>
                <a:lnTo>
                  <a:pt x="4478" y="17409"/>
                </a:lnTo>
                <a:lnTo>
                  <a:pt x="4436" y="17409"/>
                </a:lnTo>
                <a:lnTo>
                  <a:pt x="4332" y="17493"/>
                </a:lnTo>
                <a:lnTo>
                  <a:pt x="4290" y="17577"/>
                </a:lnTo>
                <a:lnTo>
                  <a:pt x="4332" y="17598"/>
                </a:lnTo>
                <a:lnTo>
                  <a:pt x="4374" y="17598"/>
                </a:lnTo>
                <a:lnTo>
                  <a:pt x="4541" y="17618"/>
                </a:lnTo>
                <a:lnTo>
                  <a:pt x="4583" y="17577"/>
                </a:lnTo>
                <a:lnTo>
                  <a:pt x="4604" y="17556"/>
                </a:lnTo>
                <a:lnTo>
                  <a:pt x="4646" y="17577"/>
                </a:lnTo>
                <a:lnTo>
                  <a:pt x="4646" y="17618"/>
                </a:lnTo>
                <a:lnTo>
                  <a:pt x="4667" y="17660"/>
                </a:lnTo>
                <a:lnTo>
                  <a:pt x="4604" y="17702"/>
                </a:lnTo>
                <a:lnTo>
                  <a:pt x="4562" y="17702"/>
                </a:lnTo>
                <a:lnTo>
                  <a:pt x="4541" y="17723"/>
                </a:lnTo>
                <a:lnTo>
                  <a:pt x="4541" y="17807"/>
                </a:lnTo>
                <a:lnTo>
                  <a:pt x="4499" y="17828"/>
                </a:lnTo>
                <a:lnTo>
                  <a:pt x="4436" y="17828"/>
                </a:lnTo>
                <a:lnTo>
                  <a:pt x="4290" y="17932"/>
                </a:lnTo>
                <a:lnTo>
                  <a:pt x="4185" y="17995"/>
                </a:lnTo>
                <a:lnTo>
                  <a:pt x="4185" y="18037"/>
                </a:lnTo>
                <a:lnTo>
                  <a:pt x="4269" y="18121"/>
                </a:lnTo>
                <a:lnTo>
                  <a:pt x="4395" y="18142"/>
                </a:lnTo>
                <a:lnTo>
                  <a:pt x="4499" y="18121"/>
                </a:lnTo>
                <a:lnTo>
                  <a:pt x="4583" y="18016"/>
                </a:lnTo>
                <a:lnTo>
                  <a:pt x="4646" y="17911"/>
                </a:lnTo>
                <a:lnTo>
                  <a:pt x="4688" y="17870"/>
                </a:lnTo>
                <a:lnTo>
                  <a:pt x="4709" y="17870"/>
                </a:lnTo>
                <a:lnTo>
                  <a:pt x="4709" y="17911"/>
                </a:lnTo>
                <a:lnTo>
                  <a:pt x="4604" y="18079"/>
                </a:lnTo>
                <a:lnTo>
                  <a:pt x="4478" y="18204"/>
                </a:lnTo>
                <a:lnTo>
                  <a:pt x="4436" y="18183"/>
                </a:lnTo>
                <a:lnTo>
                  <a:pt x="4269" y="18204"/>
                </a:lnTo>
                <a:lnTo>
                  <a:pt x="4227" y="18225"/>
                </a:lnTo>
                <a:lnTo>
                  <a:pt x="4164" y="18309"/>
                </a:lnTo>
                <a:lnTo>
                  <a:pt x="4144" y="18288"/>
                </a:lnTo>
                <a:lnTo>
                  <a:pt x="4039" y="18288"/>
                </a:lnTo>
                <a:lnTo>
                  <a:pt x="3934" y="18330"/>
                </a:lnTo>
                <a:lnTo>
                  <a:pt x="3934" y="18393"/>
                </a:lnTo>
                <a:lnTo>
                  <a:pt x="3955" y="18414"/>
                </a:lnTo>
                <a:lnTo>
                  <a:pt x="3976" y="18455"/>
                </a:lnTo>
                <a:lnTo>
                  <a:pt x="3955" y="18539"/>
                </a:lnTo>
                <a:lnTo>
                  <a:pt x="4018" y="18665"/>
                </a:lnTo>
                <a:lnTo>
                  <a:pt x="4039" y="18665"/>
                </a:lnTo>
                <a:lnTo>
                  <a:pt x="4060" y="18602"/>
                </a:lnTo>
                <a:lnTo>
                  <a:pt x="4123" y="18602"/>
                </a:lnTo>
                <a:lnTo>
                  <a:pt x="4164" y="18644"/>
                </a:lnTo>
                <a:lnTo>
                  <a:pt x="4185" y="18707"/>
                </a:lnTo>
                <a:lnTo>
                  <a:pt x="4185" y="18769"/>
                </a:lnTo>
                <a:lnTo>
                  <a:pt x="4248" y="18832"/>
                </a:lnTo>
                <a:lnTo>
                  <a:pt x="4374" y="18832"/>
                </a:lnTo>
                <a:lnTo>
                  <a:pt x="4457" y="18769"/>
                </a:lnTo>
                <a:lnTo>
                  <a:pt x="4478" y="18748"/>
                </a:lnTo>
                <a:lnTo>
                  <a:pt x="4541" y="18748"/>
                </a:lnTo>
                <a:lnTo>
                  <a:pt x="4646" y="18727"/>
                </a:lnTo>
                <a:lnTo>
                  <a:pt x="4688" y="18665"/>
                </a:lnTo>
                <a:lnTo>
                  <a:pt x="4709" y="18560"/>
                </a:lnTo>
                <a:lnTo>
                  <a:pt x="4688" y="18497"/>
                </a:lnTo>
                <a:lnTo>
                  <a:pt x="4646" y="18434"/>
                </a:lnTo>
                <a:lnTo>
                  <a:pt x="4750" y="18434"/>
                </a:lnTo>
                <a:lnTo>
                  <a:pt x="4750" y="18393"/>
                </a:lnTo>
                <a:lnTo>
                  <a:pt x="4771" y="18225"/>
                </a:lnTo>
                <a:lnTo>
                  <a:pt x="4813" y="18309"/>
                </a:lnTo>
                <a:lnTo>
                  <a:pt x="4876" y="18351"/>
                </a:lnTo>
                <a:lnTo>
                  <a:pt x="4918" y="18351"/>
                </a:lnTo>
                <a:lnTo>
                  <a:pt x="4981" y="18288"/>
                </a:lnTo>
                <a:lnTo>
                  <a:pt x="4981" y="18121"/>
                </a:lnTo>
                <a:lnTo>
                  <a:pt x="4981" y="18016"/>
                </a:lnTo>
                <a:lnTo>
                  <a:pt x="4918" y="17911"/>
                </a:lnTo>
                <a:lnTo>
                  <a:pt x="4897" y="17828"/>
                </a:lnTo>
                <a:lnTo>
                  <a:pt x="4918" y="17618"/>
                </a:lnTo>
                <a:lnTo>
                  <a:pt x="4960" y="17577"/>
                </a:lnTo>
                <a:lnTo>
                  <a:pt x="4981" y="17577"/>
                </a:lnTo>
                <a:lnTo>
                  <a:pt x="4981" y="17660"/>
                </a:lnTo>
                <a:lnTo>
                  <a:pt x="4960" y="17723"/>
                </a:lnTo>
                <a:lnTo>
                  <a:pt x="4981" y="17828"/>
                </a:lnTo>
                <a:lnTo>
                  <a:pt x="5022" y="17932"/>
                </a:lnTo>
                <a:lnTo>
                  <a:pt x="5022" y="18079"/>
                </a:lnTo>
                <a:lnTo>
                  <a:pt x="5001" y="18204"/>
                </a:lnTo>
                <a:lnTo>
                  <a:pt x="5001" y="18309"/>
                </a:lnTo>
                <a:lnTo>
                  <a:pt x="5064" y="18309"/>
                </a:lnTo>
                <a:lnTo>
                  <a:pt x="5085" y="18288"/>
                </a:lnTo>
                <a:lnTo>
                  <a:pt x="5169" y="18225"/>
                </a:lnTo>
                <a:lnTo>
                  <a:pt x="5169" y="18183"/>
                </a:lnTo>
                <a:lnTo>
                  <a:pt x="5273" y="18037"/>
                </a:lnTo>
                <a:lnTo>
                  <a:pt x="5378" y="17995"/>
                </a:lnTo>
                <a:lnTo>
                  <a:pt x="5420" y="17995"/>
                </a:lnTo>
                <a:lnTo>
                  <a:pt x="5420" y="18016"/>
                </a:lnTo>
                <a:lnTo>
                  <a:pt x="5336" y="18079"/>
                </a:lnTo>
                <a:lnTo>
                  <a:pt x="5294" y="18121"/>
                </a:lnTo>
                <a:lnTo>
                  <a:pt x="5232" y="18246"/>
                </a:lnTo>
                <a:lnTo>
                  <a:pt x="5169" y="18330"/>
                </a:lnTo>
                <a:lnTo>
                  <a:pt x="5169" y="18393"/>
                </a:lnTo>
                <a:lnTo>
                  <a:pt x="5211" y="18414"/>
                </a:lnTo>
                <a:lnTo>
                  <a:pt x="5294" y="18414"/>
                </a:lnTo>
                <a:lnTo>
                  <a:pt x="5336" y="18434"/>
                </a:lnTo>
                <a:lnTo>
                  <a:pt x="5399" y="18518"/>
                </a:lnTo>
                <a:lnTo>
                  <a:pt x="5483" y="18539"/>
                </a:lnTo>
                <a:lnTo>
                  <a:pt x="5587" y="18518"/>
                </a:lnTo>
                <a:lnTo>
                  <a:pt x="5650" y="18455"/>
                </a:lnTo>
                <a:lnTo>
                  <a:pt x="5713" y="18455"/>
                </a:lnTo>
                <a:lnTo>
                  <a:pt x="5734" y="18497"/>
                </a:lnTo>
                <a:lnTo>
                  <a:pt x="5734" y="18539"/>
                </a:lnTo>
                <a:lnTo>
                  <a:pt x="5608" y="18623"/>
                </a:lnTo>
                <a:lnTo>
                  <a:pt x="5420" y="18665"/>
                </a:lnTo>
                <a:lnTo>
                  <a:pt x="5294" y="18665"/>
                </a:lnTo>
                <a:lnTo>
                  <a:pt x="5211" y="18727"/>
                </a:lnTo>
                <a:lnTo>
                  <a:pt x="5169" y="18769"/>
                </a:lnTo>
                <a:lnTo>
                  <a:pt x="5169" y="18832"/>
                </a:lnTo>
                <a:lnTo>
                  <a:pt x="5190" y="18853"/>
                </a:lnTo>
                <a:lnTo>
                  <a:pt x="5315" y="18832"/>
                </a:lnTo>
                <a:lnTo>
                  <a:pt x="5378" y="18853"/>
                </a:lnTo>
                <a:lnTo>
                  <a:pt x="5420" y="18832"/>
                </a:lnTo>
                <a:lnTo>
                  <a:pt x="5504" y="18769"/>
                </a:lnTo>
                <a:lnTo>
                  <a:pt x="5629" y="18769"/>
                </a:lnTo>
                <a:lnTo>
                  <a:pt x="5650" y="18811"/>
                </a:lnTo>
                <a:lnTo>
                  <a:pt x="5629" y="18853"/>
                </a:lnTo>
                <a:lnTo>
                  <a:pt x="5545" y="18874"/>
                </a:lnTo>
                <a:lnTo>
                  <a:pt x="5483" y="18937"/>
                </a:lnTo>
                <a:lnTo>
                  <a:pt x="5336" y="18937"/>
                </a:lnTo>
                <a:lnTo>
                  <a:pt x="5294" y="19020"/>
                </a:lnTo>
                <a:lnTo>
                  <a:pt x="5273" y="19083"/>
                </a:lnTo>
                <a:lnTo>
                  <a:pt x="5211" y="19146"/>
                </a:lnTo>
                <a:lnTo>
                  <a:pt x="5211" y="19188"/>
                </a:lnTo>
                <a:lnTo>
                  <a:pt x="5273" y="19188"/>
                </a:lnTo>
                <a:lnTo>
                  <a:pt x="5420" y="19062"/>
                </a:lnTo>
                <a:lnTo>
                  <a:pt x="5483" y="19041"/>
                </a:lnTo>
                <a:lnTo>
                  <a:pt x="5545" y="19041"/>
                </a:lnTo>
                <a:lnTo>
                  <a:pt x="5587" y="19020"/>
                </a:lnTo>
                <a:lnTo>
                  <a:pt x="5629" y="19020"/>
                </a:lnTo>
                <a:lnTo>
                  <a:pt x="5692" y="19083"/>
                </a:lnTo>
                <a:lnTo>
                  <a:pt x="5692" y="19146"/>
                </a:lnTo>
                <a:lnTo>
                  <a:pt x="5650" y="19188"/>
                </a:lnTo>
                <a:lnTo>
                  <a:pt x="5587" y="19146"/>
                </a:lnTo>
                <a:lnTo>
                  <a:pt x="5525" y="19125"/>
                </a:lnTo>
                <a:lnTo>
                  <a:pt x="5399" y="19167"/>
                </a:lnTo>
                <a:lnTo>
                  <a:pt x="5378" y="19230"/>
                </a:lnTo>
                <a:lnTo>
                  <a:pt x="5399" y="19271"/>
                </a:lnTo>
                <a:lnTo>
                  <a:pt x="5587" y="19271"/>
                </a:lnTo>
                <a:lnTo>
                  <a:pt x="5650" y="19230"/>
                </a:lnTo>
                <a:lnTo>
                  <a:pt x="5713" y="19230"/>
                </a:lnTo>
                <a:lnTo>
                  <a:pt x="5797" y="19334"/>
                </a:lnTo>
                <a:lnTo>
                  <a:pt x="5797" y="19397"/>
                </a:lnTo>
                <a:lnTo>
                  <a:pt x="5734" y="19439"/>
                </a:lnTo>
                <a:lnTo>
                  <a:pt x="5525" y="19355"/>
                </a:lnTo>
                <a:lnTo>
                  <a:pt x="5420" y="19292"/>
                </a:lnTo>
                <a:lnTo>
                  <a:pt x="5399" y="19355"/>
                </a:lnTo>
                <a:lnTo>
                  <a:pt x="5420" y="19439"/>
                </a:lnTo>
                <a:lnTo>
                  <a:pt x="5525" y="19502"/>
                </a:lnTo>
                <a:lnTo>
                  <a:pt x="5629" y="19648"/>
                </a:lnTo>
                <a:lnTo>
                  <a:pt x="5692" y="19753"/>
                </a:lnTo>
                <a:lnTo>
                  <a:pt x="5629" y="19753"/>
                </a:lnTo>
                <a:lnTo>
                  <a:pt x="5545" y="19648"/>
                </a:lnTo>
                <a:lnTo>
                  <a:pt x="5525" y="19648"/>
                </a:lnTo>
                <a:lnTo>
                  <a:pt x="5504" y="19690"/>
                </a:lnTo>
                <a:lnTo>
                  <a:pt x="5525" y="19774"/>
                </a:lnTo>
                <a:lnTo>
                  <a:pt x="5650" y="19878"/>
                </a:lnTo>
                <a:lnTo>
                  <a:pt x="5797" y="19983"/>
                </a:lnTo>
                <a:lnTo>
                  <a:pt x="5797" y="20025"/>
                </a:lnTo>
                <a:lnTo>
                  <a:pt x="5734" y="20025"/>
                </a:lnTo>
                <a:lnTo>
                  <a:pt x="5734" y="20087"/>
                </a:lnTo>
                <a:lnTo>
                  <a:pt x="5692" y="20087"/>
                </a:lnTo>
                <a:lnTo>
                  <a:pt x="5587" y="19983"/>
                </a:lnTo>
                <a:lnTo>
                  <a:pt x="5545" y="19983"/>
                </a:lnTo>
                <a:lnTo>
                  <a:pt x="5545" y="20025"/>
                </a:lnTo>
                <a:lnTo>
                  <a:pt x="5650" y="20171"/>
                </a:lnTo>
                <a:lnTo>
                  <a:pt x="5713" y="20213"/>
                </a:lnTo>
                <a:lnTo>
                  <a:pt x="5755" y="20213"/>
                </a:lnTo>
                <a:lnTo>
                  <a:pt x="5817" y="20192"/>
                </a:lnTo>
                <a:lnTo>
                  <a:pt x="5838" y="20213"/>
                </a:lnTo>
                <a:lnTo>
                  <a:pt x="5797" y="20297"/>
                </a:lnTo>
                <a:lnTo>
                  <a:pt x="5734" y="20318"/>
                </a:lnTo>
                <a:lnTo>
                  <a:pt x="5629" y="20276"/>
                </a:lnTo>
                <a:lnTo>
                  <a:pt x="5545" y="20192"/>
                </a:lnTo>
                <a:lnTo>
                  <a:pt x="5441" y="20108"/>
                </a:lnTo>
                <a:lnTo>
                  <a:pt x="5378" y="20004"/>
                </a:lnTo>
                <a:lnTo>
                  <a:pt x="5294" y="19795"/>
                </a:lnTo>
                <a:lnTo>
                  <a:pt x="5232" y="19711"/>
                </a:lnTo>
                <a:lnTo>
                  <a:pt x="5169" y="19690"/>
                </a:lnTo>
                <a:lnTo>
                  <a:pt x="5085" y="19648"/>
                </a:lnTo>
                <a:lnTo>
                  <a:pt x="4981" y="19606"/>
                </a:lnTo>
                <a:lnTo>
                  <a:pt x="4876" y="19606"/>
                </a:lnTo>
                <a:lnTo>
                  <a:pt x="4813" y="19585"/>
                </a:lnTo>
                <a:lnTo>
                  <a:pt x="4750" y="19585"/>
                </a:lnTo>
                <a:lnTo>
                  <a:pt x="4646" y="19564"/>
                </a:lnTo>
                <a:lnTo>
                  <a:pt x="4541" y="19460"/>
                </a:lnTo>
                <a:lnTo>
                  <a:pt x="4436" y="19460"/>
                </a:lnTo>
                <a:lnTo>
                  <a:pt x="4353" y="19439"/>
                </a:lnTo>
                <a:lnTo>
                  <a:pt x="4290" y="19460"/>
                </a:lnTo>
                <a:lnTo>
                  <a:pt x="4185" y="19460"/>
                </a:lnTo>
                <a:lnTo>
                  <a:pt x="4060" y="19564"/>
                </a:lnTo>
                <a:lnTo>
                  <a:pt x="4060" y="19606"/>
                </a:lnTo>
                <a:lnTo>
                  <a:pt x="4123" y="19669"/>
                </a:lnTo>
                <a:lnTo>
                  <a:pt x="4185" y="19753"/>
                </a:lnTo>
                <a:lnTo>
                  <a:pt x="4248" y="19878"/>
                </a:lnTo>
                <a:lnTo>
                  <a:pt x="4248" y="19962"/>
                </a:lnTo>
                <a:lnTo>
                  <a:pt x="4353" y="20067"/>
                </a:lnTo>
                <a:lnTo>
                  <a:pt x="4499" y="20108"/>
                </a:lnTo>
                <a:lnTo>
                  <a:pt x="4709" y="20192"/>
                </a:lnTo>
                <a:lnTo>
                  <a:pt x="4855" y="20276"/>
                </a:lnTo>
                <a:lnTo>
                  <a:pt x="4897" y="20380"/>
                </a:lnTo>
                <a:lnTo>
                  <a:pt x="4897" y="20422"/>
                </a:lnTo>
                <a:lnTo>
                  <a:pt x="4981" y="20443"/>
                </a:lnTo>
                <a:lnTo>
                  <a:pt x="5064" y="20443"/>
                </a:lnTo>
                <a:lnTo>
                  <a:pt x="5127" y="20527"/>
                </a:lnTo>
                <a:lnTo>
                  <a:pt x="5211" y="20548"/>
                </a:lnTo>
                <a:lnTo>
                  <a:pt x="5273" y="20527"/>
                </a:lnTo>
                <a:lnTo>
                  <a:pt x="5315" y="20590"/>
                </a:lnTo>
                <a:lnTo>
                  <a:pt x="5399" y="20590"/>
                </a:lnTo>
                <a:lnTo>
                  <a:pt x="5441" y="20548"/>
                </a:lnTo>
                <a:lnTo>
                  <a:pt x="5504" y="20631"/>
                </a:lnTo>
                <a:lnTo>
                  <a:pt x="5608" y="20631"/>
                </a:lnTo>
                <a:lnTo>
                  <a:pt x="5692" y="20548"/>
                </a:lnTo>
                <a:lnTo>
                  <a:pt x="5797" y="20548"/>
                </a:lnTo>
                <a:lnTo>
                  <a:pt x="5838" y="20590"/>
                </a:lnTo>
                <a:lnTo>
                  <a:pt x="5838" y="20652"/>
                </a:lnTo>
                <a:lnTo>
                  <a:pt x="5755" y="20652"/>
                </a:lnTo>
                <a:lnTo>
                  <a:pt x="5692" y="20694"/>
                </a:lnTo>
                <a:lnTo>
                  <a:pt x="5692" y="20736"/>
                </a:lnTo>
                <a:lnTo>
                  <a:pt x="5755" y="20736"/>
                </a:lnTo>
                <a:lnTo>
                  <a:pt x="5817" y="20820"/>
                </a:lnTo>
                <a:lnTo>
                  <a:pt x="5734" y="20862"/>
                </a:lnTo>
                <a:lnTo>
                  <a:pt x="5734" y="20903"/>
                </a:lnTo>
                <a:lnTo>
                  <a:pt x="5650" y="20924"/>
                </a:lnTo>
                <a:lnTo>
                  <a:pt x="5608" y="20966"/>
                </a:lnTo>
                <a:lnTo>
                  <a:pt x="5504" y="21029"/>
                </a:lnTo>
                <a:lnTo>
                  <a:pt x="5483" y="21071"/>
                </a:lnTo>
                <a:lnTo>
                  <a:pt x="5504" y="21113"/>
                </a:lnTo>
                <a:lnTo>
                  <a:pt x="5608" y="21113"/>
                </a:lnTo>
                <a:lnTo>
                  <a:pt x="5692" y="21134"/>
                </a:lnTo>
                <a:lnTo>
                  <a:pt x="5713" y="21175"/>
                </a:lnTo>
                <a:lnTo>
                  <a:pt x="5629" y="21175"/>
                </a:lnTo>
                <a:lnTo>
                  <a:pt x="5587" y="21217"/>
                </a:lnTo>
                <a:lnTo>
                  <a:pt x="5545" y="21175"/>
                </a:lnTo>
                <a:lnTo>
                  <a:pt x="5504" y="21238"/>
                </a:lnTo>
                <a:lnTo>
                  <a:pt x="5420" y="21364"/>
                </a:lnTo>
                <a:lnTo>
                  <a:pt x="5378" y="21364"/>
                </a:lnTo>
                <a:lnTo>
                  <a:pt x="5315" y="21427"/>
                </a:lnTo>
                <a:lnTo>
                  <a:pt x="5315" y="21468"/>
                </a:lnTo>
                <a:lnTo>
                  <a:pt x="5399" y="21489"/>
                </a:lnTo>
                <a:lnTo>
                  <a:pt x="5441" y="21489"/>
                </a:lnTo>
                <a:lnTo>
                  <a:pt x="5504" y="21468"/>
                </a:lnTo>
                <a:lnTo>
                  <a:pt x="5525" y="21489"/>
                </a:lnTo>
                <a:lnTo>
                  <a:pt x="5545" y="21552"/>
                </a:lnTo>
                <a:lnTo>
                  <a:pt x="5608" y="21552"/>
                </a:lnTo>
                <a:lnTo>
                  <a:pt x="5650" y="21573"/>
                </a:lnTo>
                <a:lnTo>
                  <a:pt x="5650" y="21636"/>
                </a:lnTo>
                <a:lnTo>
                  <a:pt x="5545" y="21657"/>
                </a:lnTo>
                <a:lnTo>
                  <a:pt x="5483" y="21678"/>
                </a:lnTo>
                <a:lnTo>
                  <a:pt x="5483" y="21699"/>
                </a:lnTo>
                <a:lnTo>
                  <a:pt x="5608" y="21699"/>
                </a:lnTo>
                <a:lnTo>
                  <a:pt x="5650" y="21761"/>
                </a:lnTo>
                <a:lnTo>
                  <a:pt x="5650" y="21803"/>
                </a:lnTo>
                <a:lnTo>
                  <a:pt x="5608" y="21803"/>
                </a:lnTo>
                <a:lnTo>
                  <a:pt x="5545" y="21782"/>
                </a:lnTo>
                <a:lnTo>
                  <a:pt x="5525" y="21803"/>
                </a:lnTo>
                <a:lnTo>
                  <a:pt x="5483" y="21803"/>
                </a:lnTo>
                <a:lnTo>
                  <a:pt x="5420" y="21761"/>
                </a:lnTo>
                <a:lnTo>
                  <a:pt x="5336" y="21761"/>
                </a:lnTo>
                <a:lnTo>
                  <a:pt x="5232" y="21740"/>
                </a:lnTo>
                <a:lnTo>
                  <a:pt x="5232" y="21678"/>
                </a:lnTo>
                <a:lnTo>
                  <a:pt x="5273" y="21657"/>
                </a:lnTo>
                <a:lnTo>
                  <a:pt x="5211" y="21552"/>
                </a:lnTo>
                <a:lnTo>
                  <a:pt x="5190" y="21531"/>
                </a:lnTo>
                <a:lnTo>
                  <a:pt x="5127" y="21552"/>
                </a:lnTo>
                <a:lnTo>
                  <a:pt x="5127" y="21657"/>
                </a:lnTo>
                <a:lnTo>
                  <a:pt x="5064" y="21866"/>
                </a:lnTo>
                <a:lnTo>
                  <a:pt x="5001" y="21950"/>
                </a:lnTo>
                <a:lnTo>
                  <a:pt x="5022" y="21992"/>
                </a:lnTo>
                <a:lnTo>
                  <a:pt x="5085" y="21992"/>
                </a:lnTo>
                <a:lnTo>
                  <a:pt x="5169" y="21950"/>
                </a:lnTo>
                <a:lnTo>
                  <a:pt x="5190" y="21950"/>
                </a:lnTo>
                <a:lnTo>
                  <a:pt x="5169" y="21992"/>
                </a:lnTo>
                <a:lnTo>
                  <a:pt x="5085" y="22054"/>
                </a:lnTo>
                <a:lnTo>
                  <a:pt x="5022" y="22096"/>
                </a:lnTo>
                <a:lnTo>
                  <a:pt x="4981" y="22117"/>
                </a:lnTo>
                <a:lnTo>
                  <a:pt x="4981" y="22180"/>
                </a:lnTo>
                <a:lnTo>
                  <a:pt x="4855" y="22159"/>
                </a:lnTo>
                <a:lnTo>
                  <a:pt x="4750" y="22159"/>
                </a:lnTo>
                <a:lnTo>
                  <a:pt x="4646" y="22180"/>
                </a:lnTo>
                <a:lnTo>
                  <a:pt x="4604" y="22159"/>
                </a:lnTo>
                <a:lnTo>
                  <a:pt x="4478" y="22159"/>
                </a:lnTo>
                <a:lnTo>
                  <a:pt x="4395" y="22180"/>
                </a:lnTo>
                <a:lnTo>
                  <a:pt x="4248" y="22264"/>
                </a:lnTo>
                <a:lnTo>
                  <a:pt x="4123" y="22284"/>
                </a:lnTo>
                <a:lnTo>
                  <a:pt x="4144" y="22305"/>
                </a:lnTo>
                <a:lnTo>
                  <a:pt x="4248" y="22284"/>
                </a:lnTo>
                <a:lnTo>
                  <a:pt x="4290" y="22284"/>
                </a:lnTo>
                <a:lnTo>
                  <a:pt x="4248" y="22326"/>
                </a:lnTo>
                <a:lnTo>
                  <a:pt x="4185" y="22368"/>
                </a:lnTo>
                <a:lnTo>
                  <a:pt x="4227" y="22410"/>
                </a:lnTo>
                <a:lnTo>
                  <a:pt x="4290" y="22431"/>
                </a:lnTo>
                <a:lnTo>
                  <a:pt x="4353" y="22515"/>
                </a:lnTo>
                <a:lnTo>
                  <a:pt x="4457" y="22494"/>
                </a:lnTo>
                <a:lnTo>
                  <a:pt x="4541" y="22515"/>
                </a:lnTo>
                <a:lnTo>
                  <a:pt x="4583" y="22494"/>
                </a:lnTo>
                <a:lnTo>
                  <a:pt x="4709" y="22494"/>
                </a:lnTo>
                <a:lnTo>
                  <a:pt x="4750" y="22473"/>
                </a:lnTo>
                <a:lnTo>
                  <a:pt x="4667" y="22410"/>
                </a:lnTo>
                <a:lnTo>
                  <a:pt x="4646" y="22389"/>
                </a:lnTo>
                <a:lnTo>
                  <a:pt x="4688" y="22326"/>
                </a:lnTo>
                <a:lnTo>
                  <a:pt x="4855" y="22326"/>
                </a:lnTo>
                <a:lnTo>
                  <a:pt x="4918" y="22305"/>
                </a:lnTo>
                <a:lnTo>
                  <a:pt x="5001" y="22305"/>
                </a:lnTo>
                <a:lnTo>
                  <a:pt x="5001" y="22326"/>
                </a:lnTo>
                <a:lnTo>
                  <a:pt x="4960" y="22368"/>
                </a:lnTo>
                <a:lnTo>
                  <a:pt x="4918" y="22431"/>
                </a:lnTo>
                <a:lnTo>
                  <a:pt x="4918" y="22515"/>
                </a:lnTo>
                <a:lnTo>
                  <a:pt x="4792" y="22577"/>
                </a:lnTo>
                <a:lnTo>
                  <a:pt x="4792" y="22619"/>
                </a:lnTo>
                <a:lnTo>
                  <a:pt x="4813" y="22682"/>
                </a:lnTo>
                <a:lnTo>
                  <a:pt x="5064" y="22849"/>
                </a:lnTo>
                <a:lnTo>
                  <a:pt x="5169" y="22933"/>
                </a:lnTo>
                <a:lnTo>
                  <a:pt x="5169" y="22954"/>
                </a:lnTo>
                <a:lnTo>
                  <a:pt x="5085" y="22954"/>
                </a:lnTo>
                <a:lnTo>
                  <a:pt x="5064" y="22933"/>
                </a:lnTo>
                <a:lnTo>
                  <a:pt x="4960" y="22891"/>
                </a:lnTo>
                <a:lnTo>
                  <a:pt x="4813" y="22808"/>
                </a:lnTo>
                <a:lnTo>
                  <a:pt x="4771" y="22745"/>
                </a:lnTo>
                <a:lnTo>
                  <a:pt x="4667" y="22745"/>
                </a:lnTo>
                <a:lnTo>
                  <a:pt x="4604" y="22787"/>
                </a:lnTo>
                <a:lnTo>
                  <a:pt x="4541" y="22808"/>
                </a:lnTo>
                <a:lnTo>
                  <a:pt x="4332" y="22682"/>
                </a:lnTo>
                <a:lnTo>
                  <a:pt x="4290" y="22598"/>
                </a:lnTo>
                <a:lnTo>
                  <a:pt x="4248" y="22515"/>
                </a:lnTo>
                <a:lnTo>
                  <a:pt x="4227" y="22515"/>
                </a:lnTo>
                <a:lnTo>
                  <a:pt x="4248" y="22619"/>
                </a:lnTo>
                <a:lnTo>
                  <a:pt x="4269" y="22703"/>
                </a:lnTo>
                <a:lnTo>
                  <a:pt x="4248" y="22724"/>
                </a:lnTo>
                <a:lnTo>
                  <a:pt x="4144" y="22619"/>
                </a:lnTo>
                <a:lnTo>
                  <a:pt x="4039" y="22494"/>
                </a:lnTo>
                <a:lnTo>
                  <a:pt x="3913" y="22431"/>
                </a:lnTo>
                <a:lnTo>
                  <a:pt x="3851" y="22473"/>
                </a:lnTo>
                <a:lnTo>
                  <a:pt x="3872" y="22515"/>
                </a:lnTo>
                <a:lnTo>
                  <a:pt x="3955" y="22536"/>
                </a:lnTo>
                <a:lnTo>
                  <a:pt x="3976" y="22619"/>
                </a:lnTo>
                <a:lnTo>
                  <a:pt x="4123" y="22745"/>
                </a:lnTo>
                <a:lnTo>
                  <a:pt x="4164" y="22808"/>
                </a:lnTo>
                <a:lnTo>
                  <a:pt x="4227" y="22808"/>
                </a:lnTo>
                <a:lnTo>
                  <a:pt x="4290" y="22828"/>
                </a:lnTo>
                <a:lnTo>
                  <a:pt x="4332" y="22891"/>
                </a:lnTo>
                <a:lnTo>
                  <a:pt x="4164" y="22891"/>
                </a:lnTo>
                <a:lnTo>
                  <a:pt x="4060" y="22828"/>
                </a:lnTo>
                <a:lnTo>
                  <a:pt x="3976" y="22787"/>
                </a:lnTo>
                <a:lnTo>
                  <a:pt x="3934" y="22787"/>
                </a:lnTo>
                <a:lnTo>
                  <a:pt x="3913" y="22849"/>
                </a:lnTo>
                <a:lnTo>
                  <a:pt x="3913" y="22912"/>
                </a:lnTo>
                <a:lnTo>
                  <a:pt x="3851" y="22954"/>
                </a:lnTo>
                <a:lnTo>
                  <a:pt x="3830" y="22954"/>
                </a:lnTo>
                <a:lnTo>
                  <a:pt x="3830" y="23017"/>
                </a:lnTo>
                <a:lnTo>
                  <a:pt x="3767" y="23059"/>
                </a:lnTo>
                <a:lnTo>
                  <a:pt x="3725" y="23100"/>
                </a:lnTo>
                <a:lnTo>
                  <a:pt x="3600" y="23247"/>
                </a:lnTo>
                <a:lnTo>
                  <a:pt x="3600" y="23310"/>
                </a:lnTo>
                <a:lnTo>
                  <a:pt x="3627" y="23324"/>
                </a:lnTo>
                <a:lnTo>
                  <a:pt x="3627" y="23324"/>
                </a:lnTo>
                <a:lnTo>
                  <a:pt x="3558" y="23352"/>
                </a:lnTo>
                <a:lnTo>
                  <a:pt x="3495" y="23414"/>
                </a:lnTo>
                <a:lnTo>
                  <a:pt x="3390" y="23456"/>
                </a:lnTo>
                <a:lnTo>
                  <a:pt x="3328" y="23561"/>
                </a:lnTo>
                <a:lnTo>
                  <a:pt x="3328" y="23644"/>
                </a:lnTo>
                <a:lnTo>
                  <a:pt x="3348" y="23665"/>
                </a:lnTo>
                <a:lnTo>
                  <a:pt x="3432" y="23624"/>
                </a:lnTo>
                <a:lnTo>
                  <a:pt x="3537" y="23582"/>
                </a:lnTo>
                <a:lnTo>
                  <a:pt x="3600" y="23624"/>
                </a:lnTo>
                <a:lnTo>
                  <a:pt x="3620" y="23644"/>
                </a:lnTo>
                <a:lnTo>
                  <a:pt x="3725" y="23644"/>
                </a:lnTo>
                <a:lnTo>
                  <a:pt x="3913" y="23582"/>
                </a:lnTo>
                <a:lnTo>
                  <a:pt x="4060" y="23582"/>
                </a:lnTo>
                <a:lnTo>
                  <a:pt x="4185" y="23644"/>
                </a:lnTo>
                <a:lnTo>
                  <a:pt x="4185" y="23686"/>
                </a:lnTo>
                <a:lnTo>
                  <a:pt x="4144" y="23728"/>
                </a:lnTo>
                <a:lnTo>
                  <a:pt x="4018" y="23686"/>
                </a:lnTo>
                <a:lnTo>
                  <a:pt x="3934" y="23728"/>
                </a:lnTo>
                <a:lnTo>
                  <a:pt x="3558" y="23686"/>
                </a:lnTo>
                <a:lnTo>
                  <a:pt x="3453" y="23686"/>
                </a:lnTo>
                <a:lnTo>
                  <a:pt x="3432" y="23728"/>
                </a:lnTo>
                <a:lnTo>
                  <a:pt x="3286" y="23728"/>
                </a:lnTo>
                <a:lnTo>
                  <a:pt x="3286" y="23770"/>
                </a:lnTo>
                <a:lnTo>
                  <a:pt x="3307" y="23791"/>
                </a:lnTo>
                <a:lnTo>
                  <a:pt x="3411" y="23791"/>
                </a:lnTo>
                <a:lnTo>
                  <a:pt x="3432" y="23833"/>
                </a:lnTo>
                <a:lnTo>
                  <a:pt x="3390" y="23854"/>
                </a:lnTo>
                <a:lnTo>
                  <a:pt x="3307" y="23833"/>
                </a:lnTo>
                <a:lnTo>
                  <a:pt x="3202" y="23833"/>
                </a:lnTo>
                <a:lnTo>
                  <a:pt x="3202" y="23854"/>
                </a:lnTo>
                <a:lnTo>
                  <a:pt x="3244" y="23896"/>
                </a:lnTo>
                <a:lnTo>
                  <a:pt x="3348" y="23896"/>
                </a:lnTo>
                <a:lnTo>
                  <a:pt x="3620" y="23979"/>
                </a:lnTo>
                <a:lnTo>
                  <a:pt x="3704" y="23979"/>
                </a:lnTo>
                <a:lnTo>
                  <a:pt x="3746" y="23958"/>
                </a:lnTo>
                <a:lnTo>
                  <a:pt x="3830" y="23958"/>
                </a:lnTo>
                <a:lnTo>
                  <a:pt x="3851" y="23979"/>
                </a:lnTo>
                <a:lnTo>
                  <a:pt x="3851" y="24063"/>
                </a:lnTo>
                <a:lnTo>
                  <a:pt x="3872" y="24147"/>
                </a:lnTo>
                <a:lnTo>
                  <a:pt x="3830" y="24168"/>
                </a:lnTo>
                <a:lnTo>
                  <a:pt x="3746" y="24147"/>
                </a:lnTo>
                <a:lnTo>
                  <a:pt x="3725" y="24168"/>
                </a:lnTo>
                <a:lnTo>
                  <a:pt x="3704" y="24147"/>
                </a:lnTo>
                <a:lnTo>
                  <a:pt x="3600" y="24168"/>
                </a:lnTo>
                <a:lnTo>
                  <a:pt x="3600" y="24209"/>
                </a:lnTo>
                <a:lnTo>
                  <a:pt x="3620" y="24251"/>
                </a:lnTo>
                <a:lnTo>
                  <a:pt x="3662" y="24251"/>
                </a:lnTo>
                <a:lnTo>
                  <a:pt x="3746" y="24272"/>
                </a:lnTo>
                <a:lnTo>
                  <a:pt x="3767" y="24293"/>
                </a:lnTo>
                <a:lnTo>
                  <a:pt x="3662" y="24356"/>
                </a:lnTo>
                <a:lnTo>
                  <a:pt x="3600" y="24356"/>
                </a:lnTo>
                <a:lnTo>
                  <a:pt x="3495" y="24293"/>
                </a:lnTo>
                <a:lnTo>
                  <a:pt x="3390" y="24335"/>
                </a:lnTo>
                <a:lnTo>
                  <a:pt x="3390" y="24377"/>
                </a:lnTo>
                <a:lnTo>
                  <a:pt x="3411" y="24460"/>
                </a:lnTo>
                <a:lnTo>
                  <a:pt x="3453" y="24481"/>
                </a:lnTo>
                <a:lnTo>
                  <a:pt x="3516" y="24460"/>
                </a:lnTo>
                <a:lnTo>
                  <a:pt x="3620" y="24460"/>
                </a:lnTo>
                <a:lnTo>
                  <a:pt x="3704" y="24502"/>
                </a:lnTo>
                <a:lnTo>
                  <a:pt x="3725" y="24565"/>
                </a:lnTo>
                <a:lnTo>
                  <a:pt x="3495" y="24565"/>
                </a:lnTo>
                <a:lnTo>
                  <a:pt x="3432" y="24586"/>
                </a:lnTo>
                <a:lnTo>
                  <a:pt x="3348" y="24544"/>
                </a:lnTo>
                <a:lnTo>
                  <a:pt x="3307" y="24544"/>
                </a:lnTo>
                <a:lnTo>
                  <a:pt x="3244" y="24607"/>
                </a:lnTo>
                <a:lnTo>
                  <a:pt x="3244" y="24816"/>
                </a:lnTo>
                <a:lnTo>
                  <a:pt x="3223" y="24879"/>
                </a:lnTo>
                <a:lnTo>
                  <a:pt x="3244" y="24921"/>
                </a:lnTo>
                <a:lnTo>
                  <a:pt x="3328" y="24921"/>
                </a:lnTo>
                <a:lnTo>
                  <a:pt x="3558" y="24816"/>
                </a:lnTo>
                <a:lnTo>
                  <a:pt x="3620" y="24774"/>
                </a:lnTo>
                <a:lnTo>
                  <a:pt x="3809" y="24712"/>
                </a:lnTo>
                <a:lnTo>
                  <a:pt x="3913" y="24670"/>
                </a:lnTo>
                <a:lnTo>
                  <a:pt x="3976" y="24544"/>
                </a:lnTo>
                <a:lnTo>
                  <a:pt x="4123" y="24398"/>
                </a:lnTo>
                <a:lnTo>
                  <a:pt x="4395" y="24272"/>
                </a:lnTo>
                <a:lnTo>
                  <a:pt x="4541" y="24230"/>
                </a:lnTo>
                <a:lnTo>
                  <a:pt x="4604" y="24251"/>
                </a:lnTo>
                <a:lnTo>
                  <a:pt x="4604" y="24293"/>
                </a:lnTo>
                <a:lnTo>
                  <a:pt x="4562" y="24335"/>
                </a:lnTo>
                <a:lnTo>
                  <a:pt x="4478" y="24335"/>
                </a:lnTo>
                <a:lnTo>
                  <a:pt x="4332" y="24377"/>
                </a:lnTo>
                <a:lnTo>
                  <a:pt x="4144" y="24460"/>
                </a:lnTo>
                <a:lnTo>
                  <a:pt x="3955" y="24670"/>
                </a:lnTo>
                <a:lnTo>
                  <a:pt x="3872" y="24774"/>
                </a:lnTo>
                <a:lnTo>
                  <a:pt x="3725" y="24795"/>
                </a:lnTo>
                <a:lnTo>
                  <a:pt x="3641" y="24816"/>
                </a:lnTo>
                <a:lnTo>
                  <a:pt x="3495" y="24921"/>
                </a:lnTo>
                <a:lnTo>
                  <a:pt x="3328" y="24984"/>
                </a:lnTo>
                <a:lnTo>
                  <a:pt x="3244" y="25005"/>
                </a:lnTo>
                <a:lnTo>
                  <a:pt x="3223" y="25067"/>
                </a:lnTo>
                <a:lnTo>
                  <a:pt x="3307" y="25067"/>
                </a:lnTo>
                <a:lnTo>
                  <a:pt x="3348" y="25025"/>
                </a:lnTo>
                <a:lnTo>
                  <a:pt x="3411" y="25067"/>
                </a:lnTo>
                <a:lnTo>
                  <a:pt x="3411" y="25109"/>
                </a:lnTo>
                <a:lnTo>
                  <a:pt x="3516" y="25067"/>
                </a:lnTo>
                <a:lnTo>
                  <a:pt x="3558" y="25005"/>
                </a:lnTo>
                <a:lnTo>
                  <a:pt x="3620" y="25005"/>
                </a:lnTo>
                <a:lnTo>
                  <a:pt x="3704" y="25088"/>
                </a:lnTo>
                <a:lnTo>
                  <a:pt x="3746" y="25088"/>
                </a:lnTo>
                <a:lnTo>
                  <a:pt x="3830" y="25025"/>
                </a:lnTo>
                <a:lnTo>
                  <a:pt x="3934" y="24963"/>
                </a:lnTo>
                <a:lnTo>
                  <a:pt x="4018" y="24963"/>
                </a:lnTo>
                <a:lnTo>
                  <a:pt x="4039" y="24984"/>
                </a:lnTo>
                <a:lnTo>
                  <a:pt x="4018" y="25025"/>
                </a:lnTo>
                <a:lnTo>
                  <a:pt x="3934" y="25025"/>
                </a:lnTo>
                <a:lnTo>
                  <a:pt x="3851" y="25109"/>
                </a:lnTo>
                <a:lnTo>
                  <a:pt x="3767" y="25130"/>
                </a:lnTo>
                <a:lnTo>
                  <a:pt x="3662" y="25130"/>
                </a:lnTo>
                <a:lnTo>
                  <a:pt x="3620" y="25088"/>
                </a:lnTo>
                <a:lnTo>
                  <a:pt x="3558" y="25109"/>
                </a:lnTo>
                <a:lnTo>
                  <a:pt x="3516" y="25172"/>
                </a:lnTo>
                <a:lnTo>
                  <a:pt x="3390" y="25214"/>
                </a:lnTo>
                <a:lnTo>
                  <a:pt x="3348" y="25235"/>
                </a:lnTo>
                <a:lnTo>
                  <a:pt x="3432" y="25297"/>
                </a:lnTo>
                <a:lnTo>
                  <a:pt x="3495" y="25297"/>
                </a:lnTo>
                <a:lnTo>
                  <a:pt x="3600" y="25339"/>
                </a:lnTo>
                <a:lnTo>
                  <a:pt x="3516" y="25423"/>
                </a:lnTo>
                <a:lnTo>
                  <a:pt x="3516" y="25486"/>
                </a:lnTo>
                <a:lnTo>
                  <a:pt x="3600" y="25507"/>
                </a:lnTo>
                <a:lnTo>
                  <a:pt x="3558" y="25549"/>
                </a:lnTo>
                <a:lnTo>
                  <a:pt x="3600" y="25611"/>
                </a:lnTo>
                <a:lnTo>
                  <a:pt x="3537" y="25611"/>
                </a:lnTo>
                <a:lnTo>
                  <a:pt x="3453" y="25695"/>
                </a:lnTo>
                <a:lnTo>
                  <a:pt x="3495" y="25758"/>
                </a:lnTo>
                <a:lnTo>
                  <a:pt x="3537" y="25758"/>
                </a:lnTo>
                <a:lnTo>
                  <a:pt x="3600" y="25716"/>
                </a:lnTo>
                <a:lnTo>
                  <a:pt x="3620" y="25716"/>
                </a:lnTo>
                <a:lnTo>
                  <a:pt x="3641" y="25821"/>
                </a:lnTo>
                <a:lnTo>
                  <a:pt x="3641" y="25904"/>
                </a:lnTo>
                <a:lnTo>
                  <a:pt x="3558" y="25946"/>
                </a:lnTo>
                <a:lnTo>
                  <a:pt x="3558" y="26113"/>
                </a:lnTo>
                <a:lnTo>
                  <a:pt x="3620" y="26176"/>
                </a:lnTo>
                <a:lnTo>
                  <a:pt x="3704" y="26176"/>
                </a:lnTo>
                <a:lnTo>
                  <a:pt x="3767" y="26134"/>
                </a:lnTo>
                <a:lnTo>
                  <a:pt x="3809" y="26051"/>
                </a:lnTo>
                <a:lnTo>
                  <a:pt x="3851" y="26072"/>
                </a:lnTo>
                <a:lnTo>
                  <a:pt x="3913" y="26030"/>
                </a:lnTo>
                <a:lnTo>
                  <a:pt x="3955" y="26030"/>
                </a:lnTo>
                <a:lnTo>
                  <a:pt x="4018" y="26072"/>
                </a:lnTo>
                <a:lnTo>
                  <a:pt x="3976" y="26113"/>
                </a:lnTo>
                <a:lnTo>
                  <a:pt x="3872" y="26176"/>
                </a:lnTo>
                <a:lnTo>
                  <a:pt x="3809" y="26176"/>
                </a:lnTo>
                <a:lnTo>
                  <a:pt x="3641" y="26239"/>
                </a:lnTo>
                <a:lnTo>
                  <a:pt x="3558" y="26281"/>
                </a:lnTo>
                <a:lnTo>
                  <a:pt x="3558" y="26365"/>
                </a:lnTo>
                <a:lnTo>
                  <a:pt x="3537" y="26448"/>
                </a:lnTo>
                <a:lnTo>
                  <a:pt x="3620" y="26490"/>
                </a:lnTo>
                <a:lnTo>
                  <a:pt x="3558" y="26553"/>
                </a:lnTo>
                <a:lnTo>
                  <a:pt x="3537" y="26657"/>
                </a:lnTo>
                <a:lnTo>
                  <a:pt x="3558" y="26783"/>
                </a:lnTo>
                <a:lnTo>
                  <a:pt x="3620" y="26783"/>
                </a:lnTo>
                <a:lnTo>
                  <a:pt x="3704" y="26637"/>
                </a:lnTo>
                <a:lnTo>
                  <a:pt x="3746" y="26595"/>
                </a:lnTo>
                <a:lnTo>
                  <a:pt x="3872" y="26469"/>
                </a:lnTo>
                <a:lnTo>
                  <a:pt x="3934" y="26469"/>
                </a:lnTo>
                <a:lnTo>
                  <a:pt x="3976" y="26385"/>
                </a:lnTo>
                <a:lnTo>
                  <a:pt x="4060" y="26365"/>
                </a:lnTo>
                <a:lnTo>
                  <a:pt x="4060" y="26385"/>
                </a:lnTo>
                <a:lnTo>
                  <a:pt x="4018" y="26448"/>
                </a:lnTo>
                <a:lnTo>
                  <a:pt x="4018" y="26490"/>
                </a:lnTo>
                <a:lnTo>
                  <a:pt x="4039" y="26532"/>
                </a:lnTo>
                <a:lnTo>
                  <a:pt x="4123" y="26490"/>
                </a:lnTo>
                <a:lnTo>
                  <a:pt x="4248" y="26365"/>
                </a:lnTo>
                <a:lnTo>
                  <a:pt x="4269" y="26323"/>
                </a:lnTo>
                <a:lnTo>
                  <a:pt x="4332" y="26385"/>
                </a:lnTo>
                <a:lnTo>
                  <a:pt x="4374" y="26385"/>
                </a:lnTo>
                <a:lnTo>
                  <a:pt x="4436" y="26344"/>
                </a:lnTo>
                <a:lnTo>
                  <a:pt x="4499" y="26344"/>
                </a:lnTo>
                <a:lnTo>
                  <a:pt x="4499" y="26365"/>
                </a:lnTo>
                <a:lnTo>
                  <a:pt x="4436" y="26448"/>
                </a:lnTo>
                <a:lnTo>
                  <a:pt x="4436" y="26637"/>
                </a:lnTo>
                <a:lnTo>
                  <a:pt x="4478" y="26657"/>
                </a:lnTo>
                <a:lnTo>
                  <a:pt x="4541" y="26741"/>
                </a:lnTo>
                <a:lnTo>
                  <a:pt x="4499" y="26762"/>
                </a:lnTo>
                <a:lnTo>
                  <a:pt x="4436" y="26741"/>
                </a:lnTo>
                <a:lnTo>
                  <a:pt x="4332" y="26637"/>
                </a:lnTo>
                <a:lnTo>
                  <a:pt x="4269" y="26553"/>
                </a:lnTo>
                <a:lnTo>
                  <a:pt x="4227" y="26553"/>
                </a:lnTo>
                <a:lnTo>
                  <a:pt x="4164" y="26574"/>
                </a:lnTo>
                <a:lnTo>
                  <a:pt x="4081" y="26574"/>
                </a:lnTo>
                <a:lnTo>
                  <a:pt x="4060" y="26637"/>
                </a:lnTo>
                <a:lnTo>
                  <a:pt x="4123" y="26678"/>
                </a:lnTo>
                <a:lnTo>
                  <a:pt x="4164" y="26678"/>
                </a:lnTo>
                <a:lnTo>
                  <a:pt x="4248" y="26783"/>
                </a:lnTo>
                <a:lnTo>
                  <a:pt x="4290" y="26804"/>
                </a:lnTo>
                <a:lnTo>
                  <a:pt x="4269" y="26867"/>
                </a:lnTo>
                <a:lnTo>
                  <a:pt x="4185" y="26783"/>
                </a:lnTo>
                <a:lnTo>
                  <a:pt x="4144" y="26762"/>
                </a:lnTo>
                <a:lnTo>
                  <a:pt x="4060" y="26762"/>
                </a:lnTo>
                <a:lnTo>
                  <a:pt x="3955" y="26888"/>
                </a:lnTo>
                <a:lnTo>
                  <a:pt x="3872" y="26950"/>
                </a:lnTo>
                <a:lnTo>
                  <a:pt x="3704" y="26950"/>
                </a:lnTo>
                <a:lnTo>
                  <a:pt x="3662" y="26971"/>
                </a:lnTo>
                <a:lnTo>
                  <a:pt x="3725" y="26992"/>
                </a:lnTo>
                <a:lnTo>
                  <a:pt x="3830" y="26992"/>
                </a:lnTo>
                <a:lnTo>
                  <a:pt x="3892" y="26971"/>
                </a:lnTo>
                <a:lnTo>
                  <a:pt x="4060" y="26950"/>
                </a:lnTo>
                <a:lnTo>
                  <a:pt x="4164" y="26888"/>
                </a:lnTo>
                <a:lnTo>
                  <a:pt x="4248" y="26909"/>
                </a:lnTo>
                <a:lnTo>
                  <a:pt x="4353" y="26909"/>
                </a:lnTo>
                <a:lnTo>
                  <a:pt x="4311" y="26950"/>
                </a:lnTo>
                <a:lnTo>
                  <a:pt x="4248" y="27013"/>
                </a:lnTo>
                <a:lnTo>
                  <a:pt x="4102" y="27013"/>
                </a:lnTo>
                <a:lnTo>
                  <a:pt x="3976" y="27055"/>
                </a:lnTo>
                <a:lnTo>
                  <a:pt x="3767" y="27055"/>
                </a:lnTo>
                <a:lnTo>
                  <a:pt x="3662" y="27076"/>
                </a:lnTo>
                <a:lnTo>
                  <a:pt x="3641" y="27160"/>
                </a:lnTo>
                <a:lnTo>
                  <a:pt x="3662" y="27222"/>
                </a:lnTo>
                <a:lnTo>
                  <a:pt x="3767" y="27264"/>
                </a:lnTo>
                <a:lnTo>
                  <a:pt x="3872" y="27222"/>
                </a:lnTo>
                <a:lnTo>
                  <a:pt x="3892" y="27264"/>
                </a:lnTo>
                <a:lnTo>
                  <a:pt x="3830" y="27306"/>
                </a:lnTo>
                <a:lnTo>
                  <a:pt x="3725" y="27306"/>
                </a:lnTo>
                <a:lnTo>
                  <a:pt x="3662" y="27390"/>
                </a:lnTo>
                <a:lnTo>
                  <a:pt x="3683" y="27473"/>
                </a:lnTo>
                <a:lnTo>
                  <a:pt x="3767" y="27515"/>
                </a:lnTo>
                <a:lnTo>
                  <a:pt x="3830" y="27473"/>
                </a:lnTo>
                <a:lnTo>
                  <a:pt x="3851" y="27411"/>
                </a:lnTo>
                <a:lnTo>
                  <a:pt x="3934" y="27411"/>
                </a:lnTo>
                <a:lnTo>
                  <a:pt x="3976" y="27432"/>
                </a:lnTo>
                <a:lnTo>
                  <a:pt x="4060" y="27432"/>
                </a:lnTo>
                <a:lnTo>
                  <a:pt x="4144" y="27411"/>
                </a:lnTo>
                <a:lnTo>
                  <a:pt x="4185" y="27390"/>
                </a:lnTo>
                <a:lnTo>
                  <a:pt x="4227" y="27411"/>
                </a:lnTo>
                <a:lnTo>
                  <a:pt x="4164" y="27473"/>
                </a:lnTo>
                <a:lnTo>
                  <a:pt x="4039" y="27515"/>
                </a:lnTo>
                <a:lnTo>
                  <a:pt x="3976" y="27494"/>
                </a:lnTo>
                <a:lnTo>
                  <a:pt x="3913" y="27473"/>
                </a:lnTo>
                <a:lnTo>
                  <a:pt x="3851" y="27473"/>
                </a:lnTo>
                <a:lnTo>
                  <a:pt x="3913" y="27515"/>
                </a:lnTo>
                <a:lnTo>
                  <a:pt x="3976" y="27515"/>
                </a:lnTo>
                <a:lnTo>
                  <a:pt x="4039" y="27536"/>
                </a:lnTo>
                <a:lnTo>
                  <a:pt x="3976" y="27578"/>
                </a:lnTo>
                <a:lnTo>
                  <a:pt x="3851" y="27578"/>
                </a:lnTo>
                <a:lnTo>
                  <a:pt x="3746" y="27641"/>
                </a:lnTo>
                <a:lnTo>
                  <a:pt x="3809" y="27704"/>
                </a:lnTo>
                <a:lnTo>
                  <a:pt x="3851" y="27704"/>
                </a:lnTo>
                <a:lnTo>
                  <a:pt x="3913" y="27683"/>
                </a:lnTo>
                <a:lnTo>
                  <a:pt x="4039" y="27683"/>
                </a:lnTo>
                <a:lnTo>
                  <a:pt x="4081" y="27704"/>
                </a:lnTo>
                <a:lnTo>
                  <a:pt x="4144" y="27704"/>
                </a:lnTo>
                <a:lnTo>
                  <a:pt x="4081" y="27746"/>
                </a:lnTo>
                <a:lnTo>
                  <a:pt x="3955" y="27787"/>
                </a:lnTo>
                <a:lnTo>
                  <a:pt x="3872" y="27746"/>
                </a:lnTo>
                <a:lnTo>
                  <a:pt x="3809" y="27787"/>
                </a:lnTo>
                <a:lnTo>
                  <a:pt x="3767" y="27829"/>
                </a:lnTo>
                <a:lnTo>
                  <a:pt x="3809" y="27892"/>
                </a:lnTo>
                <a:lnTo>
                  <a:pt x="3851" y="27892"/>
                </a:lnTo>
                <a:lnTo>
                  <a:pt x="3934" y="27829"/>
                </a:lnTo>
                <a:lnTo>
                  <a:pt x="4018" y="27829"/>
                </a:lnTo>
                <a:lnTo>
                  <a:pt x="4081" y="27892"/>
                </a:lnTo>
                <a:lnTo>
                  <a:pt x="4081" y="27934"/>
                </a:lnTo>
                <a:lnTo>
                  <a:pt x="3934" y="27997"/>
                </a:lnTo>
                <a:lnTo>
                  <a:pt x="3892" y="28038"/>
                </a:lnTo>
                <a:lnTo>
                  <a:pt x="3955" y="28143"/>
                </a:lnTo>
                <a:lnTo>
                  <a:pt x="3997" y="28143"/>
                </a:lnTo>
                <a:lnTo>
                  <a:pt x="4039" y="28122"/>
                </a:lnTo>
                <a:lnTo>
                  <a:pt x="4102" y="28122"/>
                </a:lnTo>
                <a:lnTo>
                  <a:pt x="4164" y="28206"/>
                </a:lnTo>
                <a:lnTo>
                  <a:pt x="4185" y="28143"/>
                </a:lnTo>
                <a:lnTo>
                  <a:pt x="4227" y="28122"/>
                </a:lnTo>
                <a:lnTo>
                  <a:pt x="4269" y="28143"/>
                </a:lnTo>
                <a:lnTo>
                  <a:pt x="4248" y="28206"/>
                </a:lnTo>
                <a:lnTo>
                  <a:pt x="4206" y="28248"/>
                </a:lnTo>
                <a:lnTo>
                  <a:pt x="4269" y="28310"/>
                </a:lnTo>
                <a:lnTo>
                  <a:pt x="4164" y="28436"/>
                </a:lnTo>
                <a:lnTo>
                  <a:pt x="4144" y="28436"/>
                </a:lnTo>
                <a:lnTo>
                  <a:pt x="4081" y="28520"/>
                </a:lnTo>
                <a:lnTo>
                  <a:pt x="4039" y="28582"/>
                </a:lnTo>
                <a:lnTo>
                  <a:pt x="4039" y="28624"/>
                </a:lnTo>
                <a:lnTo>
                  <a:pt x="4102" y="28624"/>
                </a:lnTo>
                <a:lnTo>
                  <a:pt x="4164" y="28582"/>
                </a:lnTo>
                <a:lnTo>
                  <a:pt x="4248" y="28624"/>
                </a:lnTo>
                <a:lnTo>
                  <a:pt x="4269" y="28687"/>
                </a:lnTo>
                <a:lnTo>
                  <a:pt x="4227" y="28750"/>
                </a:lnTo>
                <a:lnTo>
                  <a:pt x="4227" y="28771"/>
                </a:lnTo>
                <a:lnTo>
                  <a:pt x="4290" y="28771"/>
                </a:lnTo>
                <a:lnTo>
                  <a:pt x="4353" y="28792"/>
                </a:lnTo>
                <a:lnTo>
                  <a:pt x="4353" y="28854"/>
                </a:lnTo>
                <a:lnTo>
                  <a:pt x="4290" y="28896"/>
                </a:lnTo>
                <a:lnTo>
                  <a:pt x="4353" y="28959"/>
                </a:lnTo>
                <a:lnTo>
                  <a:pt x="4332" y="29043"/>
                </a:lnTo>
                <a:lnTo>
                  <a:pt x="4248" y="29085"/>
                </a:lnTo>
                <a:lnTo>
                  <a:pt x="4206" y="29147"/>
                </a:lnTo>
                <a:lnTo>
                  <a:pt x="4311" y="29147"/>
                </a:lnTo>
                <a:lnTo>
                  <a:pt x="4374" y="29085"/>
                </a:lnTo>
                <a:lnTo>
                  <a:pt x="4395" y="29043"/>
                </a:lnTo>
                <a:lnTo>
                  <a:pt x="4520" y="28980"/>
                </a:lnTo>
                <a:lnTo>
                  <a:pt x="4562" y="29001"/>
                </a:lnTo>
                <a:lnTo>
                  <a:pt x="4499" y="29064"/>
                </a:lnTo>
                <a:lnTo>
                  <a:pt x="4541" y="29106"/>
                </a:lnTo>
                <a:lnTo>
                  <a:pt x="4457" y="29168"/>
                </a:lnTo>
                <a:lnTo>
                  <a:pt x="4395" y="29210"/>
                </a:lnTo>
                <a:lnTo>
                  <a:pt x="4332" y="29210"/>
                </a:lnTo>
                <a:lnTo>
                  <a:pt x="4248" y="29252"/>
                </a:lnTo>
                <a:lnTo>
                  <a:pt x="4185" y="29294"/>
                </a:lnTo>
                <a:lnTo>
                  <a:pt x="4248" y="29357"/>
                </a:lnTo>
                <a:lnTo>
                  <a:pt x="4332" y="29294"/>
                </a:lnTo>
                <a:lnTo>
                  <a:pt x="4374" y="29252"/>
                </a:lnTo>
                <a:lnTo>
                  <a:pt x="4478" y="29273"/>
                </a:lnTo>
                <a:lnTo>
                  <a:pt x="4499" y="29294"/>
                </a:lnTo>
                <a:lnTo>
                  <a:pt x="4457" y="29357"/>
                </a:lnTo>
                <a:lnTo>
                  <a:pt x="4332" y="29398"/>
                </a:lnTo>
                <a:lnTo>
                  <a:pt x="4332" y="29503"/>
                </a:lnTo>
                <a:lnTo>
                  <a:pt x="4269" y="29566"/>
                </a:lnTo>
                <a:lnTo>
                  <a:pt x="4185" y="29587"/>
                </a:lnTo>
                <a:lnTo>
                  <a:pt x="4164" y="29629"/>
                </a:lnTo>
                <a:lnTo>
                  <a:pt x="4248" y="29691"/>
                </a:lnTo>
                <a:lnTo>
                  <a:pt x="4374" y="29670"/>
                </a:lnTo>
                <a:lnTo>
                  <a:pt x="4457" y="29608"/>
                </a:lnTo>
                <a:lnTo>
                  <a:pt x="4562" y="29587"/>
                </a:lnTo>
                <a:lnTo>
                  <a:pt x="4625" y="29587"/>
                </a:lnTo>
                <a:lnTo>
                  <a:pt x="4667" y="29629"/>
                </a:lnTo>
                <a:lnTo>
                  <a:pt x="4625" y="29691"/>
                </a:lnTo>
                <a:lnTo>
                  <a:pt x="4562" y="29691"/>
                </a:lnTo>
                <a:lnTo>
                  <a:pt x="4416" y="29733"/>
                </a:lnTo>
                <a:lnTo>
                  <a:pt x="4416" y="29775"/>
                </a:lnTo>
                <a:lnTo>
                  <a:pt x="4499" y="29775"/>
                </a:lnTo>
                <a:lnTo>
                  <a:pt x="4541" y="29817"/>
                </a:lnTo>
                <a:lnTo>
                  <a:pt x="4457" y="29901"/>
                </a:lnTo>
                <a:lnTo>
                  <a:pt x="4478" y="29984"/>
                </a:lnTo>
                <a:lnTo>
                  <a:pt x="4562" y="30005"/>
                </a:lnTo>
                <a:lnTo>
                  <a:pt x="4688" y="29901"/>
                </a:lnTo>
                <a:lnTo>
                  <a:pt x="4750" y="29880"/>
                </a:lnTo>
                <a:lnTo>
                  <a:pt x="4771" y="29901"/>
                </a:lnTo>
                <a:lnTo>
                  <a:pt x="4855" y="29984"/>
                </a:lnTo>
                <a:lnTo>
                  <a:pt x="4855" y="30089"/>
                </a:lnTo>
                <a:lnTo>
                  <a:pt x="4918" y="30131"/>
                </a:lnTo>
                <a:lnTo>
                  <a:pt x="4918" y="30152"/>
                </a:lnTo>
                <a:lnTo>
                  <a:pt x="4876" y="30214"/>
                </a:lnTo>
                <a:lnTo>
                  <a:pt x="4792" y="30214"/>
                </a:lnTo>
                <a:lnTo>
                  <a:pt x="4750" y="30298"/>
                </a:lnTo>
                <a:lnTo>
                  <a:pt x="4771" y="30340"/>
                </a:lnTo>
                <a:lnTo>
                  <a:pt x="4918" y="30361"/>
                </a:lnTo>
                <a:lnTo>
                  <a:pt x="4981" y="30340"/>
                </a:lnTo>
                <a:lnTo>
                  <a:pt x="4960" y="30298"/>
                </a:lnTo>
                <a:lnTo>
                  <a:pt x="4960" y="30235"/>
                </a:lnTo>
                <a:lnTo>
                  <a:pt x="5001" y="30214"/>
                </a:lnTo>
                <a:lnTo>
                  <a:pt x="5064" y="30235"/>
                </a:lnTo>
                <a:lnTo>
                  <a:pt x="5127" y="30194"/>
                </a:lnTo>
                <a:lnTo>
                  <a:pt x="5211" y="30152"/>
                </a:lnTo>
                <a:lnTo>
                  <a:pt x="5273" y="30214"/>
                </a:lnTo>
                <a:lnTo>
                  <a:pt x="5315" y="30235"/>
                </a:lnTo>
                <a:lnTo>
                  <a:pt x="5378" y="30214"/>
                </a:lnTo>
                <a:lnTo>
                  <a:pt x="5420" y="30131"/>
                </a:lnTo>
                <a:lnTo>
                  <a:pt x="5483" y="30089"/>
                </a:lnTo>
                <a:lnTo>
                  <a:pt x="5545" y="30089"/>
                </a:lnTo>
                <a:lnTo>
                  <a:pt x="5629" y="30047"/>
                </a:lnTo>
                <a:lnTo>
                  <a:pt x="5713" y="30089"/>
                </a:lnTo>
                <a:lnTo>
                  <a:pt x="5755" y="30026"/>
                </a:lnTo>
                <a:lnTo>
                  <a:pt x="5755" y="29984"/>
                </a:lnTo>
                <a:lnTo>
                  <a:pt x="5713" y="29922"/>
                </a:lnTo>
                <a:lnTo>
                  <a:pt x="5713" y="29880"/>
                </a:lnTo>
                <a:lnTo>
                  <a:pt x="5755" y="29838"/>
                </a:lnTo>
                <a:lnTo>
                  <a:pt x="5817" y="29880"/>
                </a:lnTo>
                <a:lnTo>
                  <a:pt x="5859" y="29942"/>
                </a:lnTo>
                <a:lnTo>
                  <a:pt x="5859" y="30047"/>
                </a:lnTo>
                <a:lnTo>
                  <a:pt x="5797" y="30131"/>
                </a:lnTo>
                <a:lnTo>
                  <a:pt x="5734" y="30152"/>
                </a:lnTo>
                <a:lnTo>
                  <a:pt x="5692" y="30214"/>
                </a:lnTo>
                <a:lnTo>
                  <a:pt x="5713" y="30235"/>
                </a:lnTo>
                <a:lnTo>
                  <a:pt x="5838" y="30194"/>
                </a:lnTo>
                <a:lnTo>
                  <a:pt x="6027" y="30089"/>
                </a:lnTo>
                <a:lnTo>
                  <a:pt x="6131" y="29922"/>
                </a:lnTo>
                <a:lnTo>
                  <a:pt x="6173" y="29922"/>
                </a:lnTo>
                <a:lnTo>
                  <a:pt x="6215" y="30005"/>
                </a:lnTo>
                <a:lnTo>
                  <a:pt x="6215" y="30110"/>
                </a:lnTo>
                <a:lnTo>
                  <a:pt x="6131" y="30131"/>
                </a:lnTo>
                <a:lnTo>
                  <a:pt x="6048" y="30194"/>
                </a:lnTo>
                <a:lnTo>
                  <a:pt x="5964" y="30256"/>
                </a:lnTo>
                <a:lnTo>
                  <a:pt x="5859" y="30298"/>
                </a:lnTo>
                <a:lnTo>
                  <a:pt x="5838" y="30319"/>
                </a:lnTo>
                <a:lnTo>
                  <a:pt x="5859" y="30340"/>
                </a:lnTo>
                <a:lnTo>
                  <a:pt x="5964" y="30319"/>
                </a:lnTo>
                <a:lnTo>
                  <a:pt x="6110" y="30235"/>
                </a:lnTo>
                <a:lnTo>
                  <a:pt x="6131" y="30256"/>
                </a:lnTo>
                <a:lnTo>
                  <a:pt x="6027" y="30361"/>
                </a:lnTo>
                <a:lnTo>
                  <a:pt x="5943" y="30403"/>
                </a:lnTo>
                <a:lnTo>
                  <a:pt x="5943" y="30507"/>
                </a:lnTo>
                <a:lnTo>
                  <a:pt x="5797" y="30612"/>
                </a:lnTo>
                <a:lnTo>
                  <a:pt x="5755" y="30654"/>
                </a:lnTo>
                <a:lnTo>
                  <a:pt x="5817" y="30654"/>
                </a:lnTo>
                <a:lnTo>
                  <a:pt x="5859" y="30612"/>
                </a:lnTo>
                <a:lnTo>
                  <a:pt x="5901" y="30612"/>
                </a:lnTo>
                <a:lnTo>
                  <a:pt x="5901" y="30633"/>
                </a:lnTo>
                <a:lnTo>
                  <a:pt x="5922" y="30738"/>
                </a:lnTo>
                <a:lnTo>
                  <a:pt x="5943" y="30654"/>
                </a:lnTo>
                <a:lnTo>
                  <a:pt x="6027" y="30612"/>
                </a:lnTo>
                <a:lnTo>
                  <a:pt x="6048" y="30549"/>
                </a:lnTo>
                <a:lnTo>
                  <a:pt x="6110" y="30549"/>
                </a:lnTo>
                <a:lnTo>
                  <a:pt x="6131" y="30570"/>
                </a:lnTo>
                <a:lnTo>
                  <a:pt x="6048" y="30654"/>
                </a:lnTo>
                <a:lnTo>
                  <a:pt x="6027" y="30738"/>
                </a:lnTo>
                <a:lnTo>
                  <a:pt x="6048" y="30759"/>
                </a:lnTo>
                <a:lnTo>
                  <a:pt x="6131" y="30738"/>
                </a:lnTo>
                <a:lnTo>
                  <a:pt x="6173" y="30654"/>
                </a:lnTo>
                <a:lnTo>
                  <a:pt x="6236" y="30654"/>
                </a:lnTo>
                <a:lnTo>
                  <a:pt x="6320" y="30633"/>
                </a:lnTo>
                <a:lnTo>
                  <a:pt x="6236" y="30738"/>
                </a:lnTo>
                <a:lnTo>
                  <a:pt x="6215" y="30842"/>
                </a:lnTo>
                <a:lnTo>
                  <a:pt x="6110" y="30926"/>
                </a:lnTo>
                <a:lnTo>
                  <a:pt x="6110" y="30989"/>
                </a:lnTo>
                <a:lnTo>
                  <a:pt x="6131" y="31031"/>
                </a:lnTo>
                <a:lnTo>
                  <a:pt x="6236" y="30947"/>
                </a:lnTo>
                <a:lnTo>
                  <a:pt x="6320" y="30738"/>
                </a:lnTo>
                <a:lnTo>
                  <a:pt x="6382" y="30675"/>
                </a:lnTo>
                <a:lnTo>
                  <a:pt x="6424" y="30717"/>
                </a:lnTo>
                <a:lnTo>
                  <a:pt x="6320" y="30863"/>
                </a:lnTo>
                <a:lnTo>
                  <a:pt x="6320" y="30947"/>
                </a:lnTo>
                <a:lnTo>
                  <a:pt x="6257" y="31031"/>
                </a:lnTo>
                <a:lnTo>
                  <a:pt x="6236" y="31135"/>
                </a:lnTo>
                <a:lnTo>
                  <a:pt x="6278" y="31156"/>
                </a:lnTo>
                <a:lnTo>
                  <a:pt x="6341" y="31093"/>
                </a:lnTo>
                <a:lnTo>
                  <a:pt x="6341" y="31031"/>
                </a:lnTo>
                <a:lnTo>
                  <a:pt x="6361" y="30968"/>
                </a:lnTo>
                <a:lnTo>
                  <a:pt x="6424" y="30968"/>
                </a:lnTo>
                <a:lnTo>
                  <a:pt x="6487" y="30989"/>
                </a:lnTo>
                <a:lnTo>
                  <a:pt x="6487" y="30842"/>
                </a:lnTo>
                <a:lnTo>
                  <a:pt x="6550" y="30842"/>
                </a:lnTo>
                <a:lnTo>
                  <a:pt x="6592" y="30759"/>
                </a:lnTo>
                <a:lnTo>
                  <a:pt x="6654" y="30759"/>
                </a:lnTo>
                <a:lnTo>
                  <a:pt x="6654" y="30821"/>
                </a:lnTo>
                <a:lnTo>
                  <a:pt x="6633" y="30821"/>
                </a:lnTo>
                <a:lnTo>
                  <a:pt x="6592" y="30926"/>
                </a:lnTo>
                <a:lnTo>
                  <a:pt x="6592" y="30968"/>
                </a:lnTo>
                <a:lnTo>
                  <a:pt x="6759" y="30968"/>
                </a:lnTo>
                <a:lnTo>
                  <a:pt x="7010" y="31093"/>
                </a:lnTo>
                <a:lnTo>
                  <a:pt x="7052" y="31093"/>
                </a:lnTo>
                <a:lnTo>
                  <a:pt x="7052" y="31051"/>
                </a:lnTo>
                <a:lnTo>
                  <a:pt x="7094" y="30989"/>
                </a:lnTo>
                <a:lnTo>
                  <a:pt x="7157" y="30968"/>
                </a:lnTo>
                <a:lnTo>
                  <a:pt x="7157" y="30926"/>
                </a:lnTo>
                <a:lnTo>
                  <a:pt x="7094" y="30884"/>
                </a:lnTo>
                <a:lnTo>
                  <a:pt x="7073" y="30863"/>
                </a:lnTo>
                <a:lnTo>
                  <a:pt x="6989" y="30863"/>
                </a:lnTo>
                <a:lnTo>
                  <a:pt x="6968" y="30884"/>
                </a:lnTo>
                <a:lnTo>
                  <a:pt x="6968" y="30842"/>
                </a:lnTo>
                <a:lnTo>
                  <a:pt x="6989" y="30821"/>
                </a:lnTo>
                <a:lnTo>
                  <a:pt x="6989" y="30759"/>
                </a:lnTo>
                <a:lnTo>
                  <a:pt x="6885" y="30717"/>
                </a:lnTo>
                <a:lnTo>
                  <a:pt x="6696" y="30633"/>
                </a:lnTo>
                <a:lnTo>
                  <a:pt x="6675" y="30570"/>
                </a:lnTo>
                <a:lnTo>
                  <a:pt x="6696" y="30549"/>
                </a:lnTo>
                <a:lnTo>
                  <a:pt x="6780" y="30570"/>
                </a:lnTo>
                <a:lnTo>
                  <a:pt x="6843" y="30549"/>
                </a:lnTo>
                <a:lnTo>
                  <a:pt x="6864" y="30549"/>
                </a:lnTo>
                <a:lnTo>
                  <a:pt x="6885" y="30612"/>
                </a:lnTo>
                <a:lnTo>
                  <a:pt x="6968" y="30675"/>
                </a:lnTo>
                <a:lnTo>
                  <a:pt x="7052" y="30738"/>
                </a:lnTo>
                <a:lnTo>
                  <a:pt x="7115" y="30738"/>
                </a:lnTo>
                <a:lnTo>
                  <a:pt x="7219" y="30675"/>
                </a:lnTo>
                <a:lnTo>
                  <a:pt x="7303" y="30633"/>
                </a:lnTo>
                <a:lnTo>
                  <a:pt x="7324" y="30570"/>
                </a:lnTo>
                <a:lnTo>
                  <a:pt x="7261" y="30549"/>
                </a:lnTo>
                <a:lnTo>
                  <a:pt x="7157" y="30549"/>
                </a:lnTo>
                <a:lnTo>
                  <a:pt x="7094" y="30528"/>
                </a:lnTo>
                <a:lnTo>
                  <a:pt x="7094" y="30466"/>
                </a:lnTo>
                <a:lnTo>
                  <a:pt x="7219" y="30466"/>
                </a:lnTo>
                <a:lnTo>
                  <a:pt x="7303" y="30424"/>
                </a:lnTo>
                <a:lnTo>
                  <a:pt x="7303" y="30403"/>
                </a:lnTo>
                <a:lnTo>
                  <a:pt x="7219" y="30340"/>
                </a:lnTo>
                <a:lnTo>
                  <a:pt x="7157" y="30319"/>
                </a:lnTo>
                <a:lnTo>
                  <a:pt x="7157" y="30298"/>
                </a:lnTo>
                <a:lnTo>
                  <a:pt x="7198" y="30298"/>
                </a:lnTo>
                <a:lnTo>
                  <a:pt x="7219" y="30256"/>
                </a:lnTo>
                <a:lnTo>
                  <a:pt x="7198" y="30235"/>
                </a:lnTo>
                <a:lnTo>
                  <a:pt x="7094" y="30214"/>
                </a:lnTo>
                <a:lnTo>
                  <a:pt x="7052" y="30152"/>
                </a:lnTo>
                <a:lnTo>
                  <a:pt x="7073" y="30131"/>
                </a:lnTo>
                <a:lnTo>
                  <a:pt x="7157" y="30152"/>
                </a:lnTo>
                <a:lnTo>
                  <a:pt x="7261" y="30194"/>
                </a:lnTo>
                <a:lnTo>
                  <a:pt x="7408" y="30152"/>
                </a:lnTo>
                <a:lnTo>
                  <a:pt x="7491" y="30110"/>
                </a:lnTo>
                <a:lnTo>
                  <a:pt x="7512" y="30047"/>
                </a:lnTo>
                <a:lnTo>
                  <a:pt x="7491" y="30005"/>
                </a:lnTo>
                <a:lnTo>
                  <a:pt x="7387" y="29984"/>
                </a:lnTo>
                <a:lnTo>
                  <a:pt x="7198" y="29942"/>
                </a:lnTo>
                <a:lnTo>
                  <a:pt x="7115" y="29901"/>
                </a:lnTo>
                <a:lnTo>
                  <a:pt x="7115" y="29880"/>
                </a:lnTo>
                <a:lnTo>
                  <a:pt x="7177" y="29880"/>
                </a:lnTo>
                <a:lnTo>
                  <a:pt x="7261" y="29901"/>
                </a:lnTo>
                <a:lnTo>
                  <a:pt x="7408" y="29901"/>
                </a:lnTo>
                <a:lnTo>
                  <a:pt x="7491" y="29838"/>
                </a:lnTo>
                <a:lnTo>
                  <a:pt x="7491" y="29775"/>
                </a:lnTo>
                <a:lnTo>
                  <a:pt x="7408" y="29712"/>
                </a:lnTo>
                <a:lnTo>
                  <a:pt x="7324" y="29691"/>
                </a:lnTo>
                <a:lnTo>
                  <a:pt x="7303" y="29629"/>
                </a:lnTo>
                <a:lnTo>
                  <a:pt x="7366" y="29629"/>
                </a:lnTo>
                <a:lnTo>
                  <a:pt x="7408" y="29670"/>
                </a:lnTo>
                <a:lnTo>
                  <a:pt x="7429" y="29712"/>
                </a:lnTo>
                <a:lnTo>
                  <a:pt x="7512" y="29691"/>
                </a:lnTo>
                <a:lnTo>
                  <a:pt x="7575" y="29629"/>
                </a:lnTo>
                <a:lnTo>
                  <a:pt x="7575" y="29587"/>
                </a:lnTo>
                <a:lnTo>
                  <a:pt x="7512" y="29566"/>
                </a:lnTo>
                <a:lnTo>
                  <a:pt x="7429" y="29503"/>
                </a:lnTo>
                <a:lnTo>
                  <a:pt x="7429" y="29482"/>
                </a:lnTo>
                <a:lnTo>
                  <a:pt x="7491" y="29461"/>
                </a:lnTo>
                <a:lnTo>
                  <a:pt x="7512" y="29503"/>
                </a:lnTo>
                <a:lnTo>
                  <a:pt x="7575" y="29524"/>
                </a:lnTo>
                <a:lnTo>
                  <a:pt x="7638" y="29461"/>
                </a:lnTo>
                <a:lnTo>
                  <a:pt x="7638" y="29419"/>
                </a:lnTo>
                <a:lnTo>
                  <a:pt x="7533" y="29398"/>
                </a:lnTo>
                <a:lnTo>
                  <a:pt x="7470" y="29357"/>
                </a:lnTo>
                <a:lnTo>
                  <a:pt x="7429" y="29294"/>
                </a:lnTo>
                <a:lnTo>
                  <a:pt x="7491" y="29294"/>
                </a:lnTo>
                <a:lnTo>
                  <a:pt x="7575" y="29357"/>
                </a:lnTo>
                <a:lnTo>
                  <a:pt x="7638" y="29357"/>
                </a:lnTo>
                <a:lnTo>
                  <a:pt x="7701" y="29398"/>
                </a:lnTo>
                <a:lnTo>
                  <a:pt x="7742" y="29398"/>
                </a:lnTo>
                <a:lnTo>
                  <a:pt x="7784" y="29315"/>
                </a:lnTo>
                <a:lnTo>
                  <a:pt x="7784" y="29273"/>
                </a:lnTo>
                <a:lnTo>
                  <a:pt x="7826" y="29210"/>
                </a:lnTo>
                <a:lnTo>
                  <a:pt x="7826" y="29168"/>
                </a:lnTo>
                <a:lnTo>
                  <a:pt x="7805" y="29106"/>
                </a:lnTo>
                <a:lnTo>
                  <a:pt x="7826" y="29001"/>
                </a:lnTo>
                <a:lnTo>
                  <a:pt x="7826" y="28959"/>
                </a:lnTo>
                <a:lnTo>
                  <a:pt x="7742" y="28854"/>
                </a:lnTo>
                <a:lnTo>
                  <a:pt x="7617" y="28750"/>
                </a:lnTo>
                <a:lnTo>
                  <a:pt x="7512" y="28729"/>
                </a:lnTo>
                <a:lnTo>
                  <a:pt x="7470" y="28666"/>
                </a:lnTo>
                <a:lnTo>
                  <a:pt x="7470" y="28645"/>
                </a:lnTo>
                <a:lnTo>
                  <a:pt x="7533" y="28645"/>
                </a:lnTo>
                <a:lnTo>
                  <a:pt x="7596" y="28666"/>
                </a:lnTo>
                <a:lnTo>
                  <a:pt x="7722" y="28771"/>
                </a:lnTo>
                <a:lnTo>
                  <a:pt x="7805" y="28854"/>
                </a:lnTo>
                <a:lnTo>
                  <a:pt x="7889" y="28854"/>
                </a:lnTo>
                <a:lnTo>
                  <a:pt x="7910" y="28834"/>
                </a:lnTo>
                <a:lnTo>
                  <a:pt x="7889" y="28687"/>
                </a:lnTo>
                <a:lnTo>
                  <a:pt x="7826" y="28582"/>
                </a:lnTo>
                <a:lnTo>
                  <a:pt x="7701" y="28562"/>
                </a:lnTo>
                <a:lnTo>
                  <a:pt x="7533" y="28478"/>
                </a:lnTo>
                <a:lnTo>
                  <a:pt x="7491" y="28457"/>
                </a:lnTo>
                <a:lnTo>
                  <a:pt x="7491" y="28415"/>
                </a:lnTo>
                <a:lnTo>
                  <a:pt x="7533" y="28415"/>
                </a:lnTo>
                <a:lnTo>
                  <a:pt x="7596" y="28436"/>
                </a:lnTo>
                <a:lnTo>
                  <a:pt x="7638" y="28478"/>
                </a:lnTo>
                <a:lnTo>
                  <a:pt x="7742" y="28478"/>
                </a:lnTo>
                <a:lnTo>
                  <a:pt x="7805" y="28415"/>
                </a:lnTo>
                <a:lnTo>
                  <a:pt x="7826" y="28352"/>
                </a:lnTo>
                <a:lnTo>
                  <a:pt x="7826" y="28269"/>
                </a:lnTo>
                <a:lnTo>
                  <a:pt x="7847" y="28269"/>
                </a:lnTo>
                <a:lnTo>
                  <a:pt x="7910" y="28310"/>
                </a:lnTo>
                <a:lnTo>
                  <a:pt x="7910" y="28331"/>
                </a:lnTo>
                <a:lnTo>
                  <a:pt x="7910" y="28373"/>
                </a:lnTo>
                <a:lnTo>
                  <a:pt x="8014" y="28436"/>
                </a:lnTo>
                <a:lnTo>
                  <a:pt x="8056" y="28436"/>
                </a:lnTo>
                <a:lnTo>
                  <a:pt x="8119" y="28478"/>
                </a:lnTo>
                <a:lnTo>
                  <a:pt x="8161" y="28478"/>
                </a:lnTo>
                <a:lnTo>
                  <a:pt x="8203" y="28436"/>
                </a:lnTo>
                <a:lnTo>
                  <a:pt x="8245" y="28373"/>
                </a:lnTo>
                <a:lnTo>
                  <a:pt x="8266" y="28352"/>
                </a:lnTo>
                <a:lnTo>
                  <a:pt x="8245" y="28310"/>
                </a:lnTo>
                <a:lnTo>
                  <a:pt x="8161" y="28269"/>
                </a:lnTo>
                <a:lnTo>
                  <a:pt x="8014" y="28269"/>
                </a:lnTo>
                <a:lnTo>
                  <a:pt x="7994" y="28248"/>
                </a:lnTo>
                <a:lnTo>
                  <a:pt x="7994" y="28227"/>
                </a:lnTo>
                <a:lnTo>
                  <a:pt x="7994" y="28164"/>
                </a:lnTo>
                <a:lnTo>
                  <a:pt x="7931" y="28122"/>
                </a:lnTo>
                <a:lnTo>
                  <a:pt x="7931" y="28059"/>
                </a:lnTo>
                <a:lnTo>
                  <a:pt x="7994" y="28018"/>
                </a:lnTo>
                <a:lnTo>
                  <a:pt x="8014" y="28018"/>
                </a:lnTo>
                <a:lnTo>
                  <a:pt x="8056" y="28059"/>
                </a:lnTo>
                <a:lnTo>
                  <a:pt x="8056" y="28143"/>
                </a:lnTo>
                <a:lnTo>
                  <a:pt x="8119" y="28206"/>
                </a:lnTo>
                <a:lnTo>
                  <a:pt x="8245" y="28206"/>
                </a:lnTo>
                <a:lnTo>
                  <a:pt x="8307" y="28164"/>
                </a:lnTo>
                <a:lnTo>
                  <a:pt x="8307" y="28122"/>
                </a:lnTo>
                <a:lnTo>
                  <a:pt x="8266" y="28059"/>
                </a:lnTo>
                <a:lnTo>
                  <a:pt x="8161" y="28018"/>
                </a:lnTo>
                <a:lnTo>
                  <a:pt x="8098" y="27955"/>
                </a:lnTo>
                <a:lnTo>
                  <a:pt x="8056" y="27850"/>
                </a:lnTo>
                <a:lnTo>
                  <a:pt x="8098" y="27850"/>
                </a:lnTo>
                <a:lnTo>
                  <a:pt x="8140" y="27913"/>
                </a:lnTo>
                <a:lnTo>
                  <a:pt x="8245" y="27955"/>
                </a:lnTo>
                <a:lnTo>
                  <a:pt x="8307" y="27997"/>
                </a:lnTo>
                <a:lnTo>
                  <a:pt x="8370" y="28059"/>
                </a:lnTo>
                <a:lnTo>
                  <a:pt x="8412" y="28038"/>
                </a:lnTo>
                <a:lnTo>
                  <a:pt x="8412" y="27997"/>
                </a:lnTo>
                <a:lnTo>
                  <a:pt x="8370" y="27934"/>
                </a:lnTo>
                <a:lnTo>
                  <a:pt x="8266" y="27892"/>
                </a:lnTo>
                <a:lnTo>
                  <a:pt x="8203" y="27829"/>
                </a:lnTo>
                <a:lnTo>
                  <a:pt x="8203" y="27746"/>
                </a:lnTo>
                <a:lnTo>
                  <a:pt x="8245" y="27704"/>
                </a:lnTo>
                <a:lnTo>
                  <a:pt x="8266" y="27641"/>
                </a:lnTo>
                <a:lnTo>
                  <a:pt x="8328" y="27641"/>
                </a:lnTo>
                <a:lnTo>
                  <a:pt x="8349" y="27704"/>
                </a:lnTo>
                <a:lnTo>
                  <a:pt x="8475" y="27808"/>
                </a:lnTo>
                <a:lnTo>
                  <a:pt x="8558" y="27808"/>
                </a:lnTo>
                <a:lnTo>
                  <a:pt x="8621" y="27787"/>
                </a:lnTo>
                <a:lnTo>
                  <a:pt x="8684" y="27787"/>
                </a:lnTo>
                <a:lnTo>
                  <a:pt x="8768" y="27746"/>
                </a:lnTo>
                <a:lnTo>
                  <a:pt x="8789" y="27683"/>
                </a:lnTo>
                <a:lnTo>
                  <a:pt x="8768" y="27641"/>
                </a:lnTo>
                <a:lnTo>
                  <a:pt x="8684" y="27620"/>
                </a:lnTo>
                <a:lnTo>
                  <a:pt x="8621" y="27578"/>
                </a:lnTo>
                <a:lnTo>
                  <a:pt x="8517" y="27515"/>
                </a:lnTo>
                <a:lnTo>
                  <a:pt x="8454" y="27515"/>
                </a:lnTo>
                <a:lnTo>
                  <a:pt x="8370" y="27494"/>
                </a:lnTo>
                <a:lnTo>
                  <a:pt x="8412" y="27432"/>
                </a:lnTo>
                <a:lnTo>
                  <a:pt x="8433" y="27411"/>
                </a:lnTo>
                <a:lnTo>
                  <a:pt x="8517" y="27411"/>
                </a:lnTo>
                <a:lnTo>
                  <a:pt x="8579" y="27494"/>
                </a:lnTo>
                <a:lnTo>
                  <a:pt x="8642" y="27515"/>
                </a:lnTo>
                <a:lnTo>
                  <a:pt x="8684" y="27515"/>
                </a:lnTo>
                <a:lnTo>
                  <a:pt x="8768" y="27620"/>
                </a:lnTo>
                <a:lnTo>
                  <a:pt x="8851" y="27641"/>
                </a:lnTo>
                <a:lnTo>
                  <a:pt x="8893" y="27620"/>
                </a:lnTo>
                <a:lnTo>
                  <a:pt x="8935" y="27578"/>
                </a:lnTo>
                <a:lnTo>
                  <a:pt x="8935" y="27515"/>
                </a:lnTo>
                <a:lnTo>
                  <a:pt x="8935" y="27411"/>
                </a:lnTo>
                <a:lnTo>
                  <a:pt x="8893" y="27369"/>
                </a:lnTo>
                <a:lnTo>
                  <a:pt x="8851" y="27327"/>
                </a:lnTo>
                <a:lnTo>
                  <a:pt x="8851" y="27306"/>
                </a:lnTo>
                <a:lnTo>
                  <a:pt x="8956" y="27306"/>
                </a:lnTo>
                <a:lnTo>
                  <a:pt x="8977" y="27222"/>
                </a:lnTo>
                <a:lnTo>
                  <a:pt x="8977" y="27181"/>
                </a:lnTo>
                <a:lnTo>
                  <a:pt x="8935" y="27181"/>
                </a:lnTo>
                <a:lnTo>
                  <a:pt x="8872" y="27201"/>
                </a:lnTo>
                <a:lnTo>
                  <a:pt x="8830" y="27160"/>
                </a:lnTo>
                <a:lnTo>
                  <a:pt x="8768" y="27097"/>
                </a:lnTo>
                <a:lnTo>
                  <a:pt x="8684" y="27097"/>
                </a:lnTo>
                <a:lnTo>
                  <a:pt x="8558" y="27013"/>
                </a:lnTo>
                <a:lnTo>
                  <a:pt x="8538" y="26992"/>
                </a:lnTo>
                <a:lnTo>
                  <a:pt x="8579" y="26950"/>
                </a:lnTo>
                <a:lnTo>
                  <a:pt x="8684" y="26950"/>
                </a:lnTo>
                <a:lnTo>
                  <a:pt x="8789" y="26971"/>
                </a:lnTo>
                <a:lnTo>
                  <a:pt x="8872" y="26971"/>
                </a:lnTo>
                <a:lnTo>
                  <a:pt x="8893" y="26909"/>
                </a:lnTo>
                <a:lnTo>
                  <a:pt x="8956" y="26909"/>
                </a:lnTo>
                <a:lnTo>
                  <a:pt x="9040" y="26971"/>
                </a:lnTo>
                <a:lnTo>
                  <a:pt x="9061" y="26867"/>
                </a:lnTo>
                <a:lnTo>
                  <a:pt x="9040" y="26699"/>
                </a:lnTo>
                <a:lnTo>
                  <a:pt x="8998" y="26595"/>
                </a:lnTo>
                <a:lnTo>
                  <a:pt x="8956" y="26553"/>
                </a:lnTo>
                <a:lnTo>
                  <a:pt x="8935" y="26469"/>
                </a:lnTo>
                <a:lnTo>
                  <a:pt x="8935" y="26427"/>
                </a:lnTo>
                <a:lnTo>
                  <a:pt x="8977" y="26365"/>
                </a:lnTo>
                <a:lnTo>
                  <a:pt x="8956" y="26260"/>
                </a:lnTo>
                <a:lnTo>
                  <a:pt x="8956" y="26218"/>
                </a:lnTo>
                <a:lnTo>
                  <a:pt x="8977" y="26155"/>
                </a:lnTo>
                <a:lnTo>
                  <a:pt x="8998" y="26176"/>
                </a:lnTo>
                <a:lnTo>
                  <a:pt x="9040" y="26239"/>
                </a:lnTo>
                <a:lnTo>
                  <a:pt x="9102" y="26260"/>
                </a:lnTo>
                <a:lnTo>
                  <a:pt x="9102" y="26218"/>
                </a:lnTo>
                <a:lnTo>
                  <a:pt x="9165" y="26176"/>
                </a:lnTo>
                <a:lnTo>
                  <a:pt x="9207" y="26218"/>
                </a:lnTo>
                <a:lnTo>
                  <a:pt x="9249" y="26344"/>
                </a:lnTo>
                <a:lnTo>
                  <a:pt x="9291" y="26365"/>
                </a:lnTo>
                <a:lnTo>
                  <a:pt x="9374" y="26365"/>
                </a:lnTo>
                <a:lnTo>
                  <a:pt x="9479" y="26239"/>
                </a:lnTo>
                <a:lnTo>
                  <a:pt x="9521" y="26113"/>
                </a:lnTo>
                <a:lnTo>
                  <a:pt x="9521" y="26009"/>
                </a:lnTo>
                <a:lnTo>
                  <a:pt x="9500" y="25925"/>
                </a:lnTo>
                <a:lnTo>
                  <a:pt x="9500" y="25862"/>
                </a:lnTo>
                <a:lnTo>
                  <a:pt x="9563" y="25841"/>
                </a:lnTo>
                <a:lnTo>
                  <a:pt x="9605" y="25841"/>
                </a:lnTo>
                <a:lnTo>
                  <a:pt x="9626" y="25800"/>
                </a:lnTo>
                <a:lnTo>
                  <a:pt x="9667" y="25758"/>
                </a:lnTo>
                <a:lnTo>
                  <a:pt x="9688" y="25821"/>
                </a:lnTo>
                <a:lnTo>
                  <a:pt x="9730" y="25883"/>
                </a:lnTo>
                <a:lnTo>
                  <a:pt x="9814" y="25883"/>
                </a:lnTo>
                <a:lnTo>
                  <a:pt x="9877" y="25841"/>
                </a:lnTo>
                <a:lnTo>
                  <a:pt x="9877" y="25800"/>
                </a:lnTo>
                <a:lnTo>
                  <a:pt x="9877" y="25737"/>
                </a:lnTo>
                <a:lnTo>
                  <a:pt x="9898" y="25737"/>
                </a:lnTo>
                <a:lnTo>
                  <a:pt x="9918" y="25800"/>
                </a:lnTo>
                <a:lnTo>
                  <a:pt x="9939" y="25883"/>
                </a:lnTo>
                <a:lnTo>
                  <a:pt x="9981" y="25925"/>
                </a:lnTo>
                <a:lnTo>
                  <a:pt x="10044" y="25862"/>
                </a:lnTo>
                <a:lnTo>
                  <a:pt x="10107" y="25821"/>
                </a:lnTo>
                <a:lnTo>
                  <a:pt x="10149" y="25800"/>
                </a:lnTo>
                <a:lnTo>
                  <a:pt x="10211" y="25841"/>
                </a:lnTo>
                <a:lnTo>
                  <a:pt x="10295" y="25841"/>
                </a:lnTo>
                <a:lnTo>
                  <a:pt x="10358" y="25800"/>
                </a:lnTo>
                <a:lnTo>
                  <a:pt x="10400" y="25716"/>
                </a:lnTo>
                <a:lnTo>
                  <a:pt x="10421" y="25674"/>
                </a:lnTo>
                <a:lnTo>
                  <a:pt x="10421" y="25632"/>
                </a:lnTo>
                <a:lnTo>
                  <a:pt x="10358" y="25549"/>
                </a:lnTo>
                <a:lnTo>
                  <a:pt x="10316" y="25423"/>
                </a:lnTo>
                <a:lnTo>
                  <a:pt x="10295" y="25339"/>
                </a:lnTo>
                <a:lnTo>
                  <a:pt x="10337" y="25297"/>
                </a:lnTo>
                <a:lnTo>
                  <a:pt x="10358" y="25318"/>
                </a:lnTo>
                <a:lnTo>
                  <a:pt x="10400" y="25423"/>
                </a:lnTo>
                <a:lnTo>
                  <a:pt x="10442" y="25423"/>
                </a:lnTo>
                <a:lnTo>
                  <a:pt x="10525" y="25339"/>
                </a:lnTo>
                <a:lnTo>
                  <a:pt x="10546" y="25256"/>
                </a:lnTo>
                <a:lnTo>
                  <a:pt x="10609" y="25193"/>
                </a:lnTo>
                <a:lnTo>
                  <a:pt x="10630" y="25130"/>
                </a:lnTo>
                <a:lnTo>
                  <a:pt x="10546" y="25046"/>
                </a:lnTo>
                <a:lnTo>
                  <a:pt x="10546" y="25005"/>
                </a:lnTo>
                <a:lnTo>
                  <a:pt x="10609" y="24942"/>
                </a:lnTo>
                <a:lnTo>
                  <a:pt x="10651" y="24921"/>
                </a:lnTo>
                <a:lnTo>
                  <a:pt x="10672" y="24942"/>
                </a:lnTo>
                <a:lnTo>
                  <a:pt x="10672" y="24984"/>
                </a:lnTo>
                <a:lnTo>
                  <a:pt x="10735" y="25046"/>
                </a:lnTo>
                <a:lnTo>
                  <a:pt x="10839" y="25088"/>
                </a:lnTo>
                <a:lnTo>
                  <a:pt x="10881" y="25109"/>
                </a:lnTo>
                <a:lnTo>
                  <a:pt x="10839" y="25172"/>
                </a:lnTo>
                <a:lnTo>
                  <a:pt x="10755" y="25214"/>
                </a:lnTo>
                <a:lnTo>
                  <a:pt x="10714" y="25318"/>
                </a:lnTo>
                <a:lnTo>
                  <a:pt x="10714" y="25402"/>
                </a:lnTo>
                <a:lnTo>
                  <a:pt x="10839" y="25549"/>
                </a:lnTo>
                <a:lnTo>
                  <a:pt x="10881" y="25590"/>
                </a:lnTo>
                <a:lnTo>
                  <a:pt x="10923" y="25507"/>
                </a:lnTo>
                <a:lnTo>
                  <a:pt x="10923" y="25444"/>
                </a:lnTo>
                <a:lnTo>
                  <a:pt x="10944" y="25381"/>
                </a:lnTo>
                <a:lnTo>
                  <a:pt x="10965" y="25277"/>
                </a:lnTo>
                <a:lnTo>
                  <a:pt x="10986" y="25277"/>
                </a:lnTo>
                <a:lnTo>
                  <a:pt x="11027" y="25318"/>
                </a:lnTo>
                <a:lnTo>
                  <a:pt x="10986" y="25402"/>
                </a:lnTo>
                <a:lnTo>
                  <a:pt x="10986" y="25444"/>
                </a:lnTo>
                <a:lnTo>
                  <a:pt x="11048" y="25549"/>
                </a:lnTo>
                <a:lnTo>
                  <a:pt x="11132" y="25590"/>
                </a:lnTo>
                <a:lnTo>
                  <a:pt x="11195" y="25528"/>
                </a:lnTo>
                <a:lnTo>
                  <a:pt x="11279" y="25528"/>
                </a:lnTo>
                <a:lnTo>
                  <a:pt x="11299" y="25486"/>
                </a:lnTo>
                <a:lnTo>
                  <a:pt x="11299" y="25423"/>
                </a:lnTo>
                <a:lnTo>
                  <a:pt x="11341" y="25381"/>
                </a:lnTo>
                <a:lnTo>
                  <a:pt x="11362" y="25381"/>
                </a:lnTo>
                <a:lnTo>
                  <a:pt x="11383" y="25402"/>
                </a:lnTo>
                <a:lnTo>
                  <a:pt x="11362" y="25444"/>
                </a:lnTo>
                <a:lnTo>
                  <a:pt x="11362" y="25507"/>
                </a:lnTo>
                <a:lnTo>
                  <a:pt x="11404" y="25549"/>
                </a:lnTo>
                <a:lnTo>
                  <a:pt x="11488" y="25549"/>
                </a:lnTo>
                <a:lnTo>
                  <a:pt x="11571" y="25444"/>
                </a:lnTo>
                <a:lnTo>
                  <a:pt x="11718" y="25339"/>
                </a:lnTo>
                <a:lnTo>
                  <a:pt x="11781" y="25339"/>
                </a:lnTo>
                <a:lnTo>
                  <a:pt x="11823" y="25318"/>
                </a:lnTo>
                <a:lnTo>
                  <a:pt x="11823" y="25235"/>
                </a:lnTo>
                <a:lnTo>
                  <a:pt x="11781" y="25172"/>
                </a:lnTo>
                <a:lnTo>
                  <a:pt x="11718" y="25130"/>
                </a:lnTo>
                <a:lnTo>
                  <a:pt x="11676" y="25088"/>
                </a:lnTo>
                <a:lnTo>
                  <a:pt x="11697" y="25067"/>
                </a:lnTo>
                <a:lnTo>
                  <a:pt x="11760" y="25067"/>
                </a:lnTo>
                <a:lnTo>
                  <a:pt x="11781" y="25109"/>
                </a:lnTo>
                <a:lnTo>
                  <a:pt x="11885" y="25172"/>
                </a:lnTo>
                <a:lnTo>
                  <a:pt x="11927" y="25172"/>
                </a:lnTo>
                <a:lnTo>
                  <a:pt x="11927" y="25088"/>
                </a:lnTo>
                <a:lnTo>
                  <a:pt x="11990" y="25088"/>
                </a:lnTo>
                <a:lnTo>
                  <a:pt x="12011" y="25130"/>
                </a:lnTo>
                <a:lnTo>
                  <a:pt x="12011" y="25193"/>
                </a:lnTo>
                <a:lnTo>
                  <a:pt x="12032" y="25214"/>
                </a:lnTo>
                <a:lnTo>
                  <a:pt x="12095" y="25193"/>
                </a:lnTo>
                <a:lnTo>
                  <a:pt x="12220" y="25046"/>
                </a:lnTo>
                <a:lnTo>
                  <a:pt x="12241" y="25025"/>
                </a:lnTo>
                <a:lnTo>
                  <a:pt x="12241" y="25005"/>
                </a:lnTo>
                <a:lnTo>
                  <a:pt x="12283" y="24921"/>
                </a:lnTo>
                <a:lnTo>
                  <a:pt x="12304" y="24879"/>
                </a:lnTo>
                <a:lnTo>
                  <a:pt x="12346" y="24837"/>
                </a:lnTo>
                <a:lnTo>
                  <a:pt x="12346" y="24837"/>
                </a:lnTo>
                <a:lnTo>
                  <a:pt x="12325" y="24900"/>
                </a:lnTo>
                <a:lnTo>
                  <a:pt x="12346" y="24942"/>
                </a:lnTo>
                <a:lnTo>
                  <a:pt x="12387" y="24984"/>
                </a:lnTo>
                <a:lnTo>
                  <a:pt x="12429" y="24942"/>
                </a:lnTo>
                <a:lnTo>
                  <a:pt x="12513" y="24837"/>
                </a:lnTo>
                <a:lnTo>
                  <a:pt x="12534" y="24774"/>
                </a:lnTo>
                <a:lnTo>
                  <a:pt x="12513" y="24691"/>
                </a:lnTo>
                <a:lnTo>
                  <a:pt x="12513" y="24607"/>
                </a:lnTo>
                <a:lnTo>
                  <a:pt x="12639" y="24481"/>
                </a:lnTo>
                <a:lnTo>
                  <a:pt x="12722" y="24460"/>
                </a:lnTo>
                <a:lnTo>
                  <a:pt x="12764" y="24398"/>
                </a:lnTo>
                <a:lnTo>
                  <a:pt x="12743" y="24356"/>
                </a:lnTo>
                <a:lnTo>
                  <a:pt x="12722" y="24293"/>
                </a:lnTo>
                <a:lnTo>
                  <a:pt x="12722" y="24272"/>
                </a:lnTo>
                <a:lnTo>
                  <a:pt x="12764" y="24293"/>
                </a:lnTo>
                <a:lnTo>
                  <a:pt x="12827" y="24314"/>
                </a:lnTo>
                <a:lnTo>
                  <a:pt x="12869" y="24314"/>
                </a:lnTo>
                <a:lnTo>
                  <a:pt x="12911" y="24251"/>
                </a:lnTo>
                <a:lnTo>
                  <a:pt x="12869" y="24188"/>
                </a:lnTo>
                <a:lnTo>
                  <a:pt x="12827" y="24147"/>
                </a:lnTo>
                <a:lnTo>
                  <a:pt x="12869" y="24168"/>
                </a:lnTo>
                <a:lnTo>
                  <a:pt x="12931" y="24209"/>
                </a:lnTo>
                <a:lnTo>
                  <a:pt x="12931" y="24168"/>
                </a:lnTo>
                <a:lnTo>
                  <a:pt x="12952" y="24084"/>
                </a:lnTo>
                <a:lnTo>
                  <a:pt x="13036" y="24084"/>
                </a:lnTo>
                <a:lnTo>
                  <a:pt x="13120" y="24042"/>
                </a:lnTo>
                <a:lnTo>
                  <a:pt x="13120" y="23958"/>
                </a:lnTo>
                <a:lnTo>
                  <a:pt x="13120" y="23937"/>
                </a:lnTo>
                <a:lnTo>
                  <a:pt x="13141" y="23875"/>
                </a:lnTo>
                <a:lnTo>
                  <a:pt x="13224" y="23875"/>
                </a:lnTo>
                <a:lnTo>
                  <a:pt x="13266" y="23854"/>
                </a:lnTo>
                <a:lnTo>
                  <a:pt x="13350" y="23749"/>
                </a:lnTo>
                <a:lnTo>
                  <a:pt x="13434" y="23707"/>
                </a:lnTo>
                <a:lnTo>
                  <a:pt x="13476" y="23707"/>
                </a:lnTo>
                <a:lnTo>
                  <a:pt x="13496" y="23728"/>
                </a:lnTo>
                <a:lnTo>
                  <a:pt x="13580" y="23707"/>
                </a:lnTo>
                <a:lnTo>
                  <a:pt x="13643" y="23624"/>
                </a:lnTo>
                <a:lnTo>
                  <a:pt x="13664" y="23477"/>
                </a:lnTo>
                <a:lnTo>
                  <a:pt x="13643" y="23352"/>
                </a:lnTo>
                <a:lnTo>
                  <a:pt x="13580" y="23352"/>
                </a:lnTo>
                <a:lnTo>
                  <a:pt x="13559" y="23331"/>
                </a:lnTo>
                <a:lnTo>
                  <a:pt x="13580" y="23247"/>
                </a:lnTo>
                <a:lnTo>
                  <a:pt x="13580" y="23142"/>
                </a:lnTo>
                <a:lnTo>
                  <a:pt x="13559" y="23059"/>
                </a:lnTo>
                <a:lnTo>
                  <a:pt x="13496" y="23017"/>
                </a:lnTo>
                <a:lnTo>
                  <a:pt x="13476" y="22912"/>
                </a:lnTo>
                <a:lnTo>
                  <a:pt x="13455" y="22870"/>
                </a:lnTo>
                <a:lnTo>
                  <a:pt x="13455" y="22787"/>
                </a:lnTo>
                <a:lnTo>
                  <a:pt x="13496" y="22787"/>
                </a:lnTo>
                <a:lnTo>
                  <a:pt x="13559" y="22808"/>
                </a:lnTo>
                <a:lnTo>
                  <a:pt x="13580" y="22912"/>
                </a:lnTo>
                <a:lnTo>
                  <a:pt x="13643" y="22996"/>
                </a:lnTo>
                <a:lnTo>
                  <a:pt x="13643" y="23080"/>
                </a:lnTo>
                <a:lnTo>
                  <a:pt x="13685" y="23184"/>
                </a:lnTo>
                <a:lnTo>
                  <a:pt x="13748" y="23205"/>
                </a:lnTo>
                <a:lnTo>
                  <a:pt x="13789" y="23247"/>
                </a:lnTo>
                <a:lnTo>
                  <a:pt x="13768" y="23331"/>
                </a:lnTo>
                <a:lnTo>
                  <a:pt x="13789" y="23414"/>
                </a:lnTo>
                <a:lnTo>
                  <a:pt x="13873" y="23456"/>
                </a:lnTo>
                <a:lnTo>
                  <a:pt x="13915" y="23456"/>
                </a:lnTo>
                <a:lnTo>
                  <a:pt x="13915" y="23414"/>
                </a:lnTo>
                <a:lnTo>
                  <a:pt x="13957" y="23352"/>
                </a:lnTo>
                <a:lnTo>
                  <a:pt x="13999" y="23352"/>
                </a:lnTo>
                <a:lnTo>
                  <a:pt x="14061" y="23435"/>
                </a:lnTo>
                <a:lnTo>
                  <a:pt x="14229" y="23435"/>
                </a:lnTo>
                <a:lnTo>
                  <a:pt x="14292" y="23393"/>
                </a:lnTo>
                <a:lnTo>
                  <a:pt x="14312" y="23414"/>
                </a:lnTo>
                <a:lnTo>
                  <a:pt x="14375" y="23414"/>
                </a:lnTo>
                <a:lnTo>
                  <a:pt x="14438" y="23352"/>
                </a:lnTo>
                <a:lnTo>
                  <a:pt x="14480" y="23289"/>
                </a:lnTo>
                <a:lnTo>
                  <a:pt x="14522" y="23289"/>
                </a:lnTo>
                <a:lnTo>
                  <a:pt x="14522" y="23226"/>
                </a:lnTo>
                <a:lnTo>
                  <a:pt x="14584" y="23205"/>
                </a:lnTo>
                <a:lnTo>
                  <a:pt x="14626" y="23226"/>
                </a:lnTo>
                <a:lnTo>
                  <a:pt x="14731" y="23352"/>
                </a:lnTo>
                <a:lnTo>
                  <a:pt x="14752" y="23414"/>
                </a:lnTo>
                <a:lnTo>
                  <a:pt x="14815" y="23414"/>
                </a:lnTo>
                <a:lnTo>
                  <a:pt x="14856" y="23352"/>
                </a:lnTo>
                <a:lnTo>
                  <a:pt x="14919" y="23331"/>
                </a:lnTo>
                <a:lnTo>
                  <a:pt x="14919" y="23226"/>
                </a:lnTo>
                <a:lnTo>
                  <a:pt x="14940" y="23226"/>
                </a:lnTo>
                <a:lnTo>
                  <a:pt x="14961" y="23247"/>
                </a:lnTo>
                <a:lnTo>
                  <a:pt x="15024" y="23247"/>
                </a:lnTo>
                <a:lnTo>
                  <a:pt x="15024" y="23205"/>
                </a:lnTo>
                <a:lnTo>
                  <a:pt x="15066" y="23205"/>
                </a:lnTo>
                <a:lnTo>
                  <a:pt x="15108" y="23226"/>
                </a:lnTo>
                <a:lnTo>
                  <a:pt x="15170" y="23226"/>
                </a:lnTo>
                <a:lnTo>
                  <a:pt x="15212" y="23184"/>
                </a:lnTo>
                <a:lnTo>
                  <a:pt x="15212" y="23121"/>
                </a:lnTo>
                <a:lnTo>
                  <a:pt x="15254" y="23100"/>
                </a:lnTo>
                <a:lnTo>
                  <a:pt x="15338" y="23100"/>
                </a:lnTo>
                <a:lnTo>
                  <a:pt x="15359" y="23080"/>
                </a:lnTo>
                <a:lnTo>
                  <a:pt x="15359" y="23017"/>
                </a:lnTo>
                <a:lnTo>
                  <a:pt x="15380" y="23017"/>
                </a:lnTo>
                <a:lnTo>
                  <a:pt x="15380" y="23080"/>
                </a:lnTo>
                <a:lnTo>
                  <a:pt x="15442" y="23100"/>
                </a:lnTo>
                <a:lnTo>
                  <a:pt x="15484" y="23038"/>
                </a:lnTo>
                <a:lnTo>
                  <a:pt x="15526" y="22975"/>
                </a:lnTo>
                <a:lnTo>
                  <a:pt x="15547" y="22975"/>
                </a:lnTo>
                <a:lnTo>
                  <a:pt x="15589" y="23038"/>
                </a:lnTo>
                <a:lnTo>
                  <a:pt x="15652" y="23080"/>
                </a:lnTo>
                <a:lnTo>
                  <a:pt x="15693" y="22975"/>
                </a:lnTo>
                <a:lnTo>
                  <a:pt x="15735" y="22975"/>
                </a:lnTo>
                <a:lnTo>
                  <a:pt x="15756" y="23017"/>
                </a:lnTo>
                <a:lnTo>
                  <a:pt x="15798" y="23038"/>
                </a:lnTo>
                <a:lnTo>
                  <a:pt x="15861" y="23038"/>
                </a:lnTo>
                <a:lnTo>
                  <a:pt x="15882" y="22975"/>
                </a:lnTo>
                <a:lnTo>
                  <a:pt x="15944" y="22933"/>
                </a:lnTo>
                <a:lnTo>
                  <a:pt x="16007" y="22933"/>
                </a:lnTo>
                <a:lnTo>
                  <a:pt x="16112" y="22891"/>
                </a:lnTo>
                <a:lnTo>
                  <a:pt x="16175" y="22891"/>
                </a:lnTo>
                <a:lnTo>
                  <a:pt x="16196" y="22933"/>
                </a:lnTo>
                <a:lnTo>
                  <a:pt x="16258" y="22933"/>
                </a:lnTo>
                <a:lnTo>
                  <a:pt x="16279" y="22870"/>
                </a:lnTo>
                <a:lnTo>
                  <a:pt x="16321" y="22808"/>
                </a:lnTo>
                <a:lnTo>
                  <a:pt x="16426" y="22808"/>
                </a:lnTo>
                <a:lnTo>
                  <a:pt x="16468" y="22766"/>
                </a:lnTo>
                <a:lnTo>
                  <a:pt x="16572" y="22724"/>
                </a:lnTo>
                <a:lnTo>
                  <a:pt x="16614" y="22703"/>
                </a:lnTo>
                <a:lnTo>
                  <a:pt x="16614" y="22661"/>
                </a:lnTo>
                <a:lnTo>
                  <a:pt x="16572" y="22577"/>
                </a:lnTo>
                <a:lnTo>
                  <a:pt x="16572" y="22515"/>
                </a:lnTo>
                <a:lnTo>
                  <a:pt x="16719" y="22577"/>
                </a:lnTo>
                <a:lnTo>
                  <a:pt x="16802" y="22619"/>
                </a:lnTo>
                <a:lnTo>
                  <a:pt x="16823" y="22682"/>
                </a:lnTo>
                <a:lnTo>
                  <a:pt x="16886" y="22703"/>
                </a:lnTo>
                <a:lnTo>
                  <a:pt x="16991" y="22619"/>
                </a:lnTo>
                <a:lnTo>
                  <a:pt x="16991" y="22536"/>
                </a:lnTo>
                <a:lnTo>
                  <a:pt x="16928" y="22515"/>
                </a:lnTo>
                <a:lnTo>
                  <a:pt x="16928" y="22473"/>
                </a:lnTo>
                <a:lnTo>
                  <a:pt x="17012" y="22431"/>
                </a:lnTo>
                <a:lnTo>
                  <a:pt x="17033" y="22494"/>
                </a:lnTo>
                <a:lnTo>
                  <a:pt x="17116" y="22515"/>
                </a:lnTo>
                <a:lnTo>
                  <a:pt x="17158" y="22410"/>
                </a:lnTo>
                <a:lnTo>
                  <a:pt x="17137" y="22326"/>
                </a:lnTo>
                <a:lnTo>
                  <a:pt x="17137" y="22264"/>
                </a:lnTo>
                <a:lnTo>
                  <a:pt x="17200" y="22264"/>
                </a:lnTo>
                <a:lnTo>
                  <a:pt x="17221" y="22305"/>
                </a:lnTo>
                <a:lnTo>
                  <a:pt x="17305" y="22326"/>
                </a:lnTo>
                <a:lnTo>
                  <a:pt x="17346" y="22284"/>
                </a:lnTo>
                <a:lnTo>
                  <a:pt x="17409" y="22264"/>
                </a:lnTo>
                <a:lnTo>
                  <a:pt x="17451" y="22264"/>
                </a:lnTo>
                <a:lnTo>
                  <a:pt x="17451" y="22180"/>
                </a:lnTo>
                <a:lnTo>
                  <a:pt x="17430" y="22117"/>
                </a:lnTo>
                <a:lnTo>
                  <a:pt x="17451" y="22096"/>
                </a:lnTo>
                <a:lnTo>
                  <a:pt x="17514" y="22117"/>
                </a:lnTo>
                <a:lnTo>
                  <a:pt x="17556" y="22180"/>
                </a:lnTo>
                <a:lnTo>
                  <a:pt x="17639" y="22159"/>
                </a:lnTo>
                <a:lnTo>
                  <a:pt x="17681" y="22096"/>
                </a:lnTo>
                <a:lnTo>
                  <a:pt x="17681" y="22012"/>
                </a:lnTo>
                <a:lnTo>
                  <a:pt x="17660" y="21992"/>
                </a:lnTo>
                <a:lnTo>
                  <a:pt x="17660" y="21950"/>
                </a:lnTo>
                <a:lnTo>
                  <a:pt x="17681" y="21908"/>
                </a:lnTo>
                <a:lnTo>
                  <a:pt x="17786" y="21908"/>
                </a:lnTo>
                <a:lnTo>
                  <a:pt x="17849" y="21950"/>
                </a:lnTo>
                <a:lnTo>
                  <a:pt x="17869" y="21887"/>
                </a:lnTo>
                <a:lnTo>
                  <a:pt x="17890" y="21845"/>
                </a:lnTo>
                <a:lnTo>
                  <a:pt x="17953" y="21866"/>
                </a:lnTo>
                <a:lnTo>
                  <a:pt x="17995" y="21908"/>
                </a:lnTo>
                <a:lnTo>
                  <a:pt x="18058" y="21950"/>
                </a:lnTo>
                <a:lnTo>
                  <a:pt x="18079" y="21908"/>
                </a:lnTo>
                <a:lnTo>
                  <a:pt x="18079" y="21866"/>
                </a:lnTo>
                <a:lnTo>
                  <a:pt x="18037" y="21803"/>
                </a:lnTo>
                <a:lnTo>
                  <a:pt x="18037" y="21761"/>
                </a:lnTo>
                <a:lnTo>
                  <a:pt x="18100" y="21699"/>
                </a:lnTo>
                <a:lnTo>
                  <a:pt x="18162" y="21740"/>
                </a:lnTo>
                <a:lnTo>
                  <a:pt x="18288" y="21699"/>
                </a:lnTo>
                <a:lnTo>
                  <a:pt x="18393" y="21636"/>
                </a:lnTo>
                <a:lnTo>
                  <a:pt x="18455" y="21531"/>
                </a:lnTo>
                <a:lnTo>
                  <a:pt x="18455" y="21489"/>
                </a:lnTo>
                <a:lnTo>
                  <a:pt x="18309" y="21552"/>
                </a:lnTo>
                <a:lnTo>
                  <a:pt x="18183" y="21552"/>
                </a:lnTo>
                <a:lnTo>
                  <a:pt x="18141" y="21531"/>
                </a:lnTo>
                <a:lnTo>
                  <a:pt x="17890" y="21531"/>
                </a:lnTo>
                <a:lnTo>
                  <a:pt x="17765" y="21489"/>
                </a:lnTo>
                <a:lnTo>
                  <a:pt x="17639" y="21447"/>
                </a:lnTo>
                <a:lnTo>
                  <a:pt x="17472" y="21427"/>
                </a:lnTo>
                <a:lnTo>
                  <a:pt x="17325" y="21280"/>
                </a:lnTo>
                <a:lnTo>
                  <a:pt x="17263" y="21238"/>
                </a:lnTo>
                <a:lnTo>
                  <a:pt x="17221" y="21238"/>
                </a:lnTo>
                <a:lnTo>
                  <a:pt x="17095" y="21301"/>
                </a:lnTo>
                <a:lnTo>
                  <a:pt x="17053" y="21259"/>
                </a:lnTo>
                <a:lnTo>
                  <a:pt x="17095" y="21217"/>
                </a:lnTo>
                <a:lnTo>
                  <a:pt x="17095" y="21175"/>
                </a:lnTo>
                <a:lnTo>
                  <a:pt x="17033" y="21238"/>
                </a:lnTo>
                <a:lnTo>
                  <a:pt x="16886" y="21343"/>
                </a:lnTo>
                <a:lnTo>
                  <a:pt x="16802" y="21385"/>
                </a:lnTo>
                <a:lnTo>
                  <a:pt x="16635" y="21385"/>
                </a:lnTo>
                <a:lnTo>
                  <a:pt x="16593" y="21427"/>
                </a:lnTo>
                <a:lnTo>
                  <a:pt x="16530" y="21385"/>
                </a:lnTo>
                <a:lnTo>
                  <a:pt x="16489" y="21364"/>
                </a:lnTo>
                <a:cubicBezTo>
                  <a:pt x="16489" y="21364"/>
                  <a:pt x="16426" y="21385"/>
                  <a:pt x="16405" y="21385"/>
                </a:cubicBezTo>
                <a:lnTo>
                  <a:pt x="16321" y="21385"/>
                </a:lnTo>
                <a:lnTo>
                  <a:pt x="16196" y="21531"/>
                </a:lnTo>
                <a:lnTo>
                  <a:pt x="16154" y="21594"/>
                </a:lnTo>
                <a:lnTo>
                  <a:pt x="16091" y="21531"/>
                </a:lnTo>
                <a:lnTo>
                  <a:pt x="16049" y="21489"/>
                </a:lnTo>
                <a:lnTo>
                  <a:pt x="15861" y="21489"/>
                </a:lnTo>
                <a:lnTo>
                  <a:pt x="15777" y="21468"/>
                </a:lnTo>
                <a:lnTo>
                  <a:pt x="15735" y="21489"/>
                </a:lnTo>
                <a:lnTo>
                  <a:pt x="15672" y="21447"/>
                </a:lnTo>
                <a:lnTo>
                  <a:pt x="15735" y="21364"/>
                </a:lnTo>
                <a:lnTo>
                  <a:pt x="15840" y="21364"/>
                </a:lnTo>
                <a:lnTo>
                  <a:pt x="15882" y="21427"/>
                </a:lnTo>
                <a:lnTo>
                  <a:pt x="15965" y="21447"/>
                </a:lnTo>
                <a:lnTo>
                  <a:pt x="16049" y="21385"/>
                </a:lnTo>
                <a:lnTo>
                  <a:pt x="16175" y="21364"/>
                </a:lnTo>
                <a:lnTo>
                  <a:pt x="16258" y="21280"/>
                </a:lnTo>
                <a:lnTo>
                  <a:pt x="16321" y="21280"/>
                </a:lnTo>
                <a:lnTo>
                  <a:pt x="16426" y="21322"/>
                </a:lnTo>
                <a:lnTo>
                  <a:pt x="16530" y="21280"/>
                </a:lnTo>
                <a:lnTo>
                  <a:pt x="16572" y="21238"/>
                </a:lnTo>
                <a:lnTo>
                  <a:pt x="16530" y="21175"/>
                </a:lnTo>
                <a:lnTo>
                  <a:pt x="16489" y="21175"/>
                </a:lnTo>
                <a:lnTo>
                  <a:pt x="16468" y="21134"/>
                </a:lnTo>
                <a:lnTo>
                  <a:pt x="16405" y="21134"/>
                </a:lnTo>
                <a:lnTo>
                  <a:pt x="16300" y="21155"/>
                </a:lnTo>
                <a:lnTo>
                  <a:pt x="16216" y="21134"/>
                </a:lnTo>
                <a:lnTo>
                  <a:pt x="16049" y="21134"/>
                </a:lnTo>
                <a:lnTo>
                  <a:pt x="15944" y="21155"/>
                </a:lnTo>
                <a:lnTo>
                  <a:pt x="15840" y="21155"/>
                </a:lnTo>
                <a:lnTo>
                  <a:pt x="15693" y="21134"/>
                </a:lnTo>
                <a:lnTo>
                  <a:pt x="15672" y="21071"/>
                </a:lnTo>
                <a:lnTo>
                  <a:pt x="15631" y="21050"/>
                </a:lnTo>
                <a:lnTo>
                  <a:pt x="15526" y="21071"/>
                </a:lnTo>
                <a:lnTo>
                  <a:pt x="15380" y="21071"/>
                </a:lnTo>
                <a:lnTo>
                  <a:pt x="15212" y="21175"/>
                </a:lnTo>
                <a:lnTo>
                  <a:pt x="15170" y="21155"/>
                </a:lnTo>
                <a:lnTo>
                  <a:pt x="15212" y="21071"/>
                </a:lnTo>
                <a:lnTo>
                  <a:pt x="15275" y="21008"/>
                </a:lnTo>
                <a:lnTo>
                  <a:pt x="15463" y="21008"/>
                </a:lnTo>
                <a:lnTo>
                  <a:pt x="15672" y="20903"/>
                </a:lnTo>
                <a:lnTo>
                  <a:pt x="15756" y="20841"/>
                </a:lnTo>
                <a:lnTo>
                  <a:pt x="15756" y="20757"/>
                </a:lnTo>
                <a:lnTo>
                  <a:pt x="15777" y="20715"/>
                </a:lnTo>
                <a:lnTo>
                  <a:pt x="15861" y="20715"/>
                </a:lnTo>
                <a:lnTo>
                  <a:pt x="15903" y="20694"/>
                </a:lnTo>
                <a:lnTo>
                  <a:pt x="15965" y="20611"/>
                </a:lnTo>
                <a:lnTo>
                  <a:pt x="15944" y="20548"/>
                </a:lnTo>
                <a:lnTo>
                  <a:pt x="15882" y="20506"/>
                </a:lnTo>
                <a:lnTo>
                  <a:pt x="15798" y="20485"/>
                </a:lnTo>
                <a:lnTo>
                  <a:pt x="15777" y="20443"/>
                </a:lnTo>
                <a:lnTo>
                  <a:pt x="15861" y="20401"/>
                </a:lnTo>
                <a:lnTo>
                  <a:pt x="15903" y="20401"/>
                </a:lnTo>
                <a:lnTo>
                  <a:pt x="15903" y="20422"/>
                </a:lnTo>
                <a:lnTo>
                  <a:pt x="15986" y="20443"/>
                </a:lnTo>
                <a:lnTo>
                  <a:pt x="16007" y="20422"/>
                </a:lnTo>
                <a:lnTo>
                  <a:pt x="15986" y="20380"/>
                </a:lnTo>
                <a:lnTo>
                  <a:pt x="15965" y="20339"/>
                </a:lnTo>
                <a:lnTo>
                  <a:pt x="15965" y="20234"/>
                </a:lnTo>
                <a:lnTo>
                  <a:pt x="16007" y="20276"/>
                </a:lnTo>
                <a:lnTo>
                  <a:pt x="16049" y="20318"/>
                </a:lnTo>
                <a:lnTo>
                  <a:pt x="16049" y="20401"/>
                </a:lnTo>
                <a:lnTo>
                  <a:pt x="16091" y="20506"/>
                </a:lnTo>
                <a:lnTo>
                  <a:pt x="16175" y="20548"/>
                </a:lnTo>
                <a:lnTo>
                  <a:pt x="16279" y="20527"/>
                </a:lnTo>
                <a:lnTo>
                  <a:pt x="16405" y="20527"/>
                </a:lnTo>
                <a:lnTo>
                  <a:pt x="16698" y="20401"/>
                </a:lnTo>
                <a:lnTo>
                  <a:pt x="16781" y="20401"/>
                </a:lnTo>
                <a:lnTo>
                  <a:pt x="16844" y="20380"/>
                </a:lnTo>
                <a:lnTo>
                  <a:pt x="16907" y="20297"/>
                </a:lnTo>
                <a:lnTo>
                  <a:pt x="16991" y="20276"/>
                </a:lnTo>
                <a:lnTo>
                  <a:pt x="17033" y="20171"/>
                </a:lnTo>
                <a:lnTo>
                  <a:pt x="16991" y="20067"/>
                </a:lnTo>
                <a:lnTo>
                  <a:pt x="16949" y="19983"/>
                </a:lnTo>
                <a:lnTo>
                  <a:pt x="16907" y="19983"/>
                </a:lnTo>
                <a:lnTo>
                  <a:pt x="16802" y="19920"/>
                </a:lnTo>
                <a:lnTo>
                  <a:pt x="16530" y="19857"/>
                </a:lnTo>
                <a:lnTo>
                  <a:pt x="16489" y="19857"/>
                </a:lnTo>
                <a:lnTo>
                  <a:pt x="16384" y="19899"/>
                </a:lnTo>
                <a:lnTo>
                  <a:pt x="16321" y="19857"/>
                </a:lnTo>
                <a:lnTo>
                  <a:pt x="16321" y="19732"/>
                </a:lnTo>
                <a:lnTo>
                  <a:pt x="16300" y="19690"/>
                </a:lnTo>
                <a:lnTo>
                  <a:pt x="16196" y="19753"/>
                </a:lnTo>
                <a:lnTo>
                  <a:pt x="16112" y="19753"/>
                </a:lnTo>
                <a:lnTo>
                  <a:pt x="16007" y="19815"/>
                </a:lnTo>
                <a:lnTo>
                  <a:pt x="15944" y="19815"/>
                </a:lnTo>
                <a:lnTo>
                  <a:pt x="15861" y="19774"/>
                </a:lnTo>
                <a:lnTo>
                  <a:pt x="15861" y="19690"/>
                </a:lnTo>
                <a:lnTo>
                  <a:pt x="15944" y="19753"/>
                </a:lnTo>
                <a:lnTo>
                  <a:pt x="16007" y="19690"/>
                </a:lnTo>
                <a:lnTo>
                  <a:pt x="16070" y="19648"/>
                </a:lnTo>
                <a:lnTo>
                  <a:pt x="16196" y="19648"/>
                </a:lnTo>
                <a:lnTo>
                  <a:pt x="16216" y="19585"/>
                </a:lnTo>
                <a:lnTo>
                  <a:pt x="16175" y="19523"/>
                </a:lnTo>
                <a:lnTo>
                  <a:pt x="16091" y="19418"/>
                </a:lnTo>
                <a:lnTo>
                  <a:pt x="16049" y="19376"/>
                </a:lnTo>
                <a:lnTo>
                  <a:pt x="15944" y="19376"/>
                </a:lnTo>
                <a:lnTo>
                  <a:pt x="15965" y="19355"/>
                </a:lnTo>
                <a:lnTo>
                  <a:pt x="16070" y="19292"/>
                </a:lnTo>
                <a:lnTo>
                  <a:pt x="16070" y="19251"/>
                </a:lnTo>
                <a:lnTo>
                  <a:pt x="16070" y="19146"/>
                </a:lnTo>
                <a:lnTo>
                  <a:pt x="16091" y="19104"/>
                </a:lnTo>
                <a:lnTo>
                  <a:pt x="16154" y="19167"/>
                </a:lnTo>
                <a:lnTo>
                  <a:pt x="16175" y="19313"/>
                </a:lnTo>
                <a:lnTo>
                  <a:pt x="16216" y="19355"/>
                </a:lnTo>
                <a:lnTo>
                  <a:pt x="16216" y="19418"/>
                </a:lnTo>
                <a:lnTo>
                  <a:pt x="16363" y="19543"/>
                </a:lnTo>
                <a:lnTo>
                  <a:pt x="16363" y="19585"/>
                </a:lnTo>
                <a:lnTo>
                  <a:pt x="16426" y="19669"/>
                </a:lnTo>
                <a:lnTo>
                  <a:pt x="16489" y="19690"/>
                </a:lnTo>
                <a:lnTo>
                  <a:pt x="16572" y="19669"/>
                </a:lnTo>
                <a:lnTo>
                  <a:pt x="16614" y="19648"/>
                </a:lnTo>
                <a:lnTo>
                  <a:pt x="16698" y="19690"/>
                </a:lnTo>
                <a:lnTo>
                  <a:pt x="16802" y="19669"/>
                </a:lnTo>
                <a:lnTo>
                  <a:pt x="16886" y="19648"/>
                </a:lnTo>
                <a:lnTo>
                  <a:pt x="16928" y="19690"/>
                </a:lnTo>
                <a:lnTo>
                  <a:pt x="16928" y="19774"/>
                </a:lnTo>
                <a:lnTo>
                  <a:pt x="17116" y="20004"/>
                </a:lnTo>
                <a:lnTo>
                  <a:pt x="17200" y="20067"/>
                </a:lnTo>
                <a:lnTo>
                  <a:pt x="17221" y="20004"/>
                </a:lnTo>
                <a:lnTo>
                  <a:pt x="17325" y="19983"/>
                </a:lnTo>
                <a:lnTo>
                  <a:pt x="17346" y="19983"/>
                </a:lnTo>
                <a:lnTo>
                  <a:pt x="17367" y="20025"/>
                </a:lnTo>
                <a:lnTo>
                  <a:pt x="17346" y="20108"/>
                </a:lnTo>
                <a:lnTo>
                  <a:pt x="17325" y="20213"/>
                </a:lnTo>
                <a:lnTo>
                  <a:pt x="17346" y="20339"/>
                </a:lnTo>
                <a:lnTo>
                  <a:pt x="17409" y="20422"/>
                </a:lnTo>
                <a:lnTo>
                  <a:pt x="17451" y="20527"/>
                </a:lnTo>
                <a:lnTo>
                  <a:pt x="17472" y="20715"/>
                </a:lnTo>
                <a:lnTo>
                  <a:pt x="17535" y="20757"/>
                </a:lnTo>
                <a:lnTo>
                  <a:pt x="17618" y="20841"/>
                </a:lnTo>
                <a:lnTo>
                  <a:pt x="17681" y="21029"/>
                </a:lnTo>
                <a:lnTo>
                  <a:pt x="17828" y="21134"/>
                </a:lnTo>
                <a:lnTo>
                  <a:pt x="17869" y="21175"/>
                </a:lnTo>
                <a:lnTo>
                  <a:pt x="17953" y="21155"/>
                </a:lnTo>
                <a:lnTo>
                  <a:pt x="18037" y="21134"/>
                </a:lnTo>
                <a:lnTo>
                  <a:pt x="18100" y="21134"/>
                </a:lnTo>
                <a:lnTo>
                  <a:pt x="18141" y="21113"/>
                </a:lnTo>
                <a:lnTo>
                  <a:pt x="18141" y="21029"/>
                </a:lnTo>
                <a:lnTo>
                  <a:pt x="18141" y="20903"/>
                </a:lnTo>
                <a:lnTo>
                  <a:pt x="18141" y="20757"/>
                </a:lnTo>
                <a:lnTo>
                  <a:pt x="18162" y="20652"/>
                </a:lnTo>
                <a:lnTo>
                  <a:pt x="18183" y="20611"/>
                </a:lnTo>
                <a:lnTo>
                  <a:pt x="18204" y="20611"/>
                </a:lnTo>
                <a:lnTo>
                  <a:pt x="18246" y="20652"/>
                </a:lnTo>
                <a:lnTo>
                  <a:pt x="18204" y="20736"/>
                </a:lnTo>
                <a:lnTo>
                  <a:pt x="18204" y="20820"/>
                </a:lnTo>
                <a:lnTo>
                  <a:pt x="18267" y="20924"/>
                </a:lnTo>
                <a:lnTo>
                  <a:pt x="18204" y="21008"/>
                </a:lnTo>
                <a:lnTo>
                  <a:pt x="18204" y="21071"/>
                </a:lnTo>
                <a:lnTo>
                  <a:pt x="18267" y="21113"/>
                </a:lnTo>
                <a:lnTo>
                  <a:pt x="18309" y="21071"/>
                </a:lnTo>
                <a:lnTo>
                  <a:pt x="18393" y="21050"/>
                </a:lnTo>
                <a:lnTo>
                  <a:pt x="18455" y="21071"/>
                </a:lnTo>
                <a:lnTo>
                  <a:pt x="18476" y="21134"/>
                </a:lnTo>
                <a:lnTo>
                  <a:pt x="18455" y="21175"/>
                </a:lnTo>
                <a:lnTo>
                  <a:pt x="18476" y="21217"/>
                </a:lnTo>
                <a:lnTo>
                  <a:pt x="18581" y="21217"/>
                </a:lnTo>
                <a:lnTo>
                  <a:pt x="18623" y="21155"/>
                </a:lnTo>
                <a:lnTo>
                  <a:pt x="18623" y="21071"/>
                </a:lnTo>
                <a:lnTo>
                  <a:pt x="18602" y="21008"/>
                </a:lnTo>
                <a:lnTo>
                  <a:pt x="18602" y="20820"/>
                </a:lnTo>
                <a:lnTo>
                  <a:pt x="18623" y="20736"/>
                </a:lnTo>
                <a:lnTo>
                  <a:pt x="18623" y="20631"/>
                </a:lnTo>
                <a:lnTo>
                  <a:pt x="18665" y="20590"/>
                </a:lnTo>
                <a:lnTo>
                  <a:pt x="18623" y="20527"/>
                </a:lnTo>
                <a:lnTo>
                  <a:pt x="18581" y="20527"/>
                </a:lnTo>
                <a:lnTo>
                  <a:pt x="18602" y="20485"/>
                </a:lnTo>
                <a:lnTo>
                  <a:pt x="18623" y="20422"/>
                </a:lnTo>
                <a:lnTo>
                  <a:pt x="18602" y="20401"/>
                </a:lnTo>
                <a:lnTo>
                  <a:pt x="18497" y="20443"/>
                </a:lnTo>
                <a:lnTo>
                  <a:pt x="18497" y="20401"/>
                </a:lnTo>
                <a:lnTo>
                  <a:pt x="18518" y="20339"/>
                </a:lnTo>
                <a:lnTo>
                  <a:pt x="18623" y="20318"/>
                </a:lnTo>
                <a:lnTo>
                  <a:pt x="18685" y="20276"/>
                </a:lnTo>
                <a:lnTo>
                  <a:pt x="18685" y="20171"/>
                </a:lnTo>
                <a:lnTo>
                  <a:pt x="18665" y="20108"/>
                </a:lnTo>
                <a:lnTo>
                  <a:pt x="18602" y="20129"/>
                </a:lnTo>
                <a:lnTo>
                  <a:pt x="18581" y="20087"/>
                </a:lnTo>
                <a:lnTo>
                  <a:pt x="18623" y="20004"/>
                </a:lnTo>
                <a:lnTo>
                  <a:pt x="18685" y="19899"/>
                </a:lnTo>
                <a:lnTo>
                  <a:pt x="18685" y="19857"/>
                </a:lnTo>
                <a:lnTo>
                  <a:pt x="18623" y="19857"/>
                </a:lnTo>
                <a:lnTo>
                  <a:pt x="18560" y="19899"/>
                </a:lnTo>
                <a:lnTo>
                  <a:pt x="18476" y="20025"/>
                </a:lnTo>
                <a:lnTo>
                  <a:pt x="18455" y="20171"/>
                </a:lnTo>
                <a:lnTo>
                  <a:pt x="18393" y="20192"/>
                </a:lnTo>
                <a:lnTo>
                  <a:pt x="18393" y="20129"/>
                </a:lnTo>
                <a:lnTo>
                  <a:pt x="18413" y="20004"/>
                </a:lnTo>
                <a:lnTo>
                  <a:pt x="18413" y="19962"/>
                </a:lnTo>
                <a:lnTo>
                  <a:pt x="18393" y="19899"/>
                </a:lnTo>
                <a:lnTo>
                  <a:pt x="18393" y="19857"/>
                </a:lnTo>
                <a:lnTo>
                  <a:pt x="18413" y="19774"/>
                </a:lnTo>
                <a:lnTo>
                  <a:pt x="18497" y="19690"/>
                </a:lnTo>
                <a:lnTo>
                  <a:pt x="18581" y="19648"/>
                </a:lnTo>
                <a:lnTo>
                  <a:pt x="18602" y="19564"/>
                </a:lnTo>
                <a:lnTo>
                  <a:pt x="18560" y="19502"/>
                </a:lnTo>
                <a:lnTo>
                  <a:pt x="18476" y="19502"/>
                </a:lnTo>
                <a:lnTo>
                  <a:pt x="18413" y="19564"/>
                </a:lnTo>
                <a:lnTo>
                  <a:pt x="18393" y="19606"/>
                </a:lnTo>
                <a:lnTo>
                  <a:pt x="18372" y="19648"/>
                </a:lnTo>
                <a:lnTo>
                  <a:pt x="18393" y="19543"/>
                </a:lnTo>
                <a:lnTo>
                  <a:pt x="18413" y="19481"/>
                </a:lnTo>
                <a:lnTo>
                  <a:pt x="18393" y="19460"/>
                </a:lnTo>
                <a:lnTo>
                  <a:pt x="18351" y="19481"/>
                </a:lnTo>
                <a:lnTo>
                  <a:pt x="18246" y="19564"/>
                </a:lnTo>
                <a:lnTo>
                  <a:pt x="18162" y="19648"/>
                </a:lnTo>
                <a:lnTo>
                  <a:pt x="18162" y="19606"/>
                </a:lnTo>
                <a:lnTo>
                  <a:pt x="18183" y="19543"/>
                </a:lnTo>
                <a:lnTo>
                  <a:pt x="18246" y="19460"/>
                </a:lnTo>
                <a:lnTo>
                  <a:pt x="18288" y="19397"/>
                </a:lnTo>
                <a:lnTo>
                  <a:pt x="18351" y="19292"/>
                </a:lnTo>
                <a:lnTo>
                  <a:pt x="18351" y="19271"/>
                </a:lnTo>
                <a:lnTo>
                  <a:pt x="18288" y="19230"/>
                </a:lnTo>
                <a:lnTo>
                  <a:pt x="18267" y="19167"/>
                </a:lnTo>
                <a:lnTo>
                  <a:pt x="18204" y="19167"/>
                </a:lnTo>
                <a:lnTo>
                  <a:pt x="18162" y="19125"/>
                </a:lnTo>
                <a:lnTo>
                  <a:pt x="18141" y="19041"/>
                </a:lnTo>
                <a:lnTo>
                  <a:pt x="18079" y="19020"/>
                </a:lnTo>
                <a:lnTo>
                  <a:pt x="17995" y="18937"/>
                </a:lnTo>
                <a:lnTo>
                  <a:pt x="17953" y="18937"/>
                </a:lnTo>
                <a:lnTo>
                  <a:pt x="17932" y="18916"/>
                </a:lnTo>
                <a:lnTo>
                  <a:pt x="17869" y="18916"/>
                </a:lnTo>
                <a:lnTo>
                  <a:pt x="17869" y="18853"/>
                </a:lnTo>
                <a:lnTo>
                  <a:pt x="17849" y="18811"/>
                </a:lnTo>
                <a:lnTo>
                  <a:pt x="17660" y="18665"/>
                </a:lnTo>
                <a:lnTo>
                  <a:pt x="17639" y="18623"/>
                </a:lnTo>
                <a:lnTo>
                  <a:pt x="17535" y="18560"/>
                </a:lnTo>
                <a:lnTo>
                  <a:pt x="17430" y="18560"/>
                </a:lnTo>
                <a:lnTo>
                  <a:pt x="17325" y="18602"/>
                </a:lnTo>
                <a:lnTo>
                  <a:pt x="17242" y="18707"/>
                </a:lnTo>
                <a:lnTo>
                  <a:pt x="17242" y="18644"/>
                </a:lnTo>
                <a:lnTo>
                  <a:pt x="17221" y="18560"/>
                </a:lnTo>
                <a:lnTo>
                  <a:pt x="17053" y="18518"/>
                </a:lnTo>
                <a:lnTo>
                  <a:pt x="16949" y="18518"/>
                </a:lnTo>
                <a:lnTo>
                  <a:pt x="16844" y="18539"/>
                </a:lnTo>
                <a:lnTo>
                  <a:pt x="16823" y="18518"/>
                </a:lnTo>
                <a:lnTo>
                  <a:pt x="16907" y="18434"/>
                </a:lnTo>
                <a:lnTo>
                  <a:pt x="16949" y="18476"/>
                </a:lnTo>
                <a:lnTo>
                  <a:pt x="17137" y="18476"/>
                </a:lnTo>
                <a:lnTo>
                  <a:pt x="17221" y="18497"/>
                </a:lnTo>
                <a:lnTo>
                  <a:pt x="17325" y="18497"/>
                </a:lnTo>
                <a:lnTo>
                  <a:pt x="17430" y="18476"/>
                </a:lnTo>
                <a:lnTo>
                  <a:pt x="17472" y="18393"/>
                </a:lnTo>
                <a:lnTo>
                  <a:pt x="17514" y="18204"/>
                </a:lnTo>
                <a:lnTo>
                  <a:pt x="17472" y="18121"/>
                </a:lnTo>
                <a:lnTo>
                  <a:pt x="17451" y="18100"/>
                </a:lnTo>
                <a:lnTo>
                  <a:pt x="17409" y="18100"/>
                </a:lnTo>
                <a:lnTo>
                  <a:pt x="17263" y="17995"/>
                </a:lnTo>
                <a:lnTo>
                  <a:pt x="17221" y="17974"/>
                </a:lnTo>
                <a:lnTo>
                  <a:pt x="17158" y="17974"/>
                </a:lnTo>
                <a:lnTo>
                  <a:pt x="17053" y="18058"/>
                </a:lnTo>
                <a:lnTo>
                  <a:pt x="17012" y="18058"/>
                </a:lnTo>
                <a:lnTo>
                  <a:pt x="16928" y="18079"/>
                </a:lnTo>
                <a:lnTo>
                  <a:pt x="16886" y="18162"/>
                </a:lnTo>
                <a:lnTo>
                  <a:pt x="16844" y="18162"/>
                </a:lnTo>
                <a:lnTo>
                  <a:pt x="16844" y="18079"/>
                </a:lnTo>
                <a:lnTo>
                  <a:pt x="16823" y="18016"/>
                </a:lnTo>
                <a:lnTo>
                  <a:pt x="16781" y="18016"/>
                </a:lnTo>
                <a:lnTo>
                  <a:pt x="16635" y="18058"/>
                </a:lnTo>
                <a:lnTo>
                  <a:pt x="16593" y="18079"/>
                </a:lnTo>
                <a:lnTo>
                  <a:pt x="16530" y="18079"/>
                </a:lnTo>
                <a:lnTo>
                  <a:pt x="16572" y="18058"/>
                </a:lnTo>
                <a:lnTo>
                  <a:pt x="16677" y="17995"/>
                </a:lnTo>
                <a:lnTo>
                  <a:pt x="16781" y="17974"/>
                </a:lnTo>
                <a:lnTo>
                  <a:pt x="16802" y="17911"/>
                </a:lnTo>
                <a:lnTo>
                  <a:pt x="16781" y="17870"/>
                </a:lnTo>
                <a:lnTo>
                  <a:pt x="16719" y="17849"/>
                </a:lnTo>
                <a:lnTo>
                  <a:pt x="16677" y="17870"/>
                </a:lnTo>
                <a:lnTo>
                  <a:pt x="16719" y="17807"/>
                </a:lnTo>
                <a:lnTo>
                  <a:pt x="16781" y="17807"/>
                </a:lnTo>
                <a:lnTo>
                  <a:pt x="16823" y="17849"/>
                </a:lnTo>
                <a:lnTo>
                  <a:pt x="16928" y="17953"/>
                </a:lnTo>
                <a:lnTo>
                  <a:pt x="17012" y="17974"/>
                </a:lnTo>
                <a:lnTo>
                  <a:pt x="17095" y="17953"/>
                </a:lnTo>
                <a:lnTo>
                  <a:pt x="17200" y="17870"/>
                </a:lnTo>
                <a:lnTo>
                  <a:pt x="17367" y="17870"/>
                </a:lnTo>
                <a:lnTo>
                  <a:pt x="17430" y="17786"/>
                </a:lnTo>
                <a:lnTo>
                  <a:pt x="17472" y="17765"/>
                </a:lnTo>
                <a:lnTo>
                  <a:pt x="17514" y="17702"/>
                </a:lnTo>
                <a:lnTo>
                  <a:pt x="17472" y="17639"/>
                </a:lnTo>
                <a:lnTo>
                  <a:pt x="17409" y="17577"/>
                </a:lnTo>
                <a:lnTo>
                  <a:pt x="17263" y="17556"/>
                </a:lnTo>
                <a:lnTo>
                  <a:pt x="17200" y="17493"/>
                </a:lnTo>
                <a:lnTo>
                  <a:pt x="17137" y="17451"/>
                </a:lnTo>
                <a:lnTo>
                  <a:pt x="17033" y="17451"/>
                </a:lnTo>
                <a:lnTo>
                  <a:pt x="16928" y="17430"/>
                </a:lnTo>
                <a:lnTo>
                  <a:pt x="16844" y="17451"/>
                </a:lnTo>
                <a:lnTo>
                  <a:pt x="16823" y="17493"/>
                </a:lnTo>
                <a:lnTo>
                  <a:pt x="16740" y="17556"/>
                </a:lnTo>
                <a:lnTo>
                  <a:pt x="16677" y="17535"/>
                </a:lnTo>
                <a:lnTo>
                  <a:pt x="16593" y="17493"/>
                </a:lnTo>
                <a:lnTo>
                  <a:pt x="16489" y="17493"/>
                </a:lnTo>
                <a:lnTo>
                  <a:pt x="16468" y="17556"/>
                </a:lnTo>
                <a:lnTo>
                  <a:pt x="16426" y="17598"/>
                </a:lnTo>
                <a:lnTo>
                  <a:pt x="16384" y="17577"/>
                </a:lnTo>
                <a:lnTo>
                  <a:pt x="16321" y="17535"/>
                </a:lnTo>
                <a:lnTo>
                  <a:pt x="16300" y="17535"/>
                </a:lnTo>
                <a:lnTo>
                  <a:pt x="16279" y="17472"/>
                </a:lnTo>
                <a:lnTo>
                  <a:pt x="16321" y="17430"/>
                </a:lnTo>
                <a:lnTo>
                  <a:pt x="16426" y="17388"/>
                </a:lnTo>
                <a:lnTo>
                  <a:pt x="16572" y="17430"/>
                </a:lnTo>
                <a:lnTo>
                  <a:pt x="16740" y="17430"/>
                </a:lnTo>
                <a:lnTo>
                  <a:pt x="16802" y="17367"/>
                </a:lnTo>
                <a:lnTo>
                  <a:pt x="16802" y="17326"/>
                </a:lnTo>
                <a:lnTo>
                  <a:pt x="16740" y="17221"/>
                </a:lnTo>
                <a:lnTo>
                  <a:pt x="16635" y="17137"/>
                </a:lnTo>
                <a:lnTo>
                  <a:pt x="16530" y="17074"/>
                </a:lnTo>
                <a:lnTo>
                  <a:pt x="16489" y="17012"/>
                </a:lnTo>
                <a:lnTo>
                  <a:pt x="16489" y="16907"/>
                </a:lnTo>
                <a:lnTo>
                  <a:pt x="16509" y="16865"/>
                </a:lnTo>
                <a:lnTo>
                  <a:pt x="16572" y="16907"/>
                </a:lnTo>
                <a:lnTo>
                  <a:pt x="16593" y="16949"/>
                </a:lnTo>
                <a:lnTo>
                  <a:pt x="16593" y="17012"/>
                </a:lnTo>
                <a:lnTo>
                  <a:pt x="16677" y="17054"/>
                </a:lnTo>
                <a:lnTo>
                  <a:pt x="16802" y="17158"/>
                </a:lnTo>
                <a:lnTo>
                  <a:pt x="16823" y="17221"/>
                </a:lnTo>
                <a:lnTo>
                  <a:pt x="16886" y="17242"/>
                </a:lnTo>
                <a:lnTo>
                  <a:pt x="16928" y="17242"/>
                </a:lnTo>
                <a:lnTo>
                  <a:pt x="17012" y="17326"/>
                </a:lnTo>
                <a:lnTo>
                  <a:pt x="17095" y="17326"/>
                </a:lnTo>
                <a:lnTo>
                  <a:pt x="17200" y="17284"/>
                </a:lnTo>
                <a:lnTo>
                  <a:pt x="17263" y="17242"/>
                </a:lnTo>
                <a:lnTo>
                  <a:pt x="17346" y="17221"/>
                </a:lnTo>
                <a:lnTo>
                  <a:pt x="17409" y="17158"/>
                </a:lnTo>
                <a:lnTo>
                  <a:pt x="17472" y="17116"/>
                </a:lnTo>
                <a:lnTo>
                  <a:pt x="17556" y="17074"/>
                </a:lnTo>
                <a:lnTo>
                  <a:pt x="17606" y="17074"/>
                </a:lnTo>
                <a:lnTo>
                  <a:pt x="17618" y="17116"/>
                </a:lnTo>
                <a:lnTo>
                  <a:pt x="17618" y="17074"/>
                </a:lnTo>
                <a:lnTo>
                  <a:pt x="17618" y="17033"/>
                </a:lnTo>
                <a:lnTo>
                  <a:pt x="17577" y="16970"/>
                </a:lnTo>
                <a:lnTo>
                  <a:pt x="17588" y="17010"/>
                </a:lnTo>
                <a:lnTo>
                  <a:pt x="17472" y="16844"/>
                </a:lnTo>
                <a:lnTo>
                  <a:pt x="17409" y="16802"/>
                </a:lnTo>
                <a:lnTo>
                  <a:pt x="17409" y="16740"/>
                </a:lnTo>
                <a:lnTo>
                  <a:pt x="17430" y="16719"/>
                </a:lnTo>
                <a:lnTo>
                  <a:pt x="17472" y="16719"/>
                </a:lnTo>
                <a:lnTo>
                  <a:pt x="17535" y="16761"/>
                </a:lnTo>
                <a:lnTo>
                  <a:pt x="17535" y="16823"/>
                </a:lnTo>
                <a:lnTo>
                  <a:pt x="17577" y="16865"/>
                </a:lnTo>
                <a:lnTo>
                  <a:pt x="17681" y="17074"/>
                </a:lnTo>
                <a:lnTo>
                  <a:pt x="17869" y="17284"/>
                </a:lnTo>
                <a:lnTo>
                  <a:pt x="17890" y="17326"/>
                </a:lnTo>
                <a:lnTo>
                  <a:pt x="17932" y="17263"/>
                </a:lnTo>
                <a:lnTo>
                  <a:pt x="17932" y="17179"/>
                </a:lnTo>
                <a:lnTo>
                  <a:pt x="17953" y="17012"/>
                </a:lnTo>
                <a:lnTo>
                  <a:pt x="17953" y="16907"/>
                </a:lnTo>
                <a:lnTo>
                  <a:pt x="17995" y="16844"/>
                </a:lnTo>
                <a:lnTo>
                  <a:pt x="18058" y="16844"/>
                </a:lnTo>
                <a:lnTo>
                  <a:pt x="18100" y="16865"/>
                </a:lnTo>
                <a:lnTo>
                  <a:pt x="18100" y="16949"/>
                </a:lnTo>
                <a:lnTo>
                  <a:pt x="18141" y="17012"/>
                </a:lnTo>
                <a:lnTo>
                  <a:pt x="18183" y="17012"/>
                </a:lnTo>
                <a:lnTo>
                  <a:pt x="18372" y="17074"/>
                </a:lnTo>
                <a:lnTo>
                  <a:pt x="18518" y="17179"/>
                </a:lnTo>
                <a:lnTo>
                  <a:pt x="18602" y="17221"/>
                </a:lnTo>
                <a:lnTo>
                  <a:pt x="18665" y="17179"/>
                </a:lnTo>
                <a:lnTo>
                  <a:pt x="18706" y="17179"/>
                </a:lnTo>
                <a:lnTo>
                  <a:pt x="18769" y="17221"/>
                </a:lnTo>
                <a:lnTo>
                  <a:pt x="18769" y="17263"/>
                </a:lnTo>
                <a:lnTo>
                  <a:pt x="18602" y="17284"/>
                </a:lnTo>
                <a:lnTo>
                  <a:pt x="18581" y="17326"/>
                </a:lnTo>
                <a:lnTo>
                  <a:pt x="18476" y="17221"/>
                </a:lnTo>
                <a:lnTo>
                  <a:pt x="18288" y="17116"/>
                </a:lnTo>
                <a:lnTo>
                  <a:pt x="18246" y="17074"/>
                </a:lnTo>
                <a:lnTo>
                  <a:pt x="18204" y="17054"/>
                </a:lnTo>
                <a:lnTo>
                  <a:pt x="18162" y="17054"/>
                </a:lnTo>
                <a:lnTo>
                  <a:pt x="18121" y="17074"/>
                </a:lnTo>
                <a:lnTo>
                  <a:pt x="18121" y="17137"/>
                </a:lnTo>
                <a:lnTo>
                  <a:pt x="18183" y="17221"/>
                </a:lnTo>
                <a:lnTo>
                  <a:pt x="18413" y="17430"/>
                </a:lnTo>
                <a:lnTo>
                  <a:pt x="18518" y="17535"/>
                </a:lnTo>
                <a:lnTo>
                  <a:pt x="18685" y="17598"/>
                </a:lnTo>
                <a:lnTo>
                  <a:pt x="18790" y="17681"/>
                </a:lnTo>
                <a:lnTo>
                  <a:pt x="18832" y="17702"/>
                </a:lnTo>
                <a:lnTo>
                  <a:pt x="18916" y="17681"/>
                </a:lnTo>
                <a:lnTo>
                  <a:pt x="18937" y="17639"/>
                </a:lnTo>
                <a:lnTo>
                  <a:pt x="18999" y="17556"/>
                </a:lnTo>
                <a:lnTo>
                  <a:pt x="19125" y="17556"/>
                </a:lnTo>
                <a:lnTo>
                  <a:pt x="19167" y="17493"/>
                </a:lnTo>
                <a:lnTo>
                  <a:pt x="19167" y="17430"/>
                </a:lnTo>
                <a:lnTo>
                  <a:pt x="19250" y="17367"/>
                </a:lnTo>
                <a:lnTo>
                  <a:pt x="19313" y="17367"/>
                </a:lnTo>
                <a:lnTo>
                  <a:pt x="19376" y="17388"/>
                </a:lnTo>
                <a:lnTo>
                  <a:pt x="19460" y="17430"/>
                </a:lnTo>
                <a:lnTo>
                  <a:pt x="19564" y="17388"/>
                </a:lnTo>
                <a:lnTo>
                  <a:pt x="19669" y="17388"/>
                </a:lnTo>
                <a:lnTo>
                  <a:pt x="19690" y="17346"/>
                </a:lnTo>
                <a:lnTo>
                  <a:pt x="19732" y="17221"/>
                </a:lnTo>
                <a:lnTo>
                  <a:pt x="19732" y="17116"/>
                </a:lnTo>
                <a:lnTo>
                  <a:pt x="19774" y="17033"/>
                </a:lnTo>
                <a:lnTo>
                  <a:pt x="19857" y="16907"/>
                </a:lnTo>
                <a:lnTo>
                  <a:pt x="19857" y="16823"/>
                </a:lnTo>
                <a:lnTo>
                  <a:pt x="19836" y="16761"/>
                </a:lnTo>
                <a:lnTo>
                  <a:pt x="19753" y="16740"/>
                </a:lnTo>
                <a:lnTo>
                  <a:pt x="19648" y="16761"/>
                </a:lnTo>
                <a:lnTo>
                  <a:pt x="19627" y="16802"/>
                </a:lnTo>
                <a:lnTo>
                  <a:pt x="19585" y="16761"/>
                </a:lnTo>
                <a:lnTo>
                  <a:pt x="19543" y="16761"/>
                </a:lnTo>
                <a:lnTo>
                  <a:pt x="19522" y="16802"/>
                </a:lnTo>
                <a:lnTo>
                  <a:pt x="19439" y="16740"/>
                </a:lnTo>
                <a:lnTo>
                  <a:pt x="19376" y="16656"/>
                </a:lnTo>
                <a:lnTo>
                  <a:pt x="19334" y="16614"/>
                </a:lnTo>
                <a:lnTo>
                  <a:pt x="19313" y="16530"/>
                </a:lnTo>
                <a:lnTo>
                  <a:pt x="19271" y="16530"/>
                </a:lnTo>
                <a:lnTo>
                  <a:pt x="19250" y="16614"/>
                </a:lnTo>
                <a:lnTo>
                  <a:pt x="19250" y="16719"/>
                </a:lnTo>
                <a:lnTo>
                  <a:pt x="19313" y="16740"/>
                </a:lnTo>
                <a:lnTo>
                  <a:pt x="19313" y="16823"/>
                </a:lnTo>
                <a:lnTo>
                  <a:pt x="19250" y="16907"/>
                </a:lnTo>
                <a:lnTo>
                  <a:pt x="19229" y="17012"/>
                </a:lnTo>
                <a:lnTo>
                  <a:pt x="19209" y="16949"/>
                </a:lnTo>
                <a:lnTo>
                  <a:pt x="19229" y="16823"/>
                </a:lnTo>
                <a:lnTo>
                  <a:pt x="19209" y="16719"/>
                </a:lnTo>
                <a:lnTo>
                  <a:pt x="19146" y="16698"/>
                </a:lnTo>
                <a:lnTo>
                  <a:pt x="19125" y="16551"/>
                </a:lnTo>
                <a:lnTo>
                  <a:pt x="19062" y="16530"/>
                </a:lnTo>
                <a:lnTo>
                  <a:pt x="19041" y="16489"/>
                </a:lnTo>
                <a:lnTo>
                  <a:pt x="19041" y="16447"/>
                </a:lnTo>
                <a:lnTo>
                  <a:pt x="19104" y="16426"/>
                </a:lnTo>
                <a:lnTo>
                  <a:pt x="19161" y="16311"/>
                </a:lnTo>
                <a:lnTo>
                  <a:pt x="19146" y="16279"/>
                </a:lnTo>
                <a:lnTo>
                  <a:pt x="19104" y="16238"/>
                </a:lnTo>
                <a:lnTo>
                  <a:pt x="19146" y="16217"/>
                </a:lnTo>
                <a:lnTo>
                  <a:pt x="19229" y="16217"/>
                </a:lnTo>
                <a:lnTo>
                  <a:pt x="19271" y="16175"/>
                </a:lnTo>
                <a:lnTo>
                  <a:pt x="19313" y="16091"/>
                </a:lnTo>
                <a:lnTo>
                  <a:pt x="19313" y="15966"/>
                </a:lnTo>
                <a:lnTo>
                  <a:pt x="19271" y="15903"/>
                </a:lnTo>
                <a:lnTo>
                  <a:pt x="19271" y="15861"/>
                </a:lnTo>
                <a:lnTo>
                  <a:pt x="19334" y="15861"/>
                </a:lnTo>
                <a:lnTo>
                  <a:pt x="19376" y="15903"/>
                </a:lnTo>
                <a:lnTo>
                  <a:pt x="19439" y="15986"/>
                </a:lnTo>
                <a:lnTo>
                  <a:pt x="19481" y="16007"/>
                </a:lnTo>
                <a:lnTo>
                  <a:pt x="19564" y="16007"/>
                </a:lnTo>
                <a:lnTo>
                  <a:pt x="19648" y="15966"/>
                </a:lnTo>
                <a:lnTo>
                  <a:pt x="19732" y="15986"/>
                </a:lnTo>
                <a:lnTo>
                  <a:pt x="19794" y="16028"/>
                </a:lnTo>
                <a:lnTo>
                  <a:pt x="19899" y="16070"/>
                </a:lnTo>
                <a:lnTo>
                  <a:pt x="20046" y="16175"/>
                </a:lnTo>
                <a:lnTo>
                  <a:pt x="20046" y="16238"/>
                </a:lnTo>
                <a:lnTo>
                  <a:pt x="20066" y="16321"/>
                </a:lnTo>
                <a:lnTo>
                  <a:pt x="20108" y="16384"/>
                </a:lnTo>
                <a:lnTo>
                  <a:pt x="20150" y="16447"/>
                </a:lnTo>
                <a:lnTo>
                  <a:pt x="20192" y="16489"/>
                </a:lnTo>
                <a:lnTo>
                  <a:pt x="20318" y="16405"/>
                </a:lnTo>
                <a:lnTo>
                  <a:pt x="20422" y="16238"/>
                </a:lnTo>
                <a:lnTo>
                  <a:pt x="20485" y="16133"/>
                </a:lnTo>
                <a:lnTo>
                  <a:pt x="20422" y="16091"/>
                </a:lnTo>
                <a:lnTo>
                  <a:pt x="20401" y="15986"/>
                </a:lnTo>
                <a:lnTo>
                  <a:pt x="20464" y="15924"/>
                </a:lnTo>
                <a:lnTo>
                  <a:pt x="20464" y="15882"/>
                </a:lnTo>
                <a:lnTo>
                  <a:pt x="20359" y="15861"/>
                </a:lnTo>
                <a:lnTo>
                  <a:pt x="20276" y="15903"/>
                </a:lnTo>
                <a:lnTo>
                  <a:pt x="20255" y="15966"/>
                </a:lnTo>
                <a:lnTo>
                  <a:pt x="20108" y="15882"/>
                </a:lnTo>
                <a:lnTo>
                  <a:pt x="20046" y="15777"/>
                </a:lnTo>
                <a:lnTo>
                  <a:pt x="19899" y="15756"/>
                </a:lnTo>
                <a:lnTo>
                  <a:pt x="19857" y="15777"/>
                </a:lnTo>
                <a:lnTo>
                  <a:pt x="19794" y="15714"/>
                </a:lnTo>
                <a:lnTo>
                  <a:pt x="19794" y="15673"/>
                </a:lnTo>
                <a:lnTo>
                  <a:pt x="19857" y="15673"/>
                </a:lnTo>
                <a:lnTo>
                  <a:pt x="19899" y="15589"/>
                </a:lnTo>
                <a:lnTo>
                  <a:pt x="19941" y="15401"/>
                </a:lnTo>
                <a:lnTo>
                  <a:pt x="19962" y="15380"/>
                </a:lnTo>
                <a:lnTo>
                  <a:pt x="19962" y="15296"/>
                </a:lnTo>
                <a:lnTo>
                  <a:pt x="19836" y="15254"/>
                </a:lnTo>
                <a:lnTo>
                  <a:pt x="19774" y="15254"/>
                </a:lnTo>
                <a:lnTo>
                  <a:pt x="19669" y="15359"/>
                </a:lnTo>
                <a:lnTo>
                  <a:pt x="19564" y="15380"/>
                </a:lnTo>
                <a:lnTo>
                  <a:pt x="19460" y="15359"/>
                </a:lnTo>
                <a:lnTo>
                  <a:pt x="19439" y="15296"/>
                </a:lnTo>
                <a:lnTo>
                  <a:pt x="19418" y="15191"/>
                </a:lnTo>
                <a:lnTo>
                  <a:pt x="19376" y="15149"/>
                </a:lnTo>
                <a:lnTo>
                  <a:pt x="19376" y="15066"/>
                </a:lnTo>
                <a:lnTo>
                  <a:pt x="19460" y="15129"/>
                </a:lnTo>
                <a:lnTo>
                  <a:pt x="19481" y="15170"/>
                </a:lnTo>
                <a:lnTo>
                  <a:pt x="19460" y="15233"/>
                </a:lnTo>
                <a:lnTo>
                  <a:pt x="19481" y="15296"/>
                </a:lnTo>
                <a:lnTo>
                  <a:pt x="19564" y="15359"/>
                </a:lnTo>
                <a:lnTo>
                  <a:pt x="19648" y="15359"/>
                </a:lnTo>
                <a:lnTo>
                  <a:pt x="19753" y="15254"/>
                </a:lnTo>
                <a:lnTo>
                  <a:pt x="19836" y="15233"/>
                </a:lnTo>
                <a:lnTo>
                  <a:pt x="19941" y="15233"/>
                </a:lnTo>
                <a:lnTo>
                  <a:pt x="19983" y="15275"/>
                </a:lnTo>
                <a:lnTo>
                  <a:pt x="20046" y="15275"/>
                </a:lnTo>
                <a:lnTo>
                  <a:pt x="20066" y="15233"/>
                </a:lnTo>
                <a:lnTo>
                  <a:pt x="20046" y="15170"/>
                </a:lnTo>
                <a:lnTo>
                  <a:pt x="19836" y="14961"/>
                </a:lnTo>
                <a:lnTo>
                  <a:pt x="19669" y="14836"/>
                </a:lnTo>
                <a:lnTo>
                  <a:pt x="19522" y="14836"/>
                </a:lnTo>
                <a:lnTo>
                  <a:pt x="19355" y="14752"/>
                </a:lnTo>
                <a:lnTo>
                  <a:pt x="19271" y="14647"/>
                </a:lnTo>
                <a:lnTo>
                  <a:pt x="19271" y="14564"/>
                </a:lnTo>
                <a:lnTo>
                  <a:pt x="19271" y="14522"/>
                </a:lnTo>
                <a:lnTo>
                  <a:pt x="19334" y="14564"/>
                </a:lnTo>
                <a:lnTo>
                  <a:pt x="19376" y="14668"/>
                </a:lnTo>
                <a:lnTo>
                  <a:pt x="19460" y="14731"/>
                </a:lnTo>
                <a:lnTo>
                  <a:pt x="19585" y="14731"/>
                </a:lnTo>
                <a:lnTo>
                  <a:pt x="19627" y="14668"/>
                </a:lnTo>
                <a:lnTo>
                  <a:pt x="19627" y="14626"/>
                </a:lnTo>
                <a:lnTo>
                  <a:pt x="19522" y="14522"/>
                </a:lnTo>
                <a:lnTo>
                  <a:pt x="19481" y="14459"/>
                </a:lnTo>
                <a:lnTo>
                  <a:pt x="19481" y="14438"/>
                </a:lnTo>
                <a:lnTo>
                  <a:pt x="19522" y="14438"/>
                </a:lnTo>
                <a:lnTo>
                  <a:pt x="19564" y="14459"/>
                </a:lnTo>
                <a:lnTo>
                  <a:pt x="19690" y="14626"/>
                </a:lnTo>
                <a:lnTo>
                  <a:pt x="19753" y="14731"/>
                </a:lnTo>
                <a:lnTo>
                  <a:pt x="19753" y="14773"/>
                </a:lnTo>
                <a:lnTo>
                  <a:pt x="19857" y="14857"/>
                </a:lnTo>
                <a:lnTo>
                  <a:pt x="19962" y="14940"/>
                </a:lnTo>
                <a:lnTo>
                  <a:pt x="20087" y="15087"/>
                </a:lnTo>
                <a:lnTo>
                  <a:pt x="20171" y="15129"/>
                </a:lnTo>
                <a:lnTo>
                  <a:pt x="20213" y="15087"/>
                </a:lnTo>
                <a:lnTo>
                  <a:pt x="20276" y="15129"/>
                </a:lnTo>
                <a:lnTo>
                  <a:pt x="20297" y="15170"/>
                </a:lnTo>
                <a:lnTo>
                  <a:pt x="20213" y="15233"/>
                </a:lnTo>
                <a:lnTo>
                  <a:pt x="20276" y="15296"/>
                </a:lnTo>
                <a:lnTo>
                  <a:pt x="20318" y="15359"/>
                </a:lnTo>
                <a:lnTo>
                  <a:pt x="20380" y="15359"/>
                </a:lnTo>
                <a:lnTo>
                  <a:pt x="20422" y="15275"/>
                </a:lnTo>
                <a:lnTo>
                  <a:pt x="20485" y="15087"/>
                </a:lnTo>
                <a:lnTo>
                  <a:pt x="20506" y="15045"/>
                </a:lnTo>
                <a:lnTo>
                  <a:pt x="20527" y="14982"/>
                </a:lnTo>
                <a:lnTo>
                  <a:pt x="20506" y="14877"/>
                </a:lnTo>
                <a:lnTo>
                  <a:pt x="20506" y="14836"/>
                </a:lnTo>
                <a:lnTo>
                  <a:pt x="20506" y="14710"/>
                </a:lnTo>
                <a:lnTo>
                  <a:pt x="20464" y="14626"/>
                </a:lnTo>
                <a:lnTo>
                  <a:pt x="20464" y="14564"/>
                </a:lnTo>
                <a:lnTo>
                  <a:pt x="20464" y="14543"/>
                </a:lnTo>
                <a:lnTo>
                  <a:pt x="20506" y="14564"/>
                </a:lnTo>
                <a:lnTo>
                  <a:pt x="20590" y="14605"/>
                </a:lnTo>
                <a:lnTo>
                  <a:pt x="20610" y="14605"/>
                </a:lnTo>
                <a:lnTo>
                  <a:pt x="20590" y="14543"/>
                </a:lnTo>
                <a:lnTo>
                  <a:pt x="20506" y="14459"/>
                </a:lnTo>
                <a:lnTo>
                  <a:pt x="20464" y="14354"/>
                </a:lnTo>
                <a:lnTo>
                  <a:pt x="20401" y="14313"/>
                </a:lnTo>
                <a:lnTo>
                  <a:pt x="20318" y="14292"/>
                </a:lnTo>
                <a:lnTo>
                  <a:pt x="19962" y="14292"/>
                </a:lnTo>
                <a:lnTo>
                  <a:pt x="19920" y="14208"/>
                </a:lnTo>
                <a:lnTo>
                  <a:pt x="19836" y="14145"/>
                </a:lnTo>
                <a:lnTo>
                  <a:pt x="19648" y="14145"/>
                </a:lnTo>
                <a:lnTo>
                  <a:pt x="19564" y="14187"/>
                </a:lnTo>
                <a:lnTo>
                  <a:pt x="19502" y="14187"/>
                </a:lnTo>
                <a:lnTo>
                  <a:pt x="19460" y="14124"/>
                </a:lnTo>
                <a:lnTo>
                  <a:pt x="19439" y="14103"/>
                </a:lnTo>
                <a:lnTo>
                  <a:pt x="19460" y="14041"/>
                </a:lnTo>
                <a:lnTo>
                  <a:pt x="19502" y="14103"/>
                </a:lnTo>
                <a:lnTo>
                  <a:pt x="19543" y="14124"/>
                </a:lnTo>
                <a:lnTo>
                  <a:pt x="19669" y="14103"/>
                </a:lnTo>
                <a:lnTo>
                  <a:pt x="19836" y="14082"/>
                </a:lnTo>
                <a:lnTo>
                  <a:pt x="19878" y="14124"/>
                </a:lnTo>
                <a:lnTo>
                  <a:pt x="19941" y="14103"/>
                </a:lnTo>
                <a:lnTo>
                  <a:pt x="20025" y="14082"/>
                </a:lnTo>
                <a:lnTo>
                  <a:pt x="20087" y="14103"/>
                </a:lnTo>
                <a:lnTo>
                  <a:pt x="20150" y="14124"/>
                </a:lnTo>
                <a:lnTo>
                  <a:pt x="20192" y="14103"/>
                </a:lnTo>
                <a:lnTo>
                  <a:pt x="20234" y="14082"/>
                </a:lnTo>
                <a:lnTo>
                  <a:pt x="20234" y="14020"/>
                </a:lnTo>
                <a:lnTo>
                  <a:pt x="20234" y="13915"/>
                </a:lnTo>
                <a:lnTo>
                  <a:pt x="20234" y="13873"/>
                </a:lnTo>
                <a:lnTo>
                  <a:pt x="20171" y="13831"/>
                </a:lnTo>
                <a:lnTo>
                  <a:pt x="20129" y="13873"/>
                </a:lnTo>
                <a:lnTo>
                  <a:pt x="20066" y="13894"/>
                </a:lnTo>
                <a:lnTo>
                  <a:pt x="19983" y="13873"/>
                </a:lnTo>
                <a:lnTo>
                  <a:pt x="19857" y="13873"/>
                </a:lnTo>
                <a:lnTo>
                  <a:pt x="19815" y="13810"/>
                </a:lnTo>
                <a:lnTo>
                  <a:pt x="19711" y="13706"/>
                </a:lnTo>
                <a:lnTo>
                  <a:pt x="19606" y="13727"/>
                </a:lnTo>
                <a:lnTo>
                  <a:pt x="19564" y="13789"/>
                </a:lnTo>
                <a:lnTo>
                  <a:pt x="19543" y="13789"/>
                </a:lnTo>
                <a:lnTo>
                  <a:pt x="19543" y="13685"/>
                </a:lnTo>
                <a:lnTo>
                  <a:pt x="19543" y="13601"/>
                </a:lnTo>
                <a:lnTo>
                  <a:pt x="19522" y="13538"/>
                </a:lnTo>
                <a:lnTo>
                  <a:pt x="19313" y="13538"/>
                </a:lnTo>
                <a:lnTo>
                  <a:pt x="19229" y="13497"/>
                </a:lnTo>
                <a:lnTo>
                  <a:pt x="19250" y="13455"/>
                </a:lnTo>
                <a:lnTo>
                  <a:pt x="19313" y="13455"/>
                </a:lnTo>
                <a:lnTo>
                  <a:pt x="19418" y="13476"/>
                </a:lnTo>
                <a:lnTo>
                  <a:pt x="19460" y="13455"/>
                </a:lnTo>
                <a:lnTo>
                  <a:pt x="19460" y="13392"/>
                </a:lnTo>
                <a:lnTo>
                  <a:pt x="19439" y="13371"/>
                </a:lnTo>
                <a:lnTo>
                  <a:pt x="19481" y="13308"/>
                </a:lnTo>
                <a:lnTo>
                  <a:pt x="19460" y="13266"/>
                </a:lnTo>
                <a:lnTo>
                  <a:pt x="19439" y="13204"/>
                </a:lnTo>
                <a:lnTo>
                  <a:pt x="19481" y="13162"/>
                </a:lnTo>
                <a:lnTo>
                  <a:pt x="19460" y="13078"/>
                </a:lnTo>
                <a:lnTo>
                  <a:pt x="19460" y="12994"/>
                </a:lnTo>
                <a:lnTo>
                  <a:pt x="19522" y="12973"/>
                </a:lnTo>
                <a:lnTo>
                  <a:pt x="19543" y="12994"/>
                </a:lnTo>
                <a:lnTo>
                  <a:pt x="19543" y="13078"/>
                </a:lnTo>
                <a:lnTo>
                  <a:pt x="19585" y="13141"/>
                </a:lnTo>
                <a:lnTo>
                  <a:pt x="19648" y="13162"/>
                </a:lnTo>
                <a:lnTo>
                  <a:pt x="19732" y="13078"/>
                </a:lnTo>
                <a:lnTo>
                  <a:pt x="19857" y="12953"/>
                </a:lnTo>
                <a:lnTo>
                  <a:pt x="19941" y="12932"/>
                </a:lnTo>
                <a:lnTo>
                  <a:pt x="19941" y="12890"/>
                </a:lnTo>
                <a:lnTo>
                  <a:pt x="19899" y="12869"/>
                </a:lnTo>
                <a:lnTo>
                  <a:pt x="19794" y="12848"/>
                </a:lnTo>
                <a:lnTo>
                  <a:pt x="19732" y="12848"/>
                </a:lnTo>
                <a:lnTo>
                  <a:pt x="19690" y="12827"/>
                </a:lnTo>
                <a:lnTo>
                  <a:pt x="19774" y="12785"/>
                </a:lnTo>
                <a:lnTo>
                  <a:pt x="19878" y="12785"/>
                </a:lnTo>
                <a:lnTo>
                  <a:pt x="19941" y="12827"/>
                </a:lnTo>
                <a:lnTo>
                  <a:pt x="19983" y="12827"/>
                </a:lnTo>
                <a:lnTo>
                  <a:pt x="19983" y="12764"/>
                </a:lnTo>
                <a:lnTo>
                  <a:pt x="19962" y="12743"/>
                </a:lnTo>
                <a:lnTo>
                  <a:pt x="20046" y="12722"/>
                </a:lnTo>
                <a:lnTo>
                  <a:pt x="20150" y="12722"/>
                </a:lnTo>
                <a:lnTo>
                  <a:pt x="20213" y="12785"/>
                </a:lnTo>
                <a:lnTo>
                  <a:pt x="20276" y="12827"/>
                </a:lnTo>
                <a:lnTo>
                  <a:pt x="20318" y="12785"/>
                </a:lnTo>
                <a:lnTo>
                  <a:pt x="20380" y="12827"/>
                </a:lnTo>
                <a:lnTo>
                  <a:pt x="20422" y="12890"/>
                </a:lnTo>
                <a:lnTo>
                  <a:pt x="20401" y="12973"/>
                </a:lnTo>
                <a:lnTo>
                  <a:pt x="20422" y="13036"/>
                </a:lnTo>
                <a:lnTo>
                  <a:pt x="20506" y="13057"/>
                </a:lnTo>
                <a:lnTo>
                  <a:pt x="20527" y="13036"/>
                </a:lnTo>
                <a:lnTo>
                  <a:pt x="20590" y="13057"/>
                </a:lnTo>
                <a:lnTo>
                  <a:pt x="20631" y="13141"/>
                </a:lnTo>
                <a:lnTo>
                  <a:pt x="20778" y="13183"/>
                </a:lnTo>
                <a:lnTo>
                  <a:pt x="20820" y="13266"/>
                </a:lnTo>
                <a:lnTo>
                  <a:pt x="20841" y="13287"/>
                </a:lnTo>
                <a:lnTo>
                  <a:pt x="20882" y="13245"/>
                </a:lnTo>
                <a:lnTo>
                  <a:pt x="20903" y="13141"/>
                </a:lnTo>
                <a:lnTo>
                  <a:pt x="20945" y="13057"/>
                </a:lnTo>
                <a:lnTo>
                  <a:pt x="21008" y="12890"/>
                </a:lnTo>
                <a:lnTo>
                  <a:pt x="21008" y="12848"/>
                </a:lnTo>
                <a:lnTo>
                  <a:pt x="21029" y="12722"/>
                </a:lnTo>
                <a:lnTo>
                  <a:pt x="21050" y="12555"/>
                </a:lnTo>
                <a:lnTo>
                  <a:pt x="21092" y="12513"/>
                </a:lnTo>
                <a:lnTo>
                  <a:pt x="21092" y="12429"/>
                </a:lnTo>
                <a:lnTo>
                  <a:pt x="21050" y="12346"/>
                </a:lnTo>
                <a:lnTo>
                  <a:pt x="20987" y="12304"/>
                </a:lnTo>
                <a:lnTo>
                  <a:pt x="20924" y="12241"/>
                </a:lnTo>
                <a:lnTo>
                  <a:pt x="20882" y="12241"/>
                </a:lnTo>
                <a:lnTo>
                  <a:pt x="20841" y="12199"/>
                </a:lnTo>
                <a:lnTo>
                  <a:pt x="20841" y="12136"/>
                </a:lnTo>
                <a:lnTo>
                  <a:pt x="20757" y="12136"/>
                </a:lnTo>
                <a:lnTo>
                  <a:pt x="20694" y="12220"/>
                </a:lnTo>
                <a:lnTo>
                  <a:pt x="20590" y="12325"/>
                </a:lnTo>
                <a:lnTo>
                  <a:pt x="20506" y="12346"/>
                </a:lnTo>
                <a:lnTo>
                  <a:pt x="20464" y="12304"/>
                </a:lnTo>
                <a:lnTo>
                  <a:pt x="20485" y="12241"/>
                </a:lnTo>
                <a:lnTo>
                  <a:pt x="20485" y="12157"/>
                </a:lnTo>
                <a:lnTo>
                  <a:pt x="20485" y="12136"/>
                </a:lnTo>
                <a:lnTo>
                  <a:pt x="20380" y="12116"/>
                </a:lnTo>
                <a:lnTo>
                  <a:pt x="20297" y="12116"/>
                </a:lnTo>
                <a:lnTo>
                  <a:pt x="20276" y="12053"/>
                </a:lnTo>
                <a:lnTo>
                  <a:pt x="20338" y="12032"/>
                </a:lnTo>
                <a:lnTo>
                  <a:pt x="20338" y="12011"/>
                </a:lnTo>
                <a:lnTo>
                  <a:pt x="20255" y="11948"/>
                </a:lnTo>
                <a:lnTo>
                  <a:pt x="20213" y="11906"/>
                </a:lnTo>
                <a:lnTo>
                  <a:pt x="20255" y="11885"/>
                </a:lnTo>
                <a:lnTo>
                  <a:pt x="20276" y="11906"/>
                </a:lnTo>
                <a:lnTo>
                  <a:pt x="20359" y="11927"/>
                </a:lnTo>
                <a:lnTo>
                  <a:pt x="20359" y="11885"/>
                </a:lnTo>
                <a:lnTo>
                  <a:pt x="20297" y="11802"/>
                </a:lnTo>
                <a:lnTo>
                  <a:pt x="20276" y="11718"/>
                </a:lnTo>
                <a:lnTo>
                  <a:pt x="20297" y="11676"/>
                </a:lnTo>
                <a:lnTo>
                  <a:pt x="20359" y="11634"/>
                </a:lnTo>
                <a:lnTo>
                  <a:pt x="20380" y="11676"/>
                </a:lnTo>
                <a:lnTo>
                  <a:pt x="20443" y="11697"/>
                </a:lnTo>
                <a:lnTo>
                  <a:pt x="20464" y="11739"/>
                </a:lnTo>
                <a:lnTo>
                  <a:pt x="20590" y="11885"/>
                </a:lnTo>
                <a:lnTo>
                  <a:pt x="20673" y="11927"/>
                </a:lnTo>
                <a:lnTo>
                  <a:pt x="20757" y="11906"/>
                </a:lnTo>
                <a:lnTo>
                  <a:pt x="20799" y="11844"/>
                </a:lnTo>
                <a:lnTo>
                  <a:pt x="20757" y="11718"/>
                </a:lnTo>
                <a:lnTo>
                  <a:pt x="20652" y="11613"/>
                </a:lnTo>
                <a:lnTo>
                  <a:pt x="20569" y="11572"/>
                </a:lnTo>
                <a:lnTo>
                  <a:pt x="20464" y="11530"/>
                </a:lnTo>
                <a:lnTo>
                  <a:pt x="20443" y="11404"/>
                </a:lnTo>
                <a:lnTo>
                  <a:pt x="20380" y="11320"/>
                </a:lnTo>
                <a:lnTo>
                  <a:pt x="20338" y="11258"/>
                </a:lnTo>
                <a:lnTo>
                  <a:pt x="20255" y="11216"/>
                </a:lnTo>
                <a:lnTo>
                  <a:pt x="20171" y="11174"/>
                </a:lnTo>
                <a:lnTo>
                  <a:pt x="20171" y="11111"/>
                </a:lnTo>
                <a:lnTo>
                  <a:pt x="20234" y="11069"/>
                </a:lnTo>
                <a:lnTo>
                  <a:pt x="20234" y="11007"/>
                </a:lnTo>
                <a:lnTo>
                  <a:pt x="20192" y="10986"/>
                </a:lnTo>
                <a:lnTo>
                  <a:pt x="20192" y="10944"/>
                </a:lnTo>
                <a:lnTo>
                  <a:pt x="20255" y="10881"/>
                </a:lnTo>
                <a:lnTo>
                  <a:pt x="20297" y="10881"/>
                </a:lnTo>
                <a:lnTo>
                  <a:pt x="20359" y="10860"/>
                </a:lnTo>
                <a:lnTo>
                  <a:pt x="20443" y="10881"/>
                </a:lnTo>
                <a:lnTo>
                  <a:pt x="20485" y="10944"/>
                </a:lnTo>
                <a:lnTo>
                  <a:pt x="20401" y="10986"/>
                </a:lnTo>
                <a:lnTo>
                  <a:pt x="20464" y="10986"/>
                </a:lnTo>
                <a:lnTo>
                  <a:pt x="20548" y="11048"/>
                </a:lnTo>
                <a:lnTo>
                  <a:pt x="20548" y="11090"/>
                </a:lnTo>
                <a:lnTo>
                  <a:pt x="20569" y="11174"/>
                </a:lnTo>
                <a:lnTo>
                  <a:pt x="20652" y="11195"/>
                </a:lnTo>
                <a:lnTo>
                  <a:pt x="20757" y="11111"/>
                </a:lnTo>
                <a:lnTo>
                  <a:pt x="20799" y="10986"/>
                </a:lnTo>
                <a:lnTo>
                  <a:pt x="20820" y="10860"/>
                </a:lnTo>
                <a:lnTo>
                  <a:pt x="20882" y="10776"/>
                </a:lnTo>
                <a:lnTo>
                  <a:pt x="20903" y="10735"/>
                </a:lnTo>
                <a:lnTo>
                  <a:pt x="20882" y="10588"/>
                </a:lnTo>
                <a:lnTo>
                  <a:pt x="20966" y="10525"/>
                </a:lnTo>
                <a:lnTo>
                  <a:pt x="21029" y="10463"/>
                </a:lnTo>
                <a:lnTo>
                  <a:pt x="21071" y="10316"/>
                </a:lnTo>
                <a:lnTo>
                  <a:pt x="21029" y="10212"/>
                </a:lnTo>
                <a:lnTo>
                  <a:pt x="20987" y="10128"/>
                </a:lnTo>
                <a:lnTo>
                  <a:pt x="21029" y="9919"/>
                </a:lnTo>
                <a:lnTo>
                  <a:pt x="21092" y="9751"/>
                </a:lnTo>
                <a:lnTo>
                  <a:pt x="21092" y="9605"/>
                </a:lnTo>
                <a:lnTo>
                  <a:pt x="21175" y="9521"/>
                </a:lnTo>
                <a:lnTo>
                  <a:pt x="21175" y="9437"/>
                </a:lnTo>
                <a:lnTo>
                  <a:pt x="21196" y="9312"/>
                </a:lnTo>
                <a:lnTo>
                  <a:pt x="21196" y="9165"/>
                </a:lnTo>
                <a:lnTo>
                  <a:pt x="21280" y="9082"/>
                </a:lnTo>
                <a:lnTo>
                  <a:pt x="21343" y="8956"/>
                </a:lnTo>
                <a:lnTo>
                  <a:pt x="21531" y="8684"/>
                </a:lnTo>
                <a:lnTo>
                  <a:pt x="21615" y="8538"/>
                </a:lnTo>
                <a:lnTo>
                  <a:pt x="21761" y="8391"/>
                </a:lnTo>
                <a:lnTo>
                  <a:pt x="21824" y="8287"/>
                </a:lnTo>
                <a:lnTo>
                  <a:pt x="21908" y="8224"/>
                </a:lnTo>
                <a:lnTo>
                  <a:pt x="21950" y="8077"/>
                </a:lnTo>
                <a:lnTo>
                  <a:pt x="22075" y="7973"/>
                </a:lnTo>
                <a:lnTo>
                  <a:pt x="22117" y="7952"/>
                </a:lnTo>
                <a:lnTo>
                  <a:pt x="22075" y="7910"/>
                </a:lnTo>
                <a:lnTo>
                  <a:pt x="22012" y="7847"/>
                </a:lnTo>
                <a:lnTo>
                  <a:pt x="21908" y="7826"/>
                </a:lnTo>
                <a:lnTo>
                  <a:pt x="21845" y="7763"/>
                </a:lnTo>
                <a:lnTo>
                  <a:pt x="21803" y="7722"/>
                </a:lnTo>
                <a:lnTo>
                  <a:pt x="21719" y="7743"/>
                </a:lnTo>
                <a:lnTo>
                  <a:pt x="21552" y="7805"/>
                </a:lnTo>
                <a:lnTo>
                  <a:pt x="21406" y="7847"/>
                </a:lnTo>
                <a:lnTo>
                  <a:pt x="21280" y="7910"/>
                </a:lnTo>
                <a:lnTo>
                  <a:pt x="21196" y="8015"/>
                </a:lnTo>
                <a:lnTo>
                  <a:pt x="21092" y="8056"/>
                </a:lnTo>
                <a:lnTo>
                  <a:pt x="21071" y="8119"/>
                </a:lnTo>
                <a:lnTo>
                  <a:pt x="21008" y="8140"/>
                </a:lnTo>
                <a:lnTo>
                  <a:pt x="20903" y="8077"/>
                </a:lnTo>
                <a:lnTo>
                  <a:pt x="20862" y="8035"/>
                </a:lnTo>
                <a:lnTo>
                  <a:pt x="20862" y="7973"/>
                </a:lnTo>
                <a:lnTo>
                  <a:pt x="20924" y="7973"/>
                </a:lnTo>
                <a:lnTo>
                  <a:pt x="20987" y="7952"/>
                </a:lnTo>
                <a:lnTo>
                  <a:pt x="20987" y="7847"/>
                </a:lnTo>
                <a:lnTo>
                  <a:pt x="20966" y="7805"/>
                </a:lnTo>
                <a:lnTo>
                  <a:pt x="20882" y="7805"/>
                </a:lnTo>
                <a:lnTo>
                  <a:pt x="20820" y="7763"/>
                </a:lnTo>
                <a:lnTo>
                  <a:pt x="20903" y="7743"/>
                </a:lnTo>
                <a:lnTo>
                  <a:pt x="20966" y="7701"/>
                </a:lnTo>
                <a:lnTo>
                  <a:pt x="21071" y="7617"/>
                </a:lnTo>
                <a:lnTo>
                  <a:pt x="21134" y="7491"/>
                </a:lnTo>
                <a:lnTo>
                  <a:pt x="21238" y="7408"/>
                </a:lnTo>
                <a:lnTo>
                  <a:pt x="21322" y="7408"/>
                </a:lnTo>
                <a:lnTo>
                  <a:pt x="21447" y="7429"/>
                </a:lnTo>
                <a:lnTo>
                  <a:pt x="21698" y="7617"/>
                </a:lnTo>
                <a:lnTo>
                  <a:pt x="21761" y="7659"/>
                </a:lnTo>
                <a:lnTo>
                  <a:pt x="21970" y="7659"/>
                </a:lnTo>
                <a:lnTo>
                  <a:pt x="22075" y="7638"/>
                </a:lnTo>
                <a:lnTo>
                  <a:pt x="22180" y="7659"/>
                </a:lnTo>
                <a:lnTo>
                  <a:pt x="22389" y="7617"/>
                </a:lnTo>
                <a:lnTo>
                  <a:pt x="22494" y="7554"/>
                </a:lnTo>
                <a:lnTo>
                  <a:pt x="22494" y="7491"/>
                </a:lnTo>
                <a:lnTo>
                  <a:pt x="22473" y="7429"/>
                </a:lnTo>
                <a:lnTo>
                  <a:pt x="22515" y="7429"/>
                </a:lnTo>
                <a:lnTo>
                  <a:pt x="22598" y="7408"/>
                </a:lnTo>
                <a:lnTo>
                  <a:pt x="22682" y="7324"/>
                </a:lnTo>
                <a:lnTo>
                  <a:pt x="22682" y="7240"/>
                </a:lnTo>
                <a:lnTo>
                  <a:pt x="22640" y="7178"/>
                </a:lnTo>
                <a:lnTo>
                  <a:pt x="22535" y="7136"/>
                </a:lnTo>
                <a:lnTo>
                  <a:pt x="22473" y="7094"/>
                </a:lnTo>
                <a:lnTo>
                  <a:pt x="22431" y="7073"/>
                </a:lnTo>
                <a:lnTo>
                  <a:pt x="22347" y="7073"/>
                </a:lnTo>
                <a:lnTo>
                  <a:pt x="22263" y="7136"/>
                </a:lnTo>
                <a:lnTo>
                  <a:pt x="22222" y="7136"/>
                </a:lnTo>
                <a:lnTo>
                  <a:pt x="22138" y="7073"/>
                </a:lnTo>
                <a:lnTo>
                  <a:pt x="21908" y="7073"/>
                </a:lnTo>
                <a:lnTo>
                  <a:pt x="21761" y="7031"/>
                </a:lnTo>
                <a:lnTo>
                  <a:pt x="21657" y="6989"/>
                </a:lnTo>
                <a:lnTo>
                  <a:pt x="21594" y="6989"/>
                </a:lnTo>
                <a:lnTo>
                  <a:pt x="21510" y="7010"/>
                </a:lnTo>
                <a:lnTo>
                  <a:pt x="21196" y="7010"/>
                </a:lnTo>
                <a:lnTo>
                  <a:pt x="21092" y="6968"/>
                </a:lnTo>
                <a:lnTo>
                  <a:pt x="21196" y="6968"/>
                </a:lnTo>
                <a:lnTo>
                  <a:pt x="21301" y="6989"/>
                </a:lnTo>
                <a:lnTo>
                  <a:pt x="21406" y="6927"/>
                </a:lnTo>
                <a:lnTo>
                  <a:pt x="21531" y="6906"/>
                </a:lnTo>
                <a:lnTo>
                  <a:pt x="21636" y="6927"/>
                </a:lnTo>
                <a:lnTo>
                  <a:pt x="21740" y="6968"/>
                </a:lnTo>
                <a:lnTo>
                  <a:pt x="21782" y="6927"/>
                </a:lnTo>
                <a:lnTo>
                  <a:pt x="21845" y="6885"/>
                </a:lnTo>
                <a:lnTo>
                  <a:pt x="21950" y="6885"/>
                </a:lnTo>
                <a:lnTo>
                  <a:pt x="21991" y="6822"/>
                </a:lnTo>
                <a:lnTo>
                  <a:pt x="22054" y="6801"/>
                </a:lnTo>
                <a:lnTo>
                  <a:pt x="22138" y="6822"/>
                </a:lnTo>
                <a:lnTo>
                  <a:pt x="22180" y="6822"/>
                </a:lnTo>
                <a:lnTo>
                  <a:pt x="22201" y="6780"/>
                </a:lnTo>
                <a:lnTo>
                  <a:pt x="22242" y="6759"/>
                </a:lnTo>
                <a:lnTo>
                  <a:pt x="22284" y="6759"/>
                </a:lnTo>
                <a:lnTo>
                  <a:pt x="22305" y="6780"/>
                </a:lnTo>
                <a:lnTo>
                  <a:pt x="22368" y="6801"/>
                </a:lnTo>
                <a:lnTo>
                  <a:pt x="22410" y="6822"/>
                </a:lnTo>
                <a:lnTo>
                  <a:pt x="22515" y="6822"/>
                </a:lnTo>
                <a:lnTo>
                  <a:pt x="22619" y="6864"/>
                </a:lnTo>
                <a:lnTo>
                  <a:pt x="22703" y="6906"/>
                </a:lnTo>
                <a:lnTo>
                  <a:pt x="22891" y="6906"/>
                </a:lnTo>
                <a:lnTo>
                  <a:pt x="22996" y="6822"/>
                </a:lnTo>
                <a:lnTo>
                  <a:pt x="23184" y="6759"/>
                </a:lnTo>
                <a:lnTo>
                  <a:pt x="23331" y="6759"/>
                </a:lnTo>
                <a:lnTo>
                  <a:pt x="23351" y="6675"/>
                </a:lnTo>
                <a:lnTo>
                  <a:pt x="23351" y="6592"/>
                </a:lnTo>
                <a:lnTo>
                  <a:pt x="23310" y="6571"/>
                </a:lnTo>
                <a:lnTo>
                  <a:pt x="23247" y="6487"/>
                </a:lnTo>
                <a:lnTo>
                  <a:pt x="23247" y="6445"/>
                </a:lnTo>
                <a:lnTo>
                  <a:pt x="23226" y="6403"/>
                </a:lnTo>
                <a:lnTo>
                  <a:pt x="23226" y="6362"/>
                </a:lnTo>
                <a:lnTo>
                  <a:pt x="23289" y="6257"/>
                </a:lnTo>
                <a:lnTo>
                  <a:pt x="23351" y="6194"/>
                </a:lnTo>
                <a:lnTo>
                  <a:pt x="23414" y="6194"/>
                </a:lnTo>
                <a:lnTo>
                  <a:pt x="23561" y="6299"/>
                </a:lnTo>
                <a:lnTo>
                  <a:pt x="23644" y="6341"/>
                </a:lnTo>
                <a:lnTo>
                  <a:pt x="23707" y="6299"/>
                </a:lnTo>
                <a:lnTo>
                  <a:pt x="23749" y="6236"/>
                </a:lnTo>
                <a:lnTo>
                  <a:pt x="23854" y="6069"/>
                </a:lnTo>
                <a:lnTo>
                  <a:pt x="23958" y="5985"/>
                </a:lnTo>
                <a:lnTo>
                  <a:pt x="24042" y="5964"/>
                </a:lnTo>
                <a:lnTo>
                  <a:pt x="24063" y="5922"/>
                </a:lnTo>
                <a:lnTo>
                  <a:pt x="24167" y="5838"/>
                </a:lnTo>
                <a:lnTo>
                  <a:pt x="24272" y="5776"/>
                </a:lnTo>
                <a:lnTo>
                  <a:pt x="24335" y="5713"/>
                </a:lnTo>
                <a:lnTo>
                  <a:pt x="24335" y="5566"/>
                </a:lnTo>
                <a:lnTo>
                  <a:pt x="24272" y="5420"/>
                </a:lnTo>
                <a:lnTo>
                  <a:pt x="24188" y="5336"/>
                </a:lnTo>
                <a:lnTo>
                  <a:pt x="24167" y="5253"/>
                </a:lnTo>
                <a:lnTo>
                  <a:pt x="24021" y="5127"/>
                </a:lnTo>
                <a:lnTo>
                  <a:pt x="24021" y="5085"/>
                </a:lnTo>
                <a:lnTo>
                  <a:pt x="23958" y="5002"/>
                </a:lnTo>
                <a:lnTo>
                  <a:pt x="23854" y="4939"/>
                </a:lnTo>
                <a:lnTo>
                  <a:pt x="23812" y="4939"/>
                </a:lnTo>
                <a:lnTo>
                  <a:pt x="23728" y="4876"/>
                </a:lnTo>
                <a:lnTo>
                  <a:pt x="23623" y="4813"/>
                </a:lnTo>
                <a:lnTo>
                  <a:pt x="23498" y="4813"/>
                </a:lnTo>
                <a:lnTo>
                  <a:pt x="23331" y="4771"/>
                </a:lnTo>
                <a:lnTo>
                  <a:pt x="23184" y="4688"/>
                </a:lnTo>
                <a:lnTo>
                  <a:pt x="23038" y="4667"/>
                </a:lnTo>
                <a:lnTo>
                  <a:pt x="22975" y="4688"/>
                </a:lnTo>
                <a:lnTo>
                  <a:pt x="22828" y="4688"/>
                </a:lnTo>
                <a:lnTo>
                  <a:pt x="22682" y="4730"/>
                </a:lnTo>
                <a:lnTo>
                  <a:pt x="22619" y="4792"/>
                </a:lnTo>
                <a:lnTo>
                  <a:pt x="22515" y="4834"/>
                </a:lnTo>
                <a:lnTo>
                  <a:pt x="22410" y="4792"/>
                </a:lnTo>
                <a:lnTo>
                  <a:pt x="22389" y="4730"/>
                </a:lnTo>
                <a:lnTo>
                  <a:pt x="22347" y="4771"/>
                </a:lnTo>
                <a:lnTo>
                  <a:pt x="22305" y="4834"/>
                </a:lnTo>
                <a:lnTo>
                  <a:pt x="22347" y="4918"/>
                </a:lnTo>
                <a:lnTo>
                  <a:pt x="22347" y="5022"/>
                </a:lnTo>
                <a:lnTo>
                  <a:pt x="22284" y="5106"/>
                </a:lnTo>
                <a:lnTo>
                  <a:pt x="22242" y="5106"/>
                </a:lnTo>
                <a:lnTo>
                  <a:pt x="22242" y="5148"/>
                </a:lnTo>
                <a:lnTo>
                  <a:pt x="22263" y="5211"/>
                </a:lnTo>
                <a:lnTo>
                  <a:pt x="22242" y="5294"/>
                </a:lnTo>
                <a:lnTo>
                  <a:pt x="22138" y="5336"/>
                </a:lnTo>
                <a:lnTo>
                  <a:pt x="22033" y="5336"/>
                </a:lnTo>
                <a:lnTo>
                  <a:pt x="21970" y="5253"/>
                </a:lnTo>
                <a:lnTo>
                  <a:pt x="21970" y="5190"/>
                </a:lnTo>
                <a:lnTo>
                  <a:pt x="21929" y="5148"/>
                </a:lnTo>
                <a:lnTo>
                  <a:pt x="21866" y="5211"/>
                </a:lnTo>
                <a:lnTo>
                  <a:pt x="21866" y="5315"/>
                </a:lnTo>
                <a:lnTo>
                  <a:pt x="21887" y="5336"/>
                </a:lnTo>
                <a:lnTo>
                  <a:pt x="21845" y="5420"/>
                </a:lnTo>
                <a:lnTo>
                  <a:pt x="21824" y="5525"/>
                </a:lnTo>
                <a:lnTo>
                  <a:pt x="21782" y="5566"/>
                </a:lnTo>
                <a:lnTo>
                  <a:pt x="21782" y="5504"/>
                </a:lnTo>
                <a:lnTo>
                  <a:pt x="21824" y="5441"/>
                </a:lnTo>
                <a:lnTo>
                  <a:pt x="21782" y="5315"/>
                </a:lnTo>
                <a:lnTo>
                  <a:pt x="21740" y="5232"/>
                </a:lnTo>
                <a:lnTo>
                  <a:pt x="21761" y="5148"/>
                </a:lnTo>
                <a:lnTo>
                  <a:pt x="21761" y="5064"/>
                </a:lnTo>
                <a:lnTo>
                  <a:pt x="21719" y="5002"/>
                </a:lnTo>
                <a:lnTo>
                  <a:pt x="21719" y="4918"/>
                </a:lnTo>
                <a:lnTo>
                  <a:pt x="21657" y="4939"/>
                </a:lnTo>
                <a:lnTo>
                  <a:pt x="21636" y="5002"/>
                </a:lnTo>
                <a:lnTo>
                  <a:pt x="21552" y="5064"/>
                </a:lnTo>
                <a:lnTo>
                  <a:pt x="21552" y="5148"/>
                </a:lnTo>
                <a:lnTo>
                  <a:pt x="21531" y="5253"/>
                </a:lnTo>
                <a:lnTo>
                  <a:pt x="21364" y="5420"/>
                </a:lnTo>
                <a:lnTo>
                  <a:pt x="21301" y="5483"/>
                </a:lnTo>
                <a:lnTo>
                  <a:pt x="21217" y="5483"/>
                </a:lnTo>
                <a:lnTo>
                  <a:pt x="21154" y="5546"/>
                </a:lnTo>
                <a:lnTo>
                  <a:pt x="21050" y="5629"/>
                </a:lnTo>
                <a:lnTo>
                  <a:pt x="20945" y="5629"/>
                </a:lnTo>
                <a:lnTo>
                  <a:pt x="20841" y="5734"/>
                </a:lnTo>
                <a:lnTo>
                  <a:pt x="20694" y="5818"/>
                </a:lnTo>
                <a:lnTo>
                  <a:pt x="20422" y="5818"/>
                </a:lnTo>
                <a:lnTo>
                  <a:pt x="20422" y="5859"/>
                </a:lnTo>
                <a:lnTo>
                  <a:pt x="20359" y="5901"/>
                </a:lnTo>
                <a:lnTo>
                  <a:pt x="20255" y="5901"/>
                </a:lnTo>
                <a:lnTo>
                  <a:pt x="20171" y="5880"/>
                </a:lnTo>
                <a:lnTo>
                  <a:pt x="20087" y="5943"/>
                </a:lnTo>
                <a:lnTo>
                  <a:pt x="19711" y="6131"/>
                </a:lnTo>
                <a:lnTo>
                  <a:pt x="19522" y="6278"/>
                </a:lnTo>
                <a:lnTo>
                  <a:pt x="19502" y="6382"/>
                </a:lnTo>
                <a:lnTo>
                  <a:pt x="19439" y="6403"/>
                </a:lnTo>
                <a:lnTo>
                  <a:pt x="19229" y="6571"/>
                </a:lnTo>
                <a:lnTo>
                  <a:pt x="19125" y="6675"/>
                </a:lnTo>
                <a:lnTo>
                  <a:pt x="19104" y="6613"/>
                </a:lnTo>
                <a:lnTo>
                  <a:pt x="19083" y="6613"/>
                </a:lnTo>
                <a:lnTo>
                  <a:pt x="18978" y="6696"/>
                </a:lnTo>
                <a:lnTo>
                  <a:pt x="18895" y="6822"/>
                </a:lnTo>
                <a:lnTo>
                  <a:pt x="18790" y="6968"/>
                </a:lnTo>
                <a:lnTo>
                  <a:pt x="18769" y="7031"/>
                </a:lnTo>
                <a:lnTo>
                  <a:pt x="18727" y="7094"/>
                </a:lnTo>
                <a:lnTo>
                  <a:pt x="18706" y="7031"/>
                </a:lnTo>
                <a:lnTo>
                  <a:pt x="18748" y="6906"/>
                </a:lnTo>
                <a:lnTo>
                  <a:pt x="18748" y="6801"/>
                </a:lnTo>
                <a:lnTo>
                  <a:pt x="18748" y="6696"/>
                </a:lnTo>
                <a:lnTo>
                  <a:pt x="18853" y="6696"/>
                </a:lnTo>
                <a:lnTo>
                  <a:pt x="18895" y="6654"/>
                </a:lnTo>
                <a:lnTo>
                  <a:pt x="19020" y="6550"/>
                </a:lnTo>
                <a:lnTo>
                  <a:pt x="19104" y="6508"/>
                </a:lnTo>
                <a:lnTo>
                  <a:pt x="19209" y="6403"/>
                </a:lnTo>
                <a:lnTo>
                  <a:pt x="19355" y="6278"/>
                </a:lnTo>
                <a:lnTo>
                  <a:pt x="19418" y="6194"/>
                </a:lnTo>
                <a:lnTo>
                  <a:pt x="19522" y="6152"/>
                </a:lnTo>
                <a:lnTo>
                  <a:pt x="19627" y="5985"/>
                </a:lnTo>
                <a:lnTo>
                  <a:pt x="19669" y="5922"/>
                </a:lnTo>
                <a:lnTo>
                  <a:pt x="19648" y="5838"/>
                </a:lnTo>
                <a:lnTo>
                  <a:pt x="19669" y="5776"/>
                </a:lnTo>
                <a:lnTo>
                  <a:pt x="19690" y="5818"/>
                </a:lnTo>
                <a:lnTo>
                  <a:pt x="19753" y="5838"/>
                </a:lnTo>
                <a:lnTo>
                  <a:pt x="19836" y="5755"/>
                </a:lnTo>
                <a:lnTo>
                  <a:pt x="19941" y="5713"/>
                </a:lnTo>
                <a:lnTo>
                  <a:pt x="19941" y="5629"/>
                </a:lnTo>
                <a:lnTo>
                  <a:pt x="20004" y="5504"/>
                </a:lnTo>
                <a:lnTo>
                  <a:pt x="20066" y="5462"/>
                </a:lnTo>
                <a:lnTo>
                  <a:pt x="20150" y="5504"/>
                </a:lnTo>
                <a:lnTo>
                  <a:pt x="20213" y="5420"/>
                </a:lnTo>
                <a:lnTo>
                  <a:pt x="20297" y="5399"/>
                </a:lnTo>
                <a:lnTo>
                  <a:pt x="20318" y="5420"/>
                </a:lnTo>
                <a:lnTo>
                  <a:pt x="20401" y="5420"/>
                </a:lnTo>
                <a:lnTo>
                  <a:pt x="20715" y="5127"/>
                </a:lnTo>
                <a:lnTo>
                  <a:pt x="20778" y="5022"/>
                </a:lnTo>
                <a:lnTo>
                  <a:pt x="20799" y="4897"/>
                </a:lnTo>
                <a:lnTo>
                  <a:pt x="20882" y="4709"/>
                </a:lnTo>
                <a:lnTo>
                  <a:pt x="20987" y="4583"/>
                </a:lnTo>
                <a:lnTo>
                  <a:pt x="20987" y="4458"/>
                </a:lnTo>
                <a:lnTo>
                  <a:pt x="20987" y="4269"/>
                </a:lnTo>
                <a:lnTo>
                  <a:pt x="20945" y="4165"/>
                </a:lnTo>
                <a:lnTo>
                  <a:pt x="20882" y="4144"/>
                </a:lnTo>
                <a:lnTo>
                  <a:pt x="20736" y="4165"/>
                </a:lnTo>
                <a:lnTo>
                  <a:pt x="20590" y="4165"/>
                </a:lnTo>
                <a:lnTo>
                  <a:pt x="20464" y="4102"/>
                </a:lnTo>
                <a:lnTo>
                  <a:pt x="20318" y="4102"/>
                </a:lnTo>
                <a:lnTo>
                  <a:pt x="20255" y="4165"/>
                </a:lnTo>
                <a:lnTo>
                  <a:pt x="20213" y="4248"/>
                </a:lnTo>
                <a:lnTo>
                  <a:pt x="20255" y="4290"/>
                </a:lnTo>
                <a:lnTo>
                  <a:pt x="20213" y="4353"/>
                </a:lnTo>
                <a:lnTo>
                  <a:pt x="20213" y="4499"/>
                </a:lnTo>
                <a:lnTo>
                  <a:pt x="20171" y="4646"/>
                </a:lnTo>
                <a:lnTo>
                  <a:pt x="20066" y="4792"/>
                </a:lnTo>
                <a:lnTo>
                  <a:pt x="20004" y="4730"/>
                </a:lnTo>
                <a:lnTo>
                  <a:pt x="19941" y="4709"/>
                </a:lnTo>
                <a:lnTo>
                  <a:pt x="19899" y="4709"/>
                </a:lnTo>
                <a:lnTo>
                  <a:pt x="19857" y="4771"/>
                </a:lnTo>
                <a:lnTo>
                  <a:pt x="19794" y="4792"/>
                </a:lnTo>
                <a:lnTo>
                  <a:pt x="19732" y="4730"/>
                </a:lnTo>
                <a:lnTo>
                  <a:pt x="19669" y="4730"/>
                </a:lnTo>
                <a:cubicBezTo>
                  <a:pt x="19669" y="4730"/>
                  <a:pt x="19481" y="4688"/>
                  <a:pt x="19481" y="4646"/>
                </a:cubicBezTo>
                <a:lnTo>
                  <a:pt x="19271" y="4646"/>
                </a:lnTo>
                <a:lnTo>
                  <a:pt x="19167" y="4709"/>
                </a:lnTo>
                <a:lnTo>
                  <a:pt x="19020" y="4730"/>
                </a:lnTo>
                <a:lnTo>
                  <a:pt x="18895" y="4792"/>
                </a:lnTo>
                <a:lnTo>
                  <a:pt x="18832" y="4750"/>
                </a:lnTo>
                <a:lnTo>
                  <a:pt x="18832" y="4709"/>
                </a:lnTo>
                <a:lnTo>
                  <a:pt x="18853" y="4625"/>
                </a:lnTo>
                <a:lnTo>
                  <a:pt x="18853" y="4541"/>
                </a:lnTo>
                <a:lnTo>
                  <a:pt x="18895" y="4478"/>
                </a:lnTo>
                <a:lnTo>
                  <a:pt x="18916" y="4478"/>
                </a:lnTo>
                <a:lnTo>
                  <a:pt x="18957" y="4499"/>
                </a:lnTo>
                <a:lnTo>
                  <a:pt x="19020" y="4499"/>
                </a:lnTo>
                <a:lnTo>
                  <a:pt x="19146" y="4437"/>
                </a:lnTo>
                <a:lnTo>
                  <a:pt x="19439" y="4416"/>
                </a:lnTo>
                <a:lnTo>
                  <a:pt x="19481" y="4395"/>
                </a:lnTo>
                <a:lnTo>
                  <a:pt x="19543" y="4290"/>
                </a:lnTo>
                <a:lnTo>
                  <a:pt x="19564" y="4206"/>
                </a:lnTo>
                <a:lnTo>
                  <a:pt x="19648" y="4165"/>
                </a:lnTo>
                <a:lnTo>
                  <a:pt x="19669" y="4102"/>
                </a:lnTo>
                <a:lnTo>
                  <a:pt x="19627" y="4060"/>
                </a:lnTo>
                <a:lnTo>
                  <a:pt x="19627" y="3997"/>
                </a:lnTo>
                <a:lnTo>
                  <a:pt x="19313" y="3997"/>
                </a:lnTo>
                <a:lnTo>
                  <a:pt x="19125" y="3955"/>
                </a:lnTo>
                <a:lnTo>
                  <a:pt x="19020" y="3893"/>
                </a:lnTo>
                <a:lnTo>
                  <a:pt x="18937" y="3872"/>
                </a:lnTo>
                <a:lnTo>
                  <a:pt x="18685" y="3893"/>
                </a:lnTo>
                <a:lnTo>
                  <a:pt x="18560" y="3872"/>
                </a:lnTo>
                <a:lnTo>
                  <a:pt x="18455" y="3830"/>
                </a:lnTo>
                <a:lnTo>
                  <a:pt x="18288" y="3830"/>
                </a:lnTo>
                <a:lnTo>
                  <a:pt x="18162" y="3851"/>
                </a:lnTo>
                <a:lnTo>
                  <a:pt x="18100" y="3830"/>
                </a:lnTo>
                <a:lnTo>
                  <a:pt x="17995" y="3788"/>
                </a:lnTo>
                <a:lnTo>
                  <a:pt x="17932" y="3788"/>
                </a:lnTo>
                <a:lnTo>
                  <a:pt x="17849" y="3893"/>
                </a:lnTo>
                <a:lnTo>
                  <a:pt x="17849" y="3976"/>
                </a:lnTo>
                <a:lnTo>
                  <a:pt x="17765" y="4039"/>
                </a:lnTo>
                <a:lnTo>
                  <a:pt x="17744" y="4039"/>
                </a:lnTo>
                <a:lnTo>
                  <a:pt x="17765" y="3955"/>
                </a:lnTo>
                <a:lnTo>
                  <a:pt x="17765" y="3934"/>
                </a:lnTo>
                <a:lnTo>
                  <a:pt x="17681" y="3934"/>
                </a:lnTo>
                <a:lnTo>
                  <a:pt x="17451" y="3997"/>
                </a:lnTo>
                <a:lnTo>
                  <a:pt x="17305" y="4060"/>
                </a:lnTo>
                <a:lnTo>
                  <a:pt x="17221" y="4144"/>
                </a:lnTo>
                <a:lnTo>
                  <a:pt x="17158" y="4186"/>
                </a:lnTo>
                <a:lnTo>
                  <a:pt x="17053" y="4186"/>
                </a:lnTo>
                <a:lnTo>
                  <a:pt x="16949" y="4206"/>
                </a:lnTo>
                <a:lnTo>
                  <a:pt x="16886" y="4269"/>
                </a:lnTo>
                <a:lnTo>
                  <a:pt x="16781" y="4290"/>
                </a:lnTo>
                <a:lnTo>
                  <a:pt x="16698" y="4374"/>
                </a:lnTo>
                <a:lnTo>
                  <a:pt x="16698" y="4458"/>
                </a:lnTo>
                <a:lnTo>
                  <a:pt x="16635" y="4520"/>
                </a:lnTo>
                <a:lnTo>
                  <a:pt x="16593" y="4520"/>
                </a:lnTo>
                <a:lnTo>
                  <a:pt x="16530" y="4458"/>
                </a:lnTo>
                <a:lnTo>
                  <a:pt x="16530" y="4374"/>
                </a:lnTo>
                <a:lnTo>
                  <a:pt x="16509" y="4290"/>
                </a:lnTo>
                <a:lnTo>
                  <a:pt x="16468" y="4248"/>
                </a:lnTo>
                <a:lnTo>
                  <a:pt x="16468" y="4165"/>
                </a:lnTo>
                <a:lnTo>
                  <a:pt x="16509" y="4081"/>
                </a:lnTo>
                <a:lnTo>
                  <a:pt x="16593" y="4081"/>
                </a:lnTo>
                <a:lnTo>
                  <a:pt x="16698" y="4039"/>
                </a:lnTo>
                <a:lnTo>
                  <a:pt x="16802" y="4039"/>
                </a:lnTo>
                <a:lnTo>
                  <a:pt x="16886" y="3997"/>
                </a:lnTo>
                <a:lnTo>
                  <a:pt x="16928" y="3955"/>
                </a:lnTo>
                <a:lnTo>
                  <a:pt x="17012" y="3934"/>
                </a:lnTo>
                <a:lnTo>
                  <a:pt x="17158" y="3893"/>
                </a:lnTo>
                <a:lnTo>
                  <a:pt x="17263" y="3851"/>
                </a:lnTo>
                <a:lnTo>
                  <a:pt x="17346" y="3788"/>
                </a:lnTo>
                <a:lnTo>
                  <a:pt x="17472" y="3788"/>
                </a:lnTo>
                <a:lnTo>
                  <a:pt x="17556" y="3746"/>
                </a:lnTo>
                <a:lnTo>
                  <a:pt x="17577" y="3662"/>
                </a:lnTo>
                <a:lnTo>
                  <a:pt x="17556" y="3621"/>
                </a:lnTo>
                <a:lnTo>
                  <a:pt x="17514" y="3558"/>
                </a:lnTo>
                <a:lnTo>
                  <a:pt x="17346" y="3558"/>
                </a:lnTo>
                <a:lnTo>
                  <a:pt x="17346" y="3516"/>
                </a:lnTo>
                <a:lnTo>
                  <a:pt x="17430" y="3516"/>
                </a:lnTo>
                <a:lnTo>
                  <a:pt x="17451" y="3537"/>
                </a:lnTo>
                <a:lnTo>
                  <a:pt x="17535" y="3537"/>
                </a:lnTo>
                <a:lnTo>
                  <a:pt x="17577" y="3558"/>
                </a:lnTo>
                <a:lnTo>
                  <a:pt x="17618" y="3662"/>
                </a:lnTo>
                <a:lnTo>
                  <a:pt x="17639" y="3662"/>
                </a:lnTo>
                <a:lnTo>
                  <a:pt x="17660" y="3641"/>
                </a:lnTo>
                <a:lnTo>
                  <a:pt x="17765" y="3579"/>
                </a:lnTo>
                <a:lnTo>
                  <a:pt x="17890" y="3621"/>
                </a:lnTo>
                <a:lnTo>
                  <a:pt x="17974" y="3579"/>
                </a:lnTo>
                <a:lnTo>
                  <a:pt x="18058" y="3537"/>
                </a:lnTo>
                <a:lnTo>
                  <a:pt x="18141" y="3516"/>
                </a:lnTo>
                <a:lnTo>
                  <a:pt x="18246" y="3537"/>
                </a:lnTo>
                <a:lnTo>
                  <a:pt x="18351" y="3537"/>
                </a:lnTo>
                <a:lnTo>
                  <a:pt x="18455" y="3516"/>
                </a:lnTo>
                <a:lnTo>
                  <a:pt x="18518" y="3537"/>
                </a:lnTo>
                <a:lnTo>
                  <a:pt x="18602" y="3579"/>
                </a:lnTo>
                <a:lnTo>
                  <a:pt x="18769" y="3579"/>
                </a:lnTo>
                <a:lnTo>
                  <a:pt x="18790" y="3621"/>
                </a:lnTo>
                <a:lnTo>
                  <a:pt x="18832" y="3621"/>
                </a:lnTo>
                <a:lnTo>
                  <a:pt x="18978" y="3725"/>
                </a:lnTo>
                <a:lnTo>
                  <a:pt x="19041" y="3746"/>
                </a:lnTo>
                <a:lnTo>
                  <a:pt x="19146" y="3725"/>
                </a:lnTo>
                <a:lnTo>
                  <a:pt x="19209" y="3662"/>
                </a:lnTo>
                <a:lnTo>
                  <a:pt x="19292" y="3662"/>
                </a:lnTo>
                <a:lnTo>
                  <a:pt x="19355" y="3683"/>
                </a:lnTo>
                <a:lnTo>
                  <a:pt x="19439" y="3683"/>
                </a:lnTo>
                <a:lnTo>
                  <a:pt x="19502" y="3725"/>
                </a:lnTo>
                <a:lnTo>
                  <a:pt x="19564" y="3725"/>
                </a:lnTo>
                <a:lnTo>
                  <a:pt x="19732" y="3662"/>
                </a:lnTo>
                <a:lnTo>
                  <a:pt x="19815" y="3621"/>
                </a:lnTo>
                <a:lnTo>
                  <a:pt x="19920" y="3621"/>
                </a:lnTo>
                <a:lnTo>
                  <a:pt x="19983" y="3662"/>
                </a:lnTo>
                <a:lnTo>
                  <a:pt x="20046" y="3662"/>
                </a:lnTo>
                <a:lnTo>
                  <a:pt x="20129" y="3621"/>
                </a:lnTo>
                <a:lnTo>
                  <a:pt x="20234" y="3641"/>
                </a:lnTo>
                <a:lnTo>
                  <a:pt x="20338" y="3641"/>
                </a:lnTo>
                <a:lnTo>
                  <a:pt x="20338" y="3579"/>
                </a:lnTo>
                <a:lnTo>
                  <a:pt x="20276" y="3558"/>
                </a:lnTo>
                <a:lnTo>
                  <a:pt x="20276" y="3516"/>
                </a:lnTo>
                <a:lnTo>
                  <a:pt x="20297" y="3474"/>
                </a:lnTo>
                <a:lnTo>
                  <a:pt x="20359" y="3537"/>
                </a:lnTo>
                <a:lnTo>
                  <a:pt x="20401" y="3579"/>
                </a:lnTo>
                <a:lnTo>
                  <a:pt x="20485" y="3579"/>
                </a:lnTo>
                <a:lnTo>
                  <a:pt x="20548" y="3558"/>
                </a:lnTo>
                <a:lnTo>
                  <a:pt x="20694" y="3558"/>
                </a:lnTo>
                <a:lnTo>
                  <a:pt x="20903" y="3474"/>
                </a:lnTo>
                <a:lnTo>
                  <a:pt x="21008" y="3432"/>
                </a:lnTo>
                <a:lnTo>
                  <a:pt x="21029" y="3369"/>
                </a:lnTo>
                <a:lnTo>
                  <a:pt x="21029" y="3328"/>
                </a:lnTo>
                <a:lnTo>
                  <a:pt x="21092" y="3307"/>
                </a:lnTo>
                <a:lnTo>
                  <a:pt x="21134" y="3328"/>
                </a:lnTo>
                <a:lnTo>
                  <a:pt x="21217" y="3307"/>
                </a:lnTo>
                <a:lnTo>
                  <a:pt x="21322" y="3223"/>
                </a:lnTo>
                <a:lnTo>
                  <a:pt x="21406" y="3202"/>
                </a:lnTo>
                <a:lnTo>
                  <a:pt x="21406" y="3118"/>
                </a:lnTo>
                <a:lnTo>
                  <a:pt x="21426" y="3056"/>
                </a:lnTo>
                <a:lnTo>
                  <a:pt x="21489" y="3035"/>
                </a:lnTo>
                <a:lnTo>
                  <a:pt x="21489" y="2930"/>
                </a:lnTo>
                <a:lnTo>
                  <a:pt x="21447" y="2888"/>
                </a:lnTo>
                <a:lnTo>
                  <a:pt x="21343" y="2805"/>
                </a:lnTo>
                <a:lnTo>
                  <a:pt x="21217" y="2742"/>
                </a:lnTo>
                <a:lnTo>
                  <a:pt x="21113" y="2637"/>
                </a:lnTo>
                <a:lnTo>
                  <a:pt x="21092" y="2574"/>
                </a:lnTo>
                <a:lnTo>
                  <a:pt x="21029" y="2512"/>
                </a:lnTo>
                <a:lnTo>
                  <a:pt x="20882" y="2491"/>
                </a:lnTo>
                <a:lnTo>
                  <a:pt x="20799" y="2407"/>
                </a:lnTo>
                <a:lnTo>
                  <a:pt x="20778" y="2323"/>
                </a:lnTo>
                <a:lnTo>
                  <a:pt x="20715" y="2302"/>
                </a:lnTo>
                <a:lnTo>
                  <a:pt x="20694" y="2323"/>
                </a:lnTo>
                <a:lnTo>
                  <a:pt x="20610" y="2365"/>
                </a:lnTo>
                <a:lnTo>
                  <a:pt x="20569" y="2323"/>
                </a:lnTo>
                <a:lnTo>
                  <a:pt x="20548" y="2261"/>
                </a:lnTo>
                <a:lnTo>
                  <a:pt x="20485" y="2198"/>
                </a:lnTo>
                <a:lnTo>
                  <a:pt x="20255" y="2198"/>
                </a:lnTo>
                <a:lnTo>
                  <a:pt x="20171" y="2219"/>
                </a:lnTo>
                <a:lnTo>
                  <a:pt x="20171" y="2302"/>
                </a:lnTo>
                <a:lnTo>
                  <a:pt x="20171" y="2365"/>
                </a:lnTo>
                <a:lnTo>
                  <a:pt x="20129" y="2302"/>
                </a:lnTo>
                <a:lnTo>
                  <a:pt x="20066" y="2302"/>
                </a:lnTo>
                <a:lnTo>
                  <a:pt x="19920" y="2386"/>
                </a:lnTo>
                <a:lnTo>
                  <a:pt x="19836" y="2407"/>
                </a:lnTo>
                <a:lnTo>
                  <a:pt x="19711" y="2365"/>
                </a:lnTo>
                <a:lnTo>
                  <a:pt x="19606" y="2365"/>
                </a:lnTo>
                <a:lnTo>
                  <a:pt x="19522" y="2323"/>
                </a:lnTo>
                <a:lnTo>
                  <a:pt x="19460" y="2261"/>
                </a:lnTo>
                <a:lnTo>
                  <a:pt x="19460" y="2177"/>
                </a:lnTo>
                <a:lnTo>
                  <a:pt x="19522" y="2177"/>
                </a:lnTo>
                <a:lnTo>
                  <a:pt x="19564" y="2219"/>
                </a:lnTo>
                <a:lnTo>
                  <a:pt x="19669" y="2261"/>
                </a:lnTo>
                <a:lnTo>
                  <a:pt x="19711" y="2219"/>
                </a:lnTo>
                <a:lnTo>
                  <a:pt x="19711" y="2177"/>
                </a:lnTo>
                <a:lnTo>
                  <a:pt x="19606" y="2093"/>
                </a:lnTo>
                <a:lnTo>
                  <a:pt x="19606" y="2009"/>
                </a:lnTo>
                <a:lnTo>
                  <a:pt x="19627" y="1989"/>
                </a:lnTo>
                <a:lnTo>
                  <a:pt x="19669" y="2072"/>
                </a:lnTo>
                <a:lnTo>
                  <a:pt x="19774" y="2114"/>
                </a:lnTo>
                <a:lnTo>
                  <a:pt x="19857" y="2156"/>
                </a:lnTo>
                <a:lnTo>
                  <a:pt x="20025" y="2093"/>
                </a:lnTo>
                <a:lnTo>
                  <a:pt x="20171" y="1968"/>
                </a:lnTo>
                <a:lnTo>
                  <a:pt x="20171" y="1884"/>
                </a:lnTo>
                <a:lnTo>
                  <a:pt x="20150" y="1842"/>
                </a:lnTo>
                <a:lnTo>
                  <a:pt x="20087" y="1800"/>
                </a:lnTo>
                <a:lnTo>
                  <a:pt x="20087" y="1758"/>
                </a:lnTo>
                <a:lnTo>
                  <a:pt x="20150" y="1696"/>
                </a:lnTo>
                <a:lnTo>
                  <a:pt x="20150" y="1675"/>
                </a:lnTo>
                <a:lnTo>
                  <a:pt x="20046" y="1591"/>
                </a:lnTo>
                <a:lnTo>
                  <a:pt x="19962" y="1486"/>
                </a:lnTo>
                <a:lnTo>
                  <a:pt x="19920" y="1465"/>
                </a:lnTo>
                <a:lnTo>
                  <a:pt x="19857" y="1486"/>
                </a:lnTo>
                <a:lnTo>
                  <a:pt x="19774" y="1570"/>
                </a:lnTo>
                <a:lnTo>
                  <a:pt x="19627" y="1654"/>
                </a:lnTo>
                <a:lnTo>
                  <a:pt x="19439" y="1654"/>
                </a:lnTo>
                <a:lnTo>
                  <a:pt x="19334" y="1737"/>
                </a:lnTo>
                <a:lnTo>
                  <a:pt x="19292" y="1737"/>
                </a:lnTo>
                <a:lnTo>
                  <a:pt x="19229" y="1675"/>
                </a:lnTo>
                <a:lnTo>
                  <a:pt x="19188" y="1654"/>
                </a:lnTo>
                <a:lnTo>
                  <a:pt x="19104" y="1675"/>
                </a:lnTo>
                <a:lnTo>
                  <a:pt x="19020" y="1696"/>
                </a:lnTo>
                <a:lnTo>
                  <a:pt x="18937" y="1675"/>
                </a:lnTo>
                <a:lnTo>
                  <a:pt x="18874" y="1633"/>
                </a:lnTo>
                <a:lnTo>
                  <a:pt x="18769" y="1591"/>
                </a:lnTo>
                <a:lnTo>
                  <a:pt x="18685" y="1549"/>
                </a:lnTo>
                <a:lnTo>
                  <a:pt x="18581" y="1528"/>
                </a:lnTo>
                <a:lnTo>
                  <a:pt x="18476" y="1445"/>
                </a:lnTo>
                <a:lnTo>
                  <a:pt x="18309" y="1424"/>
                </a:lnTo>
                <a:lnTo>
                  <a:pt x="18100" y="1445"/>
                </a:lnTo>
                <a:lnTo>
                  <a:pt x="17995" y="1465"/>
                </a:lnTo>
                <a:lnTo>
                  <a:pt x="17849" y="1528"/>
                </a:lnTo>
                <a:lnTo>
                  <a:pt x="17723" y="1549"/>
                </a:lnTo>
                <a:lnTo>
                  <a:pt x="17577" y="1570"/>
                </a:lnTo>
                <a:lnTo>
                  <a:pt x="17472" y="1549"/>
                </a:lnTo>
                <a:lnTo>
                  <a:pt x="17346" y="1570"/>
                </a:lnTo>
                <a:lnTo>
                  <a:pt x="17325" y="1591"/>
                </a:lnTo>
                <a:lnTo>
                  <a:pt x="17346" y="1737"/>
                </a:lnTo>
                <a:lnTo>
                  <a:pt x="17346" y="1800"/>
                </a:lnTo>
                <a:lnTo>
                  <a:pt x="17305" y="1800"/>
                </a:lnTo>
                <a:lnTo>
                  <a:pt x="17242" y="1779"/>
                </a:lnTo>
                <a:lnTo>
                  <a:pt x="17158" y="1654"/>
                </a:lnTo>
                <a:lnTo>
                  <a:pt x="17137" y="1570"/>
                </a:lnTo>
                <a:lnTo>
                  <a:pt x="17095" y="1549"/>
                </a:lnTo>
                <a:lnTo>
                  <a:pt x="17012" y="1570"/>
                </a:lnTo>
                <a:lnTo>
                  <a:pt x="16698" y="1570"/>
                </a:lnTo>
                <a:cubicBezTo>
                  <a:pt x="16698" y="1570"/>
                  <a:pt x="16593" y="1633"/>
                  <a:pt x="16572" y="1633"/>
                </a:cubicBezTo>
                <a:lnTo>
                  <a:pt x="16489" y="1737"/>
                </a:lnTo>
                <a:lnTo>
                  <a:pt x="16426" y="1884"/>
                </a:lnTo>
                <a:lnTo>
                  <a:pt x="16384" y="1968"/>
                </a:lnTo>
                <a:lnTo>
                  <a:pt x="16363" y="1968"/>
                </a:lnTo>
                <a:lnTo>
                  <a:pt x="16363" y="1905"/>
                </a:lnTo>
                <a:lnTo>
                  <a:pt x="16405" y="1800"/>
                </a:lnTo>
                <a:lnTo>
                  <a:pt x="16426" y="1737"/>
                </a:lnTo>
                <a:lnTo>
                  <a:pt x="16405" y="1696"/>
                </a:lnTo>
                <a:lnTo>
                  <a:pt x="16321" y="1737"/>
                </a:lnTo>
                <a:lnTo>
                  <a:pt x="16196" y="1737"/>
                </a:lnTo>
                <a:lnTo>
                  <a:pt x="16154" y="1779"/>
                </a:lnTo>
                <a:lnTo>
                  <a:pt x="16154" y="1842"/>
                </a:lnTo>
                <a:lnTo>
                  <a:pt x="16112" y="1884"/>
                </a:lnTo>
                <a:lnTo>
                  <a:pt x="16112" y="1989"/>
                </a:lnTo>
                <a:lnTo>
                  <a:pt x="16049" y="2009"/>
                </a:lnTo>
                <a:lnTo>
                  <a:pt x="16007" y="1968"/>
                </a:lnTo>
                <a:lnTo>
                  <a:pt x="16007" y="1905"/>
                </a:lnTo>
                <a:lnTo>
                  <a:pt x="16070" y="1842"/>
                </a:lnTo>
                <a:lnTo>
                  <a:pt x="16070" y="1675"/>
                </a:lnTo>
                <a:lnTo>
                  <a:pt x="16091" y="1591"/>
                </a:lnTo>
                <a:lnTo>
                  <a:pt x="16300" y="1465"/>
                </a:lnTo>
                <a:lnTo>
                  <a:pt x="16426" y="1382"/>
                </a:lnTo>
                <a:lnTo>
                  <a:pt x="16593" y="1382"/>
                </a:lnTo>
                <a:lnTo>
                  <a:pt x="16719" y="1424"/>
                </a:lnTo>
                <a:lnTo>
                  <a:pt x="16823" y="1424"/>
                </a:lnTo>
                <a:lnTo>
                  <a:pt x="16844" y="1382"/>
                </a:lnTo>
                <a:lnTo>
                  <a:pt x="17116" y="1382"/>
                </a:lnTo>
                <a:lnTo>
                  <a:pt x="17200" y="1340"/>
                </a:lnTo>
                <a:lnTo>
                  <a:pt x="17221" y="1256"/>
                </a:lnTo>
                <a:lnTo>
                  <a:pt x="17158" y="1256"/>
                </a:lnTo>
                <a:lnTo>
                  <a:pt x="17095" y="1173"/>
                </a:lnTo>
                <a:lnTo>
                  <a:pt x="17095" y="1068"/>
                </a:lnTo>
                <a:lnTo>
                  <a:pt x="17200" y="1005"/>
                </a:lnTo>
                <a:lnTo>
                  <a:pt x="17263" y="963"/>
                </a:lnTo>
                <a:lnTo>
                  <a:pt x="17346" y="963"/>
                </a:lnTo>
                <a:lnTo>
                  <a:pt x="17367" y="1026"/>
                </a:lnTo>
                <a:lnTo>
                  <a:pt x="17346" y="1068"/>
                </a:lnTo>
                <a:lnTo>
                  <a:pt x="17305" y="1068"/>
                </a:lnTo>
                <a:lnTo>
                  <a:pt x="17346" y="1152"/>
                </a:lnTo>
                <a:lnTo>
                  <a:pt x="17346" y="1256"/>
                </a:lnTo>
                <a:lnTo>
                  <a:pt x="17409" y="1340"/>
                </a:lnTo>
                <a:lnTo>
                  <a:pt x="17556" y="1340"/>
                </a:lnTo>
                <a:lnTo>
                  <a:pt x="17681" y="1277"/>
                </a:lnTo>
                <a:lnTo>
                  <a:pt x="17765" y="1277"/>
                </a:lnTo>
                <a:lnTo>
                  <a:pt x="17869" y="1319"/>
                </a:lnTo>
                <a:lnTo>
                  <a:pt x="17953" y="1277"/>
                </a:lnTo>
                <a:lnTo>
                  <a:pt x="18141" y="1214"/>
                </a:lnTo>
                <a:lnTo>
                  <a:pt x="18267" y="1214"/>
                </a:lnTo>
                <a:lnTo>
                  <a:pt x="18309" y="1256"/>
                </a:lnTo>
                <a:lnTo>
                  <a:pt x="18393" y="1256"/>
                </a:lnTo>
                <a:lnTo>
                  <a:pt x="18455" y="1214"/>
                </a:lnTo>
                <a:lnTo>
                  <a:pt x="18581" y="1214"/>
                </a:lnTo>
                <a:lnTo>
                  <a:pt x="18685" y="1256"/>
                </a:lnTo>
                <a:lnTo>
                  <a:pt x="18769" y="1256"/>
                </a:lnTo>
                <a:lnTo>
                  <a:pt x="18853" y="1277"/>
                </a:lnTo>
                <a:lnTo>
                  <a:pt x="19083" y="1382"/>
                </a:lnTo>
                <a:lnTo>
                  <a:pt x="19209" y="1382"/>
                </a:lnTo>
                <a:lnTo>
                  <a:pt x="19313" y="1361"/>
                </a:lnTo>
                <a:lnTo>
                  <a:pt x="19439" y="1361"/>
                </a:lnTo>
                <a:lnTo>
                  <a:pt x="19481" y="1277"/>
                </a:lnTo>
                <a:lnTo>
                  <a:pt x="19564" y="1235"/>
                </a:lnTo>
                <a:lnTo>
                  <a:pt x="19669" y="1256"/>
                </a:lnTo>
                <a:lnTo>
                  <a:pt x="19774" y="1256"/>
                </a:lnTo>
                <a:lnTo>
                  <a:pt x="19836" y="1173"/>
                </a:lnTo>
                <a:lnTo>
                  <a:pt x="19836" y="1131"/>
                </a:lnTo>
                <a:lnTo>
                  <a:pt x="19669" y="1026"/>
                </a:lnTo>
                <a:lnTo>
                  <a:pt x="19585" y="963"/>
                </a:lnTo>
                <a:lnTo>
                  <a:pt x="19543" y="859"/>
                </a:lnTo>
                <a:lnTo>
                  <a:pt x="19439" y="796"/>
                </a:lnTo>
                <a:lnTo>
                  <a:pt x="19250" y="733"/>
                </a:lnTo>
                <a:lnTo>
                  <a:pt x="19167" y="649"/>
                </a:lnTo>
                <a:lnTo>
                  <a:pt x="19062" y="628"/>
                </a:lnTo>
                <a:lnTo>
                  <a:pt x="18957" y="649"/>
                </a:lnTo>
                <a:lnTo>
                  <a:pt x="18916" y="608"/>
                </a:lnTo>
                <a:lnTo>
                  <a:pt x="18853" y="545"/>
                </a:lnTo>
                <a:lnTo>
                  <a:pt x="18727" y="587"/>
                </a:lnTo>
                <a:lnTo>
                  <a:pt x="18685" y="524"/>
                </a:lnTo>
                <a:lnTo>
                  <a:pt x="18455" y="503"/>
                </a:lnTo>
                <a:lnTo>
                  <a:pt x="18309" y="398"/>
                </a:lnTo>
                <a:lnTo>
                  <a:pt x="18246" y="398"/>
                </a:lnTo>
                <a:lnTo>
                  <a:pt x="18058" y="294"/>
                </a:lnTo>
                <a:lnTo>
                  <a:pt x="17995" y="294"/>
                </a:lnTo>
                <a:lnTo>
                  <a:pt x="17995" y="315"/>
                </a:lnTo>
                <a:lnTo>
                  <a:pt x="17932" y="336"/>
                </a:lnTo>
                <a:lnTo>
                  <a:pt x="17765" y="231"/>
                </a:lnTo>
                <a:lnTo>
                  <a:pt x="17744" y="168"/>
                </a:lnTo>
                <a:lnTo>
                  <a:pt x="17681" y="105"/>
                </a:lnTo>
                <a:lnTo>
                  <a:pt x="17597" y="126"/>
                </a:lnTo>
                <a:lnTo>
                  <a:pt x="17535" y="126"/>
                </a:lnTo>
                <a:lnTo>
                  <a:pt x="17472" y="84"/>
                </a:lnTo>
                <a:lnTo>
                  <a:pt x="17263" y="84"/>
                </a:lnTo>
                <a:lnTo>
                  <a:pt x="17158" y="22"/>
                </a:lnTo>
                <a:lnTo>
                  <a:pt x="17074" y="84"/>
                </a:lnTo>
                <a:lnTo>
                  <a:pt x="17033" y="84"/>
                </a:lnTo>
                <a:lnTo>
                  <a:pt x="17012" y="64"/>
                </a:lnTo>
                <a:lnTo>
                  <a:pt x="16928" y="1"/>
                </a:lnTo>
                <a:lnTo>
                  <a:pt x="16740" y="22"/>
                </a:lnTo>
                <a:lnTo>
                  <a:pt x="16614"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41" name="Google Shape;10452;p32">
            <a:extLst>
              <a:ext uri="{FF2B5EF4-FFF2-40B4-BE49-F238E27FC236}">
                <a16:creationId xmlns:a16="http://schemas.microsoft.com/office/drawing/2014/main" id="{628EC63C-7BA5-C517-5722-B34530E620F3}"/>
              </a:ext>
            </a:extLst>
          </p:cNvPr>
          <p:cNvSpPr/>
          <p:nvPr/>
        </p:nvSpPr>
        <p:spPr>
          <a:xfrm>
            <a:off x="6011291" y="3866749"/>
            <a:ext cx="50207" cy="19653"/>
          </a:xfrm>
          <a:custGeom>
            <a:avLst/>
            <a:gdLst/>
            <a:ahLst/>
            <a:cxnLst/>
            <a:rect l="l" t="t" r="r" b="b"/>
            <a:pathLst>
              <a:path w="1298" h="524" extrusionOk="0">
                <a:moveTo>
                  <a:pt x="503" y="0"/>
                </a:moveTo>
                <a:lnTo>
                  <a:pt x="293" y="42"/>
                </a:lnTo>
                <a:lnTo>
                  <a:pt x="168" y="21"/>
                </a:lnTo>
                <a:lnTo>
                  <a:pt x="63" y="42"/>
                </a:lnTo>
                <a:lnTo>
                  <a:pt x="1" y="147"/>
                </a:lnTo>
                <a:lnTo>
                  <a:pt x="105" y="230"/>
                </a:lnTo>
                <a:lnTo>
                  <a:pt x="189" y="209"/>
                </a:lnTo>
                <a:lnTo>
                  <a:pt x="252" y="230"/>
                </a:lnTo>
                <a:lnTo>
                  <a:pt x="314" y="377"/>
                </a:lnTo>
                <a:lnTo>
                  <a:pt x="398" y="439"/>
                </a:lnTo>
                <a:lnTo>
                  <a:pt x="524" y="439"/>
                </a:lnTo>
                <a:lnTo>
                  <a:pt x="607" y="523"/>
                </a:lnTo>
                <a:lnTo>
                  <a:pt x="775" y="523"/>
                </a:lnTo>
                <a:lnTo>
                  <a:pt x="775" y="377"/>
                </a:lnTo>
                <a:lnTo>
                  <a:pt x="879" y="377"/>
                </a:lnTo>
                <a:lnTo>
                  <a:pt x="900" y="439"/>
                </a:lnTo>
                <a:lnTo>
                  <a:pt x="984" y="439"/>
                </a:lnTo>
                <a:lnTo>
                  <a:pt x="1005" y="335"/>
                </a:lnTo>
                <a:lnTo>
                  <a:pt x="1089" y="377"/>
                </a:lnTo>
                <a:lnTo>
                  <a:pt x="1298" y="377"/>
                </a:lnTo>
                <a:lnTo>
                  <a:pt x="1298" y="335"/>
                </a:lnTo>
                <a:lnTo>
                  <a:pt x="1193" y="230"/>
                </a:lnTo>
                <a:lnTo>
                  <a:pt x="1047" y="209"/>
                </a:lnTo>
                <a:lnTo>
                  <a:pt x="942" y="21"/>
                </a:lnTo>
                <a:lnTo>
                  <a:pt x="503"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42" name="Google Shape;10453;p32">
            <a:extLst>
              <a:ext uri="{FF2B5EF4-FFF2-40B4-BE49-F238E27FC236}">
                <a16:creationId xmlns:a16="http://schemas.microsoft.com/office/drawing/2014/main" id="{1D81EE28-3B0A-3663-C6F2-F6EEDF7D8A8D}"/>
              </a:ext>
            </a:extLst>
          </p:cNvPr>
          <p:cNvSpPr/>
          <p:nvPr/>
        </p:nvSpPr>
        <p:spPr>
          <a:xfrm>
            <a:off x="6096274" y="3832994"/>
            <a:ext cx="63977" cy="43995"/>
          </a:xfrm>
          <a:custGeom>
            <a:avLst/>
            <a:gdLst/>
            <a:ahLst/>
            <a:cxnLst/>
            <a:rect l="l" t="t" r="r" b="b"/>
            <a:pathLst>
              <a:path w="1654" h="1173" extrusionOk="0">
                <a:moveTo>
                  <a:pt x="1089" y="0"/>
                </a:moveTo>
                <a:lnTo>
                  <a:pt x="1005" y="63"/>
                </a:lnTo>
                <a:lnTo>
                  <a:pt x="900" y="21"/>
                </a:lnTo>
                <a:lnTo>
                  <a:pt x="691" y="21"/>
                </a:lnTo>
                <a:lnTo>
                  <a:pt x="649" y="84"/>
                </a:lnTo>
                <a:lnTo>
                  <a:pt x="754" y="168"/>
                </a:lnTo>
                <a:lnTo>
                  <a:pt x="1068" y="272"/>
                </a:lnTo>
                <a:lnTo>
                  <a:pt x="1047" y="314"/>
                </a:lnTo>
                <a:lnTo>
                  <a:pt x="1109" y="398"/>
                </a:lnTo>
                <a:lnTo>
                  <a:pt x="1047" y="544"/>
                </a:lnTo>
                <a:lnTo>
                  <a:pt x="1109" y="649"/>
                </a:lnTo>
                <a:lnTo>
                  <a:pt x="1214" y="691"/>
                </a:lnTo>
                <a:lnTo>
                  <a:pt x="1340" y="795"/>
                </a:lnTo>
                <a:lnTo>
                  <a:pt x="1319" y="858"/>
                </a:lnTo>
                <a:lnTo>
                  <a:pt x="1068" y="858"/>
                </a:lnTo>
                <a:lnTo>
                  <a:pt x="1026" y="900"/>
                </a:lnTo>
                <a:lnTo>
                  <a:pt x="921" y="858"/>
                </a:lnTo>
                <a:lnTo>
                  <a:pt x="796" y="858"/>
                </a:lnTo>
                <a:lnTo>
                  <a:pt x="649" y="816"/>
                </a:lnTo>
                <a:lnTo>
                  <a:pt x="524" y="858"/>
                </a:lnTo>
                <a:lnTo>
                  <a:pt x="524" y="816"/>
                </a:lnTo>
                <a:lnTo>
                  <a:pt x="482" y="795"/>
                </a:lnTo>
                <a:lnTo>
                  <a:pt x="293" y="837"/>
                </a:lnTo>
                <a:lnTo>
                  <a:pt x="189" y="733"/>
                </a:lnTo>
                <a:lnTo>
                  <a:pt x="63" y="795"/>
                </a:lnTo>
                <a:lnTo>
                  <a:pt x="0" y="858"/>
                </a:lnTo>
                <a:lnTo>
                  <a:pt x="63" y="963"/>
                </a:lnTo>
                <a:lnTo>
                  <a:pt x="189" y="1005"/>
                </a:lnTo>
                <a:lnTo>
                  <a:pt x="314" y="1151"/>
                </a:lnTo>
                <a:lnTo>
                  <a:pt x="377" y="1172"/>
                </a:lnTo>
                <a:lnTo>
                  <a:pt x="377" y="1067"/>
                </a:lnTo>
                <a:lnTo>
                  <a:pt x="419" y="1026"/>
                </a:lnTo>
                <a:lnTo>
                  <a:pt x="691" y="1026"/>
                </a:lnTo>
                <a:lnTo>
                  <a:pt x="796" y="1067"/>
                </a:lnTo>
                <a:lnTo>
                  <a:pt x="1109" y="1067"/>
                </a:lnTo>
                <a:lnTo>
                  <a:pt x="1151" y="1047"/>
                </a:lnTo>
                <a:lnTo>
                  <a:pt x="1256" y="1109"/>
                </a:lnTo>
                <a:lnTo>
                  <a:pt x="1340" y="1109"/>
                </a:lnTo>
                <a:lnTo>
                  <a:pt x="1340" y="1047"/>
                </a:lnTo>
                <a:lnTo>
                  <a:pt x="1570" y="921"/>
                </a:lnTo>
                <a:lnTo>
                  <a:pt x="1570" y="837"/>
                </a:lnTo>
                <a:lnTo>
                  <a:pt x="1570" y="733"/>
                </a:lnTo>
                <a:lnTo>
                  <a:pt x="1528" y="607"/>
                </a:lnTo>
                <a:lnTo>
                  <a:pt x="1549" y="544"/>
                </a:lnTo>
                <a:lnTo>
                  <a:pt x="1633" y="502"/>
                </a:lnTo>
                <a:lnTo>
                  <a:pt x="1653" y="377"/>
                </a:lnTo>
                <a:lnTo>
                  <a:pt x="1612" y="293"/>
                </a:lnTo>
                <a:lnTo>
                  <a:pt x="1653" y="189"/>
                </a:lnTo>
                <a:lnTo>
                  <a:pt x="1633" y="126"/>
                </a:lnTo>
                <a:lnTo>
                  <a:pt x="1528" y="105"/>
                </a:lnTo>
                <a:lnTo>
                  <a:pt x="1423" y="126"/>
                </a:lnTo>
                <a:lnTo>
                  <a:pt x="1319" y="21"/>
                </a:lnTo>
                <a:lnTo>
                  <a:pt x="1089"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43" name="Google Shape;10454;p32">
            <a:extLst>
              <a:ext uri="{FF2B5EF4-FFF2-40B4-BE49-F238E27FC236}">
                <a16:creationId xmlns:a16="http://schemas.microsoft.com/office/drawing/2014/main" id="{EDE72278-3513-105B-B059-4E90726C5CD6}"/>
              </a:ext>
            </a:extLst>
          </p:cNvPr>
          <p:cNvSpPr/>
          <p:nvPr/>
        </p:nvSpPr>
        <p:spPr>
          <a:xfrm>
            <a:off x="5869645" y="3755279"/>
            <a:ext cx="238001" cy="82441"/>
          </a:xfrm>
          <a:custGeom>
            <a:avLst/>
            <a:gdLst/>
            <a:ahLst/>
            <a:cxnLst/>
            <a:rect l="l" t="t" r="r" b="b"/>
            <a:pathLst>
              <a:path w="6153" h="2198" extrusionOk="0">
                <a:moveTo>
                  <a:pt x="1570" y="1"/>
                </a:moveTo>
                <a:lnTo>
                  <a:pt x="1445" y="106"/>
                </a:lnTo>
                <a:lnTo>
                  <a:pt x="1131" y="106"/>
                </a:lnTo>
                <a:lnTo>
                  <a:pt x="901" y="168"/>
                </a:lnTo>
                <a:lnTo>
                  <a:pt x="817" y="252"/>
                </a:lnTo>
                <a:lnTo>
                  <a:pt x="566" y="315"/>
                </a:lnTo>
                <a:lnTo>
                  <a:pt x="482" y="419"/>
                </a:lnTo>
                <a:lnTo>
                  <a:pt x="377" y="482"/>
                </a:lnTo>
                <a:lnTo>
                  <a:pt x="357" y="608"/>
                </a:lnTo>
                <a:lnTo>
                  <a:pt x="419" y="712"/>
                </a:lnTo>
                <a:lnTo>
                  <a:pt x="398" y="775"/>
                </a:lnTo>
                <a:lnTo>
                  <a:pt x="294" y="712"/>
                </a:lnTo>
                <a:lnTo>
                  <a:pt x="85" y="817"/>
                </a:lnTo>
                <a:lnTo>
                  <a:pt x="1" y="796"/>
                </a:lnTo>
                <a:lnTo>
                  <a:pt x="1" y="880"/>
                </a:lnTo>
                <a:lnTo>
                  <a:pt x="105" y="922"/>
                </a:lnTo>
                <a:lnTo>
                  <a:pt x="252" y="796"/>
                </a:lnTo>
                <a:lnTo>
                  <a:pt x="273" y="817"/>
                </a:lnTo>
                <a:lnTo>
                  <a:pt x="273" y="922"/>
                </a:lnTo>
                <a:lnTo>
                  <a:pt x="419" y="817"/>
                </a:lnTo>
                <a:lnTo>
                  <a:pt x="524" y="817"/>
                </a:lnTo>
                <a:lnTo>
                  <a:pt x="629" y="629"/>
                </a:lnTo>
                <a:lnTo>
                  <a:pt x="796" y="670"/>
                </a:lnTo>
                <a:lnTo>
                  <a:pt x="838" y="608"/>
                </a:lnTo>
                <a:lnTo>
                  <a:pt x="922" y="691"/>
                </a:lnTo>
                <a:lnTo>
                  <a:pt x="1026" y="670"/>
                </a:lnTo>
                <a:lnTo>
                  <a:pt x="1214" y="461"/>
                </a:lnTo>
                <a:lnTo>
                  <a:pt x="1319" y="419"/>
                </a:lnTo>
                <a:lnTo>
                  <a:pt x="1361" y="357"/>
                </a:lnTo>
                <a:lnTo>
                  <a:pt x="1528" y="378"/>
                </a:lnTo>
                <a:lnTo>
                  <a:pt x="1654" y="378"/>
                </a:lnTo>
                <a:lnTo>
                  <a:pt x="1884" y="398"/>
                </a:lnTo>
                <a:lnTo>
                  <a:pt x="1968" y="461"/>
                </a:lnTo>
                <a:lnTo>
                  <a:pt x="1884" y="503"/>
                </a:lnTo>
                <a:lnTo>
                  <a:pt x="1758" y="503"/>
                </a:lnTo>
                <a:lnTo>
                  <a:pt x="1675" y="566"/>
                </a:lnTo>
                <a:lnTo>
                  <a:pt x="1758" y="629"/>
                </a:lnTo>
                <a:lnTo>
                  <a:pt x="2093" y="691"/>
                </a:lnTo>
                <a:lnTo>
                  <a:pt x="2177" y="670"/>
                </a:lnTo>
                <a:lnTo>
                  <a:pt x="2282" y="670"/>
                </a:lnTo>
                <a:lnTo>
                  <a:pt x="2386" y="733"/>
                </a:lnTo>
                <a:lnTo>
                  <a:pt x="2554" y="775"/>
                </a:lnTo>
                <a:lnTo>
                  <a:pt x="2616" y="775"/>
                </a:lnTo>
                <a:lnTo>
                  <a:pt x="2658" y="691"/>
                </a:lnTo>
                <a:lnTo>
                  <a:pt x="2721" y="775"/>
                </a:lnTo>
                <a:lnTo>
                  <a:pt x="2763" y="817"/>
                </a:lnTo>
                <a:lnTo>
                  <a:pt x="2930" y="942"/>
                </a:lnTo>
                <a:lnTo>
                  <a:pt x="3077" y="984"/>
                </a:lnTo>
                <a:lnTo>
                  <a:pt x="3139" y="942"/>
                </a:lnTo>
                <a:lnTo>
                  <a:pt x="3244" y="1026"/>
                </a:lnTo>
                <a:lnTo>
                  <a:pt x="3349" y="1005"/>
                </a:lnTo>
                <a:lnTo>
                  <a:pt x="3432" y="1047"/>
                </a:lnTo>
                <a:lnTo>
                  <a:pt x="3600" y="1005"/>
                </a:lnTo>
                <a:lnTo>
                  <a:pt x="3663" y="1026"/>
                </a:lnTo>
                <a:lnTo>
                  <a:pt x="3746" y="1361"/>
                </a:lnTo>
                <a:lnTo>
                  <a:pt x="3955" y="1570"/>
                </a:lnTo>
                <a:lnTo>
                  <a:pt x="4039" y="1612"/>
                </a:lnTo>
                <a:lnTo>
                  <a:pt x="4081" y="1549"/>
                </a:lnTo>
                <a:lnTo>
                  <a:pt x="4227" y="1633"/>
                </a:lnTo>
                <a:lnTo>
                  <a:pt x="4437" y="1633"/>
                </a:lnTo>
                <a:lnTo>
                  <a:pt x="4458" y="1675"/>
                </a:lnTo>
                <a:lnTo>
                  <a:pt x="4541" y="1738"/>
                </a:lnTo>
                <a:lnTo>
                  <a:pt x="4541" y="1842"/>
                </a:lnTo>
                <a:lnTo>
                  <a:pt x="4374" y="1863"/>
                </a:lnTo>
                <a:lnTo>
                  <a:pt x="4186" y="2051"/>
                </a:lnTo>
                <a:lnTo>
                  <a:pt x="4186" y="2156"/>
                </a:lnTo>
                <a:lnTo>
                  <a:pt x="4374" y="2177"/>
                </a:lnTo>
                <a:lnTo>
                  <a:pt x="4541" y="2135"/>
                </a:lnTo>
                <a:lnTo>
                  <a:pt x="4604" y="2156"/>
                </a:lnTo>
                <a:lnTo>
                  <a:pt x="4897" y="2093"/>
                </a:lnTo>
                <a:lnTo>
                  <a:pt x="5064" y="2093"/>
                </a:lnTo>
                <a:lnTo>
                  <a:pt x="5274" y="2198"/>
                </a:lnTo>
                <a:lnTo>
                  <a:pt x="5546" y="2135"/>
                </a:lnTo>
                <a:lnTo>
                  <a:pt x="5587" y="2072"/>
                </a:lnTo>
                <a:lnTo>
                  <a:pt x="5650" y="2072"/>
                </a:lnTo>
                <a:lnTo>
                  <a:pt x="5734" y="2030"/>
                </a:lnTo>
                <a:lnTo>
                  <a:pt x="5943" y="2051"/>
                </a:lnTo>
                <a:lnTo>
                  <a:pt x="6069" y="1989"/>
                </a:lnTo>
                <a:lnTo>
                  <a:pt x="6152" y="1884"/>
                </a:lnTo>
                <a:lnTo>
                  <a:pt x="6111" y="1842"/>
                </a:lnTo>
                <a:lnTo>
                  <a:pt x="6006" y="1821"/>
                </a:lnTo>
                <a:lnTo>
                  <a:pt x="5922" y="1654"/>
                </a:lnTo>
                <a:lnTo>
                  <a:pt x="5692" y="1549"/>
                </a:lnTo>
                <a:lnTo>
                  <a:pt x="5378" y="1549"/>
                </a:lnTo>
                <a:lnTo>
                  <a:pt x="5295" y="1528"/>
                </a:lnTo>
                <a:lnTo>
                  <a:pt x="5336" y="1466"/>
                </a:lnTo>
                <a:lnTo>
                  <a:pt x="5399" y="1319"/>
                </a:lnTo>
                <a:lnTo>
                  <a:pt x="5315" y="1298"/>
                </a:lnTo>
                <a:lnTo>
                  <a:pt x="5232" y="1340"/>
                </a:lnTo>
                <a:lnTo>
                  <a:pt x="5127" y="1340"/>
                </a:lnTo>
                <a:lnTo>
                  <a:pt x="4918" y="1194"/>
                </a:lnTo>
                <a:lnTo>
                  <a:pt x="4855" y="1235"/>
                </a:lnTo>
                <a:lnTo>
                  <a:pt x="4771" y="1152"/>
                </a:lnTo>
                <a:lnTo>
                  <a:pt x="4604" y="1026"/>
                </a:lnTo>
                <a:lnTo>
                  <a:pt x="4541" y="1131"/>
                </a:lnTo>
                <a:lnTo>
                  <a:pt x="4479" y="1089"/>
                </a:lnTo>
                <a:lnTo>
                  <a:pt x="4499" y="1005"/>
                </a:lnTo>
                <a:lnTo>
                  <a:pt x="4437" y="984"/>
                </a:lnTo>
                <a:lnTo>
                  <a:pt x="4395" y="1047"/>
                </a:lnTo>
                <a:lnTo>
                  <a:pt x="4332" y="984"/>
                </a:lnTo>
                <a:lnTo>
                  <a:pt x="4123" y="922"/>
                </a:lnTo>
                <a:lnTo>
                  <a:pt x="3955" y="796"/>
                </a:lnTo>
                <a:lnTo>
                  <a:pt x="3830" y="712"/>
                </a:lnTo>
                <a:lnTo>
                  <a:pt x="3704" y="587"/>
                </a:lnTo>
                <a:lnTo>
                  <a:pt x="3349" y="587"/>
                </a:lnTo>
                <a:lnTo>
                  <a:pt x="3244" y="524"/>
                </a:lnTo>
                <a:lnTo>
                  <a:pt x="3202" y="398"/>
                </a:lnTo>
                <a:lnTo>
                  <a:pt x="3077" y="252"/>
                </a:lnTo>
                <a:lnTo>
                  <a:pt x="2972" y="273"/>
                </a:lnTo>
                <a:lnTo>
                  <a:pt x="2909" y="210"/>
                </a:lnTo>
                <a:lnTo>
                  <a:pt x="2491" y="147"/>
                </a:lnTo>
                <a:lnTo>
                  <a:pt x="2365" y="210"/>
                </a:lnTo>
                <a:lnTo>
                  <a:pt x="2177" y="168"/>
                </a:lnTo>
                <a:lnTo>
                  <a:pt x="2072" y="43"/>
                </a:lnTo>
                <a:lnTo>
                  <a:pt x="1821"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44" name="Google Shape;10455;p32">
            <a:extLst>
              <a:ext uri="{FF2B5EF4-FFF2-40B4-BE49-F238E27FC236}">
                <a16:creationId xmlns:a16="http://schemas.microsoft.com/office/drawing/2014/main" id="{D93ABCC3-43C7-3C96-4285-22F07F7F8591}"/>
              </a:ext>
            </a:extLst>
          </p:cNvPr>
          <p:cNvSpPr/>
          <p:nvPr/>
        </p:nvSpPr>
        <p:spPr>
          <a:xfrm>
            <a:off x="6512278" y="5536750"/>
            <a:ext cx="60729" cy="33795"/>
          </a:xfrm>
          <a:custGeom>
            <a:avLst/>
            <a:gdLst/>
            <a:ahLst/>
            <a:cxnLst/>
            <a:rect l="l" t="t" r="r" b="b"/>
            <a:pathLst>
              <a:path w="1570" h="901" extrusionOk="0">
                <a:moveTo>
                  <a:pt x="1025" y="0"/>
                </a:moveTo>
                <a:lnTo>
                  <a:pt x="984" y="84"/>
                </a:lnTo>
                <a:lnTo>
                  <a:pt x="921" y="105"/>
                </a:lnTo>
                <a:lnTo>
                  <a:pt x="942" y="189"/>
                </a:lnTo>
                <a:lnTo>
                  <a:pt x="921" y="252"/>
                </a:lnTo>
                <a:lnTo>
                  <a:pt x="691" y="314"/>
                </a:lnTo>
                <a:lnTo>
                  <a:pt x="733" y="273"/>
                </a:lnTo>
                <a:lnTo>
                  <a:pt x="774" y="126"/>
                </a:lnTo>
                <a:lnTo>
                  <a:pt x="733" y="63"/>
                </a:lnTo>
                <a:lnTo>
                  <a:pt x="649" y="84"/>
                </a:lnTo>
                <a:lnTo>
                  <a:pt x="607" y="168"/>
                </a:lnTo>
                <a:lnTo>
                  <a:pt x="544" y="168"/>
                </a:lnTo>
                <a:lnTo>
                  <a:pt x="461" y="84"/>
                </a:lnTo>
                <a:lnTo>
                  <a:pt x="377" y="84"/>
                </a:lnTo>
                <a:lnTo>
                  <a:pt x="377" y="252"/>
                </a:lnTo>
                <a:lnTo>
                  <a:pt x="272" y="210"/>
                </a:lnTo>
                <a:lnTo>
                  <a:pt x="168" y="105"/>
                </a:lnTo>
                <a:lnTo>
                  <a:pt x="105" y="168"/>
                </a:lnTo>
                <a:lnTo>
                  <a:pt x="230" y="356"/>
                </a:lnTo>
                <a:lnTo>
                  <a:pt x="377" y="377"/>
                </a:lnTo>
                <a:lnTo>
                  <a:pt x="377" y="419"/>
                </a:lnTo>
                <a:lnTo>
                  <a:pt x="230" y="419"/>
                </a:lnTo>
                <a:lnTo>
                  <a:pt x="168" y="482"/>
                </a:lnTo>
                <a:lnTo>
                  <a:pt x="189" y="565"/>
                </a:lnTo>
                <a:lnTo>
                  <a:pt x="84" y="670"/>
                </a:lnTo>
                <a:lnTo>
                  <a:pt x="0" y="670"/>
                </a:lnTo>
                <a:lnTo>
                  <a:pt x="0" y="712"/>
                </a:lnTo>
                <a:lnTo>
                  <a:pt x="126" y="796"/>
                </a:lnTo>
                <a:lnTo>
                  <a:pt x="189" y="712"/>
                </a:lnTo>
                <a:lnTo>
                  <a:pt x="293" y="796"/>
                </a:lnTo>
                <a:lnTo>
                  <a:pt x="377" y="691"/>
                </a:lnTo>
                <a:lnTo>
                  <a:pt x="230" y="628"/>
                </a:lnTo>
                <a:lnTo>
                  <a:pt x="335" y="586"/>
                </a:lnTo>
                <a:lnTo>
                  <a:pt x="523" y="607"/>
                </a:lnTo>
                <a:lnTo>
                  <a:pt x="649" y="565"/>
                </a:lnTo>
                <a:lnTo>
                  <a:pt x="649" y="461"/>
                </a:lnTo>
                <a:cubicBezTo>
                  <a:pt x="649" y="461"/>
                  <a:pt x="667" y="470"/>
                  <a:pt x="680" y="470"/>
                </a:cubicBezTo>
                <a:cubicBezTo>
                  <a:pt x="686" y="470"/>
                  <a:pt x="691" y="468"/>
                  <a:pt x="691" y="461"/>
                </a:cubicBezTo>
                <a:cubicBezTo>
                  <a:pt x="795" y="398"/>
                  <a:pt x="900" y="377"/>
                  <a:pt x="1005" y="314"/>
                </a:cubicBezTo>
                <a:lnTo>
                  <a:pt x="1046" y="398"/>
                </a:lnTo>
                <a:lnTo>
                  <a:pt x="1025" y="461"/>
                </a:lnTo>
                <a:lnTo>
                  <a:pt x="942" y="419"/>
                </a:lnTo>
                <a:lnTo>
                  <a:pt x="858" y="461"/>
                </a:lnTo>
                <a:lnTo>
                  <a:pt x="691" y="712"/>
                </a:lnTo>
                <a:lnTo>
                  <a:pt x="753" y="733"/>
                </a:lnTo>
                <a:lnTo>
                  <a:pt x="837" y="879"/>
                </a:lnTo>
                <a:lnTo>
                  <a:pt x="921" y="900"/>
                </a:lnTo>
                <a:lnTo>
                  <a:pt x="921" y="837"/>
                </a:lnTo>
                <a:lnTo>
                  <a:pt x="837" y="733"/>
                </a:lnTo>
                <a:lnTo>
                  <a:pt x="858" y="712"/>
                </a:lnTo>
                <a:lnTo>
                  <a:pt x="963" y="775"/>
                </a:lnTo>
                <a:lnTo>
                  <a:pt x="1025" y="733"/>
                </a:lnTo>
                <a:lnTo>
                  <a:pt x="963" y="691"/>
                </a:lnTo>
                <a:lnTo>
                  <a:pt x="963" y="607"/>
                </a:lnTo>
                <a:lnTo>
                  <a:pt x="1067" y="628"/>
                </a:lnTo>
                <a:lnTo>
                  <a:pt x="1172" y="607"/>
                </a:lnTo>
                <a:lnTo>
                  <a:pt x="1172" y="586"/>
                </a:lnTo>
                <a:lnTo>
                  <a:pt x="1088" y="586"/>
                </a:lnTo>
                <a:lnTo>
                  <a:pt x="1046" y="524"/>
                </a:lnTo>
                <a:lnTo>
                  <a:pt x="1088" y="503"/>
                </a:lnTo>
                <a:lnTo>
                  <a:pt x="1193" y="524"/>
                </a:lnTo>
                <a:lnTo>
                  <a:pt x="1339" y="503"/>
                </a:lnTo>
                <a:lnTo>
                  <a:pt x="1444" y="419"/>
                </a:lnTo>
                <a:lnTo>
                  <a:pt x="1549" y="398"/>
                </a:lnTo>
                <a:lnTo>
                  <a:pt x="1507" y="314"/>
                </a:lnTo>
                <a:lnTo>
                  <a:pt x="1465" y="293"/>
                </a:lnTo>
                <a:lnTo>
                  <a:pt x="1444" y="273"/>
                </a:lnTo>
                <a:lnTo>
                  <a:pt x="1486" y="210"/>
                </a:lnTo>
                <a:lnTo>
                  <a:pt x="1569" y="189"/>
                </a:lnTo>
                <a:lnTo>
                  <a:pt x="1528" y="126"/>
                </a:lnTo>
                <a:lnTo>
                  <a:pt x="1381" y="105"/>
                </a:lnTo>
                <a:lnTo>
                  <a:pt x="1318" y="126"/>
                </a:lnTo>
                <a:lnTo>
                  <a:pt x="1339" y="189"/>
                </a:lnTo>
                <a:lnTo>
                  <a:pt x="1256" y="210"/>
                </a:lnTo>
                <a:lnTo>
                  <a:pt x="1172" y="105"/>
                </a:lnTo>
                <a:lnTo>
                  <a:pt x="1172" y="42"/>
                </a:lnTo>
                <a:lnTo>
                  <a:pt x="1025"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45" name="Google Shape;10456;p32">
            <a:extLst>
              <a:ext uri="{FF2B5EF4-FFF2-40B4-BE49-F238E27FC236}">
                <a16:creationId xmlns:a16="http://schemas.microsoft.com/office/drawing/2014/main" id="{543C901D-F46B-8A8A-45B0-B6787EBA7BDA}"/>
              </a:ext>
            </a:extLst>
          </p:cNvPr>
          <p:cNvSpPr/>
          <p:nvPr/>
        </p:nvSpPr>
        <p:spPr>
          <a:xfrm>
            <a:off x="5902022" y="4065275"/>
            <a:ext cx="123893" cy="54985"/>
          </a:xfrm>
          <a:custGeom>
            <a:avLst/>
            <a:gdLst/>
            <a:ahLst/>
            <a:cxnLst/>
            <a:rect l="l" t="t" r="r" b="b"/>
            <a:pathLst>
              <a:path w="3203" h="1466" extrusionOk="0">
                <a:moveTo>
                  <a:pt x="2072" y="1"/>
                </a:moveTo>
                <a:lnTo>
                  <a:pt x="2030" y="43"/>
                </a:lnTo>
                <a:lnTo>
                  <a:pt x="1863" y="147"/>
                </a:lnTo>
                <a:lnTo>
                  <a:pt x="1675" y="189"/>
                </a:lnTo>
                <a:lnTo>
                  <a:pt x="1319" y="377"/>
                </a:lnTo>
                <a:lnTo>
                  <a:pt x="1214" y="461"/>
                </a:lnTo>
                <a:lnTo>
                  <a:pt x="1131" y="482"/>
                </a:lnTo>
                <a:lnTo>
                  <a:pt x="921" y="482"/>
                </a:lnTo>
                <a:lnTo>
                  <a:pt x="733" y="315"/>
                </a:lnTo>
                <a:lnTo>
                  <a:pt x="608" y="273"/>
                </a:lnTo>
                <a:lnTo>
                  <a:pt x="566" y="294"/>
                </a:lnTo>
                <a:lnTo>
                  <a:pt x="629" y="356"/>
                </a:lnTo>
                <a:lnTo>
                  <a:pt x="629" y="398"/>
                </a:lnTo>
                <a:lnTo>
                  <a:pt x="566" y="419"/>
                </a:lnTo>
                <a:lnTo>
                  <a:pt x="461" y="377"/>
                </a:lnTo>
                <a:lnTo>
                  <a:pt x="419" y="315"/>
                </a:lnTo>
                <a:lnTo>
                  <a:pt x="461" y="294"/>
                </a:lnTo>
                <a:lnTo>
                  <a:pt x="482" y="294"/>
                </a:lnTo>
                <a:lnTo>
                  <a:pt x="461" y="252"/>
                </a:lnTo>
                <a:lnTo>
                  <a:pt x="398" y="252"/>
                </a:lnTo>
                <a:lnTo>
                  <a:pt x="315" y="210"/>
                </a:lnTo>
                <a:lnTo>
                  <a:pt x="273" y="168"/>
                </a:lnTo>
                <a:lnTo>
                  <a:pt x="252" y="84"/>
                </a:lnTo>
                <a:lnTo>
                  <a:pt x="147" y="84"/>
                </a:lnTo>
                <a:lnTo>
                  <a:pt x="85" y="147"/>
                </a:lnTo>
                <a:lnTo>
                  <a:pt x="85" y="252"/>
                </a:lnTo>
                <a:lnTo>
                  <a:pt x="43" y="315"/>
                </a:lnTo>
                <a:lnTo>
                  <a:pt x="1" y="398"/>
                </a:lnTo>
                <a:lnTo>
                  <a:pt x="85" y="419"/>
                </a:lnTo>
                <a:lnTo>
                  <a:pt x="147" y="524"/>
                </a:lnTo>
                <a:lnTo>
                  <a:pt x="64" y="587"/>
                </a:lnTo>
                <a:lnTo>
                  <a:pt x="43" y="691"/>
                </a:lnTo>
                <a:lnTo>
                  <a:pt x="43" y="733"/>
                </a:lnTo>
                <a:lnTo>
                  <a:pt x="64" y="796"/>
                </a:lnTo>
                <a:lnTo>
                  <a:pt x="168" y="796"/>
                </a:lnTo>
                <a:lnTo>
                  <a:pt x="252" y="817"/>
                </a:lnTo>
                <a:lnTo>
                  <a:pt x="357" y="796"/>
                </a:lnTo>
                <a:lnTo>
                  <a:pt x="398" y="733"/>
                </a:lnTo>
                <a:lnTo>
                  <a:pt x="461" y="796"/>
                </a:lnTo>
                <a:lnTo>
                  <a:pt x="461" y="838"/>
                </a:lnTo>
                <a:lnTo>
                  <a:pt x="524" y="880"/>
                </a:lnTo>
                <a:lnTo>
                  <a:pt x="733" y="900"/>
                </a:lnTo>
                <a:lnTo>
                  <a:pt x="775" y="1026"/>
                </a:lnTo>
                <a:lnTo>
                  <a:pt x="817" y="1193"/>
                </a:lnTo>
                <a:lnTo>
                  <a:pt x="921" y="1235"/>
                </a:lnTo>
                <a:lnTo>
                  <a:pt x="1026" y="1235"/>
                </a:lnTo>
                <a:lnTo>
                  <a:pt x="1047" y="1152"/>
                </a:lnTo>
                <a:lnTo>
                  <a:pt x="1005" y="1131"/>
                </a:lnTo>
                <a:lnTo>
                  <a:pt x="1047" y="1047"/>
                </a:lnTo>
                <a:lnTo>
                  <a:pt x="1131" y="1089"/>
                </a:lnTo>
                <a:lnTo>
                  <a:pt x="1152" y="1131"/>
                </a:lnTo>
                <a:lnTo>
                  <a:pt x="1131" y="1193"/>
                </a:lnTo>
                <a:lnTo>
                  <a:pt x="1152" y="1319"/>
                </a:lnTo>
                <a:lnTo>
                  <a:pt x="1152" y="1403"/>
                </a:lnTo>
                <a:lnTo>
                  <a:pt x="1193" y="1444"/>
                </a:lnTo>
                <a:lnTo>
                  <a:pt x="1340" y="1465"/>
                </a:lnTo>
                <a:lnTo>
                  <a:pt x="1424" y="1361"/>
                </a:lnTo>
                <a:lnTo>
                  <a:pt x="1507" y="1298"/>
                </a:lnTo>
                <a:lnTo>
                  <a:pt x="1612" y="1319"/>
                </a:lnTo>
                <a:lnTo>
                  <a:pt x="1654" y="1298"/>
                </a:lnTo>
                <a:lnTo>
                  <a:pt x="1654" y="1152"/>
                </a:lnTo>
                <a:lnTo>
                  <a:pt x="1570" y="1089"/>
                </a:lnTo>
                <a:lnTo>
                  <a:pt x="1465" y="1026"/>
                </a:lnTo>
                <a:lnTo>
                  <a:pt x="1445" y="921"/>
                </a:lnTo>
                <a:lnTo>
                  <a:pt x="1445" y="880"/>
                </a:lnTo>
                <a:lnTo>
                  <a:pt x="1549" y="817"/>
                </a:lnTo>
                <a:lnTo>
                  <a:pt x="1737" y="775"/>
                </a:lnTo>
                <a:lnTo>
                  <a:pt x="1884" y="628"/>
                </a:lnTo>
                <a:lnTo>
                  <a:pt x="1884" y="587"/>
                </a:lnTo>
                <a:lnTo>
                  <a:pt x="1863" y="566"/>
                </a:lnTo>
                <a:lnTo>
                  <a:pt x="1863" y="419"/>
                </a:lnTo>
                <a:lnTo>
                  <a:pt x="2051" y="356"/>
                </a:lnTo>
                <a:lnTo>
                  <a:pt x="2177" y="315"/>
                </a:lnTo>
                <a:lnTo>
                  <a:pt x="2261" y="377"/>
                </a:lnTo>
                <a:lnTo>
                  <a:pt x="2365" y="482"/>
                </a:lnTo>
                <a:lnTo>
                  <a:pt x="2449" y="482"/>
                </a:lnTo>
                <a:lnTo>
                  <a:pt x="2553" y="608"/>
                </a:lnTo>
                <a:lnTo>
                  <a:pt x="2574" y="712"/>
                </a:lnTo>
                <a:lnTo>
                  <a:pt x="2616" y="775"/>
                </a:lnTo>
                <a:lnTo>
                  <a:pt x="2679" y="733"/>
                </a:lnTo>
                <a:lnTo>
                  <a:pt x="2763" y="670"/>
                </a:lnTo>
                <a:lnTo>
                  <a:pt x="2805" y="670"/>
                </a:lnTo>
                <a:lnTo>
                  <a:pt x="2826" y="733"/>
                </a:lnTo>
                <a:lnTo>
                  <a:pt x="2784" y="796"/>
                </a:lnTo>
                <a:lnTo>
                  <a:pt x="2721" y="796"/>
                </a:lnTo>
                <a:lnTo>
                  <a:pt x="2616" y="942"/>
                </a:lnTo>
                <a:lnTo>
                  <a:pt x="2595" y="984"/>
                </a:lnTo>
                <a:lnTo>
                  <a:pt x="2616" y="1131"/>
                </a:lnTo>
                <a:lnTo>
                  <a:pt x="2763" y="1319"/>
                </a:lnTo>
                <a:lnTo>
                  <a:pt x="2888" y="1424"/>
                </a:lnTo>
                <a:lnTo>
                  <a:pt x="2972" y="1235"/>
                </a:lnTo>
                <a:lnTo>
                  <a:pt x="3014" y="1235"/>
                </a:lnTo>
                <a:lnTo>
                  <a:pt x="3098" y="1193"/>
                </a:lnTo>
                <a:lnTo>
                  <a:pt x="3118" y="1047"/>
                </a:lnTo>
                <a:lnTo>
                  <a:pt x="3202" y="900"/>
                </a:lnTo>
                <a:lnTo>
                  <a:pt x="3139" y="733"/>
                </a:lnTo>
                <a:lnTo>
                  <a:pt x="3139" y="691"/>
                </a:lnTo>
                <a:lnTo>
                  <a:pt x="3181" y="587"/>
                </a:lnTo>
                <a:lnTo>
                  <a:pt x="3118" y="524"/>
                </a:lnTo>
                <a:lnTo>
                  <a:pt x="3035" y="482"/>
                </a:lnTo>
                <a:lnTo>
                  <a:pt x="3014" y="419"/>
                </a:lnTo>
                <a:lnTo>
                  <a:pt x="2909" y="294"/>
                </a:lnTo>
                <a:lnTo>
                  <a:pt x="2679" y="168"/>
                </a:lnTo>
                <a:lnTo>
                  <a:pt x="2512" y="147"/>
                </a:lnTo>
                <a:lnTo>
                  <a:pt x="2281" y="147"/>
                </a:lnTo>
                <a:lnTo>
                  <a:pt x="2198" y="105"/>
                </a:lnTo>
                <a:lnTo>
                  <a:pt x="2156" y="63"/>
                </a:lnTo>
                <a:lnTo>
                  <a:pt x="2072"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46" name="Google Shape;10457;p32">
            <a:extLst>
              <a:ext uri="{FF2B5EF4-FFF2-40B4-BE49-F238E27FC236}">
                <a16:creationId xmlns:a16="http://schemas.microsoft.com/office/drawing/2014/main" id="{3F057F4F-51EC-CFA6-F765-397E17F74D1C}"/>
              </a:ext>
            </a:extLst>
          </p:cNvPr>
          <p:cNvSpPr/>
          <p:nvPr/>
        </p:nvSpPr>
        <p:spPr>
          <a:xfrm>
            <a:off x="5836496" y="4031556"/>
            <a:ext cx="75272" cy="68299"/>
          </a:xfrm>
          <a:custGeom>
            <a:avLst/>
            <a:gdLst/>
            <a:ahLst/>
            <a:cxnLst/>
            <a:rect l="l" t="t" r="r" b="b"/>
            <a:pathLst>
              <a:path w="1946" h="1821" extrusionOk="0">
                <a:moveTo>
                  <a:pt x="293" y="0"/>
                </a:moveTo>
                <a:lnTo>
                  <a:pt x="105" y="21"/>
                </a:lnTo>
                <a:lnTo>
                  <a:pt x="105" y="42"/>
                </a:lnTo>
                <a:lnTo>
                  <a:pt x="63" y="63"/>
                </a:lnTo>
                <a:lnTo>
                  <a:pt x="84" y="63"/>
                </a:lnTo>
                <a:lnTo>
                  <a:pt x="63" y="209"/>
                </a:lnTo>
                <a:lnTo>
                  <a:pt x="0" y="230"/>
                </a:lnTo>
                <a:lnTo>
                  <a:pt x="63" y="251"/>
                </a:lnTo>
                <a:lnTo>
                  <a:pt x="126" y="272"/>
                </a:lnTo>
                <a:lnTo>
                  <a:pt x="167" y="377"/>
                </a:lnTo>
                <a:lnTo>
                  <a:pt x="63" y="460"/>
                </a:lnTo>
                <a:lnTo>
                  <a:pt x="0" y="586"/>
                </a:lnTo>
                <a:lnTo>
                  <a:pt x="21" y="690"/>
                </a:lnTo>
                <a:lnTo>
                  <a:pt x="188" y="837"/>
                </a:lnTo>
                <a:lnTo>
                  <a:pt x="335" y="837"/>
                </a:lnTo>
                <a:lnTo>
                  <a:pt x="418" y="879"/>
                </a:lnTo>
                <a:lnTo>
                  <a:pt x="481" y="983"/>
                </a:lnTo>
                <a:lnTo>
                  <a:pt x="523" y="983"/>
                </a:lnTo>
                <a:lnTo>
                  <a:pt x="607" y="879"/>
                </a:lnTo>
                <a:lnTo>
                  <a:pt x="586" y="774"/>
                </a:lnTo>
                <a:lnTo>
                  <a:pt x="418" y="670"/>
                </a:lnTo>
                <a:lnTo>
                  <a:pt x="377" y="586"/>
                </a:lnTo>
                <a:lnTo>
                  <a:pt x="418" y="565"/>
                </a:lnTo>
                <a:lnTo>
                  <a:pt x="523" y="649"/>
                </a:lnTo>
                <a:lnTo>
                  <a:pt x="628" y="690"/>
                </a:lnTo>
                <a:lnTo>
                  <a:pt x="649" y="774"/>
                </a:lnTo>
                <a:lnTo>
                  <a:pt x="753" y="858"/>
                </a:lnTo>
                <a:lnTo>
                  <a:pt x="795" y="983"/>
                </a:lnTo>
                <a:lnTo>
                  <a:pt x="921" y="1067"/>
                </a:lnTo>
                <a:lnTo>
                  <a:pt x="1025" y="1151"/>
                </a:lnTo>
                <a:lnTo>
                  <a:pt x="1109" y="1193"/>
                </a:lnTo>
                <a:lnTo>
                  <a:pt x="1234" y="1318"/>
                </a:lnTo>
                <a:lnTo>
                  <a:pt x="1255" y="1402"/>
                </a:lnTo>
                <a:lnTo>
                  <a:pt x="1172" y="1486"/>
                </a:lnTo>
                <a:lnTo>
                  <a:pt x="1172" y="1569"/>
                </a:lnTo>
                <a:lnTo>
                  <a:pt x="1234" y="1632"/>
                </a:lnTo>
                <a:lnTo>
                  <a:pt x="1360" y="1695"/>
                </a:lnTo>
                <a:lnTo>
                  <a:pt x="1444" y="1737"/>
                </a:lnTo>
                <a:lnTo>
                  <a:pt x="1486" y="1716"/>
                </a:lnTo>
                <a:lnTo>
                  <a:pt x="1527" y="1632"/>
                </a:lnTo>
                <a:lnTo>
                  <a:pt x="1465" y="1569"/>
                </a:lnTo>
                <a:lnTo>
                  <a:pt x="1360" y="1507"/>
                </a:lnTo>
                <a:lnTo>
                  <a:pt x="1360" y="1486"/>
                </a:lnTo>
                <a:lnTo>
                  <a:pt x="1381" y="1465"/>
                </a:lnTo>
                <a:lnTo>
                  <a:pt x="1465" y="1507"/>
                </a:lnTo>
                <a:lnTo>
                  <a:pt x="1548" y="1632"/>
                </a:lnTo>
                <a:lnTo>
                  <a:pt x="1548" y="1737"/>
                </a:lnTo>
                <a:lnTo>
                  <a:pt x="1590" y="1737"/>
                </a:lnTo>
                <a:lnTo>
                  <a:pt x="1632" y="1779"/>
                </a:lnTo>
                <a:lnTo>
                  <a:pt x="1674" y="1820"/>
                </a:lnTo>
                <a:lnTo>
                  <a:pt x="1737" y="1820"/>
                </a:lnTo>
                <a:lnTo>
                  <a:pt x="1758" y="1779"/>
                </a:lnTo>
                <a:lnTo>
                  <a:pt x="1758" y="1695"/>
                </a:lnTo>
                <a:lnTo>
                  <a:pt x="1737" y="1632"/>
                </a:lnTo>
                <a:lnTo>
                  <a:pt x="1737" y="1590"/>
                </a:lnTo>
                <a:lnTo>
                  <a:pt x="1758" y="1486"/>
                </a:lnTo>
                <a:lnTo>
                  <a:pt x="1841" y="1423"/>
                </a:lnTo>
                <a:lnTo>
                  <a:pt x="1779" y="1318"/>
                </a:lnTo>
                <a:lnTo>
                  <a:pt x="1695" y="1297"/>
                </a:lnTo>
                <a:lnTo>
                  <a:pt x="1737" y="1214"/>
                </a:lnTo>
                <a:lnTo>
                  <a:pt x="1779" y="1151"/>
                </a:lnTo>
                <a:lnTo>
                  <a:pt x="1779" y="1046"/>
                </a:lnTo>
                <a:lnTo>
                  <a:pt x="1841" y="983"/>
                </a:lnTo>
                <a:lnTo>
                  <a:pt x="1946" y="983"/>
                </a:lnTo>
                <a:lnTo>
                  <a:pt x="1946" y="962"/>
                </a:lnTo>
                <a:lnTo>
                  <a:pt x="1862" y="900"/>
                </a:lnTo>
                <a:lnTo>
                  <a:pt x="1758" y="879"/>
                </a:lnTo>
                <a:lnTo>
                  <a:pt x="1695" y="795"/>
                </a:lnTo>
                <a:lnTo>
                  <a:pt x="1653" y="732"/>
                </a:lnTo>
                <a:lnTo>
                  <a:pt x="1548" y="586"/>
                </a:lnTo>
                <a:lnTo>
                  <a:pt x="1465" y="481"/>
                </a:lnTo>
                <a:lnTo>
                  <a:pt x="1465" y="356"/>
                </a:lnTo>
                <a:lnTo>
                  <a:pt x="1423" y="251"/>
                </a:lnTo>
                <a:lnTo>
                  <a:pt x="1360" y="272"/>
                </a:lnTo>
                <a:lnTo>
                  <a:pt x="1339" y="335"/>
                </a:lnTo>
                <a:lnTo>
                  <a:pt x="1234" y="335"/>
                </a:lnTo>
                <a:lnTo>
                  <a:pt x="1255" y="272"/>
                </a:lnTo>
                <a:lnTo>
                  <a:pt x="1172" y="272"/>
                </a:lnTo>
                <a:lnTo>
                  <a:pt x="1130" y="314"/>
                </a:lnTo>
                <a:lnTo>
                  <a:pt x="1025" y="209"/>
                </a:lnTo>
                <a:lnTo>
                  <a:pt x="1025" y="146"/>
                </a:lnTo>
                <a:lnTo>
                  <a:pt x="942" y="126"/>
                </a:lnTo>
                <a:lnTo>
                  <a:pt x="858" y="42"/>
                </a:lnTo>
                <a:lnTo>
                  <a:pt x="711" y="42"/>
                </a:lnTo>
                <a:lnTo>
                  <a:pt x="607" y="63"/>
                </a:lnTo>
                <a:lnTo>
                  <a:pt x="293"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47" name="Google Shape;10458;p32">
            <a:extLst>
              <a:ext uri="{FF2B5EF4-FFF2-40B4-BE49-F238E27FC236}">
                <a16:creationId xmlns:a16="http://schemas.microsoft.com/office/drawing/2014/main" id="{A5E82137-034B-CE0A-365E-5A250D8BD3ED}"/>
              </a:ext>
            </a:extLst>
          </p:cNvPr>
          <p:cNvSpPr/>
          <p:nvPr/>
        </p:nvSpPr>
        <p:spPr>
          <a:xfrm>
            <a:off x="5796810" y="3942063"/>
            <a:ext cx="104436" cy="100481"/>
          </a:xfrm>
          <a:custGeom>
            <a:avLst/>
            <a:gdLst/>
            <a:ahLst/>
            <a:cxnLst/>
            <a:rect l="l" t="t" r="r" b="b"/>
            <a:pathLst>
              <a:path w="2700" h="2679" extrusionOk="0">
                <a:moveTo>
                  <a:pt x="2470" y="1"/>
                </a:moveTo>
                <a:lnTo>
                  <a:pt x="2407" y="22"/>
                </a:lnTo>
                <a:lnTo>
                  <a:pt x="2386" y="105"/>
                </a:lnTo>
                <a:lnTo>
                  <a:pt x="2302" y="126"/>
                </a:lnTo>
                <a:lnTo>
                  <a:pt x="2198" y="210"/>
                </a:lnTo>
                <a:lnTo>
                  <a:pt x="2093" y="210"/>
                </a:lnTo>
                <a:lnTo>
                  <a:pt x="2072" y="294"/>
                </a:lnTo>
                <a:lnTo>
                  <a:pt x="1988" y="252"/>
                </a:lnTo>
                <a:lnTo>
                  <a:pt x="1884" y="294"/>
                </a:lnTo>
                <a:lnTo>
                  <a:pt x="1863" y="231"/>
                </a:lnTo>
                <a:lnTo>
                  <a:pt x="1779" y="189"/>
                </a:lnTo>
                <a:lnTo>
                  <a:pt x="1737" y="189"/>
                </a:lnTo>
                <a:lnTo>
                  <a:pt x="1696" y="294"/>
                </a:lnTo>
                <a:lnTo>
                  <a:pt x="1591" y="294"/>
                </a:lnTo>
                <a:lnTo>
                  <a:pt x="1528" y="419"/>
                </a:lnTo>
                <a:lnTo>
                  <a:pt x="1528" y="461"/>
                </a:lnTo>
                <a:lnTo>
                  <a:pt x="1465" y="503"/>
                </a:lnTo>
                <a:lnTo>
                  <a:pt x="1361" y="587"/>
                </a:lnTo>
                <a:lnTo>
                  <a:pt x="1235" y="649"/>
                </a:lnTo>
                <a:lnTo>
                  <a:pt x="1214" y="691"/>
                </a:lnTo>
                <a:lnTo>
                  <a:pt x="1131" y="670"/>
                </a:lnTo>
                <a:lnTo>
                  <a:pt x="1068" y="691"/>
                </a:lnTo>
                <a:lnTo>
                  <a:pt x="1005" y="649"/>
                </a:lnTo>
                <a:lnTo>
                  <a:pt x="859" y="628"/>
                </a:lnTo>
                <a:lnTo>
                  <a:pt x="691" y="733"/>
                </a:lnTo>
                <a:lnTo>
                  <a:pt x="503" y="754"/>
                </a:lnTo>
                <a:lnTo>
                  <a:pt x="503" y="859"/>
                </a:lnTo>
                <a:lnTo>
                  <a:pt x="503" y="942"/>
                </a:lnTo>
                <a:lnTo>
                  <a:pt x="482" y="1089"/>
                </a:lnTo>
                <a:lnTo>
                  <a:pt x="419" y="1172"/>
                </a:lnTo>
                <a:lnTo>
                  <a:pt x="294" y="1172"/>
                </a:lnTo>
                <a:lnTo>
                  <a:pt x="189" y="1193"/>
                </a:lnTo>
                <a:lnTo>
                  <a:pt x="189" y="1256"/>
                </a:lnTo>
                <a:lnTo>
                  <a:pt x="126" y="1256"/>
                </a:lnTo>
                <a:lnTo>
                  <a:pt x="22" y="1214"/>
                </a:lnTo>
                <a:lnTo>
                  <a:pt x="1" y="1256"/>
                </a:lnTo>
                <a:lnTo>
                  <a:pt x="210" y="1507"/>
                </a:lnTo>
                <a:lnTo>
                  <a:pt x="315" y="1591"/>
                </a:lnTo>
                <a:lnTo>
                  <a:pt x="315" y="1675"/>
                </a:lnTo>
                <a:lnTo>
                  <a:pt x="482" y="1821"/>
                </a:lnTo>
                <a:lnTo>
                  <a:pt x="628" y="2030"/>
                </a:lnTo>
                <a:lnTo>
                  <a:pt x="900" y="2323"/>
                </a:lnTo>
                <a:lnTo>
                  <a:pt x="963" y="2323"/>
                </a:lnTo>
                <a:lnTo>
                  <a:pt x="1026" y="2344"/>
                </a:lnTo>
                <a:lnTo>
                  <a:pt x="1068" y="2323"/>
                </a:lnTo>
                <a:lnTo>
                  <a:pt x="1068" y="2407"/>
                </a:lnTo>
                <a:lnTo>
                  <a:pt x="1131" y="2407"/>
                </a:lnTo>
                <a:lnTo>
                  <a:pt x="1319" y="2386"/>
                </a:lnTo>
                <a:lnTo>
                  <a:pt x="1633" y="2449"/>
                </a:lnTo>
                <a:lnTo>
                  <a:pt x="1737" y="2428"/>
                </a:lnTo>
                <a:lnTo>
                  <a:pt x="1884" y="2428"/>
                </a:lnTo>
                <a:lnTo>
                  <a:pt x="1947" y="2512"/>
                </a:lnTo>
                <a:lnTo>
                  <a:pt x="2009" y="2532"/>
                </a:lnTo>
                <a:lnTo>
                  <a:pt x="2009" y="2595"/>
                </a:lnTo>
                <a:lnTo>
                  <a:pt x="2156" y="2679"/>
                </a:lnTo>
                <a:lnTo>
                  <a:pt x="2198" y="2658"/>
                </a:lnTo>
                <a:lnTo>
                  <a:pt x="2260" y="2658"/>
                </a:lnTo>
                <a:lnTo>
                  <a:pt x="2302" y="2637"/>
                </a:lnTo>
                <a:lnTo>
                  <a:pt x="2281" y="2553"/>
                </a:lnTo>
                <a:lnTo>
                  <a:pt x="2219" y="2470"/>
                </a:lnTo>
                <a:lnTo>
                  <a:pt x="2198" y="2344"/>
                </a:lnTo>
                <a:lnTo>
                  <a:pt x="2281" y="2219"/>
                </a:lnTo>
                <a:lnTo>
                  <a:pt x="2302" y="2135"/>
                </a:lnTo>
                <a:lnTo>
                  <a:pt x="2302" y="2009"/>
                </a:lnTo>
                <a:lnTo>
                  <a:pt x="2281" y="2093"/>
                </a:lnTo>
                <a:lnTo>
                  <a:pt x="2260" y="2135"/>
                </a:lnTo>
                <a:lnTo>
                  <a:pt x="2198" y="2156"/>
                </a:lnTo>
                <a:lnTo>
                  <a:pt x="2198" y="2093"/>
                </a:lnTo>
                <a:lnTo>
                  <a:pt x="2219" y="2009"/>
                </a:lnTo>
                <a:lnTo>
                  <a:pt x="2281" y="1884"/>
                </a:lnTo>
                <a:lnTo>
                  <a:pt x="2260" y="1800"/>
                </a:lnTo>
                <a:lnTo>
                  <a:pt x="2260" y="1716"/>
                </a:lnTo>
                <a:lnTo>
                  <a:pt x="2344" y="1528"/>
                </a:lnTo>
                <a:lnTo>
                  <a:pt x="2386" y="1528"/>
                </a:lnTo>
                <a:lnTo>
                  <a:pt x="2365" y="1591"/>
                </a:lnTo>
                <a:lnTo>
                  <a:pt x="2365" y="1675"/>
                </a:lnTo>
                <a:lnTo>
                  <a:pt x="2365" y="1800"/>
                </a:lnTo>
                <a:lnTo>
                  <a:pt x="2386" y="1800"/>
                </a:lnTo>
                <a:lnTo>
                  <a:pt x="2428" y="1716"/>
                </a:lnTo>
                <a:lnTo>
                  <a:pt x="2470" y="1486"/>
                </a:lnTo>
                <a:lnTo>
                  <a:pt x="2470" y="1214"/>
                </a:lnTo>
                <a:lnTo>
                  <a:pt x="2491" y="1172"/>
                </a:lnTo>
                <a:lnTo>
                  <a:pt x="2428" y="1089"/>
                </a:lnTo>
                <a:lnTo>
                  <a:pt x="2407" y="1068"/>
                </a:lnTo>
                <a:lnTo>
                  <a:pt x="2407" y="1005"/>
                </a:lnTo>
                <a:lnTo>
                  <a:pt x="2470" y="963"/>
                </a:lnTo>
                <a:lnTo>
                  <a:pt x="2491" y="963"/>
                </a:lnTo>
                <a:lnTo>
                  <a:pt x="2512" y="984"/>
                </a:lnTo>
                <a:lnTo>
                  <a:pt x="2533" y="838"/>
                </a:lnTo>
                <a:lnTo>
                  <a:pt x="2637" y="691"/>
                </a:lnTo>
                <a:lnTo>
                  <a:pt x="2700" y="628"/>
                </a:lnTo>
                <a:lnTo>
                  <a:pt x="2700" y="566"/>
                </a:lnTo>
                <a:lnTo>
                  <a:pt x="2637" y="524"/>
                </a:lnTo>
                <a:lnTo>
                  <a:pt x="2637" y="461"/>
                </a:lnTo>
                <a:lnTo>
                  <a:pt x="2679" y="377"/>
                </a:lnTo>
                <a:lnTo>
                  <a:pt x="2637" y="273"/>
                </a:lnTo>
                <a:lnTo>
                  <a:pt x="2637" y="126"/>
                </a:lnTo>
                <a:lnTo>
                  <a:pt x="2679" y="63"/>
                </a:lnTo>
                <a:lnTo>
                  <a:pt x="2700" y="43"/>
                </a:lnTo>
                <a:lnTo>
                  <a:pt x="2533" y="43"/>
                </a:lnTo>
                <a:lnTo>
                  <a:pt x="2512"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48" name="Google Shape;10459;p32">
            <a:extLst>
              <a:ext uri="{FF2B5EF4-FFF2-40B4-BE49-F238E27FC236}">
                <a16:creationId xmlns:a16="http://schemas.microsoft.com/office/drawing/2014/main" id="{99B6475F-1BA5-DD9C-7315-1F7F15D5C4B7}"/>
              </a:ext>
            </a:extLst>
          </p:cNvPr>
          <p:cNvSpPr/>
          <p:nvPr/>
        </p:nvSpPr>
        <p:spPr>
          <a:xfrm>
            <a:off x="5762813" y="3921663"/>
            <a:ext cx="141686" cy="69087"/>
          </a:xfrm>
          <a:custGeom>
            <a:avLst/>
            <a:gdLst/>
            <a:ahLst/>
            <a:cxnLst/>
            <a:rect l="l" t="t" r="r" b="b"/>
            <a:pathLst>
              <a:path w="3663" h="1842" extrusionOk="0">
                <a:moveTo>
                  <a:pt x="1926" y="1"/>
                </a:moveTo>
                <a:lnTo>
                  <a:pt x="1905" y="43"/>
                </a:lnTo>
                <a:lnTo>
                  <a:pt x="1968" y="105"/>
                </a:lnTo>
                <a:lnTo>
                  <a:pt x="1863" y="126"/>
                </a:lnTo>
                <a:lnTo>
                  <a:pt x="1800" y="168"/>
                </a:lnTo>
                <a:lnTo>
                  <a:pt x="1696" y="147"/>
                </a:lnTo>
                <a:lnTo>
                  <a:pt x="1507" y="168"/>
                </a:lnTo>
                <a:lnTo>
                  <a:pt x="943" y="168"/>
                </a:lnTo>
                <a:lnTo>
                  <a:pt x="775" y="252"/>
                </a:lnTo>
                <a:lnTo>
                  <a:pt x="712" y="210"/>
                </a:lnTo>
                <a:lnTo>
                  <a:pt x="712" y="252"/>
                </a:lnTo>
                <a:lnTo>
                  <a:pt x="629" y="315"/>
                </a:lnTo>
                <a:lnTo>
                  <a:pt x="566" y="419"/>
                </a:lnTo>
                <a:lnTo>
                  <a:pt x="419" y="482"/>
                </a:lnTo>
                <a:lnTo>
                  <a:pt x="336" y="482"/>
                </a:lnTo>
                <a:lnTo>
                  <a:pt x="189" y="649"/>
                </a:lnTo>
                <a:lnTo>
                  <a:pt x="106" y="754"/>
                </a:lnTo>
                <a:lnTo>
                  <a:pt x="126" y="838"/>
                </a:lnTo>
                <a:lnTo>
                  <a:pt x="43" y="984"/>
                </a:lnTo>
                <a:lnTo>
                  <a:pt x="1" y="1047"/>
                </a:lnTo>
                <a:lnTo>
                  <a:pt x="43" y="1005"/>
                </a:lnTo>
                <a:lnTo>
                  <a:pt x="126" y="1047"/>
                </a:lnTo>
                <a:lnTo>
                  <a:pt x="147" y="1068"/>
                </a:lnTo>
                <a:lnTo>
                  <a:pt x="210" y="1089"/>
                </a:lnTo>
                <a:lnTo>
                  <a:pt x="252" y="1151"/>
                </a:lnTo>
                <a:lnTo>
                  <a:pt x="399" y="1110"/>
                </a:lnTo>
                <a:lnTo>
                  <a:pt x="503" y="1151"/>
                </a:lnTo>
                <a:lnTo>
                  <a:pt x="566" y="1256"/>
                </a:lnTo>
                <a:lnTo>
                  <a:pt x="608" y="1298"/>
                </a:lnTo>
                <a:lnTo>
                  <a:pt x="650" y="1361"/>
                </a:lnTo>
                <a:lnTo>
                  <a:pt x="671" y="1298"/>
                </a:lnTo>
                <a:lnTo>
                  <a:pt x="712" y="1256"/>
                </a:lnTo>
                <a:lnTo>
                  <a:pt x="817" y="1214"/>
                </a:lnTo>
                <a:lnTo>
                  <a:pt x="859" y="1256"/>
                </a:lnTo>
                <a:lnTo>
                  <a:pt x="943" y="1277"/>
                </a:lnTo>
                <a:lnTo>
                  <a:pt x="943" y="1382"/>
                </a:lnTo>
                <a:lnTo>
                  <a:pt x="922" y="1486"/>
                </a:lnTo>
                <a:lnTo>
                  <a:pt x="922" y="1507"/>
                </a:lnTo>
                <a:lnTo>
                  <a:pt x="880" y="1612"/>
                </a:lnTo>
                <a:lnTo>
                  <a:pt x="922" y="1675"/>
                </a:lnTo>
                <a:lnTo>
                  <a:pt x="963" y="1696"/>
                </a:lnTo>
                <a:lnTo>
                  <a:pt x="984" y="1716"/>
                </a:lnTo>
                <a:lnTo>
                  <a:pt x="1047" y="1716"/>
                </a:lnTo>
                <a:lnTo>
                  <a:pt x="1068" y="1696"/>
                </a:lnTo>
                <a:lnTo>
                  <a:pt x="1131" y="1716"/>
                </a:lnTo>
                <a:lnTo>
                  <a:pt x="1131" y="1800"/>
                </a:lnTo>
                <a:lnTo>
                  <a:pt x="1152" y="1842"/>
                </a:lnTo>
                <a:lnTo>
                  <a:pt x="1256" y="1821"/>
                </a:lnTo>
                <a:lnTo>
                  <a:pt x="1382" y="1821"/>
                </a:lnTo>
                <a:lnTo>
                  <a:pt x="1445" y="1737"/>
                </a:lnTo>
                <a:lnTo>
                  <a:pt x="1445" y="1591"/>
                </a:lnTo>
                <a:lnTo>
                  <a:pt x="1445" y="1507"/>
                </a:lnTo>
                <a:lnTo>
                  <a:pt x="1445" y="1403"/>
                </a:lnTo>
                <a:lnTo>
                  <a:pt x="1612" y="1382"/>
                </a:lnTo>
                <a:lnTo>
                  <a:pt x="1800" y="1277"/>
                </a:lnTo>
                <a:lnTo>
                  <a:pt x="1926" y="1298"/>
                </a:lnTo>
                <a:lnTo>
                  <a:pt x="2010" y="1361"/>
                </a:lnTo>
                <a:lnTo>
                  <a:pt x="2072" y="1361"/>
                </a:lnTo>
                <a:lnTo>
                  <a:pt x="2135" y="1382"/>
                </a:lnTo>
                <a:lnTo>
                  <a:pt x="2177" y="1298"/>
                </a:lnTo>
                <a:lnTo>
                  <a:pt x="2303" y="1277"/>
                </a:lnTo>
                <a:lnTo>
                  <a:pt x="2407" y="1151"/>
                </a:lnTo>
                <a:lnTo>
                  <a:pt x="2449" y="1110"/>
                </a:lnTo>
                <a:lnTo>
                  <a:pt x="2491" y="1068"/>
                </a:lnTo>
                <a:lnTo>
                  <a:pt x="2554" y="900"/>
                </a:lnTo>
                <a:lnTo>
                  <a:pt x="2658" y="900"/>
                </a:lnTo>
                <a:lnTo>
                  <a:pt x="2700" y="796"/>
                </a:lnTo>
                <a:lnTo>
                  <a:pt x="2742" y="796"/>
                </a:lnTo>
                <a:lnTo>
                  <a:pt x="2826" y="879"/>
                </a:lnTo>
                <a:lnTo>
                  <a:pt x="2847" y="900"/>
                </a:lnTo>
                <a:lnTo>
                  <a:pt x="2951" y="900"/>
                </a:lnTo>
                <a:lnTo>
                  <a:pt x="3035" y="942"/>
                </a:lnTo>
                <a:lnTo>
                  <a:pt x="3056" y="859"/>
                </a:lnTo>
                <a:lnTo>
                  <a:pt x="3139" y="859"/>
                </a:lnTo>
                <a:lnTo>
                  <a:pt x="3244" y="775"/>
                </a:lnTo>
                <a:lnTo>
                  <a:pt x="3328" y="754"/>
                </a:lnTo>
                <a:lnTo>
                  <a:pt x="3349" y="670"/>
                </a:lnTo>
                <a:lnTo>
                  <a:pt x="3391" y="649"/>
                </a:lnTo>
                <a:lnTo>
                  <a:pt x="3453" y="649"/>
                </a:lnTo>
                <a:lnTo>
                  <a:pt x="3474" y="670"/>
                </a:lnTo>
                <a:lnTo>
                  <a:pt x="3642" y="670"/>
                </a:lnTo>
                <a:lnTo>
                  <a:pt x="3663" y="628"/>
                </a:lnTo>
                <a:lnTo>
                  <a:pt x="3642" y="566"/>
                </a:lnTo>
                <a:lnTo>
                  <a:pt x="3495" y="461"/>
                </a:lnTo>
                <a:lnTo>
                  <a:pt x="3370" y="419"/>
                </a:lnTo>
                <a:lnTo>
                  <a:pt x="3370" y="419"/>
                </a:lnTo>
                <a:lnTo>
                  <a:pt x="3432" y="524"/>
                </a:lnTo>
                <a:lnTo>
                  <a:pt x="3286" y="524"/>
                </a:lnTo>
                <a:lnTo>
                  <a:pt x="3139" y="482"/>
                </a:lnTo>
                <a:lnTo>
                  <a:pt x="3077" y="461"/>
                </a:lnTo>
                <a:lnTo>
                  <a:pt x="2972" y="440"/>
                </a:lnTo>
                <a:lnTo>
                  <a:pt x="2867" y="440"/>
                </a:lnTo>
                <a:lnTo>
                  <a:pt x="2909" y="377"/>
                </a:lnTo>
                <a:lnTo>
                  <a:pt x="2972" y="377"/>
                </a:lnTo>
                <a:lnTo>
                  <a:pt x="2972" y="315"/>
                </a:lnTo>
                <a:lnTo>
                  <a:pt x="3035" y="315"/>
                </a:lnTo>
                <a:lnTo>
                  <a:pt x="3119" y="335"/>
                </a:lnTo>
                <a:lnTo>
                  <a:pt x="3265" y="377"/>
                </a:lnTo>
                <a:lnTo>
                  <a:pt x="3286" y="356"/>
                </a:lnTo>
                <a:lnTo>
                  <a:pt x="3181" y="273"/>
                </a:lnTo>
                <a:lnTo>
                  <a:pt x="3035" y="210"/>
                </a:lnTo>
                <a:lnTo>
                  <a:pt x="2951" y="168"/>
                </a:lnTo>
                <a:lnTo>
                  <a:pt x="2847" y="210"/>
                </a:lnTo>
                <a:lnTo>
                  <a:pt x="2805" y="168"/>
                </a:lnTo>
                <a:lnTo>
                  <a:pt x="2763" y="252"/>
                </a:lnTo>
                <a:lnTo>
                  <a:pt x="2700" y="210"/>
                </a:lnTo>
                <a:lnTo>
                  <a:pt x="2428" y="168"/>
                </a:lnTo>
                <a:lnTo>
                  <a:pt x="2198" y="147"/>
                </a:lnTo>
                <a:lnTo>
                  <a:pt x="2072" y="43"/>
                </a:lnTo>
                <a:lnTo>
                  <a:pt x="1926"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49" name="Google Shape;10460;p32">
            <a:extLst>
              <a:ext uri="{FF2B5EF4-FFF2-40B4-BE49-F238E27FC236}">
                <a16:creationId xmlns:a16="http://schemas.microsoft.com/office/drawing/2014/main" id="{3138B263-A69C-B701-87AC-911A48FE118B}"/>
              </a:ext>
            </a:extLst>
          </p:cNvPr>
          <p:cNvSpPr/>
          <p:nvPr/>
        </p:nvSpPr>
        <p:spPr>
          <a:xfrm>
            <a:off x="5743394" y="3959355"/>
            <a:ext cx="55892" cy="31394"/>
          </a:xfrm>
          <a:custGeom>
            <a:avLst/>
            <a:gdLst/>
            <a:ahLst/>
            <a:cxnLst/>
            <a:rect l="l" t="t" r="r" b="b"/>
            <a:pathLst>
              <a:path w="1445" h="837" extrusionOk="0">
                <a:moveTo>
                  <a:pt x="545" y="0"/>
                </a:moveTo>
                <a:lnTo>
                  <a:pt x="503" y="42"/>
                </a:lnTo>
                <a:lnTo>
                  <a:pt x="398" y="105"/>
                </a:lnTo>
                <a:lnTo>
                  <a:pt x="398" y="167"/>
                </a:lnTo>
                <a:lnTo>
                  <a:pt x="294" y="188"/>
                </a:lnTo>
                <a:lnTo>
                  <a:pt x="168" y="251"/>
                </a:lnTo>
                <a:lnTo>
                  <a:pt x="64" y="356"/>
                </a:lnTo>
                <a:lnTo>
                  <a:pt x="64" y="398"/>
                </a:lnTo>
                <a:lnTo>
                  <a:pt x="1" y="481"/>
                </a:lnTo>
                <a:lnTo>
                  <a:pt x="168" y="481"/>
                </a:lnTo>
                <a:lnTo>
                  <a:pt x="273" y="586"/>
                </a:lnTo>
                <a:lnTo>
                  <a:pt x="398" y="607"/>
                </a:lnTo>
                <a:lnTo>
                  <a:pt x="440" y="607"/>
                </a:lnTo>
                <a:lnTo>
                  <a:pt x="649" y="691"/>
                </a:lnTo>
                <a:lnTo>
                  <a:pt x="838" y="795"/>
                </a:lnTo>
                <a:lnTo>
                  <a:pt x="859" y="732"/>
                </a:lnTo>
                <a:lnTo>
                  <a:pt x="796" y="691"/>
                </a:lnTo>
                <a:lnTo>
                  <a:pt x="817" y="670"/>
                </a:lnTo>
                <a:lnTo>
                  <a:pt x="921" y="670"/>
                </a:lnTo>
                <a:lnTo>
                  <a:pt x="1005" y="795"/>
                </a:lnTo>
                <a:lnTo>
                  <a:pt x="1068" y="837"/>
                </a:lnTo>
                <a:lnTo>
                  <a:pt x="1340" y="837"/>
                </a:lnTo>
                <a:lnTo>
                  <a:pt x="1424" y="732"/>
                </a:lnTo>
                <a:lnTo>
                  <a:pt x="1382" y="691"/>
                </a:lnTo>
                <a:lnTo>
                  <a:pt x="1424" y="670"/>
                </a:lnTo>
                <a:lnTo>
                  <a:pt x="1382" y="607"/>
                </a:lnTo>
                <a:lnTo>
                  <a:pt x="1424" y="502"/>
                </a:lnTo>
                <a:lnTo>
                  <a:pt x="1424" y="481"/>
                </a:lnTo>
                <a:lnTo>
                  <a:pt x="1445" y="377"/>
                </a:lnTo>
                <a:lnTo>
                  <a:pt x="1445" y="272"/>
                </a:lnTo>
                <a:lnTo>
                  <a:pt x="1361" y="251"/>
                </a:lnTo>
                <a:lnTo>
                  <a:pt x="1319" y="209"/>
                </a:lnTo>
                <a:lnTo>
                  <a:pt x="1214" y="251"/>
                </a:lnTo>
                <a:lnTo>
                  <a:pt x="1173" y="293"/>
                </a:lnTo>
                <a:lnTo>
                  <a:pt x="1152" y="356"/>
                </a:lnTo>
                <a:lnTo>
                  <a:pt x="1110" y="293"/>
                </a:lnTo>
                <a:lnTo>
                  <a:pt x="1068" y="251"/>
                </a:lnTo>
                <a:lnTo>
                  <a:pt x="1005" y="146"/>
                </a:lnTo>
                <a:lnTo>
                  <a:pt x="901" y="105"/>
                </a:lnTo>
                <a:lnTo>
                  <a:pt x="754" y="146"/>
                </a:lnTo>
                <a:lnTo>
                  <a:pt x="712" y="84"/>
                </a:lnTo>
                <a:lnTo>
                  <a:pt x="649" y="63"/>
                </a:lnTo>
                <a:lnTo>
                  <a:pt x="628" y="42"/>
                </a:lnTo>
                <a:lnTo>
                  <a:pt x="545"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50" name="Google Shape;10461;p32">
            <a:extLst>
              <a:ext uri="{FF2B5EF4-FFF2-40B4-BE49-F238E27FC236}">
                <a16:creationId xmlns:a16="http://schemas.microsoft.com/office/drawing/2014/main" id="{2529116C-A0BF-2504-174D-9DF63B416B3A}"/>
              </a:ext>
            </a:extLst>
          </p:cNvPr>
          <p:cNvSpPr/>
          <p:nvPr/>
        </p:nvSpPr>
        <p:spPr>
          <a:xfrm>
            <a:off x="5768497" y="3870651"/>
            <a:ext cx="25916" cy="54985"/>
          </a:xfrm>
          <a:custGeom>
            <a:avLst/>
            <a:gdLst/>
            <a:ahLst/>
            <a:cxnLst/>
            <a:rect l="l" t="t" r="r" b="b"/>
            <a:pathLst>
              <a:path w="670" h="1466" extrusionOk="0">
                <a:moveTo>
                  <a:pt x="398" y="1"/>
                </a:moveTo>
                <a:lnTo>
                  <a:pt x="377" y="43"/>
                </a:lnTo>
                <a:lnTo>
                  <a:pt x="356" y="147"/>
                </a:lnTo>
                <a:lnTo>
                  <a:pt x="272" y="231"/>
                </a:lnTo>
                <a:lnTo>
                  <a:pt x="272" y="252"/>
                </a:lnTo>
                <a:lnTo>
                  <a:pt x="210" y="273"/>
                </a:lnTo>
                <a:lnTo>
                  <a:pt x="189" y="315"/>
                </a:lnTo>
                <a:lnTo>
                  <a:pt x="168" y="273"/>
                </a:lnTo>
                <a:lnTo>
                  <a:pt x="168" y="231"/>
                </a:lnTo>
                <a:lnTo>
                  <a:pt x="84" y="231"/>
                </a:lnTo>
                <a:lnTo>
                  <a:pt x="42" y="273"/>
                </a:lnTo>
                <a:lnTo>
                  <a:pt x="0" y="356"/>
                </a:lnTo>
                <a:lnTo>
                  <a:pt x="0" y="1423"/>
                </a:lnTo>
                <a:lnTo>
                  <a:pt x="84" y="1423"/>
                </a:lnTo>
                <a:lnTo>
                  <a:pt x="105" y="1465"/>
                </a:lnTo>
                <a:lnTo>
                  <a:pt x="168" y="1465"/>
                </a:lnTo>
                <a:lnTo>
                  <a:pt x="210" y="1361"/>
                </a:lnTo>
                <a:lnTo>
                  <a:pt x="314" y="1256"/>
                </a:lnTo>
                <a:lnTo>
                  <a:pt x="398" y="1298"/>
                </a:lnTo>
                <a:lnTo>
                  <a:pt x="565" y="1068"/>
                </a:lnTo>
                <a:lnTo>
                  <a:pt x="607" y="900"/>
                </a:lnTo>
                <a:lnTo>
                  <a:pt x="607" y="733"/>
                </a:lnTo>
                <a:lnTo>
                  <a:pt x="565" y="670"/>
                </a:lnTo>
                <a:lnTo>
                  <a:pt x="586" y="482"/>
                </a:lnTo>
                <a:lnTo>
                  <a:pt x="628" y="377"/>
                </a:lnTo>
                <a:lnTo>
                  <a:pt x="670" y="105"/>
                </a:lnTo>
                <a:lnTo>
                  <a:pt x="670" y="43"/>
                </a:lnTo>
                <a:lnTo>
                  <a:pt x="670" y="1"/>
                </a:lnTo>
                <a:lnTo>
                  <a:pt x="586" y="1"/>
                </a:lnTo>
                <a:lnTo>
                  <a:pt x="524" y="43"/>
                </a:lnTo>
                <a:lnTo>
                  <a:pt x="503"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51" name="Google Shape;10462;p32">
            <a:extLst>
              <a:ext uri="{FF2B5EF4-FFF2-40B4-BE49-F238E27FC236}">
                <a16:creationId xmlns:a16="http://schemas.microsoft.com/office/drawing/2014/main" id="{C468423D-BAA6-3148-B304-BFE592B0ADD2}"/>
              </a:ext>
            </a:extLst>
          </p:cNvPr>
          <p:cNvSpPr/>
          <p:nvPr/>
        </p:nvSpPr>
        <p:spPr>
          <a:xfrm>
            <a:off x="5698098" y="3883217"/>
            <a:ext cx="92291" cy="94218"/>
          </a:xfrm>
          <a:custGeom>
            <a:avLst/>
            <a:gdLst/>
            <a:ahLst/>
            <a:cxnLst/>
            <a:rect l="l" t="t" r="r" b="b"/>
            <a:pathLst>
              <a:path w="2386" h="2512" extrusionOk="0">
                <a:moveTo>
                  <a:pt x="837" y="0"/>
                </a:moveTo>
                <a:lnTo>
                  <a:pt x="816" y="314"/>
                </a:lnTo>
                <a:lnTo>
                  <a:pt x="565" y="335"/>
                </a:lnTo>
                <a:lnTo>
                  <a:pt x="649" y="419"/>
                </a:lnTo>
                <a:lnTo>
                  <a:pt x="670" y="461"/>
                </a:lnTo>
                <a:lnTo>
                  <a:pt x="774" y="565"/>
                </a:lnTo>
                <a:lnTo>
                  <a:pt x="858" y="649"/>
                </a:lnTo>
                <a:lnTo>
                  <a:pt x="942" y="649"/>
                </a:lnTo>
                <a:lnTo>
                  <a:pt x="963" y="712"/>
                </a:lnTo>
                <a:lnTo>
                  <a:pt x="983" y="816"/>
                </a:lnTo>
                <a:lnTo>
                  <a:pt x="1025" y="837"/>
                </a:lnTo>
                <a:lnTo>
                  <a:pt x="1130" y="858"/>
                </a:lnTo>
                <a:lnTo>
                  <a:pt x="1193" y="879"/>
                </a:lnTo>
                <a:lnTo>
                  <a:pt x="1193" y="963"/>
                </a:lnTo>
                <a:lnTo>
                  <a:pt x="1130" y="1026"/>
                </a:lnTo>
                <a:lnTo>
                  <a:pt x="398" y="1026"/>
                </a:lnTo>
                <a:lnTo>
                  <a:pt x="42" y="1570"/>
                </a:lnTo>
                <a:lnTo>
                  <a:pt x="42" y="1674"/>
                </a:lnTo>
                <a:lnTo>
                  <a:pt x="84" y="1695"/>
                </a:lnTo>
                <a:lnTo>
                  <a:pt x="42" y="1758"/>
                </a:lnTo>
                <a:lnTo>
                  <a:pt x="84" y="1800"/>
                </a:lnTo>
                <a:lnTo>
                  <a:pt x="105" y="1821"/>
                </a:lnTo>
                <a:lnTo>
                  <a:pt x="105" y="1863"/>
                </a:lnTo>
                <a:lnTo>
                  <a:pt x="42" y="1904"/>
                </a:lnTo>
                <a:lnTo>
                  <a:pt x="21" y="1967"/>
                </a:lnTo>
                <a:lnTo>
                  <a:pt x="0" y="1988"/>
                </a:lnTo>
                <a:lnTo>
                  <a:pt x="105" y="2093"/>
                </a:lnTo>
                <a:lnTo>
                  <a:pt x="147" y="2218"/>
                </a:lnTo>
                <a:lnTo>
                  <a:pt x="251" y="2218"/>
                </a:lnTo>
                <a:lnTo>
                  <a:pt x="335" y="2323"/>
                </a:lnTo>
                <a:lnTo>
                  <a:pt x="628" y="2428"/>
                </a:lnTo>
                <a:lnTo>
                  <a:pt x="942" y="2428"/>
                </a:lnTo>
                <a:lnTo>
                  <a:pt x="1172" y="2511"/>
                </a:lnTo>
                <a:lnTo>
                  <a:pt x="1235" y="2428"/>
                </a:lnTo>
                <a:lnTo>
                  <a:pt x="1235" y="2386"/>
                </a:lnTo>
                <a:lnTo>
                  <a:pt x="1339" y="2281"/>
                </a:lnTo>
                <a:lnTo>
                  <a:pt x="1465" y="2218"/>
                </a:lnTo>
                <a:lnTo>
                  <a:pt x="1569" y="2197"/>
                </a:lnTo>
                <a:lnTo>
                  <a:pt x="1569" y="2135"/>
                </a:lnTo>
                <a:lnTo>
                  <a:pt x="1716" y="2009"/>
                </a:lnTo>
                <a:lnTo>
                  <a:pt x="1799" y="1863"/>
                </a:lnTo>
                <a:lnTo>
                  <a:pt x="1779" y="1779"/>
                </a:lnTo>
                <a:lnTo>
                  <a:pt x="1862" y="1674"/>
                </a:lnTo>
                <a:lnTo>
                  <a:pt x="2009" y="1507"/>
                </a:lnTo>
                <a:lnTo>
                  <a:pt x="2092" y="1507"/>
                </a:lnTo>
                <a:lnTo>
                  <a:pt x="2239" y="1444"/>
                </a:lnTo>
                <a:lnTo>
                  <a:pt x="2302" y="1340"/>
                </a:lnTo>
                <a:lnTo>
                  <a:pt x="2385" y="1277"/>
                </a:lnTo>
                <a:lnTo>
                  <a:pt x="2385" y="1235"/>
                </a:lnTo>
                <a:lnTo>
                  <a:pt x="2344" y="1172"/>
                </a:lnTo>
                <a:lnTo>
                  <a:pt x="2239" y="1172"/>
                </a:lnTo>
                <a:lnTo>
                  <a:pt x="2218" y="1256"/>
                </a:lnTo>
                <a:lnTo>
                  <a:pt x="2113" y="1172"/>
                </a:lnTo>
                <a:lnTo>
                  <a:pt x="2030" y="1172"/>
                </a:lnTo>
                <a:lnTo>
                  <a:pt x="1988" y="1130"/>
                </a:lnTo>
                <a:lnTo>
                  <a:pt x="1925" y="1130"/>
                </a:lnTo>
                <a:lnTo>
                  <a:pt x="1904" y="1088"/>
                </a:lnTo>
                <a:lnTo>
                  <a:pt x="1820" y="1088"/>
                </a:lnTo>
                <a:lnTo>
                  <a:pt x="1820" y="21"/>
                </a:lnTo>
                <a:lnTo>
                  <a:pt x="837"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52" name="Google Shape;10464;p32">
            <a:extLst>
              <a:ext uri="{FF2B5EF4-FFF2-40B4-BE49-F238E27FC236}">
                <a16:creationId xmlns:a16="http://schemas.microsoft.com/office/drawing/2014/main" id="{3F29E723-076D-F0D8-BA3A-B2AC1CC51B6F}"/>
              </a:ext>
            </a:extLst>
          </p:cNvPr>
          <p:cNvSpPr/>
          <p:nvPr/>
        </p:nvSpPr>
        <p:spPr>
          <a:xfrm>
            <a:off x="6536531" y="4153979"/>
            <a:ext cx="63165" cy="87916"/>
          </a:xfrm>
          <a:custGeom>
            <a:avLst/>
            <a:gdLst/>
            <a:ahLst/>
            <a:cxnLst/>
            <a:rect l="l" t="t" r="r" b="b"/>
            <a:pathLst>
              <a:path w="1633" h="2344" extrusionOk="0">
                <a:moveTo>
                  <a:pt x="336" y="0"/>
                </a:moveTo>
                <a:lnTo>
                  <a:pt x="231" y="84"/>
                </a:lnTo>
                <a:lnTo>
                  <a:pt x="126" y="147"/>
                </a:lnTo>
                <a:lnTo>
                  <a:pt x="85" y="209"/>
                </a:lnTo>
                <a:lnTo>
                  <a:pt x="1" y="314"/>
                </a:lnTo>
                <a:lnTo>
                  <a:pt x="1" y="460"/>
                </a:lnTo>
                <a:lnTo>
                  <a:pt x="64" y="607"/>
                </a:lnTo>
                <a:lnTo>
                  <a:pt x="22" y="732"/>
                </a:lnTo>
                <a:lnTo>
                  <a:pt x="22" y="816"/>
                </a:lnTo>
                <a:lnTo>
                  <a:pt x="126" y="879"/>
                </a:lnTo>
                <a:lnTo>
                  <a:pt x="189" y="963"/>
                </a:lnTo>
                <a:lnTo>
                  <a:pt x="231" y="1067"/>
                </a:lnTo>
                <a:lnTo>
                  <a:pt x="273" y="1193"/>
                </a:lnTo>
                <a:lnTo>
                  <a:pt x="294" y="1256"/>
                </a:lnTo>
                <a:lnTo>
                  <a:pt x="273" y="1360"/>
                </a:lnTo>
                <a:lnTo>
                  <a:pt x="189" y="1444"/>
                </a:lnTo>
                <a:lnTo>
                  <a:pt x="189" y="1590"/>
                </a:lnTo>
                <a:lnTo>
                  <a:pt x="231" y="1653"/>
                </a:lnTo>
                <a:lnTo>
                  <a:pt x="189" y="1779"/>
                </a:lnTo>
                <a:lnTo>
                  <a:pt x="64" y="1883"/>
                </a:lnTo>
                <a:lnTo>
                  <a:pt x="1" y="1883"/>
                </a:lnTo>
                <a:lnTo>
                  <a:pt x="22" y="1925"/>
                </a:lnTo>
                <a:lnTo>
                  <a:pt x="85" y="2009"/>
                </a:lnTo>
                <a:lnTo>
                  <a:pt x="106" y="2030"/>
                </a:lnTo>
                <a:lnTo>
                  <a:pt x="106" y="2113"/>
                </a:lnTo>
                <a:lnTo>
                  <a:pt x="189" y="2197"/>
                </a:lnTo>
                <a:lnTo>
                  <a:pt x="294" y="2218"/>
                </a:lnTo>
                <a:lnTo>
                  <a:pt x="336" y="2134"/>
                </a:lnTo>
                <a:lnTo>
                  <a:pt x="419" y="2113"/>
                </a:lnTo>
                <a:lnTo>
                  <a:pt x="503" y="2113"/>
                </a:lnTo>
                <a:lnTo>
                  <a:pt x="503" y="2176"/>
                </a:lnTo>
                <a:lnTo>
                  <a:pt x="545" y="2197"/>
                </a:lnTo>
                <a:lnTo>
                  <a:pt x="545" y="2323"/>
                </a:lnTo>
                <a:lnTo>
                  <a:pt x="608" y="2344"/>
                </a:lnTo>
                <a:lnTo>
                  <a:pt x="712" y="2281"/>
                </a:lnTo>
                <a:lnTo>
                  <a:pt x="733" y="2197"/>
                </a:lnTo>
                <a:lnTo>
                  <a:pt x="817" y="2134"/>
                </a:lnTo>
                <a:lnTo>
                  <a:pt x="880" y="2113"/>
                </a:lnTo>
                <a:lnTo>
                  <a:pt x="963" y="1988"/>
                </a:lnTo>
                <a:lnTo>
                  <a:pt x="1068" y="1820"/>
                </a:lnTo>
                <a:lnTo>
                  <a:pt x="1173" y="1590"/>
                </a:lnTo>
                <a:lnTo>
                  <a:pt x="1173" y="1486"/>
                </a:lnTo>
                <a:lnTo>
                  <a:pt x="1340" y="1297"/>
                </a:lnTo>
                <a:lnTo>
                  <a:pt x="1466" y="1130"/>
                </a:lnTo>
                <a:lnTo>
                  <a:pt x="1528" y="1046"/>
                </a:lnTo>
                <a:lnTo>
                  <a:pt x="1633" y="921"/>
                </a:lnTo>
                <a:lnTo>
                  <a:pt x="1591" y="774"/>
                </a:lnTo>
                <a:lnTo>
                  <a:pt x="1487" y="649"/>
                </a:lnTo>
                <a:lnTo>
                  <a:pt x="1466" y="711"/>
                </a:lnTo>
                <a:lnTo>
                  <a:pt x="1382" y="649"/>
                </a:lnTo>
                <a:lnTo>
                  <a:pt x="1361" y="544"/>
                </a:lnTo>
                <a:lnTo>
                  <a:pt x="1173" y="335"/>
                </a:lnTo>
                <a:lnTo>
                  <a:pt x="1131" y="335"/>
                </a:lnTo>
                <a:lnTo>
                  <a:pt x="963" y="209"/>
                </a:lnTo>
                <a:lnTo>
                  <a:pt x="650" y="105"/>
                </a:lnTo>
                <a:lnTo>
                  <a:pt x="524" y="21"/>
                </a:lnTo>
                <a:lnTo>
                  <a:pt x="336"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53" name="Google Shape;10465;p32">
            <a:extLst>
              <a:ext uri="{FF2B5EF4-FFF2-40B4-BE49-F238E27FC236}">
                <a16:creationId xmlns:a16="http://schemas.microsoft.com/office/drawing/2014/main" id="{4DEE9E59-9145-EE2F-120D-265C493633FC}"/>
              </a:ext>
            </a:extLst>
          </p:cNvPr>
          <p:cNvSpPr/>
          <p:nvPr/>
        </p:nvSpPr>
        <p:spPr>
          <a:xfrm>
            <a:off x="6458050" y="4145316"/>
            <a:ext cx="89853" cy="95007"/>
          </a:xfrm>
          <a:custGeom>
            <a:avLst/>
            <a:gdLst/>
            <a:ahLst/>
            <a:cxnLst/>
            <a:rect l="l" t="t" r="r" b="b"/>
            <a:pathLst>
              <a:path w="2323" h="2533" extrusionOk="0">
                <a:moveTo>
                  <a:pt x="1632" y="1"/>
                </a:moveTo>
                <a:lnTo>
                  <a:pt x="1528" y="43"/>
                </a:lnTo>
                <a:lnTo>
                  <a:pt x="1339" y="22"/>
                </a:lnTo>
                <a:lnTo>
                  <a:pt x="1151" y="64"/>
                </a:lnTo>
                <a:lnTo>
                  <a:pt x="963" y="22"/>
                </a:lnTo>
                <a:lnTo>
                  <a:pt x="691" y="22"/>
                </a:lnTo>
                <a:lnTo>
                  <a:pt x="544" y="64"/>
                </a:lnTo>
                <a:lnTo>
                  <a:pt x="544" y="210"/>
                </a:lnTo>
                <a:lnTo>
                  <a:pt x="482" y="336"/>
                </a:lnTo>
                <a:lnTo>
                  <a:pt x="523" y="419"/>
                </a:lnTo>
                <a:lnTo>
                  <a:pt x="440" y="524"/>
                </a:lnTo>
                <a:lnTo>
                  <a:pt x="335" y="566"/>
                </a:lnTo>
                <a:lnTo>
                  <a:pt x="168" y="566"/>
                </a:lnTo>
                <a:lnTo>
                  <a:pt x="105" y="691"/>
                </a:lnTo>
                <a:lnTo>
                  <a:pt x="105" y="838"/>
                </a:lnTo>
                <a:lnTo>
                  <a:pt x="0" y="1068"/>
                </a:lnTo>
                <a:lnTo>
                  <a:pt x="21" y="1152"/>
                </a:lnTo>
                <a:lnTo>
                  <a:pt x="126" y="1194"/>
                </a:lnTo>
                <a:lnTo>
                  <a:pt x="168" y="1277"/>
                </a:lnTo>
                <a:lnTo>
                  <a:pt x="210" y="1319"/>
                </a:lnTo>
                <a:lnTo>
                  <a:pt x="272" y="1424"/>
                </a:lnTo>
                <a:lnTo>
                  <a:pt x="272" y="1507"/>
                </a:lnTo>
                <a:lnTo>
                  <a:pt x="335" y="1570"/>
                </a:lnTo>
                <a:lnTo>
                  <a:pt x="419" y="1570"/>
                </a:lnTo>
                <a:lnTo>
                  <a:pt x="461" y="1591"/>
                </a:lnTo>
                <a:lnTo>
                  <a:pt x="482" y="1696"/>
                </a:lnTo>
                <a:lnTo>
                  <a:pt x="523" y="1842"/>
                </a:lnTo>
                <a:lnTo>
                  <a:pt x="523" y="1989"/>
                </a:lnTo>
                <a:lnTo>
                  <a:pt x="586" y="2010"/>
                </a:lnTo>
                <a:lnTo>
                  <a:pt x="670" y="2135"/>
                </a:lnTo>
                <a:lnTo>
                  <a:pt x="691" y="2219"/>
                </a:lnTo>
                <a:lnTo>
                  <a:pt x="795" y="2261"/>
                </a:lnTo>
                <a:lnTo>
                  <a:pt x="795" y="2323"/>
                </a:lnTo>
                <a:lnTo>
                  <a:pt x="858" y="2407"/>
                </a:lnTo>
                <a:lnTo>
                  <a:pt x="942" y="2449"/>
                </a:lnTo>
                <a:lnTo>
                  <a:pt x="984" y="2449"/>
                </a:lnTo>
                <a:lnTo>
                  <a:pt x="1005" y="2470"/>
                </a:lnTo>
                <a:lnTo>
                  <a:pt x="1172" y="2533"/>
                </a:lnTo>
                <a:lnTo>
                  <a:pt x="1256" y="2533"/>
                </a:lnTo>
                <a:lnTo>
                  <a:pt x="1277" y="2470"/>
                </a:lnTo>
                <a:lnTo>
                  <a:pt x="1214" y="2344"/>
                </a:lnTo>
                <a:lnTo>
                  <a:pt x="1193" y="2303"/>
                </a:lnTo>
                <a:lnTo>
                  <a:pt x="1088" y="2198"/>
                </a:lnTo>
                <a:lnTo>
                  <a:pt x="1109" y="2093"/>
                </a:lnTo>
                <a:lnTo>
                  <a:pt x="1214" y="2010"/>
                </a:lnTo>
                <a:lnTo>
                  <a:pt x="1339" y="2031"/>
                </a:lnTo>
                <a:lnTo>
                  <a:pt x="1591" y="2031"/>
                </a:lnTo>
                <a:lnTo>
                  <a:pt x="1695" y="1989"/>
                </a:lnTo>
                <a:lnTo>
                  <a:pt x="1842" y="1989"/>
                </a:lnTo>
                <a:lnTo>
                  <a:pt x="1946" y="2093"/>
                </a:lnTo>
                <a:lnTo>
                  <a:pt x="2030" y="2114"/>
                </a:lnTo>
                <a:lnTo>
                  <a:pt x="2093" y="2114"/>
                </a:lnTo>
                <a:lnTo>
                  <a:pt x="2218" y="2010"/>
                </a:lnTo>
                <a:lnTo>
                  <a:pt x="2260" y="1884"/>
                </a:lnTo>
                <a:lnTo>
                  <a:pt x="2218" y="1821"/>
                </a:lnTo>
                <a:lnTo>
                  <a:pt x="2218" y="1675"/>
                </a:lnTo>
                <a:lnTo>
                  <a:pt x="2302" y="1591"/>
                </a:lnTo>
                <a:lnTo>
                  <a:pt x="2323" y="1487"/>
                </a:lnTo>
                <a:lnTo>
                  <a:pt x="2302" y="1424"/>
                </a:lnTo>
                <a:lnTo>
                  <a:pt x="2260" y="1298"/>
                </a:lnTo>
                <a:lnTo>
                  <a:pt x="2218" y="1194"/>
                </a:lnTo>
                <a:lnTo>
                  <a:pt x="2155" y="1110"/>
                </a:lnTo>
                <a:lnTo>
                  <a:pt x="2051" y="1047"/>
                </a:lnTo>
                <a:lnTo>
                  <a:pt x="2051" y="963"/>
                </a:lnTo>
                <a:lnTo>
                  <a:pt x="2093" y="838"/>
                </a:lnTo>
                <a:lnTo>
                  <a:pt x="2030" y="691"/>
                </a:lnTo>
                <a:lnTo>
                  <a:pt x="2030" y="545"/>
                </a:lnTo>
                <a:lnTo>
                  <a:pt x="2114" y="440"/>
                </a:lnTo>
                <a:lnTo>
                  <a:pt x="2155" y="378"/>
                </a:lnTo>
                <a:lnTo>
                  <a:pt x="2260" y="231"/>
                </a:lnTo>
                <a:lnTo>
                  <a:pt x="2260" y="147"/>
                </a:lnTo>
                <a:lnTo>
                  <a:pt x="2135" y="106"/>
                </a:lnTo>
                <a:lnTo>
                  <a:pt x="1946" y="64"/>
                </a:lnTo>
                <a:lnTo>
                  <a:pt x="1716"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54" name="Google Shape;10466;p32">
            <a:extLst>
              <a:ext uri="{FF2B5EF4-FFF2-40B4-BE49-F238E27FC236}">
                <a16:creationId xmlns:a16="http://schemas.microsoft.com/office/drawing/2014/main" id="{EC107AC7-6240-ACB8-B05E-CA9FC2D18E27}"/>
              </a:ext>
            </a:extLst>
          </p:cNvPr>
          <p:cNvSpPr/>
          <p:nvPr/>
        </p:nvSpPr>
        <p:spPr>
          <a:xfrm>
            <a:off x="6381967" y="4091191"/>
            <a:ext cx="112521" cy="164054"/>
          </a:xfrm>
          <a:custGeom>
            <a:avLst/>
            <a:gdLst/>
            <a:ahLst/>
            <a:cxnLst/>
            <a:rect l="l" t="t" r="r" b="b"/>
            <a:pathLst>
              <a:path w="2909" h="4374" extrusionOk="0">
                <a:moveTo>
                  <a:pt x="879" y="0"/>
                </a:moveTo>
                <a:lnTo>
                  <a:pt x="858" y="84"/>
                </a:lnTo>
                <a:lnTo>
                  <a:pt x="712" y="251"/>
                </a:lnTo>
                <a:lnTo>
                  <a:pt x="565" y="356"/>
                </a:lnTo>
                <a:lnTo>
                  <a:pt x="503" y="335"/>
                </a:lnTo>
                <a:lnTo>
                  <a:pt x="335" y="544"/>
                </a:lnTo>
                <a:lnTo>
                  <a:pt x="356" y="628"/>
                </a:lnTo>
                <a:lnTo>
                  <a:pt x="419" y="733"/>
                </a:lnTo>
                <a:lnTo>
                  <a:pt x="565" y="753"/>
                </a:lnTo>
                <a:lnTo>
                  <a:pt x="649" y="837"/>
                </a:lnTo>
                <a:lnTo>
                  <a:pt x="649" y="963"/>
                </a:lnTo>
                <a:lnTo>
                  <a:pt x="461" y="1046"/>
                </a:lnTo>
                <a:lnTo>
                  <a:pt x="398" y="1025"/>
                </a:lnTo>
                <a:lnTo>
                  <a:pt x="293" y="1046"/>
                </a:lnTo>
                <a:lnTo>
                  <a:pt x="210" y="1025"/>
                </a:lnTo>
                <a:lnTo>
                  <a:pt x="126" y="1088"/>
                </a:lnTo>
                <a:lnTo>
                  <a:pt x="105" y="1277"/>
                </a:lnTo>
                <a:lnTo>
                  <a:pt x="1" y="1381"/>
                </a:lnTo>
                <a:lnTo>
                  <a:pt x="42" y="1507"/>
                </a:lnTo>
                <a:lnTo>
                  <a:pt x="189" y="1716"/>
                </a:lnTo>
                <a:lnTo>
                  <a:pt x="419" y="1904"/>
                </a:lnTo>
                <a:lnTo>
                  <a:pt x="419" y="1925"/>
                </a:lnTo>
                <a:lnTo>
                  <a:pt x="461" y="1925"/>
                </a:lnTo>
                <a:lnTo>
                  <a:pt x="524" y="1988"/>
                </a:lnTo>
                <a:lnTo>
                  <a:pt x="565" y="1925"/>
                </a:lnTo>
                <a:lnTo>
                  <a:pt x="712" y="1967"/>
                </a:lnTo>
                <a:lnTo>
                  <a:pt x="817" y="2072"/>
                </a:lnTo>
                <a:lnTo>
                  <a:pt x="817" y="2218"/>
                </a:lnTo>
                <a:lnTo>
                  <a:pt x="733" y="2344"/>
                </a:lnTo>
                <a:lnTo>
                  <a:pt x="670" y="2406"/>
                </a:lnTo>
                <a:lnTo>
                  <a:pt x="775" y="2448"/>
                </a:lnTo>
                <a:lnTo>
                  <a:pt x="879" y="2448"/>
                </a:lnTo>
                <a:lnTo>
                  <a:pt x="942" y="2532"/>
                </a:lnTo>
                <a:lnTo>
                  <a:pt x="984" y="2616"/>
                </a:lnTo>
                <a:lnTo>
                  <a:pt x="1089" y="2616"/>
                </a:lnTo>
                <a:lnTo>
                  <a:pt x="1089" y="2657"/>
                </a:lnTo>
                <a:lnTo>
                  <a:pt x="984" y="2804"/>
                </a:lnTo>
                <a:lnTo>
                  <a:pt x="963" y="2950"/>
                </a:lnTo>
                <a:lnTo>
                  <a:pt x="837" y="3160"/>
                </a:lnTo>
                <a:lnTo>
                  <a:pt x="858" y="3264"/>
                </a:lnTo>
                <a:lnTo>
                  <a:pt x="817" y="3369"/>
                </a:lnTo>
                <a:lnTo>
                  <a:pt x="817" y="3474"/>
                </a:lnTo>
                <a:lnTo>
                  <a:pt x="837" y="3536"/>
                </a:lnTo>
                <a:lnTo>
                  <a:pt x="817" y="3599"/>
                </a:lnTo>
                <a:lnTo>
                  <a:pt x="817" y="3704"/>
                </a:lnTo>
                <a:lnTo>
                  <a:pt x="921" y="3808"/>
                </a:lnTo>
                <a:lnTo>
                  <a:pt x="1047" y="3955"/>
                </a:lnTo>
                <a:lnTo>
                  <a:pt x="1047" y="4018"/>
                </a:lnTo>
                <a:lnTo>
                  <a:pt x="1130" y="4122"/>
                </a:lnTo>
                <a:lnTo>
                  <a:pt x="1361" y="4331"/>
                </a:lnTo>
                <a:lnTo>
                  <a:pt x="1444" y="4373"/>
                </a:lnTo>
                <a:lnTo>
                  <a:pt x="1507" y="4290"/>
                </a:lnTo>
                <a:lnTo>
                  <a:pt x="1591" y="4269"/>
                </a:lnTo>
                <a:lnTo>
                  <a:pt x="1612" y="4290"/>
                </a:lnTo>
                <a:lnTo>
                  <a:pt x="1758" y="4290"/>
                </a:lnTo>
                <a:lnTo>
                  <a:pt x="1821" y="4185"/>
                </a:lnTo>
                <a:lnTo>
                  <a:pt x="1863" y="4122"/>
                </a:lnTo>
                <a:lnTo>
                  <a:pt x="1967" y="4101"/>
                </a:lnTo>
                <a:lnTo>
                  <a:pt x="2198" y="4101"/>
                </a:lnTo>
                <a:lnTo>
                  <a:pt x="2260" y="3913"/>
                </a:lnTo>
                <a:lnTo>
                  <a:pt x="2386" y="3871"/>
                </a:lnTo>
                <a:lnTo>
                  <a:pt x="2553" y="3871"/>
                </a:lnTo>
                <a:lnTo>
                  <a:pt x="2616" y="3913"/>
                </a:lnTo>
                <a:lnTo>
                  <a:pt x="2721" y="3892"/>
                </a:lnTo>
                <a:lnTo>
                  <a:pt x="2909" y="3892"/>
                </a:lnTo>
                <a:lnTo>
                  <a:pt x="2825" y="3850"/>
                </a:lnTo>
                <a:lnTo>
                  <a:pt x="2762" y="3766"/>
                </a:lnTo>
                <a:lnTo>
                  <a:pt x="2762" y="3704"/>
                </a:lnTo>
                <a:lnTo>
                  <a:pt x="2658" y="3662"/>
                </a:lnTo>
                <a:lnTo>
                  <a:pt x="2637" y="3578"/>
                </a:lnTo>
                <a:lnTo>
                  <a:pt x="2553" y="3453"/>
                </a:lnTo>
                <a:lnTo>
                  <a:pt x="2490" y="3432"/>
                </a:lnTo>
                <a:lnTo>
                  <a:pt x="2490" y="3285"/>
                </a:lnTo>
                <a:lnTo>
                  <a:pt x="2449" y="3139"/>
                </a:lnTo>
                <a:lnTo>
                  <a:pt x="2428" y="3034"/>
                </a:lnTo>
                <a:lnTo>
                  <a:pt x="2386" y="3013"/>
                </a:lnTo>
                <a:lnTo>
                  <a:pt x="2302" y="3013"/>
                </a:lnTo>
                <a:lnTo>
                  <a:pt x="2239" y="2950"/>
                </a:lnTo>
                <a:lnTo>
                  <a:pt x="2239" y="2867"/>
                </a:lnTo>
                <a:lnTo>
                  <a:pt x="2177" y="2762"/>
                </a:lnTo>
                <a:lnTo>
                  <a:pt x="2135" y="2720"/>
                </a:lnTo>
                <a:lnTo>
                  <a:pt x="2093" y="2637"/>
                </a:lnTo>
                <a:lnTo>
                  <a:pt x="1988" y="2595"/>
                </a:lnTo>
                <a:lnTo>
                  <a:pt x="1967" y="2511"/>
                </a:lnTo>
                <a:lnTo>
                  <a:pt x="2072" y="2281"/>
                </a:lnTo>
                <a:lnTo>
                  <a:pt x="2072" y="2134"/>
                </a:lnTo>
                <a:lnTo>
                  <a:pt x="2135" y="2009"/>
                </a:lnTo>
                <a:lnTo>
                  <a:pt x="2302" y="2009"/>
                </a:lnTo>
                <a:lnTo>
                  <a:pt x="2407" y="1967"/>
                </a:lnTo>
                <a:lnTo>
                  <a:pt x="2490" y="1862"/>
                </a:lnTo>
                <a:lnTo>
                  <a:pt x="2449" y="1779"/>
                </a:lnTo>
                <a:lnTo>
                  <a:pt x="2511" y="1653"/>
                </a:lnTo>
                <a:lnTo>
                  <a:pt x="2449" y="1549"/>
                </a:lnTo>
                <a:lnTo>
                  <a:pt x="2449" y="1381"/>
                </a:lnTo>
                <a:lnTo>
                  <a:pt x="2428" y="1297"/>
                </a:lnTo>
                <a:lnTo>
                  <a:pt x="2218" y="1256"/>
                </a:lnTo>
                <a:lnTo>
                  <a:pt x="2009" y="1046"/>
                </a:lnTo>
                <a:lnTo>
                  <a:pt x="1905" y="963"/>
                </a:lnTo>
                <a:lnTo>
                  <a:pt x="1863" y="984"/>
                </a:lnTo>
                <a:lnTo>
                  <a:pt x="1716" y="1046"/>
                </a:lnTo>
                <a:lnTo>
                  <a:pt x="1653" y="1130"/>
                </a:lnTo>
                <a:lnTo>
                  <a:pt x="1612" y="1235"/>
                </a:lnTo>
                <a:lnTo>
                  <a:pt x="1591" y="1088"/>
                </a:lnTo>
                <a:lnTo>
                  <a:pt x="1612" y="921"/>
                </a:lnTo>
                <a:lnTo>
                  <a:pt x="1674" y="816"/>
                </a:lnTo>
                <a:lnTo>
                  <a:pt x="1612" y="628"/>
                </a:lnTo>
                <a:lnTo>
                  <a:pt x="1507" y="565"/>
                </a:lnTo>
                <a:lnTo>
                  <a:pt x="1298" y="419"/>
                </a:lnTo>
                <a:lnTo>
                  <a:pt x="1151" y="251"/>
                </a:lnTo>
                <a:lnTo>
                  <a:pt x="1130" y="147"/>
                </a:lnTo>
                <a:lnTo>
                  <a:pt x="1026" y="42"/>
                </a:lnTo>
                <a:lnTo>
                  <a:pt x="921" y="21"/>
                </a:lnTo>
                <a:lnTo>
                  <a:pt x="879"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55" name="Google Shape;10467;p32">
            <a:extLst>
              <a:ext uri="{FF2B5EF4-FFF2-40B4-BE49-F238E27FC236}">
                <a16:creationId xmlns:a16="http://schemas.microsoft.com/office/drawing/2014/main" id="{9FD4EAA6-219A-E5A8-6F7B-736F9ECEBA5B}"/>
              </a:ext>
            </a:extLst>
          </p:cNvPr>
          <p:cNvSpPr/>
          <p:nvPr/>
        </p:nvSpPr>
        <p:spPr>
          <a:xfrm>
            <a:off x="6118940" y="4008001"/>
            <a:ext cx="297066" cy="259021"/>
          </a:xfrm>
          <a:custGeom>
            <a:avLst/>
            <a:gdLst/>
            <a:ahLst/>
            <a:cxnLst/>
            <a:rect l="l" t="t" r="r" b="b"/>
            <a:pathLst>
              <a:path w="7680" h="6906" extrusionOk="0">
                <a:moveTo>
                  <a:pt x="1988" y="0"/>
                </a:moveTo>
                <a:lnTo>
                  <a:pt x="1821" y="63"/>
                </a:lnTo>
                <a:lnTo>
                  <a:pt x="1674" y="251"/>
                </a:lnTo>
                <a:lnTo>
                  <a:pt x="1695" y="377"/>
                </a:lnTo>
                <a:lnTo>
                  <a:pt x="1758" y="440"/>
                </a:lnTo>
                <a:lnTo>
                  <a:pt x="1863" y="356"/>
                </a:lnTo>
                <a:lnTo>
                  <a:pt x="1967" y="377"/>
                </a:lnTo>
                <a:lnTo>
                  <a:pt x="2072" y="461"/>
                </a:lnTo>
                <a:lnTo>
                  <a:pt x="2030" y="544"/>
                </a:lnTo>
                <a:lnTo>
                  <a:pt x="1925" y="565"/>
                </a:lnTo>
                <a:lnTo>
                  <a:pt x="1821" y="523"/>
                </a:lnTo>
                <a:lnTo>
                  <a:pt x="1779" y="482"/>
                </a:lnTo>
                <a:lnTo>
                  <a:pt x="1758" y="523"/>
                </a:lnTo>
                <a:lnTo>
                  <a:pt x="1758" y="565"/>
                </a:lnTo>
                <a:lnTo>
                  <a:pt x="1611" y="649"/>
                </a:lnTo>
                <a:lnTo>
                  <a:pt x="1360" y="670"/>
                </a:lnTo>
                <a:lnTo>
                  <a:pt x="1088" y="774"/>
                </a:lnTo>
                <a:lnTo>
                  <a:pt x="1026" y="879"/>
                </a:lnTo>
                <a:lnTo>
                  <a:pt x="1026" y="984"/>
                </a:lnTo>
                <a:lnTo>
                  <a:pt x="1088" y="1088"/>
                </a:lnTo>
                <a:lnTo>
                  <a:pt x="1088" y="1318"/>
                </a:lnTo>
                <a:lnTo>
                  <a:pt x="1130" y="1486"/>
                </a:lnTo>
                <a:lnTo>
                  <a:pt x="1151" y="1611"/>
                </a:lnTo>
                <a:lnTo>
                  <a:pt x="1067" y="1800"/>
                </a:lnTo>
                <a:lnTo>
                  <a:pt x="879" y="1925"/>
                </a:lnTo>
                <a:lnTo>
                  <a:pt x="775" y="1904"/>
                </a:lnTo>
                <a:lnTo>
                  <a:pt x="775" y="1737"/>
                </a:lnTo>
                <a:lnTo>
                  <a:pt x="649" y="1611"/>
                </a:lnTo>
                <a:lnTo>
                  <a:pt x="628" y="1486"/>
                </a:lnTo>
                <a:lnTo>
                  <a:pt x="733" y="1402"/>
                </a:lnTo>
                <a:lnTo>
                  <a:pt x="754" y="1318"/>
                </a:lnTo>
                <a:lnTo>
                  <a:pt x="963" y="1109"/>
                </a:lnTo>
                <a:lnTo>
                  <a:pt x="963" y="942"/>
                </a:lnTo>
                <a:lnTo>
                  <a:pt x="879" y="795"/>
                </a:lnTo>
                <a:lnTo>
                  <a:pt x="921" y="754"/>
                </a:lnTo>
                <a:lnTo>
                  <a:pt x="879" y="670"/>
                </a:lnTo>
                <a:lnTo>
                  <a:pt x="816" y="628"/>
                </a:lnTo>
                <a:lnTo>
                  <a:pt x="754" y="523"/>
                </a:lnTo>
                <a:lnTo>
                  <a:pt x="775" y="440"/>
                </a:lnTo>
                <a:lnTo>
                  <a:pt x="921" y="377"/>
                </a:lnTo>
                <a:lnTo>
                  <a:pt x="1067" y="356"/>
                </a:lnTo>
                <a:lnTo>
                  <a:pt x="1172" y="210"/>
                </a:lnTo>
                <a:lnTo>
                  <a:pt x="1130" y="210"/>
                </a:lnTo>
                <a:lnTo>
                  <a:pt x="1088" y="230"/>
                </a:lnTo>
                <a:lnTo>
                  <a:pt x="775" y="356"/>
                </a:lnTo>
                <a:lnTo>
                  <a:pt x="628" y="628"/>
                </a:lnTo>
                <a:lnTo>
                  <a:pt x="565" y="670"/>
                </a:lnTo>
                <a:lnTo>
                  <a:pt x="461" y="691"/>
                </a:lnTo>
                <a:lnTo>
                  <a:pt x="356" y="837"/>
                </a:lnTo>
                <a:lnTo>
                  <a:pt x="293" y="900"/>
                </a:lnTo>
                <a:lnTo>
                  <a:pt x="105" y="1172"/>
                </a:lnTo>
                <a:lnTo>
                  <a:pt x="84" y="1298"/>
                </a:lnTo>
                <a:lnTo>
                  <a:pt x="105" y="1402"/>
                </a:lnTo>
                <a:lnTo>
                  <a:pt x="84" y="1590"/>
                </a:lnTo>
                <a:lnTo>
                  <a:pt x="0" y="1779"/>
                </a:lnTo>
                <a:lnTo>
                  <a:pt x="0" y="1821"/>
                </a:lnTo>
                <a:lnTo>
                  <a:pt x="147" y="1821"/>
                </a:lnTo>
                <a:lnTo>
                  <a:pt x="398" y="2239"/>
                </a:lnTo>
                <a:lnTo>
                  <a:pt x="503" y="2407"/>
                </a:lnTo>
                <a:lnTo>
                  <a:pt x="523" y="2511"/>
                </a:lnTo>
                <a:lnTo>
                  <a:pt x="461" y="2637"/>
                </a:lnTo>
                <a:lnTo>
                  <a:pt x="461" y="2720"/>
                </a:lnTo>
                <a:lnTo>
                  <a:pt x="440" y="2762"/>
                </a:lnTo>
                <a:lnTo>
                  <a:pt x="440" y="2867"/>
                </a:lnTo>
                <a:lnTo>
                  <a:pt x="565" y="2971"/>
                </a:lnTo>
                <a:lnTo>
                  <a:pt x="733" y="3034"/>
                </a:lnTo>
                <a:lnTo>
                  <a:pt x="837" y="3055"/>
                </a:lnTo>
                <a:lnTo>
                  <a:pt x="963" y="3097"/>
                </a:lnTo>
                <a:lnTo>
                  <a:pt x="1047" y="3055"/>
                </a:lnTo>
                <a:lnTo>
                  <a:pt x="1193" y="3055"/>
                </a:lnTo>
                <a:lnTo>
                  <a:pt x="1339" y="3097"/>
                </a:lnTo>
                <a:lnTo>
                  <a:pt x="1381" y="3076"/>
                </a:lnTo>
                <a:lnTo>
                  <a:pt x="1549" y="3055"/>
                </a:lnTo>
                <a:lnTo>
                  <a:pt x="1716" y="3076"/>
                </a:lnTo>
                <a:lnTo>
                  <a:pt x="1821" y="3139"/>
                </a:lnTo>
                <a:lnTo>
                  <a:pt x="2281" y="3557"/>
                </a:lnTo>
                <a:lnTo>
                  <a:pt x="2427" y="3515"/>
                </a:lnTo>
                <a:lnTo>
                  <a:pt x="2448" y="3557"/>
                </a:lnTo>
                <a:lnTo>
                  <a:pt x="2511" y="3515"/>
                </a:lnTo>
                <a:lnTo>
                  <a:pt x="2637" y="3578"/>
                </a:lnTo>
                <a:lnTo>
                  <a:pt x="2699" y="3599"/>
                </a:lnTo>
                <a:lnTo>
                  <a:pt x="2825" y="3557"/>
                </a:lnTo>
                <a:lnTo>
                  <a:pt x="2930" y="3557"/>
                </a:lnTo>
                <a:lnTo>
                  <a:pt x="3076" y="3578"/>
                </a:lnTo>
                <a:lnTo>
                  <a:pt x="3118" y="3515"/>
                </a:lnTo>
                <a:lnTo>
                  <a:pt x="3223" y="3515"/>
                </a:lnTo>
                <a:lnTo>
                  <a:pt x="3285" y="3578"/>
                </a:lnTo>
                <a:lnTo>
                  <a:pt x="3348" y="3808"/>
                </a:lnTo>
                <a:lnTo>
                  <a:pt x="3285" y="3892"/>
                </a:lnTo>
                <a:lnTo>
                  <a:pt x="3285" y="3997"/>
                </a:lnTo>
                <a:lnTo>
                  <a:pt x="3264" y="4080"/>
                </a:lnTo>
                <a:lnTo>
                  <a:pt x="3118" y="4101"/>
                </a:lnTo>
                <a:lnTo>
                  <a:pt x="3055" y="4185"/>
                </a:lnTo>
                <a:lnTo>
                  <a:pt x="3076" y="4394"/>
                </a:lnTo>
                <a:lnTo>
                  <a:pt x="3118" y="4457"/>
                </a:lnTo>
                <a:lnTo>
                  <a:pt x="3055" y="4624"/>
                </a:lnTo>
                <a:lnTo>
                  <a:pt x="3055" y="4813"/>
                </a:lnTo>
                <a:lnTo>
                  <a:pt x="3139" y="4875"/>
                </a:lnTo>
                <a:lnTo>
                  <a:pt x="3139" y="4959"/>
                </a:lnTo>
                <a:lnTo>
                  <a:pt x="3244" y="5252"/>
                </a:lnTo>
                <a:lnTo>
                  <a:pt x="3055" y="5587"/>
                </a:lnTo>
                <a:lnTo>
                  <a:pt x="3076" y="5692"/>
                </a:lnTo>
                <a:lnTo>
                  <a:pt x="3139" y="5692"/>
                </a:lnTo>
                <a:lnTo>
                  <a:pt x="3223" y="5671"/>
                </a:lnTo>
                <a:lnTo>
                  <a:pt x="3223" y="5692"/>
                </a:lnTo>
                <a:lnTo>
                  <a:pt x="3244" y="5775"/>
                </a:lnTo>
                <a:lnTo>
                  <a:pt x="3327" y="5817"/>
                </a:lnTo>
                <a:lnTo>
                  <a:pt x="3369" y="5922"/>
                </a:lnTo>
                <a:lnTo>
                  <a:pt x="3348" y="5984"/>
                </a:lnTo>
                <a:lnTo>
                  <a:pt x="3390" y="6131"/>
                </a:lnTo>
                <a:lnTo>
                  <a:pt x="3536" y="6424"/>
                </a:lnTo>
                <a:lnTo>
                  <a:pt x="3536" y="6528"/>
                </a:lnTo>
                <a:lnTo>
                  <a:pt x="3746" y="6696"/>
                </a:lnTo>
                <a:lnTo>
                  <a:pt x="3976" y="6863"/>
                </a:lnTo>
                <a:lnTo>
                  <a:pt x="4101" y="6905"/>
                </a:lnTo>
                <a:lnTo>
                  <a:pt x="4332" y="6863"/>
                </a:lnTo>
                <a:lnTo>
                  <a:pt x="4478" y="6717"/>
                </a:lnTo>
                <a:lnTo>
                  <a:pt x="4687" y="6591"/>
                </a:lnTo>
                <a:lnTo>
                  <a:pt x="4750" y="6487"/>
                </a:lnTo>
                <a:lnTo>
                  <a:pt x="5064" y="6319"/>
                </a:lnTo>
                <a:lnTo>
                  <a:pt x="5127" y="6173"/>
                </a:lnTo>
                <a:lnTo>
                  <a:pt x="5168" y="6110"/>
                </a:lnTo>
                <a:lnTo>
                  <a:pt x="5210" y="6068"/>
                </a:lnTo>
                <a:lnTo>
                  <a:pt x="5482" y="6005"/>
                </a:lnTo>
                <a:lnTo>
                  <a:pt x="5629" y="5964"/>
                </a:lnTo>
                <a:lnTo>
                  <a:pt x="5587" y="5817"/>
                </a:lnTo>
                <a:lnTo>
                  <a:pt x="5440" y="5796"/>
                </a:lnTo>
                <a:lnTo>
                  <a:pt x="5252" y="5817"/>
                </a:lnTo>
                <a:lnTo>
                  <a:pt x="4959" y="5712"/>
                </a:lnTo>
                <a:lnTo>
                  <a:pt x="5022" y="5545"/>
                </a:lnTo>
                <a:lnTo>
                  <a:pt x="5001" y="5482"/>
                </a:lnTo>
                <a:lnTo>
                  <a:pt x="4938" y="5440"/>
                </a:lnTo>
                <a:lnTo>
                  <a:pt x="5127" y="5168"/>
                </a:lnTo>
                <a:lnTo>
                  <a:pt x="5064" y="5064"/>
                </a:lnTo>
                <a:lnTo>
                  <a:pt x="4938" y="4938"/>
                </a:lnTo>
                <a:lnTo>
                  <a:pt x="4834" y="4917"/>
                </a:lnTo>
                <a:lnTo>
                  <a:pt x="4750" y="4750"/>
                </a:lnTo>
                <a:lnTo>
                  <a:pt x="4917" y="4813"/>
                </a:lnTo>
                <a:lnTo>
                  <a:pt x="5106" y="4834"/>
                </a:lnTo>
                <a:lnTo>
                  <a:pt x="5273" y="4938"/>
                </a:lnTo>
                <a:lnTo>
                  <a:pt x="5461" y="4938"/>
                </a:lnTo>
                <a:lnTo>
                  <a:pt x="5733" y="4875"/>
                </a:lnTo>
                <a:lnTo>
                  <a:pt x="5796" y="4938"/>
                </a:lnTo>
                <a:lnTo>
                  <a:pt x="5985" y="4875"/>
                </a:lnTo>
                <a:lnTo>
                  <a:pt x="6173" y="4708"/>
                </a:lnTo>
                <a:lnTo>
                  <a:pt x="6319" y="4708"/>
                </a:lnTo>
                <a:lnTo>
                  <a:pt x="6424" y="4729"/>
                </a:lnTo>
                <a:lnTo>
                  <a:pt x="6675" y="4624"/>
                </a:lnTo>
                <a:lnTo>
                  <a:pt x="6884" y="4624"/>
                </a:lnTo>
                <a:lnTo>
                  <a:pt x="7156" y="4394"/>
                </a:lnTo>
                <a:lnTo>
                  <a:pt x="7219" y="4248"/>
                </a:lnTo>
                <a:lnTo>
                  <a:pt x="7219" y="4143"/>
                </a:lnTo>
                <a:lnTo>
                  <a:pt x="7219" y="4122"/>
                </a:lnTo>
                <a:lnTo>
                  <a:pt x="6989" y="3934"/>
                </a:lnTo>
                <a:lnTo>
                  <a:pt x="6842" y="3725"/>
                </a:lnTo>
                <a:lnTo>
                  <a:pt x="6801" y="3599"/>
                </a:lnTo>
                <a:lnTo>
                  <a:pt x="6905" y="3495"/>
                </a:lnTo>
                <a:lnTo>
                  <a:pt x="6926" y="3306"/>
                </a:lnTo>
                <a:lnTo>
                  <a:pt x="7010" y="3243"/>
                </a:lnTo>
                <a:lnTo>
                  <a:pt x="7093" y="3264"/>
                </a:lnTo>
                <a:lnTo>
                  <a:pt x="7198" y="3243"/>
                </a:lnTo>
                <a:lnTo>
                  <a:pt x="7261" y="3264"/>
                </a:lnTo>
                <a:lnTo>
                  <a:pt x="7449" y="3181"/>
                </a:lnTo>
                <a:lnTo>
                  <a:pt x="7449" y="3055"/>
                </a:lnTo>
                <a:lnTo>
                  <a:pt x="7365" y="2971"/>
                </a:lnTo>
                <a:lnTo>
                  <a:pt x="7219" y="2951"/>
                </a:lnTo>
                <a:lnTo>
                  <a:pt x="7156" y="2846"/>
                </a:lnTo>
                <a:lnTo>
                  <a:pt x="7135" y="2762"/>
                </a:lnTo>
                <a:lnTo>
                  <a:pt x="7303" y="2553"/>
                </a:lnTo>
                <a:lnTo>
                  <a:pt x="7365" y="2574"/>
                </a:lnTo>
                <a:lnTo>
                  <a:pt x="7512" y="2469"/>
                </a:lnTo>
                <a:lnTo>
                  <a:pt x="7658" y="2302"/>
                </a:lnTo>
                <a:lnTo>
                  <a:pt x="7679" y="2218"/>
                </a:lnTo>
                <a:lnTo>
                  <a:pt x="7658" y="2218"/>
                </a:lnTo>
                <a:lnTo>
                  <a:pt x="7428" y="2114"/>
                </a:lnTo>
                <a:lnTo>
                  <a:pt x="7345" y="2114"/>
                </a:lnTo>
                <a:lnTo>
                  <a:pt x="7261" y="2135"/>
                </a:lnTo>
                <a:lnTo>
                  <a:pt x="7156" y="2114"/>
                </a:lnTo>
                <a:lnTo>
                  <a:pt x="7093" y="2114"/>
                </a:lnTo>
                <a:lnTo>
                  <a:pt x="7010" y="2155"/>
                </a:lnTo>
                <a:lnTo>
                  <a:pt x="6821" y="2197"/>
                </a:lnTo>
                <a:lnTo>
                  <a:pt x="6675" y="2155"/>
                </a:lnTo>
                <a:lnTo>
                  <a:pt x="6612" y="2155"/>
                </a:lnTo>
                <a:lnTo>
                  <a:pt x="6717" y="2135"/>
                </a:lnTo>
                <a:lnTo>
                  <a:pt x="6801" y="2135"/>
                </a:lnTo>
                <a:lnTo>
                  <a:pt x="6884" y="2093"/>
                </a:lnTo>
                <a:lnTo>
                  <a:pt x="6926" y="2009"/>
                </a:lnTo>
                <a:lnTo>
                  <a:pt x="7052" y="1904"/>
                </a:lnTo>
                <a:lnTo>
                  <a:pt x="7093" y="1842"/>
                </a:lnTo>
                <a:lnTo>
                  <a:pt x="7010" y="1800"/>
                </a:lnTo>
                <a:lnTo>
                  <a:pt x="7010" y="1779"/>
                </a:lnTo>
                <a:lnTo>
                  <a:pt x="6989" y="1674"/>
                </a:lnTo>
                <a:lnTo>
                  <a:pt x="6821" y="1590"/>
                </a:lnTo>
                <a:lnTo>
                  <a:pt x="6612" y="1528"/>
                </a:lnTo>
                <a:lnTo>
                  <a:pt x="6570" y="1486"/>
                </a:lnTo>
                <a:lnTo>
                  <a:pt x="6487" y="1423"/>
                </a:lnTo>
                <a:lnTo>
                  <a:pt x="6382" y="1423"/>
                </a:lnTo>
                <a:lnTo>
                  <a:pt x="6361" y="1381"/>
                </a:lnTo>
                <a:lnTo>
                  <a:pt x="6215" y="1318"/>
                </a:lnTo>
                <a:lnTo>
                  <a:pt x="6173" y="1318"/>
                </a:lnTo>
                <a:lnTo>
                  <a:pt x="6173" y="1423"/>
                </a:lnTo>
                <a:lnTo>
                  <a:pt x="6089" y="1318"/>
                </a:lnTo>
                <a:lnTo>
                  <a:pt x="6047" y="1214"/>
                </a:lnTo>
                <a:lnTo>
                  <a:pt x="5943" y="1172"/>
                </a:lnTo>
                <a:lnTo>
                  <a:pt x="5901" y="1088"/>
                </a:lnTo>
                <a:lnTo>
                  <a:pt x="5964" y="1046"/>
                </a:lnTo>
                <a:lnTo>
                  <a:pt x="6215" y="1067"/>
                </a:lnTo>
                <a:lnTo>
                  <a:pt x="6319" y="984"/>
                </a:lnTo>
                <a:lnTo>
                  <a:pt x="6487" y="984"/>
                </a:lnTo>
                <a:lnTo>
                  <a:pt x="6487" y="879"/>
                </a:lnTo>
                <a:lnTo>
                  <a:pt x="6361" y="900"/>
                </a:lnTo>
                <a:lnTo>
                  <a:pt x="6089" y="858"/>
                </a:lnTo>
                <a:lnTo>
                  <a:pt x="5901" y="879"/>
                </a:lnTo>
                <a:lnTo>
                  <a:pt x="5775" y="879"/>
                </a:lnTo>
                <a:lnTo>
                  <a:pt x="5524" y="963"/>
                </a:lnTo>
                <a:lnTo>
                  <a:pt x="5440" y="942"/>
                </a:lnTo>
                <a:lnTo>
                  <a:pt x="5336" y="942"/>
                </a:lnTo>
                <a:lnTo>
                  <a:pt x="5127" y="1088"/>
                </a:lnTo>
                <a:lnTo>
                  <a:pt x="5022" y="1109"/>
                </a:lnTo>
                <a:lnTo>
                  <a:pt x="4896" y="1172"/>
                </a:lnTo>
                <a:lnTo>
                  <a:pt x="4834" y="1256"/>
                </a:lnTo>
                <a:lnTo>
                  <a:pt x="4645" y="1277"/>
                </a:lnTo>
                <a:lnTo>
                  <a:pt x="4604" y="1298"/>
                </a:lnTo>
                <a:lnTo>
                  <a:pt x="4520" y="1277"/>
                </a:lnTo>
                <a:lnTo>
                  <a:pt x="4269" y="1088"/>
                </a:lnTo>
                <a:lnTo>
                  <a:pt x="4206" y="984"/>
                </a:lnTo>
                <a:lnTo>
                  <a:pt x="3871" y="984"/>
                </a:lnTo>
                <a:lnTo>
                  <a:pt x="3327" y="1088"/>
                </a:lnTo>
                <a:lnTo>
                  <a:pt x="3055" y="1088"/>
                </a:lnTo>
                <a:lnTo>
                  <a:pt x="2951" y="1046"/>
                </a:lnTo>
                <a:lnTo>
                  <a:pt x="2909" y="963"/>
                </a:lnTo>
                <a:lnTo>
                  <a:pt x="2909" y="858"/>
                </a:lnTo>
                <a:lnTo>
                  <a:pt x="2972" y="858"/>
                </a:lnTo>
                <a:lnTo>
                  <a:pt x="2951" y="733"/>
                </a:lnTo>
                <a:lnTo>
                  <a:pt x="2846" y="565"/>
                </a:lnTo>
                <a:lnTo>
                  <a:pt x="2741" y="544"/>
                </a:lnTo>
                <a:lnTo>
                  <a:pt x="2448" y="565"/>
                </a:lnTo>
                <a:lnTo>
                  <a:pt x="2323" y="482"/>
                </a:lnTo>
                <a:lnTo>
                  <a:pt x="2239" y="482"/>
                </a:lnTo>
                <a:lnTo>
                  <a:pt x="2176" y="523"/>
                </a:lnTo>
                <a:lnTo>
                  <a:pt x="2072" y="356"/>
                </a:lnTo>
                <a:lnTo>
                  <a:pt x="2072" y="210"/>
                </a:lnTo>
                <a:lnTo>
                  <a:pt x="2030" y="21"/>
                </a:lnTo>
                <a:lnTo>
                  <a:pt x="1988"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56" name="Google Shape;10468;p32">
            <a:extLst>
              <a:ext uri="{FF2B5EF4-FFF2-40B4-BE49-F238E27FC236}">
                <a16:creationId xmlns:a16="http://schemas.microsoft.com/office/drawing/2014/main" id="{B0B1047E-D280-FC46-720F-22C6256EFFE7}"/>
              </a:ext>
            </a:extLst>
          </p:cNvPr>
          <p:cNvSpPr/>
          <p:nvPr/>
        </p:nvSpPr>
        <p:spPr>
          <a:xfrm>
            <a:off x="5987004" y="4002486"/>
            <a:ext cx="268750" cy="371244"/>
          </a:xfrm>
          <a:custGeom>
            <a:avLst/>
            <a:gdLst/>
            <a:ahLst/>
            <a:cxnLst/>
            <a:rect l="l" t="t" r="r" b="b"/>
            <a:pathLst>
              <a:path w="6948" h="9898" extrusionOk="0">
                <a:moveTo>
                  <a:pt x="4353" y="1"/>
                </a:moveTo>
                <a:lnTo>
                  <a:pt x="4332" y="64"/>
                </a:lnTo>
                <a:lnTo>
                  <a:pt x="4290" y="105"/>
                </a:lnTo>
                <a:lnTo>
                  <a:pt x="4227" y="147"/>
                </a:lnTo>
                <a:lnTo>
                  <a:pt x="4165" y="168"/>
                </a:lnTo>
                <a:lnTo>
                  <a:pt x="4060" y="168"/>
                </a:lnTo>
                <a:lnTo>
                  <a:pt x="3976" y="189"/>
                </a:lnTo>
                <a:lnTo>
                  <a:pt x="3955" y="252"/>
                </a:lnTo>
                <a:lnTo>
                  <a:pt x="3976" y="294"/>
                </a:lnTo>
                <a:lnTo>
                  <a:pt x="3955" y="357"/>
                </a:lnTo>
                <a:lnTo>
                  <a:pt x="3809" y="419"/>
                </a:lnTo>
                <a:lnTo>
                  <a:pt x="3621" y="566"/>
                </a:lnTo>
                <a:lnTo>
                  <a:pt x="3495" y="670"/>
                </a:lnTo>
                <a:lnTo>
                  <a:pt x="3328" y="691"/>
                </a:lnTo>
                <a:lnTo>
                  <a:pt x="2972" y="691"/>
                </a:lnTo>
                <a:lnTo>
                  <a:pt x="2867" y="733"/>
                </a:lnTo>
                <a:lnTo>
                  <a:pt x="2867" y="817"/>
                </a:lnTo>
                <a:lnTo>
                  <a:pt x="2888" y="901"/>
                </a:lnTo>
                <a:lnTo>
                  <a:pt x="2888" y="1005"/>
                </a:lnTo>
                <a:lnTo>
                  <a:pt x="2805" y="1089"/>
                </a:lnTo>
                <a:lnTo>
                  <a:pt x="2721" y="1047"/>
                </a:lnTo>
                <a:lnTo>
                  <a:pt x="2763" y="942"/>
                </a:lnTo>
                <a:lnTo>
                  <a:pt x="2763" y="921"/>
                </a:lnTo>
                <a:lnTo>
                  <a:pt x="2825" y="901"/>
                </a:lnTo>
                <a:lnTo>
                  <a:pt x="2700" y="880"/>
                </a:lnTo>
                <a:lnTo>
                  <a:pt x="2574" y="817"/>
                </a:lnTo>
                <a:lnTo>
                  <a:pt x="2491" y="817"/>
                </a:lnTo>
                <a:lnTo>
                  <a:pt x="2302" y="942"/>
                </a:lnTo>
                <a:lnTo>
                  <a:pt x="2261" y="1026"/>
                </a:lnTo>
                <a:lnTo>
                  <a:pt x="2135" y="1152"/>
                </a:lnTo>
                <a:lnTo>
                  <a:pt x="1968" y="1465"/>
                </a:lnTo>
                <a:lnTo>
                  <a:pt x="1947" y="1549"/>
                </a:lnTo>
                <a:lnTo>
                  <a:pt x="1947" y="1549"/>
                </a:lnTo>
                <a:lnTo>
                  <a:pt x="1989" y="1528"/>
                </a:lnTo>
                <a:lnTo>
                  <a:pt x="2051" y="1570"/>
                </a:lnTo>
                <a:lnTo>
                  <a:pt x="2051" y="1654"/>
                </a:lnTo>
                <a:lnTo>
                  <a:pt x="2030" y="1758"/>
                </a:lnTo>
                <a:lnTo>
                  <a:pt x="1947" y="1821"/>
                </a:lnTo>
                <a:lnTo>
                  <a:pt x="1842" y="1821"/>
                </a:lnTo>
                <a:lnTo>
                  <a:pt x="1737" y="1863"/>
                </a:lnTo>
                <a:lnTo>
                  <a:pt x="1612" y="1989"/>
                </a:lnTo>
                <a:lnTo>
                  <a:pt x="1528" y="2051"/>
                </a:lnTo>
                <a:lnTo>
                  <a:pt x="1424" y="2198"/>
                </a:lnTo>
                <a:lnTo>
                  <a:pt x="1340" y="2198"/>
                </a:lnTo>
                <a:lnTo>
                  <a:pt x="1256" y="2240"/>
                </a:lnTo>
                <a:lnTo>
                  <a:pt x="1298" y="2344"/>
                </a:lnTo>
                <a:lnTo>
                  <a:pt x="1403" y="2449"/>
                </a:lnTo>
                <a:lnTo>
                  <a:pt x="1403" y="2574"/>
                </a:lnTo>
                <a:lnTo>
                  <a:pt x="1340" y="2700"/>
                </a:lnTo>
                <a:lnTo>
                  <a:pt x="1256" y="2700"/>
                </a:lnTo>
                <a:lnTo>
                  <a:pt x="1152" y="2616"/>
                </a:lnTo>
                <a:lnTo>
                  <a:pt x="1193" y="2574"/>
                </a:lnTo>
                <a:lnTo>
                  <a:pt x="1214" y="2512"/>
                </a:lnTo>
                <a:lnTo>
                  <a:pt x="1131" y="2470"/>
                </a:lnTo>
                <a:lnTo>
                  <a:pt x="1089" y="2365"/>
                </a:lnTo>
                <a:lnTo>
                  <a:pt x="984" y="2261"/>
                </a:lnTo>
                <a:lnTo>
                  <a:pt x="942" y="2365"/>
                </a:lnTo>
                <a:lnTo>
                  <a:pt x="942" y="2407"/>
                </a:lnTo>
                <a:lnTo>
                  <a:pt x="1005" y="2574"/>
                </a:lnTo>
                <a:lnTo>
                  <a:pt x="921" y="2721"/>
                </a:lnTo>
                <a:lnTo>
                  <a:pt x="901" y="2867"/>
                </a:lnTo>
                <a:lnTo>
                  <a:pt x="817" y="2909"/>
                </a:lnTo>
                <a:lnTo>
                  <a:pt x="775" y="2909"/>
                </a:lnTo>
                <a:lnTo>
                  <a:pt x="691" y="3098"/>
                </a:lnTo>
                <a:lnTo>
                  <a:pt x="712" y="3118"/>
                </a:lnTo>
                <a:lnTo>
                  <a:pt x="733" y="3244"/>
                </a:lnTo>
                <a:lnTo>
                  <a:pt x="733" y="3390"/>
                </a:lnTo>
                <a:lnTo>
                  <a:pt x="880" y="3516"/>
                </a:lnTo>
                <a:lnTo>
                  <a:pt x="901" y="3516"/>
                </a:lnTo>
                <a:lnTo>
                  <a:pt x="942" y="3495"/>
                </a:lnTo>
                <a:lnTo>
                  <a:pt x="1005" y="3537"/>
                </a:lnTo>
                <a:lnTo>
                  <a:pt x="1005" y="3662"/>
                </a:lnTo>
                <a:lnTo>
                  <a:pt x="921" y="3746"/>
                </a:lnTo>
                <a:lnTo>
                  <a:pt x="921" y="3809"/>
                </a:lnTo>
                <a:lnTo>
                  <a:pt x="1005" y="3872"/>
                </a:lnTo>
                <a:lnTo>
                  <a:pt x="1005" y="4039"/>
                </a:lnTo>
                <a:lnTo>
                  <a:pt x="921" y="4081"/>
                </a:lnTo>
                <a:lnTo>
                  <a:pt x="880" y="4165"/>
                </a:lnTo>
                <a:lnTo>
                  <a:pt x="921" y="4186"/>
                </a:lnTo>
                <a:lnTo>
                  <a:pt x="984" y="4290"/>
                </a:lnTo>
                <a:lnTo>
                  <a:pt x="942" y="4478"/>
                </a:lnTo>
                <a:lnTo>
                  <a:pt x="984" y="4771"/>
                </a:lnTo>
                <a:lnTo>
                  <a:pt x="901" y="4855"/>
                </a:lnTo>
                <a:lnTo>
                  <a:pt x="880" y="4918"/>
                </a:lnTo>
                <a:lnTo>
                  <a:pt x="942" y="5022"/>
                </a:lnTo>
                <a:lnTo>
                  <a:pt x="1047" y="4981"/>
                </a:lnTo>
                <a:lnTo>
                  <a:pt x="1047" y="4981"/>
                </a:lnTo>
                <a:lnTo>
                  <a:pt x="1026" y="5064"/>
                </a:lnTo>
                <a:lnTo>
                  <a:pt x="1089" y="5127"/>
                </a:lnTo>
                <a:lnTo>
                  <a:pt x="1152" y="5127"/>
                </a:lnTo>
                <a:lnTo>
                  <a:pt x="1152" y="5190"/>
                </a:lnTo>
                <a:lnTo>
                  <a:pt x="1110" y="5274"/>
                </a:lnTo>
                <a:lnTo>
                  <a:pt x="1047" y="5378"/>
                </a:lnTo>
                <a:lnTo>
                  <a:pt x="817" y="5608"/>
                </a:lnTo>
                <a:lnTo>
                  <a:pt x="775" y="5713"/>
                </a:lnTo>
                <a:lnTo>
                  <a:pt x="608" y="5859"/>
                </a:lnTo>
                <a:lnTo>
                  <a:pt x="398" y="5922"/>
                </a:lnTo>
                <a:lnTo>
                  <a:pt x="210" y="6048"/>
                </a:lnTo>
                <a:lnTo>
                  <a:pt x="64" y="6278"/>
                </a:lnTo>
                <a:lnTo>
                  <a:pt x="43" y="6466"/>
                </a:lnTo>
                <a:lnTo>
                  <a:pt x="1" y="6571"/>
                </a:lnTo>
                <a:lnTo>
                  <a:pt x="189" y="6655"/>
                </a:lnTo>
                <a:lnTo>
                  <a:pt x="377" y="6780"/>
                </a:lnTo>
                <a:lnTo>
                  <a:pt x="629" y="6947"/>
                </a:lnTo>
                <a:lnTo>
                  <a:pt x="733" y="6947"/>
                </a:lnTo>
                <a:lnTo>
                  <a:pt x="880" y="7094"/>
                </a:lnTo>
                <a:lnTo>
                  <a:pt x="838" y="7178"/>
                </a:lnTo>
                <a:lnTo>
                  <a:pt x="880" y="7261"/>
                </a:lnTo>
                <a:lnTo>
                  <a:pt x="1047" y="7282"/>
                </a:lnTo>
                <a:lnTo>
                  <a:pt x="1256" y="7366"/>
                </a:lnTo>
                <a:lnTo>
                  <a:pt x="1319" y="7408"/>
                </a:lnTo>
                <a:lnTo>
                  <a:pt x="1507" y="7471"/>
                </a:lnTo>
                <a:lnTo>
                  <a:pt x="1570" y="7387"/>
                </a:lnTo>
                <a:lnTo>
                  <a:pt x="1570" y="7282"/>
                </a:lnTo>
                <a:lnTo>
                  <a:pt x="1654" y="7199"/>
                </a:lnTo>
                <a:lnTo>
                  <a:pt x="1717" y="7199"/>
                </a:lnTo>
                <a:lnTo>
                  <a:pt x="1863" y="7282"/>
                </a:lnTo>
                <a:lnTo>
                  <a:pt x="1968" y="7303"/>
                </a:lnTo>
                <a:lnTo>
                  <a:pt x="1989" y="7387"/>
                </a:lnTo>
                <a:lnTo>
                  <a:pt x="2072" y="7429"/>
                </a:lnTo>
                <a:lnTo>
                  <a:pt x="2135" y="7429"/>
                </a:lnTo>
                <a:lnTo>
                  <a:pt x="2177" y="7512"/>
                </a:lnTo>
                <a:lnTo>
                  <a:pt x="2386" y="7575"/>
                </a:lnTo>
                <a:lnTo>
                  <a:pt x="2512" y="7596"/>
                </a:lnTo>
                <a:lnTo>
                  <a:pt x="2553" y="7638"/>
                </a:lnTo>
                <a:lnTo>
                  <a:pt x="2700" y="7805"/>
                </a:lnTo>
                <a:lnTo>
                  <a:pt x="2700" y="7910"/>
                </a:lnTo>
                <a:lnTo>
                  <a:pt x="2805" y="8098"/>
                </a:lnTo>
                <a:lnTo>
                  <a:pt x="2888" y="8098"/>
                </a:lnTo>
                <a:lnTo>
                  <a:pt x="3139" y="8203"/>
                </a:lnTo>
                <a:lnTo>
                  <a:pt x="3244" y="8349"/>
                </a:lnTo>
                <a:lnTo>
                  <a:pt x="3244" y="8517"/>
                </a:lnTo>
                <a:lnTo>
                  <a:pt x="3307" y="8517"/>
                </a:lnTo>
                <a:lnTo>
                  <a:pt x="3411" y="8559"/>
                </a:lnTo>
                <a:lnTo>
                  <a:pt x="3432" y="8684"/>
                </a:lnTo>
                <a:lnTo>
                  <a:pt x="3411" y="8768"/>
                </a:lnTo>
                <a:lnTo>
                  <a:pt x="3432" y="8852"/>
                </a:lnTo>
                <a:lnTo>
                  <a:pt x="3537" y="8872"/>
                </a:lnTo>
                <a:lnTo>
                  <a:pt x="3662" y="8852"/>
                </a:lnTo>
                <a:lnTo>
                  <a:pt x="3767" y="8872"/>
                </a:lnTo>
                <a:lnTo>
                  <a:pt x="3914" y="8872"/>
                </a:lnTo>
                <a:lnTo>
                  <a:pt x="3955" y="8831"/>
                </a:lnTo>
                <a:lnTo>
                  <a:pt x="4144" y="8747"/>
                </a:lnTo>
                <a:lnTo>
                  <a:pt x="4290" y="8768"/>
                </a:lnTo>
                <a:lnTo>
                  <a:pt x="4458" y="8852"/>
                </a:lnTo>
                <a:lnTo>
                  <a:pt x="4646" y="8747"/>
                </a:lnTo>
                <a:lnTo>
                  <a:pt x="4750" y="8747"/>
                </a:lnTo>
                <a:lnTo>
                  <a:pt x="4792" y="8831"/>
                </a:lnTo>
                <a:lnTo>
                  <a:pt x="4876" y="8831"/>
                </a:lnTo>
                <a:lnTo>
                  <a:pt x="4981" y="8872"/>
                </a:lnTo>
                <a:lnTo>
                  <a:pt x="5064" y="8956"/>
                </a:lnTo>
                <a:lnTo>
                  <a:pt x="5169" y="8935"/>
                </a:lnTo>
                <a:lnTo>
                  <a:pt x="5169" y="8998"/>
                </a:lnTo>
                <a:lnTo>
                  <a:pt x="4792" y="9626"/>
                </a:lnTo>
                <a:lnTo>
                  <a:pt x="4813" y="9709"/>
                </a:lnTo>
                <a:lnTo>
                  <a:pt x="4960" y="9688"/>
                </a:lnTo>
                <a:lnTo>
                  <a:pt x="5085" y="9688"/>
                </a:lnTo>
                <a:lnTo>
                  <a:pt x="5190" y="9772"/>
                </a:lnTo>
                <a:lnTo>
                  <a:pt x="5211" y="9898"/>
                </a:lnTo>
                <a:lnTo>
                  <a:pt x="5294" y="9584"/>
                </a:lnTo>
                <a:lnTo>
                  <a:pt x="5629" y="8370"/>
                </a:lnTo>
                <a:lnTo>
                  <a:pt x="5629" y="8308"/>
                </a:lnTo>
                <a:lnTo>
                  <a:pt x="5629" y="8098"/>
                </a:lnTo>
                <a:lnTo>
                  <a:pt x="5504" y="7847"/>
                </a:lnTo>
                <a:lnTo>
                  <a:pt x="5294" y="7680"/>
                </a:lnTo>
                <a:lnTo>
                  <a:pt x="5190" y="7533"/>
                </a:lnTo>
                <a:lnTo>
                  <a:pt x="5169" y="7219"/>
                </a:lnTo>
                <a:lnTo>
                  <a:pt x="5546" y="7094"/>
                </a:lnTo>
                <a:lnTo>
                  <a:pt x="5692" y="7199"/>
                </a:lnTo>
                <a:lnTo>
                  <a:pt x="5713" y="7094"/>
                </a:lnTo>
                <a:lnTo>
                  <a:pt x="5650" y="7010"/>
                </a:lnTo>
                <a:lnTo>
                  <a:pt x="5713" y="6968"/>
                </a:lnTo>
                <a:lnTo>
                  <a:pt x="5629" y="6801"/>
                </a:lnTo>
                <a:lnTo>
                  <a:pt x="5420" y="6738"/>
                </a:lnTo>
                <a:lnTo>
                  <a:pt x="5336" y="6592"/>
                </a:lnTo>
                <a:lnTo>
                  <a:pt x="5399" y="6424"/>
                </a:lnTo>
                <a:lnTo>
                  <a:pt x="6048" y="6424"/>
                </a:lnTo>
                <a:lnTo>
                  <a:pt x="6131" y="6341"/>
                </a:lnTo>
                <a:lnTo>
                  <a:pt x="6236" y="6341"/>
                </a:lnTo>
                <a:lnTo>
                  <a:pt x="6278" y="6383"/>
                </a:lnTo>
                <a:lnTo>
                  <a:pt x="6362" y="6383"/>
                </a:lnTo>
                <a:lnTo>
                  <a:pt x="6466" y="6257"/>
                </a:lnTo>
                <a:lnTo>
                  <a:pt x="6634" y="6215"/>
                </a:lnTo>
                <a:lnTo>
                  <a:pt x="6675" y="6320"/>
                </a:lnTo>
                <a:lnTo>
                  <a:pt x="6759" y="6424"/>
                </a:lnTo>
                <a:lnTo>
                  <a:pt x="6780" y="6550"/>
                </a:lnTo>
                <a:lnTo>
                  <a:pt x="6780" y="6696"/>
                </a:lnTo>
                <a:lnTo>
                  <a:pt x="6947" y="6675"/>
                </a:lnTo>
                <a:lnTo>
                  <a:pt x="6947" y="6571"/>
                </a:lnTo>
                <a:lnTo>
                  <a:pt x="6801" y="6278"/>
                </a:lnTo>
                <a:lnTo>
                  <a:pt x="6759" y="6131"/>
                </a:lnTo>
                <a:lnTo>
                  <a:pt x="6780" y="6069"/>
                </a:lnTo>
                <a:lnTo>
                  <a:pt x="6738" y="5964"/>
                </a:lnTo>
                <a:lnTo>
                  <a:pt x="6655" y="5922"/>
                </a:lnTo>
                <a:lnTo>
                  <a:pt x="6634" y="5839"/>
                </a:lnTo>
                <a:lnTo>
                  <a:pt x="6634" y="5818"/>
                </a:lnTo>
                <a:lnTo>
                  <a:pt x="6550" y="5839"/>
                </a:lnTo>
                <a:lnTo>
                  <a:pt x="6487" y="5839"/>
                </a:lnTo>
                <a:lnTo>
                  <a:pt x="6466" y="5734"/>
                </a:lnTo>
                <a:lnTo>
                  <a:pt x="6655" y="5399"/>
                </a:lnTo>
                <a:lnTo>
                  <a:pt x="6550" y="5106"/>
                </a:lnTo>
                <a:lnTo>
                  <a:pt x="6550" y="5022"/>
                </a:lnTo>
                <a:lnTo>
                  <a:pt x="6466" y="4960"/>
                </a:lnTo>
                <a:lnTo>
                  <a:pt x="6466" y="4771"/>
                </a:lnTo>
                <a:lnTo>
                  <a:pt x="6529" y="4604"/>
                </a:lnTo>
                <a:lnTo>
                  <a:pt x="6487" y="4541"/>
                </a:lnTo>
                <a:lnTo>
                  <a:pt x="6466" y="4332"/>
                </a:lnTo>
                <a:lnTo>
                  <a:pt x="6529" y="4248"/>
                </a:lnTo>
                <a:lnTo>
                  <a:pt x="6675" y="4227"/>
                </a:lnTo>
                <a:lnTo>
                  <a:pt x="6696" y="4144"/>
                </a:lnTo>
                <a:lnTo>
                  <a:pt x="6696" y="4039"/>
                </a:lnTo>
                <a:lnTo>
                  <a:pt x="6759" y="3955"/>
                </a:lnTo>
                <a:lnTo>
                  <a:pt x="6696" y="3725"/>
                </a:lnTo>
                <a:lnTo>
                  <a:pt x="6634" y="3662"/>
                </a:lnTo>
                <a:lnTo>
                  <a:pt x="6529" y="3662"/>
                </a:lnTo>
                <a:lnTo>
                  <a:pt x="6487" y="3725"/>
                </a:lnTo>
                <a:lnTo>
                  <a:pt x="6341" y="3704"/>
                </a:lnTo>
                <a:lnTo>
                  <a:pt x="6236" y="3704"/>
                </a:lnTo>
                <a:lnTo>
                  <a:pt x="6110" y="3746"/>
                </a:lnTo>
                <a:lnTo>
                  <a:pt x="6048" y="3725"/>
                </a:lnTo>
                <a:lnTo>
                  <a:pt x="5922" y="3662"/>
                </a:lnTo>
                <a:lnTo>
                  <a:pt x="5859" y="3704"/>
                </a:lnTo>
                <a:lnTo>
                  <a:pt x="5838" y="3662"/>
                </a:lnTo>
                <a:lnTo>
                  <a:pt x="5692" y="3704"/>
                </a:lnTo>
                <a:lnTo>
                  <a:pt x="5232" y="3286"/>
                </a:lnTo>
                <a:lnTo>
                  <a:pt x="5127" y="3223"/>
                </a:lnTo>
                <a:lnTo>
                  <a:pt x="4960" y="3202"/>
                </a:lnTo>
                <a:lnTo>
                  <a:pt x="4792" y="3223"/>
                </a:lnTo>
                <a:lnTo>
                  <a:pt x="4750" y="3244"/>
                </a:lnTo>
                <a:lnTo>
                  <a:pt x="4604" y="3202"/>
                </a:lnTo>
                <a:lnTo>
                  <a:pt x="4458" y="3202"/>
                </a:lnTo>
                <a:lnTo>
                  <a:pt x="4374" y="3244"/>
                </a:lnTo>
                <a:lnTo>
                  <a:pt x="4248" y="3202"/>
                </a:lnTo>
                <a:lnTo>
                  <a:pt x="4144" y="3181"/>
                </a:lnTo>
                <a:lnTo>
                  <a:pt x="3976" y="3118"/>
                </a:lnTo>
                <a:lnTo>
                  <a:pt x="3851" y="3014"/>
                </a:lnTo>
                <a:lnTo>
                  <a:pt x="3851" y="2909"/>
                </a:lnTo>
                <a:lnTo>
                  <a:pt x="3872" y="2867"/>
                </a:lnTo>
                <a:lnTo>
                  <a:pt x="3872" y="2784"/>
                </a:lnTo>
                <a:lnTo>
                  <a:pt x="3934" y="2658"/>
                </a:lnTo>
                <a:lnTo>
                  <a:pt x="3914" y="2554"/>
                </a:lnTo>
                <a:lnTo>
                  <a:pt x="3809" y="2386"/>
                </a:lnTo>
                <a:lnTo>
                  <a:pt x="3558" y="1968"/>
                </a:lnTo>
                <a:lnTo>
                  <a:pt x="3411" y="1968"/>
                </a:lnTo>
                <a:lnTo>
                  <a:pt x="3411" y="1926"/>
                </a:lnTo>
                <a:lnTo>
                  <a:pt x="3495" y="1737"/>
                </a:lnTo>
                <a:lnTo>
                  <a:pt x="3516" y="1549"/>
                </a:lnTo>
                <a:lnTo>
                  <a:pt x="3495" y="1445"/>
                </a:lnTo>
                <a:lnTo>
                  <a:pt x="3516" y="1319"/>
                </a:lnTo>
                <a:lnTo>
                  <a:pt x="3704" y="1047"/>
                </a:lnTo>
                <a:lnTo>
                  <a:pt x="3767" y="984"/>
                </a:lnTo>
                <a:lnTo>
                  <a:pt x="3872" y="838"/>
                </a:lnTo>
                <a:lnTo>
                  <a:pt x="3976" y="817"/>
                </a:lnTo>
                <a:lnTo>
                  <a:pt x="4039" y="775"/>
                </a:lnTo>
                <a:lnTo>
                  <a:pt x="4186" y="503"/>
                </a:lnTo>
                <a:lnTo>
                  <a:pt x="4499" y="377"/>
                </a:lnTo>
                <a:lnTo>
                  <a:pt x="4541" y="357"/>
                </a:lnTo>
                <a:lnTo>
                  <a:pt x="4604" y="357"/>
                </a:lnTo>
                <a:lnTo>
                  <a:pt x="4667" y="294"/>
                </a:lnTo>
                <a:lnTo>
                  <a:pt x="4688" y="210"/>
                </a:lnTo>
                <a:lnTo>
                  <a:pt x="4646" y="147"/>
                </a:lnTo>
                <a:lnTo>
                  <a:pt x="4437" y="43"/>
                </a:lnTo>
                <a:lnTo>
                  <a:pt x="4353"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57" name="Google Shape;10469;p32">
            <a:extLst>
              <a:ext uri="{FF2B5EF4-FFF2-40B4-BE49-F238E27FC236}">
                <a16:creationId xmlns:a16="http://schemas.microsoft.com/office/drawing/2014/main" id="{2755A1D7-8B34-2DDD-2914-09B5B3F60D41}"/>
              </a:ext>
            </a:extLst>
          </p:cNvPr>
          <p:cNvSpPr/>
          <p:nvPr/>
        </p:nvSpPr>
        <p:spPr>
          <a:xfrm>
            <a:off x="5940896" y="4248910"/>
            <a:ext cx="132752" cy="141327"/>
          </a:xfrm>
          <a:custGeom>
            <a:avLst/>
            <a:gdLst/>
            <a:ahLst/>
            <a:cxnLst/>
            <a:rect l="l" t="t" r="r" b="b"/>
            <a:pathLst>
              <a:path w="3432" h="3768" extrusionOk="0">
                <a:moveTo>
                  <a:pt x="1193" y="1"/>
                </a:moveTo>
                <a:lnTo>
                  <a:pt x="1172" y="168"/>
                </a:lnTo>
                <a:lnTo>
                  <a:pt x="1025" y="168"/>
                </a:lnTo>
                <a:lnTo>
                  <a:pt x="732" y="336"/>
                </a:lnTo>
                <a:lnTo>
                  <a:pt x="607" y="377"/>
                </a:lnTo>
                <a:lnTo>
                  <a:pt x="440" y="440"/>
                </a:lnTo>
                <a:lnTo>
                  <a:pt x="523" y="587"/>
                </a:lnTo>
                <a:lnTo>
                  <a:pt x="523" y="649"/>
                </a:lnTo>
                <a:lnTo>
                  <a:pt x="565" y="733"/>
                </a:lnTo>
                <a:lnTo>
                  <a:pt x="544" y="901"/>
                </a:lnTo>
                <a:lnTo>
                  <a:pt x="335" y="1131"/>
                </a:lnTo>
                <a:lnTo>
                  <a:pt x="314" y="1235"/>
                </a:lnTo>
                <a:lnTo>
                  <a:pt x="356" y="1277"/>
                </a:lnTo>
                <a:lnTo>
                  <a:pt x="251" y="1445"/>
                </a:lnTo>
                <a:lnTo>
                  <a:pt x="126" y="1465"/>
                </a:lnTo>
                <a:lnTo>
                  <a:pt x="21" y="1591"/>
                </a:lnTo>
                <a:lnTo>
                  <a:pt x="84" y="1696"/>
                </a:lnTo>
                <a:lnTo>
                  <a:pt x="126" y="1800"/>
                </a:lnTo>
                <a:lnTo>
                  <a:pt x="105" y="1905"/>
                </a:lnTo>
                <a:lnTo>
                  <a:pt x="126" y="2072"/>
                </a:lnTo>
                <a:lnTo>
                  <a:pt x="84" y="2198"/>
                </a:lnTo>
                <a:lnTo>
                  <a:pt x="0" y="2261"/>
                </a:lnTo>
                <a:lnTo>
                  <a:pt x="84" y="2323"/>
                </a:lnTo>
                <a:lnTo>
                  <a:pt x="209" y="2386"/>
                </a:lnTo>
                <a:lnTo>
                  <a:pt x="314" y="2491"/>
                </a:lnTo>
                <a:lnTo>
                  <a:pt x="419" y="2574"/>
                </a:lnTo>
                <a:lnTo>
                  <a:pt x="440" y="2533"/>
                </a:lnTo>
                <a:lnTo>
                  <a:pt x="502" y="2386"/>
                </a:lnTo>
                <a:lnTo>
                  <a:pt x="544" y="2323"/>
                </a:lnTo>
                <a:lnTo>
                  <a:pt x="628" y="2219"/>
                </a:lnTo>
                <a:lnTo>
                  <a:pt x="628" y="2323"/>
                </a:lnTo>
                <a:lnTo>
                  <a:pt x="649" y="2428"/>
                </a:lnTo>
                <a:lnTo>
                  <a:pt x="649" y="2365"/>
                </a:lnTo>
                <a:lnTo>
                  <a:pt x="649" y="2282"/>
                </a:lnTo>
                <a:lnTo>
                  <a:pt x="712" y="2282"/>
                </a:lnTo>
                <a:lnTo>
                  <a:pt x="732" y="2428"/>
                </a:lnTo>
                <a:lnTo>
                  <a:pt x="712" y="2595"/>
                </a:lnTo>
                <a:lnTo>
                  <a:pt x="712" y="2700"/>
                </a:lnTo>
                <a:lnTo>
                  <a:pt x="649" y="2826"/>
                </a:lnTo>
                <a:lnTo>
                  <a:pt x="502" y="2951"/>
                </a:lnTo>
                <a:lnTo>
                  <a:pt x="544" y="2993"/>
                </a:lnTo>
                <a:lnTo>
                  <a:pt x="607" y="3139"/>
                </a:lnTo>
                <a:lnTo>
                  <a:pt x="502" y="3202"/>
                </a:lnTo>
                <a:lnTo>
                  <a:pt x="398" y="3328"/>
                </a:lnTo>
                <a:lnTo>
                  <a:pt x="419" y="3432"/>
                </a:lnTo>
                <a:lnTo>
                  <a:pt x="523" y="3432"/>
                </a:lnTo>
                <a:lnTo>
                  <a:pt x="649" y="3370"/>
                </a:lnTo>
                <a:lnTo>
                  <a:pt x="712" y="3453"/>
                </a:lnTo>
                <a:lnTo>
                  <a:pt x="879" y="3516"/>
                </a:lnTo>
                <a:lnTo>
                  <a:pt x="984" y="3537"/>
                </a:lnTo>
                <a:lnTo>
                  <a:pt x="1151" y="3767"/>
                </a:lnTo>
                <a:lnTo>
                  <a:pt x="1235" y="3767"/>
                </a:lnTo>
                <a:lnTo>
                  <a:pt x="1339" y="3662"/>
                </a:lnTo>
                <a:lnTo>
                  <a:pt x="1779" y="2721"/>
                </a:lnTo>
                <a:lnTo>
                  <a:pt x="1883" y="2637"/>
                </a:lnTo>
                <a:lnTo>
                  <a:pt x="2448" y="2470"/>
                </a:lnTo>
                <a:lnTo>
                  <a:pt x="2720" y="2282"/>
                </a:lnTo>
                <a:lnTo>
                  <a:pt x="3118" y="1905"/>
                </a:lnTo>
                <a:lnTo>
                  <a:pt x="3264" y="1549"/>
                </a:lnTo>
                <a:lnTo>
                  <a:pt x="3369" y="1549"/>
                </a:lnTo>
                <a:lnTo>
                  <a:pt x="3390" y="1486"/>
                </a:lnTo>
                <a:lnTo>
                  <a:pt x="3432" y="1361"/>
                </a:lnTo>
                <a:lnTo>
                  <a:pt x="3390" y="1235"/>
                </a:lnTo>
                <a:lnTo>
                  <a:pt x="3285" y="1026"/>
                </a:lnTo>
                <a:lnTo>
                  <a:pt x="3285" y="963"/>
                </a:lnTo>
                <a:lnTo>
                  <a:pt x="3264" y="859"/>
                </a:lnTo>
                <a:lnTo>
                  <a:pt x="3181" y="817"/>
                </a:lnTo>
                <a:lnTo>
                  <a:pt x="3160" y="733"/>
                </a:lnTo>
                <a:lnTo>
                  <a:pt x="3055" y="712"/>
                </a:lnTo>
                <a:lnTo>
                  <a:pt x="2909" y="629"/>
                </a:lnTo>
                <a:lnTo>
                  <a:pt x="2846" y="629"/>
                </a:lnTo>
                <a:lnTo>
                  <a:pt x="2762" y="712"/>
                </a:lnTo>
                <a:lnTo>
                  <a:pt x="2762" y="817"/>
                </a:lnTo>
                <a:lnTo>
                  <a:pt x="2699" y="901"/>
                </a:lnTo>
                <a:lnTo>
                  <a:pt x="2511" y="838"/>
                </a:lnTo>
                <a:lnTo>
                  <a:pt x="2448" y="796"/>
                </a:lnTo>
                <a:lnTo>
                  <a:pt x="2239" y="712"/>
                </a:lnTo>
                <a:lnTo>
                  <a:pt x="2072" y="691"/>
                </a:lnTo>
                <a:lnTo>
                  <a:pt x="2030" y="608"/>
                </a:lnTo>
                <a:lnTo>
                  <a:pt x="2072" y="524"/>
                </a:lnTo>
                <a:lnTo>
                  <a:pt x="1925" y="377"/>
                </a:lnTo>
                <a:lnTo>
                  <a:pt x="1821" y="377"/>
                </a:lnTo>
                <a:lnTo>
                  <a:pt x="1569" y="210"/>
                </a:lnTo>
                <a:lnTo>
                  <a:pt x="1381" y="85"/>
                </a:lnTo>
                <a:lnTo>
                  <a:pt x="1193"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58" name="Google Shape;10470;p32">
            <a:extLst>
              <a:ext uri="{FF2B5EF4-FFF2-40B4-BE49-F238E27FC236}">
                <a16:creationId xmlns:a16="http://schemas.microsoft.com/office/drawing/2014/main" id="{EF074DB9-584E-D119-3879-4B28D035F0C6}"/>
              </a:ext>
            </a:extLst>
          </p:cNvPr>
          <p:cNvSpPr/>
          <p:nvPr/>
        </p:nvSpPr>
        <p:spPr>
          <a:xfrm>
            <a:off x="5933583" y="4281089"/>
            <a:ext cx="288168" cy="412051"/>
          </a:xfrm>
          <a:custGeom>
            <a:avLst/>
            <a:gdLst/>
            <a:ahLst/>
            <a:cxnLst/>
            <a:rect l="l" t="t" r="r" b="b"/>
            <a:pathLst>
              <a:path w="7450" h="10986" extrusionOk="0">
                <a:moveTo>
                  <a:pt x="3453" y="1"/>
                </a:moveTo>
                <a:lnTo>
                  <a:pt x="3474" y="105"/>
                </a:lnTo>
                <a:lnTo>
                  <a:pt x="3474" y="168"/>
                </a:lnTo>
                <a:lnTo>
                  <a:pt x="3579" y="377"/>
                </a:lnTo>
                <a:lnTo>
                  <a:pt x="3621" y="503"/>
                </a:lnTo>
                <a:lnTo>
                  <a:pt x="3579" y="628"/>
                </a:lnTo>
                <a:lnTo>
                  <a:pt x="3558" y="691"/>
                </a:lnTo>
                <a:lnTo>
                  <a:pt x="3453" y="691"/>
                </a:lnTo>
                <a:lnTo>
                  <a:pt x="3307" y="1047"/>
                </a:lnTo>
                <a:lnTo>
                  <a:pt x="2909" y="1424"/>
                </a:lnTo>
                <a:lnTo>
                  <a:pt x="2637" y="1612"/>
                </a:lnTo>
                <a:lnTo>
                  <a:pt x="2072" y="1779"/>
                </a:lnTo>
                <a:lnTo>
                  <a:pt x="1968" y="1863"/>
                </a:lnTo>
                <a:lnTo>
                  <a:pt x="1528" y="2804"/>
                </a:lnTo>
                <a:lnTo>
                  <a:pt x="1424" y="2909"/>
                </a:lnTo>
                <a:lnTo>
                  <a:pt x="1340" y="2909"/>
                </a:lnTo>
                <a:lnTo>
                  <a:pt x="1173" y="2679"/>
                </a:lnTo>
                <a:lnTo>
                  <a:pt x="1068" y="2658"/>
                </a:lnTo>
                <a:lnTo>
                  <a:pt x="901" y="2595"/>
                </a:lnTo>
                <a:lnTo>
                  <a:pt x="838" y="2512"/>
                </a:lnTo>
                <a:lnTo>
                  <a:pt x="712" y="2574"/>
                </a:lnTo>
                <a:lnTo>
                  <a:pt x="608" y="2574"/>
                </a:lnTo>
                <a:lnTo>
                  <a:pt x="587" y="2470"/>
                </a:lnTo>
                <a:lnTo>
                  <a:pt x="691" y="2344"/>
                </a:lnTo>
                <a:lnTo>
                  <a:pt x="796" y="2281"/>
                </a:lnTo>
                <a:lnTo>
                  <a:pt x="733" y="2135"/>
                </a:lnTo>
                <a:lnTo>
                  <a:pt x="691" y="2093"/>
                </a:lnTo>
                <a:lnTo>
                  <a:pt x="398" y="2240"/>
                </a:lnTo>
                <a:lnTo>
                  <a:pt x="294" y="2344"/>
                </a:lnTo>
                <a:lnTo>
                  <a:pt x="105" y="2512"/>
                </a:lnTo>
                <a:lnTo>
                  <a:pt x="64" y="2679"/>
                </a:lnTo>
                <a:lnTo>
                  <a:pt x="1" y="2784"/>
                </a:lnTo>
                <a:lnTo>
                  <a:pt x="22" y="2825"/>
                </a:lnTo>
                <a:lnTo>
                  <a:pt x="105" y="2909"/>
                </a:lnTo>
                <a:lnTo>
                  <a:pt x="126" y="2993"/>
                </a:lnTo>
                <a:lnTo>
                  <a:pt x="64" y="3035"/>
                </a:lnTo>
                <a:lnTo>
                  <a:pt x="64" y="3097"/>
                </a:lnTo>
                <a:lnTo>
                  <a:pt x="189" y="3202"/>
                </a:lnTo>
                <a:lnTo>
                  <a:pt x="273" y="3348"/>
                </a:lnTo>
                <a:lnTo>
                  <a:pt x="231" y="3495"/>
                </a:lnTo>
                <a:lnTo>
                  <a:pt x="168" y="3495"/>
                </a:lnTo>
                <a:lnTo>
                  <a:pt x="85" y="3516"/>
                </a:lnTo>
                <a:lnTo>
                  <a:pt x="22" y="3621"/>
                </a:lnTo>
                <a:lnTo>
                  <a:pt x="126" y="3704"/>
                </a:lnTo>
                <a:lnTo>
                  <a:pt x="231" y="3746"/>
                </a:lnTo>
                <a:lnTo>
                  <a:pt x="419" y="3872"/>
                </a:lnTo>
                <a:lnTo>
                  <a:pt x="587" y="3913"/>
                </a:lnTo>
                <a:lnTo>
                  <a:pt x="817" y="4060"/>
                </a:lnTo>
                <a:lnTo>
                  <a:pt x="921" y="4081"/>
                </a:lnTo>
                <a:lnTo>
                  <a:pt x="963" y="4185"/>
                </a:lnTo>
                <a:lnTo>
                  <a:pt x="1068" y="4374"/>
                </a:lnTo>
                <a:lnTo>
                  <a:pt x="1110" y="4541"/>
                </a:lnTo>
                <a:lnTo>
                  <a:pt x="1173" y="4667"/>
                </a:lnTo>
                <a:lnTo>
                  <a:pt x="1424" y="4771"/>
                </a:lnTo>
                <a:lnTo>
                  <a:pt x="1486" y="4960"/>
                </a:lnTo>
                <a:lnTo>
                  <a:pt x="1549" y="5106"/>
                </a:lnTo>
                <a:lnTo>
                  <a:pt x="1591" y="5211"/>
                </a:lnTo>
                <a:lnTo>
                  <a:pt x="1633" y="5399"/>
                </a:lnTo>
                <a:lnTo>
                  <a:pt x="1696" y="5525"/>
                </a:lnTo>
                <a:lnTo>
                  <a:pt x="1800" y="5587"/>
                </a:lnTo>
                <a:lnTo>
                  <a:pt x="1905" y="5797"/>
                </a:lnTo>
                <a:lnTo>
                  <a:pt x="1905" y="5922"/>
                </a:lnTo>
                <a:lnTo>
                  <a:pt x="1884" y="5964"/>
                </a:lnTo>
                <a:lnTo>
                  <a:pt x="1989" y="6152"/>
                </a:lnTo>
                <a:lnTo>
                  <a:pt x="2177" y="6382"/>
                </a:lnTo>
                <a:lnTo>
                  <a:pt x="2219" y="6487"/>
                </a:lnTo>
                <a:lnTo>
                  <a:pt x="2198" y="6592"/>
                </a:lnTo>
                <a:lnTo>
                  <a:pt x="2219" y="6675"/>
                </a:lnTo>
                <a:lnTo>
                  <a:pt x="2302" y="6696"/>
                </a:lnTo>
                <a:lnTo>
                  <a:pt x="2491" y="6885"/>
                </a:lnTo>
                <a:lnTo>
                  <a:pt x="2533" y="6989"/>
                </a:lnTo>
                <a:lnTo>
                  <a:pt x="2574" y="7157"/>
                </a:lnTo>
                <a:lnTo>
                  <a:pt x="2616" y="7219"/>
                </a:lnTo>
                <a:lnTo>
                  <a:pt x="2784" y="7282"/>
                </a:lnTo>
                <a:lnTo>
                  <a:pt x="2805" y="7408"/>
                </a:lnTo>
                <a:lnTo>
                  <a:pt x="2951" y="7680"/>
                </a:lnTo>
                <a:lnTo>
                  <a:pt x="3014" y="7805"/>
                </a:lnTo>
                <a:lnTo>
                  <a:pt x="3202" y="8056"/>
                </a:lnTo>
                <a:lnTo>
                  <a:pt x="3202" y="8203"/>
                </a:lnTo>
                <a:lnTo>
                  <a:pt x="3139" y="8203"/>
                </a:lnTo>
                <a:lnTo>
                  <a:pt x="3098" y="8161"/>
                </a:lnTo>
                <a:lnTo>
                  <a:pt x="3098" y="8224"/>
                </a:lnTo>
                <a:lnTo>
                  <a:pt x="3118" y="8328"/>
                </a:lnTo>
                <a:lnTo>
                  <a:pt x="3118" y="8412"/>
                </a:lnTo>
                <a:lnTo>
                  <a:pt x="3160" y="8412"/>
                </a:lnTo>
                <a:lnTo>
                  <a:pt x="3244" y="8454"/>
                </a:lnTo>
                <a:lnTo>
                  <a:pt x="3265" y="8538"/>
                </a:lnTo>
                <a:lnTo>
                  <a:pt x="3244" y="8579"/>
                </a:lnTo>
                <a:lnTo>
                  <a:pt x="3432" y="8726"/>
                </a:lnTo>
                <a:lnTo>
                  <a:pt x="3621" y="8789"/>
                </a:lnTo>
                <a:lnTo>
                  <a:pt x="3642" y="8872"/>
                </a:lnTo>
                <a:lnTo>
                  <a:pt x="3725" y="8977"/>
                </a:lnTo>
                <a:lnTo>
                  <a:pt x="3830" y="8998"/>
                </a:lnTo>
                <a:lnTo>
                  <a:pt x="3872" y="9061"/>
                </a:lnTo>
                <a:lnTo>
                  <a:pt x="3893" y="9165"/>
                </a:lnTo>
                <a:lnTo>
                  <a:pt x="3976" y="9207"/>
                </a:lnTo>
                <a:lnTo>
                  <a:pt x="4165" y="9186"/>
                </a:lnTo>
                <a:lnTo>
                  <a:pt x="4206" y="9144"/>
                </a:lnTo>
                <a:lnTo>
                  <a:pt x="4186" y="9207"/>
                </a:lnTo>
                <a:lnTo>
                  <a:pt x="4269" y="9354"/>
                </a:lnTo>
                <a:lnTo>
                  <a:pt x="4458" y="9416"/>
                </a:lnTo>
                <a:lnTo>
                  <a:pt x="4562" y="9500"/>
                </a:lnTo>
                <a:lnTo>
                  <a:pt x="4562" y="9605"/>
                </a:lnTo>
                <a:lnTo>
                  <a:pt x="4667" y="9667"/>
                </a:lnTo>
                <a:lnTo>
                  <a:pt x="4792" y="9709"/>
                </a:lnTo>
                <a:lnTo>
                  <a:pt x="4834" y="9688"/>
                </a:lnTo>
                <a:lnTo>
                  <a:pt x="4939" y="9709"/>
                </a:lnTo>
                <a:lnTo>
                  <a:pt x="5148" y="9835"/>
                </a:lnTo>
                <a:lnTo>
                  <a:pt x="5315" y="9919"/>
                </a:lnTo>
                <a:lnTo>
                  <a:pt x="5420" y="9919"/>
                </a:lnTo>
                <a:lnTo>
                  <a:pt x="5462" y="9939"/>
                </a:lnTo>
                <a:lnTo>
                  <a:pt x="5504" y="10023"/>
                </a:lnTo>
                <a:lnTo>
                  <a:pt x="5650" y="10128"/>
                </a:lnTo>
                <a:lnTo>
                  <a:pt x="5755" y="10191"/>
                </a:lnTo>
                <a:lnTo>
                  <a:pt x="5859" y="10316"/>
                </a:lnTo>
                <a:lnTo>
                  <a:pt x="5943" y="10337"/>
                </a:lnTo>
                <a:lnTo>
                  <a:pt x="5985" y="10421"/>
                </a:lnTo>
                <a:lnTo>
                  <a:pt x="5964" y="10463"/>
                </a:lnTo>
                <a:lnTo>
                  <a:pt x="5964" y="10546"/>
                </a:lnTo>
                <a:lnTo>
                  <a:pt x="6090" y="10567"/>
                </a:lnTo>
                <a:lnTo>
                  <a:pt x="6236" y="10630"/>
                </a:lnTo>
                <a:lnTo>
                  <a:pt x="6403" y="10776"/>
                </a:lnTo>
                <a:lnTo>
                  <a:pt x="6550" y="10944"/>
                </a:lnTo>
                <a:lnTo>
                  <a:pt x="6655" y="10965"/>
                </a:lnTo>
                <a:lnTo>
                  <a:pt x="6675" y="10986"/>
                </a:lnTo>
                <a:lnTo>
                  <a:pt x="6801" y="10923"/>
                </a:lnTo>
                <a:lnTo>
                  <a:pt x="6927" y="10839"/>
                </a:lnTo>
                <a:lnTo>
                  <a:pt x="7010" y="10839"/>
                </a:lnTo>
                <a:lnTo>
                  <a:pt x="7115" y="10776"/>
                </a:lnTo>
                <a:lnTo>
                  <a:pt x="7178" y="10672"/>
                </a:lnTo>
                <a:lnTo>
                  <a:pt x="7073" y="10567"/>
                </a:lnTo>
                <a:lnTo>
                  <a:pt x="7094" y="10463"/>
                </a:lnTo>
                <a:lnTo>
                  <a:pt x="7136" y="10400"/>
                </a:lnTo>
                <a:lnTo>
                  <a:pt x="7240" y="10421"/>
                </a:lnTo>
                <a:lnTo>
                  <a:pt x="7219" y="10337"/>
                </a:lnTo>
                <a:lnTo>
                  <a:pt x="7136" y="10316"/>
                </a:lnTo>
                <a:lnTo>
                  <a:pt x="7094" y="10253"/>
                </a:lnTo>
                <a:lnTo>
                  <a:pt x="7199" y="10086"/>
                </a:lnTo>
                <a:lnTo>
                  <a:pt x="7324" y="10002"/>
                </a:lnTo>
                <a:lnTo>
                  <a:pt x="7429" y="9835"/>
                </a:lnTo>
                <a:lnTo>
                  <a:pt x="7450" y="9709"/>
                </a:lnTo>
                <a:lnTo>
                  <a:pt x="7282" y="9312"/>
                </a:lnTo>
                <a:lnTo>
                  <a:pt x="7324" y="9207"/>
                </a:lnTo>
                <a:lnTo>
                  <a:pt x="7324" y="9082"/>
                </a:lnTo>
                <a:lnTo>
                  <a:pt x="7303" y="8998"/>
                </a:lnTo>
                <a:lnTo>
                  <a:pt x="7282" y="8872"/>
                </a:lnTo>
                <a:lnTo>
                  <a:pt x="7324" y="8789"/>
                </a:lnTo>
                <a:lnTo>
                  <a:pt x="7387" y="8621"/>
                </a:lnTo>
                <a:lnTo>
                  <a:pt x="7345" y="8245"/>
                </a:lnTo>
                <a:lnTo>
                  <a:pt x="7303" y="8098"/>
                </a:lnTo>
                <a:lnTo>
                  <a:pt x="7387" y="7910"/>
                </a:lnTo>
                <a:lnTo>
                  <a:pt x="7387" y="7491"/>
                </a:lnTo>
                <a:lnTo>
                  <a:pt x="7450" y="7324"/>
                </a:lnTo>
                <a:lnTo>
                  <a:pt x="7450" y="7261"/>
                </a:lnTo>
                <a:lnTo>
                  <a:pt x="6927" y="6487"/>
                </a:lnTo>
                <a:lnTo>
                  <a:pt x="6906" y="6487"/>
                </a:lnTo>
                <a:lnTo>
                  <a:pt x="6864" y="6466"/>
                </a:lnTo>
                <a:lnTo>
                  <a:pt x="6675" y="6466"/>
                </a:lnTo>
                <a:lnTo>
                  <a:pt x="6571" y="6529"/>
                </a:lnTo>
                <a:lnTo>
                  <a:pt x="6445" y="6529"/>
                </a:lnTo>
                <a:lnTo>
                  <a:pt x="6383" y="6466"/>
                </a:lnTo>
                <a:lnTo>
                  <a:pt x="6362" y="6341"/>
                </a:lnTo>
                <a:lnTo>
                  <a:pt x="6341" y="6006"/>
                </a:lnTo>
                <a:lnTo>
                  <a:pt x="6341" y="5797"/>
                </a:lnTo>
                <a:lnTo>
                  <a:pt x="6383" y="5734"/>
                </a:lnTo>
                <a:lnTo>
                  <a:pt x="6403" y="5608"/>
                </a:lnTo>
                <a:lnTo>
                  <a:pt x="6362" y="5545"/>
                </a:lnTo>
                <a:lnTo>
                  <a:pt x="6152" y="5650"/>
                </a:lnTo>
                <a:lnTo>
                  <a:pt x="5922" y="5901"/>
                </a:lnTo>
                <a:lnTo>
                  <a:pt x="5608" y="5859"/>
                </a:lnTo>
                <a:lnTo>
                  <a:pt x="5357" y="5859"/>
                </a:lnTo>
                <a:lnTo>
                  <a:pt x="5315" y="5713"/>
                </a:lnTo>
                <a:lnTo>
                  <a:pt x="5211" y="5525"/>
                </a:lnTo>
                <a:lnTo>
                  <a:pt x="5023" y="5483"/>
                </a:lnTo>
                <a:lnTo>
                  <a:pt x="4688" y="5525"/>
                </a:lnTo>
                <a:lnTo>
                  <a:pt x="4813" y="5336"/>
                </a:lnTo>
                <a:lnTo>
                  <a:pt x="4520" y="4876"/>
                </a:lnTo>
                <a:lnTo>
                  <a:pt x="4374" y="4709"/>
                </a:lnTo>
                <a:lnTo>
                  <a:pt x="4395" y="4646"/>
                </a:lnTo>
                <a:lnTo>
                  <a:pt x="4374" y="4541"/>
                </a:lnTo>
                <a:lnTo>
                  <a:pt x="4416" y="4437"/>
                </a:lnTo>
                <a:lnTo>
                  <a:pt x="4416" y="4290"/>
                </a:lnTo>
                <a:lnTo>
                  <a:pt x="4395" y="4227"/>
                </a:lnTo>
                <a:lnTo>
                  <a:pt x="4458" y="4165"/>
                </a:lnTo>
                <a:lnTo>
                  <a:pt x="4458" y="4039"/>
                </a:lnTo>
                <a:lnTo>
                  <a:pt x="4625" y="3934"/>
                </a:lnTo>
                <a:lnTo>
                  <a:pt x="4709" y="3955"/>
                </a:lnTo>
                <a:lnTo>
                  <a:pt x="4792" y="3851"/>
                </a:lnTo>
                <a:lnTo>
                  <a:pt x="4730" y="3746"/>
                </a:lnTo>
                <a:lnTo>
                  <a:pt x="4688" y="3558"/>
                </a:lnTo>
                <a:lnTo>
                  <a:pt x="4834" y="3411"/>
                </a:lnTo>
                <a:lnTo>
                  <a:pt x="4813" y="3307"/>
                </a:lnTo>
                <a:lnTo>
                  <a:pt x="4897" y="3223"/>
                </a:lnTo>
                <a:lnTo>
                  <a:pt x="4876" y="3076"/>
                </a:lnTo>
                <a:lnTo>
                  <a:pt x="4981" y="3014"/>
                </a:lnTo>
                <a:lnTo>
                  <a:pt x="5106" y="2930"/>
                </a:lnTo>
                <a:lnTo>
                  <a:pt x="5232" y="2825"/>
                </a:lnTo>
                <a:lnTo>
                  <a:pt x="5295" y="2804"/>
                </a:lnTo>
                <a:lnTo>
                  <a:pt x="5357" y="2721"/>
                </a:lnTo>
                <a:lnTo>
                  <a:pt x="5650" y="2679"/>
                </a:lnTo>
                <a:lnTo>
                  <a:pt x="6069" y="2553"/>
                </a:lnTo>
                <a:lnTo>
                  <a:pt x="6090" y="2449"/>
                </a:lnTo>
                <a:lnTo>
                  <a:pt x="6152" y="2470"/>
                </a:lnTo>
                <a:lnTo>
                  <a:pt x="6299" y="2470"/>
                </a:lnTo>
                <a:lnTo>
                  <a:pt x="6445" y="2553"/>
                </a:lnTo>
                <a:lnTo>
                  <a:pt x="6445" y="2574"/>
                </a:lnTo>
                <a:lnTo>
                  <a:pt x="6550" y="2595"/>
                </a:lnTo>
                <a:lnTo>
                  <a:pt x="6592" y="2512"/>
                </a:lnTo>
                <a:lnTo>
                  <a:pt x="6592" y="2470"/>
                </a:lnTo>
                <a:lnTo>
                  <a:pt x="6571" y="2344"/>
                </a:lnTo>
                <a:lnTo>
                  <a:pt x="6466" y="2260"/>
                </a:lnTo>
                <a:lnTo>
                  <a:pt x="6341" y="2260"/>
                </a:lnTo>
                <a:lnTo>
                  <a:pt x="6194" y="2281"/>
                </a:lnTo>
                <a:lnTo>
                  <a:pt x="6173" y="2198"/>
                </a:lnTo>
                <a:lnTo>
                  <a:pt x="6550" y="1570"/>
                </a:lnTo>
                <a:lnTo>
                  <a:pt x="6550" y="1507"/>
                </a:lnTo>
                <a:lnTo>
                  <a:pt x="6445" y="1528"/>
                </a:lnTo>
                <a:lnTo>
                  <a:pt x="6362" y="1444"/>
                </a:lnTo>
                <a:lnTo>
                  <a:pt x="6257" y="1403"/>
                </a:lnTo>
                <a:lnTo>
                  <a:pt x="6173" y="1403"/>
                </a:lnTo>
                <a:lnTo>
                  <a:pt x="6131" y="1319"/>
                </a:lnTo>
                <a:lnTo>
                  <a:pt x="6027" y="1319"/>
                </a:lnTo>
                <a:lnTo>
                  <a:pt x="5839" y="1424"/>
                </a:lnTo>
                <a:lnTo>
                  <a:pt x="5671" y="1340"/>
                </a:lnTo>
                <a:lnTo>
                  <a:pt x="5525" y="1319"/>
                </a:lnTo>
                <a:lnTo>
                  <a:pt x="5336" y="1403"/>
                </a:lnTo>
                <a:lnTo>
                  <a:pt x="5295" y="1444"/>
                </a:lnTo>
                <a:lnTo>
                  <a:pt x="5148" y="1444"/>
                </a:lnTo>
                <a:lnTo>
                  <a:pt x="5043" y="1424"/>
                </a:lnTo>
                <a:lnTo>
                  <a:pt x="4918" y="1444"/>
                </a:lnTo>
                <a:lnTo>
                  <a:pt x="4813" y="1424"/>
                </a:lnTo>
                <a:lnTo>
                  <a:pt x="4792" y="1340"/>
                </a:lnTo>
                <a:lnTo>
                  <a:pt x="4813" y="1256"/>
                </a:lnTo>
                <a:lnTo>
                  <a:pt x="4792" y="1131"/>
                </a:lnTo>
                <a:lnTo>
                  <a:pt x="4688" y="1089"/>
                </a:lnTo>
                <a:lnTo>
                  <a:pt x="4625" y="1089"/>
                </a:lnTo>
                <a:lnTo>
                  <a:pt x="4625" y="921"/>
                </a:lnTo>
                <a:lnTo>
                  <a:pt x="4520" y="775"/>
                </a:lnTo>
                <a:lnTo>
                  <a:pt x="4269" y="670"/>
                </a:lnTo>
                <a:lnTo>
                  <a:pt x="4186" y="670"/>
                </a:lnTo>
                <a:lnTo>
                  <a:pt x="4081" y="482"/>
                </a:lnTo>
                <a:lnTo>
                  <a:pt x="4081" y="377"/>
                </a:lnTo>
                <a:lnTo>
                  <a:pt x="3934" y="210"/>
                </a:lnTo>
                <a:lnTo>
                  <a:pt x="3893" y="168"/>
                </a:lnTo>
                <a:lnTo>
                  <a:pt x="3767" y="147"/>
                </a:lnTo>
                <a:lnTo>
                  <a:pt x="3558" y="84"/>
                </a:lnTo>
                <a:lnTo>
                  <a:pt x="3516"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59" name="Google Shape;10471;p32">
            <a:extLst>
              <a:ext uri="{FF2B5EF4-FFF2-40B4-BE49-F238E27FC236}">
                <a16:creationId xmlns:a16="http://schemas.microsoft.com/office/drawing/2014/main" id="{CBF5EE59-4CBD-59EE-66A9-4811574E76EE}"/>
              </a:ext>
            </a:extLst>
          </p:cNvPr>
          <p:cNvSpPr/>
          <p:nvPr/>
        </p:nvSpPr>
        <p:spPr>
          <a:xfrm>
            <a:off x="6201485" y="4495331"/>
            <a:ext cx="278459" cy="301405"/>
          </a:xfrm>
          <a:custGeom>
            <a:avLst/>
            <a:gdLst/>
            <a:ahLst/>
            <a:cxnLst/>
            <a:rect l="l" t="t" r="r" b="b"/>
            <a:pathLst>
              <a:path w="7199" h="8036" extrusionOk="0">
                <a:moveTo>
                  <a:pt x="1967" y="1"/>
                </a:moveTo>
                <a:lnTo>
                  <a:pt x="1779" y="85"/>
                </a:lnTo>
                <a:lnTo>
                  <a:pt x="1612" y="126"/>
                </a:lnTo>
                <a:lnTo>
                  <a:pt x="1319" y="294"/>
                </a:lnTo>
                <a:lnTo>
                  <a:pt x="1235" y="545"/>
                </a:lnTo>
                <a:lnTo>
                  <a:pt x="1047" y="608"/>
                </a:lnTo>
                <a:lnTo>
                  <a:pt x="921" y="608"/>
                </a:lnTo>
                <a:lnTo>
                  <a:pt x="796" y="712"/>
                </a:lnTo>
                <a:lnTo>
                  <a:pt x="712" y="712"/>
                </a:lnTo>
                <a:lnTo>
                  <a:pt x="524" y="775"/>
                </a:lnTo>
                <a:lnTo>
                  <a:pt x="1" y="775"/>
                </a:lnTo>
                <a:lnTo>
                  <a:pt x="524" y="1549"/>
                </a:lnTo>
                <a:lnTo>
                  <a:pt x="524" y="1612"/>
                </a:lnTo>
                <a:lnTo>
                  <a:pt x="461" y="1779"/>
                </a:lnTo>
                <a:lnTo>
                  <a:pt x="461" y="2198"/>
                </a:lnTo>
                <a:lnTo>
                  <a:pt x="377" y="2386"/>
                </a:lnTo>
                <a:lnTo>
                  <a:pt x="419" y="2533"/>
                </a:lnTo>
                <a:lnTo>
                  <a:pt x="461" y="2909"/>
                </a:lnTo>
                <a:lnTo>
                  <a:pt x="398" y="3077"/>
                </a:lnTo>
                <a:lnTo>
                  <a:pt x="356" y="3160"/>
                </a:lnTo>
                <a:lnTo>
                  <a:pt x="377" y="3286"/>
                </a:lnTo>
                <a:lnTo>
                  <a:pt x="398" y="3370"/>
                </a:lnTo>
                <a:lnTo>
                  <a:pt x="398" y="3495"/>
                </a:lnTo>
                <a:lnTo>
                  <a:pt x="356" y="3600"/>
                </a:lnTo>
                <a:lnTo>
                  <a:pt x="524" y="3997"/>
                </a:lnTo>
                <a:lnTo>
                  <a:pt x="503" y="4123"/>
                </a:lnTo>
                <a:lnTo>
                  <a:pt x="398" y="4290"/>
                </a:lnTo>
                <a:lnTo>
                  <a:pt x="273" y="4374"/>
                </a:lnTo>
                <a:lnTo>
                  <a:pt x="168" y="4541"/>
                </a:lnTo>
                <a:lnTo>
                  <a:pt x="210" y="4604"/>
                </a:lnTo>
                <a:lnTo>
                  <a:pt x="293" y="4625"/>
                </a:lnTo>
                <a:lnTo>
                  <a:pt x="314" y="4709"/>
                </a:lnTo>
                <a:lnTo>
                  <a:pt x="356" y="4709"/>
                </a:lnTo>
                <a:lnTo>
                  <a:pt x="356" y="4834"/>
                </a:lnTo>
                <a:lnTo>
                  <a:pt x="482" y="4939"/>
                </a:lnTo>
                <a:lnTo>
                  <a:pt x="524" y="5002"/>
                </a:lnTo>
                <a:lnTo>
                  <a:pt x="565" y="5127"/>
                </a:lnTo>
                <a:lnTo>
                  <a:pt x="524" y="5232"/>
                </a:lnTo>
                <a:lnTo>
                  <a:pt x="524" y="5274"/>
                </a:lnTo>
                <a:lnTo>
                  <a:pt x="586" y="5483"/>
                </a:lnTo>
                <a:lnTo>
                  <a:pt x="670" y="5629"/>
                </a:lnTo>
                <a:lnTo>
                  <a:pt x="921" y="5839"/>
                </a:lnTo>
                <a:lnTo>
                  <a:pt x="942" y="5901"/>
                </a:lnTo>
                <a:lnTo>
                  <a:pt x="879" y="6090"/>
                </a:lnTo>
                <a:lnTo>
                  <a:pt x="921" y="6194"/>
                </a:lnTo>
                <a:lnTo>
                  <a:pt x="775" y="6508"/>
                </a:lnTo>
                <a:lnTo>
                  <a:pt x="879" y="6613"/>
                </a:lnTo>
                <a:lnTo>
                  <a:pt x="1130" y="6885"/>
                </a:lnTo>
                <a:lnTo>
                  <a:pt x="1570" y="8036"/>
                </a:lnTo>
                <a:lnTo>
                  <a:pt x="1737" y="8036"/>
                </a:lnTo>
                <a:lnTo>
                  <a:pt x="1758" y="7952"/>
                </a:lnTo>
                <a:lnTo>
                  <a:pt x="1863" y="7931"/>
                </a:lnTo>
                <a:lnTo>
                  <a:pt x="1863" y="7952"/>
                </a:lnTo>
                <a:lnTo>
                  <a:pt x="1946" y="7847"/>
                </a:lnTo>
                <a:lnTo>
                  <a:pt x="2051" y="7638"/>
                </a:lnTo>
                <a:lnTo>
                  <a:pt x="2260" y="7408"/>
                </a:lnTo>
                <a:lnTo>
                  <a:pt x="2407" y="7345"/>
                </a:lnTo>
                <a:lnTo>
                  <a:pt x="2553" y="7471"/>
                </a:lnTo>
                <a:lnTo>
                  <a:pt x="2721" y="7450"/>
                </a:lnTo>
                <a:lnTo>
                  <a:pt x="2804" y="7429"/>
                </a:lnTo>
                <a:lnTo>
                  <a:pt x="2930" y="7471"/>
                </a:lnTo>
                <a:lnTo>
                  <a:pt x="3139" y="7429"/>
                </a:lnTo>
                <a:lnTo>
                  <a:pt x="3244" y="7450"/>
                </a:lnTo>
                <a:lnTo>
                  <a:pt x="3286" y="7575"/>
                </a:lnTo>
                <a:lnTo>
                  <a:pt x="3348" y="7847"/>
                </a:lnTo>
                <a:lnTo>
                  <a:pt x="3411" y="7889"/>
                </a:lnTo>
                <a:lnTo>
                  <a:pt x="3453" y="7847"/>
                </a:lnTo>
                <a:lnTo>
                  <a:pt x="3453" y="7743"/>
                </a:lnTo>
                <a:lnTo>
                  <a:pt x="3516" y="7617"/>
                </a:lnTo>
                <a:lnTo>
                  <a:pt x="3516" y="7512"/>
                </a:lnTo>
                <a:lnTo>
                  <a:pt x="3620" y="7366"/>
                </a:lnTo>
                <a:lnTo>
                  <a:pt x="4227" y="7366"/>
                </a:lnTo>
                <a:lnTo>
                  <a:pt x="4353" y="7471"/>
                </a:lnTo>
                <a:lnTo>
                  <a:pt x="4374" y="7303"/>
                </a:lnTo>
                <a:lnTo>
                  <a:pt x="4541" y="6989"/>
                </a:lnTo>
                <a:lnTo>
                  <a:pt x="4562" y="6822"/>
                </a:lnTo>
                <a:lnTo>
                  <a:pt x="4541" y="6675"/>
                </a:lnTo>
                <a:lnTo>
                  <a:pt x="4478" y="6592"/>
                </a:lnTo>
                <a:lnTo>
                  <a:pt x="4667" y="6299"/>
                </a:lnTo>
                <a:lnTo>
                  <a:pt x="4750" y="6090"/>
                </a:lnTo>
                <a:lnTo>
                  <a:pt x="4750" y="5985"/>
                </a:lnTo>
                <a:lnTo>
                  <a:pt x="4876" y="5901"/>
                </a:lnTo>
                <a:lnTo>
                  <a:pt x="5650" y="5692"/>
                </a:lnTo>
                <a:lnTo>
                  <a:pt x="6319" y="5692"/>
                </a:lnTo>
                <a:lnTo>
                  <a:pt x="6696" y="5985"/>
                </a:lnTo>
                <a:lnTo>
                  <a:pt x="6780" y="5985"/>
                </a:lnTo>
                <a:lnTo>
                  <a:pt x="6864" y="6069"/>
                </a:lnTo>
                <a:lnTo>
                  <a:pt x="6926" y="5964"/>
                </a:lnTo>
                <a:lnTo>
                  <a:pt x="6905" y="5880"/>
                </a:lnTo>
                <a:lnTo>
                  <a:pt x="7198" y="5315"/>
                </a:lnTo>
                <a:lnTo>
                  <a:pt x="7177" y="5043"/>
                </a:lnTo>
                <a:lnTo>
                  <a:pt x="6884" y="4499"/>
                </a:lnTo>
                <a:lnTo>
                  <a:pt x="6571" y="4437"/>
                </a:lnTo>
                <a:lnTo>
                  <a:pt x="6591" y="4207"/>
                </a:lnTo>
                <a:lnTo>
                  <a:pt x="6550" y="3851"/>
                </a:lnTo>
                <a:lnTo>
                  <a:pt x="5524" y="3809"/>
                </a:lnTo>
                <a:lnTo>
                  <a:pt x="5545" y="3558"/>
                </a:lnTo>
                <a:lnTo>
                  <a:pt x="5315" y="3181"/>
                </a:lnTo>
                <a:lnTo>
                  <a:pt x="5399" y="3056"/>
                </a:lnTo>
                <a:lnTo>
                  <a:pt x="5336" y="2846"/>
                </a:lnTo>
                <a:lnTo>
                  <a:pt x="5378" y="2554"/>
                </a:lnTo>
                <a:lnTo>
                  <a:pt x="5315" y="2491"/>
                </a:lnTo>
                <a:lnTo>
                  <a:pt x="5106" y="2323"/>
                </a:lnTo>
                <a:lnTo>
                  <a:pt x="4771" y="2386"/>
                </a:lnTo>
                <a:lnTo>
                  <a:pt x="4604" y="2302"/>
                </a:lnTo>
                <a:lnTo>
                  <a:pt x="4499" y="2240"/>
                </a:lnTo>
                <a:lnTo>
                  <a:pt x="4457" y="2093"/>
                </a:lnTo>
                <a:lnTo>
                  <a:pt x="4290" y="2030"/>
                </a:lnTo>
                <a:lnTo>
                  <a:pt x="4060" y="1968"/>
                </a:lnTo>
                <a:lnTo>
                  <a:pt x="3955" y="1968"/>
                </a:lnTo>
                <a:lnTo>
                  <a:pt x="3746" y="1717"/>
                </a:lnTo>
                <a:lnTo>
                  <a:pt x="3620" y="1779"/>
                </a:lnTo>
                <a:lnTo>
                  <a:pt x="3411" y="1570"/>
                </a:lnTo>
                <a:lnTo>
                  <a:pt x="3181" y="1612"/>
                </a:lnTo>
                <a:lnTo>
                  <a:pt x="3118" y="1696"/>
                </a:lnTo>
                <a:lnTo>
                  <a:pt x="2993" y="1570"/>
                </a:lnTo>
                <a:lnTo>
                  <a:pt x="2804" y="1466"/>
                </a:lnTo>
                <a:lnTo>
                  <a:pt x="2679" y="1382"/>
                </a:lnTo>
                <a:lnTo>
                  <a:pt x="2616" y="1235"/>
                </a:lnTo>
                <a:lnTo>
                  <a:pt x="2490" y="1152"/>
                </a:lnTo>
                <a:lnTo>
                  <a:pt x="2407" y="942"/>
                </a:lnTo>
                <a:lnTo>
                  <a:pt x="2449" y="838"/>
                </a:lnTo>
                <a:lnTo>
                  <a:pt x="2386" y="545"/>
                </a:lnTo>
                <a:lnTo>
                  <a:pt x="2470" y="398"/>
                </a:lnTo>
                <a:lnTo>
                  <a:pt x="2407" y="189"/>
                </a:lnTo>
                <a:lnTo>
                  <a:pt x="2407" y="43"/>
                </a:lnTo>
                <a:lnTo>
                  <a:pt x="2365" y="1"/>
                </a:lnTo>
                <a:lnTo>
                  <a:pt x="2239" y="85"/>
                </a:lnTo>
                <a:lnTo>
                  <a:pt x="2093"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60" name="Google Shape;10472;p32">
            <a:extLst>
              <a:ext uri="{FF2B5EF4-FFF2-40B4-BE49-F238E27FC236}">
                <a16:creationId xmlns:a16="http://schemas.microsoft.com/office/drawing/2014/main" id="{C3BF8ECC-7FDE-F49C-4A18-B65E771E0CFC}"/>
              </a:ext>
            </a:extLst>
          </p:cNvPr>
          <p:cNvSpPr/>
          <p:nvPr/>
        </p:nvSpPr>
        <p:spPr>
          <a:xfrm>
            <a:off x="6369821" y="4708819"/>
            <a:ext cx="191042" cy="195449"/>
          </a:xfrm>
          <a:custGeom>
            <a:avLst/>
            <a:gdLst/>
            <a:ahLst/>
            <a:cxnLst/>
            <a:rect l="l" t="t" r="r" b="b"/>
            <a:pathLst>
              <a:path w="4939" h="5211" extrusionOk="0">
                <a:moveTo>
                  <a:pt x="1298" y="0"/>
                </a:moveTo>
                <a:lnTo>
                  <a:pt x="524" y="209"/>
                </a:lnTo>
                <a:lnTo>
                  <a:pt x="398" y="293"/>
                </a:lnTo>
                <a:lnTo>
                  <a:pt x="398" y="398"/>
                </a:lnTo>
                <a:lnTo>
                  <a:pt x="315" y="607"/>
                </a:lnTo>
                <a:lnTo>
                  <a:pt x="126" y="900"/>
                </a:lnTo>
                <a:lnTo>
                  <a:pt x="189" y="983"/>
                </a:lnTo>
                <a:lnTo>
                  <a:pt x="210" y="1130"/>
                </a:lnTo>
                <a:lnTo>
                  <a:pt x="189" y="1297"/>
                </a:lnTo>
                <a:lnTo>
                  <a:pt x="22" y="1611"/>
                </a:lnTo>
                <a:lnTo>
                  <a:pt x="1" y="1779"/>
                </a:lnTo>
                <a:lnTo>
                  <a:pt x="1" y="1820"/>
                </a:lnTo>
                <a:lnTo>
                  <a:pt x="126" y="1946"/>
                </a:lnTo>
                <a:lnTo>
                  <a:pt x="231" y="1967"/>
                </a:lnTo>
                <a:lnTo>
                  <a:pt x="398" y="2239"/>
                </a:lnTo>
                <a:lnTo>
                  <a:pt x="754" y="2595"/>
                </a:lnTo>
                <a:lnTo>
                  <a:pt x="879" y="2595"/>
                </a:lnTo>
                <a:lnTo>
                  <a:pt x="1026" y="2720"/>
                </a:lnTo>
                <a:lnTo>
                  <a:pt x="1131" y="2888"/>
                </a:lnTo>
                <a:lnTo>
                  <a:pt x="1465" y="2971"/>
                </a:lnTo>
                <a:lnTo>
                  <a:pt x="1695" y="3097"/>
                </a:lnTo>
                <a:lnTo>
                  <a:pt x="1800" y="3097"/>
                </a:lnTo>
                <a:lnTo>
                  <a:pt x="2030" y="3327"/>
                </a:lnTo>
                <a:lnTo>
                  <a:pt x="2302" y="3452"/>
                </a:lnTo>
                <a:lnTo>
                  <a:pt x="2637" y="3515"/>
                </a:lnTo>
                <a:lnTo>
                  <a:pt x="2804" y="3641"/>
                </a:lnTo>
                <a:lnTo>
                  <a:pt x="2951" y="3808"/>
                </a:lnTo>
                <a:lnTo>
                  <a:pt x="3035" y="3934"/>
                </a:lnTo>
                <a:lnTo>
                  <a:pt x="2972" y="4059"/>
                </a:lnTo>
                <a:lnTo>
                  <a:pt x="2909" y="4185"/>
                </a:lnTo>
                <a:lnTo>
                  <a:pt x="2804" y="4269"/>
                </a:lnTo>
                <a:lnTo>
                  <a:pt x="2742" y="4373"/>
                </a:lnTo>
                <a:lnTo>
                  <a:pt x="2763" y="4478"/>
                </a:lnTo>
                <a:lnTo>
                  <a:pt x="2700" y="4708"/>
                </a:lnTo>
                <a:lnTo>
                  <a:pt x="2512" y="4896"/>
                </a:lnTo>
                <a:lnTo>
                  <a:pt x="2491" y="5022"/>
                </a:lnTo>
                <a:lnTo>
                  <a:pt x="2574" y="5022"/>
                </a:lnTo>
                <a:lnTo>
                  <a:pt x="2972" y="4959"/>
                </a:lnTo>
                <a:lnTo>
                  <a:pt x="3328" y="5064"/>
                </a:lnTo>
                <a:lnTo>
                  <a:pt x="3579" y="5210"/>
                </a:lnTo>
                <a:lnTo>
                  <a:pt x="3704" y="5168"/>
                </a:lnTo>
                <a:lnTo>
                  <a:pt x="3788" y="5168"/>
                </a:lnTo>
                <a:lnTo>
                  <a:pt x="3851" y="5210"/>
                </a:lnTo>
                <a:lnTo>
                  <a:pt x="3955" y="5064"/>
                </a:lnTo>
                <a:lnTo>
                  <a:pt x="3997" y="5022"/>
                </a:lnTo>
                <a:lnTo>
                  <a:pt x="4123" y="5085"/>
                </a:lnTo>
                <a:lnTo>
                  <a:pt x="4227" y="4959"/>
                </a:lnTo>
                <a:lnTo>
                  <a:pt x="4290" y="4792"/>
                </a:lnTo>
                <a:lnTo>
                  <a:pt x="4541" y="4603"/>
                </a:lnTo>
                <a:lnTo>
                  <a:pt x="4583" y="4478"/>
                </a:lnTo>
                <a:lnTo>
                  <a:pt x="4646" y="4352"/>
                </a:lnTo>
                <a:lnTo>
                  <a:pt x="4750" y="4248"/>
                </a:lnTo>
                <a:lnTo>
                  <a:pt x="4792" y="4038"/>
                </a:lnTo>
                <a:lnTo>
                  <a:pt x="4750" y="3976"/>
                </a:lnTo>
                <a:lnTo>
                  <a:pt x="4750" y="3829"/>
                </a:lnTo>
                <a:lnTo>
                  <a:pt x="4813" y="3808"/>
                </a:lnTo>
                <a:lnTo>
                  <a:pt x="4813" y="3724"/>
                </a:lnTo>
                <a:lnTo>
                  <a:pt x="4813" y="3662"/>
                </a:lnTo>
                <a:lnTo>
                  <a:pt x="4813" y="3599"/>
                </a:lnTo>
                <a:lnTo>
                  <a:pt x="4834" y="3599"/>
                </a:lnTo>
                <a:lnTo>
                  <a:pt x="4855" y="3515"/>
                </a:lnTo>
                <a:lnTo>
                  <a:pt x="4855" y="2971"/>
                </a:lnTo>
                <a:lnTo>
                  <a:pt x="4939" y="2888"/>
                </a:lnTo>
                <a:lnTo>
                  <a:pt x="4834" y="2867"/>
                </a:lnTo>
                <a:lnTo>
                  <a:pt x="4750" y="2783"/>
                </a:lnTo>
                <a:lnTo>
                  <a:pt x="4625" y="2720"/>
                </a:lnTo>
                <a:lnTo>
                  <a:pt x="4395" y="2867"/>
                </a:lnTo>
                <a:lnTo>
                  <a:pt x="4290" y="2825"/>
                </a:lnTo>
                <a:lnTo>
                  <a:pt x="4206" y="2616"/>
                </a:lnTo>
                <a:lnTo>
                  <a:pt x="4060" y="1988"/>
                </a:lnTo>
                <a:lnTo>
                  <a:pt x="4018" y="1862"/>
                </a:lnTo>
                <a:lnTo>
                  <a:pt x="3892" y="1820"/>
                </a:lnTo>
                <a:lnTo>
                  <a:pt x="3767" y="1716"/>
                </a:lnTo>
                <a:lnTo>
                  <a:pt x="3495" y="1841"/>
                </a:lnTo>
                <a:lnTo>
                  <a:pt x="3328" y="1758"/>
                </a:lnTo>
                <a:lnTo>
                  <a:pt x="3056" y="1779"/>
                </a:lnTo>
                <a:lnTo>
                  <a:pt x="2972" y="1737"/>
                </a:lnTo>
                <a:lnTo>
                  <a:pt x="2763" y="1758"/>
                </a:lnTo>
                <a:lnTo>
                  <a:pt x="2721" y="1632"/>
                </a:lnTo>
                <a:lnTo>
                  <a:pt x="2763" y="1528"/>
                </a:lnTo>
                <a:lnTo>
                  <a:pt x="2721" y="1360"/>
                </a:lnTo>
                <a:lnTo>
                  <a:pt x="2763" y="1025"/>
                </a:lnTo>
                <a:lnTo>
                  <a:pt x="2658" y="837"/>
                </a:lnTo>
                <a:lnTo>
                  <a:pt x="2658" y="670"/>
                </a:lnTo>
                <a:lnTo>
                  <a:pt x="2512" y="565"/>
                </a:lnTo>
                <a:lnTo>
                  <a:pt x="2553" y="419"/>
                </a:lnTo>
                <a:lnTo>
                  <a:pt x="2428" y="293"/>
                </a:lnTo>
                <a:lnTo>
                  <a:pt x="2344" y="293"/>
                </a:lnTo>
                <a:lnTo>
                  <a:pt x="1967"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61" name="Google Shape;10473;p32">
            <a:extLst>
              <a:ext uri="{FF2B5EF4-FFF2-40B4-BE49-F238E27FC236}">
                <a16:creationId xmlns:a16="http://schemas.microsoft.com/office/drawing/2014/main" id="{9FF1D577-4F1C-29A3-42A9-80E40514A2BB}"/>
              </a:ext>
            </a:extLst>
          </p:cNvPr>
          <p:cNvSpPr/>
          <p:nvPr/>
        </p:nvSpPr>
        <p:spPr>
          <a:xfrm>
            <a:off x="6486364" y="4962292"/>
            <a:ext cx="113333" cy="124825"/>
          </a:xfrm>
          <a:custGeom>
            <a:avLst/>
            <a:gdLst/>
            <a:ahLst/>
            <a:cxnLst/>
            <a:rect l="l" t="t" r="r" b="b"/>
            <a:pathLst>
              <a:path w="2930" h="3328" extrusionOk="0">
                <a:moveTo>
                  <a:pt x="754" y="0"/>
                </a:moveTo>
                <a:lnTo>
                  <a:pt x="440" y="63"/>
                </a:lnTo>
                <a:lnTo>
                  <a:pt x="377" y="42"/>
                </a:lnTo>
                <a:lnTo>
                  <a:pt x="315" y="42"/>
                </a:lnTo>
                <a:lnTo>
                  <a:pt x="273" y="63"/>
                </a:lnTo>
                <a:lnTo>
                  <a:pt x="231" y="210"/>
                </a:lnTo>
                <a:lnTo>
                  <a:pt x="126" y="335"/>
                </a:lnTo>
                <a:lnTo>
                  <a:pt x="168" y="524"/>
                </a:lnTo>
                <a:lnTo>
                  <a:pt x="126" y="586"/>
                </a:lnTo>
                <a:lnTo>
                  <a:pt x="147" y="712"/>
                </a:lnTo>
                <a:lnTo>
                  <a:pt x="147" y="963"/>
                </a:lnTo>
                <a:lnTo>
                  <a:pt x="84" y="1047"/>
                </a:lnTo>
                <a:lnTo>
                  <a:pt x="84" y="1151"/>
                </a:lnTo>
                <a:lnTo>
                  <a:pt x="43" y="1277"/>
                </a:lnTo>
                <a:lnTo>
                  <a:pt x="84" y="1465"/>
                </a:lnTo>
                <a:lnTo>
                  <a:pt x="43" y="1507"/>
                </a:lnTo>
                <a:lnTo>
                  <a:pt x="63" y="1779"/>
                </a:lnTo>
                <a:lnTo>
                  <a:pt x="126" y="1967"/>
                </a:lnTo>
                <a:lnTo>
                  <a:pt x="84" y="2030"/>
                </a:lnTo>
                <a:lnTo>
                  <a:pt x="22" y="2114"/>
                </a:lnTo>
                <a:lnTo>
                  <a:pt x="1" y="2156"/>
                </a:lnTo>
                <a:lnTo>
                  <a:pt x="1" y="2428"/>
                </a:lnTo>
                <a:lnTo>
                  <a:pt x="63" y="2637"/>
                </a:lnTo>
                <a:lnTo>
                  <a:pt x="231" y="2867"/>
                </a:lnTo>
                <a:lnTo>
                  <a:pt x="315" y="2867"/>
                </a:lnTo>
                <a:lnTo>
                  <a:pt x="461" y="3034"/>
                </a:lnTo>
                <a:lnTo>
                  <a:pt x="545" y="3055"/>
                </a:lnTo>
                <a:lnTo>
                  <a:pt x="796" y="3034"/>
                </a:lnTo>
                <a:lnTo>
                  <a:pt x="963" y="3055"/>
                </a:lnTo>
                <a:lnTo>
                  <a:pt x="1089" y="3139"/>
                </a:lnTo>
                <a:lnTo>
                  <a:pt x="1172" y="3160"/>
                </a:lnTo>
                <a:lnTo>
                  <a:pt x="1277" y="3160"/>
                </a:lnTo>
                <a:lnTo>
                  <a:pt x="1298" y="3181"/>
                </a:lnTo>
                <a:lnTo>
                  <a:pt x="1277" y="3244"/>
                </a:lnTo>
                <a:lnTo>
                  <a:pt x="1277" y="3285"/>
                </a:lnTo>
                <a:lnTo>
                  <a:pt x="1382" y="3285"/>
                </a:lnTo>
                <a:lnTo>
                  <a:pt x="1507" y="3202"/>
                </a:lnTo>
                <a:lnTo>
                  <a:pt x="1654" y="3181"/>
                </a:lnTo>
                <a:lnTo>
                  <a:pt x="1800" y="3244"/>
                </a:lnTo>
                <a:lnTo>
                  <a:pt x="1842" y="3264"/>
                </a:lnTo>
                <a:lnTo>
                  <a:pt x="1926" y="3264"/>
                </a:lnTo>
                <a:lnTo>
                  <a:pt x="2009" y="3285"/>
                </a:lnTo>
                <a:lnTo>
                  <a:pt x="2093" y="3327"/>
                </a:lnTo>
                <a:lnTo>
                  <a:pt x="2135" y="3264"/>
                </a:lnTo>
                <a:lnTo>
                  <a:pt x="2156" y="3181"/>
                </a:lnTo>
                <a:lnTo>
                  <a:pt x="2177" y="3181"/>
                </a:lnTo>
                <a:lnTo>
                  <a:pt x="2239" y="3202"/>
                </a:lnTo>
                <a:lnTo>
                  <a:pt x="2449" y="3139"/>
                </a:lnTo>
                <a:lnTo>
                  <a:pt x="2574" y="2972"/>
                </a:lnTo>
                <a:lnTo>
                  <a:pt x="2637" y="2930"/>
                </a:lnTo>
                <a:lnTo>
                  <a:pt x="2616" y="2909"/>
                </a:lnTo>
                <a:lnTo>
                  <a:pt x="2658" y="2804"/>
                </a:lnTo>
                <a:lnTo>
                  <a:pt x="2784" y="2720"/>
                </a:lnTo>
                <a:lnTo>
                  <a:pt x="2784" y="2532"/>
                </a:lnTo>
                <a:lnTo>
                  <a:pt x="2867" y="2428"/>
                </a:lnTo>
                <a:lnTo>
                  <a:pt x="2930" y="2407"/>
                </a:lnTo>
                <a:lnTo>
                  <a:pt x="2888" y="2386"/>
                </a:lnTo>
                <a:lnTo>
                  <a:pt x="2825" y="2281"/>
                </a:lnTo>
                <a:lnTo>
                  <a:pt x="2784" y="2239"/>
                </a:lnTo>
                <a:lnTo>
                  <a:pt x="2784" y="2218"/>
                </a:lnTo>
                <a:lnTo>
                  <a:pt x="2742" y="2030"/>
                </a:lnTo>
                <a:lnTo>
                  <a:pt x="2846" y="1884"/>
                </a:lnTo>
                <a:lnTo>
                  <a:pt x="2867" y="1716"/>
                </a:lnTo>
                <a:lnTo>
                  <a:pt x="2742" y="1612"/>
                </a:lnTo>
                <a:lnTo>
                  <a:pt x="2574" y="1402"/>
                </a:lnTo>
                <a:lnTo>
                  <a:pt x="2449" y="1256"/>
                </a:lnTo>
                <a:lnTo>
                  <a:pt x="2239" y="1151"/>
                </a:lnTo>
                <a:lnTo>
                  <a:pt x="2114" y="1172"/>
                </a:lnTo>
                <a:lnTo>
                  <a:pt x="2114" y="1026"/>
                </a:lnTo>
                <a:lnTo>
                  <a:pt x="1988" y="879"/>
                </a:lnTo>
                <a:lnTo>
                  <a:pt x="1842" y="858"/>
                </a:lnTo>
                <a:lnTo>
                  <a:pt x="1695" y="775"/>
                </a:lnTo>
                <a:lnTo>
                  <a:pt x="1570" y="565"/>
                </a:lnTo>
                <a:lnTo>
                  <a:pt x="1486" y="565"/>
                </a:lnTo>
                <a:lnTo>
                  <a:pt x="1382" y="670"/>
                </a:lnTo>
                <a:lnTo>
                  <a:pt x="1319" y="670"/>
                </a:lnTo>
                <a:lnTo>
                  <a:pt x="1172" y="461"/>
                </a:lnTo>
                <a:lnTo>
                  <a:pt x="1110" y="314"/>
                </a:lnTo>
                <a:lnTo>
                  <a:pt x="984" y="251"/>
                </a:lnTo>
                <a:lnTo>
                  <a:pt x="859" y="63"/>
                </a:lnTo>
                <a:lnTo>
                  <a:pt x="754"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nvGrpSpPr>
          <p:cNvPr id="62" name="Google Shape;10474;p32">
            <a:extLst>
              <a:ext uri="{FF2B5EF4-FFF2-40B4-BE49-F238E27FC236}">
                <a16:creationId xmlns:a16="http://schemas.microsoft.com/office/drawing/2014/main" id="{94E7E2A2-2CE0-B544-68BA-2DD4ADD5FB4F}"/>
              </a:ext>
            </a:extLst>
          </p:cNvPr>
          <p:cNvGrpSpPr/>
          <p:nvPr/>
        </p:nvGrpSpPr>
        <p:grpSpPr>
          <a:xfrm>
            <a:off x="6219277" y="4770031"/>
            <a:ext cx="356980" cy="897806"/>
            <a:chOff x="2711763" y="3572273"/>
            <a:chExt cx="230726" cy="598452"/>
          </a:xfrm>
          <a:solidFill>
            <a:srgbClr val="F2F2F2"/>
          </a:solidFill>
        </p:grpSpPr>
        <p:sp>
          <p:nvSpPr>
            <p:cNvPr id="263" name="Google Shape;10475;p32">
              <a:extLst>
                <a:ext uri="{FF2B5EF4-FFF2-40B4-BE49-F238E27FC236}">
                  <a16:creationId xmlns:a16="http://schemas.microsoft.com/office/drawing/2014/main" id="{FD113628-483E-4CE1-8AA9-C937F416AA6C}"/>
                </a:ext>
              </a:extLst>
            </p:cNvPr>
            <p:cNvSpPr/>
            <p:nvPr/>
          </p:nvSpPr>
          <p:spPr>
            <a:xfrm>
              <a:off x="2711763" y="3572273"/>
              <a:ext cx="230726" cy="538796"/>
            </a:xfrm>
            <a:custGeom>
              <a:avLst/>
              <a:gdLst/>
              <a:ahLst/>
              <a:cxnLst/>
              <a:rect l="l" t="t" r="r" b="b"/>
              <a:pathLst>
                <a:path w="9229" h="21552" extrusionOk="0">
                  <a:moveTo>
                    <a:pt x="1947" y="0"/>
                  </a:moveTo>
                  <a:lnTo>
                    <a:pt x="1800" y="42"/>
                  </a:lnTo>
                  <a:lnTo>
                    <a:pt x="1570" y="293"/>
                  </a:lnTo>
                  <a:lnTo>
                    <a:pt x="1466" y="502"/>
                  </a:lnTo>
                  <a:lnTo>
                    <a:pt x="1382" y="607"/>
                  </a:lnTo>
                  <a:lnTo>
                    <a:pt x="1466" y="753"/>
                  </a:lnTo>
                  <a:lnTo>
                    <a:pt x="1298" y="1402"/>
                  </a:lnTo>
                  <a:lnTo>
                    <a:pt x="629" y="1779"/>
                  </a:lnTo>
                  <a:lnTo>
                    <a:pt x="566" y="1925"/>
                  </a:lnTo>
                  <a:lnTo>
                    <a:pt x="691" y="2030"/>
                  </a:lnTo>
                  <a:lnTo>
                    <a:pt x="733" y="2134"/>
                  </a:lnTo>
                  <a:lnTo>
                    <a:pt x="650" y="2281"/>
                  </a:lnTo>
                  <a:lnTo>
                    <a:pt x="670" y="2448"/>
                  </a:lnTo>
                  <a:lnTo>
                    <a:pt x="796" y="2616"/>
                  </a:lnTo>
                  <a:lnTo>
                    <a:pt x="796" y="2762"/>
                  </a:lnTo>
                  <a:lnTo>
                    <a:pt x="691" y="2846"/>
                  </a:lnTo>
                  <a:lnTo>
                    <a:pt x="670" y="2950"/>
                  </a:lnTo>
                  <a:lnTo>
                    <a:pt x="754" y="3013"/>
                  </a:lnTo>
                  <a:lnTo>
                    <a:pt x="796" y="3076"/>
                  </a:lnTo>
                  <a:lnTo>
                    <a:pt x="796" y="3243"/>
                  </a:lnTo>
                  <a:lnTo>
                    <a:pt x="859" y="3285"/>
                  </a:lnTo>
                  <a:lnTo>
                    <a:pt x="775" y="3390"/>
                  </a:lnTo>
                  <a:lnTo>
                    <a:pt x="670" y="3453"/>
                  </a:lnTo>
                  <a:lnTo>
                    <a:pt x="524" y="3599"/>
                  </a:lnTo>
                  <a:lnTo>
                    <a:pt x="357" y="3997"/>
                  </a:lnTo>
                  <a:lnTo>
                    <a:pt x="252" y="4164"/>
                  </a:lnTo>
                  <a:lnTo>
                    <a:pt x="210" y="4582"/>
                  </a:lnTo>
                  <a:lnTo>
                    <a:pt x="126" y="4645"/>
                  </a:lnTo>
                  <a:lnTo>
                    <a:pt x="147" y="5022"/>
                  </a:lnTo>
                  <a:lnTo>
                    <a:pt x="252" y="5210"/>
                  </a:lnTo>
                  <a:lnTo>
                    <a:pt x="252" y="5461"/>
                  </a:lnTo>
                  <a:lnTo>
                    <a:pt x="168" y="5566"/>
                  </a:lnTo>
                  <a:lnTo>
                    <a:pt x="168" y="5859"/>
                  </a:lnTo>
                  <a:lnTo>
                    <a:pt x="22" y="5942"/>
                  </a:lnTo>
                  <a:lnTo>
                    <a:pt x="1" y="6152"/>
                  </a:lnTo>
                  <a:lnTo>
                    <a:pt x="43" y="6424"/>
                  </a:lnTo>
                  <a:lnTo>
                    <a:pt x="147" y="6570"/>
                  </a:lnTo>
                  <a:lnTo>
                    <a:pt x="168" y="6675"/>
                  </a:lnTo>
                  <a:lnTo>
                    <a:pt x="315" y="6884"/>
                  </a:lnTo>
                  <a:lnTo>
                    <a:pt x="378" y="7051"/>
                  </a:lnTo>
                  <a:lnTo>
                    <a:pt x="461" y="7407"/>
                  </a:lnTo>
                  <a:lnTo>
                    <a:pt x="545" y="7470"/>
                  </a:lnTo>
                  <a:lnTo>
                    <a:pt x="587" y="7930"/>
                  </a:lnTo>
                  <a:lnTo>
                    <a:pt x="566" y="8181"/>
                  </a:lnTo>
                  <a:lnTo>
                    <a:pt x="461" y="8202"/>
                  </a:lnTo>
                  <a:lnTo>
                    <a:pt x="357" y="8453"/>
                  </a:lnTo>
                  <a:lnTo>
                    <a:pt x="378" y="8683"/>
                  </a:lnTo>
                  <a:lnTo>
                    <a:pt x="252" y="8872"/>
                  </a:lnTo>
                  <a:lnTo>
                    <a:pt x="336" y="8935"/>
                  </a:lnTo>
                  <a:lnTo>
                    <a:pt x="440" y="9123"/>
                  </a:lnTo>
                  <a:lnTo>
                    <a:pt x="461" y="9332"/>
                  </a:lnTo>
                  <a:lnTo>
                    <a:pt x="336" y="9458"/>
                  </a:lnTo>
                  <a:lnTo>
                    <a:pt x="210" y="9709"/>
                  </a:lnTo>
                  <a:lnTo>
                    <a:pt x="210" y="10085"/>
                  </a:lnTo>
                  <a:lnTo>
                    <a:pt x="210" y="10253"/>
                  </a:lnTo>
                  <a:lnTo>
                    <a:pt x="147" y="10483"/>
                  </a:lnTo>
                  <a:lnTo>
                    <a:pt x="482" y="11173"/>
                  </a:lnTo>
                  <a:lnTo>
                    <a:pt x="419" y="11278"/>
                  </a:lnTo>
                  <a:lnTo>
                    <a:pt x="252" y="11341"/>
                  </a:lnTo>
                  <a:lnTo>
                    <a:pt x="231" y="11655"/>
                  </a:lnTo>
                  <a:lnTo>
                    <a:pt x="22" y="11948"/>
                  </a:lnTo>
                  <a:lnTo>
                    <a:pt x="43" y="12157"/>
                  </a:lnTo>
                  <a:lnTo>
                    <a:pt x="147" y="12345"/>
                  </a:lnTo>
                  <a:lnTo>
                    <a:pt x="126" y="12764"/>
                  </a:lnTo>
                  <a:lnTo>
                    <a:pt x="147" y="13119"/>
                  </a:lnTo>
                  <a:lnTo>
                    <a:pt x="210" y="13391"/>
                  </a:lnTo>
                  <a:lnTo>
                    <a:pt x="315" y="13433"/>
                  </a:lnTo>
                  <a:lnTo>
                    <a:pt x="357" y="13538"/>
                  </a:lnTo>
                  <a:lnTo>
                    <a:pt x="336" y="13705"/>
                  </a:lnTo>
                  <a:lnTo>
                    <a:pt x="210" y="13789"/>
                  </a:lnTo>
                  <a:lnTo>
                    <a:pt x="231" y="14103"/>
                  </a:lnTo>
                  <a:cubicBezTo>
                    <a:pt x="252" y="14165"/>
                    <a:pt x="252" y="14270"/>
                    <a:pt x="273" y="14354"/>
                  </a:cubicBezTo>
                  <a:lnTo>
                    <a:pt x="273" y="14375"/>
                  </a:lnTo>
                  <a:lnTo>
                    <a:pt x="461" y="14437"/>
                  </a:lnTo>
                  <a:lnTo>
                    <a:pt x="461" y="14626"/>
                  </a:lnTo>
                  <a:lnTo>
                    <a:pt x="461" y="14772"/>
                  </a:lnTo>
                  <a:lnTo>
                    <a:pt x="566" y="15002"/>
                  </a:lnTo>
                  <a:lnTo>
                    <a:pt x="608" y="15274"/>
                  </a:lnTo>
                  <a:lnTo>
                    <a:pt x="712" y="15295"/>
                  </a:lnTo>
                  <a:lnTo>
                    <a:pt x="796" y="15253"/>
                  </a:lnTo>
                  <a:lnTo>
                    <a:pt x="880" y="15274"/>
                  </a:lnTo>
                  <a:lnTo>
                    <a:pt x="880" y="15400"/>
                  </a:lnTo>
                  <a:lnTo>
                    <a:pt x="754" y="15567"/>
                  </a:lnTo>
                  <a:lnTo>
                    <a:pt x="482" y="15567"/>
                  </a:lnTo>
                  <a:lnTo>
                    <a:pt x="440" y="15672"/>
                  </a:lnTo>
                  <a:lnTo>
                    <a:pt x="524" y="15735"/>
                  </a:lnTo>
                  <a:lnTo>
                    <a:pt x="545" y="15714"/>
                  </a:lnTo>
                  <a:lnTo>
                    <a:pt x="670" y="15714"/>
                  </a:lnTo>
                  <a:lnTo>
                    <a:pt x="859" y="15839"/>
                  </a:lnTo>
                  <a:lnTo>
                    <a:pt x="984" y="16049"/>
                  </a:lnTo>
                  <a:lnTo>
                    <a:pt x="984" y="16195"/>
                  </a:lnTo>
                  <a:lnTo>
                    <a:pt x="838" y="16321"/>
                  </a:lnTo>
                  <a:lnTo>
                    <a:pt x="838" y="16425"/>
                  </a:lnTo>
                  <a:lnTo>
                    <a:pt x="901" y="16572"/>
                  </a:lnTo>
                  <a:lnTo>
                    <a:pt x="963" y="16885"/>
                  </a:lnTo>
                  <a:lnTo>
                    <a:pt x="1047" y="17137"/>
                  </a:lnTo>
                  <a:lnTo>
                    <a:pt x="942" y="17241"/>
                  </a:lnTo>
                  <a:lnTo>
                    <a:pt x="901" y="17367"/>
                  </a:lnTo>
                  <a:lnTo>
                    <a:pt x="1005" y="17618"/>
                  </a:lnTo>
                  <a:lnTo>
                    <a:pt x="901" y="17764"/>
                  </a:lnTo>
                  <a:lnTo>
                    <a:pt x="859" y="18015"/>
                  </a:lnTo>
                  <a:lnTo>
                    <a:pt x="942" y="18246"/>
                  </a:lnTo>
                  <a:lnTo>
                    <a:pt x="984" y="18559"/>
                  </a:lnTo>
                  <a:lnTo>
                    <a:pt x="942" y="18852"/>
                  </a:lnTo>
                  <a:lnTo>
                    <a:pt x="733" y="19062"/>
                  </a:lnTo>
                  <a:lnTo>
                    <a:pt x="587" y="19250"/>
                  </a:lnTo>
                  <a:lnTo>
                    <a:pt x="524" y="19752"/>
                  </a:lnTo>
                  <a:cubicBezTo>
                    <a:pt x="545" y="19815"/>
                    <a:pt x="545" y="19898"/>
                    <a:pt x="566" y="19982"/>
                  </a:cubicBezTo>
                  <a:lnTo>
                    <a:pt x="796" y="20422"/>
                  </a:lnTo>
                  <a:lnTo>
                    <a:pt x="942" y="20422"/>
                  </a:lnTo>
                  <a:lnTo>
                    <a:pt x="1047" y="20317"/>
                  </a:lnTo>
                  <a:lnTo>
                    <a:pt x="1214" y="20233"/>
                  </a:lnTo>
                  <a:lnTo>
                    <a:pt x="1361" y="20233"/>
                  </a:lnTo>
                  <a:lnTo>
                    <a:pt x="1361" y="20401"/>
                  </a:lnTo>
                  <a:lnTo>
                    <a:pt x="1382" y="20735"/>
                  </a:lnTo>
                  <a:lnTo>
                    <a:pt x="1507" y="20840"/>
                  </a:lnTo>
                  <a:lnTo>
                    <a:pt x="1570" y="21049"/>
                  </a:lnTo>
                  <a:lnTo>
                    <a:pt x="1633" y="21279"/>
                  </a:lnTo>
                  <a:lnTo>
                    <a:pt x="1926" y="21321"/>
                  </a:lnTo>
                  <a:lnTo>
                    <a:pt x="2030" y="21363"/>
                  </a:lnTo>
                  <a:lnTo>
                    <a:pt x="2449" y="21279"/>
                  </a:lnTo>
                  <a:lnTo>
                    <a:pt x="3181" y="21279"/>
                  </a:lnTo>
                  <a:lnTo>
                    <a:pt x="3244" y="21342"/>
                  </a:lnTo>
                  <a:lnTo>
                    <a:pt x="3370" y="21363"/>
                  </a:lnTo>
                  <a:lnTo>
                    <a:pt x="3516" y="21489"/>
                  </a:lnTo>
                  <a:lnTo>
                    <a:pt x="3663" y="21551"/>
                  </a:lnTo>
                  <a:lnTo>
                    <a:pt x="3704" y="21551"/>
                  </a:lnTo>
                  <a:lnTo>
                    <a:pt x="3704" y="21447"/>
                  </a:lnTo>
                  <a:lnTo>
                    <a:pt x="3600" y="21363"/>
                  </a:lnTo>
                  <a:lnTo>
                    <a:pt x="3411" y="21238"/>
                  </a:lnTo>
                  <a:lnTo>
                    <a:pt x="3391" y="21133"/>
                  </a:lnTo>
                  <a:lnTo>
                    <a:pt x="3286" y="21028"/>
                  </a:lnTo>
                  <a:lnTo>
                    <a:pt x="3202" y="21049"/>
                  </a:lnTo>
                  <a:lnTo>
                    <a:pt x="3160" y="21007"/>
                  </a:lnTo>
                  <a:lnTo>
                    <a:pt x="3244" y="20945"/>
                  </a:lnTo>
                  <a:lnTo>
                    <a:pt x="3265" y="20861"/>
                  </a:lnTo>
                  <a:lnTo>
                    <a:pt x="3244" y="20840"/>
                  </a:lnTo>
                  <a:lnTo>
                    <a:pt x="3244" y="20756"/>
                  </a:lnTo>
                  <a:lnTo>
                    <a:pt x="3139" y="20505"/>
                  </a:lnTo>
                  <a:lnTo>
                    <a:pt x="3035" y="20317"/>
                  </a:lnTo>
                  <a:lnTo>
                    <a:pt x="2993" y="20129"/>
                  </a:lnTo>
                  <a:lnTo>
                    <a:pt x="3077" y="19961"/>
                  </a:lnTo>
                  <a:lnTo>
                    <a:pt x="3202" y="19857"/>
                  </a:lnTo>
                  <a:lnTo>
                    <a:pt x="3265" y="19752"/>
                  </a:lnTo>
                  <a:lnTo>
                    <a:pt x="3202" y="19689"/>
                  </a:lnTo>
                  <a:lnTo>
                    <a:pt x="3202" y="19585"/>
                  </a:lnTo>
                  <a:lnTo>
                    <a:pt x="3160" y="19501"/>
                  </a:lnTo>
                  <a:lnTo>
                    <a:pt x="3244" y="19564"/>
                  </a:lnTo>
                  <a:lnTo>
                    <a:pt x="3307" y="19647"/>
                  </a:lnTo>
                  <a:lnTo>
                    <a:pt x="3391" y="19668"/>
                  </a:lnTo>
                  <a:lnTo>
                    <a:pt x="3516" y="19564"/>
                  </a:lnTo>
                  <a:lnTo>
                    <a:pt x="3558" y="19480"/>
                  </a:lnTo>
                  <a:lnTo>
                    <a:pt x="3663" y="19354"/>
                  </a:lnTo>
                  <a:lnTo>
                    <a:pt x="3683" y="19250"/>
                  </a:lnTo>
                  <a:lnTo>
                    <a:pt x="3663" y="19062"/>
                  </a:lnTo>
                  <a:lnTo>
                    <a:pt x="3579" y="19041"/>
                  </a:lnTo>
                  <a:lnTo>
                    <a:pt x="3516" y="19082"/>
                  </a:lnTo>
                  <a:lnTo>
                    <a:pt x="3516" y="19082"/>
                  </a:lnTo>
                  <a:lnTo>
                    <a:pt x="3558" y="19020"/>
                  </a:lnTo>
                  <a:lnTo>
                    <a:pt x="3663" y="18915"/>
                  </a:lnTo>
                  <a:lnTo>
                    <a:pt x="3704" y="18769"/>
                  </a:lnTo>
                  <a:lnTo>
                    <a:pt x="3725" y="18643"/>
                  </a:lnTo>
                  <a:lnTo>
                    <a:pt x="3872" y="18518"/>
                  </a:lnTo>
                  <a:lnTo>
                    <a:pt x="3976" y="18518"/>
                  </a:lnTo>
                  <a:lnTo>
                    <a:pt x="4018" y="18392"/>
                  </a:lnTo>
                  <a:lnTo>
                    <a:pt x="4102" y="18287"/>
                  </a:lnTo>
                  <a:lnTo>
                    <a:pt x="4144" y="18246"/>
                  </a:lnTo>
                  <a:lnTo>
                    <a:pt x="4186" y="18141"/>
                  </a:lnTo>
                  <a:lnTo>
                    <a:pt x="4248" y="18099"/>
                  </a:lnTo>
                  <a:lnTo>
                    <a:pt x="4332" y="17994"/>
                  </a:lnTo>
                  <a:lnTo>
                    <a:pt x="4311" y="17932"/>
                  </a:lnTo>
                  <a:lnTo>
                    <a:pt x="4311" y="17869"/>
                  </a:lnTo>
                  <a:lnTo>
                    <a:pt x="4395" y="17806"/>
                  </a:lnTo>
                  <a:lnTo>
                    <a:pt x="4290" y="17702"/>
                  </a:lnTo>
                  <a:lnTo>
                    <a:pt x="4207" y="17702"/>
                  </a:lnTo>
                  <a:lnTo>
                    <a:pt x="4311" y="17597"/>
                  </a:lnTo>
                  <a:lnTo>
                    <a:pt x="4311" y="17492"/>
                  </a:lnTo>
                  <a:lnTo>
                    <a:pt x="4227" y="17367"/>
                  </a:lnTo>
                  <a:lnTo>
                    <a:pt x="4227" y="17423"/>
                  </a:lnTo>
                  <a:lnTo>
                    <a:pt x="4186" y="17409"/>
                  </a:lnTo>
                  <a:lnTo>
                    <a:pt x="4123" y="17429"/>
                  </a:lnTo>
                  <a:lnTo>
                    <a:pt x="4018" y="17429"/>
                  </a:lnTo>
                  <a:lnTo>
                    <a:pt x="3830" y="17471"/>
                  </a:lnTo>
                  <a:lnTo>
                    <a:pt x="3600" y="17262"/>
                  </a:lnTo>
                  <a:lnTo>
                    <a:pt x="3453" y="17137"/>
                  </a:lnTo>
                  <a:lnTo>
                    <a:pt x="3370" y="17095"/>
                  </a:lnTo>
                  <a:lnTo>
                    <a:pt x="3265" y="16990"/>
                  </a:lnTo>
                  <a:lnTo>
                    <a:pt x="3139" y="16781"/>
                  </a:lnTo>
                  <a:lnTo>
                    <a:pt x="3139" y="16655"/>
                  </a:lnTo>
                  <a:lnTo>
                    <a:pt x="3056" y="16551"/>
                  </a:lnTo>
                  <a:lnTo>
                    <a:pt x="3056" y="16467"/>
                  </a:lnTo>
                  <a:lnTo>
                    <a:pt x="3181" y="16362"/>
                  </a:lnTo>
                  <a:lnTo>
                    <a:pt x="3244" y="16258"/>
                  </a:lnTo>
                  <a:lnTo>
                    <a:pt x="3286" y="16132"/>
                  </a:lnTo>
                  <a:lnTo>
                    <a:pt x="3370" y="16111"/>
                  </a:lnTo>
                  <a:lnTo>
                    <a:pt x="3474" y="16007"/>
                  </a:lnTo>
                  <a:lnTo>
                    <a:pt x="3600" y="15986"/>
                  </a:lnTo>
                  <a:lnTo>
                    <a:pt x="3704" y="15881"/>
                  </a:lnTo>
                  <a:lnTo>
                    <a:pt x="3872" y="15839"/>
                  </a:lnTo>
                  <a:lnTo>
                    <a:pt x="3976" y="15881"/>
                  </a:lnTo>
                  <a:lnTo>
                    <a:pt x="4144" y="15839"/>
                  </a:lnTo>
                  <a:lnTo>
                    <a:pt x="4144" y="15797"/>
                  </a:lnTo>
                  <a:lnTo>
                    <a:pt x="4102" y="15735"/>
                  </a:lnTo>
                  <a:lnTo>
                    <a:pt x="3997" y="15693"/>
                  </a:lnTo>
                  <a:lnTo>
                    <a:pt x="4018" y="15630"/>
                  </a:lnTo>
                  <a:lnTo>
                    <a:pt x="4039" y="15567"/>
                  </a:lnTo>
                  <a:lnTo>
                    <a:pt x="4207" y="15463"/>
                  </a:lnTo>
                  <a:lnTo>
                    <a:pt x="4186" y="15421"/>
                  </a:lnTo>
                  <a:lnTo>
                    <a:pt x="4227" y="15358"/>
                  </a:lnTo>
                  <a:lnTo>
                    <a:pt x="4227" y="15295"/>
                  </a:lnTo>
                  <a:lnTo>
                    <a:pt x="4102" y="15128"/>
                  </a:lnTo>
                  <a:lnTo>
                    <a:pt x="4123" y="15065"/>
                  </a:lnTo>
                  <a:lnTo>
                    <a:pt x="4123" y="14981"/>
                  </a:lnTo>
                  <a:lnTo>
                    <a:pt x="4018" y="14940"/>
                  </a:lnTo>
                  <a:lnTo>
                    <a:pt x="3997" y="14772"/>
                  </a:lnTo>
                  <a:lnTo>
                    <a:pt x="4081" y="14668"/>
                  </a:lnTo>
                  <a:lnTo>
                    <a:pt x="4123" y="14563"/>
                  </a:lnTo>
                  <a:lnTo>
                    <a:pt x="4081" y="14521"/>
                  </a:lnTo>
                  <a:lnTo>
                    <a:pt x="4144" y="14437"/>
                  </a:lnTo>
                  <a:lnTo>
                    <a:pt x="4332" y="14354"/>
                  </a:lnTo>
                  <a:lnTo>
                    <a:pt x="4458" y="14249"/>
                  </a:lnTo>
                  <a:lnTo>
                    <a:pt x="4458" y="14207"/>
                  </a:lnTo>
                  <a:lnTo>
                    <a:pt x="4311" y="14144"/>
                  </a:lnTo>
                  <a:lnTo>
                    <a:pt x="4207" y="14144"/>
                  </a:lnTo>
                  <a:lnTo>
                    <a:pt x="4144" y="14061"/>
                  </a:lnTo>
                  <a:lnTo>
                    <a:pt x="4186" y="14019"/>
                  </a:lnTo>
                  <a:lnTo>
                    <a:pt x="4290" y="13935"/>
                  </a:lnTo>
                  <a:lnTo>
                    <a:pt x="4437" y="13893"/>
                  </a:lnTo>
                  <a:lnTo>
                    <a:pt x="4562" y="13956"/>
                  </a:lnTo>
                  <a:lnTo>
                    <a:pt x="4562" y="14040"/>
                  </a:lnTo>
                  <a:lnTo>
                    <a:pt x="4541" y="14082"/>
                  </a:lnTo>
                  <a:lnTo>
                    <a:pt x="4604" y="14186"/>
                  </a:lnTo>
                  <a:lnTo>
                    <a:pt x="4667" y="14228"/>
                  </a:lnTo>
                  <a:lnTo>
                    <a:pt x="4918" y="14082"/>
                  </a:lnTo>
                  <a:lnTo>
                    <a:pt x="4939" y="13998"/>
                  </a:lnTo>
                  <a:lnTo>
                    <a:pt x="4876" y="13852"/>
                  </a:lnTo>
                  <a:lnTo>
                    <a:pt x="4813" y="13747"/>
                  </a:lnTo>
                  <a:lnTo>
                    <a:pt x="4855" y="13726"/>
                  </a:lnTo>
                  <a:lnTo>
                    <a:pt x="4876" y="13621"/>
                  </a:lnTo>
                  <a:lnTo>
                    <a:pt x="4813" y="13496"/>
                  </a:lnTo>
                  <a:lnTo>
                    <a:pt x="4730" y="13496"/>
                  </a:lnTo>
                  <a:lnTo>
                    <a:pt x="4625" y="13559"/>
                  </a:lnTo>
                  <a:lnTo>
                    <a:pt x="4541" y="13559"/>
                  </a:lnTo>
                  <a:lnTo>
                    <a:pt x="4499" y="13621"/>
                  </a:lnTo>
                  <a:lnTo>
                    <a:pt x="4520" y="13642"/>
                  </a:lnTo>
                  <a:lnTo>
                    <a:pt x="4625" y="13684"/>
                  </a:lnTo>
                  <a:lnTo>
                    <a:pt x="4625" y="13726"/>
                  </a:lnTo>
                  <a:lnTo>
                    <a:pt x="4437" y="13789"/>
                  </a:lnTo>
                  <a:lnTo>
                    <a:pt x="4353" y="13747"/>
                  </a:lnTo>
                  <a:lnTo>
                    <a:pt x="4416" y="13705"/>
                  </a:lnTo>
                  <a:lnTo>
                    <a:pt x="4499" y="13684"/>
                  </a:lnTo>
                  <a:lnTo>
                    <a:pt x="4437" y="13642"/>
                  </a:lnTo>
                  <a:lnTo>
                    <a:pt x="4248" y="13642"/>
                  </a:lnTo>
                  <a:lnTo>
                    <a:pt x="4123" y="13580"/>
                  </a:lnTo>
                  <a:lnTo>
                    <a:pt x="4102" y="13475"/>
                  </a:lnTo>
                  <a:lnTo>
                    <a:pt x="4102" y="13203"/>
                  </a:lnTo>
                  <a:lnTo>
                    <a:pt x="4039" y="12994"/>
                  </a:lnTo>
                  <a:lnTo>
                    <a:pt x="3914" y="12889"/>
                  </a:lnTo>
                  <a:lnTo>
                    <a:pt x="3914" y="12680"/>
                  </a:lnTo>
                  <a:lnTo>
                    <a:pt x="4018" y="12575"/>
                  </a:lnTo>
                  <a:lnTo>
                    <a:pt x="4102" y="12575"/>
                  </a:lnTo>
                  <a:lnTo>
                    <a:pt x="4081" y="12659"/>
                  </a:lnTo>
                  <a:lnTo>
                    <a:pt x="4102" y="12680"/>
                  </a:lnTo>
                  <a:lnTo>
                    <a:pt x="4227" y="12680"/>
                  </a:lnTo>
                  <a:lnTo>
                    <a:pt x="4437" y="12764"/>
                  </a:lnTo>
                  <a:lnTo>
                    <a:pt x="4646" y="12910"/>
                  </a:lnTo>
                  <a:lnTo>
                    <a:pt x="4834" y="12973"/>
                  </a:lnTo>
                  <a:lnTo>
                    <a:pt x="5148" y="12973"/>
                  </a:lnTo>
                  <a:lnTo>
                    <a:pt x="5336" y="12847"/>
                  </a:lnTo>
                  <a:lnTo>
                    <a:pt x="5295" y="12805"/>
                  </a:lnTo>
                  <a:lnTo>
                    <a:pt x="5441" y="12701"/>
                  </a:lnTo>
                  <a:lnTo>
                    <a:pt x="5462" y="12596"/>
                  </a:lnTo>
                  <a:lnTo>
                    <a:pt x="5441" y="12533"/>
                  </a:lnTo>
                  <a:lnTo>
                    <a:pt x="5462" y="12471"/>
                  </a:lnTo>
                  <a:lnTo>
                    <a:pt x="5483" y="12366"/>
                  </a:lnTo>
                  <a:lnTo>
                    <a:pt x="5378" y="12345"/>
                  </a:lnTo>
                  <a:lnTo>
                    <a:pt x="5295" y="12220"/>
                  </a:lnTo>
                  <a:lnTo>
                    <a:pt x="5295" y="12115"/>
                  </a:lnTo>
                  <a:lnTo>
                    <a:pt x="5357" y="12031"/>
                  </a:lnTo>
                  <a:lnTo>
                    <a:pt x="5336" y="11968"/>
                  </a:lnTo>
                  <a:lnTo>
                    <a:pt x="5441" y="11864"/>
                  </a:lnTo>
                  <a:lnTo>
                    <a:pt x="5441" y="11843"/>
                  </a:lnTo>
                  <a:lnTo>
                    <a:pt x="5483" y="11843"/>
                  </a:lnTo>
                  <a:lnTo>
                    <a:pt x="5504" y="11759"/>
                  </a:lnTo>
                  <a:lnTo>
                    <a:pt x="5483" y="11655"/>
                  </a:lnTo>
                  <a:lnTo>
                    <a:pt x="5378" y="11655"/>
                  </a:lnTo>
                  <a:lnTo>
                    <a:pt x="5378" y="11613"/>
                  </a:lnTo>
                  <a:lnTo>
                    <a:pt x="5336" y="11529"/>
                  </a:lnTo>
                  <a:lnTo>
                    <a:pt x="5336" y="11320"/>
                  </a:lnTo>
                  <a:lnTo>
                    <a:pt x="5295" y="11236"/>
                  </a:lnTo>
                  <a:lnTo>
                    <a:pt x="5295" y="11131"/>
                  </a:lnTo>
                  <a:lnTo>
                    <a:pt x="5336" y="11111"/>
                  </a:lnTo>
                  <a:lnTo>
                    <a:pt x="5378" y="11194"/>
                  </a:lnTo>
                  <a:lnTo>
                    <a:pt x="5462" y="11194"/>
                  </a:lnTo>
                  <a:lnTo>
                    <a:pt x="5608" y="11236"/>
                  </a:lnTo>
                  <a:lnTo>
                    <a:pt x="5755" y="11320"/>
                  </a:lnTo>
                  <a:lnTo>
                    <a:pt x="5859" y="11320"/>
                  </a:lnTo>
                  <a:lnTo>
                    <a:pt x="6027" y="11299"/>
                  </a:lnTo>
                  <a:lnTo>
                    <a:pt x="6215" y="11320"/>
                  </a:lnTo>
                  <a:lnTo>
                    <a:pt x="6445" y="11320"/>
                  </a:lnTo>
                  <a:lnTo>
                    <a:pt x="6843" y="11215"/>
                  </a:lnTo>
                  <a:lnTo>
                    <a:pt x="7178" y="11069"/>
                  </a:lnTo>
                  <a:lnTo>
                    <a:pt x="7220" y="10985"/>
                  </a:lnTo>
                  <a:lnTo>
                    <a:pt x="7261" y="11027"/>
                  </a:lnTo>
                  <a:lnTo>
                    <a:pt x="7492" y="10964"/>
                  </a:lnTo>
                  <a:lnTo>
                    <a:pt x="7805" y="10776"/>
                  </a:lnTo>
                  <a:lnTo>
                    <a:pt x="7868" y="10671"/>
                  </a:lnTo>
                  <a:lnTo>
                    <a:pt x="7826" y="10546"/>
                  </a:lnTo>
                  <a:lnTo>
                    <a:pt x="7889" y="10357"/>
                  </a:lnTo>
                  <a:lnTo>
                    <a:pt x="7931" y="10336"/>
                  </a:lnTo>
                  <a:lnTo>
                    <a:pt x="7973" y="10378"/>
                  </a:lnTo>
                  <a:lnTo>
                    <a:pt x="8015" y="10336"/>
                  </a:lnTo>
                  <a:lnTo>
                    <a:pt x="8077" y="10148"/>
                  </a:lnTo>
                  <a:lnTo>
                    <a:pt x="8182" y="9960"/>
                  </a:lnTo>
                  <a:lnTo>
                    <a:pt x="8203" y="9855"/>
                  </a:lnTo>
                  <a:lnTo>
                    <a:pt x="8203" y="9625"/>
                  </a:lnTo>
                  <a:lnTo>
                    <a:pt x="8182" y="9520"/>
                  </a:lnTo>
                  <a:lnTo>
                    <a:pt x="8140" y="9520"/>
                  </a:lnTo>
                  <a:lnTo>
                    <a:pt x="8077" y="9604"/>
                  </a:lnTo>
                  <a:lnTo>
                    <a:pt x="7931" y="9604"/>
                  </a:lnTo>
                  <a:lnTo>
                    <a:pt x="7784" y="9499"/>
                  </a:lnTo>
                  <a:lnTo>
                    <a:pt x="7701" y="9332"/>
                  </a:lnTo>
                  <a:lnTo>
                    <a:pt x="7701" y="9248"/>
                  </a:lnTo>
                  <a:lnTo>
                    <a:pt x="7826" y="8976"/>
                  </a:lnTo>
                  <a:lnTo>
                    <a:pt x="7826" y="8872"/>
                  </a:lnTo>
                  <a:lnTo>
                    <a:pt x="7764" y="8788"/>
                  </a:lnTo>
                  <a:lnTo>
                    <a:pt x="7471" y="8558"/>
                  </a:lnTo>
                  <a:lnTo>
                    <a:pt x="7240" y="8453"/>
                  </a:lnTo>
                  <a:lnTo>
                    <a:pt x="6989" y="8265"/>
                  </a:lnTo>
                  <a:lnTo>
                    <a:pt x="6948" y="8160"/>
                  </a:lnTo>
                  <a:lnTo>
                    <a:pt x="6968" y="8139"/>
                  </a:lnTo>
                  <a:lnTo>
                    <a:pt x="6968" y="8035"/>
                  </a:lnTo>
                  <a:lnTo>
                    <a:pt x="6885" y="7951"/>
                  </a:lnTo>
                  <a:lnTo>
                    <a:pt x="6927" y="7888"/>
                  </a:lnTo>
                  <a:lnTo>
                    <a:pt x="6864" y="7679"/>
                  </a:lnTo>
                  <a:lnTo>
                    <a:pt x="6885" y="7449"/>
                  </a:lnTo>
                  <a:lnTo>
                    <a:pt x="6927" y="7240"/>
                  </a:lnTo>
                  <a:lnTo>
                    <a:pt x="7010" y="7156"/>
                  </a:lnTo>
                  <a:lnTo>
                    <a:pt x="7031" y="7093"/>
                  </a:lnTo>
                  <a:lnTo>
                    <a:pt x="6968" y="6905"/>
                  </a:lnTo>
                  <a:lnTo>
                    <a:pt x="6948" y="6633"/>
                  </a:lnTo>
                  <a:lnTo>
                    <a:pt x="7010" y="6591"/>
                  </a:lnTo>
                  <a:lnTo>
                    <a:pt x="6948" y="6403"/>
                  </a:lnTo>
                  <a:lnTo>
                    <a:pt x="7031" y="6277"/>
                  </a:lnTo>
                  <a:lnTo>
                    <a:pt x="7031" y="6173"/>
                  </a:lnTo>
                  <a:lnTo>
                    <a:pt x="7073" y="6089"/>
                  </a:lnTo>
                  <a:lnTo>
                    <a:pt x="7115" y="5838"/>
                  </a:lnTo>
                  <a:lnTo>
                    <a:pt x="7073" y="5733"/>
                  </a:lnTo>
                  <a:lnTo>
                    <a:pt x="7136" y="5650"/>
                  </a:lnTo>
                  <a:lnTo>
                    <a:pt x="7115" y="5461"/>
                  </a:lnTo>
                  <a:lnTo>
                    <a:pt x="7220" y="5336"/>
                  </a:lnTo>
                  <a:lnTo>
                    <a:pt x="7261" y="5210"/>
                  </a:lnTo>
                  <a:lnTo>
                    <a:pt x="7261" y="5168"/>
                  </a:lnTo>
                  <a:lnTo>
                    <a:pt x="7282" y="5126"/>
                  </a:lnTo>
                  <a:lnTo>
                    <a:pt x="7387" y="5043"/>
                  </a:lnTo>
                  <a:lnTo>
                    <a:pt x="7387" y="5001"/>
                  </a:lnTo>
                  <a:lnTo>
                    <a:pt x="7492" y="4833"/>
                  </a:lnTo>
                  <a:lnTo>
                    <a:pt x="7575" y="4750"/>
                  </a:lnTo>
                  <a:lnTo>
                    <a:pt x="7680" y="4541"/>
                  </a:lnTo>
                  <a:lnTo>
                    <a:pt x="7722" y="4478"/>
                  </a:lnTo>
                  <a:lnTo>
                    <a:pt x="7805" y="4436"/>
                  </a:lnTo>
                  <a:lnTo>
                    <a:pt x="7805" y="4310"/>
                  </a:lnTo>
                  <a:lnTo>
                    <a:pt x="7826" y="4227"/>
                  </a:lnTo>
                  <a:lnTo>
                    <a:pt x="8015" y="3997"/>
                  </a:lnTo>
                  <a:lnTo>
                    <a:pt x="8098" y="3997"/>
                  </a:lnTo>
                  <a:lnTo>
                    <a:pt x="8182" y="3976"/>
                  </a:lnTo>
                  <a:lnTo>
                    <a:pt x="8182" y="3850"/>
                  </a:lnTo>
                  <a:lnTo>
                    <a:pt x="8266" y="3808"/>
                  </a:lnTo>
                  <a:lnTo>
                    <a:pt x="8475" y="3641"/>
                  </a:lnTo>
                  <a:lnTo>
                    <a:pt x="8538" y="3599"/>
                  </a:lnTo>
                  <a:lnTo>
                    <a:pt x="8600" y="3536"/>
                  </a:lnTo>
                  <a:lnTo>
                    <a:pt x="8831" y="3369"/>
                  </a:lnTo>
                  <a:lnTo>
                    <a:pt x="8852" y="3390"/>
                  </a:lnTo>
                  <a:lnTo>
                    <a:pt x="8935" y="3327"/>
                  </a:lnTo>
                  <a:lnTo>
                    <a:pt x="8956" y="3264"/>
                  </a:lnTo>
                  <a:lnTo>
                    <a:pt x="9103" y="3181"/>
                  </a:lnTo>
                  <a:lnTo>
                    <a:pt x="9207" y="3181"/>
                  </a:lnTo>
                  <a:lnTo>
                    <a:pt x="9228" y="3118"/>
                  </a:lnTo>
                  <a:lnTo>
                    <a:pt x="9207" y="2909"/>
                  </a:lnTo>
                  <a:lnTo>
                    <a:pt x="9165" y="2657"/>
                  </a:lnTo>
                  <a:lnTo>
                    <a:pt x="9165" y="2490"/>
                  </a:lnTo>
                  <a:lnTo>
                    <a:pt x="9061" y="2239"/>
                  </a:lnTo>
                  <a:lnTo>
                    <a:pt x="9061" y="2134"/>
                  </a:lnTo>
                  <a:lnTo>
                    <a:pt x="8810" y="2113"/>
                  </a:lnTo>
                  <a:lnTo>
                    <a:pt x="8705" y="2197"/>
                  </a:lnTo>
                  <a:lnTo>
                    <a:pt x="8684" y="2218"/>
                  </a:lnTo>
                  <a:lnTo>
                    <a:pt x="8684" y="2385"/>
                  </a:lnTo>
                  <a:lnTo>
                    <a:pt x="8705" y="2427"/>
                  </a:lnTo>
                  <a:lnTo>
                    <a:pt x="8705" y="2637"/>
                  </a:lnTo>
                  <a:lnTo>
                    <a:pt x="8600" y="2720"/>
                  </a:lnTo>
                  <a:lnTo>
                    <a:pt x="8517" y="2846"/>
                  </a:lnTo>
                  <a:lnTo>
                    <a:pt x="8496" y="2971"/>
                  </a:lnTo>
                  <a:lnTo>
                    <a:pt x="8224" y="3160"/>
                  </a:lnTo>
                  <a:lnTo>
                    <a:pt x="8182" y="3327"/>
                  </a:lnTo>
                  <a:lnTo>
                    <a:pt x="8077" y="3453"/>
                  </a:lnTo>
                  <a:lnTo>
                    <a:pt x="7952" y="3432"/>
                  </a:lnTo>
                  <a:lnTo>
                    <a:pt x="7889" y="3453"/>
                  </a:lnTo>
                  <a:lnTo>
                    <a:pt x="7784" y="3599"/>
                  </a:lnTo>
                  <a:lnTo>
                    <a:pt x="7743" y="3557"/>
                  </a:lnTo>
                  <a:lnTo>
                    <a:pt x="7659" y="3557"/>
                  </a:lnTo>
                  <a:lnTo>
                    <a:pt x="7533" y="3599"/>
                  </a:lnTo>
                  <a:lnTo>
                    <a:pt x="7282" y="3453"/>
                  </a:lnTo>
                  <a:lnTo>
                    <a:pt x="6948" y="3348"/>
                  </a:lnTo>
                  <a:lnTo>
                    <a:pt x="6529" y="3390"/>
                  </a:lnTo>
                  <a:lnTo>
                    <a:pt x="6424" y="3390"/>
                  </a:lnTo>
                  <a:lnTo>
                    <a:pt x="6445" y="3264"/>
                  </a:lnTo>
                  <a:lnTo>
                    <a:pt x="6634" y="3076"/>
                  </a:lnTo>
                  <a:lnTo>
                    <a:pt x="6717" y="2846"/>
                  </a:lnTo>
                  <a:lnTo>
                    <a:pt x="6696" y="2720"/>
                  </a:lnTo>
                  <a:lnTo>
                    <a:pt x="6738" y="2616"/>
                  </a:lnTo>
                  <a:lnTo>
                    <a:pt x="6843" y="2532"/>
                  </a:lnTo>
                  <a:lnTo>
                    <a:pt x="6927" y="2406"/>
                  </a:lnTo>
                  <a:lnTo>
                    <a:pt x="6948" y="2281"/>
                  </a:lnTo>
                  <a:lnTo>
                    <a:pt x="6864" y="2134"/>
                  </a:lnTo>
                  <a:lnTo>
                    <a:pt x="6696" y="2009"/>
                  </a:lnTo>
                  <a:lnTo>
                    <a:pt x="6550" y="1862"/>
                  </a:lnTo>
                  <a:lnTo>
                    <a:pt x="6215" y="1800"/>
                  </a:lnTo>
                  <a:lnTo>
                    <a:pt x="5964" y="1674"/>
                  </a:lnTo>
                  <a:lnTo>
                    <a:pt x="5692" y="1465"/>
                  </a:lnTo>
                  <a:lnTo>
                    <a:pt x="5587" y="1444"/>
                  </a:lnTo>
                  <a:lnTo>
                    <a:pt x="5357" y="1339"/>
                  </a:lnTo>
                  <a:lnTo>
                    <a:pt x="5023" y="1256"/>
                  </a:lnTo>
                  <a:lnTo>
                    <a:pt x="4939" y="1088"/>
                  </a:lnTo>
                  <a:lnTo>
                    <a:pt x="4813" y="963"/>
                  </a:lnTo>
                  <a:lnTo>
                    <a:pt x="4667" y="942"/>
                  </a:lnTo>
                  <a:lnTo>
                    <a:pt x="4311" y="565"/>
                  </a:lnTo>
                  <a:lnTo>
                    <a:pt x="4186" y="314"/>
                  </a:lnTo>
                  <a:lnTo>
                    <a:pt x="4081" y="293"/>
                  </a:lnTo>
                  <a:lnTo>
                    <a:pt x="3935" y="147"/>
                  </a:lnTo>
                  <a:lnTo>
                    <a:pt x="3914" y="126"/>
                  </a:lnTo>
                  <a:lnTo>
                    <a:pt x="3809" y="21"/>
                  </a:lnTo>
                  <a:lnTo>
                    <a:pt x="3181" y="21"/>
                  </a:lnTo>
                  <a:lnTo>
                    <a:pt x="3077" y="147"/>
                  </a:lnTo>
                  <a:lnTo>
                    <a:pt x="3077" y="251"/>
                  </a:lnTo>
                  <a:lnTo>
                    <a:pt x="2993" y="356"/>
                  </a:lnTo>
                  <a:lnTo>
                    <a:pt x="2993" y="460"/>
                  </a:lnTo>
                  <a:lnTo>
                    <a:pt x="2951" y="544"/>
                  </a:lnTo>
                  <a:lnTo>
                    <a:pt x="2888" y="460"/>
                  </a:lnTo>
                  <a:lnTo>
                    <a:pt x="2826" y="230"/>
                  </a:lnTo>
                  <a:lnTo>
                    <a:pt x="2784" y="84"/>
                  </a:lnTo>
                  <a:lnTo>
                    <a:pt x="2679" y="42"/>
                  </a:lnTo>
                  <a:lnTo>
                    <a:pt x="2470" y="105"/>
                  </a:lnTo>
                  <a:lnTo>
                    <a:pt x="2344" y="84"/>
                  </a:lnTo>
                  <a:lnTo>
                    <a:pt x="2240" y="105"/>
                  </a:lnTo>
                  <a:lnTo>
                    <a:pt x="2093" y="126"/>
                  </a:lnTo>
                  <a:lnTo>
                    <a:pt x="1947"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64" name="Google Shape;10476;p32">
              <a:extLst>
                <a:ext uri="{FF2B5EF4-FFF2-40B4-BE49-F238E27FC236}">
                  <a16:creationId xmlns:a16="http://schemas.microsoft.com/office/drawing/2014/main" id="{27F5139F-3A31-C345-4EE1-2105FB5756E2}"/>
                </a:ext>
              </a:extLst>
            </p:cNvPr>
            <p:cNvSpPr/>
            <p:nvPr/>
          </p:nvSpPr>
          <p:spPr>
            <a:xfrm>
              <a:off x="2804875" y="4134625"/>
              <a:ext cx="51800" cy="36100"/>
            </a:xfrm>
            <a:custGeom>
              <a:avLst/>
              <a:gdLst/>
              <a:ahLst/>
              <a:cxnLst/>
              <a:rect l="l" t="t" r="r" b="b"/>
              <a:pathLst>
                <a:path w="2072" h="1444" extrusionOk="0">
                  <a:moveTo>
                    <a:pt x="0" y="0"/>
                  </a:moveTo>
                  <a:lnTo>
                    <a:pt x="272" y="1067"/>
                  </a:lnTo>
                  <a:lnTo>
                    <a:pt x="314" y="1067"/>
                  </a:lnTo>
                  <a:lnTo>
                    <a:pt x="502" y="1046"/>
                  </a:lnTo>
                  <a:lnTo>
                    <a:pt x="670" y="1046"/>
                  </a:lnTo>
                  <a:lnTo>
                    <a:pt x="816" y="1004"/>
                  </a:lnTo>
                  <a:lnTo>
                    <a:pt x="816" y="1046"/>
                  </a:lnTo>
                  <a:lnTo>
                    <a:pt x="712" y="1067"/>
                  </a:lnTo>
                  <a:lnTo>
                    <a:pt x="565" y="1130"/>
                  </a:lnTo>
                  <a:lnTo>
                    <a:pt x="293" y="1130"/>
                  </a:lnTo>
                  <a:lnTo>
                    <a:pt x="356" y="1360"/>
                  </a:lnTo>
                  <a:lnTo>
                    <a:pt x="398" y="1360"/>
                  </a:lnTo>
                  <a:lnTo>
                    <a:pt x="607" y="1276"/>
                  </a:lnTo>
                  <a:lnTo>
                    <a:pt x="837" y="1297"/>
                  </a:lnTo>
                  <a:lnTo>
                    <a:pt x="1005" y="1276"/>
                  </a:lnTo>
                  <a:lnTo>
                    <a:pt x="1235" y="1297"/>
                  </a:lnTo>
                  <a:lnTo>
                    <a:pt x="1360" y="1381"/>
                  </a:lnTo>
                  <a:lnTo>
                    <a:pt x="1507" y="1444"/>
                  </a:lnTo>
                  <a:lnTo>
                    <a:pt x="1632" y="1402"/>
                  </a:lnTo>
                  <a:lnTo>
                    <a:pt x="1737" y="1297"/>
                  </a:lnTo>
                  <a:lnTo>
                    <a:pt x="1758" y="1193"/>
                  </a:lnTo>
                  <a:lnTo>
                    <a:pt x="1883" y="1151"/>
                  </a:lnTo>
                  <a:lnTo>
                    <a:pt x="1946" y="1193"/>
                  </a:lnTo>
                  <a:lnTo>
                    <a:pt x="2072" y="1130"/>
                  </a:lnTo>
                  <a:lnTo>
                    <a:pt x="2072" y="1004"/>
                  </a:lnTo>
                  <a:lnTo>
                    <a:pt x="1967" y="983"/>
                  </a:lnTo>
                  <a:lnTo>
                    <a:pt x="1758" y="1046"/>
                  </a:lnTo>
                  <a:lnTo>
                    <a:pt x="1632" y="1004"/>
                  </a:lnTo>
                  <a:lnTo>
                    <a:pt x="1507" y="879"/>
                  </a:lnTo>
                  <a:lnTo>
                    <a:pt x="1318" y="837"/>
                  </a:lnTo>
                  <a:lnTo>
                    <a:pt x="1256" y="774"/>
                  </a:lnTo>
                  <a:lnTo>
                    <a:pt x="816" y="628"/>
                  </a:lnTo>
                  <a:lnTo>
                    <a:pt x="691" y="607"/>
                  </a:lnTo>
                  <a:lnTo>
                    <a:pt x="691" y="460"/>
                  </a:lnTo>
                  <a:lnTo>
                    <a:pt x="565" y="335"/>
                  </a:lnTo>
                  <a:lnTo>
                    <a:pt x="398" y="314"/>
                  </a:lnTo>
                  <a:lnTo>
                    <a:pt x="314" y="126"/>
                  </a:lnTo>
                  <a:lnTo>
                    <a:pt x="272" y="21"/>
                  </a:lnTo>
                  <a:lnTo>
                    <a:pt x="105" y="42"/>
                  </a:lnTo>
                  <a:lnTo>
                    <a:pt x="0"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sp>
        <p:nvSpPr>
          <p:cNvPr id="63" name="Google Shape;10477;p32">
            <a:extLst>
              <a:ext uri="{FF2B5EF4-FFF2-40B4-BE49-F238E27FC236}">
                <a16:creationId xmlns:a16="http://schemas.microsoft.com/office/drawing/2014/main" id="{21ADD489-B43F-3591-5EF2-42CCE5E4246A}"/>
              </a:ext>
            </a:extLst>
          </p:cNvPr>
          <p:cNvSpPr/>
          <p:nvPr/>
        </p:nvSpPr>
        <p:spPr>
          <a:xfrm>
            <a:off x="10297672" y="3662674"/>
            <a:ext cx="161495" cy="101462"/>
          </a:xfrm>
          <a:custGeom>
            <a:avLst/>
            <a:gdLst/>
            <a:ahLst/>
            <a:cxnLst/>
            <a:rect l="l" t="t" r="r" b="b"/>
            <a:pathLst>
              <a:path w="1047" h="2450" extrusionOk="0">
                <a:moveTo>
                  <a:pt x="691" y="1"/>
                </a:moveTo>
                <a:lnTo>
                  <a:pt x="628" y="43"/>
                </a:lnTo>
                <a:lnTo>
                  <a:pt x="628" y="127"/>
                </a:lnTo>
                <a:lnTo>
                  <a:pt x="524" y="147"/>
                </a:lnTo>
                <a:lnTo>
                  <a:pt x="398" y="315"/>
                </a:lnTo>
                <a:lnTo>
                  <a:pt x="294" y="482"/>
                </a:lnTo>
                <a:lnTo>
                  <a:pt x="315" y="545"/>
                </a:lnTo>
                <a:lnTo>
                  <a:pt x="294" y="629"/>
                </a:lnTo>
                <a:lnTo>
                  <a:pt x="231" y="671"/>
                </a:lnTo>
                <a:lnTo>
                  <a:pt x="105" y="880"/>
                </a:lnTo>
                <a:lnTo>
                  <a:pt x="63" y="1110"/>
                </a:lnTo>
                <a:lnTo>
                  <a:pt x="1" y="1152"/>
                </a:lnTo>
                <a:lnTo>
                  <a:pt x="63" y="1194"/>
                </a:lnTo>
                <a:lnTo>
                  <a:pt x="63" y="1424"/>
                </a:lnTo>
                <a:lnTo>
                  <a:pt x="84" y="1675"/>
                </a:lnTo>
                <a:lnTo>
                  <a:pt x="126" y="1696"/>
                </a:lnTo>
                <a:lnTo>
                  <a:pt x="168" y="1780"/>
                </a:lnTo>
                <a:lnTo>
                  <a:pt x="126" y="1780"/>
                </a:lnTo>
                <a:lnTo>
                  <a:pt x="105" y="1842"/>
                </a:lnTo>
                <a:lnTo>
                  <a:pt x="189" y="1947"/>
                </a:lnTo>
                <a:lnTo>
                  <a:pt x="231" y="1947"/>
                </a:lnTo>
                <a:lnTo>
                  <a:pt x="273" y="2031"/>
                </a:lnTo>
                <a:lnTo>
                  <a:pt x="419" y="2093"/>
                </a:lnTo>
                <a:lnTo>
                  <a:pt x="503" y="2219"/>
                </a:lnTo>
                <a:lnTo>
                  <a:pt x="503" y="2344"/>
                </a:lnTo>
                <a:lnTo>
                  <a:pt x="503" y="2449"/>
                </a:lnTo>
                <a:lnTo>
                  <a:pt x="587" y="2407"/>
                </a:lnTo>
                <a:lnTo>
                  <a:pt x="691" y="2449"/>
                </a:lnTo>
                <a:lnTo>
                  <a:pt x="691" y="2449"/>
                </a:lnTo>
                <a:lnTo>
                  <a:pt x="649" y="2324"/>
                </a:lnTo>
                <a:lnTo>
                  <a:pt x="691" y="2198"/>
                </a:lnTo>
                <a:lnTo>
                  <a:pt x="628" y="2010"/>
                </a:lnTo>
                <a:lnTo>
                  <a:pt x="712" y="1884"/>
                </a:lnTo>
                <a:lnTo>
                  <a:pt x="859" y="1675"/>
                </a:lnTo>
                <a:lnTo>
                  <a:pt x="859" y="1528"/>
                </a:lnTo>
                <a:lnTo>
                  <a:pt x="880" y="1487"/>
                </a:lnTo>
                <a:lnTo>
                  <a:pt x="838" y="1466"/>
                </a:lnTo>
                <a:lnTo>
                  <a:pt x="880" y="1256"/>
                </a:lnTo>
                <a:lnTo>
                  <a:pt x="880" y="1089"/>
                </a:lnTo>
                <a:lnTo>
                  <a:pt x="859" y="943"/>
                </a:lnTo>
                <a:lnTo>
                  <a:pt x="942" y="796"/>
                </a:lnTo>
                <a:lnTo>
                  <a:pt x="963" y="524"/>
                </a:lnTo>
                <a:lnTo>
                  <a:pt x="1005" y="357"/>
                </a:lnTo>
                <a:lnTo>
                  <a:pt x="1047" y="336"/>
                </a:lnTo>
                <a:lnTo>
                  <a:pt x="1026" y="252"/>
                </a:lnTo>
                <a:lnTo>
                  <a:pt x="921" y="168"/>
                </a:lnTo>
                <a:lnTo>
                  <a:pt x="880" y="168"/>
                </a:lnTo>
                <a:lnTo>
                  <a:pt x="817" y="43"/>
                </a:lnTo>
                <a:lnTo>
                  <a:pt x="691" y="1"/>
                </a:lnTo>
                <a:close/>
              </a:path>
            </a:pathLst>
          </a:custGeom>
          <a:solidFill>
            <a:srgbClr val="FF9349"/>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nvGrpSpPr>
          <p:cNvPr id="64" name="Google Shape;10478;p32">
            <a:extLst>
              <a:ext uri="{FF2B5EF4-FFF2-40B4-BE49-F238E27FC236}">
                <a16:creationId xmlns:a16="http://schemas.microsoft.com/office/drawing/2014/main" id="{F7ED3277-8E50-8DEF-CC30-28CAC515DCAA}"/>
              </a:ext>
            </a:extLst>
          </p:cNvPr>
          <p:cNvGrpSpPr/>
          <p:nvPr/>
        </p:nvGrpSpPr>
        <p:grpSpPr>
          <a:xfrm>
            <a:off x="7874345" y="1848284"/>
            <a:ext cx="237187" cy="249609"/>
            <a:chOff x="3781475" y="1624821"/>
            <a:chExt cx="153291" cy="166379"/>
          </a:xfrm>
          <a:solidFill>
            <a:srgbClr val="F2F2F2"/>
          </a:solidFill>
        </p:grpSpPr>
        <p:sp>
          <p:nvSpPr>
            <p:cNvPr id="259" name="Google Shape;10479;p32">
              <a:extLst>
                <a:ext uri="{FF2B5EF4-FFF2-40B4-BE49-F238E27FC236}">
                  <a16:creationId xmlns:a16="http://schemas.microsoft.com/office/drawing/2014/main" id="{BCEAF96F-7265-1A5A-0CE4-663165B72048}"/>
                </a:ext>
              </a:extLst>
            </p:cNvPr>
            <p:cNvSpPr/>
            <p:nvPr/>
          </p:nvSpPr>
          <p:spPr>
            <a:xfrm>
              <a:off x="3845291" y="1624821"/>
              <a:ext cx="89475" cy="60700"/>
            </a:xfrm>
            <a:custGeom>
              <a:avLst/>
              <a:gdLst/>
              <a:ahLst/>
              <a:cxnLst/>
              <a:rect l="l" t="t" r="r" b="b"/>
              <a:pathLst>
                <a:path w="3579" h="2428" extrusionOk="0">
                  <a:moveTo>
                    <a:pt x="1695" y="1"/>
                  </a:moveTo>
                  <a:lnTo>
                    <a:pt x="1674" y="84"/>
                  </a:lnTo>
                  <a:lnTo>
                    <a:pt x="1716" y="168"/>
                  </a:lnTo>
                  <a:lnTo>
                    <a:pt x="1758" y="252"/>
                  </a:lnTo>
                  <a:lnTo>
                    <a:pt x="1674" y="210"/>
                  </a:lnTo>
                  <a:lnTo>
                    <a:pt x="1611" y="168"/>
                  </a:lnTo>
                  <a:lnTo>
                    <a:pt x="1570" y="189"/>
                  </a:lnTo>
                  <a:lnTo>
                    <a:pt x="1570" y="293"/>
                  </a:lnTo>
                  <a:lnTo>
                    <a:pt x="1653" y="377"/>
                  </a:lnTo>
                  <a:lnTo>
                    <a:pt x="1653" y="482"/>
                  </a:lnTo>
                  <a:lnTo>
                    <a:pt x="1611" y="586"/>
                  </a:lnTo>
                  <a:lnTo>
                    <a:pt x="1611" y="712"/>
                  </a:lnTo>
                  <a:lnTo>
                    <a:pt x="1674" y="879"/>
                  </a:lnTo>
                  <a:lnTo>
                    <a:pt x="1653" y="984"/>
                  </a:lnTo>
                  <a:lnTo>
                    <a:pt x="1591" y="984"/>
                  </a:lnTo>
                  <a:lnTo>
                    <a:pt x="1570" y="879"/>
                  </a:lnTo>
                  <a:lnTo>
                    <a:pt x="1465" y="796"/>
                  </a:lnTo>
                  <a:lnTo>
                    <a:pt x="1360" y="733"/>
                  </a:lnTo>
                  <a:lnTo>
                    <a:pt x="1339" y="670"/>
                  </a:lnTo>
                  <a:lnTo>
                    <a:pt x="1381" y="586"/>
                  </a:lnTo>
                  <a:lnTo>
                    <a:pt x="1381" y="524"/>
                  </a:lnTo>
                  <a:lnTo>
                    <a:pt x="1298" y="503"/>
                  </a:lnTo>
                  <a:lnTo>
                    <a:pt x="1193" y="565"/>
                  </a:lnTo>
                  <a:lnTo>
                    <a:pt x="1151" y="565"/>
                  </a:lnTo>
                  <a:lnTo>
                    <a:pt x="1130" y="607"/>
                  </a:lnTo>
                  <a:lnTo>
                    <a:pt x="1026" y="670"/>
                  </a:lnTo>
                  <a:lnTo>
                    <a:pt x="942" y="628"/>
                  </a:lnTo>
                  <a:lnTo>
                    <a:pt x="942" y="586"/>
                  </a:lnTo>
                  <a:lnTo>
                    <a:pt x="942" y="524"/>
                  </a:lnTo>
                  <a:lnTo>
                    <a:pt x="879" y="524"/>
                  </a:lnTo>
                  <a:lnTo>
                    <a:pt x="816" y="461"/>
                  </a:lnTo>
                  <a:lnTo>
                    <a:pt x="775" y="356"/>
                  </a:lnTo>
                  <a:lnTo>
                    <a:pt x="712" y="314"/>
                  </a:lnTo>
                  <a:lnTo>
                    <a:pt x="649" y="356"/>
                  </a:lnTo>
                  <a:lnTo>
                    <a:pt x="565" y="273"/>
                  </a:lnTo>
                  <a:lnTo>
                    <a:pt x="607" y="189"/>
                  </a:lnTo>
                  <a:lnTo>
                    <a:pt x="565" y="84"/>
                  </a:lnTo>
                  <a:lnTo>
                    <a:pt x="523" y="63"/>
                  </a:lnTo>
                  <a:lnTo>
                    <a:pt x="461" y="147"/>
                  </a:lnTo>
                  <a:lnTo>
                    <a:pt x="440" y="293"/>
                  </a:lnTo>
                  <a:lnTo>
                    <a:pt x="461" y="419"/>
                  </a:lnTo>
                  <a:lnTo>
                    <a:pt x="544" y="565"/>
                  </a:lnTo>
                  <a:lnTo>
                    <a:pt x="565" y="712"/>
                  </a:lnTo>
                  <a:lnTo>
                    <a:pt x="523" y="733"/>
                  </a:lnTo>
                  <a:lnTo>
                    <a:pt x="440" y="649"/>
                  </a:lnTo>
                  <a:lnTo>
                    <a:pt x="419" y="545"/>
                  </a:lnTo>
                  <a:lnTo>
                    <a:pt x="398" y="524"/>
                  </a:lnTo>
                  <a:lnTo>
                    <a:pt x="398" y="628"/>
                  </a:lnTo>
                  <a:lnTo>
                    <a:pt x="419" y="754"/>
                  </a:lnTo>
                  <a:lnTo>
                    <a:pt x="461" y="837"/>
                  </a:lnTo>
                  <a:lnTo>
                    <a:pt x="461" y="921"/>
                  </a:lnTo>
                  <a:lnTo>
                    <a:pt x="440" y="1005"/>
                  </a:lnTo>
                  <a:lnTo>
                    <a:pt x="419" y="984"/>
                  </a:lnTo>
                  <a:lnTo>
                    <a:pt x="356" y="837"/>
                  </a:lnTo>
                  <a:lnTo>
                    <a:pt x="314" y="796"/>
                  </a:lnTo>
                  <a:lnTo>
                    <a:pt x="105" y="817"/>
                  </a:lnTo>
                  <a:lnTo>
                    <a:pt x="21" y="775"/>
                  </a:lnTo>
                  <a:lnTo>
                    <a:pt x="0" y="775"/>
                  </a:lnTo>
                  <a:lnTo>
                    <a:pt x="63" y="879"/>
                  </a:lnTo>
                  <a:lnTo>
                    <a:pt x="126" y="879"/>
                  </a:lnTo>
                  <a:lnTo>
                    <a:pt x="189" y="921"/>
                  </a:lnTo>
                  <a:lnTo>
                    <a:pt x="168" y="984"/>
                  </a:lnTo>
                  <a:lnTo>
                    <a:pt x="189" y="1026"/>
                  </a:lnTo>
                  <a:lnTo>
                    <a:pt x="293" y="1026"/>
                  </a:lnTo>
                  <a:lnTo>
                    <a:pt x="314" y="1068"/>
                  </a:lnTo>
                  <a:lnTo>
                    <a:pt x="168" y="1172"/>
                  </a:lnTo>
                  <a:lnTo>
                    <a:pt x="168" y="1235"/>
                  </a:lnTo>
                  <a:lnTo>
                    <a:pt x="293" y="1423"/>
                  </a:lnTo>
                  <a:lnTo>
                    <a:pt x="377" y="1444"/>
                  </a:lnTo>
                  <a:lnTo>
                    <a:pt x="461" y="1486"/>
                  </a:lnTo>
                  <a:lnTo>
                    <a:pt x="607" y="1486"/>
                  </a:lnTo>
                  <a:lnTo>
                    <a:pt x="691" y="1465"/>
                  </a:lnTo>
                  <a:lnTo>
                    <a:pt x="754" y="1528"/>
                  </a:lnTo>
                  <a:lnTo>
                    <a:pt x="816" y="1528"/>
                  </a:lnTo>
                  <a:lnTo>
                    <a:pt x="942" y="1444"/>
                  </a:lnTo>
                  <a:lnTo>
                    <a:pt x="1026" y="1423"/>
                  </a:lnTo>
                  <a:lnTo>
                    <a:pt x="1235" y="1381"/>
                  </a:lnTo>
                  <a:lnTo>
                    <a:pt x="1381" y="1381"/>
                  </a:lnTo>
                  <a:lnTo>
                    <a:pt x="1465" y="1340"/>
                  </a:lnTo>
                  <a:lnTo>
                    <a:pt x="1528" y="1340"/>
                  </a:lnTo>
                  <a:lnTo>
                    <a:pt x="1570" y="1361"/>
                  </a:lnTo>
                  <a:lnTo>
                    <a:pt x="1570" y="1423"/>
                  </a:lnTo>
                  <a:lnTo>
                    <a:pt x="1549" y="1465"/>
                  </a:lnTo>
                  <a:lnTo>
                    <a:pt x="1507" y="1549"/>
                  </a:lnTo>
                  <a:lnTo>
                    <a:pt x="1465" y="1570"/>
                  </a:lnTo>
                  <a:lnTo>
                    <a:pt x="1339" y="1549"/>
                  </a:lnTo>
                  <a:lnTo>
                    <a:pt x="1214" y="1549"/>
                  </a:lnTo>
                  <a:lnTo>
                    <a:pt x="1109" y="1528"/>
                  </a:lnTo>
                  <a:lnTo>
                    <a:pt x="1067" y="1570"/>
                  </a:lnTo>
                  <a:lnTo>
                    <a:pt x="1130" y="1591"/>
                  </a:lnTo>
                  <a:lnTo>
                    <a:pt x="1298" y="1653"/>
                  </a:lnTo>
                  <a:lnTo>
                    <a:pt x="1360" y="1695"/>
                  </a:lnTo>
                  <a:lnTo>
                    <a:pt x="1360" y="1758"/>
                  </a:lnTo>
                  <a:lnTo>
                    <a:pt x="1298" y="1758"/>
                  </a:lnTo>
                  <a:lnTo>
                    <a:pt x="1172" y="1695"/>
                  </a:lnTo>
                  <a:lnTo>
                    <a:pt x="1151" y="1758"/>
                  </a:lnTo>
                  <a:lnTo>
                    <a:pt x="1088" y="1758"/>
                  </a:lnTo>
                  <a:lnTo>
                    <a:pt x="984" y="1674"/>
                  </a:lnTo>
                  <a:lnTo>
                    <a:pt x="900" y="1653"/>
                  </a:lnTo>
                  <a:lnTo>
                    <a:pt x="754" y="1695"/>
                  </a:lnTo>
                  <a:lnTo>
                    <a:pt x="754" y="1758"/>
                  </a:lnTo>
                  <a:lnTo>
                    <a:pt x="837" y="1779"/>
                  </a:lnTo>
                  <a:lnTo>
                    <a:pt x="1047" y="1967"/>
                  </a:lnTo>
                  <a:lnTo>
                    <a:pt x="1130" y="1988"/>
                  </a:lnTo>
                  <a:lnTo>
                    <a:pt x="1235" y="1946"/>
                  </a:lnTo>
                  <a:lnTo>
                    <a:pt x="1277" y="1967"/>
                  </a:lnTo>
                  <a:lnTo>
                    <a:pt x="1339" y="2072"/>
                  </a:lnTo>
                  <a:lnTo>
                    <a:pt x="1339" y="2156"/>
                  </a:lnTo>
                  <a:lnTo>
                    <a:pt x="1423" y="2177"/>
                  </a:lnTo>
                  <a:lnTo>
                    <a:pt x="1507" y="2156"/>
                  </a:lnTo>
                  <a:lnTo>
                    <a:pt x="1674" y="2156"/>
                  </a:lnTo>
                  <a:lnTo>
                    <a:pt x="1842" y="2093"/>
                  </a:lnTo>
                  <a:lnTo>
                    <a:pt x="1946" y="2093"/>
                  </a:lnTo>
                  <a:lnTo>
                    <a:pt x="2093" y="2072"/>
                  </a:lnTo>
                  <a:lnTo>
                    <a:pt x="2093" y="2114"/>
                  </a:lnTo>
                  <a:lnTo>
                    <a:pt x="2072" y="2218"/>
                  </a:lnTo>
                  <a:lnTo>
                    <a:pt x="2093" y="2323"/>
                  </a:lnTo>
                  <a:lnTo>
                    <a:pt x="2218" y="2407"/>
                  </a:lnTo>
                  <a:lnTo>
                    <a:pt x="2365" y="2428"/>
                  </a:lnTo>
                  <a:lnTo>
                    <a:pt x="2532" y="2386"/>
                  </a:lnTo>
                  <a:lnTo>
                    <a:pt x="2574" y="2323"/>
                  </a:lnTo>
                  <a:lnTo>
                    <a:pt x="2532" y="2281"/>
                  </a:lnTo>
                  <a:lnTo>
                    <a:pt x="2532" y="2218"/>
                  </a:lnTo>
                  <a:lnTo>
                    <a:pt x="2595" y="2156"/>
                  </a:lnTo>
                  <a:lnTo>
                    <a:pt x="2699" y="2051"/>
                  </a:lnTo>
                  <a:lnTo>
                    <a:pt x="2783" y="2009"/>
                  </a:lnTo>
                  <a:lnTo>
                    <a:pt x="2846" y="2072"/>
                  </a:lnTo>
                  <a:lnTo>
                    <a:pt x="2930" y="2114"/>
                  </a:lnTo>
                  <a:lnTo>
                    <a:pt x="3034" y="2114"/>
                  </a:lnTo>
                  <a:lnTo>
                    <a:pt x="3160" y="2051"/>
                  </a:lnTo>
                  <a:lnTo>
                    <a:pt x="3202" y="1988"/>
                  </a:lnTo>
                  <a:lnTo>
                    <a:pt x="3160" y="1842"/>
                  </a:lnTo>
                  <a:lnTo>
                    <a:pt x="3139" y="1758"/>
                  </a:lnTo>
                  <a:lnTo>
                    <a:pt x="3181" y="1674"/>
                  </a:lnTo>
                  <a:lnTo>
                    <a:pt x="3264" y="1591"/>
                  </a:lnTo>
                  <a:lnTo>
                    <a:pt x="3348" y="1423"/>
                  </a:lnTo>
                  <a:lnTo>
                    <a:pt x="3432" y="1319"/>
                  </a:lnTo>
                  <a:lnTo>
                    <a:pt x="3557" y="1172"/>
                  </a:lnTo>
                  <a:lnTo>
                    <a:pt x="3578" y="1068"/>
                  </a:lnTo>
                  <a:lnTo>
                    <a:pt x="3578" y="1005"/>
                  </a:lnTo>
                  <a:lnTo>
                    <a:pt x="3557" y="900"/>
                  </a:lnTo>
                  <a:lnTo>
                    <a:pt x="3536" y="817"/>
                  </a:lnTo>
                  <a:lnTo>
                    <a:pt x="3557" y="754"/>
                  </a:lnTo>
                  <a:lnTo>
                    <a:pt x="3557" y="712"/>
                  </a:lnTo>
                  <a:lnTo>
                    <a:pt x="3516" y="691"/>
                  </a:lnTo>
                  <a:lnTo>
                    <a:pt x="3348" y="691"/>
                  </a:lnTo>
                  <a:lnTo>
                    <a:pt x="3264" y="607"/>
                  </a:lnTo>
                  <a:lnTo>
                    <a:pt x="3223" y="607"/>
                  </a:lnTo>
                  <a:lnTo>
                    <a:pt x="3034" y="628"/>
                  </a:lnTo>
                  <a:lnTo>
                    <a:pt x="2930" y="607"/>
                  </a:lnTo>
                  <a:lnTo>
                    <a:pt x="2846" y="545"/>
                  </a:lnTo>
                  <a:lnTo>
                    <a:pt x="2741" y="545"/>
                  </a:lnTo>
                  <a:lnTo>
                    <a:pt x="2679" y="503"/>
                  </a:lnTo>
                  <a:lnTo>
                    <a:pt x="2679" y="440"/>
                  </a:lnTo>
                  <a:lnTo>
                    <a:pt x="2637" y="419"/>
                  </a:lnTo>
                  <a:lnTo>
                    <a:pt x="2532" y="482"/>
                  </a:lnTo>
                  <a:lnTo>
                    <a:pt x="2532" y="419"/>
                  </a:lnTo>
                  <a:lnTo>
                    <a:pt x="2532" y="335"/>
                  </a:lnTo>
                  <a:lnTo>
                    <a:pt x="2532" y="293"/>
                  </a:lnTo>
                  <a:lnTo>
                    <a:pt x="2490" y="335"/>
                  </a:lnTo>
                  <a:lnTo>
                    <a:pt x="2469" y="440"/>
                  </a:lnTo>
                  <a:lnTo>
                    <a:pt x="2407" y="482"/>
                  </a:lnTo>
                  <a:lnTo>
                    <a:pt x="2386" y="335"/>
                  </a:lnTo>
                  <a:lnTo>
                    <a:pt x="2344" y="335"/>
                  </a:lnTo>
                  <a:lnTo>
                    <a:pt x="2302" y="398"/>
                  </a:lnTo>
                  <a:lnTo>
                    <a:pt x="2323" y="440"/>
                  </a:lnTo>
                  <a:lnTo>
                    <a:pt x="2302" y="503"/>
                  </a:lnTo>
                  <a:lnTo>
                    <a:pt x="2093" y="503"/>
                  </a:lnTo>
                  <a:lnTo>
                    <a:pt x="2093" y="607"/>
                  </a:lnTo>
                  <a:lnTo>
                    <a:pt x="2072" y="691"/>
                  </a:lnTo>
                  <a:lnTo>
                    <a:pt x="1988" y="670"/>
                  </a:lnTo>
                  <a:lnTo>
                    <a:pt x="1967" y="586"/>
                  </a:lnTo>
                  <a:lnTo>
                    <a:pt x="1925" y="586"/>
                  </a:lnTo>
                  <a:lnTo>
                    <a:pt x="1925" y="670"/>
                  </a:lnTo>
                  <a:lnTo>
                    <a:pt x="1904" y="733"/>
                  </a:lnTo>
                  <a:lnTo>
                    <a:pt x="1883" y="691"/>
                  </a:lnTo>
                  <a:lnTo>
                    <a:pt x="1883" y="607"/>
                  </a:lnTo>
                  <a:lnTo>
                    <a:pt x="1904" y="482"/>
                  </a:lnTo>
                  <a:lnTo>
                    <a:pt x="1904" y="252"/>
                  </a:lnTo>
                  <a:lnTo>
                    <a:pt x="1883" y="168"/>
                  </a:lnTo>
                  <a:lnTo>
                    <a:pt x="1779" y="84"/>
                  </a:lnTo>
                  <a:lnTo>
                    <a:pt x="1716"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60" name="Google Shape;10480;p32">
              <a:extLst>
                <a:ext uri="{FF2B5EF4-FFF2-40B4-BE49-F238E27FC236}">
                  <a16:creationId xmlns:a16="http://schemas.microsoft.com/office/drawing/2014/main" id="{BCF48D83-3724-2F77-BA6C-CD66261CB68D}"/>
                </a:ext>
              </a:extLst>
            </p:cNvPr>
            <p:cNvSpPr/>
            <p:nvPr/>
          </p:nvSpPr>
          <p:spPr>
            <a:xfrm>
              <a:off x="3875616" y="1704846"/>
              <a:ext cx="21475" cy="18350"/>
            </a:xfrm>
            <a:custGeom>
              <a:avLst/>
              <a:gdLst/>
              <a:ahLst/>
              <a:cxnLst/>
              <a:rect l="l" t="t" r="r" b="b"/>
              <a:pathLst>
                <a:path w="859" h="734" extrusionOk="0">
                  <a:moveTo>
                    <a:pt x="650" y="1"/>
                  </a:moveTo>
                  <a:lnTo>
                    <a:pt x="587" y="43"/>
                  </a:lnTo>
                  <a:lnTo>
                    <a:pt x="419" y="126"/>
                  </a:lnTo>
                  <a:lnTo>
                    <a:pt x="419" y="43"/>
                  </a:lnTo>
                  <a:lnTo>
                    <a:pt x="357" y="43"/>
                  </a:lnTo>
                  <a:lnTo>
                    <a:pt x="273" y="105"/>
                  </a:lnTo>
                  <a:lnTo>
                    <a:pt x="252" y="147"/>
                  </a:lnTo>
                  <a:lnTo>
                    <a:pt x="231" y="210"/>
                  </a:lnTo>
                  <a:lnTo>
                    <a:pt x="126" y="189"/>
                  </a:lnTo>
                  <a:lnTo>
                    <a:pt x="64" y="252"/>
                  </a:lnTo>
                  <a:lnTo>
                    <a:pt x="1" y="315"/>
                  </a:lnTo>
                  <a:lnTo>
                    <a:pt x="64" y="357"/>
                  </a:lnTo>
                  <a:lnTo>
                    <a:pt x="210" y="357"/>
                  </a:lnTo>
                  <a:lnTo>
                    <a:pt x="252" y="461"/>
                  </a:lnTo>
                  <a:lnTo>
                    <a:pt x="273" y="524"/>
                  </a:lnTo>
                  <a:lnTo>
                    <a:pt x="273" y="608"/>
                  </a:lnTo>
                  <a:lnTo>
                    <a:pt x="336" y="629"/>
                  </a:lnTo>
                  <a:lnTo>
                    <a:pt x="273" y="712"/>
                  </a:lnTo>
                  <a:lnTo>
                    <a:pt x="357" y="712"/>
                  </a:lnTo>
                  <a:lnTo>
                    <a:pt x="419" y="733"/>
                  </a:lnTo>
                  <a:lnTo>
                    <a:pt x="440" y="670"/>
                  </a:lnTo>
                  <a:lnTo>
                    <a:pt x="587" y="608"/>
                  </a:lnTo>
                  <a:lnTo>
                    <a:pt x="670" y="608"/>
                  </a:lnTo>
                  <a:lnTo>
                    <a:pt x="754" y="524"/>
                  </a:lnTo>
                  <a:lnTo>
                    <a:pt x="733" y="461"/>
                  </a:lnTo>
                  <a:lnTo>
                    <a:pt x="754" y="315"/>
                  </a:lnTo>
                  <a:lnTo>
                    <a:pt x="796" y="294"/>
                  </a:lnTo>
                  <a:lnTo>
                    <a:pt x="859" y="189"/>
                  </a:lnTo>
                  <a:lnTo>
                    <a:pt x="796" y="105"/>
                  </a:lnTo>
                  <a:lnTo>
                    <a:pt x="733" y="85"/>
                  </a:lnTo>
                  <a:lnTo>
                    <a:pt x="670" y="22"/>
                  </a:lnTo>
                  <a:lnTo>
                    <a:pt x="650"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61" name="Google Shape;10481;p32">
              <a:extLst>
                <a:ext uri="{FF2B5EF4-FFF2-40B4-BE49-F238E27FC236}">
                  <a16:creationId xmlns:a16="http://schemas.microsoft.com/office/drawing/2014/main" id="{85EBC08C-D7F9-3DFE-60B3-D1F4D5E45E5C}"/>
                </a:ext>
              </a:extLst>
            </p:cNvPr>
            <p:cNvSpPr/>
            <p:nvPr/>
          </p:nvSpPr>
          <p:spPr>
            <a:xfrm>
              <a:off x="3883472" y="1716371"/>
              <a:ext cx="39275" cy="43425"/>
            </a:xfrm>
            <a:custGeom>
              <a:avLst/>
              <a:gdLst/>
              <a:ahLst/>
              <a:cxnLst/>
              <a:rect l="l" t="t" r="r" b="b"/>
              <a:pathLst>
                <a:path w="1571" h="1737" extrusionOk="0">
                  <a:moveTo>
                    <a:pt x="796" y="0"/>
                  </a:moveTo>
                  <a:lnTo>
                    <a:pt x="649" y="105"/>
                  </a:lnTo>
                  <a:lnTo>
                    <a:pt x="482" y="251"/>
                  </a:lnTo>
                  <a:lnTo>
                    <a:pt x="377" y="251"/>
                  </a:lnTo>
                  <a:lnTo>
                    <a:pt x="147" y="293"/>
                  </a:lnTo>
                  <a:lnTo>
                    <a:pt x="43" y="398"/>
                  </a:lnTo>
                  <a:lnTo>
                    <a:pt x="1" y="502"/>
                  </a:lnTo>
                  <a:lnTo>
                    <a:pt x="105" y="565"/>
                  </a:lnTo>
                  <a:lnTo>
                    <a:pt x="168" y="670"/>
                  </a:lnTo>
                  <a:lnTo>
                    <a:pt x="273" y="670"/>
                  </a:lnTo>
                  <a:lnTo>
                    <a:pt x="315" y="712"/>
                  </a:lnTo>
                  <a:lnTo>
                    <a:pt x="273" y="795"/>
                  </a:lnTo>
                  <a:lnTo>
                    <a:pt x="273" y="900"/>
                  </a:lnTo>
                  <a:lnTo>
                    <a:pt x="168" y="1046"/>
                  </a:lnTo>
                  <a:lnTo>
                    <a:pt x="147" y="1235"/>
                  </a:lnTo>
                  <a:lnTo>
                    <a:pt x="64" y="1297"/>
                  </a:lnTo>
                  <a:lnTo>
                    <a:pt x="105" y="1402"/>
                  </a:lnTo>
                  <a:lnTo>
                    <a:pt x="43" y="1444"/>
                  </a:lnTo>
                  <a:lnTo>
                    <a:pt x="64" y="1548"/>
                  </a:lnTo>
                  <a:lnTo>
                    <a:pt x="126" y="1548"/>
                  </a:lnTo>
                  <a:lnTo>
                    <a:pt x="210" y="1507"/>
                  </a:lnTo>
                  <a:lnTo>
                    <a:pt x="315" y="1465"/>
                  </a:lnTo>
                  <a:lnTo>
                    <a:pt x="440" y="1402"/>
                  </a:lnTo>
                  <a:lnTo>
                    <a:pt x="524" y="1402"/>
                  </a:lnTo>
                  <a:lnTo>
                    <a:pt x="587" y="1318"/>
                  </a:lnTo>
                  <a:lnTo>
                    <a:pt x="649" y="1193"/>
                  </a:lnTo>
                  <a:lnTo>
                    <a:pt x="691" y="1151"/>
                  </a:lnTo>
                  <a:lnTo>
                    <a:pt x="796" y="1151"/>
                  </a:lnTo>
                  <a:lnTo>
                    <a:pt x="838" y="1130"/>
                  </a:lnTo>
                  <a:lnTo>
                    <a:pt x="838" y="1235"/>
                  </a:lnTo>
                  <a:lnTo>
                    <a:pt x="796" y="1423"/>
                  </a:lnTo>
                  <a:lnTo>
                    <a:pt x="796" y="1548"/>
                  </a:lnTo>
                  <a:lnTo>
                    <a:pt x="754" y="1632"/>
                  </a:lnTo>
                  <a:lnTo>
                    <a:pt x="775" y="1737"/>
                  </a:lnTo>
                  <a:lnTo>
                    <a:pt x="859" y="1737"/>
                  </a:lnTo>
                  <a:lnTo>
                    <a:pt x="942" y="1653"/>
                  </a:lnTo>
                  <a:lnTo>
                    <a:pt x="942" y="1569"/>
                  </a:lnTo>
                  <a:lnTo>
                    <a:pt x="984" y="1465"/>
                  </a:lnTo>
                  <a:lnTo>
                    <a:pt x="1089" y="1423"/>
                  </a:lnTo>
                  <a:lnTo>
                    <a:pt x="1193" y="1402"/>
                  </a:lnTo>
                  <a:lnTo>
                    <a:pt x="1277" y="1151"/>
                  </a:lnTo>
                  <a:lnTo>
                    <a:pt x="1277" y="1046"/>
                  </a:lnTo>
                  <a:lnTo>
                    <a:pt x="1382" y="900"/>
                  </a:lnTo>
                  <a:lnTo>
                    <a:pt x="1507" y="837"/>
                  </a:lnTo>
                  <a:lnTo>
                    <a:pt x="1570" y="795"/>
                  </a:lnTo>
                  <a:lnTo>
                    <a:pt x="1465" y="732"/>
                  </a:lnTo>
                  <a:lnTo>
                    <a:pt x="1403" y="691"/>
                  </a:lnTo>
                  <a:lnTo>
                    <a:pt x="1298" y="628"/>
                  </a:lnTo>
                  <a:lnTo>
                    <a:pt x="1172" y="712"/>
                  </a:lnTo>
                  <a:lnTo>
                    <a:pt x="1089" y="774"/>
                  </a:lnTo>
                  <a:lnTo>
                    <a:pt x="963" y="691"/>
                  </a:lnTo>
                  <a:lnTo>
                    <a:pt x="838" y="565"/>
                  </a:lnTo>
                  <a:lnTo>
                    <a:pt x="796" y="398"/>
                  </a:lnTo>
                  <a:lnTo>
                    <a:pt x="838" y="356"/>
                  </a:lnTo>
                  <a:lnTo>
                    <a:pt x="942" y="314"/>
                  </a:lnTo>
                  <a:lnTo>
                    <a:pt x="942" y="272"/>
                  </a:lnTo>
                  <a:lnTo>
                    <a:pt x="859" y="147"/>
                  </a:lnTo>
                  <a:lnTo>
                    <a:pt x="796"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62" name="Google Shape;10482;p32">
              <a:extLst>
                <a:ext uri="{FF2B5EF4-FFF2-40B4-BE49-F238E27FC236}">
                  <a16:creationId xmlns:a16="http://schemas.microsoft.com/office/drawing/2014/main" id="{AA8E2761-9676-5CF8-D84C-11020A2DD61F}"/>
                </a:ext>
              </a:extLst>
            </p:cNvPr>
            <p:cNvSpPr/>
            <p:nvPr/>
          </p:nvSpPr>
          <p:spPr>
            <a:xfrm>
              <a:off x="3781475" y="1649925"/>
              <a:ext cx="102550" cy="141275"/>
            </a:xfrm>
            <a:custGeom>
              <a:avLst/>
              <a:gdLst/>
              <a:ahLst/>
              <a:cxnLst/>
              <a:rect l="l" t="t" r="r" b="b"/>
              <a:pathLst>
                <a:path w="4102" h="5651" extrusionOk="0">
                  <a:moveTo>
                    <a:pt x="1988" y="1"/>
                  </a:moveTo>
                  <a:lnTo>
                    <a:pt x="1926" y="22"/>
                  </a:lnTo>
                  <a:lnTo>
                    <a:pt x="1842" y="126"/>
                  </a:lnTo>
                  <a:lnTo>
                    <a:pt x="1884" y="315"/>
                  </a:lnTo>
                  <a:lnTo>
                    <a:pt x="1821" y="419"/>
                  </a:lnTo>
                  <a:lnTo>
                    <a:pt x="1821" y="524"/>
                  </a:lnTo>
                  <a:lnTo>
                    <a:pt x="1800" y="629"/>
                  </a:lnTo>
                  <a:lnTo>
                    <a:pt x="1842" y="649"/>
                  </a:lnTo>
                  <a:lnTo>
                    <a:pt x="1884" y="733"/>
                  </a:lnTo>
                  <a:lnTo>
                    <a:pt x="1884" y="1068"/>
                  </a:lnTo>
                  <a:lnTo>
                    <a:pt x="1884" y="1235"/>
                  </a:lnTo>
                  <a:lnTo>
                    <a:pt x="1926" y="1361"/>
                  </a:lnTo>
                  <a:lnTo>
                    <a:pt x="2030" y="1507"/>
                  </a:lnTo>
                  <a:lnTo>
                    <a:pt x="2030" y="1654"/>
                  </a:lnTo>
                  <a:lnTo>
                    <a:pt x="2135" y="1779"/>
                  </a:lnTo>
                  <a:lnTo>
                    <a:pt x="2135" y="1863"/>
                  </a:lnTo>
                  <a:lnTo>
                    <a:pt x="2051" y="1863"/>
                  </a:lnTo>
                  <a:lnTo>
                    <a:pt x="2009" y="1800"/>
                  </a:lnTo>
                  <a:lnTo>
                    <a:pt x="1926" y="1612"/>
                  </a:lnTo>
                  <a:lnTo>
                    <a:pt x="1842" y="1507"/>
                  </a:lnTo>
                  <a:lnTo>
                    <a:pt x="1800" y="1507"/>
                  </a:lnTo>
                  <a:lnTo>
                    <a:pt x="1716" y="1570"/>
                  </a:lnTo>
                  <a:lnTo>
                    <a:pt x="1675" y="1549"/>
                  </a:lnTo>
                  <a:lnTo>
                    <a:pt x="1675" y="1486"/>
                  </a:lnTo>
                  <a:lnTo>
                    <a:pt x="1737" y="1403"/>
                  </a:lnTo>
                  <a:lnTo>
                    <a:pt x="1779" y="1361"/>
                  </a:lnTo>
                  <a:lnTo>
                    <a:pt x="1779" y="1256"/>
                  </a:lnTo>
                  <a:lnTo>
                    <a:pt x="1695" y="1026"/>
                  </a:lnTo>
                  <a:lnTo>
                    <a:pt x="1695" y="817"/>
                  </a:lnTo>
                  <a:lnTo>
                    <a:pt x="1675" y="733"/>
                  </a:lnTo>
                  <a:lnTo>
                    <a:pt x="1528" y="649"/>
                  </a:lnTo>
                  <a:lnTo>
                    <a:pt x="1465" y="524"/>
                  </a:lnTo>
                  <a:lnTo>
                    <a:pt x="1382" y="503"/>
                  </a:lnTo>
                  <a:lnTo>
                    <a:pt x="1319" y="545"/>
                  </a:lnTo>
                  <a:lnTo>
                    <a:pt x="1319" y="670"/>
                  </a:lnTo>
                  <a:lnTo>
                    <a:pt x="1193" y="838"/>
                  </a:lnTo>
                  <a:lnTo>
                    <a:pt x="1172" y="963"/>
                  </a:lnTo>
                  <a:lnTo>
                    <a:pt x="1193" y="1089"/>
                  </a:lnTo>
                  <a:lnTo>
                    <a:pt x="1256" y="1235"/>
                  </a:lnTo>
                  <a:lnTo>
                    <a:pt x="1277" y="1403"/>
                  </a:lnTo>
                  <a:lnTo>
                    <a:pt x="1214" y="1382"/>
                  </a:lnTo>
                  <a:lnTo>
                    <a:pt x="1172" y="1298"/>
                  </a:lnTo>
                  <a:lnTo>
                    <a:pt x="1151" y="1173"/>
                  </a:lnTo>
                  <a:lnTo>
                    <a:pt x="1172" y="1089"/>
                  </a:lnTo>
                  <a:lnTo>
                    <a:pt x="1110" y="1068"/>
                  </a:lnTo>
                  <a:lnTo>
                    <a:pt x="1068" y="984"/>
                  </a:lnTo>
                  <a:lnTo>
                    <a:pt x="1047" y="984"/>
                  </a:lnTo>
                  <a:lnTo>
                    <a:pt x="984" y="1047"/>
                  </a:lnTo>
                  <a:lnTo>
                    <a:pt x="942" y="1026"/>
                  </a:lnTo>
                  <a:lnTo>
                    <a:pt x="942" y="942"/>
                  </a:lnTo>
                  <a:lnTo>
                    <a:pt x="1047" y="859"/>
                  </a:lnTo>
                  <a:lnTo>
                    <a:pt x="1047" y="838"/>
                  </a:lnTo>
                  <a:lnTo>
                    <a:pt x="984" y="817"/>
                  </a:lnTo>
                  <a:lnTo>
                    <a:pt x="859" y="859"/>
                  </a:lnTo>
                  <a:lnTo>
                    <a:pt x="775" y="921"/>
                  </a:lnTo>
                  <a:lnTo>
                    <a:pt x="691" y="859"/>
                  </a:lnTo>
                  <a:lnTo>
                    <a:pt x="733" y="817"/>
                  </a:lnTo>
                  <a:lnTo>
                    <a:pt x="775" y="775"/>
                  </a:lnTo>
                  <a:lnTo>
                    <a:pt x="796" y="733"/>
                  </a:lnTo>
                  <a:lnTo>
                    <a:pt x="900" y="629"/>
                  </a:lnTo>
                  <a:lnTo>
                    <a:pt x="984" y="629"/>
                  </a:lnTo>
                  <a:lnTo>
                    <a:pt x="1005" y="649"/>
                  </a:lnTo>
                  <a:lnTo>
                    <a:pt x="1089" y="670"/>
                  </a:lnTo>
                  <a:lnTo>
                    <a:pt x="1151" y="608"/>
                  </a:lnTo>
                  <a:lnTo>
                    <a:pt x="1172" y="524"/>
                  </a:lnTo>
                  <a:lnTo>
                    <a:pt x="1089" y="398"/>
                  </a:lnTo>
                  <a:lnTo>
                    <a:pt x="1047" y="336"/>
                  </a:lnTo>
                  <a:lnTo>
                    <a:pt x="900" y="357"/>
                  </a:lnTo>
                  <a:lnTo>
                    <a:pt x="670" y="545"/>
                  </a:lnTo>
                  <a:lnTo>
                    <a:pt x="587" y="566"/>
                  </a:lnTo>
                  <a:lnTo>
                    <a:pt x="545" y="545"/>
                  </a:lnTo>
                  <a:lnTo>
                    <a:pt x="545" y="461"/>
                  </a:lnTo>
                  <a:lnTo>
                    <a:pt x="461" y="419"/>
                  </a:lnTo>
                  <a:lnTo>
                    <a:pt x="419" y="440"/>
                  </a:lnTo>
                  <a:lnTo>
                    <a:pt x="419" y="566"/>
                  </a:lnTo>
                  <a:lnTo>
                    <a:pt x="545" y="712"/>
                  </a:lnTo>
                  <a:lnTo>
                    <a:pt x="524" y="754"/>
                  </a:lnTo>
                  <a:lnTo>
                    <a:pt x="419" y="754"/>
                  </a:lnTo>
                  <a:lnTo>
                    <a:pt x="377" y="649"/>
                  </a:lnTo>
                  <a:lnTo>
                    <a:pt x="315" y="503"/>
                  </a:lnTo>
                  <a:lnTo>
                    <a:pt x="231" y="503"/>
                  </a:lnTo>
                  <a:lnTo>
                    <a:pt x="126" y="608"/>
                  </a:lnTo>
                  <a:lnTo>
                    <a:pt x="147" y="733"/>
                  </a:lnTo>
                  <a:lnTo>
                    <a:pt x="168" y="775"/>
                  </a:lnTo>
                  <a:lnTo>
                    <a:pt x="168" y="880"/>
                  </a:lnTo>
                  <a:lnTo>
                    <a:pt x="147" y="880"/>
                  </a:lnTo>
                  <a:lnTo>
                    <a:pt x="43" y="963"/>
                  </a:lnTo>
                  <a:lnTo>
                    <a:pt x="1" y="984"/>
                  </a:lnTo>
                  <a:lnTo>
                    <a:pt x="1" y="1089"/>
                  </a:lnTo>
                  <a:lnTo>
                    <a:pt x="22" y="1235"/>
                  </a:lnTo>
                  <a:lnTo>
                    <a:pt x="43" y="1361"/>
                  </a:lnTo>
                  <a:lnTo>
                    <a:pt x="147" y="1549"/>
                  </a:lnTo>
                  <a:lnTo>
                    <a:pt x="147" y="1612"/>
                  </a:lnTo>
                  <a:lnTo>
                    <a:pt x="231" y="1591"/>
                  </a:lnTo>
                  <a:lnTo>
                    <a:pt x="273" y="1507"/>
                  </a:lnTo>
                  <a:lnTo>
                    <a:pt x="273" y="1403"/>
                  </a:lnTo>
                  <a:lnTo>
                    <a:pt x="273" y="1298"/>
                  </a:lnTo>
                  <a:lnTo>
                    <a:pt x="335" y="1277"/>
                  </a:lnTo>
                  <a:lnTo>
                    <a:pt x="419" y="1361"/>
                  </a:lnTo>
                  <a:lnTo>
                    <a:pt x="461" y="1298"/>
                  </a:lnTo>
                  <a:lnTo>
                    <a:pt x="482" y="1340"/>
                  </a:lnTo>
                  <a:lnTo>
                    <a:pt x="440" y="1445"/>
                  </a:lnTo>
                  <a:lnTo>
                    <a:pt x="419" y="1591"/>
                  </a:lnTo>
                  <a:lnTo>
                    <a:pt x="377" y="1612"/>
                  </a:lnTo>
                  <a:lnTo>
                    <a:pt x="377" y="1675"/>
                  </a:lnTo>
                  <a:lnTo>
                    <a:pt x="482" y="1779"/>
                  </a:lnTo>
                  <a:lnTo>
                    <a:pt x="482" y="1800"/>
                  </a:lnTo>
                  <a:lnTo>
                    <a:pt x="545" y="1821"/>
                  </a:lnTo>
                  <a:lnTo>
                    <a:pt x="628" y="1821"/>
                  </a:lnTo>
                  <a:lnTo>
                    <a:pt x="649" y="1863"/>
                  </a:lnTo>
                  <a:lnTo>
                    <a:pt x="649" y="1926"/>
                  </a:lnTo>
                  <a:lnTo>
                    <a:pt x="545" y="2010"/>
                  </a:lnTo>
                  <a:lnTo>
                    <a:pt x="482" y="2010"/>
                  </a:lnTo>
                  <a:lnTo>
                    <a:pt x="482" y="1968"/>
                  </a:lnTo>
                  <a:lnTo>
                    <a:pt x="461" y="1905"/>
                  </a:lnTo>
                  <a:lnTo>
                    <a:pt x="315" y="1800"/>
                  </a:lnTo>
                  <a:lnTo>
                    <a:pt x="273" y="1821"/>
                  </a:lnTo>
                  <a:lnTo>
                    <a:pt x="273" y="1884"/>
                  </a:lnTo>
                  <a:lnTo>
                    <a:pt x="335" y="1989"/>
                  </a:lnTo>
                  <a:lnTo>
                    <a:pt x="419" y="2030"/>
                  </a:lnTo>
                  <a:lnTo>
                    <a:pt x="482" y="2093"/>
                  </a:lnTo>
                  <a:lnTo>
                    <a:pt x="482" y="2114"/>
                  </a:lnTo>
                  <a:lnTo>
                    <a:pt x="440" y="2177"/>
                  </a:lnTo>
                  <a:lnTo>
                    <a:pt x="482" y="2240"/>
                  </a:lnTo>
                  <a:lnTo>
                    <a:pt x="587" y="2302"/>
                  </a:lnTo>
                  <a:lnTo>
                    <a:pt x="670" y="2344"/>
                  </a:lnTo>
                  <a:lnTo>
                    <a:pt x="691" y="2428"/>
                  </a:lnTo>
                  <a:lnTo>
                    <a:pt x="775" y="2449"/>
                  </a:lnTo>
                  <a:lnTo>
                    <a:pt x="900" y="2449"/>
                  </a:lnTo>
                  <a:lnTo>
                    <a:pt x="942" y="2491"/>
                  </a:lnTo>
                  <a:lnTo>
                    <a:pt x="879" y="2533"/>
                  </a:lnTo>
                  <a:lnTo>
                    <a:pt x="754" y="2533"/>
                  </a:lnTo>
                  <a:lnTo>
                    <a:pt x="754" y="2637"/>
                  </a:lnTo>
                  <a:lnTo>
                    <a:pt x="796" y="2742"/>
                  </a:lnTo>
                  <a:lnTo>
                    <a:pt x="859" y="2742"/>
                  </a:lnTo>
                  <a:lnTo>
                    <a:pt x="942" y="2763"/>
                  </a:lnTo>
                  <a:lnTo>
                    <a:pt x="1068" y="2909"/>
                  </a:lnTo>
                  <a:lnTo>
                    <a:pt x="1110" y="2972"/>
                  </a:lnTo>
                  <a:lnTo>
                    <a:pt x="1068" y="3035"/>
                  </a:lnTo>
                  <a:lnTo>
                    <a:pt x="1068" y="3077"/>
                  </a:lnTo>
                  <a:lnTo>
                    <a:pt x="1382" y="3077"/>
                  </a:lnTo>
                  <a:lnTo>
                    <a:pt x="1465" y="3014"/>
                  </a:lnTo>
                  <a:lnTo>
                    <a:pt x="1465" y="2930"/>
                  </a:lnTo>
                  <a:lnTo>
                    <a:pt x="1507" y="2805"/>
                  </a:lnTo>
                  <a:lnTo>
                    <a:pt x="1591" y="2763"/>
                  </a:lnTo>
                  <a:lnTo>
                    <a:pt x="1675" y="2805"/>
                  </a:lnTo>
                  <a:lnTo>
                    <a:pt x="1675" y="2721"/>
                  </a:lnTo>
                  <a:lnTo>
                    <a:pt x="1612" y="2616"/>
                  </a:lnTo>
                  <a:lnTo>
                    <a:pt x="1570" y="2512"/>
                  </a:lnTo>
                  <a:lnTo>
                    <a:pt x="1570" y="2386"/>
                  </a:lnTo>
                  <a:lnTo>
                    <a:pt x="1528" y="2302"/>
                  </a:lnTo>
                  <a:lnTo>
                    <a:pt x="1528" y="2219"/>
                  </a:lnTo>
                  <a:lnTo>
                    <a:pt x="1591" y="2198"/>
                  </a:lnTo>
                  <a:lnTo>
                    <a:pt x="1633" y="2219"/>
                  </a:lnTo>
                  <a:lnTo>
                    <a:pt x="1695" y="2323"/>
                  </a:lnTo>
                  <a:lnTo>
                    <a:pt x="1675" y="2344"/>
                  </a:lnTo>
                  <a:lnTo>
                    <a:pt x="1695" y="2428"/>
                  </a:lnTo>
                  <a:lnTo>
                    <a:pt x="1779" y="2344"/>
                  </a:lnTo>
                  <a:lnTo>
                    <a:pt x="1779" y="2282"/>
                  </a:lnTo>
                  <a:lnTo>
                    <a:pt x="1737" y="2093"/>
                  </a:lnTo>
                  <a:lnTo>
                    <a:pt x="1800" y="2010"/>
                  </a:lnTo>
                  <a:lnTo>
                    <a:pt x="1821" y="2010"/>
                  </a:lnTo>
                  <a:lnTo>
                    <a:pt x="1884" y="2093"/>
                  </a:lnTo>
                  <a:lnTo>
                    <a:pt x="1884" y="2219"/>
                  </a:lnTo>
                  <a:lnTo>
                    <a:pt x="1926" y="2282"/>
                  </a:lnTo>
                  <a:lnTo>
                    <a:pt x="1926" y="2344"/>
                  </a:lnTo>
                  <a:lnTo>
                    <a:pt x="1842" y="2428"/>
                  </a:lnTo>
                  <a:lnTo>
                    <a:pt x="1842" y="2491"/>
                  </a:lnTo>
                  <a:lnTo>
                    <a:pt x="1884" y="2637"/>
                  </a:lnTo>
                  <a:lnTo>
                    <a:pt x="1926" y="2658"/>
                  </a:lnTo>
                  <a:lnTo>
                    <a:pt x="2009" y="2637"/>
                  </a:lnTo>
                  <a:lnTo>
                    <a:pt x="2156" y="2491"/>
                  </a:lnTo>
                  <a:lnTo>
                    <a:pt x="2219" y="2344"/>
                  </a:lnTo>
                  <a:lnTo>
                    <a:pt x="2219" y="2240"/>
                  </a:lnTo>
                  <a:lnTo>
                    <a:pt x="2239" y="2177"/>
                  </a:lnTo>
                  <a:lnTo>
                    <a:pt x="2302" y="2198"/>
                  </a:lnTo>
                  <a:lnTo>
                    <a:pt x="2344" y="2282"/>
                  </a:lnTo>
                  <a:lnTo>
                    <a:pt x="2323" y="2407"/>
                  </a:lnTo>
                  <a:lnTo>
                    <a:pt x="2260" y="2512"/>
                  </a:lnTo>
                  <a:lnTo>
                    <a:pt x="2260" y="2595"/>
                  </a:lnTo>
                  <a:lnTo>
                    <a:pt x="2344" y="2637"/>
                  </a:lnTo>
                  <a:lnTo>
                    <a:pt x="2449" y="2616"/>
                  </a:lnTo>
                  <a:lnTo>
                    <a:pt x="2532" y="2533"/>
                  </a:lnTo>
                  <a:lnTo>
                    <a:pt x="2574" y="2533"/>
                  </a:lnTo>
                  <a:lnTo>
                    <a:pt x="2574" y="2595"/>
                  </a:lnTo>
                  <a:lnTo>
                    <a:pt x="2532" y="2637"/>
                  </a:lnTo>
                  <a:lnTo>
                    <a:pt x="2428" y="2658"/>
                  </a:lnTo>
                  <a:lnTo>
                    <a:pt x="2344" y="2763"/>
                  </a:lnTo>
                  <a:lnTo>
                    <a:pt x="2156" y="2763"/>
                  </a:lnTo>
                  <a:lnTo>
                    <a:pt x="2009" y="2826"/>
                  </a:lnTo>
                  <a:lnTo>
                    <a:pt x="1988" y="2867"/>
                  </a:lnTo>
                  <a:lnTo>
                    <a:pt x="2009" y="2951"/>
                  </a:lnTo>
                  <a:lnTo>
                    <a:pt x="1884" y="3014"/>
                  </a:lnTo>
                  <a:lnTo>
                    <a:pt x="1800" y="3118"/>
                  </a:lnTo>
                  <a:lnTo>
                    <a:pt x="1716" y="3181"/>
                  </a:lnTo>
                  <a:lnTo>
                    <a:pt x="1675" y="3181"/>
                  </a:lnTo>
                  <a:lnTo>
                    <a:pt x="1570" y="3244"/>
                  </a:lnTo>
                  <a:lnTo>
                    <a:pt x="1570" y="3328"/>
                  </a:lnTo>
                  <a:lnTo>
                    <a:pt x="1507" y="3349"/>
                  </a:lnTo>
                  <a:lnTo>
                    <a:pt x="1486" y="3265"/>
                  </a:lnTo>
                  <a:lnTo>
                    <a:pt x="1465" y="3223"/>
                  </a:lnTo>
                  <a:lnTo>
                    <a:pt x="1382" y="3265"/>
                  </a:lnTo>
                  <a:lnTo>
                    <a:pt x="1298" y="3286"/>
                  </a:lnTo>
                  <a:lnTo>
                    <a:pt x="1298" y="3349"/>
                  </a:lnTo>
                  <a:lnTo>
                    <a:pt x="1277" y="3390"/>
                  </a:lnTo>
                  <a:lnTo>
                    <a:pt x="1319" y="3579"/>
                  </a:lnTo>
                  <a:lnTo>
                    <a:pt x="1319" y="3704"/>
                  </a:lnTo>
                  <a:lnTo>
                    <a:pt x="1361" y="3746"/>
                  </a:lnTo>
                  <a:lnTo>
                    <a:pt x="1465" y="3746"/>
                  </a:lnTo>
                  <a:lnTo>
                    <a:pt x="1528" y="3704"/>
                  </a:lnTo>
                  <a:lnTo>
                    <a:pt x="1633" y="3683"/>
                  </a:lnTo>
                  <a:lnTo>
                    <a:pt x="1695" y="3662"/>
                  </a:lnTo>
                  <a:lnTo>
                    <a:pt x="1779" y="3662"/>
                  </a:lnTo>
                  <a:lnTo>
                    <a:pt x="1842" y="3642"/>
                  </a:lnTo>
                  <a:lnTo>
                    <a:pt x="1926" y="3537"/>
                  </a:lnTo>
                  <a:lnTo>
                    <a:pt x="1988" y="3537"/>
                  </a:lnTo>
                  <a:lnTo>
                    <a:pt x="2009" y="3495"/>
                  </a:lnTo>
                  <a:lnTo>
                    <a:pt x="2114" y="3495"/>
                  </a:lnTo>
                  <a:lnTo>
                    <a:pt x="2135" y="3537"/>
                  </a:lnTo>
                  <a:lnTo>
                    <a:pt x="2428" y="3537"/>
                  </a:lnTo>
                  <a:lnTo>
                    <a:pt x="2470" y="3474"/>
                  </a:lnTo>
                  <a:lnTo>
                    <a:pt x="2553" y="3432"/>
                  </a:lnTo>
                  <a:lnTo>
                    <a:pt x="2616" y="3432"/>
                  </a:lnTo>
                  <a:lnTo>
                    <a:pt x="2616" y="3495"/>
                  </a:lnTo>
                  <a:lnTo>
                    <a:pt x="2553" y="3537"/>
                  </a:lnTo>
                  <a:lnTo>
                    <a:pt x="2532" y="3600"/>
                  </a:lnTo>
                  <a:lnTo>
                    <a:pt x="2449" y="3600"/>
                  </a:lnTo>
                  <a:lnTo>
                    <a:pt x="2407" y="3642"/>
                  </a:lnTo>
                  <a:lnTo>
                    <a:pt x="2239" y="3642"/>
                  </a:lnTo>
                  <a:lnTo>
                    <a:pt x="2135" y="3683"/>
                  </a:lnTo>
                  <a:lnTo>
                    <a:pt x="1947" y="3767"/>
                  </a:lnTo>
                  <a:lnTo>
                    <a:pt x="1884" y="3767"/>
                  </a:lnTo>
                  <a:lnTo>
                    <a:pt x="1800" y="3788"/>
                  </a:lnTo>
                  <a:lnTo>
                    <a:pt x="1800" y="3809"/>
                  </a:lnTo>
                  <a:lnTo>
                    <a:pt x="1905" y="3872"/>
                  </a:lnTo>
                  <a:lnTo>
                    <a:pt x="2051" y="3893"/>
                  </a:lnTo>
                  <a:lnTo>
                    <a:pt x="2135" y="3893"/>
                  </a:lnTo>
                  <a:lnTo>
                    <a:pt x="2239" y="3976"/>
                  </a:lnTo>
                  <a:lnTo>
                    <a:pt x="2239" y="4018"/>
                  </a:lnTo>
                  <a:lnTo>
                    <a:pt x="2030" y="4018"/>
                  </a:lnTo>
                  <a:lnTo>
                    <a:pt x="1947" y="4060"/>
                  </a:lnTo>
                  <a:lnTo>
                    <a:pt x="1905" y="4018"/>
                  </a:lnTo>
                  <a:lnTo>
                    <a:pt x="1800" y="3997"/>
                  </a:lnTo>
                  <a:lnTo>
                    <a:pt x="1779" y="4060"/>
                  </a:lnTo>
                  <a:lnTo>
                    <a:pt x="1737" y="4060"/>
                  </a:lnTo>
                  <a:lnTo>
                    <a:pt x="1695" y="3997"/>
                  </a:lnTo>
                  <a:lnTo>
                    <a:pt x="1633" y="3914"/>
                  </a:lnTo>
                  <a:lnTo>
                    <a:pt x="1570" y="3893"/>
                  </a:lnTo>
                  <a:lnTo>
                    <a:pt x="1423" y="3997"/>
                  </a:lnTo>
                  <a:lnTo>
                    <a:pt x="1423" y="4018"/>
                  </a:lnTo>
                  <a:lnTo>
                    <a:pt x="1486" y="4102"/>
                  </a:lnTo>
                  <a:lnTo>
                    <a:pt x="1507" y="4165"/>
                  </a:lnTo>
                  <a:lnTo>
                    <a:pt x="1486" y="4227"/>
                  </a:lnTo>
                  <a:lnTo>
                    <a:pt x="1507" y="4227"/>
                  </a:lnTo>
                  <a:lnTo>
                    <a:pt x="1486" y="4290"/>
                  </a:lnTo>
                  <a:lnTo>
                    <a:pt x="1507" y="4332"/>
                  </a:lnTo>
                  <a:lnTo>
                    <a:pt x="1591" y="4395"/>
                  </a:lnTo>
                  <a:lnTo>
                    <a:pt x="1591" y="4437"/>
                  </a:lnTo>
                  <a:lnTo>
                    <a:pt x="1612" y="4499"/>
                  </a:lnTo>
                  <a:lnTo>
                    <a:pt x="1633" y="4478"/>
                  </a:lnTo>
                  <a:lnTo>
                    <a:pt x="1716" y="4541"/>
                  </a:lnTo>
                  <a:lnTo>
                    <a:pt x="1716" y="4604"/>
                  </a:lnTo>
                  <a:lnTo>
                    <a:pt x="1779" y="4688"/>
                  </a:lnTo>
                  <a:lnTo>
                    <a:pt x="1800" y="4646"/>
                  </a:lnTo>
                  <a:lnTo>
                    <a:pt x="1884" y="4688"/>
                  </a:lnTo>
                  <a:lnTo>
                    <a:pt x="1926" y="4751"/>
                  </a:lnTo>
                  <a:lnTo>
                    <a:pt x="1988" y="4792"/>
                  </a:lnTo>
                  <a:lnTo>
                    <a:pt x="1988" y="4855"/>
                  </a:lnTo>
                  <a:lnTo>
                    <a:pt x="2114" y="4960"/>
                  </a:lnTo>
                  <a:lnTo>
                    <a:pt x="2239" y="4918"/>
                  </a:lnTo>
                  <a:lnTo>
                    <a:pt x="2260" y="4834"/>
                  </a:lnTo>
                  <a:lnTo>
                    <a:pt x="2323" y="4834"/>
                  </a:lnTo>
                  <a:lnTo>
                    <a:pt x="2344" y="4897"/>
                  </a:lnTo>
                  <a:lnTo>
                    <a:pt x="2428" y="4855"/>
                  </a:lnTo>
                  <a:lnTo>
                    <a:pt x="2449" y="4897"/>
                  </a:lnTo>
                  <a:lnTo>
                    <a:pt x="2449" y="4960"/>
                  </a:lnTo>
                  <a:lnTo>
                    <a:pt x="2407" y="5023"/>
                  </a:lnTo>
                  <a:lnTo>
                    <a:pt x="2344" y="5023"/>
                  </a:lnTo>
                  <a:lnTo>
                    <a:pt x="2239" y="5106"/>
                  </a:lnTo>
                  <a:lnTo>
                    <a:pt x="2239" y="5148"/>
                  </a:lnTo>
                  <a:lnTo>
                    <a:pt x="2428" y="5336"/>
                  </a:lnTo>
                  <a:lnTo>
                    <a:pt x="2470" y="5357"/>
                  </a:lnTo>
                  <a:lnTo>
                    <a:pt x="2532" y="5420"/>
                  </a:lnTo>
                  <a:lnTo>
                    <a:pt x="2512" y="5567"/>
                  </a:lnTo>
                  <a:lnTo>
                    <a:pt x="2532" y="5650"/>
                  </a:lnTo>
                  <a:lnTo>
                    <a:pt x="2574" y="5650"/>
                  </a:lnTo>
                  <a:lnTo>
                    <a:pt x="2616" y="5587"/>
                  </a:lnTo>
                  <a:lnTo>
                    <a:pt x="2658" y="5567"/>
                  </a:lnTo>
                  <a:lnTo>
                    <a:pt x="2721" y="5650"/>
                  </a:lnTo>
                  <a:lnTo>
                    <a:pt x="2784" y="5629"/>
                  </a:lnTo>
                  <a:lnTo>
                    <a:pt x="2867" y="5525"/>
                  </a:lnTo>
                  <a:lnTo>
                    <a:pt x="2888" y="5420"/>
                  </a:lnTo>
                  <a:lnTo>
                    <a:pt x="2930" y="5357"/>
                  </a:lnTo>
                  <a:lnTo>
                    <a:pt x="2930" y="5315"/>
                  </a:lnTo>
                  <a:lnTo>
                    <a:pt x="2867" y="5148"/>
                  </a:lnTo>
                  <a:lnTo>
                    <a:pt x="2846" y="5023"/>
                  </a:lnTo>
                  <a:lnTo>
                    <a:pt x="2888" y="4939"/>
                  </a:lnTo>
                  <a:lnTo>
                    <a:pt x="2951" y="4855"/>
                  </a:lnTo>
                  <a:lnTo>
                    <a:pt x="2951" y="4499"/>
                  </a:lnTo>
                  <a:lnTo>
                    <a:pt x="2972" y="4395"/>
                  </a:lnTo>
                  <a:lnTo>
                    <a:pt x="2972" y="4311"/>
                  </a:lnTo>
                  <a:lnTo>
                    <a:pt x="3056" y="4227"/>
                  </a:lnTo>
                  <a:lnTo>
                    <a:pt x="3056" y="4206"/>
                  </a:lnTo>
                  <a:lnTo>
                    <a:pt x="2972" y="4165"/>
                  </a:lnTo>
                  <a:lnTo>
                    <a:pt x="3056" y="4060"/>
                  </a:lnTo>
                  <a:lnTo>
                    <a:pt x="3181" y="4081"/>
                  </a:lnTo>
                  <a:lnTo>
                    <a:pt x="3202" y="4081"/>
                  </a:lnTo>
                  <a:lnTo>
                    <a:pt x="3244" y="3976"/>
                  </a:lnTo>
                  <a:lnTo>
                    <a:pt x="3244" y="3809"/>
                  </a:lnTo>
                  <a:lnTo>
                    <a:pt x="3265" y="3683"/>
                  </a:lnTo>
                  <a:lnTo>
                    <a:pt x="3265" y="3558"/>
                  </a:lnTo>
                  <a:lnTo>
                    <a:pt x="3181" y="3432"/>
                  </a:lnTo>
                  <a:lnTo>
                    <a:pt x="3181" y="3286"/>
                  </a:lnTo>
                  <a:lnTo>
                    <a:pt x="3244" y="3265"/>
                  </a:lnTo>
                  <a:lnTo>
                    <a:pt x="3348" y="3328"/>
                  </a:lnTo>
                  <a:lnTo>
                    <a:pt x="3390" y="3223"/>
                  </a:lnTo>
                  <a:lnTo>
                    <a:pt x="3369" y="3181"/>
                  </a:lnTo>
                  <a:lnTo>
                    <a:pt x="3369" y="3056"/>
                  </a:lnTo>
                  <a:lnTo>
                    <a:pt x="3390" y="2951"/>
                  </a:lnTo>
                  <a:lnTo>
                    <a:pt x="3369" y="2742"/>
                  </a:lnTo>
                  <a:lnTo>
                    <a:pt x="3348" y="2616"/>
                  </a:lnTo>
                  <a:lnTo>
                    <a:pt x="3369" y="2554"/>
                  </a:lnTo>
                  <a:lnTo>
                    <a:pt x="3495" y="2449"/>
                  </a:lnTo>
                  <a:lnTo>
                    <a:pt x="3495" y="2386"/>
                  </a:lnTo>
                  <a:lnTo>
                    <a:pt x="3474" y="2323"/>
                  </a:lnTo>
                  <a:lnTo>
                    <a:pt x="3474" y="2282"/>
                  </a:lnTo>
                  <a:lnTo>
                    <a:pt x="3579" y="2282"/>
                  </a:lnTo>
                  <a:lnTo>
                    <a:pt x="3725" y="2135"/>
                  </a:lnTo>
                  <a:lnTo>
                    <a:pt x="3830" y="2135"/>
                  </a:lnTo>
                  <a:lnTo>
                    <a:pt x="3934" y="2114"/>
                  </a:lnTo>
                  <a:lnTo>
                    <a:pt x="3997" y="2219"/>
                  </a:lnTo>
                  <a:lnTo>
                    <a:pt x="4039" y="2198"/>
                  </a:lnTo>
                  <a:lnTo>
                    <a:pt x="4081" y="2114"/>
                  </a:lnTo>
                  <a:lnTo>
                    <a:pt x="4102" y="2072"/>
                  </a:lnTo>
                  <a:lnTo>
                    <a:pt x="4102" y="1926"/>
                  </a:lnTo>
                  <a:lnTo>
                    <a:pt x="4018" y="1905"/>
                  </a:lnTo>
                  <a:lnTo>
                    <a:pt x="3767" y="1821"/>
                  </a:lnTo>
                  <a:lnTo>
                    <a:pt x="3662" y="1779"/>
                  </a:lnTo>
                  <a:lnTo>
                    <a:pt x="3495" y="1612"/>
                  </a:lnTo>
                  <a:lnTo>
                    <a:pt x="3411" y="1570"/>
                  </a:lnTo>
                  <a:lnTo>
                    <a:pt x="3286" y="1382"/>
                  </a:lnTo>
                  <a:lnTo>
                    <a:pt x="3244" y="1361"/>
                  </a:lnTo>
                  <a:lnTo>
                    <a:pt x="3097" y="1361"/>
                  </a:lnTo>
                  <a:lnTo>
                    <a:pt x="3056" y="1277"/>
                  </a:lnTo>
                  <a:lnTo>
                    <a:pt x="3056" y="1193"/>
                  </a:lnTo>
                  <a:lnTo>
                    <a:pt x="2972" y="942"/>
                  </a:lnTo>
                  <a:lnTo>
                    <a:pt x="2888" y="733"/>
                  </a:lnTo>
                  <a:lnTo>
                    <a:pt x="2742" y="608"/>
                  </a:lnTo>
                  <a:lnTo>
                    <a:pt x="2658" y="670"/>
                  </a:lnTo>
                  <a:lnTo>
                    <a:pt x="2637" y="775"/>
                  </a:lnTo>
                  <a:lnTo>
                    <a:pt x="2658" y="984"/>
                  </a:lnTo>
                  <a:lnTo>
                    <a:pt x="2658" y="1131"/>
                  </a:lnTo>
                  <a:lnTo>
                    <a:pt x="2574" y="1193"/>
                  </a:lnTo>
                  <a:lnTo>
                    <a:pt x="2553" y="1173"/>
                  </a:lnTo>
                  <a:lnTo>
                    <a:pt x="2553" y="1131"/>
                  </a:lnTo>
                  <a:lnTo>
                    <a:pt x="2553" y="963"/>
                  </a:lnTo>
                  <a:lnTo>
                    <a:pt x="2553" y="733"/>
                  </a:lnTo>
                  <a:lnTo>
                    <a:pt x="2616" y="670"/>
                  </a:lnTo>
                  <a:lnTo>
                    <a:pt x="2616" y="545"/>
                  </a:lnTo>
                  <a:lnTo>
                    <a:pt x="2553" y="419"/>
                  </a:lnTo>
                  <a:lnTo>
                    <a:pt x="2449" y="231"/>
                  </a:lnTo>
                  <a:lnTo>
                    <a:pt x="2344" y="189"/>
                  </a:lnTo>
                  <a:lnTo>
                    <a:pt x="2260" y="231"/>
                  </a:lnTo>
                  <a:lnTo>
                    <a:pt x="2219" y="315"/>
                  </a:lnTo>
                  <a:lnTo>
                    <a:pt x="2156" y="294"/>
                  </a:lnTo>
                  <a:lnTo>
                    <a:pt x="2135" y="147"/>
                  </a:lnTo>
                  <a:lnTo>
                    <a:pt x="2030"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sp>
        <p:nvSpPr>
          <p:cNvPr id="65" name="Google Shape;10483;p32">
            <a:extLst>
              <a:ext uri="{FF2B5EF4-FFF2-40B4-BE49-F238E27FC236}">
                <a16:creationId xmlns:a16="http://schemas.microsoft.com/office/drawing/2014/main" id="{FF3EB4BB-976C-6EC2-700B-C26C4783DB91}"/>
              </a:ext>
            </a:extLst>
          </p:cNvPr>
          <p:cNvSpPr/>
          <p:nvPr/>
        </p:nvSpPr>
        <p:spPr>
          <a:xfrm>
            <a:off x="10550851" y="3066238"/>
            <a:ext cx="271149" cy="460736"/>
          </a:xfrm>
          <a:custGeom>
            <a:avLst/>
            <a:gdLst/>
            <a:ahLst/>
            <a:cxnLst/>
            <a:rect l="l" t="t" r="r" b="b"/>
            <a:pathLst>
              <a:path w="7010" h="12284" extrusionOk="0">
                <a:moveTo>
                  <a:pt x="4122" y="1"/>
                </a:moveTo>
                <a:lnTo>
                  <a:pt x="4122" y="43"/>
                </a:lnTo>
                <a:lnTo>
                  <a:pt x="4080" y="126"/>
                </a:lnTo>
                <a:lnTo>
                  <a:pt x="4017" y="126"/>
                </a:lnTo>
                <a:lnTo>
                  <a:pt x="3996" y="147"/>
                </a:lnTo>
                <a:lnTo>
                  <a:pt x="4059" y="231"/>
                </a:lnTo>
                <a:lnTo>
                  <a:pt x="4080" y="357"/>
                </a:lnTo>
                <a:lnTo>
                  <a:pt x="4289" y="671"/>
                </a:lnTo>
                <a:lnTo>
                  <a:pt x="4331" y="796"/>
                </a:lnTo>
                <a:lnTo>
                  <a:pt x="4331" y="1005"/>
                </a:lnTo>
                <a:lnTo>
                  <a:pt x="4310" y="1089"/>
                </a:lnTo>
                <a:lnTo>
                  <a:pt x="4373" y="1277"/>
                </a:lnTo>
                <a:lnTo>
                  <a:pt x="4415" y="1382"/>
                </a:lnTo>
                <a:lnTo>
                  <a:pt x="4415" y="1424"/>
                </a:lnTo>
                <a:lnTo>
                  <a:pt x="4373" y="1424"/>
                </a:lnTo>
                <a:lnTo>
                  <a:pt x="4289" y="1528"/>
                </a:lnTo>
                <a:lnTo>
                  <a:pt x="4310" y="1633"/>
                </a:lnTo>
                <a:lnTo>
                  <a:pt x="4373" y="1738"/>
                </a:lnTo>
                <a:lnTo>
                  <a:pt x="4394" y="1800"/>
                </a:lnTo>
                <a:lnTo>
                  <a:pt x="4457" y="1821"/>
                </a:lnTo>
                <a:lnTo>
                  <a:pt x="4478" y="1905"/>
                </a:lnTo>
                <a:lnTo>
                  <a:pt x="4457" y="1926"/>
                </a:lnTo>
                <a:lnTo>
                  <a:pt x="4457" y="2010"/>
                </a:lnTo>
                <a:lnTo>
                  <a:pt x="4394" y="2051"/>
                </a:lnTo>
                <a:lnTo>
                  <a:pt x="4206" y="2031"/>
                </a:lnTo>
                <a:lnTo>
                  <a:pt x="4017" y="1926"/>
                </a:lnTo>
                <a:lnTo>
                  <a:pt x="3955" y="1947"/>
                </a:lnTo>
                <a:lnTo>
                  <a:pt x="3892" y="2031"/>
                </a:lnTo>
                <a:lnTo>
                  <a:pt x="3913" y="2093"/>
                </a:lnTo>
                <a:lnTo>
                  <a:pt x="3976" y="2093"/>
                </a:lnTo>
                <a:lnTo>
                  <a:pt x="4080" y="2156"/>
                </a:lnTo>
                <a:lnTo>
                  <a:pt x="4080" y="2219"/>
                </a:lnTo>
                <a:lnTo>
                  <a:pt x="4017" y="2261"/>
                </a:lnTo>
                <a:lnTo>
                  <a:pt x="3976" y="2365"/>
                </a:lnTo>
                <a:lnTo>
                  <a:pt x="3892" y="2407"/>
                </a:lnTo>
                <a:lnTo>
                  <a:pt x="3871" y="2449"/>
                </a:lnTo>
                <a:lnTo>
                  <a:pt x="3787" y="2470"/>
                </a:lnTo>
                <a:lnTo>
                  <a:pt x="3745" y="2575"/>
                </a:lnTo>
                <a:lnTo>
                  <a:pt x="3766" y="2679"/>
                </a:lnTo>
                <a:lnTo>
                  <a:pt x="3766" y="2847"/>
                </a:lnTo>
                <a:lnTo>
                  <a:pt x="3787" y="2930"/>
                </a:lnTo>
                <a:lnTo>
                  <a:pt x="3871" y="2930"/>
                </a:lnTo>
                <a:lnTo>
                  <a:pt x="3976" y="2993"/>
                </a:lnTo>
                <a:lnTo>
                  <a:pt x="4059" y="3077"/>
                </a:lnTo>
                <a:lnTo>
                  <a:pt x="4122" y="3286"/>
                </a:lnTo>
                <a:lnTo>
                  <a:pt x="4164" y="3495"/>
                </a:lnTo>
                <a:lnTo>
                  <a:pt x="4122" y="3516"/>
                </a:lnTo>
                <a:lnTo>
                  <a:pt x="4185" y="3621"/>
                </a:lnTo>
                <a:lnTo>
                  <a:pt x="4289" y="3684"/>
                </a:lnTo>
                <a:lnTo>
                  <a:pt x="4415" y="3516"/>
                </a:lnTo>
                <a:lnTo>
                  <a:pt x="4478" y="3412"/>
                </a:lnTo>
                <a:lnTo>
                  <a:pt x="4478" y="3349"/>
                </a:lnTo>
                <a:lnTo>
                  <a:pt x="4520" y="3286"/>
                </a:lnTo>
                <a:lnTo>
                  <a:pt x="4540" y="3286"/>
                </a:lnTo>
                <a:cubicBezTo>
                  <a:pt x="4624" y="3370"/>
                  <a:pt x="4708" y="3453"/>
                  <a:pt x="4729" y="3558"/>
                </a:cubicBezTo>
                <a:lnTo>
                  <a:pt x="4729" y="3579"/>
                </a:lnTo>
                <a:lnTo>
                  <a:pt x="4687" y="3704"/>
                </a:lnTo>
                <a:lnTo>
                  <a:pt x="4687" y="3809"/>
                </a:lnTo>
                <a:lnTo>
                  <a:pt x="4729" y="3872"/>
                </a:lnTo>
                <a:lnTo>
                  <a:pt x="4792" y="3830"/>
                </a:lnTo>
                <a:lnTo>
                  <a:pt x="4917" y="3725"/>
                </a:lnTo>
                <a:lnTo>
                  <a:pt x="4980" y="3872"/>
                </a:lnTo>
                <a:lnTo>
                  <a:pt x="4917" y="3976"/>
                </a:lnTo>
                <a:lnTo>
                  <a:pt x="4833" y="4018"/>
                </a:lnTo>
                <a:lnTo>
                  <a:pt x="4771" y="3976"/>
                </a:lnTo>
                <a:lnTo>
                  <a:pt x="4792" y="4102"/>
                </a:lnTo>
                <a:lnTo>
                  <a:pt x="4729" y="4144"/>
                </a:lnTo>
                <a:lnTo>
                  <a:pt x="4666" y="4123"/>
                </a:lnTo>
                <a:lnTo>
                  <a:pt x="4624" y="4018"/>
                </a:lnTo>
                <a:lnTo>
                  <a:pt x="4603" y="3914"/>
                </a:lnTo>
                <a:lnTo>
                  <a:pt x="4582" y="3872"/>
                </a:lnTo>
                <a:lnTo>
                  <a:pt x="4499" y="3893"/>
                </a:lnTo>
                <a:lnTo>
                  <a:pt x="4457" y="3872"/>
                </a:lnTo>
                <a:lnTo>
                  <a:pt x="4415" y="3976"/>
                </a:lnTo>
                <a:lnTo>
                  <a:pt x="4478" y="4123"/>
                </a:lnTo>
                <a:lnTo>
                  <a:pt x="4478" y="4228"/>
                </a:lnTo>
                <a:lnTo>
                  <a:pt x="4394" y="4248"/>
                </a:lnTo>
                <a:lnTo>
                  <a:pt x="4310" y="4353"/>
                </a:lnTo>
                <a:lnTo>
                  <a:pt x="4310" y="4416"/>
                </a:lnTo>
                <a:lnTo>
                  <a:pt x="4457" y="4562"/>
                </a:lnTo>
                <a:lnTo>
                  <a:pt x="4499" y="4646"/>
                </a:lnTo>
                <a:lnTo>
                  <a:pt x="4457" y="4813"/>
                </a:lnTo>
                <a:lnTo>
                  <a:pt x="4373" y="4855"/>
                </a:lnTo>
                <a:lnTo>
                  <a:pt x="4289" y="4834"/>
                </a:lnTo>
                <a:lnTo>
                  <a:pt x="4268" y="4876"/>
                </a:lnTo>
                <a:lnTo>
                  <a:pt x="4352" y="4981"/>
                </a:lnTo>
                <a:lnTo>
                  <a:pt x="4415" y="4960"/>
                </a:lnTo>
                <a:lnTo>
                  <a:pt x="4499" y="4876"/>
                </a:lnTo>
                <a:lnTo>
                  <a:pt x="4603" y="5148"/>
                </a:lnTo>
                <a:lnTo>
                  <a:pt x="4666" y="5441"/>
                </a:lnTo>
                <a:lnTo>
                  <a:pt x="4624" y="5588"/>
                </a:lnTo>
                <a:lnTo>
                  <a:pt x="4624" y="5860"/>
                </a:lnTo>
                <a:lnTo>
                  <a:pt x="4520" y="6236"/>
                </a:lnTo>
                <a:lnTo>
                  <a:pt x="4561" y="6404"/>
                </a:lnTo>
                <a:lnTo>
                  <a:pt x="4499" y="6592"/>
                </a:lnTo>
                <a:lnTo>
                  <a:pt x="4373" y="6655"/>
                </a:lnTo>
                <a:lnTo>
                  <a:pt x="4310" y="6843"/>
                </a:lnTo>
                <a:lnTo>
                  <a:pt x="4310" y="7031"/>
                </a:lnTo>
                <a:lnTo>
                  <a:pt x="4248" y="7136"/>
                </a:lnTo>
                <a:lnTo>
                  <a:pt x="4206" y="7241"/>
                </a:lnTo>
                <a:lnTo>
                  <a:pt x="4080" y="7366"/>
                </a:lnTo>
                <a:lnTo>
                  <a:pt x="3829" y="7533"/>
                </a:lnTo>
                <a:lnTo>
                  <a:pt x="3724" y="7554"/>
                </a:lnTo>
                <a:lnTo>
                  <a:pt x="3662" y="7659"/>
                </a:lnTo>
                <a:lnTo>
                  <a:pt x="3536" y="7575"/>
                </a:lnTo>
                <a:lnTo>
                  <a:pt x="3411" y="7429"/>
                </a:lnTo>
                <a:lnTo>
                  <a:pt x="3411" y="7345"/>
                </a:lnTo>
                <a:lnTo>
                  <a:pt x="3452" y="7324"/>
                </a:lnTo>
                <a:lnTo>
                  <a:pt x="3515" y="7220"/>
                </a:lnTo>
                <a:lnTo>
                  <a:pt x="3515" y="7157"/>
                </a:lnTo>
                <a:lnTo>
                  <a:pt x="3578" y="7073"/>
                </a:lnTo>
                <a:lnTo>
                  <a:pt x="3578" y="7052"/>
                </a:lnTo>
                <a:lnTo>
                  <a:pt x="3452" y="7073"/>
                </a:lnTo>
                <a:lnTo>
                  <a:pt x="3348" y="7178"/>
                </a:lnTo>
                <a:lnTo>
                  <a:pt x="3222" y="7241"/>
                </a:lnTo>
                <a:lnTo>
                  <a:pt x="3201" y="7345"/>
                </a:lnTo>
                <a:lnTo>
                  <a:pt x="3264" y="7471"/>
                </a:lnTo>
                <a:lnTo>
                  <a:pt x="3306" y="7722"/>
                </a:lnTo>
                <a:lnTo>
                  <a:pt x="3264" y="7868"/>
                </a:lnTo>
                <a:lnTo>
                  <a:pt x="3139" y="7994"/>
                </a:lnTo>
                <a:lnTo>
                  <a:pt x="3139" y="8077"/>
                </a:lnTo>
                <a:lnTo>
                  <a:pt x="3076" y="8119"/>
                </a:lnTo>
                <a:lnTo>
                  <a:pt x="3055" y="8329"/>
                </a:lnTo>
                <a:lnTo>
                  <a:pt x="3118" y="8391"/>
                </a:lnTo>
                <a:lnTo>
                  <a:pt x="3118" y="8475"/>
                </a:lnTo>
                <a:lnTo>
                  <a:pt x="3076" y="8496"/>
                </a:lnTo>
                <a:lnTo>
                  <a:pt x="3118" y="8517"/>
                </a:lnTo>
                <a:lnTo>
                  <a:pt x="3076" y="8601"/>
                </a:lnTo>
                <a:lnTo>
                  <a:pt x="3034" y="8601"/>
                </a:lnTo>
                <a:lnTo>
                  <a:pt x="3055" y="8642"/>
                </a:lnTo>
                <a:lnTo>
                  <a:pt x="2992" y="8684"/>
                </a:lnTo>
                <a:lnTo>
                  <a:pt x="2929" y="8621"/>
                </a:lnTo>
                <a:lnTo>
                  <a:pt x="2846" y="8684"/>
                </a:lnTo>
                <a:lnTo>
                  <a:pt x="2804" y="8642"/>
                </a:lnTo>
                <a:lnTo>
                  <a:pt x="2762" y="8517"/>
                </a:lnTo>
                <a:lnTo>
                  <a:pt x="2741" y="8496"/>
                </a:lnTo>
                <a:lnTo>
                  <a:pt x="2657" y="8538"/>
                </a:lnTo>
                <a:lnTo>
                  <a:pt x="2595" y="8538"/>
                </a:lnTo>
                <a:lnTo>
                  <a:pt x="2553" y="8517"/>
                </a:lnTo>
                <a:lnTo>
                  <a:pt x="2302" y="8601"/>
                </a:lnTo>
                <a:lnTo>
                  <a:pt x="2176" y="8642"/>
                </a:lnTo>
                <a:lnTo>
                  <a:pt x="2030" y="8705"/>
                </a:lnTo>
                <a:lnTo>
                  <a:pt x="1883" y="8705"/>
                </a:lnTo>
                <a:lnTo>
                  <a:pt x="1758" y="8747"/>
                </a:lnTo>
                <a:lnTo>
                  <a:pt x="1695" y="8726"/>
                </a:lnTo>
                <a:lnTo>
                  <a:pt x="1569" y="8747"/>
                </a:lnTo>
                <a:lnTo>
                  <a:pt x="1360" y="8914"/>
                </a:lnTo>
                <a:lnTo>
                  <a:pt x="1297" y="9040"/>
                </a:lnTo>
                <a:lnTo>
                  <a:pt x="1235" y="9082"/>
                </a:lnTo>
                <a:lnTo>
                  <a:pt x="1193" y="9165"/>
                </a:lnTo>
                <a:lnTo>
                  <a:pt x="1046" y="9354"/>
                </a:lnTo>
                <a:lnTo>
                  <a:pt x="942" y="9375"/>
                </a:lnTo>
                <a:lnTo>
                  <a:pt x="858" y="9479"/>
                </a:lnTo>
                <a:lnTo>
                  <a:pt x="837" y="9563"/>
                </a:lnTo>
                <a:lnTo>
                  <a:pt x="753" y="9647"/>
                </a:lnTo>
                <a:lnTo>
                  <a:pt x="607" y="9668"/>
                </a:lnTo>
                <a:lnTo>
                  <a:pt x="544" y="9751"/>
                </a:lnTo>
                <a:lnTo>
                  <a:pt x="565" y="9940"/>
                </a:lnTo>
                <a:lnTo>
                  <a:pt x="628" y="9961"/>
                </a:lnTo>
                <a:lnTo>
                  <a:pt x="649" y="10002"/>
                </a:lnTo>
                <a:lnTo>
                  <a:pt x="628" y="10065"/>
                </a:lnTo>
                <a:lnTo>
                  <a:pt x="607" y="10044"/>
                </a:lnTo>
                <a:lnTo>
                  <a:pt x="481" y="10149"/>
                </a:lnTo>
                <a:lnTo>
                  <a:pt x="439" y="10212"/>
                </a:lnTo>
                <a:lnTo>
                  <a:pt x="377" y="10274"/>
                </a:lnTo>
                <a:lnTo>
                  <a:pt x="272" y="10379"/>
                </a:lnTo>
                <a:lnTo>
                  <a:pt x="209" y="10463"/>
                </a:lnTo>
                <a:lnTo>
                  <a:pt x="105" y="10463"/>
                </a:lnTo>
                <a:lnTo>
                  <a:pt x="0" y="10505"/>
                </a:lnTo>
                <a:lnTo>
                  <a:pt x="105" y="10505"/>
                </a:lnTo>
                <a:lnTo>
                  <a:pt x="167" y="10609"/>
                </a:lnTo>
                <a:lnTo>
                  <a:pt x="209" y="10735"/>
                </a:lnTo>
                <a:lnTo>
                  <a:pt x="167" y="10777"/>
                </a:lnTo>
                <a:lnTo>
                  <a:pt x="126" y="10693"/>
                </a:lnTo>
                <a:lnTo>
                  <a:pt x="84" y="10609"/>
                </a:lnTo>
                <a:lnTo>
                  <a:pt x="63" y="10714"/>
                </a:lnTo>
                <a:lnTo>
                  <a:pt x="84" y="10818"/>
                </a:lnTo>
                <a:lnTo>
                  <a:pt x="167" y="10839"/>
                </a:lnTo>
                <a:lnTo>
                  <a:pt x="167" y="10923"/>
                </a:lnTo>
                <a:lnTo>
                  <a:pt x="126" y="11007"/>
                </a:lnTo>
                <a:lnTo>
                  <a:pt x="126" y="11007"/>
                </a:lnTo>
                <a:lnTo>
                  <a:pt x="188" y="10965"/>
                </a:lnTo>
                <a:lnTo>
                  <a:pt x="230" y="10902"/>
                </a:lnTo>
                <a:lnTo>
                  <a:pt x="314" y="10860"/>
                </a:lnTo>
                <a:lnTo>
                  <a:pt x="377" y="10902"/>
                </a:lnTo>
                <a:lnTo>
                  <a:pt x="314" y="10944"/>
                </a:lnTo>
                <a:lnTo>
                  <a:pt x="377" y="10965"/>
                </a:lnTo>
                <a:lnTo>
                  <a:pt x="439" y="10944"/>
                </a:lnTo>
                <a:lnTo>
                  <a:pt x="439" y="10839"/>
                </a:lnTo>
                <a:lnTo>
                  <a:pt x="398" y="10798"/>
                </a:lnTo>
                <a:lnTo>
                  <a:pt x="293" y="10818"/>
                </a:lnTo>
                <a:lnTo>
                  <a:pt x="293" y="10777"/>
                </a:lnTo>
                <a:lnTo>
                  <a:pt x="314" y="10714"/>
                </a:lnTo>
                <a:lnTo>
                  <a:pt x="293" y="10630"/>
                </a:lnTo>
                <a:lnTo>
                  <a:pt x="335" y="10588"/>
                </a:lnTo>
                <a:lnTo>
                  <a:pt x="439" y="10609"/>
                </a:lnTo>
                <a:lnTo>
                  <a:pt x="544" y="10798"/>
                </a:lnTo>
                <a:lnTo>
                  <a:pt x="586" y="10923"/>
                </a:lnTo>
                <a:lnTo>
                  <a:pt x="628" y="10986"/>
                </a:lnTo>
                <a:lnTo>
                  <a:pt x="628" y="11153"/>
                </a:lnTo>
                <a:lnTo>
                  <a:pt x="544" y="11342"/>
                </a:lnTo>
                <a:lnTo>
                  <a:pt x="439" y="11342"/>
                </a:lnTo>
                <a:lnTo>
                  <a:pt x="481" y="11383"/>
                </a:lnTo>
                <a:lnTo>
                  <a:pt x="544" y="11551"/>
                </a:lnTo>
                <a:lnTo>
                  <a:pt x="586" y="11760"/>
                </a:lnTo>
                <a:lnTo>
                  <a:pt x="691" y="11865"/>
                </a:lnTo>
                <a:lnTo>
                  <a:pt x="691" y="11969"/>
                </a:lnTo>
                <a:lnTo>
                  <a:pt x="628" y="12011"/>
                </a:lnTo>
                <a:lnTo>
                  <a:pt x="711" y="12095"/>
                </a:lnTo>
                <a:lnTo>
                  <a:pt x="795" y="12095"/>
                </a:lnTo>
                <a:lnTo>
                  <a:pt x="858" y="12158"/>
                </a:lnTo>
                <a:lnTo>
                  <a:pt x="900" y="12095"/>
                </a:lnTo>
                <a:lnTo>
                  <a:pt x="900" y="12053"/>
                </a:lnTo>
                <a:lnTo>
                  <a:pt x="816" y="11906"/>
                </a:lnTo>
                <a:lnTo>
                  <a:pt x="816" y="11739"/>
                </a:lnTo>
                <a:lnTo>
                  <a:pt x="858" y="11676"/>
                </a:lnTo>
                <a:lnTo>
                  <a:pt x="921" y="11739"/>
                </a:lnTo>
                <a:lnTo>
                  <a:pt x="900" y="11781"/>
                </a:lnTo>
                <a:lnTo>
                  <a:pt x="900" y="11844"/>
                </a:lnTo>
                <a:lnTo>
                  <a:pt x="963" y="11948"/>
                </a:lnTo>
                <a:lnTo>
                  <a:pt x="1004" y="12095"/>
                </a:lnTo>
                <a:lnTo>
                  <a:pt x="963" y="12199"/>
                </a:lnTo>
                <a:lnTo>
                  <a:pt x="1004" y="12283"/>
                </a:lnTo>
                <a:lnTo>
                  <a:pt x="1109" y="12220"/>
                </a:lnTo>
                <a:lnTo>
                  <a:pt x="1214" y="12074"/>
                </a:lnTo>
                <a:lnTo>
                  <a:pt x="1109" y="11969"/>
                </a:lnTo>
                <a:lnTo>
                  <a:pt x="1109" y="11906"/>
                </a:lnTo>
                <a:lnTo>
                  <a:pt x="1151" y="11886"/>
                </a:lnTo>
                <a:lnTo>
                  <a:pt x="1235" y="11906"/>
                </a:lnTo>
                <a:lnTo>
                  <a:pt x="1276" y="11948"/>
                </a:lnTo>
                <a:lnTo>
                  <a:pt x="1318" y="11844"/>
                </a:lnTo>
                <a:lnTo>
                  <a:pt x="1318" y="11655"/>
                </a:lnTo>
                <a:lnTo>
                  <a:pt x="1276" y="11572"/>
                </a:lnTo>
                <a:lnTo>
                  <a:pt x="1276" y="11237"/>
                </a:lnTo>
                <a:lnTo>
                  <a:pt x="1276" y="11049"/>
                </a:lnTo>
                <a:lnTo>
                  <a:pt x="1339" y="10944"/>
                </a:lnTo>
                <a:lnTo>
                  <a:pt x="1444" y="10839"/>
                </a:lnTo>
                <a:lnTo>
                  <a:pt x="1423" y="10777"/>
                </a:lnTo>
                <a:lnTo>
                  <a:pt x="1360" y="10735"/>
                </a:lnTo>
                <a:lnTo>
                  <a:pt x="1360" y="10630"/>
                </a:lnTo>
                <a:lnTo>
                  <a:pt x="1318" y="10630"/>
                </a:lnTo>
                <a:lnTo>
                  <a:pt x="1339" y="10567"/>
                </a:lnTo>
                <a:lnTo>
                  <a:pt x="1151" y="10567"/>
                </a:lnTo>
                <a:lnTo>
                  <a:pt x="1130" y="10505"/>
                </a:lnTo>
                <a:lnTo>
                  <a:pt x="1235" y="10463"/>
                </a:lnTo>
                <a:lnTo>
                  <a:pt x="1255" y="10379"/>
                </a:lnTo>
                <a:lnTo>
                  <a:pt x="1235" y="10212"/>
                </a:lnTo>
                <a:lnTo>
                  <a:pt x="1151" y="10170"/>
                </a:lnTo>
                <a:lnTo>
                  <a:pt x="1067" y="10191"/>
                </a:lnTo>
                <a:lnTo>
                  <a:pt x="1067" y="10212"/>
                </a:lnTo>
                <a:lnTo>
                  <a:pt x="1004" y="10274"/>
                </a:lnTo>
                <a:lnTo>
                  <a:pt x="921" y="10274"/>
                </a:lnTo>
                <a:lnTo>
                  <a:pt x="795" y="10149"/>
                </a:lnTo>
                <a:lnTo>
                  <a:pt x="816" y="10065"/>
                </a:lnTo>
                <a:lnTo>
                  <a:pt x="1004" y="9982"/>
                </a:lnTo>
                <a:lnTo>
                  <a:pt x="1151" y="9961"/>
                </a:lnTo>
                <a:lnTo>
                  <a:pt x="1339" y="10002"/>
                </a:lnTo>
                <a:lnTo>
                  <a:pt x="1423" y="10065"/>
                </a:lnTo>
                <a:lnTo>
                  <a:pt x="1444" y="10002"/>
                </a:lnTo>
                <a:lnTo>
                  <a:pt x="1444" y="9940"/>
                </a:lnTo>
                <a:lnTo>
                  <a:pt x="1444" y="9835"/>
                </a:lnTo>
                <a:lnTo>
                  <a:pt x="1423" y="9751"/>
                </a:lnTo>
                <a:lnTo>
                  <a:pt x="1444" y="9689"/>
                </a:lnTo>
                <a:lnTo>
                  <a:pt x="1527" y="9689"/>
                </a:lnTo>
                <a:lnTo>
                  <a:pt x="1569" y="9772"/>
                </a:lnTo>
                <a:lnTo>
                  <a:pt x="1653" y="9772"/>
                </a:lnTo>
                <a:lnTo>
                  <a:pt x="1758" y="9730"/>
                </a:lnTo>
                <a:lnTo>
                  <a:pt x="1946" y="9689"/>
                </a:lnTo>
                <a:lnTo>
                  <a:pt x="2113" y="9647"/>
                </a:lnTo>
                <a:lnTo>
                  <a:pt x="2218" y="9647"/>
                </a:lnTo>
                <a:lnTo>
                  <a:pt x="2281" y="9668"/>
                </a:lnTo>
                <a:lnTo>
                  <a:pt x="2323" y="9647"/>
                </a:lnTo>
                <a:cubicBezTo>
                  <a:pt x="2323" y="9668"/>
                  <a:pt x="2364" y="9730"/>
                  <a:pt x="2364" y="9751"/>
                </a:cubicBezTo>
                <a:lnTo>
                  <a:pt x="2218" y="9856"/>
                </a:lnTo>
                <a:lnTo>
                  <a:pt x="2218" y="9940"/>
                </a:lnTo>
                <a:lnTo>
                  <a:pt x="2155" y="9877"/>
                </a:lnTo>
                <a:lnTo>
                  <a:pt x="2051" y="9898"/>
                </a:lnTo>
                <a:lnTo>
                  <a:pt x="1967" y="9961"/>
                </a:lnTo>
                <a:lnTo>
                  <a:pt x="1904" y="9940"/>
                </a:lnTo>
                <a:lnTo>
                  <a:pt x="1841" y="9772"/>
                </a:lnTo>
                <a:lnTo>
                  <a:pt x="1779" y="9772"/>
                </a:lnTo>
                <a:lnTo>
                  <a:pt x="1632" y="9961"/>
                </a:lnTo>
                <a:lnTo>
                  <a:pt x="1632" y="10065"/>
                </a:lnTo>
                <a:lnTo>
                  <a:pt x="1527" y="10128"/>
                </a:lnTo>
                <a:lnTo>
                  <a:pt x="1486" y="10233"/>
                </a:lnTo>
                <a:lnTo>
                  <a:pt x="1653" y="10295"/>
                </a:lnTo>
                <a:lnTo>
                  <a:pt x="1674" y="10400"/>
                </a:lnTo>
                <a:lnTo>
                  <a:pt x="1653" y="10421"/>
                </a:lnTo>
                <a:lnTo>
                  <a:pt x="1653" y="10484"/>
                </a:lnTo>
                <a:lnTo>
                  <a:pt x="1737" y="10609"/>
                </a:lnTo>
                <a:lnTo>
                  <a:pt x="1862" y="10630"/>
                </a:lnTo>
                <a:lnTo>
                  <a:pt x="1862" y="10714"/>
                </a:lnTo>
                <a:lnTo>
                  <a:pt x="1904" y="10735"/>
                </a:lnTo>
                <a:lnTo>
                  <a:pt x="1946" y="10693"/>
                </a:lnTo>
                <a:lnTo>
                  <a:pt x="2009" y="10714"/>
                </a:lnTo>
                <a:lnTo>
                  <a:pt x="2072" y="10693"/>
                </a:lnTo>
                <a:lnTo>
                  <a:pt x="2072" y="10609"/>
                </a:lnTo>
                <a:lnTo>
                  <a:pt x="1967" y="10505"/>
                </a:lnTo>
                <a:lnTo>
                  <a:pt x="2009" y="10400"/>
                </a:lnTo>
                <a:lnTo>
                  <a:pt x="2072" y="10254"/>
                </a:lnTo>
                <a:lnTo>
                  <a:pt x="2197" y="10170"/>
                </a:lnTo>
                <a:lnTo>
                  <a:pt x="2218" y="10107"/>
                </a:lnTo>
                <a:lnTo>
                  <a:pt x="2364" y="10149"/>
                </a:lnTo>
                <a:lnTo>
                  <a:pt x="2511" y="10254"/>
                </a:lnTo>
                <a:lnTo>
                  <a:pt x="2574" y="10316"/>
                </a:lnTo>
                <a:lnTo>
                  <a:pt x="2636" y="10295"/>
                </a:lnTo>
                <a:lnTo>
                  <a:pt x="2699" y="10086"/>
                </a:lnTo>
                <a:lnTo>
                  <a:pt x="2825" y="9961"/>
                </a:lnTo>
                <a:lnTo>
                  <a:pt x="2825" y="9877"/>
                </a:lnTo>
                <a:lnTo>
                  <a:pt x="2783" y="9814"/>
                </a:lnTo>
                <a:lnTo>
                  <a:pt x="2741" y="9751"/>
                </a:lnTo>
                <a:lnTo>
                  <a:pt x="2616" y="9647"/>
                </a:lnTo>
                <a:lnTo>
                  <a:pt x="2532" y="9647"/>
                </a:lnTo>
                <a:lnTo>
                  <a:pt x="2469" y="9584"/>
                </a:lnTo>
                <a:lnTo>
                  <a:pt x="2302" y="9584"/>
                </a:lnTo>
                <a:cubicBezTo>
                  <a:pt x="2302" y="9563"/>
                  <a:pt x="2302" y="9521"/>
                  <a:pt x="2281" y="9479"/>
                </a:cubicBezTo>
                <a:lnTo>
                  <a:pt x="2281" y="9458"/>
                </a:lnTo>
                <a:lnTo>
                  <a:pt x="2406" y="9375"/>
                </a:lnTo>
                <a:lnTo>
                  <a:pt x="2427" y="9333"/>
                </a:lnTo>
                <a:lnTo>
                  <a:pt x="2574" y="9228"/>
                </a:lnTo>
                <a:lnTo>
                  <a:pt x="2699" y="9165"/>
                </a:lnTo>
                <a:lnTo>
                  <a:pt x="2888" y="9207"/>
                </a:lnTo>
                <a:lnTo>
                  <a:pt x="2992" y="9165"/>
                </a:lnTo>
                <a:lnTo>
                  <a:pt x="3034" y="9228"/>
                </a:lnTo>
                <a:lnTo>
                  <a:pt x="3034" y="9333"/>
                </a:lnTo>
                <a:lnTo>
                  <a:pt x="2950" y="9458"/>
                </a:lnTo>
                <a:lnTo>
                  <a:pt x="2929" y="9563"/>
                </a:lnTo>
                <a:lnTo>
                  <a:pt x="2992" y="9584"/>
                </a:lnTo>
                <a:lnTo>
                  <a:pt x="2992" y="9689"/>
                </a:lnTo>
                <a:lnTo>
                  <a:pt x="2992" y="9793"/>
                </a:lnTo>
                <a:lnTo>
                  <a:pt x="2950" y="9856"/>
                </a:lnTo>
                <a:lnTo>
                  <a:pt x="2992" y="9961"/>
                </a:lnTo>
                <a:lnTo>
                  <a:pt x="3097" y="10002"/>
                </a:lnTo>
                <a:lnTo>
                  <a:pt x="3243" y="10170"/>
                </a:lnTo>
                <a:lnTo>
                  <a:pt x="3348" y="10191"/>
                </a:lnTo>
                <a:lnTo>
                  <a:pt x="3432" y="10170"/>
                </a:lnTo>
                <a:lnTo>
                  <a:pt x="3536" y="10002"/>
                </a:lnTo>
                <a:lnTo>
                  <a:pt x="3536" y="9898"/>
                </a:lnTo>
                <a:lnTo>
                  <a:pt x="3578" y="9856"/>
                </a:lnTo>
                <a:lnTo>
                  <a:pt x="3620" y="9793"/>
                </a:lnTo>
                <a:lnTo>
                  <a:pt x="3578" y="9710"/>
                </a:lnTo>
                <a:lnTo>
                  <a:pt x="3662" y="9584"/>
                </a:lnTo>
                <a:lnTo>
                  <a:pt x="3766" y="9563"/>
                </a:lnTo>
                <a:lnTo>
                  <a:pt x="3850" y="9563"/>
                </a:lnTo>
                <a:lnTo>
                  <a:pt x="3871" y="9500"/>
                </a:lnTo>
                <a:lnTo>
                  <a:pt x="3850" y="9458"/>
                </a:lnTo>
                <a:lnTo>
                  <a:pt x="3829" y="9333"/>
                </a:lnTo>
                <a:lnTo>
                  <a:pt x="3620" y="9249"/>
                </a:lnTo>
                <a:lnTo>
                  <a:pt x="3578" y="9186"/>
                </a:lnTo>
                <a:lnTo>
                  <a:pt x="3641" y="9040"/>
                </a:lnTo>
                <a:lnTo>
                  <a:pt x="3724" y="8977"/>
                </a:lnTo>
                <a:lnTo>
                  <a:pt x="3766" y="8956"/>
                </a:lnTo>
                <a:lnTo>
                  <a:pt x="3745" y="9019"/>
                </a:lnTo>
                <a:lnTo>
                  <a:pt x="3745" y="9145"/>
                </a:lnTo>
                <a:lnTo>
                  <a:pt x="3787" y="9165"/>
                </a:lnTo>
                <a:lnTo>
                  <a:pt x="3850" y="9145"/>
                </a:lnTo>
                <a:lnTo>
                  <a:pt x="3871" y="9124"/>
                </a:lnTo>
                <a:lnTo>
                  <a:pt x="3955" y="9145"/>
                </a:lnTo>
                <a:lnTo>
                  <a:pt x="3996" y="9186"/>
                </a:lnTo>
                <a:lnTo>
                  <a:pt x="4059" y="9165"/>
                </a:lnTo>
                <a:lnTo>
                  <a:pt x="4101" y="9165"/>
                </a:lnTo>
                <a:lnTo>
                  <a:pt x="4080" y="9228"/>
                </a:lnTo>
                <a:lnTo>
                  <a:pt x="3976" y="9249"/>
                </a:lnTo>
                <a:lnTo>
                  <a:pt x="3976" y="9270"/>
                </a:lnTo>
                <a:lnTo>
                  <a:pt x="3996" y="9291"/>
                </a:lnTo>
                <a:lnTo>
                  <a:pt x="4080" y="9270"/>
                </a:lnTo>
                <a:lnTo>
                  <a:pt x="4206" y="9186"/>
                </a:lnTo>
                <a:lnTo>
                  <a:pt x="4499" y="9228"/>
                </a:lnTo>
                <a:lnTo>
                  <a:pt x="4666" y="9186"/>
                </a:lnTo>
                <a:lnTo>
                  <a:pt x="4603" y="9165"/>
                </a:lnTo>
                <a:lnTo>
                  <a:pt x="4582" y="9061"/>
                </a:lnTo>
                <a:lnTo>
                  <a:pt x="4603" y="8935"/>
                </a:lnTo>
                <a:lnTo>
                  <a:pt x="4729" y="8873"/>
                </a:lnTo>
                <a:lnTo>
                  <a:pt x="4833" y="8914"/>
                </a:lnTo>
                <a:lnTo>
                  <a:pt x="4875" y="9019"/>
                </a:lnTo>
                <a:lnTo>
                  <a:pt x="4833" y="9124"/>
                </a:lnTo>
                <a:lnTo>
                  <a:pt x="4896" y="9186"/>
                </a:lnTo>
                <a:lnTo>
                  <a:pt x="4980" y="9186"/>
                </a:lnTo>
                <a:lnTo>
                  <a:pt x="5043" y="9061"/>
                </a:lnTo>
                <a:lnTo>
                  <a:pt x="4980" y="8852"/>
                </a:lnTo>
                <a:lnTo>
                  <a:pt x="5001" y="8726"/>
                </a:lnTo>
                <a:lnTo>
                  <a:pt x="5126" y="8621"/>
                </a:lnTo>
                <a:lnTo>
                  <a:pt x="5210" y="8621"/>
                </a:lnTo>
                <a:lnTo>
                  <a:pt x="5231" y="8559"/>
                </a:lnTo>
                <a:lnTo>
                  <a:pt x="5189" y="8496"/>
                </a:lnTo>
                <a:lnTo>
                  <a:pt x="5210" y="8349"/>
                </a:lnTo>
                <a:lnTo>
                  <a:pt x="5294" y="8308"/>
                </a:lnTo>
                <a:lnTo>
                  <a:pt x="5398" y="8329"/>
                </a:lnTo>
                <a:lnTo>
                  <a:pt x="5419" y="8391"/>
                </a:lnTo>
                <a:lnTo>
                  <a:pt x="5357" y="8454"/>
                </a:lnTo>
                <a:lnTo>
                  <a:pt x="5336" y="8621"/>
                </a:lnTo>
                <a:lnTo>
                  <a:pt x="5357" y="8956"/>
                </a:lnTo>
                <a:lnTo>
                  <a:pt x="5419" y="8998"/>
                </a:lnTo>
                <a:lnTo>
                  <a:pt x="5503" y="8935"/>
                </a:lnTo>
                <a:lnTo>
                  <a:pt x="5545" y="8831"/>
                </a:lnTo>
                <a:lnTo>
                  <a:pt x="5649" y="8831"/>
                </a:lnTo>
                <a:lnTo>
                  <a:pt x="5754" y="8726"/>
                </a:lnTo>
                <a:lnTo>
                  <a:pt x="5817" y="8580"/>
                </a:lnTo>
                <a:lnTo>
                  <a:pt x="5775" y="8475"/>
                </a:lnTo>
                <a:lnTo>
                  <a:pt x="5921" y="8370"/>
                </a:lnTo>
                <a:lnTo>
                  <a:pt x="5880" y="8287"/>
                </a:lnTo>
                <a:lnTo>
                  <a:pt x="5838" y="8224"/>
                </a:lnTo>
                <a:lnTo>
                  <a:pt x="5712" y="8057"/>
                </a:lnTo>
                <a:lnTo>
                  <a:pt x="5649" y="7910"/>
                </a:lnTo>
                <a:lnTo>
                  <a:pt x="5629" y="7638"/>
                </a:lnTo>
                <a:lnTo>
                  <a:pt x="5670" y="7324"/>
                </a:lnTo>
                <a:lnTo>
                  <a:pt x="5670" y="7115"/>
                </a:lnTo>
                <a:lnTo>
                  <a:pt x="5566" y="6717"/>
                </a:lnTo>
                <a:lnTo>
                  <a:pt x="5440" y="6529"/>
                </a:lnTo>
                <a:lnTo>
                  <a:pt x="5440" y="6383"/>
                </a:lnTo>
                <a:lnTo>
                  <a:pt x="5461" y="6194"/>
                </a:lnTo>
                <a:lnTo>
                  <a:pt x="5649" y="6111"/>
                </a:lnTo>
                <a:lnTo>
                  <a:pt x="5733" y="6111"/>
                </a:lnTo>
                <a:lnTo>
                  <a:pt x="5775" y="6194"/>
                </a:lnTo>
                <a:lnTo>
                  <a:pt x="5817" y="6132"/>
                </a:lnTo>
                <a:lnTo>
                  <a:pt x="5775" y="6006"/>
                </a:lnTo>
                <a:lnTo>
                  <a:pt x="5754" y="5922"/>
                </a:lnTo>
                <a:lnTo>
                  <a:pt x="5733" y="5880"/>
                </a:lnTo>
                <a:lnTo>
                  <a:pt x="5712" y="5776"/>
                </a:lnTo>
                <a:lnTo>
                  <a:pt x="5712" y="5713"/>
                </a:lnTo>
                <a:lnTo>
                  <a:pt x="5712" y="5650"/>
                </a:lnTo>
                <a:lnTo>
                  <a:pt x="5754" y="5567"/>
                </a:lnTo>
                <a:lnTo>
                  <a:pt x="5754" y="5546"/>
                </a:lnTo>
                <a:lnTo>
                  <a:pt x="5754" y="5462"/>
                </a:lnTo>
                <a:lnTo>
                  <a:pt x="5733" y="5399"/>
                </a:lnTo>
                <a:lnTo>
                  <a:pt x="5733" y="5274"/>
                </a:lnTo>
                <a:lnTo>
                  <a:pt x="5754" y="5190"/>
                </a:lnTo>
                <a:lnTo>
                  <a:pt x="5712" y="5127"/>
                </a:lnTo>
                <a:lnTo>
                  <a:pt x="5670" y="4876"/>
                </a:lnTo>
                <a:lnTo>
                  <a:pt x="5566" y="4709"/>
                </a:lnTo>
                <a:lnTo>
                  <a:pt x="5545" y="4709"/>
                </a:lnTo>
                <a:lnTo>
                  <a:pt x="5503" y="4667"/>
                </a:lnTo>
                <a:lnTo>
                  <a:pt x="5503" y="4437"/>
                </a:lnTo>
                <a:lnTo>
                  <a:pt x="5398" y="4332"/>
                </a:lnTo>
                <a:lnTo>
                  <a:pt x="5147" y="4081"/>
                </a:lnTo>
                <a:lnTo>
                  <a:pt x="5105" y="3976"/>
                </a:lnTo>
                <a:lnTo>
                  <a:pt x="5043" y="3788"/>
                </a:lnTo>
                <a:lnTo>
                  <a:pt x="5043" y="3600"/>
                </a:lnTo>
                <a:lnTo>
                  <a:pt x="5043" y="3558"/>
                </a:lnTo>
                <a:lnTo>
                  <a:pt x="4980" y="3600"/>
                </a:lnTo>
                <a:lnTo>
                  <a:pt x="4917" y="3600"/>
                </a:lnTo>
                <a:lnTo>
                  <a:pt x="4896" y="3579"/>
                </a:lnTo>
                <a:lnTo>
                  <a:pt x="4896" y="3558"/>
                </a:lnTo>
                <a:cubicBezTo>
                  <a:pt x="4854" y="3474"/>
                  <a:pt x="4812" y="3412"/>
                  <a:pt x="4750" y="3349"/>
                </a:cubicBezTo>
                <a:lnTo>
                  <a:pt x="4792" y="3265"/>
                </a:lnTo>
                <a:lnTo>
                  <a:pt x="4854" y="3160"/>
                </a:lnTo>
                <a:lnTo>
                  <a:pt x="4812" y="3077"/>
                </a:lnTo>
                <a:lnTo>
                  <a:pt x="4687" y="3077"/>
                </a:lnTo>
                <a:lnTo>
                  <a:pt x="4540" y="3056"/>
                </a:lnTo>
                <a:lnTo>
                  <a:pt x="4394" y="2888"/>
                </a:lnTo>
                <a:lnTo>
                  <a:pt x="4268" y="2930"/>
                </a:lnTo>
                <a:lnTo>
                  <a:pt x="4122" y="2847"/>
                </a:lnTo>
                <a:lnTo>
                  <a:pt x="4101" y="2763"/>
                </a:lnTo>
                <a:lnTo>
                  <a:pt x="4101" y="2658"/>
                </a:lnTo>
                <a:lnTo>
                  <a:pt x="4185" y="2575"/>
                </a:lnTo>
                <a:lnTo>
                  <a:pt x="4268" y="2575"/>
                </a:lnTo>
                <a:lnTo>
                  <a:pt x="4415" y="2679"/>
                </a:lnTo>
                <a:lnTo>
                  <a:pt x="4478" y="2721"/>
                </a:lnTo>
                <a:lnTo>
                  <a:pt x="4603" y="2533"/>
                </a:lnTo>
                <a:lnTo>
                  <a:pt x="4729" y="2428"/>
                </a:lnTo>
                <a:lnTo>
                  <a:pt x="4833" y="2428"/>
                </a:lnTo>
                <a:lnTo>
                  <a:pt x="4896" y="2470"/>
                </a:lnTo>
                <a:lnTo>
                  <a:pt x="4959" y="2512"/>
                </a:lnTo>
                <a:lnTo>
                  <a:pt x="5064" y="2470"/>
                </a:lnTo>
                <a:lnTo>
                  <a:pt x="5168" y="2575"/>
                </a:lnTo>
                <a:lnTo>
                  <a:pt x="5336" y="2721"/>
                </a:lnTo>
                <a:lnTo>
                  <a:pt x="5524" y="2784"/>
                </a:lnTo>
                <a:lnTo>
                  <a:pt x="5691" y="2847"/>
                </a:lnTo>
                <a:lnTo>
                  <a:pt x="5754" y="2930"/>
                </a:lnTo>
                <a:lnTo>
                  <a:pt x="5859" y="2972"/>
                </a:lnTo>
                <a:lnTo>
                  <a:pt x="5859" y="2888"/>
                </a:lnTo>
                <a:lnTo>
                  <a:pt x="5880" y="2784"/>
                </a:lnTo>
                <a:lnTo>
                  <a:pt x="5859" y="2658"/>
                </a:lnTo>
                <a:lnTo>
                  <a:pt x="5880" y="2470"/>
                </a:lnTo>
                <a:lnTo>
                  <a:pt x="5942" y="2240"/>
                </a:lnTo>
                <a:lnTo>
                  <a:pt x="6089" y="2031"/>
                </a:lnTo>
                <a:lnTo>
                  <a:pt x="6193" y="2010"/>
                </a:lnTo>
                <a:lnTo>
                  <a:pt x="6298" y="2031"/>
                </a:lnTo>
                <a:lnTo>
                  <a:pt x="6465" y="2031"/>
                </a:lnTo>
                <a:lnTo>
                  <a:pt x="6465" y="1989"/>
                </a:lnTo>
                <a:lnTo>
                  <a:pt x="6528" y="1926"/>
                </a:lnTo>
                <a:lnTo>
                  <a:pt x="6591" y="1947"/>
                </a:lnTo>
                <a:lnTo>
                  <a:pt x="6675" y="1947"/>
                </a:lnTo>
                <a:lnTo>
                  <a:pt x="6717" y="1905"/>
                </a:lnTo>
                <a:lnTo>
                  <a:pt x="6737" y="1821"/>
                </a:lnTo>
                <a:lnTo>
                  <a:pt x="6842" y="1779"/>
                </a:lnTo>
                <a:lnTo>
                  <a:pt x="6926" y="1717"/>
                </a:lnTo>
                <a:lnTo>
                  <a:pt x="6926" y="1612"/>
                </a:lnTo>
                <a:lnTo>
                  <a:pt x="6989" y="1591"/>
                </a:lnTo>
                <a:lnTo>
                  <a:pt x="7009" y="1507"/>
                </a:lnTo>
                <a:lnTo>
                  <a:pt x="6926" y="1507"/>
                </a:lnTo>
                <a:lnTo>
                  <a:pt x="6863" y="1591"/>
                </a:lnTo>
                <a:lnTo>
                  <a:pt x="6800" y="1675"/>
                </a:lnTo>
                <a:lnTo>
                  <a:pt x="6717" y="1675"/>
                </a:lnTo>
                <a:lnTo>
                  <a:pt x="6717" y="1612"/>
                </a:lnTo>
                <a:lnTo>
                  <a:pt x="6717" y="1528"/>
                </a:lnTo>
                <a:lnTo>
                  <a:pt x="6612" y="1403"/>
                </a:lnTo>
                <a:lnTo>
                  <a:pt x="6486" y="1319"/>
                </a:lnTo>
                <a:lnTo>
                  <a:pt x="6445" y="1277"/>
                </a:lnTo>
                <a:lnTo>
                  <a:pt x="6445" y="1110"/>
                </a:lnTo>
                <a:lnTo>
                  <a:pt x="6486" y="943"/>
                </a:lnTo>
                <a:lnTo>
                  <a:pt x="6486" y="838"/>
                </a:lnTo>
                <a:lnTo>
                  <a:pt x="6465" y="775"/>
                </a:lnTo>
                <a:lnTo>
                  <a:pt x="6445" y="796"/>
                </a:lnTo>
                <a:lnTo>
                  <a:pt x="6403" y="901"/>
                </a:lnTo>
                <a:lnTo>
                  <a:pt x="6298" y="1047"/>
                </a:lnTo>
                <a:lnTo>
                  <a:pt x="6131" y="1173"/>
                </a:lnTo>
                <a:lnTo>
                  <a:pt x="5963" y="1194"/>
                </a:lnTo>
                <a:lnTo>
                  <a:pt x="5901" y="1173"/>
                </a:lnTo>
                <a:lnTo>
                  <a:pt x="5838" y="1194"/>
                </a:lnTo>
                <a:lnTo>
                  <a:pt x="5733" y="1089"/>
                </a:lnTo>
                <a:lnTo>
                  <a:pt x="5608" y="1068"/>
                </a:lnTo>
                <a:lnTo>
                  <a:pt x="5419" y="984"/>
                </a:lnTo>
                <a:lnTo>
                  <a:pt x="5315" y="880"/>
                </a:lnTo>
                <a:lnTo>
                  <a:pt x="5210" y="859"/>
                </a:lnTo>
                <a:lnTo>
                  <a:pt x="5147" y="775"/>
                </a:lnTo>
                <a:lnTo>
                  <a:pt x="5001" y="671"/>
                </a:lnTo>
                <a:lnTo>
                  <a:pt x="4729" y="419"/>
                </a:lnTo>
                <a:lnTo>
                  <a:pt x="4645" y="252"/>
                </a:lnTo>
                <a:lnTo>
                  <a:pt x="4499" y="231"/>
                </a:lnTo>
                <a:lnTo>
                  <a:pt x="4310" y="64"/>
                </a:lnTo>
                <a:lnTo>
                  <a:pt x="4268" y="1"/>
                </a:lnTo>
                <a:close/>
              </a:path>
            </a:pathLst>
          </a:custGeom>
          <a:solidFill>
            <a:schemeClr val="accent1">
              <a:lumMod val="60000"/>
              <a:lumOff val="40000"/>
            </a:schemeClr>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66" name="Google Shape;10484;p32">
            <a:extLst>
              <a:ext uri="{FF2B5EF4-FFF2-40B4-BE49-F238E27FC236}">
                <a16:creationId xmlns:a16="http://schemas.microsoft.com/office/drawing/2014/main" id="{40C4F91E-45E9-11FB-1D28-693A45AD58CA}"/>
              </a:ext>
            </a:extLst>
          </p:cNvPr>
          <p:cNvSpPr/>
          <p:nvPr/>
        </p:nvSpPr>
        <p:spPr>
          <a:xfrm>
            <a:off x="10433101" y="3299601"/>
            <a:ext cx="93103" cy="125612"/>
          </a:xfrm>
          <a:custGeom>
            <a:avLst/>
            <a:gdLst/>
            <a:ahLst/>
            <a:cxnLst/>
            <a:rect l="l" t="t" r="r" b="b"/>
            <a:pathLst>
              <a:path w="2407" h="3349" extrusionOk="0">
                <a:moveTo>
                  <a:pt x="1256" y="1"/>
                </a:moveTo>
                <a:lnTo>
                  <a:pt x="1005" y="126"/>
                </a:lnTo>
                <a:lnTo>
                  <a:pt x="628" y="189"/>
                </a:lnTo>
                <a:lnTo>
                  <a:pt x="419" y="377"/>
                </a:lnTo>
                <a:lnTo>
                  <a:pt x="210" y="419"/>
                </a:lnTo>
                <a:lnTo>
                  <a:pt x="21" y="586"/>
                </a:lnTo>
                <a:lnTo>
                  <a:pt x="0" y="712"/>
                </a:lnTo>
                <a:lnTo>
                  <a:pt x="0" y="733"/>
                </a:lnTo>
                <a:lnTo>
                  <a:pt x="105" y="649"/>
                </a:lnTo>
                <a:lnTo>
                  <a:pt x="293" y="691"/>
                </a:lnTo>
                <a:lnTo>
                  <a:pt x="210" y="712"/>
                </a:lnTo>
                <a:lnTo>
                  <a:pt x="419" y="921"/>
                </a:lnTo>
                <a:lnTo>
                  <a:pt x="565" y="1130"/>
                </a:lnTo>
                <a:lnTo>
                  <a:pt x="649" y="1130"/>
                </a:lnTo>
                <a:lnTo>
                  <a:pt x="607" y="1214"/>
                </a:lnTo>
                <a:lnTo>
                  <a:pt x="712" y="1319"/>
                </a:lnTo>
                <a:lnTo>
                  <a:pt x="733" y="1423"/>
                </a:lnTo>
                <a:lnTo>
                  <a:pt x="544" y="1361"/>
                </a:lnTo>
                <a:lnTo>
                  <a:pt x="524" y="1277"/>
                </a:lnTo>
                <a:lnTo>
                  <a:pt x="461" y="1381"/>
                </a:lnTo>
                <a:lnTo>
                  <a:pt x="398" y="1361"/>
                </a:lnTo>
                <a:lnTo>
                  <a:pt x="252" y="1549"/>
                </a:lnTo>
                <a:lnTo>
                  <a:pt x="524" y="1653"/>
                </a:lnTo>
                <a:lnTo>
                  <a:pt x="607" y="1633"/>
                </a:lnTo>
                <a:lnTo>
                  <a:pt x="649" y="1758"/>
                </a:lnTo>
                <a:lnTo>
                  <a:pt x="649" y="1988"/>
                </a:lnTo>
                <a:lnTo>
                  <a:pt x="712" y="2051"/>
                </a:lnTo>
                <a:lnTo>
                  <a:pt x="754" y="2009"/>
                </a:lnTo>
                <a:lnTo>
                  <a:pt x="858" y="2197"/>
                </a:lnTo>
                <a:lnTo>
                  <a:pt x="670" y="2323"/>
                </a:lnTo>
                <a:lnTo>
                  <a:pt x="670" y="2386"/>
                </a:lnTo>
                <a:lnTo>
                  <a:pt x="754" y="2469"/>
                </a:lnTo>
                <a:lnTo>
                  <a:pt x="754" y="2574"/>
                </a:lnTo>
                <a:lnTo>
                  <a:pt x="670" y="2595"/>
                </a:lnTo>
                <a:lnTo>
                  <a:pt x="670" y="2700"/>
                </a:lnTo>
                <a:lnTo>
                  <a:pt x="733" y="2804"/>
                </a:lnTo>
                <a:lnTo>
                  <a:pt x="670" y="2804"/>
                </a:lnTo>
                <a:lnTo>
                  <a:pt x="816" y="3097"/>
                </a:lnTo>
                <a:lnTo>
                  <a:pt x="879" y="3097"/>
                </a:lnTo>
                <a:lnTo>
                  <a:pt x="921" y="3223"/>
                </a:lnTo>
                <a:lnTo>
                  <a:pt x="963" y="3244"/>
                </a:lnTo>
                <a:lnTo>
                  <a:pt x="963" y="3348"/>
                </a:lnTo>
                <a:lnTo>
                  <a:pt x="1047" y="3306"/>
                </a:lnTo>
                <a:lnTo>
                  <a:pt x="1047" y="3139"/>
                </a:lnTo>
                <a:lnTo>
                  <a:pt x="1088" y="3223"/>
                </a:lnTo>
                <a:lnTo>
                  <a:pt x="1172" y="3118"/>
                </a:lnTo>
                <a:lnTo>
                  <a:pt x="1444" y="2888"/>
                </a:lnTo>
                <a:lnTo>
                  <a:pt x="1549" y="2846"/>
                </a:lnTo>
                <a:lnTo>
                  <a:pt x="1570" y="2909"/>
                </a:lnTo>
                <a:lnTo>
                  <a:pt x="1653" y="2825"/>
                </a:lnTo>
                <a:lnTo>
                  <a:pt x="1695" y="2825"/>
                </a:lnTo>
                <a:lnTo>
                  <a:pt x="1758" y="2930"/>
                </a:lnTo>
                <a:lnTo>
                  <a:pt x="1863" y="2909"/>
                </a:lnTo>
                <a:lnTo>
                  <a:pt x="1905" y="2951"/>
                </a:lnTo>
                <a:lnTo>
                  <a:pt x="1967" y="2909"/>
                </a:lnTo>
                <a:lnTo>
                  <a:pt x="1925" y="2825"/>
                </a:lnTo>
                <a:lnTo>
                  <a:pt x="2072" y="2741"/>
                </a:lnTo>
                <a:lnTo>
                  <a:pt x="2197" y="2741"/>
                </a:lnTo>
                <a:lnTo>
                  <a:pt x="2344" y="2532"/>
                </a:lnTo>
                <a:lnTo>
                  <a:pt x="2323" y="2490"/>
                </a:lnTo>
                <a:lnTo>
                  <a:pt x="2407" y="2428"/>
                </a:lnTo>
                <a:lnTo>
                  <a:pt x="2344" y="1988"/>
                </a:lnTo>
                <a:lnTo>
                  <a:pt x="2323" y="1988"/>
                </a:lnTo>
                <a:lnTo>
                  <a:pt x="2281" y="2009"/>
                </a:lnTo>
                <a:lnTo>
                  <a:pt x="2281" y="1884"/>
                </a:lnTo>
                <a:lnTo>
                  <a:pt x="2197" y="1486"/>
                </a:lnTo>
                <a:lnTo>
                  <a:pt x="2114" y="1381"/>
                </a:lnTo>
                <a:lnTo>
                  <a:pt x="2114" y="1130"/>
                </a:lnTo>
                <a:lnTo>
                  <a:pt x="1779" y="712"/>
                </a:lnTo>
                <a:lnTo>
                  <a:pt x="1465" y="398"/>
                </a:lnTo>
                <a:lnTo>
                  <a:pt x="1256" y="1"/>
                </a:lnTo>
                <a:close/>
              </a:path>
            </a:pathLst>
          </a:custGeom>
          <a:solidFill>
            <a:srgbClr val="FF9349"/>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67" name="Google Shape;10485;p32">
            <a:extLst>
              <a:ext uri="{FF2B5EF4-FFF2-40B4-BE49-F238E27FC236}">
                <a16:creationId xmlns:a16="http://schemas.microsoft.com/office/drawing/2014/main" id="{556267AC-3A32-5AE8-4346-5F3ED2A7EA85}"/>
              </a:ext>
            </a:extLst>
          </p:cNvPr>
          <p:cNvSpPr/>
          <p:nvPr/>
        </p:nvSpPr>
        <p:spPr>
          <a:xfrm>
            <a:off x="10395432" y="3151339"/>
            <a:ext cx="106060" cy="176620"/>
          </a:xfrm>
          <a:custGeom>
            <a:avLst/>
            <a:gdLst/>
            <a:ahLst/>
            <a:cxnLst/>
            <a:rect l="l" t="t" r="r" b="b"/>
            <a:pathLst>
              <a:path w="2742" h="4709" extrusionOk="0">
                <a:moveTo>
                  <a:pt x="2260" y="1"/>
                </a:moveTo>
                <a:lnTo>
                  <a:pt x="2177" y="42"/>
                </a:lnTo>
                <a:lnTo>
                  <a:pt x="2177" y="168"/>
                </a:lnTo>
                <a:lnTo>
                  <a:pt x="2177" y="273"/>
                </a:lnTo>
                <a:lnTo>
                  <a:pt x="2240" y="377"/>
                </a:lnTo>
                <a:lnTo>
                  <a:pt x="2177" y="482"/>
                </a:lnTo>
                <a:lnTo>
                  <a:pt x="2093" y="482"/>
                </a:lnTo>
                <a:lnTo>
                  <a:pt x="1988" y="607"/>
                </a:lnTo>
                <a:lnTo>
                  <a:pt x="1988" y="733"/>
                </a:lnTo>
                <a:lnTo>
                  <a:pt x="1737" y="921"/>
                </a:lnTo>
                <a:lnTo>
                  <a:pt x="1612" y="921"/>
                </a:lnTo>
                <a:lnTo>
                  <a:pt x="1528" y="1005"/>
                </a:lnTo>
                <a:lnTo>
                  <a:pt x="1633" y="1089"/>
                </a:lnTo>
                <a:lnTo>
                  <a:pt x="1779" y="1214"/>
                </a:lnTo>
                <a:lnTo>
                  <a:pt x="1779" y="1298"/>
                </a:lnTo>
                <a:lnTo>
                  <a:pt x="1716" y="1444"/>
                </a:lnTo>
                <a:lnTo>
                  <a:pt x="1570" y="1423"/>
                </a:lnTo>
                <a:lnTo>
                  <a:pt x="1319" y="1444"/>
                </a:lnTo>
                <a:lnTo>
                  <a:pt x="1193" y="1402"/>
                </a:lnTo>
                <a:lnTo>
                  <a:pt x="1089" y="1444"/>
                </a:lnTo>
                <a:lnTo>
                  <a:pt x="1005" y="1361"/>
                </a:lnTo>
                <a:lnTo>
                  <a:pt x="942" y="1319"/>
                </a:lnTo>
                <a:lnTo>
                  <a:pt x="838" y="1151"/>
                </a:lnTo>
                <a:lnTo>
                  <a:pt x="691" y="1298"/>
                </a:lnTo>
                <a:lnTo>
                  <a:pt x="691" y="1465"/>
                </a:lnTo>
                <a:lnTo>
                  <a:pt x="691" y="1528"/>
                </a:lnTo>
                <a:lnTo>
                  <a:pt x="649" y="1633"/>
                </a:lnTo>
                <a:lnTo>
                  <a:pt x="566" y="1926"/>
                </a:lnTo>
                <a:lnTo>
                  <a:pt x="461" y="1967"/>
                </a:lnTo>
                <a:lnTo>
                  <a:pt x="356" y="2156"/>
                </a:lnTo>
                <a:lnTo>
                  <a:pt x="210" y="2260"/>
                </a:lnTo>
                <a:lnTo>
                  <a:pt x="210" y="2365"/>
                </a:lnTo>
                <a:lnTo>
                  <a:pt x="147" y="2511"/>
                </a:lnTo>
                <a:lnTo>
                  <a:pt x="1" y="2616"/>
                </a:lnTo>
                <a:lnTo>
                  <a:pt x="1" y="2972"/>
                </a:lnTo>
                <a:lnTo>
                  <a:pt x="22" y="3014"/>
                </a:lnTo>
                <a:lnTo>
                  <a:pt x="43" y="2993"/>
                </a:lnTo>
                <a:lnTo>
                  <a:pt x="84" y="3202"/>
                </a:lnTo>
                <a:lnTo>
                  <a:pt x="168" y="3139"/>
                </a:lnTo>
                <a:lnTo>
                  <a:pt x="168" y="3034"/>
                </a:lnTo>
                <a:lnTo>
                  <a:pt x="315" y="3118"/>
                </a:lnTo>
                <a:lnTo>
                  <a:pt x="356" y="3202"/>
                </a:lnTo>
                <a:lnTo>
                  <a:pt x="545" y="3181"/>
                </a:lnTo>
                <a:lnTo>
                  <a:pt x="587" y="3097"/>
                </a:lnTo>
                <a:lnTo>
                  <a:pt x="670" y="3097"/>
                </a:lnTo>
                <a:lnTo>
                  <a:pt x="649" y="3181"/>
                </a:lnTo>
                <a:lnTo>
                  <a:pt x="566" y="3223"/>
                </a:lnTo>
                <a:lnTo>
                  <a:pt x="649" y="3348"/>
                </a:lnTo>
                <a:lnTo>
                  <a:pt x="524" y="3558"/>
                </a:lnTo>
                <a:lnTo>
                  <a:pt x="524" y="3851"/>
                </a:lnTo>
                <a:lnTo>
                  <a:pt x="545" y="3913"/>
                </a:lnTo>
                <a:lnTo>
                  <a:pt x="775" y="3913"/>
                </a:lnTo>
                <a:lnTo>
                  <a:pt x="880" y="3851"/>
                </a:lnTo>
                <a:lnTo>
                  <a:pt x="754" y="3955"/>
                </a:lnTo>
                <a:lnTo>
                  <a:pt x="608" y="3955"/>
                </a:lnTo>
                <a:lnTo>
                  <a:pt x="545" y="4143"/>
                </a:lnTo>
                <a:lnTo>
                  <a:pt x="524" y="4374"/>
                </a:lnTo>
                <a:lnTo>
                  <a:pt x="482" y="4478"/>
                </a:lnTo>
                <a:lnTo>
                  <a:pt x="545" y="4478"/>
                </a:lnTo>
                <a:lnTo>
                  <a:pt x="649" y="4436"/>
                </a:lnTo>
                <a:lnTo>
                  <a:pt x="775" y="4478"/>
                </a:lnTo>
                <a:lnTo>
                  <a:pt x="670" y="4646"/>
                </a:lnTo>
                <a:lnTo>
                  <a:pt x="691" y="4708"/>
                </a:lnTo>
                <a:lnTo>
                  <a:pt x="838" y="4604"/>
                </a:lnTo>
                <a:lnTo>
                  <a:pt x="900" y="4667"/>
                </a:lnTo>
                <a:lnTo>
                  <a:pt x="1005" y="4541"/>
                </a:lnTo>
                <a:lnTo>
                  <a:pt x="963" y="4478"/>
                </a:lnTo>
                <a:lnTo>
                  <a:pt x="1047" y="4436"/>
                </a:lnTo>
                <a:lnTo>
                  <a:pt x="1172" y="4562"/>
                </a:lnTo>
                <a:lnTo>
                  <a:pt x="1193" y="4436"/>
                </a:lnTo>
                <a:lnTo>
                  <a:pt x="1382" y="4269"/>
                </a:lnTo>
                <a:lnTo>
                  <a:pt x="1591" y="4227"/>
                </a:lnTo>
                <a:lnTo>
                  <a:pt x="1800" y="4039"/>
                </a:lnTo>
                <a:lnTo>
                  <a:pt x="2177" y="3976"/>
                </a:lnTo>
                <a:lnTo>
                  <a:pt x="2428" y="3851"/>
                </a:lnTo>
                <a:lnTo>
                  <a:pt x="2344" y="3725"/>
                </a:lnTo>
                <a:lnTo>
                  <a:pt x="1926" y="3495"/>
                </a:lnTo>
                <a:lnTo>
                  <a:pt x="1884" y="3390"/>
                </a:lnTo>
                <a:lnTo>
                  <a:pt x="1654" y="3348"/>
                </a:lnTo>
                <a:lnTo>
                  <a:pt x="1612" y="3202"/>
                </a:lnTo>
                <a:lnTo>
                  <a:pt x="1654" y="3118"/>
                </a:lnTo>
                <a:lnTo>
                  <a:pt x="1633" y="2993"/>
                </a:lnTo>
                <a:lnTo>
                  <a:pt x="1633" y="2867"/>
                </a:lnTo>
                <a:lnTo>
                  <a:pt x="1800" y="2762"/>
                </a:lnTo>
                <a:lnTo>
                  <a:pt x="1821" y="2616"/>
                </a:lnTo>
                <a:lnTo>
                  <a:pt x="1947" y="2574"/>
                </a:lnTo>
                <a:lnTo>
                  <a:pt x="2051" y="2574"/>
                </a:lnTo>
                <a:lnTo>
                  <a:pt x="2093" y="2490"/>
                </a:lnTo>
                <a:lnTo>
                  <a:pt x="2156" y="2449"/>
                </a:lnTo>
                <a:lnTo>
                  <a:pt x="2135" y="2344"/>
                </a:lnTo>
                <a:lnTo>
                  <a:pt x="2428" y="2051"/>
                </a:lnTo>
                <a:lnTo>
                  <a:pt x="2407" y="1988"/>
                </a:lnTo>
                <a:lnTo>
                  <a:pt x="2553" y="1863"/>
                </a:lnTo>
                <a:lnTo>
                  <a:pt x="2574" y="1737"/>
                </a:lnTo>
                <a:lnTo>
                  <a:pt x="2512" y="1654"/>
                </a:lnTo>
                <a:lnTo>
                  <a:pt x="2512" y="1361"/>
                </a:lnTo>
                <a:lnTo>
                  <a:pt x="2365" y="1256"/>
                </a:lnTo>
                <a:lnTo>
                  <a:pt x="2365" y="1110"/>
                </a:lnTo>
                <a:lnTo>
                  <a:pt x="2449" y="817"/>
                </a:lnTo>
                <a:lnTo>
                  <a:pt x="2449" y="691"/>
                </a:lnTo>
                <a:lnTo>
                  <a:pt x="2532" y="691"/>
                </a:lnTo>
                <a:lnTo>
                  <a:pt x="2721" y="482"/>
                </a:lnTo>
                <a:lnTo>
                  <a:pt x="2742" y="482"/>
                </a:lnTo>
                <a:lnTo>
                  <a:pt x="2637" y="356"/>
                </a:lnTo>
                <a:lnTo>
                  <a:pt x="2616" y="293"/>
                </a:lnTo>
                <a:lnTo>
                  <a:pt x="2428" y="273"/>
                </a:lnTo>
                <a:lnTo>
                  <a:pt x="2365" y="189"/>
                </a:lnTo>
                <a:lnTo>
                  <a:pt x="2365" y="84"/>
                </a:lnTo>
                <a:lnTo>
                  <a:pt x="2260"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68" name="Google Shape;10486;p32">
            <a:extLst>
              <a:ext uri="{FF2B5EF4-FFF2-40B4-BE49-F238E27FC236}">
                <a16:creationId xmlns:a16="http://schemas.microsoft.com/office/drawing/2014/main" id="{A701E30D-AC05-82D2-41CB-70DFE47B594F}"/>
              </a:ext>
            </a:extLst>
          </p:cNvPr>
          <p:cNvSpPr/>
          <p:nvPr/>
        </p:nvSpPr>
        <p:spPr>
          <a:xfrm>
            <a:off x="9533025" y="2918273"/>
            <a:ext cx="693946" cy="330888"/>
          </a:xfrm>
          <a:custGeom>
            <a:avLst/>
            <a:gdLst/>
            <a:ahLst/>
            <a:cxnLst/>
            <a:rect l="l" t="t" r="r" b="b"/>
            <a:pathLst>
              <a:path w="17786" h="8392" extrusionOk="0">
                <a:moveTo>
                  <a:pt x="5232" y="1"/>
                </a:moveTo>
                <a:lnTo>
                  <a:pt x="5169" y="85"/>
                </a:lnTo>
                <a:lnTo>
                  <a:pt x="5169" y="147"/>
                </a:lnTo>
                <a:lnTo>
                  <a:pt x="5190" y="252"/>
                </a:lnTo>
                <a:lnTo>
                  <a:pt x="5169" y="336"/>
                </a:lnTo>
                <a:lnTo>
                  <a:pt x="5085" y="336"/>
                </a:lnTo>
                <a:lnTo>
                  <a:pt x="5002" y="357"/>
                </a:lnTo>
                <a:lnTo>
                  <a:pt x="4918" y="461"/>
                </a:lnTo>
                <a:lnTo>
                  <a:pt x="4918" y="545"/>
                </a:lnTo>
                <a:lnTo>
                  <a:pt x="4813" y="670"/>
                </a:lnTo>
                <a:lnTo>
                  <a:pt x="4813" y="963"/>
                </a:lnTo>
                <a:lnTo>
                  <a:pt x="4855" y="1089"/>
                </a:lnTo>
                <a:lnTo>
                  <a:pt x="5023" y="1152"/>
                </a:lnTo>
                <a:lnTo>
                  <a:pt x="5085" y="1214"/>
                </a:lnTo>
                <a:lnTo>
                  <a:pt x="5190" y="1256"/>
                </a:lnTo>
                <a:lnTo>
                  <a:pt x="5211" y="1340"/>
                </a:lnTo>
                <a:lnTo>
                  <a:pt x="5190" y="1507"/>
                </a:lnTo>
                <a:lnTo>
                  <a:pt x="5190" y="1696"/>
                </a:lnTo>
                <a:lnTo>
                  <a:pt x="5295" y="1779"/>
                </a:lnTo>
                <a:lnTo>
                  <a:pt x="5378" y="1863"/>
                </a:lnTo>
                <a:lnTo>
                  <a:pt x="5232" y="2010"/>
                </a:lnTo>
                <a:lnTo>
                  <a:pt x="5043" y="2030"/>
                </a:lnTo>
                <a:lnTo>
                  <a:pt x="4960" y="2010"/>
                </a:lnTo>
                <a:lnTo>
                  <a:pt x="4918" y="2072"/>
                </a:lnTo>
                <a:lnTo>
                  <a:pt x="4813" y="2072"/>
                </a:lnTo>
                <a:lnTo>
                  <a:pt x="4709" y="2010"/>
                </a:lnTo>
                <a:lnTo>
                  <a:pt x="4479" y="2010"/>
                </a:lnTo>
                <a:lnTo>
                  <a:pt x="4374" y="2030"/>
                </a:lnTo>
                <a:lnTo>
                  <a:pt x="4290" y="1989"/>
                </a:lnTo>
                <a:lnTo>
                  <a:pt x="4186" y="1968"/>
                </a:lnTo>
                <a:lnTo>
                  <a:pt x="4081" y="1968"/>
                </a:lnTo>
                <a:lnTo>
                  <a:pt x="3955" y="2072"/>
                </a:lnTo>
                <a:lnTo>
                  <a:pt x="3851" y="2093"/>
                </a:lnTo>
                <a:lnTo>
                  <a:pt x="3767" y="2135"/>
                </a:lnTo>
                <a:lnTo>
                  <a:pt x="3558" y="2030"/>
                </a:lnTo>
                <a:lnTo>
                  <a:pt x="3453" y="1968"/>
                </a:lnTo>
                <a:lnTo>
                  <a:pt x="3181" y="1800"/>
                </a:lnTo>
                <a:lnTo>
                  <a:pt x="3139" y="1717"/>
                </a:lnTo>
                <a:lnTo>
                  <a:pt x="3118" y="1612"/>
                </a:lnTo>
                <a:lnTo>
                  <a:pt x="3077" y="1549"/>
                </a:lnTo>
                <a:lnTo>
                  <a:pt x="2888" y="1549"/>
                </a:lnTo>
                <a:lnTo>
                  <a:pt x="2805" y="1591"/>
                </a:lnTo>
                <a:lnTo>
                  <a:pt x="2700" y="1591"/>
                </a:lnTo>
                <a:lnTo>
                  <a:pt x="2658" y="1612"/>
                </a:lnTo>
                <a:lnTo>
                  <a:pt x="2512" y="1612"/>
                </a:lnTo>
                <a:lnTo>
                  <a:pt x="2470" y="1549"/>
                </a:lnTo>
                <a:lnTo>
                  <a:pt x="2428" y="1486"/>
                </a:lnTo>
                <a:lnTo>
                  <a:pt x="2365" y="1382"/>
                </a:lnTo>
                <a:lnTo>
                  <a:pt x="2344" y="1382"/>
                </a:lnTo>
                <a:lnTo>
                  <a:pt x="2261" y="1445"/>
                </a:lnTo>
                <a:lnTo>
                  <a:pt x="2030" y="1445"/>
                </a:lnTo>
                <a:lnTo>
                  <a:pt x="1905" y="1466"/>
                </a:lnTo>
                <a:lnTo>
                  <a:pt x="1717" y="1486"/>
                </a:lnTo>
                <a:lnTo>
                  <a:pt x="1633" y="1549"/>
                </a:lnTo>
                <a:lnTo>
                  <a:pt x="1549" y="1675"/>
                </a:lnTo>
                <a:lnTo>
                  <a:pt x="1466" y="1717"/>
                </a:lnTo>
                <a:lnTo>
                  <a:pt x="1298" y="1675"/>
                </a:lnTo>
                <a:lnTo>
                  <a:pt x="1256" y="1717"/>
                </a:lnTo>
                <a:lnTo>
                  <a:pt x="1256" y="1800"/>
                </a:lnTo>
                <a:lnTo>
                  <a:pt x="1319" y="1863"/>
                </a:lnTo>
                <a:lnTo>
                  <a:pt x="1256" y="1884"/>
                </a:lnTo>
                <a:lnTo>
                  <a:pt x="1193" y="2010"/>
                </a:lnTo>
                <a:lnTo>
                  <a:pt x="1110" y="2030"/>
                </a:lnTo>
                <a:lnTo>
                  <a:pt x="1005" y="2114"/>
                </a:lnTo>
                <a:lnTo>
                  <a:pt x="1005" y="2198"/>
                </a:lnTo>
                <a:lnTo>
                  <a:pt x="838" y="2282"/>
                </a:lnTo>
                <a:lnTo>
                  <a:pt x="817" y="2386"/>
                </a:lnTo>
                <a:lnTo>
                  <a:pt x="796" y="2512"/>
                </a:lnTo>
                <a:lnTo>
                  <a:pt x="608" y="2554"/>
                </a:lnTo>
                <a:lnTo>
                  <a:pt x="503" y="2658"/>
                </a:lnTo>
                <a:lnTo>
                  <a:pt x="482" y="2742"/>
                </a:lnTo>
                <a:lnTo>
                  <a:pt x="210" y="2721"/>
                </a:lnTo>
                <a:lnTo>
                  <a:pt x="105" y="2763"/>
                </a:lnTo>
                <a:lnTo>
                  <a:pt x="1" y="2972"/>
                </a:lnTo>
                <a:lnTo>
                  <a:pt x="1" y="3014"/>
                </a:lnTo>
                <a:lnTo>
                  <a:pt x="43" y="3056"/>
                </a:lnTo>
                <a:lnTo>
                  <a:pt x="43" y="3181"/>
                </a:lnTo>
                <a:lnTo>
                  <a:pt x="64" y="3223"/>
                </a:lnTo>
                <a:lnTo>
                  <a:pt x="105" y="3286"/>
                </a:lnTo>
                <a:lnTo>
                  <a:pt x="147" y="3286"/>
                </a:lnTo>
                <a:lnTo>
                  <a:pt x="147" y="3244"/>
                </a:lnTo>
                <a:lnTo>
                  <a:pt x="168" y="3244"/>
                </a:lnTo>
                <a:lnTo>
                  <a:pt x="189" y="3286"/>
                </a:lnTo>
                <a:lnTo>
                  <a:pt x="189" y="3370"/>
                </a:lnTo>
                <a:lnTo>
                  <a:pt x="210" y="3453"/>
                </a:lnTo>
                <a:lnTo>
                  <a:pt x="294" y="3495"/>
                </a:lnTo>
                <a:lnTo>
                  <a:pt x="336" y="3537"/>
                </a:lnTo>
                <a:lnTo>
                  <a:pt x="461" y="3642"/>
                </a:lnTo>
                <a:lnTo>
                  <a:pt x="566" y="3704"/>
                </a:lnTo>
                <a:lnTo>
                  <a:pt x="629" y="3788"/>
                </a:lnTo>
                <a:lnTo>
                  <a:pt x="629" y="3851"/>
                </a:lnTo>
                <a:lnTo>
                  <a:pt x="670" y="3914"/>
                </a:lnTo>
                <a:lnTo>
                  <a:pt x="796" y="3997"/>
                </a:lnTo>
                <a:lnTo>
                  <a:pt x="838" y="3997"/>
                </a:lnTo>
                <a:lnTo>
                  <a:pt x="859" y="3914"/>
                </a:lnTo>
                <a:lnTo>
                  <a:pt x="901" y="3872"/>
                </a:lnTo>
                <a:lnTo>
                  <a:pt x="1026" y="3809"/>
                </a:lnTo>
                <a:lnTo>
                  <a:pt x="1131" y="3809"/>
                </a:lnTo>
                <a:lnTo>
                  <a:pt x="1152" y="3872"/>
                </a:lnTo>
                <a:lnTo>
                  <a:pt x="1235" y="3976"/>
                </a:lnTo>
                <a:lnTo>
                  <a:pt x="1319" y="3997"/>
                </a:lnTo>
                <a:lnTo>
                  <a:pt x="1361" y="3976"/>
                </a:lnTo>
                <a:lnTo>
                  <a:pt x="1424" y="3914"/>
                </a:lnTo>
                <a:lnTo>
                  <a:pt x="1528" y="3914"/>
                </a:lnTo>
                <a:lnTo>
                  <a:pt x="1612" y="3955"/>
                </a:lnTo>
                <a:lnTo>
                  <a:pt x="1654" y="4018"/>
                </a:lnTo>
                <a:lnTo>
                  <a:pt x="1738" y="4060"/>
                </a:lnTo>
                <a:lnTo>
                  <a:pt x="1842" y="4123"/>
                </a:lnTo>
                <a:lnTo>
                  <a:pt x="1884" y="4207"/>
                </a:lnTo>
                <a:lnTo>
                  <a:pt x="1905" y="4311"/>
                </a:lnTo>
                <a:lnTo>
                  <a:pt x="1947" y="4416"/>
                </a:lnTo>
                <a:lnTo>
                  <a:pt x="1989" y="4499"/>
                </a:lnTo>
                <a:lnTo>
                  <a:pt x="2051" y="4604"/>
                </a:lnTo>
                <a:lnTo>
                  <a:pt x="2135" y="4646"/>
                </a:lnTo>
                <a:lnTo>
                  <a:pt x="2198" y="4709"/>
                </a:lnTo>
                <a:lnTo>
                  <a:pt x="2282" y="4834"/>
                </a:lnTo>
                <a:lnTo>
                  <a:pt x="2344" y="4897"/>
                </a:lnTo>
                <a:lnTo>
                  <a:pt x="2344" y="5023"/>
                </a:lnTo>
                <a:lnTo>
                  <a:pt x="2302" y="5106"/>
                </a:lnTo>
                <a:lnTo>
                  <a:pt x="2344" y="5232"/>
                </a:lnTo>
                <a:lnTo>
                  <a:pt x="2407" y="5315"/>
                </a:lnTo>
                <a:lnTo>
                  <a:pt x="2365" y="5420"/>
                </a:lnTo>
                <a:lnTo>
                  <a:pt x="2282" y="5483"/>
                </a:lnTo>
                <a:lnTo>
                  <a:pt x="2261" y="5546"/>
                </a:lnTo>
                <a:lnTo>
                  <a:pt x="2261" y="5629"/>
                </a:lnTo>
                <a:lnTo>
                  <a:pt x="2282" y="5734"/>
                </a:lnTo>
                <a:lnTo>
                  <a:pt x="2407" y="5901"/>
                </a:lnTo>
                <a:lnTo>
                  <a:pt x="2512" y="5985"/>
                </a:lnTo>
                <a:lnTo>
                  <a:pt x="3098" y="6111"/>
                </a:lnTo>
                <a:lnTo>
                  <a:pt x="3349" y="6090"/>
                </a:lnTo>
                <a:lnTo>
                  <a:pt x="3516" y="6090"/>
                </a:lnTo>
                <a:lnTo>
                  <a:pt x="3558" y="6048"/>
                </a:lnTo>
                <a:lnTo>
                  <a:pt x="3600" y="6048"/>
                </a:lnTo>
                <a:lnTo>
                  <a:pt x="3976" y="6111"/>
                </a:lnTo>
                <a:lnTo>
                  <a:pt x="4165" y="6257"/>
                </a:lnTo>
                <a:lnTo>
                  <a:pt x="4227" y="6299"/>
                </a:lnTo>
                <a:lnTo>
                  <a:pt x="4332" y="6320"/>
                </a:lnTo>
                <a:lnTo>
                  <a:pt x="4437" y="6320"/>
                </a:lnTo>
                <a:lnTo>
                  <a:pt x="4646" y="6487"/>
                </a:lnTo>
                <a:lnTo>
                  <a:pt x="4792" y="6571"/>
                </a:lnTo>
                <a:lnTo>
                  <a:pt x="5023" y="6571"/>
                </a:lnTo>
                <a:lnTo>
                  <a:pt x="5043" y="6675"/>
                </a:lnTo>
                <a:lnTo>
                  <a:pt x="5085" y="6738"/>
                </a:lnTo>
                <a:lnTo>
                  <a:pt x="5127" y="6738"/>
                </a:lnTo>
                <a:lnTo>
                  <a:pt x="5211" y="6780"/>
                </a:lnTo>
                <a:lnTo>
                  <a:pt x="5315" y="6885"/>
                </a:lnTo>
                <a:lnTo>
                  <a:pt x="5315" y="6948"/>
                </a:lnTo>
                <a:lnTo>
                  <a:pt x="5378" y="7115"/>
                </a:lnTo>
                <a:lnTo>
                  <a:pt x="5483" y="7240"/>
                </a:lnTo>
                <a:lnTo>
                  <a:pt x="5608" y="7408"/>
                </a:lnTo>
                <a:lnTo>
                  <a:pt x="5650" y="7533"/>
                </a:lnTo>
                <a:lnTo>
                  <a:pt x="5797" y="7784"/>
                </a:lnTo>
                <a:lnTo>
                  <a:pt x="5901" y="7826"/>
                </a:lnTo>
                <a:lnTo>
                  <a:pt x="6006" y="7784"/>
                </a:lnTo>
                <a:lnTo>
                  <a:pt x="6236" y="7764"/>
                </a:lnTo>
                <a:lnTo>
                  <a:pt x="6487" y="7784"/>
                </a:lnTo>
                <a:lnTo>
                  <a:pt x="6843" y="7764"/>
                </a:lnTo>
                <a:lnTo>
                  <a:pt x="7324" y="7826"/>
                </a:lnTo>
                <a:lnTo>
                  <a:pt x="7596" y="7784"/>
                </a:lnTo>
                <a:lnTo>
                  <a:pt x="7784" y="7722"/>
                </a:lnTo>
                <a:lnTo>
                  <a:pt x="7826" y="7659"/>
                </a:lnTo>
                <a:lnTo>
                  <a:pt x="7889" y="7617"/>
                </a:lnTo>
                <a:lnTo>
                  <a:pt x="7952" y="7638"/>
                </a:lnTo>
                <a:lnTo>
                  <a:pt x="8328" y="7638"/>
                </a:lnTo>
                <a:lnTo>
                  <a:pt x="8747" y="7659"/>
                </a:lnTo>
                <a:lnTo>
                  <a:pt x="8872" y="7680"/>
                </a:lnTo>
                <a:lnTo>
                  <a:pt x="9082" y="7868"/>
                </a:lnTo>
                <a:lnTo>
                  <a:pt x="9458" y="8036"/>
                </a:lnTo>
                <a:lnTo>
                  <a:pt x="9814" y="8161"/>
                </a:lnTo>
                <a:lnTo>
                  <a:pt x="9981" y="8182"/>
                </a:lnTo>
                <a:lnTo>
                  <a:pt x="10191" y="8287"/>
                </a:lnTo>
                <a:lnTo>
                  <a:pt x="10358" y="8266"/>
                </a:lnTo>
                <a:lnTo>
                  <a:pt x="10630" y="8182"/>
                </a:lnTo>
                <a:lnTo>
                  <a:pt x="10651" y="8287"/>
                </a:lnTo>
                <a:lnTo>
                  <a:pt x="10651" y="8349"/>
                </a:lnTo>
                <a:lnTo>
                  <a:pt x="10797" y="8391"/>
                </a:lnTo>
                <a:lnTo>
                  <a:pt x="10944" y="8391"/>
                </a:lnTo>
                <a:lnTo>
                  <a:pt x="11049" y="8287"/>
                </a:lnTo>
                <a:lnTo>
                  <a:pt x="11300" y="8098"/>
                </a:lnTo>
                <a:lnTo>
                  <a:pt x="11467" y="7931"/>
                </a:lnTo>
                <a:lnTo>
                  <a:pt x="11781" y="7826"/>
                </a:lnTo>
                <a:lnTo>
                  <a:pt x="12199" y="7659"/>
                </a:lnTo>
                <a:lnTo>
                  <a:pt x="12367" y="7617"/>
                </a:lnTo>
                <a:lnTo>
                  <a:pt x="12555" y="7554"/>
                </a:lnTo>
                <a:lnTo>
                  <a:pt x="12806" y="7533"/>
                </a:lnTo>
                <a:lnTo>
                  <a:pt x="12953" y="7533"/>
                </a:lnTo>
                <a:lnTo>
                  <a:pt x="13120" y="7408"/>
                </a:lnTo>
                <a:lnTo>
                  <a:pt x="13266" y="7303"/>
                </a:lnTo>
                <a:lnTo>
                  <a:pt x="13392" y="7303"/>
                </a:lnTo>
                <a:lnTo>
                  <a:pt x="13580" y="7240"/>
                </a:lnTo>
                <a:lnTo>
                  <a:pt x="13685" y="7240"/>
                </a:lnTo>
                <a:lnTo>
                  <a:pt x="13769" y="7031"/>
                </a:lnTo>
                <a:lnTo>
                  <a:pt x="13894" y="6801"/>
                </a:lnTo>
                <a:lnTo>
                  <a:pt x="14166" y="6508"/>
                </a:lnTo>
                <a:lnTo>
                  <a:pt x="14229" y="6403"/>
                </a:lnTo>
                <a:lnTo>
                  <a:pt x="14292" y="6299"/>
                </a:lnTo>
                <a:lnTo>
                  <a:pt x="14292" y="6215"/>
                </a:lnTo>
                <a:lnTo>
                  <a:pt x="14062" y="6090"/>
                </a:lnTo>
                <a:lnTo>
                  <a:pt x="13790" y="5901"/>
                </a:lnTo>
                <a:lnTo>
                  <a:pt x="13810" y="5839"/>
                </a:lnTo>
                <a:lnTo>
                  <a:pt x="13790" y="5692"/>
                </a:lnTo>
                <a:lnTo>
                  <a:pt x="13790" y="5462"/>
                </a:lnTo>
                <a:lnTo>
                  <a:pt x="13894" y="5336"/>
                </a:lnTo>
                <a:lnTo>
                  <a:pt x="14020" y="5232"/>
                </a:lnTo>
                <a:lnTo>
                  <a:pt x="14229" y="5169"/>
                </a:lnTo>
                <a:lnTo>
                  <a:pt x="14396" y="5211"/>
                </a:lnTo>
                <a:lnTo>
                  <a:pt x="14522" y="5274"/>
                </a:lnTo>
                <a:lnTo>
                  <a:pt x="14710" y="5357"/>
                </a:lnTo>
                <a:lnTo>
                  <a:pt x="14836" y="5378"/>
                </a:lnTo>
                <a:lnTo>
                  <a:pt x="14961" y="5441"/>
                </a:lnTo>
                <a:lnTo>
                  <a:pt x="15024" y="5441"/>
                </a:lnTo>
                <a:lnTo>
                  <a:pt x="15045" y="5336"/>
                </a:lnTo>
                <a:lnTo>
                  <a:pt x="15129" y="5253"/>
                </a:lnTo>
                <a:lnTo>
                  <a:pt x="15254" y="5148"/>
                </a:lnTo>
                <a:lnTo>
                  <a:pt x="15359" y="5064"/>
                </a:lnTo>
                <a:lnTo>
                  <a:pt x="15463" y="4855"/>
                </a:lnTo>
                <a:lnTo>
                  <a:pt x="15547" y="4813"/>
                </a:lnTo>
                <a:lnTo>
                  <a:pt x="15673" y="4834"/>
                </a:lnTo>
                <a:lnTo>
                  <a:pt x="15840" y="4834"/>
                </a:lnTo>
                <a:lnTo>
                  <a:pt x="16070" y="4646"/>
                </a:lnTo>
                <a:lnTo>
                  <a:pt x="16196" y="4625"/>
                </a:lnTo>
                <a:lnTo>
                  <a:pt x="16259" y="4541"/>
                </a:lnTo>
                <a:lnTo>
                  <a:pt x="16259" y="4437"/>
                </a:lnTo>
                <a:lnTo>
                  <a:pt x="16279" y="4269"/>
                </a:lnTo>
                <a:lnTo>
                  <a:pt x="16384" y="4102"/>
                </a:lnTo>
                <a:lnTo>
                  <a:pt x="16426" y="4018"/>
                </a:lnTo>
                <a:lnTo>
                  <a:pt x="16489" y="4060"/>
                </a:lnTo>
                <a:lnTo>
                  <a:pt x="16551" y="4018"/>
                </a:lnTo>
                <a:lnTo>
                  <a:pt x="16614" y="3976"/>
                </a:lnTo>
                <a:lnTo>
                  <a:pt x="16614" y="3872"/>
                </a:lnTo>
                <a:lnTo>
                  <a:pt x="16677" y="3851"/>
                </a:lnTo>
                <a:lnTo>
                  <a:pt x="16782" y="3914"/>
                </a:lnTo>
                <a:lnTo>
                  <a:pt x="16844" y="3872"/>
                </a:lnTo>
                <a:lnTo>
                  <a:pt x="17012" y="3746"/>
                </a:lnTo>
                <a:lnTo>
                  <a:pt x="17116" y="3600"/>
                </a:lnTo>
                <a:lnTo>
                  <a:pt x="17221" y="3579"/>
                </a:lnTo>
                <a:lnTo>
                  <a:pt x="17367" y="3662"/>
                </a:lnTo>
                <a:lnTo>
                  <a:pt x="17451" y="3600"/>
                </a:lnTo>
                <a:lnTo>
                  <a:pt x="17556" y="3579"/>
                </a:lnTo>
                <a:lnTo>
                  <a:pt x="17598" y="3642"/>
                </a:lnTo>
                <a:lnTo>
                  <a:pt x="17723" y="3662"/>
                </a:lnTo>
                <a:lnTo>
                  <a:pt x="17744" y="3579"/>
                </a:lnTo>
                <a:lnTo>
                  <a:pt x="17744" y="3495"/>
                </a:lnTo>
                <a:lnTo>
                  <a:pt x="17786" y="3453"/>
                </a:lnTo>
                <a:lnTo>
                  <a:pt x="17786" y="3349"/>
                </a:lnTo>
                <a:lnTo>
                  <a:pt x="17765" y="3265"/>
                </a:lnTo>
                <a:lnTo>
                  <a:pt x="17744" y="3160"/>
                </a:lnTo>
                <a:lnTo>
                  <a:pt x="17535" y="3014"/>
                </a:lnTo>
                <a:lnTo>
                  <a:pt x="17367" y="2805"/>
                </a:lnTo>
                <a:lnTo>
                  <a:pt x="17158" y="2616"/>
                </a:lnTo>
                <a:lnTo>
                  <a:pt x="17012" y="2428"/>
                </a:lnTo>
                <a:lnTo>
                  <a:pt x="16740" y="2344"/>
                </a:lnTo>
                <a:lnTo>
                  <a:pt x="16698" y="2407"/>
                </a:lnTo>
                <a:lnTo>
                  <a:pt x="16531" y="2449"/>
                </a:lnTo>
                <a:lnTo>
                  <a:pt x="16531" y="2554"/>
                </a:lnTo>
                <a:lnTo>
                  <a:pt x="16531" y="2700"/>
                </a:lnTo>
                <a:lnTo>
                  <a:pt x="16405" y="2909"/>
                </a:lnTo>
                <a:lnTo>
                  <a:pt x="16300" y="2805"/>
                </a:lnTo>
                <a:lnTo>
                  <a:pt x="16028" y="2742"/>
                </a:lnTo>
                <a:lnTo>
                  <a:pt x="15798" y="2742"/>
                </a:lnTo>
                <a:lnTo>
                  <a:pt x="15631" y="2909"/>
                </a:lnTo>
                <a:lnTo>
                  <a:pt x="15359" y="2763"/>
                </a:lnTo>
                <a:lnTo>
                  <a:pt x="15254" y="2595"/>
                </a:lnTo>
                <a:lnTo>
                  <a:pt x="15338" y="2323"/>
                </a:lnTo>
                <a:lnTo>
                  <a:pt x="15317" y="2219"/>
                </a:lnTo>
                <a:lnTo>
                  <a:pt x="15359" y="2030"/>
                </a:lnTo>
                <a:lnTo>
                  <a:pt x="15338" y="1863"/>
                </a:lnTo>
                <a:lnTo>
                  <a:pt x="15463" y="963"/>
                </a:lnTo>
                <a:lnTo>
                  <a:pt x="15463" y="942"/>
                </a:lnTo>
                <a:lnTo>
                  <a:pt x="15422" y="880"/>
                </a:lnTo>
                <a:lnTo>
                  <a:pt x="15212" y="838"/>
                </a:lnTo>
                <a:lnTo>
                  <a:pt x="14982" y="859"/>
                </a:lnTo>
                <a:lnTo>
                  <a:pt x="14982" y="922"/>
                </a:lnTo>
                <a:lnTo>
                  <a:pt x="14857" y="984"/>
                </a:lnTo>
                <a:lnTo>
                  <a:pt x="14752" y="984"/>
                </a:lnTo>
                <a:lnTo>
                  <a:pt x="14710" y="942"/>
                </a:lnTo>
                <a:lnTo>
                  <a:pt x="14606" y="1026"/>
                </a:lnTo>
                <a:lnTo>
                  <a:pt x="14501" y="963"/>
                </a:lnTo>
                <a:lnTo>
                  <a:pt x="14438" y="880"/>
                </a:lnTo>
                <a:lnTo>
                  <a:pt x="14313" y="775"/>
                </a:lnTo>
                <a:lnTo>
                  <a:pt x="14208" y="775"/>
                </a:lnTo>
                <a:lnTo>
                  <a:pt x="14020" y="838"/>
                </a:lnTo>
                <a:lnTo>
                  <a:pt x="13999" y="775"/>
                </a:lnTo>
                <a:lnTo>
                  <a:pt x="13894" y="775"/>
                </a:lnTo>
                <a:lnTo>
                  <a:pt x="13790" y="859"/>
                </a:lnTo>
                <a:lnTo>
                  <a:pt x="13769" y="984"/>
                </a:lnTo>
                <a:lnTo>
                  <a:pt x="13685" y="1068"/>
                </a:lnTo>
                <a:lnTo>
                  <a:pt x="13559" y="1131"/>
                </a:lnTo>
                <a:lnTo>
                  <a:pt x="13476" y="1256"/>
                </a:lnTo>
                <a:lnTo>
                  <a:pt x="13476" y="1298"/>
                </a:lnTo>
                <a:lnTo>
                  <a:pt x="13455" y="1403"/>
                </a:lnTo>
                <a:lnTo>
                  <a:pt x="13350" y="1507"/>
                </a:lnTo>
                <a:lnTo>
                  <a:pt x="12973" y="1507"/>
                </a:lnTo>
                <a:lnTo>
                  <a:pt x="12869" y="1612"/>
                </a:lnTo>
                <a:lnTo>
                  <a:pt x="12743" y="1612"/>
                </a:lnTo>
                <a:lnTo>
                  <a:pt x="12534" y="1758"/>
                </a:lnTo>
                <a:lnTo>
                  <a:pt x="12429" y="1905"/>
                </a:lnTo>
                <a:lnTo>
                  <a:pt x="12367" y="1905"/>
                </a:lnTo>
                <a:lnTo>
                  <a:pt x="12283" y="1863"/>
                </a:lnTo>
                <a:lnTo>
                  <a:pt x="12137" y="1863"/>
                </a:lnTo>
                <a:lnTo>
                  <a:pt x="12095" y="1884"/>
                </a:lnTo>
                <a:lnTo>
                  <a:pt x="11927" y="1905"/>
                </a:lnTo>
                <a:lnTo>
                  <a:pt x="11593" y="1905"/>
                </a:lnTo>
                <a:lnTo>
                  <a:pt x="11362" y="1863"/>
                </a:lnTo>
                <a:lnTo>
                  <a:pt x="11090" y="1884"/>
                </a:lnTo>
                <a:lnTo>
                  <a:pt x="11028" y="1884"/>
                </a:lnTo>
                <a:lnTo>
                  <a:pt x="10923" y="1758"/>
                </a:lnTo>
                <a:lnTo>
                  <a:pt x="10839" y="1758"/>
                </a:lnTo>
                <a:lnTo>
                  <a:pt x="10756" y="1696"/>
                </a:lnTo>
                <a:lnTo>
                  <a:pt x="10651" y="1612"/>
                </a:lnTo>
                <a:lnTo>
                  <a:pt x="10609" y="1445"/>
                </a:lnTo>
                <a:lnTo>
                  <a:pt x="10525" y="1382"/>
                </a:lnTo>
                <a:lnTo>
                  <a:pt x="10421" y="1403"/>
                </a:lnTo>
                <a:lnTo>
                  <a:pt x="10232" y="1403"/>
                </a:lnTo>
                <a:lnTo>
                  <a:pt x="10044" y="1340"/>
                </a:lnTo>
                <a:lnTo>
                  <a:pt x="9919" y="1173"/>
                </a:lnTo>
                <a:lnTo>
                  <a:pt x="9521" y="1173"/>
                </a:lnTo>
                <a:lnTo>
                  <a:pt x="9396" y="1089"/>
                </a:lnTo>
                <a:lnTo>
                  <a:pt x="9270" y="1131"/>
                </a:lnTo>
                <a:lnTo>
                  <a:pt x="9103" y="1152"/>
                </a:lnTo>
                <a:lnTo>
                  <a:pt x="8977" y="1194"/>
                </a:lnTo>
                <a:lnTo>
                  <a:pt x="8768" y="1214"/>
                </a:lnTo>
                <a:lnTo>
                  <a:pt x="8580" y="1277"/>
                </a:lnTo>
                <a:lnTo>
                  <a:pt x="8517" y="1382"/>
                </a:lnTo>
                <a:lnTo>
                  <a:pt x="8433" y="1403"/>
                </a:lnTo>
                <a:lnTo>
                  <a:pt x="8349" y="1382"/>
                </a:lnTo>
                <a:lnTo>
                  <a:pt x="8266" y="1382"/>
                </a:lnTo>
                <a:lnTo>
                  <a:pt x="8182" y="1445"/>
                </a:lnTo>
                <a:lnTo>
                  <a:pt x="8015" y="1445"/>
                </a:lnTo>
                <a:lnTo>
                  <a:pt x="7952" y="1466"/>
                </a:lnTo>
                <a:lnTo>
                  <a:pt x="7889" y="1466"/>
                </a:lnTo>
                <a:lnTo>
                  <a:pt x="7722" y="1361"/>
                </a:lnTo>
                <a:lnTo>
                  <a:pt x="7533" y="1340"/>
                </a:lnTo>
                <a:lnTo>
                  <a:pt x="7512" y="1256"/>
                </a:lnTo>
                <a:lnTo>
                  <a:pt x="7387" y="1152"/>
                </a:lnTo>
                <a:lnTo>
                  <a:pt x="7324" y="1152"/>
                </a:lnTo>
                <a:lnTo>
                  <a:pt x="7261" y="1089"/>
                </a:lnTo>
                <a:lnTo>
                  <a:pt x="7261" y="984"/>
                </a:lnTo>
                <a:lnTo>
                  <a:pt x="7199" y="859"/>
                </a:lnTo>
                <a:lnTo>
                  <a:pt x="7136" y="817"/>
                </a:lnTo>
                <a:lnTo>
                  <a:pt x="7136" y="691"/>
                </a:lnTo>
                <a:lnTo>
                  <a:pt x="7094" y="629"/>
                </a:lnTo>
                <a:lnTo>
                  <a:pt x="7094" y="566"/>
                </a:lnTo>
                <a:lnTo>
                  <a:pt x="7052" y="461"/>
                </a:lnTo>
                <a:lnTo>
                  <a:pt x="6947" y="440"/>
                </a:lnTo>
                <a:lnTo>
                  <a:pt x="6696" y="440"/>
                </a:lnTo>
                <a:lnTo>
                  <a:pt x="6592" y="419"/>
                </a:lnTo>
                <a:lnTo>
                  <a:pt x="6529" y="398"/>
                </a:lnTo>
                <a:lnTo>
                  <a:pt x="6383" y="357"/>
                </a:lnTo>
                <a:lnTo>
                  <a:pt x="6341" y="315"/>
                </a:lnTo>
                <a:lnTo>
                  <a:pt x="6257" y="252"/>
                </a:lnTo>
                <a:lnTo>
                  <a:pt x="5901" y="252"/>
                </a:lnTo>
                <a:lnTo>
                  <a:pt x="5755" y="210"/>
                </a:lnTo>
                <a:lnTo>
                  <a:pt x="5734" y="168"/>
                </a:lnTo>
                <a:lnTo>
                  <a:pt x="5567" y="105"/>
                </a:lnTo>
                <a:lnTo>
                  <a:pt x="5441" y="43"/>
                </a:lnTo>
                <a:lnTo>
                  <a:pt x="5378"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69" name="Google Shape;10487;p32">
            <a:extLst>
              <a:ext uri="{FF2B5EF4-FFF2-40B4-BE49-F238E27FC236}">
                <a16:creationId xmlns:a16="http://schemas.microsoft.com/office/drawing/2014/main" id="{0C008E84-846E-A419-DB63-E42B4546049B}"/>
              </a:ext>
            </a:extLst>
          </p:cNvPr>
          <p:cNvSpPr/>
          <p:nvPr/>
        </p:nvSpPr>
        <p:spPr>
          <a:xfrm>
            <a:off x="10889149" y="4343088"/>
            <a:ext cx="218542" cy="181346"/>
          </a:xfrm>
          <a:custGeom>
            <a:avLst/>
            <a:gdLst/>
            <a:ahLst/>
            <a:cxnLst/>
            <a:rect l="l" t="t" r="r" b="b"/>
            <a:pathLst>
              <a:path w="5650" h="4835" extrusionOk="0">
                <a:moveTo>
                  <a:pt x="126" y="1"/>
                </a:moveTo>
                <a:lnTo>
                  <a:pt x="42" y="2156"/>
                </a:lnTo>
                <a:lnTo>
                  <a:pt x="21" y="2323"/>
                </a:lnTo>
                <a:lnTo>
                  <a:pt x="21" y="2407"/>
                </a:lnTo>
                <a:lnTo>
                  <a:pt x="21" y="2470"/>
                </a:lnTo>
                <a:lnTo>
                  <a:pt x="0" y="3872"/>
                </a:lnTo>
                <a:lnTo>
                  <a:pt x="168" y="3872"/>
                </a:lnTo>
                <a:lnTo>
                  <a:pt x="251" y="3892"/>
                </a:lnTo>
                <a:lnTo>
                  <a:pt x="356" y="3872"/>
                </a:lnTo>
                <a:lnTo>
                  <a:pt x="732" y="3872"/>
                </a:lnTo>
                <a:lnTo>
                  <a:pt x="753" y="3934"/>
                </a:lnTo>
                <a:lnTo>
                  <a:pt x="837" y="3997"/>
                </a:lnTo>
                <a:lnTo>
                  <a:pt x="942" y="4039"/>
                </a:lnTo>
                <a:lnTo>
                  <a:pt x="1046" y="3955"/>
                </a:lnTo>
                <a:lnTo>
                  <a:pt x="1256" y="3892"/>
                </a:lnTo>
                <a:lnTo>
                  <a:pt x="1276" y="3851"/>
                </a:lnTo>
                <a:lnTo>
                  <a:pt x="1318" y="3892"/>
                </a:lnTo>
                <a:lnTo>
                  <a:pt x="1381" y="3830"/>
                </a:lnTo>
                <a:lnTo>
                  <a:pt x="1360" y="3662"/>
                </a:lnTo>
                <a:lnTo>
                  <a:pt x="1214" y="3558"/>
                </a:lnTo>
                <a:lnTo>
                  <a:pt x="1046" y="3474"/>
                </a:lnTo>
                <a:lnTo>
                  <a:pt x="900" y="3453"/>
                </a:lnTo>
                <a:lnTo>
                  <a:pt x="858" y="3411"/>
                </a:lnTo>
                <a:lnTo>
                  <a:pt x="753" y="3369"/>
                </a:lnTo>
                <a:lnTo>
                  <a:pt x="732" y="3369"/>
                </a:lnTo>
                <a:lnTo>
                  <a:pt x="670" y="3328"/>
                </a:lnTo>
                <a:lnTo>
                  <a:pt x="649" y="3202"/>
                </a:lnTo>
                <a:lnTo>
                  <a:pt x="544" y="3056"/>
                </a:lnTo>
                <a:lnTo>
                  <a:pt x="440" y="3014"/>
                </a:lnTo>
                <a:lnTo>
                  <a:pt x="419" y="2930"/>
                </a:lnTo>
                <a:lnTo>
                  <a:pt x="335" y="2846"/>
                </a:lnTo>
                <a:lnTo>
                  <a:pt x="419" y="2909"/>
                </a:lnTo>
                <a:lnTo>
                  <a:pt x="440" y="3014"/>
                </a:lnTo>
                <a:lnTo>
                  <a:pt x="523" y="3014"/>
                </a:lnTo>
                <a:lnTo>
                  <a:pt x="649" y="3097"/>
                </a:lnTo>
                <a:lnTo>
                  <a:pt x="670" y="3202"/>
                </a:lnTo>
                <a:lnTo>
                  <a:pt x="670" y="3328"/>
                </a:lnTo>
                <a:lnTo>
                  <a:pt x="732" y="3328"/>
                </a:lnTo>
                <a:lnTo>
                  <a:pt x="879" y="3348"/>
                </a:lnTo>
                <a:lnTo>
                  <a:pt x="963" y="3432"/>
                </a:lnTo>
                <a:lnTo>
                  <a:pt x="1151" y="3432"/>
                </a:lnTo>
                <a:lnTo>
                  <a:pt x="1297" y="3369"/>
                </a:lnTo>
                <a:lnTo>
                  <a:pt x="1423" y="3411"/>
                </a:lnTo>
                <a:lnTo>
                  <a:pt x="1507" y="3348"/>
                </a:lnTo>
                <a:lnTo>
                  <a:pt x="1486" y="3328"/>
                </a:lnTo>
                <a:lnTo>
                  <a:pt x="1402" y="3244"/>
                </a:lnTo>
                <a:lnTo>
                  <a:pt x="1360" y="3160"/>
                </a:lnTo>
                <a:lnTo>
                  <a:pt x="1276" y="3202"/>
                </a:lnTo>
                <a:lnTo>
                  <a:pt x="1256" y="3118"/>
                </a:lnTo>
                <a:lnTo>
                  <a:pt x="1297" y="3160"/>
                </a:lnTo>
                <a:lnTo>
                  <a:pt x="1423" y="3139"/>
                </a:lnTo>
                <a:lnTo>
                  <a:pt x="1507" y="3244"/>
                </a:lnTo>
                <a:lnTo>
                  <a:pt x="1611" y="3244"/>
                </a:lnTo>
                <a:lnTo>
                  <a:pt x="1569" y="3202"/>
                </a:lnTo>
                <a:lnTo>
                  <a:pt x="1569" y="3118"/>
                </a:lnTo>
                <a:lnTo>
                  <a:pt x="1611" y="3056"/>
                </a:lnTo>
                <a:lnTo>
                  <a:pt x="1611" y="3014"/>
                </a:lnTo>
                <a:lnTo>
                  <a:pt x="1611" y="2930"/>
                </a:lnTo>
                <a:lnTo>
                  <a:pt x="1528" y="2825"/>
                </a:lnTo>
                <a:lnTo>
                  <a:pt x="1528" y="2804"/>
                </a:lnTo>
                <a:lnTo>
                  <a:pt x="1632" y="2846"/>
                </a:lnTo>
                <a:lnTo>
                  <a:pt x="1674" y="2909"/>
                </a:lnTo>
                <a:lnTo>
                  <a:pt x="1779" y="3014"/>
                </a:lnTo>
                <a:lnTo>
                  <a:pt x="1883" y="3035"/>
                </a:lnTo>
                <a:lnTo>
                  <a:pt x="1883" y="2993"/>
                </a:lnTo>
                <a:lnTo>
                  <a:pt x="1841" y="2909"/>
                </a:lnTo>
                <a:lnTo>
                  <a:pt x="1883" y="2930"/>
                </a:lnTo>
                <a:lnTo>
                  <a:pt x="1904" y="3035"/>
                </a:lnTo>
                <a:lnTo>
                  <a:pt x="1946" y="3035"/>
                </a:lnTo>
                <a:lnTo>
                  <a:pt x="1946" y="2951"/>
                </a:lnTo>
                <a:lnTo>
                  <a:pt x="1925" y="2888"/>
                </a:lnTo>
                <a:lnTo>
                  <a:pt x="1946" y="2784"/>
                </a:lnTo>
                <a:lnTo>
                  <a:pt x="2009" y="2825"/>
                </a:lnTo>
                <a:lnTo>
                  <a:pt x="2155" y="2888"/>
                </a:lnTo>
                <a:lnTo>
                  <a:pt x="2197" y="2951"/>
                </a:lnTo>
                <a:lnTo>
                  <a:pt x="2260" y="2993"/>
                </a:lnTo>
                <a:lnTo>
                  <a:pt x="2323" y="2951"/>
                </a:lnTo>
                <a:lnTo>
                  <a:pt x="2365" y="2993"/>
                </a:lnTo>
                <a:lnTo>
                  <a:pt x="2427" y="2930"/>
                </a:lnTo>
                <a:lnTo>
                  <a:pt x="2427" y="3014"/>
                </a:lnTo>
                <a:lnTo>
                  <a:pt x="2427" y="3097"/>
                </a:lnTo>
                <a:lnTo>
                  <a:pt x="2469" y="3097"/>
                </a:lnTo>
                <a:lnTo>
                  <a:pt x="2553" y="3160"/>
                </a:lnTo>
                <a:lnTo>
                  <a:pt x="2867" y="3244"/>
                </a:lnTo>
                <a:lnTo>
                  <a:pt x="2950" y="3307"/>
                </a:lnTo>
                <a:lnTo>
                  <a:pt x="3055" y="3411"/>
                </a:lnTo>
                <a:lnTo>
                  <a:pt x="3076" y="3558"/>
                </a:lnTo>
                <a:lnTo>
                  <a:pt x="3243" y="3746"/>
                </a:lnTo>
                <a:lnTo>
                  <a:pt x="3264" y="3830"/>
                </a:lnTo>
                <a:lnTo>
                  <a:pt x="3369" y="3872"/>
                </a:lnTo>
                <a:lnTo>
                  <a:pt x="3453" y="3955"/>
                </a:lnTo>
                <a:lnTo>
                  <a:pt x="3473" y="4039"/>
                </a:lnTo>
                <a:lnTo>
                  <a:pt x="3725" y="4290"/>
                </a:lnTo>
                <a:lnTo>
                  <a:pt x="3725" y="4374"/>
                </a:lnTo>
                <a:lnTo>
                  <a:pt x="3829" y="4457"/>
                </a:lnTo>
                <a:lnTo>
                  <a:pt x="3997" y="4499"/>
                </a:lnTo>
                <a:lnTo>
                  <a:pt x="4080" y="4478"/>
                </a:lnTo>
                <a:lnTo>
                  <a:pt x="4122" y="4478"/>
                </a:lnTo>
                <a:lnTo>
                  <a:pt x="4206" y="4520"/>
                </a:lnTo>
                <a:lnTo>
                  <a:pt x="4394" y="4499"/>
                </a:lnTo>
                <a:lnTo>
                  <a:pt x="4520" y="4562"/>
                </a:lnTo>
                <a:lnTo>
                  <a:pt x="4624" y="4520"/>
                </a:lnTo>
                <a:lnTo>
                  <a:pt x="4771" y="4562"/>
                </a:lnTo>
                <a:lnTo>
                  <a:pt x="4875" y="4604"/>
                </a:lnTo>
                <a:lnTo>
                  <a:pt x="5022" y="4583"/>
                </a:lnTo>
                <a:lnTo>
                  <a:pt x="5064" y="4667"/>
                </a:lnTo>
                <a:lnTo>
                  <a:pt x="5168" y="4667"/>
                </a:lnTo>
                <a:lnTo>
                  <a:pt x="5189" y="4688"/>
                </a:lnTo>
                <a:lnTo>
                  <a:pt x="5126" y="4729"/>
                </a:lnTo>
                <a:lnTo>
                  <a:pt x="5252" y="4771"/>
                </a:lnTo>
                <a:lnTo>
                  <a:pt x="5378" y="4834"/>
                </a:lnTo>
                <a:lnTo>
                  <a:pt x="5503" y="4813"/>
                </a:lnTo>
                <a:lnTo>
                  <a:pt x="5545" y="4729"/>
                </a:lnTo>
                <a:lnTo>
                  <a:pt x="5398" y="4667"/>
                </a:lnTo>
                <a:lnTo>
                  <a:pt x="5357" y="4667"/>
                </a:lnTo>
                <a:lnTo>
                  <a:pt x="5357" y="4604"/>
                </a:lnTo>
                <a:lnTo>
                  <a:pt x="5461" y="4583"/>
                </a:lnTo>
                <a:lnTo>
                  <a:pt x="5545" y="4604"/>
                </a:lnTo>
                <a:lnTo>
                  <a:pt x="5650" y="4562"/>
                </a:lnTo>
                <a:lnTo>
                  <a:pt x="5440" y="4499"/>
                </a:lnTo>
                <a:lnTo>
                  <a:pt x="5168" y="4478"/>
                </a:lnTo>
                <a:lnTo>
                  <a:pt x="5043" y="4395"/>
                </a:lnTo>
                <a:lnTo>
                  <a:pt x="4980" y="4311"/>
                </a:lnTo>
                <a:lnTo>
                  <a:pt x="5126" y="4269"/>
                </a:lnTo>
                <a:lnTo>
                  <a:pt x="5189" y="4269"/>
                </a:lnTo>
                <a:lnTo>
                  <a:pt x="5252" y="4248"/>
                </a:lnTo>
                <a:lnTo>
                  <a:pt x="5168" y="4185"/>
                </a:lnTo>
                <a:lnTo>
                  <a:pt x="4959" y="4185"/>
                </a:lnTo>
                <a:lnTo>
                  <a:pt x="4771" y="4164"/>
                </a:lnTo>
                <a:lnTo>
                  <a:pt x="4708" y="4081"/>
                </a:lnTo>
                <a:lnTo>
                  <a:pt x="4708" y="3997"/>
                </a:lnTo>
                <a:lnTo>
                  <a:pt x="4771" y="3934"/>
                </a:lnTo>
                <a:lnTo>
                  <a:pt x="4813" y="3851"/>
                </a:lnTo>
                <a:lnTo>
                  <a:pt x="4750" y="3788"/>
                </a:lnTo>
                <a:lnTo>
                  <a:pt x="4666" y="3788"/>
                </a:lnTo>
                <a:lnTo>
                  <a:pt x="4624" y="3830"/>
                </a:lnTo>
                <a:lnTo>
                  <a:pt x="4541" y="3788"/>
                </a:lnTo>
                <a:lnTo>
                  <a:pt x="4457" y="3830"/>
                </a:lnTo>
                <a:lnTo>
                  <a:pt x="4352" y="3683"/>
                </a:lnTo>
                <a:lnTo>
                  <a:pt x="4352" y="3537"/>
                </a:lnTo>
                <a:lnTo>
                  <a:pt x="4248" y="3516"/>
                </a:lnTo>
                <a:lnTo>
                  <a:pt x="4143" y="3244"/>
                </a:lnTo>
                <a:lnTo>
                  <a:pt x="4101" y="3223"/>
                </a:lnTo>
                <a:lnTo>
                  <a:pt x="4080" y="3139"/>
                </a:lnTo>
                <a:lnTo>
                  <a:pt x="3934" y="3139"/>
                </a:lnTo>
                <a:lnTo>
                  <a:pt x="3871" y="3097"/>
                </a:lnTo>
                <a:lnTo>
                  <a:pt x="3808" y="2951"/>
                </a:lnTo>
                <a:lnTo>
                  <a:pt x="3683" y="2825"/>
                </a:lnTo>
                <a:lnTo>
                  <a:pt x="3662" y="2700"/>
                </a:lnTo>
                <a:lnTo>
                  <a:pt x="3578" y="2616"/>
                </a:lnTo>
                <a:lnTo>
                  <a:pt x="3494" y="2512"/>
                </a:lnTo>
                <a:lnTo>
                  <a:pt x="3515" y="2470"/>
                </a:lnTo>
                <a:lnTo>
                  <a:pt x="3766" y="2491"/>
                </a:lnTo>
                <a:lnTo>
                  <a:pt x="3976" y="2386"/>
                </a:lnTo>
                <a:lnTo>
                  <a:pt x="4017" y="2281"/>
                </a:lnTo>
                <a:lnTo>
                  <a:pt x="3997" y="2156"/>
                </a:lnTo>
                <a:lnTo>
                  <a:pt x="3829" y="1988"/>
                </a:lnTo>
                <a:lnTo>
                  <a:pt x="3704" y="1968"/>
                </a:lnTo>
                <a:lnTo>
                  <a:pt x="3662" y="1988"/>
                </a:lnTo>
                <a:lnTo>
                  <a:pt x="3557" y="1947"/>
                </a:lnTo>
                <a:lnTo>
                  <a:pt x="3348" y="1842"/>
                </a:lnTo>
                <a:lnTo>
                  <a:pt x="3243" y="1737"/>
                </a:lnTo>
                <a:lnTo>
                  <a:pt x="3097" y="1758"/>
                </a:lnTo>
                <a:lnTo>
                  <a:pt x="2846" y="1654"/>
                </a:lnTo>
                <a:lnTo>
                  <a:pt x="2825" y="1570"/>
                </a:lnTo>
                <a:lnTo>
                  <a:pt x="2867" y="1444"/>
                </a:lnTo>
                <a:lnTo>
                  <a:pt x="2888" y="1340"/>
                </a:lnTo>
                <a:lnTo>
                  <a:pt x="2825" y="1235"/>
                </a:lnTo>
                <a:lnTo>
                  <a:pt x="2616" y="1026"/>
                </a:lnTo>
                <a:lnTo>
                  <a:pt x="2553" y="1026"/>
                </a:lnTo>
                <a:lnTo>
                  <a:pt x="2511" y="1047"/>
                </a:lnTo>
                <a:lnTo>
                  <a:pt x="2448" y="963"/>
                </a:lnTo>
                <a:lnTo>
                  <a:pt x="2344" y="900"/>
                </a:lnTo>
                <a:lnTo>
                  <a:pt x="2323" y="817"/>
                </a:lnTo>
                <a:lnTo>
                  <a:pt x="2197" y="796"/>
                </a:lnTo>
                <a:lnTo>
                  <a:pt x="2134" y="712"/>
                </a:lnTo>
                <a:lnTo>
                  <a:pt x="2092" y="712"/>
                </a:lnTo>
                <a:lnTo>
                  <a:pt x="1988" y="649"/>
                </a:lnTo>
                <a:lnTo>
                  <a:pt x="1841" y="649"/>
                </a:lnTo>
                <a:lnTo>
                  <a:pt x="1716" y="545"/>
                </a:lnTo>
                <a:lnTo>
                  <a:pt x="1590" y="524"/>
                </a:lnTo>
                <a:lnTo>
                  <a:pt x="1381" y="398"/>
                </a:lnTo>
                <a:lnTo>
                  <a:pt x="1067" y="377"/>
                </a:lnTo>
                <a:lnTo>
                  <a:pt x="963" y="315"/>
                </a:lnTo>
                <a:lnTo>
                  <a:pt x="879" y="231"/>
                </a:lnTo>
                <a:lnTo>
                  <a:pt x="837" y="231"/>
                </a:lnTo>
                <a:lnTo>
                  <a:pt x="795" y="273"/>
                </a:lnTo>
                <a:lnTo>
                  <a:pt x="565" y="189"/>
                </a:lnTo>
                <a:lnTo>
                  <a:pt x="523" y="126"/>
                </a:lnTo>
                <a:lnTo>
                  <a:pt x="419" y="84"/>
                </a:lnTo>
                <a:lnTo>
                  <a:pt x="230"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70" name="Google Shape;10489;p32">
            <a:extLst>
              <a:ext uri="{FF2B5EF4-FFF2-40B4-BE49-F238E27FC236}">
                <a16:creationId xmlns:a16="http://schemas.microsoft.com/office/drawing/2014/main" id="{719FC9F4-00B6-823F-24E1-9C05E9FE34FC}"/>
              </a:ext>
            </a:extLst>
          </p:cNvPr>
          <p:cNvSpPr/>
          <p:nvPr/>
        </p:nvSpPr>
        <p:spPr>
          <a:xfrm>
            <a:off x="10490934" y="4474925"/>
            <a:ext cx="86645" cy="43995"/>
          </a:xfrm>
          <a:custGeom>
            <a:avLst/>
            <a:gdLst/>
            <a:ahLst/>
            <a:cxnLst/>
            <a:rect l="l" t="t" r="r" b="b"/>
            <a:pathLst>
              <a:path w="2240" h="1173" extrusionOk="0">
                <a:moveTo>
                  <a:pt x="2177" y="1"/>
                </a:moveTo>
                <a:lnTo>
                  <a:pt x="1968" y="43"/>
                </a:lnTo>
                <a:lnTo>
                  <a:pt x="1821" y="43"/>
                </a:lnTo>
                <a:lnTo>
                  <a:pt x="1675" y="64"/>
                </a:lnTo>
                <a:lnTo>
                  <a:pt x="1570" y="64"/>
                </a:lnTo>
                <a:lnTo>
                  <a:pt x="1424" y="105"/>
                </a:lnTo>
                <a:lnTo>
                  <a:pt x="1193" y="105"/>
                </a:lnTo>
                <a:lnTo>
                  <a:pt x="1005" y="252"/>
                </a:lnTo>
                <a:lnTo>
                  <a:pt x="880" y="315"/>
                </a:lnTo>
                <a:lnTo>
                  <a:pt x="817" y="336"/>
                </a:lnTo>
                <a:lnTo>
                  <a:pt x="712" y="357"/>
                </a:lnTo>
                <a:lnTo>
                  <a:pt x="628" y="377"/>
                </a:lnTo>
                <a:lnTo>
                  <a:pt x="482" y="419"/>
                </a:lnTo>
                <a:lnTo>
                  <a:pt x="398" y="482"/>
                </a:lnTo>
                <a:lnTo>
                  <a:pt x="377" y="524"/>
                </a:lnTo>
                <a:lnTo>
                  <a:pt x="252" y="587"/>
                </a:lnTo>
                <a:lnTo>
                  <a:pt x="210" y="733"/>
                </a:lnTo>
                <a:lnTo>
                  <a:pt x="105" y="880"/>
                </a:lnTo>
                <a:lnTo>
                  <a:pt x="84" y="942"/>
                </a:lnTo>
                <a:lnTo>
                  <a:pt x="147" y="984"/>
                </a:lnTo>
                <a:lnTo>
                  <a:pt x="147" y="1047"/>
                </a:lnTo>
                <a:lnTo>
                  <a:pt x="84" y="1047"/>
                </a:lnTo>
                <a:lnTo>
                  <a:pt x="43" y="1005"/>
                </a:lnTo>
                <a:lnTo>
                  <a:pt x="1" y="1110"/>
                </a:lnTo>
                <a:lnTo>
                  <a:pt x="63" y="1173"/>
                </a:lnTo>
                <a:lnTo>
                  <a:pt x="252" y="1152"/>
                </a:lnTo>
                <a:lnTo>
                  <a:pt x="419" y="1047"/>
                </a:lnTo>
                <a:lnTo>
                  <a:pt x="503" y="1005"/>
                </a:lnTo>
                <a:lnTo>
                  <a:pt x="608" y="1005"/>
                </a:lnTo>
                <a:lnTo>
                  <a:pt x="712" y="942"/>
                </a:lnTo>
                <a:lnTo>
                  <a:pt x="796" y="838"/>
                </a:lnTo>
                <a:lnTo>
                  <a:pt x="1005" y="670"/>
                </a:lnTo>
                <a:lnTo>
                  <a:pt x="1047" y="587"/>
                </a:lnTo>
                <a:lnTo>
                  <a:pt x="1110" y="566"/>
                </a:lnTo>
                <a:lnTo>
                  <a:pt x="1131" y="566"/>
                </a:lnTo>
                <a:lnTo>
                  <a:pt x="1235" y="461"/>
                </a:lnTo>
                <a:lnTo>
                  <a:pt x="1340" y="440"/>
                </a:lnTo>
                <a:lnTo>
                  <a:pt x="1444" y="440"/>
                </a:lnTo>
                <a:lnTo>
                  <a:pt x="1675" y="419"/>
                </a:lnTo>
                <a:lnTo>
                  <a:pt x="1842" y="315"/>
                </a:lnTo>
                <a:lnTo>
                  <a:pt x="2030" y="252"/>
                </a:lnTo>
                <a:lnTo>
                  <a:pt x="2051" y="168"/>
                </a:lnTo>
                <a:lnTo>
                  <a:pt x="2135" y="168"/>
                </a:lnTo>
                <a:lnTo>
                  <a:pt x="2240" y="105"/>
                </a:lnTo>
                <a:lnTo>
                  <a:pt x="2240" y="43"/>
                </a:lnTo>
                <a:lnTo>
                  <a:pt x="2177"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nvGrpSpPr>
          <p:cNvPr id="71" name="Google Shape;10490;p32">
            <a:extLst>
              <a:ext uri="{FF2B5EF4-FFF2-40B4-BE49-F238E27FC236}">
                <a16:creationId xmlns:a16="http://schemas.microsoft.com/office/drawing/2014/main" id="{2BBDC8B5-61F7-22A4-301D-7B1B4508499D}"/>
              </a:ext>
            </a:extLst>
          </p:cNvPr>
          <p:cNvGrpSpPr/>
          <p:nvPr/>
        </p:nvGrpSpPr>
        <p:grpSpPr>
          <a:xfrm>
            <a:off x="9865305" y="4153980"/>
            <a:ext cx="1028701" cy="334336"/>
            <a:chOff x="5068275" y="3161675"/>
            <a:chExt cx="664872" cy="222845"/>
          </a:xfrm>
          <a:solidFill>
            <a:srgbClr val="F2F2F2"/>
          </a:solidFill>
        </p:grpSpPr>
        <p:sp>
          <p:nvSpPr>
            <p:cNvPr id="255" name="Google Shape;10491;p32">
              <a:extLst>
                <a:ext uri="{FF2B5EF4-FFF2-40B4-BE49-F238E27FC236}">
                  <a16:creationId xmlns:a16="http://schemas.microsoft.com/office/drawing/2014/main" id="{397CB650-D431-0BC0-A516-04DC70703859}"/>
                </a:ext>
              </a:extLst>
            </p:cNvPr>
            <p:cNvSpPr/>
            <p:nvPr/>
          </p:nvSpPr>
          <p:spPr>
            <a:xfrm>
              <a:off x="5408298" y="3224423"/>
              <a:ext cx="96775" cy="107800"/>
            </a:xfrm>
            <a:custGeom>
              <a:avLst/>
              <a:gdLst/>
              <a:ahLst/>
              <a:cxnLst/>
              <a:rect l="l" t="t" r="r" b="b"/>
              <a:pathLst>
                <a:path w="3871" h="4312" extrusionOk="0">
                  <a:moveTo>
                    <a:pt x="3620" y="1"/>
                  </a:moveTo>
                  <a:lnTo>
                    <a:pt x="3515" y="43"/>
                  </a:lnTo>
                  <a:lnTo>
                    <a:pt x="3494" y="147"/>
                  </a:lnTo>
                  <a:lnTo>
                    <a:pt x="3390" y="231"/>
                  </a:lnTo>
                  <a:lnTo>
                    <a:pt x="3390" y="294"/>
                  </a:lnTo>
                  <a:lnTo>
                    <a:pt x="3285" y="357"/>
                  </a:lnTo>
                  <a:lnTo>
                    <a:pt x="3181" y="398"/>
                  </a:lnTo>
                  <a:lnTo>
                    <a:pt x="3139" y="461"/>
                  </a:lnTo>
                  <a:lnTo>
                    <a:pt x="2992" y="503"/>
                  </a:lnTo>
                  <a:lnTo>
                    <a:pt x="2720" y="440"/>
                  </a:lnTo>
                  <a:lnTo>
                    <a:pt x="2469" y="419"/>
                  </a:lnTo>
                  <a:lnTo>
                    <a:pt x="2448" y="503"/>
                  </a:lnTo>
                  <a:lnTo>
                    <a:pt x="2406" y="503"/>
                  </a:lnTo>
                  <a:lnTo>
                    <a:pt x="2260" y="398"/>
                  </a:lnTo>
                  <a:lnTo>
                    <a:pt x="2092" y="398"/>
                  </a:lnTo>
                  <a:lnTo>
                    <a:pt x="1988" y="357"/>
                  </a:lnTo>
                  <a:lnTo>
                    <a:pt x="1820" y="336"/>
                  </a:lnTo>
                  <a:lnTo>
                    <a:pt x="1737" y="398"/>
                  </a:lnTo>
                  <a:lnTo>
                    <a:pt x="1674" y="336"/>
                  </a:lnTo>
                  <a:lnTo>
                    <a:pt x="1569" y="231"/>
                  </a:lnTo>
                  <a:lnTo>
                    <a:pt x="1381" y="210"/>
                  </a:lnTo>
                  <a:lnTo>
                    <a:pt x="1276" y="210"/>
                  </a:lnTo>
                  <a:lnTo>
                    <a:pt x="1276" y="336"/>
                  </a:lnTo>
                  <a:lnTo>
                    <a:pt x="1193" y="398"/>
                  </a:lnTo>
                  <a:lnTo>
                    <a:pt x="1151" y="503"/>
                  </a:lnTo>
                  <a:lnTo>
                    <a:pt x="1067" y="566"/>
                  </a:lnTo>
                  <a:lnTo>
                    <a:pt x="900" y="524"/>
                  </a:lnTo>
                  <a:lnTo>
                    <a:pt x="774" y="545"/>
                  </a:lnTo>
                  <a:lnTo>
                    <a:pt x="712" y="608"/>
                  </a:lnTo>
                  <a:lnTo>
                    <a:pt x="753" y="650"/>
                  </a:lnTo>
                  <a:lnTo>
                    <a:pt x="586" y="775"/>
                  </a:lnTo>
                  <a:lnTo>
                    <a:pt x="586" y="942"/>
                  </a:lnTo>
                  <a:lnTo>
                    <a:pt x="628" y="1047"/>
                  </a:lnTo>
                  <a:lnTo>
                    <a:pt x="628" y="1235"/>
                  </a:lnTo>
                  <a:lnTo>
                    <a:pt x="586" y="1298"/>
                  </a:lnTo>
                  <a:lnTo>
                    <a:pt x="649" y="1445"/>
                  </a:lnTo>
                  <a:lnTo>
                    <a:pt x="670" y="1549"/>
                  </a:lnTo>
                  <a:lnTo>
                    <a:pt x="628" y="1486"/>
                  </a:lnTo>
                  <a:lnTo>
                    <a:pt x="565" y="1403"/>
                  </a:lnTo>
                  <a:lnTo>
                    <a:pt x="523" y="1445"/>
                  </a:lnTo>
                  <a:lnTo>
                    <a:pt x="440" y="1507"/>
                  </a:lnTo>
                  <a:lnTo>
                    <a:pt x="335" y="1570"/>
                  </a:lnTo>
                  <a:lnTo>
                    <a:pt x="314" y="1675"/>
                  </a:lnTo>
                  <a:lnTo>
                    <a:pt x="335" y="1800"/>
                  </a:lnTo>
                  <a:lnTo>
                    <a:pt x="314" y="1905"/>
                  </a:lnTo>
                  <a:lnTo>
                    <a:pt x="335" y="2135"/>
                  </a:lnTo>
                  <a:lnTo>
                    <a:pt x="314" y="2198"/>
                  </a:lnTo>
                  <a:lnTo>
                    <a:pt x="272" y="2303"/>
                  </a:lnTo>
                  <a:lnTo>
                    <a:pt x="188" y="2323"/>
                  </a:lnTo>
                  <a:lnTo>
                    <a:pt x="188" y="2449"/>
                  </a:lnTo>
                  <a:lnTo>
                    <a:pt x="63" y="2554"/>
                  </a:lnTo>
                  <a:lnTo>
                    <a:pt x="42" y="2721"/>
                  </a:lnTo>
                  <a:lnTo>
                    <a:pt x="42" y="2763"/>
                  </a:lnTo>
                  <a:lnTo>
                    <a:pt x="0" y="2826"/>
                  </a:lnTo>
                  <a:lnTo>
                    <a:pt x="63" y="3035"/>
                  </a:lnTo>
                  <a:lnTo>
                    <a:pt x="126" y="3139"/>
                  </a:lnTo>
                  <a:lnTo>
                    <a:pt x="168" y="3119"/>
                  </a:lnTo>
                  <a:lnTo>
                    <a:pt x="251" y="3119"/>
                  </a:lnTo>
                  <a:lnTo>
                    <a:pt x="335" y="3056"/>
                  </a:lnTo>
                  <a:lnTo>
                    <a:pt x="377" y="3077"/>
                  </a:lnTo>
                  <a:lnTo>
                    <a:pt x="419" y="3223"/>
                  </a:lnTo>
                  <a:lnTo>
                    <a:pt x="523" y="3495"/>
                  </a:lnTo>
                  <a:lnTo>
                    <a:pt x="481" y="3558"/>
                  </a:lnTo>
                  <a:lnTo>
                    <a:pt x="440" y="3704"/>
                  </a:lnTo>
                  <a:lnTo>
                    <a:pt x="356" y="3851"/>
                  </a:lnTo>
                  <a:lnTo>
                    <a:pt x="356" y="4081"/>
                  </a:lnTo>
                  <a:lnTo>
                    <a:pt x="356" y="4269"/>
                  </a:lnTo>
                  <a:lnTo>
                    <a:pt x="440" y="4269"/>
                  </a:lnTo>
                  <a:lnTo>
                    <a:pt x="523" y="4311"/>
                  </a:lnTo>
                  <a:lnTo>
                    <a:pt x="628" y="4311"/>
                  </a:lnTo>
                  <a:lnTo>
                    <a:pt x="670" y="4269"/>
                  </a:lnTo>
                  <a:lnTo>
                    <a:pt x="774" y="4290"/>
                  </a:lnTo>
                  <a:lnTo>
                    <a:pt x="879" y="4269"/>
                  </a:lnTo>
                  <a:lnTo>
                    <a:pt x="963" y="4311"/>
                  </a:lnTo>
                  <a:lnTo>
                    <a:pt x="984" y="4227"/>
                  </a:lnTo>
                  <a:lnTo>
                    <a:pt x="963" y="4102"/>
                  </a:lnTo>
                  <a:lnTo>
                    <a:pt x="879" y="4060"/>
                  </a:lnTo>
                  <a:lnTo>
                    <a:pt x="858" y="3914"/>
                  </a:lnTo>
                  <a:lnTo>
                    <a:pt x="942" y="3809"/>
                  </a:lnTo>
                  <a:lnTo>
                    <a:pt x="963" y="3600"/>
                  </a:lnTo>
                  <a:lnTo>
                    <a:pt x="942" y="3432"/>
                  </a:lnTo>
                  <a:lnTo>
                    <a:pt x="879" y="3391"/>
                  </a:lnTo>
                  <a:lnTo>
                    <a:pt x="1004" y="3223"/>
                  </a:lnTo>
                  <a:lnTo>
                    <a:pt x="1046" y="3056"/>
                  </a:lnTo>
                  <a:lnTo>
                    <a:pt x="1004" y="2909"/>
                  </a:lnTo>
                  <a:lnTo>
                    <a:pt x="942" y="2826"/>
                  </a:lnTo>
                  <a:lnTo>
                    <a:pt x="942" y="2763"/>
                  </a:lnTo>
                  <a:lnTo>
                    <a:pt x="1067" y="2700"/>
                  </a:lnTo>
                  <a:lnTo>
                    <a:pt x="1088" y="2616"/>
                  </a:lnTo>
                  <a:lnTo>
                    <a:pt x="1214" y="2595"/>
                  </a:lnTo>
                  <a:lnTo>
                    <a:pt x="1318" y="2637"/>
                  </a:lnTo>
                  <a:lnTo>
                    <a:pt x="1318" y="2700"/>
                  </a:lnTo>
                  <a:lnTo>
                    <a:pt x="1381" y="2763"/>
                  </a:lnTo>
                  <a:lnTo>
                    <a:pt x="1381" y="2909"/>
                  </a:lnTo>
                  <a:lnTo>
                    <a:pt x="1276" y="3014"/>
                  </a:lnTo>
                  <a:lnTo>
                    <a:pt x="1276" y="3119"/>
                  </a:lnTo>
                  <a:lnTo>
                    <a:pt x="1318" y="3223"/>
                  </a:lnTo>
                  <a:lnTo>
                    <a:pt x="1402" y="3244"/>
                  </a:lnTo>
                  <a:lnTo>
                    <a:pt x="1486" y="3328"/>
                  </a:lnTo>
                  <a:lnTo>
                    <a:pt x="1611" y="3391"/>
                  </a:lnTo>
                  <a:lnTo>
                    <a:pt x="1632" y="3495"/>
                  </a:lnTo>
                  <a:lnTo>
                    <a:pt x="1590" y="3495"/>
                  </a:lnTo>
                  <a:lnTo>
                    <a:pt x="1569" y="3704"/>
                  </a:lnTo>
                  <a:lnTo>
                    <a:pt x="1590" y="3851"/>
                  </a:lnTo>
                  <a:lnTo>
                    <a:pt x="1674" y="3872"/>
                  </a:lnTo>
                  <a:lnTo>
                    <a:pt x="1737" y="3851"/>
                  </a:lnTo>
                  <a:lnTo>
                    <a:pt x="1883" y="3893"/>
                  </a:lnTo>
                  <a:lnTo>
                    <a:pt x="1946" y="3872"/>
                  </a:lnTo>
                  <a:lnTo>
                    <a:pt x="1946" y="3851"/>
                  </a:lnTo>
                  <a:lnTo>
                    <a:pt x="1925" y="3746"/>
                  </a:lnTo>
                  <a:lnTo>
                    <a:pt x="2030" y="3663"/>
                  </a:lnTo>
                  <a:lnTo>
                    <a:pt x="2113" y="3642"/>
                  </a:lnTo>
                  <a:lnTo>
                    <a:pt x="2260" y="3558"/>
                  </a:lnTo>
                  <a:lnTo>
                    <a:pt x="2427" y="3579"/>
                  </a:lnTo>
                  <a:lnTo>
                    <a:pt x="2511" y="3495"/>
                  </a:lnTo>
                  <a:lnTo>
                    <a:pt x="2532" y="3537"/>
                  </a:lnTo>
                  <a:lnTo>
                    <a:pt x="2616" y="3537"/>
                  </a:lnTo>
                  <a:lnTo>
                    <a:pt x="2657" y="3453"/>
                  </a:lnTo>
                  <a:lnTo>
                    <a:pt x="2657" y="3391"/>
                  </a:lnTo>
                  <a:lnTo>
                    <a:pt x="2511" y="3370"/>
                  </a:lnTo>
                  <a:lnTo>
                    <a:pt x="2448" y="3391"/>
                  </a:lnTo>
                  <a:lnTo>
                    <a:pt x="2281" y="3391"/>
                  </a:lnTo>
                  <a:lnTo>
                    <a:pt x="2281" y="3328"/>
                  </a:lnTo>
                  <a:lnTo>
                    <a:pt x="2239" y="3328"/>
                  </a:lnTo>
                  <a:lnTo>
                    <a:pt x="2239" y="3244"/>
                  </a:lnTo>
                  <a:lnTo>
                    <a:pt x="2197" y="3244"/>
                  </a:lnTo>
                  <a:lnTo>
                    <a:pt x="2134" y="3265"/>
                  </a:lnTo>
                  <a:lnTo>
                    <a:pt x="2134" y="3223"/>
                  </a:lnTo>
                  <a:lnTo>
                    <a:pt x="2030" y="3181"/>
                  </a:lnTo>
                  <a:lnTo>
                    <a:pt x="2009" y="3119"/>
                  </a:lnTo>
                  <a:lnTo>
                    <a:pt x="2051" y="3035"/>
                  </a:lnTo>
                  <a:lnTo>
                    <a:pt x="2092" y="2972"/>
                  </a:lnTo>
                  <a:lnTo>
                    <a:pt x="2134" y="3014"/>
                  </a:lnTo>
                  <a:lnTo>
                    <a:pt x="2134" y="3014"/>
                  </a:lnTo>
                  <a:lnTo>
                    <a:pt x="2113" y="2930"/>
                  </a:lnTo>
                  <a:lnTo>
                    <a:pt x="2155" y="2930"/>
                  </a:lnTo>
                  <a:lnTo>
                    <a:pt x="2197" y="2867"/>
                  </a:lnTo>
                  <a:lnTo>
                    <a:pt x="2134" y="2826"/>
                  </a:lnTo>
                  <a:lnTo>
                    <a:pt x="2051" y="2805"/>
                  </a:lnTo>
                  <a:lnTo>
                    <a:pt x="2092" y="2742"/>
                  </a:lnTo>
                  <a:lnTo>
                    <a:pt x="2051" y="2658"/>
                  </a:lnTo>
                  <a:lnTo>
                    <a:pt x="1988" y="2616"/>
                  </a:lnTo>
                  <a:lnTo>
                    <a:pt x="1904" y="2616"/>
                  </a:lnTo>
                  <a:lnTo>
                    <a:pt x="1883" y="2491"/>
                  </a:lnTo>
                  <a:lnTo>
                    <a:pt x="1716" y="2323"/>
                  </a:lnTo>
                  <a:lnTo>
                    <a:pt x="1611" y="2240"/>
                  </a:lnTo>
                  <a:lnTo>
                    <a:pt x="1569" y="2135"/>
                  </a:lnTo>
                  <a:lnTo>
                    <a:pt x="1569" y="2093"/>
                  </a:lnTo>
                  <a:lnTo>
                    <a:pt x="1611" y="2093"/>
                  </a:lnTo>
                  <a:lnTo>
                    <a:pt x="1632" y="2177"/>
                  </a:lnTo>
                  <a:lnTo>
                    <a:pt x="1737" y="2177"/>
                  </a:lnTo>
                  <a:lnTo>
                    <a:pt x="1841" y="2093"/>
                  </a:lnTo>
                  <a:lnTo>
                    <a:pt x="1883" y="2010"/>
                  </a:lnTo>
                  <a:lnTo>
                    <a:pt x="2092" y="1926"/>
                  </a:lnTo>
                  <a:lnTo>
                    <a:pt x="2260" y="1800"/>
                  </a:lnTo>
                  <a:lnTo>
                    <a:pt x="2344" y="1675"/>
                  </a:lnTo>
                  <a:lnTo>
                    <a:pt x="2448" y="1612"/>
                  </a:lnTo>
                  <a:lnTo>
                    <a:pt x="2448" y="1549"/>
                  </a:lnTo>
                  <a:lnTo>
                    <a:pt x="2574" y="1507"/>
                  </a:lnTo>
                  <a:lnTo>
                    <a:pt x="2678" y="1570"/>
                  </a:lnTo>
                  <a:lnTo>
                    <a:pt x="2762" y="1591"/>
                  </a:lnTo>
                  <a:lnTo>
                    <a:pt x="2867" y="1445"/>
                  </a:lnTo>
                  <a:lnTo>
                    <a:pt x="2867" y="1361"/>
                  </a:lnTo>
                  <a:lnTo>
                    <a:pt x="2741" y="1298"/>
                  </a:lnTo>
                  <a:lnTo>
                    <a:pt x="2469" y="1340"/>
                  </a:lnTo>
                  <a:lnTo>
                    <a:pt x="2364" y="1403"/>
                  </a:lnTo>
                  <a:lnTo>
                    <a:pt x="2197" y="1403"/>
                  </a:lnTo>
                  <a:lnTo>
                    <a:pt x="2113" y="1445"/>
                  </a:lnTo>
                  <a:lnTo>
                    <a:pt x="2009" y="1549"/>
                  </a:lnTo>
                  <a:lnTo>
                    <a:pt x="1820" y="1549"/>
                  </a:lnTo>
                  <a:lnTo>
                    <a:pt x="1716" y="1486"/>
                  </a:lnTo>
                  <a:lnTo>
                    <a:pt x="1611" y="1466"/>
                  </a:lnTo>
                  <a:lnTo>
                    <a:pt x="1507" y="1591"/>
                  </a:lnTo>
                  <a:lnTo>
                    <a:pt x="1423" y="1800"/>
                  </a:lnTo>
                  <a:lnTo>
                    <a:pt x="1297" y="1863"/>
                  </a:lnTo>
                  <a:lnTo>
                    <a:pt x="1193" y="1821"/>
                  </a:lnTo>
                  <a:lnTo>
                    <a:pt x="1172" y="1779"/>
                  </a:lnTo>
                  <a:lnTo>
                    <a:pt x="1004" y="1612"/>
                  </a:lnTo>
                  <a:lnTo>
                    <a:pt x="858" y="1486"/>
                  </a:lnTo>
                  <a:lnTo>
                    <a:pt x="774" y="1277"/>
                  </a:lnTo>
                  <a:lnTo>
                    <a:pt x="795" y="1047"/>
                  </a:lnTo>
                  <a:lnTo>
                    <a:pt x="879" y="838"/>
                  </a:lnTo>
                  <a:lnTo>
                    <a:pt x="984" y="733"/>
                  </a:lnTo>
                  <a:lnTo>
                    <a:pt x="1109" y="670"/>
                  </a:lnTo>
                  <a:lnTo>
                    <a:pt x="1276" y="754"/>
                  </a:lnTo>
                  <a:lnTo>
                    <a:pt x="1465" y="775"/>
                  </a:lnTo>
                  <a:lnTo>
                    <a:pt x="1674" y="670"/>
                  </a:lnTo>
                  <a:lnTo>
                    <a:pt x="1820" y="670"/>
                  </a:lnTo>
                  <a:lnTo>
                    <a:pt x="1883" y="754"/>
                  </a:lnTo>
                  <a:lnTo>
                    <a:pt x="1988" y="754"/>
                  </a:lnTo>
                  <a:lnTo>
                    <a:pt x="2051" y="712"/>
                  </a:lnTo>
                  <a:lnTo>
                    <a:pt x="2281" y="733"/>
                  </a:lnTo>
                  <a:lnTo>
                    <a:pt x="2427" y="733"/>
                  </a:lnTo>
                  <a:lnTo>
                    <a:pt x="2448" y="712"/>
                  </a:lnTo>
                  <a:lnTo>
                    <a:pt x="2574" y="712"/>
                  </a:lnTo>
                  <a:lnTo>
                    <a:pt x="2678" y="754"/>
                  </a:lnTo>
                  <a:lnTo>
                    <a:pt x="2720" y="817"/>
                  </a:lnTo>
                  <a:lnTo>
                    <a:pt x="2825" y="859"/>
                  </a:lnTo>
                  <a:lnTo>
                    <a:pt x="3264" y="754"/>
                  </a:lnTo>
                  <a:lnTo>
                    <a:pt x="3453" y="629"/>
                  </a:lnTo>
                  <a:lnTo>
                    <a:pt x="3494" y="524"/>
                  </a:lnTo>
                  <a:lnTo>
                    <a:pt x="3578" y="524"/>
                  </a:lnTo>
                  <a:lnTo>
                    <a:pt x="3620" y="440"/>
                  </a:lnTo>
                  <a:lnTo>
                    <a:pt x="3704" y="398"/>
                  </a:lnTo>
                  <a:lnTo>
                    <a:pt x="3766" y="294"/>
                  </a:lnTo>
                  <a:lnTo>
                    <a:pt x="3808" y="210"/>
                  </a:lnTo>
                  <a:lnTo>
                    <a:pt x="3871" y="147"/>
                  </a:lnTo>
                  <a:lnTo>
                    <a:pt x="3808" y="106"/>
                  </a:lnTo>
                  <a:lnTo>
                    <a:pt x="3787" y="43"/>
                  </a:lnTo>
                  <a:lnTo>
                    <a:pt x="3620"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56" name="Google Shape;10492;p32">
              <a:extLst>
                <a:ext uri="{FF2B5EF4-FFF2-40B4-BE49-F238E27FC236}">
                  <a16:creationId xmlns:a16="http://schemas.microsoft.com/office/drawing/2014/main" id="{F2A9511B-2068-3431-5650-5A4AF5245A2B}"/>
                </a:ext>
              </a:extLst>
            </p:cNvPr>
            <p:cNvSpPr/>
            <p:nvPr/>
          </p:nvSpPr>
          <p:spPr>
            <a:xfrm>
              <a:off x="5587697" y="3253195"/>
              <a:ext cx="145450" cy="131325"/>
            </a:xfrm>
            <a:custGeom>
              <a:avLst/>
              <a:gdLst/>
              <a:ahLst/>
              <a:cxnLst/>
              <a:rect l="l" t="t" r="r" b="b"/>
              <a:pathLst>
                <a:path w="5818" h="5253" extrusionOk="0">
                  <a:moveTo>
                    <a:pt x="922" y="1"/>
                  </a:moveTo>
                  <a:lnTo>
                    <a:pt x="775" y="22"/>
                  </a:lnTo>
                  <a:lnTo>
                    <a:pt x="712" y="84"/>
                  </a:lnTo>
                  <a:lnTo>
                    <a:pt x="566" y="189"/>
                  </a:lnTo>
                  <a:lnTo>
                    <a:pt x="482" y="210"/>
                  </a:lnTo>
                  <a:lnTo>
                    <a:pt x="398" y="294"/>
                  </a:lnTo>
                  <a:lnTo>
                    <a:pt x="252" y="294"/>
                  </a:lnTo>
                  <a:lnTo>
                    <a:pt x="147" y="356"/>
                  </a:lnTo>
                  <a:lnTo>
                    <a:pt x="189" y="440"/>
                  </a:lnTo>
                  <a:lnTo>
                    <a:pt x="168" y="524"/>
                  </a:lnTo>
                  <a:lnTo>
                    <a:pt x="43" y="608"/>
                  </a:lnTo>
                  <a:lnTo>
                    <a:pt x="1" y="670"/>
                  </a:lnTo>
                  <a:lnTo>
                    <a:pt x="147" y="712"/>
                  </a:lnTo>
                  <a:lnTo>
                    <a:pt x="252" y="649"/>
                  </a:lnTo>
                  <a:lnTo>
                    <a:pt x="273" y="608"/>
                  </a:lnTo>
                  <a:lnTo>
                    <a:pt x="315" y="670"/>
                  </a:lnTo>
                  <a:lnTo>
                    <a:pt x="503" y="754"/>
                  </a:lnTo>
                  <a:lnTo>
                    <a:pt x="566" y="859"/>
                  </a:lnTo>
                  <a:lnTo>
                    <a:pt x="524" y="921"/>
                  </a:lnTo>
                  <a:lnTo>
                    <a:pt x="566" y="1047"/>
                  </a:lnTo>
                  <a:lnTo>
                    <a:pt x="691" y="1131"/>
                  </a:lnTo>
                  <a:lnTo>
                    <a:pt x="796" y="1152"/>
                  </a:lnTo>
                  <a:lnTo>
                    <a:pt x="901" y="1131"/>
                  </a:lnTo>
                  <a:lnTo>
                    <a:pt x="984" y="1172"/>
                  </a:lnTo>
                  <a:lnTo>
                    <a:pt x="1026" y="1131"/>
                  </a:lnTo>
                  <a:lnTo>
                    <a:pt x="1110" y="1152"/>
                  </a:lnTo>
                  <a:lnTo>
                    <a:pt x="1298" y="1131"/>
                  </a:lnTo>
                  <a:lnTo>
                    <a:pt x="1340" y="1152"/>
                  </a:lnTo>
                  <a:lnTo>
                    <a:pt x="1424" y="1131"/>
                  </a:lnTo>
                  <a:lnTo>
                    <a:pt x="1361" y="1068"/>
                  </a:lnTo>
                  <a:lnTo>
                    <a:pt x="1654" y="1089"/>
                  </a:lnTo>
                  <a:lnTo>
                    <a:pt x="1717" y="1172"/>
                  </a:lnTo>
                  <a:lnTo>
                    <a:pt x="1675" y="1298"/>
                  </a:lnTo>
                  <a:lnTo>
                    <a:pt x="1633" y="1277"/>
                  </a:lnTo>
                  <a:lnTo>
                    <a:pt x="1549" y="1361"/>
                  </a:lnTo>
                  <a:lnTo>
                    <a:pt x="1507" y="1465"/>
                  </a:lnTo>
                  <a:lnTo>
                    <a:pt x="1445" y="1361"/>
                  </a:lnTo>
                  <a:lnTo>
                    <a:pt x="1256" y="1277"/>
                  </a:lnTo>
                  <a:lnTo>
                    <a:pt x="1194" y="1298"/>
                  </a:lnTo>
                  <a:lnTo>
                    <a:pt x="1131" y="1465"/>
                  </a:lnTo>
                  <a:lnTo>
                    <a:pt x="1026" y="1507"/>
                  </a:lnTo>
                  <a:lnTo>
                    <a:pt x="922" y="1465"/>
                  </a:lnTo>
                  <a:lnTo>
                    <a:pt x="817" y="1465"/>
                  </a:lnTo>
                  <a:lnTo>
                    <a:pt x="775" y="1403"/>
                  </a:lnTo>
                  <a:lnTo>
                    <a:pt x="629" y="1444"/>
                  </a:lnTo>
                  <a:lnTo>
                    <a:pt x="566" y="1507"/>
                  </a:lnTo>
                  <a:lnTo>
                    <a:pt x="608" y="1570"/>
                  </a:lnTo>
                  <a:lnTo>
                    <a:pt x="733" y="1591"/>
                  </a:lnTo>
                  <a:lnTo>
                    <a:pt x="838" y="1654"/>
                  </a:lnTo>
                  <a:lnTo>
                    <a:pt x="901" y="1779"/>
                  </a:lnTo>
                  <a:lnTo>
                    <a:pt x="942" y="1821"/>
                  </a:lnTo>
                  <a:lnTo>
                    <a:pt x="1005" y="1800"/>
                  </a:lnTo>
                  <a:lnTo>
                    <a:pt x="1026" y="1884"/>
                  </a:lnTo>
                  <a:lnTo>
                    <a:pt x="1026" y="1968"/>
                  </a:lnTo>
                  <a:lnTo>
                    <a:pt x="984" y="1988"/>
                  </a:lnTo>
                  <a:lnTo>
                    <a:pt x="942" y="2072"/>
                  </a:lnTo>
                  <a:lnTo>
                    <a:pt x="1047" y="2240"/>
                  </a:lnTo>
                  <a:lnTo>
                    <a:pt x="1152" y="2281"/>
                  </a:lnTo>
                  <a:lnTo>
                    <a:pt x="1256" y="2240"/>
                  </a:lnTo>
                  <a:lnTo>
                    <a:pt x="1403" y="2114"/>
                  </a:lnTo>
                  <a:lnTo>
                    <a:pt x="1361" y="2009"/>
                  </a:lnTo>
                  <a:lnTo>
                    <a:pt x="1466" y="1863"/>
                  </a:lnTo>
                  <a:lnTo>
                    <a:pt x="1507" y="1821"/>
                  </a:lnTo>
                  <a:lnTo>
                    <a:pt x="1528" y="1758"/>
                  </a:lnTo>
                  <a:lnTo>
                    <a:pt x="1570" y="1612"/>
                  </a:lnTo>
                  <a:lnTo>
                    <a:pt x="1633" y="1507"/>
                  </a:lnTo>
                  <a:lnTo>
                    <a:pt x="1633" y="1654"/>
                  </a:lnTo>
                  <a:lnTo>
                    <a:pt x="1549" y="1716"/>
                  </a:lnTo>
                  <a:lnTo>
                    <a:pt x="1612" y="1863"/>
                  </a:lnTo>
                  <a:lnTo>
                    <a:pt x="1654" y="1988"/>
                  </a:lnTo>
                  <a:lnTo>
                    <a:pt x="1717" y="2072"/>
                  </a:lnTo>
                  <a:lnTo>
                    <a:pt x="1738" y="2009"/>
                  </a:lnTo>
                  <a:lnTo>
                    <a:pt x="1779" y="2009"/>
                  </a:lnTo>
                  <a:lnTo>
                    <a:pt x="1842" y="2030"/>
                  </a:lnTo>
                  <a:lnTo>
                    <a:pt x="1842" y="2135"/>
                  </a:lnTo>
                  <a:lnTo>
                    <a:pt x="1884" y="2093"/>
                  </a:lnTo>
                  <a:lnTo>
                    <a:pt x="1947" y="2093"/>
                  </a:lnTo>
                  <a:lnTo>
                    <a:pt x="1968" y="2135"/>
                  </a:lnTo>
                  <a:lnTo>
                    <a:pt x="2051" y="2177"/>
                  </a:lnTo>
                  <a:lnTo>
                    <a:pt x="2156" y="2135"/>
                  </a:lnTo>
                  <a:lnTo>
                    <a:pt x="2240" y="2135"/>
                  </a:lnTo>
                  <a:lnTo>
                    <a:pt x="2240" y="2177"/>
                  </a:lnTo>
                  <a:lnTo>
                    <a:pt x="2093" y="2177"/>
                  </a:lnTo>
                  <a:lnTo>
                    <a:pt x="2093" y="2281"/>
                  </a:lnTo>
                  <a:lnTo>
                    <a:pt x="2240" y="2302"/>
                  </a:lnTo>
                  <a:lnTo>
                    <a:pt x="2240" y="2323"/>
                  </a:lnTo>
                  <a:lnTo>
                    <a:pt x="2261" y="2386"/>
                  </a:lnTo>
                  <a:lnTo>
                    <a:pt x="2407" y="2449"/>
                  </a:lnTo>
                  <a:lnTo>
                    <a:pt x="2575" y="2449"/>
                  </a:lnTo>
                  <a:lnTo>
                    <a:pt x="2930" y="2553"/>
                  </a:lnTo>
                  <a:lnTo>
                    <a:pt x="3286" y="2658"/>
                  </a:lnTo>
                  <a:lnTo>
                    <a:pt x="3391" y="2658"/>
                  </a:lnTo>
                  <a:lnTo>
                    <a:pt x="3537" y="2721"/>
                  </a:lnTo>
                  <a:lnTo>
                    <a:pt x="3558" y="2825"/>
                  </a:lnTo>
                  <a:lnTo>
                    <a:pt x="3725" y="2867"/>
                  </a:lnTo>
                  <a:lnTo>
                    <a:pt x="3830" y="2867"/>
                  </a:lnTo>
                  <a:lnTo>
                    <a:pt x="3914" y="2825"/>
                  </a:lnTo>
                  <a:lnTo>
                    <a:pt x="3914" y="2825"/>
                  </a:lnTo>
                  <a:lnTo>
                    <a:pt x="3830" y="2951"/>
                  </a:lnTo>
                  <a:lnTo>
                    <a:pt x="3851" y="2972"/>
                  </a:lnTo>
                  <a:lnTo>
                    <a:pt x="3935" y="2951"/>
                  </a:lnTo>
                  <a:lnTo>
                    <a:pt x="3955" y="3014"/>
                  </a:lnTo>
                  <a:lnTo>
                    <a:pt x="4081" y="2972"/>
                  </a:lnTo>
                  <a:lnTo>
                    <a:pt x="4018" y="3035"/>
                  </a:lnTo>
                  <a:lnTo>
                    <a:pt x="4060" y="3076"/>
                  </a:lnTo>
                  <a:lnTo>
                    <a:pt x="4039" y="3139"/>
                  </a:lnTo>
                  <a:lnTo>
                    <a:pt x="4081" y="3181"/>
                  </a:lnTo>
                  <a:lnTo>
                    <a:pt x="4186" y="3160"/>
                  </a:lnTo>
                  <a:lnTo>
                    <a:pt x="4081" y="3265"/>
                  </a:lnTo>
                  <a:lnTo>
                    <a:pt x="4081" y="3328"/>
                  </a:lnTo>
                  <a:lnTo>
                    <a:pt x="4227" y="3453"/>
                  </a:lnTo>
                  <a:lnTo>
                    <a:pt x="4186" y="3558"/>
                  </a:lnTo>
                  <a:lnTo>
                    <a:pt x="4227" y="3641"/>
                  </a:lnTo>
                  <a:lnTo>
                    <a:pt x="4332" y="3704"/>
                  </a:lnTo>
                  <a:lnTo>
                    <a:pt x="4479" y="3809"/>
                  </a:lnTo>
                  <a:lnTo>
                    <a:pt x="4499" y="3872"/>
                  </a:lnTo>
                  <a:lnTo>
                    <a:pt x="4374" y="3872"/>
                  </a:lnTo>
                  <a:lnTo>
                    <a:pt x="4353" y="3955"/>
                  </a:lnTo>
                  <a:lnTo>
                    <a:pt x="4437" y="4018"/>
                  </a:lnTo>
                  <a:lnTo>
                    <a:pt x="4541" y="4081"/>
                  </a:lnTo>
                  <a:lnTo>
                    <a:pt x="4667" y="4060"/>
                  </a:lnTo>
                  <a:lnTo>
                    <a:pt x="4751" y="4081"/>
                  </a:lnTo>
                  <a:lnTo>
                    <a:pt x="4688" y="4081"/>
                  </a:lnTo>
                  <a:lnTo>
                    <a:pt x="4562" y="4123"/>
                  </a:lnTo>
                  <a:lnTo>
                    <a:pt x="4499" y="4102"/>
                  </a:lnTo>
                  <a:lnTo>
                    <a:pt x="4458" y="4123"/>
                  </a:lnTo>
                  <a:lnTo>
                    <a:pt x="4499" y="4206"/>
                  </a:lnTo>
                  <a:lnTo>
                    <a:pt x="4583" y="4227"/>
                  </a:lnTo>
                  <a:lnTo>
                    <a:pt x="4562" y="4395"/>
                  </a:lnTo>
                  <a:lnTo>
                    <a:pt x="4541" y="4416"/>
                  </a:lnTo>
                  <a:lnTo>
                    <a:pt x="4541" y="4499"/>
                  </a:lnTo>
                  <a:lnTo>
                    <a:pt x="4499" y="4583"/>
                  </a:lnTo>
                  <a:lnTo>
                    <a:pt x="4458" y="4604"/>
                  </a:lnTo>
                  <a:lnTo>
                    <a:pt x="4541" y="4709"/>
                  </a:lnTo>
                  <a:lnTo>
                    <a:pt x="4667" y="4625"/>
                  </a:lnTo>
                  <a:lnTo>
                    <a:pt x="4709" y="4688"/>
                  </a:lnTo>
                  <a:lnTo>
                    <a:pt x="4792" y="4688"/>
                  </a:lnTo>
                  <a:lnTo>
                    <a:pt x="4897" y="4625"/>
                  </a:lnTo>
                  <a:lnTo>
                    <a:pt x="5064" y="4625"/>
                  </a:lnTo>
                  <a:lnTo>
                    <a:pt x="5127" y="4583"/>
                  </a:lnTo>
                  <a:lnTo>
                    <a:pt x="5169" y="4478"/>
                  </a:lnTo>
                  <a:lnTo>
                    <a:pt x="5169" y="4583"/>
                  </a:lnTo>
                  <a:lnTo>
                    <a:pt x="5106" y="4688"/>
                  </a:lnTo>
                  <a:lnTo>
                    <a:pt x="5127" y="4750"/>
                  </a:lnTo>
                  <a:lnTo>
                    <a:pt x="5190" y="4792"/>
                  </a:lnTo>
                  <a:lnTo>
                    <a:pt x="5316" y="4897"/>
                  </a:lnTo>
                  <a:lnTo>
                    <a:pt x="5295" y="4939"/>
                  </a:lnTo>
                  <a:lnTo>
                    <a:pt x="5336" y="5022"/>
                  </a:lnTo>
                  <a:lnTo>
                    <a:pt x="5504" y="5211"/>
                  </a:lnTo>
                  <a:lnTo>
                    <a:pt x="5629" y="5232"/>
                  </a:lnTo>
                  <a:lnTo>
                    <a:pt x="5692" y="5253"/>
                  </a:lnTo>
                  <a:lnTo>
                    <a:pt x="5713" y="3851"/>
                  </a:lnTo>
                  <a:lnTo>
                    <a:pt x="5713" y="3788"/>
                  </a:lnTo>
                  <a:lnTo>
                    <a:pt x="5713" y="3704"/>
                  </a:lnTo>
                  <a:lnTo>
                    <a:pt x="5734" y="3537"/>
                  </a:lnTo>
                  <a:lnTo>
                    <a:pt x="5818" y="1382"/>
                  </a:lnTo>
                  <a:lnTo>
                    <a:pt x="5713" y="1403"/>
                  </a:lnTo>
                  <a:lnTo>
                    <a:pt x="5629" y="1382"/>
                  </a:lnTo>
                  <a:lnTo>
                    <a:pt x="5629" y="1298"/>
                  </a:lnTo>
                  <a:lnTo>
                    <a:pt x="5650" y="1256"/>
                  </a:lnTo>
                  <a:lnTo>
                    <a:pt x="5546" y="1193"/>
                  </a:lnTo>
                  <a:lnTo>
                    <a:pt x="5441" y="1193"/>
                  </a:lnTo>
                  <a:lnTo>
                    <a:pt x="5316" y="1172"/>
                  </a:lnTo>
                  <a:lnTo>
                    <a:pt x="5232" y="1152"/>
                  </a:lnTo>
                  <a:lnTo>
                    <a:pt x="5169" y="1172"/>
                  </a:lnTo>
                  <a:lnTo>
                    <a:pt x="4813" y="1026"/>
                  </a:lnTo>
                  <a:lnTo>
                    <a:pt x="4667" y="984"/>
                  </a:lnTo>
                  <a:lnTo>
                    <a:pt x="4562" y="963"/>
                  </a:lnTo>
                  <a:lnTo>
                    <a:pt x="4458" y="880"/>
                  </a:lnTo>
                  <a:lnTo>
                    <a:pt x="4248" y="838"/>
                  </a:lnTo>
                  <a:lnTo>
                    <a:pt x="4060" y="754"/>
                  </a:lnTo>
                  <a:lnTo>
                    <a:pt x="3976" y="670"/>
                  </a:lnTo>
                  <a:lnTo>
                    <a:pt x="3830" y="649"/>
                  </a:lnTo>
                  <a:lnTo>
                    <a:pt x="3537" y="838"/>
                  </a:lnTo>
                  <a:lnTo>
                    <a:pt x="3537" y="880"/>
                  </a:lnTo>
                  <a:lnTo>
                    <a:pt x="3600" y="984"/>
                  </a:lnTo>
                  <a:lnTo>
                    <a:pt x="3558" y="1068"/>
                  </a:lnTo>
                  <a:lnTo>
                    <a:pt x="3391" y="1089"/>
                  </a:lnTo>
                  <a:lnTo>
                    <a:pt x="3286" y="1131"/>
                  </a:lnTo>
                  <a:lnTo>
                    <a:pt x="3223" y="1131"/>
                  </a:lnTo>
                  <a:lnTo>
                    <a:pt x="3181" y="1089"/>
                  </a:lnTo>
                  <a:lnTo>
                    <a:pt x="3119" y="1172"/>
                  </a:lnTo>
                  <a:lnTo>
                    <a:pt x="3119" y="1277"/>
                  </a:lnTo>
                  <a:lnTo>
                    <a:pt x="2993" y="1340"/>
                  </a:lnTo>
                  <a:lnTo>
                    <a:pt x="2888" y="1361"/>
                  </a:lnTo>
                  <a:lnTo>
                    <a:pt x="2805" y="1465"/>
                  </a:lnTo>
                  <a:lnTo>
                    <a:pt x="2805" y="1612"/>
                  </a:lnTo>
                  <a:lnTo>
                    <a:pt x="2763" y="1654"/>
                  </a:lnTo>
                  <a:lnTo>
                    <a:pt x="2700" y="1696"/>
                  </a:lnTo>
                  <a:lnTo>
                    <a:pt x="2658" y="1800"/>
                  </a:lnTo>
                  <a:lnTo>
                    <a:pt x="2554" y="1821"/>
                  </a:lnTo>
                  <a:lnTo>
                    <a:pt x="2449" y="1821"/>
                  </a:lnTo>
                  <a:lnTo>
                    <a:pt x="2386" y="1779"/>
                  </a:lnTo>
                  <a:lnTo>
                    <a:pt x="2261" y="1675"/>
                  </a:lnTo>
                  <a:lnTo>
                    <a:pt x="2240" y="1570"/>
                  </a:lnTo>
                  <a:lnTo>
                    <a:pt x="2177" y="1591"/>
                  </a:lnTo>
                  <a:lnTo>
                    <a:pt x="2156" y="1465"/>
                  </a:lnTo>
                  <a:lnTo>
                    <a:pt x="2156" y="1361"/>
                  </a:lnTo>
                  <a:lnTo>
                    <a:pt x="2072" y="1298"/>
                  </a:lnTo>
                  <a:lnTo>
                    <a:pt x="2031" y="1382"/>
                  </a:lnTo>
                  <a:lnTo>
                    <a:pt x="2051" y="1507"/>
                  </a:lnTo>
                  <a:lnTo>
                    <a:pt x="1989" y="1507"/>
                  </a:lnTo>
                  <a:lnTo>
                    <a:pt x="1926" y="1444"/>
                  </a:lnTo>
                  <a:lnTo>
                    <a:pt x="1863" y="1298"/>
                  </a:lnTo>
                  <a:lnTo>
                    <a:pt x="1842" y="1047"/>
                  </a:lnTo>
                  <a:lnTo>
                    <a:pt x="1821" y="880"/>
                  </a:lnTo>
                  <a:lnTo>
                    <a:pt x="1863" y="775"/>
                  </a:lnTo>
                  <a:lnTo>
                    <a:pt x="1947" y="670"/>
                  </a:lnTo>
                  <a:lnTo>
                    <a:pt x="1884" y="566"/>
                  </a:lnTo>
                  <a:lnTo>
                    <a:pt x="1821" y="503"/>
                  </a:lnTo>
                  <a:lnTo>
                    <a:pt x="1821" y="335"/>
                  </a:lnTo>
                  <a:lnTo>
                    <a:pt x="1842" y="294"/>
                  </a:lnTo>
                  <a:lnTo>
                    <a:pt x="1779" y="231"/>
                  </a:lnTo>
                  <a:lnTo>
                    <a:pt x="1612" y="210"/>
                  </a:lnTo>
                  <a:lnTo>
                    <a:pt x="1424" y="231"/>
                  </a:lnTo>
                  <a:lnTo>
                    <a:pt x="1235" y="105"/>
                  </a:lnTo>
                  <a:lnTo>
                    <a:pt x="922"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57" name="Google Shape;10493;p32">
              <a:extLst>
                <a:ext uri="{FF2B5EF4-FFF2-40B4-BE49-F238E27FC236}">
                  <a16:creationId xmlns:a16="http://schemas.microsoft.com/office/drawing/2014/main" id="{68DA0AE7-2CA9-5456-A8AF-574999F34056}"/>
                </a:ext>
              </a:extLst>
            </p:cNvPr>
            <p:cNvSpPr/>
            <p:nvPr/>
          </p:nvSpPr>
          <p:spPr>
            <a:xfrm>
              <a:off x="5268097" y="3181021"/>
              <a:ext cx="143350" cy="129749"/>
            </a:xfrm>
            <a:custGeom>
              <a:avLst/>
              <a:gdLst/>
              <a:ahLst/>
              <a:cxnLst/>
              <a:rect l="l" t="t" r="r" b="b"/>
              <a:pathLst>
                <a:path w="5734" h="5190" extrusionOk="0">
                  <a:moveTo>
                    <a:pt x="4060" y="0"/>
                  </a:moveTo>
                  <a:lnTo>
                    <a:pt x="3955" y="147"/>
                  </a:lnTo>
                  <a:lnTo>
                    <a:pt x="3955" y="209"/>
                  </a:lnTo>
                  <a:lnTo>
                    <a:pt x="3892" y="314"/>
                  </a:lnTo>
                  <a:lnTo>
                    <a:pt x="3892" y="398"/>
                  </a:lnTo>
                  <a:lnTo>
                    <a:pt x="3767" y="837"/>
                  </a:lnTo>
                  <a:lnTo>
                    <a:pt x="3579" y="1109"/>
                  </a:lnTo>
                  <a:lnTo>
                    <a:pt x="3516" y="1360"/>
                  </a:lnTo>
                  <a:lnTo>
                    <a:pt x="3265" y="1716"/>
                  </a:lnTo>
                  <a:lnTo>
                    <a:pt x="3307" y="1779"/>
                  </a:lnTo>
                  <a:lnTo>
                    <a:pt x="3014" y="1842"/>
                  </a:lnTo>
                  <a:lnTo>
                    <a:pt x="2783" y="1967"/>
                  </a:lnTo>
                  <a:lnTo>
                    <a:pt x="2637" y="1967"/>
                  </a:lnTo>
                  <a:lnTo>
                    <a:pt x="2595" y="1883"/>
                  </a:lnTo>
                  <a:lnTo>
                    <a:pt x="2470" y="1842"/>
                  </a:lnTo>
                  <a:lnTo>
                    <a:pt x="2177" y="1842"/>
                  </a:lnTo>
                  <a:lnTo>
                    <a:pt x="2093" y="1925"/>
                  </a:lnTo>
                  <a:lnTo>
                    <a:pt x="1758" y="2051"/>
                  </a:lnTo>
                  <a:lnTo>
                    <a:pt x="1444" y="2030"/>
                  </a:lnTo>
                  <a:lnTo>
                    <a:pt x="1361" y="2072"/>
                  </a:lnTo>
                  <a:lnTo>
                    <a:pt x="1235" y="2051"/>
                  </a:lnTo>
                  <a:lnTo>
                    <a:pt x="1214" y="2134"/>
                  </a:lnTo>
                  <a:lnTo>
                    <a:pt x="1047" y="2176"/>
                  </a:lnTo>
                  <a:lnTo>
                    <a:pt x="942" y="2155"/>
                  </a:lnTo>
                  <a:lnTo>
                    <a:pt x="921" y="2051"/>
                  </a:lnTo>
                  <a:lnTo>
                    <a:pt x="796" y="1946"/>
                  </a:lnTo>
                  <a:lnTo>
                    <a:pt x="754" y="1883"/>
                  </a:lnTo>
                  <a:lnTo>
                    <a:pt x="566" y="1758"/>
                  </a:lnTo>
                  <a:lnTo>
                    <a:pt x="440" y="1549"/>
                  </a:lnTo>
                  <a:lnTo>
                    <a:pt x="377" y="1570"/>
                  </a:lnTo>
                  <a:lnTo>
                    <a:pt x="314" y="1653"/>
                  </a:lnTo>
                  <a:lnTo>
                    <a:pt x="168" y="1842"/>
                  </a:lnTo>
                  <a:lnTo>
                    <a:pt x="84" y="1988"/>
                  </a:lnTo>
                  <a:lnTo>
                    <a:pt x="84" y="2072"/>
                  </a:lnTo>
                  <a:lnTo>
                    <a:pt x="105" y="2155"/>
                  </a:lnTo>
                  <a:lnTo>
                    <a:pt x="84" y="2239"/>
                  </a:lnTo>
                  <a:lnTo>
                    <a:pt x="1" y="2281"/>
                  </a:lnTo>
                  <a:lnTo>
                    <a:pt x="22" y="2490"/>
                  </a:lnTo>
                  <a:lnTo>
                    <a:pt x="210" y="2699"/>
                  </a:lnTo>
                  <a:lnTo>
                    <a:pt x="231" y="2804"/>
                  </a:lnTo>
                  <a:lnTo>
                    <a:pt x="189" y="2762"/>
                  </a:lnTo>
                  <a:lnTo>
                    <a:pt x="168" y="2804"/>
                  </a:lnTo>
                  <a:lnTo>
                    <a:pt x="210" y="2930"/>
                  </a:lnTo>
                  <a:lnTo>
                    <a:pt x="335" y="2971"/>
                  </a:lnTo>
                  <a:lnTo>
                    <a:pt x="419" y="2971"/>
                  </a:lnTo>
                  <a:lnTo>
                    <a:pt x="607" y="2909"/>
                  </a:lnTo>
                  <a:lnTo>
                    <a:pt x="733" y="2825"/>
                  </a:lnTo>
                  <a:lnTo>
                    <a:pt x="838" y="2867"/>
                  </a:lnTo>
                  <a:lnTo>
                    <a:pt x="733" y="2867"/>
                  </a:lnTo>
                  <a:lnTo>
                    <a:pt x="607" y="2971"/>
                  </a:lnTo>
                  <a:lnTo>
                    <a:pt x="398" y="3013"/>
                  </a:lnTo>
                  <a:lnTo>
                    <a:pt x="314" y="3097"/>
                  </a:lnTo>
                  <a:lnTo>
                    <a:pt x="210" y="3097"/>
                  </a:lnTo>
                  <a:lnTo>
                    <a:pt x="210" y="3139"/>
                  </a:lnTo>
                  <a:lnTo>
                    <a:pt x="335" y="3181"/>
                  </a:lnTo>
                  <a:lnTo>
                    <a:pt x="503" y="3243"/>
                  </a:lnTo>
                  <a:lnTo>
                    <a:pt x="649" y="3411"/>
                  </a:lnTo>
                  <a:lnTo>
                    <a:pt x="712" y="3515"/>
                  </a:lnTo>
                  <a:lnTo>
                    <a:pt x="733" y="3620"/>
                  </a:lnTo>
                  <a:lnTo>
                    <a:pt x="649" y="3746"/>
                  </a:lnTo>
                  <a:lnTo>
                    <a:pt x="566" y="3829"/>
                  </a:lnTo>
                  <a:lnTo>
                    <a:pt x="607" y="3871"/>
                  </a:lnTo>
                  <a:lnTo>
                    <a:pt x="712" y="3955"/>
                  </a:lnTo>
                  <a:lnTo>
                    <a:pt x="733" y="4227"/>
                  </a:lnTo>
                  <a:lnTo>
                    <a:pt x="733" y="4352"/>
                  </a:lnTo>
                  <a:lnTo>
                    <a:pt x="817" y="4499"/>
                  </a:lnTo>
                  <a:lnTo>
                    <a:pt x="858" y="4499"/>
                  </a:lnTo>
                  <a:lnTo>
                    <a:pt x="963" y="4436"/>
                  </a:lnTo>
                  <a:lnTo>
                    <a:pt x="1005" y="4499"/>
                  </a:lnTo>
                  <a:lnTo>
                    <a:pt x="1130" y="4499"/>
                  </a:lnTo>
                  <a:lnTo>
                    <a:pt x="1214" y="4541"/>
                  </a:lnTo>
                  <a:lnTo>
                    <a:pt x="1361" y="4541"/>
                  </a:lnTo>
                  <a:lnTo>
                    <a:pt x="1444" y="4457"/>
                  </a:lnTo>
                  <a:lnTo>
                    <a:pt x="1528" y="4499"/>
                  </a:lnTo>
                  <a:lnTo>
                    <a:pt x="1591" y="4457"/>
                  </a:lnTo>
                  <a:lnTo>
                    <a:pt x="1654" y="4352"/>
                  </a:lnTo>
                  <a:lnTo>
                    <a:pt x="1654" y="4290"/>
                  </a:lnTo>
                  <a:lnTo>
                    <a:pt x="1674" y="4373"/>
                  </a:lnTo>
                  <a:lnTo>
                    <a:pt x="1654" y="4478"/>
                  </a:lnTo>
                  <a:lnTo>
                    <a:pt x="1695" y="4603"/>
                  </a:lnTo>
                  <a:lnTo>
                    <a:pt x="1737" y="4792"/>
                  </a:lnTo>
                  <a:lnTo>
                    <a:pt x="1695" y="4896"/>
                  </a:lnTo>
                  <a:lnTo>
                    <a:pt x="1779" y="4896"/>
                  </a:lnTo>
                  <a:lnTo>
                    <a:pt x="1905" y="4750"/>
                  </a:lnTo>
                  <a:lnTo>
                    <a:pt x="1988" y="4708"/>
                  </a:lnTo>
                  <a:lnTo>
                    <a:pt x="2051" y="4771"/>
                  </a:lnTo>
                  <a:lnTo>
                    <a:pt x="2114" y="4750"/>
                  </a:lnTo>
                  <a:lnTo>
                    <a:pt x="2135" y="4687"/>
                  </a:lnTo>
                  <a:lnTo>
                    <a:pt x="2302" y="4687"/>
                  </a:lnTo>
                  <a:lnTo>
                    <a:pt x="2386" y="4583"/>
                  </a:lnTo>
                  <a:lnTo>
                    <a:pt x="2428" y="4583"/>
                  </a:lnTo>
                  <a:lnTo>
                    <a:pt x="2532" y="4645"/>
                  </a:lnTo>
                  <a:lnTo>
                    <a:pt x="2616" y="4583"/>
                  </a:lnTo>
                  <a:lnTo>
                    <a:pt x="2658" y="4645"/>
                  </a:lnTo>
                  <a:lnTo>
                    <a:pt x="2658" y="4750"/>
                  </a:lnTo>
                  <a:lnTo>
                    <a:pt x="2721" y="4792"/>
                  </a:lnTo>
                  <a:lnTo>
                    <a:pt x="2825" y="4813"/>
                  </a:lnTo>
                  <a:lnTo>
                    <a:pt x="2804" y="4750"/>
                  </a:lnTo>
                  <a:lnTo>
                    <a:pt x="2825" y="4666"/>
                  </a:lnTo>
                  <a:lnTo>
                    <a:pt x="2888" y="4750"/>
                  </a:lnTo>
                  <a:lnTo>
                    <a:pt x="2993" y="4771"/>
                  </a:lnTo>
                  <a:lnTo>
                    <a:pt x="3035" y="4750"/>
                  </a:lnTo>
                  <a:lnTo>
                    <a:pt x="3097" y="4813"/>
                  </a:lnTo>
                  <a:lnTo>
                    <a:pt x="3139" y="4792"/>
                  </a:lnTo>
                  <a:lnTo>
                    <a:pt x="3160" y="4855"/>
                  </a:lnTo>
                  <a:lnTo>
                    <a:pt x="3223" y="4917"/>
                  </a:lnTo>
                  <a:lnTo>
                    <a:pt x="3181" y="5022"/>
                  </a:lnTo>
                  <a:lnTo>
                    <a:pt x="3244" y="5189"/>
                  </a:lnTo>
                  <a:lnTo>
                    <a:pt x="3348" y="5168"/>
                  </a:lnTo>
                  <a:lnTo>
                    <a:pt x="3579" y="5064"/>
                  </a:lnTo>
                  <a:lnTo>
                    <a:pt x="3746" y="5022"/>
                  </a:lnTo>
                  <a:lnTo>
                    <a:pt x="3955" y="4896"/>
                  </a:lnTo>
                  <a:lnTo>
                    <a:pt x="4060" y="4666"/>
                  </a:lnTo>
                  <a:lnTo>
                    <a:pt x="4060" y="4583"/>
                  </a:lnTo>
                  <a:lnTo>
                    <a:pt x="4102" y="4457"/>
                  </a:lnTo>
                  <a:lnTo>
                    <a:pt x="4143" y="4478"/>
                  </a:lnTo>
                  <a:lnTo>
                    <a:pt x="4185" y="4478"/>
                  </a:lnTo>
                  <a:lnTo>
                    <a:pt x="4269" y="4290"/>
                  </a:lnTo>
                  <a:lnTo>
                    <a:pt x="4227" y="4269"/>
                  </a:lnTo>
                  <a:lnTo>
                    <a:pt x="4185" y="4227"/>
                  </a:lnTo>
                  <a:lnTo>
                    <a:pt x="4185" y="4164"/>
                  </a:lnTo>
                  <a:lnTo>
                    <a:pt x="4206" y="4185"/>
                  </a:lnTo>
                  <a:lnTo>
                    <a:pt x="4290" y="4227"/>
                  </a:lnTo>
                  <a:lnTo>
                    <a:pt x="4353" y="4143"/>
                  </a:lnTo>
                  <a:lnTo>
                    <a:pt x="4311" y="4059"/>
                  </a:lnTo>
                  <a:lnTo>
                    <a:pt x="4269" y="4059"/>
                  </a:lnTo>
                  <a:lnTo>
                    <a:pt x="4206" y="4039"/>
                  </a:lnTo>
                  <a:lnTo>
                    <a:pt x="4290" y="3976"/>
                  </a:lnTo>
                  <a:lnTo>
                    <a:pt x="4290" y="3871"/>
                  </a:lnTo>
                  <a:lnTo>
                    <a:pt x="4143" y="3871"/>
                  </a:lnTo>
                  <a:lnTo>
                    <a:pt x="4185" y="3808"/>
                  </a:lnTo>
                  <a:lnTo>
                    <a:pt x="4164" y="3746"/>
                  </a:lnTo>
                  <a:lnTo>
                    <a:pt x="4164" y="3746"/>
                  </a:lnTo>
                  <a:lnTo>
                    <a:pt x="4227" y="3767"/>
                  </a:lnTo>
                  <a:lnTo>
                    <a:pt x="4353" y="3725"/>
                  </a:lnTo>
                  <a:lnTo>
                    <a:pt x="4374" y="3620"/>
                  </a:lnTo>
                  <a:lnTo>
                    <a:pt x="4457" y="3515"/>
                  </a:lnTo>
                  <a:lnTo>
                    <a:pt x="4478" y="3390"/>
                  </a:lnTo>
                  <a:lnTo>
                    <a:pt x="4457" y="3306"/>
                  </a:lnTo>
                  <a:lnTo>
                    <a:pt x="4499" y="3348"/>
                  </a:lnTo>
                  <a:lnTo>
                    <a:pt x="4562" y="3453"/>
                  </a:lnTo>
                  <a:lnTo>
                    <a:pt x="4625" y="3348"/>
                  </a:lnTo>
                  <a:lnTo>
                    <a:pt x="4708" y="3243"/>
                  </a:lnTo>
                  <a:lnTo>
                    <a:pt x="4667" y="3097"/>
                  </a:lnTo>
                  <a:lnTo>
                    <a:pt x="4813" y="2971"/>
                  </a:lnTo>
                  <a:lnTo>
                    <a:pt x="4834" y="2783"/>
                  </a:lnTo>
                  <a:lnTo>
                    <a:pt x="4897" y="2699"/>
                  </a:lnTo>
                  <a:lnTo>
                    <a:pt x="4918" y="2469"/>
                  </a:lnTo>
                  <a:lnTo>
                    <a:pt x="4980" y="2406"/>
                  </a:lnTo>
                  <a:lnTo>
                    <a:pt x="4980" y="2344"/>
                  </a:lnTo>
                  <a:lnTo>
                    <a:pt x="5106" y="2197"/>
                  </a:lnTo>
                  <a:lnTo>
                    <a:pt x="5148" y="2281"/>
                  </a:lnTo>
                  <a:lnTo>
                    <a:pt x="5190" y="2239"/>
                  </a:lnTo>
                  <a:lnTo>
                    <a:pt x="5148" y="2072"/>
                  </a:lnTo>
                  <a:lnTo>
                    <a:pt x="5148" y="2072"/>
                  </a:lnTo>
                  <a:lnTo>
                    <a:pt x="5336" y="2260"/>
                  </a:lnTo>
                  <a:lnTo>
                    <a:pt x="5462" y="2260"/>
                  </a:lnTo>
                  <a:lnTo>
                    <a:pt x="5545" y="2197"/>
                  </a:lnTo>
                  <a:lnTo>
                    <a:pt x="5629" y="2239"/>
                  </a:lnTo>
                  <a:lnTo>
                    <a:pt x="5713" y="2197"/>
                  </a:lnTo>
                  <a:lnTo>
                    <a:pt x="5734" y="2093"/>
                  </a:lnTo>
                  <a:lnTo>
                    <a:pt x="5629" y="2072"/>
                  </a:lnTo>
                  <a:lnTo>
                    <a:pt x="5608" y="2030"/>
                  </a:lnTo>
                  <a:lnTo>
                    <a:pt x="5503" y="1883"/>
                  </a:lnTo>
                  <a:lnTo>
                    <a:pt x="5420" y="1883"/>
                  </a:lnTo>
                  <a:lnTo>
                    <a:pt x="5190" y="1674"/>
                  </a:lnTo>
                  <a:lnTo>
                    <a:pt x="5106" y="1632"/>
                  </a:lnTo>
                  <a:lnTo>
                    <a:pt x="5085" y="1528"/>
                  </a:lnTo>
                  <a:lnTo>
                    <a:pt x="5022" y="1465"/>
                  </a:lnTo>
                  <a:lnTo>
                    <a:pt x="5043" y="1423"/>
                  </a:lnTo>
                  <a:lnTo>
                    <a:pt x="5190" y="1360"/>
                  </a:lnTo>
                  <a:lnTo>
                    <a:pt x="5231" y="1256"/>
                  </a:lnTo>
                  <a:lnTo>
                    <a:pt x="5148" y="1193"/>
                  </a:lnTo>
                  <a:lnTo>
                    <a:pt x="4980" y="1005"/>
                  </a:lnTo>
                  <a:lnTo>
                    <a:pt x="4918" y="879"/>
                  </a:lnTo>
                  <a:lnTo>
                    <a:pt x="4834" y="795"/>
                  </a:lnTo>
                  <a:lnTo>
                    <a:pt x="4876" y="712"/>
                  </a:lnTo>
                  <a:lnTo>
                    <a:pt x="4918" y="691"/>
                  </a:lnTo>
                  <a:lnTo>
                    <a:pt x="4918" y="628"/>
                  </a:lnTo>
                  <a:lnTo>
                    <a:pt x="4876" y="607"/>
                  </a:lnTo>
                  <a:lnTo>
                    <a:pt x="4750" y="482"/>
                  </a:lnTo>
                  <a:lnTo>
                    <a:pt x="4813" y="461"/>
                  </a:lnTo>
                  <a:lnTo>
                    <a:pt x="4939" y="482"/>
                  </a:lnTo>
                  <a:lnTo>
                    <a:pt x="5085" y="461"/>
                  </a:lnTo>
                  <a:lnTo>
                    <a:pt x="4980" y="314"/>
                  </a:lnTo>
                  <a:lnTo>
                    <a:pt x="4834" y="272"/>
                  </a:lnTo>
                  <a:lnTo>
                    <a:pt x="4897" y="209"/>
                  </a:lnTo>
                  <a:lnTo>
                    <a:pt x="4876" y="168"/>
                  </a:lnTo>
                  <a:lnTo>
                    <a:pt x="4939" y="147"/>
                  </a:lnTo>
                  <a:lnTo>
                    <a:pt x="4939" y="105"/>
                  </a:lnTo>
                  <a:lnTo>
                    <a:pt x="4813" y="84"/>
                  </a:lnTo>
                  <a:lnTo>
                    <a:pt x="4667" y="84"/>
                  </a:lnTo>
                  <a:lnTo>
                    <a:pt x="4604" y="42"/>
                  </a:lnTo>
                  <a:lnTo>
                    <a:pt x="4164" y="42"/>
                  </a:lnTo>
                  <a:lnTo>
                    <a:pt x="4060"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58" name="Google Shape;10494;p32">
              <a:extLst>
                <a:ext uri="{FF2B5EF4-FFF2-40B4-BE49-F238E27FC236}">
                  <a16:creationId xmlns:a16="http://schemas.microsoft.com/office/drawing/2014/main" id="{BF14A0A7-6AA1-1FCF-848D-A5E7301C1DE4}"/>
                </a:ext>
              </a:extLst>
            </p:cNvPr>
            <p:cNvSpPr/>
            <p:nvPr/>
          </p:nvSpPr>
          <p:spPr>
            <a:xfrm>
              <a:off x="5068275" y="3161675"/>
              <a:ext cx="431050" cy="221800"/>
            </a:xfrm>
            <a:custGeom>
              <a:avLst/>
              <a:gdLst/>
              <a:ahLst/>
              <a:cxnLst/>
              <a:rect l="l" t="t" r="r" b="b"/>
              <a:pathLst>
                <a:path w="17242" h="8872" extrusionOk="0">
                  <a:moveTo>
                    <a:pt x="16991" y="8202"/>
                  </a:moveTo>
                  <a:lnTo>
                    <a:pt x="16886" y="8265"/>
                  </a:lnTo>
                  <a:lnTo>
                    <a:pt x="16928" y="8286"/>
                  </a:lnTo>
                  <a:lnTo>
                    <a:pt x="16907" y="8307"/>
                  </a:lnTo>
                  <a:cubicBezTo>
                    <a:pt x="16886" y="8307"/>
                    <a:pt x="16823" y="8349"/>
                    <a:pt x="16802" y="8349"/>
                  </a:cubicBezTo>
                  <a:lnTo>
                    <a:pt x="16802" y="8307"/>
                  </a:lnTo>
                  <a:lnTo>
                    <a:pt x="16782" y="8349"/>
                  </a:lnTo>
                  <a:cubicBezTo>
                    <a:pt x="16677" y="8370"/>
                    <a:pt x="16572" y="8370"/>
                    <a:pt x="16489" y="8390"/>
                  </a:cubicBezTo>
                  <a:lnTo>
                    <a:pt x="16593" y="8286"/>
                  </a:lnTo>
                  <a:lnTo>
                    <a:pt x="16551" y="8265"/>
                  </a:lnTo>
                  <a:lnTo>
                    <a:pt x="16468" y="8307"/>
                  </a:lnTo>
                  <a:lnTo>
                    <a:pt x="16384" y="8307"/>
                  </a:lnTo>
                  <a:lnTo>
                    <a:pt x="16342" y="8349"/>
                  </a:lnTo>
                  <a:lnTo>
                    <a:pt x="16363" y="8390"/>
                  </a:lnTo>
                  <a:lnTo>
                    <a:pt x="16300" y="8453"/>
                  </a:lnTo>
                  <a:lnTo>
                    <a:pt x="16196" y="8453"/>
                  </a:lnTo>
                  <a:lnTo>
                    <a:pt x="16258" y="8495"/>
                  </a:lnTo>
                  <a:lnTo>
                    <a:pt x="16384" y="8474"/>
                  </a:lnTo>
                  <a:lnTo>
                    <a:pt x="16447" y="8411"/>
                  </a:lnTo>
                  <a:cubicBezTo>
                    <a:pt x="16489" y="8411"/>
                    <a:pt x="16551" y="8411"/>
                    <a:pt x="16614" y="8390"/>
                  </a:cubicBezTo>
                  <a:lnTo>
                    <a:pt x="16614" y="8390"/>
                  </a:lnTo>
                  <a:lnTo>
                    <a:pt x="16593" y="8411"/>
                  </a:lnTo>
                  <a:lnTo>
                    <a:pt x="16677" y="8411"/>
                  </a:lnTo>
                  <a:lnTo>
                    <a:pt x="16719" y="8474"/>
                  </a:lnTo>
                  <a:lnTo>
                    <a:pt x="16802" y="8370"/>
                  </a:lnTo>
                  <a:cubicBezTo>
                    <a:pt x="16823" y="8370"/>
                    <a:pt x="16886" y="8349"/>
                    <a:pt x="16907" y="8349"/>
                  </a:cubicBezTo>
                  <a:lnTo>
                    <a:pt x="16907" y="8370"/>
                  </a:lnTo>
                  <a:lnTo>
                    <a:pt x="17012" y="8390"/>
                  </a:lnTo>
                  <a:lnTo>
                    <a:pt x="17200" y="8307"/>
                  </a:lnTo>
                  <a:lnTo>
                    <a:pt x="17242" y="8244"/>
                  </a:lnTo>
                  <a:lnTo>
                    <a:pt x="17200" y="8202"/>
                  </a:lnTo>
                  <a:lnTo>
                    <a:pt x="17033" y="8244"/>
                  </a:lnTo>
                  <a:lnTo>
                    <a:pt x="16991" y="8202"/>
                  </a:lnTo>
                  <a:close/>
                  <a:moveTo>
                    <a:pt x="16070" y="8411"/>
                  </a:moveTo>
                  <a:lnTo>
                    <a:pt x="16007" y="8443"/>
                  </a:lnTo>
                  <a:lnTo>
                    <a:pt x="16007" y="8443"/>
                  </a:lnTo>
                  <a:cubicBezTo>
                    <a:pt x="16026" y="8475"/>
                    <a:pt x="16037" y="8501"/>
                    <a:pt x="16036" y="8525"/>
                  </a:cubicBezTo>
                  <a:lnTo>
                    <a:pt x="16036" y="8525"/>
                  </a:lnTo>
                  <a:lnTo>
                    <a:pt x="16049" y="8474"/>
                  </a:lnTo>
                  <a:lnTo>
                    <a:pt x="16133" y="8453"/>
                  </a:lnTo>
                  <a:lnTo>
                    <a:pt x="16196" y="8453"/>
                  </a:lnTo>
                  <a:lnTo>
                    <a:pt x="16237" y="8411"/>
                  </a:lnTo>
                  <a:close/>
                  <a:moveTo>
                    <a:pt x="16036" y="8525"/>
                  </a:moveTo>
                  <a:lnTo>
                    <a:pt x="16028" y="8558"/>
                  </a:lnTo>
                  <a:cubicBezTo>
                    <a:pt x="16034" y="8547"/>
                    <a:pt x="16036" y="8536"/>
                    <a:pt x="16036" y="8525"/>
                  </a:cubicBezTo>
                  <a:close/>
                  <a:moveTo>
                    <a:pt x="105" y="0"/>
                  </a:moveTo>
                  <a:lnTo>
                    <a:pt x="22" y="42"/>
                  </a:lnTo>
                  <a:lnTo>
                    <a:pt x="1" y="105"/>
                  </a:lnTo>
                  <a:lnTo>
                    <a:pt x="22" y="251"/>
                  </a:lnTo>
                  <a:lnTo>
                    <a:pt x="168" y="565"/>
                  </a:lnTo>
                  <a:lnTo>
                    <a:pt x="252" y="628"/>
                  </a:lnTo>
                  <a:lnTo>
                    <a:pt x="524" y="879"/>
                  </a:lnTo>
                  <a:lnTo>
                    <a:pt x="587" y="879"/>
                  </a:lnTo>
                  <a:lnTo>
                    <a:pt x="754" y="1067"/>
                  </a:lnTo>
                  <a:lnTo>
                    <a:pt x="838" y="1088"/>
                  </a:lnTo>
                  <a:lnTo>
                    <a:pt x="900" y="1067"/>
                  </a:lnTo>
                  <a:lnTo>
                    <a:pt x="1089" y="1214"/>
                  </a:lnTo>
                  <a:lnTo>
                    <a:pt x="1298" y="1528"/>
                  </a:lnTo>
                  <a:lnTo>
                    <a:pt x="1507" y="1716"/>
                  </a:lnTo>
                  <a:lnTo>
                    <a:pt x="1570" y="1716"/>
                  </a:lnTo>
                  <a:lnTo>
                    <a:pt x="1570" y="1883"/>
                  </a:lnTo>
                  <a:lnTo>
                    <a:pt x="1612" y="1925"/>
                  </a:lnTo>
                  <a:lnTo>
                    <a:pt x="1633" y="2092"/>
                  </a:lnTo>
                  <a:lnTo>
                    <a:pt x="1716" y="2155"/>
                  </a:lnTo>
                  <a:lnTo>
                    <a:pt x="1842" y="2155"/>
                  </a:lnTo>
                  <a:lnTo>
                    <a:pt x="2009" y="2344"/>
                  </a:lnTo>
                  <a:lnTo>
                    <a:pt x="2093" y="2406"/>
                  </a:lnTo>
                  <a:lnTo>
                    <a:pt x="2156" y="2406"/>
                  </a:lnTo>
                  <a:lnTo>
                    <a:pt x="2198" y="2448"/>
                  </a:lnTo>
                  <a:lnTo>
                    <a:pt x="2135" y="2532"/>
                  </a:lnTo>
                  <a:lnTo>
                    <a:pt x="2219" y="2616"/>
                  </a:lnTo>
                  <a:lnTo>
                    <a:pt x="2261" y="2762"/>
                  </a:lnTo>
                  <a:lnTo>
                    <a:pt x="2261" y="2783"/>
                  </a:lnTo>
                  <a:lnTo>
                    <a:pt x="2365" y="3097"/>
                  </a:lnTo>
                  <a:lnTo>
                    <a:pt x="2428" y="3264"/>
                  </a:lnTo>
                  <a:lnTo>
                    <a:pt x="2574" y="3306"/>
                  </a:lnTo>
                  <a:lnTo>
                    <a:pt x="2763" y="3411"/>
                  </a:lnTo>
                  <a:lnTo>
                    <a:pt x="2763" y="3515"/>
                  </a:lnTo>
                  <a:lnTo>
                    <a:pt x="2888" y="3787"/>
                  </a:lnTo>
                  <a:lnTo>
                    <a:pt x="3035" y="3892"/>
                  </a:lnTo>
                  <a:lnTo>
                    <a:pt x="3056" y="4185"/>
                  </a:lnTo>
                  <a:lnTo>
                    <a:pt x="3265" y="4561"/>
                  </a:lnTo>
                  <a:lnTo>
                    <a:pt x="3265" y="4729"/>
                  </a:lnTo>
                  <a:lnTo>
                    <a:pt x="3307" y="4875"/>
                  </a:lnTo>
                  <a:lnTo>
                    <a:pt x="3516" y="5043"/>
                  </a:lnTo>
                  <a:lnTo>
                    <a:pt x="3725" y="5294"/>
                  </a:lnTo>
                  <a:lnTo>
                    <a:pt x="3788" y="5440"/>
                  </a:lnTo>
                  <a:lnTo>
                    <a:pt x="3934" y="5461"/>
                  </a:lnTo>
                  <a:lnTo>
                    <a:pt x="3997" y="5545"/>
                  </a:lnTo>
                  <a:lnTo>
                    <a:pt x="4123" y="5608"/>
                  </a:lnTo>
                  <a:lnTo>
                    <a:pt x="4144" y="5775"/>
                  </a:lnTo>
                  <a:lnTo>
                    <a:pt x="4290" y="5859"/>
                  </a:lnTo>
                  <a:lnTo>
                    <a:pt x="4437" y="6005"/>
                  </a:lnTo>
                  <a:lnTo>
                    <a:pt x="4709" y="6173"/>
                  </a:lnTo>
                  <a:lnTo>
                    <a:pt x="4750" y="6298"/>
                  </a:lnTo>
                  <a:lnTo>
                    <a:pt x="4918" y="6361"/>
                  </a:lnTo>
                  <a:lnTo>
                    <a:pt x="5253" y="6633"/>
                  </a:lnTo>
                  <a:lnTo>
                    <a:pt x="5274" y="6779"/>
                  </a:lnTo>
                  <a:lnTo>
                    <a:pt x="5357" y="6800"/>
                  </a:lnTo>
                  <a:lnTo>
                    <a:pt x="5441" y="6926"/>
                  </a:lnTo>
                  <a:lnTo>
                    <a:pt x="5483" y="6884"/>
                  </a:lnTo>
                  <a:lnTo>
                    <a:pt x="5483" y="6779"/>
                  </a:lnTo>
                  <a:lnTo>
                    <a:pt x="5462" y="6717"/>
                  </a:lnTo>
                  <a:lnTo>
                    <a:pt x="5462" y="6675"/>
                  </a:lnTo>
                  <a:lnTo>
                    <a:pt x="5566" y="6696"/>
                  </a:lnTo>
                  <a:lnTo>
                    <a:pt x="5797" y="6905"/>
                  </a:lnTo>
                  <a:lnTo>
                    <a:pt x="5859" y="6884"/>
                  </a:lnTo>
                  <a:lnTo>
                    <a:pt x="5859" y="6717"/>
                  </a:lnTo>
                  <a:lnTo>
                    <a:pt x="5901" y="6633"/>
                  </a:lnTo>
                  <a:lnTo>
                    <a:pt x="5985" y="6675"/>
                  </a:lnTo>
                  <a:cubicBezTo>
                    <a:pt x="5985" y="6696"/>
                    <a:pt x="6006" y="6696"/>
                    <a:pt x="6006" y="6717"/>
                  </a:cubicBezTo>
                  <a:lnTo>
                    <a:pt x="6090" y="6842"/>
                  </a:lnTo>
                  <a:lnTo>
                    <a:pt x="6110" y="6842"/>
                  </a:lnTo>
                  <a:cubicBezTo>
                    <a:pt x="6173" y="6905"/>
                    <a:pt x="6215" y="6989"/>
                    <a:pt x="6278" y="7030"/>
                  </a:cubicBezTo>
                  <a:lnTo>
                    <a:pt x="6236" y="7051"/>
                  </a:lnTo>
                  <a:lnTo>
                    <a:pt x="6236" y="7198"/>
                  </a:lnTo>
                  <a:lnTo>
                    <a:pt x="6194" y="7323"/>
                  </a:lnTo>
                  <a:lnTo>
                    <a:pt x="6069" y="7344"/>
                  </a:lnTo>
                  <a:lnTo>
                    <a:pt x="6069" y="7449"/>
                  </a:lnTo>
                  <a:lnTo>
                    <a:pt x="5985" y="7470"/>
                  </a:lnTo>
                  <a:lnTo>
                    <a:pt x="5922" y="7428"/>
                  </a:lnTo>
                  <a:lnTo>
                    <a:pt x="5880" y="7428"/>
                  </a:lnTo>
                  <a:lnTo>
                    <a:pt x="5880" y="7512"/>
                  </a:lnTo>
                  <a:lnTo>
                    <a:pt x="5964" y="7554"/>
                  </a:lnTo>
                  <a:lnTo>
                    <a:pt x="6194" y="7554"/>
                  </a:lnTo>
                  <a:lnTo>
                    <a:pt x="6320" y="7512"/>
                  </a:lnTo>
                  <a:lnTo>
                    <a:pt x="6382" y="7616"/>
                  </a:lnTo>
                  <a:lnTo>
                    <a:pt x="6445" y="7658"/>
                  </a:lnTo>
                  <a:lnTo>
                    <a:pt x="6529" y="7637"/>
                  </a:lnTo>
                  <a:lnTo>
                    <a:pt x="6613" y="7637"/>
                  </a:lnTo>
                  <a:lnTo>
                    <a:pt x="6550" y="7679"/>
                  </a:lnTo>
                  <a:lnTo>
                    <a:pt x="6466" y="7826"/>
                  </a:lnTo>
                  <a:lnTo>
                    <a:pt x="6529" y="7867"/>
                  </a:lnTo>
                  <a:lnTo>
                    <a:pt x="6696" y="7888"/>
                  </a:lnTo>
                  <a:lnTo>
                    <a:pt x="6822" y="7951"/>
                  </a:lnTo>
                  <a:lnTo>
                    <a:pt x="6926" y="7888"/>
                  </a:lnTo>
                  <a:lnTo>
                    <a:pt x="6989" y="7951"/>
                  </a:lnTo>
                  <a:lnTo>
                    <a:pt x="7178" y="7951"/>
                  </a:lnTo>
                  <a:lnTo>
                    <a:pt x="7366" y="8077"/>
                  </a:lnTo>
                  <a:lnTo>
                    <a:pt x="7638" y="8160"/>
                  </a:lnTo>
                  <a:lnTo>
                    <a:pt x="7743" y="8035"/>
                  </a:lnTo>
                  <a:lnTo>
                    <a:pt x="7805" y="8035"/>
                  </a:lnTo>
                  <a:lnTo>
                    <a:pt x="7889" y="8139"/>
                  </a:lnTo>
                  <a:lnTo>
                    <a:pt x="7994" y="8160"/>
                  </a:lnTo>
                  <a:lnTo>
                    <a:pt x="8077" y="8077"/>
                  </a:lnTo>
                  <a:lnTo>
                    <a:pt x="8140" y="8077"/>
                  </a:lnTo>
                  <a:lnTo>
                    <a:pt x="8287" y="8181"/>
                  </a:lnTo>
                  <a:lnTo>
                    <a:pt x="8454" y="8181"/>
                  </a:lnTo>
                  <a:lnTo>
                    <a:pt x="8747" y="8370"/>
                  </a:lnTo>
                  <a:lnTo>
                    <a:pt x="9061" y="8474"/>
                  </a:lnTo>
                  <a:lnTo>
                    <a:pt x="9186" y="8390"/>
                  </a:lnTo>
                  <a:lnTo>
                    <a:pt x="9395" y="8390"/>
                  </a:lnTo>
                  <a:lnTo>
                    <a:pt x="9521" y="8495"/>
                  </a:lnTo>
                  <a:lnTo>
                    <a:pt x="9647" y="8390"/>
                  </a:lnTo>
                  <a:lnTo>
                    <a:pt x="9793" y="8411"/>
                  </a:lnTo>
                  <a:lnTo>
                    <a:pt x="9960" y="8495"/>
                  </a:lnTo>
                  <a:lnTo>
                    <a:pt x="10149" y="8495"/>
                  </a:lnTo>
                  <a:lnTo>
                    <a:pt x="10295" y="8411"/>
                  </a:lnTo>
                  <a:lnTo>
                    <a:pt x="10379" y="8411"/>
                  </a:lnTo>
                  <a:lnTo>
                    <a:pt x="10483" y="8516"/>
                  </a:lnTo>
                  <a:lnTo>
                    <a:pt x="10609" y="8558"/>
                  </a:lnTo>
                  <a:lnTo>
                    <a:pt x="10776" y="8683"/>
                  </a:lnTo>
                  <a:lnTo>
                    <a:pt x="10902" y="8662"/>
                  </a:lnTo>
                  <a:lnTo>
                    <a:pt x="10986" y="8725"/>
                  </a:lnTo>
                  <a:lnTo>
                    <a:pt x="11048" y="8704"/>
                  </a:lnTo>
                  <a:lnTo>
                    <a:pt x="11028" y="8516"/>
                  </a:lnTo>
                  <a:lnTo>
                    <a:pt x="10965" y="8474"/>
                  </a:lnTo>
                  <a:lnTo>
                    <a:pt x="11007" y="8453"/>
                  </a:lnTo>
                  <a:cubicBezTo>
                    <a:pt x="11132" y="8453"/>
                    <a:pt x="11237" y="8474"/>
                    <a:pt x="11341" y="8495"/>
                  </a:cubicBezTo>
                  <a:lnTo>
                    <a:pt x="11467" y="8579"/>
                  </a:lnTo>
                  <a:lnTo>
                    <a:pt x="11488" y="8662"/>
                  </a:lnTo>
                  <a:lnTo>
                    <a:pt x="11551" y="8579"/>
                  </a:lnTo>
                  <a:lnTo>
                    <a:pt x="11634" y="8516"/>
                  </a:lnTo>
                  <a:cubicBezTo>
                    <a:pt x="11697" y="8579"/>
                    <a:pt x="11781" y="8600"/>
                    <a:pt x="11864" y="8621"/>
                  </a:cubicBezTo>
                  <a:lnTo>
                    <a:pt x="11844" y="8662"/>
                  </a:lnTo>
                  <a:lnTo>
                    <a:pt x="11864" y="8704"/>
                  </a:lnTo>
                  <a:lnTo>
                    <a:pt x="12053" y="8767"/>
                  </a:lnTo>
                  <a:lnTo>
                    <a:pt x="12157" y="8704"/>
                  </a:lnTo>
                  <a:lnTo>
                    <a:pt x="12220" y="8725"/>
                  </a:lnTo>
                  <a:lnTo>
                    <a:pt x="12220" y="8704"/>
                  </a:lnTo>
                  <a:cubicBezTo>
                    <a:pt x="12262" y="8725"/>
                    <a:pt x="12304" y="8725"/>
                    <a:pt x="12325" y="8767"/>
                  </a:cubicBezTo>
                  <a:lnTo>
                    <a:pt x="12388" y="8809"/>
                  </a:lnTo>
                  <a:lnTo>
                    <a:pt x="12492" y="8872"/>
                  </a:lnTo>
                  <a:lnTo>
                    <a:pt x="12597" y="8830"/>
                  </a:lnTo>
                  <a:lnTo>
                    <a:pt x="12680" y="8830"/>
                  </a:lnTo>
                  <a:lnTo>
                    <a:pt x="12722" y="8872"/>
                  </a:lnTo>
                  <a:lnTo>
                    <a:pt x="12848" y="8809"/>
                  </a:lnTo>
                  <a:lnTo>
                    <a:pt x="12911" y="8725"/>
                  </a:lnTo>
                  <a:lnTo>
                    <a:pt x="13015" y="8767"/>
                  </a:lnTo>
                  <a:lnTo>
                    <a:pt x="13141" y="8704"/>
                  </a:lnTo>
                  <a:lnTo>
                    <a:pt x="13245" y="8725"/>
                  </a:lnTo>
                  <a:lnTo>
                    <a:pt x="13371" y="8621"/>
                  </a:lnTo>
                  <a:lnTo>
                    <a:pt x="13413" y="8704"/>
                  </a:lnTo>
                  <a:lnTo>
                    <a:pt x="13517" y="8683"/>
                  </a:lnTo>
                  <a:lnTo>
                    <a:pt x="13664" y="8704"/>
                  </a:lnTo>
                  <a:lnTo>
                    <a:pt x="13580" y="8662"/>
                  </a:lnTo>
                  <a:lnTo>
                    <a:pt x="13894" y="8662"/>
                  </a:lnTo>
                  <a:lnTo>
                    <a:pt x="13936" y="8683"/>
                  </a:lnTo>
                  <a:lnTo>
                    <a:pt x="13936" y="8662"/>
                  </a:lnTo>
                  <a:lnTo>
                    <a:pt x="14166" y="8662"/>
                  </a:lnTo>
                  <a:lnTo>
                    <a:pt x="14250" y="8683"/>
                  </a:lnTo>
                  <a:lnTo>
                    <a:pt x="14313" y="8683"/>
                  </a:lnTo>
                  <a:lnTo>
                    <a:pt x="14396" y="8704"/>
                  </a:lnTo>
                  <a:lnTo>
                    <a:pt x="14480" y="8683"/>
                  </a:lnTo>
                  <a:lnTo>
                    <a:pt x="14564" y="8683"/>
                  </a:lnTo>
                  <a:lnTo>
                    <a:pt x="14626" y="8725"/>
                  </a:lnTo>
                  <a:lnTo>
                    <a:pt x="14731" y="8683"/>
                  </a:lnTo>
                  <a:lnTo>
                    <a:pt x="14794" y="8704"/>
                  </a:lnTo>
                  <a:lnTo>
                    <a:pt x="14877" y="8704"/>
                  </a:lnTo>
                  <a:lnTo>
                    <a:pt x="14898" y="8683"/>
                  </a:lnTo>
                  <a:lnTo>
                    <a:pt x="15024" y="8621"/>
                  </a:lnTo>
                  <a:lnTo>
                    <a:pt x="15212" y="8662"/>
                  </a:lnTo>
                  <a:lnTo>
                    <a:pt x="15359" y="8579"/>
                  </a:lnTo>
                  <a:lnTo>
                    <a:pt x="15547" y="8579"/>
                  </a:lnTo>
                  <a:lnTo>
                    <a:pt x="15631" y="8600"/>
                  </a:lnTo>
                  <a:lnTo>
                    <a:pt x="15652" y="8579"/>
                  </a:lnTo>
                  <a:cubicBezTo>
                    <a:pt x="15683" y="8589"/>
                    <a:pt x="15714" y="8594"/>
                    <a:pt x="15748" y="8594"/>
                  </a:cubicBezTo>
                  <a:cubicBezTo>
                    <a:pt x="15782" y="8594"/>
                    <a:pt x="15819" y="8589"/>
                    <a:pt x="15861" y="8579"/>
                  </a:cubicBezTo>
                  <a:cubicBezTo>
                    <a:pt x="15882" y="8579"/>
                    <a:pt x="15924" y="8558"/>
                    <a:pt x="15945" y="8516"/>
                  </a:cubicBezTo>
                  <a:lnTo>
                    <a:pt x="15986" y="8453"/>
                  </a:lnTo>
                  <a:lnTo>
                    <a:pt x="16007" y="8443"/>
                  </a:lnTo>
                  <a:lnTo>
                    <a:pt x="16007" y="8443"/>
                  </a:lnTo>
                  <a:cubicBezTo>
                    <a:pt x="16001" y="8433"/>
                    <a:pt x="15994" y="8423"/>
                    <a:pt x="15986" y="8411"/>
                  </a:cubicBezTo>
                  <a:lnTo>
                    <a:pt x="16049" y="8390"/>
                  </a:lnTo>
                  <a:lnTo>
                    <a:pt x="16091" y="8286"/>
                  </a:lnTo>
                  <a:lnTo>
                    <a:pt x="16091" y="8181"/>
                  </a:lnTo>
                  <a:lnTo>
                    <a:pt x="15965" y="8139"/>
                  </a:lnTo>
                  <a:lnTo>
                    <a:pt x="15861" y="8202"/>
                  </a:lnTo>
                  <a:lnTo>
                    <a:pt x="15924" y="8244"/>
                  </a:lnTo>
                  <a:lnTo>
                    <a:pt x="15840" y="8349"/>
                  </a:lnTo>
                  <a:lnTo>
                    <a:pt x="15735" y="8370"/>
                  </a:lnTo>
                  <a:lnTo>
                    <a:pt x="15714" y="8390"/>
                  </a:lnTo>
                  <a:lnTo>
                    <a:pt x="15673" y="8390"/>
                  </a:lnTo>
                  <a:cubicBezTo>
                    <a:pt x="15652" y="8390"/>
                    <a:pt x="15631" y="8411"/>
                    <a:pt x="15610" y="8453"/>
                  </a:cubicBezTo>
                  <a:lnTo>
                    <a:pt x="15526" y="8453"/>
                  </a:lnTo>
                  <a:lnTo>
                    <a:pt x="15442" y="8390"/>
                  </a:lnTo>
                  <a:lnTo>
                    <a:pt x="15296" y="8390"/>
                  </a:lnTo>
                  <a:lnTo>
                    <a:pt x="15149" y="8453"/>
                  </a:lnTo>
                  <a:lnTo>
                    <a:pt x="15003" y="8349"/>
                  </a:lnTo>
                  <a:lnTo>
                    <a:pt x="14836" y="8307"/>
                  </a:lnTo>
                  <a:lnTo>
                    <a:pt x="14773" y="8349"/>
                  </a:lnTo>
                  <a:lnTo>
                    <a:pt x="14626" y="8265"/>
                  </a:lnTo>
                  <a:lnTo>
                    <a:pt x="14354" y="8307"/>
                  </a:lnTo>
                  <a:lnTo>
                    <a:pt x="14166" y="8411"/>
                  </a:lnTo>
                  <a:lnTo>
                    <a:pt x="14166" y="8453"/>
                  </a:lnTo>
                  <a:lnTo>
                    <a:pt x="13999" y="8453"/>
                  </a:lnTo>
                  <a:lnTo>
                    <a:pt x="13894" y="8411"/>
                  </a:lnTo>
                  <a:lnTo>
                    <a:pt x="13894" y="8474"/>
                  </a:lnTo>
                  <a:cubicBezTo>
                    <a:pt x="13852" y="8474"/>
                    <a:pt x="13769" y="8474"/>
                    <a:pt x="13727" y="8495"/>
                  </a:cubicBezTo>
                  <a:lnTo>
                    <a:pt x="13685" y="8453"/>
                  </a:lnTo>
                  <a:lnTo>
                    <a:pt x="13685" y="8370"/>
                  </a:lnTo>
                  <a:lnTo>
                    <a:pt x="13559" y="8349"/>
                  </a:lnTo>
                  <a:lnTo>
                    <a:pt x="13580" y="8453"/>
                  </a:lnTo>
                  <a:lnTo>
                    <a:pt x="13538" y="8474"/>
                  </a:lnTo>
                  <a:lnTo>
                    <a:pt x="13538" y="8370"/>
                  </a:lnTo>
                  <a:lnTo>
                    <a:pt x="13434" y="8286"/>
                  </a:lnTo>
                  <a:lnTo>
                    <a:pt x="13329" y="8349"/>
                  </a:lnTo>
                  <a:lnTo>
                    <a:pt x="13224" y="8265"/>
                  </a:lnTo>
                  <a:lnTo>
                    <a:pt x="13120" y="8202"/>
                  </a:lnTo>
                  <a:lnTo>
                    <a:pt x="12994" y="8286"/>
                  </a:lnTo>
                  <a:lnTo>
                    <a:pt x="12994" y="8349"/>
                  </a:lnTo>
                  <a:lnTo>
                    <a:pt x="13224" y="8411"/>
                  </a:lnTo>
                  <a:lnTo>
                    <a:pt x="13308" y="8495"/>
                  </a:lnTo>
                  <a:lnTo>
                    <a:pt x="13162" y="8495"/>
                  </a:lnTo>
                  <a:lnTo>
                    <a:pt x="13162" y="8516"/>
                  </a:lnTo>
                  <a:lnTo>
                    <a:pt x="13099" y="8579"/>
                  </a:lnTo>
                  <a:lnTo>
                    <a:pt x="13057" y="8579"/>
                  </a:lnTo>
                  <a:cubicBezTo>
                    <a:pt x="13094" y="8560"/>
                    <a:pt x="13098" y="8492"/>
                    <a:pt x="13055" y="8492"/>
                  </a:cubicBezTo>
                  <a:cubicBezTo>
                    <a:pt x="13049" y="8492"/>
                    <a:pt x="13043" y="8493"/>
                    <a:pt x="13036" y="8495"/>
                  </a:cubicBezTo>
                  <a:lnTo>
                    <a:pt x="12952" y="8495"/>
                  </a:lnTo>
                  <a:lnTo>
                    <a:pt x="12932" y="8390"/>
                  </a:lnTo>
                  <a:lnTo>
                    <a:pt x="12848" y="8370"/>
                  </a:lnTo>
                  <a:lnTo>
                    <a:pt x="12743" y="8390"/>
                  </a:lnTo>
                  <a:lnTo>
                    <a:pt x="12639" y="8370"/>
                  </a:lnTo>
                  <a:lnTo>
                    <a:pt x="12492" y="8411"/>
                  </a:lnTo>
                  <a:lnTo>
                    <a:pt x="12408" y="8516"/>
                  </a:lnTo>
                  <a:lnTo>
                    <a:pt x="12388" y="8600"/>
                  </a:lnTo>
                  <a:lnTo>
                    <a:pt x="12283" y="8600"/>
                  </a:lnTo>
                  <a:lnTo>
                    <a:pt x="12283" y="8579"/>
                  </a:lnTo>
                  <a:lnTo>
                    <a:pt x="12283" y="8558"/>
                  </a:lnTo>
                  <a:lnTo>
                    <a:pt x="12304" y="8558"/>
                  </a:lnTo>
                  <a:cubicBezTo>
                    <a:pt x="12325" y="8558"/>
                    <a:pt x="12304" y="8516"/>
                    <a:pt x="12304" y="8516"/>
                  </a:cubicBezTo>
                  <a:lnTo>
                    <a:pt x="12325" y="8495"/>
                  </a:lnTo>
                  <a:lnTo>
                    <a:pt x="12367" y="8370"/>
                  </a:lnTo>
                  <a:lnTo>
                    <a:pt x="12178" y="8307"/>
                  </a:lnTo>
                  <a:lnTo>
                    <a:pt x="12053" y="8390"/>
                  </a:lnTo>
                  <a:lnTo>
                    <a:pt x="12011" y="8516"/>
                  </a:lnTo>
                  <a:cubicBezTo>
                    <a:pt x="11885" y="8495"/>
                    <a:pt x="11781" y="8474"/>
                    <a:pt x="11676" y="8453"/>
                  </a:cubicBezTo>
                  <a:lnTo>
                    <a:pt x="11781" y="8411"/>
                  </a:lnTo>
                  <a:lnTo>
                    <a:pt x="11802" y="8349"/>
                  </a:lnTo>
                  <a:lnTo>
                    <a:pt x="11676" y="8181"/>
                  </a:lnTo>
                  <a:lnTo>
                    <a:pt x="11530" y="8160"/>
                  </a:lnTo>
                  <a:lnTo>
                    <a:pt x="11362" y="8202"/>
                  </a:lnTo>
                  <a:lnTo>
                    <a:pt x="11237" y="8181"/>
                  </a:lnTo>
                  <a:lnTo>
                    <a:pt x="11111" y="8202"/>
                  </a:lnTo>
                  <a:lnTo>
                    <a:pt x="11111" y="8244"/>
                  </a:lnTo>
                  <a:cubicBezTo>
                    <a:pt x="11069" y="8244"/>
                    <a:pt x="11069" y="8244"/>
                    <a:pt x="11048" y="8202"/>
                  </a:cubicBezTo>
                  <a:lnTo>
                    <a:pt x="11069" y="8056"/>
                  </a:lnTo>
                  <a:lnTo>
                    <a:pt x="11028" y="7972"/>
                  </a:lnTo>
                  <a:lnTo>
                    <a:pt x="10923" y="7951"/>
                  </a:lnTo>
                  <a:lnTo>
                    <a:pt x="10902" y="7930"/>
                  </a:lnTo>
                  <a:lnTo>
                    <a:pt x="10797" y="7930"/>
                  </a:lnTo>
                  <a:lnTo>
                    <a:pt x="10714" y="7972"/>
                  </a:lnTo>
                  <a:lnTo>
                    <a:pt x="10609" y="7972"/>
                  </a:lnTo>
                  <a:lnTo>
                    <a:pt x="10525" y="7930"/>
                  </a:lnTo>
                  <a:lnTo>
                    <a:pt x="10400" y="7972"/>
                  </a:lnTo>
                  <a:lnTo>
                    <a:pt x="10274" y="7930"/>
                  </a:lnTo>
                  <a:lnTo>
                    <a:pt x="10191" y="7846"/>
                  </a:lnTo>
                  <a:lnTo>
                    <a:pt x="10191" y="7763"/>
                  </a:lnTo>
                  <a:lnTo>
                    <a:pt x="10086" y="7595"/>
                  </a:lnTo>
                  <a:lnTo>
                    <a:pt x="10086" y="7449"/>
                  </a:lnTo>
                  <a:lnTo>
                    <a:pt x="9939" y="7449"/>
                  </a:lnTo>
                  <a:lnTo>
                    <a:pt x="9856" y="7470"/>
                  </a:lnTo>
                  <a:lnTo>
                    <a:pt x="9772" y="7386"/>
                  </a:lnTo>
                  <a:lnTo>
                    <a:pt x="9667" y="7386"/>
                  </a:lnTo>
                  <a:lnTo>
                    <a:pt x="9542" y="7282"/>
                  </a:lnTo>
                  <a:lnTo>
                    <a:pt x="9458" y="7240"/>
                  </a:lnTo>
                  <a:lnTo>
                    <a:pt x="9354" y="7261"/>
                  </a:lnTo>
                  <a:lnTo>
                    <a:pt x="9270" y="7261"/>
                  </a:lnTo>
                  <a:lnTo>
                    <a:pt x="9144" y="7114"/>
                  </a:lnTo>
                  <a:lnTo>
                    <a:pt x="9040" y="7114"/>
                  </a:lnTo>
                  <a:lnTo>
                    <a:pt x="9019" y="7344"/>
                  </a:lnTo>
                  <a:lnTo>
                    <a:pt x="8935" y="7449"/>
                  </a:lnTo>
                  <a:lnTo>
                    <a:pt x="8684" y="7491"/>
                  </a:lnTo>
                  <a:lnTo>
                    <a:pt x="8370" y="7449"/>
                  </a:lnTo>
                  <a:lnTo>
                    <a:pt x="8015" y="7449"/>
                  </a:lnTo>
                  <a:lnTo>
                    <a:pt x="7805" y="7365"/>
                  </a:lnTo>
                  <a:lnTo>
                    <a:pt x="7763" y="7323"/>
                  </a:lnTo>
                  <a:lnTo>
                    <a:pt x="7784" y="7219"/>
                  </a:lnTo>
                  <a:lnTo>
                    <a:pt x="7701" y="7072"/>
                  </a:lnTo>
                  <a:lnTo>
                    <a:pt x="7450" y="7051"/>
                  </a:lnTo>
                  <a:lnTo>
                    <a:pt x="7240" y="7010"/>
                  </a:lnTo>
                  <a:lnTo>
                    <a:pt x="7136" y="6926"/>
                  </a:lnTo>
                  <a:lnTo>
                    <a:pt x="6947" y="6926"/>
                  </a:lnTo>
                  <a:lnTo>
                    <a:pt x="6906" y="6968"/>
                  </a:lnTo>
                  <a:lnTo>
                    <a:pt x="6843" y="7030"/>
                  </a:lnTo>
                  <a:lnTo>
                    <a:pt x="6759" y="6947"/>
                  </a:lnTo>
                  <a:lnTo>
                    <a:pt x="6592" y="6926"/>
                  </a:lnTo>
                  <a:lnTo>
                    <a:pt x="6487" y="6926"/>
                  </a:lnTo>
                  <a:cubicBezTo>
                    <a:pt x="6403" y="6842"/>
                    <a:pt x="6320" y="6758"/>
                    <a:pt x="6278" y="6654"/>
                  </a:cubicBezTo>
                  <a:lnTo>
                    <a:pt x="6278" y="6486"/>
                  </a:lnTo>
                  <a:lnTo>
                    <a:pt x="6320" y="6173"/>
                  </a:lnTo>
                  <a:lnTo>
                    <a:pt x="6278" y="5963"/>
                  </a:lnTo>
                  <a:lnTo>
                    <a:pt x="6382" y="5712"/>
                  </a:lnTo>
                  <a:lnTo>
                    <a:pt x="6320" y="5649"/>
                  </a:lnTo>
                  <a:lnTo>
                    <a:pt x="6320" y="5461"/>
                  </a:lnTo>
                  <a:lnTo>
                    <a:pt x="6424" y="5398"/>
                  </a:lnTo>
                  <a:lnTo>
                    <a:pt x="6487" y="5336"/>
                  </a:lnTo>
                  <a:lnTo>
                    <a:pt x="6445" y="5231"/>
                  </a:lnTo>
                  <a:lnTo>
                    <a:pt x="6382" y="5168"/>
                  </a:lnTo>
                  <a:lnTo>
                    <a:pt x="6278" y="5085"/>
                  </a:lnTo>
                  <a:lnTo>
                    <a:pt x="6215" y="4959"/>
                  </a:lnTo>
                  <a:lnTo>
                    <a:pt x="6131" y="4938"/>
                  </a:lnTo>
                  <a:lnTo>
                    <a:pt x="6110" y="4854"/>
                  </a:lnTo>
                  <a:lnTo>
                    <a:pt x="6006" y="4813"/>
                  </a:lnTo>
                  <a:lnTo>
                    <a:pt x="5818" y="4833"/>
                  </a:lnTo>
                  <a:lnTo>
                    <a:pt x="5713" y="4813"/>
                  </a:lnTo>
                  <a:lnTo>
                    <a:pt x="5692" y="4624"/>
                  </a:lnTo>
                  <a:lnTo>
                    <a:pt x="5608" y="4520"/>
                  </a:lnTo>
                  <a:lnTo>
                    <a:pt x="5546" y="4561"/>
                  </a:lnTo>
                  <a:lnTo>
                    <a:pt x="5587" y="4457"/>
                  </a:lnTo>
                  <a:lnTo>
                    <a:pt x="5483" y="4415"/>
                  </a:lnTo>
                  <a:lnTo>
                    <a:pt x="5462" y="4122"/>
                  </a:lnTo>
                  <a:lnTo>
                    <a:pt x="5336" y="4185"/>
                  </a:lnTo>
                  <a:lnTo>
                    <a:pt x="5274" y="4122"/>
                  </a:lnTo>
                  <a:lnTo>
                    <a:pt x="5043" y="4122"/>
                  </a:lnTo>
                  <a:lnTo>
                    <a:pt x="4855" y="3996"/>
                  </a:lnTo>
                  <a:lnTo>
                    <a:pt x="4855" y="3892"/>
                  </a:lnTo>
                  <a:lnTo>
                    <a:pt x="4960" y="3850"/>
                  </a:lnTo>
                  <a:lnTo>
                    <a:pt x="5085" y="3766"/>
                  </a:lnTo>
                  <a:lnTo>
                    <a:pt x="5002" y="3704"/>
                  </a:lnTo>
                  <a:lnTo>
                    <a:pt x="4876" y="3745"/>
                  </a:lnTo>
                  <a:lnTo>
                    <a:pt x="4813" y="3704"/>
                  </a:lnTo>
                  <a:lnTo>
                    <a:pt x="4667" y="3766"/>
                  </a:lnTo>
                  <a:lnTo>
                    <a:pt x="4750" y="3683"/>
                  </a:lnTo>
                  <a:lnTo>
                    <a:pt x="4876" y="3578"/>
                  </a:lnTo>
                  <a:lnTo>
                    <a:pt x="5064" y="3557"/>
                  </a:lnTo>
                  <a:lnTo>
                    <a:pt x="5043" y="3432"/>
                  </a:lnTo>
                  <a:lnTo>
                    <a:pt x="4855" y="3222"/>
                  </a:lnTo>
                  <a:lnTo>
                    <a:pt x="4750" y="3222"/>
                  </a:lnTo>
                  <a:lnTo>
                    <a:pt x="4625" y="3285"/>
                  </a:lnTo>
                  <a:lnTo>
                    <a:pt x="4478" y="3369"/>
                  </a:lnTo>
                  <a:lnTo>
                    <a:pt x="4332" y="3369"/>
                  </a:lnTo>
                  <a:lnTo>
                    <a:pt x="4416" y="3348"/>
                  </a:lnTo>
                  <a:lnTo>
                    <a:pt x="4457" y="3285"/>
                  </a:lnTo>
                  <a:lnTo>
                    <a:pt x="4520" y="3264"/>
                  </a:lnTo>
                  <a:lnTo>
                    <a:pt x="4562" y="3180"/>
                  </a:lnTo>
                  <a:lnTo>
                    <a:pt x="4541" y="3097"/>
                  </a:lnTo>
                  <a:lnTo>
                    <a:pt x="4416" y="3055"/>
                  </a:lnTo>
                  <a:lnTo>
                    <a:pt x="4206" y="3055"/>
                  </a:lnTo>
                  <a:lnTo>
                    <a:pt x="4081" y="2929"/>
                  </a:lnTo>
                  <a:lnTo>
                    <a:pt x="4081" y="2846"/>
                  </a:lnTo>
                  <a:lnTo>
                    <a:pt x="4039" y="2678"/>
                  </a:lnTo>
                  <a:lnTo>
                    <a:pt x="3809" y="2448"/>
                  </a:lnTo>
                  <a:lnTo>
                    <a:pt x="3725" y="2427"/>
                  </a:lnTo>
                  <a:lnTo>
                    <a:pt x="3662" y="2448"/>
                  </a:lnTo>
                  <a:lnTo>
                    <a:pt x="3558" y="2364"/>
                  </a:lnTo>
                  <a:lnTo>
                    <a:pt x="3516" y="2155"/>
                  </a:lnTo>
                  <a:lnTo>
                    <a:pt x="3369" y="2009"/>
                  </a:lnTo>
                  <a:lnTo>
                    <a:pt x="3160" y="1883"/>
                  </a:lnTo>
                  <a:lnTo>
                    <a:pt x="3035" y="1883"/>
                  </a:lnTo>
                  <a:lnTo>
                    <a:pt x="2993" y="1925"/>
                  </a:lnTo>
                  <a:lnTo>
                    <a:pt x="2930" y="1883"/>
                  </a:lnTo>
                  <a:lnTo>
                    <a:pt x="2888" y="1716"/>
                  </a:lnTo>
                  <a:lnTo>
                    <a:pt x="2825" y="1800"/>
                  </a:lnTo>
                  <a:lnTo>
                    <a:pt x="2763" y="1716"/>
                  </a:lnTo>
                  <a:lnTo>
                    <a:pt x="2763" y="1528"/>
                  </a:lnTo>
                  <a:lnTo>
                    <a:pt x="2658" y="1402"/>
                  </a:lnTo>
                  <a:lnTo>
                    <a:pt x="2533" y="1381"/>
                  </a:lnTo>
                  <a:lnTo>
                    <a:pt x="2470" y="1297"/>
                  </a:lnTo>
                  <a:lnTo>
                    <a:pt x="2135" y="1088"/>
                  </a:lnTo>
                  <a:lnTo>
                    <a:pt x="2030" y="1088"/>
                  </a:lnTo>
                  <a:lnTo>
                    <a:pt x="1905" y="942"/>
                  </a:lnTo>
                  <a:lnTo>
                    <a:pt x="1779" y="900"/>
                  </a:lnTo>
                  <a:lnTo>
                    <a:pt x="1737" y="837"/>
                  </a:lnTo>
                  <a:lnTo>
                    <a:pt x="1716" y="649"/>
                  </a:lnTo>
                  <a:lnTo>
                    <a:pt x="1612" y="586"/>
                  </a:lnTo>
                  <a:lnTo>
                    <a:pt x="1528" y="460"/>
                  </a:lnTo>
                  <a:lnTo>
                    <a:pt x="1486" y="439"/>
                  </a:lnTo>
                  <a:lnTo>
                    <a:pt x="1403" y="272"/>
                  </a:lnTo>
                  <a:lnTo>
                    <a:pt x="1277" y="230"/>
                  </a:lnTo>
                  <a:lnTo>
                    <a:pt x="1152" y="230"/>
                  </a:lnTo>
                  <a:lnTo>
                    <a:pt x="1068" y="251"/>
                  </a:lnTo>
                  <a:lnTo>
                    <a:pt x="1005" y="209"/>
                  </a:lnTo>
                  <a:lnTo>
                    <a:pt x="859" y="209"/>
                  </a:lnTo>
                  <a:lnTo>
                    <a:pt x="670" y="251"/>
                  </a:lnTo>
                  <a:lnTo>
                    <a:pt x="587" y="209"/>
                  </a:lnTo>
                  <a:lnTo>
                    <a:pt x="336" y="21"/>
                  </a:lnTo>
                  <a:lnTo>
                    <a:pt x="105"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sp>
        <p:nvSpPr>
          <p:cNvPr id="72" name="Google Shape;10495;p32">
            <a:extLst>
              <a:ext uri="{FF2B5EF4-FFF2-40B4-BE49-F238E27FC236}">
                <a16:creationId xmlns:a16="http://schemas.microsoft.com/office/drawing/2014/main" id="{A855235A-B8E7-39B4-05ED-1B14BDB08C8B}"/>
              </a:ext>
            </a:extLst>
          </p:cNvPr>
          <p:cNvSpPr/>
          <p:nvPr/>
        </p:nvSpPr>
        <p:spPr>
          <a:xfrm>
            <a:off x="10007663" y="4130837"/>
            <a:ext cx="97166" cy="123249"/>
          </a:xfrm>
          <a:custGeom>
            <a:avLst/>
            <a:gdLst/>
            <a:ahLst/>
            <a:cxnLst/>
            <a:rect l="l" t="t" r="r" b="b"/>
            <a:pathLst>
              <a:path w="2512" h="3286" extrusionOk="0">
                <a:moveTo>
                  <a:pt x="126" y="0"/>
                </a:moveTo>
                <a:lnTo>
                  <a:pt x="42" y="84"/>
                </a:lnTo>
                <a:lnTo>
                  <a:pt x="0" y="210"/>
                </a:lnTo>
                <a:lnTo>
                  <a:pt x="126" y="419"/>
                </a:lnTo>
                <a:lnTo>
                  <a:pt x="189" y="879"/>
                </a:lnTo>
                <a:lnTo>
                  <a:pt x="251" y="1047"/>
                </a:lnTo>
                <a:lnTo>
                  <a:pt x="314" y="1172"/>
                </a:lnTo>
                <a:lnTo>
                  <a:pt x="314" y="1360"/>
                </a:lnTo>
                <a:lnTo>
                  <a:pt x="251" y="1402"/>
                </a:lnTo>
                <a:lnTo>
                  <a:pt x="293" y="1507"/>
                </a:lnTo>
                <a:lnTo>
                  <a:pt x="356" y="1611"/>
                </a:lnTo>
                <a:lnTo>
                  <a:pt x="335" y="1674"/>
                </a:lnTo>
                <a:lnTo>
                  <a:pt x="419" y="1758"/>
                </a:lnTo>
                <a:lnTo>
                  <a:pt x="565" y="1863"/>
                </a:lnTo>
                <a:lnTo>
                  <a:pt x="649" y="2009"/>
                </a:lnTo>
                <a:lnTo>
                  <a:pt x="754" y="2072"/>
                </a:lnTo>
                <a:lnTo>
                  <a:pt x="837" y="2176"/>
                </a:lnTo>
                <a:lnTo>
                  <a:pt x="754" y="2281"/>
                </a:lnTo>
                <a:lnTo>
                  <a:pt x="733" y="2344"/>
                </a:lnTo>
                <a:lnTo>
                  <a:pt x="816" y="2407"/>
                </a:lnTo>
                <a:lnTo>
                  <a:pt x="1005" y="2490"/>
                </a:lnTo>
                <a:lnTo>
                  <a:pt x="1193" y="2616"/>
                </a:lnTo>
                <a:lnTo>
                  <a:pt x="1172" y="2720"/>
                </a:lnTo>
                <a:lnTo>
                  <a:pt x="1339" y="2867"/>
                </a:lnTo>
                <a:lnTo>
                  <a:pt x="1486" y="2867"/>
                </a:lnTo>
                <a:lnTo>
                  <a:pt x="1528" y="2909"/>
                </a:lnTo>
                <a:lnTo>
                  <a:pt x="1611" y="3013"/>
                </a:lnTo>
                <a:lnTo>
                  <a:pt x="1800" y="3118"/>
                </a:lnTo>
                <a:lnTo>
                  <a:pt x="1988" y="3139"/>
                </a:lnTo>
                <a:lnTo>
                  <a:pt x="2051" y="3223"/>
                </a:lnTo>
                <a:lnTo>
                  <a:pt x="2197" y="3264"/>
                </a:lnTo>
                <a:lnTo>
                  <a:pt x="2218" y="3244"/>
                </a:lnTo>
                <a:lnTo>
                  <a:pt x="2281" y="3285"/>
                </a:lnTo>
                <a:lnTo>
                  <a:pt x="2386" y="3223"/>
                </a:lnTo>
                <a:lnTo>
                  <a:pt x="2386" y="3181"/>
                </a:lnTo>
                <a:lnTo>
                  <a:pt x="2344" y="3181"/>
                </a:lnTo>
                <a:lnTo>
                  <a:pt x="2386" y="3118"/>
                </a:lnTo>
                <a:lnTo>
                  <a:pt x="2323" y="3076"/>
                </a:lnTo>
                <a:lnTo>
                  <a:pt x="2407" y="3118"/>
                </a:lnTo>
                <a:lnTo>
                  <a:pt x="2407" y="3181"/>
                </a:lnTo>
                <a:lnTo>
                  <a:pt x="2407" y="3223"/>
                </a:lnTo>
                <a:lnTo>
                  <a:pt x="2511" y="3244"/>
                </a:lnTo>
                <a:lnTo>
                  <a:pt x="2511" y="3118"/>
                </a:lnTo>
                <a:lnTo>
                  <a:pt x="2386" y="2846"/>
                </a:lnTo>
                <a:lnTo>
                  <a:pt x="2344" y="2846"/>
                </a:lnTo>
                <a:lnTo>
                  <a:pt x="2344" y="2804"/>
                </a:lnTo>
                <a:lnTo>
                  <a:pt x="2323" y="2762"/>
                </a:lnTo>
                <a:lnTo>
                  <a:pt x="2281" y="2741"/>
                </a:lnTo>
                <a:lnTo>
                  <a:pt x="2239" y="2553"/>
                </a:lnTo>
                <a:lnTo>
                  <a:pt x="2281" y="2511"/>
                </a:lnTo>
                <a:lnTo>
                  <a:pt x="2239" y="2448"/>
                </a:lnTo>
                <a:lnTo>
                  <a:pt x="2176" y="2448"/>
                </a:lnTo>
                <a:lnTo>
                  <a:pt x="2009" y="2344"/>
                </a:lnTo>
                <a:lnTo>
                  <a:pt x="1967" y="2197"/>
                </a:lnTo>
                <a:lnTo>
                  <a:pt x="1967" y="1904"/>
                </a:lnTo>
                <a:lnTo>
                  <a:pt x="1904" y="1821"/>
                </a:lnTo>
                <a:lnTo>
                  <a:pt x="1904" y="1716"/>
                </a:lnTo>
                <a:lnTo>
                  <a:pt x="1925" y="1674"/>
                </a:lnTo>
                <a:lnTo>
                  <a:pt x="1904" y="1381"/>
                </a:lnTo>
                <a:lnTo>
                  <a:pt x="1967" y="1339"/>
                </a:lnTo>
                <a:lnTo>
                  <a:pt x="1904" y="1088"/>
                </a:lnTo>
                <a:lnTo>
                  <a:pt x="1779" y="879"/>
                </a:lnTo>
                <a:lnTo>
                  <a:pt x="1360" y="461"/>
                </a:lnTo>
                <a:lnTo>
                  <a:pt x="1277" y="314"/>
                </a:lnTo>
                <a:lnTo>
                  <a:pt x="1235" y="335"/>
                </a:lnTo>
                <a:lnTo>
                  <a:pt x="1172" y="398"/>
                </a:lnTo>
                <a:lnTo>
                  <a:pt x="1088" y="398"/>
                </a:lnTo>
                <a:lnTo>
                  <a:pt x="1067" y="419"/>
                </a:lnTo>
                <a:lnTo>
                  <a:pt x="1067" y="523"/>
                </a:lnTo>
                <a:lnTo>
                  <a:pt x="984" y="565"/>
                </a:lnTo>
                <a:lnTo>
                  <a:pt x="921" y="523"/>
                </a:lnTo>
                <a:lnTo>
                  <a:pt x="816" y="523"/>
                </a:lnTo>
                <a:lnTo>
                  <a:pt x="670" y="628"/>
                </a:lnTo>
                <a:lnTo>
                  <a:pt x="523" y="607"/>
                </a:lnTo>
                <a:lnTo>
                  <a:pt x="523" y="523"/>
                </a:lnTo>
                <a:lnTo>
                  <a:pt x="607" y="440"/>
                </a:lnTo>
                <a:lnTo>
                  <a:pt x="607" y="251"/>
                </a:lnTo>
                <a:lnTo>
                  <a:pt x="544" y="189"/>
                </a:lnTo>
                <a:lnTo>
                  <a:pt x="419" y="189"/>
                </a:lnTo>
                <a:lnTo>
                  <a:pt x="398" y="126"/>
                </a:lnTo>
                <a:lnTo>
                  <a:pt x="231" y="84"/>
                </a:lnTo>
                <a:lnTo>
                  <a:pt x="126" y="0"/>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73" name="Google Shape;10496;p32">
            <a:extLst>
              <a:ext uri="{FF2B5EF4-FFF2-40B4-BE49-F238E27FC236}">
                <a16:creationId xmlns:a16="http://schemas.microsoft.com/office/drawing/2014/main" id="{A984B5F0-70C4-843C-AC9C-B6CDB0A030EC}"/>
              </a:ext>
            </a:extLst>
          </p:cNvPr>
          <p:cNvSpPr/>
          <p:nvPr/>
        </p:nvSpPr>
        <p:spPr>
          <a:xfrm>
            <a:off x="10206776" y="4127308"/>
            <a:ext cx="212084" cy="138963"/>
          </a:xfrm>
          <a:custGeom>
            <a:avLst/>
            <a:gdLst/>
            <a:ahLst/>
            <a:cxnLst/>
            <a:rect l="l" t="t" r="r" b="b"/>
            <a:pathLst>
              <a:path w="5483" h="3705" extrusionOk="0">
                <a:moveTo>
                  <a:pt x="4186" y="1"/>
                </a:moveTo>
                <a:lnTo>
                  <a:pt x="4144" y="22"/>
                </a:lnTo>
                <a:lnTo>
                  <a:pt x="4165" y="126"/>
                </a:lnTo>
                <a:lnTo>
                  <a:pt x="4039" y="252"/>
                </a:lnTo>
                <a:lnTo>
                  <a:pt x="3976" y="231"/>
                </a:lnTo>
                <a:lnTo>
                  <a:pt x="4039" y="126"/>
                </a:lnTo>
                <a:lnTo>
                  <a:pt x="4018" y="43"/>
                </a:lnTo>
                <a:lnTo>
                  <a:pt x="3935" y="43"/>
                </a:lnTo>
                <a:lnTo>
                  <a:pt x="3851" y="273"/>
                </a:lnTo>
                <a:lnTo>
                  <a:pt x="3767" y="315"/>
                </a:lnTo>
                <a:lnTo>
                  <a:pt x="3642" y="587"/>
                </a:lnTo>
                <a:lnTo>
                  <a:pt x="3642" y="754"/>
                </a:lnTo>
                <a:lnTo>
                  <a:pt x="3432" y="963"/>
                </a:lnTo>
                <a:lnTo>
                  <a:pt x="3328" y="963"/>
                </a:lnTo>
                <a:lnTo>
                  <a:pt x="3140" y="1005"/>
                </a:lnTo>
                <a:lnTo>
                  <a:pt x="3098" y="1089"/>
                </a:lnTo>
                <a:lnTo>
                  <a:pt x="3181" y="1089"/>
                </a:lnTo>
                <a:lnTo>
                  <a:pt x="3119" y="1152"/>
                </a:lnTo>
                <a:lnTo>
                  <a:pt x="3181" y="1173"/>
                </a:lnTo>
                <a:lnTo>
                  <a:pt x="3307" y="1152"/>
                </a:lnTo>
                <a:lnTo>
                  <a:pt x="3244" y="1214"/>
                </a:lnTo>
                <a:lnTo>
                  <a:pt x="3181" y="1277"/>
                </a:lnTo>
                <a:lnTo>
                  <a:pt x="3140" y="1298"/>
                </a:lnTo>
                <a:lnTo>
                  <a:pt x="3140" y="1319"/>
                </a:lnTo>
                <a:lnTo>
                  <a:pt x="3223" y="1528"/>
                </a:lnTo>
                <a:lnTo>
                  <a:pt x="3181" y="1633"/>
                </a:lnTo>
                <a:lnTo>
                  <a:pt x="3098" y="1591"/>
                </a:lnTo>
                <a:lnTo>
                  <a:pt x="3098" y="1465"/>
                </a:lnTo>
                <a:lnTo>
                  <a:pt x="3077" y="1361"/>
                </a:lnTo>
                <a:lnTo>
                  <a:pt x="3035" y="1361"/>
                </a:lnTo>
                <a:lnTo>
                  <a:pt x="3035" y="1319"/>
                </a:lnTo>
                <a:lnTo>
                  <a:pt x="2993" y="1319"/>
                </a:lnTo>
                <a:lnTo>
                  <a:pt x="2930" y="1424"/>
                </a:lnTo>
                <a:lnTo>
                  <a:pt x="2972" y="1675"/>
                </a:lnTo>
                <a:lnTo>
                  <a:pt x="2909" y="1717"/>
                </a:lnTo>
                <a:lnTo>
                  <a:pt x="2805" y="1612"/>
                </a:lnTo>
                <a:lnTo>
                  <a:pt x="2700" y="1465"/>
                </a:lnTo>
                <a:lnTo>
                  <a:pt x="2658" y="1465"/>
                </a:lnTo>
                <a:lnTo>
                  <a:pt x="2554" y="1403"/>
                </a:lnTo>
                <a:lnTo>
                  <a:pt x="2470" y="1507"/>
                </a:lnTo>
                <a:lnTo>
                  <a:pt x="2470" y="1633"/>
                </a:lnTo>
                <a:lnTo>
                  <a:pt x="2344" y="1779"/>
                </a:lnTo>
                <a:lnTo>
                  <a:pt x="2261" y="1884"/>
                </a:lnTo>
                <a:lnTo>
                  <a:pt x="2093" y="2030"/>
                </a:lnTo>
                <a:lnTo>
                  <a:pt x="2072" y="2135"/>
                </a:lnTo>
                <a:lnTo>
                  <a:pt x="1926" y="2323"/>
                </a:lnTo>
                <a:lnTo>
                  <a:pt x="1779" y="2449"/>
                </a:lnTo>
                <a:lnTo>
                  <a:pt x="1319" y="2554"/>
                </a:lnTo>
                <a:lnTo>
                  <a:pt x="1256" y="2574"/>
                </a:lnTo>
                <a:lnTo>
                  <a:pt x="1298" y="2742"/>
                </a:lnTo>
                <a:lnTo>
                  <a:pt x="1340" y="2784"/>
                </a:lnTo>
                <a:lnTo>
                  <a:pt x="1256" y="2763"/>
                </a:lnTo>
                <a:lnTo>
                  <a:pt x="1173" y="2826"/>
                </a:lnTo>
                <a:lnTo>
                  <a:pt x="1047" y="2846"/>
                </a:lnTo>
                <a:lnTo>
                  <a:pt x="984" y="2888"/>
                </a:lnTo>
                <a:lnTo>
                  <a:pt x="943" y="3035"/>
                </a:lnTo>
                <a:lnTo>
                  <a:pt x="943" y="3181"/>
                </a:lnTo>
                <a:lnTo>
                  <a:pt x="838" y="3349"/>
                </a:lnTo>
                <a:lnTo>
                  <a:pt x="838" y="3370"/>
                </a:lnTo>
                <a:lnTo>
                  <a:pt x="629" y="3349"/>
                </a:lnTo>
                <a:lnTo>
                  <a:pt x="399" y="3265"/>
                </a:lnTo>
                <a:lnTo>
                  <a:pt x="210" y="3265"/>
                </a:lnTo>
                <a:lnTo>
                  <a:pt x="168" y="3181"/>
                </a:lnTo>
                <a:lnTo>
                  <a:pt x="64" y="3056"/>
                </a:lnTo>
                <a:lnTo>
                  <a:pt x="1" y="3077"/>
                </a:lnTo>
                <a:lnTo>
                  <a:pt x="127" y="3286"/>
                </a:lnTo>
                <a:lnTo>
                  <a:pt x="315" y="3411"/>
                </a:lnTo>
                <a:lnTo>
                  <a:pt x="357" y="3474"/>
                </a:lnTo>
                <a:lnTo>
                  <a:pt x="482" y="3579"/>
                </a:lnTo>
                <a:lnTo>
                  <a:pt x="503" y="3683"/>
                </a:lnTo>
                <a:lnTo>
                  <a:pt x="608" y="3704"/>
                </a:lnTo>
                <a:lnTo>
                  <a:pt x="775" y="3662"/>
                </a:lnTo>
                <a:lnTo>
                  <a:pt x="796" y="3579"/>
                </a:lnTo>
                <a:lnTo>
                  <a:pt x="922" y="3600"/>
                </a:lnTo>
                <a:lnTo>
                  <a:pt x="1005" y="3558"/>
                </a:lnTo>
                <a:lnTo>
                  <a:pt x="1319" y="3579"/>
                </a:lnTo>
                <a:lnTo>
                  <a:pt x="1654" y="3453"/>
                </a:lnTo>
                <a:lnTo>
                  <a:pt x="1738" y="3370"/>
                </a:lnTo>
                <a:lnTo>
                  <a:pt x="2031" y="3370"/>
                </a:lnTo>
                <a:lnTo>
                  <a:pt x="2156" y="3411"/>
                </a:lnTo>
                <a:lnTo>
                  <a:pt x="2198" y="3495"/>
                </a:lnTo>
                <a:lnTo>
                  <a:pt x="2344" y="3495"/>
                </a:lnTo>
                <a:lnTo>
                  <a:pt x="2575" y="3370"/>
                </a:lnTo>
                <a:lnTo>
                  <a:pt x="2868" y="3307"/>
                </a:lnTo>
                <a:lnTo>
                  <a:pt x="2826" y="3244"/>
                </a:lnTo>
                <a:lnTo>
                  <a:pt x="3077" y="2888"/>
                </a:lnTo>
                <a:lnTo>
                  <a:pt x="3140" y="2637"/>
                </a:lnTo>
                <a:lnTo>
                  <a:pt x="3328" y="2365"/>
                </a:lnTo>
                <a:lnTo>
                  <a:pt x="3453" y="1926"/>
                </a:lnTo>
                <a:lnTo>
                  <a:pt x="3453" y="1842"/>
                </a:lnTo>
                <a:lnTo>
                  <a:pt x="3516" y="1737"/>
                </a:lnTo>
                <a:lnTo>
                  <a:pt x="3516" y="1675"/>
                </a:lnTo>
                <a:lnTo>
                  <a:pt x="3621" y="1528"/>
                </a:lnTo>
                <a:lnTo>
                  <a:pt x="3725" y="1570"/>
                </a:lnTo>
                <a:lnTo>
                  <a:pt x="4165" y="1570"/>
                </a:lnTo>
                <a:lnTo>
                  <a:pt x="4228" y="1612"/>
                </a:lnTo>
                <a:lnTo>
                  <a:pt x="4374" y="1612"/>
                </a:lnTo>
                <a:lnTo>
                  <a:pt x="4500" y="1633"/>
                </a:lnTo>
                <a:lnTo>
                  <a:pt x="4500" y="1591"/>
                </a:lnTo>
                <a:lnTo>
                  <a:pt x="4667" y="1675"/>
                </a:lnTo>
                <a:lnTo>
                  <a:pt x="4751" y="1696"/>
                </a:lnTo>
                <a:lnTo>
                  <a:pt x="4876" y="1633"/>
                </a:lnTo>
                <a:lnTo>
                  <a:pt x="5023" y="1612"/>
                </a:lnTo>
                <a:lnTo>
                  <a:pt x="5023" y="1528"/>
                </a:lnTo>
                <a:lnTo>
                  <a:pt x="4876" y="1403"/>
                </a:lnTo>
                <a:lnTo>
                  <a:pt x="4876" y="1277"/>
                </a:lnTo>
                <a:lnTo>
                  <a:pt x="4918" y="1214"/>
                </a:lnTo>
                <a:lnTo>
                  <a:pt x="5169" y="1256"/>
                </a:lnTo>
                <a:lnTo>
                  <a:pt x="5357" y="1193"/>
                </a:lnTo>
                <a:lnTo>
                  <a:pt x="5483" y="1089"/>
                </a:lnTo>
                <a:lnTo>
                  <a:pt x="5441" y="1005"/>
                </a:lnTo>
                <a:lnTo>
                  <a:pt x="5357" y="1005"/>
                </a:lnTo>
                <a:lnTo>
                  <a:pt x="5232" y="984"/>
                </a:lnTo>
                <a:lnTo>
                  <a:pt x="5127" y="880"/>
                </a:lnTo>
                <a:lnTo>
                  <a:pt x="5023" y="901"/>
                </a:lnTo>
                <a:lnTo>
                  <a:pt x="4897" y="775"/>
                </a:lnTo>
                <a:lnTo>
                  <a:pt x="4813" y="775"/>
                </a:lnTo>
                <a:lnTo>
                  <a:pt x="4709" y="859"/>
                </a:lnTo>
                <a:lnTo>
                  <a:pt x="4667" y="796"/>
                </a:lnTo>
                <a:lnTo>
                  <a:pt x="4792" y="691"/>
                </a:lnTo>
                <a:lnTo>
                  <a:pt x="4709" y="629"/>
                </a:lnTo>
                <a:lnTo>
                  <a:pt x="4688" y="649"/>
                </a:lnTo>
                <a:lnTo>
                  <a:pt x="4604" y="754"/>
                </a:lnTo>
                <a:lnTo>
                  <a:pt x="4562" y="670"/>
                </a:lnTo>
                <a:lnTo>
                  <a:pt x="4500" y="670"/>
                </a:lnTo>
                <a:lnTo>
                  <a:pt x="4500" y="482"/>
                </a:lnTo>
                <a:lnTo>
                  <a:pt x="4604" y="461"/>
                </a:lnTo>
                <a:lnTo>
                  <a:pt x="4604" y="377"/>
                </a:lnTo>
                <a:lnTo>
                  <a:pt x="4458" y="273"/>
                </a:lnTo>
                <a:lnTo>
                  <a:pt x="4437" y="336"/>
                </a:lnTo>
                <a:lnTo>
                  <a:pt x="4290" y="231"/>
                </a:lnTo>
                <a:lnTo>
                  <a:pt x="4290" y="64"/>
                </a:lnTo>
                <a:lnTo>
                  <a:pt x="4186"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74" name="Google Shape;10497;p32">
            <a:extLst>
              <a:ext uri="{FF2B5EF4-FFF2-40B4-BE49-F238E27FC236}">
                <a16:creationId xmlns:a16="http://schemas.microsoft.com/office/drawing/2014/main" id="{50BDA28D-3ACF-B5B2-1980-AA31889656A3}"/>
              </a:ext>
            </a:extLst>
          </p:cNvPr>
          <p:cNvSpPr/>
          <p:nvPr/>
        </p:nvSpPr>
        <p:spPr>
          <a:xfrm>
            <a:off x="9993196" y="3742752"/>
            <a:ext cx="184583" cy="346113"/>
          </a:xfrm>
          <a:custGeom>
            <a:avLst/>
            <a:gdLst/>
            <a:ahLst/>
            <a:cxnLst/>
            <a:rect l="l" t="t" r="r" b="b"/>
            <a:pathLst>
              <a:path w="4772" h="9228" extrusionOk="0">
                <a:moveTo>
                  <a:pt x="1821" y="0"/>
                </a:moveTo>
                <a:lnTo>
                  <a:pt x="1737" y="84"/>
                </a:lnTo>
                <a:lnTo>
                  <a:pt x="1591" y="84"/>
                </a:lnTo>
                <a:lnTo>
                  <a:pt x="1465" y="126"/>
                </a:lnTo>
                <a:lnTo>
                  <a:pt x="1507" y="314"/>
                </a:lnTo>
                <a:lnTo>
                  <a:pt x="1298" y="398"/>
                </a:lnTo>
                <a:lnTo>
                  <a:pt x="1193" y="314"/>
                </a:lnTo>
                <a:lnTo>
                  <a:pt x="1026" y="377"/>
                </a:lnTo>
                <a:lnTo>
                  <a:pt x="1026" y="440"/>
                </a:lnTo>
                <a:lnTo>
                  <a:pt x="900" y="502"/>
                </a:lnTo>
                <a:lnTo>
                  <a:pt x="879" y="419"/>
                </a:lnTo>
                <a:lnTo>
                  <a:pt x="796" y="419"/>
                </a:lnTo>
                <a:lnTo>
                  <a:pt x="733" y="502"/>
                </a:lnTo>
                <a:lnTo>
                  <a:pt x="607" y="398"/>
                </a:lnTo>
                <a:lnTo>
                  <a:pt x="524" y="440"/>
                </a:lnTo>
                <a:lnTo>
                  <a:pt x="503" y="544"/>
                </a:lnTo>
                <a:lnTo>
                  <a:pt x="419" y="544"/>
                </a:lnTo>
                <a:lnTo>
                  <a:pt x="377" y="523"/>
                </a:lnTo>
                <a:lnTo>
                  <a:pt x="398" y="440"/>
                </a:lnTo>
                <a:lnTo>
                  <a:pt x="315" y="419"/>
                </a:lnTo>
                <a:lnTo>
                  <a:pt x="189" y="481"/>
                </a:lnTo>
                <a:lnTo>
                  <a:pt x="147" y="523"/>
                </a:lnTo>
                <a:lnTo>
                  <a:pt x="105" y="586"/>
                </a:lnTo>
                <a:lnTo>
                  <a:pt x="63" y="607"/>
                </a:lnTo>
                <a:lnTo>
                  <a:pt x="1" y="628"/>
                </a:lnTo>
                <a:lnTo>
                  <a:pt x="63" y="712"/>
                </a:lnTo>
                <a:lnTo>
                  <a:pt x="252" y="795"/>
                </a:lnTo>
                <a:lnTo>
                  <a:pt x="356" y="942"/>
                </a:lnTo>
                <a:lnTo>
                  <a:pt x="461" y="1025"/>
                </a:lnTo>
                <a:lnTo>
                  <a:pt x="482" y="1151"/>
                </a:lnTo>
                <a:lnTo>
                  <a:pt x="419" y="1235"/>
                </a:lnTo>
                <a:lnTo>
                  <a:pt x="628" y="1423"/>
                </a:lnTo>
                <a:lnTo>
                  <a:pt x="733" y="1632"/>
                </a:lnTo>
                <a:lnTo>
                  <a:pt x="984" y="1632"/>
                </a:lnTo>
                <a:lnTo>
                  <a:pt x="1131" y="1674"/>
                </a:lnTo>
                <a:lnTo>
                  <a:pt x="1256" y="1590"/>
                </a:lnTo>
                <a:lnTo>
                  <a:pt x="1423" y="1590"/>
                </a:lnTo>
                <a:lnTo>
                  <a:pt x="1507" y="1695"/>
                </a:lnTo>
                <a:lnTo>
                  <a:pt x="1654" y="1737"/>
                </a:lnTo>
                <a:lnTo>
                  <a:pt x="1675" y="1841"/>
                </a:lnTo>
                <a:lnTo>
                  <a:pt x="1654" y="1946"/>
                </a:lnTo>
                <a:lnTo>
                  <a:pt x="1842" y="1988"/>
                </a:lnTo>
                <a:lnTo>
                  <a:pt x="1842" y="2072"/>
                </a:lnTo>
                <a:lnTo>
                  <a:pt x="1758" y="2092"/>
                </a:lnTo>
                <a:lnTo>
                  <a:pt x="1675" y="2302"/>
                </a:lnTo>
                <a:lnTo>
                  <a:pt x="1633" y="2385"/>
                </a:lnTo>
                <a:lnTo>
                  <a:pt x="1507" y="2385"/>
                </a:lnTo>
                <a:lnTo>
                  <a:pt x="1340" y="2469"/>
                </a:lnTo>
                <a:lnTo>
                  <a:pt x="1256" y="2469"/>
                </a:lnTo>
                <a:lnTo>
                  <a:pt x="1256" y="2532"/>
                </a:lnTo>
                <a:lnTo>
                  <a:pt x="1403" y="2699"/>
                </a:lnTo>
                <a:lnTo>
                  <a:pt x="1319" y="2783"/>
                </a:lnTo>
                <a:lnTo>
                  <a:pt x="1340" y="2846"/>
                </a:lnTo>
                <a:lnTo>
                  <a:pt x="1423" y="2846"/>
                </a:lnTo>
                <a:lnTo>
                  <a:pt x="1507" y="3013"/>
                </a:lnTo>
                <a:lnTo>
                  <a:pt x="1675" y="3013"/>
                </a:lnTo>
                <a:lnTo>
                  <a:pt x="1863" y="3118"/>
                </a:lnTo>
                <a:lnTo>
                  <a:pt x="1968" y="3118"/>
                </a:lnTo>
                <a:lnTo>
                  <a:pt x="2114" y="3327"/>
                </a:lnTo>
                <a:lnTo>
                  <a:pt x="2281" y="3411"/>
                </a:lnTo>
                <a:lnTo>
                  <a:pt x="2407" y="3557"/>
                </a:lnTo>
                <a:lnTo>
                  <a:pt x="2386" y="3641"/>
                </a:lnTo>
                <a:lnTo>
                  <a:pt x="2574" y="3850"/>
                </a:lnTo>
                <a:lnTo>
                  <a:pt x="2616" y="3976"/>
                </a:lnTo>
                <a:lnTo>
                  <a:pt x="2700" y="4038"/>
                </a:lnTo>
                <a:lnTo>
                  <a:pt x="2825" y="4038"/>
                </a:lnTo>
                <a:lnTo>
                  <a:pt x="2909" y="4143"/>
                </a:lnTo>
                <a:lnTo>
                  <a:pt x="2909" y="4206"/>
                </a:lnTo>
                <a:lnTo>
                  <a:pt x="2993" y="4289"/>
                </a:lnTo>
                <a:lnTo>
                  <a:pt x="3035" y="4289"/>
                </a:lnTo>
                <a:lnTo>
                  <a:pt x="3118" y="4310"/>
                </a:lnTo>
                <a:lnTo>
                  <a:pt x="3097" y="4415"/>
                </a:lnTo>
                <a:lnTo>
                  <a:pt x="3139" y="4478"/>
                </a:lnTo>
                <a:lnTo>
                  <a:pt x="3286" y="4478"/>
                </a:lnTo>
                <a:lnTo>
                  <a:pt x="3348" y="4582"/>
                </a:lnTo>
                <a:lnTo>
                  <a:pt x="3411" y="4603"/>
                </a:lnTo>
                <a:lnTo>
                  <a:pt x="3516" y="4561"/>
                </a:lnTo>
                <a:lnTo>
                  <a:pt x="3558" y="4624"/>
                </a:lnTo>
                <a:lnTo>
                  <a:pt x="3495" y="4708"/>
                </a:lnTo>
                <a:lnTo>
                  <a:pt x="3453" y="4875"/>
                </a:lnTo>
                <a:lnTo>
                  <a:pt x="3516" y="4938"/>
                </a:lnTo>
                <a:lnTo>
                  <a:pt x="3600" y="4938"/>
                </a:lnTo>
                <a:lnTo>
                  <a:pt x="3600" y="5105"/>
                </a:lnTo>
                <a:lnTo>
                  <a:pt x="3432" y="5231"/>
                </a:lnTo>
                <a:lnTo>
                  <a:pt x="3453" y="5357"/>
                </a:lnTo>
                <a:lnTo>
                  <a:pt x="3495" y="5440"/>
                </a:lnTo>
                <a:lnTo>
                  <a:pt x="3516" y="5629"/>
                </a:lnTo>
                <a:lnTo>
                  <a:pt x="3411" y="5670"/>
                </a:lnTo>
                <a:lnTo>
                  <a:pt x="3390" y="5670"/>
                </a:lnTo>
                <a:lnTo>
                  <a:pt x="3453" y="5859"/>
                </a:lnTo>
                <a:lnTo>
                  <a:pt x="3558" y="5921"/>
                </a:lnTo>
                <a:lnTo>
                  <a:pt x="3662" y="6152"/>
                </a:lnTo>
                <a:lnTo>
                  <a:pt x="3641" y="6340"/>
                </a:lnTo>
                <a:lnTo>
                  <a:pt x="3662" y="6445"/>
                </a:lnTo>
                <a:lnTo>
                  <a:pt x="3641" y="6591"/>
                </a:lnTo>
                <a:lnTo>
                  <a:pt x="3662" y="6717"/>
                </a:lnTo>
                <a:lnTo>
                  <a:pt x="3558" y="6905"/>
                </a:lnTo>
                <a:lnTo>
                  <a:pt x="3495" y="6926"/>
                </a:lnTo>
                <a:lnTo>
                  <a:pt x="3453" y="7010"/>
                </a:lnTo>
                <a:lnTo>
                  <a:pt x="3307" y="7072"/>
                </a:lnTo>
                <a:lnTo>
                  <a:pt x="3139" y="7177"/>
                </a:lnTo>
                <a:lnTo>
                  <a:pt x="3076" y="7282"/>
                </a:lnTo>
                <a:lnTo>
                  <a:pt x="2867" y="7282"/>
                </a:lnTo>
                <a:lnTo>
                  <a:pt x="2763" y="7344"/>
                </a:lnTo>
                <a:lnTo>
                  <a:pt x="2784" y="7554"/>
                </a:lnTo>
                <a:lnTo>
                  <a:pt x="2909" y="7595"/>
                </a:lnTo>
                <a:lnTo>
                  <a:pt x="3014" y="7700"/>
                </a:lnTo>
                <a:lnTo>
                  <a:pt x="2993" y="7763"/>
                </a:lnTo>
                <a:lnTo>
                  <a:pt x="3035" y="7909"/>
                </a:lnTo>
                <a:lnTo>
                  <a:pt x="2867" y="7909"/>
                </a:lnTo>
                <a:lnTo>
                  <a:pt x="2825" y="7826"/>
                </a:lnTo>
                <a:lnTo>
                  <a:pt x="2721" y="7763"/>
                </a:lnTo>
                <a:lnTo>
                  <a:pt x="2449" y="7826"/>
                </a:lnTo>
                <a:lnTo>
                  <a:pt x="2386" y="7805"/>
                </a:lnTo>
                <a:lnTo>
                  <a:pt x="2260" y="7805"/>
                </a:lnTo>
                <a:lnTo>
                  <a:pt x="2198" y="7951"/>
                </a:lnTo>
                <a:lnTo>
                  <a:pt x="2072" y="7972"/>
                </a:lnTo>
                <a:lnTo>
                  <a:pt x="1968" y="8118"/>
                </a:lnTo>
                <a:lnTo>
                  <a:pt x="1988" y="8139"/>
                </a:lnTo>
                <a:lnTo>
                  <a:pt x="1988" y="8244"/>
                </a:lnTo>
                <a:lnTo>
                  <a:pt x="1988" y="8265"/>
                </a:lnTo>
                <a:lnTo>
                  <a:pt x="2093" y="8286"/>
                </a:lnTo>
                <a:lnTo>
                  <a:pt x="2156" y="8265"/>
                </a:lnTo>
                <a:lnTo>
                  <a:pt x="2198" y="8286"/>
                </a:lnTo>
                <a:lnTo>
                  <a:pt x="2281" y="8265"/>
                </a:lnTo>
                <a:lnTo>
                  <a:pt x="2407" y="8286"/>
                </a:lnTo>
                <a:lnTo>
                  <a:pt x="2491" y="8265"/>
                </a:lnTo>
                <a:lnTo>
                  <a:pt x="2449" y="8328"/>
                </a:lnTo>
                <a:lnTo>
                  <a:pt x="2281" y="8453"/>
                </a:lnTo>
                <a:lnTo>
                  <a:pt x="2198" y="8579"/>
                </a:lnTo>
                <a:lnTo>
                  <a:pt x="2198" y="8767"/>
                </a:lnTo>
                <a:lnTo>
                  <a:pt x="2177" y="8851"/>
                </a:lnTo>
                <a:lnTo>
                  <a:pt x="2240" y="8851"/>
                </a:lnTo>
                <a:lnTo>
                  <a:pt x="2198" y="8872"/>
                </a:lnTo>
                <a:lnTo>
                  <a:pt x="2198" y="9018"/>
                </a:lnTo>
                <a:lnTo>
                  <a:pt x="2281" y="9081"/>
                </a:lnTo>
                <a:lnTo>
                  <a:pt x="2344" y="9060"/>
                </a:lnTo>
                <a:lnTo>
                  <a:pt x="2344" y="9060"/>
                </a:lnTo>
                <a:lnTo>
                  <a:pt x="2281" y="9123"/>
                </a:lnTo>
                <a:lnTo>
                  <a:pt x="2177" y="9165"/>
                </a:lnTo>
                <a:lnTo>
                  <a:pt x="2072" y="9227"/>
                </a:lnTo>
                <a:lnTo>
                  <a:pt x="2240" y="9227"/>
                </a:lnTo>
                <a:lnTo>
                  <a:pt x="2470" y="9123"/>
                </a:lnTo>
                <a:lnTo>
                  <a:pt x="2470" y="9102"/>
                </a:lnTo>
                <a:lnTo>
                  <a:pt x="2491" y="9102"/>
                </a:lnTo>
                <a:lnTo>
                  <a:pt x="2574" y="9018"/>
                </a:lnTo>
                <a:lnTo>
                  <a:pt x="2595" y="8914"/>
                </a:lnTo>
                <a:lnTo>
                  <a:pt x="2616" y="8851"/>
                </a:lnTo>
                <a:lnTo>
                  <a:pt x="2700" y="8872"/>
                </a:lnTo>
                <a:lnTo>
                  <a:pt x="2721" y="8851"/>
                </a:lnTo>
                <a:lnTo>
                  <a:pt x="2867" y="8746"/>
                </a:lnTo>
                <a:lnTo>
                  <a:pt x="2909" y="8746"/>
                </a:lnTo>
                <a:lnTo>
                  <a:pt x="2930" y="8683"/>
                </a:lnTo>
                <a:lnTo>
                  <a:pt x="2993" y="8662"/>
                </a:lnTo>
                <a:lnTo>
                  <a:pt x="2972" y="8600"/>
                </a:lnTo>
                <a:lnTo>
                  <a:pt x="2972" y="8579"/>
                </a:lnTo>
                <a:lnTo>
                  <a:pt x="2930" y="8495"/>
                </a:lnTo>
                <a:lnTo>
                  <a:pt x="2993" y="8495"/>
                </a:lnTo>
                <a:lnTo>
                  <a:pt x="3035" y="8558"/>
                </a:lnTo>
                <a:lnTo>
                  <a:pt x="3097" y="8579"/>
                </a:lnTo>
                <a:lnTo>
                  <a:pt x="3139" y="8537"/>
                </a:lnTo>
                <a:lnTo>
                  <a:pt x="3139" y="8453"/>
                </a:lnTo>
                <a:lnTo>
                  <a:pt x="3035" y="8349"/>
                </a:lnTo>
                <a:lnTo>
                  <a:pt x="3160" y="8453"/>
                </a:lnTo>
                <a:lnTo>
                  <a:pt x="3244" y="8390"/>
                </a:lnTo>
                <a:lnTo>
                  <a:pt x="3223" y="8286"/>
                </a:lnTo>
                <a:lnTo>
                  <a:pt x="3244" y="8244"/>
                </a:lnTo>
                <a:lnTo>
                  <a:pt x="3097" y="8181"/>
                </a:lnTo>
                <a:lnTo>
                  <a:pt x="3160" y="8181"/>
                </a:lnTo>
                <a:lnTo>
                  <a:pt x="3223" y="8160"/>
                </a:lnTo>
                <a:lnTo>
                  <a:pt x="3223" y="8139"/>
                </a:lnTo>
                <a:lnTo>
                  <a:pt x="3139" y="8077"/>
                </a:lnTo>
                <a:lnTo>
                  <a:pt x="3244" y="8118"/>
                </a:lnTo>
                <a:lnTo>
                  <a:pt x="3286" y="8077"/>
                </a:lnTo>
                <a:lnTo>
                  <a:pt x="3307" y="8014"/>
                </a:lnTo>
                <a:lnTo>
                  <a:pt x="3307" y="8077"/>
                </a:lnTo>
                <a:lnTo>
                  <a:pt x="3286" y="8160"/>
                </a:lnTo>
                <a:lnTo>
                  <a:pt x="3307" y="8160"/>
                </a:lnTo>
                <a:lnTo>
                  <a:pt x="3411" y="8139"/>
                </a:lnTo>
                <a:lnTo>
                  <a:pt x="3495" y="8181"/>
                </a:lnTo>
                <a:lnTo>
                  <a:pt x="3620" y="8160"/>
                </a:lnTo>
                <a:lnTo>
                  <a:pt x="3872" y="8014"/>
                </a:lnTo>
                <a:lnTo>
                  <a:pt x="3955" y="7951"/>
                </a:lnTo>
                <a:lnTo>
                  <a:pt x="4060" y="7951"/>
                </a:lnTo>
                <a:lnTo>
                  <a:pt x="4060" y="7846"/>
                </a:lnTo>
                <a:lnTo>
                  <a:pt x="4164" y="7763"/>
                </a:lnTo>
                <a:lnTo>
                  <a:pt x="4269" y="7721"/>
                </a:lnTo>
                <a:lnTo>
                  <a:pt x="4395" y="7595"/>
                </a:lnTo>
                <a:lnTo>
                  <a:pt x="4457" y="7554"/>
                </a:lnTo>
                <a:lnTo>
                  <a:pt x="4478" y="7428"/>
                </a:lnTo>
                <a:lnTo>
                  <a:pt x="4541" y="7407"/>
                </a:lnTo>
                <a:lnTo>
                  <a:pt x="4604" y="7323"/>
                </a:lnTo>
                <a:lnTo>
                  <a:pt x="4583" y="7282"/>
                </a:lnTo>
                <a:lnTo>
                  <a:pt x="4604" y="7177"/>
                </a:lnTo>
                <a:lnTo>
                  <a:pt x="4541" y="7072"/>
                </a:lnTo>
                <a:lnTo>
                  <a:pt x="4646" y="6989"/>
                </a:lnTo>
                <a:lnTo>
                  <a:pt x="4646" y="6905"/>
                </a:lnTo>
                <a:lnTo>
                  <a:pt x="4688" y="6884"/>
                </a:lnTo>
                <a:lnTo>
                  <a:pt x="4688" y="6821"/>
                </a:lnTo>
                <a:lnTo>
                  <a:pt x="4646" y="6758"/>
                </a:lnTo>
                <a:lnTo>
                  <a:pt x="4646" y="6675"/>
                </a:lnTo>
                <a:lnTo>
                  <a:pt x="4688" y="6654"/>
                </a:lnTo>
                <a:lnTo>
                  <a:pt x="4709" y="6696"/>
                </a:lnTo>
                <a:lnTo>
                  <a:pt x="4709" y="6717"/>
                </a:lnTo>
                <a:lnTo>
                  <a:pt x="4729" y="6717"/>
                </a:lnTo>
                <a:lnTo>
                  <a:pt x="4771" y="6654"/>
                </a:lnTo>
                <a:lnTo>
                  <a:pt x="4688" y="6507"/>
                </a:lnTo>
                <a:lnTo>
                  <a:pt x="4667" y="6445"/>
                </a:lnTo>
                <a:lnTo>
                  <a:pt x="4604" y="6403"/>
                </a:lnTo>
                <a:lnTo>
                  <a:pt x="4604" y="6361"/>
                </a:lnTo>
                <a:lnTo>
                  <a:pt x="4583" y="6194"/>
                </a:lnTo>
                <a:lnTo>
                  <a:pt x="4604" y="6173"/>
                </a:lnTo>
                <a:lnTo>
                  <a:pt x="4562" y="6068"/>
                </a:lnTo>
                <a:lnTo>
                  <a:pt x="4583" y="6026"/>
                </a:lnTo>
                <a:lnTo>
                  <a:pt x="4583" y="5921"/>
                </a:lnTo>
                <a:lnTo>
                  <a:pt x="4541" y="5859"/>
                </a:lnTo>
                <a:lnTo>
                  <a:pt x="4499" y="5670"/>
                </a:lnTo>
                <a:lnTo>
                  <a:pt x="4457" y="5649"/>
                </a:lnTo>
                <a:lnTo>
                  <a:pt x="4437" y="5440"/>
                </a:lnTo>
                <a:lnTo>
                  <a:pt x="4332" y="5315"/>
                </a:lnTo>
                <a:lnTo>
                  <a:pt x="4353" y="5252"/>
                </a:lnTo>
                <a:lnTo>
                  <a:pt x="4332" y="5210"/>
                </a:lnTo>
                <a:lnTo>
                  <a:pt x="4332" y="5147"/>
                </a:lnTo>
                <a:lnTo>
                  <a:pt x="4185" y="5022"/>
                </a:lnTo>
                <a:lnTo>
                  <a:pt x="4185" y="4938"/>
                </a:lnTo>
                <a:lnTo>
                  <a:pt x="4164" y="4938"/>
                </a:lnTo>
                <a:lnTo>
                  <a:pt x="4144" y="4833"/>
                </a:lnTo>
                <a:lnTo>
                  <a:pt x="4060" y="4708"/>
                </a:lnTo>
                <a:lnTo>
                  <a:pt x="3809" y="4499"/>
                </a:lnTo>
                <a:lnTo>
                  <a:pt x="3746" y="4394"/>
                </a:lnTo>
                <a:lnTo>
                  <a:pt x="3453" y="4185"/>
                </a:lnTo>
                <a:lnTo>
                  <a:pt x="3139" y="4038"/>
                </a:lnTo>
                <a:lnTo>
                  <a:pt x="3139" y="3976"/>
                </a:lnTo>
                <a:lnTo>
                  <a:pt x="3014" y="3934"/>
                </a:lnTo>
                <a:lnTo>
                  <a:pt x="2784" y="3745"/>
                </a:lnTo>
                <a:lnTo>
                  <a:pt x="2763" y="3662"/>
                </a:lnTo>
                <a:lnTo>
                  <a:pt x="2721" y="3536"/>
                </a:lnTo>
                <a:lnTo>
                  <a:pt x="2721" y="3473"/>
                </a:lnTo>
                <a:lnTo>
                  <a:pt x="2721" y="3432"/>
                </a:lnTo>
                <a:lnTo>
                  <a:pt x="2679" y="3306"/>
                </a:lnTo>
                <a:lnTo>
                  <a:pt x="2595" y="3306"/>
                </a:lnTo>
                <a:lnTo>
                  <a:pt x="2470" y="3139"/>
                </a:lnTo>
                <a:lnTo>
                  <a:pt x="2281" y="3055"/>
                </a:lnTo>
                <a:lnTo>
                  <a:pt x="2177" y="3034"/>
                </a:lnTo>
                <a:lnTo>
                  <a:pt x="2281" y="2992"/>
                </a:lnTo>
                <a:lnTo>
                  <a:pt x="2281" y="2929"/>
                </a:lnTo>
                <a:lnTo>
                  <a:pt x="2177" y="2825"/>
                </a:lnTo>
                <a:lnTo>
                  <a:pt x="2240" y="2720"/>
                </a:lnTo>
                <a:lnTo>
                  <a:pt x="2281" y="2532"/>
                </a:lnTo>
                <a:lnTo>
                  <a:pt x="2260" y="2490"/>
                </a:lnTo>
                <a:lnTo>
                  <a:pt x="2198" y="2490"/>
                </a:lnTo>
                <a:lnTo>
                  <a:pt x="2198" y="2385"/>
                </a:lnTo>
                <a:lnTo>
                  <a:pt x="2260" y="2323"/>
                </a:lnTo>
                <a:lnTo>
                  <a:pt x="2281" y="2218"/>
                </a:lnTo>
                <a:lnTo>
                  <a:pt x="2344" y="2197"/>
                </a:lnTo>
                <a:lnTo>
                  <a:pt x="2365" y="2155"/>
                </a:lnTo>
                <a:lnTo>
                  <a:pt x="2386" y="2176"/>
                </a:lnTo>
                <a:lnTo>
                  <a:pt x="2449" y="2176"/>
                </a:lnTo>
                <a:lnTo>
                  <a:pt x="2553" y="2051"/>
                </a:lnTo>
                <a:lnTo>
                  <a:pt x="2574" y="2051"/>
                </a:lnTo>
                <a:lnTo>
                  <a:pt x="2616" y="1988"/>
                </a:lnTo>
                <a:lnTo>
                  <a:pt x="2574" y="1904"/>
                </a:lnTo>
                <a:lnTo>
                  <a:pt x="2595" y="1883"/>
                </a:lnTo>
                <a:lnTo>
                  <a:pt x="2595" y="1800"/>
                </a:lnTo>
                <a:lnTo>
                  <a:pt x="2595" y="1737"/>
                </a:lnTo>
                <a:lnTo>
                  <a:pt x="2574" y="1674"/>
                </a:lnTo>
                <a:lnTo>
                  <a:pt x="2616" y="1632"/>
                </a:lnTo>
                <a:lnTo>
                  <a:pt x="2616" y="1548"/>
                </a:lnTo>
                <a:lnTo>
                  <a:pt x="2679" y="1548"/>
                </a:lnTo>
                <a:lnTo>
                  <a:pt x="2700" y="1590"/>
                </a:lnTo>
                <a:lnTo>
                  <a:pt x="2721" y="1590"/>
                </a:lnTo>
                <a:lnTo>
                  <a:pt x="2804" y="1548"/>
                </a:lnTo>
                <a:lnTo>
                  <a:pt x="2888" y="1528"/>
                </a:lnTo>
                <a:lnTo>
                  <a:pt x="2930" y="1548"/>
                </a:lnTo>
                <a:lnTo>
                  <a:pt x="2972" y="1528"/>
                </a:lnTo>
                <a:lnTo>
                  <a:pt x="3014" y="1465"/>
                </a:lnTo>
                <a:lnTo>
                  <a:pt x="2993" y="1381"/>
                </a:lnTo>
                <a:lnTo>
                  <a:pt x="3014" y="1339"/>
                </a:lnTo>
                <a:lnTo>
                  <a:pt x="3118" y="1318"/>
                </a:lnTo>
                <a:lnTo>
                  <a:pt x="3223" y="1339"/>
                </a:lnTo>
                <a:lnTo>
                  <a:pt x="3328" y="1256"/>
                </a:lnTo>
                <a:lnTo>
                  <a:pt x="3390" y="1256"/>
                </a:lnTo>
                <a:lnTo>
                  <a:pt x="3432" y="1235"/>
                </a:lnTo>
                <a:lnTo>
                  <a:pt x="3495" y="1172"/>
                </a:lnTo>
                <a:lnTo>
                  <a:pt x="3453" y="1130"/>
                </a:lnTo>
                <a:lnTo>
                  <a:pt x="3348" y="1067"/>
                </a:lnTo>
                <a:lnTo>
                  <a:pt x="3286" y="1109"/>
                </a:lnTo>
                <a:lnTo>
                  <a:pt x="3223" y="1046"/>
                </a:lnTo>
                <a:lnTo>
                  <a:pt x="3118" y="1109"/>
                </a:lnTo>
                <a:lnTo>
                  <a:pt x="3014" y="1025"/>
                </a:lnTo>
                <a:lnTo>
                  <a:pt x="2888" y="1004"/>
                </a:lnTo>
                <a:lnTo>
                  <a:pt x="2867" y="900"/>
                </a:lnTo>
                <a:lnTo>
                  <a:pt x="2616" y="816"/>
                </a:lnTo>
                <a:lnTo>
                  <a:pt x="2595" y="712"/>
                </a:lnTo>
                <a:lnTo>
                  <a:pt x="2512" y="691"/>
                </a:lnTo>
                <a:lnTo>
                  <a:pt x="2574" y="481"/>
                </a:lnTo>
                <a:lnTo>
                  <a:pt x="2679" y="440"/>
                </a:lnTo>
                <a:lnTo>
                  <a:pt x="2679" y="335"/>
                </a:lnTo>
                <a:lnTo>
                  <a:pt x="2595" y="272"/>
                </a:lnTo>
                <a:lnTo>
                  <a:pt x="2449" y="314"/>
                </a:lnTo>
                <a:lnTo>
                  <a:pt x="2386" y="272"/>
                </a:lnTo>
                <a:lnTo>
                  <a:pt x="2114" y="272"/>
                </a:lnTo>
                <a:lnTo>
                  <a:pt x="2072" y="188"/>
                </a:lnTo>
                <a:lnTo>
                  <a:pt x="1947" y="168"/>
                </a:lnTo>
                <a:lnTo>
                  <a:pt x="1947" y="84"/>
                </a:lnTo>
                <a:lnTo>
                  <a:pt x="1821" y="0"/>
                </a:lnTo>
                <a:close/>
              </a:path>
            </a:pathLst>
          </a:custGeom>
          <a:solidFill>
            <a:srgbClr val="FF9349"/>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75" name="Google Shape;10498;p32">
            <a:extLst>
              <a:ext uri="{FF2B5EF4-FFF2-40B4-BE49-F238E27FC236}">
                <a16:creationId xmlns:a16="http://schemas.microsoft.com/office/drawing/2014/main" id="{F15389A2-A0F7-9455-BE4A-0F8BD6EC7EC2}"/>
              </a:ext>
            </a:extLst>
          </p:cNvPr>
          <p:cNvSpPr/>
          <p:nvPr/>
        </p:nvSpPr>
        <p:spPr>
          <a:xfrm>
            <a:off x="10017487" y="3949155"/>
            <a:ext cx="117394" cy="98117"/>
          </a:xfrm>
          <a:custGeom>
            <a:avLst/>
            <a:gdLst/>
            <a:ahLst/>
            <a:cxnLst/>
            <a:rect l="l" t="t" r="r" b="b"/>
            <a:pathLst>
              <a:path w="3035" h="2616" extrusionOk="0">
                <a:moveTo>
                  <a:pt x="2407" y="0"/>
                </a:moveTo>
                <a:lnTo>
                  <a:pt x="2239" y="42"/>
                </a:lnTo>
                <a:lnTo>
                  <a:pt x="2135" y="126"/>
                </a:lnTo>
                <a:lnTo>
                  <a:pt x="2260" y="251"/>
                </a:lnTo>
                <a:lnTo>
                  <a:pt x="2239" y="356"/>
                </a:lnTo>
                <a:lnTo>
                  <a:pt x="2260" y="460"/>
                </a:lnTo>
                <a:lnTo>
                  <a:pt x="2260" y="544"/>
                </a:lnTo>
                <a:lnTo>
                  <a:pt x="2072" y="481"/>
                </a:lnTo>
                <a:lnTo>
                  <a:pt x="1967" y="314"/>
                </a:lnTo>
                <a:lnTo>
                  <a:pt x="1821" y="314"/>
                </a:lnTo>
                <a:lnTo>
                  <a:pt x="1758" y="230"/>
                </a:lnTo>
                <a:lnTo>
                  <a:pt x="1632" y="126"/>
                </a:lnTo>
                <a:lnTo>
                  <a:pt x="1549" y="167"/>
                </a:lnTo>
                <a:lnTo>
                  <a:pt x="1444" y="105"/>
                </a:lnTo>
                <a:lnTo>
                  <a:pt x="1298" y="126"/>
                </a:lnTo>
                <a:lnTo>
                  <a:pt x="1151" y="63"/>
                </a:lnTo>
                <a:lnTo>
                  <a:pt x="1026" y="63"/>
                </a:lnTo>
                <a:lnTo>
                  <a:pt x="879" y="146"/>
                </a:lnTo>
                <a:lnTo>
                  <a:pt x="816" y="105"/>
                </a:lnTo>
                <a:lnTo>
                  <a:pt x="670" y="105"/>
                </a:lnTo>
                <a:lnTo>
                  <a:pt x="398" y="167"/>
                </a:lnTo>
                <a:lnTo>
                  <a:pt x="272" y="167"/>
                </a:lnTo>
                <a:lnTo>
                  <a:pt x="168" y="335"/>
                </a:lnTo>
                <a:lnTo>
                  <a:pt x="105" y="523"/>
                </a:lnTo>
                <a:lnTo>
                  <a:pt x="42" y="649"/>
                </a:lnTo>
                <a:lnTo>
                  <a:pt x="0" y="858"/>
                </a:lnTo>
                <a:lnTo>
                  <a:pt x="63" y="1088"/>
                </a:lnTo>
                <a:lnTo>
                  <a:pt x="168" y="1151"/>
                </a:lnTo>
                <a:lnTo>
                  <a:pt x="210" y="1255"/>
                </a:lnTo>
                <a:lnTo>
                  <a:pt x="189" y="1486"/>
                </a:lnTo>
                <a:lnTo>
                  <a:pt x="189" y="1569"/>
                </a:lnTo>
                <a:lnTo>
                  <a:pt x="272" y="1632"/>
                </a:lnTo>
                <a:lnTo>
                  <a:pt x="272" y="1779"/>
                </a:lnTo>
                <a:lnTo>
                  <a:pt x="356" y="1820"/>
                </a:lnTo>
                <a:lnTo>
                  <a:pt x="356" y="1925"/>
                </a:lnTo>
                <a:lnTo>
                  <a:pt x="419" y="2051"/>
                </a:lnTo>
                <a:lnTo>
                  <a:pt x="482" y="2030"/>
                </a:lnTo>
                <a:lnTo>
                  <a:pt x="523" y="2113"/>
                </a:lnTo>
                <a:lnTo>
                  <a:pt x="503" y="2218"/>
                </a:lnTo>
                <a:lnTo>
                  <a:pt x="565" y="2260"/>
                </a:lnTo>
                <a:lnTo>
                  <a:pt x="565" y="2364"/>
                </a:lnTo>
                <a:lnTo>
                  <a:pt x="733" y="2364"/>
                </a:lnTo>
                <a:lnTo>
                  <a:pt x="733" y="2260"/>
                </a:lnTo>
                <a:lnTo>
                  <a:pt x="795" y="2218"/>
                </a:lnTo>
                <a:lnTo>
                  <a:pt x="837" y="2155"/>
                </a:lnTo>
                <a:lnTo>
                  <a:pt x="837" y="2239"/>
                </a:lnTo>
                <a:lnTo>
                  <a:pt x="900" y="2323"/>
                </a:lnTo>
                <a:lnTo>
                  <a:pt x="879" y="2406"/>
                </a:lnTo>
                <a:lnTo>
                  <a:pt x="816" y="2469"/>
                </a:lnTo>
                <a:lnTo>
                  <a:pt x="837" y="2553"/>
                </a:lnTo>
                <a:lnTo>
                  <a:pt x="879" y="2574"/>
                </a:lnTo>
                <a:lnTo>
                  <a:pt x="921" y="2574"/>
                </a:lnTo>
                <a:lnTo>
                  <a:pt x="1026" y="2511"/>
                </a:lnTo>
                <a:lnTo>
                  <a:pt x="1026" y="2469"/>
                </a:lnTo>
                <a:lnTo>
                  <a:pt x="1088" y="2532"/>
                </a:lnTo>
                <a:lnTo>
                  <a:pt x="1214" y="2553"/>
                </a:lnTo>
                <a:lnTo>
                  <a:pt x="1235" y="2532"/>
                </a:lnTo>
                <a:lnTo>
                  <a:pt x="1340" y="2615"/>
                </a:lnTo>
                <a:lnTo>
                  <a:pt x="1444" y="2469"/>
                </a:lnTo>
                <a:lnTo>
                  <a:pt x="1570" y="2448"/>
                </a:lnTo>
                <a:lnTo>
                  <a:pt x="1632" y="2302"/>
                </a:lnTo>
                <a:lnTo>
                  <a:pt x="1758" y="2302"/>
                </a:lnTo>
                <a:lnTo>
                  <a:pt x="1821" y="2323"/>
                </a:lnTo>
                <a:lnTo>
                  <a:pt x="2093" y="2260"/>
                </a:lnTo>
                <a:lnTo>
                  <a:pt x="2197" y="2323"/>
                </a:lnTo>
                <a:lnTo>
                  <a:pt x="2239" y="2406"/>
                </a:lnTo>
                <a:lnTo>
                  <a:pt x="2407" y="2406"/>
                </a:lnTo>
                <a:lnTo>
                  <a:pt x="2365" y="2260"/>
                </a:lnTo>
                <a:lnTo>
                  <a:pt x="2386" y="2197"/>
                </a:lnTo>
                <a:lnTo>
                  <a:pt x="2281" y="2092"/>
                </a:lnTo>
                <a:lnTo>
                  <a:pt x="2156" y="2051"/>
                </a:lnTo>
                <a:lnTo>
                  <a:pt x="2135" y="1841"/>
                </a:lnTo>
                <a:lnTo>
                  <a:pt x="2239" y="1779"/>
                </a:lnTo>
                <a:lnTo>
                  <a:pt x="2448" y="1779"/>
                </a:lnTo>
                <a:lnTo>
                  <a:pt x="2511" y="1674"/>
                </a:lnTo>
                <a:lnTo>
                  <a:pt x="2679" y="1569"/>
                </a:lnTo>
                <a:lnTo>
                  <a:pt x="2825" y="1507"/>
                </a:lnTo>
                <a:lnTo>
                  <a:pt x="2867" y="1423"/>
                </a:lnTo>
                <a:lnTo>
                  <a:pt x="2930" y="1402"/>
                </a:lnTo>
                <a:lnTo>
                  <a:pt x="3034" y="1214"/>
                </a:lnTo>
                <a:lnTo>
                  <a:pt x="3013" y="1088"/>
                </a:lnTo>
                <a:lnTo>
                  <a:pt x="3034" y="942"/>
                </a:lnTo>
                <a:lnTo>
                  <a:pt x="3013" y="837"/>
                </a:lnTo>
                <a:lnTo>
                  <a:pt x="3034" y="649"/>
                </a:lnTo>
                <a:lnTo>
                  <a:pt x="2930" y="418"/>
                </a:lnTo>
                <a:lnTo>
                  <a:pt x="2825" y="356"/>
                </a:lnTo>
                <a:lnTo>
                  <a:pt x="2762" y="167"/>
                </a:lnTo>
                <a:lnTo>
                  <a:pt x="2679" y="167"/>
                </a:lnTo>
                <a:lnTo>
                  <a:pt x="2574" y="126"/>
                </a:lnTo>
                <a:lnTo>
                  <a:pt x="2469" y="105"/>
                </a:lnTo>
                <a:lnTo>
                  <a:pt x="2407"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76" name="Google Shape;10499;p32">
            <a:extLst>
              <a:ext uri="{FF2B5EF4-FFF2-40B4-BE49-F238E27FC236}">
                <a16:creationId xmlns:a16="http://schemas.microsoft.com/office/drawing/2014/main" id="{1E37BD4E-F3AD-9516-7C1B-3483CD80689B}"/>
              </a:ext>
            </a:extLst>
          </p:cNvPr>
          <p:cNvSpPr/>
          <p:nvPr/>
        </p:nvSpPr>
        <p:spPr>
          <a:xfrm>
            <a:off x="9951113" y="3766268"/>
            <a:ext cx="181332" cy="203325"/>
          </a:xfrm>
          <a:custGeom>
            <a:avLst/>
            <a:gdLst/>
            <a:ahLst/>
            <a:cxnLst/>
            <a:rect l="l" t="t" r="r" b="b"/>
            <a:pathLst>
              <a:path w="4688" h="5421" extrusionOk="0">
                <a:moveTo>
                  <a:pt x="879" y="1"/>
                </a:moveTo>
                <a:lnTo>
                  <a:pt x="879" y="85"/>
                </a:lnTo>
                <a:lnTo>
                  <a:pt x="817" y="126"/>
                </a:lnTo>
                <a:lnTo>
                  <a:pt x="817" y="336"/>
                </a:lnTo>
                <a:lnTo>
                  <a:pt x="859" y="440"/>
                </a:lnTo>
                <a:lnTo>
                  <a:pt x="859" y="587"/>
                </a:lnTo>
                <a:lnTo>
                  <a:pt x="879" y="733"/>
                </a:lnTo>
                <a:lnTo>
                  <a:pt x="775" y="712"/>
                </a:lnTo>
                <a:lnTo>
                  <a:pt x="649" y="754"/>
                </a:lnTo>
                <a:lnTo>
                  <a:pt x="587" y="649"/>
                </a:lnTo>
                <a:lnTo>
                  <a:pt x="524" y="608"/>
                </a:lnTo>
                <a:lnTo>
                  <a:pt x="419" y="712"/>
                </a:lnTo>
                <a:lnTo>
                  <a:pt x="252" y="733"/>
                </a:lnTo>
                <a:lnTo>
                  <a:pt x="231" y="838"/>
                </a:lnTo>
                <a:lnTo>
                  <a:pt x="189" y="942"/>
                </a:lnTo>
                <a:lnTo>
                  <a:pt x="231" y="1026"/>
                </a:lnTo>
                <a:lnTo>
                  <a:pt x="105" y="1110"/>
                </a:lnTo>
                <a:lnTo>
                  <a:pt x="43" y="1110"/>
                </a:lnTo>
                <a:lnTo>
                  <a:pt x="1" y="1256"/>
                </a:lnTo>
                <a:lnTo>
                  <a:pt x="43" y="1382"/>
                </a:lnTo>
                <a:lnTo>
                  <a:pt x="210" y="1361"/>
                </a:lnTo>
                <a:lnTo>
                  <a:pt x="315" y="1486"/>
                </a:lnTo>
                <a:lnTo>
                  <a:pt x="335" y="1675"/>
                </a:lnTo>
                <a:lnTo>
                  <a:pt x="252" y="1758"/>
                </a:lnTo>
                <a:lnTo>
                  <a:pt x="335" y="1884"/>
                </a:lnTo>
                <a:lnTo>
                  <a:pt x="440" y="1947"/>
                </a:lnTo>
                <a:lnTo>
                  <a:pt x="524" y="1863"/>
                </a:lnTo>
                <a:lnTo>
                  <a:pt x="733" y="1863"/>
                </a:lnTo>
                <a:lnTo>
                  <a:pt x="754" y="1968"/>
                </a:lnTo>
                <a:lnTo>
                  <a:pt x="670" y="2093"/>
                </a:lnTo>
                <a:lnTo>
                  <a:pt x="754" y="2198"/>
                </a:lnTo>
                <a:lnTo>
                  <a:pt x="733" y="2281"/>
                </a:lnTo>
                <a:lnTo>
                  <a:pt x="670" y="2386"/>
                </a:lnTo>
                <a:lnTo>
                  <a:pt x="733" y="2512"/>
                </a:lnTo>
                <a:lnTo>
                  <a:pt x="733" y="2721"/>
                </a:lnTo>
                <a:lnTo>
                  <a:pt x="733" y="3014"/>
                </a:lnTo>
                <a:lnTo>
                  <a:pt x="879" y="2930"/>
                </a:lnTo>
                <a:lnTo>
                  <a:pt x="1047" y="2909"/>
                </a:lnTo>
                <a:lnTo>
                  <a:pt x="1047" y="2784"/>
                </a:lnTo>
                <a:lnTo>
                  <a:pt x="1235" y="2700"/>
                </a:lnTo>
                <a:lnTo>
                  <a:pt x="1444" y="2805"/>
                </a:lnTo>
                <a:lnTo>
                  <a:pt x="1549" y="2805"/>
                </a:lnTo>
                <a:lnTo>
                  <a:pt x="1633" y="2930"/>
                </a:lnTo>
                <a:lnTo>
                  <a:pt x="1884" y="2909"/>
                </a:lnTo>
                <a:lnTo>
                  <a:pt x="2009" y="2637"/>
                </a:lnTo>
                <a:lnTo>
                  <a:pt x="2198" y="2595"/>
                </a:lnTo>
                <a:lnTo>
                  <a:pt x="2449" y="2679"/>
                </a:lnTo>
                <a:lnTo>
                  <a:pt x="2532" y="2826"/>
                </a:lnTo>
                <a:lnTo>
                  <a:pt x="2804" y="3014"/>
                </a:lnTo>
                <a:lnTo>
                  <a:pt x="2930" y="3118"/>
                </a:lnTo>
                <a:lnTo>
                  <a:pt x="2972" y="3244"/>
                </a:lnTo>
                <a:lnTo>
                  <a:pt x="2972" y="3328"/>
                </a:lnTo>
                <a:lnTo>
                  <a:pt x="2930" y="3411"/>
                </a:lnTo>
                <a:lnTo>
                  <a:pt x="2972" y="3537"/>
                </a:lnTo>
                <a:lnTo>
                  <a:pt x="2972" y="3725"/>
                </a:lnTo>
                <a:lnTo>
                  <a:pt x="2951" y="3788"/>
                </a:lnTo>
                <a:lnTo>
                  <a:pt x="3056" y="3872"/>
                </a:lnTo>
                <a:lnTo>
                  <a:pt x="3160" y="3997"/>
                </a:lnTo>
                <a:lnTo>
                  <a:pt x="3286" y="3997"/>
                </a:lnTo>
                <a:lnTo>
                  <a:pt x="3369" y="4060"/>
                </a:lnTo>
                <a:lnTo>
                  <a:pt x="3348" y="4102"/>
                </a:lnTo>
                <a:lnTo>
                  <a:pt x="3495" y="4206"/>
                </a:lnTo>
                <a:lnTo>
                  <a:pt x="3495" y="4290"/>
                </a:lnTo>
                <a:lnTo>
                  <a:pt x="3474" y="4416"/>
                </a:lnTo>
                <a:lnTo>
                  <a:pt x="3474" y="4499"/>
                </a:lnTo>
                <a:lnTo>
                  <a:pt x="3453" y="4604"/>
                </a:lnTo>
                <a:lnTo>
                  <a:pt x="3474" y="4688"/>
                </a:lnTo>
                <a:lnTo>
                  <a:pt x="3474" y="4897"/>
                </a:lnTo>
                <a:lnTo>
                  <a:pt x="3390" y="4981"/>
                </a:lnTo>
                <a:lnTo>
                  <a:pt x="3348" y="5002"/>
                </a:lnTo>
                <a:lnTo>
                  <a:pt x="3474" y="5106"/>
                </a:lnTo>
                <a:lnTo>
                  <a:pt x="3537" y="5190"/>
                </a:lnTo>
                <a:lnTo>
                  <a:pt x="3683" y="5190"/>
                </a:lnTo>
                <a:lnTo>
                  <a:pt x="3788" y="5357"/>
                </a:lnTo>
                <a:lnTo>
                  <a:pt x="3976" y="5420"/>
                </a:lnTo>
                <a:lnTo>
                  <a:pt x="3976" y="5336"/>
                </a:lnTo>
                <a:lnTo>
                  <a:pt x="3955" y="5232"/>
                </a:lnTo>
                <a:lnTo>
                  <a:pt x="3976" y="5127"/>
                </a:lnTo>
                <a:lnTo>
                  <a:pt x="3851" y="5002"/>
                </a:lnTo>
                <a:lnTo>
                  <a:pt x="3955" y="4918"/>
                </a:lnTo>
                <a:lnTo>
                  <a:pt x="4123" y="4876"/>
                </a:lnTo>
                <a:lnTo>
                  <a:pt x="4185" y="4981"/>
                </a:lnTo>
                <a:lnTo>
                  <a:pt x="4290" y="5002"/>
                </a:lnTo>
                <a:lnTo>
                  <a:pt x="4395" y="5043"/>
                </a:lnTo>
                <a:lnTo>
                  <a:pt x="4499" y="5043"/>
                </a:lnTo>
                <a:lnTo>
                  <a:pt x="4604" y="5002"/>
                </a:lnTo>
                <a:lnTo>
                  <a:pt x="4583" y="4813"/>
                </a:lnTo>
                <a:lnTo>
                  <a:pt x="4541" y="4730"/>
                </a:lnTo>
                <a:lnTo>
                  <a:pt x="4520" y="4604"/>
                </a:lnTo>
                <a:lnTo>
                  <a:pt x="4688" y="4478"/>
                </a:lnTo>
                <a:lnTo>
                  <a:pt x="4688" y="4311"/>
                </a:lnTo>
                <a:lnTo>
                  <a:pt x="4604" y="4311"/>
                </a:lnTo>
                <a:lnTo>
                  <a:pt x="4541" y="4248"/>
                </a:lnTo>
                <a:lnTo>
                  <a:pt x="4583" y="4081"/>
                </a:lnTo>
                <a:lnTo>
                  <a:pt x="4646" y="3997"/>
                </a:lnTo>
                <a:lnTo>
                  <a:pt x="4604" y="3934"/>
                </a:lnTo>
                <a:lnTo>
                  <a:pt x="4499" y="3976"/>
                </a:lnTo>
                <a:lnTo>
                  <a:pt x="4436" y="3955"/>
                </a:lnTo>
                <a:lnTo>
                  <a:pt x="4374" y="3851"/>
                </a:lnTo>
                <a:lnTo>
                  <a:pt x="4227" y="3851"/>
                </a:lnTo>
                <a:lnTo>
                  <a:pt x="4185" y="3788"/>
                </a:lnTo>
                <a:lnTo>
                  <a:pt x="4206" y="3683"/>
                </a:lnTo>
                <a:lnTo>
                  <a:pt x="4123" y="3662"/>
                </a:lnTo>
                <a:lnTo>
                  <a:pt x="4081" y="3662"/>
                </a:lnTo>
                <a:lnTo>
                  <a:pt x="3997" y="3579"/>
                </a:lnTo>
                <a:lnTo>
                  <a:pt x="3997" y="3516"/>
                </a:lnTo>
                <a:lnTo>
                  <a:pt x="3913" y="3411"/>
                </a:lnTo>
                <a:lnTo>
                  <a:pt x="3788" y="3411"/>
                </a:lnTo>
                <a:lnTo>
                  <a:pt x="3704" y="3349"/>
                </a:lnTo>
                <a:lnTo>
                  <a:pt x="3662" y="3223"/>
                </a:lnTo>
                <a:lnTo>
                  <a:pt x="3474" y="3014"/>
                </a:lnTo>
                <a:lnTo>
                  <a:pt x="3495" y="2930"/>
                </a:lnTo>
                <a:lnTo>
                  <a:pt x="3369" y="2784"/>
                </a:lnTo>
                <a:lnTo>
                  <a:pt x="3202" y="2700"/>
                </a:lnTo>
                <a:lnTo>
                  <a:pt x="3056" y="2491"/>
                </a:lnTo>
                <a:lnTo>
                  <a:pt x="2951" y="2491"/>
                </a:lnTo>
                <a:lnTo>
                  <a:pt x="2763" y="2386"/>
                </a:lnTo>
                <a:lnTo>
                  <a:pt x="2595" y="2386"/>
                </a:lnTo>
                <a:lnTo>
                  <a:pt x="2511" y="2219"/>
                </a:lnTo>
                <a:lnTo>
                  <a:pt x="2428" y="2219"/>
                </a:lnTo>
                <a:lnTo>
                  <a:pt x="2407" y="2156"/>
                </a:lnTo>
                <a:lnTo>
                  <a:pt x="2491" y="2072"/>
                </a:lnTo>
                <a:lnTo>
                  <a:pt x="2344" y="1905"/>
                </a:lnTo>
                <a:lnTo>
                  <a:pt x="2344" y="1842"/>
                </a:lnTo>
                <a:lnTo>
                  <a:pt x="2428" y="1842"/>
                </a:lnTo>
                <a:lnTo>
                  <a:pt x="2595" y="1758"/>
                </a:lnTo>
                <a:lnTo>
                  <a:pt x="2721" y="1758"/>
                </a:lnTo>
                <a:lnTo>
                  <a:pt x="2763" y="1675"/>
                </a:lnTo>
                <a:lnTo>
                  <a:pt x="2846" y="1465"/>
                </a:lnTo>
                <a:lnTo>
                  <a:pt x="2930" y="1445"/>
                </a:lnTo>
                <a:lnTo>
                  <a:pt x="2930" y="1361"/>
                </a:lnTo>
                <a:lnTo>
                  <a:pt x="2742" y="1319"/>
                </a:lnTo>
                <a:lnTo>
                  <a:pt x="2763" y="1214"/>
                </a:lnTo>
                <a:lnTo>
                  <a:pt x="2742" y="1110"/>
                </a:lnTo>
                <a:lnTo>
                  <a:pt x="2595" y="1068"/>
                </a:lnTo>
                <a:lnTo>
                  <a:pt x="2511" y="963"/>
                </a:lnTo>
                <a:lnTo>
                  <a:pt x="2344" y="963"/>
                </a:lnTo>
                <a:lnTo>
                  <a:pt x="2219" y="1047"/>
                </a:lnTo>
                <a:lnTo>
                  <a:pt x="2072" y="1005"/>
                </a:lnTo>
                <a:lnTo>
                  <a:pt x="1821" y="1005"/>
                </a:lnTo>
                <a:lnTo>
                  <a:pt x="1716" y="796"/>
                </a:lnTo>
                <a:lnTo>
                  <a:pt x="1507" y="608"/>
                </a:lnTo>
                <a:lnTo>
                  <a:pt x="1570" y="524"/>
                </a:lnTo>
                <a:lnTo>
                  <a:pt x="1549" y="398"/>
                </a:lnTo>
                <a:lnTo>
                  <a:pt x="1444" y="315"/>
                </a:lnTo>
                <a:lnTo>
                  <a:pt x="1340" y="168"/>
                </a:lnTo>
                <a:lnTo>
                  <a:pt x="1151" y="85"/>
                </a:lnTo>
                <a:lnTo>
                  <a:pt x="1089"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77" name="Google Shape;10500;p32">
            <a:extLst>
              <a:ext uri="{FF2B5EF4-FFF2-40B4-BE49-F238E27FC236}">
                <a16:creationId xmlns:a16="http://schemas.microsoft.com/office/drawing/2014/main" id="{A2E89953-565D-182B-5475-FBA753BAB1F1}"/>
              </a:ext>
            </a:extLst>
          </p:cNvPr>
          <p:cNvSpPr/>
          <p:nvPr/>
        </p:nvSpPr>
        <p:spPr>
          <a:xfrm>
            <a:off x="9897696" y="3813378"/>
            <a:ext cx="188605" cy="340639"/>
          </a:xfrm>
          <a:custGeom>
            <a:avLst/>
            <a:gdLst/>
            <a:ahLst/>
            <a:cxnLst/>
            <a:rect l="l" t="t" r="r" b="b"/>
            <a:pathLst>
              <a:path w="4876" h="9082" extrusionOk="0">
                <a:moveTo>
                  <a:pt x="1361" y="0"/>
                </a:moveTo>
                <a:lnTo>
                  <a:pt x="1193" y="21"/>
                </a:lnTo>
                <a:lnTo>
                  <a:pt x="1068" y="63"/>
                </a:lnTo>
                <a:lnTo>
                  <a:pt x="1068" y="126"/>
                </a:lnTo>
                <a:lnTo>
                  <a:pt x="1110" y="209"/>
                </a:lnTo>
                <a:lnTo>
                  <a:pt x="1089" y="293"/>
                </a:lnTo>
                <a:lnTo>
                  <a:pt x="921" y="272"/>
                </a:lnTo>
                <a:lnTo>
                  <a:pt x="859" y="314"/>
                </a:lnTo>
                <a:lnTo>
                  <a:pt x="859" y="481"/>
                </a:lnTo>
                <a:lnTo>
                  <a:pt x="838" y="523"/>
                </a:lnTo>
                <a:lnTo>
                  <a:pt x="691" y="523"/>
                </a:lnTo>
                <a:lnTo>
                  <a:pt x="566" y="628"/>
                </a:lnTo>
                <a:lnTo>
                  <a:pt x="335" y="544"/>
                </a:lnTo>
                <a:lnTo>
                  <a:pt x="252" y="691"/>
                </a:lnTo>
                <a:lnTo>
                  <a:pt x="273" y="858"/>
                </a:lnTo>
                <a:lnTo>
                  <a:pt x="210" y="942"/>
                </a:lnTo>
                <a:lnTo>
                  <a:pt x="210" y="1130"/>
                </a:lnTo>
                <a:lnTo>
                  <a:pt x="231" y="1214"/>
                </a:lnTo>
                <a:lnTo>
                  <a:pt x="126" y="1277"/>
                </a:lnTo>
                <a:lnTo>
                  <a:pt x="1" y="1360"/>
                </a:lnTo>
                <a:lnTo>
                  <a:pt x="1" y="1444"/>
                </a:lnTo>
                <a:lnTo>
                  <a:pt x="63" y="1465"/>
                </a:lnTo>
                <a:lnTo>
                  <a:pt x="168" y="1653"/>
                </a:lnTo>
                <a:lnTo>
                  <a:pt x="252" y="1737"/>
                </a:lnTo>
                <a:lnTo>
                  <a:pt x="315" y="1800"/>
                </a:lnTo>
                <a:lnTo>
                  <a:pt x="440" y="1904"/>
                </a:lnTo>
                <a:lnTo>
                  <a:pt x="587" y="2197"/>
                </a:lnTo>
                <a:lnTo>
                  <a:pt x="670" y="2260"/>
                </a:lnTo>
                <a:lnTo>
                  <a:pt x="754" y="2386"/>
                </a:lnTo>
                <a:lnTo>
                  <a:pt x="754" y="2511"/>
                </a:lnTo>
                <a:lnTo>
                  <a:pt x="879" y="2574"/>
                </a:lnTo>
                <a:lnTo>
                  <a:pt x="879" y="2699"/>
                </a:lnTo>
                <a:lnTo>
                  <a:pt x="775" y="2741"/>
                </a:lnTo>
                <a:lnTo>
                  <a:pt x="754" y="2825"/>
                </a:lnTo>
                <a:lnTo>
                  <a:pt x="796" y="3118"/>
                </a:lnTo>
                <a:lnTo>
                  <a:pt x="775" y="3222"/>
                </a:lnTo>
                <a:lnTo>
                  <a:pt x="670" y="3264"/>
                </a:lnTo>
                <a:lnTo>
                  <a:pt x="754" y="3474"/>
                </a:lnTo>
                <a:lnTo>
                  <a:pt x="754" y="3578"/>
                </a:lnTo>
                <a:lnTo>
                  <a:pt x="900" y="3766"/>
                </a:lnTo>
                <a:lnTo>
                  <a:pt x="1089" y="3892"/>
                </a:lnTo>
                <a:lnTo>
                  <a:pt x="1256" y="4059"/>
                </a:lnTo>
                <a:lnTo>
                  <a:pt x="1298" y="4311"/>
                </a:lnTo>
                <a:lnTo>
                  <a:pt x="1277" y="4394"/>
                </a:lnTo>
                <a:lnTo>
                  <a:pt x="1298" y="4520"/>
                </a:lnTo>
                <a:lnTo>
                  <a:pt x="1277" y="4624"/>
                </a:lnTo>
                <a:lnTo>
                  <a:pt x="1361" y="4708"/>
                </a:lnTo>
                <a:lnTo>
                  <a:pt x="1382" y="4896"/>
                </a:lnTo>
                <a:lnTo>
                  <a:pt x="1424" y="5001"/>
                </a:lnTo>
                <a:lnTo>
                  <a:pt x="1403" y="5147"/>
                </a:lnTo>
                <a:lnTo>
                  <a:pt x="1486" y="5294"/>
                </a:lnTo>
                <a:lnTo>
                  <a:pt x="1486" y="5461"/>
                </a:lnTo>
                <a:lnTo>
                  <a:pt x="1403" y="5524"/>
                </a:lnTo>
                <a:lnTo>
                  <a:pt x="1277" y="5880"/>
                </a:lnTo>
                <a:lnTo>
                  <a:pt x="1152" y="5963"/>
                </a:lnTo>
                <a:lnTo>
                  <a:pt x="1152" y="6131"/>
                </a:lnTo>
                <a:lnTo>
                  <a:pt x="1089" y="6194"/>
                </a:lnTo>
                <a:lnTo>
                  <a:pt x="1068" y="6298"/>
                </a:lnTo>
                <a:lnTo>
                  <a:pt x="1047" y="6487"/>
                </a:lnTo>
                <a:lnTo>
                  <a:pt x="1089" y="6487"/>
                </a:lnTo>
                <a:lnTo>
                  <a:pt x="1005" y="6591"/>
                </a:lnTo>
                <a:lnTo>
                  <a:pt x="1047" y="6654"/>
                </a:lnTo>
                <a:lnTo>
                  <a:pt x="963" y="6779"/>
                </a:lnTo>
                <a:lnTo>
                  <a:pt x="1047" y="6779"/>
                </a:lnTo>
                <a:lnTo>
                  <a:pt x="984" y="6863"/>
                </a:lnTo>
                <a:lnTo>
                  <a:pt x="921" y="6863"/>
                </a:lnTo>
                <a:lnTo>
                  <a:pt x="921" y="7072"/>
                </a:lnTo>
                <a:lnTo>
                  <a:pt x="859" y="7114"/>
                </a:lnTo>
                <a:lnTo>
                  <a:pt x="879" y="7282"/>
                </a:lnTo>
                <a:lnTo>
                  <a:pt x="859" y="7324"/>
                </a:lnTo>
                <a:lnTo>
                  <a:pt x="879" y="7533"/>
                </a:lnTo>
                <a:lnTo>
                  <a:pt x="921" y="7616"/>
                </a:lnTo>
                <a:lnTo>
                  <a:pt x="1005" y="7616"/>
                </a:lnTo>
                <a:lnTo>
                  <a:pt x="984" y="7512"/>
                </a:lnTo>
                <a:lnTo>
                  <a:pt x="1110" y="7449"/>
                </a:lnTo>
                <a:lnTo>
                  <a:pt x="1089" y="7512"/>
                </a:lnTo>
                <a:lnTo>
                  <a:pt x="1172" y="7554"/>
                </a:lnTo>
                <a:lnTo>
                  <a:pt x="1172" y="7637"/>
                </a:lnTo>
                <a:lnTo>
                  <a:pt x="1277" y="7658"/>
                </a:lnTo>
                <a:lnTo>
                  <a:pt x="1319" y="7868"/>
                </a:lnTo>
                <a:lnTo>
                  <a:pt x="1424" y="7868"/>
                </a:lnTo>
                <a:lnTo>
                  <a:pt x="1570" y="8035"/>
                </a:lnTo>
                <a:lnTo>
                  <a:pt x="1570" y="8119"/>
                </a:lnTo>
                <a:lnTo>
                  <a:pt x="1675" y="8140"/>
                </a:lnTo>
                <a:lnTo>
                  <a:pt x="1696" y="8244"/>
                </a:lnTo>
                <a:lnTo>
                  <a:pt x="1779" y="8244"/>
                </a:lnTo>
                <a:lnTo>
                  <a:pt x="1779" y="8286"/>
                </a:lnTo>
                <a:lnTo>
                  <a:pt x="1716" y="8370"/>
                </a:lnTo>
                <a:lnTo>
                  <a:pt x="1716" y="8391"/>
                </a:lnTo>
                <a:lnTo>
                  <a:pt x="1968" y="8579"/>
                </a:lnTo>
                <a:lnTo>
                  <a:pt x="2009" y="8663"/>
                </a:lnTo>
                <a:lnTo>
                  <a:pt x="2051" y="8537"/>
                </a:lnTo>
                <a:lnTo>
                  <a:pt x="2135" y="8453"/>
                </a:lnTo>
                <a:lnTo>
                  <a:pt x="2240" y="8537"/>
                </a:lnTo>
                <a:lnTo>
                  <a:pt x="2407" y="8579"/>
                </a:lnTo>
                <a:lnTo>
                  <a:pt x="2428" y="8642"/>
                </a:lnTo>
                <a:lnTo>
                  <a:pt x="2553" y="8642"/>
                </a:lnTo>
                <a:lnTo>
                  <a:pt x="2616" y="8704"/>
                </a:lnTo>
                <a:lnTo>
                  <a:pt x="2616" y="8893"/>
                </a:lnTo>
                <a:lnTo>
                  <a:pt x="2532" y="8976"/>
                </a:lnTo>
                <a:lnTo>
                  <a:pt x="2532" y="9060"/>
                </a:lnTo>
                <a:lnTo>
                  <a:pt x="2679" y="9081"/>
                </a:lnTo>
                <a:lnTo>
                  <a:pt x="2825" y="8976"/>
                </a:lnTo>
                <a:lnTo>
                  <a:pt x="2930" y="8976"/>
                </a:lnTo>
                <a:lnTo>
                  <a:pt x="2993" y="9018"/>
                </a:lnTo>
                <a:lnTo>
                  <a:pt x="3076" y="8976"/>
                </a:lnTo>
                <a:lnTo>
                  <a:pt x="3076" y="8872"/>
                </a:lnTo>
                <a:lnTo>
                  <a:pt x="3097" y="8851"/>
                </a:lnTo>
                <a:lnTo>
                  <a:pt x="3076" y="8788"/>
                </a:lnTo>
                <a:lnTo>
                  <a:pt x="2972" y="8704"/>
                </a:lnTo>
                <a:lnTo>
                  <a:pt x="2930" y="8642"/>
                </a:lnTo>
                <a:lnTo>
                  <a:pt x="2846" y="8474"/>
                </a:lnTo>
                <a:lnTo>
                  <a:pt x="2742" y="8432"/>
                </a:lnTo>
                <a:lnTo>
                  <a:pt x="2637" y="8432"/>
                </a:lnTo>
                <a:lnTo>
                  <a:pt x="2574" y="8453"/>
                </a:lnTo>
                <a:lnTo>
                  <a:pt x="2491" y="8391"/>
                </a:lnTo>
                <a:lnTo>
                  <a:pt x="2344" y="8244"/>
                </a:lnTo>
                <a:lnTo>
                  <a:pt x="2260" y="8160"/>
                </a:lnTo>
                <a:lnTo>
                  <a:pt x="2260" y="8056"/>
                </a:lnTo>
                <a:lnTo>
                  <a:pt x="2219" y="8035"/>
                </a:lnTo>
                <a:lnTo>
                  <a:pt x="2198" y="8140"/>
                </a:lnTo>
                <a:lnTo>
                  <a:pt x="2030" y="8056"/>
                </a:lnTo>
                <a:lnTo>
                  <a:pt x="2051" y="7972"/>
                </a:lnTo>
                <a:lnTo>
                  <a:pt x="2135" y="7930"/>
                </a:lnTo>
                <a:lnTo>
                  <a:pt x="2156" y="7951"/>
                </a:lnTo>
                <a:lnTo>
                  <a:pt x="2198" y="7930"/>
                </a:lnTo>
                <a:lnTo>
                  <a:pt x="2219" y="7868"/>
                </a:lnTo>
                <a:lnTo>
                  <a:pt x="2156" y="7637"/>
                </a:lnTo>
                <a:lnTo>
                  <a:pt x="2114" y="7616"/>
                </a:lnTo>
                <a:lnTo>
                  <a:pt x="2114" y="7533"/>
                </a:lnTo>
                <a:lnTo>
                  <a:pt x="2030" y="7428"/>
                </a:lnTo>
                <a:lnTo>
                  <a:pt x="2009" y="7344"/>
                </a:lnTo>
                <a:lnTo>
                  <a:pt x="2009" y="7386"/>
                </a:lnTo>
                <a:lnTo>
                  <a:pt x="2009" y="7449"/>
                </a:lnTo>
                <a:lnTo>
                  <a:pt x="1947" y="7449"/>
                </a:lnTo>
                <a:lnTo>
                  <a:pt x="1884" y="7324"/>
                </a:lnTo>
                <a:lnTo>
                  <a:pt x="1821" y="7303"/>
                </a:lnTo>
                <a:lnTo>
                  <a:pt x="1842" y="7177"/>
                </a:lnTo>
                <a:lnTo>
                  <a:pt x="1800" y="7114"/>
                </a:lnTo>
                <a:lnTo>
                  <a:pt x="1779" y="6989"/>
                </a:lnTo>
                <a:lnTo>
                  <a:pt x="1716" y="6926"/>
                </a:lnTo>
                <a:lnTo>
                  <a:pt x="1633" y="6926"/>
                </a:lnTo>
                <a:lnTo>
                  <a:pt x="1612" y="6905"/>
                </a:lnTo>
                <a:lnTo>
                  <a:pt x="1570" y="6968"/>
                </a:lnTo>
                <a:lnTo>
                  <a:pt x="1528" y="7010"/>
                </a:lnTo>
                <a:lnTo>
                  <a:pt x="1486" y="7031"/>
                </a:lnTo>
                <a:lnTo>
                  <a:pt x="1424" y="6989"/>
                </a:lnTo>
                <a:lnTo>
                  <a:pt x="1486" y="6884"/>
                </a:lnTo>
                <a:lnTo>
                  <a:pt x="1382" y="6717"/>
                </a:lnTo>
                <a:lnTo>
                  <a:pt x="1382" y="6654"/>
                </a:lnTo>
                <a:lnTo>
                  <a:pt x="1361" y="6507"/>
                </a:lnTo>
                <a:lnTo>
                  <a:pt x="1361" y="6466"/>
                </a:lnTo>
                <a:lnTo>
                  <a:pt x="1403" y="6382"/>
                </a:lnTo>
                <a:lnTo>
                  <a:pt x="1382" y="6361"/>
                </a:lnTo>
                <a:lnTo>
                  <a:pt x="1319" y="6361"/>
                </a:lnTo>
                <a:lnTo>
                  <a:pt x="1382" y="6256"/>
                </a:lnTo>
                <a:lnTo>
                  <a:pt x="1382" y="6131"/>
                </a:lnTo>
                <a:lnTo>
                  <a:pt x="1507" y="5943"/>
                </a:lnTo>
                <a:lnTo>
                  <a:pt x="1528" y="5503"/>
                </a:lnTo>
                <a:lnTo>
                  <a:pt x="1612" y="5399"/>
                </a:lnTo>
                <a:lnTo>
                  <a:pt x="1633" y="5252"/>
                </a:lnTo>
                <a:lnTo>
                  <a:pt x="1716" y="5147"/>
                </a:lnTo>
                <a:lnTo>
                  <a:pt x="1737" y="5001"/>
                </a:lnTo>
                <a:lnTo>
                  <a:pt x="1696" y="4980"/>
                </a:lnTo>
                <a:lnTo>
                  <a:pt x="1716" y="4896"/>
                </a:lnTo>
                <a:lnTo>
                  <a:pt x="1716" y="4771"/>
                </a:lnTo>
                <a:lnTo>
                  <a:pt x="1779" y="4666"/>
                </a:lnTo>
                <a:lnTo>
                  <a:pt x="1779" y="4562"/>
                </a:lnTo>
                <a:lnTo>
                  <a:pt x="1675" y="4520"/>
                </a:lnTo>
                <a:lnTo>
                  <a:pt x="1696" y="4457"/>
                </a:lnTo>
                <a:lnTo>
                  <a:pt x="1696" y="4415"/>
                </a:lnTo>
                <a:lnTo>
                  <a:pt x="1800" y="4415"/>
                </a:lnTo>
                <a:lnTo>
                  <a:pt x="1821" y="4394"/>
                </a:lnTo>
                <a:lnTo>
                  <a:pt x="1884" y="4415"/>
                </a:lnTo>
                <a:lnTo>
                  <a:pt x="1926" y="4415"/>
                </a:lnTo>
                <a:lnTo>
                  <a:pt x="2030" y="4373"/>
                </a:lnTo>
                <a:lnTo>
                  <a:pt x="2051" y="4394"/>
                </a:lnTo>
                <a:lnTo>
                  <a:pt x="2135" y="4394"/>
                </a:lnTo>
                <a:lnTo>
                  <a:pt x="2219" y="4415"/>
                </a:lnTo>
                <a:lnTo>
                  <a:pt x="2260" y="4499"/>
                </a:lnTo>
                <a:lnTo>
                  <a:pt x="2219" y="4520"/>
                </a:lnTo>
                <a:lnTo>
                  <a:pt x="2219" y="4687"/>
                </a:lnTo>
                <a:lnTo>
                  <a:pt x="2260" y="4792"/>
                </a:lnTo>
                <a:lnTo>
                  <a:pt x="2240" y="4813"/>
                </a:lnTo>
                <a:lnTo>
                  <a:pt x="2198" y="4917"/>
                </a:lnTo>
                <a:lnTo>
                  <a:pt x="2302" y="4896"/>
                </a:lnTo>
                <a:lnTo>
                  <a:pt x="2365" y="4917"/>
                </a:lnTo>
                <a:lnTo>
                  <a:pt x="2470" y="4896"/>
                </a:lnTo>
                <a:lnTo>
                  <a:pt x="2616" y="4917"/>
                </a:lnTo>
                <a:lnTo>
                  <a:pt x="2658" y="4980"/>
                </a:lnTo>
                <a:lnTo>
                  <a:pt x="2658" y="4938"/>
                </a:lnTo>
                <a:lnTo>
                  <a:pt x="2658" y="4917"/>
                </a:lnTo>
                <a:lnTo>
                  <a:pt x="2721" y="4875"/>
                </a:lnTo>
                <a:lnTo>
                  <a:pt x="2784" y="4896"/>
                </a:lnTo>
                <a:lnTo>
                  <a:pt x="2951" y="5043"/>
                </a:lnTo>
                <a:lnTo>
                  <a:pt x="3014" y="5085"/>
                </a:lnTo>
                <a:lnTo>
                  <a:pt x="3014" y="5127"/>
                </a:lnTo>
                <a:lnTo>
                  <a:pt x="3076" y="5127"/>
                </a:lnTo>
                <a:lnTo>
                  <a:pt x="3181" y="5231"/>
                </a:lnTo>
                <a:lnTo>
                  <a:pt x="3202" y="5252"/>
                </a:lnTo>
                <a:lnTo>
                  <a:pt x="3244" y="5252"/>
                </a:lnTo>
                <a:lnTo>
                  <a:pt x="3244" y="5189"/>
                </a:lnTo>
                <a:lnTo>
                  <a:pt x="3286" y="5189"/>
                </a:lnTo>
                <a:lnTo>
                  <a:pt x="3286" y="5106"/>
                </a:lnTo>
                <a:lnTo>
                  <a:pt x="3307" y="4875"/>
                </a:lnTo>
                <a:lnTo>
                  <a:pt x="3265" y="4771"/>
                </a:lnTo>
                <a:lnTo>
                  <a:pt x="3160" y="4708"/>
                </a:lnTo>
                <a:lnTo>
                  <a:pt x="3097" y="4478"/>
                </a:lnTo>
                <a:lnTo>
                  <a:pt x="3139" y="4269"/>
                </a:lnTo>
                <a:lnTo>
                  <a:pt x="3202" y="4143"/>
                </a:lnTo>
                <a:lnTo>
                  <a:pt x="3265" y="3955"/>
                </a:lnTo>
                <a:lnTo>
                  <a:pt x="3369" y="3787"/>
                </a:lnTo>
                <a:lnTo>
                  <a:pt x="3495" y="3787"/>
                </a:lnTo>
                <a:lnTo>
                  <a:pt x="3767" y="3725"/>
                </a:lnTo>
                <a:lnTo>
                  <a:pt x="3913" y="3725"/>
                </a:lnTo>
                <a:lnTo>
                  <a:pt x="3976" y="3766"/>
                </a:lnTo>
                <a:lnTo>
                  <a:pt x="4123" y="3683"/>
                </a:lnTo>
                <a:lnTo>
                  <a:pt x="4248" y="3683"/>
                </a:lnTo>
                <a:lnTo>
                  <a:pt x="4395" y="3746"/>
                </a:lnTo>
                <a:lnTo>
                  <a:pt x="4541" y="3725"/>
                </a:lnTo>
                <a:lnTo>
                  <a:pt x="4646" y="3787"/>
                </a:lnTo>
                <a:lnTo>
                  <a:pt x="4771" y="3725"/>
                </a:lnTo>
                <a:lnTo>
                  <a:pt x="4855" y="3641"/>
                </a:lnTo>
                <a:lnTo>
                  <a:pt x="4855" y="3432"/>
                </a:lnTo>
                <a:lnTo>
                  <a:pt x="4834" y="3348"/>
                </a:lnTo>
                <a:lnTo>
                  <a:pt x="4855" y="3243"/>
                </a:lnTo>
                <a:lnTo>
                  <a:pt x="4855" y="3160"/>
                </a:lnTo>
                <a:lnTo>
                  <a:pt x="4876" y="3034"/>
                </a:lnTo>
                <a:lnTo>
                  <a:pt x="4876" y="2950"/>
                </a:lnTo>
                <a:lnTo>
                  <a:pt x="4729" y="2846"/>
                </a:lnTo>
                <a:lnTo>
                  <a:pt x="4750" y="2804"/>
                </a:lnTo>
                <a:lnTo>
                  <a:pt x="4667" y="2741"/>
                </a:lnTo>
                <a:lnTo>
                  <a:pt x="4541" y="2741"/>
                </a:lnTo>
                <a:lnTo>
                  <a:pt x="4437" y="2616"/>
                </a:lnTo>
                <a:lnTo>
                  <a:pt x="4332" y="2532"/>
                </a:lnTo>
                <a:lnTo>
                  <a:pt x="4353" y="2469"/>
                </a:lnTo>
                <a:lnTo>
                  <a:pt x="4353" y="2281"/>
                </a:lnTo>
                <a:lnTo>
                  <a:pt x="4311" y="2155"/>
                </a:lnTo>
                <a:lnTo>
                  <a:pt x="4353" y="2072"/>
                </a:lnTo>
                <a:lnTo>
                  <a:pt x="4353" y="1988"/>
                </a:lnTo>
                <a:lnTo>
                  <a:pt x="4311" y="1862"/>
                </a:lnTo>
                <a:lnTo>
                  <a:pt x="4185" y="1758"/>
                </a:lnTo>
                <a:lnTo>
                  <a:pt x="3913" y="1570"/>
                </a:lnTo>
                <a:lnTo>
                  <a:pt x="3830" y="1423"/>
                </a:lnTo>
                <a:lnTo>
                  <a:pt x="3579" y="1339"/>
                </a:lnTo>
                <a:lnTo>
                  <a:pt x="3390" y="1381"/>
                </a:lnTo>
                <a:lnTo>
                  <a:pt x="3265" y="1653"/>
                </a:lnTo>
                <a:lnTo>
                  <a:pt x="3014" y="1674"/>
                </a:lnTo>
                <a:lnTo>
                  <a:pt x="2930" y="1549"/>
                </a:lnTo>
                <a:lnTo>
                  <a:pt x="2825" y="1549"/>
                </a:lnTo>
                <a:lnTo>
                  <a:pt x="2616" y="1444"/>
                </a:lnTo>
                <a:lnTo>
                  <a:pt x="2428" y="1528"/>
                </a:lnTo>
                <a:lnTo>
                  <a:pt x="2428" y="1653"/>
                </a:lnTo>
                <a:lnTo>
                  <a:pt x="2260" y="1674"/>
                </a:lnTo>
                <a:lnTo>
                  <a:pt x="2114" y="1758"/>
                </a:lnTo>
                <a:lnTo>
                  <a:pt x="2114" y="1465"/>
                </a:lnTo>
                <a:lnTo>
                  <a:pt x="2114" y="1256"/>
                </a:lnTo>
                <a:lnTo>
                  <a:pt x="2051" y="1130"/>
                </a:lnTo>
                <a:lnTo>
                  <a:pt x="2114" y="1025"/>
                </a:lnTo>
                <a:lnTo>
                  <a:pt x="2135" y="942"/>
                </a:lnTo>
                <a:lnTo>
                  <a:pt x="2051" y="837"/>
                </a:lnTo>
                <a:lnTo>
                  <a:pt x="2135" y="712"/>
                </a:lnTo>
                <a:lnTo>
                  <a:pt x="2114" y="607"/>
                </a:lnTo>
                <a:lnTo>
                  <a:pt x="1905" y="607"/>
                </a:lnTo>
                <a:lnTo>
                  <a:pt x="1821" y="691"/>
                </a:lnTo>
                <a:lnTo>
                  <a:pt x="1716" y="628"/>
                </a:lnTo>
                <a:lnTo>
                  <a:pt x="1633" y="502"/>
                </a:lnTo>
                <a:lnTo>
                  <a:pt x="1716" y="419"/>
                </a:lnTo>
                <a:lnTo>
                  <a:pt x="1696" y="230"/>
                </a:lnTo>
                <a:lnTo>
                  <a:pt x="1591" y="105"/>
                </a:lnTo>
                <a:lnTo>
                  <a:pt x="1424" y="126"/>
                </a:lnTo>
                <a:lnTo>
                  <a:pt x="1382" y="0"/>
                </a:lnTo>
                <a:close/>
              </a:path>
            </a:pathLst>
          </a:custGeom>
          <a:solidFill>
            <a:schemeClr val="accent1">
              <a:lumMod val="60000"/>
              <a:lumOff val="40000"/>
            </a:schemeClr>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78" name="Google Shape;10501;p32">
            <a:extLst>
              <a:ext uri="{FF2B5EF4-FFF2-40B4-BE49-F238E27FC236}">
                <a16:creationId xmlns:a16="http://schemas.microsoft.com/office/drawing/2014/main" id="{CF350F1C-60AF-400F-31F3-EBE57EC4971D}"/>
              </a:ext>
            </a:extLst>
          </p:cNvPr>
          <p:cNvSpPr/>
          <p:nvPr/>
        </p:nvSpPr>
        <p:spPr>
          <a:xfrm>
            <a:off x="9774692" y="3627380"/>
            <a:ext cx="198315" cy="432456"/>
          </a:xfrm>
          <a:custGeom>
            <a:avLst/>
            <a:gdLst/>
            <a:ahLst/>
            <a:cxnLst/>
            <a:rect l="l" t="t" r="r" b="b"/>
            <a:pathLst>
              <a:path w="5127" h="11530" extrusionOk="0">
                <a:moveTo>
                  <a:pt x="2407" y="0"/>
                </a:moveTo>
                <a:lnTo>
                  <a:pt x="2302" y="42"/>
                </a:lnTo>
                <a:lnTo>
                  <a:pt x="2344" y="63"/>
                </a:lnTo>
                <a:lnTo>
                  <a:pt x="2365" y="147"/>
                </a:lnTo>
                <a:lnTo>
                  <a:pt x="2260" y="251"/>
                </a:lnTo>
                <a:lnTo>
                  <a:pt x="2260" y="419"/>
                </a:lnTo>
                <a:lnTo>
                  <a:pt x="2281" y="523"/>
                </a:lnTo>
                <a:lnTo>
                  <a:pt x="2155" y="461"/>
                </a:lnTo>
                <a:lnTo>
                  <a:pt x="2072" y="377"/>
                </a:lnTo>
                <a:lnTo>
                  <a:pt x="1925" y="482"/>
                </a:lnTo>
                <a:lnTo>
                  <a:pt x="1716" y="544"/>
                </a:lnTo>
                <a:lnTo>
                  <a:pt x="1653" y="691"/>
                </a:lnTo>
                <a:lnTo>
                  <a:pt x="1528" y="858"/>
                </a:lnTo>
                <a:lnTo>
                  <a:pt x="1402" y="900"/>
                </a:lnTo>
                <a:lnTo>
                  <a:pt x="1214" y="1193"/>
                </a:lnTo>
                <a:lnTo>
                  <a:pt x="1193" y="1360"/>
                </a:lnTo>
                <a:lnTo>
                  <a:pt x="1235" y="1402"/>
                </a:lnTo>
                <a:lnTo>
                  <a:pt x="1151" y="1632"/>
                </a:lnTo>
                <a:lnTo>
                  <a:pt x="1005" y="1904"/>
                </a:lnTo>
                <a:lnTo>
                  <a:pt x="1005" y="2009"/>
                </a:lnTo>
                <a:lnTo>
                  <a:pt x="1130" y="2051"/>
                </a:lnTo>
                <a:lnTo>
                  <a:pt x="1005" y="2365"/>
                </a:lnTo>
                <a:lnTo>
                  <a:pt x="942" y="2616"/>
                </a:lnTo>
                <a:lnTo>
                  <a:pt x="879" y="2825"/>
                </a:lnTo>
                <a:lnTo>
                  <a:pt x="712" y="2825"/>
                </a:lnTo>
                <a:lnTo>
                  <a:pt x="607" y="2783"/>
                </a:lnTo>
                <a:lnTo>
                  <a:pt x="502" y="2783"/>
                </a:lnTo>
                <a:lnTo>
                  <a:pt x="565" y="3076"/>
                </a:lnTo>
                <a:lnTo>
                  <a:pt x="565" y="3202"/>
                </a:lnTo>
                <a:lnTo>
                  <a:pt x="565" y="3411"/>
                </a:lnTo>
                <a:lnTo>
                  <a:pt x="419" y="3411"/>
                </a:lnTo>
                <a:lnTo>
                  <a:pt x="440" y="3578"/>
                </a:lnTo>
                <a:lnTo>
                  <a:pt x="419" y="3704"/>
                </a:lnTo>
                <a:lnTo>
                  <a:pt x="440" y="3808"/>
                </a:lnTo>
                <a:lnTo>
                  <a:pt x="398" y="4018"/>
                </a:lnTo>
                <a:lnTo>
                  <a:pt x="314" y="4039"/>
                </a:lnTo>
                <a:lnTo>
                  <a:pt x="272" y="4018"/>
                </a:lnTo>
                <a:lnTo>
                  <a:pt x="251" y="4122"/>
                </a:lnTo>
                <a:lnTo>
                  <a:pt x="251" y="4206"/>
                </a:lnTo>
                <a:lnTo>
                  <a:pt x="251" y="4332"/>
                </a:lnTo>
                <a:lnTo>
                  <a:pt x="189" y="4457"/>
                </a:lnTo>
                <a:lnTo>
                  <a:pt x="147" y="4436"/>
                </a:lnTo>
                <a:lnTo>
                  <a:pt x="42" y="4562"/>
                </a:lnTo>
                <a:lnTo>
                  <a:pt x="0" y="4666"/>
                </a:lnTo>
                <a:lnTo>
                  <a:pt x="0" y="4729"/>
                </a:lnTo>
                <a:lnTo>
                  <a:pt x="84" y="4834"/>
                </a:lnTo>
                <a:lnTo>
                  <a:pt x="105" y="4980"/>
                </a:lnTo>
                <a:lnTo>
                  <a:pt x="377" y="5231"/>
                </a:lnTo>
                <a:lnTo>
                  <a:pt x="377" y="5231"/>
                </a:lnTo>
                <a:lnTo>
                  <a:pt x="314" y="5127"/>
                </a:lnTo>
                <a:lnTo>
                  <a:pt x="314" y="5064"/>
                </a:lnTo>
                <a:lnTo>
                  <a:pt x="398" y="5148"/>
                </a:lnTo>
                <a:lnTo>
                  <a:pt x="523" y="5148"/>
                </a:lnTo>
                <a:lnTo>
                  <a:pt x="419" y="5231"/>
                </a:lnTo>
                <a:lnTo>
                  <a:pt x="440" y="5273"/>
                </a:lnTo>
                <a:lnTo>
                  <a:pt x="565" y="5273"/>
                </a:lnTo>
                <a:lnTo>
                  <a:pt x="565" y="5189"/>
                </a:lnTo>
                <a:lnTo>
                  <a:pt x="586" y="5273"/>
                </a:lnTo>
                <a:lnTo>
                  <a:pt x="691" y="5273"/>
                </a:lnTo>
                <a:lnTo>
                  <a:pt x="733" y="5357"/>
                </a:lnTo>
                <a:lnTo>
                  <a:pt x="921" y="5399"/>
                </a:lnTo>
                <a:lnTo>
                  <a:pt x="1026" y="5566"/>
                </a:lnTo>
                <a:lnTo>
                  <a:pt x="1026" y="5671"/>
                </a:lnTo>
                <a:lnTo>
                  <a:pt x="942" y="5692"/>
                </a:lnTo>
                <a:lnTo>
                  <a:pt x="900" y="5608"/>
                </a:lnTo>
                <a:lnTo>
                  <a:pt x="816" y="5671"/>
                </a:lnTo>
                <a:lnTo>
                  <a:pt x="900" y="5754"/>
                </a:lnTo>
                <a:lnTo>
                  <a:pt x="921" y="5775"/>
                </a:lnTo>
                <a:lnTo>
                  <a:pt x="900" y="5796"/>
                </a:lnTo>
                <a:lnTo>
                  <a:pt x="795" y="5775"/>
                </a:lnTo>
                <a:lnTo>
                  <a:pt x="774" y="5671"/>
                </a:lnTo>
                <a:lnTo>
                  <a:pt x="670" y="5671"/>
                </a:lnTo>
                <a:lnTo>
                  <a:pt x="670" y="5712"/>
                </a:lnTo>
                <a:lnTo>
                  <a:pt x="795" y="5817"/>
                </a:lnTo>
                <a:lnTo>
                  <a:pt x="795" y="5880"/>
                </a:lnTo>
                <a:lnTo>
                  <a:pt x="900" y="6005"/>
                </a:lnTo>
                <a:lnTo>
                  <a:pt x="1109" y="6068"/>
                </a:lnTo>
                <a:lnTo>
                  <a:pt x="1088" y="5880"/>
                </a:lnTo>
                <a:lnTo>
                  <a:pt x="1026" y="5775"/>
                </a:lnTo>
                <a:lnTo>
                  <a:pt x="1151" y="5859"/>
                </a:lnTo>
                <a:lnTo>
                  <a:pt x="1151" y="5964"/>
                </a:lnTo>
                <a:lnTo>
                  <a:pt x="1214" y="6068"/>
                </a:lnTo>
                <a:lnTo>
                  <a:pt x="1298" y="6131"/>
                </a:lnTo>
                <a:lnTo>
                  <a:pt x="1319" y="6298"/>
                </a:lnTo>
                <a:lnTo>
                  <a:pt x="1402" y="6382"/>
                </a:lnTo>
                <a:lnTo>
                  <a:pt x="1360" y="6403"/>
                </a:lnTo>
                <a:lnTo>
                  <a:pt x="1402" y="6445"/>
                </a:lnTo>
                <a:lnTo>
                  <a:pt x="1465" y="6487"/>
                </a:lnTo>
                <a:lnTo>
                  <a:pt x="1465" y="6717"/>
                </a:lnTo>
                <a:lnTo>
                  <a:pt x="1570" y="6947"/>
                </a:lnTo>
                <a:lnTo>
                  <a:pt x="1632" y="7010"/>
                </a:lnTo>
                <a:lnTo>
                  <a:pt x="1486" y="7114"/>
                </a:lnTo>
                <a:lnTo>
                  <a:pt x="1402" y="7658"/>
                </a:lnTo>
                <a:lnTo>
                  <a:pt x="1444" y="7784"/>
                </a:lnTo>
                <a:lnTo>
                  <a:pt x="1423" y="7847"/>
                </a:lnTo>
                <a:lnTo>
                  <a:pt x="1444" y="7889"/>
                </a:lnTo>
                <a:lnTo>
                  <a:pt x="1528" y="7742"/>
                </a:lnTo>
                <a:lnTo>
                  <a:pt x="1653" y="7637"/>
                </a:lnTo>
                <a:lnTo>
                  <a:pt x="1716" y="7470"/>
                </a:lnTo>
                <a:lnTo>
                  <a:pt x="1716" y="7658"/>
                </a:lnTo>
                <a:lnTo>
                  <a:pt x="1549" y="7805"/>
                </a:lnTo>
                <a:lnTo>
                  <a:pt x="1549" y="7972"/>
                </a:lnTo>
                <a:lnTo>
                  <a:pt x="1632" y="7951"/>
                </a:lnTo>
                <a:lnTo>
                  <a:pt x="1632" y="7868"/>
                </a:lnTo>
                <a:lnTo>
                  <a:pt x="1779" y="7784"/>
                </a:lnTo>
                <a:lnTo>
                  <a:pt x="1863" y="7868"/>
                </a:lnTo>
                <a:lnTo>
                  <a:pt x="1925" y="7868"/>
                </a:lnTo>
                <a:lnTo>
                  <a:pt x="1925" y="7805"/>
                </a:lnTo>
                <a:lnTo>
                  <a:pt x="1946" y="7847"/>
                </a:lnTo>
                <a:lnTo>
                  <a:pt x="1988" y="7847"/>
                </a:lnTo>
                <a:lnTo>
                  <a:pt x="2009" y="7805"/>
                </a:lnTo>
                <a:lnTo>
                  <a:pt x="2135" y="7805"/>
                </a:lnTo>
                <a:lnTo>
                  <a:pt x="2365" y="7658"/>
                </a:lnTo>
                <a:lnTo>
                  <a:pt x="2386" y="7575"/>
                </a:lnTo>
                <a:lnTo>
                  <a:pt x="2448" y="7596"/>
                </a:lnTo>
                <a:lnTo>
                  <a:pt x="2511" y="7596"/>
                </a:lnTo>
                <a:lnTo>
                  <a:pt x="2658" y="7533"/>
                </a:lnTo>
                <a:lnTo>
                  <a:pt x="2574" y="7491"/>
                </a:lnTo>
                <a:lnTo>
                  <a:pt x="2574" y="7470"/>
                </a:lnTo>
                <a:lnTo>
                  <a:pt x="2511" y="7365"/>
                </a:lnTo>
                <a:lnTo>
                  <a:pt x="2574" y="7365"/>
                </a:lnTo>
                <a:lnTo>
                  <a:pt x="2616" y="7449"/>
                </a:lnTo>
                <a:lnTo>
                  <a:pt x="2720" y="7470"/>
                </a:lnTo>
                <a:lnTo>
                  <a:pt x="2888" y="7345"/>
                </a:lnTo>
                <a:lnTo>
                  <a:pt x="2867" y="7282"/>
                </a:lnTo>
                <a:lnTo>
                  <a:pt x="2909" y="7240"/>
                </a:lnTo>
                <a:lnTo>
                  <a:pt x="2909" y="7114"/>
                </a:lnTo>
                <a:lnTo>
                  <a:pt x="2867" y="7052"/>
                </a:lnTo>
                <a:lnTo>
                  <a:pt x="2867" y="7010"/>
                </a:lnTo>
                <a:lnTo>
                  <a:pt x="2888" y="6947"/>
                </a:lnTo>
                <a:lnTo>
                  <a:pt x="2804" y="6863"/>
                </a:lnTo>
                <a:lnTo>
                  <a:pt x="2909" y="6947"/>
                </a:lnTo>
                <a:lnTo>
                  <a:pt x="2909" y="7010"/>
                </a:lnTo>
                <a:lnTo>
                  <a:pt x="2992" y="7010"/>
                </a:lnTo>
                <a:lnTo>
                  <a:pt x="2992" y="7073"/>
                </a:lnTo>
                <a:lnTo>
                  <a:pt x="3118" y="7282"/>
                </a:lnTo>
                <a:lnTo>
                  <a:pt x="3181" y="7365"/>
                </a:lnTo>
                <a:lnTo>
                  <a:pt x="3202" y="7491"/>
                </a:lnTo>
                <a:lnTo>
                  <a:pt x="3306" y="7491"/>
                </a:lnTo>
                <a:lnTo>
                  <a:pt x="3390" y="7470"/>
                </a:lnTo>
                <a:lnTo>
                  <a:pt x="3411" y="7386"/>
                </a:lnTo>
                <a:lnTo>
                  <a:pt x="3411" y="7470"/>
                </a:lnTo>
                <a:lnTo>
                  <a:pt x="3390" y="7533"/>
                </a:lnTo>
                <a:lnTo>
                  <a:pt x="3432" y="7658"/>
                </a:lnTo>
                <a:lnTo>
                  <a:pt x="3432" y="7700"/>
                </a:lnTo>
                <a:lnTo>
                  <a:pt x="3411" y="7742"/>
                </a:lnTo>
                <a:lnTo>
                  <a:pt x="3432" y="7847"/>
                </a:lnTo>
                <a:lnTo>
                  <a:pt x="3495" y="7889"/>
                </a:lnTo>
                <a:lnTo>
                  <a:pt x="3536" y="8307"/>
                </a:lnTo>
                <a:lnTo>
                  <a:pt x="3578" y="8328"/>
                </a:lnTo>
                <a:lnTo>
                  <a:pt x="3578" y="8516"/>
                </a:lnTo>
                <a:lnTo>
                  <a:pt x="3725" y="8600"/>
                </a:lnTo>
                <a:lnTo>
                  <a:pt x="3704" y="8642"/>
                </a:lnTo>
                <a:lnTo>
                  <a:pt x="3704" y="8788"/>
                </a:lnTo>
                <a:lnTo>
                  <a:pt x="3767" y="8851"/>
                </a:lnTo>
                <a:lnTo>
                  <a:pt x="3767" y="9123"/>
                </a:lnTo>
                <a:lnTo>
                  <a:pt x="3829" y="9228"/>
                </a:lnTo>
                <a:lnTo>
                  <a:pt x="3829" y="9332"/>
                </a:lnTo>
                <a:lnTo>
                  <a:pt x="3850" y="9311"/>
                </a:lnTo>
                <a:lnTo>
                  <a:pt x="3871" y="9123"/>
                </a:lnTo>
                <a:lnTo>
                  <a:pt x="3955" y="9249"/>
                </a:lnTo>
                <a:lnTo>
                  <a:pt x="3976" y="9374"/>
                </a:lnTo>
                <a:lnTo>
                  <a:pt x="4059" y="9458"/>
                </a:lnTo>
                <a:lnTo>
                  <a:pt x="4080" y="9793"/>
                </a:lnTo>
                <a:lnTo>
                  <a:pt x="4164" y="9855"/>
                </a:lnTo>
                <a:lnTo>
                  <a:pt x="4185" y="9960"/>
                </a:lnTo>
                <a:lnTo>
                  <a:pt x="4143" y="10002"/>
                </a:lnTo>
                <a:lnTo>
                  <a:pt x="4164" y="10169"/>
                </a:lnTo>
                <a:lnTo>
                  <a:pt x="4227" y="10253"/>
                </a:lnTo>
                <a:lnTo>
                  <a:pt x="4290" y="10316"/>
                </a:lnTo>
                <a:lnTo>
                  <a:pt x="4227" y="10399"/>
                </a:lnTo>
                <a:lnTo>
                  <a:pt x="4269" y="10567"/>
                </a:lnTo>
                <a:lnTo>
                  <a:pt x="4248" y="10609"/>
                </a:lnTo>
                <a:lnTo>
                  <a:pt x="4227" y="10630"/>
                </a:lnTo>
                <a:lnTo>
                  <a:pt x="4185" y="10797"/>
                </a:lnTo>
                <a:lnTo>
                  <a:pt x="4227" y="10818"/>
                </a:lnTo>
                <a:lnTo>
                  <a:pt x="4227" y="10922"/>
                </a:lnTo>
                <a:lnTo>
                  <a:pt x="4143" y="11027"/>
                </a:lnTo>
                <a:lnTo>
                  <a:pt x="4101" y="11048"/>
                </a:lnTo>
                <a:lnTo>
                  <a:pt x="4059" y="11048"/>
                </a:lnTo>
                <a:lnTo>
                  <a:pt x="4059" y="11111"/>
                </a:lnTo>
                <a:lnTo>
                  <a:pt x="4101" y="11194"/>
                </a:lnTo>
                <a:lnTo>
                  <a:pt x="4101" y="11341"/>
                </a:lnTo>
                <a:lnTo>
                  <a:pt x="4164" y="11529"/>
                </a:lnTo>
                <a:lnTo>
                  <a:pt x="4185" y="11341"/>
                </a:lnTo>
                <a:lnTo>
                  <a:pt x="4248" y="11236"/>
                </a:lnTo>
                <a:lnTo>
                  <a:pt x="4248" y="11257"/>
                </a:lnTo>
                <a:lnTo>
                  <a:pt x="4269" y="11153"/>
                </a:lnTo>
                <a:lnTo>
                  <a:pt x="4332" y="11090"/>
                </a:lnTo>
                <a:lnTo>
                  <a:pt x="4332" y="10922"/>
                </a:lnTo>
                <a:lnTo>
                  <a:pt x="4457" y="10839"/>
                </a:lnTo>
                <a:lnTo>
                  <a:pt x="4583" y="10483"/>
                </a:lnTo>
                <a:lnTo>
                  <a:pt x="4666" y="10420"/>
                </a:lnTo>
                <a:lnTo>
                  <a:pt x="4666" y="10253"/>
                </a:lnTo>
                <a:lnTo>
                  <a:pt x="4583" y="10106"/>
                </a:lnTo>
                <a:lnTo>
                  <a:pt x="4604" y="9960"/>
                </a:lnTo>
                <a:lnTo>
                  <a:pt x="4562" y="9855"/>
                </a:lnTo>
                <a:lnTo>
                  <a:pt x="4541" y="9667"/>
                </a:lnTo>
                <a:lnTo>
                  <a:pt x="4457" y="9583"/>
                </a:lnTo>
                <a:lnTo>
                  <a:pt x="4478" y="9479"/>
                </a:lnTo>
                <a:lnTo>
                  <a:pt x="4457" y="9353"/>
                </a:lnTo>
                <a:lnTo>
                  <a:pt x="4478" y="9270"/>
                </a:lnTo>
                <a:lnTo>
                  <a:pt x="4436" y="9018"/>
                </a:lnTo>
                <a:lnTo>
                  <a:pt x="4269" y="8851"/>
                </a:lnTo>
                <a:lnTo>
                  <a:pt x="4080" y="8725"/>
                </a:lnTo>
                <a:lnTo>
                  <a:pt x="3934" y="8537"/>
                </a:lnTo>
                <a:lnTo>
                  <a:pt x="3934" y="8433"/>
                </a:lnTo>
                <a:lnTo>
                  <a:pt x="3850" y="8223"/>
                </a:lnTo>
                <a:lnTo>
                  <a:pt x="3955" y="8181"/>
                </a:lnTo>
                <a:lnTo>
                  <a:pt x="3976" y="8077"/>
                </a:lnTo>
                <a:lnTo>
                  <a:pt x="3934" y="7784"/>
                </a:lnTo>
                <a:lnTo>
                  <a:pt x="3955" y="7700"/>
                </a:lnTo>
                <a:lnTo>
                  <a:pt x="4059" y="7658"/>
                </a:lnTo>
                <a:lnTo>
                  <a:pt x="4059" y="7533"/>
                </a:lnTo>
                <a:lnTo>
                  <a:pt x="3934" y="7470"/>
                </a:lnTo>
                <a:lnTo>
                  <a:pt x="3934" y="7345"/>
                </a:lnTo>
                <a:lnTo>
                  <a:pt x="3850" y="7219"/>
                </a:lnTo>
                <a:lnTo>
                  <a:pt x="3767" y="7156"/>
                </a:lnTo>
                <a:lnTo>
                  <a:pt x="3620" y="6863"/>
                </a:lnTo>
                <a:lnTo>
                  <a:pt x="3495" y="6759"/>
                </a:lnTo>
                <a:lnTo>
                  <a:pt x="3432" y="6696"/>
                </a:lnTo>
                <a:lnTo>
                  <a:pt x="3348" y="6612"/>
                </a:lnTo>
                <a:lnTo>
                  <a:pt x="3243" y="6424"/>
                </a:lnTo>
                <a:lnTo>
                  <a:pt x="3181" y="6403"/>
                </a:lnTo>
                <a:lnTo>
                  <a:pt x="3181" y="6319"/>
                </a:lnTo>
                <a:lnTo>
                  <a:pt x="3306" y="6236"/>
                </a:lnTo>
                <a:lnTo>
                  <a:pt x="3411" y="6173"/>
                </a:lnTo>
                <a:lnTo>
                  <a:pt x="3390" y="6089"/>
                </a:lnTo>
                <a:lnTo>
                  <a:pt x="3390" y="5901"/>
                </a:lnTo>
                <a:lnTo>
                  <a:pt x="3453" y="5817"/>
                </a:lnTo>
                <a:lnTo>
                  <a:pt x="3432" y="5650"/>
                </a:lnTo>
                <a:lnTo>
                  <a:pt x="3515" y="5503"/>
                </a:lnTo>
                <a:lnTo>
                  <a:pt x="3746" y="5587"/>
                </a:lnTo>
                <a:lnTo>
                  <a:pt x="3871" y="5482"/>
                </a:lnTo>
                <a:lnTo>
                  <a:pt x="4018" y="5482"/>
                </a:lnTo>
                <a:lnTo>
                  <a:pt x="4039" y="5440"/>
                </a:lnTo>
                <a:lnTo>
                  <a:pt x="4039" y="5273"/>
                </a:lnTo>
                <a:lnTo>
                  <a:pt x="4101" y="5231"/>
                </a:lnTo>
                <a:lnTo>
                  <a:pt x="4269" y="5252"/>
                </a:lnTo>
                <a:lnTo>
                  <a:pt x="4290" y="5168"/>
                </a:lnTo>
                <a:lnTo>
                  <a:pt x="4248" y="5085"/>
                </a:lnTo>
                <a:lnTo>
                  <a:pt x="4248" y="5022"/>
                </a:lnTo>
                <a:lnTo>
                  <a:pt x="4373" y="4980"/>
                </a:lnTo>
                <a:lnTo>
                  <a:pt x="4541" y="4959"/>
                </a:lnTo>
                <a:lnTo>
                  <a:pt x="4562" y="4959"/>
                </a:lnTo>
                <a:lnTo>
                  <a:pt x="4604" y="4813"/>
                </a:lnTo>
                <a:lnTo>
                  <a:pt x="4666" y="4813"/>
                </a:lnTo>
                <a:lnTo>
                  <a:pt x="4792" y="4729"/>
                </a:lnTo>
                <a:lnTo>
                  <a:pt x="4750" y="4645"/>
                </a:lnTo>
                <a:lnTo>
                  <a:pt x="4792" y="4541"/>
                </a:lnTo>
                <a:lnTo>
                  <a:pt x="4813" y="4436"/>
                </a:lnTo>
                <a:lnTo>
                  <a:pt x="4980" y="4415"/>
                </a:lnTo>
                <a:lnTo>
                  <a:pt x="5085" y="4311"/>
                </a:lnTo>
                <a:lnTo>
                  <a:pt x="5127" y="4290"/>
                </a:lnTo>
                <a:lnTo>
                  <a:pt x="5127" y="4143"/>
                </a:lnTo>
                <a:lnTo>
                  <a:pt x="5022" y="4122"/>
                </a:lnTo>
                <a:lnTo>
                  <a:pt x="4771" y="4227"/>
                </a:lnTo>
                <a:lnTo>
                  <a:pt x="4624" y="4227"/>
                </a:lnTo>
                <a:lnTo>
                  <a:pt x="4562" y="4311"/>
                </a:lnTo>
                <a:lnTo>
                  <a:pt x="4436" y="4248"/>
                </a:lnTo>
                <a:lnTo>
                  <a:pt x="4394" y="4122"/>
                </a:lnTo>
                <a:lnTo>
                  <a:pt x="4436" y="3997"/>
                </a:lnTo>
                <a:lnTo>
                  <a:pt x="4352" y="3892"/>
                </a:lnTo>
                <a:lnTo>
                  <a:pt x="4269" y="3976"/>
                </a:lnTo>
                <a:lnTo>
                  <a:pt x="4227" y="3913"/>
                </a:lnTo>
                <a:lnTo>
                  <a:pt x="4039" y="3913"/>
                </a:lnTo>
                <a:lnTo>
                  <a:pt x="3955" y="3934"/>
                </a:lnTo>
                <a:lnTo>
                  <a:pt x="3934" y="3871"/>
                </a:lnTo>
                <a:lnTo>
                  <a:pt x="4039" y="3767"/>
                </a:lnTo>
                <a:lnTo>
                  <a:pt x="4185" y="3578"/>
                </a:lnTo>
                <a:lnTo>
                  <a:pt x="4164" y="3495"/>
                </a:lnTo>
                <a:lnTo>
                  <a:pt x="4227" y="3390"/>
                </a:lnTo>
                <a:lnTo>
                  <a:pt x="4227" y="3306"/>
                </a:lnTo>
                <a:lnTo>
                  <a:pt x="4101" y="3244"/>
                </a:lnTo>
                <a:lnTo>
                  <a:pt x="3955" y="3244"/>
                </a:lnTo>
                <a:lnTo>
                  <a:pt x="3934" y="3285"/>
                </a:lnTo>
                <a:lnTo>
                  <a:pt x="3871" y="3202"/>
                </a:lnTo>
                <a:lnTo>
                  <a:pt x="3913" y="3160"/>
                </a:lnTo>
                <a:lnTo>
                  <a:pt x="3767" y="3139"/>
                </a:lnTo>
                <a:lnTo>
                  <a:pt x="3704" y="3055"/>
                </a:lnTo>
                <a:lnTo>
                  <a:pt x="3725" y="2951"/>
                </a:lnTo>
                <a:lnTo>
                  <a:pt x="3704" y="2846"/>
                </a:lnTo>
                <a:lnTo>
                  <a:pt x="3557" y="2867"/>
                </a:lnTo>
                <a:lnTo>
                  <a:pt x="3495" y="2825"/>
                </a:lnTo>
                <a:lnTo>
                  <a:pt x="3515" y="2741"/>
                </a:lnTo>
                <a:lnTo>
                  <a:pt x="3495" y="2658"/>
                </a:lnTo>
                <a:lnTo>
                  <a:pt x="3223" y="2720"/>
                </a:lnTo>
                <a:lnTo>
                  <a:pt x="3097" y="2825"/>
                </a:lnTo>
                <a:lnTo>
                  <a:pt x="3034" y="2679"/>
                </a:lnTo>
                <a:lnTo>
                  <a:pt x="3055" y="2532"/>
                </a:lnTo>
                <a:lnTo>
                  <a:pt x="2992" y="2469"/>
                </a:lnTo>
                <a:lnTo>
                  <a:pt x="2930" y="2407"/>
                </a:lnTo>
                <a:lnTo>
                  <a:pt x="2825" y="2344"/>
                </a:lnTo>
                <a:lnTo>
                  <a:pt x="2825" y="2239"/>
                </a:lnTo>
                <a:lnTo>
                  <a:pt x="2888" y="2155"/>
                </a:lnTo>
                <a:lnTo>
                  <a:pt x="2825" y="2093"/>
                </a:lnTo>
                <a:lnTo>
                  <a:pt x="2888" y="2009"/>
                </a:lnTo>
                <a:lnTo>
                  <a:pt x="2971" y="1904"/>
                </a:lnTo>
                <a:lnTo>
                  <a:pt x="3034" y="1925"/>
                </a:lnTo>
                <a:lnTo>
                  <a:pt x="3097" y="1883"/>
                </a:lnTo>
                <a:lnTo>
                  <a:pt x="3034" y="1779"/>
                </a:lnTo>
                <a:lnTo>
                  <a:pt x="3055" y="1695"/>
                </a:lnTo>
                <a:lnTo>
                  <a:pt x="3118" y="1674"/>
                </a:lnTo>
                <a:lnTo>
                  <a:pt x="3139" y="1570"/>
                </a:lnTo>
                <a:lnTo>
                  <a:pt x="3243" y="1507"/>
                </a:lnTo>
                <a:lnTo>
                  <a:pt x="3285" y="1423"/>
                </a:lnTo>
                <a:lnTo>
                  <a:pt x="3285" y="1319"/>
                </a:lnTo>
                <a:lnTo>
                  <a:pt x="3306" y="1067"/>
                </a:lnTo>
                <a:lnTo>
                  <a:pt x="3285" y="900"/>
                </a:lnTo>
                <a:lnTo>
                  <a:pt x="3202" y="691"/>
                </a:lnTo>
                <a:lnTo>
                  <a:pt x="3202" y="544"/>
                </a:lnTo>
                <a:lnTo>
                  <a:pt x="3097" y="419"/>
                </a:lnTo>
                <a:lnTo>
                  <a:pt x="2992" y="419"/>
                </a:lnTo>
                <a:lnTo>
                  <a:pt x="2971" y="251"/>
                </a:lnTo>
                <a:lnTo>
                  <a:pt x="2825" y="147"/>
                </a:lnTo>
                <a:lnTo>
                  <a:pt x="2783" y="0"/>
                </a:lnTo>
                <a:lnTo>
                  <a:pt x="2616" y="0"/>
                </a:lnTo>
                <a:lnTo>
                  <a:pt x="2532" y="42"/>
                </a:lnTo>
                <a:lnTo>
                  <a:pt x="2407"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79" name="Google Shape;10502;p32">
            <a:extLst>
              <a:ext uri="{FF2B5EF4-FFF2-40B4-BE49-F238E27FC236}">
                <a16:creationId xmlns:a16="http://schemas.microsoft.com/office/drawing/2014/main" id="{0232280D-3E00-F6DA-257D-A57950E97D46}"/>
              </a:ext>
            </a:extLst>
          </p:cNvPr>
          <p:cNvSpPr/>
          <p:nvPr/>
        </p:nvSpPr>
        <p:spPr>
          <a:xfrm>
            <a:off x="9669480" y="3666614"/>
            <a:ext cx="114957" cy="143653"/>
          </a:xfrm>
          <a:custGeom>
            <a:avLst/>
            <a:gdLst/>
            <a:ahLst/>
            <a:cxnLst/>
            <a:rect l="l" t="t" r="r" b="b"/>
            <a:pathLst>
              <a:path w="2972" h="3830" extrusionOk="0">
                <a:moveTo>
                  <a:pt x="209" y="1"/>
                </a:moveTo>
                <a:lnTo>
                  <a:pt x="189" y="63"/>
                </a:lnTo>
                <a:lnTo>
                  <a:pt x="147" y="63"/>
                </a:lnTo>
                <a:lnTo>
                  <a:pt x="147" y="147"/>
                </a:lnTo>
                <a:lnTo>
                  <a:pt x="189" y="210"/>
                </a:lnTo>
                <a:lnTo>
                  <a:pt x="147" y="356"/>
                </a:lnTo>
                <a:lnTo>
                  <a:pt x="21" y="482"/>
                </a:lnTo>
                <a:lnTo>
                  <a:pt x="0" y="628"/>
                </a:lnTo>
                <a:lnTo>
                  <a:pt x="293" y="733"/>
                </a:lnTo>
                <a:lnTo>
                  <a:pt x="398" y="670"/>
                </a:lnTo>
                <a:lnTo>
                  <a:pt x="523" y="691"/>
                </a:lnTo>
                <a:lnTo>
                  <a:pt x="502" y="754"/>
                </a:lnTo>
                <a:lnTo>
                  <a:pt x="544" y="900"/>
                </a:lnTo>
                <a:lnTo>
                  <a:pt x="481" y="963"/>
                </a:lnTo>
                <a:lnTo>
                  <a:pt x="398" y="942"/>
                </a:lnTo>
                <a:lnTo>
                  <a:pt x="314" y="984"/>
                </a:lnTo>
                <a:lnTo>
                  <a:pt x="272" y="1151"/>
                </a:lnTo>
                <a:lnTo>
                  <a:pt x="168" y="1172"/>
                </a:lnTo>
                <a:lnTo>
                  <a:pt x="168" y="1402"/>
                </a:lnTo>
                <a:lnTo>
                  <a:pt x="293" y="1570"/>
                </a:lnTo>
                <a:lnTo>
                  <a:pt x="419" y="1612"/>
                </a:lnTo>
                <a:lnTo>
                  <a:pt x="586" y="1800"/>
                </a:lnTo>
                <a:lnTo>
                  <a:pt x="586" y="1988"/>
                </a:lnTo>
                <a:lnTo>
                  <a:pt x="628" y="2114"/>
                </a:lnTo>
                <a:lnTo>
                  <a:pt x="607" y="2218"/>
                </a:lnTo>
                <a:lnTo>
                  <a:pt x="628" y="2407"/>
                </a:lnTo>
                <a:lnTo>
                  <a:pt x="816" y="2637"/>
                </a:lnTo>
                <a:lnTo>
                  <a:pt x="816" y="2783"/>
                </a:lnTo>
                <a:lnTo>
                  <a:pt x="837" y="2888"/>
                </a:lnTo>
                <a:lnTo>
                  <a:pt x="879" y="3076"/>
                </a:lnTo>
                <a:lnTo>
                  <a:pt x="921" y="3055"/>
                </a:lnTo>
                <a:lnTo>
                  <a:pt x="984" y="3160"/>
                </a:lnTo>
                <a:lnTo>
                  <a:pt x="1005" y="3202"/>
                </a:lnTo>
                <a:lnTo>
                  <a:pt x="1046" y="3202"/>
                </a:lnTo>
                <a:lnTo>
                  <a:pt x="1067" y="3139"/>
                </a:lnTo>
                <a:lnTo>
                  <a:pt x="1130" y="3097"/>
                </a:lnTo>
                <a:lnTo>
                  <a:pt x="1214" y="3160"/>
                </a:lnTo>
                <a:lnTo>
                  <a:pt x="1214" y="3181"/>
                </a:lnTo>
                <a:lnTo>
                  <a:pt x="1256" y="3160"/>
                </a:lnTo>
                <a:lnTo>
                  <a:pt x="1298" y="3055"/>
                </a:lnTo>
                <a:lnTo>
                  <a:pt x="1214" y="2930"/>
                </a:lnTo>
                <a:lnTo>
                  <a:pt x="1256" y="2888"/>
                </a:lnTo>
                <a:lnTo>
                  <a:pt x="1256" y="2783"/>
                </a:lnTo>
                <a:lnTo>
                  <a:pt x="1318" y="2721"/>
                </a:lnTo>
                <a:lnTo>
                  <a:pt x="1318" y="2742"/>
                </a:lnTo>
                <a:lnTo>
                  <a:pt x="1256" y="2951"/>
                </a:lnTo>
                <a:lnTo>
                  <a:pt x="1339" y="3055"/>
                </a:lnTo>
                <a:lnTo>
                  <a:pt x="1423" y="2930"/>
                </a:lnTo>
                <a:lnTo>
                  <a:pt x="1507" y="2888"/>
                </a:lnTo>
                <a:lnTo>
                  <a:pt x="1507" y="2888"/>
                </a:lnTo>
                <a:lnTo>
                  <a:pt x="1465" y="2951"/>
                </a:lnTo>
                <a:lnTo>
                  <a:pt x="1423" y="2972"/>
                </a:lnTo>
                <a:lnTo>
                  <a:pt x="1360" y="3076"/>
                </a:lnTo>
                <a:lnTo>
                  <a:pt x="1465" y="3139"/>
                </a:lnTo>
                <a:lnTo>
                  <a:pt x="1549" y="2951"/>
                </a:lnTo>
                <a:lnTo>
                  <a:pt x="1653" y="2930"/>
                </a:lnTo>
                <a:lnTo>
                  <a:pt x="1674" y="2762"/>
                </a:lnTo>
                <a:lnTo>
                  <a:pt x="1590" y="2637"/>
                </a:lnTo>
                <a:lnTo>
                  <a:pt x="1528" y="2616"/>
                </a:lnTo>
                <a:lnTo>
                  <a:pt x="1632" y="2553"/>
                </a:lnTo>
                <a:lnTo>
                  <a:pt x="1653" y="2511"/>
                </a:lnTo>
                <a:lnTo>
                  <a:pt x="1570" y="2365"/>
                </a:lnTo>
                <a:lnTo>
                  <a:pt x="1549" y="2156"/>
                </a:lnTo>
                <a:lnTo>
                  <a:pt x="1590" y="2344"/>
                </a:lnTo>
                <a:lnTo>
                  <a:pt x="1716" y="2449"/>
                </a:lnTo>
                <a:lnTo>
                  <a:pt x="1779" y="2428"/>
                </a:lnTo>
                <a:lnTo>
                  <a:pt x="1779" y="2470"/>
                </a:lnTo>
                <a:lnTo>
                  <a:pt x="1988" y="2574"/>
                </a:lnTo>
                <a:lnTo>
                  <a:pt x="2093" y="2511"/>
                </a:lnTo>
                <a:lnTo>
                  <a:pt x="2155" y="2532"/>
                </a:lnTo>
                <a:lnTo>
                  <a:pt x="2155" y="2470"/>
                </a:lnTo>
                <a:lnTo>
                  <a:pt x="2197" y="2470"/>
                </a:lnTo>
                <a:lnTo>
                  <a:pt x="2365" y="2888"/>
                </a:lnTo>
                <a:lnTo>
                  <a:pt x="2448" y="2951"/>
                </a:lnTo>
                <a:lnTo>
                  <a:pt x="2448" y="3034"/>
                </a:lnTo>
                <a:lnTo>
                  <a:pt x="2406" y="3160"/>
                </a:lnTo>
                <a:lnTo>
                  <a:pt x="2469" y="3181"/>
                </a:lnTo>
                <a:lnTo>
                  <a:pt x="2406" y="3348"/>
                </a:lnTo>
                <a:lnTo>
                  <a:pt x="2448" y="3369"/>
                </a:lnTo>
                <a:lnTo>
                  <a:pt x="2511" y="3306"/>
                </a:lnTo>
                <a:lnTo>
                  <a:pt x="2553" y="3265"/>
                </a:lnTo>
                <a:lnTo>
                  <a:pt x="2553" y="3265"/>
                </a:lnTo>
                <a:lnTo>
                  <a:pt x="2511" y="3369"/>
                </a:lnTo>
                <a:lnTo>
                  <a:pt x="2490" y="3411"/>
                </a:lnTo>
                <a:lnTo>
                  <a:pt x="2553" y="3495"/>
                </a:lnTo>
                <a:lnTo>
                  <a:pt x="2637" y="3620"/>
                </a:lnTo>
                <a:lnTo>
                  <a:pt x="2720" y="3830"/>
                </a:lnTo>
                <a:lnTo>
                  <a:pt x="2762" y="3830"/>
                </a:lnTo>
                <a:lnTo>
                  <a:pt x="2720" y="3683"/>
                </a:lnTo>
                <a:lnTo>
                  <a:pt x="2720" y="3620"/>
                </a:lnTo>
                <a:lnTo>
                  <a:pt x="2762" y="3516"/>
                </a:lnTo>
                <a:lnTo>
                  <a:pt x="2867" y="3390"/>
                </a:lnTo>
                <a:lnTo>
                  <a:pt x="2909" y="3411"/>
                </a:lnTo>
                <a:lnTo>
                  <a:pt x="2971" y="3286"/>
                </a:lnTo>
                <a:lnTo>
                  <a:pt x="2971" y="3160"/>
                </a:lnTo>
                <a:lnTo>
                  <a:pt x="2930" y="3139"/>
                </a:lnTo>
                <a:lnTo>
                  <a:pt x="2909" y="3076"/>
                </a:lnTo>
                <a:lnTo>
                  <a:pt x="2909" y="3034"/>
                </a:lnTo>
                <a:lnTo>
                  <a:pt x="2888" y="2972"/>
                </a:lnTo>
                <a:lnTo>
                  <a:pt x="2867" y="2888"/>
                </a:lnTo>
                <a:lnTo>
                  <a:pt x="2804" y="2742"/>
                </a:lnTo>
                <a:lnTo>
                  <a:pt x="2783" y="2511"/>
                </a:lnTo>
                <a:lnTo>
                  <a:pt x="2720" y="2428"/>
                </a:lnTo>
                <a:lnTo>
                  <a:pt x="2720" y="2302"/>
                </a:lnTo>
                <a:lnTo>
                  <a:pt x="2699" y="2135"/>
                </a:lnTo>
                <a:lnTo>
                  <a:pt x="2637" y="2051"/>
                </a:lnTo>
                <a:lnTo>
                  <a:pt x="2595" y="2009"/>
                </a:lnTo>
                <a:lnTo>
                  <a:pt x="2511" y="2009"/>
                </a:lnTo>
                <a:lnTo>
                  <a:pt x="2448" y="1946"/>
                </a:lnTo>
                <a:lnTo>
                  <a:pt x="2386" y="2009"/>
                </a:lnTo>
                <a:lnTo>
                  <a:pt x="2406" y="2051"/>
                </a:lnTo>
                <a:lnTo>
                  <a:pt x="2386" y="2114"/>
                </a:lnTo>
                <a:lnTo>
                  <a:pt x="2386" y="2156"/>
                </a:lnTo>
                <a:lnTo>
                  <a:pt x="2344" y="2239"/>
                </a:lnTo>
                <a:lnTo>
                  <a:pt x="2365" y="2302"/>
                </a:lnTo>
                <a:lnTo>
                  <a:pt x="2365" y="2365"/>
                </a:lnTo>
                <a:lnTo>
                  <a:pt x="2281" y="2365"/>
                </a:lnTo>
                <a:lnTo>
                  <a:pt x="2197" y="2260"/>
                </a:lnTo>
                <a:lnTo>
                  <a:pt x="2093" y="2156"/>
                </a:lnTo>
                <a:lnTo>
                  <a:pt x="2093" y="2114"/>
                </a:lnTo>
                <a:lnTo>
                  <a:pt x="2030" y="2051"/>
                </a:lnTo>
                <a:lnTo>
                  <a:pt x="1967" y="1905"/>
                </a:lnTo>
                <a:lnTo>
                  <a:pt x="1967" y="1821"/>
                </a:lnTo>
                <a:lnTo>
                  <a:pt x="2030" y="1800"/>
                </a:lnTo>
                <a:lnTo>
                  <a:pt x="2051" y="1716"/>
                </a:lnTo>
                <a:lnTo>
                  <a:pt x="2155" y="1633"/>
                </a:lnTo>
                <a:lnTo>
                  <a:pt x="2176" y="1695"/>
                </a:lnTo>
                <a:lnTo>
                  <a:pt x="2260" y="1695"/>
                </a:lnTo>
                <a:lnTo>
                  <a:pt x="2302" y="1633"/>
                </a:lnTo>
                <a:lnTo>
                  <a:pt x="2302" y="1570"/>
                </a:lnTo>
                <a:lnTo>
                  <a:pt x="2365" y="1528"/>
                </a:lnTo>
                <a:lnTo>
                  <a:pt x="2448" y="1319"/>
                </a:lnTo>
                <a:lnTo>
                  <a:pt x="2469" y="1193"/>
                </a:lnTo>
                <a:lnTo>
                  <a:pt x="2511" y="1068"/>
                </a:lnTo>
                <a:lnTo>
                  <a:pt x="2469" y="1047"/>
                </a:lnTo>
                <a:lnTo>
                  <a:pt x="2365" y="942"/>
                </a:lnTo>
                <a:lnTo>
                  <a:pt x="2302" y="963"/>
                </a:lnTo>
                <a:lnTo>
                  <a:pt x="2260" y="942"/>
                </a:lnTo>
                <a:lnTo>
                  <a:pt x="2176" y="942"/>
                </a:lnTo>
                <a:lnTo>
                  <a:pt x="1967" y="963"/>
                </a:lnTo>
                <a:lnTo>
                  <a:pt x="1779" y="942"/>
                </a:lnTo>
                <a:lnTo>
                  <a:pt x="1423" y="942"/>
                </a:lnTo>
                <a:lnTo>
                  <a:pt x="1298" y="879"/>
                </a:lnTo>
                <a:lnTo>
                  <a:pt x="1193" y="900"/>
                </a:lnTo>
                <a:lnTo>
                  <a:pt x="1067" y="858"/>
                </a:lnTo>
                <a:lnTo>
                  <a:pt x="1067" y="775"/>
                </a:lnTo>
                <a:lnTo>
                  <a:pt x="1026" y="649"/>
                </a:lnTo>
                <a:lnTo>
                  <a:pt x="1026" y="565"/>
                </a:lnTo>
                <a:lnTo>
                  <a:pt x="1005" y="440"/>
                </a:lnTo>
                <a:lnTo>
                  <a:pt x="921" y="314"/>
                </a:lnTo>
                <a:lnTo>
                  <a:pt x="879" y="314"/>
                </a:lnTo>
                <a:lnTo>
                  <a:pt x="837" y="356"/>
                </a:lnTo>
                <a:lnTo>
                  <a:pt x="733" y="314"/>
                </a:lnTo>
                <a:lnTo>
                  <a:pt x="691" y="252"/>
                </a:lnTo>
                <a:lnTo>
                  <a:pt x="607" y="168"/>
                </a:lnTo>
                <a:lnTo>
                  <a:pt x="544" y="168"/>
                </a:lnTo>
                <a:lnTo>
                  <a:pt x="523" y="252"/>
                </a:lnTo>
                <a:lnTo>
                  <a:pt x="607" y="314"/>
                </a:lnTo>
                <a:lnTo>
                  <a:pt x="544" y="335"/>
                </a:lnTo>
                <a:lnTo>
                  <a:pt x="419" y="314"/>
                </a:lnTo>
                <a:lnTo>
                  <a:pt x="356" y="210"/>
                </a:lnTo>
                <a:lnTo>
                  <a:pt x="356" y="147"/>
                </a:lnTo>
                <a:lnTo>
                  <a:pt x="272" y="42"/>
                </a:lnTo>
                <a:lnTo>
                  <a:pt x="209"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80" name="Google Shape;10527;p32">
            <a:extLst>
              <a:ext uri="{FF2B5EF4-FFF2-40B4-BE49-F238E27FC236}">
                <a16:creationId xmlns:a16="http://schemas.microsoft.com/office/drawing/2014/main" id="{B236669D-BC0B-8569-24A8-9227FA702995}"/>
              </a:ext>
            </a:extLst>
          </p:cNvPr>
          <p:cNvSpPr/>
          <p:nvPr/>
        </p:nvSpPr>
        <p:spPr>
          <a:xfrm>
            <a:off x="8678027" y="4540075"/>
            <a:ext cx="169998" cy="308456"/>
          </a:xfrm>
          <a:custGeom>
            <a:avLst/>
            <a:gdLst/>
            <a:ahLst/>
            <a:cxnLst/>
            <a:rect l="l" t="t" r="r" b="b"/>
            <a:pathLst>
              <a:path w="4395" h="8224" extrusionOk="0">
                <a:moveTo>
                  <a:pt x="3914" y="1"/>
                </a:moveTo>
                <a:lnTo>
                  <a:pt x="3746" y="168"/>
                </a:lnTo>
                <a:lnTo>
                  <a:pt x="3809" y="252"/>
                </a:lnTo>
                <a:lnTo>
                  <a:pt x="3704" y="293"/>
                </a:lnTo>
                <a:lnTo>
                  <a:pt x="3600" y="252"/>
                </a:lnTo>
                <a:lnTo>
                  <a:pt x="3537" y="252"/>
                </a:lnTo>
                <a:lnTo>
                  <a:pt x="3621" y="377"/>
                </a:lnTo>
                <a:lnTo>
                  <a:pt x="3621" y="419"/>
                </a:lnTo>
                <a:lnTo>
                  <a:pt x="3704" y="503"/>
                </a:lnTo>
                <a:lnTo>
                  <a:pt x="3704" y="524"/>
                </a:lnTo>
                <a:lnTo>
                  <a:pt x="3600" y="670"/>
                </a:lnTo>
                <a:lnTo>
                  <a:pt x="3600" y="817"/>
                </a:lnTo>
                <a:lnTo>
                  <a:pt x="3516" y="921"/>
                </a:lnTo>
                <a:lnTo>
                  <a:pt x="3432" y="900"/>
                </a:lnTo>
                <a:lnTo>
                  <a:pt x="3328" y="1026"/>
                </a:lnTo>
                <a:lnTo>
                  <a:pt x="3328" y="1109"/>
                </a:lnTo>
                <a:lnTo>
                  <a:pt x="3244" y="1151"/>
                </a:lnTo>
                <a:lnTo>
                  <a:pt x="3181" y="1130"/>
                </a:lnTo>
                <a:lnTo>
                  <a:pt x="3181" y="1005"/>
                </a:lnTo>
                <a:lnTo>
                  <a:pt x="3118" y="984"/>
                </a:lnTo>
                <a:lnTo>
                  <a:pt x="3035" y="1047"/>
                </a:lnTo>
                <a:lnTo>
                  <a:pt x="3035" y="1193"/>
                </a:lnTo>
                <a:lnTo>
                  <a:pt x="3139" y="1298"/>
                </a:lnTo>
                <a:lnTo>
                  <a:pt x="3181" y="1340"/>
                </a:lnTo>
                <a:lnTo>
                  <a:pt x="3139" y="1402"/>
                </a:lnTo>
                <a:lnTo>
                  <a:pt x="3077" y="1361"/>
                </a:lnTo>
                <a:lnTo>
                  <a:pt x="2930" y="1402"/>
                </a:lnTo>
                <a:lnTo>
                  <a:pt x="2993" y="1507"/>
                </a:lnTo>
                <a:lnTo>
                  <a:pt x="3098" y="1549"/>
                </a:lnTo>
                <a:lnTo>
                  <a:pt x="3098" y="1612"/>
                </a:lnTo>
                <a:lnTo>
                  <a:pt x="3077" y="1674"/>
                </a:lnTo>
                <a:lnTo>
                  <a:pt x="2993" y="1612"/>
                </a:lnTo>
                <a:lnTo>
                  <a:pt x="2909" y="1633"/>
                </a:lnTo>
                <a:lnTo>
                  <a:pt x="2888" y="1716"/>
                </a:lnTo>
                <a:lnTo>
                  <a:pt x="2721" y="1842"/>
                </a:lnTo>
                <a:lnTo>
                  <a:pt x="2721" y="1716"/>
                </a:lnTo>
                <a:lnTo>
                  <a:pt x="2763" y="1674"/>
                </a:lnTo>
                <a:lnTo>
                  <a:pt x="2721" y="1612"/>
                </a:lnTo>
                <a:lnTo>
                  <a:pt x="2616" y="1716"/>
                </a:lnTo>
                <a:lnTo>
                  <a:pt x="2679" y="1758"/>
                </a:lnTo>
                <a:lnTo>
                  <a:pt x="2658" y="1821"/>
                </a:lnTo>
                <a:lnTo>
                  <a:pt x="2512" y="1884"/>
                </a:lnTo>
                <a:lnTo>
                  <a:pt x="2574" y="1988"/>
                </a:lnTo>
                <a:lnTo>
                  <a:pt x="2658" y="2030"/>
                </a:lnTo>
                <a:lnTo>
                  <a:pt x="2658" y="2072"/>
                </a:lnTo>
                <a:lnTo>
                  <a:pt x="2574" y="2093"/>
                </a:lnTo>
                <a:lnTo>
                  <a:pt x="2470" y="2156"/>
                </a:lnTo>
                <a:lnTo>
                  <a:pt x="2470" y="2072"/>
                </a:lnTo>
                <a:lnTo>
                  <a:pt x="2407" y="2072"/>
                </a:lnTo>
                <a:lnTo>
                  <a:pt x="2470" y="1967"/>
                </a:lnTo>
                <a:lnTo>
                  <a:pt x="2407" y="1946"/>
                </a:lnTo>
                <a:lnTo>
                  <a:pt x="2198" y="2135"/>
                </a:lnTo>
                <a:lnTo>
                  <a:pt x="2177" y="2281"/>
                </a:lnTo>
                <a:lnTo>
                  <a:pt x="2198" y="2365"/>
                </a:lnTo>
                <a:lnTo>
                  <a:pt x="2156" y="2407"/>
                </a:lnTo>
                <a:lnTo>
                  <a:pt x="2093" y="2386"/>
                </a:lnTo>
                <a:lnTo>
                  <a:pt x="2051" y="2365"/>
                </a:lnTo>
                <a:lnTo>
                  <a:pt x="2051" y="2197"/>
                </a:lnTo>
                <a:lnTo>
                  <a:pt x="1989" y="2197"/>
                </a:lnTo>
                <a:lnTo>
                  <a:pt x="1863" y="2344"/>
                </a:lnTo>
                <a:lnTo>
                  <a:pt x="1717" y="2239"/>
                </a:lnTo>
                <a:lnTo>
                  <a:pt x="1675" y="2281"/>
                </a:lnTo>
                <a:lnTo>
                  <a:pt x="1633" y="2281"/>
                </a:lnTo>
                <a:lnTo>
                  <a:pt x="1654" y="2449"/>
                </a:lnTo>
                <a:lnTo>
                  <a:pt x="1612" y="2449"/>
                </a:lnTo>
                <a:lnTo>
                  <a:pt x="1549" y="2469"/>
                </a:lnTo>
                <a:lnTo>
                  <a:pt x="1549" y="2365"/>
                </a:lnTo>
                <a:lnTo>
                  <a:pt x="1507" y="2344"/>
                </a:lnTo>
                <a:lnTo>
                  <a:pt x="1445" y="2449"/>
                </a:lnTo>
                <a:lnTo>
                  <a:pt x="1403" y="2344"/>
                </a:lnTo>
                <a:lnTo>
                  <a:pt x="1152" y="2553"/>
                </a:lnTo>
                <a:lnTo>
                  <a:pt x="1110" y="2553"/>
                </a:lnTo>
                <a:lnTo>
                  <a:pt x="1047" y="2511"/>
                </a:lnTo>
                <a:lnTo>
                  <a:pt x="921" y="2511"/>
                </a:lnTo>
                <a:lnTo>
                  <a:pt x="880" y="2595"/>
                </a:lnTo>
                <a:lnTo>
                  <a:pt x="901" y="2783"/>
                </a:lnTo>
                <a:lnTo>
                  <a:pt x="733" y="3034"/>
                </a:lnTo>
                <a:lnTo>
                  <a:pt x="733" y="3097"/>
                </a:lnTo>
                <a:lnTo>
                  <a:pt x="587" y="3244"/>
                </a:lnTo>
                <a:lnTo>
                  <a:pt x="587" y="3327"/>
                </a:lnTo>
                <a:lnTo>
                  <a:pt x="670" y="3411"/>
                </a:lnTo>
                <a:lnTo>
                  <a:pt x="587" y="3516"/>
                </a:lnTo>
                <a:lnTo>
                  <a:pt x="629" y="3704"/>
                </a:lnTo>
                <a:lnTo>
                  <a:pt x="629" y="3830"/>
                </a:lnTo>
                <a:lnTo>
                  <a:pt x="796" y="4143"/>
                </a:lnTo>
                <a:lnTo>
                  <a:pt x="796" y="4227"/>
                </a:lnTo>
                <a:lnTo>
                  <a:pt x="880" y="4332"/>
                </a:lnTo>
                <a:lnTo>
                  <a:pt x="880" y="4374"/>
                </a:lnTo>
                <a:lnTo>
                  <a:pt x="796" y="4457"/>
                </a:lnTo>
                <a:lnTo>
                  <a:pt x="817" y="4541"/>
                </a:lnTo>
                <a:lnTo>
                  <a:pt x="775" y="4792"/>
                </a:lnTo>
                <a:lnTo>
                  <a:pt x="670" y="4876"/>
                </a:lnTo>
                <a:lnTo>
                  <a:pt x="629" y="5022"/>
                </a:lnTo>
                <a:lnTo>
                  <a:pt x="566" y="5064"/>
                </a:lnTo>
                <a:lnTo>
                  <a:pt x="524" y="5127"/>
                </a:lnTo>
                <a:lnTo>
                  <a:pt x="419" y="5231"/>
                </a:lnTo>
                <a:lnTo>
                  <a:pt x="419" y="5441"/>
                </a:lnTo>
                <a:lnTo>
                  <a:pt x="357" y="5524"/>
                </a:lnTo>
                <a:lnTo>
                  <a:pt x="168" y="5545"/>
                </a:lnTo>
                <a:lnTo>
                  <a:pt x="147" y="5608"/>
                </a:lnTo>
                <a:lnTo>
                  <a:pt x="147" y="5796"/>
                </a:lnTo>
                <a:lnTo>
                  <a:pt x="43" y="5943"/>
                </a:lnTo>
                <a:lnTo>
                  <a:pt x="43" y="6068"/>
                </a:lnTo>
                <a:lnTo>
                  <a:pt x="1" y="6173"/>
                </a:lnTo>
                <a:lnTo>
                  <a:pt x="43" y="6236"/>
                </a:lnTo>
                <a:lnTo>
                  <a:pt x="43" y="6424"/>
                </a:lnTo>
                <a:lnTo>
                  <a:pt x="189" y="6591"/>
                </a:lnTo>
                <a:lnTo>
                  <a:pt x="168" y="6738"/>
                </a:lnTo>
                <a:lnTo>
                  <a:pt x="189" y="6843"/>
                </a:lnTo>
                <a:lnTo>
                  <a:pt x="273" y="6863"/>
                </a:lnTo>
                <a:lnTo>
                  <a:pt x="294" y="6863"/>
                </a:lnTo>
                <a:lnTo>
                  <a:pt x="273" y="6884"/>
                </a:lnTo>
                <a:lnTo>
                  <a:pt x="147" y="6905"/>
                </a:lnTo>
                <a:lnTo>
                  <a:pt x="147" y="7052"/>
                </a:lnTo>
                <a:lnTo>
                  <a:pt x="168" y="7219"/>
                </a:lnTo>
                <a:lnTo>
                  <a:pt x="147" y="7470"/>
                </a:lnTo>
                <a:lnTo>
                  <a:pt x="189" y="7512"/>
                </a:lnTo>
                <a:lnTo>
                  <a:pt x="189" y="7596"/>
                </a:lnTo>
                <a:lnTo>
                  <a:pt x="273" y="7638"/>
                </a:lnTo>
                <a:lnTo>
                  <a:pt x="357" y="7742"/>
                </a:lnTo>
                <a:lnTo>
                  <a:pt x="398" y="7784"/>
                </a:lnTo>
                <a:lnTo>
                  <a:pt x="461" y="7847"/>
                </a:lnTo>
                <a:lnTo>
                  <a:pt x="524" y="7951"/>
                </a:lnTo>
                <a:lnTo>
                  <a:pt x="608" y="7931"/>
                </a:lnTo>
                <a:lnTo>
                  <a:pt x="629" y="7951"/>
                </a:lnTo>
                <a:lnTo>
                  <a:pt x="733" y="7993"/>
                </a:lnTo>
                <a:lnTo>
                  <a:pt x="817" y="8119"/>
                </a:lnTo>
                <a:lnTo>
                  <a:pt x="901" y="8140"/>
                </a:lnTo>
                <a:lnTo>
                  <a:pt x="901" y="8161"/>
                </a:lnTo>
                <a:lnTo>
                  <a:pt x="921" y="8223"/>
                </a:lnTo>
                <a:lnTo>
                  <a:pt x="1005" y="8161"/>
                </a:lnTo>
                <a:lnTo>
                  <a:pt x="1131" y="8161"/>
                </a:lnTo>
                <a:lnTo>
                  <a:pt x="1256" y="8098"/>
                </a:lnTo>
                <a:lnTo>
                  <a:pt x="1361" y="7951"/>
                </a:lnTo>
                <a:lnTo>
                  <a:pt x="1737" y="7931"/>
                </a:lnTo>
                <a:lnTo>
                  <a:pt x="1842" y="7951"/>
                </a:lnTo>
                <a:lnTo>
                  <a:pt x="2030" y="7889"/>
                </a:lnTo>
                <a:lnTo>
                  <a:pt x="2093" y="7784"/>
                </a:lnTo>
                <a:lnTo>
                  <a:pt x="2177" y="7742"/>
                </a:lnTo>
                <a:lnTo>
                  <a:pt x="2240" y="7596"/>
                </a:lnTo>
                <a:lnTo>
                  <a:pt x="2344" y="7428"/>
                </a:lnTo>
                <a:lnTo>
                  <a:pt x="2344" y="7324"/>
                </a:lnTo>
                <a:lnTo>
                  <a:pt x="2449" y="7261"/>
                </a:lnTo>
                <a:lnTo>
                  <a:pt x="2449" y="7094"/>
                </a:lnTo>
                <a:lnTo>
                  <a:pt x="2407" y="7073"/>
                </a:lnTo>
                <a:lnTo>
                  <a:pt x="2491" y="6989"/>
                </a:lnTo>
                <a:lnTo>
                  <a:pt x="2554" y="6801"/>
                </a:lnTo>
                <a:lnTo>
                  <a:pt x="2512" y="6780"/>
                </a:lnTo>
                <a:lnTo>
                  <a:pt x="2574" y="6780"/>
                </a:lnTo>
                <a:lnTo>
                  <a:pt x="2679" y="6591"/>
                </a:lnTo>
                <a:lnTo>
                  <a:pt x="2763" y="6236"/>
                </a:lnTo>
                <a:lnTo>
                  <a:pt x="2805" y="6027"/>
                </a:lnTo>
                <a:lnTo>
                  <a:pt x="2909" y="5922"/>
                </a:lnTo>
                <a:lnTo>
                  <a:pt x="2972" y="5692"/>
                </a:lnTo>
                <a:lnTo>
                  <a:pt x="3118" y="5420"/>
                </a:lnTo>
                <a:lnTo>
                  <a:pt x="3286" y="4959"/>
                </a:lnTo>
                <a:lnTo>
                  <a:pt x="3390" y="4792"/>
                </a:lnTo>
                <a:lnTo>
                  <a:pt x="3390" y="4583"/>
                </a:lnTo>
                <a:lnTo>
                  <a:pt x="3495" y="4374"/>
                </a:lnTo>
                <a:lnTo>
                  <a:pt x="3516" y="4269"/>
                </a:lnTo>
                <a:lnTo>
                  <a:pt x="3642" y="4060"/>
                </a:lnTo>
                <a:lnTo>
                  <a:pt x="3704" y="3746"/>
                </a:lnTo>
                <a:lnTo>
                  <a:pt x="3746" y="3516"/>
                </a:lnTo>
                <a:lnTo>
                  <a:pt x="3809" y="3453"/>
                </a:lnTo>
                <a:lnTo>
                  <a:pt x="3830" y="3286"/>
                </a:lnTo>
                <a:lnTo>
                  <a:pt x="3809" y="3202"/>
                </a:lnTo>
                <a:lnTo>
                  <a:pt x="3830" y="3076"/>
                </a:lnTo>
                <a:lnTo>
                  <a:pt x="3934" y="2888"/>
                </a:lnTo>
                <a:lnTo>
                  <a:pt x="3934" y="2804"/>
                </a:lnTo>
                <a:lnTo>
                  <a:pt x="4018" y="2700"/>
                </a:lnTo>
                <a:lnTo>
                  <a:pt x="3976" y="2574"/>
                </a:lnTo>
                <a:lnTo>
                  <a:pt x="3934" y="2511"/>
                </a:lnTo>
                <a:lnTo>
                  <a:pt x="3976" y="2449"/>
                </a:lnTo>
                <a:lnTo>
                  <a:pt x="3976" y="2281"/>
                </a:lnTo>
                <a:lnTo>
                  <a:pt x="3934" y="2260"/>
                </a:lnTo>
                <a:lnTo>
                  <a:pt x="3934" y="2135"/>
                </a:lnTo>
                <a:lnTo>
                  <a:pt x="4018" y="2072"/>
                </a:lnTo>
                <a:lnTo>
                  <a:pt x="4060" y="2135"/>
                </a:lnTo>
                <a:lnTo>
                  <a:pt x="4081" y="2260"/>
                </a:lnTo>
                <a:lnTo>
                  <a:pt x="4186" y="2386"/>
                </a:lnTo>
                <a:lnTo>
                  <a:pt x="4269" y="2386"/>
                </a:lnTo>
                <a:lnTo>
                  <a:pt x="4290" y="2302"/>
                </a:lnTo>
                <a:lnTo>
                  <a:pt x="4332" y="2239"/>
                </a:lnTo>
                <a:lnTo>
                  <a:pt x="4353" y="2177"/>
                </a:lnTo>
                <a:lnTo>
                  <a:pt x="4353" y="2072"/>
                </a:lnTo>
                <a:lnTo>
                  <a:pt x="4395" y="2051"/>
                </a:lnTo>
                <a:lnTo>
                  <a:pt x="4374" y="1925"/>
                </a:lnTo>
                <a:lnTo>
                  <a:pt x="4269" y="1779"/>
                </a:lnTo>
                <a:lnTo>
                  <a:pt x="4248" y="1674"/>
                </a:lnTo>
                <a:lnTo>
                  <a:pt x="4269" y="1633"/>
                </a:lnTo>
                <a:lnTo>
                  <a:pt x="4269" y="1507"/>
                </a:lnTo>
                <a:lnTo>
                  <a:pt x="4248" y="1340"/>
                </a:lnTo>
                <a:lnTo>
                  <a:pt x="4269" y="1256"/>
                </a:lnTo>
                <a:lnTo>
                  <a:pt x="4269" y="984"/>
                </a:lnTo>
                <a:lnTo>
                  <a:pt x="4186" y="879"/>
                </a:lnTo>
                <a:lnTo>
                  <a:pt x="4186" y="607"/>
                </a:lnTo>
                <a:lnTo>
                  <a:pt x="4144" y="524"/>
                </a:lnTo>
                <a:lnTo>
                  <a:pt x="4081" y="524"/>
                </a:lnTo>
                <a:lnTo>
                  <a:pt x="3976" y="398"/>
                </a:lnTo>
                <a:lnTo>
                  <a:pt x="3976" y="293"/>
                </a:lnTo>
                <a:lnTo>
                  <a:pt x="3872" y="252"/>
                </a:lnTo>
                <a:lnTo>
                  <a:pt x="3934" y="147"/>
                </a:lnTo>
                <a:lnTo>
                  <a:pt x="3914"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nvGrpSpPr>
          <p:cNvPr id="81" name="Google Shape;10528;p32">
            <a:extLst>
              <a:ext uri="{FF2B5EF4-FFF2-40B4-BE49-F238E27FC236}">
                <a16:creationId xmlns:a16="http://schemas.microsoft.com/office/drawing/2014/main" id="{C49895DF-B987-AC5A-5862-3A0F4B556644}"/>
              </a:ext>
            </a:extLst>
          </p:cNvPr>
          <p:cNvGrpSpPr/>
          <p:nvPr/>
        </p:nvGrpSpPr>
        <p:grpSpPr>
          <a:xfrm>
            <a:off x="10266420" y="4552235"/>
            <a:ext cx="891890" cy="849068"/>
            <a:chOff x="5327537" y="3427118"/>
            <a:chExt cx="576452" cy="565950"/>
          </a:xfrm>
          <a:solidFill>
            <a:schemeClr val="accent1">
              <a:lumMod val="60000"/>
              <a:lumOff val="40000"/>
            </a:schemeClr>
          </a:solidFill>
        </p:grpSpPr>
        <p:sp>
          <p:nvSpPr>
            <p:cNvPr id="253" name="Google Shape;10529;p32">
              <a:extLst>
                <a:ext uri="{FF2B5EF4-FFF2-40B4-BE49-F238E27FC236}">
                  <a16:creationId xmlns:a16="http://schemas.microsoft.com/office/drawing/2014/main" id="{58F35AD7-2FA4-2198-E057-EF17737AA629}"/>
                </a:ext>
              </a:extLst>
            </p:cNvPr>
            <p:cNvSpPr/>
            <p:nvPr/>
          </p:nvSpPr>
          <p:spPr>
            <a:xfrm>
              <a:off x="5327537" y="3427118"/>
              <a:ext cx="576452" cy="515273"/>
            </a:xfrm>
            <a:custGeom>
              <a:avLst/>
              <a:gdLst/>
              <a:ahLst/>
              <a:cxnLst/>
              <a:rect l="l" t="t" r="r" b="b"/>
              <a:pathLst>
                <a:path w="23058" h="20611" extrusionOk="0">
                  <a:moveTo>
                    <a:pt x="18015" y="1"/>
                  </a:moveTo>
                  <a:lnTo>
                    <a:pt x="17890" y="42"/>
                  </a:lnTo>
                  <a:lnTo>
                    <a:pt x="17806" y="147"/>
                  </a:lnTo>
                  <a:lnTo>
                    <a:pt x="17806" y="335"/>
                  </a:lnTo>
                  <a:lnTo>
                    <a:pt x="17764" y="524"/>
                  </a:lnTo>
                  <a:lnTo>
                    <a:pt x="17764" y="565"/>
                  </a:lnTo>
                  <a:lnTo>
                    <a:pt x="17722" y="670"/>
                  </a:lnTo>
                  <a:lnTo>
                    <a:pt x="17660" y="670"/>
                  </a:lnTo>
                  <a:lnTo>
                    <a:pt x="17597" y="858"/>
                  </a:lnTo>
                  <a:lnTo>
                    <a:pt x="17492" y="1005"/>
                  </a:lnTo>
                  <a:lnTo>
                    <a:pt x="17576" y="1089"/>
                  </a:lnTo>
                  <a:lnTo>
                    <a:pt x="17681" y="1172"/>
                  </a:lnTo>
                  <a:lnTo>
                    <a:pt x="17618" y="1214"/>
                  </a:lnTo>
                  <a:lnTo>
                    <a:pt x="17555" y="1193"/>
                  </a:lnTo>
                  <a:lnTo>
                    <a:pt x="17492" y="1319"/>
                  </a:lnTo>
                  <a:lnTo>
                    <a:pt x="17450" y="1423"/>
                  </a:lnTo>
                  <a:lnTo>
                    <a:pt x="17513" y="1570"/>
                  </a:lnTo>
                  <a:lnTo>
                    <a:pt x="17513" y="1674"/>
                  </a:lnTo>
                  <a:lnTo>
                    <a:pt x="17450" y="1633"/>
                  </a:lnTo>
                  <a:lnTo>
                    <a:pt x="17367" y="1674"/>
                  </a:lnTo>
                  <a:lnTo>
                    <a:pt x="17304" y="1946"/>
                  </a:lnTo>
                  <a:lnTo>
                    <a:pt x="17367" y="2156"/>
                  </a:lnTo>
                  <a:lnTo>
                    <a:pt x="17346" y="2365"/>
                  </a:lnTo>
                  <a:lnTo>
                    <a:pt x="17388" y="2511"/>
                  </a:lnTo>
                  <a:lnTo>
                    <a:pt x="17388" y="2679"/>
                  </a:lnTo>
                  <a:lnTo>
                    <a:pt x="17262" y="2783"/>
                  </a:lnTo>
                  <a:lnTo>
                    <a:pt x="17262" y="2867"/>
                  </a:lnTo>
                  <a:lnTo>
                    <a:pt x="17157" y="3097"/>
                  </a:lnTo>
                  <a:lnTo>
                    <a:pt x="17137" y="3411"/>
                  </a:lnTo>
                  <a:lnTo>
                    <a:pt x="17032" y="3558"/>
                  </a:lnTo>
                  <a:lnTo>
                    <a:pt x="17074" y="3662"/>
                  </a:lnTo>
                  <a:lnTo>
                    <a:pt x="16990" y="3830"/>
                  </a:lnTo>
                  <a:lnTo>
                    <a:pt x="16885" y="3934"/>
                  </a:lnTo>
                  <a:lnTo>
                    <a:pt x="16885" y="4143"/>
                  </a:lnTo>
                  <a:lnTo>
                    <a:pt x="16718" y="4290"/>
                  </a:lnTo>
                  <a:lnTo>
                    <a:pt x="16341" y="4436"/>
                  </a:lnTo>
                  <a:lnTo>
                    <a:pt x="16195" y="4332"/>
                  </a:lnTo>
                  <a:lnTo>
                    <a:pt x="16028" y="4311"/>
                  </a:lnTo>
                  <a:lnTo>
                    <a:pt x="15944" y="4227"/>
                  </a:lnTo>
                  <a:lnTo>
                    <a:pt x="15818" y="4102"/>
                  </a:lnTo>
                  <a:lnTo>
                    <a:pt x="15818" y="4039"/>
                  </a:lnTo>
                  <a:lnTo>
                    <a:pt x="15776" y="3997"/>
                  </a:lnTo>
                  <a:lnTo>
                    <a:pt x="15735" y="3871"/>
                  </a:lnTo>
                  <a:lnTo>
                    <a:pt x="15609" y="3830"/>
                  </a:lnTo>
                  <a:lnTo>
                    <a:pt x="15484" y="3788"/>
                  </a:lnTo>
                  <a:lnTo>
                    <a:pt x="15316" y="3788"/>
                  </a:lnTo>
                  <a:lnTo>
                    <a:pt x="15149" y="3683"/>
                  </a:lnTo>
                  <a:lnTo>
                    <a:pt x="15107" y="3578"/>
                  </a:lnTo>
                  <a:lnTo>
                    <a:pt x="14981" y="3411"/>
                  </a:lnTo>
                  <a:lnTo>
                    <a:pt x="14835" y="3390"/>
                  </a:lnTo>
                  <a:lnTo>
                    <a:pt x="14688" y="3306"/>
                  </a:lnTo>
                  <a:lnTo>
                    <a:pt x="14688" y="3244"/>
                  </a:lnTo>
                  <a:lnTo>
                    <a:pt x="14626" y="3244"/>
                  </a:lnTo>
                  <a:lnTo>
                    <a:pt x="14563" y="3181"/>
                  </a:lnTo>
                  <a:lnTo>
                    <a:pt x="14437" y="3181"/>
                  </a:lnTo>
                  <a:lnTo>
                    <a:pt x="14333" y="3160"/>
                  </a:lnTo>
                  <a:lnTo>
                    <a:pt x="14354" y="3097"/>
                  </a:lnTo>
                  <a:lnTo>
                    <a:pt x="14207" y="2993"/>
                  </a:lnTo>
                  <a:lnTo>
                    <a:pt x="14165" y="2867"/>
                  </a:lnTo>
                  <a:lnTo>
                    <a:pt x="14040" y="2721"/>
                  </a:lnTo>
                  <a:lnTo>
                    <a:pt x="13935" y="2721"/>
                  </a:lnTo>
                  <a:lnTo>
                    <a:pt x="13810" y="2553"/>
                  </a:lnTo>
                  <a:lnTo>
                    <a:pt x="13810" y="2428"/>
                  </a:lnTo>
                  <a:lnTo>
                    <a:pt x="13914" y="2239"/>
                  </a:lnTo>
                  <a:lnTo>
                    <a:pt x="13935" y="2114"/>
                  </a:lnTo>
                  <a:lnTo>
                    <a:pt x="14061" y="2030"/>
                  </a:lnTo>
                  <a:lnTo>
                    <a:pt x="14103" y="1884"/>
                  </a:lnTo>
                  <a:lnTo>
                    <a:pt x="14144" y="1779"/>
                  </a:lnTo>
                  <a:lnTo>
                    <a:pt x="14040" y="1821"/>
                  </a:lnTo>
                  <a:lnTo>
                    <a:pt x="13956" y="1674"/>
                  </a:lnTo>
                  <a:lnTo>
                    <a:pt x="14061" y="1591"/>
                  </a:lnTo>
                  <a:lnTo>
                    <a:pt x="14040" y="1486"/>
                  </a:lnTo>
                  <a:lnTo>
                    <a:pt x="14124" y="1486"/>
                  </a:lnTo>
                  <a:lnTo>
                    <a:pt x="14165" y="1465"/>
                  </a:lnTo>
                  <a:lnTo>
                    <a:pt x="14228" y="1486"/>
                  </a:lnTo>
                  <a:lnTo>
                    <a:pt x="14333" y="1507"/>
                  </a:lnTo>
                  <a:lnTo>
                    <a:pt x="14458" y="1465"/>
                  </a:lnTo>
                  <a:lnTo>
                    <a:pt x="14521" y="1319"/>
                  </a:lnTo>
                  <a:lnTo>
                    <a:pt x="14416" y="1256"/>
                  </a:lnTo>
                  <a:lnTo>
                    <a:pt x="14479" y="1172"/>
                  </a:lnTo>
                  <a:lnTo>
                    <a:pt x="14563" y="1193"/>
                  </a:lnTo>
                  <a:lnTo>
                    <a:pt x="14626" y="1005"/>
                  </a:lnTo>
                  <a:lnTo>
                    <a:pt x="14688" y="963"/>
                  </a:lnTo>
                  <a:lnTo>
                    <a:pt x="14772" y="858"/>
                  </a:lnTo>
                  <a:lnTo>
                    <a:pt x="14772" y="796"/>
                  </a:lnTo>
                  <a:lnTo>
                    <a:pt x="14668" y="754"/>
                  </a:lnTo>
                  <a:lnTo>
                    <a:pt x="14584" y="837"/>
                  </a:lnTo>
                  <a:lnTo>
                    <a:pt x="14521" y="796"/>
                  </a:lnTo>
                  <a:lnTo>
                    <a:pt x="14521" y="586"/>
                  </a:lnTo>
                  <a:lnTo>
                    <a:pt x="14416" y="649"/>
                  </a:lnTo>
                  <a:lnTo>
                    <a:pt x="14270" y="796"/>
                  </a:lnTo>
                  <a:lnTo>
                    <a:pt x="14333" y="837"/>
                  </a:lnTo>
                  <a:lnTo>
                    <a:pt x="14333" y="900"/>
                  </a:lnTo>
                  <a:lnTo>
                    <a:pt x="14249" y="963"/>
                  </a:lnTo>
                  <a:lnTo>
                    <a:pt x="14144" y="900"/>
                  </a:lnTo>
                  <a:lnTo>
                    <a:pt x="14124" y="837"/>
                  </a:lnTo>
                  <a:lnTo>
                    <a:pt x="14103" y="775"/>
                  </a:lnTo>
                  <a:lnTo>
                    <a:pt x="14040" y="858"/>
                  </a:lnTo>
                  <a:lnTo>
                    <a:pt x="13956" y="879"/>
                  </a:lnTo>
                  <a:lnTo>
                    <a:pt x="13956" y="796"/>
                  </a:lnTo>
                  <a:lnTo>
                    <a:pt x="14040" y="733"/>
                  </a:lnTo>
                  <a:lnTo>
                    <a:pt x="14061" y="670"/>
                  </a:lnTo>
                  <a:lnTo>
                    <a:pt x="13998" y="691"/>
                  </a:lnTo>
                  <a:lnTo>
                    <a:pt x="13914" y="775"/>
                  </a:lnTo>
                  <a:lnTo>
                    <a:pt x="13789" y="837"/>
                  </a:lnTo>
                  <a:lnTo>
                    <a:pt x="13789" y="858"/>
                  </a:lnTo>
                  <a:lnTo>
                    <a:pt x="13705" y="879"/>
                  </a:lnTo>
                  <a:lnTo>
                    <a:pt x="13684" y="837"/>
                  </a:lnTo>
                  <a:lnTo>
                    <a:pt x="13538" y="837"/>
                  </a:lnTo>
                  <a:lnTo>
                    <a:pt x="13538" y="775"/>
                  </a:lnTo>
                  <a:lnTo>
                    <a:pt x="13475" y="649"/>
                  </a:lnTo>
                  <a:lnTo>
                    <a:pt x="13412" y="649"/>
                  </a:lnTo>
                  <a:lnTo>
                    <a:pt x="13287" y="691"/>
                  </a:lnTo>
                  <a:lnTo>
                    <a:pt x="13182" y="670"/>
                  </a:lnTo>
                  <a:lnTo>
                    <a:pt x="13119" y="691"/>
                  </a:lnTo>
                  <a:lnTo>
                    <a:pt x="13077" y="628"/>
                  </a:lnTo>
                  <a:lnTo>
                    <a:pt x="13015" y="628"/>
                  </a:lnTo>
                  <a:lnTo>
                    <a:pt x="12973" y="482"/>
                  </a:lnTo>
                  <a:lnTo>
                    <a:pt x="12847" y="545"/>
                  </a:lnTo>
                  <a:lnTo>
                    <a:pt x="12701" y="524"/>
                  </a:lnTo>
                  <a:lnTo>
                    <a:pt x="12575" y="461"/>
                  </a:lnTo>
                  <a:lnTo>
                    <a:pt x="12575" y="377"/>
                  </a:lnTo>
                  <a:lnTo>
                    <a:pt x="12491" y="273"/>
                  </a:lnTo>
                  <a:lnTo>
                    <a:pt x="12450" y="273"/>
                  </a:lnTo>
                  <a:lnTo>
                    <a:pt x="12450" y="335"/>
                  </a:lnTo>
                  <a:lnTo>
                    <a:pt x="12282" y="377"/>
                  </a:lnTo>
                  <a:lnTo>
                    <a:pt x="12240" y="273"/>
                  </a:lnTo>
                  <a:lnTo>
                    <a:pt x="12136" y="252"/>
                  </a:lnTo>
                  <a:lnTo>
                    <a:pt x="11968" y="168"/>
                  </a:lnTo>
                  <a:lnTo>
                    <a:pt x="11968" y="210"/>
                  </a:lnTo>
                  <a:lnTo>
                    <a:pt x="11906" y="147"/>
                  </a:lnTo>
                  <a:lnTo>
                    <a:pt x="11801" y="231"/>
                  </a:lnTo>
                  <a:lnTo>
                    <a:pt x="11906" y="314"/>
                  </a:lnTo>
                  <a:lnTo>
                    <a:pt x="11864" y="335"/>
                  </a:lnTo>
                  <a:lnTo>
                    <a:pt x="11968" y="356"/>
                  </a:lnTo>
                  <a:lnTo>
                    <a:pt x="12073" y="335"/>
                  </a:lnTo>
                  <a:lnTo>
                    <a:pt x="12240" y="461"/>
                  </a:lnTo>
                  <a:lnTo>
                    <a:pt x="12240" y="545"/>
                  </a:lnTo>
                  <a:lnTo>
                    <a:pt x="12261" y="733"/>
                  </a:lnTo>
                  <a:lnTo>
                    <a:pt x="12136" y="733"/>
                  </a:lnTo>
                  <a:lnTo>
                    <a:pt x="12115" y="858"/>
                  </a:lnTo>
                  <a:lnTo>
                    <a:pt x="12052" y="775"/>
                  </a:lnTo>
                  <a:lnTo>
                    <a:pt x="11968" y="754"/>
                  </a:lnTo>
                  <a:lnTo>
                    <a:pt x="11864" y="837"/>
                  </a:lnTo>
                  <a:lnTo>
                    <a:pt x="11550" y="837"/>
                  </a:lnTo>
                  <a:lnTo>
                    <a:pt x="11424" y="733"/>
                  </a:lnTo>
                  <a:lnTo>
                    <a:pt x="11403" y="775"/>
                  </a:lnTo>
                  <a:lnTo>
                    <a:pt x="11278" y="837"/>
                  </a:lnTo>
                  <a:lnTo>
                    <a:pt x="11299" y="942"/>
                  </a:lnTo>
                  <a:lnTo>
                    <a:pt x="11194" y="900"/>
                  </a:lnTo>
                  <a:lnTo>
                    <a:pt x="11215" y="1068"/>
                  </a:lnTo>
                  <a:lnTo>
                    <a:pt x="11173" y="1005"/>
                  </a:lnTo>
                  <a:lnTo>
                    <a:pt x="11027" y="963"/>
                  </a:lnTo>
                  <a:lnTo>
                    <a:pt x="10985" y="1047"/>
                  </a:lnTo>
                  <a:lnTo>
                    <a:pt x="11027" y="1109"/>
                  </a:lnTo>
                  <a:lnTo>
                    <a:pt x="11027" y="1172"/>
                  </a:lnTo>
                  <a:lnTo>
                    <a:pt x="10880" y="1109"/>
                  </a:lnTo>
                  <a:lnTo>
                    <a:pt x="10818" y="1193"/>
                  </a:lnTo>
                  <a:lnTo>
                    <a:pt x="10880" y="1256"/>
                  </a:lnTo>
                  <a:lnTo>
                    <a:pt x="10797" y="1298"/>
                  </a:lnTo>
                  <a:lnTo>
                    <a:pt x="10713" y="1361"/>
                  </a:lnTo>
                  <a:lnTo>
                    <a:pt x="10713" y="1402"/>
                  </a:lnTo>
                  <a:lnTo>
                    <a:pt x="10797" y="1507"/>
                  </a:lnTo>
                  <a:lnTo>
                    <a:pt x="10818" y="1570"/>
                  </a:lnTo>
                  <a:lnTo>
                    <a:pt x="10818" y="1570"/>
                  </a:lnTo>
                  <a:lnTo>
                    <a:pt x="10713" y="1507"/>
                  </a:lnTo>
                  <a:lnTo>
                    <a:pt x="10650" y="1591"/>
                  </a:lnTo>
                  <a:lnTo>
                    <a:pt x="10546" y="1591"/>
                  </a:lnTo>
                  <a:lnTo>
                    <a:pt x="10462" y="1737"/>
                  </a:lnTo>
                  <a:lnTo>
                    <a:pt x="10357" y="1925"/>
                  </a:lnTo>
                  <a:lnTo>
                    <a:pt x="10274" y="1946"/>
                  </a:lnTo>
                  <a:lnTo>
                    <a:pt x="10253" y="2114"/>
                  </a:lnTo>
                  <a:lnTo>
                    <a:pt x="10148" y="2156"/>
                  </a:lnTo>
                  <a:lnTo>
                    <a:pt x="10232" y="2239"/>
                  </a:lnTo>
                  <a:lnTo>
                    <a:pt x="10441" y="2260"/>
                  </a:lnTo>
                  <a:lnTo>
                    <a:pt x="10357" y="2302"/>
                  </a:lnTo>
                  <a:lnTo>
                    <a:pt x="10294" y="2365"/>
                  </a:lnTo>
                  <a:lnTo>
                    <a:pt x="10546" y="2449"/>
                  </a:lnTo>
                  <a:lnTo>
                    <a:pt x="10462" y="2511"/>
                  </a:lnTo>
                  <a:lnTo>
                    <a:pt x="10294" y="2469"/>
                  </a:lnTo>
                  <a:lnTo>
                    <a:pt x="10253" y="2407"/>
                  </a:lnTo>
                  <a:lnTo>
                    <a:pt x="10253" y="2407"/>
                  </a:lnTo>
                  <a:lnTo>
                    <a:pt x="10274" y="2469"/>
                  </a:lnTo>
                  <a:lnTo>
                    <a:pt x="10357" y="2553"/>
                  </a:lnTo>
                  <a:lnTo>
                    <a:pt x="10357" y="2679"/>
                  </a:lnTo>
                  <a:lnTo>
                    <a:pt x="10462" y="2825"/>
                  </a:lnTo>
                  <a:lnTo>
                    <a:pt x="10294" y="2679"/>
                  </a:lnTo>
                  <a:lnTo>
                    <a:pt x="10232" y="2532"/>
                  </a:lnTo>
                  <a:lnTo>
                    <a:pt x="10127" y="2511"/>
                  </a:lnTo>
                  <a:lnTo>
                    <a:pt x="10085" y="2574"/>
                  </a:lnTo>
                  <a:lnTo>
                    <a:pt x="10064" y="2658"/>
                  </a:lnTo>
                  <a:lnTo>
                    <a:pt x="10043" y="2574"/>
                  </a:lnTo>
                  <a:lnTo>
                    <a:pt x="9813" y="2428"/>
                  </a:lnTo>
                  <a:lnTo>
                    <a:pt x="9625" y="2449"/>
                  </a:lnTo>
                  <a:lnTo>
                    <a:pt x="9667" y="2511"/>
                  </a:lnTo>
                  <a:lnTo>
                    <a:pt x="9625" y="2574"/>
                  </a:lnTo>
                  <a:lnTo>
                    <a:pt x="9562" y="2532"/>
                  </a:lnTo>
                  <a:lnTo>
                    <a:pt x="9520" y="2532"/>
                  </a:lnTo>
                  <a:lnTo>
                    <a:pt x="9458" y="2574"/>
                  </a:lnTo>
                  <a:lnTo>
                    <a:pt x="9541" y="2721"/>
                  </a:lnTo>
                  <a:lnTo>
                    <a:pt x="9520" y="2762"/>
                  </a:lnTo>
                  <a:lnTo>
                    <a:pt x="9499" y="2721"/>
                  </a:lnTo>
                  <a:lnTo>
                    <a:pt x="9437" y="2741"/>
                  </a:lnTo>
                  <a:lnTo>
                    <a:pt x="9437" y="2783"/>
                  </a:lnTo>
                  <a:lnTo>
                    <a:pt x="9332" y="2846"/>
                  </a:lnTo>
                  <a:lnTo>
                    <a:pt x="9186" y="2888"/>
                  </a:lnTo>
                  <a:lnTo>
                    <a:pt x="9311" y="2825"/>
                  </a:lnTo>
                  <a:lnTo>
                    <a:pt x="9395" y="2721"/>
                  </a:lnTo>
                  <a:lnTo>
                    <a:pt x="9395" y="2532"/>
                  </a:lnTo>
                  <a:lnTo>
                    <a:pt x="9458" y="2428"/>
                  </a:lnTo>
                  <a:lnTo>
                    <a:pt x="9416" y="2344"/>
                  </a:lnTo>
                  <a:lnTo>
                    <a:pt x="9311" y="2323"/>
                  </a:lnTo>
                  <a:lnTo>
                    <a:pt x="9144" y="2030"/>
                  </a:lnTo>
                  <a:lnTo>
                    <a:pt x="9081" y="1905"/>
                  </a:lnTo>
                  <a:lnTo>
                    <a:pt x="8893" y="1842"/>
                  </a:lnTo>
                  <a:lnTo>
                    <a:pt x="8788" y="1800"/>
                  </a:lnTo>
                  <a:lnTo>
                    <a:pt x="8725" y="1821"/>
                  </a:lnTo>
                  <a:lnTo>
                    <a:pt x="8788" y="1884"/>
                  </a:lnTo>
                  <a:lnTo>
                    <a:pt x="8704" y="1905"/>
                  </a:lnTo>
                  <a:lnTo>
                    <a:pt x="8621" y="2030"/>
                  </a:lnTo>
                  <a:lnTo>
                    <a:pt x="8558" y="2009"/>
                  </a:lnTo>
                  <a:lnTo>
                    <a:pt x="8579" y="1946"/>
                  </a:lnTo>
                  <a:lnTo>
                    <a:pt x="8474" y="1988"/>
                  </a:lnTo>
                  <a:lnTo>
                    <a:pt x="8453" y="2051"/>
                  </a:lnTo>
                  <a:lnTo>
                    <a:pt x="8370" y="1884"/>
                  </a:lnTo>
                  <a:lnTo>
                    <a:pt x="8307" y="1884"/>
                  </a:lnTo>
                  <a:lnTo>
                    <a:pt x="8286" y="1946"/>
                  </a:lnTo>
                  <a:lnTo>
                    <a:pt x="8370" y="2009"/>
                  </a:lnTo>
                  <a:lnTo>
                    <a:pt x="8265" y="2093"/>
                  </a:lnTo>
                  <a:lnTo>
                    <a:pt x="8202" y="2218"/>
                  </a:lnTo>
                  <a:lnTo>
                    <a:pt x="8265" y="2260"/>
                  </a:lnTo>
                  <a:lnTo>
                    <a:pt x="8139" y="2344"/>
                  </a:lnTo>
                  <a:lnTo>
                    <a:pt x="8077" y="2260"/>
                  </a:lnTo>
                  <a:lnTo>
                    <a:pt x="8035" y="2260"/>
                  </a:lnTo>
                  <a:lnTo>
                    <a:pt x="7993" y="2197"/>
                  </a:lnTo>
                  <a:lnTo>
                    <a:pt x="8077" y="2114"/>
                  </a:lnTo>
                  <a:lnTo>
                    <a:pt x="7993" y="2114"/>
                  </a:lnTo>
                  <a:lnTo>
                    <a:pt x="7951" y="2239"/>
                  </a:lnTo>
                  <a:lnTo>
                    <a:pt x="7846" y="2260"/>
                  </a:lnTo>
                  <a:lnTo>
                    <a:pt x="7784" y="2323"/>
                  </a:lnTo>
                  <a:lnTo>
                    <a:pt x="7763" y="2449"/>
                  </a:lnTo>
                  <a:lnTo>
                    <a:pt x="7951" y="2511"/>
                  </a:lnTo>
                  <a:lnTo>
                    <a:pt x="7784" y="2637"/>
                  </a:lnTo>
                  <a:lnTo>
                    <a:pt x="7679" y="2574"/>
                  </a:lnTo>
                  <a:lnTo>
                    <a:pt x="7533" y="2658"/>
                  </a:lnTo>
                  <a:lnTo>
                    <a:pt x="7554" y="2741"/>
                  </a:lnTo>
                  <a:lnTo>
                    <a:pt x="7742" y="2762"/>
                  </a:lnTo>
                  <a:lnTo>
                    <a:pt x="7658" y="2846"/>
                  </a:lnTo>
                  <a:lnTo>
                    <a:pt x="7574" y="2867"/>
                  </a:lnTo>
                  <a:lnTo>
                    <a:pt x="7470" y="2741"/>
                  </a:lnTo>
                  <a:lnTo>
                    <a:pt x="7365" y="2846"/>
                  </a:lnTo>
                  <a:lnTo>
                    <a:pt x="7261" y="2867"/>
                  </a:lnTo>
                  <a:lnTo>
                    <a:pt x="7302" y="2951"/>
                  </a:lnTo>
                  <a:lnTo>
                    <a:pt x="7323" y="3034"/>
                  </a:lnTo>
                  <a:lnTo>
                    <a:pt x="7323" y="3097"/>
                  </a:lnTo>
                  <a:lnTo>
                    <a:pt x="7407" y="3076"/>
                  </a:lnTo>
                  <a:lnTo>
                    <a:pt x="7323" y="3181"/>
                  </a:lnTo>
                  <a:lnTo>
                    <a:pt x="7365" y="3286"/>
                  </a:lnTo>
                  <a:lnTo>
                    <a:pt x="7261" y="3306"/>
                  </a:lnTo>
                  <a:lnTo>
                    <a:pt x="7219" y="3390"/>
                  </a:lnTo>
                  <a:lnTo>
                    <a:pt x="7407" y="3453"/>
                  </a:lnTo>
                  <a:lnTo>
                    <a:pt x="7302" y="3495"/>
                  </a:lnTo>
                  <a:lnTo>
                    <a:pt x="7261" y="3558"/>
                  </a:lnTo>
                  <a:lnTo>
                    <a:pt x="7135" y="3516"/>
                  </a:lnTo>
                  <a:lnTo>
                    <a:pt x="7093" y="3453"/>
                  </a:lnTo>
                  <a:lnTo>
                    <a:pt x="7009" y="3390"/>
                  </a:lnTo>
                  <a:lnTo>
                    <a:pt x="6905" y="3474"/>
                  </a:lnTo>
                  <a:lnTo>
                    <a:pt x="6884" y="3369"/>
                  </a:lnTo>
                  <a:lnTo>
                    <a:pt x="6779" y="3306"/>
                  </a:lnTo>
                  <a:lnTo>
                    <a:pt x="6696" y="3369"/>
                  </a:lnTo>
                  <a:lnTo>
                    <a:pt x="6821" y="3474"/>
                  </a:lnTo>
                  <a:lnTo>
                    <a:pt x="6779" y="3495"/>
                  </a:lnTo>
                  <a:lnTo>
                    <a:pt x="6717" y="3599"/>
                  </a:lnTo>
                  <a:lnTo>
                    <a:pt x="6821" y="3704"/>
                  </a:lnTo>
                  <a:lnTo>
                    <a:pt x="6947" y="3704"/>
                  </a:lnTo>
                  <a:lnTo>
                    <a:pt x="6905" y="3809"/>
                  </a:lnTo>
                  <a:lnTo>
                    <a:pt x="6905" y="3913"/>
                  </a:lnTo>
                  <a:lnTo>
                    <a:pt x="6842" y="3871"/>
                  </a:lnTo>
                  <a:lnTo>
                    <a:pt x="6779" y="3871"/>
                  </a:lnTo>
                  <a:lnTo>
                    <a:pt x="6800" y="3997"/>
                  </a:lnTo>
                  <a:lnTo>
                    <a:pt x="6737" y="4122"/>
                  </a:lnTo>
                  <a:lnTo>
                    <a:pt x="6737" y="4248"/>
                  </a:lnTo>
                  <a:lnTo>
                    <a:pt x="6570" y="3871"/>
                  </a:lnTo>
                  <a:lnTo>
                    <a:pt x="6424" y="3620"/>
                  </a:lnTo>
                  <a:lnTo>
                    <a:pt x="6382" y="3558"/>
                  </a:lnTo>
                  <a:lnTo>
                    <a:pt x="6403" y="3390"/>
                  </a:lnTo>
                  <a:lnTo>
                    <a:pt x="6361" y="3474"/>
                  </a:lnTo>
                  <a:lnTo>
                    <a:pt x="6214" y="3558"/>
                  </a:lnTo>
                  <a:lnTo>
                    <a:pt x="6193" y="3704"/>
                  </a:lnTo>
                  <a:lnTo>
                    <a:pt x="6110" y="3725"/>
                  </a:lnTo>
                  <a:lnTo>
                    <a:pt x="6089" y="3809"/>
                  </a:lnTo>
                  <a:lnTo>
                    <a:pt x="5984" y="3788"/>
                  </a:lnTo>
                  <a:lnTo>
                    <a:pt x="5901" y="3892"/>
                  </a:lnTo>
                  <a:lnTo>
                    <a:pt x="5838" y="3976"/>
                  </a:lnTo>
                  <a:lnTo>
                    <a:pt x="5859" y="4102"/>
                  </a:lnTo>
                  <a:lnTo>
                    <a:pt x="5859" y="4415"/>
                  </a:lnTo>
                  <a:lnTo>
                    <a:pt x="5901" y="4436"/>
                  </a:lnTo>
                  <a:lnTo>
                    <a:pt x="5901" y="4541"/>
                  </a:lnTo>
                  <a:lnTo>
                    <a:pt x="5796" y="4604"/>
                  </a:lnTo>
                  <a:lnTo>
                    <a:pt x="5733" y="4708"/>
                  </a:lnTo>
                  <a:lnTo>
                    <a:pt x="5566" y="4750"/>
                  </a:lnTo>
                  <a:lnTo>
                    <a:pt x="5587" y="4834"/>
                  </a:lnTo>
                  <a:lnTo>
                    <a:pt x="5461" y="4918"/>
                  </a:lnTo>
                  <a:lnTo>
                    <a:pt x="5461" y="5064"/>
                  </a:lnTo>
                  <a:lnTo>
                    <a:pt x="5377" y="5127"/>
                  </a:lnTo>
                  <a:lnTo>
                    <a:pt x="5210" y="5378"/>
                  </a:lnTo>
                  <a:lnTo>
                    <a:pt x="4854" y="5587"/>
                  </a:lnTo>
                  <a:lnTo>
                    <a:pt x="4561" y="5608"/>
                  </a:lnTo>
                  <a:lnTo>
                    <a:pt x="4436" y="5650"/>
                  </a:lnTo>
                  <a:lnTo>
                    <a:pt x="4268" y="5671"/>
                  </a:lnTo>
                  <a:lnTo>
                    <a:pt x="4122" y="5692"/>
                  </a:lnTo>
                  <a:lnTo>
                    <a:pt x="3996" y="5671"/>
                  </a:lnTo>
                  <a:lnTo>
                    <a:pt x="3808" y="5754"/>
                  </a:lnTo>
                  <a:lnTo>
                    <a:pt x="3787" y="5859"/>
                  </a:lnTo>
                  <a:lnTo>
                    <a:pt x="3683" y="5901"/>
                  </a:lnTo>
                  <a:lnTo>
                    <a:pt x="3285" y="5880"/>
                  </a:lnTo>
                  <a:lnTo>
                    <a:pt x="3222" y="5922"/>
                  </a:lnTo>
                  <a:lnTo>
                    <a:pt x="3160" y="6027"/>
                  </a:lnTo>
                  <a:lnTo>
                    <a:pt x="2929" y="6131"/>
                  </a:lnTo>
                  <a:lnTo>
                    <a:pt x="2762" y="6131"/>
                  </a:lnTo>
                  <a:lnTo>
                    <a:pt x="2657" y="6089"/>
                  </a:lnTo>
                  <a:lnTo>
                    <a:pt x="2553" y="6110"/>
                  </a:lnTo>
                  <a:lnTo>
                    <a:pt x="2532" y="6027"/>
                  </a:lnTo>
                  <a:lnTo>
                    <a:pt x="2427" y="6089"/>
                  </a:lnTo>
                  <a:lnTo>
                    <a:pt x="2344" y="6215"/>
                  </a:lnTo>
                  <a:lnTo>
                    <a:pt x="2113" y="6278"/>
                  </a:lnTo>
                  <a:lnTo>
                    <a:pt x="2092" y="6319"/>
                  </a:lnTo>
                  <a:lnTo>
                    <a:pt x="2009" y="6319"/>
                  </a:lnTo>
                  <a:lnTo>
                    <a:pt x="1820" y="6487"/>
                  </a:lnTo>
                  <a:lnTo>
                    <a:pt x="1569" y="6612"/>
                  </a:lnTo>
                  <a:lnTo>
                    <a:pt x="1255" y="6717"/>
                  </a:lnTo>
                  <a:lnTo>
                    <a:pt x="1088" y="6905"/>
                  </a:lnTo>
                  <a:lnTo>
                    <a:pt x="1088" y="7115"/>
                  </a:lnTo>
                  <a:lnTo>
                    <a:pt x="963" y="7219"/>
                  </a:lnTo>
                  <a:lnTo>
                    <a:pt x="879" y="7156"/>
                  </a:lnTo>
                  <a:lnTo>
                    <a:pt x="900" y="7073"/>
                  </a:lnTo>
                  <a:lnTo>
                    <a:pt x="900" y="7010"/>
                  </a:lnTo>
                  <a:lnTo>
                    <a:pt x="963" y="6843"/>
                  </a:lnTo>
                  <a:lnTo>
                    <a:pt x="963" y="6738"/>
                  </a:lnTo>
                  <a:lnTo>
                    <a:pt x="774" y="6863"/>
                  </a:lnTo>
                  <a:lnTo>
                    <a:pt x="732" y="7052"/>
                  </a:lnTo>
                  <a:lnTo>
                    <a:pt x="607" y="7282"/>
                  </a:lnTo>
                  <a:lnTo>
                    <a:pt x="711" y="7470"/>
                  </a:lnTo>
                  <a:lnTo>
                    <a:pt x="628" y="7638"/>
                  </a:lnTo>
                  <a:lnTo>
                    <a:pt x="649" y="7889"/>
                  </a:lnTo>
                  <a:lnTo>
                    <a:pt x="419" y="8161"/>
                  </a:lnTo>
                  <a:lnTo>
                    <a:pt x="335" y="8537"/>
                  </a:lnTo>
                  <a:lnTo>
                    <a:pt x="377" y="8726"/>
                  </a:lnTo>
                  <a:lnTo>
                    <a:pt x="356" y="9019"/>
                  </a:lnTo>
                  <a:lnTo>
                    <a:pt x="565" y="9353"/>
                  </a:lnTo>
                  <a:lnTo>
                    <a:pt x="565" y="9479"/>
                  </a:lnTo>
                  <a:lnTo>
                    <a:pt x="649" y="9584"/>
                  </a:lnTo>
                  <a:lnTo>
                    <a:pt x="565" y="9751"/>
                  </a:lnTo>
                  <a:lnTo>
                    <a:pt x="628" y="9897"/>
                  </a:lnTo>
                  <a:lnTo>
                    <a:pt x="502" y="9960"/>
                  </a:lnTo>
                  <a:lnTo>
                    <a:pt x="439" y="9856"/>
                  </a:lnTo>
                  <a:lnTo>
                    <a:pt x="439" y="9667"/>
                  </a:lnTo>
                  <a:lnTo>
                    <a:pt x="356" y="9772"/>
                  </a:lnTo>
                  <a:lnTo>
                    <a:pt x="335" y="9730"/>
                  </a:lnTo>
                  <a:lnTo>
                    <a:pt x="335" y="9542"/>
                  </a:lnTo>
                  <a:lnTo>
                    <a:pt x="230" y="9312"/>
                  </a:lnTo>
                  <a:lnTo>
                    <a:pt x="147" y="9416"/>
                  </a:lnTo>
                  <a:lnTo>
                    <a:pt x="188" y="9667"/>
                  </a:lnTo>
                  <a:lnTo>
                    <a:pt x="335" y="9835"/>
                  </a:lnTo>
                  <a:lnTo>
                    <a:pt x="439" y="10023"/>
                  </a:lnTo>
                  <a:lnTo>
                    <a:pt x="293" y="10065"/>
                  </a:lnTo>
                  <a:lnTo>
                    <a:pt x="147" y="9897"/>
                  </a:lnTo>
                  <a:lnTo>
                    <a:pt x="126" y="9688"/>
                  </a:lnTo>
                  <a:lnTo>
                    <a:pt x="84" y="9772"/>
                  </a:lnTo>
                  <a:lnTo>
                    <a:pt x="0" y="9835"/>
                  </a:lnTo>
                  <a:lnTo>
                    <a:pt x="105" y="10002"/>
                  </a:lnTo>
                  <a:lnTo>
                    <a:pt x="314" y="10253"/>
                  </a:lnTo>
                  <a:lnTo>
                    <a:pt x="419" y="10588"/>
                  </a:lnTo>
                  <a:lnTo>
                    <a:pt x="377" y="11153"/>
                  </a:lnTo>
                  <a:lnTo>
                    <a:pt x="460" y="11257"/>
                  </a:lnTo>
                  <a:lnTo>
                    <a:pt x="544" y="11592"/>
                  </a:lnTo>
                  <a:lnTo>
                    <a:pt x="711" y="12032"/>
                  </a:lnTo>
                  <a:lnTo>
                    <a:pt x="649" y="12178"/>
                  </a:lnTo>
                  <a:lnTo>
                    <a:pt x="670" y="12827"/>
                  </a:lnTo>
                  <a:lnTo>
                    <a:pt x="649" y="12910"/>
                  </a:lnTo>
                  <a:lnTo>
                    <a:pt x="711" y="13099"/>
                  </a:lnTo>
                  <a:lnTo>
                    <a:pt x="711" y="13308"/>
                  </a:lnTo>
                  <a:lnTo>
                    <a:pt x="837" y="13559"/>
                  </a:lnTo>
                  <a:lnTo>
                    <a:pt x="837" y="13726"/>
                  </a:lnTo>
                  <a:lnTo>
                    <a:pt x="732" y="13810"/>
                  </a:lnTo>
                  <a:lnTo>
                    <a:pt x="774" y="13852"/>
                  </a:lnTo>
                  <a:lnTo>
                    <a:pt x="732" y="14019"/>
                  </a:lnTo>
                  <a:lnTo>
                    <a:pt x="711" y="14270"/>
                  </a:lnTo>
                  <a:lnTo>
                    <a:pt x="628" y="14354"/>
                  </a:lnTo>
                  <a:lnTo>
                    <a:pt x="649" y="14438"/>
                  </a:lnTo>
                  <a:lnTo>
                    <a:pt x="628" y="14584"/>
                  </a:lnTo>
                  <a:lnTo>
                    <a:pt x="523" y="14668"/>
                  </a:lnTo>
                  <a:lnTo>
                    <a:pt x="544" y="14793"/>
                  </a:lnTo>
                  <a:lnTo>
                    <a:pt x="335" y="14961"/>
                  </a:lnTo>
                  <a:lnTo>
                    <a:pt x="251" y="14877"/>
                  </a:lnTo>
                  <a:lnTo>
                    <a:pt x="126" y="15086"/>
                  </a:lnTo>
                  <a:lnTo>
                    <a:pt x="126" y="15442"/>
                  </a:lnTo>
                  <a:lnTo>
                    <a:pt x="209" y="15526"/>
                  </a:lnTo>
                  <a:lnTo>
                    <a:pt x="293" y="15526"/>
                  </a:lnTo>
                  <a:lnTo>
                    <a:pt x="544" y="15756"/>
                  </a:lnTo>
                  <a:lnTo>
                    <a:pt x="544" y="15861"/>
                  </a:lnTo>
                  <a:lnTo>
                    <a:pt x="565" y="15923"/>
                  </a:lnTo>
                  <a:lnTo>
                    <a:pt x="711" y="15944"/>
                  </a:lnTo>
                  <a:lnTo>
                    <a:pt x="753" y="16007"/>
                  </a:lnTo>
                  <a:lnTo>
                    <a:pt x="942" y="16028"/>
                  </a:lnTo>
                  <a:lnTo>
                    <a:pt x="983" y="16028"/>
                  </a:lnTo>
                  <a:lnTo>
                    <a:pt x="1025" y="16070"/>
                  </a:lnTo>
                  <a:lnTo>
                    <a:pt x="1151" y="16070"/>
                  </a:lnTo>
                  <a:lnTo>
                    <a:pt x="1297" y="16049"/>
                  </a:lnTo>
                  <a:lnTo>
                    <a:pt x="1339" y="16133"/>
                  </a:lnTo>
                  <a:lnTo>
                    <a:pt x="1402" y="16070"/>
                  </a:lnTo>
                  <a:lnTo>
                    <a:pt x="1423" y="16112"/>
                  </a:lnTo>
                  <a:lnTo>
                    <a:pt x="1611" y="16070"/>
                  </a:lnTo>
                  <a:lnTo>
                    <a:pt x="1758" y="16070"/>
                  </a:lnTo>
                  <a:lnTo>
                    <a:pt x="1779" y="16007"/>
                  </a:lnTo>
                  <a:lnTo>
                    <a:pt x="1862" y="15965"/>
                  </a:lnTo>
                  <a:lnTo>
                    <a:pt x="1946" y="15840"/>
                  </a:lnTo>
                  <a:lnTo>
                    <a:pt x="2113" y="15861"/>
                  </a:lnTo>
                  <a:lnTo>
                    <a:pt x="2113" y="15756"/>
                  </a:lnTo>
                  <a:lnTo>
                    <a:pt x="2218" y="15693"/>
                  </a:lnTo>
                  <a:lnTo>
                    <a:pt x="2323" y="15693"/>
                  </a:lnTo>
                  <a:lnTo>
                    <a:pt x="2406" y="15777"/>
                  </a:lnTo>
                  <a:lnTo>
                    <a:pt x="2511" y="15651"/>
                  </a:lnTo>
                  <a:lnTo>
                    <a:pt x="2532" y="15693"/>
                  </a:lnTo>
                  <a:lnTo>
                    <a:pt x="2616" y="15651"/>
                  </a:lnTo>
                  <a:lnTo>
                    <a:pt x="2636" y="15526"/>
                  </a:lnTo>
                  <a:lnTo>
                    <a:pt x="2950" y="15317"/>
                  </a:lnTo>
                  <a:lnTo>
                    <a:pt x="3076" y="15338"/>
                  </a:lnTo>
                  <a:lnTo>
                    <a:pt x="3160" y="15379"/>
                  </a:lnTo>
                  <a:lnTo>
                    <a:pt x="3264" y="15317"/>
                  </a:lnTo>
                  <a:lnTo>
                    <a:pt x="3557" y="15233"/>
                  </a:lnTo>
                  <a:lnTo>
                    <a:pt x="3599" y="15317"/>
                  </a:lnTo>
                  <a:lnTo>
                    <a:pt x="3787" y="15254"/>
                  </a:lnTo>
                  <a:lnTo>
                    <a:pt x="3850" y="15296"/>
                  </a:lnTo>
                  <a:lnTo>
                    <a:pt x="3955" y="15317"/>
                  </a:lnTo>
                  <a:lnTo>
                    <a:pt x="4038" y="15254"/>
                  </a:lnTo>
                  <a:lnTo>
                    <a:pt x="4101" y="15400"/>
                  </a:lnTo>
                  <a:lnTo>
                    <a:pt x="4185" y="15400"/>
                  </a:lnTo>
                  <a:lnTo>
                    <a:pt x="4268" y="15338"/>
                  </a:lnTo>
                  <a:lnTo>
                    <a:pt x="4310" y="15400"/>
                  </a:lnTo>
                  <a:lnTo>
                    <a:pt x="4415" y="15338"/>
                  </a:lnTo>
                  <a:lnTo>
                    <a:pt x="4624" y="15338"/>
                  </a:lnTo>
                  <a:lnTo>
                    <a:pt x="4624" y="15442"/>
                  </a:lnTo>
                  <a:lnTo>
                    <a:pt x="4645" y="15442"/>
                  </a:lnTo>
                  <a:lnTo>
                    <a:pt x="4792" y="15338"/>
                  </a:lnTo>
                  <a:lnTo>
                    <a:pt x="4917" y="15379"/>
                  </a:lnTo>
                  <a:lnTo>
                    <a:pt x="5064" y="15254"/>
                  </a:lnTo>
                  <a:lnTo>
                    <a:pt x="5126" y="15128"/>
                  </a:lnTo>
                  <a:lnTo>
                    <a:pt x="5168" y="15107"/>
                  </a:lnTo>
                  <a:lnTo>
                    <a:pt x="5315" y="14982"/>
                  </a:lnTo>
                  <a:lnTo>
                    <a:pt x="5377" y="14773"/>
                  </a:lnTo>
                  <a:lnTo>
                    <a:pt x="5524" y="14668"/>
                  </a:lnTo>
                  <a:lnTo>
                    <a:pt x="5670" y="14647"/>
                  </a:lnTo>
                  <a:lnTo>
                    <a:pt x="5754" y="14668"/>
                  </a:lnTo>
                  <a:lnTo>
                    <a:pt x="5984" y="14584"/>
                  </a:lnTo>
                  <a:lnTo>
                    <a:pt x="6277" y="14396"/>
                  </a:lnTo>
                  <a:lnTo>
                    <a:pt x="6486" y="14208"/>
                  </a:lnTo>
                  <a:lnTo>
                    <a:pt x="6570" y="14187"/>
                  </a:lnTo>
                  <a:lnTo>
                    <a:pt x="6737" y="14187"/>
                  </a:lnTo>
                  <a:lnTo>
                    <a:pt x="6905" y="14249"/>
                  </a:lnTo>
                  <a:lnTo>
                    <a:pt x="7051" y="14270"/>
                  </a:lnTo>
                  <a:lnTo>
                    <a:pt x="7198" y="14208"/>
                  </a:lnTo>
                  <a:lnTo>
                    <a:pt x="7407" y="14249"/>
                  </a:lnTo>
                  <a:lnTo>
                    <a:pt x="7742" y="14145"/>
                  </a:lnTo>
                  <a:lnTo>
                    <a:pt x="7930" y="14082"/>
                  </a:lnTo>
                  <a:lnTo>
                    <a:pt x="8056" y="13977"/>
                  </a:lnTo>
                  <a:lnTo>
                    <a:pt x="8139" y="13977"/>
                  </a:lnTo>
                  <a:lnTo>
                    <a:pt x="8307" y="13852"/>
                  </a:lnTo>
                  <a:lnTo>
                    <a:pt x="8558" y="13852"/>
                  </a:lnTo>
                  <a:lnTo>
                    <a:pt x="9186" y="13810"/>
                  </a:lnTo>
                  <a:lnTo>
                    <a:pt x="9395" y="13852"/>
                  </a:lnTo>
                  <a:lnTo>
                    <a:pt x="9520" y="13852"/>
                  </a:lnTo>
                  <a:lnTo>
                    <a:pt x="9709" y="13810"/>
                  </a:lnTo>
                  <a:lnTo>
                    <a:pt x="9834" y="13831"/>
                  </a:lnTo>
                  <a:lnTo>
                    <a:pt x="10022" y="13977"/>
                  </a:lnTo>
                  <a:lnTo>
                    <a:pt x="10148" y="14208"/>
                  </a:lnTo>
                  <a:lnTo>
                    <a:pt x="10253" y="14249"/>
                  </a:lnTo>
                  <a:lnTo>
                    <a:pt x="10336" y="14187"/>
                  </a:lnTo>
                  <a:lnTo>
                    <a:pt x="10378" y="14166"/>
                  </a:lnTo>
                  <a:lnTo>
                    <a:pt x="10441" y="14208"/>
                  </a:lnTo>
                  <a:lnTo>
                    <a:pt x="10504" y="14187"/>
                  </a:lnTo>
                  <a:lnTo>
                    <a:pt x="10650" y="14208"/>
                  </a:lnTo>
                  <a:lnTo>
                    <a:pt x="10755" y="14354"/>
                  </a:lnTo>
                  <a:lnTo>
                    <a:pt x="10880" y="14375"/>
                  </a:lnTo>
                  <a:lnTo>
                    <a:pt x="10964" y="14354"/>
                  </a:lnTo>
                  <a:lnTo>
                    <a:pt x="11194" y="14542"/>
                  </a:lnTo>
                  <a:lnTo>
                    <a:pt x="11194" y="14647"/>
                  </a:lnTo>
                  <a:lnTo>
                    <a:pt x="11278" y="14647"/>
                  </a:lnTo>
                  <a:lnTo>
                    <a:pt x="11341" y="14731"/>
                  </a:lnTo>
                  <a:lnTo>
                    <a:pt x="11320" y="14814"/>
                  </a:lnTo>
                  <a:lnTo>
                    <a:pt x="11215" y="14814"/>
                  </a:lnTo>
                  <a:lnTo>
                    <a:pt x="11194" y="14898"/>
                  </a:lnTo>
                  <a:lnTo>
                    <a:pt x="11299" y="15107"/>
                  </a:lnTo>
                  <a:lnTo>
                    <a:pt x="11403" y="15128"/>
                  </a:lnTo>
                  <a:lnTo>
                    <a:pt x="11508" y="15254"/>
                  </a:lnTo>
                  <a:lnTo>
                    <a:pt x="11550" y="15421"/>
                  </a:lnTo>
                  <a:lnTo>
                    <a:pt x="11529" y="15526"/>
                  </a:lnTo>
                  <a:lnTo>
                    <a:pt x="11655" y="15819"/>
                  </a:lnTo>
                  <a:lnTo>
                    <a:pt x="11613" y="15944"/>
                  </a:lnTo>
                  <a:lnTo>
                    <a:pt x="11655" y="16007"/>
                  </a:lnTo>
                  <a:lnTo>
                    <a:pt x="11634" y="16154"/>
                  </a:lnTo>
                  <a:lnTo>
                    <a:pt x="11613" y="16237"/>
                  </a:lnTo>
                  <a:lnTo>
                    <a:pt x="11529" y="16216"/>
                  </a:lnTo>
                  <a:lnTo>
                    <a:pt x="11508" y="16237"/>
                  </a:lnTo>
                  <a:lnTo>
                    <a:pt x="11592" y="16363"/>
                  </a:lnTo>
                  <a:lnTo>
                    <a:pt x="11655" y="16384"/>
                  </a:lnTo>
                  <a:lnTo>
                    <a:pt x="11717" y="16530"/>
                  </a:lnTo>
                  <a:lnTo>
                    <a:pt x="11822" y="16488"/>
                  </a:lnTo>
                  <a:lnTo>
                    <a:pt x="11927" y="16572"/>
                  </a:lnTo>
                  <a:lnTo>
                    <a:pt x="11927" y="16467"/>
                  </a:lnTo>
                  <a:lnTo>
                    <a:pt x="11864" y="16363"/>
                  </a:lnTo>
                  <a:lnTo>
                    <a:pt x="11927" y="16300"/>
                  </a:lnTo>
                  <a:lnTo>
                    <a:pt x="11968" y="16174"/>
                  </a:lnTo>
                  <a:lnTo>
                    <a:pt x="12073" y="16174"/>
                  </a:lnTo>
                  <a:lnTo>
                    <a:pt x="12136" y="16070"/>
                  </a:lnTo>
                  <a:lnTo>
                    <a:pt x="12240" y="16028"/>
                  </a:lnTo>
                  <a:lnTo>
                    <a:pt x="12261" y="15923"/>
                  </a:lnTo>
                  <a:lnTo>
                    <a:pt x="12366" y="15777"/>
                  </a:lnTo>
                  <a:lnTo>
                    <a:pt x="12596" y="15693"/>
                  </a:lnTo>
                  <a:lnTo>
                    <a:pt x="12638" y="15610"/>
                  </a:lnTo>
                  <a:lnTo>
                    <a:pt x="12680" y="15610"/>
                  </a:lnTo>
                  <a:lnTo>
                    <a:pt x="12868" y="15505"/>
                  </a:lnTo>
                  <a:lnTo>
                    <a:pt x="12910" y="15338"/>
                  </a:lnTo>
                  <a:lnTo>
                    <a:pt x="13077" y="15107"/>
                  </a:lnTo>
                  <a:lnTo>
                    <a:pt x="13224" y="15086"/>
                  </a:lnTo>
                  <a:lnTo>
                    <a:pt x="13307" y="14982"/>
                  </a:lnTo>
                  <a:lnTo>
                    <a:pt x="13266" y="14856"/>
                  </a:lnTo>
                  <a:lnTo>
                    <a:pt x="13287" y="14710"/>
                  </a:lnTo>
                  <a:lnTo>
                    <a:pt x="13370" y="14877"/>
                  </a:lnTo>
                  <a:lnTo>
                    <a:pt x="13370" y="15024"/>
                  </a:lnTo>
                  <a:lnTo>
                    <a:pt x="13370" y="15191"/>
                  </a:lnTo>
                  <a:lnTo>
                    <a:pt x="13287" y="15254"/>
                  </a:lnTo>
                  <a:lnTo>
                    <a:pt x="13266" y="15547"/>
                  </a:lnTo>
                  <a:lnTo>
                    <a:pt x="13015" y="15714"/>
                  </a:lnTo>
                  <a:lnTo>
                    <a:pt x="12973" y="15840"/>
                  </a:lnTo>
                  <a:lnTo>
                    <a:pt x="12910" y="15923"/>
                  </a:lnTo>
                  <a:lnTo>
                    <a:pt x="12910" y="16070"/>
                  </a:lnTo>
                  <a:lnTo>
                    <a:pt x="12784" y="16258"/>
                  </a:lnTo>
                  <a:lnTo>
                    <a:pt x="12805" y="16300"/>
                  </a:lnTo>
                  <a:lnTo>
                    <a:pt x="12743" y="16593"/>
                  </a:lnTo>
                  <a:lnTo>
                    <a:pt x="12450" y="16572"/>
                  </a:lnTo>
                  <a:lnTo>
                    <a:pt x="12387" y="16739"/>
                  </a:lnTo>
                  <a:lnTo>
                    <a:pt x="12324" y="16823"/>
                  </a:lnTo>
                  <a:lnTo>
                    <a:pt x="12324" y="16886"/>
                  </a:lnTo>
                  <a:lnTo>
                    <a:pt x="12491" y="16823"/>
                  </a:lnTo>
                  <a:lnTo>
                    <a:pt x="12659" y="16760"/>
                  </a:lnTo>
                  <a:lnTo>
                    <a:pt x="12868" y="16823"/>
                  </a:lnTo>
                  <a:lnTo>
                    <a:pt x="13056" y="16530"/>
                  </a:lnTo>
                  <a:lnTo>
                    <a:pt x="13098" y="16216"/>
                  </a:lnTo>
                  <a:lnTo>
                    <a:pt x="13266" y="16049"/>
                  </a:lnTo>
                  <a:lnTo>
                    <a:pt x="13307" y="16112"/>
                  </a:lnTo>
                  <a:lnTo>
                    <a:pt x="13307" y="16384"/>
                  </a:lnTo>
                  <a:lnTo>
                    <a:pt x="13370" y="16551"/>
                  </a:lnTo>
                  <a:lnTo>
                    <a:pt x="13307" y="16551"/>
                  </a:lnTo>
                  <a:lnTo>
                    <a:pt x="13328" y="16823"/>
                  </a:lnTo>
                  <a:lnTo>
                    <a:pt x="13203" y="17074"/>
                  </a:lnTo>
                  <a:lnTo>
                    <a:pt x="12994" y="17158"/>
                  </a:lnTo>
                  <a:lnTo>
                    <a:pt x="13015" y="17221"/>
                  </a:lnTo>
                  <a:lnTo>
                    <a:pt x="13161" y="17200"/>
                  </a:lnTo>
                  <a:lnTo>
                    <a:pt x="13307" y="17221"/>
                  </a:lnTo>
                  <a:lnTo>
                    <a:pt x="13391" y="17158"/>
                  </a:lnTo>
                  <a:lnTo>
                    <a:pt x="13496" y="17116"/>
                  </a:lnTo>
                  <a:lnTo>
                    <a:pt x="13600" y="17011"/>
                  </a:lnTo>
                  <a:lnTo>
                    <a:pt x="13705" y="17053"/>
                  </a:lnTo>
                  <a:lnTo>
                    <a:pt x="13789" y="17053"/>
                  </a:lnTo>
                  <a:lnTo>
                    <a:pt x="13705" y="17158"/>
                  </a:lnTo>
                  <a:lnTo>
                    <a:pt x="13642" y="17221"/>
                  </a:lnTo>
                  <a:lnTo>
                    <a:pt x="13538" y="17221"/>
                  </a:lnTo>
                  <a:lnTo>
                    <a:pt x="13517" y="17283"/>
                  </a:lnTo>
                  <a:lnTo>
                    <a:pt x="13621" y="17430"/>
                  </a:lnTo>
                  <a:lnTo>
                    <a:pt x="13684" y="17576"/>
                  </a:lnTo>
                  <a:lnTo>
                    <a:pt x="13747" y="17744"/>
                  </a:lnTo>
                  <a:lnTo>
                    <a:pt x="13747" y="17953"/>
                  </a:lnTo>
                  <a:lnTo>
                    <a:pt x="13726" y="18225"/>
                  </a:lnTo>
                  <a:lnTo>
                    <a:pt x="13600" y="18371"/>
                  </a:lnTo>
                  <a:lnTo>
                    <a:pt x="13621" y="18455"/>
                  </a:lnTo>
                  <a:lnTo>
                    <a:pt x="13600" y="18664"/>
                  </a:lnTo>
                  <a:lnTo>
                    <a:pt x="13705" y="18748"/>
                  </a:lnTo>
                  <a:lnTo>
                    <a:pt x="13789" y="18895"/>
                  </a:lnTo>
                  <a:lnTo>
                    <a:pt x="13810" y="19083"/>
                  </a:lnTo>
                  <a:lnTo>
                    <a:pt x="14019" y="19355"/>
                  </a:lnTo>
                  <a:lnTo>
                    <a:pt x="14165" y="19397"/>
                  </a:lnTo>
                  <a:lnTo>
                    <a:pt x="14270" y="19480"/>
                  </a:lnTo>
                  <a:lnTo>
                    <a:pt x="14333" y="19606"/>
                  </a:lnTo>
                  <a:lnTo>
                    <a:pt x="14437" y="19627"/>
                  </a:lnTo>
                  <a:lnTo>
                    <a:pt x="14458" y="19585"/>
                  </a:lnTo>
                  <a:lnTo>
                    <a:pt x="14542" y="19564"/>
                  </a:lnTo>
                  <a:lnTo>
                    <a:pt x="14688" y="19585"/>
                  </a:lnTo>
                  <a:lnTo>
                    <a:pt x="14835" y="19731"/>
                  </a:lnTo>
                  <a:lnTo>
                    <a:pt x="14960" y="19773"/>
                  </a:lnTo>
                  <a:lnTo>
                    <a:pt x="15086" y="19899"/>
                  </a:lnTo>
                  <a:lnTo>
                    <a:pt x="15107" y="20003"/>
                  </a:lnTo>
                  <a:lnTo>
                    <a:pt x="15212" y="20045"/>
                  </a:lnTo>
                  <a:lnTo>
                    <a:pt x="15358" y="20192"/>
                  </a:lnTo>
                  <a:lnTo>
                    <a:pt x="15421" y="20192"/>
                  </a:lnTo>
                  <a:lnTo>
                    <a:pt x="15463" y="20108"/>
                  </a:lnTo>
                  <a:lnTo>
                    <a:pt x="15693" y="20003"/>
                  </a:lnTo>
                  <a:lnTo>
                    <a:pt x="15776" y="19899"/>
                  </a:lnTo>
                  <a:lnTo>
                    <a:pt x="15902" y="19899"/>
                  </a:lnTo>
                  <a:lnTo>
                    <a:pt x="16048" y="19773"/>
                  </a:lnTo>
                  <a:lnTo>
                    <a:pt x="16153" y="19773"/>
                  </a:lnTo>
                  <a:lnTo>
                    <a:pt x="16195" y="19711"/>
                  </a:lnTo>
                  <a:lnTo>
                    <a:pt x="16153" y="19669"/>
                  </a:lnTo>
                  <a:lnTo>
                    <a:pt x="16048" y="19627"/>
                  </a:lnTo>
                  <a:lnTo>
                    <a:pt x="16090" y="19564"/>
                  </a:lnTo>
                  <a:lnTo>
                    <a:pt x="16320" y="19397"/>
                  </a:lnTo>
                  <a:lnTo>
                    <a:pt x="16509" y="19522"/>
                  </a:lnTo>
                  <a:lnTo>
                    <a:pt x="16509" y="19669"/>
                  </a:lnTo>
                  <a:lnTo>
                    <a:pt x="16258" y="19794"/>
                  </a:lnTo>
                  <a:lnTo>
                    <a:pt x="16320" y="19899"/>
                  </a:lnTo>
                  <a:lnTo>
                    <a:pt x="16404" y="19920"/>
                  </a:lnTo>
                  <a:lnTo>
                    <a:pt x="16467" y="19815"/>
                  </a:lnTo>
                  <a:lnTo>
                    <a:pt x="16572" y="19731"/>
                  </a:lnTo>
                  <a:lnTo>
                    <a:pt x="16676" y="19815"/>
                  </a:lnTo>
                  <a:lnTo>
                    <a:pt x="16676" y="19920"/>
                  </a:lnTo>
                  <a:lnTo>
                    <a:pt x="16613" y="19920"/>
                  </a:lnTo>
                  <a:lnTo>
                    <a:pt x="16509" y="20003"/>
                  </a:lnTo>
                  <a:lnTo>
                    <a:pt x="16655" y="20192"/>
                  </a:lnTo>
                  <a:lnTo>
                    <a:pt x="16676" y="20401"/>
                  </a:lnTo>
                  <a:lnTo>
                    <a:pt x="16760" y="20338"/>
                  </a:lnTo>
                  <a:lnTo>
                    <a:pt x="16844" y="20359"/>
                  </a:lnTo>
                  <a:lnTo>
                    <a:pt x="16844" y="20464"/>
                  </a:lnTo>
                  <a:lnTo>
                    <a:pt x="16927" y="20610"/>
                  </a:lnTo>
                  <a:lnTo>
                    <a:pt x="16990" y="20443"/>
                  </a:lnTo>
                  <a:lnTo>
                    <a:pt x="16990" y="20296"/>
                  </a:lnTo>
                  <a:lnTo>
                    <a:pt x="16885" y="20359"/>
                  </a:lnTo>
                  <a:lnTo>
                    <a:pt x="16885" y="20317"/>
                  </a:lnTo>
                  <a:lnTo>
                    <a:pt x="16948" y="20234"/>
                  </a:lnTo>
                  <a:lnTo>
                    <a:pt x="17241" y="20234"/>
                  </a:lnTo>
                  <a:lnTo>
                    <a:pt x="17262" y="20296"/>
                  </a:lnTo>
                  <a:lnTo>
                    <a:pt x="17304" y="20234"/>
                  </a:lnTo>
                  <a:lnTo>
                    <a:pt x="17450" y="20024"/>
                  </a:lnTo>
                  <a:lnTo>
                    <a:pt x="17764" y="19836"/>
                  </a:lnTo>
                  <a:lnTo>
                    <a:pt x="17911" y="19711"/>
                  </a:lnTo>
                  <a:lnTo>
                    <a:pt x="17827" y="19711"/>
                  </a:lnTo>
                  <a:lnTo>
                    <a:pt x="17764" y="19731"/>
                  </a:lnTo>
                  <a:lnTo>
                    <a:pt x="17785" y="19711"/>
                  </a:lnTo>
                  <a:lnTo>
                    <a:pt x="17681" y="19669"/>
                  </a:lnTo>
                  <a:lnTo>
                    <a:pt x="17932" y="19669"/>
                  </a:lnTo>
                  <a:lnTo>
                    <a:pt x="18183" y="19606"/>
                  </a:lnTo>
                  <a:lnTo>
                    <a:pt x="18622" y="19501"/>
                  </a:lnTo>
                  <a:lnTo>
                    <a:pt x="18957" y="19585"/>
                  </a:lnTo>
                  <a:lnTo>
                    <a:pt x="19124" y="19501"/>
                  </a:lnTo>
                  <a:lnTo>
                    <a:pt x="19124" y="19397"/>
                  </a:lnTo>
                  <a:lnTo>
                    <a:pt x="19229" y="19397"/>
                  </a:lnTo>
                  <a:lnTo>
                    <a:pt x="19333" y="19313"/>
                  </a:lnTo>
                  <a:lnTo>
                    <a:pt x="19438" y="19104"/>
                  </a:lnTo>
                  <a:lnTo>
                    <a:pt x="19375" y="18895"/>
                  </a:lnTo>
                  <a:lnTo>
                    <a:pt x="19375" y="18769"/>
                  </a:lnTo>
                  <a:lnTo>
                    <a:pt x="19585" y="18560"/>
                  </a:lnTo>
                  <a:lnTo>
                    <a:pt x="19585" y="18225"/>
                  </a:lnTo>
                  <a:lnTo>
                    <a:pt x="19668" y="18099"/>
                  </a:lnTo>
                  <a:lnTo>
                    <a:pt x="19710" y="17869"/>
                  </a:lnTo>
                  <a:lnTo>
                    <a:pt x="19815" y="17827"/>
                  </a:lnTo>
                  <a:lnTo>
                    <a:pt x="19815" y="17702"/>
                  </a:lnTo>
                  <a:lnTo>
                    <a:pt x="20170" y="17283"/>
                  </a:lnTo>
                  <a:lnTo>
                    <a:pt x="20275" y="17262"/>
                  </a:lnTo>
                  <a:lnTo>
                    <a:pt x="20317" y="17011"/>
                  </a:lnTo>
                  <a:lnTo>
                    <a:pt x="20442" y="16823"/>
                  </a:lnTo>
                  <a:lnTo>
                    <a:pt x="20547" y="16593"/>
                  </a:lnTo>
                  <a:lnTo>
                    <a:pt x="20694" y="16446"/>
                  </a:lnTo>
                  <a:lnTo>
                    <a:pt x="20652" y="16342"/>
                  </a:lnTo>
                  <a:lnTo>
                    <a:pt x="20756" y="16258"/>
                  </a:lnTo>
                  <a:lnTo>
                    <a:pt x="20861" y="16049"/>
                  </a:lnTo>
                  <a:lnTo>
                    <a:pt x="20798" y="15965"/>
                  </a:lnTo>
                  <a:lnTo>
                    <a:pt x="20966" y="15902"/>
                  </a:lnTo>
                  <a:lnTo>
                    <a:pt x="21070" y="15714"/>
                  </a:lnTo>
                  <a:lnTo>
                    <a:pt x="21154" y="15630"/>
                  </a:lnTo>
                  <a:lnTo>
                    <a:pt x="21258" y="15442"/>
                  </a:lnTo>
                  <a:lnTo>
                    <a:pt x="21426" y="15400"/>
                  </a:lnTo>
                  <a:lnTo>
                    <a:pt x="21530" y="15338"/>
                  </a:lnTo>
                  <a:lnTo>
                    <a:pt x="21342" y="15338"/>
                  </a:lnTo>
                  <a:lnTo>
                    <a:pt x="21384" y="15296"/>
                  </a:lnTo>
                  <a:lnTo>
                    <a:pt x="21593" y="15254"/>
                  </a:lnTo>
                  <a:lnTo>
                    <a:pt x="21782" y="15170"/>
                  </a:lnTo>
                  <a:lnTo>
                    <a:pt x="21802" y="15003"/>
                  </a:lnTo>
                  <a:lnTo>
                    <a:pt x="21782" y="14961"/>
                  </a:lnTo>
                  <a:lnTo>
                    <a:pt x="21802" y="14814"/>
                  </a:lnTo>
                  <a:lnTo>
                    <a:pt x="22012" y="14689"/>
                  </a:lnTo>
                  <a:lnTo>
                    <a:pt x="22012" y="14563"/>
                  </a:lnTo>
                  <a:lnTo>
                    <a:pt x="22158" y="14501"/>
                  </a:lnTo>
                  <a:lnTo>
                    <a:pt x="22284" y="14291"/>
                  </a:lnTo>
                  <a:lnTo>
                    <a:pt x="22263" y="14187"/>
                  </a:lnTo>
                  <a:lnTo>
                    <a:pt x="22305" y="14019"/>
                  </a:lnTo>
                  <a:lnTo>
                    <a:pt x="22284" y="13957"/>
                  </a:lnTo>
                  <a:lnTo>
                    <a:pt x="22284" y="13852"/>
                  </a:lnTo>
                  <a:lnTo>
                    <a:pt x="22430" y="13496"/>
                  </a:lnTo>
                  <a:lnTo>
                    <a:pt x="22493" y="13287"/>
                  </a:lnTo>
                  <a:lnTo>
                    <a:pt x="22702" y="12910"/>
                  </a:lnTo>
                  <a:lnTo>
                    <a:pt x="22702" y="12785"/>
                  </a:lnTo>
                  <a:lnTo>
                    <a:pt x="22807" y="12492"/>
                  </a:lnTo>
                  <a:lnTo>
                    <a:pt x="22953" y="12366"/>
                  </a:lnTo>
                  <a:lnTo>
                    <a:pt x="23016" y="12199"/>
                  </a:lnTo>
                  <a:lnTo>
                    <a:pt x="22953" y="12053"/>
                  </a:lnTo>
                  <a:lnTo>
                    <a:pt x="23058" y="11927"/>
                  </a:lnTo>
                  <a:lnTo>
                    <a:pt x="22995" y="11655"/>
                  </a:lnTo>
                  <a:lnTo>
                    <a:pt x="22995" y="11529"/>
                  </a:lnTo>
                  <a:lnTo>
                    <a:pt x="22911" y="11320"/>
                  </a:lnTo>
                  <a:lnTo>
                    <a:pt x="22891" y="11236"/>
                  </a:lnTo>
                  <a:lnTo>
                    <a:pt x="22849" y="11111"/>
                  </a:lnTo>
                  <a:lnTo>
                    <a:pt x="22911" y="11069"/>
                  </a:lnTo>
                  <a:lnTo>
                    <a:pt x="22911" y="10923"/>
                  </a:lnTo>
                  <a:lnTo>
                    <a:pt x="23016" y="10776"/>
                  </a:lnTo>
                  <a:lnTo>
                    <a:pt x="23016" y="10713"/>
                  </a:lnTo>
                  <a:lnTo>
                    <a:pt x="22995" y="10379"/>
                  </a:lnTo>
                  <a:lnTo>
                    <a:pt x="23058" y="10253"/>
                  </a:lnTo>
                  <a:lnTo>
                    <a:pt x="23016" y="10190"/>
                  </a:lnTo>
                  <a:lnTo>
                    <a:pt x="22995" y="10065"/>
                  </a:lnTo>
                  <a:lnTo>
                    <a:pt x="22995" y="9856"/>
                  </a:lnTo>
                  <a:lnTo>
                    <a:pt x="22932" y="9835"/>
                  </a:lnTo>
                  <a:lnTo>
                    <a:pt x="22995" y="9688"/>
                  </a:lnTo>
                  <a:lnTo>
                    <a:pt x="22891" y="9667"/>
                  </a:lnTo>
                  <a:lnTo>
                    <a:pt x="22828" y="9542"/>
                  </a:lnTo>
                  <a:lnTo>
                    <a:pt x="22828" y="9416"/>
                  </a:lnTo>
                  <a:lnTo>
                    <a:pt x="22702" y="9312"/>
                  </a:lnTo>
                  <a:lnTo>
                    <a:pt x="22619" y="9144"/>
                  </a:lnTo>
                  <a:lnTo>
                    <a:pt x="22598" y="8956"/>
                  </a:lnTo>
                  <a:lnTo>
                    <a:pt x="22514" y="8830"/>
                  </a:lnTo>
                  <a:lnTo>
                    <a:pt x="22430" y="8830"/>
                  </a:lnTo>
                  <a:lnTo>
                    <a:pt x="22367" y="8851"/>
                  </a:lnTo>
                  <a:lnTo>
                    <a:pt x="22284" y="8809"/>
                  </a:lnTo>
                  <a:lnTo>
                    <a:pt x="22263" y="8642"/>
                  </a:lnTo>
                  <a:lnTo>
                    <a:pt x="22200" y="8621"/>
                  </a:lnTo>
                  <a:lnTo>
                    <a:pt x="22179" y="8537"/>
                  </a:lnTo>
                  <a:lnTo>
                    <a:pt x="22054" y="8412"/>
                  </a:lnTo>
                  <a:lnTo>
                    <a:pt x="21970" y="8370"/>
                  </a:lnTo>
                  <a:lnTo>
                    <a:pt x="22012" y="8265"/>
                  </a:lnTo>
                  <a:lnTo>
                    <a:pt x="21949" y="8119"/>
                  </a:lnTo>
                  <a:lnTo>
                    <a:pt x="22054" y="7993"/>
                  </a:lnTo>
                  <a:lnTo>
                    <a:pt x="22074" y="7805"/>
                  </a:lnTo>
                  <a:lnTo>
                    <a:pt x="22012" y="7742"/>
                  </a:lnTo>
                  <a:lnTo>
                    <a:pt x="22054" y="7638"/>
                  </a:lnTo>
                  <a:lnTo>
                    <a:pt x="21970" y="7575"/>
                  </a:lnTo>
                  <a:lnTo>
                    <a:pt x="21949" y="7638"/>
                  </a:lnTo>
                  <a:lnTo>
                    <a:pt x="21991" y="7679"/>
                  </a:lnTo>
                  <a:lnTo>
                    <a:pt x="21949" y="7763"/>
                  </a:lnTo>
                  <a:lnTo>
                    <a:pt x="21677" y="7533"/>
                  </a:lnTo>
                  <a:lnTo>
                    <a:pt x="21635" y="7366"/>
                  </a:lnTo>
                  <a:lnTo>
                    <a:pt x="21572" y="7387"/>
                  </a:lnTo>
                  <a:lnTo>
                    <a:pt x="21572" y="7470"/>
                  </a:lnTo>
                  <a:lnTo>
                    <a:pt x="21551" y="7575"/>
                  </a:lnTo>
                  <a:lnTo>
                    <a:pt x="21593" y="7763"/>
                  </a:lnTo>
                  <a:lnTo>
                    <a:pt x="21468" y="7596"/>
                  </a:lnTo>
                  <a:lnTo>
                    <a:pt x="21426" y="7659"/>
                  </a:lnTo>
                  <a:lnTo>
                    <a:pt x="21426" y="7554"/>
                  </a:lnTo>
                  <a:lnTo>
                    <a:pt x="21363" y="7470"/>
                  </a:lnTo>
                  <a:lnTo>
                    <a:pt x="21342" y="7135"/>
                  </a:lnTo>
                  <a:lnTo>
                    <a:pt x="21384" y="7115"/>
                  </a:lnTo>
                  <a:lnTo>
                    <a:pt x="21384" y="7031"/>
                  </a:lnTo>
                  <a:lnTo>
                    <a:pt x="21279" y="6947"/>
                  </a:lnTo>
                  <a:lnTo>
                    <a:pt x="21321" y="6863"/>
                  </a:lnTo>
                  <a:lnTo>
                    <a:pt x="21238" y="6801"/>
                  </a:lnTo>
                  <a:lnTo>
                    <a:pt x="21258" y="6696"/>
                  </a:lnTo>
                  <a:lnTo>
                    <a:pt x="21070" y="6529"/>
                  </a:lnTo>
                  <a:lnTo>
                    <a:pt x="21028" y="6424"/>
                  </a:lnTo>
                  <a:lnTo>
                    <a:pt x="21028" y="6299"/>
                  </a:lnTo>
                  <a:lnTo>
                    <a:pt x="21133" y="6319"/>
                  </a:lnTo>
                  <a:lnTo>
                    <a:pt x="21133" y="6194"/>
                  </a:lnTo>
                  <a:lnTo>
                    <a:pt x="21028" y="6027"/>
                  </a:lnTo>
                  <a:lnTo>
                    <a:pt x="20966" y="6068"/>
                  </a:lnTo>
                  <a:lnTo>
                    <a:pt x="20861" y="6068"/>
                  </a:lnTo>
                  <a:lnTo>
                    <a:pt x="20756" y="5880"/>
                  </a:lnTo>
                  <a:lnTo>
                    <a:pt x="20694" y="5880"/>
                  </a:lnTo>
                  <a:lnTo>
                    <a:pt x="20589" y="5796"/>
                  </a:lnTo>
                  <a:lnTo>
                    <a:pt x="20505" y="5859"/>
                  </a:lnTo>
                  <a:lnTo>
                    <a:pt x="20484" y="5796"/>
                  </a:lnTo>
                  <a:lnTo>
                    <a:pt x="20338" y="5754"/>
                  </a:lnTo>
                  <a:lnTo>
                    <a:pt x="20275" y="5817"/>
                  </a:lnTo>
                  <a:lnTo>
                    <a:pt x="20317" y="5713"/>
                  </a:lnTo>
                  <a:lnTo>
                    <a:pt x="20442" y="5692"/>
                  </a:lnTo>
                  <a:lnTo>
                    <a:pt x="20442" y="5608"/>
                  </a:lnTo>
                  <a:lnTo>
                    <a:pt x="20422" y="5545"/>
                  </a:lnTo>
                  <a:lnTo>
                    <a:pt x="20296" y="5566"/>
                  </a:lnTo>
                  <a:lnTo>
                    <a:pt x="20191" y="5545"/>
                  </a:lnTo>
                  <a:lnTo>
                    <a:pt x="20170" y="5482"/>
                  </a:lnTo>
                  <a:lnTo>
                    <a:pt x="20087" y="5482"/>
                  </a:lnTo>
                  <a:lnTo>
                    <a:pt x="19857" y="5336"/>
                  </a:lnTo>
                  <a:lnTo>
                    <a:pt x="19752" y="5127"/>
                  </a:lnTo>
                  <a:lnTo>
                    <a:pt x="19710" y="4918"/>
                  </a:lnTo>
                  <a:lnTo>
                    <a:pt x="19668" y="4771"/>
                  </a:lnTo>
                  <a:lnTo>
                    <a:pt x="19668" y="4666"/>
                  </a:lnTo>
                  <a:lnTo>
                    <a:pt x="19710" y="4646"/>
                  </a:lnTo>
                  <a:lnTo>
                    <a:pt x="19773" y="4415"/>
                  </a:lnTo>
                  <a:lnTo>
                    <a:pt x="19689" y="4122"/>
                  </a:lnTo>
                  <a:lnTo>
                    <a:pt x="19647" y="3976"/>
                  </a:lnTo>
                  <a:lnTo>
                    <a:pt x="19689" y="3934"/>
                  </a:lnTo>
                  <a:lnTo>
                    <a:pt x="19606" y="3892"/>
                  </a:lnTo>
                  <a:lnTo>
                    <a:pt x="19543" y="3892"/>
                  </a:lnTo>
                  <a:lnTo>
                    <a:pt x="19438" y="3662"/>
                  </a:lnTo>
                  <a:lnTo>
                    <a:pt x="19438" y="3369"/>
                  </a:lnTo>
                  <a:lnTo>
                    <a:pt x="19459" y="3348"/>
                  </a:lnTo>
                  <a:lnTo>
                    <a:pt x="19459" y="3265"/>
                  </a:lnTo>
                  <a:lnTo>
                    <a:pt x="19396" y="3202"/>
                  </a:lnTo>
                  <a:lnTo>
                    <a:pt x="19375" y="2846"/>
                  </a:lnTo>
                  <a:lnTo>
                    <a:pt x="19438" y="2762"/>
                  </a:lnTo>
                  <a:lnTo>
                    <a:pt x="19375" y="2637"/>
                  </a:lnTo>
                  <a:lnTo>
                    <a:pt x="19438" y="2616"/>
                  </a:lnTo>
                  <a:lnTo>
                    <a:pt x="19438" y="2532"/>
                  </a:lnTo>
                  <a:lnTo>
                    <a:pt x="19250" y="2323"/>
                  </a:lnTo>
                  <a:lnTo>
                    <a:pt x="19124" y="2260"/>
                  </a:lnTo>
                  <a:lnTo>
                    <a:pt x="19145" y="2218"/>
                  </a:lnTo>
                  <a:lnTo>
                    <a:pt x="19020" y="2093"/>
                  </a:lnTo>
                  <a:lnTo>
                    <a:pt x="18915" y="2156"/>
                  </a:lnTo>
                  <a:lnTo>
                    <a:pt x="18852" y="2114"/>
                  </a:lnTo>
                  <a:lnTo>
                    <a:pt x="18769" y="2239"/>
                  </a:lnTo>
                  <a:lnTo>
                    <a:pt x="18706" y="2239"/>
                  </a:lnTo>
                  <a:lnTo>
                    <a:pt x="18559" y="2051"/>
                  </a:lnTo>
                  <a:lnTo>
                    <a:pt x="18601" y="1988"/>
                  </a:lnTo>
                  <a:lnTo>
                    <a:pt x="18517" y="1800"/>
                  </a:lnTo>
                  <a:lnTo>
                    <a:pt x="18538" y="1591"/>
                  </a:lnTo>
                  <a:lnTo>
                    <a:pt x="18517" y="1319"/>
                  </a:lnTo>
                  <a:lnTo>
                    <a:pt x="18497" y="1361"/>
                  </a:lnTo>
                  <a:lnTo>
                    <a:pt x="18434" y="1256"/>
                  </a:lnTo>
                  <a:lnTo>
                    <a:pt x="18497" y="1151"/>
                  </a:lnTo>
                  <a:lnTo>
                    <a:pt x="18413" y="1047"/>
                  </a:lnTo>
                  <a:lnTo>
                    <a:pt x="18392" y="942"/>
                  </a:lnTo>
                  <a:lnTo>
                    <a:pt x="18329" y="900"/>
                  </a:lnTo>
                  <a:lnTo>
                    <a:pt x="18329" y="754"/>
                  </a:lnTo>
                  <a:lnTo>
                    <a:pt x="18413" y="670"/>
                  </a:lnTo>
                  <a:lnTo>
                    <a:pt x="18329" y="649"/>
                  </a:lnTo>
                  <a:lnTo>
                    <a:pt x="18225" y="670"/>
                  </a:lnTo>
                  <a:lnTo>
                    <a:pt x="18141" y="586"/>
                  </a:lnTo>
                  <a:lnTo>
                    <a:pt x="18204" y="314"/>
                  </a:lnTo>
                  <a:lnTo>
                    <a:pt x="18183" y="252"/>
                  </a:lnTo>
                  <a:lnTo>
                    <a:pt x="18120" y="105"/>
                  </a:lnTo>
                  <a:lnTo>
                    <a:pt x="18015" y="63"/>
                  </a:lnTo>
                  <a:lnTo>
                    <a:pt x="18015"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54" name="Google Shape;10530;p32">
              <a:extLst>
                <a:ext uri="{FF2B5EF4-FFF2-40B4-BE49-F238E27FC236}">
                  <a16:creationId xmlns:a16="http://schemas.microsoft.com/office/drawing/2014/main" id="{56610805-D477-8FEA-7D09-EA5FACDBEB03}"/>
                </a:ext>
              </a:extLst>
            </p:cNvPr>
            <p:cNvSpPr/>
            <p:nvPr/>
          </p:nvSpPr>
          <p:spPr>
            <a:xfrm>
              <a:off x="5693704" y="3927487"/>
              <a:ext cx="59535" cy="65581"/>
            </a:xfrm>
            <a:custGeom>
              <a:avLst/>
              <a:gdLst/>
              <a:ahLst/>
              <a:cxnLst/>
              <a:rect l="l" t="t" r="r" b="b"/>
              <a:pathLst>
                <a:path w="2198" h="2847" extrusionOk="0">
                  <a:moveTo>
                    <a:pt x="168" y="1"/>
                  </a:moveTo>
                  <a:lnTo>
                    <a:pt x="126" y="64"/>
                  </a:lnTo>
                  <a:lnTo>
                    <a:pt x="126" y="189"/>
                  </a:lnTo>
                  <a:lnTo>
                    <a:pt x="105" y="210"/>
                  </a:lnTo>
                  <a:lnTo>
                    <a:pt x="105" y="336"/>
                  </a:lnTo>
                  <a:lnTo>
                    <a:pt x="126" y="587"/>
                  </a:lnTo>
                  <a:lnTo>
                    <a:pt x="105" y="733"/>
                  </a:lnTo>
                  <a:lnTo>
                    <a:pt x="126" y="1005"/>
                  </a:lnTo>
                  <a:lnTo>
                    <a:pt x="168" y="1214"/>
                  </a:lnTo>
                  <a:lnTo>
                    <a:pt x="126" y="1361"/>
                  </a:lnTo>
                  <a:lnTo>
                    <a:pt x="189" y="1382"/>
                  </a:lnTo>
                  <a:lnTo>
                    <a:pt x="189" y="1466"/>
                  </a:lnTo>
                  <a:lnTo>
                    <a:pt x="294" y="1570"/>
                  </a:lnTo>
                  <a:lnTo>
                    <a:pt x="168" y="1570"/>
                  </a:lnTo>
                  <a:lnTo>
                    <a:pt x="64" y="1466"/>
                  </a:lnTo>
                  <a:lnTo>
                    <a:pt x="1" y="1570"/>
                  </a:lnTo>
                  <a:lnTo>
                    <a:pt x="1" y="1779"/>
                  </a:lnTo>
                  <a:lnTo>
                    <a:pt x="85" y="1842"/>
                  </a:lnTo>
                  <a:lnTo>
                    <a:pt x="64" y="1884"/>
                  </a:lnTo>
                  <a:lnTo>
                    <a:pt x="64" y="2198"/>
                  </a:lnTo>
                  <a:lnTo>
                    <a:pt x="105" y="2261"/>
                  </a:lnTo>
                  <a:lnTo>
                    <a:pt x="85" y="2303"/>
                  </a:lnTo>
                  <a:lnTo>
                    <a:pt x="105" y="2470"/>
                  </a:lnTo>
                  <a:lnTo>
                    <a:pt x="210" y="2491"/>
                  </a:lnTo>
                  <a:lnTo>
                    <a:pt x="168" y="2575"/>
                  </a:lnTo>
                  <a:lnTo>
                    <a:pt x="168" y="2700"/>
                  </a:lnTo>
                  <a:lnTo>
                    <a:pt x="210" y="2721"/>
                  </a:lnTo>
                  <a:lnTo>
                    <a:pt x="315" y="2700"/>
                  </a:lnTo>
                  <a:lnTo>
                    <a:pt x="398" y="2784"/>
                  </a:lnTo>
                  <a:lnTo>
                    <a:pt x="503" y="2637"/>
                  </a:lnTo>
                  <a:lnTo>
                    <a:pt x="503" y="2742"/>
                  </a:lnTo>
                  <a:lnTo>
                    <a:pt x="545" y="2847"/>
                  </a:lnTo>
                  <a:lnTo>
                    <a:pt x="649" y="2847"/>
                  </a:lnTo>
                  <a:lnTo>
                    <a:pt x="754" y="2700"/>
                  </a:lnTo>
                  <a:lnTo>
                    <a:pt x="796" y="2595"/>
                  </a:lnTo>
                  <a:lnTo>
                    <a:pt x="838" y="2407"/>
                  </a:lnTo>
                  <a:lnTo>
                    <a:pt x="921" y="2491"/>
                  </a:lnTo>
                  <a:lnTo>
                    <a:pt x="942" y="2428"/>
                  </a:lnTo>
                  <a:lnTo>
                    <a:pt x="1047" y="2365"/>
                  </a:lnTo>
                  <a:lnTo>
                    <a:pt x="1110" y="2219"/>
                  </a:lnTo>
                  <a:lnTo>
                    <a:pt x="1110" y="2365"/>
                  </a:lnTo>
                  <a:lnTo>
                    <a:pt x="1173" y="2386"/>
                  </a:lnTo>
                  <a:lnTo>
                    <a:pt x="1235" y="2282"/>
                  </a:lnTo>
                  <a:lnTo>
                    <a:pt x="1340" y="2261"/>
                  </a:lnTo>
                  <a:lnTo>
                    <a:pt x="1382" y="2303"/>
                  </a:lnTo>
                  <a:lnTo>
                    <a:pt x="1361" y="2407"/>
                  </a:lnTo>
                  <a:lnTo>
                    <a:pt x="1256" y="2365"/>
                  </a:lnTo>
                  <a:lnTo>
                    <a:pt x="1256" y="2512"/>
                  </a:lnTo>
                  <a:lnTo>
                    <a:pt x="1361" y="2470"/>
                  </a:lnTo>
                  <a:lnTo>
                    <a:pt x="1424" y="2491"/>
                  </a:lnTo>
                  <a:lnTo>
                    <a:pt x="1549" y="2303"/>
                  </a:lnTo>
                  <a:lnTo>
                    <a:pt x="1549" y="2219"/>
                  </a:lnTo>
                  <a:lnTo>
                    <a:pt x="1466" y="2177"/>
                  </a:lnTo>
                  <a:lnTo>
                    <a:pt x="1549" y="2072"/>
                  </a:lnTo>
                  <a:lnTo>
                    <a:pt x="1549" y="1947"/>
                  </a:lnTo>
                  <a:lnTo>
                    <a:pt x="1633" y="1947"/>
                  </a:lnTo>
                  <a:lnTo>
                    <a:pt x="1675" y="1884"/>
                  </a:lnTo>
                  <a:lnTo>
                    <a:pt x="1675" y="1633"/>
                  </a:lnTo>
                  <a:lnTo>
                    <a:pt x="1758" y="1570"/>
                  </a:lnTo>
                  <a:lnTo>
                    <a:pt x="1800" y="1466"/>
                  </a:lnTo>
                  <a:lnTo>
                    <a:pt x="1842" y="1633"/>
                  </a:lnTo>
                  <a:lnTo>
                    <a:pt x="1863" y="1696"/>
                  </a:lnTo>
                  <a:lnTo>
                    <a:pt x="1905" y="1570"/>
                  </a:lnTo>
                  <a:lnTo>
                    <a:pt x="1905" y="1466"/>
                  </a:lnTo>
                  <a:lnTo>
                    <a:pt x="1947" y="1424"/>
                  </a:lnTo>
                  <a:lnTo>
                    <a:pt x="1905" y="1256"/>
                  </a:lnTo>
                  <a:lnTo>
                    <a:pt x="1989" y="1131"/>
                  </a:lnTo>
                  <a:lnTo>
                    <a:pt x="1989" y="922"/>
                  </a:lnTo>
                  <a:lnTo>
                    <a:pt x="2093" y="796"/>
                  </a:lnTo>
                  <a:lnTo>
                    <a:pt x="2156" y="503"/>
                  </a:lnTo>
                  <a:lnTo>
                    <a:pt x="2198" y="398"/>
                  </a:lnTo>
                  <a:lnTo>
                    <a:pt x="2072" y="294"/>
                  </a:lnTo>
                  <a:lnTo>
                    <a:pt x="1947" y="294"/>
                  </a:lnTo>
                  <a:lnTo>
                    <a:pt x="1947" y="315"/>
                  </a:lnTo>
                  <a:lnTo>
                    <a:pt x="1884" y="419"/>
                  </a:lnTo>
                  <a:lnTo>
                    <a:pt x="1863" y="398"/>
                  </a:lnTo>
                  <a:lnTo>
                    <a:pt x="1800" y="398"/>
                  </a:lnTo>
                  <a:lnTo>
                    <a:pt x="1738" y="440"/>
                  </a:lnTo>
                  <a:lnTo>
                    <a:pt x="1675" y="503"/>
                  </a:lnTo>
                  <a:lnTo>
                    <a:pt x="1340" y="482"/>
                  </a:lnTo>
                  <a:lnTo>
                    <a:pt x="1256" y="524"/>
                  </a:lnTo>
                  <a:lnTo>
                    <a:pt x="1256" y="629"/>
                  </a:lnTo>
                  <a:lnTo>
                    <a:pt x="1173" y="545"/>
                  </a:lnTo>
                  <a:lnTo>
                    <a:pt x="1068" y="545"/>
                  </a:lnTo>
                  <a:lnTo>
                    <a:pt x="1005" y="608"/>
                  </a:lnTo>
                  <a:lnTo>
                    <a:pt x="901" y="524"/>
                  </a:lnTo>
                  <a:lnTo>
                    <a:pt x="733" y="398"/>
                  </a:lnTo>
                  <a:lnTo>
                    <a:pt x="524" y="294"/>
                  </a:lnTo>
                  <a:lnTo>
                    <a:pt x="524" y="106"/>
                  </a:lnTo>
                  <a:lnTo>
                    <a:pt x="482" y="168"/>
                  </a:lnTo>
                  <a:lnTo>
                    <a:pt x="440" y="210"/>
                  </a:lnTo>
                  <a:lnTo>
                    <a:pt x="377" y="126"/>
                  </a:lnTo>
                  <a:lnTo>
                    <a:pt x="273" y="85"/>
                  </a:lnTo>
                  <a:lnTo>
                    <a:pt x="168"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grpSp>
        <p:nvGrpSpPr>
          <p:cNvPr id="82" name="Google Shape;10531;p32">
            <a:extLst>
              <a:ext uri="{FF2B5EF4-FFF2-40B4-BE49-F238E27FC236}">
                <a16:creationId xmlns:a16="http://schemas.microsoft.com/office/drawing/2014/main" id="{E5490035-8FF5-184B-684C-DAC02B719D8E}"/>
              </a:ext>
            </a:extLst>
          </p:cNvPr>
          <p:cNvGrpSpPr/>
          <p:nvPr/>
        </p:nvGrpSpPr>
        <p:grpSpPr>
          <a:xfrm>
            <a:off x="11111410" y="5180976"/>
            <a:ext cx="357753" cy="430880"/>
            <a:chOff x="5952282" y="3852150"/>
            <a:chExt cx="231243" cy="287194"/>
          </a:xfrm>
          <a:solidFill>
            <a:srgbClr val="FF9349"/>
          </a:solidFill>
        </p:grpSpPr>
        <p:sp>
          <p:nvSpPr>
            <p:cNvPr id="251" name="Google Shape;10532;p32">
              <a:extLst>
                <a:ext uri="{FF2B5EF4-FFF2-40B4-BE49-F238E27FC236}">
                  <a16:creationId xmlns:a16="http://schemas.microsoft.com/office/drawing/2014/main" id="{437FDC20-6008-9709-5AA8-36BFC93A1653}"/>
                </a:ext>
              </a:extLst>
            </p:cNvPr>
            <p:cNvSpPr/>
            <p:nvPr/>
          </p:nvSpPr>
          <p:spPr>
            <a:xfrm>
              <a:off x="5952282" y="3996519"/>
              <a:ext cx="145449" cy="142825"/>
            </a:xfrm>
            <a:custGeom>
              <a:avLst/>
              <a:gdLst/>
              <a:ahLst/>
              <a:cxnLst/>
              <a:rect l="l" t="t" r="r" b="b"/>
              <a:pathLst>
                <a:path w="5818" h="5713" extrusionOk="0">
                  <a:moveTo>
                    <a:pt x="5064" y="0"/>
                  </a:moveTo>
                  <a:lnTo>
                    <a:pt x="4918" y="105"/>
                  </a:lnTo>
                  <a:lnTo>
                    <a:pt x="4834" y="126"/>
                  </a:lnTo>
                  <a:lnTo>
                    <a:pt x="4729" y="209"/>
                  </a:lnTo>
                  <a:lnTo>
                    <a:pt x="4729" y="377"/>
                  </a:lnTo>
                  <a:lnTo>
                    <a:pt x="4625" y="628"/>
                  </a:lnTo>
                  <a:lnTo>
                    <a:pt x="4520" y="753"/>
                  </a:lnTo>
                  <a:lnTo>
                    <a:pt x="4457" y="774"/>
                  </a:lnTo>
                  <a:lnTo>
                    <a:pt x="4332" y="942"/>
                  </a:lnTo>
                  <a:lnTo>
                    <a:pt x="4290" y="1025"/>
                  </a:lnTo>
                  <a:lnTo>
                    <a:pt x="4185" y="1067"/>
                  </a:lnTo>
                  <a:lnTo>
                    <a:pt x="4081" y="1046"/>
                  </a:lnTo>
                  <a:lnTo>
                    <a:pt x="3976" y="1130"/>
                  </a:lnTo>
                  <a:lnTo>
                    <a:pt x="3934" y="1235"/>
                  </a:lnTo>
                  <a:lnTo>
                    <a:pt x="3934" y="1339"/>
                  </a:lnTo>
                  <a:lnTo>
                    <a:pt x="3892" y="1360"/>
                  </a:lnTo>
                  <a:lnTo>
                    <a:pt x="3788" y="1465"/>
                  </a:lnTo>
                  <a:lnTo>
                    <a:pt x="3788" y="1590"/>
                  </a:lnTo>
                  <a:lnTo>
                    <a:pt x="3725" y="1674"/>
                  </a:lnTo>
                  <a:lnTo>
                    <a:pt x="3704" y="1758"/>
                  </a:lnTo>
                  <a:lnTo>
                    <a:pt x="3495" y="2009"/>
                  </a:lnTo>
                  <a:lnTo>
                    <a:pt x="3286" y="2176"/>
                  </a:lnTo>
                  <a:lnTo>
                    <a:pt x="3160" y="2197"/>
                  </a:lnTo>
                  <a:lnTo>
                    <a:pt x="2993" y="2281"/>
                  </a:lnTo>
                  <a:lnTo>
                    <a:pt x="2993" y="2344"/>
                  </a:lnTo>
                  <a:lnTo>
                    <a:pt x="2888" y="2344"/>
                  </a:lnTo>
                  <a:lnTo>
                    <a:pt x="2679" y="2469"/>
                  </a:lnTo>
                  <a:lnTo>
                    <a:pt x="2512" y="2616"/>
                  </a:lnTo>
                  <a:lnTo>
                    <a:pt x="2407" y="2637"/>
                  </a:lnTo>
                  <a:lnTo>
                    <a:pt x="2198" y="2783"/>
                  </a:lnTo>
                  <a:lnTo>
                    <a:pt x="2156" y="2846"/>
                  </a:lnTo>
                  <a:lnTo>
                    <a:pt x="2219" y="2929"/>
                  </a:lnTo>
                  <a:lnTo>
                    <a:pt x="2219" y="3055"/>
                  </a:lnTo>
                  <a:lnTo>
                    <a:pt x="2114" y="2950"/>
                  </a:lnTo>
                  <a:lnTo>
                    <a:pt x="2093" y="2929"/>
                  </a:lnTo>
                  <a:lnTo>
                    <a:pt x="1988" y="2950"/>
                  </a:lnTo>
                  <a:lnTo>
                    <a:pt x="1884" y="2992"/>
                  </a:lnTo>
                  <a:lnTo>
                    <a:pt x="1821" y="2950"/>
                  </a:lnTo>
                  <a:lnTo>
                    <a:pt x="1737" y="2950"/>
                  </a:lnTo>
                  <a:lnTo>
                    <a:pt x="1570" y="3118"/>
                  </a:lnTo>
                  <a:lnTo>
                    <a:pt x="1507" y="3201"/>
                  </a:lnTo>
                  <a:lnTo>
                    <a:pt x="1361" y="3327"/>
                  </a:lnTo>
                  <a:lnTo>
                    <a:pt x="1277" y="3348"/>
                  </a:lnTo>
                  <a:lnTo>
                    <a:pt x="1172" y="3453"/>
                  </a:lnTo>
                  <a:lnTo>
                    <a:pt x="1151" y="3620"/>
                  </a:lnTo>
                  <a:lnTo>
                    <a:pt x="1110" y="3536"/>
                  </a:lnTo>
                  <a:lnTo>
                    <a:pt x="1068" y="3473"/>
                  </a:lnTo>
                  <a:lnTo>
                    <a:pt x="1005" y="3557"/>
                  </a:lnTo>
                  <a:lnTo>
                    <a:pt x="942" y="3620"/>
                  </a:lnTo>
                  <a:lnTo>
                    <a:pt x="942" y="3746"/>
                  </a:lnTo>
                  <a:lnTo>
                    <a:pt x="879" y="3787"/>
                  </a:lnTo>
                  <a:lnTo>
                    <a:pt x="838" y="3766"/>
                  </a:lnTo>
                  <a:lnTo>
                    <a:pt x="670" y="3955"/>
                  </a:lnTo>
                  <a:lnTo>
                    <a:pt x="628" y="3955"/>
                  </a:lnTo>
                  <a:lnTo>
                    <a:pt x="566" y="4038"/>
                  </a:lnTo>
                  <a:lnTo>
                    <a:pt x="566" y="4206"/>
                  </a:lnTo>
                  <a:lnTo>
                    <a:pt x="524" y="4269"/>
                  </a:lnTo>
                  <a:lnTo>
                    <a:pt x="461" y="4164"/>
                  </a:lnTo>
                  <a:lnTo>
                    <a:pt x="419" y="4164"/>
                  </a:lnTo>
                  <a:lnTo>
                    <a:pt x="377" y="4206"/>
                  </a:lnTo>
                  <a:lnTo>
                    <a:pt x="335" y="4248"/>
                  </a:lnTo>
                  <a:lnTo>
                    <a:pt x="252" y="4415"/>
                  </a:lnTo>
                  <a:lnTo>
                    <a:pt x="252" y="4478"/>
                  </a:lnTo>
                  <a:lnTo>
                    <a:pt x="335" y="4582"/>
                  </a:lnTo>
                  <a:lnTo>
                    <a:pt x="377" y="4624"/>
                  </a:lnTo>
                  <a:lnTo>
                    <a:pt x="335" y="4666"/>
                  </a:lnTo>
                  <a:lnTo>
                    <a:pt x="252" y="4666"/>
                  </a:lnTo>
                  <a:lnTo>
                    <a:pt x="126" y="4687"/>
                  </a:lnTo>
                  <a:lnTo>
                    <a:pt x="1" y="4813"/>
                  </a:lnTo>
                  <a:lnTo>
                    <a:pt x="43" y="4834"/>
                  </a:lnTo>
                  <a:lnTo>
                    <a:pt x="126" y="4834"/>
                  </a:lnTo>
                  <a:lnTo>
                    <a:pt x="43" y="4896"/>
                  </a:lnTo>
                  <a:lnTo>
                    <a:pt x="43" y="5001"/>
                  </a:lnTo>
                  <a:lnTo>
                    <a:pt x="126" y="5085"/>
                  </a:lnTo>
                  <a:lnTo>
                    <a:pt x="168" y="5106"/>
                  </a:lnTo>
                  <a:lnTo>
                    <a:pt x="315" y="5106"/>
                  </a:lnTo>
                  <a:lnTo>
                    <a:pt x="335" y="5147"/>
                  </a:lnTo>
                  <a:lnTo>
                    <a:pt x="356" y="5147"/>
                  </a:lnTo>
                  <a:lnTo>
                    <a:pt x="377" y="5085"/>
                  </a:lnTo>
                  <a:lnTo>
                    <a:pt x="440" y="5085"/>
                  </a:lnTo>
                  <a:lnTo>
                    <a:pt x="524" y="5126"/>
                  </a:lnTo>
                  <a:lnTo>
                    <a:pt x="566" y="5210"/>
                  </a:lnTo>
                  <a:lnTo>
                    <a:pt x="545" y="5252"/>
                  </a:lnTo>
                  <a:lnTo>
                    <a:pt x="587" y="5315"/>
                  </a:lnTo>
                  <a:lnTo>
                    <a:pt x="670" y="5315"/>
                  </a:lnTo>
                  <a:lnTo>
                    <a:pt x="733" y="5336"/>
                  </a:lnTo>
                  <a:lnTo>
                    <a:pt x="754" y="5461"/>
                  </a:lnTo>
                  <a:lnTo>
                    <a:pt x="859" y="5545"/>
                  </a:lnTo>
                  <a:lnTo>
                    <a:pt x="942" y="5608"/>
                  </a:lnTo>
                  <a:lnTo>
                    <a:pt x="838" y="5670"/>
                  </a:lnTo>
                  <a:lnTo>
                    <a:pt x="879" y="5670"/>
                  </a:lnTo>
                  <a:lnTo>
                    <a:pt x="1005" y="5629"/>
                  </a:lnTo>
                  <a:lnTo>
                    <a:pt x="1005" y="5670"/>
                  </a:lnTo>
                  <a:lnTo>
                    <a:pt x="1110" y="5712"/>
                  </a:lnTo>
                  <a:lnTo>
                    <a:pt x="1256" y="5670"/>
                  </a:lnTo>
                  <a:lnTo>
                    <a:pt x="1465" y="5608"/>
                  </a:lnTo>
                  <a:lnTo>
                    <a:pt x="1612" y="5461"/>
                  </a:lnTo>
                  <a:lnTo>
                    <a:pt x="1737" y="5419"/>
                  </a:lnTo>
                  <a:lnTo>
                    <a:pt x="1737" y="5357"/>
                  </a:lnTo>
                  <a:lnTo>
                    <a:pt x="1716" y="5252"/>
                  </a:lnTo>
                  <a:lnTo>
                    <a:pt x="1800" y="5315"/>
                  </a:lnTo>
                  <a:lnTo>
                    <a:pt x="1779" y="5398"/>
                  </a:lnTo>
                  <a:lnTo>
                    <a:pt x="1905" y="5336"/>
                  </a:lnTo>
                  <a:lnTo>
                    <a:pt x="1926" y="5210"/>
                  </a:lnTo>
                  <a:lnTo>
                    <a:pt x="2009" y="5106"/>
                  </a:lnTo>
                  <a:lnTo>
                    <a:pt x="2198" y="5022"/>
                  </a:lnTo>
                  <a:lnTo>
                    <a:pt x="2323" y="5022"/>
                  </a:lnTo>
                  <a:lnTo>
                    <a:pt x="2365" y="5001"/>
                  </a:lnTo>
                  <a:lnTo>
                    <a:pt x="2365" y="4959"/>
                  </a:lnTo>
                  <a:lnTo>
                    <a:pt x="2260" y="4959"/>
                  </a:lnTo>
                  <a:lnTo>
                    <a:pt x="2323" y="4938"/>
                  </a:lnTo>
                  <a:lnTo>
                    <a:pt x="2344" y="4917"/>
                  </a:lnTo>
                  <a:lnTo>
                    <a:pt x="2323" y="4896"/>
                  </a:lnTo>
                  <a:lnTo>
                    <a:pt x="2449" y="4729"/>
                  </a:lnTo>
                  <a:lnTo>
                    <a:pt x="2532" y="4582"/>
                  </a:lnTo>
                  <a:lnTo>
                    <a:pt x="2574" y="4415"/>
                  </a:lnTo>
                  <a:lnTo>
                    <a:pt x="2658" y="4310"/>
                  </a:lnTo>
                  <a:lnTo>
                    <a:pt x="2930" y="4143"/>
                  </a:lnTo>
                  <a:lnTo>
                    <a:pt x="2972" y="4038"/>
                  </a:lnTo>
                  <a:lnTo>
                    <a:pt x="2993" y="3913"/>
                  </a:lnTo>
                  <a:lnTo>
                    <a:pt x="3097" y="3746"/>
                  </a:lnTo>
                  <a:lnTo>
                    <a:pt x="3160" y="3641"/>
                  </a:lnTo>
                  <a:lnTo>
                    <a:pt x="3181" y="3536"/>
                  </a:lnTo>
                  <a:lnTo>
                    <a:pt x="3265" y="3432"/>
                  </a:lnTo>
                  <a:lnTo>
                    <a:pt x="3369" y="3369"/>
                  </a:lnTo>
                  <a:lnTo>
                    <a:pt x="3390" y="3264"/>
                  </a:lnTo>
                  <a:lnTo>
                    <a:pt x="3474" y="3348"/>
                  </a:lnTo>
                  <a:lnTo>
                    <a:pt x="3516" y="3348"/>
                  </a:lnTo>
                  <a:lnTo>
                    <a:pt x="3558" y="3243"/>
                  </a:lnTo>
                  <a:lnTo>
                    <a:pt x="3662" y="3243"/>
                  </a:lnTo>
                  <a:lnTo>
                    <a:pt x="3725" y="3222"/>
                  </a:lnTo>
                  <a:lnTo>
                    <a:pt x="3788" y="3139"/>
                  </a:lnTo>
                  <a:lnTo>
                    <a:pt x="3788" y="3034"/>
                  </a:lnTo>
                  <a:lnTo>
                    <a:pt x="3704" y="2950"/>
                  </a:lnTo>
                  <a:lnTo>
                    <a:pt x="3704" y="2950"/>
                  </a:lnTo>
                  <a:lnTo>
                    <a:pt x="3809" y="3013"/>
                  </a:lnTo>
                  <a:lnTo>
                    <a:pt x="3830" y="3139"/>
                  </a:lnTo>
                  <a:lnTo>
                    <a:pt x="3892" y="3139"/>
                  </a:lnTo>
                  <a:lnTo>
                    <a:pt x="3976" y="3118"/>
                  </a:lnTo>
                  <a:lnTo>
                    <a:pt x="3976" y="3055"/>
                  </a:lnTo>
                  <a:lnTo>
                    <a:pt x="4039" y="3013"/>
                  </a:lnTo>
                  <a:lnTo>
                    <a:pt x="4123" y="3034"/>
                  </a:lnTo>
                  <a:lnTo>
                    <a:pt x="4123" y="3097"/>
                  </a:lnTo>
                  <a:lnTo>
                    <a:pt x="4018" y="3139"/>
                  </a:lnTo>
                  <a:lnTo>
                    <a:pt x="4123" y="3139"/>
                  </a:lnTo>
                  <a:lnTo>
                    <a:pt x="4227" y="3160"/>
                  </a:lnTo>
                  <a:lnTo>
                    <a:pt x="4248" y="3118"/>
                  </a:lnTo>
                  <a:lnTo>
                    <a:pt x="4248" y="3034"/>
                  </a:lnTo>
                  <a:lnTo>
                    <a:pt x="4290" y="2992"/>
                  </a:lnTo>
                  <a:lnTo>
                    <a:pt x="4311" y="3013"/>
                  </a:lnTo>
                  <a:lnTo>
                    <a:pt x="4311" y="3139"/>
                  </a:lnTo>
                  <a:lnTo>
                    <a:pt x="4332" y="3160"/>
                  </a:lnTo>
                  <a:lnTo>
                    <a:pt x="4395" y="3118"/>
                  </a:lnTo>
                  <a:lnTo>
                    <a:pt x="4416" y="2950"/>
                  </a:lnTo>
                  <a:lnTo>
                    <a:pt x="4353" y="2867"/>
                  </a:lnTo>
                  <a:lnTo>
                    <a:pt x="4290" y="2867"/>
                  </a:lnTo>
                  <a:lnTo>
                    <a:pt x="4311" y="2825"/>
                  </a:lnTo>
                  <a:lnTo>
                    <a:pt x="4311" y="2699"/>
                  </a:lnTo>
                  <a:lnTo>
                    <a:pt x="4332" y="2511"/>
                  </a:lnTo>
                  <a:lnTo>
                    <a:pt x="4416" y="2490"/>
                  </a:lnTo>
                  <a:lnTo>
                    <a:pt x="4562" y="2427"/>
                  </a:lnTo>
                  <a:lnTo>
                    <a:pt x="4750" y="2323"/>
                  </a:lnTo>
                  <a:lnTo>
                    <a:pt x="4771" y="2260"/>
                  </a:lnTo>
                  <a:lnTo>
                    <a:pt x="4918" y="2093"/>
                  </a:lnTo>
                  <a:lnTo>
                    <a:pt x="4918" y="1988"/>
                  </a:lnTo>
                  <a:lnTo>
                    <a:pt x="5043" y="1862"/>
                  </a:lnTo>
                  <a:lnTo>
                    <a:pt x="5127" y="1883"/>
                  </a:lnTo>
                  <a:lnTo>
                    <a:pt x="5127" y="1821"/>
                  </a:lnTo>
                  <a:lnTo>
                    <a:pt x="5336" y="1632"/>
                  </a:lnTo>
                  <a:lnTo>
                    <a:pt x="5336" y="1549"/>
                  </a:lnTo>
                  <a:lnTo>
                    <a:pt x="5650" y="1277"/>
                  </a:lnTo>
                  <a:lnTo>
                    <a:pt x="5755" y="1235"/>
                  </a:lnTo>
                  <a:lnTo>
                    <a:pt x="5692" y="1214"/>
                  </a:lnTo>
                  <a:lnTo>
                    <a:pt x="5671" y="1109"/>
                  </a:lnTo>
                  <a:lnTo>
                    <a:pt x="5608" y="1005"/>
                  </a:lnTo>
                  <a:lnTo>
                    <a:pt x="5650" y="900"/>
                  </a:lnTo>
                  <a:lnTo>
                    <a:pt x="5671" y="774"/>
                  </a:lnTo>
                  <a:lnTo>
                    <a:pt x="5692" y="816"/>
                  </a:lnTo>
                  <a:lnTo>
                    <a:pt x="5797" y="649"/>
                  </a:lnTo>
                  <a:lnTo>
                    <a:pt x="5713" y="691"/>
                  </a:lnTo>
                  <a:lnTo>
                    <a:pt x="5650" y="691"/>
                  </a:lnTo>
                  <a:lnTo>
                    <a:pt x="5755" y="628"/>
                  </a:lnTo>
                  <a:lnTo>
                    <a:pt x="5817" y="502"/>
                  </a:lnTo>
                  <a:lnTo>
                    <a:pt x="5797" y="502"/>
                  </a:lnTo>
                  <a:lnTo>
                    <a:pt x="5797" y="419"/>
                  </a:lnTo>
                  <a:lnTo>
                    <a:pt x="5713" y="419"/>
                  </a:lnTo>
                  <a:lnTo>
                    <a:pt x="5650" y="544"/>
                  </a:lnTo>
                  <a:lnTo>
                    <a:pt x="5671" y="586"/>
                  </a:lnTo>
                  <a:lnTo>
                    <a:pt x="5713" y="607"/>
                  </a:lnTo>
                  <a:lnTo>
                    <a:pt x="5608" y="649"/>
                  </a:lnTo>
                  <a:lnTo>
                    <a:pt x="5566" y="607"/>
                  </a:lnTo>
                  <a:lnTo>
                    <a:pt x="5566" y="544"/>
                  </a:lnTo>
                  <a:lnTo>
                    <a:pt x="5504" y="544"/>
                  </a:lnTo>
                  <a:lnTo>
                    <a:pt x="5441" y="523"/>
                  </a:lnTo>
                  <a:lnTo>
                    <a:pt x="5378" y="586"/>
                  </a:lnTo>
                  <a:lnTo>
                    <a:pt x="5294" y="691"/>
                  </a:lnTo>
                  <a:lnTo>
                    <a:pt x="5232" y="628"/>
                  </a:lnTo>
                  <a:lnTo>
                    <a:pt x="5169" y="481"/>
                  </a:lnTo>
                  <a:lnTo>
                    <a:pt x="5232" y="440"/>
                  </a:lnTo>
                  <a:lnTo>
                    <a:pt x="5273" y="377"/>
                  </a:lnTo>
                  <a:lnTo>
                    <a:pt x="5273" y="314"/>
                  </a:lnTo>
                  <a:lnTo>
                    <a:pt x="5252" y="293"/>
                  </a:lnTo>
                  <a:lnTo>
                    <a:pt x="5273" y="251"/>
                  </a:lnTo>
                  <a:lnTo>
                    <a:pt x="5232" y="209"/>
                  </a:lnTo>
                  <a:lnTo>
                    <a:pt x="5169" y="251"/>
                  </a:lnTo>
                  <a:lnTo>
                    <a:pt x="5127" y="230"/>
                  </a:lnTo>
                  <a:lnTo>
                    <a:pt x="5064" y="188"/>
                  </a:lnTo>
                  <a:lnTo>
                    <a:pt x="5085" y="105"/>
                  </a:lnTo>
                  <a:lnTo>
                    <a:pt x="5169"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52" name="Google Shape;10533;p32">
              <a:extLst>
                <a:ext uri="{FF2B5EF4-FFF2-40B4-BE49-F238E27FC236}">
                  <a16:creationId xmlns:a16="http://schemas.microsoft.com/office/drawing/2014/main" id="{158E1C9E-E7DB-9BA0-44A5-BC9EEFEB2B0A}"/>
                </a:ext>
              </a:extLst>
            </p:cNvPr>
            <p:cNvSpPr/>
            <p:nvPr/>
          </p:nvSpPr>
          <p:spPr>
            <a:xfrm>
              <a:off x="6101375" y="3852150"/>
              <a:ext cx="82150" cy="171075"/>
            </a:xfrm>
            <a:custGeom>
              <a:avLst/>
              <a:gdLst/>
              <a:ahLst/>
              <a:cxnLst/>
              <a:rect l="l" t="t" r="r" b="b"/>
              <a:pathLst>
                <a:path w="3286" h="6843" extrusionOk="0">
                  <a:moveTo>
                    <a:pt x="880" y="0"/>
                  </a:moveTo>
                  <a:lnTo>
                    <a:pt x="796" y="21"/>
                  </a:lnTo>
                  <a:lnTo>
                    <a:pt x="650" y="21"/>
                  </a:lnTo>
                  <a:lnTo>
                    <a:pt x="650" y="42"/>
                  </a:lnTo>
                  <a:lnTo>
                    <a:pt x="733" y="126"/>
                  </a:lnTo>
                  <a:lnTo>
                    <a:pt x="859" y="440"/>
                  </a:lnTo>
                  <a:lnTo>
                    <a:pt x="859" y="544"/>
                  </a:lnTo>
                  <a:lnTo>
                    <a:pt x="859" y="733"/>
                  </a:lnTo>
                  <a:lnTo>
                    <a:pt x="796" y="774"/>
                  </a:lnTo>
                  <a:lnTo>
                    <a:pt x="754" y="774"/>
                  </a:lnTo>
                  <a:lnTo>
                    <a:pt x="754" y="795"/>
                  </a:lnTo>
                  <a:lnTo>
                    <a:pt x="796" y="1046"/>
                  </a:lnTo>
                  <a:lnTo>
                    <a:pt x="838" y="1067"/>
                  </a:lnTo>
                  <a:lnTo>
                    <a:pt x="942" y="1026"/>
                  </a:lnTo>
                  <a:lnTo>
                    <a:pt x="1047" y="1026"/>
                  </a:lnTo>
                  <a:lnTo>
                    <a:pt x="963" y="1046"/>
                  </a:lnTo>
                  <a:lnTo>
                    <a:pt x="880" y="1151"/>
                  </a:lnTo>
                  <a:lnTo>
                    <a:pt x="901" y="1277"/>
                  </a:lnTo>
                  <a:lnTo>
                    <a:pt x="984" y="1444"/>
                  </a:lnTo>
                  <a:lnTo>
                    <a:pt x="1005" y="1716"/>
                  </a:lnTo>
                  <a:lnTo>
                    <a:pt x="1005" y="1904"/>
                  </a:lnTo>
                  <a:lnTo>
                    <a:pt x="1005" y="2030"/>
                  </a:lnTo>
                  <a:lnTo>
                    <a:pt x="1068" y="2009"/>
                  </a:lnTo>
                  <a:lnTo>
                    <a:pt x="1089" y="1904"/>
                  </a:lnTo>
                  <a:lnTo>
                    <a:pt x="1068" y="1821"/>
                  </a:lnTo>
                  <a:lnTo>
                    <a:pt x="1089" y="1800"/>
                  </a:lnTo>
                  <a:lnTo>
                    <a:pt x="1152" y="1842"/>
                  </a:lnTo>
                  <a:lnTo>
                    <a:pt x="1152" y="1967"/>
                  </a:lnTo>
                  <a:lnTo>
                    <a:pt x="1194" y="1967"/>
                  </a:lnTo>
                  <a:lnTo>
                    <a:pt x="1214" y="1904"/>
                  </a:lnTo>
                  <a:lnTo>
                    <a:pt x="1194" y="1842"/>
                  </a:lnTo>
                  <a:lnTo>
                    <a:pt x="1214" y="1842"/>
                  </a:lnTo>
                  <a:lnTo>
                    <a:pt x="1256" y="1925"/>
                  </a:lnTo>
                  <a:lnTo>
                    <a:pt x="1173" y="2030"/>
                  </a:lnTo>
                  <a:lnTo>
                    <a:pt x="1152" y="2134"/>
                  </a:lnTo>
                  <a:lnTo>
                    <a:pt x="1152" y="2197"/>
                  </a:lnTo>
                  <a:lnTo>
                    <a:pt x="1110" y="2218"/>
                  </a:lnTo>
                  <a:lnTo>
                    <a:pt x="1068" y="2134"/>
                  </a:lnTo>
                  <a:lnTo>
                    <a:pt x="1005" y="2134"/>
                  </a:lnTo>
                  <a:lnTo>
                    <a:pt x="1047" y="2323"/>
                  </a:lnTo>
                  <a:lnTo>
                    <a:pt x="1110" y="2532"/>
                  </a:lnTo>
                  <a:lnTo>
                    <a:pt x="1173" y="2553"/>
                  </a:lnTo>
                  <a:lnTo>
                    <a:pt x="1194" y="2532"/>
                  </a:lnTo>
                  <a:lnTo>
                    <a:pt x="1256" y="2616"/>
                  </a:lnTo>
                  <a:lnTo>
                    <a:pt x="1256" y="2658"/>
                  </a:lnTo>
                  <a:lnTo>
                    <a:pt x="1298" y="2699"/>
                  </a:lnTo>
                  <a:lnTo>
                    <a:pt x="1194" y="2762"/>
                  </a:lnTo>
                  <a:lnTo>
                    <a:pt x="1194" y="2825"/>
                  </a:lnTo>
                  <a:lnTo>
                    <a:pt x="1214" y="2867"/>
                  </a:lnTo>
                  <a:lnTo>
                    <a:pt x="1194" y="2950"/>
                  </a:lnTo>
                  <a:lnTo>
                    <a:pt x="1110" y="3139"/>
                  </a:lnTo>
                  <a:lnTo>
                    <a:pt x="1152" y="3243"/>
                  </a:lnTo>
                  <a:lnTo>
                    <a:pt x="1089" y="3264"/>
                  </a:lnTo>
                  <a:lnTo>
                    <a:pt x="1173" y="3348"/>
                  </a:lnTo>
                  <a:lnTo>
                    <a:pt x="1152" y="3369"/>
                  </a:lnTo>
                  <a:lnTo>
                    <a:pt x="1068" y="3369"/>
                  </a:lnTo>
                  <a:lnTo>
                    <a:pt x="1005" y="3474"/>
                  </a:lnTo>
                  <a:lnTo>
                    <a:pt x="1005" y="3536"/>
                  </a:lnTo>
                  <a:lnTo>
                    <a:pt x="1068" y="3599"/>
                  </a:lnTo>
                  <a:lnTo>
                    <a:pt x="1005" y="3641"/>
                  </a:lnTo>
                  <a:lnTo>
                    <a:pt x="942" y="3641"/>
                  </a:lnTo>
                  <a:lnTo>
                    <a:pt x="880" y="3767"/>
                  </a:lnTo>
                  <a:lnTo>
                    <a:pt x="796" y="4164"/>
                  </a:lnTo>
                  <a:lnTo>
                    <a:pt x="796" y="4269"/>
                  </a:lnTo>
                  <a:lnTo>
                    <a:pt x="733" y="4331"/>
                  </a:lnTo>
                  <a:lnTo>
                    <a:pt x="629" y="4331"/>
                  </a:lnTo>
                  <a:lnTo>
                    <a:pt x="545" y="4290"/>
                  </a:lnTo>
                  <a:lnTo>
                    <a:pt x="419" y="4311"/>
                  </a:lnTo>
                  <a:lnTo>
                    <a:pt x="210" y="4415"/>
                  </a:lnTo>
                  <a:lnTo>
                    <a:pt x="106" y="4520"/>
                  </a:lnTo>
                  <a:lnTo>
                    <a:pt x="64" y="4645"/>
                  </a:lnTo>
                  <a:lnTo>
                    <a:pt x="106" y="4834"/>
                  </a:lnTo>
                  <a:lnTo>
                    <a:pt x="210" y="4917"/>
                  </a:lnTo>
                  <a:lnTo>
                    <a:pt x="357" y="5022"/>
                  </a:lnTo>
                  <a:lnTo>
                    <a:pt x="440" y="5168"/>
                  </a:lnTo>
                  <a:lnTo>
                    <a:pt x="587" y="5231"/>
                  </a:lnTo>
                  <a:lnTo>
                    <a:pt x="650" y="5273"/>
                  </a:lnTo>
                  <a:lnTo>
                    <a:pt x="670" y="5545"/>
                  </a:lnTo>
                  <a:lnTo>
                    <a:pt x="691" y="5566"/>
                  </a:lnTo>
                  <a:lnTo>
                    <a:pt x="670" y="5587"/>
                  </a:lnTo>
                  <a:lnTo>
                    <a:pt x="670" y="5733"/>
                  </a:lnTo>
                  <a:lnTo>
                    <a:pt x="629" y="5838"/>
                  </a:lnTo>
                  <a:lnTo>
                    <a:pt x="378" y="6110"/>
                  </a:lnTo>
                  <a:lnTo>
                    <a:pt x="231" y="6277"/>
                  </a:lnTo>
                  <a:lnTo>
                    <a:pt x="43" y="6424"/>
                  </a:lnTo>
                  <a:lnTo>
                    <a:pt x="1" y="6508"/>
                  </a:lnTo>
                  <a:lnTo>
                    <a:pt x="22" y="6549"/>
                  </a:lnTo>
                  <a:lnTo>
                    <a:pt x="126" y="6591"/>
                  </a:lnTo>
                  <a:lnTo>
                    <a:pt x="147" y="6528"/>
                  </a:lnTo>
                  <a:lnTo>
                    <a:pt x="210" y="6528"/>
                  </a:lnTo>
                  <a:lnTo>
                    <a:pt x="210" y="6612"/>
                  </a:lnTo>
                  <a:lnTo>
                    <a:pt x="210" y="6675"/>
                  </a:lnTo>
                  <a:lnTo>
                    <a:pt x="231" y="6696"/>
                  </a:lnTo>
                  <a:lnTo>
                    <a:pt x="273" y="6675"/>
                  </a:lnTo>
                  <a:lnTo>
                    <a:pt x="315" y="6717"/>
                  </a:lnTo>
                  <a:lnTo>
                    <a:pt x="315" y="6800"/>
                  </a:lnTo>
                  <a:lnTo>
                    <a:pt x="336" y="6842"/>
                  </a:lnTo>
                  <a:lnTo>
                    <a:pt x="419" y="6821"/>
                  </a:lnTo>
                  <a:lnTo>
                    <a:pt x="629" y="6675"/>
                  </a:lnTo>
                  <a:lnTo>
                    <a:pt x="796" y="6528"/>
                  </a:lnTo>
                  <a:lnTo>
                    <a:pt x="984" y="6361"/>
                  </a:lnTo>
                  <a:lnTo>
                    <a:pt x="1152" y="6173"/>
                  </a:lnTo>
                  <a:lnTo>
                    <a:pt x="1319" y="5901"/>
                  </a:lnTo>
                  <a:lnTo>
                    <a:pt x="1424" y="5859"/>
                  </a:lnTo>
                  <a:lnTo>
                    <a:pt x="1507" y="5859"/>
                  </a:lnTo>
                  <a:lnTo>
                    <a:pt x="1570" y="5775"/>
                  </a:lnTo>
                  <a:lnTo>
                    <a:pt x="1570" y="5691"/>
                  </a:lnTo>
                  <a:lnTo>
                    <a:pt x="1612" y="5650"/>
                  </a:lnTo>
                  <a:lnTo>
                    <a:pt x="1717" y="5587"/>
                  </a:lnTo>
                  <a:lnTo>
                    <a:pt x="1800" y="5357"/>
                  </a:lnTo>
                  <a:lnTo>
                    <a:pt x="1905" y="5210"/>
                  </a:lnTo>
                  <a:lnTo>
                    <a:pt x="1905" y="5147"/>
                  </a:lnTo>
                  <a:lnTo>
                    <a:pt x="1989" y="5106"/>
                  </a:lnTo>
                  <a:lnTo>
                    <a:pt x="1884" y="4980"/>
                  </a:lnTo>
                  <a:lnTo>
                    <a:pt x="1717" y="4980"/>
                  </a:lnTo>
                  <a:lnTo>
                    <a:pt x="1800" y="4938"/>
                  </a:lnTo>
                  <a:lnTo>
                    <a:pt x="1884" y="4917"/>
                  </a:lnTo>
                  <a:lnTo>
                    <a:pt x="2114" y="4624"/>
                  </a:lnTo>
                  <a:lnTo>
                    <a:pt x="2240" y="4603"/>
                  </a:lnTo>
                  <a:lnTo>
                    <a:pt x="2428" y="4624"/>
                  </a:lnTo>
                  <a:lnTo>
                    <a:pt x="2512" y="4624"/>
                  </a:lnTo>
                  <a:lnTo>
                    <a:pt x="2512" y="4708"/>
                  </a:lnTo>
                  <a:lnTo>
                    <a:pt x="2512" y="4792"/>
                  </a:lnTo>
                  <a:lnTo>
                    <a:pt x="2616" y="4708"/>
                  </a:lnTo>
                  <a:lnTo>
                    <a:pt x="2679" y="4645"/>
                  </a:lnTo>
                  <a:lnTo>
                    <a:pt x="2533" y="4603"/>
                  </a:lnTo>
                  <a:lnTo>
                    <a:pt x="2554" y="4499"/>
                  </a:lnTo>
                  <a:lnTo>
                    <a:pt x="2637" y="4311"/>
                  </a:lnTo>
                  <a:lnTo>
                    <a:pt x="2679" y="4227"/>
                  </a:lnTo>
                  <a:lnTo>
                    <a:pt x="2784" y="4227"/>
                  </a:lnTo>
                  <a:lnTo>
                    <a:pt x="2826" y="4290"/>
                  </a:lnTo>
                  <a:lnTo>
                    <a:pt x="2867" y="4227"/>
                  </a:lnTo>
                  <a:lnTo>
                    <a:pt x="2930" y="4122"/>
                  </a:lnTo>
                  <a:lnTo>
                    <a:pt x="3077" y="3892"/>
                  </a:lnTo>
                  <a:lnTo>
                    <a:pt x="3077" y="3808"/>
                  </a:lnTo>
                  <a:lnTo>
                    <a:pt x="3077" y="3746"/>
                  </a:lnTo>
                  <a:lnTo>
                    <a:pt x="3098" y="3599"/>
                  </a:lnTo>
                  <a:lnTo>
                    <a:pt x="3202" y="3495"/>
                  </a:lnTo>
                  <a:lnTo>
                    <a:pt x="3286" y="3453"/>
                  </a:lnTo>
                  <a:lnTo>
                    <a:pt x="3286" y="3411"/>
                  </a:lnTo>
                  <a:lnTo>
                    <a:pt x="3160" y="3369"/>
                  </a:lnTo>
                  <a:lnTo>
                    <a:pt x="3098" y="3285"/>
                  </a:lnTo>
                  <a:lnTo>
                    <a:pt x="3139" y="3285"/>
                  </a:lnTo>
                  <a:lnTo>
                    <a:pt x="3160" y="3243"/>
                  </a:lnTo>
                  <a:lnTo>
                    <a:pt x="3035" y="3222"/>
                  </a:lnTo>
                  <a:lnTo>
                    <a:pt x="2888" y="3327"/>
                  </a:lnTo>
                  <a:lnTo>
                    <a:pt x="2679" y="3536"/>
                  </a:lnTo>
                  <a:lnTo>
                    <a:pt x="2554" y="3536"/>
                  </a:lnTo>
                  <a:lnTo>
                    <a:pt x="2470" y="3578"/>
                  </a:lnTo>
                  <a:lnTo>
                    <a:pt x="2365" y="3536"/>
                  </a:lnTo>
                  <a:lnTo>
                    <a:pt x="2135" y="3285"/>
                  </a:lnTo>
                  <a:lnTo>
                    <a:pt x="2051" y="3285"/>
                  </a:lnTo>
                  <a:lnTo>
                    <a:pt x="1989" y="3181"/>
                  </a:lnTo>
                  <a:lnTo>
                    <a:pt x="1947" y="3118"/>
                  </a:lnTo>
                  <a:lnTo>
                    <a:pt x="2010" y="3034"/>
                  </a:lnTo>
                  <a:lnTo>
                    <a:pt x="2030" y="2888"/>
                  </a:lnTo>
                  <a:lnTo>
                    <a:pt x="1926" y="2720"/>
                  </a:lnTo>
                  <a:lnTo>
                    <a:pt x="1926" y="2637"/>
                  </a:lnTo>
                  <a:lnTo>
                    <a:pt x="1905" y="2595"/>
                  </a:lnTo>
                  <a:lnTo>
                    <a:pt x="1905" y="2448"/>
                  </a:lnTo>
                  <a:lnTo>
                    <a:pt x="1947" y="2365"/>
                  </a:lnTo>
                  <a:lnTo>
                    <a:pt x="1884" y="2365"/>
                  </a:lnTo>
                  <a:lnTo>
                    <a:pt x="1884" y="2239"/>
                  </a:lnTo>
                  <a:lnTo>
                    <a:pt x="1842" y="2176"/>
                  </a:lnTo>
                  <a:lnTo>
                    <a:pt x="1800" y="2197"/>
                  </a:lnTo>
                  <a:lnTo>
                    <a:pt x="1717" y="2134"/>
                  </a:lnTo>
                  <a:lnTo>
                    <a:pt x="1675" y="2197"/>
                  </a:lnTo>
                  <a:lnTo>
                    <a:pt x="1779" y="2281"/>
                  </a:lnTo>
                  <a:lnTo>
                    <a:pt x="1738" y="2365"/>
                  </a:lnTo>
                  <a:lnTo>
                    <a:pt x="1779" y="2427"/>
                  </a:lnTo>
                  <a:lnTo>
                    <a:pt x="1696" y="2511"/>
                  </a:lnTo>
                  <a:lnTo>
                    <a:pt x="1696" y="2595"/>
                  </a:lnTo>
                  <a:lnTo>
                    <a:pt x="1779" y="2699"/>
                  </a:lnTo>
                  <a:lnTo>
                    <a:pt x="1779" y="2741"/>
                  </a:lnTo>
                  <a:lnTo>
                    <a:pt x="1675" y="2762"/>
                  </a:lnTo>
                  <a:lnTo>
                    <a:pt x="1612" y="2720"/>
                  </a:lnTo>
                  <a:lnTo>
                    <a:pt x="1591" y="2616"/>
                  </a:lnTo>
                  <a:lnTo>
                    <a:pt x="1486" y="2595"/>
                  </a:lnTo>
                  <a:lnTo>
                    <a:pt x="1486" y="2532"/>
                  </a:lnTo>
                  <a:lnTo>
                    <a:pt x="1382" y="2511"/>
                  </a:lnTo>
                  <a:lnTo>
                    <a:pt x="1319" y="2511"/>
                  </a:lnTo>
                  <a:lnTo>
                    <a:pt x="1298" y="2448"/>
                  </a:lnTo>
                  <a:lnTo>
                    <a:pt x="1403" y="2406"/>
                  </a:lnTo>
                  <a:lnTo>
                    <a:pt x="1424" y="2323"/>
                  </a:lnTo>
                  <a:lnTo>
                    <a:pt x="1319" y="2239"/>
                  </a:lnTo>
                  <a:lnTo>
                    <a:pt x="1403" y="2114"/>
                  </a:lnTo>
                  <a:lnTo>
                    <a:pt x="1486" y="2093"/>
                  </a:lnTo>
                  <a:lnTo>
                    <a:pt x="1507" y="1988"/>
                  </a:lnTo>
                  <a:lnTo>
                    <a:pt x="1486" y="1904"/>
                  </a:lnTo>
                  <a:lnTo>
                    <a:pt x="1507" y="1821"/>
                  </a:lnTo>
                  <a:lnTo>
                    <a:pt x="1466" y="1758"/>
                  </a:lnTo>
                  <a:lnTo>
                    <a:pt x="1486" y="1611"/>
                  </a:lnTo>
                  <a:lnTo>
                    <a:pt x="1361" y="1507"/>
                  </a:lnTo>
                  <a:lnTo>
                    <a:pt x="1361" y="1465"/>
                  </a:lnTo>
                  <a:lnTo>
                    <a:pt x="1424" y="1507"/>
                  </a:lnTo>
                  <a:lnTo>
                    <a:pt x="1528" y="1486"/>
                  </a:lnTo>
                  <a:lnTo>
                    <a:pt x="1570" y="1360"/>
                  </a:lnTo>
                  <a:lnTo>
                    <a:pt x="1591" y="1318"/>
                  </a:lnTo>
                  <a:lnTo>
                    <a:pt x="1591" y="1151"/>
                  </a:lnTo>
                  <a:lnTo>
                    <a:pt x="1570" y="1026"/>
                  </a:lnTo>
                  <a:lnTo>
                    <a:pt x="1570" y="921"/>
                  </a:lnTo>
                  <a:lnTo>
                    <a:pt x="1507" y="942"/>
                  </a:lnTo>
                  <a:lnTo>
                    <a:pt x="1382" y="984"/>
                  </a:lnTo>
                  <a:lnTo>
                    <a:pt x="1277" y="879"/>
                  </a:lnTo>
                  <a:lnTo>
                    <a:pt x="1361" y="837"/>
                  </a:lnTo>
                  <a:lnTo>
                    <a:pt x="1277" y="774"/>
                  </a:lnTo>
                  <a:lnTo>
                    <a:pt x="1214" y="754"/>
                  </a:lnTo>
                  <a:lnTo>
                    <a:pt x="1277" y="712"/>
                  </a:lnTo>
                  <a:lnTo>
                    <a:pt x="1361" y="649"/>
                  </a:lnTo>
                  <a:lnTo>
                    <a:pt x="1361" y="607"/>
                  </a:lnTo>
                  <a:lnTo>
                    <a:pt x="1256" y="565"/>
                  </a:lnTo>
                  <a:lnTo>
                    <a:pt x="1173" y="502"/>
                  </a:lnTo>
                  <a:lnTo>
                    <a:pt x="1089" y="544"/>
                  </a:lnTo>
                  <a:lnTo>
                    <a:pt x="1089" y="440"/>
                  </a:lnTo>
                  <a:lnTo>
                    <a:pt x="1110" y="440"/>
                  </a:lnTo>
                  <a:lnTo>
                    <a:pt x="1173" y="356"/>
                  </a:lnTo>
                  <a:lnTo>
                    <a:pt x="1110" y="356"/>
                  </a:lnTo>
                  <a:lnTo>
                    <a:pt x="1047" y="398"/>
                  </a:lnTo>
                  <a:lnTo>
                    <a:pt x="1047" y="461"/>
                  </a:lnTo>
                  <a:lnTo>
                    <a:pt x="1005" y="544"/>
                  </a:lnTo>
                  <a:lnTo>
                    <a:pt x="942" y="523"/>
                  </a:lnTo>
                  <a:lnTo>
                    <a:pt x="963" y="419"/>
                  </a:lnTo>
                  <a:lnTo>
                    <a:pt x="901" y="335"/>
                  </a:lnTo>
                  <a:lnTo>
                    <a:pt x="880" y="209"/>
                  </a:lnTo>
                  <a:lnTo>
                    <a:pt x="880" y="105"/>
                  </a:lnTo>
                  <a:lnTo>
                    <a:pt x="880" y="42"/>
                  </a:lnTo>
                  <a:lnTo>
                    <a:pt x="942" y="42"/>
                  </a:lnTo>
                  <a:lnTo>
                    <a:pt x="880"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sp>
        <p:nvSpPr>
          <p:cNvPr id="83" name="Google Shape;10534;p32">
            <a:extLst>
              <a:ext uri="{FF2B5EF4-FFF2-40B4-BE49-F238E27FC236}">
                <a16:creationId xmlns:a16="http://schemas.microsoft.com/office/drawing/2014/main" id="{F1A9D3FA-1023-BAE4-12A0-D6E695640D1F}"/>
              </a:ext>
            </a:extLst>
          </p:cNvPr>
          <p:cNvSpPr/>
          <p:nvPr/>
        </p:nvSpPr>
        <p:spPr>
          <a:xfrm>
            <a:off x="7283566" y="2544366"/>
            <a:ext cx="196690" cy="116196"/>
          </a:xfrm>
          <a:custGeom>
            <a:avLst/>
            <a:gdLst/>
            <a:ahLst/>
            <a:cxnLst/>
            <a:rect l="l" t="t" r="r" b="b"/>
            <a:pathLst>
              <a:path w="5085" h="3098" extrusionOk="0">
                <a:moveTo>
                  <a:pt x="900" y="1"/>
                </a:moveTo>
                <a:lnTo>
                  <a:pt x="733" y="22"/>
                </a:lnTo>
                <a:lnTo>
                  <a:pt x="733" y="64"/>
                </a:lnTo>
                <a:lnTo>
                  <a:pt x="775" y="126"/>
                </a:lnTo>
                <a:lnTo>
                  <a:pt x="837" y="126"/>
                </a:lnTo>
                <a:lnTo>
                  <a:pt x="858" y="64"/>
                </a:lnTo>
                <a:lnTo>
                  <a:pt x="942" y="64"/>
                </a:lnTo>
                <a:lnTo>
                  <a:pt x="984" y="126"/>
                </a:lnTo>
                <a:lnTo>
                  <a:pt x="1088" y="147"/>
                </a:lnTo>
                <a:lnTo>
                  <a:pt x="1047" y="210"/>
                </a:lnTo>
                <a:lnTo>
                  <a:pt x="942" y="168"/>
                </a:lnTo>
                <a:lnTo>
                  <a:pt x="837" y="168"/>
                </a:lnTo>
                <a:lnTo>
                  <a:pt x="858" y="231"/>
                </a:lnTo>
                <a:lnTo>
                  <a:pt x="1005" y="315"/>
                </a:lnTo>
                <a:lnTo>
                  <a:pt x="1109" y="440"/>
                </a:lnTo>
                <a:lnTo>
                  <a:pt x="1088" y="524"/>
                </a:lnTo>
                <a:lnTo>
                  <a:pt x="1047" y="545"/>
                </a:lnTo>
                <a:lnTo>
                  <a:pt x="1047" y="461"/>
                </a:lnTo>
                <a:lnTo>
                  <a:pt x="900" y="377"/>
                </a:lnTo>
                <a:lnTo>
                  <a:pt x="837" y="461"/>
                </a:lnTo>
                <a:lnTo>
                  <a:pt x="775" y="440"/>
                </a:lnTo>
                <a:lnTo>
                  <a:pt x="796" y="356"/>
                </a:lnTo>
                <a:lnTo>
                  <a:pt x="691" y="252"/>
                </a:lnTo>
                <a:lnTo>
                  <a:pt x="586" y="210"/>
                </a:lnTo>
                <a:lnTo>
                  <a:pt x="524" y="252"/>
                </a:lnTo>
                <a:lnTo>
                  <a:pt x="586" y="356"/>
                </a:lnTo>
                <a:lnTo>
                  <a:pt x="565" y="419"/>
                </a:lnTo>
                <a:lnTo>
                  <a:pt x="524" y="315"/>
                </a:lnTo>
                <a:lnTo>
                  <a:pt x="419" y="273"/>
                </a:lnTo>
                <a:lnTo>
                  <a:pt x="377" y="356"/>
                </a:lnTo>
                <a:lnTo>
                  <a:pt x="461" y="440"/>
                </a:lnTo>
                <a:lnTo>
                  <a:pt x="524" y="482"/>
                </a:lnTo>
                <a:lnTo>
                  <a:pt x="565" y="545"/>
                </a:lnTo>
                <a:lnTo>
                  <a:pt x="461" y="482"/>
                </a:lnTo>
                <a:lnTo>
                  <a:pt x="356" y="545"/>
                </a:lnTo>
                <a:lnTo>
                  <a:pt x="419" y="608"/>
                </a:lnTo>
                <a:lnTo>
                  <a:pt x="565" y="670"/>
                </a:lnTo>
                <a:lnTo>
                  <a:pt x="482" y="670"/>
                </a:lnTo>
                <a:lnTo>
                  <a:pt x="461" y="733"/>
                </a:lnTo>
                <a:lnTo>
                  <a:pt x="482" y="775"/>
                </a:lnTo>
                <a:lnTo>
                  <a:pt x="461" y="775"/>
                </a:lnTo>
                <a:lnTo>
                  <a:pt x="272" y="649"/>
                </a:lnTo>
                <a:lnTo>
                  <a:pt x="231" y="608"/>
                </a:lnTo>
                <a:lnTo>
                  <a:pt x="168" y="670"/>
                </a:lnTo>
                <a:lnTo>
                  <a:pt x="252" y="796"/>
                </a:lnTo>
                <a:lnTo>
                  <a:pt x="314" y="880"/>
                </a:lnTo>
                <a:lnTo>
                  <a:pt x="252" y="900"/>
                </a:lnTo>
                <a:lnTo>
                  <a:pt x="147" y="775"/>
                </a:lnTo>
                <a:lnTo>
                  <a:pt x="63" y="754"/>
                </a:lnTo>
                <a:lnTo>
                  <a:pt x="0" y="859"/>
                </a:lnTo>
                <a:lnTo>
                  <a:pt x="126" y="900"/>
                </a:lnTo>
                <a:lnTo>
                  <a:pt x="231" y="1005"/>
                </a:lnTo>
                <a:lnTo>
                  <a:pt x="356" y="1047"/>
                </a:lnTo>
                <a:lnTo>
                  <a:pt x="440" y="942"/>
                </a:lnTo>
                <a:lnTo>
                  <a:pt x="565" y="900"/>
                </a:lnTo>
                <a:lnTo>
                  <a:pt x="628" y="796"/>
                </a:lnTo>
                <a:lnTo>
                  <a:pt x="649" y="859"/>
                </a:lnTo>
                <a:lnTo>
                  <a:pt x="649" y="900"/>
                </a:lnTo>
                <a:lnTo>
                  <a:pt x="691" y="900"/>
                </a:lnTo>
                <a:lnTo>
                  <a:pt x="775" y="880"/>
                </a:lnTo>
                <a:lnTo>
                  <a:pt x="796" y="984"/>
                </a:lnTo>
                <a:lnTo>
                  <a:pt x="858" y="984"/>
                </a:lnTo>
                <a:lnTo>
                  <a:pt x="942" y="900"/>
                </a:lnTo>
                <a:lnTo>
                  <a:pt x="963" y="859"/>
                </a:lnTo>
                <a:lnTo>
                  <a:pt x="984" y="963"/>
                </a:lnTo>
                <a:lnTo>
                  <a:pt x="1005" y="963"/>
                </a:lnTo>
                <a:lnTo>
                  <a:pt x="1151" y="859"/>
                </a:lnTo>
                <a:lnTo>
                  <a:pt x="1109" y="900"/>
                </a:lnTo>
                <a:lnTo>
                  <a:pt x="1088" y="1005"/>
                </a:lnTo>
                <a:lnTo>
                  <a:pt x="1151" y="1047"/>
                </a:lnTo>
                <a:lnTo>
                  <a:pt x="1214" y="984"/>
                </a:lnTo>
                <a:lnTo>
                  <a:pt x="1360" y="1068"/>
                </a:lnTo>
                <a:lnTo>
                  <a:pt x="1277" y="1089"/>
                </a:lnTo>
                <a:lnTo>
                  <a:pt x="1193" y="1089"/>
                </a:lnTo>
                <a:lnTo>
                  <a:pt x="1109" y="1131"/>
                </a:lnTo>
                <a:lnTo>
                  <a:pt x="1047" y="1131"/>
                </a:lnTo>
                <a:lnTo>
                  <a:pt x="879" y="1214"/>
                </a:lnTo>
                <a:lnTo>
                  <a:pt x="879" y="1256"/>
                </a:lnTo>
                <a:lnTo>
                  <a:pt x="1068" y="1298"/>
                </a:lnTo>
                <a:lnTo>
                  <a:pt x="1172" y="1298"/>
                </a:lnTo>
                <a:lnTo>
                  <a:pt x="1214" y="1214"/>
                </a:lnTo>
                <a:lnTo>
                  <a:pt x="1277" y="1193"/>
                </a:lnTo>
                <a:lnTo>
                  <a:pt x="1277" y="1298"/>
                </a:lnTo>
                <a:lnTo>
                  <a:pt x="1193" y="1382"/>
                </a:lnTo>
                <a:lnTo>
                  <a:pt x="1005" y="1403"/>
                </a:lnTo>
                <a:lnTo>
                  <a:pt x="942" y="1382"/>
                </a:lnTo>
                <a:lnTo>
                  <a:pt x="858" y="1486"/>
                </a:lnTo>
                <a:lnTo>
                  <a:pt x="796" y="1403"/>
                </a:lnTo>
                <a:lnTo>
                  <a:pt x="775" y="1382"/>
                </a:lnTo>
                <a:lnTo>
                  <a:pt x="775" y="1319"/>
                </a:lnTo>
                <a:lnTo>
                  <a:pt x="691" y="1319"/>
                </a:lnTo>
                <a:lnTo>
                  <a:pt x="691" y="1361"/>
                </a:lnTo>
                <a:lnTo>
                  <a:pt x="691" y="1382"/>
                </a:lnTo>
                <a:lnTo>
                  <a:pt x="628" y="1465"/>
                </a:lnTo>
                <a:lnTo>
                  <a:pt x="544" y="1403"/>
                </a:lnTo>
                <a:lnTo>
                  <a:pt x="461" y="1424"/>
                </a:lnTo>
                <a:lnTo>
                  <a:pt x="356" y="1486"/>
                </a:lnTo>
                <a:lnTo>
                  <a:pt x="252" y="1424"/>
                </a:lnTo>
                <a:lnTo>
                  <a:pt x="168" y="1465"/>
                </a:lnTo>
                <a:lnTo>
                  <a:pt x="126" y="1465"/>
                </a:lnTo>
                <a:lnTo>
                  <a:pt x="168" y="1591"/>
                </a:lnTo>
                <a:lnTo>
                  <a:pt x="231" y="1654"/>
                </a:lnTo>
                <a:lnTo>
                  <a:pt x="377" y="1696"/>
                </a:lnTo>
                <a:lnTo>
                  <a:pt x="377" y="1633"/>
                </a:lnTo>
                <a:lnTo>
                  <a:pt x="565" y="1696"/>
                </a:lnTo>
                <a:lnTo>
                  <a:pt x="900" y="1696"/>
                </a:lnTo>
                <a:lnTo>
                  <a:pt x="900" y="1737"/>
                </a:lnTo>
                <a:lnTo>
                  <a:pt x="837" y="1800"/>
                </a:lnTo>
                <a:lnTo>
                  <a:pt x="837" y="1842"/>
                </a:lnTo>
                <a:lnTo>
                  <a:pt x="942" y="1926"/>
                </a:lnTo>
                <a:lnTo>
                  <a:pt x="963" y="2009"/>
                </a:lnTo>
                <a:lnTo>
                  <a:pt x="1005" y="2009"/>
                </a:lnTo>
                <a:lnTo>
                  <a:pt x="1172" y="1905"/>
                </a:lnTo>
                <a:lnTo>
                  <a:pt x="1151" y="1988"/>
                </a:lnTo>
                <a:lnTo>
                  <a:pt x="1047" y="2030"/>
                </a:lnTo>
                <a:lnTo>
                  <a:pt x="984" y="2135"/>
                </a:lnTo>
                <a:lnTo>
                  <a:pt x="1068" y="2177"/>
                </a:lnTo>
                <a:lnTo>
                  <a:pt x="1214" y="2051"/>
                </a:lnTo>
                <a:lnTo>
                  <a:pt x="1360" y="2114"/>
                </a:lnTo>
                <a:lnTo>
                  <a:pt x="1381" y="2156"/>
                </a:lnTo>
                <a:lnTo>
                  <a:pt x="1298" y="2114"/>
                </a:lnTo>
                <a:lnTo>
                  <a:pt x="1193" y="2156"/>
                </a:lnTo>
                <a:lnTo>
                  <a:pt x="1109" y="2240"/>
                </a:lnTo>
                <a:lnTo>
                  <a:pt x="984" y="2240"/>
                </a:lnTo>
                <a:lnTo>
                  <a:pt x="984" y="2323"/>
                </a:lnTo>
                <a:lnTo>
                  <a:pt x="942" y="2365"/>
                </a:lnTo>
                <a:lnTo>
                  <a:pt x="879" y="2365"/>
                </a:lnTo>
                <a:lnTo>
                  <a:pt x="796" y="2407"/>
                </a:lnTo>
                <a:lnTo>
                  <a:pt x="775" y="2344"/>
                </a:lnTo>
                <a:lnTo>
                  <a:pt x="670" y="2261"/>
                </a:lnTo>
                <a:lnTo>
                  <a:pt x="670" y="2323"/>
                </a:lnTo>
                <a:lnTo>
                  <a:pt x="628" y="2323"/>
                </a:lnTo>
                <a:lnTo>
                  <a:pt x="649" y="2449"/>
                </a:lnTo>
                <a:lnTo>
                  <a:pt x="691" y="2470"/>
                </a:lnTo>
                <a:lnTo>
                  <a:pt x="670" y="2512"/>
                </a:lnTo>
                <a:lnTo>
                  <a:pt x="649" y="2700"/>
                </a:lnTo>
                <a:lnTo>
                  <a:pt x="775" y="2679"/>
                </a:lnTo>
                <a:lnTo>
                  <a:pt x="837" y="2658"/>
                </a:lnTo>
                <a:lnTo>
                  <a:pt x="900" y="2700"/>
                </a:lnTo>
                <a:lnTo>
                  <a:pt x="1088" y="2742"/>
                </a:lnTo>
                <a:lnTo>
                  <a:pt x="1214" y="2637"/>
                </a:lnTo>
                <a:lnTo>
                  <a:pt x="1360" y="2679"/>
                </a:lnTo>
                <a:lnTo>
                  <a:pt x="1423" y="2637"/>
                </a:lnTo>
                <a:lnTo>
                  <a:pt x="1465" y="2679"/>
                </a:lnTo>
                <a:lnTo>
                  <a:pt x="1528" y="2700"/>
                </a:lnTo>
                <a:lnTo>
                  <a:pt x="1632" y="2679"/>
                </a:lnTo>
                <a:lnTo>
                  <a:pt x="1632" y="2784"/>
                </a:lnTo>
                <a:lnTo>
                  <a:pt x="1779" y="2930"/>
                </a:lnTo>
                <a:lnTo>
                  <a:pt x="1842" y="2972"/>
                </a:lnTo>
                <a:lnTo>
                  <a:pt x="1946" y="2888"/>
                </a:lnTo>
                <a:lnTo>
                  <a:pt x="2051" y="2888"/>
                </a:lnTo>
                <a:lnTo>
                  <a:pt x="2239" y="3077"/>
                </a:lnTo>
                <a:lnTo>
                  <a:pt x="2469" y="3077"/>
                </a:lnTo>
                <a:lnTo>
                  <a:pt x="2574" y="3097"/>
                </a:lnTo>
                <a:lnTo>
                  <a:pt x="2741" y="3056"/>
                </a:lnTo>
                <a:lnTo>
                  <a:pt x="2721" y="2951"/>
                </a:lnTo>
                <a:lnTo>
                  <a:pt x="2741" y="2867"/>
                </a:lnTo>
                <a:lnTo>
                  <a:pt x="2762" y="2951"/>
                </a:lnTo>
                <a:lnTo>
                  <a:pt x="2888" y="2972"/>
                </a:lnTo>
                <a:lnTo>
                  <a:pt x="3034" y="2867"/>
                </a:lnTo>
                <a:lnTo>
                  <a:pt x="3034" y="2700"/>
                </a:lnTo>
                <a:lnTo>
                  <a:pt x="3181" y="2700"/>
                </a:lnTo>
                <a:lnTo>
                  <a:pt x="3139" y="2763"/>
                </a:lnTo>
                <a:lnTo>
                  <a:pt x="3181" y="2846"/>
                </a:lnTo>
                <a:lnTo>
                  <a:pt x="3202" y="2763"/>
                </a:lnTo>
                <a:lnTo>
                  <a:pt x="3306" y="2763"/>
                </a:lnTo>
                <a:lnTo>
                  <a:pt x="3411" y="2637"/>
                </a:lnTo>
                <a:lnTo>
                  <a:pt x="3474" y="2658"/>
                </a:lnTo>
                <a:lnTo>
                  <a:pt x="3495" y="2637"/>
                </a:lnTo>
                <a:lnTo>
                  <a:pt x="3599" y="2658"/>
                </a:lnTo>
                <a:lnTo>
                  <a:pt x="3599" y="2679"/>
                </a:lnTo>
                <a:lnTo>
                  <a:pt x="3662" y="2658"/>
                </a:lnTo>
                <a:lnTo>
                  <a:pt x="3892" y="2449"/>
                </a:lnTo>
                <a:lnTo>
                  <a:pt x="3976" y="2323"/>
                </a:lnTo>
                <a:lnTo>
                  <a:pt x="4248" y="2261"/>
                </a:lnTo>
                <a:lnTo>
                  <a:pt x="4332" y="2177"/>
                </a:lnTo>
                <a:lnTo>
                  <a:pt x="4290" y="2135"/>
                </a:lnTo>
                <a:lnTo>
                  <a:pt x="4311" y="2051"/>
                </a:lnTo>
                <a:lnTo>
                  <a:pt x="4353" y="2051"/>
                </a:lnTo>
                <a:lnTo>
                  <a:pt x="4394" y="2156"/>
                </a:lnTo>
                <a:lnTo>
                  <a:pt x="4541" y="2177"/>
                </a:lnTo>
                <a:lnTo>
                  <a:pt x="4625" y="2114"/>
                </a:lnTo>
                <a:lnTo>
                  <a:pt x="4625" y="2030"/>
                </a:lnTo>
                <a:lnTo>
                  <a:pt x="4604" y="2009"/>
                </a:lnTo>
                <a:lnTo>
                  <a:pt x="4604" y="1926"/>
                </a:lnTo>
                <a:lnTo>
                  <a:pt x="4666" y="1905"/>
                </a:lnTo>
                <a:lnTo>
                  <a:pt x="4625" y="1779"/>
                </a:lnTo>
                <a:lnTo>
                  <a:pt x="4666" y="1716"/>
                </a:lnTo>
                <a:lnTo>
                  <a:pt x="4771" y="1779"/>
                </a:lnTo>
                <a:lnTo>
                  <a:pt x="4771" y="1884"/>
                </a:lnTo>
                <a:lnTo>
                  <a:pt x="4876" y="1842"/>
                </a:lnTo>
                <a:lnTo>
                  <a:pt x="4938" y="1716"/>
                </a:lnTo>
                <a:lnTo>
                  <a:pt x="4917" y="1612"/>
                </a:lnTo>
                <a:lnTo>
                  <a:pt x="4813" y="1507"/>
                </a:lnTo>
                <a:lnTo>
                  <a:pt x="4813" y="1403"/>
                </a:lnTo>
                <a:lnTo>
                  <a:pt x="4855" y="1361"/>
                </a:lnTo>
                <a:lnTo>
                  <a:pt x="4855" y="1256"/>
                </a:lnTo>
                <a:lnTo>
                  <a:pt x="4959" y="1193"/>
                </a:lnTo>
                <a:lnTo>
                  <a:pt x="5043" y="1193"/>
                </a:lnTo>
                <a:lnTo>
                  <a:pt x="5085" y="1110"/>
                </a:lnTo>
                <a:lnTo>
                  <a:pt x="5022" y="1005"/>
                </a:lnTo>
                <a:lnTo>
                  <a:pt x="4771" y="984"/>
                </a:lnTo>
                <a:lnTo>
                  <a:pt x="4708" y="1068"/>
                </a:lnTo>
                <a:lnTo>
                  <a:pt x="4750" y="963"/>
                </a:lnTo>
                <a:lnTo>
                  <a:pt x="4750" y="859"/>
                </a:lnTo>
                <a:lnTo>
                  <a:pt x="4625" y="859"/>
                </a:lnTo>
                <a:lnTo>
                  <a:pt x="4604" y="880"/>
                </a:lnTo>
                <a:lnTo>
                  <a:pt x="4541" y="775"/>
                </a:lnTo>
                <a:lnTo>
                  <a:pt x="4625" y="670"/>
                </a:lnTo>
                <a:lnTo>
                  <a:pt x="4708" y="649"/>
                </a:lnTo>
                <a:lnTo>
                  <a:pt x="4708" y="482"/>
                </a:lnTo>
                <a:lnTo>
                  <a:pt x="4645" y="461"/>
                </a:lnTo>
                <a:lnTo>
                  <a:pt x="4562" y="545"/>
                </a:lnTo>
                <a:lnTo>
                  <a:pt x="4457" y="482"/>
                </a:lnTo>
                <a:lnTo>
                  <a:pt x="4415" y="377"/>
                </a:lnTo>
                <a:lnTo>
                  <a:pt x="4520" y="336"/>
                </a:lnTo>
                <a:lnTo>
                  <a:pt x="4541" y="252"/>
                </a:lnTo>
                <a:lnTo>
                  <a:pt x="4604" y="210"/>
                </a:lnTo>
                <a:lnTo>
                  <a:pt x="4708" y="168"/>
                </a:lnTo>
                <a:lnTo>
                  <a:pt x="4562" y="126"/>
                </a:lnTo>
                <a:lnTo>
                  <a:pt x="4499" y="147"/>
                </a:lnTo>
                <a:lnTo>
                  <a:pt x="4311" y="336"/>
                </a:lnTo>
                <a:lnTo>
                  <a:pt x="4290" y="419"/>
                </a:lnTo>
                <a:lnTo>
                  <a:pt x="4206" y="440"/>
                </a:lnTo>
                <a:lnTo>
                  <a:pt x="4122" y="315"/>
                </a:lnTo>
                <a:lnTo>
                  <a:pt x="4185" y="252"/>
                </a:lnTo>
                <a:lnTo>
                  <a:pt x="4122" y="210"/>
                </a:lnTo>
                <a:lnTo>
                  <a:pt x="4101" y="84"/>
                </a:lnTo>
                <a:lnTo>
                  <a:pt x="3997" y="64"/>
                </a:lnTo>
                <a:lnTo>
                  <a:pt x="3913" y="126"/>
                </a:lnTo>
                <a:lnTo>
                  <a:pt x="3829" y="84"/>
                </a:lnTo>
                <a:lnTo>
                  <a:pt x="3788" y="168"/>
                </a:lnTo>
                <a:lnTo>
                  <a:pt x="3829" y="315"/>
                </a:lnTo>
                <a:lnTo>
                  <a:pt x="3788" y="377"/>
                </a:lnTo>
                <a:lnTo>
                  <a:pt x="3683" y="377"/>
                </a:lnTo>
                <a:lnTo>
                  <a:pt x="3578" y="440"/>
                </a:lnTo>
                <a:lnTo>
                  <a:pt x="3557" y="336"/>
                </a:lnTo>
                <a:lnTo>
                  <a:pt x="3495" y="315"/>
                </a:lnTo>
                <a:lnTo>
                  <a:pt x="3453" y="377"/>
                </a:lnTo>
                <a:lnTo>
                  <a:pt x="3369" y="545"/>
                </a:lnTo>
                <a:lnTo>
                  <a:pt x="3265" y="545"/>
                </a:lnTo>
                <a:lnTo>
                  <a:pt x="3160" y="356"/>
                </a:lnTo>
                <a:lnTo>
                  <a:pt x="3076" y="356"/>
                </a:lnTo>
                <a:lnTo>
                  <a:pt x="3034" y="336"/>
                </a:lnTo>
                <a:lnTo>
                  <a:pt x="2951" y="356"/>
                </a:lnTo>
                <a:lnTo>
                  <a:pt x="2888" y="545"/>
                </a:lnTo>
                <a:lnTo>
                  <a:pt x="2993" y="754"/>
                </a:lnTo>
                <a:lnTo>
                  <a:pt x="2888" y="1047"/>
                </a:lnTo>
                <a:lnTo>
                  <a:pt x="2930" y="775"/>
                </a:lnTo>
                <a:lnTo>
                  <a:pt x="2825" y="608"/>
                </a:lnTo>
                <a:lnTo>
                  <a:pt x="2825" y="524"/>
                </a:lnTo>
                <a:lnTo>
                  <a:pt x="2762" y="482"/>
                </a:lnTo>
                <a:lnTo>
                  <a:pt x="2783" y="356"/>
                </a:lnTo>
                <a:lnTo>
                  <a:pt x="2658" y="273"/>
                </a:lnTo>
                <a:lnTo>
                  <a:pt x="2448" y="440"/>
                </a:lnTo>
                <a:lnTo>
                  <a:pt x="2428" y="566"/>
                </a:lnTo>
                <a:lnTo>
                  <a:pt x="2448" y="649"/>
                </a:lnTo>
                <a:lnTo>
                  <a:pt x="2344" y="796"/>
                </a:lnTo>
                <a:lnTo>
                  <a:pt x="2260" y="796"/>
                </a:lnTo>
                <a:lnTo>
                  <a:pt x="2260" y="649"/>
                </a:lnTo>
                <a:lnTo>
                  <a:pt x="2156" y="587"/>
                </a:lnTo>
                <a:lnTo>
                  <a:pt x="2156" y="356"/>
                </a:lnTo>
                <a:lnTo>
                  <a:pt x="2093" y="315"/>
                </a:lnTo>
                <a:lnTo>
                  <a:pt x="1925" y="440"/>
                </a:lnTo>
                <a:lnTo>
                  <a:pt x="1946" y="691"/>
                </a:lnTo>
                <a:lnTo>
                  <a:pt x="2009" y="775"/>
                </a:lnTo>
                <a:lnTo>
                  <a:pt x="2009" y="963"/>
                </a:lnTo>
                <a:lnTo>
                  <a:pt x="1925" y="1047"/>
                </a:lnTo>
                <a:lnTo>
                  <a:pt x="1842" y="1047"/>
                </a:lnTo>
                <a:lnTo>
                  <a:pt x="1821" y="900"/>
                </a:lnTo>
                <a:lnTo>
                  <a:pt x="1716" y="963"/>
                </a:lnTo>
                <a:lnTo>
                  <a:pt x="1674" y="1110"/>
                </a:lnTo>
                <a:lnTo>
                  <a:pt x="1612" y="1131"/>
                </a:lnTo>
                <a:lnTo>
                  <a:pt x="1591" y="1319"/>
                </a:lnTo>
                <a:lnTo>
                  <a:pt x="1507" y="1131"/>
                </a:lnTo>
                <a:lnTo>
                  <a:pt x="1423" y="1131"/>
                </a:lnTo>
                <a:lnTo>
                  <a:pt x="1465" y="1068"/>
                </a:lnTo>
                <a:lnTo>
                  <a:pt x="1528" y="963"/>
                </a:lnTo>
                <a:lnTo>
                  <a:pt x="1528" y="859"/>
                </a:lnTo>
                <a:lnTo>
                  <a:pt x="1402" y="859"/>
                </a:lnTo>
                <a:lnTo>
                  <a:pt x="1465" y="775"/>
                </a:lnTo>
                <a:lnTo>
                  <a:pt x="1402" y="649"/>
                </a:lnTo>
                <a:lnTo>
                  <a:pt x="1486" y="691"/>
                </a:lnTo>
                <a:lnTo>
                  <a:pt x="1570" y="608"/>
                </a:lnTo>
                <a:lnTo>
                  <a:pt x="1528" y="545"/>
                </a:lnTo>
                <a:lnTo>
                  <a:pt x="1423" y="482"/>
                </a:lnTo>
                <a:lnTo>
                  <a:pt x="1528" y="440"/>
                </a:lnTo>
                <a:lnTo>
                  <a:pt x="1465" y="336"/>
                </a:lnTo>
                <a:lnTo>
                  <a:pt x="1381" y="377"/>
                </a:lnTo>
                <a:lnTo>
                  <a:pt x="1319" y="315"/>
                </a:lnTo>
                <a:lnTo>
                  <a:pt x="1193" y="231"/>
                </a:lnTo>
                <a:lnTo>
                  <a:pt x="1193" y="126"/>
                </a:lnTo>
                <a:lnTo>
                  <a:pt x="1109" y="22"/>
                </a:lnTo>
                <a:lnTo>
                  <a:pt x="1005" y="43"/>
                </a:lnTo>
                <a:lnTo>
                  <a:pt x="900"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84" name="Google Shape;10535;p32">
            <a:extLst>
              <a:ext uri="{FF2B5EF4-FFF2-40B4-BE49-F238E27FC236}">
                <a16:creationId xmlns:a16="http://schemas.microsoft.com/office/drawing/2014/main" id="{35E3ACC2-1C98-EDC6-D6E7-EFA46D15715A}"/>
              </a:ext>
            </a:extLst>
          </p:cNvPr>
          <p:cNvSpPr/>
          <p:nvPr/>
        </p:nvSpPr>
        <p:spPr>
          <a:xfrm>
            <a:off x="9164187" y="2813489"/>
            <a:ext cx="1374273" cy="1014811"/>
          </a:xfrm>
          <a:custGeom>
            <a:avLst/>
            <a:gdLst/>
            <a:ahLst/>
            <a:cxnLst/>
            <a:rect l="l" t="t" r="r" b="b"/>
            <a:pathLst>
              <a:path w="35425" h="26449" extrusionOk="0">
                <a:moveTo>
                  <a:pt x="27390" y="1"/>
                </a:moveTo>
                <a:lnTo>
                  <a:pt x="27369" y="21"/>
                </a:lnTo>
                <a:lnTo>
                  <a:pt x="27180" y="42"/>
                </a:lnTo>
                <a:lnTo>
                  <a:pt x="27139" y="126"/>
                </a:lnTo>
                <a:lnTo>
                  <a:pt x="27097" y="126"/>
                </a:lnTo>
                <a:lnTo>
                  <a:pt x="27055" y="189"/>
                </a:lnTo>
                <a:lnTo>
                  <a:pt x="26867" y="189"/>
                </a:lnTo>
                <a:lnTo>
                  <a:pt x="26741" y="147"/>
                </a:lnTo>
                <a:lnTo>
                  <a:pt x="26678" y="231"/>
                </a:lnTo>
                <a:lnTo>
                  <a:pt x="26574" y="231"/>
                </a:lnTo>
                <a:lnTo>
                  <a:pt x="26532" y="335"/>
                </a:lnTo>
                <a:lnTo>
                  <a:pt x="26448" y="356"/>
                </a:lnTo>
                <a:lnTo>
                  <a:pt x="26344" y="356"/>
                </a:lnTo>
                <a:lnTo>
                  <a:pt x="26260" y="398"/>
                </a:lnTo>
                <a:lnTo>
                  <a:pt x="26176" y="419"/>
                </a:lnTo>
                <a:lnTo>
                  <a:pt x="26051" y="419"/>
                </a:lnTo>
                <a:lnTo>
                  <a:pt x="25967" y="461"/>
                </a:lnTo>
                <a:lnTo>
                  <a:pt x="25967" y="545"/>
                </a:lnTo>
                <a:lnTo>
                  <a:pt x="25904" y="649"/>
                </a:lnTo>
                <a:lnTo>
                  <a:pt x="25862" y="754"/>
                </a:lnTo>
                <a:lnTo>
                  <a:pt x="25820" y="817"/>
                </a:lnTo>
                <a:lnTo>
                  <a:pt x="25820" y="858"/>
                </a:lnTo>
                <a:lnTo>
                  <a:pt x="25800" y="921"/>
                </a:lnTo>
                <a:lnTo>
                  <a:pt x="25800" y="1068"/>
                </a:lnTo>
                <a:lnTo>
                  <a:pt x="25820" y="1089"/>
                </a:lnTo>
                <a:lnTo>
                  <a:pt x="25862" y="1130"/>
                </a:lnTo>
                <a:lnTo>
                  <a:pt x="26009" y="1047"/>
                </a:lnTo>
                <a:lnTo>
                  <a:pt x="26072" y="984"/>
                </a:lnTo>
                <a:lnTo>
                  <a:pt x="26155" y="1005"/>
                </a:lnTo>
                <a:lnTo>
                  <a:pt x="26239" y="1151"/>
                </a:lnTo>
                <a:lnTo>
                  <a:pt x="26281" y="1256"/>
                </a:lnTo>
                <a:lnTo>
                  <a:pt x="26364" y="1340"/>
                </a:lnTo>
                <a:lnTo>
                  <a:pt x="26364" y="1402"/>
                </a:lnTo>
                <a:lnTo>
                  <a:pt x="26385" y="1486"/>
                </a:lnTo>
                <a:lnTo>
                  <a:pt x="26385" y="1612"/>
                </a:lnTo>
                <a:lnTo>
                  <a:pt x="26323" y="1674"/>
                </a:lnTo>
                <a:lnTo>
                  <a:pt x="26239" y="1779"/>
                </a:lnTo>
                <a:lnTo>
                  <a:pt x="26218" y="1926"/>
                </a:lnTo>
                <a:lnTo>
                  <a:pt x="26134" y="1988"/>
                </a:lnTo>
                <a:lnTo>
                  <a:pt x="26072" y="2093"/>
                </a:lnTo>
                <a:lnTo>
                  <a:pt x="26051" y="2198"/>
                </a:lnTo>
                <a:lnTo>
                  <a:pt x="26134" y="2281"/>
                </a:lnTo>
                <a:lnTo>
                  <a:pt x="26092" y="2344"/>
                </a:lnTo>
                <a:lnTo>
                  <a:pt x="26134" y="2490"/>
                </a:lnTo>
                <a:lnTo>
                  <a:pt x="26176" y="2532"/>
                </a:lnTo>
                <a:lnTo>
                  <a:pt x="26176" y="2658"/>
                </a:lnTo>
                <a:lnTo>
                  <a:pt x="26092" y="2700"/>
                </a:lnTo>
                <a:lnTo>
                  <a:pt x="26072" y="2742"/>
                </a:lnTo>
                <a:lnTo>
                  <a:pt x="26134" y="2846"/>
                </a:lnTo>
                <a:lnTo>
                  <a:pt x="26134" y="3034"/>
                </a:lnTo>
                <a:lnTo>
                  <a:pt x="26092" y="3076"/>
                </a:lnTo>
                <a:lnTo>
                  <a:pt x="26092" y="3244"/>
                </a:lnTo>
                <a:lnTo>
                  <a:pt x="26155" y="3244"/>
                </a:lnTo>
                <a:lnTo>
                  <a:pt x="26218" y="3265"/>
                </a:lnTo>
                <a:lnTo>
                  <a:pt x="26260" y="3244"/>
                </a:lnTo>
                <a:lnTo>
                  <a:pt x="26281" y="3265"/>
                </a:lnTo>
                <a:lnTo>
                  <a:pt x="26323" y="3390"/>
                </a:lnTo>
                <a:lnTo>
                  <a:pt x="26281" y="3495"/>
                </a:lnTo>
                <a:lnTo>
                  <a:pt x="26218" y="3578"/>
                </a:lnTo>
                <a:lnTo>
                  <a:pt x="26009" y="3620"/>
                </a:lnTo>
                <a:lnTo>
                  <a:pt x="25862" y="3704"/>
                </a:lnTo>
                <a:lnTo>
                  <a:pt x="25569" y="3976"/>
                </a:lnTo>
                <a:lnTo>
                  <a:pt x="25527" y="3997"/>
                </a:lnTo>
                <a:lnTo>
                  <a:pt x="25444" y="3913"/>
                </a:lnTo>
                <a:lnTo>
                  <a:pt x="25276" y="3892"/>
                </a:lnTo>
                <a:lnTo>
                  <a:pt x="25172" y="3913"/>
                </a:lnTo>
                <a:lnTo>
                  <a:pt x="25130" y="3871"/>
                </a:lnTo>
                <a:lnTo>
                  <a:pt x="25004" y="3871"/>
                </a:lnTo>
                <a:lnTo>
                  <a:pt x="25004" y="3892"/>
                </a:lnTo>
                <a:lnTo>
                  <a:pt x="24879" y="4792"/>
                </a:lnTo>
                <a:lnTo>
                  <a:pt x="24900" y="4959"/>
                </a:lnTo>
                <a:lnTo>
                  <a:pt x="24858" y="5148"/>
                </a:lnTo>
                <a:lnTo>
                  <a:pt x="24879" y="5252"/>
                </a:lnTo>
                <a:lnTo>
                  <a:pt x="24795" y="5524"/>
                </a:lnTo>
                <a:lnTo>
                  <a:pt x="24900" y="5692"/>
                </a:lnTo>
                <a:lnTo>
                  <a:pt x="25172" y="5838"/>
                </a:lnTo>
                <a:lnTo>
                  <a:pt x="25339" y="5671"/>
                </a:lnTo>
                <a:lnTo>
                  <a:pt x="25569" y="5671"/>
                </a:lnTo>
                <a:lnTo>
                  <a:pt x="25841" y="5734"/>
                </a:lnTo>
                <a:lnTo>
                  <a:pt x="25946" y="5838"/>
                </a:lnTo>
                <a:lnTo>
                  <a:pt x="26072" y="5629"/>
                </a:lnTo>
                <a:lnTo>
                  <a:pt x="26072" y="5483"/>
                </a:lnTo>
                <a:lnTo>
                  <a:pt x="26072" y="5378"/>
                </a:lnTo>
                <a:lnTo>
                  <a:pt x="26239" y="5336"/>
                </a:lnTo>
                <a:lnTo>
                  <a:pt x="26281" y="5273"/>
                </a:lnTo>
                <a:lnTo>
                  <a:pt x="26553" y="5357"/>
                </a:lnTo>
                <a:lnTo>
                  <a:pt x="26699" y="5545"/>
                </a:lnTo>
                <a:lnTo>
                  <a:pt x="26908" y="5734"/>
                </a:lnTo>
                <a:lnTo>
                  <a:pt x="27076" y="5943"/>
                </a:lnTo>
                <a:lnTo>
                  <a:pt x="27285" y="6089"/>
                </a:lnTo>
                <a:lnTo>
                  <a:pt x="27306" y="6194"/>
                </a:lnTo>
                <a:lnTo>
                  <a:pt x="27327" y="6278"/>
                </a:lnTo>
                <a:lnTo>
                  <a:pt x="27327" y="6382"/>
                </a:lnTo>
                <a:lnTo>
                  <a:pt x="27285" y="6424"/>
                </a:lnTo>
                <a:lnTo>
                  <a:pt x="27285" y="6508"/>
                </a:lnTo>
                <a:lnTo>
                  <a:pt x="27264" y="6591"/>
                </a:lnTo>
                <a:lnTo>
                  <a:pt x="27139" y="6571"/>
                </a:lnTo>
                <a:lnTo>
                  <a:pt x="27097" y="6508"/>
                </a:lnTo>
                <a:lnTo>
                  <a:pt x="26992" y="6529"/>
                </a:lnTo>
                <a:lnTo>
                  <a:pt x="26908" y="6591"/>
                </a:lnTo>
                <a:lnTo>
                  <a:pt x="26762" y="6508"/>
                </a:lnTo>
                <a:lnTo>
                  <a:pt x="26657" y="6529"/>
                </a:lnTo>
                <a:lnTo>
                  <a:pt x="26553" y="6675"/>
                </a:lnTo>
                <a:lnTo>
                  <a:pt x="26385" y="6801"/>
                </a:lnTo>
                <a:lnTo>
                  <a:pt x="26323" y="6843"/>
                </a:lnTo>
                <a:lnTo>
                  <a:pt x="26218" y="6780"/>
                </a:lnTo>
                <a:lnTo>
                  <a:pt x="26155" y="6801"/>
                </a:lnTo>
                <a:lnTo>
                  <a:pt x="26155" y="6905"/>
                </a:lnTo>
                <a:lnTo>
                  <a:pt x="26092" y="6947"/>
                </a:lnTo>
                <a:lnTo>
                  <a:pt x="26030" y="6989"/>
                </a:lnTo>
                <a:lnTo>
                  <a:pt x="25967" y="6947"/>
                </a:lnTo>
                <a:lnTo>
                  <a:pt x="25925" y="7031"/>
                </a:lnTo>
                <a:lnTo>
                  <a:pt x="25820" y="7198"/>
                </a:lnTo>
                <a:lnTo>
                  <a:pt x="25800" y="7366"/>
                </a:lnTo>
                <a:lnTo>
                  <a:pt x="25800" y="7470"/>
                </a:lnTo>
                <a:lnTo>
                  <a:pt x="25737" y="7554"/>
                </a:lnTo>
                <a:lnTo>
                  <a:pt x="25611" y="7575"/>
                </a:lnTo>
                <a:lnTo>
                  <a:pt x="25381" y="7763"/>
                </a:lnTo>
                <a:lnTo>
                  <a:pt x="25214" y="7763"/>
                </a:lnTo>
                <a:lnTo>
                  <a:pt x="25088" y="7742"/>
                </a:lnTo>
                <a:lnTo>
                  <a:pt x="25004" y="7784"/>
                </a:lnTo>
                <a:lnTo>
                  <a:pt x="24900" y="7993"/>
                </a:lnTo>
                <a:lnTo>
                  <a:pt x="24795" y="8077"/>
                </a:lnTo>
                <a:lnTo>
                  <a:pt x="24670" y="8182"/>
                </a:lnTo>
                <a:lnTo>
                  <a:pt x="24586" y="8265"/>
                </a:lnTo>
                <a:lnTo>
                  <a:pt x="24565" y="8370"/>
                </a:lnTo>
                <a:lnTo>
                  <a:pt x="24502" y="8370"/>
                </a:lnTo>
                <a:lnTo>
                  <a:pt x="24377" y="8307"/>
                </a:lnTo>
                <a:lnTo>
                  <a:pt x="24251" y="8286"/>
                </a:lnTo>
                <a:lnTo>
                  <a:pt x="24063" y="8203"/>
                </a:lnTo>
                <a:lnTo>
                  <a:pt x="23937" y="8140"/>
                </a:lnTo>
                <a:lnTo>
                  <a:pt x="23770" y="8098"/>
                </a:lnTo>
                <a:lnTo>
                  <a:pt x="23561" y="8161"/>
                </a:lnTo>
                <a:lnTo>
                  <a:pt x="23435" y="8265"/>
                </a:lnTo>
                <a:lnTo>
                  <a:pt x="23331" y="8391"/>
                </a:lnTo>
                <a:lnTo>
                  <a:pt x="23331" y="8621"/>
                </a:lnTo>
                <a:lnTo>
                  <a:pt x="23351" y="8768"/>
                </a:lnTo>
                <a:lnTo>
                  <a:pt x="23331" y="8830"/>
                </a:lnTo>
                <a:lnTo>
                  <a:pt x="23603" y="9019"/>
                </a:lnTo>
                <a:lnTo>
                  <a:pt x="23833" y="9144"/>
                </a:lnTo>
                <a:lnTo>
                  <a:pt x="23833" y="9228"/>
                </a:lnTo>
                <a:lnTo>
                  <a:pt x="23770" y="9332"/>
                </a:lnTo>
                <a:lnTo>
                  <a:pt x="23707" y="9437"/>
                </a:lnTo>
                <a:lnTo>
                  <a:pt x="23435" y="9730"/>
                </a:lnTo>
                <a:lnTo>
                  <a:pt x="23310" y="9960"/>
                </a:lnTo>
                <a:lnTo>
                  <a:pt x="23226" y="10169"/>
                </a:lnTo>
                <a:lnTo>
                  <a:pt x="23121" y="10169"/>
                </a:lnTo>
                <a:lnTo>
                  <a:pt x="22933" y="10232"/>
                </a:lnTo>
                <a:lnTo>
                  <a:pt x="22807" y="10232"/>
                </a:lnTo>
                <a:lnTo>
                  <a:pt x="22661" y="10337"/>
                </a:lnTo>
                <a:lnTo>
                  <a:pt x="22494" y="10462"/>
                </a:lnTo>
                <a:lnTo>
                  <a:pt x="22347" y="10462"/>
                </a:lnTo>
                <a:lnTo>
                  <a:pt x="22096" y="10483"/>
                </a:lnTo>
                <a:lnTo>
                  <a:pt x="21908" y="10546"/>
                </a:lnTo>
                <a:lnTo>
                  <a:pt x="21740" y="10588"/>
                </a:lnTo>
                <a:lnTo>
                  <a:pt x="21322" y="10755"/>
                </a:lnTo>
                <a:lnTo>
                  <a:pt x="21008" y="10860"/>
                </a:lnTo>
                <a:lnTo>
                  <a:pt x="20841" y="11027"/>
                </a:lnTo>
                <a:lnTo>
                  <a:pt x="20590" y="11216"/>
                </a:lnTo>
                <a:lnTo>
                  <a:pt x="20485" y="11320"/>
                </a:lnTo>
                <a:lnTo>
                  <a:pt x="20338" y="11320"/>
                </a:lnTo>
                <a:lnTo>
                  <a:pt x="20192" y="11278"/>
                </a:lnTo>
                <a:lnTo>
                  <a:pt x="20192" y="11216"/>
                </a:lnTo>
                <a:lnTo>
                  <a:pt x="20171" y="11111"/>
                </a:lnTo>
                <a:lnTo>
                  <a:pt x="19899" y="11195"/>
                </a:lnTo>
                <a:lnTo>
                  <a:pt x="19732" y="11216"/>
                </a:lnTo>
                <a:lnTo>
                  <a:pt x="19522" y="11111"/>
                </a:lnTo>
                <a:lnTo>
                  <a:pt x="19355" y="11090"/>
                </a:lnTo>
                <a:lnTo>
                  <a:pt x="18999" y="10965"/>
                </a:lnTo>
                <a:lnTo>
                  <a:pt x="18623" y="10797"/>
                </a:lnTo>
                <a:lnTo>
                  <a:pt x="18413" y="10609"/>
                </a:lnTo>
                <a:lnTo>
                  <a:pt x="18288" y="10588"/>
                </a:lnTo>
                <a:lnTo>
                  <a:pt x="17869" y="10567"/>
                </a:lnTo>
                <a:lnTo>
                  <a:pt x="17493" y="10567"/>
                </a:lnTo>
                <a:lnTo>
                  <a:pt x="17430" y="10546"/>
                </a:lnTo>
                <a:lnTo>
                  <a:pt x="17367" y="10588"/>
                </a:lnTo>
                <a:lnTo>
                  <a:pt x="17325" y="10651"/>
                </a:lnTo>
                <a:lnTo>
                  <a:pt x="17137" y="10713"/>
                </a:lnTo>
                <a:lnTo>
                  <a:pt x="16865" y="10755"/>
                </a:lnTo>
                <a:lnTo>
                  <a:pt x="16384" y="10693"/>
                </a:lnTo>
                <a:lnTo>
                  <a:pt x="16028" y="10713"/>
                </a:lnTo>
                <a:lnTo>
                  <a:pt x="15777" y="10693"/>
                </a:lnTo>
                <a:lnTo>
                  <a:pt x="15547" y="10713"/>
                </a:lnTo>
                <a:lnTo>
                  <a:pt x="15442" y="10755"/>
                </a:lnTo>
                <a:lnTo>
                  <a:pt x="15338" y="10713"/>
                </a:lnTo>
                <a:lnTo>
                  <a:pt x="15191" y="10462"/>
                </a:lnTo>
                <a:lnTo>
                  <a:pt x="15149" y="10337"/>
                </a:lnTo>
                <a:lnTo>
                  <a:pt x="15024" y="10169"/>
                </a:lnTo>
                <a:lnTo>
                  <a:pt x="14919" y="10044"/>
                </a:lnTo>
                <a:lnTo>
                  <a:pt x="14856" y="9877"/>
                </a:lnTo>
                <a:lnTo>
                  <a:pt x="14856" y="9814"/>
                </a:lnTo>
                <a:lnTo>
                  <a:pt x="14752" y="9709"/>
                </a:lnTo>
                <a:lnTo>
                  <a:pt x="14668" y="9667"/>
                </a:lnTo>
                <a:lnTo>
                  <a:pt x="14626" y="9667"/>
                </a:lnTo>
                <a:lnTo>
                  <a:pt x="14584" y="9604"/>
                </a:lnTo>
                <a:lnTo>
                  <a:pt x="14564" y="9500"/>
                </a:lnTo>
                <a:lnTo>
                  <a:pt x="14333" y="9500"/>
                </a:lnTo>
                <a:lnTo>
                  <a:pt x="14187" y="9416"/>
                </a:lnTo>
                <a:lnTo>
                  <a:pt x="13978" y="9249"/>
                </a:lnTo>
                <a:lnTo>
                  <a:pt x="13873" y="9249"/>
                </a:lnTo>
                <a:lnTo>
                  <a:pt x="13768" y="9228"/>
                </a:lnTo>
                <a:lnTo>
                  <a:pt x="13706" y="9186"/>
                </a:lnTo>
                <a:lnTo>
                  <a:pt x="13517" y="9040"/>
                </a:lnTo>
                <a:lnTo>
                  <a:pt x="13141" y="8977"/>
                </a:lnTo>
                <a:lnTo>
                  <a:pt x="13099" y="8977"/>
                </a:lnTo>
                <a:lnTo>
                  <a:pt x="13057" y="9019"/>
                </a:lnTo>
                <a:lnTo>
                  <a:pt x="12890" y="9019"/>
                </a:lnTo>
                <a:lnTo>
                  <a:pt x="12639" y="9040"/>
                </a:lnTo>
                <a:lnTo>
                  <a:pt x="12053" y="8914"/>
                </a:lnTo>
                <a:lnTo>
                  <a:pt x="11948" y="8830"/>
                </a:lnTo>
                <a:lnTo>
                  <a:pt x="11823" y="8663"/>
                </a:lnTo>
                <a:lnTo>
                  <a:pt x="11802" y="8558"/>
                </a:lnTo>
                <a:lnTo>
                  <a:pt x="11802" y="8475"/>
                </a:lnTo>
                <a:lnTo>
                  <a:pt x="11823" y="8412"/>
                </a:lnTo>
                <a:lnTo>
                  <a:pt x="11906" y="8349"/>
                </a:lnTo>
                <a:lnTo>
                  <a:pt x="11948" y="8244"/>
                </a:lnTo>
                <a:lnTo>
                  <a:pt x="11885" y="8161"/>
                </a:lnTo>
                <a:lnTo>
                  <a:pt x="11843" y="8035"/>
                </a:lnTo>
                <a:lnTo>
                  <a:pt x="11885" y="7952"/>
                </a:lnTo>
                <a:lnTo>
                  <a:pt x="11885" y="7826"/>
                </a:lnTo>
                <a:lnTo>
                  <a:pt x="11823" y="7763"/>
                </a:lnTo>
                <a:lnTo>
                  <a:pt x="11739" y="7638"/>
                </a:lnTo>
                <a:lnTo>
                  <a:pt x="11676" y="7575"/>
                </a:lnTo>
                <a:lnTo>
                  <a:pt x="11592" y="7533"/>
                </a:lnTo>
                <a:lnTo>
                  <a:pt x="11530" y="7428"/>
                </a:lnTo>
                <a:lnTo>
                  <a:pt x="11488" y="7345"/>
                </a:lnTo>
                <a:lnTo>
                  <a:pt x="11446" y="7240"/>
                </a:lnTo>
                <a:lnTo>
                  <a:pt x="11425" y="7136"/>
                </a:lnTo>
                <a:lnTo>
                  <a:pt x="11383" y="7052"/>
                </a:lnTo>
                <a:lnTo>
                  <a:pt x="11279" y="6989"/>
                </a:lnTo>
                <a:lnTo>
                  <a:pt x="11195" y="6947"/>
                </a:lnTo>
                <a:lnTo>
                  <a:pt x="11153" y="6884"/>
                </a:lnTo>
                <a:lnTo>
                  <a:pt x="11069" y="6843"/>
                </a:lnTo>
                <a:lnTo>
                  <a:pt x="10965" y="6843"/>
                </a:lnTo>
                <a:lnTo>
                  <a:pt x="10902" y="6905"/>
                </a:lnTo>
                <a:lnTo>
                  <a:pt x="10860" y="6926"/>
                </a:lnTo>
                <a:lnTo>
                  <a:pt x="10776" y="6905"/>
                </a:lnTo>
                <a:lnTo>
                  <a:pt x="10693" y="6801"/>
                </a:lnTo>
                <a:lnTo>
                  <a:pt x="10672" y="6738"/>
                </a:lnTo>
                <a:lnTo>
                  <a:pt x="10567" y="6738"/>
                </a:lnTo>
                <a:lnTo>
                  <a:pt x="10442" y="6801"/>
                </a:lnTo>
                <a:lnTo>
                  <a:pt x="10400" y="6843"/>
                </a:lnTo>
                <a:lnTo>
                  <a:pt x="10379" y="6926"/>
                </a:lnTo>
                <a:lnTo>
                  <a:pt x="10337" y="6926"/>
                </a:lnTo>
                <a:lnTo>
                  <a:pt x="10211" y="6843"/>
                </a:lnTo>
                <a:lnTo>
                  <a:pt x="10170" y="6780"/>
                </a:lnTo>
                <a:lnTo>
                  <a:pt x="10170" y="6717"/>
                </a:lnTo>
                <a:lnTo>
                  <a:pt x="10107" y="6633"/>
                </a:lnTo>
                <a:lnTo>
                  <a:pt x="10002" y="6571"/>
                </a:lnTo>
                <a:lnTo>
                  <a:pt x="9877" y="6466"/>
                </a:lnTo>
                <a:lnTo>
                  <a:pt x="9835" y="6424"/>
                </a:lnTo>
                <a:lnTo>
                  <a:pt x="9751" y="6382"/>
                </a:lnTo>
                <a:lnTo>
                  <a:pt x="9730" y="6299"/>
                </a:lnTo>
                <a:lnTo>
                  <a:pt x="9730" y="6215"/>
                </a:lnTo>
                <a:lnTo>
                  <a:pt x="9709" y="6173"/>
                </a:lnTo>
                <a:lnTo>
                  <a:pt x="9688" y="6173"/>
                </a:lnTo>
                <a:lnTo>
                  <a:pt x="9688" y="6215"/>
                </a:lnTo>
                <a:lnTo>
                  <a:pt x="9646" y="6215"/>
                </a:lnTo>
                <a:lnTo>
                  <a:pt x="9605" y="6152"/>
                </a:lnTo>
                <a:lnTo>
                  <a:pt x="9584" y="6110"/>
                </a:lnTo>
                <a:lnTo>
                  <a:pt x="9584" y="5985"/>
                </a:lnTo>
                <a:lnTo>
                  <a:pt x="9542" y="5943"/>
                </a:lnTo>
                <a:lnTo>
                  <a:pt x="9521" y="5943"/>
                </a:lnTo>
                <a:lnTo>
                  <a:pt x="9395" y="5880"/>
                </a:lnTo>
                <a:lnTo>
                  <a:pt x="9312" y="5880"/>
                </a:lnTo>
                <a:lnTo>
                  <a:pt x="9333" y="5901"/>
                </a:lnTo>
                <a:lnTo>
                  <a:pt x="9228" y="6006"/>
                </a:lnTo>
                <a:lnTo>
                  <a:pt x="9123" y="6068"/>
                </a:lnTo>
                <a:lnTo>
                  <a:pt x="8998" y="6215"/>
                </a:lnTo>
                <a:lnTo>
                  <a:pt x="8977" y="6319"/>
                </a:lnTo>
                <a:lnTo>
                  <a:pt x="9019" y="6382"/>
                </a:lnTo>
                <a:lnTo>
                  <a:pt x="8956" y="6508"/>
                </a:lnTo>
                <a:lnTo>
                  <a:pt x="8768" y="6571"/>
                </a:lnTo>
                <a:lnTo>
                  <a:pt x="8684" y="6633"/>
                </a:lnTo>
                <a:lnTo>
                  <a:pt x="8663" y="6780"/>
                </a:lnTo>
                <a:lnTo>
                  <a:pt x="8663" y="7010"/>
                </a:lnTo>
                <a:lnTo>
                  <a:pt x="8768" y="7240"/>
                </a:lnTo>
                <a:lnTo>
                  <a:pt x="8872" y="7408"/>
                </a:lnTo>
                <a:lnTo>
                  <a:pt x="8872" y="7470"/>
                </a:lnTo>
                <a:lnTo>
                  <a:pt x="8705" y="7638"/>
                </a:lnTo>
                <a:lnTo>
                  <a:pt x="8579" y="7680"/>
                </a:lnTo>
                <a:lnTo>
                  <a:pt x="8496" y="7784"/>
                </a:lnTo>
                <a:lnTo>
                  <a:pt x="8433" y="7826"/>
                </a:lnTo>
                <a:lnTo>
                  <a:pt x="8349" y="7826"/>
                </a:lnTo>
                <a:lnTo>
                  <a:pt x="8307" y="7742"/>
                </a:lnTo>
                <a:lnTo>
                  <a:pt x="8245" y="7742"/>
                </a:lnTo>
                <a:lnTo>
                  <a:pt x="8014" y="7784"/>
                </a:lnTo>
                <a:lnTo>
                  <a:pt x="7847" y="7763"/>
                </a:lnTo>
                <a:lnTo>
                  <a:pt x="7638" y="7680"/>
                </a:lnTo>
                <a:lnTo>
                  <a:pt x="7429" y="7680"/>
                </a:lnTo>
                <a:lnTo>
                  <a:pt x="7387" y="7952"/>
                </a:lnTo>
                <a:lnTo>
                  <a:pt x="7324" y="8098"/>
                </a:lnTo>
                <a:lnTo>
                  <a:pt x="7324" y="8244"/>
                </a:lnTo>
                <a:lnTo>
                  <a:pt x="7261" y="8579"/>
                </a:lnTo>
                <a:lnTo>
                  <a:pt x="7261" y="8830"/>
                </a:lnTo>
                <a:lnTo>
                  <a:pt x="7240" y="8914"/>
                </a:lnTo>
                <a:lnTo>
                  <a:pt x="7303" y="8977"/>
                </a:lnTo>
                <a:lnTo>
                  <a:pt x="7429" y="9019"/>
                </a:lnTo>
                <a:lnTo>
                  <a:pt x="7387" y="9144"/>
                </a:lnTo>
                <a:lnTo>
                  <a:pt x="7387" y="9228"/>
                </a:lnTo>
                <a:lnTo>
                  <a:pt x="7303" y="9228"/>
                </a:lnTo>
                <a:lnTo>
                  <a:pt x="7219" y="9291"/>
                </a:lnTo>
                <a:lnTo>
                  <a:pt x="7136" y="9291"/>
                </a:lnTo>
                <a:lnTo>
                  <a:pt x="7073" y="9228"/>
                </a:lnTo>
                <a:lnTo>
                  <a:pt x="6989" y="9249"/>
                </a:lnTo>
                <a:lnTo>
                  <a:pt x="6864" y="9291"/>
                </a:lnTo>
                <a:lnTo>
                  <a:pt x="6592" y="9332"/>
                </a:lnTo>
                <a:lnTo>
                  <a:pt x="6445" y="9416"/>
                </a:lnTo>
                <a:lnTo>
                  <a:pt x="6341" y="9416"/>
                </a:lnTo>
                <a:lnTo>
                  <a:pt x="6278" y="9353"/>
                </a:lnTo>
                <a:lnTo>
                  <a:pt x="6173" y="9416"/>
                </a:lnTo>
                <a:lnTo>
                  <a:pt x="6069" y="9521"/>
                </a:lnTo>
                <a:lnTo>
                  <a:pt x="6069" y="9604"/>
                </a:lnTo>
                <a:lnTo>
                  <a:pt x="6173" y="9667"/>
                </a:lnTo>
                <a:lnTo>
                  <a:pt x="6341" y="9646"/>
                </a:lnTo>
                <a:lnTo>
                  <a:pt x="6466" y="9667"/>
                </a:lnTo>
                <a:lnTo>
                  <a:pt x="6466" y="9730"/>
                </a:lnTo>
                <a:lnTo>
                  <a:pt x="6382" y="9814"/>
                </a:lnTo>
                <a:lnTo>
                  <a:pt x="6445" y="9981"/>
                </a:lnTo>
                <a:lnTo>
                  <a:pt x="6445" y="10065"/>
                </a:lnTo>
                <a:lnTo>
                  <a:pt x="6487" y="10149"/>
                </a:lnTo>
                <a:lnTo>
                  <a:pt x="6508" y="10253"/>
                </a:lnTo>
                <a:lnTo>
                  <a:pt x="6613" y="10441"/>
                </a:lnTo>
                <a:lnTo>
                  <a:pt x="6654" y="10546"/>
                </a:lnTo>
                <a:lnTo>
                  <a:pt x="6780" y="10609"/>
                </a:lnTo>
                <a:lnTo>
                  <a:pt x="6822" y="10860"/>
                </a:lnTo>
                <a:lnTo>
                  <a:pt x="6738" y="10923"/>
                </a:lnTo>
                <a:lnTo>
                  <a:pt x="6696" y="11027"/>
                </a:lnTo>
                <a:lnTo>
                  <a:pt x="6801" y="11132"/>
                </a:lnTo>
                <a:lnTo>
                  <a:pt x="6738" y="11174"/>
                </a:lnTo>
                <a:lnTo>
                  <a:pt x="6738" y="11216"/>
                </a:lnTo>
                <a:lnTo>
                  <a:pt x="6613" y="11299"/>
                </a:lnTo>
                <a:lnTo>
                  <a:pt x="6654" y="11446"/>
                </a:lnTo>
                <a:lnTo>
                  <a:pt x="6508" y="11509"/>
                </a:lnTo>
                <a:lnTo>
                  <a:pt x="6278" y="11446"/>
                </a:lnTo>
                <a:lnTo>
                  <a:pt x="6027" y="11174"/>
                </a:lnTo>
                <a:lnTo>
                  <a:pt x="5922" y="11195"/>
                </a:lnTo>
                <a:lnTo>
                  <a:pt x="5671" y="11090"/>
                </a:lnTo>
                <a:lnTo>
                  <a:pt x="5336" y="11090"/>
                </a:lnTo>
                <a:lnTo>
                  <a:pt x="5148" y="11132"/>
                </a:lnTo>
                <a:lnTo>
                  <a:pt x="4876" y="11069"/>
                </a:lnTo>
                <a:lnTo>
                  <a:pt x="4583" y="11132"/>
                </a:lnTo>
                <a:lnTo>
                  <a:pt x="4457" y="11132"/>
                </a:lnTo>
                <a:lnTo>
                  <a:pt x="4311" y="11111"/>
                </a:lnTo>
                <a:lnTo>
                  <a:pt x="4206" y="11195"/>
                </a:lnTo>
                <a:lnTo>
                  <a:pt x="4102" y="11237"/>
                </a:lnTo>
                <a:lnTo>
                  <a:pt x="3767" y="11195"/>
                </a:lnTo>
                <a:lnTo>
                  <a:pt x="3558" y="11132"/>
                </a:lnTo>
                <a:lnTo>
                  <a:pt x="3432" y="11069"/>
                </a:lnTo>
                <a:lnTo>
                  <a:pt x="3244" y="11069"/>
                </a:lnTo>
                <a:lnTo>
                  <a:pt x="3202" y="11111"/>
                </a:lnTo>
                <a:lnTo>
                  <a:pt x="3035" y="11090"/>
                </a:lnTo>
                <a:lnTo>
                  <a:pt x="2930" y="11069"/>
                </a:lnTo>
                <a:lnTo>
                  <a:pt x="2888" y="11111"/>
                </a:lnTo>
                <a:lnTo>
                  <a:pt x="2888" y="11237"/>
                </a:lnTo>
                <a:lnTo>
                  <a:pt x="2909" y="11383"/>
                </a:lnTo>
                <a:lnTo>
                  <a:pt x="2930" y="11509"/>
                </a:lnTo>
                <a:lnTo>
                  <a:pt x="2742" y="11550"/>
                </a:lnTo>
                <a:lnTo>
                  <a:pt x="2386" y="11550"/>
                </a:lnTo>
                <a:lnTo>
                  <a:pt x="1968" y="11509"/>
                </a:lnTo>
                <a:lnTo>
                  <a:pt x="1863" y="11446"/>
                </a:lnTo>
                <a:lnTo>
                  <a:pt x="1675" y="11425"/>
                </a:lnTo>
                <a:lnTo>
                  <a:pt x="1570" y="11550"/>
                </a:lnTo>
                <a:lnTo>
                  <a:pt x="1591" y="11613"/>
                </a:lnTo>
                <a:lnTo>
                  <a:pt x="1465" y="11697"/>
                </a:lnTo>
                <a:lnTo>
                  <a:pt x="1465" y="11739"/>
                </a:lnTo>
                <a:lnTo>
                  <a:pt x="1507" y="11739"/>
                </a:lnTo>
                <a:lnTo>
                  <a:pt x="1507" y="11864"/>
                </a:lnTo>
                <a:lnTo>
                  <a:pt x="1340" y="12157"/>
                </a:lnTo>
                <a:lnTo>
                  <a:pt x="1256" y="12283"/>
                </a:lnTo>
                <a:lnTo>
                  <a:pt x="1361" y="12366"/>
                </a:lnTo>
                <a:lnTo>
                  <a:pt x="1633" y="12450"/>
                </a:lnTo>
                <a:lnTo>
                  <a:pt x="1737" y="12555"/>
                </a:lnTo>
                <a:lnTo>
                  <a:pt x="1842" y="12576"/>
                </a:lnTo>
                <a:lnTo>
                  <a:pt x="1947" y="12471"/>
                </a:lnTo>
                <a:lnTo>
                  <a:pt x="1947" y="12325"/>
                </a:lnTo>
                <a:lnTo>
                  <a:pt x="2009" y="12325"/>
                </a:lnTo>
                <a:lnTo>
                  <a:pt x="2302" y="12555"/>
                </a:lnTo>
                <a:lnTo>
                  <a:pt x="2323" y="12659"/>
                </a:lnTo>
                <a:lnTo>
                  <a:pt x="2177" y="12848"/>
                </a:lnTo>
                <a:lnTo>
                  <a:pt x="1968" y="12848"/>
                </a:lnTo>
                <a:lnTo>
                  <a:pt x="1675" y="12890"/>
                </a:lnTo>
                <a:lnTo>
                  <a:pt x="1654" y="12785"/>
                </a:lnTo>
                <a:lnTo>
                  <a:pt x="1507" y="12659"/>
                </a:lnTo>
                <a:lnTo>
                  <a:pt x="1340" y="12869"/>
                </a:lnTo>
                <a:lnTo>
                  <a:pt x="1235" y="12848"/>
                </a:lnTo>
                <a:lnTo>
                  <a:pt x="1068" y="12973"/>
                </a:lnTo>
                <a:lnTo>
                  <a:pt x="921" y="13015"/>
                </a:lnTo>
                <a:lnTo>
                  <a:pt x="921" y="13162"/>
                </a:lnTo>
                <a:lnTo>
                  <a:pt x="1110" y="13224"/>
                </a:lnTo>
                <a:lnTo>
                  <a:pt x="1068" y="13371"/>
                </a:lnTo>
                <a:lnTo>
                  <a:pt x="900" y="13434"/>
                </a:lnTo>
                <a:lnTo>
                  <a:pt x="628" y="13496"/>
                </a:lnTo>
                <a:lnTo>
                  <a:pt x="691" y="13538"/>
                </a:lnTo>
                <a:lnTo>
                  <a:pt x="733" y="13622"/>
                </a:lnTo>
                <a:lnTo>
                  <a:pt x="503" y="13706"/>
                </a:lnTo>
                <a:lnTo>
                  <a:pt x="503" y="13831"/>
                </a:lnTo>
                <a:lnTo>
                  <a:pt x="398" y="13852"/>
                </a:lnTo>
                <a:lnTo>
                  <a:pt x="126" y="13831"/>
                </a:lnTo>
                <a:lnTo>
                  <a:pt x="1" y="13936"/>
                </a:lnTo>
                <a:lnTo>
                  <a:pt x="1" y="14103"/>
                </a:lnTo>
                <a:lnTo>
                  <a:pt x="168" y="14333"/>
                </a:lnTo>
                <a:lnTo>
                  <a:pt x="273" y="14270"/>
                </a:lnTo>
                <a:lnTo>
                  <a:pt x="419" y="14250"/>
                </a:lnTo>
                <a:lnTo>
                  <a:pt x="440" y="14375"/>
                </a:lnTo>
                <a:lnTo>
                  <a:pt x="398" y="14522"/>
                </a:lnTo>
                <a:lnTo>
                  <a:pt x="461" y="14668"/>
                </a:lnTo>
                <a:lnTo>
                  <a:pt x="587" y="14731"/>
                </a:lnTo>
                <a:lnTo>
                  <a:pt x="607" y="14877"/>
                </a:lnTo>
                <a:lnTo>
                  <a:pt x="545" y="14940"/>
                </a:lnTo>
                <a:lnTo>
                  <a:pt x="419" y="15212"/>
                </a:lnTo>
                <a:lnTo>
                  <a:pt x="377" y="15589"/>
                </a:lnTo>
                <a:lnTo>
                  <a:pt x="335" y="15526"/>
                </a:lnTo>
                <a:lnTo>
                  <a:pt x="440" y="15693"/>
                </a:lnTo>
                <a:lnTo>
                  <a:pt x="545" y="15714"/>
                </a:lnTo>
                <a:lnTo>
                  <a:pt x="733" y="15693"/>
                </a:lnTo>
                <a:lnTo>
                  <a:pt x="859" y="15610"/>
                </a:lnTo>
                <a:lnTo>
                  <a:pt x="921" y="15526"/>
                </a:lnTo>
                <a:lnTo>
                  <a:pt x="984" y="15505"/>
                </a:lnTo>
                <a:lnTo>
                  <a:pt x="1047" y="15463"/>
                </a:lnTo>
                <a:lnTo>
                  <a:pt x="1110" y="15484"/>
                </a:lnTo>
                <a:lnTo>
                  <a:pt x="1172" y="15568"/>
                </a:lnTo>
                <a:lnTo>
                  <a:pt x="1361" y="15589"/>
                </a:lnTo>
                <a:lnTo>
                  <a:pt x="1361" y="15505"/>
                </a:lnTo>
                <a:lnTo>
                  <a:pt x="1319" y="15463"/>
                </a:lnTo>
                <a:lnTo>
                  <a:pt x="1319" y="15358"/>
                </a:lnTo>
                <a:lnTo>
                  <a:pt x="1444" y="15317"/>
                </a:lnTo>
                <a:lnTo>
                  <a:pt x="1486" y="15275"/>
                </a:lnTo>
                <a:lnTo>
                  <a:pt x="1549" y="15275"/>
                </a:lnTo>
                <a:lnTo>
                  <a:pt x="1570" y="15317"/>
                </a:lnTo>
                <a:lnTo>
                  <a:pt x="1695" y="15317"/>
                </a:lnTo>
                <a:lnTo>
                  <a:pt x="1779" y="15191"/>
                </a:lnTo>
                <a:lnTo>
                  <a:pt x="1758" y="15045"/>
                </a:lnTo>
                <a:lnTo>
                  <a:pt x="1779" y="14961"/>
                </a:lnTo>
                <a:lnTo>
                  <a:pt x="1863" y="14898"/>
                </a:lnTo>
                <a:lnTo>
                  <a:pt x="1884" y="14731"/>
                </a:lnTo>
                <a:lnTo>
                  <a:pt x="1947" y="14626"/>
                </a:lnTo>
                <a:lnTo>
                  <a:pt x="2072" y="14626"/>
                </a:lnTo>
                <a:lnTo>
                  <a:pt x="2177" y="14689"/>
                </a:lnTo>
                <a:lnTo>
                  <a:pt x="2281" y="14752"/>
                </a:lnTo>
                <a:lnTo>
                  <a:pt x="2281" y="14835"/>
                </a:lnTo>
                <a:lnTo>
                  <a:pt x="2260" y="14982"/>
                </a:lnTo>
                <a:lnTo>
                  <a:pt x="2281" y="15086"/>
                </a:lnTo>
                <a:lnTo>
                  <a:pt x="2386" y="15086"/>
                </a:lnTo>
                <a:lnTo>
                  <a:pt x="2428" y="15191"/>
                </a:lnTo>
                <a:lnTo>
                  <a:pt x="2407" y="15317"/>
                </a:lnTo>
                <a:lnTo>
                  <a:pt x="2428" y="15463"/>
                </a:lnTo>
                <a:lnTo>
                  <a:pt x="2428" y="15672"/>
                </a:lnTo>
                <a:lnTo>
                  <a:pt x="2532" y="15798"/>
                </a:lnTo>
                <a:lnTo>
                  <a:pt x="2532" y="15882"/>
                </a:lnTo>
                <a:lnTo>
                  <a:pt x="2637" y="15903"/>
                </a:lnTo>
                <a:lnTo>
                  <a:pt x="2784" y="15903"/>
                </a:lnTo>
                <a:lnTo>
                  <a:pt x="2888" y="15819"/>
                </a:lnTo>
                <a:lnTo>
                  <a:pt x="2909" y="15777"/>
                </a:lnTo>
                <a:lnTo>
                  <a:pt x="3076" y="15693"/>
                </a:lnTo>
                <a:lnTo>
                  <a:pt x="3202" y="15610"/>
                </a:lnTo>
                <a:lnTo>
                  <a:pt x="3223" y="15484"/>
                </a:lnTo>
                <a:lnTo>
                  <a:pt x="3307" y="15421"/>
                </a:lnTo>
                <a:lnTo>
                  <a:pt x="3558" y="15275"/>
                </a:lnTo>
                <a:lnTo>
                  <a:pt x="3725" y="15212"/>
                </a:lnTo>
                <a:lnTo>
                  <a:pt x="3746" y="15358"/>
                </a:lnTo>
                <a:lnTo>
                  <a:pt x="3976" y="15317"/>
                </a:lnTo>
                <a:lnTo>
                  <a:pt x="4039" y="15212"/>
                </a:lnTo>
                <a:lnTo>
                  <a:pt x="4290" y="15212"/>
                </a:lnTo>
                <a:lnTo>
                  <a:pt x="4311" y="15317"/>
                </a:lnTo>
                <a:lnTo>
                  <a:pt x="4123" y="15484"/>
                </a:lnTo>
                <a:lnTo>
                  <a:pt x="4248" y="15505"/>
                </a:lnTo>
                <a:lnTo>
                  <a:pt x="4290" y="15463"/>
                </a:lnTo>
                <a:lnTo>
                  <a:pt x="4374" y="15463"/>
                </a:lnTo>
                <a:lnTo>
                  <a:pt x="4478" y="15526"/>
                </a:lnTo>
                <a:lnTo>
                  <a:pt x="4520" y="15505"/>
                </a:lnTo>
                <a:lnTo>
                  <a:pt x="4625" y="15505"/>
                </a:lnTo>
                <a:lnTo>
                  <a:pt x="4688" y="15463"/>
                </a:lnTo>
                <a:lnTo>
                  <a:pt x="4729" y="15400"/>
                </a:lnTo>
                <a:lnTo>
                  <a:pt x="4813" y="15400"/>
                </a:lnTo>
                <a:lnTo>
                  <a:pt x="4897" y="15484"/>
                </a:lnTo>
                <a:lnTo>
                  <a:pt x="4981" y="15672"/>
                </a:lnTo>
                <a:lnTo>
                  <a:pt x="5232" y="16049"/>
                </a:lnTo>
                <a:lnTo>
                  <a:pt x="5357" y="16133"/>
                </a:lnTo>
                <a:lnTo>
                  <a:pt x="5399" y="16300"/>
                </a:lnTo>
                <a:lnTo>
                  <a:pt x="5462" y="16363"/>
                </a:lnTo>
                <a:lnTo>
                  <a:pt x="5545" y="16447"/>
                </a:lnTo>
                <a:lnTo>
                  <a:pt x="5776" y="16467"/>
                </a:lnTo>
                <a:lnTo>
                  <a:pt x="5985" y="16467"/>
                </a:lnTo>
                <a:lnTo>
                  <a:pt x="6089" y="16509"/>
                </a:lnTo>
                <a:lnTo>
                  <a:pt x="6131" y="16635"/>
                </a:lnTo>
                <a:lnTo>
                  <a:pt x="6361" y="16719"/>
                </a:lnTo>
                <a:lnTo>
                  <a:pt x="6550" y="16823"/>
                </a:lnTo>
                <a:lnTo>
                  <a:pt x="6654" y="17095"/>
                </a:lnTo>
                <a:lnTo>
                  <a:pt x="6801" y="17263"/>
                </a:lnTo>
                <a:lnTo>
                  <a:pt x="6989" y="17367"/>
                </a:lnTo>
                <a:lnTo>
                  <a:pt x="7073" y="17514"/>
                </a:lnTo>
                <a:lnTo>
                  <a:pt x="7073" y="17786"/>
                </a:lnTo>
                <a:lnTo>
                  <a:pt x="7177" y="18037"/>
                </a:lnTo>
                <a:lnTo>
                  <a:pt x="7324" y="18079"/>
                </a:lnTo>
                <a:lnTo>
                  <a:pt x="7387" y="18330"/>
                </a:lnTo>
                <a:lnTo>
                  <a:pt x="7429" y="18539"/>
                </a:lnTo>
                <a:lnTo>
                  <a:pt x="7345" y="18664"/>
                </a:lnTo>
                <a:lnTo>
                  <a:pt x="7324" y="18602"/>
                </a:lnTo>
                <a:lnTo>
                  <a:pt x="7219" y="18539"/>
                </a:lnTo>
                <a:lnTo>
                  <a:pt x="7073" y="18727"/>
                </a:lnTo>
                <a:lnTo>
                  <a:pt x="7094" y="18811"/>
                </a:lnTo>
                <a:lnTo>
                  <a:pt x="7115" y="18874"/>
                </a:lnTo>
                <a:lnTo>
                  <a:pt x="7261" y="18957"/>
                </a:lnTo>
                <a:lnTo>
                  <a:pt x="7240" y="19188"/>
                </a:lnTo>
                <a:lnTo>
                  <a:pt x="7303" y="19292"/>
                </a:lnTo>
                <a:lnTo>
                  <a:pt x="7261" y="19376"/>
                </a:lnTo>
                <a:lnTo>
                  <a:pt x="7324" y="19397"/>
                </a:lnTo>
                <a:lnTo>
                  <a:pt x="7408" y="19501"/>
                </a:lnTo>
                <a:lnTo>
                  <a:pt x="7408" y="19606"/>
                </a:lnTo>
                <a:lnTo>
                  <a:pt x="7449" y="19606"/>
                </a:lnTo>
                <a:lnTo>
                  <a:pt x="7491" y="19752"/>
                </a:lnTo>
                <a:lnTo>
                  <a:pt x="7617" y="19794"/>
                </a:lnTo>
                <a:lnTo>
                  <a:pt x="7701" y="19690"/>
                </a:lnTo>
                <a:lnTo>
                  <a:pt x="7826" y="19690"/>
                </a:lnTo>
                <a:lnTo>
                  <a:pt x="7868" y="19773"/>
                </a:lnTo>
                <a:lnTo>
                  <a:pt x="8014" y="19794"/>
                </a:lnTo>
                <a:lnTo>
                  <a:pt x="8119" y="19899"/>
                </a:lnTo>
                <a:lnTo>
                  <a:pt x="8182" y="19920"/>
                </a:lnTo>
                <a:lnTo>
                  <a:pt x="8266" y="20087"/>
                </a:lnTo>
                <a:lnTo>
                  <a:pt x="8370" y="20087"/>
                </a:lnTo>
                <a:lnTo>
                  <a:pt x="8391" y="20192"/>
                </a:lnTo>
                <a:lnTo>
                  <a:pt x="8433" y="20171"/>
                </a:lnTo>
                <a:lnTo>
                  <a:pt x="8454" y="20129"/>
                </a:lnTo>
                <a:lnTo>
                  <a:pt x="8600" y="20213"/>
                </a:lnTo>
                <a:lnTo>
                  <a:pt x="8663" y="20296"/>
                </a:lnTo>
                <a:lnTo>
                  <a:pt x="8768" y="20296"/>
                </a:lnTo>
                <a:lnTo>
                  <a:pt x="8830" y="20317"/>
                </a:lnTo>
                <a:lnTo>
                  <a:pt x="8893" y="20213"/>
                </a:lnTo>
                <a:lnTo>
                  <a:pt x="9061" y="20192"/>
                </a:lnTo>
                <a:lnTo>
                  <a:pt x="9270" y="20276"/>
                </a:lnTo>
                <a:lnTo>
                  <a:pt x="9312" y="20338"/>
                </a:lnTo>
                <a:lnTo>
                  <a:pt x="9437" y="20338"/>
                </a:lnTo>
                <a:lnTo>
                  <a:pt x="9542" y="20401"/>
                </a:lnTo>
                <a:lnTo>
                  <a:pt x="9709" y="20589"/>
                </a:lnTo>
                <a:lnTo>
                  <a:pt x="9835" y="20589"/>
                </a:lnTo>
                <a:lnTo>
                  <a:pt x="9960" y="20652"/>
                </a:lnTo>
                <a:lnTo>
                  <a:pt x="10023" y="20715"/>
                </a:lnTo>
                <a:lnTo>
                  <a:pt x="10128" y="20840"/>
                </a:lnTo>
                <a:lnTo>
                  <a:pt x="10170" y="20966"/>
                </a:lnTo>
                <a:lnTo>
                  <a:pt x="10232" y="20945"/>
                </a:lnTo>
                <a:lnTo>
                  <a:pt x="10232" y="20757"/>
                </a:lnTo>
                <a:lnTo>
                  <a:pt x="10316" y="20715"/>
                </a:lnTo>
                <a:lnTo>
                  <a:pt x="10337" y="20757"/>
                </a:lnTo>
                <a:lnTo>
                  <a:pt x="10462" y="20757"/>
                </a:lnTo>
                <a:lnTo>
                  <a:pt x="10588" y="20840"/>
                </a:lnTo>
                <a:lnTo>
                  <a:pt x="10588" y="21008"/>
                </a:lnTo>
                <a:lnTo>
                  <a:pt x="10755" y="21133"/>
                </a:lnTo>
                <a:lnTo>
                  <a:pt x="10923" y="21071"/>
                </a:lnTo>
                <a:lnTo>
                  <a:pt x="11069" y="21071"/>
                </a:lnTo>
                <a:lnTo>
                  <a:pt x="11048" y="21322"/>
                </a:lnTo>
                <a:lnTo>
                  <a:pt x="11090" y="21468"/>
                </a:lnTo>
                <a:lnTo>
                  <a:pt x="11195" y="21447"/>
                </a:lnTo>
                <a:lnTo>
                  <a:pt x="11362" y="21531"/>
                </a:lnTo>
                <a:lnTo>
                  <a:pt x="11425" y="21447"/>
                </a:lnTo>
                <a:lnTo>
                  <a:pt x="11571" y="21426"/>
                </a:lnTo>
                <a:lnTo>
                  <a:pt x="11676" y="21322"/>
                </a:lnTo>
                <a:lnTo>
                  <a:pt x="11885" y="21322"/>
                </a:lnTo>
                <a:lnTo>
                  <a:pt x="12011" y="21384"/>
                </a:lnTo>
                <a:lnTo>
                  <a:pt x="12053" y="21531"/>
                </a:lnTo>
                <a:lnTo>
                  <a:pt x="12220" y="21594"/>
                </a:lnTo>
                <a:lnTo>
                  <a:pt x="12346" y="21761"/>
                </a:lnTo>
                <a:lnTo>
                  <a:pt x="12429" y="21782"/>
                </a:lnTo>
                <a:lnTo>
                  <a:pt x="12576" y="21740"/>
                </a:lnTo>
                <a:lnTo>
                  <a:pt x="12639" y="21761"/>
                </a:lnTo>
                <a:lnTo>
                  <a:pt x="12785" y="21698"/>
                </a:lnTo>
                <a:lnTo>
                  <a:pt x="12931" y="21698"/>
                </a:lnTo>
                <a:lnTo>
                  <a:pt x="13015" y="21594"/>
                </a:lnTo>
                <a:lnTo>
                  <a:pt x="13162" y="21594"/>
                </a:lnTo>
                <a:lnTo>
                  <a:pt x="13203" y="21698"/>
                </a:lnTo>
                <a:lnTo>
                  <a:pt x="13245" y="21866"/>
                </a:lnTo>
                <a:lnTo>
                  <a:pt x="13350" y="21949"/>
                </a:lnTo>
                <a:lnTo>
                  <a:pt x="13475" y="21887"/>
                </a:lnTo>
                <a:lnTo>
                  <a:pt x="13601" y="21636"/>
                </a:lnTo>
                <a:lnTo>
                  <a:pt x="13873" y="21468"/>
                </a:lnTo>
                <a:lnTo>
                  <a:pt x="14040" y="21447"/>
                </a:lnTo>
                <a:lnTo>
                  <a:pt x="14124" y="21552"/>
                </a:lnTo>
                <a:lnTo>
                  <a:pt x="14396" y="21573"/>
                </a:lnTo>
                <a:lnTo>
                  <a:pt x="14501" y="21636"/>
                </a:lnTo>
                <a:lnTo>
                  <a:pt x="14647" y="21552"/>
                </a:lnTo>
                <a:lnTo>
                  <a:pt x="14815" y="21573"/>
                </a:lnTo>
                <a:lnTo>
                  <a:pt x="14877" y="21677"/>
                </a:lnTo>
                <a:lnTo>
                  <a:pt x="14982" y="21677"/>
                </a:lnTo>
                <a:lnTo>
                  <a:pt x="15191" y="21636"/>
                </a:lnTo>
                <a:lnTo>
                  <a:pt x="15296" y="21636"/>
                </a:lnTo>
                <a:lnTo>
                  <a:pt x="15359" y="21468"/>
                </a:lnTo>
                <a:lnTo>
                  <a:pt x="15442" y="21426"/>
                </a:lnTo>
                <a:lnTo>
                  <a:pt x="15547" y="21447"/>
                </a:lnTo>
                <a:lnTo>
                  <a:pt x="15547" y="21364"/>
                </a:lnTo>
                <a:lnTo>
                  <a:pt x="15631" y="21343"/>
                </a:lnTo>
                <a:lnTo>
                  <a:pt x="15693" y="21217"/>
                </a:lnTo>
                <a:lnTo>
                  <a:pt x="15798" y="21112"/>
                </a:lnTo>
                <a:lnTo>
                  <a:pt x="15903" y="21071"/>
                </a:lnTo>
                <a:lnTo>
                  <a:pt x="16133" y="21029"/>
                </a:lnTo>
                <a:lnTo>
                  <a:pt x="16237" y="20861"/>
                </a:lnTo>
                <a:lnTo>
                  <a:pt x="16237" y="20736"/>
                </a:lnTo>
                <a:lnTo>
                  <a:pt x="16321" y="20736"/>
                </a:lnTo>
                <a:lnTo>
                  <a:pt x="16447" y="20631"/>
                </a:lnTo>
                <a:lnTo>
                  <a:pt x="16551" y="20799"/>
                </a:lnTo>
                <a:lnTo>
                  <a:pt x="16719" y="20736"/>
                </a:lnTo>
                <a:lnTo>
                  <a:pt x="16928" y="20820"/>
                </a:lnTo>
                <a:lnTo>
                  <a:pt x="17012" y="20757"/>
                </a:lnTo>
                <a:lnTo>
                  <a:pt x="16970" y="20652"/>
                </a:lnTo>
                <a:lnTo>
                  <a:pt x="17242" y="20506"/>
                </a:lnTo>
                <a:lnTo>
                  <a:pt x="17325" y="20527"/>
                </a:lnTo>
                <a:lnTo>
                  <a:pt x="17367" y="20610"/>
                </a:lnTo>
                <a:lnTo>
                  <a:pt x="17451" y="20610"/>
                </a:lnTo>
                <a:lnTo>
                  <a:pt x="17472" y="20652"/>
                </a:lnTo>
                <a:lnTo>
                  <a:pt x="17388" y="20820"/>
                </a:lnTo>
                <a:lnTo>
                  <a:pt x="17451" y="20903"/>
                </a:lnTo>
                <a:lnTo>
                  <a:pt x="17535" y="20903"/>
                </a:lnTo>
                <a:lnTo>
                  <a:pt x="17597" y="20861"/>
                </a:lnTo>
                <a:lnTo>
                  <a:pt x="17639" y="20945"/>
                </a:lnTo>
                <a:lnTo>
                  <a:pt x="17702" y="21050"/>
                </a:lnTo>
                <a:lnTo>
                  <a:pt x="17702" y="21133"/>
                </a:lnTo>
                <a:lnTo>
                  <a:pt x="17597" y="21238"/>
                </a:lnTo>
                <a:lnTo>
                  <a:pt x="17639" y="21343"/>
                </a:lnTo>
                <a:lnTo>
                  <a:pt x="17765" y="21364"/>
                </a:lnTo>
                <a:lnTo>
                  <a:pt x="17849" y="21322"/>
                </a:lnTo>
                <a:lnTo>
                  <a:pt x="17953" y="21364"/>
                </a:lnTo>
                <a:lnTo>
                  <a:pt x="18016" y="21468"/>
                </a:lnTo>
                <a:lnTo>
                  <a:pt x="18121" y="21426"/>
                </a:lnTo>
                <a:lnTo>
                  <a:pt x="18246" y="21468"/>
                </a:lnTo>
                <a:lnTo>
                  <a:pt x="18330" y="21426"/>
                </a:lnTo>
                <a:lnTo>
                  <a:pt x="18497" y="21426"/>
                </a:lnTo>
                <a:lnTo>
                  <a:pt x="18539" y="21573"/>
                </a:lnTo>
                <a:lnTo>
                  <a:pt x="18685" y="21677"/>
                </a:lnTo>
                <a:lnTo>
                  <a:pt x="18706" y="21845"/>
                </a:lnTo>
                <a:lnTo>
                  <a:pt x="18811" y="21845"/>
                </a:lnTo>
                <a:lnTo>
                  <a:pt x="18916" y="21970"/>
                </a:lnTo>
                <a:lnTo>
                  <a:pt x="18916" y="22117"/>
                </a:lnTo>
                <a:lnTo>
                  <a:pt x="18999" y="22326"/>
                </a:lnTo>
                <a:lnTo>
                  <a:pt x="19020" y="22493"/>
                </a:lnTo>
                <a:lnTo>
                  <a:pt x="18999" y="22745"/>
                </a:lnTo>
                <a:lnTo>
                  <a:pt x="18999" y="22849"/>
                </a:lnTo>
                <a:lnTo>
                  <a:pt x="18957" y="22933"/>
                </a:lnTo>
                <a:lnTo>
                  <a:pt x="18853" y="22996"/>
                </a:lnTo>
                <a:lnTo>
                  <a:pt x="18832" y="23100"/>
                </a:lnTo>
                <a:lnTo>
                  <a:pt x="18769" y="23121"/>
                </a:lnTo>
                <a:lnTo>
                  <a:pt x="18748" y="23205"/>
                </a:lnTo>
                <a:lnTo>
                  <a:pt x="18811" y="23309"/>
                </a:lnTo>
                <a:lnTo>
                  <a:pt x="18748" y="23351"/>
                </a:lnTo>
                <a:lnTo>
                  <a:pt x="18685" y="23330"/>
                </a:lnTo>
                <a:lnTo>
                  <a:pt x="18602" y="23435"/>
                </a:lnTo>
                <a:lnTo>
                  <a:pt x="18539" y="23519"/>
                </a:lnTo>
                <a:lnTo>
                  <a:pt x="18602" y="23581"/>
                </a:lnTo>
                <a:lnTo>
                  <a:pt x="18539" y="23665"/>
                </a:lnTo>
                <a:lnTo>
                  <a:pt x="18539" y="23770"/>
                </a:lnTo>
                <a:lnTo>
                  <a:pt x="18644" y="23833"/>
                </a:lnTo>
                <a:lnTo>
                  <a:pt x="18706" y="23895"/>
                </a:lnTo>
                <a:lnTo>
                  <a:pt x="18769" y="23958"/>
                </a:lnTo>
                <a:lnTo>
                  <a:pt x="18748" y="24105"/>
                </a:lnTo>
                <a:lnTo>
                  <a:pt x="18811" y="24251"/>
                </a:lnTo>
                <a:lnTo>
                  <a:pt x="18937" y="24146"/>
                </a:lnTo>
                <a:lnTo>
                  <a:pt x="19209" y="24084"/>
                </a:lnTo>
                <a:lnTo>
                  <a:pt x="19229" y="24167"/>
                </a:lnTo>
                <a:lnTo>
                  <a:pt x="19209" y="24251"/>
                </a:lnTo>
                <a:lnTo>
                  <a:pt x="19271" y="24293"/>
                </a:lnTo>
                <a:lnTo>
                  <a:pt x="19418" y="24272"/>
                </a:lnTo>
                <a:lnTo>
                  <a:pt x="19439" y="24377"/>
                </a:lnTo>
                <a:lnTo>
                  <a:pt x="19418" y="24481"/>
                </a:lnTo>
                <a:lnTo>
                  <a:pt x="19481" y="24565"/>
                </a:lnTo>
                <a:lnTo>
                  <a:pt x="19627" y="24586"/>
                </a:lnTo>
                <a:lnTo>
                  <a:pt x="19585" y="24628"/>
                </a:lnTo>
                <a:lnTo>
                  <a:pt x="19648" y="24711"/>
                </a:lnTo>
                <a:lnTo>
                  <a:pt x="19669" y="24670"/>
                </a:lnTo>
                <a:lnTo>
                  <a:pt x="19815" y="24670"/>
                </a:lnTo>
                <a:lnTo>
                  <a:pt x="19941" y="24732"/>
                </a:lnTo>
                <a:lnTo>
                  <a:pt x="19941" y="24816"/>
                </a:lnTo>
                <a:lnTo>
                  <a:pt x="19878" y="24921"/>
                </a:lnTo>
                <a:lnTo>
                  <a:pt x="19899" y="25004"/>
                </a:lnTo>
                <a:lnTo>
                  <a:pt x="19753" y="25193"/>
                </a:lnTo>
                <a:lnTo>
                  <a:pt x="19648" y="25297"/>
                </a:lnTo>
                <a:lnTo>
                  <a:pt x="19669" y="25360"/>
                </a:lnTo>
                <a:lnTo>
                  <a:pt x="19753" y="25339"/>
                </a:lnTo>
                <a:lnTo>
                  <a:pt x="19941" y="25339"/>
                </a:lnTo>
                <a:lnTo>
                  <a:pt x="19983" y="25402"/>
                </a:lnTo>
                <a:lnTo>
                  <a:pt x="20066" y="25318"/>
                </a:lnTo>
                <a:lnTo>
                  <a:pt x="20150" y="25423"/>
                </a:lnTo>
                <a:lnTo>
                  <a:pt x="20108" y="25548"/>
                </a:lnTo>
                <a:lnTo>
                  <a:pt x="20150" y="25674"/>
                </a:lnTo>
                <a:lnTo>
                  <a:pt x="20276" y="25737"/>
                </a:lnTo>
                <a:lnTo>
                  <a:pt x="20338" y="25653"/>
                </a:lnTo>
                <a:lnTo>
                  <a:pt x="20485" y="25653"/>
                </a:lnTo>
                <a:lnTo>
                  <a:pt x="20736" y="25548"/>
                </a:lnTo>
                <a:lnTo>
                  <a:pt x="20841" y="25569"/>
                </a:lnTo>
                <a:lnTo>
                  <a:pt x="20841" y="25716"/>
                </a:lnTo>
                <a:lnTo>
                  <a:pt x="20799" y="25737"/>
                </a:lnTo>
                <a:lnTo>
                  <a:pt x="20862" y="25778"/>
                </a:lnTo>
                <a:lnTo>
                  <a:pt x="20924" y="25883"/>
                </a:lnTo>
                <a:lnTo>
                  <a:pt x="21050" y="25841"/>
                </a:lnTo>
                <a:lnTo>
                  <a:pt x="21154" y="25862"/>
                </a:lnTo>
                <a:lnTo>
                  <a:pt x="21134" y="25716"/>
                </a:lnTo>
                <a:lnTo>
                  <a:pt x="21134" y="25569"/>
                </a:lnTo>
                <a:lnTo>
                  <a:pt x="21092" y="25465"/>
                </a:lnTo>
                <a:lnTo>
                  <a:pt x="21092" y="25255"/>
                </a:lnTo>
                <a:lnTo>
                  <a:pt x="21154" y="25214"/>
                </a:lnTo>
                <a:lnTo>
                  <a:pt x="21154" y="25130"/>
                </a:lnTo>
                <a:lnTo>
                  <a:pt x="21364" y="25130"/>
                </a:lnTo>
                <a:lnTo>
                  <a:pt x="21426" y="25109"/>
                </a:lnTo>
                <a:lnTo>
                  <a:pt x="21468" y="25088"/>
                </a:lnTo>
                <a:lnTo>
                  <a:pt x="21510" y="25025"/>
                </a:lnTo>
                <a:lnTo>
                  <a:pt x="21552" y="24983"/>
                </a:lnTo>
                <a:lnTo>
                  <a:pt x="21678" y="24921"/>
                </a:lnTo>
                <a:lnTo>
                  <a:pt x="21761" y="24942"/>
                </a:lnTo>
                <a:lnTo>
                  <a:pt x="21740" y="25025"/>
                </a:lnTo>
                <a:lnTo>
                  <a:pt x="21782" y="25046"/>
                </a:lnTo>
                <a:lnTo>
                  <a:pt x="21866" y="25046"/>
                </a:lnTo>
                <a:lnTo>
                  <a:pt x="21887" y="24942"/>
                </a:lnTo>
                <a:lnTo>
                  <a:pt x="21970" y="24900"/>
                </a:lnTo>
                <a:lnTo>
                  <a:pt x="22096" y="25004"/>
                </a:lnTo>
                <a:lnTo>
                  <a:pt x="22159" y="24921"/>
                </a:lnTo>
                <a:lnTo>
                  <a:pt x="22242" y="24921"/>
                </a:lnTo>
                <a:lnTo>
                  <a:pt x="22263" y="25004"/>
                </a:lnTo>
                <a:lnTo>
                  <a:pt x="22389" y="24942"/>
                </a:lnTo>
                <a:lnTo>
                  <a:pt x="22389" y="24879"/>
                </a:lnTo>
                <a:lnTo>
                  <a:pt x="22556" y="24816"/>
                </a:lnTo>
                <a:lnTo>
                  <a:pt x="22661" y="24900"/>
                </a:lnTo>
                <a:lnTo>
                  <a:pt x="22870" y="24816"/>
                </a:lnTo>
                <a:lnTo>
                  <a:pt x="22828" y="24628"/>
                </a:lnTo>
                <a:lnTo>
                  <a:pt x="22954" y="24586"/>
                </a:lnTo>
                <a:lnTo>
                  <a:pt x="23100" y="24586"/>
                </a:lnTo>
                <a:lnTo>
                  <a:pt x="23184" y="24502"/>
                </a:lnTo>
                <a:lnTo>
                  <a:pt x="23310" y="24586"/>
                </a:lnTo>
                <a:lnTo>
                  <a:pt x="23310" y="24670"/>
                </a:lnTo>
                <a:lnTo>
                  <a:pt x="23435" y="24690"/>
                </a:lnTo>
                <a:lnTo>
                  <a:pt x="23477" y="24774"/>
                </a:lnTo>
                <a:lnTo>
                  <a:pt x="23749" y="24774"/>
                </a:lnTo>
                <a:lnTo>
                  <a:pt x="23812" y="24816"/>
                </a:lnTo>
                <a:lnTo>
                  <a:pt x="23958" y="24774"/>
                </a:lnTo>
                <a:lnTo>
                  <a:pt x="24042" y="24837"/>
                </a:lnTo>
                <a:lnTo>
                  <a:pt x="24042" y="24942"/>
                </a:lnTo>
                <a:lnTo>
                  <a:pt x="23937" y="24983"/>
                </a:lnTo>
                <a:lnTo>
                  <a:pt x="23875" y="25193"/>
                </a:lnTo>
                <a:lnTo>
                  <a:pt x="23958" y="25214"/>
                </a:lnTo>
                <a:lnTo>
                  <a:pt x="23979" y="25318"/>
                </a:lnTo>
                <a:lnTo>
                  <a:pt x="24230" y="25402"/>
                </a:lnTo>
                <a:lnTo>
                  <a:pt x="24251" y="25506"/>
                </a:lnTo>
                <a:lnTo>
                  <a:pt x="24377" y="25527"/>
                </a:lnTo>
                <a:lnTo>
                  <a:pt x="24481" y="25611"/>
                </a:lnTo>
                <a:lnTo>
                  <a:pt x="24586" y="25548"/>
                </a:lnTo>
                <a:lnTo>
                  <a:pt x="24649" y="25611"/>
                </a:lnTo>
                <a:lnTo>
                  <a:pt x="24711" y="25569"/>
                </a:lnTo>
                <a:lnTo>
                  <a:pt x="24816" y="25632"/>
                </a:lnTo>
                <a:lnTo>
                  <a:pt x="24858" y="25632"/>
                </a:lnTo>
                <a:lnTo>
                  <a:pt x="24900" y="25611"/>
                </a:lnTo>
                <a:lnTo>
                  <a:pt x="24963" y="25653"/>
                </a:lnTo>
                <a:lnTo>
                  <a:pt x="25046" y="25611"/>
                </a:lnTo>
                <a:lnTo>
                  <a:pt x="25046" y="25548"/>
                </a:lnTo>
                <a:lnTo>
                  <a:pt x="25088" y="25423"/>
                </a:lnTo>
                <a:lnTo>
                  <a:pt x="25130" y="25527"/>
                </a:lnTo>
                <a:lnTo>
                  <a:pt x="25235" y="25653"/>
                </a:lnTo>
                <a:lnTo>
                  <a:pt x="25297" y="25632"/>
                </a:lnTo>
                <a:lnTo>
                  <a:pt x="25444" y="25737"/>
                </a:lnTo>
                <a:lnTo>
                  <a:pt x="25569" y="25737"/>
                </a:lnTo>
                <a:lnTo>
                  <a:pt x="25632" y="25632"/>
                </a:lnTo>
                <a:lnTo>
                  <a:pt x="25716" y="25716"/>
                </a:lnTo>
                <a:lnTo>
                  <a:pt x="25820" y="25674"/>
                </a:lnTo>
                <a:lnTo>
                  <a:pt x="25862" y="25716"/>
                </a:lnTo>
                <a:lnTo>
                  <a:pt x="25862" y="25737"/>
                </a:lnTo>
                <a:lnTo>
                  <a:pt x="25800" y="25758"/>
                </a:lnTo>
                <a:lnTo>
                  <a:pt x="25758" y="25862"/>
                </a:lnTo>
                <a:lnTo>
                  <a:pt x="25695" y="25967"/>
                </a:lnTo>
                <a:lnTo>
                  <a:pt x="25695" y="26030"/>
                </a:lnTo>
                <a:lnTo>
                  <a:pt x="25820" y="26197"/>
                </a:lnTo>
                <a:lnTo>
                  <a:pt x="25904" y="26260"/>
                </a:lnTo>
                <a:lnTo>
                  <a:pt x="25904" y="26302"/>
                </a:lnTo>
                <a:lnTo>
                  <a:pt x="25925" y="26448"/>
                </a:lnTo>
                <a:lnTo>
                  <a:pt x="25946" y="26406"/>
                </a:lnTo>
                <a:lnTo>
                  <a:pt x="26009" y="26343"/>
                </a:lnTo>
                <a:lnTo>
                  <a:pt x="26092" y="26364"/>
                </a:lnTo>
                <a:lnTo>
                  <a:pt x="26134" y="26385"/>
                </a:lnTo>
                <a:lnTo>
                  <a:pt x="26176" y="26385"/>
                </a:lnTo>
                <a:lnTo>
                  <a:pt x="26281" y="26281"/>
                </a:lnTo>
                <a:lnTo>
                  <a:pt x="26260" y="26239"/>
                </a:lnTo>
                <a:lnTo>
                  <a:pt x="26218" y="26197"/>
                </a:lnTo>
                <a:lnTo>
                  <a:pt x="26218" y="26176"/>
                </a:lnTo>
                <a:lnTo>
                  <a:pt x="26155" y="26071"/>
                </a:lnTo>
                <a:lnTo>
                  <a:pt x="26072" y="26071"/>
                </a:lnTo>
                <a:lnTo>
                  <a:pt x="26030" y="25967"/>
                </a:lnTo>
                <a:lnTo>
                  <a:pt x="26051" y="25925"/>
                </a:lnTo>
                <a:lnTo>
                  <a:pt x="26155" y="25841"/>
                </a:lnTo>
                <a:lnTo>
                  <a:pt x="26155" y="25758"/>
                </a:lnTo>
                <a:lnTo>
                  <a:pt x="26155" y="25716"/>
                </a:lnTo>
                <a:lnTo>
                  <a:pt x="26176" y="25716"/>
                </a:lnTo>
                <a:lnTo>
                  <a:pt x="26218" y="25653"/>
                </a:lnTo>
                <a:lnTo>
                  <a:pt x="26239" y="25716"/>
                </a:lnTo>
                <a:lnTo>
                  <a:pt x="26260" y="25737"/>
                </a:lnTo>
                <a:lnTo>
                  <a:pt x="26281" y="25737"/>
                </a:lnTo>
                <a:lnTo>
                  <a:pt x="26260" y="25758"/>
                </a:lnTo>
                <a:lnTo>
                  <a:pt x="26260" y="25778"/>
                </a:lnTo>
                <a:lnTo>
                  <a:pt x="26323" y="25778"/>
                </a:lnTo>
                <a:lnTo>
                  <a:pt x="26281" y="25820"/>
                </a:lnTo>
                <a:lnTo>
                  <a:pt x="26344" y="25841"/>
                </a:lnTo>
                <a:lnTo>
                  <a:pt x="26385" y="25758"/>
                </a:lnTo>
                <a:lnTo>
                  <a:pt x="26490" y="25737"/>
                </a:lnTo>
                <a:lnTo>
                  <a:pt x="26553" y="25653"/>
                </a:lnTo>
                <a:lnTo>
                  <a:pt x="26616" y="25716"/>
                </a:lnTo>
                <a:lnTo>
                  <a:pt x="26741" y="25653"/>
                </a:lnTo>
                <a:lnTo>
                  <a:pt x="26867" y="25611"/>
                </a:lnTo>
                <a:lnTo>
                  <a:pt x="26804" y="25527"/>
                </a:lnTo>
                <a:lnTo>
                  <a:pt x="26908" y="25527"/>
                </a:lnTo>
                <a:lnTo>
                  <a:pt x="27013" y="25465"/>
                </a:lnTo>
                <a:lnTo>
                  <a:pt x="27139" y="25527"/>
                </a:lnTo>
                <a:lnTo>
                  <a:pt x="27201" y="25506"/>
                </a:lnTo>
                <a:lnTo>
                  <a:pt x="27327" y="25444"/>
                </a:lnTo>
                <a:lnTo>
                  <a:pt x="27432" y="25339"/>
                </a:lnTo>
                <a:lnTo>
                  <a:pt x="27515" y="25234"/>
                </a:lnTo>
                <a:lnTo>
                  <a:pt x="27536" y="25193"/>
                </a:lnTo>
                <a:lnTo>
                  <a:pt x="27578" y="25214"/>
                </a:lnTo>
                <a:lnTo>
                  <a:pt x="27620" y="25255"/>
                </a:lnTo>
                <a:lnTo>
                  <a:pt x="27662" y="25214"/>
                </a:lnTo>
                <a:lnTo>
                  <a:pt x="27724" y="25130"/>
                </a:lnTo>
                <a:lnTo>
                  <a:pt x="27808" y="25088"/>
                </a:lnTo>
                <a:lnTo>
                  <a:pt x="27787" y="24942"/>
                </a:lnTo>
                <a:lnTo>
                  <a:pt x="27745" y="24837"/>
                </a:lnTo>
                <a:lnTo>
                  <a:pt x="27787" y="24774"/>
                </a:lnTo>
                <a:lnTo>
                  <a:pt x="27745" y="24690"/>
                </a:lnTo>
                <a:lnTo>
                  <a:pt x="27808" y="24732"/>
                </a:lnTo>
                <a:lnTo>
                  <a:pt x="27934" y="24816"/>
                </a:lnTo>
                <a:lnTo>
                  <a:pt x="27955" y="24900"/>
                </a:lnTo>
                <a:lnTo>
                  <a:pt x="28059" y="25004"/>
                </a:lnTo>
                <a:lnTo>
                  <a:pt x="28143" y="24983"/>
                </a:lnTo>
                <a:lnTo>
                  <a:pt x="28143" y="24983"/>
                </a:lnTo>
                <a:lnTo>
                  <a:pt x="28101" y="25046"/>
                </a:lnTo>
                <a:lnTo>
                  <a:pt x="28017" y="25109"/>
                </a:lnTo>
                <a:lnTo>
                  <a:pt x="28038" y="25151"/>
                </a:lnTo>
                <a:lnTo>
                  <a:pt x="28248" y="25046"/>
                </a:lnTo>
                <a:lnTo>
                  <a:pt x="28248" y="24921"/>
                </a:lnTo>
                <a:lnTo>
                  <a:pt x="28352" y="24900"/>
                </a:lnTo>
                <a:lnTo>
                  <a:pt x="28415" y="24837"/>
                </a:lnTo>
                <a:lnTo>
                  <a:pt x="28520" y="24900"/>
                </a:lnTo>
                <a:lnTo>
                  <a:pt x="28582" y="24879"/>
                </a:lnTo>
                <a:lnTo>
                  <a:pt x="28624" y="24795"/>
                </a:lnTo>
                <a:lnTo>
                  <a:pt x="28687" y="24795"/>
                </a:lnTo>
                <a:lnTo>
                  <a:pt x="28708" y="24711"/>
                </a:lnTo>
                <a:lnTo>
                  <a:pt x="28771" y="24795"/>
                </a:lnTo>
                <a:lnTo>
                  <a:pt x="28854" y="24900"/>
                </a:lnTo>
                <a:lnTo>
                  <a:pt x="28896" y="24837"/>
                </a:lnTo>
                <a:lnTo>
                  <a:pt x="28938" y="24732"/>
                </a:lnTo>
                <a:lnTo>
                  <a:pt x="28980" y="24732"/>
                </a:lnTo>
                <a:lnTo>
                  <a:pt x="29001" y="24774"/>
                </a:lnTo>
                <a:lnTo>
                  <a:pt x="29085" y="24774"/>
                </a:lnTo>
                <a:lnTo>
                  <a:pt x="29105" y="24711"/>
                </a:lnTo>
                <a:lnTo>
                  <a:pt x="29231" y="24711"/>
                </a:lnTo>
                <a:lnTo>
                  <a:pt x="29294" y="24628"/>
                </a:lnTo>
                <a:lnTo>
                  <a:pt x="29357" y="24586"/>
                </a:lnTo>
                <a:lnTo>
                  <a:pt x="29377" y="24670"/>
                </a:lnTo>
                <a:lnTo>
                  <a:pt x="29398" y="24607"/>
                </a:lnTo>
                <a:lnTo>
                  <a:pt x="29482" y="24607"/>
                </a:lnTo>
                <a:lnTo>
                  <a:pt x="29566" y="24586"/>
                </a:lnTo>
                <a:lnTo>
                  <a:pt x="29524" y="24502"/>
                </a:lnTo>
                <a:lnTo>
                  <a:pt x="29587" y="24418"/>
                </a:lnTo>
                <a:lnTo>
                  <a:pt x="29608" y="24293"/>
                </a:lnTo>
                <a:lnTo>
                  <a:pt x="29566" y="24188"/>
                </a:lnTo>
                <a:lnTo>
                  <a:pt x="29566" y="24188"/>
                </a:lnTo>
                <a:lnTo>
                  <a:pt x="29608" y="24209"/>
                </a:lnTo>
                <a:lnTo>
                  <a:pt x="29670" y="24146"/>
                </a:lnTo>
                <a:lnTo>
                  <a:pt x="29796" y="24105"/>
                </a:lnTo>
                <a:lnTo>
                  <a:pt x="29817" y="24167"/>
                </a:lnTo>
                <a:lnTo>
                  <a:pt x="29921" y="24167"/>
                </a:lnTo>
                <a:lnTo>
                  <a:pt x="29942" y="24042"/>
                </a:lnTo>
                <a:lnTo>
                  <a:pt x="30005" y="24042"/>
                </a:lnTo>
                <a:lnTo>
                  <a:pt x="30026" y="23958"/>
                </a:lnTo>
                <a:lnTo>
                  <a:pt x="30089" y="23958"/>
                </a:lnTo>
                <a:lnTo>
                  <a:pt x="30089" y="23979"/>
                </a:lnTo>
                <a:lnTo>
                  <a:pt x="30110" y="23979"/>
                </a:lnTo>
                <a:lnTo>
                  <a:pt x="30193" y="23874"/>
                </a:lnTo>
                <a:lnTo>
                  <a:pt x="30256" y="23958"/>
                </a:lnTo>
                <a:lnTo>
                  <a:pt x="30256" y="23833"/>
                </a:lnTo>
                <a:lnTo>
                  <a:pt x="30340" y="23833"/>
                </a:lnTo>
                <a:lnTo>
                  <a:pt x="30361" y="23728"/>
                </a:lnTo>
                <a:lnTo>
                  <a:pt x="30277" y="23686"/>
                </a:lnTo>
                <a:lnTo>
                  <a:pt x="30193" y="23749"/>
                </a:lnTo>
                <a:lnTo>
                  <a:pt x="30047" y="23623"/>
                </a:lnTo>
                <a:lnTo>
                  <a:pt x="30235" y="23623"/>
                </a:lnTo>
                <a:lnTo>
                  <a:pt x="30340" y="23477"/>
                </a:lnTo>
                <a:lnTo>
                  <a:pt x="30361" y="23540"/>
                </a:lnTo>
                <a:lnTo>
                  <a:pt x="30445" y="23477"/>
                </a:lnTo>
                <a:lnTo>
                  <a:pt x="30612" y="23581"/>
                </a:lnTo>
                <a:lnTo>
                  <a:pt x="30633" y="23456"/>
                </a:lnTo>
                <a:lnTo>
                  <a:pt x="30549" y="23435"/>
                </a:lnTo>
                <a:lnTo>
                  <a:pt x="30507" y="23372"/>
                </a:lnTo>
                <a:lnTo>
                  <a:pt x="30528" y="23309"/>
                </a:lnTo>
                <a:lnTo>
                  <a:pt x="30633" y="23372"/>
                </a:lnTo>
                <a:lnTo>
                  <a:pt x="30717" y="23309"/>
                </a:lnTo>
                <a:lnTo>
                  <a:pt x="30675" y="23268"/>
                </a:lnTo>
                <a:lnTo>
                  <a:pt x="30612" y="23268"/>
                </a:lnTo>
                <a:lnTo>
                  <a:pt x="30612" y="23163"/>
                </a:lnTo>
                <a:lnTo>
                  <a:pt x="30528" y="23121"/>
                </a:lnTo>
                <a:lnTo>
                  <a:pt x="30612" y="23100"/>
                </a:lnTo>
                <a:lnTo>
                  <a:pt x="30654" y="23142"/>
                </a:lnTo>
                <a:lnTo>
                  <a:pt x="30717" y="23142"/>
                </a:lnTo>
                <a:lnTo>
                  <a:pt x="30758" y="23205"/>
                </a:lnTo>
                <a:lnTo>
                  <a:pt x="30758" y="23121"/>
                </a:lnTo>
                <a:lnTo>
                  <a:pt x="30654" y="23037"/>
                </a:lnTo>
                <a:lnTo>
                  <a:pt x="30654" y="22933"/>
                </a:lnTo>
                <a:lnTo>
                  <a:pt x="30737" y="22933"/>
                </a:lnTo>
                <a:lnTo>
                  <a:pt x="30758" y="22891"/>
                </a:lnTo>
                <a:lnTo>
                  <a:pt x="30863" y="22954"/>
                </a:lnTo>
                <a:lnTo>
                  <a:pt x="30863" y="23037"/>
                </a:lnTo>
                <a:lnTo>
                  <a:pt x="30926" y="23037"/>
                </a:lnTo>
                <a:lnTo>
                  <a:pt x="30968" y="23121"/>
                </a:lnTo>
                <a:lnTo>
                  <a:pt x="30989" y="22996"/>
                </a:lnTo>
                <a:lnTo>
                  <a:pt x="30947" y="22912"/>
                </a:lnTo>
                <a:lnTo>
                  <a:pt x="30884" y="22912"/>
                </a:lnTo>
                <a:lnTo>
                  <a:pt x="30863" y="22828"/>
                </a:lnTo>
                <a:lnTo>
                  <a:pt x="30947" y="22828"/>
                </a:lnTo>
                <a:lnTo>
                  <a:pt x="30947" y="22745"/>
                </a:lnTo>
                <a:lnTo>
                  <a:pt x="30863" y="22724"/>
                </a:lnTo>
                <a:lnTo>
                  <a:pt x="30989" y="22598"/>
                </a:lnTo>
                <a:lnTo>
                  <a:pt x="30926" y="22535"/>
                </a:lnTo>
                <a:lnTo>
                  <a:pt x="30842" y="22535"/>
                </a:lnTo>
                <a:lnTo>
                  <a:pt x="30779" y="22598"/>
                </a:lnTo>
                <a:lnTo>
                  <a:pt x="30800" y="22493"/>
                </a:lnTo>
                <a:lnTo>
                  <a:pt x="30947" y="22410"/>
                </a:lnTo>
                <a:lnTo>
                  <a:pt x="31135" y="22326"/>
                </a:lnTo>
                <a:lnTo>
                  <a:pt x="31072" y="22263"/>
                </a:lnTo>
                <a:lnTo>
                  <a:pt x="30989" y="22326"/>
                </a:lnTo>
                <a:lnTo>
                  <a:pt x="30863" y="22201"/>
                </a:lnTo>
                <a:lnTo>
                  <a:pt x="30968" y="22201"/>
                </a:lnTo>
                <a:lnTo>
                  <a:pt x="30884" y="22096"/>
                </a:lnTo>
                <a:lnTo>
                  <a:pt x="30800" y="22096"/>
                </a:lnTo>
                <a:lnTo>
                  <a:pt x="30863" y="22054"/>
                </a:lnTo>
                <a:lnTo>
                  <a:pt x="30800" y="21991"/>
                </a:lnTo>
                <a:lnTo>
                  <a:pt x="30884" y="21991"/>
                </a:lnTo>
                <a:lnTo>
                  <a:pt x="30926" y="21908"/>
                </a:lnTo>
                <a:lnTo>
                  <a:pt x="31030" y="21908"/>
                </a:lnTo>
                <a:lnTo>
                  <a:pt x="30989" y="22012"/>
                </a:lnTo>
                <a:lnTo>
                  <a:pt x="31072" y="22012"/>
                </a:lnTo>
                <a:lnTo>
                  <a:pt x="31240" y="21866"/>
                </a:lnTo>
                <a:lnTo>
                  <a:pt x="31240" y="21782"/>
                </a:lnTo>
                <a:lnTo>
                  <a:pt x="31365" y="21803"/>
                </a:lnTo>
                <a:lnTo>
                  <a:pt x="31281" y="21698"/>
                </a:lnTo>
                <a:lnTo>
                  <a:pt x="31198" y="21698"/>
                </a:lnTo>
                <a:lnTo>
                  <a:pt x="31240" y="21594"/>
                </a:lnTo>
                <a:lnTo>
                  <a:pt x="31302" y="21677"/>
                </a:lnTo>
                <a:lnTo>
                  <a:pt x="31386" y="21636"/>
                </a:lnTo>
                <a:lnTo>
                  <a:pt x="31386" y="21531"/>
                </a:lnTo>
                <a:lnTo>
                  <a:pt x="31449" y="21489"/>
                </a:lnTo>
                <a:lnTo>
                  <a:pt x="31386" y="21426"/>
                </a:lnTo>
                <a:lnTo>
                  <a:pt x="31386" y="21343"/>
                </a:lnTo>
                <a:lnTo>
                  <a:pt x="31470" y="21322"/>
                </a:lnTo>
                <a:lnTo>
                  <a:pt x="31407" y="21238"/>
                </a:lnTo>
                <a:lnTo>
                  <a:pt x="31407" y="21175"/>
                </a:lnTo>
                <a:lnTo>
                  <a:pt x="31302" y="21112"/>
                </a:lnTo>
                <a:lnTo>
                  <a:pt x="31470" y="21154"/>
                </a:lnTo>
                <a:lnTo>
                  <a:pt x="31512" y="21112"/>
                </a:lnTo>
                <a:lnTo>
                  <a:pt x="31616" y="20903"/>
                </a:lnTo>
                <a:lnTo>
                  <a:pt x="31700" y="20903"/>
                </a:lnTo>
                <a:lnTo>
                  <a:pt x="31721" y="20966"/>
                </a:lnTo>
                <a:lnTo>
                  <a:pt x="31763" y="21029"/>
                </a:lnTo>
                <a:lnTo>
                  <a:pt x="31784" y="20924"/>
                </a:lnTo>
                <a:lnTo>
                  <a:pt x="31846" y="20861"/>
                </a:lnTo>
                <a:lnTo>
                  <a:pt x="31805" y="20736"/>
                </a:lnTo>
                <a:lnTo>
                  <a:pt x="31679" y="20736"/>
                </a:lnTo>
                <a:lnTo>
                  <a:pt x="31616" y="20694"/>
                </a:lnTo>
                <a:lnTo>
                  <a:pt x="31679" y="20652"/>
                </a:lnTo>
                <a:lnTo>
                  <a:pt x="31763" y="20652"/>
                </a:lnTo>
                <a:lnTo>
                  <a:pt x="31826" y="20610"/>
                </a:lnTo>
                <a:lnTo>
                  <a:pt x="31784" y="20548"/>
                </a:lnTo>
                <a:lnTo>
                  <a:pt x="31700" y="20506"/>
                </a:lnTo>
                <a:lnTo>
                  <a:pt x="31784" y="20443"/>
                </a:lnTo>
                <a:lnTo>
                  <a:pt x="31826" y="20443"/>
                </a:lnTo>
                <a:lnTo>
                  <a:pt x="31826" y="20401"/>
                </a:lnTo>
                <a:lnTo>
                  <a:pt x="31784" y="20338"/>
                </a:lnTo>
                <a:lnTo>
                  <a:pt x="31574" y="20338"/>
                </a:lnTo>
                <a:lnTo>
                  <a:pt x="31595" y="20296"/>
                </a:lnTo>
                <a:lnTo>
                  <a:pt x="31721" y="20192"/>
                </a:lnTo>
                <a:lnTo>
                  <a:pt x="31826" y="20213"/>
                </a:lnTo>
                <a:lnTo>
                  <a:pt x="31846" y="20192"/>
                </a:lnTo>
                <a:lnTo>
                  <a:pt x="31888" y="20129"/>
                </a:lnTo>
                <a:lnTo>
                  <a:pt x="31930" y="20192"/>
                </a:lnTo>
                <a:lnTo>
                  <a:pt x="31972" y="20213"/>
                </a:lnTo>
                <a:lnTo>
                  <a:pt x="32014" y="20171"/>
                </a:lnTo>
                <a:lnTo>
                  <a:pt x="31993" y="20087"/>
                </a:lnTo>
                <a:lnTo>
                  <a:pt x="31972" y="19920"/>
                </a:lnTo>
                <a:lnTo>
                  <a:pt x="31909" y="19878"/>
                </a:lnTo>
                <a:lnTo>
                  <a:pt x="31826" y="19962"/>
                </a:lnTo>
                <a:lnTo>
                  <a:pt x="31846" y="19983"/>
                </a:lnTo>
                <a:lnTo>
                  <a:pt x="31846" y="20024"/>
                </a:lnTo>
                <a:lnTo>
                  <a:pt x="31763" y="20004"/>
                </a:lnTo>
                <a:lnTo>
                  <a:pt x="31595" y="20129"/>
                </a:lnTo>
                <a:lnTo>
                  <a:pt x="31512" y="20108"/>
                </a:lnTo>
                <a:lnTo>
                  <a:pt x="31512" y="20004"/>
                </a:lnTo>
                <a:lnTo>
                  <a:pt x="31679" y="19983"/>
                </a:lnTo>
                <a:lnTo>
                  <a:pt x="31930" y="19752"/>
                </a:lnTo>
                <a:lnTo>
                  <a:pt x="31909" y="19711"/>
                </a:lnTo>
                <a:lnTo>
                  <a:pt x="31805" y="19711"/>
                </a:lnTo>
                <a:lnTo>
                  <a:pt x="31763" y="19648"/>
                </a:lnTo>
                <a:lnTo>
                  <a:pt x="31721" y="19690"/>
                </a:lnTo>
                <a:lnTo>
                  <a:pt x="31553" y="19460"/>
                </a:lnTo>
                <a:lnTo>
                  <a:pt x="31386" y="19439"/>
                </a:lnTo>
                <a:lnTo>
                  <a:pt x="31240" y="19585"/>
                </a:lnTo>
                <a:lnTo>
                  <a:pt x="31135" y="19564"/>
                </a:lnTo>
                <a:lnTo>
                  <a:pt x="31030" y="19397"/>
                </a:lnTo>
                <a:lnTo>
                  <a:pt x="30884" y="19439"/>
                </a:lnTo>
                <a:lnTo>
                  <a:pt x="30779" y="19501"/>
                </a:lnTo>
                <a:lnTo>
                  <a:pt x="30737" y="19606"/>
                </a:lnTo>
                <a:lnTo>
                  <a:pt x="30758" y="19480"/>
                </a:lnTo>
                <a:lnTo>
                  <a:pt x="30884" y="19376"/>
                </a:lnTo>
                <a:lnTo>
                  <a:pt x="30968" y="19376"/>
                </a:lnTo>
                <a:lnTo>
                  <a:pt x="31051" y="19334"/>
                </a:lnTo>
                <a:lnTo>
                  <a:pt x="31177" y="19376"/>
                </a:lnTo>
                <a:lnTo>
                  <a:pt x="31281" y="19355"/>
                </a:lnTo>
                <a:lnTo>
                  <a:pt x="31281" y="19250"/>
                </a:lnTo>
                <a:lnTo>
                  <a:pt x="31323" y="19188"/>
                </a:lnTo>
                <a:lnTo>
                  <a:pt x="31407" y="19188"/>
                </a:lnTo>
                <a:lnTo>
                  <a:pt x="31553" y="19041"/>
                </a:lnTo>
                <a:lnTo>
                  <a:pt x="31700" y="19020"/>
                </a:lnTo>
                <a:lnTo>
                  <a:pt x="31700" y="18936"/>
                </a:lnTo>
                <a:lnTo>
                  <a:pt x="31574" y="18727"/>
                </a:lnTo>
                <a:lnTo>
                  <a:pt x="31281" y="18539"/>
                </a:lnTo>
                <a:lnTo>
                  <a:pt x="31072" y="18413"/>
                </a:lnTo>
                <a:lnTo>
                  <a:pt x="30842" y="18204"/>
                </a:lnTo>
                <a:lnTo>
                  <a:pt x="30737" y="18204"/>
                </a:lnTo>
                <a:lnTo>
                  <a:pt x="30549" y="18330"/>
                </a:lnTo>
                <a:lnTo>
                  <a:pt x="30445" y="18309"/>
                </a:lnTo>
                <a:lnTo>
                  <a:pt x="30319" y="18183"/>
                </a:lnTo>
                <a:lnTo>
                  <a:pt x="30319" y="18099"/>
                </a:lnTo>
                <a:lnTo>
                  <a:pt x="30235" y="18079"/>
                </a:lnTo>
                <a:lnTo>
                  <a:pt x="30110" y="18120"/>
                </a:lnTo>
                <a:lnTo>
                  <a:pt x="29984" y="18120"/>
                </a:lnTo>
                <a:lnTo>
                  <a:pt x="29838" y="18141"/>
                </a:lnTo>
                <a:lnTo>
                  <a:pt x="29691" y="18351"/>
                </a:lnTo>
                <a:lnTo>
                  <a:pt x="29817" y="18099"/>
                </a:lnTo>
                <a:lnTo>
                  <a:pt x="29921" y="18037"/>
                </a:lnTo>
                <a:lnTo>
                  <a:pt x="29984" y="18079"/>
                </a:lnTo>
                <a:lnTo>
                  <a:pt x="30047" y="18079"/>
                </a:lnTo>
                <a:lnTo>
                  <a:pt x="30089" y="18016"/>
                </a:lnTo>
                <a:lnTo>
                  <a:pt x="30193" y="18079"/>
                </a:lnTo>
                <a:lnTo>
                  <a:pt x="30340" y="17995"/>
                </a:lnTo>
                <a:lnTo>
                  <a:pt x="30403" y="18183"/>
                </a:lnTo>
                <a:lnTo>
                  <a:pt x="30465" y="18225"/>
                </a:lnTo>
                <a:lnTo>
                  <a:pt x="30570" y="18225"/>
                </a:lnTo>
                <a:lnTo>
                  <a:pt x="30654" y="18120"/>
                </a:lnTo>
                <a:lnTo>
                  <a:pt x="30842" y="18141"/>
                </a:lnTo>
                <a:lnTo>
                  <a:pt x="30968" y="18246"/>
                </a:lnTo>
                <a:lnTo>
                  <a:pt x="31051" y="18246"/>
                </a:lnTo>
                <a:lnTo>
                  <a:pt x="31177" y="18351"/>
                </a:lnTo>
                <a:lnTo>
                  <a:pt x="31323" y="18288"/>
                </a:lnTo>
                <a:lnTo>
                  <a:pt x="31574" y="18351"/>
                </a:lnTo>
                <a:lnTo>
                  <a:pt x="31658" y="18330"/>
                </a:lnTo>
                <a:lnTo>
                  <a:pt x="31553" y="18141"/>
                </a:lnTo>
                <a:lnTo>
                  <a:pt x="31491" y="18120"/>
                </a:lnTo>
                <a:lnTo>
                  <a:pt x="31323" y="17974"/>
                </a:lnTo>
                <a:lnTo>
                  <a:pt x="31323" y="17911"/>
                </a:lnTo>
                <a:lnTo>
                  <a:pt x="31281" y="17869"/>
                </a:lnTo>
                <a:lnTo>
                  <a:pt x="31177" y="17890"/>
                </a:lnTo>
                <a:lnTo>
                  <a:pt x="31051" y="17827"/>
                </a:lnTo>
                <a:lnTo>
                  <a:pt x="30884" y="17597"/>
                </a:lnTo>
                <a:lnTo>
                  <a:pt x="30884" y="17451"/>
                </a:lnTo>
                <a:lnTo>
                  <a:pt x="30675" y="17283"/>
                </a:lnTo>
                <a:lnTo>
                  <a:pt x="30675" y="17095"/>
                </a:lnTo>
                <a:lnTo>
                  <a:pt x="30549" y="17074"/>
                </a:lnTo>
                <a:lnTo>
                  <a:pt x="30612" y="16949"/>
                </a:lnTo>
                <a:lnTo>
                  <a:pt x="30570" y="16928"/>
                </a:lnTo>
                <a:lnTo>
                  <a:pt x="30403" y="16572"/>
                </a:lnTo>
                <a:lnTo>
                  <a:pt x="30089" y="16405"/>
                </a:lnTo>
                <a:lnTo>
                  <a:pt x="30005" y="16447"/>
                </a:lnTo>
                <a:lnTo>
                  <a:pt x="30005" y="16363"/>
                </a:lnTo>
                <a:lnTo>
                  <a:pt x="29712" y="16237"/>
                </a:lnTo>
                <a:lnTo>
                  <a:pt x="29670" y="16237"/>
                </a:lnTo>
                <a:lnTo>
                  <a:pt x="29670" y="15944"/>
                </a:lnTo>
                <a:lnTo>
                  <a:pt x="29712" y="15735"/>
                </a:lnTo>
                <a:lnTo>
                  <a:pt x="29670" y="15610"/>
                </a:lnTo>
                <a:lnTo>
                  <a:pt x="29691" y="15463"/>
                </a:lnTo>
                <a:lnTo>
                  <a:pt x="29712" y="15484"/>
                </a:lnTo>
                <a:lnTo>
                  <a:pt x="29817" y="15463"/>
                </a:lnTo>
                <a:lnTo>
                  <a:pt x="29921" y="15296"/>
                </a:lnTo>
                <a:lnTo>
                  <a:pt x="29984" y="15317"/>
                </a:lnTo>
                <a:lnTo>
                  <a:pt x="30089" y="15191"/>
                </a:lnTo>
                <a:lnTo>
                  <a:pt x="29984" y="15149"/>
                </a:lnTo>
                <a:lnTo>
                  <a:pt x="29921" y="15066"/>
                </a:lnTo>
                <a:lnTo>
                  <a:pt x="30005" y="14961"/>
                </a:lnTo>
                <a:lnTo>
                  <a:pt x="30193" y="14982"/>
                </a:lnTo>
                <a:lnTo>
                  <a:pt x="30193" y="14856"/>
                </a:lnTo>
                <a:lnTo>
                  <a:pt x="30319" y="14835"/>
                </a:lnTo>
                <a:lnTo>
                  <a:pt x="30319" y="14731"/>
                </a:lnTo>
                <a:lnTo>
                  <a:pt x="30193" y="14647"/>
                </a:lnTo>
                <a:lnTo>
                  <a:pt x="30319" y="14647"/>
                </a:lnTo>
                <a:lnTo>
                  <a:pt x="30424" y="14689"/>
                </a:lnTo>
                <a:lnTo>
                  <a:pt x="30445" y="14647"/>
                </a:lnTo>
                <a:lnTo>
                  <a:pt x="30549" y="14647"/>
                </a:lnTo>
                <a:lnTo>
                  <a:pt x="30654" y="14563"/>
                </a:lnTo>
                <a:lnTo>
                  <a:pt x="30717" y="14563"/>
                </a:lnTo>
                <a:lnTo>
                  <a:pt x="30842" y="14375"/>
                </a:lnTo>
                <a:lnTo>
                  <a:pt x="30884" y="14459"/>
                </a:lnTo>
                <a:lnTo>
                  <a:pt x="30947" y="14417"/>
                </a:lnTo>
                <a:lnTo>
                  <a:pt x="30947" y="14459"/>
                </a:lnTo>
                <a:lnTo>
                  <a:pt x="31093" y="14563"/>
                </a:lnTo>
                <a:lnTo>
                  <a:pt x="31240" y="14438"/>
                </a:lnTo>
                <a:lnTo>
                  <a:pt x="31240" y="14375"/>
                </a:lnTo>
                <a:lnTo>
                  <a:pt x="31156" y="14354"/>
                </a:lnTo>
                <a:lnTo>
                  <a:pt x="31135" y="14250"/>
                </a:lnTo>
                <a:lnTo>
                  <a:pt x="31198" y="14208"/>
                </a:lnTo>
                <a:lnTo>
                  <a:pt x="31261" y="14208"/>
                </a:lnTo>
                <a:lnTo>
                  <a:pt x="31177" y="14061"/>
                </a:lnTo>
                <a:lnTo>
                  <a:pt x="31177" y="13998"/>
                </a:lnTo>
                <a:lnTo>
                  <a:pt x="31302" y="13957"/>
                </a:lnTo>
                <a:lnTo>
                  <a:pt x="31240" y="13936"/>
                </a:lnTo>
                <a:lnTo>
                  <a:pt x="31093" y="13957"/>
                </a:lnTo>
                <a:lnTo>
                  <a:pt x="30947" y="13957"/>
                </a:lnTo>
                <a:lnTo>
                  <a:pt x="30947" y="13915"/>
                </a:lnTo>
                <a:lnTo>
                  <a:pt x="30800" y="13915"/>
                </a:lnTo>
                <a:lnTo>
                  <a:pt x="30758" y="13957"/>
                </a:lnTo>
                <a:lnTo>
                  <a:pt x="30403" y="13998"/>
                </a:lnTo>
                <a:lnTo>
                  <a:pt x="30319" y="13915"/>
                </a:lnTo>
                <a:lnTo>
                  <a:pt x="30256" y="13894"/>
                </a:lnTo>
                <a:lnTo>
                  <a:pt x="30193" y="13789"/>
                </a:lnTo>
                <a:lnTo>
                  <a:pt x="30131" y="13747"/>
                </a:lnTo>
                <a:lnTo>
                  <a:pt x="30089" y="13706"/>
                </a:lnTo>
                <a:lnTo>
                  <a:pt x="29817" y="13831"/>
                </a:lnTo>
                <a:lnTo>
                  <a:pt x="29691" y="13831"/>
                </a:lnTo>
                <a:lnTo>
                  <a:pt x="29733" y="13894"/>
                </a:lnTo>
                <a:lnTo>
                  <a:pt x="29733" y="13998"/>
                </a:lnTo>
                <a:lnTo>
                  <a:pt x="29670" y="14040"/>
                </a:lnTo>
                <a:lnTo>
                  <a:pt x="29503" y="14103"/>
                </a:lnTo>
                <a:lnTo>
                  <a:pt x="29524" y="14124"/>
                </a:lnTo>
                <a:lnTo>
                  <a:pt x="29587" y="14208"/>
                </a:lnTo>
                <a:lnTo>
                  <a:pt x="29524" y="14312"/>
                </a:lnTo>
                <a:lnTo>
                  <a:pt x="29482" y="14354"/>
                </a:lnTo>
                <a:lnTo>
                  <a:pt x="29357" y="14312"/>
                </a:lnTo>
                <a:lnTo>
                  <a:pt x="29231" y="14375"/>
                </a:lnTo>
                <a:lnTo>
                  <a:pt x="29085" y="14354"/>
                </a:lnTo>
                <a:lnTo>
                  <a:pt x="28938" y="14061"/>
                </a:lnTo>
                <a:lnTo>
                  <a:pt x="28938" y="13915"/>
                </a:lnTo>
                <a:lnTo>
                  <a:pt x="28896" y="13810"/>
                </a:lnTo>
                <a:lnTo>
                  <a:pt x="28750" y="13810"/>
                </a:lnTo>
                <a:lnTo>
                  <a:pt x="28687" y="13831"/>
                </a:lnTo>
                <a:lnTo>
                  <a:pt x="28687" y="13789"/>
                </a:lnTo>
                <a:lnTo>
                  <a:pt x="28624" y="13789"/>
                </a:lnTo>
                <a:lnTo>
                  <a:pt x="28561" y="13852"/>
                </a:lnTo>
                <a:lnTo>
                  <a:pt x="28540" y="13789"/>
                </a:lnTo>
                <a:lnTo>
                  <a:pt x="28540" y="13831"/>
                </a:lnTo>
                <a:lnTo>
                  <a:pt x="28436" y="13706"/>
                </a:lnTo>
                <a:lnTo>
                  <a:pt x="28436" y="13622"/>
                </a:lnTo>
                <a:lnTo>
                  <a:pt x="28227" y="13496"/>
                </a:lnTo>
                <a:lnTo>
                  <a:pt x="28122" y="13413"/>
                </a:lnTo>
                <a:lnTo>
                  <a:pt x="28101" y="13287"/>
                </a:lnTo>
                <a:lnTo>
                  <a:pt x="28038" y="13162"/>
                </a:lnTo>
                <a:lnTo>
                  <a:pt x="28101" y="13099"/>
                </a:lnTo>
                <a:lnTo>
                  <a:pt x="28101" y="13057"/>
                </a:lnTo>
                <a:lnTo>
                  <a:pt x="28101" y="12994"/>
                </a:lnTo>
                <a:lnTo>
                  <a:pt x="28122" y="12869"/>
                </a:lnTo>
                <a:lnTo>
                  <a:pt x="28164" y="12806"/>
                </a:lnTo>
                <a:lnTo>
                  <a:pt x="28185" y="12764"/>
                </a:lnTo>
                <a:lnTo>
                  <a:pt x="28415" y="12848"/>
                </a:lnTo>
                <a:lnTo>
                  <a:pt x="28750" y="12848"/>
                </a:lnTo>
                <a:lnTo>
                  <a:pt x="28792" y="12701"/>
                </a:lnTo>
                <a:lnTo>
                  <a:pt x="28771" y="12659"/>
                </a:lnTo>
                <a:lnTo>
                  <a:pt x="28854" y="12659"/>
                </a:lnTo>
                <a:lnTo>
                  <a:pt x="28833" y="12492"/>
                </a:lnTo>
                <a:lnTo>
                  <a:pt x="28792" y="12471"/>
                </a:lnTo>
                <a:lnTo>
                  <a:pt x="28854" y="12429"/>
                </a:lnTo>
                <a:lnTo>
                  <a:pt x="28896" y="12136"/>
                </a:lnTo>
                <a:lnTo>
                  <a:pt x="29105" y="12011"/>
                </a:lnTo>
                <a:lnTo>
                  <a:pt x="29210" y="12011"/>
                </a:lnTo>
                <a:lnTo>
                  <a:pt x="29315" y="11843"/>
                </a:lnTo>
                <a:lnTo>
                  <a:pt x="29377" y="11843"/>
                </a:lnTo>
                <a:lnTo>
                  <a:pt x="29398" y="11613"/>
                </a:lnTo>
                <a:lnTo>
                  <a:pt x="29503" y="11488"/>
                </a:lnTo>
                <a:lnTo>
                  <a:pt x="29524" y="11341"/>
                </a:lnTo>
                <a:lnTo>
                  <a:pt x="29587" y="11320"/>
                </a:lnTo>
                <a:lnTo>
                  <a:pt x="29670" y="11195"/>
                </a:lnTo>
                <a:lnTo>
                  <a:pt x="29796" y="11195"/>
                </a:lnTo>
                <a:lnTo>
                  <a:pt x="29838" y="11216"/>
                </a:lnTo>
                <a:lnTo>
                  <a:pt x="29942" y="11216"/>
                </a:lnTo>
                <a:lnTo>
                  <a:pt x="29984" y="11111"/>
                </a:lnTo>
                <a:lnTo>
                  <a:pt x="30152" y="11320"/>
                </a:lnTo>
                <a:lnTo>
                  <a:pt x="30424" y="11488"/>
                </a:lnTo>
                <a:lnTo>
                  <a:pt x="30424" y="11592"/>
                </a:lnTo>
                <a:lnTo>
                  <a:pt x="30361" y="11613"/>
                </a:lnTo>
                <a:lnTo>
                  <a:pt x="30340" y="11697"/>
                </a:lnTo>
                <a:lnTo>
                  <a:pt x="30214" y="11843"/>
                </a:lnTo>
                <a:lnTo>
                  <a:pt x="30193" y="12011"/>
                </a:lnTo>
                <a:lnTo>
                  <a:pt x="30089" y="12011"/>
                </a:lnTo>
                <a:lnTo>
                  <a:pt x="30110" y="12032"/>
                </a:lnTo>
                <a:lnTo>
                  <a:pt x="30089" y="12178"/>
                </a:lnTo>
                <a:lnTo>
                  <a:pt x="30214" y="12325"/>
                </a:lnTo>
                <a:lnTo>
                  <a:pt x="30193" y="12387"/>
                </a:lnTo>
                <a:lnTo>
                  <a:pt x="30131" y="12429"/>
                </a:lnTo>
                <a:lnTo>
                  <a:pt x="30131" y="12471"/>
                </a:lnTo>
                <a:lnTo>
                  <a:pt x="30193" y="12555"/>
                </a:lnTo>
                <a:lnTo>
                  <a:pt x="30319" y="12492"/>
                </a:lnTo>
                <a:lnTo>
                  <a:pt x="30445" y="12387"/>
                </a:lnTo>
                <a:lnTo>
                  <a:pt x="30403" y="12492"/>
                </a:lnTo>
                <a:lnTo>
                  <a:pt x="30277" y="12576"/>
                </a:lnTo>
                <a:lnTo>
                  <a:pt x="30319" y="12638"/>
                </a:lnTo>
                <a:lnTo>
                  <a:pt x="30361" y="12659"/>
                </a:lnTo>
                <a:lnTo>
                  <a:pt x="30361" y="12701"/>
                </a:lnTo>
                <a:lnTo>
                  <a:pt x="30319" y="12743"/>
                </a:lnTo>
                <a:lnTo>
                  <a:pt x="30193" y="12743"/>
                </a:lnTo>
                <a:lnTo>
                  <a:pt x="30131" y="12806"/>
                </a:lnTo>
                <a:lnTo>
                  <a:pt x="30026" y="12806"/>
                </a:lnTo>
                <a:lnTo>
                  <a:pt x="29984" y="12890"/>
                </a:lnTo>
                <a:lnTo>
                  <a:pt x="30089" y="12973"/>
                </a:lnTo>
                <a:lnTo>
                  <a:pt x="30089" y="13057"/>
                </a:lnTo>
                <a:lnTo>
                  <a:pt x="30152" y="13057"/>
                </a:lnTo>
                <a:lnTo>
                  <a:pt x="30235" y="12952"/>
                </a:lnTo>
                <a:lnTo>
                  <a:pt x="30277" y="12952"/>
                </a:lnTo>
                <a:lnTo>
                  <a:pt x="30403" y="12806"/>
                </a:lnTo>
                <a:lnTo>
                  <a:pt x="30549" y="12743"/>
                </a:lnTo>
                <a:lnTo>
                  <a:pt x="30570" y="12701"/>
                </a:lnTo>
                <a:lnTo>
                  <a:pt x="30528" y="12576"/>
                </a:lnTo>
                <a:lnTo>
                  <a:pt x="30654" y="12471"/>
                </a:lnTo>
                <a:lnTo>
                  <a:pt x="30926" y="12283"/>
                </a:lnTo>
                <a:lnTo>
                  <a:pt x="30989" y="12283"/>
                </a:lnTo>
                <a:lnTo>
                  <a:pt x="31030" y="12178"/>
                </a:lnTo>
                <a:lnTo>
                  <a:pt x="31156" y="12178"/>
                </a:lnTo>
                <a:lnTo>
                  <a:pt x="31302" y="12053"/>
                </a:lnTo>
                <a:lnTo>
                  <a:pt x="31365" y="12115"/>
                </a:lnTo>
                <a:lnTo>
                  <a:pt x="31407" y="12115"/>
                </a:lnTo>
                <a:lnTo>
                  <a:pt x="31553" y="12073"/>
                </a:lnTo>
                <a:lnTo>
                  <a:pt x="31721" y="11906"/>
                </a:lnTo>
                <a:lnTo>
                  <a:pt x="31763" y="12011"/>
                </a:lnTo>
                <a:lnTo>
                  <a:pt x="31763" y="11655"/>
                </a:lnTo>
                <a:lnTo>
                  <a:pt x="31909" y="11550"/>
                </a:lnTo>
                <a:lnTo>
                  <a:pt x="31972" y="11404"/>
                </a:lnTo>
                <a:lnTo>
                  <a:pt x="31972" y="11299"/>
                </a:lnTo>
                <a:lnTo>
                  <a:pt x="32118" y="11195"/>
                </a:lnTo>
                <a:lnTo>
                  <a:pt x="32223" y="11006"/>
                </a:lnTo>
                <a:lnTo>
                  <a:pt x="32328" y="10965"/>
                </a:lnTo>
                <a:lnTo>
                  <a:pt x="32411" y="10672"/>
                </a:lnTo>
                <a:lnTo>
                  <a:pt x="32453" y="10567"/>
                </a:lnTo>
                <a:lnTo>
                  <a:pt x="32453" y="10504"/>
                </a:lnTo>
                <a:lnTo>
                  <a:pt x="32453" y="10337"/>
                </a:lnTo>
                <a:lnTo>
                  <a:pt x="32600" y="10190"/>
                </a:lnTo>
                <a:lnTo>
                  <a:pt x="32704" y="10358"/>
                </a:lnTo>
                <a:lnTo>
                  <a:pt x="32767" y="10400"/>
                </a:lnTo>
                <a:lnTo>
                  <a:pt x="32851" y="10483"/>
                </a:lnTo>
                <a:lnTo>
                  <a:pt x="32955" y="10441"/>
                </a:lnTo>
                <a:lnTo>
                  <a:pt x="33081" y="10483"/>
                </a:lnTo>
                <a:lnTo>
                  <a:pt x="33332" y="10462"/>
                </a:lnTo>
                <a:lnTo>
                  <a:pt x="33478" y="10483"/>
                </a:lnTo>
                <a:lnTo>
                  <a:pt x="33541" y="10337"/>
                </a:lnTo>
                <a:lnTo>
                  <a:pt x="33541" y="10253"/>
                </a:lnTo>
                <a:lnTo>
                  <a:pt x="33395" y="10128"/>
                </a:lnTo>
                <a:lnTo>
                  <a:pt x="33290" y="10044"/>
                </a:lnTo>
                <a:lnTo>
                  <a:pt x="33374" y="9960"/>
                </a:lnTo>
                <a:lnTo>
                  <a:pt x="33499" y="9960"/>
                </a:lnTo>
                <a:lnTo>
                  <a:pt x="33750" y="9772"/>
                </a:lnTo>
                <a:lnTo>
                  <a:pt x="33750" y="9646"/>
                </a:lnTo>
                <a:lnTo>
                  <a:pt x="33855" y="9521"/>
                </a:lnTo>
                <a:lnTo>
                  <a:pt x="33939" y="9521"/>
                </a:lnTo>
                <a:lnTo>
                  <a:pt x="34002" y="9416"/>
                </a:lnTo>
                <a:lnTo>
                  <a:pt x="33939" y="9312"/>
                </a:lnTo>
                <a:lnTo>
                  <a:pt x="33939" y="9207"/>
                </a:lnTo>
                <a:lnTo>
                  <a:pt x="33939" y="9081"/>
                </a:lnTo>
                <a:lnTo>
                  <a:pt x="34022" y="9040"/>
                </a:lnTo>
                <a:lnTo>
                  <a:pt x="34127" y="9123"/>
                </a:lnTo>
                <a:lnTo>
                  <a:pt x="34127" y="9228"/>
                </a:lnTo>
                <a:lnTo>
                  <a:pt x="34190" y="9312"/>
                </a:lnTo>
                <a:lnTo>
                  <a:pt x="34378" y="9332"/>
                </a:lnTo>
                <a:lnTo>
                  <a:pt x="34399" y="9395"/>
                </a:lnTo>
                <a:lnTo>
                  <a:pt x="34399" y="9353"/>
                </a:lnTo>
                <a:lnTo>
                  <a:pt x="34399" y="9291"/>
                </a:lnTo>
                <a:lnTo>
                  <a:pt x="34378" y="9249"/>
                </a:lnTo>
                <a:lnTo>
                  <a:pt x="34336" y="9144"/>
                </a:lnTo>
                <a:lnTo>
                  <a:pt x="34336" y="9123"/>
                </a:lnTo>
                <a:lnTo>
                  <a:pt x="34420" y="9081"/>
                </a:lnTo>
                <a:lnTo>
                  <a:pt x="34546" y="9102"/>
                </a:lnTo>
                <a:lnTo>
                  <a:pt x="34608" y="9081"/>
                </a:lnTo>
                <a:lnTo>
                  <a:pt x="34608" y="8977"/>
                </a:lnTo>
                <a:lnTo>
                  <a:pt x="34587" y="8914"/>
                </a:lnTo>
                <a:lnTo>
                  <a:pt x="34587" y="8830"/>
                </a:lnTo>
                <a:lnTo>
                  <a:pt x="34608" y="8788"/>
                </a:lnTo>
                <a:lnTo>
                  <a:pt x="34608" y="8684"/>
                </a:lnTo>
                <a:lnTo>
                  <a:pt x="34608" y="8579"/>
                </a:lnTo>
                <a:lnTo>
                  <a:pt x="34525" y="8516"/>
                </a:lnTo>
                <a:lnTo>
                  <a:pt x="34525" y="8349"/>
                </a:lnTo>
                <a:lnTo>
                  <a:pt x="34525" y="8244"/>
                </a:lnTo>
                <a:lnTo>
                  <a:pt x="34504" y="8098"/>
                </a:lnTo>
                <a:lnTo>
                  <a:pt x="34504" y="7993"/>
                </a:lnTo>
                <a:lnTo>
                  <a:pt x="34441" y="7889"/>
                </a:lnTo>
                <a:lnTo>
                  <a:pt x="34399" y="7826"/>
                </a:lnTo>
                <a:lnTo>
                  <a:pt x="34378" y="7742"/>
                </a:lnTo>
                <a:lnTo>
                  <a:pt x="34232" y="7533"/>
                </a:lnTo>
                <a:lnTo>
                  <a:pt x="34190" y="7428"/>
                </a:lnTo>
                <a:lnTo>
                  <a:pt x="34211" y="7366"/>
                </a:lnTo>
                <a:lnTo>
                  <a:pt x="34294" y="7345"/>
                </a:lnTo>
                <a:lnTo>
                  <a:pt x="34378" y="7324"/>
                </a:lnTo>
                <a:lnTo>
                  <a:pt x="34420" y="7261"/>
                </a:lnTo>
                <a:lnTo>
                  <a:pt x="34441" y="7198"/>
                </a:lnTo>
                <a:lnTo>
                  <a:pt x="34546" y="7010"/>
                </a:lnTo>
                <a:lnTo>
                  <a:pt x="34587" y="7010"/>
                </a:lnTo>
                <a:lnTo>
                  <a:pt x="34692" y="7031"/>
                </a:lnTo>
                <a:lnTo>
                  <a:pt x="34755" y="7052"/>
                </a:lnTo>
                <a:lnTo>
                  <a:pt x="35131" y="7115"/>
                </a:lnTo>
                <a:lnTo>
                  <a:pt x="35173" y="7136"/>
                </a:lnTo>
                <a:lnTo>
                  <a:pt x="35236" y="7136"/>
                </a:lnTo>
                <a:lnTo>
                  <a:pt x="35278" y="7094"/>
                </a:lnTo>
                <a:lnTo>
                  <a:pt x="35257" y="7010"/>
                </a:lnTo>
                <a:lnTo>
                  <a:pt x="35236" y="6926"/>
                </a:lnTo>
                <a:lnTo>
                  <a:pt x="35236" y="6884"/>
                </a:lnTo>
                <a:lnTo>
                  <a:pt x="35257" y="6822"/>
                </a:lnTo>
                <a:lnTo>
                  <a:pt x="35236" y="6780"/>
                </a:lnTo>
                <a:lnTo>
                  <a:pt x="35215" y="6696"/>
                </a:lnTo>
                <a:lnTo>
                  <a:pt x="35257" y="6591"/>
                </a:lnTo>
                <a:lnTo>
                  <a:pt x="35320" y="6571"/>
                </a:lnTo>
                <a:lnTo>
                  <a:pt x="35278" y="6466"/>
                </a:lnTo>
                <a:lnTo>
                  <a:pt x="35257" y="6403"/>
                </a:lnTo>
                <a:lnTo>
                  <a:pt x="35257" y="6382"/>
                </a:lnTo>
                <a:lnTo>
                  <a:pt x="35341" y="6319"/>
                </a:lnTo>
                <a:lnTo>
                  <a:pt x="35320" y="6278"/>
                </a:lnTo>
                <a:lnTo>
                  <a:pt x="35320" y="6215"/>
                </a:lnTo>
                <a:lnTo>
                  <a:pt x="35278" y="6152"/>
                </a:lnTo>
                <a:lnTo>
                  <a:pt x="35320" y="6068"/>
                </a:lnTo>
                <a:lnTo>
                  <a:pt x="35362" y="6047"/>
                </a:lnTo>
                <a:lnTo>
                  <a:pt x="35362" y="5985"/>
                </a:lnTo>
                <a:lnTo>
                  <a:pt x="35341" y="5943"/>
                </a:lnTo>
                <a:lnTo>
                  <a:pt x="35278" y="5796"/>
                </a:lnTo>
                <a:lnTo>
                  <a:pt x="35278" y="5671"/>
                </a:lnTo>
                <a:lnTo>
                  <a:pt x="35320" y="5650"/>
                </a:lnTo>
                <a:lnTo>
                  <a:pt x="35341" y="5629"/>
                </a:lnTo>
                <a:lnTo>
                  <a:pt x="35341" y="5587"/>
                </a:lnTo>
                <a:lnTo>
                  <a:pt x="35320" y="5545"/>
                </a:lnTo>
                <a:lnTo>
                  <a:pt x="35320" y="5483"/>
                </a:lnTo>
                <a:lnTo>
                  <a:pt x="35257" y="5441"/>
                </a:lnTo>
                <a:lnTo>
                  <a:pt x="35236" y="5378"/>
                </a:lnTo>
                <a:lnTo>
                  <a:pt x="35257" y="5315"/>
                </a:lnTo>
                <a:lnTo>
                  <a:pt x="35257" y="5231"/>
                </a:lnTo>
                <a:lnTo>
                  <a:pt x="35236" y="5169"/>
                </a:lnTo>
                <a:lnTo>
                  <a:pt x="35173" y="5127"/>
                </a:lnTo>
                <a:lnTo>
                  <a:pt x="35173" y="5064"/>
                </a:lnTo>
                <a:lnTo>
                  <a:pt x="35257" y="4959"/>
                </a:lnTo>
                <a:lnTo>
                  <a:pt x="35362" y="4939"/>
                </a:lnTo>
                <a:lnTo>
                  <a:pt x="35383" y="4918"/>
                </a:lnTo>
                <a:lnTo>
                  <a:pt x="35383" y="4813"/>
                </a:lnTo>
                <a:lnTo>
                  <a:pt x="35424" y="4687"/>
                </a:lnTo>
                <a:lnTo>
                  <a:pt x="35341" y="4646"/>
                </a:lnTo>
                <a:lnTo>
                  <a:pt x="35278" y="4583"/>
                </a:lnTo>
                <a:lnTo>
                  <a:pt x="35257" y="4499"/>
                </a:lnTo>
                <a:lnTo>
                  <a:pt x="35173" y="4395"/>
                </a:lnTo>
                <a:lnTo>
                  <a:pt x="35152" y="4332"/>
                </a:lnTo>
                <a:lnTo>
                  <a:pt x="35215" y="4290"/>
                </a:lnTo>
                <a:lnTo>
                  <a:pt x="35152" y="4185"/>
                </a:lnTo>
                <a:lnTo>
                  <a:pt x="35131" y="4123"/>
                </a:lnTo>
                <a:lnTo>
                  <a:pt x="35027" y="4102"/>
                </a:lnTo>
                <a:lnTo>
                  <a:pt x="34964" y="4081"/>
                </a:lnTo>
                <a:lnTo>
                  <a:pt x="34859" y="4018"/>
                </a:lnTo>
                <a:lnTo>
                  <a:pt x="34797" y="4081"/>
                </a:lnTo>
                <a:lnTo>
                  <a:pt x="34713" y="4102"/>
                </a:lnTo>
                <a:lnTo>
                  <a:pt x="34629" y="4143"/>
                </a:lnTo>
                <a:lnTo>
                  <a:pt x="34629" y="4227"/>
                </a:lnTo>
                <a:lnTo>
                  <a:pt x="34587" y="4269"/>
                </a:lnTo>
                <a:lnTo>
                  <a:pt x="34504" y="4269"/>
                </a:lnTo>
                <a:lnTo>
                  <a:pt x="34483" y="4395"/>
                </a:lnTo>
                <a:lnTo>
                  <a:pt x="34294" y="4395"/>
                </a:lnTo>
                <a:lnTo>
                  <a:pt x="34232" y="4478"/>
                </a:lnTo>
                <a:lnTo>
                  <a:pt x="34232" y="4583"/>
                </a:lnTo>
                <a:lnTo>
                  <a:pt x="34190" y="4604"/>
                </a:lnTo>
                <a:lnTo>
                  <a:pt x="34169" y="4729"/>
                </a:lnTo>
                <a:lnTo>
                  <a:pt x="34169" y="4792"/>
                </a:lnTo>
                <a:lnTo>
                  <a:pt x="34106" y="4813"/>
                </a:lnTo>
                <a:lnTo>
                  <a:pt x="34022" y="4897"/>
                </a:lnTo>
                <a:lnTo>
                  <a:pt x="33876" y="4918"/>
                </a:lnTo>
                <a:lnTo>
                  <a:pt x="33709" y="4918"/>
                </a:lnTo>
                <a:lnTo>
                  <a:pt x="33667" y="4939"/>
                </a:lnTo>
                <a:lnTo>
                  <a:pt x="33604" y="5001"/>
                </a:lnTo>
                <a:lnTo>
                  <a:pt x="33583" y="4918"/>
                </a:lnTo>
                <a:lnTo>
                  <a:pt x="33541" y="4834"/>
                </a:lnTo>
                <a:lnTo>
                  <a:pt x="33458" y="4834"/>
                </a:lnTo>
                <a:lnTo>
                  <a:pt x="33374" y="4897"/>
                </a:lnTo>
                <a:lnTo>
                  <a:pt x="33269" y="4918"/>
                </a:lnTo>
                <a:lnTo>
                  <a:pt x="33248" y="4834"/>
                </a:lnTo>
                <a:lnTo>
                  <a:pt x="33165" y="4729"/>
                </a:lnTo>
                <a:lnTo>
                  <a:pt x="33123" y="4708"/>
                </a:lnTo>
                <a:lnTo>
                  <a:pt x="32976" y="4583"/>
                </a:lnTo>
                <a:lnTo>
                  <a:pt x="32976" y="4478"/>
                </a:lnTo>
                <a:lnTo>
                  <a:pt x="33018" y="4436"/>
                </a:lnTo>
                <a:lnTo>
                  <a:pt x="33039" y="4332"/>
                </a:lnTo>
                <a:lnTo>
                  <a:pt x="33018" y="4227"/>
                </a:lnTo>
                <a:lnTo>
                  <a:pt x="32976" y="4123"/>
                </a:lnTo>
                <a:lnTo>
                  <a:pt x="32872" y="4143"/>
                </a:lnTo>
                <a:lnTo>
                  <a:pt x="32872" y="4081"/>
                </a:lnTo>
                <a:lnTo>
                  <a:pt x="32872" y="3997"/>
                </a:lnTo>
                <a:lnTo>
                  <a:pt x="32934" y="3913"/>
                </a:lnTo>
                <a:lnTo>
                  <a:pt x="32934" y="3871"/>
                </a:lnTo>
                <a:lnTo>
                  <a:pt x="32872" y="3851"/>
                </a:lnTo>
                <a:lnTo>
                  <a:pt x="32851" y="3851"/>
                </a:lnTo>
                <a:lnTo>
                  <a:pt x="32767" y="3892"/>
                </a:lnTo>
                <a:lnTo>
                  <a:pt x="32725" y="3892"/>
                </a:lnTo>
                <a:lnTo>
                  <a:pt x="32642" y="3913"/>
                </a:lnTo>
                <a:lnTo>
                  <a:pt x="32558" y="3892"/>
                </a:lnTo>
                <a:lnTo>
                  <a:pt x="32516" y="3871"/>
                </a:lnTo>
                <a:lnTo>
                  <a:pt x="32453" y="3851"/>
                </a:lnTo>
                <a:lnTo>
                  <a:pt x="32432" y="3809"/>
                </a:lnTo>
                <a:lnTo>
                  <a:pt x="32307" y="3767"/>
                </a:lnTo>
                <a:lnTo>
                  <a:pt x="32307" y="3704"/>
                </a:lnTo>
                <a:lnTo>
                  <a:pt x="32244" y="3662"/>
                </a:lnTo>
                <a:lnTo>
                  <a:pt x="32202" y="3662"/>
                </a:lnTo>
                <a:lnTo>
                  <a:pt x="32139" y="3599"/>
                </a:lnTo>
                <a:lnTo>
                  <a:pt x="32139" y="3558"/>
                </a:lnTo>
                <a:lnTo>
                  <a:pt x="32077" y="3558"/>
                </a:lnTo>
                <a:lnTo>
                  <a:pt x="32014" y="3474"/>
                </a:lnTo>
                <a:lnTo>
                  <a:pt x="31993" y="3432"/>
                </a:lnTo>
                <a:lnTo>
                  <a:pt x="31930" y="3369"/>
                </a:lnTo>
                <a:lnTo>
                  <a:pt x="31888" y="3369"/>
                </a:lnTo>
                <a:lnTo>
                  <a:pt x="31846" y="3453"/>
                </a:lnTo>
                <a:lnTo>
                  <a:pt x="31805" y="3432"/>
                </a:lnTo>
                <a:lnTo>
                  <a:pt x="31763" y="3453"/>
                </a:lnTo>
                <a:lnTo>
                  <a:pt x="31721" y="3495"/>
                </a:lnTo>
                <a:lnTo>
                  <a:pt x="31658" y="3453"/>
                </a:lnTo>
                <a:lnTo>
                  <a:pt x="31616" y="3390"/>
                </a:lnTo>
                <a:lnTo>
                  <a:pt x="31574" y="3369"/>
                </a:lnTo>
                <a:lnTo>
                  <a:pt x="31449" y="3369"/>
                </a:lnTo>
                <a:lnTo>
                  <a:pt x="31386" y="3348"/>
                </a:lnTo>
                <a:lnTo>
                  <a:pt x="31449" y="3286"/>
                </a:lnTo>
                <a:lnTo>
                  <a:pt x="31449" y="3244"/>
                </a:lnTo>
                <a:lnTo>
                  <a:pt x="31365" y="3244"/>
                </a:lnTo>
                <a:lnTo>
                  <a:pt x="31302" y="3286"/>
                </a:lnTo>
                <a:lnTo>
                  <a:pt x="31177" y="3286"/>
                </a:lnTo>
                <a:lnTo>
                  <a:pt x="31135" y="3327"/>
                </a:lnTo>
                <a:lnTo>
                  <a:pt x="31072" y="3265"/>
                </a:lnTo>
                <a:lnTo>
                  <a:pt x="31030" y="3286"/>
                </a:lnTo>
                <a:lnTo>
                  <a:pt x="30947" y="3286"/>
                </a:lnTo>
                <a:lnTo>
                  <a:pt x="30884" y="3223"/>
                </a:lnTo>
                <a:lnTo>
                  <a:pt x="30800" y="3181"/>
                </a:lnTo>
                <a:lnTo>
                  <a:pt x="30675" y="3055"/>
                </a:lnTo>
                <a:lnTo>
                  <a:pt x="30633" y="2930"/>
                </a:lnTo>
                <a:lnTo>
                  <a:pt x="30633" y="2846"/>
                </a:lnTo>
                <a:lnTo>
                  <a:pt x="30612" y="2742"/>
                </a:lnTo>
                <a:lnTo>
                  <a:pt x="30549" y="2742"/>
                </a:lnTo>
                <a:lnTo>
                  <a:pt x="30465" y="2721"/>
                </a:lnTo>
                <a:lnTo>
                  <a:pt x="30465" y="2574"/>
                </a:lnTo>
                <a:lnTo>
                  <a:pt x="30424" y="2553"/>
                </a:lnTo>
                <a:lnTo>
                  <a:pt x="30403" y="2428"/>
                </a:lnTo>
                <a:lnTo>
                  <a:pt x="30361" y="2323"/>
                </a:lnTo>
                <a:lnTo>
                  <a:pt x="30152" y="2198"/>
                </a:lnTo>
                <a:lnTo>
                  <a:pt x="30047" y="2030"/>
                </a:lnTo>
                <a:lnTo>
                  <a:pt x="30026" y="1988"/>
                </a:lnTo>
                <a:lnTo>
                  <a:pt x="29984" y="1884"/>
                </a:lnTo>
                <a:lnTo>
                  <a:pt x="29921" y="1905"/>
                </a:lnTo>
                <a:lnTo>
                  <a:pt x="29901" y="1905"/>
                </a:lnTo>
                <a:lnTo>
                  <a:pt x="29901" y="1821"/>
                </a:lnTo>
                <a:lnTo>
                  <a:pt x="29921" y="1779"/>
                </a:lnTo>
                <a:lnTo>
                  <a:pt x="29838" y="1716"/>
                </a:lnTo>
                <a:lnTo>
                  <a:pt x="29796" y="1612"/>
                </a:lnTo>
                <a:lnTo>
                  <a:pt x="29733" y="1591"/>
                </a:lnTo>
                <a:lnTo>
                  <a:pt x="29712" y="1507"/>
                </a:lnTo>
                <a:lnTo>
                  <a:pt x="29670" y="1444"/>
                </a:lnTo>
                <a:lnTo>
                  <a:pt x="29608" y="1340"/>
                </a:lnTo>
                <a:lnTo>
                  <a:pt x="29482" y="1256"/>
                </a:lnTo>
                <a:lnTo>
                  <a:pt x="29461" y="1193"/>
                </a:lnTo>
                <a:lnTo>
                  <a:pt x="29503" y="1130"/>
                </a:lnTo>
                <a:lnTo>
                  <a:pt x="29482" y="1047"/>
                </a:lnTo>
                <a:lnTo>
                  <a:pt x="29315" y="1047"/>
                </a:lnTo>
                <a:lnTo>
                  <a:pt x="29294" y="984"/>
                </a:lnTo>
                <a:lnTo>
                  <a:pt x="29294" y="942"/>
                </a:lnTo>
                <a:lnTo>
                  <a:pt x="29273" y="879"/>
                </a:lnTo>
                <a:lnTo>
                  <a:pt x="29273" y="817"/>
                </a:lnTo>
                <a:lnTo>
                  <a:pt x="29231" y="733"/>
                </a:lnTo>
                <a:lnTo>
                  <a:pt x="29168" y="712"/>
                </a:lnTo>
                <a:lnTo>
                  <a:pt x="29168" y="649"/>
                </a:lnTo>
                <a:lnTo>
                  <a:pt x="29147" y="607"/>
                </a:lnTo>
                <a:lnTo>
                  <a:pt x="29085" y="628"/>
                </a:lnTo>
                <a:lnTo>
                  <a:pt x="28980" y="607"/>
                </a:lnTo>
                <a:lnTo>
                  <a:pt x="28959" y="545"/>
                </a:lnTo>
                <a:lnTo>
                  <a:pt x="28980" y="482"/>
                </a:lnTo>
                <a:lnTo>
                  <a:pt x="28959" y="440"/>
                </a:lnTo>
                <a:lnTo>
                  <a:pt x="28875" y="419"/>
                </a:lnTo>
                <a:lnTo>
                  <a:pt x="28833" y="461"/>
                </a:lnTo>
                <a:lnTo>
                  <a:pt x="28792" y="419"/>
                </a:lnTo>
                <a:lnTo>
                  <a:pt x="28750" y="419"/>
                </a:lnTo>
                <a:lnTo>
                  <a:pt x="28708" y="356"/>
                </a:lnTo>
                <a:lnTo>
                  <a:pt x="28750" y="293"/>
                </a:lnTo>
                <a:lnTo>
                  <a:pt x="28687" y="231"/>
                </a:lnTo>
                <a:lnTo>
                  <a:pt x="28624" y="210"/>
                </a:lnTo>
                <a:lnTo>
                  <a:pt x="28561" y="231"/>
                </a:lnTo>
                <a:lnTo>
                  <a:pt x="28520" y="147"/>
                </a:lnTo>
                <a:lnTo>
                  <a:pt x="28457" y="189"/>
                </a:lnTo>
                <a:lnTo>
                  <a:pt x="28373" y="189"/>
                </a:lnTo>
                <a:lnTo>
                  <a:pt x="28331" y="147"/>
                </a:lnTo>
                <a:lnTo>
                  <a:pt x="28268" y="189"/>
                </a:lnTo>
                <a:lnTo>
                  <a:pt x="28268" y="252"/>
                </a:lnTo>
                <a:lnTo>
                  <a:pt x="28248" y="293"/>
                </a:lnTo>
                <a:lnTo>
                  <a:pt x="28143" y="231"/>
                </a:lnTo>
                <a:lnTo>
                  <a:pt x="28101" y="189"/>
                </a:lnTo>
                <a:lnTo>
                  <a:pt x="28017" y="210"/>
                </a:lnTo>
                <a:lnTo>
                  <a:pt x="27892" y="210"/>
                </a:lnTo>
                <a:lnTo>
                  <a:pt x="27892" y="189"/>
                </a:lnTo>
                <a:lnTo>
                  <a:pt x="27808" y="105"/>
                </a:lnTo>
                <a:lnTo>
                  <a:pt x="27620" y="84"/>
                </a:lnTo>
                <a:lnTo>
                  <a:pt x="27536" y="21"/>
                </a:lnTo>
                <a:lnTo>
                  <a:pt x="27432" y="21"/>
                </a:lnTo>
                <a:lnTo>
                  <a:pt x="27390" y="1"/>
                </a:lnTo>
                <a:close/>
              </a:path>
            </a:pathLst>
          </a:custGeom>
          <a:solidFill>
            <a:schemeClr val="accent6">
              <a:lumMod val="60000"/>
              <a:lumOff val="40000"/>
            </a:schemeClr>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85" name="Google Shape;10536;p32">
            <a:extLst>
              <a:ext uri="{FF2B5EF4-FFF2-40B4-BE49-F238E27FC236}">
                <a16:creationId xmlns:a16="http://schemas.microsoft.com/office/drawing/2014/main" id="{46C1346B-0679-68C3-99D9-1B88A2089BA4}"/>
              </a:ext>
            </a:extLst>
          </p:cNvPr>
          <p:cNvSpPr/>
          <p:nvPr/>
        </p:nvSpPr>
        <p:spPr>
          <a:xfrm>
            <a:off x="9993196" y="3766268"/>
            <a:ext cx="2475" cy="3190"/>
          </a:xfrm>
          <a:custGeom>
            <a:avLst/>
            <a:gdLst/>
            <a:ahLst/>
            <a:cxnLst/>
            <a:rect l="l" t="t" r="r" b="b"/>
            <a:pathLst>
              <a:path w="64" h="85" extrusionOk="0">
                <a:moveTo>
                  <a:pt x="63" y="85"/>
                </a:moveTo>
                <a:lnTo>
                  <a:pt x="1" y="1"/>
                </a:lnTo>
                <a:lnTo>
                  <a:pt x="1"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86" name="Google Shape;10537;p32">
            <a:extLst>
              <a:ext uri="{FF2B5EF4-FFF2-40B4-BE49-F238E27FC236}">
                <a16:creationId xmlns:a16="http://schemas.microsoft.com/office/drawing/2014/main" id="{7AEA9E31-A107-A8E9-25C1-F6E505CA1689}"/>
              </a:ext>
            </a:extLst>
          </p:cNvPr>
          <p:cNvSpPr/>
          <p:nvPr/>
        </p:nvSpPr>
        <p:spPr>
          <a:xfrm>
            <a:off x="9967319" y="3789034"/>
            <a:ext cx="4061" cy="3974"/>
          </a:xfrm>
          <a:custGeom>
            <a:avLst/>
            <a:gdLst/>
            <a:ahLst/>
            <a:cxnLst/>
            <a:rect l="l" t="t" r="r" b="b"/>
            <a:pathLst>
              <a:path w="105" h="106" extrusionOk="0">
                <a:moveTo>
                  <a:pt x="0" y="105"/>
                </a:moveTo>
                <a:lnTo>
                  <a:pt x="105" y="1"/>
                </a:lnTo>
                <a:lnTo>
                  <a:pt x="105"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87" name="Google Shape;10538;p32">
            <a:extLst>
              <a:ext uri="{FF2B5EF4-FFF2-40B4-BE49-F238E27FC236}">
                <a16:creationId xmlns:a16="http://schemas.microsoft.com/office/drawing/2014/main" id="{01859DC3-385F-90C2-0634-D3EC452F7D0C}"/>
              </a:ext>
            </a:extLst>
          </p:cNvPr>
          <p:cNvSpPr/>
          <p:nvPr/>
        </p:nvSpPr>
        <p:spPr>
          <a:xfrm>
            <a:off x="9153910" y="3402150"/>
            <a:ext cx="8159" cy="2401"/>
          </a:xfrm>
          <a:custGeom>
            <a:avLst/>
            <a:gdLst/>
            <a:ahLst/>
            <a:cxnLst/>
            <a:rect l="l" t="t" r="r" b="b"/>
            <a:pathLst>
              <a:path w="211" h="64" extrusionOk="0">
                <a:moveTo>
                  <a:pt x="210" y="0"/>
                </a:moveTo>
                <a:lnTo>
                  <a:pt x="1" y="63"/>
                </a:lnTo>
                <a:lnTo>
                  <a:pt x="22" y="63"/>
                </a:lnTo>
                <a:lnTo>
                  <a:pt x="210"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88" name="Google Shape;10539;p32">
            <a:extLst>
              <a:ext uri="{FF2B5EF4-FFF2-40B4-BE49-F238E27FC236}">
                <a16:creationId xmlns:a16="http://schemas.microsoft.com/office/drawing/2014/main" id="{9C9E09EE-A6E8-943D-5186-FF15BEA4B950}"/>
              </a:ext>
            </a:extLst>
          </p:cNvPr>
          <p:cNvSpPr/>
          <p:nvPr/>
        </p:nvSpPr>
        <p:spPr>
          <a:xfrm>
            <a:off x="8678027" y="2874297"/>
            <a:ext cx="864652" cy="438437"/>
          </a:xfrm>
          <a:custGeom>
            <a:avLst/>
            <a:gdLst/>
            <a:ahLst/>
            <a:cxnLst/>
            <a:rect l="l" t="t" r="r" b="b"/>
            <a:pathLst>
              <a:path w="21908" h="11509" extrusionOk="0">
                <a:moveTo>
                  <a:pt x="10860" y="0"/>
                </a:moveTo>
                <a:lnTo>
                  <a:pt x="10755" y="84"/>
                </a:lnTo>
                <a:lnTo>
                  <a:pt x="10713" y="189"/>
                </a:lnTo>
                <a:lnTo>
                  <a:pt x="10567" y="189"/>
                </a:lnTo>
                <a:lnTo>
                  <a:pt x="10483" y="252"/>
                </a:lnTo>
                <a:lnTo>
                  <a:pt x="10546" y="314"/>
                </a:lnTo>
                <a:lnTo>
                  <a:pt x="10546" y="398"/>
                </a:lnTo>
                <a:lnTo>
                  <a:pt x="10400" y="419"/>
                </a:lnTo>
                <a:lnTo>
                  <a:pt x="10337" y="419"/>
                </a:lnTo>
                <a:lnTo>
                  <a:pt x="10253" y="524"/>
                </a:lnTo>
                <a:lnTo>
                  <a:pt x="10128" y="524"/>
                </a:lnTo>
                <a:lnTo>
                  <a:pt x="10044" y="586"/>
                </a:lnTo>
                <a:lnTo>
                  <a:pt x="9981" y="586"/>
                </a:lnTo>
                <a:lnTo>
                  <a:pt x="9751" y="733"/>
                </a:lnTo>
                <a:lnTo>
                  <a:pt x="9625" y="796"/>
                </a:lnTo>
                <a:lnTo>
                  <a:pt x="9521" y="837"/>
                </a:lnTo>
                <a:lnTo>
                  <a:pt x="9437" y="837"/>
                </a:lnTo>
                <a:lnTo>
                  <a:pt x="9353" y="775"/>
                </a:lnTo>
                <a:lnTo>
                  <a:pt x="9312" y="837"/>
                </a:lnTo>
                <a:lnTo>
                  <a:pt x="9291" y="921"/>
                </a:lnTo>
                <a:lnTo>
                  <a:pt x="9144" y="921"/>
                </a:lnTo>
                <a:lnTo>
                  <a:pt x="9102" y="984"/>
                </a:lnTo>
                <a:lnTo>
                  <a:pt x="9102" y="1088"/>
                </a:lnTo>
                <a:lnTo>
                  <a:pt x="9040" y="1130"/>
                </a:lnTo>
                <a:lnTo>
                  <a:pt x="8977" y="1109"/>
                </a:lnTo>
                <a:lnTo>
                  <a:pt x="8893" y="1109"/>
                </a:lnTo>
                <a:lnTo>
                  <a:pt x="8789" y="1151"/>
                </a:lnTo>
                <a:lnTo>
                  <a:pt x="8663" y="1172"/>
                </a:lnTo>
                <a:lnTo>
                  <a:pt x="8496" y="1256"/>
                </a:lnTo>
                <a:lnTo>
                  <a:pt x="8475" y="1319"/>
                </a:lnTo>
                <a:lnTo>
                  <a:pt x="8307" y="1340"/>
                </a:lnTo>
                <a:lnTo>
                  <a:pt x="8182" y="1402"/>
                </a:lnTo>
                <a:lnTo>
                  <a:pt x="8035" y="1423"/>
                </a:lnTo>
                <a:lnTo>
                  <a:pt x="7847" y="1465"/>
                </a:lnTo>
                <a:lnTo>
                  <a:pt x="7826" y="1549"/>
                </a:lnTo>
                <a:lnTo>
                  <a:pt x="7763" y="1632"/>
                </a:lnTo>
                <a:lnTo>
                  <a:pt x="7721" y="1528"/>
                </a:lnTo>
                <a:lnTo>
                  <a:pt x="7617" y="1528"/>
                </a:lnTo>
                <a:lnTo>
                  <a:pt x="7512" y="1570"/>
                </a:lnTo>
                <a:lnTo>
                  <a:pt x="7512" y="1653"/>
                </a:lnTo>
                <a:lnTo>
                  <a:pt x="7449" y="1695"/>
                </a:lnTo>
                <a:lnTo>
                  <a:pt x="7345" y="1653"/>
                </a:lnTo>
                <a:lnTo>
                  <a:pt x="7219" y="1653"/>
                </a:lnTo>
                <a:lnTo>
                  <a:pt x="7198" y="1612"/>
                </a:lnTo>
                <a:lnTo>
                  <a:pt x="7115" y="1612"/>
                </a:lnTo>
                <a:lnTo>
                  <a:pt x="7031" y="1653"/>
                </a:lnTo>
                <a:lnTo>
                  <a:pt x="6926" y="1674"/>
                </a:lnTo>
                <a:lnTo>
                  <a:pt x="6884" y="1695"/>
                </a:lnTo>
                <a:lnTo>
                  <a:pt x="6926" y="1842"/>
                </a:lnTo>
                <a:lnTo>
                  <a:pt x="6884" y="1925"/>
                </a:lnTo>
                <a:lnTo>
                  <a:pt x="6989" y="1946"/>
                </a:lnTo>
                <a:lnTo>
                  <a:pt x="7136" y="1925"/>
                </a:lnTo>
                <a:lnTo>
                  <a:pt x="7198" y="2051"/>
                </a:lnTo>
                <a:lnTo>
                  <a:pt x="7031" y="2051"/>
                </a:lnTo>
                <a:lnTo>
                  <a:pt x="6989" y="2093"/>
                </a:lnTo>
                <a:lnTo>
                  <a:pt x="6989" y="2156"/>
                </a:lnTo>
                <a:lnTo>
                  <a:pt x="7136" y="2176"/>
                </a:lnTo>
                <a:lnTo>
                  <a:pt x="7240" y="2197"/>
                </a:lnTo>
                <a:lnTo>
                  <a:pt x="7324" y="2156"/>
                </a:lnTo>
                <a:lnTo>
                  <a:pt x="7408" y="2156"/>
                </a:lnTo>
                <a:lnTo>
                  <a:pt x="7512" y="2260"/>
                </a:lnTo>
                <a:lnTo>
                  <a:pt x="7617" y="2281"/>
                </a:lnTo>
                <a:lnTo>
                  <a:pt x="7617" y="2386"/>
                </a:lnTo>
                <a:lnTo>
                  <a:pt x="7554" y="2449"/>
                </a:lnTo>
                <a:lnTo>
                  <a:pt x="7449" y="2407"/>
                </a:lnTo>
                <a:lnTo>
                  <a:pt x="7219" y="2449"/>
                </a:lnTo>
                <a:lnTo>
                  <a:pt x="7094" y="2553"/>
                </a:lnTo>
                <a:lnTo>
                  <a:pt x="6947" y="2741"/>
                </a:lnTo>
                <a:lnTo>
                  <a:pt x="6947" y="2867"/>
                </a:lnTo>
                <a:lnTo>
                  <a:pt x="7031" y="2888"/>
                </a:lnTo>
                <a:lnTo>
                  <a:pt x="7052" y="3013"/>
                </a:lnTo>
                <a:lnTo>
                  <a:pt x="6989" y="3118"/>
                </a:lnTo>
                <a:lnTo>
                  <a:pt x="6947" y="3244"/>
                </a:lnTo>
                <a:lnTo>
                  <a:pt x="6843" y="3244"/>
                </a:lnTo>
                <a:lnTo>
                  <a:pt x="6843" y="3306"/>
                </a:lnTo>
                <a:lnTo>
                  <a:pt x="6884" y="3390"/>
                </a:lnTo>
                <a:lnTo>
                  <a:pt x="6884" y="3453"/>
                </a:lnTo>
                <a:lnTo>
                  <a:pt x="7031" y="3453"/>
                </a:lnTo>
                <a:lnTo>
                  <a:pt x="7115" y="3537"/>
                </a:lnTo>
                <a:lnTo>
                  <a:pt x="7240" y="3557"/>
                </a:lnTo>
                <a:lnTo>
                  <a:pt x="7240" y="3620"/>
                </a:lnTo>
                <a:lnTo>
                  <a:pt x="7366" y="3704"/>
                </a:lnTo>
                <a:lnTo>
                  <a:pt x="7533" y="3725"/>
                </a:lnTo>
                <a:lnTo>
                  <a:pt x="7575" y="3746"/>
                </a:lnTo>
                <a:lnTo>
                  <a:pt x="7617" y="4227"/>
                </a:lnTo>
                <a:lnTo>
                  <a:pt x="7554" y="4290"/>
                </a:lnTo>
                <a:lnTo>
                  <a:pt x="7366" y="4373"/>
                </a:lnTo>
                <a:lnTo>
                  <a:pt x="7219" y="4353"/>
                </a:lnTo>
                <a:lnTo>
                  <a:pt x="7031" y="4248"/>
                </a:lnTo>
                <a:lnTo>
                  <a:pt x="6947" y="4290"/>
                </a:lnTo>
                <a:lnTo>
                  <a:pt x="6947" y="4394"/>
                </a:lnTo>
                <a:lnTo>
                  <a:pt x="6905" y="4541"/>
                </a:lnTo>
                <a:lnTo>
                  <a:pt x="6780" y="4562"/>
                </a:lnTo>
                <a:lnTo>
                  <a:pt x="6571" y="4457"/>
                </a:lnTo>
                <a:lnTo>
                  <a:pt x="6403" y="4457"/>
                </a:lnTo>
                <a:lnTo>
                  <a:pt x="6320" y="4394"/>
                </a:lnTo>
                <a:lnTo>
                  <a:pt x="6278" y="4436"/>
                </a:lnTo>
                <a:lnTo>
                  <a:pt x="6173" y="4394"/>
                </a:lnTo>
                <a:lnTo>
                  <a:pt x="6048" y="4269"/>
                </a:lnTo>
                <a:lnTo>
                  <a:pt x="6152" y="4227"/>
                </a:lnTo>
                <a:lnTo>
                  <a:pt x="6173" y="4143"/>
                </a:lnTo>
                <a:lnTo>
                  <a:pt x="6089" y="4122"/>
                </a:lnTo>
                <a:lnTo>
                  <a:pt x="5964" y="4039"/>
                </a:lnTo>
                <a:lnTo>
                  <a:pt x="5880" y="4122"/>
                </a:lnTo>
                <a:lnTo>
                  <a:pt x="5755" y="4081"/>
                </a:lnTo>
                <a:lnTo>
                  <a:pt x="5671" y="4122"/>
                </a:lnTo>
                <a:lnTo>
                  <a:pt x="5692" y="4269"/>
                </a:lnTo>
                <a:lnTo>
                  <a:pt x="5545" y="4290"/>
                </a:lnTo>
                <a:lnTo>
                  <a:pt x="5483" y="4227"/>
                </a:lnTo>
                <a:lnTo>
                  <a:pt x="5336" y="4060"/>
                </a:lnTo>
                <a:lnTo>
                  <a:pt x="5211" y="4081"/>
                </a:lnTo>
                <a:lnTo>
                  <a:pt x="5148" y="4185"/>
                </a:lnTo>
                <a:lnTo>
                  <a:pt x="5064" y="4081"/>
                </a:lnTo>
                <a:lnTo>
                  <a:pt x="5001" y="4122"/>
                </a:lnTo>
                <a:lnTo>
                  <a:pt x="5001" y="4248"/>
                </a:lnTo>
                <a:lnTo>
                  <a:pt x="4855" y="4248"/>
                </a:lnTo>
                <a:lnTo>
                  <a:pt x="4834" y="4457"/>
                </a:lnTo>
                <a:lnTo>
                  <a:pt x="4708" y="4562"/>
                </a:lnTo>
                <a:lnTo>
                  <a:pt x="4625" y="4541"/>
                </a:lnTo>
                <a:lnTo>
                  <a:pt x="4541" y="4436"/>
                </a:lnTo>
                <a:lnTo>
                  <a:pt x="4332" y="4394"/>
                </a:lnTo>
                <a:lnTo>
                  <a:pt x="4269" y="4269"/>
                </a:lnTo>
                <a:lnTo>
                  <a:pt x="4123" y="4353"/>
                </a:lnTo>
                <a:lnTo>
                  <a:pt x="4164" y="4478"/>
                </a:lnTo>
                <a:lnTo>
                  <a:pt x="4081" y="4604"/>
                </a:lnTo>
                <a:lnTo>
                  <a:pt x="3997" y="4583"/>
                </a:lnTo>
                <a:lnTo>
                  <a:pt x="3997" y="4457"/>
                </a:lnTo>
                <a:lnTo>
                  <a:pt x="3955" y="4373"/>
                </a:lnTo>
                <a:lnTo>
                  <a:pt x="3871" y="4373"/>
                </a:lnTo>
                <a:lnTo>
                  <a:pt x="3704" y="4248"/>
                </a:lnTo>
                <a:lnTo>
                  <a:pt x="3599" y="4122"/>
                </a:lnTo>
                <a:lnTo>
                  <a:pt x="3474" y="4122"/>
                </a:lnTo>
                <a:lnTo>
                  <a:pt x="3369" y="3976"/>
                </a:lnTo>
                <a:lnTo>
                  <a:pt x="3286" y="3955"/>
                </a:lnTo>
                <a:lnTo>
                  <a:pt x="3244" y="3871"/>
                </a:lnTo>
                <a:lnTo>
                  <a:pt x="3160" y="3871"/>
                </a:lnTo>
                <a:lnTo>
                  <a:pt x="2951" y="3955"/>
                </a:lnTo>
                <a:lnTo>
                  <a:pt x="2825" y="3850"/>
                </a:lnTo>
                <a:lnTo>
                  <a:pt x="2742" y="3704"/>
                </a:lnTo>
                <a:lnTo>
                  <a:pt x="2637" y="3704"/>
                </a:lnTo>
                <a:lnTo>
                  <a:pt x="2532" y="3809"/>
                </a:lnTo>
                <a:lnTo>
                  <a:pt x="2407" y="3809"/>
                </a:lnTo>
                <a:lnTo>
                  <a:pt x="2407" y="3871"/>
                </a:lnTo>
                <a:lnTo>
                  <a:pt x="2323" y="3955"/>
                </a:lnTo>
                <a:lnTo>
                  <a:pt x="2323" y="3850"/>
                </a:lnTo>
                <a:lnTo>
                  <a:pt x="2239" y="3913"/>
                </a:lnTo>
                <a:lnTo>
                  <a:pt x="2218" y="3976"/>
                </a:lnTo>
                <a:lnTo>
                  <a:pt x="2114" y="4060"/>
                </a:lnTo>
                <a:lnTo>
                  <a:pt x="2030" y="3976"/>
                </a:lnTo>
                <a:lnTo>
                  <a:pt x="2114" y="3913"/>
                </a:lnTo>
                <a:lnTo>
                  <a:pt x="2135" y="3829"/>
                </a:lnTo>
                <a:lnTo>
                  <a:pt x="2009" y="3767"/>
                </a:lnTo>
                <a:lnTo>
                  <a:pt x="1821" y="3662"/>
                </a:lnTo>
                <a:lnTo>
                  <a:pt x="1800" y="3746"/>
                </a:lnTo>
                <a:lnTo>
                  <a:pt x="1821" y="3850"/>
                </a:lnTo>
                <a:lnTo>
                  <a:pt x="1821" y="3955"/>
                </a:lnTo>
                <a:lnTo>
                  <a:pt x="1695" y="3913"/>
                </a:lnTo>
                <a:lnTo>
                  <a:pt x="1612" y="3976"/>
                </a:lnTo>
                <a:lnTo>
                  <a:pt x="1570" y="4143"/>
                </a:lnTo>
                <a:lnTo>
                  <a:pt x="1486" y="4143"/>
                </a:lnTo>
                <a:lnTo>
                  <a:pt x="1298" y="4248"/>
                </a:lnTo>
                <a:lnTo>
                  <a:pt x="1277" y="4373"/>
                </a:lnTo>
                <a:lnTo>
                  <a:pt x="1361" y="4478"/>
                </a:lnTo>
                <a:lnTo>
                  <a:pt x="1361" y="4604"/>
                </a:lnTo>
                <a:lnTo>
                  <a:pt x="1172" y="4604"/>
                </a:lnTo>
                <a:lnTo>
                  <a:pt x="984" y="4645"/>
                </a:lnTo>
                <a:lnTo>
                  <a:pt x="1130" y="5106"/>
                </a:lnTo>
                <a:lnTo>
                  <a:pt x="1047" y="5169"/>
                </a:lnTo>
                <a:lnTo>
                  <a:pt x="1068" y="5336"/>
                </a:lnTo>
                <a:lnTo>
                  <a:pt x="879" y="5336"/>
                </a:lnTo>
                <a:lnTo>
                  <a:pt x="733" y="5231"/>
                </a:lnTo>
                <a:lnTo>
                  <a:pt x="670" y="5127"/>
                </a:lnTo>
                <a:lnTo>
                  <a:pt x="356" y="4876"/>
                </a:lnTo>
                <a:lnTo>
                  <a:pt x="294" y="4980"/>
                </a:lnTo>
                <a:lnTo>
                  <a:pt x="294" y="5106"/>
                </a:lnTo>
                <a:lnTo>
                  <a:pt x="126" y="5315"/>
                </a:lnTo>
                <a:lnTo>
                  <a:pt x="22" y="5378"/>
                </a:lnTo>
                <a:lnTo>
                  <a:pt x="42" y="5629"/>
                </a:lnTo>
                <a:lnTo>
                  <a:pt x="126" y="5734"/>
                </a:lnTo>
                <a:lnTo>
                  <a:pt x="105" y="6068"/>
                </a:lnTo>
                <a:lnTo>
                  <a:pt x="1" y="6278"/>
                </a:lnTo>
                <a:lnTo>
                  <a:pt x="231" y="6382"/>
                </a:lnTo>
                <a:lnTo>
                  <a:pt x="335" y="6550"/>
                </a:lnTo>
                <a:lnTo>
                  <a:pt x="314" y="6633"/>
                </a:lnTo>
                <a:lnTo>
                  <a:pt x="503" y="6780"/>
                </a:lnTo>
                <a:lnTo>
                  <a:pt x="545" y="6696"/>
                </a:lnTo>
                <a:lnTo>
                  <a:pt x="921" y="6801"/>
                </a:lnTo>
                <a:lnTo>
                  <a:pt x="1172" y="7052"/>
                </a:lnTo>
                <a:lnTo>
                  <a:pt x="1402" y="7428"/>
                </a:lnTo>
                <a:lnTo>
                  <a:pt x="1172" y="7428"/>
                </a:lnTo>
                <a:lnTo>
                  <a:pt x="1172" y="7533"/>
                </a:lnTo>
                <a:lnTo>
                  <a:pt x="1382" y="7679"/>
                </a:lnTo>
                <a:lnTo>
                  <a:pt x="1549" y="7617"/>
                </a:lnTo>
                <a:lnTo>
                  <a:pt x="1674" y="7721"/>
                </a:lnTo>
                <a:lnTo>
                  <a:pt x="1716" y="7721"/>
                </a:lnTo>
                <a:lnTo>
                  <a:pt x="1758" y="7784"/>
                </a:lnTo>
                <a:lnTo>
                  <a:pt x="1821" y="7784"/>
                </a:lnTo>
                <a:lnTo>
                  <a:pt x="1863" y="7721"/>
                </a:lnTo>
                <a:lnTo>
                  <a:pt x="1905" y="7721"/>
                </a:lnTo>
                <a:lnTo>
                  <a:pt x="1967" y="7784"/>
                </a:lnTo>
                <a:lnTo>
                  <a:pt x="2009" y="7721"/>
                </a:lnTo>
                <a:lnTo>
                  <a:pt x="2009" y="7638"/>
                </a:lnTo>
                <a:lnTo>
                  <a:pt x="2072" y="7679"/>
                </a:lnTo>
                <a:lnTo>
                  <a:pt x="2177" y="7596"/>
                </a:lnTo>
                <a:lnTo>
                  <a:pt x="2218" y="7512"/>
                </a:lnTo>
                <a:lnTo>
                  <a:pt x="2281" y="7512"/>
                </a:lnTo>
                <a:lnTo>
                  <a:pt x="2344" y="7428"/>
                </a:lnTo>
                <a:lnTo>
                  <a:pt x="2407" y="7428"/>
                </a:lnTo>
                <a:lnTo>
                  <a:pt x="2428" y="7470"/>
                </a:lnTo>
                <a:lnTo>
                  <a:pt x="2491" y="7428"/>
                </a:lnTo>
                <a:lnTo>
                  <a:pt x="2511" y="7366"/>
                </a:lnTo>
                <a:lnTo>
                  <a:pt x="2595" y="7282"/>
                </a:lnTo>
                <a:lnTo>
                  <a:pt x="2721" y="7282"/>
                </a:lnTo>
                <a:lnTo>
                  <a:pt x="2763" y="7303"/>
                </a:lnTo>
                <a:lnTo>
                  <a:pt x="2846" y="7303"/>
                </a:lnTo>
                <a:lnTo>
                  <a:pt x="2909" y="7282"/>
                </a:lnTo>
                <a:lnTo>
                  <a:pt x="2930" y="7303"/>
                </a:lnTo>
                <a:lnTo>
                  <a:pt x="2930" y="7386"/>
                </a:lnTo>
                <a:lnTo>
                  <a:pt x="2972" y="7470"/>
                </a:lnTo>
                <a:lnTo>
                  <a:pt x="3014" y="7407"/>
                </a:lnTo>
                <a:lnTo>
                  <a:pt x="3076" y="7407"/>
                </a:lnTo>
                <a:lnTo>
                  <a:pt x="3076" y="7470"/>
                </a:lnTo>
                <a:lnTo>
                  <a:pt x="3160" y="7491"/>
                </a:lnTo>
                <a:lnTo>
                  <a:pt x="3223" y="7470"/>
                </a:lnTo>
                <a:lnTo>
                  <a:pt x="3244" y="7407"/>
                </a:lnTo>
                <a:lnTo>
                  <a:pt x="3286" y="7386"/>
                </a:lnTo>
                <a:lnTo>
                  <a:pt x="3286" y="7324"/>
                </a:lnTo>
                <a:lnTo>
                  <a:pt x="3369" y="7303"/>
                </a:lnTo>
                <a:lnTo>
                  <a:pt x="3453" y="7324"/>
                </a:lnTo>
                <a:lnTo>
                  <a:pt x="3662" y="7324"/>
                </a:lnTo>
                <a:lnTo>
                  <a:pt x="3662" y="7386"/>
                </a:lnTo>
                <a:lnTo>
                  <a:pt x="3704" y="7470"/>
                </a:lnTo>
                <a:lnTo>
                  <a:pt x="3788" y="7491"/>
                </a:lnTo>
                <a:lnTo>
                  <a:pt x="3788" y="7512"/>
                </a:lnTo>
                <a:lnTo>
                  <a:pt x="3746" y="7596"/>
                </a:lnTo>
                <a:lnTo>
                  <a:pt x="3767" y="7638"/>
                </a:lnTo>
                <a:lnTo>
                  <a:pt x="3871" y="7742"/>
                </a:lnTo>
                <a:lnTo>
                  <a:pt x="3851" y="7826"/>
                </a:lnTo>
                <a:lnTo>
                  <a:pt x="3788" y="7951"/>
                </a:lnTo>
                <a:lnTo>
                  <a:pt x="3809" y="8014"/>
                </a:lnTo>
                <a:lnTo>
                  <a:pt x="3851" y="8056"/>
                </a:lnTo>
                <a:lnTo>
                  <a:pt x="3871" y="8098"/>
                </a:lnTo>
                <a:lnTo>
                  <a:pt x="3851" y="8140"/>
                </a:lnTo>
                <a:lnTo>
                  <a:pt x="3767" y="8161"/>
                </a:lnTo>
                <a:lnTo>
                  <a:pt x="3746" y="8307"/>
                </a:lnTo>
                <a:lnTo>
                  <a:pt x="3809" y="8454"/>
                </a:lnTo>
                <a:lnTo>
                  <a:pt x="3913" y="8475"/>
                </a:lnTo>
                <a:lnTo>
                  <a:pt x="3997" y="8516"/>
                </a:lnTo>
                <a:lnTo>
                  <a:pt x="3997" y="8558"/>
                </a:lnTo>
                <a:lnTo>
                  <a:pt x="3871" y="8621"/>
                </a:lnTo>
                <a:lnTo>
                  <a:pt x="3788" y="8621"/>
                </a:lnTo>
                <a:lnTo>
                  <a:pt x="3683" y="8516"/>
                </a:lnTo>
                <a:lnTo>
                  <a:pt x="3599" y="8516"/>
                </a:lnTo>
                <a:lnTo>
                  <a:pt x="3558" y="8558"/>
                </a:lnTo>
                <a:lnTo>
                  <a:pt x="3495" y="8516"/>
                </a:lnTo>
                <a:lnTo>
                  <a:pt x="3432" y="8516"/>
                </a:lnTo>
                <a:lnTo>
                  <a:pt x="3286" y="8558"/>
                </a:lnTo>
                <a:lnTo>
                  <a:pt x="3223" y="8516"/>
                </a:lnTo>
                <a:lnTo>
                  <a:pt x="3118" y="8537"/>
                </a:lnTo>
                <a:lnTo>
                  <a:pt x="2972" y="8579"/>
                </a:lnTo>
                <a:lnTo>
                  <a:pt x="2930" y="8663"/>
                </a:lnTo>
                <a:lnTo>
                  <a:pt x="2930" y="8726"/>
                </a:lnTo>
                <a:lnTo>
                  <a:pt x="2930" y="8788"/>
                </a:lnTo>
                <a:lnTo>
                  <a:pt x="2867" y="8830"/>
                </a:lnTo>
                <a:lnTo>
                  <a:pt x="2867" y="8893"/>
                </a:lnTo>
                <a:lnTo>
                  <a:pt x="3014" y="9039"/>
                </a:lnTo>
                <a:lnTo>
                  <a:pt x="3014" y="9102"/>
                </a:lnTo>
                <a:lnTo>
                  <a:pt x="3035" y="9144"/>
                </a:lnTo>
                <a:lnTo>
                  <a:pt x="3139" y="9102"/>
                </a:lnTo>
                <a:lnTo>
                  <a:pt x="3160" y="9186"/>
                </a:lnTo>
                <a:lnTo>
                  <a:pt x="3139" y="9207"/>
                </a:lnTo>
                <a:lnTo>
                  <a:pt x="3055" y="9165"/>
                </a:lnTo>
                <a:lnTo>
                  <a:pt x="3014" y="9186"/>
                </a:lnTo>
                <a:lnTo>
                  <a:pt x="2930" y="9249"/>
                </a:lnTo>
                <a:lnTo>
                  <a:pt x="2867" y="9207"/>
                </a:lnTo>
                <a:lnTo>
                  <a:pt x="2825" y="9207"/>
                </a:lnTo>
                <a:lnTo>
                  <a:pt x="2763" y="9186"/>
                </a:lnTo>
                <a:lnTo>
                  <a:pt x="2616" y="9207"/>
                </a:lnTo>
                <a:lnTo>
                  <a:pt x="2532" y="9186"/>
                </a:lnTo>
                <a:lnTo>
                  <a:pt x="2491" y="9249"/>
                </a:lnTo>
                <a:lnTo>
                  <a:pt x="2491" y="9291"/>
                </a:lnTo>
                <a:lnTo>
                  <a:pt x="2553" y="9395"/>
                </a:lnTo>
                <a:lnTo>
                  <a:pt x="2637" y="9395"/>
                </a:lnTo>
                <a:lnTo>
                  <a:pt x="2742" y="9416"/>
                </a:lnTo>
                <a:lnTo>
                  <a:pt x="2804" y="9521"/>
                </a:lnTo>
                <a:lnTo>
                  <a:pt x="2846" y="9563"/>
                </a:lnTo>
                <a:lnTo>
                  <a:pt x="2909" y="9688"/>
                </a:lnTo>
                <a:lnTo>
                  <a:pt x="2951" y="9709"/>
                </a:lnTo>
                <a:lnTo>
                  <a:pt x="2972" y="9772"/>
                </a:lnTo>
                <a:lnTo>
                  <a:pt x="3139" y="9939"/>
                </a:lnTo>
                <a:lnTo>
                  <a:pt x="3139" y="10086"/>
                </a:lnTo>
                <a:lnTo>
                  <a:pt x="3139" y="10211"/>
                </a:lnTo>
                <a:lnTo>
                  <a:pt x="3181" y="10211"/>
                </a:lnTo>
                <a:lnTo>
                  <a:pt x="3286" y="10190"/>
                </a:lnTo>
                <a:lnTo>
                  <a:pt x="3327" y="10190"/>
                </a:lnTo>
                <a:lnTo>
                  <a:pt x="3369" y="10211"/>
                </a:lnTo>
                <a:lnTo>
                  <a:pt x="3432" y="10295"/>
                </a:lnTo>
                <a:lnTo>
                  <a:pt x="3474" y="10337"/>
                </a:lnTo>
                <a:lnTo>
                  <a:pt x="3537" y="10441"/>
                </a:lnTo>
                <a:lnTo>
                  <a:pt x="3579" y="10441"/>
                </a:lnTo>
                <a:lnTo>
                  <a:pt x="3662" y="10420"/>
                </a:lnTo>
                <a:lnTo>
                  <a:pt x="3767" y="10441"/>
                </a:lnTo>
                <a:lnTo>
                  <a:pt x="3871" y="10462"/>
                </a:lnTo>
                <a:lnTo>
                  <a:pt x="3976" y="10462"/>
                </a:lnTo>
                <a:lnTo>
                  <a:pt x="4018" y="10504"/>
                </a:lnTo>
                <a:lnTo>
                  <a:pt x="3997" y="10546"/>
                </a:lnTo>
                <a:lnTo>
                  <a:pt x="3997" y="10609"/>
                </a:lnTo>
                <a:lnTo>
                  <a:pt x="3997" y="10755"/>
                </a:lnTo>
                <a:lnTo>
                  <a:pt x="3913" y="10923"/>
                </a:lnTo>
                <a:lnTo>
                  <a:pt x="3955" y="11048"/>
                </a:lnTo>
                <a:lnTo>
                  <a:pt x="3976" y="11195"/>
                </a:lnTo>
                <a:lnTo>
                  <a:pt x="4311" y="10881"/>
                </a:lnTo>
                <a:lnTo>
                  <a:pt x="4604" y="10776"/>
                </a:lnTo>
                <a:lnTo>
                  <a:pt x="4959" y="10839"/>
                </a:lnTo>
                <a:lnTo>
                  <a:pt x="5378" y="11069"/>
                </a:lnTo>
                <a:lnTo>
                  <a:pt x="5755" y="11508"/>
                </a:lnTo>
                <a:lnTo>
                  <a:pt x="5985" y="11467"/>
                </a:lnTo>
                <a:lnTo>
                  <a:pt x="6068" y="11446"/>
                </a:lnTo>
                <a:lnTo>
                  <a:pt x="5629" y="8726"/>
                </a:lnTo>
                <a:lnTo>
                  <a:pt x="7136" y="8433"/>
                </a:lnTo>
                <a:lnTo>
                  <a:pt x="8056" y="9060"/>
                </a:lnTo>
                <a:lnTo>
                  <a:pt x="8391" y="9186"/>
                </a:lnTo>
                <a:lnTo>
                  <a:pt x="8893" y="9479"/>
                </a:lnTo>
                <a:lnTo>
                  <a:pt x="9751" y="9395"/>
                </a:lnTo>
                <a:lnTo>
                  <a:pt x="10693" y="9395"/>
                </a:lnTo>
                <a:lnTo>
                  <a:pt x="10985" y="9604"/>
                </a:lnTo>
                <a:lnTo>
                  <a:pt x="11132" y="9981"/>
                </a:lnTo>
                <a:lnTo>
                  <a:pt x="11320" y="9897"/>
                </a:lnTo>
                <a:lnTo>
                  <a:pt x="11341" y="10713"/>
                </a:lnTo>
                <a:lnTo>
                  <a:pt x="11760" y="10755"/>
                </a:lnTo>
                <a:lnTo>
                  <a:pt x="11990" y="11446"/>
                </a:lnTo>
                <a:lnTo>
                  <a:pt x="12115" y="11446"/>
                </a:lnTo>
                <a:lnTo>
                  <a:pt x="12366" y="11299"/>
                </a:lnTo>
                <a:lnTo>
                  <a:pt x="12555" y="11278"/>
                </a:lnTo>
                <a:lnTo>
                  <a:pt x="12743" y="11299"/>
                </a:lnTo>
                <a:lnTo>
                  <a:pt x="12994" y="11446"/>
                </a:lnTo>
                <a:lnTo>
                  <a:pt x="13078" y="11467"/>
                </a:lnTo>
                <a:lnTo>
                  <a:pt x="13287" y="11257"/>
                </a:lnTo>
                <a:lnTo>
                  <a:pt x="13413" y="11048"/>
                </a:lnTo>
                <a:lnTo>
                  <a:pt x="13475" y="10964"/>
                </a:lnTo>
                <a:lnTo>
                  <a:pt x="13538" y="10818"/>
                </a:lnTo>
                <a:lnTo>
                  <a:pt x="13789" y="10525"/>
                </a:lnTo>
                <a:lnTo>
                  <a:pt x="13894" y="10504"/>
                </a:lnTo>
                <a:lnTo>
                  <a:pt x="13998" y="10337"/>
                </a:lnTo>
                <a:lnTo>
                  <a:pt x="14040" y="10337"/>
                </a:lnTo>
                <a:lnTo>
                  <a:pt x="14040" y="10295"/>
                </a:lnTo>
                <a:lnTo>
                  <a:pt x="14166" y="10211"/>
                </a:lnTo>
                <a:lnTo>
                  <a:pt x="14145" y="10148"/>
                </a:lnTo>
                <a:lnTo>
                  <a:pt x="14250" y="10023"/>
                </a:lnTo>
                <a:lnTo>
                  <a:pt x="14438" y="10044"/>
                </a:lnTo>
                <a:lnTo>
                  <a:pt x="14543" y="10107"/>
                </a:lnTo>
                <a:lnTo>
                  <a:pt x="14961" y="10148"/>
                </a:lnTo>
                <a:lnTo>
                  <a:pt x="15317" y="10148"/>
                </a:lnTo>
                <a:lnTo>
                  <a:pt x="15505" y="10107"/>
                </a:lnTo>
                <a:lnTo>
                  <a:pt x="15484" y="9981"/>
                </a:lnTo>
                <a:lnTo>
                  <a:pt x="15463" y="9835"/>
                </a:lnTo>
                <a:lnTo>
                  <a:pt x="15463" y="9709"/>
                </a:lnTo>
                <a:lnTo>
                  <a:pt x="15505" y="9667"/>
                </a:lnTo>
                <a:lnTo>
                  <a:pt x="15610" y="9688"/>
                </a:lnTo>
                <a:lnTo>
                  <a:pt x="15777" y="9709"/>
                </a:lnTo>
                <a:lnTo>
                  <a:pt x="15819" y="9667"/>
                </a:lnTo>
                <a:lnTo>
                  <a:pt x="16007" y="9667"/>
                </a:lnTo>
                <a:lnTo>
                  <a:pt x="16133" y="9730"/>
                </a:lnTo>
                <a:lnTo>
                  <a:pt x="16342" y="9793"/>
                </a:lnTo>
                <a:lnTo>
                  <a:pt x="16677" y="9835"/>
                </a:lnTo>
                <a:lnTo>
                  <a:pt x="16781" y="9793"/>
                </a:lnTo>
                <a:lnTo>
                  <a:pt x="16886" y="9709"/>
                </a:lnTo>
                <a:lnTo>
                  <a:pt x="17032" y="9730"/>
                </a:lnTo>
                <a:lnTo>
                  <a:pt x="17158" y="9730"/>
                </a:lnTo>
                <a:lnTo>
                  <a:pt x="17451" y="9667"/>
                </a:lnTo>
                <a:lnTo>
                  <a:pt x="17723" y="9730"/>
                </a:lnTo>
                <a:lnTo>
                  <a:pt x="17911" y="9688"/>
                </a:lnTo>
                <a:lnTo>
                  <a:pt x="18246" y="9688"/>
                </a:lnTo>
                <a:lnTo>
                  <a:pt x="18497" y="9793"/>
                </a:lnTo>
                <a:lnTo>
                  <a:pt x="18602" y="9772"/>
                </a:lnTo>
                <a:lnTo>
                  <a:pt x="18853" y="10044"/>
                </a:lnTo>
                <a:lnTo>
                  <a:pt x="19083" y="10107"/>
                </a:lnTo>
                <a:lnTo>
                  <a:pt x="19229" y="10044"/>
                </a:lnTo>
                <a:lnTo>
                  <a:pt x="19188" y="9897"/>
                </a:lnTo>
                <a:lnTo>
                  <a:pt x="19313" y="9814"/>
                </a:lnTo>
                <a:lnTo>
                  <a:pt x="19313" y="9772"/>
                </a:lnTo>
                <a:lnTo>
                  <a:pt x="19376" y="9730"/>
                </a:lnTo>
                <a:lnTo>
                  <a:pt x="19271" y="9625"/>
                </a:lnTo>
                <a:lnTo>
                  <a:pt x="19313" y="9521"/>
                </a:lnTo>
                <a:lnTo>
                  <a:pt x="19397" y="9458"/>
                </a:lnTo>
                <a:lnTo>
                  <a:pt x="19355" y="9207"/>
                </a:lnTo>
                <a:lnTo>
                  <a:pt x="19229" y="9144"/>
                </a:lnTo>
                <a:lnTo>
                  <a:pt x="19188" y="9039"/>
                </a:lnTo>
                <a:lnTo>
                  <a:pt x="19083" y="8851"/>
                </a:lnTo>
                <a:lnTo>
                  <a:pt x="19062" y="8747"/>
                </a:lnTo>
                <a:lnTo>
                  <a:pt x="19020" y="8663"/>
                </a:lnTo>
                <a:lnTo>
                  <a:pt x="19020" y="8579"/>
                </a:lnTo>
                <a:lnTo>
                  <a:pt x="18957" y="8412"/>
                </a:lnTo>
                <a:lnTo>
                  <a:pt x="19041" y="8328"/>
                </a:lnTo>
                <a:lnTo>
                  <a:pt x="19041" y="8265"/>
                </a:lnTo>
                <a:lnTo>
                  <a:pt x="18916" y="8244"/>
                </a:lnTo>
                <a:lnTo>
                  <a:pt x="18748" y="8265"/>
                </a:lnTo>
                <a:lnTo>
                  <a:pt x="18644" y="8202"/>
                </a:lnTo>
                <a:lnTo>
                  <a:pt x="18644" y="8119"/>
                </a:lnTo>
                <a:lnTo>
                  <a:pt x="18748" y="8014"/>
                </a:lnTo>
                <a:lnTo>
                  <a:pt x="18853" y="7951"/>
                </a:lnTo>
                <a:lnTo>
                  <a:pt x="18916" y="8014"/>
                </a:lnTo>
                <a:lnTo>
                  <a:pt x="19020" y="8014"/>
                </a:lnTo>
                <a:lnTo>
                  <a:pt x="19167" y="7930"/>
                </a:lnTo>
                <a:lnTo>
                  <a:pt x="19439" y="7889"/>
                </a:lnTo>
                <a:lnTo>
                  <a:pt x="19564" y="7847"/>
                </a:lnTo>
                <a:lnTo>
                  <a:pt x="19648" y="7826"/>
                </a:lnTo>
                <a:lnTo>
                  <a:pt x="19711" y="7889"/>
                </a:lnTo>
                <a:lnTo>
                  <a:pt x="19794" y="7889"/>
                </a:lnTo>
                <a:lnTo>
                  <a:pt x="19878" y="7826"/>
                </a:lnTo>
                <a:lnTo>
                  <a:pt x="19962" y="7826"/>
                </a:lnTo>
                <a:lnTo>
                  <a:pt x="19962" y="7742"/>
                </a:lnTo>
                <a:lnTo>
                  <a:pt x="20004" y="7617"/>
                </a:lnTo>
                <a:lnTo>
                  <a:pt x="19878" y="7575"/>
                </a:lnTo>
                <a:lnTo>
                  <a:pt x="19815" y="7512"/>
                </a:lnTo>
                <a:lnTo>
                  <a:pt x="19836" y="7428"/>
                </a:lnTo>
                <a:lnTo>
                  <a:pt x="19836" y="7177"/>
                </a:lnTo>
                <a:lnTo>
                  <a:pt x="19899" y="6842"/>
                </a:lnTo>
                <a:lnTo>
                  <a:pt x="19899" y="6696"/>
                </a:lnTo>
                <a:lnTo>
                  <a:pt x="19962" y="6550"/>
                </a:lnTo>
                <a:lnTo>
                  <a:pt x="20004" y="6278"/>
                </a:lnTo>
                <a:lnTo>
                  <a:pt x="20213" y="6278"/>
                </a:lnTo>
                <a:lnTo>
                  <a:pt x="20422" y="6361"/>
                </a:lnTo>
                <a:lnTo>
                  <a:pt x="20589" y="6382"/>
                </a:lnTo>
                <a:lnTo>
                  <a:pt x="20820" y="6340"/>
                </a:lnTo>
                <a:lnTo>
                  <a:pt x="20882" y="6340"/>
                </a:lnTo>
                <a:lnTo>
                  <a:pt x="20924" y="6424"/>
                </a:lnTo>
                <a:lnTo>
                  <a:pt x="21008" y="6424"/>
                </a:lnTo>
                <a:lnTo>
                  <a:pt x="21071" y="6382"/>
                </a:lnTo>
                <a:lnTo>
                  <a:pt x="21154" y="6278"/>
                </a:lnTo>
                <a:lnTo>
                  <a:pt x="21280" y="6236"/>
                </a:lnTo>
                <a:lnTo>
                  <a:pt x="21447" y="6068"/>
                </a:lnTo>
                <a:lnTo>
                  <a:pt x="21447" y="6006"/>
                </a:lnTo>
                <a:lnTo>
                  <a:pt x="21343" y="5838"/>
                </a:lnTo>
                <a:lnTo>
                  <a:pt x="21238" y="5608"/>
                </a:lnTo>
                <a:lnTo>
                  <a:pt x="21238" y="5378"/>
                </a:lnTo>
                <a:lnTo>
                  <a:pt x="21259" y="5231"/>
                </a:lnTo>
                <a:lnTo>
                  <a:pt x="21343" y="5169"/>
                </a:lnTo>
                <a:lnTo>
                  <a:pt x="21531" y="5106"/>
                </a:lnTo>
                <a:lnTo>
                  <a:pt x="21594" y="4980"/>
                </a:lnTo>
                <a:lnTo>
                  <a:pt x="21552" y="4917"/>
                </a:lnTo>
                <a:lnTo>
                  <a:pt x="21573" y="4813"/>
                </a:lnTo>
                <a:lnTo>
                  <a:pt x="21698" y="4666"/>
                </a:lnTo>
                <a:lnTo>
                  <a:pt x="21803" y="4604"/>
                </a:lnTo>
                <a:lnTo>
                  <a:pt x="21908" y="4499"/>
                </a:lnTo>
                <a:lnTo>
                  <a:pt x="21887" y="4478"/>
                </a:lnTo>
                <a:lnTo>
                  <a:pt x="21866" y="4457"/>
                </a:lnTo>
                <a:lnTo>
                  <a:pt x="21698" y="4394"/>
                </a:lnTo>
                <a:lnTo>
                  <a:pt x="21573" y="4269"/>
                </a:lnTo>
                <a:lnTo>
                  <a:pt x="21489" y="4269"/>
                </a:lnTo>
                <a:lnTo>
                  <a:pt x="21447" y="4164"/>
                </a:lnTo>
                <a:lnTo>
                  <a:pt x="21489" y="4039"/>
                </a:lnTo>
                <a:lnTo>
                  <a:pt x="21447" y="3976"/>
                </a:lnTo>
                <a:lnTo>
                  <a:pt x="21343" y="4060"/>
                </a:lnTo>
                <a:lnTo>
                  <a:pt x="21259" y="4164"/>
                </a:lnTo>
                <a:lnTo>
                  <a:pt x="21154" y="4185"/>
                </a:lnTo>
                <a:lnTo>
                  <a:pt x="20861" y="4227"/>
                </a:lnTo>
                <a:lnTo>
                  <a:pt x="20799" y="4269"/>
                </a:lnTo>
                <a:lnTo>
                  <a:pt x="20757" y="4332"/>
                </a:lnTo>
                <a:lnTo>
                  <a:pt x="20652" y="4269"/>
                </a:lnTo>
                <a:lnTo>
                  <a:pt x="20548" y="4227"/>
                </a:lnTo>
                <a:lnTo>
                  <a:pt x="20506" y="4227"/>
                </a:lnTo>
                <a:lnTo>
                  <a:pt x="20485" y="4185"/>
                </a:lnTo>
                <a:lnTo>
                  <a:pt x="20422" y="4143"/>
                </a:lnTo>
                <a:lnTo>
                  <a:pt x="20401" y="4060"/>
                </a:lnTo>
                <a:lnTo>
                  <a:pt x="20359" y="3976"/>
                </a:lnTo>
                <a:lnTo>
                  <a:pt x="20401" y="3934"/>
                </a:lnTo>
                <a:lnTo>
                  <a:pt x="20401" y="3850"/>
                </a:lnTo>
                <a:lnTo>
                  <a:pt x="20317" y="3809"/>
                </a:lnTo>
                <a:lnTo>
                  <a:pt x="20276" y="3809"/>
                </a:lnTo>
                <a:lnTo>
                  <a:pt x="20129" y="3725"/>
                </a:lnTo>
                <a:lnTo>
                  <a:pt x="20004" y="3704"/>
                </a:lnTo>
                <a:lnTo>
                  <a:pt x="19962" y="3704"/>
                </a:lnTo>
                <a:lnTo>
                  <a:pt x="19899" y="3557"/>
                </a:lnTo>
                <a:lnTo>
                  <a:pt x="19794" y="3390"/>
                </a:lnTo>
                <a:lnTo>
                  <a:pt x="19648" y="3244"/>
                </a:lnTo>
                <a:lnTo>
                  <a:pt x="19460" y="3223"/>
                </a:lnTo>
                <a:lnTo>
                  <a:pt x="19250" y="3223"/>
                </a:lnTo>
                <a:lnTo>
                  <a:pt x="19062" y="3244"/>
                </a:lnTo>
                <a:lnTo>
                  <a:pt x="19041" y="3306"/>
                </a:lnTo>
                <a:lnTo>
                  <a:pt x="19083" y="3348"/>
                </a:lnTo>
                <a:lnTo>
                  <a:pt x="19062" y="3411"/>
                </a:lnTo>
                <a:lnTo>
                  <a:pt x="18936" y="3453"/>
                </a:lnTo>
                <a:lnTo>
                  <a:pt x="18853" y="3432"/>
                </a:lnTo>
                <a:lnTo>
                  <a:pt x="18727" y="3495"/>
                </a:lnTo>
                <a:lnTo>
                  <a:pt x="18560" y="3411"/>
                </a:lnTo>
                <a:lnTo>
                  <a:pt x="18497" y="3432"/>
                </a:lnTo>
                <a:lnTo>
                  <a:pt x="18413" y="3495"/>
                </a:lnTo>
                <a:lnTo>
                  <a:pt x="18309" y="3495"/>
                </a:lnTo>
                <a:lnTo>
                  <a:pt x="18204" y="3411"/>
                </a:lnTo>
                <a:lnTo>
                  <a:pt x="18079" y="3348"/>
                </a:lnTo>
                <a:lnTo>
                  <a:pt x="18079" y="3285"/>
                </a:lnTo>
                <a:lnTo>
                  <a:pt x="18100" y="3202"/>
                </a:lnTo>
                <a:lnTo>
                  <a:pt x="17911" y="3118"/>
                </a:lnTo>
                <a:lnTo>
                  <a:pt x="17828" y="3181"/>
                </a:lnTo>
                <a:lnTo>
                  <a:pt x="17828" y="3306"/>
                </a:lnTo>
                <a:lnTo>
                  <a:pt x="17869" y="3327"/>
                </a:lnTo>
                <a:lnTo>
                  <a:pt x="17828" y="3390"/>
                </a:lnTo>
                <a:lnTo>
                  <a:pt x="17744" y="3453"/>
                </a:lnTo>
                <a:lnTo>
                  <a:pt x="17597" y="3453"/>
                </a:lnTo>
                <a:lnTo>
                  <a:pt x="16175" y="1695"/>
                </a:lnTo>
                <a:lnTo>
                  <a:pt x="15170" y="921"/>
                </a:lnTo>
                <a:lnTo>
                  <a:pt x="15107" y="837"/>
                </a:lnTo>
                <a:lnTo>
                  <a:pt x="15191" y="816"/>
                </a:lnTo>
                <a:lnTo>
                  <a:pt x="15296" y="712"/>
                </a:lnTo>
                <a:lnTo>
                  <a:pt x="15296" y="607"/>
                </a:lnTo>
                <a:lnTo>
                  <a:pt x="15254" y="565"/>
                </a:lnTo>
                <a:lnTo>
                  <a:pt x="15087" y="607"/>
                </a:lnTo>
                <a:lnTo>
                  <a:pt x="14961" y="628"/>
                </a:lnTo>
                <a:lnTo>
                  <a:pt x="14877" y="733"/>
                </a:lnTo>
                <a:lnTo>
                  <a:pt x="14773" y="775"/>
                </a:lnTo>
                <a:lnTo>
                  <a:pt x="14647" y="900"/>
                </a:lnTo>
                <a:lnTo>
                  <a:pt x="14647" y="984"/>
                </a:lnTo>
                <a:lnTo>
                  <a:pt x="14563" y="1047"/>
                </a:lnTo>
                <a:lnTo>
                  <a:pt x="14522" y="1151"/>
                </a:lnTo>
                <a:lnTo>
                  <a:pt x="14417" y="1235"/>
                </a:lnTo>
                <a:lnTo>
                  <a:pt x="14229" y="1235"/>
                </a:lnTo>
                <a:lnTo>
                  <a:pt x="14124" y="1298"/>
                </a:lnTo>
                <a:lnTo>
                  <a:pt x="14145" y="1423"/>
                </a:lnTo>
                <a:lnTo>
                  <a:pt x="14061" y="1465"/>
                </a:lnTo>
                <a:lnTo>
                  <a:pt x="14019" y="1423"/>
                </a:lnTo>
                <a:lnTo>
                  <a:pt x="13789" y="1360"/>
                </a:lnTo>
                <a:lnTo>
                  <a:pt x="13643" y="1423"/>
                </a:lnTo>
                <a:lnTo>
                  <a:pt x="13601" y="1507"/>
                </a:lnTo>
                <a:lnTo>
                  <a:pt x="13517" y="1507"/>
                </a:lnTo>
                <a:lnTo>
                  <a:pt x="13434" y="1402"/>
                </a:lnTo>
                <a:lnTo>
                  <a:pt x="13434" y="1235"/>
                </a:lnTo>
                <a:lnTo>
                  <a:pt x="13517" y="1172"/>
                </a:lnTo>
                <a:lnTo>
                  <a:pt x="13538" y="1088"/>
                </a:lnTo>
                <a:lnTo>
                  <a:pt x="13496" y="1026"/>
                </a:lnTo>
                <a:lnTo>
                  <a:pt x="13413" y="1109"/>
                </a:lnTo>
                <a:lnTo>
                  <a:pt x="13329" y="1109"/>
                </a:lnTo>
                <a:lnTo>
                  <a:pt x="13120" y="1005"/>
                </a:lnTo>
                <a:lnTo>
                  <a:pt x="12994" y="1026"/>
                </a:lnTo>
                <a:lnTo>
                  <a:pt x="13015" y="1109"/>
                </a:lnTo>
                <a:lnTo>
                  <a:pt x="13078" y="1130"/>
                </a:lnTo>
                <a:lnTo>
                  <a:pt x="12994" y="1214"/>
                </a:lnTo>
                <a:lnTo>
                  <a:pt x="12952" y="1214"/>
                </a:lnTo>
                <a:lnTo>
                  <a:pt x="12869" y="1088"/>
                </a:lnTo>
                <a:lnTo>
                  <a:pt x="12848" y="900"/>
                </a:lnTo>
                <a:lnTo>
                  <a:pt x="12638" y="733"/>
                </a:lnTo>
                <a:lnTo>
                  <a:pt x="12597" y="775"/>
                </a:lnTo>
                <a:lnTo>
                  <a:pt x="12638" y="900"/>
                </a:lnTo>
                <a:lnTo>
                  <a:pt x="12638" y="984"/>
                </a:lnTo>
                <a:lnTo>
                  <a:pt x="12555" y="984"/>
                </a:lnTo>
                <a:lnTo>
                  <a:pt x="12513" y="879"/>
                </a:lnTo>
                <a:lnTo>
                  <a:pt x="12450" y="900"/>
                </a:lnTo>
                <a:lnTo>
                  <a:pt x="12429" y="1005"/>
                </a:lnTo>
                <a:lnTo>
                  <a:pt x="12366" y="1026"/>
                </a:lnTo>
                <a:lnTo>
                  <a:pt x="12262" y="942"/>
                </a:lnTo>
                <a:lnTo>
                  <a:pt x="12136" y="1026"/>
                </a:lnTo>
                <a:lnTo>
                  <a:pt x="12074" y="984"/>
                </a:lnTo>
                <a:lnTo>
                  <a:pt x="12032" y="879"/>
                </a:lnTo>
                <a:lnTo>
                  <a:pt x="12115" y="837"/>
                </a:lnTo>
                <a:lnTo>
                  <a:pt x="12136" y="796"/>
                </a:lnTo>
                <a:lnTo>
                  <a:pt x="12115" y="691"/>
                </a:lnTo>
                <a:lnTo>
                  <a:pt x="12136" y="586"/>
                </a:lnTo>
                <a:lnTo>
                  <a:pt x="12115" y="524"/>
                </a:lnTo>
                <a:lnTo>
                  <a:pt x="12032" y="482"/>
                </a:lnTo>
                <a:lnTo>
                  <a:pt x="11948" y="398"/>
                </a:lnTo>
                <a:lnTo>
                  <a:pt x="11927" y="272"/>
                </a:lnTo>
                <a:lnTo>
                  <a:pt x="11864" y="252"/>
                </a:lnTo>
                <a:lnTo>
                  <a:pt x="11822" y="84"/>
                </a:lnTo>
                <a:lnTo>
                  <a:pt x="11718" y="84"/>
                </a:lnTo>
                <a:lnTo>
                  <a:pt x="11592" y="126"/>
                </a:lnTo>
                <a:lnTo>
                  <a:pt x="11446" y="126"/>
                </a:lnTo>
                <a:lnTo>
                  <a:pt x="11299" y="42"/>
                </a:lnTo>
                <a:lnTo>
                  <a:pt x="11132" y="63"/>
                </a:lnTo>
                <a:lnTo>
                  <a:pt x="11006" y="0"/>
                </a:lnTo>
                <a:lnTo>
                  <a:pt x="10902" y="42"/>
                </a:lnTo>
                <a:lnTo>
                  <a:pt x="10860"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89" name="Google Shape;10540;p32">
            <a:extLst>
              <a:ext uri="{FF2B5EF4-FFF2-40B4-BE49-F238E27FC236}">
                <a16:creationId xmlns:a16="http://schemas.microsoft.com/office/drawing/2014/main" id="{892E3F74-654C-FDD5-3EA6-F891FB9C3E9D}"/>
              </a:ext>
            </a:extLst>
          </p:cNvPr>
          <p:cNvSpPr/>
          <p:nvPr/>
        </p:nvSpPr>
        <p:spPr>
          <a:xfrm>
            <a:off x="8898197" y="3192600"/>
            <a:ext cx="358567" cy="216642"/>
          </a:xfrm>
          <a:custGeom>
            <a:avLst/>
            <a:gdLst/>
            <a:ahLst/>
            <a:cxnLst/>
            <a:rect l="l" t="t" r="r" b="b"/>
            <a:pathLst>
              <a:path w="9270" h="5776" extrusionOk="0">
                <a:moveTo>
                  <a:pt x="1507" y="1"/>
                </a:moveTo>
                <a:lnTo>
                  <a:pt x="0" y="294"/>
                </a:lnTo>
                <a:lnTo>
                  <a:pt x="439" y="3014"/>
                </a:lnTo>
                <a:lnTo>
                  <a:pt x="732" y="3014"/>
                </a:lnTo>
                <a:lnTo>
                  <a:pt x="963" y="3035"/>
                </a:lnTo>
                <a:lnTo>
                  <a:pt x="1004" y="2909"/>
                </a:lnTo>
                <a:lnTo>
                  <a:pt x="900" y="2804"/>
                </a:lnTo>
                <a:lnTo>
                  <a:pt x="879" y="2595"/>
                </a:lnTo>
                <a:lnTo>
                  <a:pt x="983" y="2344"/>
                </a:lnTo>
                <a:lnTo>
                  <a:pt x="1172" y="2323"/>
                </a:lnTo>
                <a:lnTo>
                  <a:pt x="1276" y="2198"/>
                </a:lnTo>
                <a:lnTo>
                  <a:pt x="1402" y="2114"/>
                </a:lnTo>
                <a:lnTo>
                  <a:pt x="1527" y="2198"/>
                </a:lnTo>
                <a:lnTo>
                  <a:pt x="1611" y="2135"/>
                </a:lnTo>
                <a:lnTo>
                  <a:pt x="1507" y="2009"/>
                </a:lnTo>
                <a:lnTo>
                  <a:pt x="1779" y="2030"/>
                </a:lnTo>
                <a:lnTo>
                  <a:pt x="2155" y="2219"/>
                </a:lnTo>
                <a:lnTo>
                  <a:pt x="2511" y="2428"/>
                </a:lnTo>
                <a:lnTo>
                  <a:pt x="2532" y="2553"/>
                </a:lnTo>
                <a:lnTo>
                  <a:pt x="2971" y="2804"/>
                </a:lnTo>
                <a:lnTo>
                  <a:pt x="3306" y="2951"/>
                </a:lnTo>
                <a:lnTo>
                  <a:pt x="3390" y="2909"/>
                </a:lnTo>
                <a:lnTo>
                  <a:pt x="3515" y="2930"/>
                </a:lnTo>
                <a:lnTo>
                  <a:pt x="3766" y="3076"/>
                </a:lnTo>
                <a:lnTo>
                  <a:pt x="3871" y="3432"/>
                </a:lnTo>
                <a:lnTo>
                  <a:pt x="3976" y="3537"/>
                </a:lnTo>
                <a:lnTo>
                  <a:pt x="4017" y="3662"/>
                </a:lnTo>
                <a:lnTo>
                  <a:pt x="4143" y="3913"/>
                </a:lnTo>
                <a:lnTo>
                  <a:pt x="4352" y="3997"/>
                </a:lnTo>
                <a:lnTo>
                  <a:pt x="4729" y="4227"/>
                </a:lnTo>
                <a:lnTo>
                  <a:pt x="5126" y="4520"/>
                </a:lnTo>
                <a:lnTo>
                  <a:pt x="5545" y="4708"/>
                </a:lnTo>
                <a:lnTo>
                  <a:pt x="5921" y="5001"/>
                </a:lnTo>
                <a:lnTo>
                  <a:pt x="6235" y="5022"/>
                </a:lnTo>
                <a:lnTo>
                  <a:pt x="6319" y="5106"/>
                </a:lnTo>
                <a:lnTo>
                  <a:pt x="6403" y="5106"/>
                </a:lnTo>
                <a:lnTo>
                  <a:pt x="6612" y="5232"/>
                </a:lnTo>
                <a:lnTo>
                  <a:pt x="6612" y="5378"/>
                </a:lnTo>
                <a:lnTo>
                  <a:pt x="6633" y="5650"/>
                </a:lnTo>
                <a:lnTo>
                  <a:pt x="6821" y="5587"/>
                </a:lnTo>
                <a:lnTo>
                  <a:pt x="6926" y="5671"/>
                </a:lnTo>
                <a:lnTo>
                  <a:pt x="7009" y="5776"/>
                </a:lnTo>
                <a:lnTo>
                  <a:pt x="7072" y="5776"/>
                </a:lnTo>
                <a:lnTo>
                  <a:pt x="7177" y="5671"/>
                </a:lnTo>
                <a:lnTo>
                  <a:pt x="7281" y="5692"/>
                </a:lnTo>
                <a:lnTo>
                  <a:pt x="7323" y="5755"/>
                </a:lnTo>
                <a:lnTo>
                  <a:pt x="7365" y="5378"/>
                </a:lnTo>
                <a:lnTo>
                  <a:pt x="7491" y="5106"/>
                </a:lnTo>
                <a:lnTo>
                  <a:pt x="7553" y="5043"/>
                </a:lnTo>
                <a:lnTo>
                  <a:pt x="7533" y="4897"/>
                </a:lnTo>
                <a:lnTo>
                  <a:pt x="7407" y="4834"/>
                </a:lnTo>
                <a:lnTo>
                  <a:pt x="7344" y="4688"/>
                </a:lnTo>
                <a:lnTo>
                  <a:pt x="7386" y="4541"/>
                </a:lnTo>
                <a:lnTo>
                  <a:pt x="7365" y="4416"/>
                </a:lnTo>
                <a:lnTo>
                  <a:pt x="7219" y="4436"/>
                </a:lnTo>
                <a:lnTo>
                  <a:pt x="7114" y="4499"/>
                </a:lnTo>
                <a:lnTo>
                  <a:pt x="6947" y="4269"/>
                </a:lnTo>
                <a:lnTo>
                  <a:pt x="6947" y="4102"/>
                </a:lnTo>
                <a:lnTo>
                  <a:pt x="7072" y="3997"/>
                </a:lnTo>
                <a:lnTo>
                  <a:pt x="7344" y="4018"/>
                </a:lnTo>
                <a:lnTo>
                  <a:pt x="7449" y="3997"/>
                </a:lnTo>
                <a:lnTo>
                  <a:pt x="7449" y="3872"/>
                </a:lnTo>
                <a:lnTo>
                  <a:pt x="7679" y="3788"/>
                </a:lnTo>
                <a:lnTo>
                  <a:pt x="7637" y="3704"/>
                </a:lnTo>
                <a:lnTo>
                  <a:pt x="7574" y="3662"/>
                </a:lnTo>
                <a:lnTo>
                  <a:pt x="7846" y="3600"/>
                </a:lnTo>
                <a:lnTo>
                  <a:pt x="8014" y="3537"/>
                </a:lnTo>
                <a:lnTo>
                  <a:pt x="8056" y="3390"/>
                </a:lnTo>
                <a:lnTo>
                  <a:pt x="7867" y="3328"/>
                </a:lnTo>
                <a:lnTo>
                  <a:pt x="7867" y="3181"/>
                </a:lnTo>
                <a:lnTo>
                  <a:pt x="8014" y="3139"/>
                </a:lnTo>
                <a:lnTo>
                  <a:pt x="8181" y="3014"/>
                </a:lnTo>
                <a:lnTo>
                  <a:pt x="8286" y="3035"/>
                </a:lnTo>
                <a:lnTo>
                  <a:pt x="8453" y="2825"/>
                </a:lnTo>
                <a:lnTo>
                  <a:pt x="8600" y="2951"/>
                </a:lnTo>
                <a:lnTo>
                  <a:pt x="8621" y="3056"/>
                </a:lnTo>
                <a:lnTo>
                  <a:pt x="8914" y="3014"/>
                </a:lnTo>
                <a:lnTo>
                  <a:pt x="9123" y="3014"/>
                </a:lnTo>
                <a:lnTo>
                  <a:pt x="9269" y="2825"/>
                </a:lnTo>
                <a:lnTo>
                  <a:pt x="9248" y="2721"/>
                </a:lnTo>
                <a:lnTo>
                  <a:pt x="8955" y="2491"/>
                </a:lnTo>
                <a:lnTo>
                  <a:pt x="8893" y="2491"/>
                </a:lnTo>
                <a:lnTo>
                  <a:pt x="8893" y="2637"/>
                </a:lnTo>
                <a:lnTo>
                  <a:pt x="8788" y="2742"/>
                </a:lnTo>
                <a:lnTo>
                  <a:pt x="8683" y="2721"/>
                </a:lnTo>
                <a:lnTo>
                  <a:pt x="8579" y="2616"/>
                </a:lnTo>
                <a:lnTo>
                  <a:pt x="8307" y="2532"/>
                </a:lnTo>
                <a:lnTo>
                  <a:pt x="8202" y="2449"/>
                </a:lnTo>
                <a:lnTo>
                  <a:pt x="8286" y="2323"/>
                </a:lnTo>
                <a:lnTo>
                  <a:pt x="8453" y="2030"/>
                </a:lnTo>
                <a:lnTo>
                  <a:pt x="8453" y="1905"/>
                </a:lnTo>
                <a:lnTo>
                  <a:pt x="8369" y="1905"/>
                </a:lnTo>
                <a:lnTo>
                  <a:pt x="8265" y="2072"/>
                </a:lnTo>
                <a:lnTo>
                  <a:pt x="8160" y="2093"/>
                </a:lnTo>
                <a:lnTo>
                  <a:pt x="7909" y="2386"/>
                </a:lnTo>
                <a:lnTo>
                  <a:pt x="7846" y="2532"/>
                </a:lnTo>
                <a:lnTo>
                  <a:pt x="7784" y="2616"/>
                </a:lnTo>
                <a:lnTo>
                  <a:pt x="7658" y="2825"/>
                </a:lnTo>
                <a:lnTo>
                  <a:pt x="7449" y="3035"/>
                </a:lnTo>
                <a:lnTo>
                  <a:pt x="7365" y="3014"/>
                </a:lnTo>
                <a:lnTo>
                  <a:pt x="7114" y="2867"/>
                </a:lnTo>
                <a:lnTo>
                  <a:pt x="6926" y="2846"/>
                </a:lnTo>
                <a:lnTo>
                  <a:pt x="6737" y="2867"/>
                </a:lnTo>
                <a:lnTo>
                  <a:pt x="6486" y="3014"/>
                </a:lnTo>
                <a:lnTo>
                  <a:pt x="6361" y="3014"/>
                </a:lnTo>
                <a:lnTo>
                  <a:pt x="6131" y="2323"/>
                </a:lnTo>
                <a:lnTo>
                  <a:pt x="5712" y="2281"/>
                </a:lnTo>
                <a:lnTo>
                  <a:pt x="5691" y="1465"/>
                </a:lnTo>
                <a:lnTo>
                  <a:pt x="5503" y="1549"/>
                </a:lnTo>
                <a:lnTo>
                  <a:pt x="5356" y="1172"/>
                </a:lnTo>
                <a:lnTo>
                  <a:pt x="5064" y="963"/>
                </a:lnTo>
                <a:lnTo>
                  <a:pt x="4122" y="963"/>
                </a:lnTo>
                <a:lnTo>
                  <a:pt x="3264" y="1047"/>
                </a:lnTo>
                <a:lnTo>
                  <a:pt x="2762" y="754"/>
                </a:lnTo>
                <a:lnTo>
                  <a:pt x="2427" y="628"/>
                </a:lnTo>
                <a:lnTo>
                  <a:pt x="1507"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90" name="Google Shape;10541;p32">
            <a:extLst>
              <a:ext uri="{FF2B5EF4-FFF2-40B4-BE49-F238E27FC236}">
                <a16:creationId xmlns:a16="http://schemas.microsoft.com/office/drawing/2014/main" id="{E23B4240-9C3F-28A5-DBF0-91D811BDBE35}"/>
              </a:ext>
            </a:extLst>
          </p:cNvPr>
          <p:cNvSpPr/>
          <p:nvPr/>
        </p:nvSpPr>
        <p:spPr>
          <a:xfrm>
            <a:off x="8834258" y="3267950"/>
            <a:ext cx="320506" cy="195449"/>
          </a:xfrm>
          <a:custGeom>
            <a:avLst/>
            <a:gdLst/>
            <a:ahLst/>
            <a:cxnLst/>
            <a:rect l="l" t="t" r="r" b="b"/>
            <a:pathLst>
              <a:path w="8286" h="5211" extrusionOk="0">
                <a:moveTo>
                  <a:pt x="3160" y="0"/>
                </a:moveTo>
                <a:lnTo>
                  <a:pt x="3264" y="126"/>
                </a:lnTo>
                <a:lnTo>
                  <a:pt x="3180" y="189"/>
                </a:lnTo>
                <a:lnTo>
                  <a:pt x="3055" y="105"/>
                </a:lnTo>
                <a:lnTo>
                  <a:pt x="2929" y="189"/>
                </a:lnTo>
                <a:lnTo>
                  <a:pt x="2825" y="314"/>
                </a:lnTo>
                <a:lnTo>
                  <a:pt x="2636" y="335"/>
                </a:lnTo>
                <a:lnTo>
                  <a:pt x="2532" y="586"/>
                </a:lnTo>
                <a:lnTo>
                  <a:pt x="2553" y="795"/>
                </a:lnTo>
                <a:lnTo>
                  <a:pt x="2657" y="900"/>
                </a:lnTo>
                <a:lnTo>
                  <a:pt x="2616" y="1026"/>
                </a:lnTo>
                <a:lnTo>
                  <a:pt x="2385" y="1005"/>
                </a:lnTo>
                <a:lnTo>
                  <a:pt x="2092" y="1005"/>
                </a:lnTo>
                <a:lnTo>
                  <a:pt x="2009" y="1026"/>
                </a:lnTo>
                <a:lnTo>
                  <a:pt x="1779" y="1067"/>
                </a:lnTo>
                <a:lnTo>
                  <a:pt x="1402" y="628"/>
                </a:lnTo>
                <a:lnTo>
                  <a:pt x="983" y="398"/>
                </a:lnTo>
                <a:lnTo>
                  <a:pt x="628" y="335"/>
                </a:lnTo>
                <a:lnTo>
                  <a:pt x="335" y="440"/>
                </a:lnTo>
                <a:lnTo>
                  <a:pt x="0" y="754"/>
                </a:lnTo>
                <a:lnTo>
                  <a:pt x="0" y="816"/>
                </a:lnTo>
                <a:lnTo>
                  <a:pt x="84" y="900"/>
                </a:lnTo>
                <a:lnTo>
                  <a:pt x="126" y="963"/>
                </a:lnTo>
                <a:lnTo>
                  <a:pt x="209" y="1047"/>
                </a:lnTo>
                <a:lnTo>
                  <a:pt x="251" y="1151"/>
                </a:lnTo>
                <a:lnTo>
                  <a:pt x="356" y="1360"/>
                </a:lnTo>
                <a:lnTo>
                  <a:pt x="335" y="1528"/>
                </a:lnTo>
                <a:lnTo>
                  <a:pt x="293" y="1653"/>
                </a:lnTo>
                <a:lnTo>
                  <a:pt x="314" y="1946"/>
                </a:lnTo>
                <a:lnTo>
                  <a:pt x="356" y="2009"/>
                </a:lnTo>
                <a:lnTo>
                  <a:pt x="398" y="2093"/>
                </a:lnTo>
                <a:lnTo>
                  <a:pt x="607" y="2302"/>
                </a:lnTo>
                <a:lnTo>
                  <a:pt x="565" y="2218"/>
                </a:lnTo>
                <a:lnTo>
                  <a:pt x="523" y="2155"/>
                </a:lnTo>
                <a:lnTo>
                  <a:pt x="544" y="2114"/>
                </a:lnTo>
                <a:lnTo>
                  <a:pt x="732" y="2155"/>
                </a:lnTo>
                <a:lnTo>
                  <a:pt x="816" y="2093"/>
                </a:lnTo>
                <a:lnTo>
                  <a:pt x="858" y="2114"/>
                </a:lnTo>
                <a:lnTo>
                  <a:pt x="837" y="2260"/>
                </a:lnTo>
                <a:lnTo>
                  <a:pt x="858" y="2365"/>
                </a:lnTo>
                <a:lnTo>
                  <a:pt x="942" y="2323"/>
                </a:lnTo>
                <a:lnTo>
                  <a:pt x="983" y="2427"/>
                </a:lnTo>
                <a:lnTo>
                  <a:pt x="963" y="2490"/>
                </a:lnTo>
                <a:lnTo>
                  <a:pt x="858" y="2469"/>
                </a:lnTo>
                <a:lnTo>
                  <a:pt x="816" y="2469"/>
                </a:lnTo>
                <a:lnTo>
                  <a:pt x="753" y="2427"/>
                </a:lnTo>
                <a:lnTo>
                  <a:pt x="649" y="2511"/>
                </a:lnTo>
                <a:lnTo>
                  <a:pt x="649" y="2616"/>
                </a:lnTo>
                <a:lnTo>
                  <a:pt x="732" y="2699"/>
                </a:lnTo>
                <a:lnTo>
                  <a:pt x="711" y="2574"/>
                </a:lnTo>
                <a:lnTo>
                  <a:pt x="774" y="2574"/>
                </a:lnTo>
                <a:lnTo>
                  <a:pt x="837" y="2595"/>
                </a:lnTo>
                <a:lnTo>
                  <a:pt x="921" y="2616"/>
                </a:lnTo>
                <a:lnTo>
                  <a:pt x="963" y="2720"/>
                </a:lnTo>
                <a:lnTo>
                  <a:pt x="1130" y="2804"/>
                </a:lnTo>
                <a:lnTo>
                  <a:pt x="1172" y="2909"/>
                </a:lnTo>
                <a:lnTo>
                  <a:pt x="1151" y="3097"/>
                </a:lnTo>
                <a:lnTo>
                  <a:pt x="1172" y="3160"/>
                </a:lnTo>
                <a:lnTo>
                  <a:pt x="1172" y="3453"/>
                </a:lnTo>
                <a:lnTo>
                  <a:pt x="1235" y="3662"/>
                </a:lnTo>
                <a:lnTo>
                  <a:pt x="1339" y="3955"/>
                </a:lnTo>
                <a:lnTo>
                  <a:pt x="1444" y="3871"/>
                </a:lnTo>
                <a:lnTo>
                  <a:pt x="1716" y="3871"/>
                </a:lnTo>
                <a:lnTo>
                  <a:pt x="1779" y="3725"/>
                </a:lnTo>
                <a:lnTo>
                  <a:pt x="1862" y="3620"/>
                </a:lnTo>
                <a:lnTo>
                  <a:pt x="1967" y="3620"/>
                </a:lnTo>
                <a:lnTo>
                  <a:pt x="2197" y="3411"/>
                </a:lnTo>
                <a:lnTo>
                  <a:pt x="2427" y="3348"/>
                </a:lnTo>
                <a:lnTo>
                  <a:pt x="2636" y="3411"/>
                </a:lnTo>
                <a:lnTo>
                  <a:pt x="2699" y="3264"/>
                </a:lnTo>
                <a:lnTo>
                  <a:pt x="2804" y="3243"/>
                </a:lnTo>
                <a:lnTo>
                  <a:pt x="2929" y="3306"/>
                </a:lnTo>
                <a:lnTo>
                  <a:pt x="3055" y="3264"/>
                </a:lnTo>
                <a:lnTo>
                  <a:pt x="3264" y="3453"/>
                </a:lnTo>
                <a:lnTo>
                  <a:pt x="3432" y="3515"/>
                </a:lnTo>
                <a:lnTo>
                  <a:pt x="3766" y="3725"/>
                </a:lnTo>
                <a:lnTo>
                  <a:pt x="3871" y="3725"/>
                </a:lnTo>
                <a:lnTo>
                  <a:pt x="3955" y="3641"/>
                </a:lnTo>
                <a:lnTo>
                  <a:pt x="4185" y="3746"/>
                </a:lnTo>
                <a:lnTo>
                  <a:pt x="4310" y="3767"/>
                </a:lnTo>
                <a:lnTo>
                  <a:pt x="4331" y="3934"/>
                </a:lnTo>
                <a:lnTo>
                  <a:pt x="4394" y="3976"/>
                </a:lnTo>
                <a:lnTo>
                  <a:pt x="4520" y="3955"/>
                </a:lnTo>
                <a:lnTo>
                  <a:pt x="4729" y="3997"/>
                </a:lnTo>
                <a:lnTo>
                  <a:pt x="4959" y="4311"/>
                </a:lnTo>
                <a:lnTo>
                  <a:pt x="5231" y="4352"/>
                </a:lnTo>
                <a:lnTo>
                  <a:pt x="5357" y="4394"/>
                </a:lnTo>
                <a:lnTo>
                  <a:pt x="5461" y="4562"/>
                </a:lnTo>
                <a:lnTo>
                  <a:pt x="5419" y="4666"/>
                </a:lnTo>
                <a:lnTo>
                  <a:pt x="5461" y="4792"/>
                </a:lnTo>
                <a:lnTo>
                  <a:pt x="5461" y="4876"/>
                </a:lnTo>
                <a:lnTo>
                  <a:pt x="5524" y="4980"/>
                </a:lnTo>
                <a:lnTo>
                  <a:pt x="5566" y="4938"/>
                </a:lnTo>
                <a:lnTo>
                  <a:pt x="5691" y="4980"/>
                </a:lnTo>
                <a:lnTo>
                  <a:pt x="5775" y="5043"/>
                </a:lnTo>
                <a:lnTo>
                  <a:pt x="5880" y="5043"/>
                </a:lnTo>
                <a:lnTo>
                  <a:pt x="5963" y="4980"/>
                </a:lnTo>
                <a:lnTo>
                  <a:pt x="6047" y="4980"/>
                </a:lnTo>
                <a:lnTo>
                  <a:pt x="6173" y="5085"/>
                </a:lnTo>
                <a:lnTo>
                  <a:pt x="6214" y="5148"/>
                </a:lnTo>
                <a:lnTo>
                  <a:pt x="6277" y="5210"/>
                </a:lnTo>
                <a:lnTo>
                  <a:pt x="6319" y="5148"/>
                </a:lnTo>
                <a:lnTo>
                  <a:pt x="6486" y="5127"/>
                </a:lnTo>
                <a:lnTo>
                  <a:pt x="6570" y="5022"/>
                </a:lnTo>
                <a:lnTo>
                  <a:pt x="6591" y="4938"/>
                </a:lnTo>
                <a:lnTo>
                  <a:pt x="6675" y="4896"/>
                </a:lnTo>
                <a:lnTo>
                  <a:pt x="6633" y="4813"/>
                </a:lnTo>
                <a:lnTo>
                  <a:pt x="6821" y="4708"/>
                </a:lnTo>
                <a:lnTo>
                  <a:pt x="7030" y="4666"/>
                </a:lnTo>
                <a:lnTo>
                  <a:pt x="7051" y="4604"/>
                </a:lnTo>
                <a:lnTo>
                  <a:pt x="7135" y="4520"/>
                </a:lnTo>
                <a:lnTo>
                  <a:pt x="7240" y="4499"/>
                </a:lnTo>
                <a:lnTo>
                  <a:pt x="7261" y="4373"/>
                </a:lnTo>
                <a:lnTo>
                  <a:pt x="7261" y="4206"/>
                </a:lnTo>
                <a:lnTo>
                  <a:pt x="7407" y="4080"/>
                </a:lnTo>
                <a:lnTo>
                  <a:pt x="7407" y="3955"/>
                </a:lnTo>
                <a:lnTo>
                  <a:pt x="7344" y="3892"/>
                </a:lnTo>
                <a:lnTo>
                  <a:pt x="7365" y="3850"/>
                </a:lnTo>
                <a:lnTo>
                  <a:pt x="7428" y="3829"/>
                </a:lnTo>
                <a:lnTo>
                  <a:pt x="7470" y="3767"/>
                </a:lnTo>
                <a:lnTo>
                  <a:pt x="7637" y="3725"/>
                </a:lnTo>
                <a:lnTo>
                  <a:pt x="7679" y="3725"/>
                </a:lnTo>
                <a:lnTo>
                  <a:pt x="7846" y="3620"/>
                </a:lnTo>
                <a:lnTo>
                  <a:pt x="7993" y="3557"/>
                </a:lnTo>
                <a:lnTo>
                  <a:pt x="8098" y="3641"/>
                </a:lnTo>
                <a:lnTo>
                  <a:pt x="8244" y="3620"/>
                </a:lnTo>
                <a:lnTo>
                  <a:pt x="8265" y="3641"/>
                </a:lnTo>
                <a:lnTo>
                  <a:pt x="8286" y="3641"/>
                </a:lnTo>
                <a:lnTo>
                  <a:pt x="8265" y="3369"/>
                </a:lnTo>
                <a:lnTo>
                  <a:pt x="8265" y="3223"/>
                </a:lnTo>
                <a:lnTo>
                  <a:pt x="8056" y="3097"/>
                </a:lnTo>
                <a:lnTo>
                  <a:pt x="7972" y="3097"/>
                </a:lnTo>
                <a:lnTo>
                  <a:pt x="7888" y="3013"/>
                </a:lnTo>
                <a:lnTo>
                  <a:pt x="7574" y="2992"/>
                </a:lnTo>
                <a:lnTo>
                  <a:pt x="7198" y="2699"/>
                </a:lnTo>
                <a:lnTo>
                  <a:pt x="6779" y="2511"/>
                </a:lnTo>
                <a:lnTo>
                  <a:pt x="6382" y="2218"/>
                </a:lnTo>
                <a:lnTo>
                  <a:pt x="6005" y="1988"/>
                </a:lnTo>
                <a:lnTo>
                  <a:pt x="5796" y="1904"/>
                </a:lnTo>
                <a:lnTo>
                  <a:pt x="5670" y="1653"/>
                </a:lnTo>
                <a:lnTo>
                  <a:pt x="5629" y="1528"/>
                </a:lnTo>
                <a:lnTo>
                  <a:pt x="5524" y="1423"/>
                </a:lnTo>
                <a:lnTo>
                  <a:pt x="5419" y="1067"/>
                </a:lnTo>
                <a:lnTo>
                  <a:pt x="5168" y="921"/>
                </a:lnTo>
                <a:lnTo>
                  <a:pt x="5043" y="900"/>
                </a:lnTo>
                <a:lnTo>
                  <a:pt x="4959" y="942"/>
                </a:lnTo>
                <a:lnTo>
                  <a:pt x="4624" y="795"/>
                </a:lnTo>
                <a:lnTo>
                  <a:pt x="4185" y="544"/>
                </a:lnTo>
                <a:lnTo>
                  <a:pt x="4164" y="419"/>
                </a:lnTo>
                <a:lnTo>
                  <a:pt x="3808" y="210"/>
                </a:lnTo>
                <a:lnTo>
                  <a:pt x="3432" y="21"/>
                </a:lnTo>
                <a:lnTo>
                  <a:pt x="3160"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nvGrpSpPr>
          <p:cNvPr id="91" name="Google Shape;10542;p32">
            <a:extLst>
              <a:ext uri="{FF2B5EF4-FFF2-40B4-BE49-F238E27FC236}">
                <a16:creationId xmlns:a16="http://schemas.microsoft.com/office/drawing/2014/main" id="{0CB89956-A200-40CD-94A7-BA71FD182887}"/>
              </a:ext>
            </a:extLst>
          </p:cNvPr>
          <p:cNvGrpSpPr/>
          <p:nvPr/>
        </p:nvGrpSpPr>
        <p:grpSpPr>
          <a:xfrm>
            <a:off x="9516509" y="4061468"/>
            <a:ext cx="48628" cy="89494"/>
            <a:chOff x="4842357" y="3099828"/>
            <a:chExt cx="31425" cy="59514"/>
          </a:xfrm>
          <a:solidFill>
            <a:srgbClr val="F2F2F2"/>
          </a:solidFill>
        </p:grpSpPr>
        <p:sp>
          <p:nvSpPr>
            <p:cNvPr id="247" name="Google Shape;10543;p32">
              <a:extLst>
                <a:ext uri="{FF2B5EF4-FFF2-40B4-BE49-F238E27FC236}">
                  <a16:creationId xmlns:a16="http://schemas.microsoft.com/office/drawing/2014/main" id="{EFC9E97F-39D5-A133-34DF-8D9D09685B9B}"/>
                </a:ext>
              </a:extLst>
            </p:cNvPr>
            <p:cNvSpPr/>
            <p:nvPr/>
          </p:nvSpPr>
          <p:spPr>
            <a:xfrm>
              <a:off x="4842402" y="3122685"/>
              <a:ext cx="2125" cy="6824"/>
            </a:xfrm>
            <a:custGeom>
              <a:avLst/>
              <a:gdLst/>
              <a:ahLst/>
              <a:cxnLst/>
              <a:rect l="l" t="t" r="r" b="b"/>
              <a:pathLst>
                <a:path w="85" h="273" extrusionOk="0">
                  <a:moveTo>
                    <a:pt x="84" y="1"/>
                  </a:moveTo>
                  <a:lnTo>
                    <a:pt x="1" y="22"/>
                  </a:lnTo>
                  <a:lnTo>
                    <a:pt x="43" y="126"/>
                  </a:lnTo>
                  <a:lnTo>
                    <a:pt x="1" y="273"/>
                  </a:lnTo>
                  <a:lnTo>
                    <a:pt x="64" y="126"/>
                  </a:lnTo>
                  <a:lnTo>
                    <a:pt x="43" y="22"/>
                  </a:lnTo>
                  <a:lnTo>
                    <a:pt x="84" y="22"/>
                  </a:lnTo>
                  <a:lnTo>
                    <a:pt x="84"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48" name="Google Shape;10544;p32">
              <a:extLst>
                <a:ext uri="{FF2B5EF4-FFF2-40B4-BE49-F238E27FC236}">
                  <a16:creationId xmlns:a16="http://schemas.microsoft.com/office/drawing/2014/main" id="{213D5D8D-7FC4-7ACB-4400-A24F22D5AC36}"/>
                </a:ext>
              </a:extLst>
            </p:cNvPr>
            <p:cNvSpPr/>
            <p:nvPr/>
          </p:nvSpPr>
          <p:spPr>
            <a:xfrm>
              <a:off x="4842357" y="3105972"/>
              <a:ext cx="31425" cy="53370"/>
            </a:xfrm>
            <a:custGeom>
              <a:avLst/>
              <a:gdLst/>
              <a:ahLst/>
              <a:cxnLst/>
              <a:rect l="l" t="t" r="r" b="b"/>
              <a:pathLst>
                <a:path w="1257" h="2135" extrusionOk="0">
                  <a:moveTo>
                    <a:pt x="273" y="0"/>
                  </a:moveTo>
                  <a:lnTo>
                    <a:pt x="273" y="21"/>
                  </a:lnTo>
                  <a:lnTo>
                    <a:pt x="294" y="42"/>
                  </a:lnTo>
                  <a:lnTo>
                    <a:pt x="273" y="63"/>
                  </a:lnTo>
                  <a:lnTo>
                    <a:pt x="252" y="105"/>
                  </a:lnTo>
                  <a:lnTo>
                    <a:pt x="252" y="126"/>
                  </a:lnTo>
                  <a:lnTo>
                    <a:pt x="252" y="209"/>
                  </a:lnTo>
                  <a:lnTo>
                    <a:pt x="189" y="314"/>
                  </a:lnTo>
                  <a:lnTo>
                    <a:pt x="147" y="272"/>
                  </a:lnTo>
                  <a:lnTo>
                    <a:pt x="84" y="230"/>
                  </a:lnTo>
                  <a:lnTo>
                    <a:pt x="1" y="230"/>
                  </a:lnTo>
                  <a:lnTo>
                    <a:pt x="1" y="251"/>
                  </a:lnTo>
                  <a:lnTo>
                    <a:pt x="84" y="272"/>
                  </a:lnTo>
                  <a:lnTo>
                    <a:pt x="105" y="335"/>
                  </a:lnTo>
                  <a:lnTo>
                    <a:pt x="84" y="356"/>
                  </a:lnTo>
                  <a:lnTo>
                    <a:pt x="147" y="461"/>
                  </a:lnTo>
                  <a:lnTo>
                    <a:pt x="147" y="628"/>
                  </a:lnTo>
                  <a:lnTo>
                    <a:pt x="84" y="691"/>
                  </a:lnTo>
                  <a:lnTo>
                    <a:pt x="64" y="942"/>
                  </a:lnTo>
                  <a:lnTo>
                    <a:pt x="84" y="1005"/>
                  </a:lnTo>
                  <a:lnTo>
                    <a:pt x="43" y="1046"/>
                  </a:lnTo>
                  <a:lnTo>
                    <a:pt x="84" y="1277"/>
                  </a:lnTo>
                  <a:lnTo>
                    <a:pt x="84" y="1360"/>
                  </a:lnTo>
                  <a:lnTo>
                    <a:pt x="168" y="1611"/>
                  </a:lnTo>
                  <a:lnTo>
                    <a:pt x="252" y="1925"/>
                  </a:lnTo>
                  <a:lnTo>
                    <a:pt x="315" y="2051"/>
                  </a:lnTo>
                  <a:lnTo>
                    <a:pt x="461" y="2134"/>
                  </a:lnTo>
                  <a:lnTo>
                    <a:pt x="587" y="2113"/>
                  </a:lnTo>
                  <a:lnTo>
                    <a:pt x="775" y="2093"/>
                  </a:lnTo>
                  <a:lnTo>
                    <a:pt x="942" y="2030"/>
                  </a:lnTo>
                  <a:lnTo>
                    <a:pt x="1131" y="1821"/>
                  </a:lnTo>
                  <a:lnTo>
                    <a:pt x="1214" y="1674"/>
                  </a:lnTo>
                  <a:lnTo>
                    <a:pt x="1256" y="1569"/>
                  </a:lnTo>
                  <a:lnTo>
                    <a:pt x="1235" y="1486"/>
                  </a:lnTo>
                  <a:lnTo>
                    <a:pt x="1256" y="1423"/>
                  </a:lnTo>
                  <a:lnTo>
                    <a:pt x="1256" y="1277"/>
                  </a:lnTo>
                  <a:lnTo>
                    <a:pt x="1235" y="1214"/>
                  </a:lnTo>
                  <a:lnTo>
                    <a:pt x="1256" y="1109"/>
                  </a:lnTo>
                  <a:lnTo>
                    <a:pt x="1152" y="1046"/>
                  </a:lnTo>
                  <a:lnTo>
                    <a:pt x="1089" y="795"/>
                  </a:lnTo>
                  <a:lnTo>
                    <a:pt x="1005" y="628"/>
                  </a:lnTo>
                  <a:lnTo>
                    <a:pt x="900" y="628"/>
                  </a:lnTo>
                  <a:lnTo>
                    <a:pt x="900" y="586"/>
                  </a:lnTo>
                  <a:lnTo>
                    <a:pt x="796" y="586"/>
                  </a:lnTo>
                  <a:lnTo>
                    <a:pt x="921" y="544"/>
                  </a:lnTo>
                  <a:lnTo>
                    <a:pt x="900" y="481"/>
                  </a:lnTo>
                  <a:lnTo>
                    <a:pt x="838" y="461"/>
                  </a:lnTo>
                  <a:lnTo>
                    <a:pt x="775" y="335"/>
                  </a:lnTo>
                  <a:lnTo>
                    <a:pt x="712" y="335"/>
                  </a:lnTo>
                  <a:lnTo>
                    <a:pt x="691" y="230"/>
                  </a:lnTo>
                  <a:lnTo>
                    <a:pt x="670" y="168"/>
                  </a:lnTo>
                  <a:lnTo>
                    <a:pt x="670" y="126"/>
                  </a:lnTo>
                  <a:lnTo>
                    <a:pt x="482" y="42"/>
                  </a:lnTo>
                  <a:lnTo>
                    <a:pt x="461" y="105"/>
                  </a:lnTo>
                  <a:lnTo>
                    <a:pt x="377" y="63"/>
                  </a:lnTo>
                  <a:lnTo>
                    <a:pt x="398" y="21"/>
                  </a:lnTo>
                  <a:lnTo>
                    <a:pt x="273"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49" name="Google Shape;10545;p32">
              <a:extLst>
                <a:ext uri="{FF2B5EF4-FFF2-40B4-BE49-F238E27FC236}">
                  <a16:creationId xmlns:a16="http://schemas.microsoft.com/office/drawing/2014/main" id="{58237721-23B4-3252-4E44-8FAF608C5064}"/>
                </a:ext>
              </a:extLst>
            </p:cNvPr>
            <p:cNvSpPr/>
            <p:nvPr/>
          </p:nvSpPr>
          <p:spPr>
            <a:xfrm>
              <a:off x="4844375" y="3099828"/>
              <a:ext cx="5250" cy="4724"/>
            </a:xfrm>
            <a:custGeom>
              <a:avLst/>
              <a:gdLst/>
              <a:ahLst/>
              <a:cxnLst/>
              <a:rect l="l" t="t" r="r" b="b"/>
              <a:pathLst>
                <a:path w="210" h="189" extrusionOk="0">
                  <a:moveTo>
                    <a:pt x="189" y="0"/>
                  </a:moveTo>
                  <a:lnTo>
                    <a:pt x="0" y="42"/>
                  </a:lnTo>
                  <a:lnTo>
                    <a:pt x="0" y="105"/>
                  </a:lnTo>
                  <a:lnTo>
                    <a:pt x="126" y="188"/>
                  </a:lnTo>
                  <a:lnTo>
                    <a:pt x="126" y="147"/>
                  </a:lnTo>
                  <a:lnTo>
                    <a:pt x="168" y="147"/>
                  </a:lnTo>
                  <a:lnTo>
                    <a:pt x="210" y="42"/>
                  </a:lnTo>
                  <a:lnTo>
                    <a:pt x="189"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50" name="Google Shape;10546;p32">
              <a:extLst>
                <a:ext uri="{FF2B5EF4-FFF2-40B4-BE49-F238E27FC236}">
                  <a16:creationId xmlns:a16="http://schemas.microsoft.com/office/drawing/2014/main" id="{31502696-38A2-7F1E-FE60-843EB66707ED}"/>
                </a:ext>
              </a:extLst>
            </p:cNvPr>
            <p:cNvSpPr/>
            <p:nvPr/>
          </p:nvSpPr>
          <p:spPr>
            <a:xfrm>
              <a:off x="4849625" y="3101500"/>
              <a:ext cx="7875" cy="6300"/>
            </a:xfrm>
            <a:custGeom>
              <a:avLst/>
              <a:gdLst/>
              <a:ahLst/>
              <a:cxnLst/>
              <a:rect l="l" t="t" r="r" b="b"/>
              <a:pathLst>
                <a:path w="315" h="252" extrusionOk="0">
                  <a:moveTo>
                    <a:pt x="43" y="1"/>
                  </a:moveTo>
                  <a:lnTo>
                    <a:pt x="43" y="43"/>
                  </a:lnTo>
                  <a:lnTo>
                    <a:pt x="84" y="85"/>
                  </a:lnTo>
                  <a:lnTo>
                    <a:pt x="1" y="85"/>
                  </a:lnTo>
                  <a:lnTo>
                    <a:pt x="1" y="105"/>
                  </a:lnTo>
                  <a:lnTo>
                    <a:pt x="126" y="147"/>
                  </a:lnTo>
                  <a:lnTo>
                    <a:pt x="189" y="210"/>
                  </a:lnTo>
                  <a:lnTo>
                    <a:pt x="273" y="210"/>
                  </a:lnTo>
                  <a:lnTo>
                    <a:pt x="315" y="252"/>
                  </a:lnTo>
                  <a:lnTo>
                    <a:pt x="294" y="210"/>
                  </a:lnTo>
                  <a:lnTo>
                    <a:pt x="168" y="105"/>
                  </a:lnTo>
                  <a:lnTo>
                    <a:pt x="168" y="22"/>
                  </a:lnTo>
                  <a:lnTo>
                    <a:pt x="43"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sp>
        <p:nvSpPr>
          <p:cNvPr id="92" name="Google Shape;10547;p32">
            <a:extLst>
              <a:ext uri="{FF2B5EF4-FFF2-40B4-BE49-F238E27FC236}">
                <a16:creationId xmlns:a16="http://schemas.microsoft.com/office/drawing/2014/main" id="{7C232C53-34A6-2D6D-62C9-31F5BC50E7B6}"/>
              </a:ext>
            </a:extLst>
          </p:cNvPr>
          <p:cNvSpPr/>
          <p:nvPr/>
        </p:nvSpPr>
        <p:spPr>
          <a:xfrm>
            <a:off x="9238893" y="3508071"/>
            <a:ext cx="627279" cy="594149"/>
          </a:xfrm>
          <a:custGeom>
            <a:avLst/>
            <a:gdLst/>
            <a:ahLst/>
            <a:cxnLst/>
            <a:rect l="l" t="t" r="r" b="b"/>
            <a:pathLst>
              <a:path w="16217" h="15841" extrusionOk="0">
                <a:moveTo>
                  <a:pt x="6906" y="15150"/>
                </a:moveTo>
                <a:lnTo>
                  <a:pt x="6927" y="15212"/>
                </a:lnTo>
                <a:lnTo>
                  <a:pt x="6927" y="15171"/>
                </a:lnTo>
                <a:lnTo>
                  <a:pt x="6906" y="15150"/>
                </a:lnTo>
                <a:close/>
                <a:moveTo>
                  <a:pt x="3997" y="1"/>
                </a:moveTo>
                <a:lnTo>
                  <a:pt x="3914" y="147"/>
                </a:lnTo>
                <a:lnTo>
                  <a:pt x="3788" y="147"/>
                </a:lnTo>
                <a:lnTo>
                  <a:pt x="3600" y="294"/>
                </a:lnTo>
                <a:lnTo>
                  <a:pt x="3453" y="587"/>
                </a:lnTo>
                <a:lnTo>
                  <a:pt x="3391" y="629"/>
                </a:lnTo>
                <a:lnTo>
                  <a:pt x="3286" y="733"/>
                </a:lnTo>
                <a:lnTo>
                  <a:pt x="3223" y="733"/>
                </a:lnTo>
                <a:lnTo>
                  <a:pt x="3119" y="817"/>
                </a:lnTo>
                <a:lnTo>
                  <a:pt x="3014" y="838"/>
                </a:lnTo>
                <a:lnTo>
                  <a:pt x="2826" y="1026"/>
                </a:lnTo>
                <a:lnTo>
                  <a:pt x="2846" y="1089"/>
                </a:lnTo>
                <a:lnTo>
                  <a:pt x="2930" y="1298"/>
                </a:lnTo>
                <a:lnTo>
                  <a:pt x="2867" y="1570"/>
                </a:lnTo>
                <a:lnTo>
                  <a:pt x="2867" y="1717"/>
                </a:lnTo>
                <a:lnTo>
                  <a:pt x="2763" y="1779"/>
                </a:lnTo>
                <a:lnTo>
                  <a:pt x="2616" y="1968"/>
                </a:lnTo>
                <a:lnTo>
                  <a:pt x="2700" y="2031"/>
                </a:lnTo>
                <a:lnTo>
                  <a:pt x="2700" y="2135"/>
                </a:lnTo>
                <a:lnTo>
                  <a:pt x="2637" y="2261"/>
                </a:lnTo>
                <a:lnTo>
                  <a:pt x="2428" y="2365"/>
                </a:lnTo>
                <a:lnTo>
                  <a:pt x="2323" y="2554"/>
                </a:lnTo>
                <a:lnTo>
                  <a:pt x="2302" y="2721"/>
                </a:lnTo>
                <a:lnTo>
                  <a:pt x="2219" y="2867"/>
                </a:lnTo>
                <a:lnTo>
                  <a:pt x="1968" y="3035"/>
                </a:lnTo>
                <a:lnTo>
                  <a:pt x="1863" y="3391"/>
                </a:lnTo>
                <a:lnTo>
                  <a:pt x="1675" y="3600"/>
                </a:lnTo>
                <a:lnTo>
                  <a:pt x="1361" y="3600"/>
                </a:lnTo>
                <a:lnTo>
                  <a:pt x="1152" y="3725"/>
                </a:lnTo>
                <a:lnTo>
                  <a:pt x="1068" y="3704"/>
                </a:lnTo>
                <a:lnTo>
                  <a:pt x="1047" y="3600"/>
                </a:lnTo>
                <a:lnTo>
                  <a:pt x="922" y="3537"/>
                </a:lnTo>
                <a:lnTo>
                  <a:pt x="838" y="3600"/>
                </a:lnTo>
                <a:lnTo>
                  <a:pt x="733" y="3642"/>
                </a:lnTo>
                <a:lnTo>
                  <a:pt x="691" y="3746"/>
                </a:lnTo>
                <a:lnTo>
                  <a:pt x="545" y="3956"/>
                </a:lnTo>
                <a:lnTo>
                  <a:pt x="461" y="3976"/>
                </a:lnTo>
                <a:lnTo>
                  <a:pt x="357" y="4228"/>
                </a:lnTo>
                <a:lnTo>
                  <a:pt x="357" y="4374"/>
                </a:lnTo>
                <a:lnTo>
                  <a:pt x="461" y="4353"/>
                </a:lnTo>
                <a:lnTo>
                  <a:pt x="608" y="4395"/>
                </a:lnTo>
                <a:lnTo>
                  <a:pt x="670" y="4374"/>
                </a:lnTo>
                <a:lnTo>
                  <a:pt x="775" y="4374"/>
                </a:lnTo>
                <a:lnTo>
                  <a:pt x="859" y="4562"/>
                </a:lnTo>
                <a:lnTo>
                  <a:pt x="838" y="4688"/>
                </a:lnTo>
                <a:lnTo>
                  <a:pt x="859" y="4897"/>
                </a:lnTo>
                <a:lnTo>
                  <a:pt x="1068" y="5023"/>
                </a:lnTo>
                <a:lnTo>
                  <a:pt x="1173" y="5023"/>
                </a:lnTo>
                <a:lnTo>
                  <a:pt x="1256" y="5085"/>
                </a:lnTo>
                <a:lnTo>
                  <a:pt x="1214" y="5169"/>
                </a:lnTo>
                <a:lnTo>
                  <a:pt x="1340" y="5316"/>
                </a:lnTo>
                <a:lnTo>
                  <a:pt x="1466" y="5692"/>
                </a:lnTo>
                <a:lnTo>
                  <a:pt x="1445" y="5755"/>
                </a:lnTo>
                <a:lnTo>
                  <a:pt x="1486" y="5818"/>
                </a:lnTo>
                <a:lnTo>
                  <a:pt x="1382" y="5860"/>
                </a:lnTo>
                <a:lnTo>
                  <a:pt x="1256" y="5943"/>
                </a:lnTo>
                <a:lnTo>
                  <a:pt x="1194" y="5860"/>
                </a:lnTo>
                <a:lnTo>
                  <a:pt x="1256" y="5797"/>
                </a:lnTo>
                <a:lnTo>
                  <a:pt x="1256" y="5797"/>
                </a:lnTo>
                <a:lnTo>
                  <a:pt x="1131" y="5818"/>
                </a:lnTo>
                <a:lnTo>
                  <a:pt x="1068" y="5860"/>
                </a:lnTo>
                <a:lnTo>
                  <a:pt x="838" y="5964"/>
                </a:lnTo>
                <a:lnTo>
                  <a:pt x="440" y="5943"/>
                </a:lnTo>
                <a:lnTo>
                  <a:pt x="336" y="6006"/>
                </a:lnTo>
                <a:lnTo>
                  <a:pt x="252" y="5964"/>
                </a:lnTo>
                <a:lnTo>
                  <a:pt x="210" y="6111"/>
                </a:lnTo>
                <a:lnTo>
                  <a:pt x="126" y="6132"/>
                </a:lnTo>
                <a:lnTo>
                  <a:pt x="22" y="6215"/>
                </a:lnTo>
                <a:lnTo>
                  <a:pt x="1" y="6362"/>
                </a:lnTo>
                <a:lnTo>
                  <a:pt x="168" y="6257"/>
                </a:lnTo>
                <a:lnTo>
                  <a:pt x="336" y="6236"/>
                </a:lnTo>
                <a:lnTo>
                  <a:pt x="210" y="6320"/>
                </a:lnTo>
                <a:lnTo>
                  <a:pt x="106" y="6445"/>
                </a:lnTo>
                <a:lnTo>
                  <a:pt x="85" y="6571"/>
                </a:lnTo>
                <a:lnTo>
                  <a:pt x="147" y="6592"/>
                </a:lnTo>
                <a:lnTo>
                  <a:pt x="336" y="6780"/>
                </a:lnTo>
                <a:lnTo>
                  <a:pt x="691" y="6906"/>
                </a:lnTo>
                <a:lnTo>
                  <a:pt x="817" y="6885"/>
                </a:lnTo>
                <a:lnTo>
                  <a:pt x="963" y="6885"/>
                </a:lnTo>
                <a:lnTo>
                  <a:pt x="1194" y="6780"/>
                </a:lnTo>
                <a:lnTo>
                  <a:pt x="1194" y="6738"/>
                </a:lnTo>
                <a:lnTo>
                  <a:pt x="1194" y="6697"/>
                </a:lnTo>
                <a:lnTo>
                  <a:pt x="1214" y="6697"/>
                </a:lnTo>
                <a:lnTo>
                  <a:pt x="1340" y="6738"/>
                </a:lnTo>
                <a:lnTo>
                  <a:pt x="1298" y="6843"/>
                </a:lnTo>
                <a:lnTo>
                  <a:pt x="1256" y="6843"/>
                </a:lnTo>
                <a:lnTo>
                  <a:pt x="1152" y="6989"/>
                </a:lnTo>
                <a:lnTo>
                  <a:pt x="1068" y="6989"/>
                </a:lnTo>
                <a:lnTo>
                  <a:pt x="838" y="7178"/>
                </a:lnTo>
                <a:lnTo>
                  <a:pt x="838" y="7220"/>
                </a:lnTo>
                <a:lnTo>
                  <a:pt x="754" y="7199"/>
                </a:lnTo>
                <a:lnTo>
                  <a:pt x="733" y="7199"/>
                </a:lnTo>
                <a:lnTo>
                  <a:pt x="650" y="7261"/>
                </a:lnTo>
                <a:lnTo>
                  <a:pt x="566" y="7220"/>
                </a:lnTo>
                <a:lnTo>
                  <a:pt x="566" y="7115"/>
                </a:lnTo>
                <a:lnTo>
                  <a:pt x="503" y="7115"/>
                </a:lnTo>
                <a:lnTo>
                  <a:pt x="461" y="7094"/>
                </a:lnTo>
                <a:lnTo>
                  <a:pt x="419" y="7094"/>
                </a:lnTo>
                <a:lnTo>
                  <a:pt x="398" y="7178"/>
                </a:lnTo>
                <a:lnTo>
                  <a:pt x="419" y="7261"/>
                </a:lnTo>
                <a:lnTo>
                  <a:pt x="650" y="7492"/>
                </a:lnTo>
                <a:lnTo>
                  <a:pt x="733" y="7533"/>
                </a:lnTo>
                <a:lnTo>
                  <a:pt x="775" y="7533"/>
                </a:lnTo>
                <a:lnTo>
                  <a:pt x="817" y="7575"/>
                </a:lnTo>
                <a:lnTo>
                  <a:pt x="984" y="7826"/>
                </a:lnTo>
                <a:lnTo>
                  <a:pt x="1403" y="8161"/>
                </a:lnTo>
                <a:lnTo>
                  <a:pt x="1612" y="8224"/>
                </a:lnTo>
                <a:lnTo>
                  <a:pt x="1779" y="8161"/>
                </a:lnTo>
                <a:lnTo>
                  <a:pt x="2072" y="7994"/>
                </a:lnTo>
                <a:lnTo>
                  <a:pt x="2261" y="7889"/>
                </a:lnTo>
                <a:lnTo>
                  <a:pt x="2261" y="7826"/>
                </a:lnTo>
                <a:lnTo>
                  <a:pt x="2344" y="7722"/>
                </a:lnTo>
                <a:lnTo>
                  <a:pt x="2386" y="7513"/>
                </a:lnTo>
                <a:lnTo>
                  <a:pt x="2302" y="7408"/>
                </a:lnTo>
                <a:lnTo>
                  <a:pt x="2386" y="7199"/>
                </a:lnTo>
                <a:lnTo>
                  <a:pt x="2386" y="7094"/>
                </a:lnTo>
                <a:lnTo>
                  <a:pt x="2407" y="7010"/>
                </a:lnTo>
                <a:lnTo>
                  <a:pt x="2428" y="7094"/>
                </a:lnTo>
                <a:lnTo>
                  <a:pt x="2595" y="7094"/>
                </a:lnTo>
                <a:lnTo>
                  <a:pt x="2637" y="7115"/>
                </a:lnTo>
                <a:lnTo>
                  <a:pt x="2742" y="7073"/>
                </a:lnTo>
                <a:lnTo>
                  <a:pt x="2721" y="7115"/>
                </a:lnTo>
                <a:lnTo>
                  <a:pt x="2616" y="7220"/>
                </a:lnTo>
                <a:lnTo>
                  <a:pt x="2533" y="7199"/>
                </a:lnTo>
                <a:lnTo>
                  <a:pt x="2512" y="7220"/>
                </a:lnTo>
                <a:lnTo>
                  <a:pt x="2491" y="7366"/>
                </a:lnTo>
                <a:lnTo>
                  <a:pt x="2533" y="7429"/>
                </a:lnTo>
                <a:lnTo>
                  <a:pt x="2533" y="7533"/>
                </a:lnTo>
                <a:lnTo>
                  <a:pt x="2595" y="7575"/>
                </a:lnTo>
                <a:lnTo>
                  <a:pt x="2742" y="7533"/>
                </a:lnTo>
                <a:lnTo>
                  <a:pt x="2826" y="7575"/>
                </a:lnTo>
                <a:lnTo>
                  <a:pt x="2742" y="7575"/>
                </a:lnTo>
                <a:lnTo>
                  <a:pt x="2700" y="7617"/>
                </a:lnTo>
                <a:lnTo>
                  <a:pt x="2554" y="7701"/>
                </a:lnTo>
                <a:lnTo>
                  <a:pt x="2616" y="7952"/>
                </a:lnTo>
                <a:lnTo>
                  <a:pt x="2700" y="8015"/>
                </a:lnTo>
                <a:lnTo>
                  <a:pt x="2742" y="8203"/>
                </a:lnTo>
                <a:lnTo>
                  <a:pt x="2742" y="8349"/>
                </a:lnTo>
                <a:lnTo>
                  <a:pt x="2700" y="8475"/>
                </a:lnTo>
                <a:lnTo>
                  <a:pt x="2700" y="8580"/>
                </a:lnTo>
                <a:lnTo>
                  <a:pt x="2784" y="8642"/>
                </a:lnTo>
                <a:lnTo>
                  <a:pt x="2700" y="8684"/>
                </a:lnTo>
                <a:lnTo>
                  <a:pt x="2721" y="8873"/>
                </a:lnTo>
                <a:lnTo>
                  <a:pt x="2867" y="9186"/>
                </a:lnTo>
                <a:lnTo>
                  <a:pt x="2909" y="9291"/>
                </a:lnTo>
                <a:lnTo>
                  <a:pt x="2951" y="9375"/>
                </a:lnTo>
                <a:lnTo>
                  <a:pt x="2867" y="9396"/>
                </a:lnTo>
                <a:lnTo>
                  <a:pt x="2867" y="9521"/>
                </a:lnTo>
                <a:lnTo>
                  <a:pt x="3035" y="9730"/>
                </a:lnTo>
                <a:lnTo>
                  <a:pt x="2909" y="9730"/>
                </a:lnTo>
                <a:lnTo>
                  <a:pt x="3035" y="9919"/>
                </a:lnTo>
                <a:lnTo>
                  <a:pt x="3035" y="10086"/>
                </a:lnTo>
                <a:lnTo>
                  <a:pt x="3265" y="10546"/>
                </a:lnTo>
                <a:lnTo>
                  <a:pt x="3265" y="10860"/>
                </a:lnTo>
                <a:lnTo>
                  <a:pt x="3370" y="11132"/>
                </a:lnTo>
                <a:lnTo>
                  <a:pt x="3453" y="11174"/>
                </a:lnTo>
                <a:lnTo>
                  <a:pt x="3495" y="11342"/>
                </a:lnTo>
                <a:lnTo>
                  <a:pt x="3579" y="11383"/>
                </a:lnTo>
                <a:lnTo>
                  <a:pt x="3579" y="11467"/>
                </a:lnTo>
                <a:lnTo>
                  <a:pt x="3704" y="11697"/>
                </a:lnTo>
                <a:lnTo>
                  <a:pt x="3767" y="11718"/>
                </a:lnTo>
                <a:lnTo>
                  <a:pt x="3767" y="11781"/>
                </a:lnTo>
                <a:lnTo>
                  <a:pt x="3893" y="11969"/>
                </a:lnTo>
                <a:lnTo>
                  <a:pt x="3955" y="11969"/>
                </a:lnTo>
                <a:lnTo>
                  <a:pt x="3955" y="12178"/>
                </a:lnTo>
                <a:lnTo>
                  <a:pt x="3997" y="12241"/>
                </a:lnTo>
                <a:lnTo>
                  <a:pt x="4081" y="12388"/>
                </a:lnTo>
                <a:lnTo>
                  <a:pt x="4102" y="12555"/>
                </a:lnTo>
                <a:lnTo>
                  <a:pt x="4207" y="12827"/>
                </a:lnTo>
                <a:lnTo>
                  <a:pt x="4269" y="12932"/>
                </a:lnTo>
                <a:lnTo>
                  <a:pt x="4290" y="13162"/>
                </a:lnTo>
                <a:lnTo>
                  <a:pt x="4332" y="13225"/>
                </a:lnTo>
                <a:lnTo>
                  <a:pt x="4416" y="13371"/>
                </a:lnTo>
                <a:lnTo>
                  <a:pt x="4583" y="13539"/>
                </a:lnTo>
                <a:lnTo>
                  <a:pt x="4604" y="13539"/>
                </a:lnTo>
                <a:lnTo>
                  <a:pt x="4709" y="13685"/>
                </a:lnTo>
                <a:lnTo>
                  <a:pt x="4876" y="13894"/>
                </a:lnTo>
                <a:lnTo>
                  <a:pt x="4939" y="14083"/>
                </a:lnTo>
                <a:lnTo>
                  <a:pt x="5002" y="14229"/>
                </a:lnTo>
                <a:lnTo>
                  <a:pt x="5043" y="14271"/>
                </a:lnTo>
                <a:lnTo>
                  <a:pt x="5043" y="14375"/>
                </a:lnTo>
                <a:lnTo>
                  <a:pt x="5169" y="14606"/>
                </a:lnTo>
                <a:lnTo>
                  <a:pt x="5232" y="14815"/>
                </a:lnTo>
                <a:lnTo>
                  <a:pt x="5232" y="15045"/>
                </a:lnTo>
                <a:lnTo>
                  <a:pt x="5441" y="15484"/>
                </a:lnTo>
                <a:lnTo>
                  <a:pt x="5629" y="15673"/>
                </a:lnTo>
                <a:lnTo>
                  <a:pt x="5776" y="15798"/>
                </a:lnTo>
                <a:lnTo>
                  <a:pt x="5985" y="15840"/>
                </a:lnTo>
                <a:lnTo>
                  <a:pt x="6194" y="15673"/>
                </a:lnTo>
                <a:lnTo>
                  <a:pt x="6257" y="15547"/>
                </a:lnTo>
                <a:lnTo>
                  <a:pt x="6215" y="15484"/>
                </a:lnTo>
                <a:lnTo>
                  <a:pt x="6257" y="15464"/>
                </a:lnTo>
                <a:lnTo>
                  <a:pt x="6278" y="15422"/>
                </a:lnTo>
                <a:lnTo>
                  <a:pt x="6320" y="15317"/>
                </a:lnTo>
                <a:lnTo>
                  <a:pt x="6529" y="15212"/>
                </a:lnTo>
                <a:lnTo>
                  <a:pt x="6571" y="15212"/>
                </a:lnTo>
                <a:lnTo>
                  <a:pt x="6822" y="15129"/>
                </a:lnTo>
                <a:lnTo>
                  <a:pt x="6906" y="15150"/>
                </a:lnTo>
                <a:lnTo>
                  <a:pt x="6717" y="15045"/>
                </a:lnTo>
                <a:lnTo>
                  <a:pt x="6696" y="14961"/>
                </a:lnTo>
                <a:lnTo>
                  <a:pt x="6738" y="14919"/>
                </a:lnTo>
                <a:lnTo>
                  <a:pt x="6906" y="14710"/>
                </a:lnTo>
                <a:lnTo>
                  <a:pt x="6885" y="14647"/>
                </a:lnTo>
                <a:lnTo>
                  <a:pt x="6927" y="14543"/>
                </a:lnTo>
                <a:lnTo>
                  <a:pt x="7094" y="14522"/>
                </a:lnTo>
                <a:lnTo>
                  <a:pt x="7136" y="14543"/>
                </a:lnTo>
                <a:lnTo>
                  <a:pt x="7261" y="14522"/>
                </a:lnTo>
                <a:lnTo>
                  <a:pt x="7261" y="14375"/>
                </a:lnTo>
                <a:lnTo>
                  <a:pt x="7220" y="13894"/>
                </a:lnTo>
                <a:lnTo>
                  <a:pt x="7157" y="13811"/>
                </a:lnTo>
                <a:lnTo>
                  <a:pt x="7157" y="13580"/>
                </a:lnTo>
                <a:lnTo>
                  <a:pt x="7303" y="13329"/>
                </a:lnTo>
                <a:lnTo>
                  <a:pt x="7429" y="12953"/>
                </a:lnTo>
                <a:lnTo>
                  <a:pt x="7429" y="12660"/>
                </a:lnTo>
                <a:lnTo>
                  <a:pt x="7261" y="12618"/>
                </a:lnTo>
                <a:lnTo>
                  <a:pt x="7261" y="12178"/>
                </a:lnTo>
                <a:lnTo>
                  <a:pt x="7240" y="12011"/>
                </a:lnTo>
                <a:lnTo>
                  <a:pt x="7345" y="11906"/>
                </a:lnTo>
                <a:lnTo>
                  <a:pt x="7240" y="11614"/>
                </a:lnTo>
                <a:lnTo>
                  <a:pt x="7240" y="11404"/>
                </a:lnTo>
                <a:lnTo>
                  <a:pt x="7303" y="11300"/>
                </a:lnTo>
                <a:lnTo>
                  <a:pt x="7492" y="11132"/>
                </a:lnTo>
                <a:lnTo>
                  <a:pt x="7533" y="11132"/>
                </a:lnTo>
                <a:lnTo>
                  <a:pt x="7617" y="11195"/>
                </a:lnTo>
                <a:lnTo>
                  <a:pt x="7680" y="11237"/>
                </a:lnTo>
                <a:lnTo>
                  <a:pt x="7847" y="11028"/>
                </a:lnTo>
                <a:lnTo>
                  <a:pt x="7847" y="10881"/>
                </a:lnTo>
                <a:lnTo>
                  <a:pt x="7952" y="10818"/>
                </a:lnTo>
                <a:lnTo>
                  <a:pt x="8203" y="10839"/>
                </a:lnTo>
                <a:lnTo>
                  <a:pt x="8349" y="10756"/>
                </a:lnTo>
                <a:lnTo>
                  <a:pt x="8454" y="10609"/>
                </a:lnTo>
                <a:lnTo>
                  <a:pt x="8412" y="10463"/>
                </a:lnTo>
                <a:lnTo>
                  <a:pt x="8454" y="10358"/>
                </a:lnTo>
                <a:lnTo>
                  <a:pt x="8600" y="10212"/>
                </a:lnTo>
                <a:lnTo>
                  <a:pt x="8810" y="10149"/>
                </a:lnTo>
                <a:lnTo>
                  <a:pt x="8935" y="10023"/>
                </a:lnTo>
                <a:lnTo>
                  <a:pt x="9019" y="9877"/>
                </a:lnTo>
                <a:lnTo>
                  <a:pt x="9542" y="9479"/>
                </a:lnTo>
                <a:lnTo>
                  <a:pt x="9626" y="9186"/>
                </a:lnTo>
                <a:lnTo>
                  <a:pt x="10023" y="8852"/>
                </a:lnTo>
                <a:lnTo>
                  <a:pt x="9961" y="8831"/>
                </a:lnTo>
                <a:lnTo>
                  <a:pt x="9940" y="8852"/>
                </a:lnTo>
                <a:lnTo>
                  <a:pt x="9856" y="8893"/>
                </a:lnTo>
                <a:lnTo>
                  <a:pt x="9877" y="8747"/>
                </a:lnTo>
                <a:lnTo>
                  <a:pt x="9940" y="8747"/>
                </a:lnTo>
                <a:lnTo>
                  <a:pt x="10044" y="8663"/>
                </a:lnTo>
                <a:lnTo>
                  <a:pt x="10065" y="8663"/>
                </a:lnTo>
                <a:lnTo>
                  <a:pt x="10086" y="8684"/>
                </a:lnTo>
                <a:lnTo>
                  <a:pt x="10086" y="8747"/>
                </a:lnTo>
                <a:lnTo>
                  <a:pt x="10149" y="8789"/>
                </a:lnTo>
                <a:lnTo>
                  <a:pt x="10463" y="8621"/>
                </a:lnTo>
                <a:lnTo>
                  <a:pt x="10463" y="8559"/>
                </a:lnTo>
                <a:lnTo>
                  <a:pt x="10672" y="8412"/>
                </a:lnTo>
                <a:lnTo>
                  <a:pt x="10630" y="8329"/>
                </a:lnTo>
                <a:lnTo>
                  <a:pt x="10714" y="8329"/>
                </a:lnTo>
                <a:lnTo>
                  <a:pt x="10756" y="8224"/>
                </a:lnTo>
                <a:lnTo>
                  <a:pt x="10881" y="8119"/>
                </a:lnTo>
                <a:lnTo>
                  <a:pt x="10818" y="8098"/>
                </a:lnTo>
                <a:lnTo>
                  <a:pt x="10860" y="8057"/>
                </a:lnTo>
                <a:lnTo>
                  <a:pt x="10777" y="7931"/>
                </a:lnTo>
                <a:lnTo>
                  <a:pt x="10777" y="7847"/>
                </a:lnTo>
                <a:lnTo>
                  <a:pt x="10818" y="7743"/>
                </a:lnTo>
                <a:lnTo>
                  <a:pt x="10860" y="7680"/>
                </a:lnTo>
                <a:lnTo>
                  <a:pt x="10902" y="7617"/>
                </a:lnTo>
                <a:lnTo>
                  <a:pt x="11279" y="7492"/>
                </a:lnTo>
                <a:lnTo>
                  <a:pt x="11341" y="7387"/>
                </a:lnTo>
                <a:lnTo>
                  <a:pt x="11341" y="7303"/>
                </a:lnTo>
                <a:lnTo>
                  <a:pt x="11404" y="7220"/>
                </a:lnTo>
                <a:lnTo>
                  <a:pt x="11425" y="7178"/>
                </a:lnTo>
                <a:lnTo>
                  <a:pt x="11383" y="7115"/>
                </a:lnTo>
                <a:lnTo>
                  <a:pt x="11321" y="7115"/>
                </a:lnTo>
                <a:lnTo>
                  <a:pt x="11300" y="7073"/>
                </a:lnTo>
                <a:lnTo>
                  <a:pt x="11404" y="7073"/>
                </a:lnTo>
                <a:lnTo>
                  <a:pt x="11488" y="7157"/>
                </a:lnTo>
                <a:lnTo>
                  <a:pt x="11488" y="7261"/>
                </a:lnTo>
                <a:lnTo>
                  <a:pt x="11509" y="7387"/>
                </a:lnTo>
                <a:lnTo>
                  <a:pt x="11593" y="7408"/>
                </a:lnTo>
                <a:lnTo>
                  <a:pt x="11676" y="7408"/>
                </a:lnTo>
                <a:lnTo>
                  <a:pt x="11718" y="7366"/>
                </a:lnTo>
                <a:lnTo>
                  <a:pt x="11739" y="7387"/>
                </a:lnTo>
                <a:lnTo>
                  <a:pt x="11739" y="7324"/>
                </a:lnTo>
                <a:lnTo>
                  <a:pt x="11760" y="7282"/>
                </a:lnTo>
                <a:lnTo>
                  <a:pt x="11802" y="7324"/>
                </a:lnTo>
                <a:lnTo>
                  <a:pt x="11823" y="7492"/>
                </a:lnTo>
                <a:lnTo>
                  <a:pt x="11906" y="7513"/>
                </a:lnTo>
                <a:lnTo>
                  <a:pt x="11906" y="7429"/>
                </a:lnTo>
                <a:lnTo>
                  <a:pt x="11969" y="7533"/>
                </a:lnTo>
                <a:lnTo>
                  <a:pt x="12032" y="7429"/>
                </a:lnTo>
                <a:lnTo>
                  <a:pt x="11969" y="7303"/>
                </a:lnTo>
                <a:lnTo>
                  <a:pt x="12011" y="7303"/>
                </a:lnTo>
                <a:lnTo>
                  <a:pt x="11969" y="7115"/>
                </a:lnTo>
                <a:lnTo>
                  <a:pt x="11948" y="7010"/>
                </a:lnTo>
                <a:lnTo>
                  <a:pt x="11948" y="6864"/>
                </a:lnTo>
                <a:lnTo>
                  <a:pt x="11760" y="6634"/>
                </a:lnTo>
                <a:lnTo>
                  <a:pt x="11739" y="6445"/>
                </a:lnTo>
                <a:lnTo>
                  <a:pt x="11760" y="6341"/>
                </a:lnTo>
                <a:lnTo>
                  <a:pt x="11718" y="6215"/>
                </a:lnTo>
                <a:lnTo>
                  <a:pt x="11718" y="6027"/>
                </a:lnTo>
                <a:lnTo>
                  <a:pt x="11551" y="5839"/>
                </a:lnTo>
                <a:lnTo>
                  <a:pt x="11425" y="5797"/>
                </a:lnTo>
                <a:lnTo>
                  <a:pt x="11300" y="5629"/>
                </a:lnTo>
                <a:lnTo>
                  <a:pt x="11300" y="5399"/>
                </a:lnTo>
                <a:lnTo>
                  <a:pt x="11404" y="5378"/>
                </a:lnTo>
                <a:lnTo>
                  <a:pt x="11446" y="5211"/>
                </a:lnTo>
                <a:lnTo>
                  <a:pt x="11530" y="5169"/>
                </a:lnTo>
                <a:lnTo>
                  <a:pt x="11613" y="5190"/>
                </a:lnTo>
                <a:lnTo>
                  <a:pt x="11676" y="5127"/>
                </a:lnTo>
                <a:lnTo>
                  <a:pt x="11634" y="4981"/>
                </a:lnTo>
                <a:lnTo>
                  <a:pt x="11655" y="4918"/>
                </a:lnTo>
                <a:lnTo>
                  <a:pt x="11530" y="4897"/>
                </a:lnTo>
                <a:lnTo>
                  <a:pt x="11425" y="4960"/>
                </a:lnTo>
                <a:lnTo>
                  <a:pt x="11132" y="4855"/>
                </a:lnTo>
                <a:lnTo>
                  <a:pt x="11153" y="4709"/>
                </a:lnTo>
                <a:lnTo>
                  <a:pt x="11279" y="4583"/>
                </a:lnTo>
                <a:lnTo>
                  <a:pt x="11321" y="4437"/>
                </a:lnTo>
                <a:lnTo>
                  <a:pt x="11279" y="4374"/>
                </a:lnTo>
                <a:lnTo>
                  <a:pt x="11279" y="4290"/>
                </a:lnTo>
                <a:lnTo>
                  <a:pt x="11321" y="4290"/>
                </a:lnTo>
                <a:lnTo>
                  <a:pt x="11341" y="4228"/>
                </a:lnTo>
                <a:lnTo>
                  <a:pt x="11404" y="4269"/>
                </a:lnTo>
                <a:lnTo>
                  <a:pt x="11488" y="4374"/>
                </a:lnTo>
                <a:lnTo>
                  <a:pt x="11488" y="4437"/>
                </a:lnTo>
                <a:lnTo>
                  <a:pt x="11551" y="4541"/>
                </a:lnTo>
                <a:lnTo>
                  <a:pt x="11676" y="4562"/>
                </a:lnTo>
                <a:lnTo>
                  <a:pt x="11739" y="4541"/>
                </a:lnTo>
                <a:lnTo>
                  <a:pt x="11655" y="4479"/>
                </a:lnTo>
                <a:lnTo>
                  <a:pt x="11676" y="4395"/>
                </a:lnTo>
                <a:lnTo>
                  <a:pt x="11739" y="4395"/>
                </a:lnTo>
                <a:lnTo>
                  <a:pt x="11823" y="4479"/>
                </a:lnTo>
                <a:lnTo>
                  <a:pt x="11865" y="4541"/>
                </a:lnTo>
                <a:lnTo>
                  <a:pt x="11969" y="4583"/>
                </a:lnTo>
                <a:lnTo>
                  <a:pt x="12011" y="4541"/>
                </a:lnTo>
                <a:lnTo>
                  <a:pt x="12053" y="4541"/>
                </a:lnTo>
                <a:lnTo>
                  <a:pt x="12137" y="4667"/>
                </a:lnTo>
                <a:lnTo>
                  <a:pt x="12158" y="4792"/>
                </a:lnTo>
                <a:lnTo>
                  <a:pt x="12158" y="4876"/>
                </a:lnTo>
                <a:lnTo>
                  <a:pt x="12199" y="5002"/>
                </a:lnTo>
                <a:lnTo>
                  <a:pt x="12199" y="5085"/>
                </a:lnTo>
                <a:lnTo>
                  <a:pt x="12325" y="5127"/>
                </a:lnTo>
                <a:lnTo>
                  <a:pt x="12430" y="5106"/>
                </a:lnTo>
                <a:lnTo>
                  <a:pt x="12555" y="5169"/>
                </a:lnTo>
                <a:lnTo>
                  <a:pt x="12911" y="5169"/>
                </a:lnTo>
                <a:lnTo>
                  <a:pt x="13099" y="5190"/>
                </a:lnTo>
                <a:lnTo>
                  <a:pt x="13308" y="5169"/>
                </a:lnTo>
                <a:lnTo>
                  <a:pt x="13392" y="5169"/>
                </a:lnTo>
                <a:lnTo>
                  <a:pt x="13434" y="5190"/>
                </a:lnTo>
                <a:lnTo>
                  <a:pt x="13497" y="5169"/>
                </a:lnTo>
                <a:lnTo>
                  <a:pt x="13601" y="5274"/>
                </a:lnTo>
                <a:lnTo>
                  <a:pt x="13643" y="5295"/>
                </a:lnTo>
                <a:lnTo>
                  <a:pt x="13601" y="5420"/>
                </a:lnTo>
                <a:lnTo>
                  <a:pt x="13580" y="5546"/>
                </a:lnTo>
                <a:lnTo>
                  <a:pt x="13497" y="5755"/>
                </a:lnTo>
                <a:lnTo>
                  <a:pt x="13434" y="5797"/>
                </a:lnTo>
                <a:lnTo>
                  <a:pt x="13434" y="5860"/>
                </a:lnTo>
                <a:lnTo>
                  <a:pt x="13392" y="5922"/>
                </a:lnTo>
                <a:lnTo>
                  <a:pt x="13308" y="5922"/>
                </a:lnTo>
                <a:lnTo>
                  <a:pt x="13287" y="5860"/>
                </a:lnTo>
                <a:lnTo>
                  <a:pt x="13183" y="5943"/>
                </a:lnTo>
                <a:lnTo>
                  <a:pt x="13162" y="6027"/>
                </a:lnTo>
                <a:lnTo>
                  <a:pt x="13099" y="6048"/>
                </a:lnTo>
                <a:lnTo>
                  <a:pt x="13099" y="6132"/>
                </a:lnTo>
                <a:lnTo>
                  <a:pt x="13162" y="6278"/>
                </a:lnTo>
                <a:lnTo>
                  <a:pt x="13225" y="6341"/>
                </a:lnTo>
                <a:lnTo>
                  <a:pt x="13225" y="6383"/>
                </a:lnTo>
                <a:lnTo>
                  <a:pt x="13329" y="6487"/>
                </a:lnTo>
                <a:lnTo>
                  <a:pt x="13413" y="6592"/>
                </a:lnTo>
                <a:lnTo>
                  <a:pt x="13497" y="6592"/>
                </a:lnTo>
                <a:lnTo>
                  <a:pt x="13497" y="6529"/>
                </a:lnTo>
                <a:lnTo>
                  <a:pt x="13476" y="6466"/>
                </a:lnTo>
                <a:lnTo>
                  <a:pt x="13518" y="6383"/>
                </a:lnTo>
                <a:lnTo>
                  <a:pt x="13518" y="6341"/>
                </a:lnTo>
                <a:lnTo>
                  <a:pt x="13538" y="6278"/>
                </a:lnTo>
                <a:lnTo>
                  <a:pt x="13518" y="6236"/>
                </a:lnTo>
                <a:lnTo>
                  <a:pt x="13580" y="6173"/>
                </a:lnTo>
                <a:lnTo>
                  <a:pt x="13643" y="6236"/>
                </a:lnTo>
                <a:lnTo>
                  <a:pt x="13727" y="6236"/>
                </a:lnTo>
                <a:lnTo>
                  <a:pt x="13769" y="6278"/>
                </a:lnTo>
                <a:lnTo>
                  <a:pt x="13831" y="6362"/>
                </a:lnTo>
                <a:lnTo>
                  <a:pt x="13852" y="6529"/>
                </a:lnTo>
                <a:lnTo>
                  <a:pt x="13852" y="6655"/>
                </a:lnTo>
                <a:lnTo>
                  <a:pt x="13915" y="6738"/>
                </a:lnTo>
                <a:lnTo>
                  <a:pt x="13936" y="6969"/>
                </a:lnTo>
                <a:lnTo>
                  <a:pt x="13999" y="7115"/>
                </a:lnTo>
                <a:lnTo>
                  <a:pt x="14020" y="7199"/>
                </a:lnTo>
                <a:lnTo>
                  <a:pt x="14041" y="7261"/>
                </a:lnTo>
                <a:lnTo>
                  <a:pt x="14041" y="7303"/>
                </a:lnTo>
                <a:lnTo>
                  <a:pt x="14062" y="7366"/>
                </a:lnTo>
                <a:lnTo>
                  <a:pt x="14103" y="7387"/>
                </a:lnTo>
                <a:lnTo>
                  <a:pt x="14103" y="7303"/>
                </a:lnTo>
                <a:lnTo>
                  <a:pt x="14124" y="7199"/>
                </a:lnTo>
                <a:lnTo>
                  <a:pt x="14166" y="7220"/>
                </a:lnTo>
                <a:lnTo>
                  <a:pt x="14250" y="7199"/>
                </a:lnTo>
                <a:lnTo>
                  <a:pt x="14292" y="6989"/>
                </a:lnTo>
                <a:lnTo>
                  <a:pt x="14271" y="6885"/>
                </a:lnTo>
                <a:lnTo>
                  <a:pt x="14292" y="6759"/>
                </a:lnTo>
                <a:lnTo>
                  <a:pt x="14271" y="6592"/>
                </a:lnTo>
                <a:lnTo>
                  <a:pt x="14417" y="6592"/>
                </a:lnTo>
                <a:lnTo>
                  <a:pt x="14417" y="6383"/>
                </a:lnTo>
                <a:lnTo>
                  <a:pt x="14417" y="6257"/>
                </a:lnTo>
                <a:lnTo>
                  <a:pt x="14354" y="5964"/>
                </a:lnTo>
                <a:lnTo>
                  <a:pt x="14459" y="5964"/>
                </a:lnTo>
                <a:lnTo>
                  <a:pt x="14564" y="6006"/>
                </a:lnTo>
                <a:lnTo>
                  <a:pt x="14731" y="6006"/>
                </a:lnTo>
                <a:lnTo>
                  <a:pt x="14794" y="5797"/>
                </a:lnTo>
                <a:lnTo>
                  <a:pt x="14857" y="5546"/>
                </a:lnTo>
                <a:lnTo>
                  <a:pt x="14982" y="5232"/>
                </a:lnTo>
                <a:lnTo>
                  <a:pt x="14857" y="5190"/>
                </a:lnTo>
                <a:lnTo>
                  <a:pt x="14857" y="5085"/>
                </a:lnTo>
                <a:lnTo>
                  <a:pt x="15003" y="4813"/>
                </a:lnTo>
                <a:lnTo>
                  <a:pt x="15087" y="4583"/>
                </a:lnTo>
                <a:lnTo>
                  <a:pt x="15045" y="4541"/>
                </a:lnTo>
                <a:lnTo>
                  <a:pt x="15066" y="4374"/>
                </a:lnTo>
                <a:lnTo>
                  <a:pt x="15254" y="4081"/>
                </a:lnTo>
                <a:lnTo>
                  <a:pt x="15380" y="4039"/>
                </a:lnTo>
                <a:lnTo>
                  <a:pt x="15505" y="3872"/>
                </a:lnTo>
                <a:lnTo>
                  <a:pt x="15568" y="3725"/>
                </a:lnTo>
                <a:lnTo>
                  <a:pt x="15777" y="3663"/>
                </a:lnTo>
                <a:lnTo>
                  <a:pt x="15924" y="3558"/>
                </a:lnTo>
                <a:lnTo>
                  <a:pt x="16007" y="3642"/>
                </a:lnTo>
                <a:lnTo>
                  <a:pt x="16133" y="3704"/>
                </a:lnTo>
                <a:lnTo>
                  <a:pt x="16112" y="3600"/>
                </a:lnTo>
                <a:lnTo>
                  <a:pt x="16112" y="3432"/>
                </a:lnTo>
                <a:lnTo>
                  <a:pt x="16217" y="3328"/>
                </a:lnTo>
                <a:lnTo>
                  <a:pt x="16196" y="3244"/>
                </a:lnTo>
                <a:lnTo>
                  <a:pt x="16154" y="3223"/>
                </a:lnTo>
                <a:lnTo>
                  <a:pt x="16091" y="3119"/>
                </a:lnTo>
                <a:lnTo>
                  <a:pt x="15987" y="3077"/>
                </a:lnTo>
                <a:lnTo>
                  <a:pt x="15903" y="3119"/>
                </a:lnTo>
                <a:lnTo>
                  <a:pt x="15777" y="3098"/>
                </a:lnTo>
                <a:lnTo>
                  <a:pt x="15735" y="2993"/>
                </a:lnTo>
                <a:lnTo>
                  <a:pt x="15840" y="2888"/>
                </a:lnTo>
                <a:lnTo>
                  <a:pt x="15840" y="2805"/>
                </a:lnTo>
                <a:lnTo>
                  <a:pt x="15777" y="2700"/>
                </a:lnTo>
                <a:lnTo>
                  <a:pt x="15735" y="2616"/>
                </a:lnTo>
                <a:lnTo>
                  <a:pt x="15673" y="2658"/>
                </a:lnTo>
                <a:lnTo>
                  <a:pt x="15589" y="2658"/>
                </a:lnTo>
                <a:lnTo>
                  <a:pt x="15526" y="2575"/>
                </a:lnTo>
                <a:lnTo>
                  <a:pt x="15610" y="2407"/>
                </a:lnTo>
                <a:lnTo>
                  <a:pt x="15589" y="2365"/>
                </a:lnTo>
                <a:lnTo>
                  <a:pt x="15505" y="2365"/>
                </a:lnTo>
                <a:lnTo>
                  <a:pt x="15463" y="2282"/>
                </a:lnTo>
                <a:lnTo>
                  <a:pt x="15380" y="2261"/>
                </a:lnTo>
                <a:lnTo>
                  <a:pt x="15108" y="2407"/>
                </a:lnTo>
                <a:lnTo>
                  <a:pt x="15150" y="2512"/>
                </a:lnTo>
                <a:lnTo>
                  <a:pt x="15066" y="2575"/>
                </a:lnTo>
                <a:lnTo>
                  <a:pt x="14857" y="2491"/>
                </a:lnTo>
                <a:lnTo>
                  <a:pt x="14689" y="2554"/>
                </a:lnTo>
                <a:lnTo>
                  <a:pt x="14585" y="2386"/>
                </a:lnTo>
                <a:lnTo>
                  <a:pt x="14459" y="2491"/>
                </a:lnTo>
                <a:lnTo>
                  <a:pt x="14375" y="2491"/>
                </a:lnTo>
                <a:lnTo>
                  <a:pt x="14375" y="2616"/>
                </a:lnTo>
                <a:lnTo>
                  <a:pt x="14271" y="2784"/>
                </a:lnTo>
                <a:lnTo>
                  <a:pt x="14041" y="2826"/>
                </a:lnTo>
                <a:lnTo>
                  <a:pt x="13936" y="2867"/>
                </a:lnTo>
                <a:lnTo>
                  <a:pt x="13831" y="2972"/>
                </a:lnTo>
                <a:lnTo>
                  <a:pt x="13769" y="3098"/>
                </a:lnTo>
                <a:lnTo>
                  <a:pt x="13685" y="3119"/>
                </a:lnTo>
                <a:lnTo>
                  <a:pt x="13685" y="3202"/>
                </a:lnTo>
                <a:lnTo>
                  <a:pt x="13580" y="3181"/>
                </a:lnTo>
                <a:lnTo>
                  <a:pt x="13497" y="3223"/>
                </a:lnTo>
                <a:lnTo>
                  <a:pt x="13434" y="3391"/>
                </a:lnTo>
                <a:lnTo>
                  <a:pt x="13329" y="3391"/>
                </a:lnTo>
                <a:lnTo>
                  <a:pt x="13120" y="3432"/>
                </a:lnTo>
                <a:lnTo>
                  <a:pt x="13057" y="3432"/>
                </a:lnTo>
                <a:lnTo>
                  <a:pt x="13015" y="3600"/>
                </a:lnTo>
                <a:lnTo>
                  <a:pt x="13015" y="3704"/>
                </a:lnTo>
                <a:lnTo>
                  <a:pt x="13204" y="3767"/>
                </a:lnTo>
                <a:lnTo>
                  <a:pt x="13204" y="3935"/>
                </a:lnTo>
                <a:lnTo>
                  <a:pt x="13204" y="4039"/>
                </a:lnTo>
                <a:lnTo>
                  <a:pt x="12974" y="4123"/>
                </a:lnTo>
                <a:lnTo>
                  <a:pt x="12806" y="4081"/>
                </a:lnTo>
                <a:lnTo>
                  <a:pt x="12597" y="4144"/>
                </a:lnTo>
                <a:lnTo>
                  <a:pt x="12492" y="4081"/>
                </a:lnTo>
                <a:lnTo>
                  <a:pt x="12367" y="4123"/>
                </a:lnTo>
                <a:lnTo>
                  <a:pt x="12262" y="4248"/>
                </a:lnTo>
                <a:lnTo>
                  <a:pt x="12116" y="4248"/>
                </a:lnTo>
                <a:lnTo>
                  <a:pt x="11823" y="4081"/>
                </a:lnTo>
                <a:lnTo>
                  <a:pt x="11739" y="4144"/>
                </a:lnTo>
                <a:lnTo>
                  <a:pt x="11530" y="4123"/>
                </a:lnTo>
                <a:lnTo>
                  <a:pt x="11425" y="3935"/>
                </a:lnTo>
                <a:lnTo>
                  <a:pt x="11488" y="3830"/>
                </a:lnTo>
                <a:lnTo>
                  <a:pt x="11488" y="3704"/>
                </a:lnTo>
                <a:lnTo>
                  <a:pt x="11383" y="3621"/>
                </a:lnTo>
                <a:lnTo>
                  <a:pt x="11341" y="3453"/>
                </a:lnTo>
                <a:lnTo>
                  <a:pt x="11300" y="3349"/>
                </a:lnTo>
                <a:lnTo>
                  <a:pt x="11153" y="3349"/>
                </a:lnTo>
                <a:lnTo>
                  <a:pt x="11069" y="3453"/>
                </a:lnTo>
                <a:lnTo>
                  <a:pt x="11028" y="3453"/>
                </a:lnTo>
                <a:lnTo>
                  <a:pt x="11090" y="3600"/>
                </a:lnTo>
                <a:lnTo>
                  <a:pt x="11028" y="3851"/>
                </a:lnTo>
                <a:lnTo>
                  <a:pt x="11132" y="4081"/>
                </a:lnTo>
                <a:lnTo>
                  <a:pt x="11090" y="4353"/>
                </a:lnTo>
                <a:lnTo>
                  <a:pt x="10756" y="4437"/>
                </a:lnTo>
                <a:lnTo>
                  <a:pt x="10505" y="4290"/>
                </a:lnTo>
                <a:lnTo>
                  <a:pt x="10400" y="4374"/>
                </a:lnTo>
                <a:lnTo>
                  <a:pt x="9919" y="4186"/>
                </a:lnTo>
                <a:lnTo>
                  <a:pt x="9709" y="4186"/>
                </a:lnTo>
                <a:lnTo>
                  <a:pt x="9584" y="4248"/>
                </a:lnTo>
                <a:lnTo>
                  <a:pt x="9291" y="4165"/>
                </a:lnTo>
                <a:lnTo>
                  <a:pt x="9124" y="4039"/>
                </a:lnTo>
                <a:lnTo>
                  <a:pt x="9103" y="3872"/>
                </a:lnTo>
                <a:lnTo>
                  <a:pt x="8810" y="3830"/>
                </a:lnTo>
                <a:lnTo>
                  <a:pt x="8517" y="3914"/>
                </a:lnTo>
                <a:lnTo>
                  <a:pt x="8412" y="3830"/>
                </a:lnTo>
                <a:lnTo>
                  <a:pt x="8140" y="3830"/>
                </a:lnTo>
                <a:lnTo>
                  <a:pt x="7952" y="3725"/>
                </a:lnTo>
                <a:lnTo>
                  <a:pt x="7784" y="3725"/>
                </a:lnTo>
                <a:lnTo>
                  <a:pt x="7680" y="3642"/>
                </a:lnTo>
                <a:lnTo>
                  <a:pt x="7450" y="3600"/>
                </a:lnTo>
                <a:lnTo>
                  <a:pt x="7261" y="3391"/>
                </a:lnTo>
                <a:lnTo>
                  <a:pt x="7010" y="3202"/>
                </a:lnTo>
                <a:lnTo>
                  <a:pt x="6801" y="3139"/>
                </a:lnTo>
                <a:lnTo>
                  <a:pt x="6717" y="3077"/>
                </a:lnTo>
                <a:lnTo>
                  <a:pt x="6613" y="3077"/>
                </a:lnTo>
                <a:lnTo>
                  <a:pt x="6508" y="2993"/>
                </a:lnTo>
                <a:lnTo>
                  <a:pt x="6383" y="2972"/>
                </a:lnTo>
                <a:lnTo>
                  <a:pt x="6362" y="2826"/>
                </a:lnTo>
                <a:lnTo>
                  <a:pt x="6487" y="2616"/>
                </a:lnTo>
                <a:lnTo>
                  <a:pt x="6487" y="2449"/>
                </a:lnTo>
                <a:lnTo>
                  <a:pt x="6571" y="2135"/>
                </a:lnTo>
                <a:lnTo>
                  <a:pt x="6571" y="1926"/>
                </a:lnTo>
                <a:lnTo>
                  <a:pt x="6529" y="1947"/>
                </a:lnTo>
                <a:lnTo>
                  <a:pt x="6508" y="1842"/>
                </a:lnTo>
                <a:lnTo>
                  <a:pt x="6404" y="1842"/>
                </a:lnTo>
                <a:lnTo>
                  <a:pt x="6320" y="1675"/>
                </a:lnTo>
                <a:lnTo>
                  <a:pt x="6257" y="1654"/>
                </a:lnTo>
                <a:lnTo>
                  <a:pt x="6152" y="1549"/>
                </a:lnTo>
                <a:lnTo>
                  <a:pt x="6006" y="1528"/>
                </a:lnTo>
                <a:lnTo>
                  <a:pt x="5964" y="1445"/>
                </a:lnTo>
                <a:lnTo>
                  <a:pt x="5839" y="1445"/>
                </a:lnTo>
                <a:lnTo>
                  <a:pt x="5755" y="1549"/>
                </a:lnTo>
                <a:lnTo>
                  <a:pt x="5629" y="1507"/>
                </a:lnTo>
                <a:lnTo>
                  <a:pt x="5587" y="1361"/>
                </a:lnTo>
                <a:lnTo>
                  <a:pt x="5546" y="1361"/>
                </a:lnTo>
                <a:lnTo>
                  <a:pt x="5546" y="1256"/>
                </a:lnTo>
                <a:lnTo>
                  <a:pt x="5462" y="1152"/>
                </a:lnTo>
                <a:lnTo>
                  <a:pt x="5399" y="1131"/>
                </a:lnTo>
                <a:lnTo>
                  <a:pt x="5441" y="1047"/>
                </a:lnTo>
                <a:lnTo>
                  <a:pt x="5378" y="943"/>
                </a:lnTo>
                <a:lnTo>
                  <a:pt x="5399" y="712"/>
                </a:lnTo>
                <a:lnTo>
                  <a:pt x="5253" y="629"/>
                </a:lnTo>
                <a:lnTo>
                  <a:pt x="5232" y="566"/>
                </a:lnTo>
                <a:lnTo>
                  <a:pt x="5211" y="482"/>
                </a:lnTo>
                <a:lnTo>
                  <a:pt x="4960" y="357"/>
                </a:lnTo>
                <a:lnTo>
                  <a:pt x="4813" y="357"/>
                </a:lnTo>
                <a:lnTo>
                  <a:pt x="4751" y="189"/>
                </a:lnTo>
                <a:lnTo>
                  <a:pt x="4604" y="106"/>
                </a:lnTo>
                <a:lnTo>
                  <a:pt x="4437" y="210"/>
                </a:lnTo>
                <a:lnTo>
                  <a:pt x="4123" y="1"/>
                </a:lnTo>
                <a:close/>
              </a:path>
            </a:pathLst>
          </a:custGeom>
          <a:solidFill>
            <a:schemeClr val="accent1">
              <a:lumMod val="60000"/>
              <a:lumOff val="40000"/>
            </a:schemeClr>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93" name="Google Shape;10548;p32">
            <a:extLst>
              <a:ext uri="{FF2B5EF4-FFF2-40B4-BE49-F238E27FC236}">
                <a16:creationId xmlns:a16="http://schemas.microsoft.com/office/drawing/2014/main" id="{0B6D0B65-5E8E-8B71-83C1-FB420E87FCF0}"/>
              </a:ext>
            </a:extLst>
          </p:cNvPr>
          <p:cNvSpPr/>
          <p:nvPr/>
        </p:nvSpPr>
        <p:spPr>
          <a:xfrm>
            <a:off x="9484939" y="3578735"/>
            <a:ext cx="184583" cy="95755"/>
          </a:xfrm>
          <a:custGeom>
            <a:avLst/>
            <a:gdLst/>
            <a:ahLst/>
            <a:cxnLst/>
            <a:rect l="l" t="t" r="r" b="b"/>
            <a:pathLst>
              <a:path w="4772" h="2553" extrusionOk="0">
                <a:moveTo>
                  <a:pt x="231" y="0"/>
                </a:moveTo>
                <a:lnTo>
                  <a:pt x="210" y="42"/>
                </a:lnTo>
                <a:lnTo>
                  <a:pt x="210" y="251"/>
                </a:lnTo>
                <a:lnTo>
                  <a:pt x="126" y="565"/>
                </a:lnTo>
                <a:lnTo>
                  <a:pt x="126" y="732"/>
                </a:lnTo>
                <a:lnTo>
                  <a:pt x="1" y="942"/>
                </a:lnTo>
                <a:lnTo>
                  <a:pt x="22" y="1088"/>
                </a:lnTo>
                <a:lnTo>
                  <a:pt x="147" y="1109"/>
                </a:lnTo>
                <a:lnTo>
                  <a:pt x="252" y="1193"/>
                </a:lnTo>
                <a:lnTo>
                  <a:pt x="356" y="1193"/>
                </a:lnTo>
                <a:lnTo>
                  <a:pt x="440" y="1255"/>
                </a:lnTo>
                <a:lnTo>
                  <a:pt x="649" y="1318"/>
                </a:lnTo>
                <a:lnTo>
                  <a:pt x="900" y="1507"/>
                </a:lnTo>
                <a:lnTo>
                  <a:pt x="1089" y="1716"/>
                </a:lnTo>
                <a:lnTo>
                  <a:pt x="1319" y="1758"/>
                </a:lnTo>
                <a:lnTo>
                  <a:pt x="1423" y="1841"/>
                </a:lnTo>
                <a:lnTo>
                  <a:pt x="1591" y="1841"/>
                </a:lnTo>
                <a:lnTo>
                  <a:pt x="1779" y="1946"/>
                </a:lnTo>
                <a:lnTo>
                  <a:pt x="2051" y="1946"/>
                </a:lnTo>
                <a:lnTo>
                  <a:pt x="2156" y="2030"/>
                </a:lnTo>
                <a:lnTo>
                  <a:pt x="2449" y="1946"/>
                </a:lnTo>
                <a:lnTo>
                  <a:pt x="2742" y="1988"/>
                </a:lnTo>
                <a:lnTo>
                  <a:pt x="2763" y="2155"/>
                </a:lnTo>
                <a:lnTo>
                  <a:pt x="2930" y="2281"/>
                </a:lnTo>
                <a:lnTo>
                  <a:pt x="3223" y="2364"/>
                </a:lnTo>
                <a:lnTo>
                  <a:pt x="3348" y="2302"/>
                </a:lnTo>
                <a:lnTo>
                  <a:pt x="3558" y="2302"/>
                </a:lnTo>
                <a:lnTo>
                  <a:pt x="4039" y="2490"/>
                </a:lnTo>
                <a:lnTo>
                  <a:pt x="4144" y="2406"/>
                </a:lnTo>
                <a:lnTo>
                  <a:pt x="4395" y="2553"/>
                </a:lnTo>
                <a:lnTo>
                  <a:pt x="4729" y="2469"/>
                </a:lnTo>
                <a:lnTo>
                  <a:pt x="4771" y="2197"/>
                </a:lnTo>
                <a:lnTo>
                  <a:pt x="4667" y="1967"/>
                </a:lnTo>
                <a:lnTo>
                  <a:pt x="4729" y="1716"/>
                </a:lnTo>
                <a:lnTo>
                  <a:pt x="4667" y="1569"/>
                </a:lnTo>
                <a:lnTo>
                  <a:pt x="4562" y="1569"/>
                </a:lnTo>
                <a:lnTo>
                  <a:pt x="4416" y="1632"/>
                </a:lnTo>
                <a:lnTo>
                  <a:pt x="4353" y="1611"/>
                </a:lnTo>
                <a:lnTo>
                  <a:pt x="4206" y="1653"/>
                </a:lnTo>
                <a:lnTo>
                  <a:pt x="4123" y="1632"/>
                </a:lnTo>
                <a:lnTo>
                  <a:pt x="3997" y="1465"/>
                </a:lnTo>
                <a:lnTo>
                  <a:pt x="3830" y="1402"/>
                </a:lnTo>
                <a:lnTo>
                  <a:pt x="3788" y="1255"/>
                </a:lnTo>
                <a:lnTo>
                  <a:pt x="3662" y="1193"/>
                </a:lnTo>
                <a:lnTo>
                  <a:pt x="3453" y="1193"/>
                </a:lnTo>
                <a:lnTo>
                  <a:pt x="3348" y="1297"/>
                </a:lnTo>
                <a:lnTo>
                  <a:pt x="3202" y="1318"/>
                </a:lnTo>
                <a:lnTo>
                  <a:pt x="3139" y="1402"/>
                </a:lnTo>
                <a:lnTo>
                  <a:pt x="2972" y="1318"/>
                </a:lnTo>
                <a:lnTo>
                  <a:pt x="2867" y="1339"/>
                </a:lnTo>
                <a:lnTo>
                  <a:pt x="2825" y="1193"/>
                </a:lnTo>
                <a:lnTo>
                  <a:pt x="2846" y="942"/>
                </a:lnTo>
                <a:lnTo>
                  <a:pt x="2700" y="942"/>
                </a:lnTo>
                <a:lnTo>
                  <a:pt x="2532" y="1004"/>
                </a:lnTo>
                <a:lnTo>
                  <a:pt x="2365" y="879"/>
                </a:lnTo>
                <a:lnTo>
                  <a:pt x="2365" y="711"/>
                </a:lnTo>
                <a:lnTo>
                  <a:pt x="2239" y="628"/>
                </a:lnTo>
                <a:lnTo>
                  <a:pt x="2114" y="628"/>
                </a:lnTo>
                <a:lnTo>
                  <a:pt x="2093" y="586"/>
                </a:lnTo>
                <a:lnTo>
                  <a:pt x="2009" y="628"/>
                </a:lnTo>
                <a:lnTo>
                  <a:pt x="2009" y="816"/>
                </a:lnTo>
                <a:lnTo>
                  <a:pt x="1947" y="837"/>
                </a:lnTo>
                <a:lnTo>
                  <a:pt x="1905" y="711"/>
                </a:lnTo>
                <a:lnTo>
                  <a:pt x="1800" y="586"/>
                </a:lnTo>
                <a:lnTo>
                  <a:pt x="1737" y="523"/>
                </a:lnTo>
                <a:lnTo>
                  <a:pt x="1612" y="460"/>
                </a:lnTo>
                <a:lnTo>
                  <a:pt x="1486" y="460"/>
                </a:lnTo>
                <a:lnTo>
                  <a:pt x="1319" y="272"/>
                </a:lnTo>
                <a:lnTo>
                  <a:pt x="1214" y="209"/>
                </a:lnTo>
                <a:lnTo>
                  <a:pt x="1089" y="209"/>
                </a:lnTo>
                <a:lnTo>
                  <a:pt x="1047" y="147"/>
                </a:lnTo>
                <a:lnTo>
                  <a:pt x="838" y="63"/>
                </a:lnTo>
                <a:lnTo>
                  <a:pt x="670" y="84"/>
                </a:lnTo>
                <a:lnTo>
                  <a:pt x="607" y="188"/>
                </a:lnTo>
                <a:lnTo>
                  <a:pt x="545" y="167"/>
                </a:lnTo>
                <a:lnTo>
                  <a:pt x="440" y="167"/>
                </a:lnTo>
                <a:lnTo>
                  <a:pt x="377" y="84"/>
                </a:lnTo>
                <a:lnTo>
                  <a:pt x="231"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94" name="Google Shape;10549;p32">
            <a:extLst>
              <a:ext uri="{FF2B5EF4-FFF2-40B4-BE49-F238E27FC236}">
                <a16:creationId xmlns:a16="http://schemas.microsoft.com/office/drawing/2014/main" id="{8F7766C0-7453-03F4-3411-41CA7CD6A590}"/>
              </a:ext>
            </a:extLst>
          </p:cNvPr>
          <p:cNvSpPr/>
          <p:nvPr/>
        </p:nvSpPr>
        <p:spPr>
          <a:xfrm>
            <a:off x="9060035" y="3417830"/>
            <a:ext cx="310023" cy="331226"/>
          </a:xfrm>
          <a:custGeom>
            <a:avLst/>
            <a:gdLst/>
            <a:ahLst/>
            <a:cxnLst/>
            <a:rect l="l" t="t" r="r" b="b"/>
            <a:pathLst>
              <a:path w="8015" h="8831" extrusionOk="0">
                <a:moveTo>
                  <a:pt x="5901" y="1"/>
                </a:moveTo>
                <a:lnTo>
                  <a:pt x="5713" y="105"/>
                </a:lnTo>
                <a:lnTo>
                  <a:pt x="5587" y="252"/>
                </a:lnTo>
                <a:lnTo>
                  <a:pt x="5441" y="252"/>
                </a:lnTo>
                <a:lnTo>
                  <a:pt x="5315" y="377"/>
                </a:lnTo>
                <a:lnTo>
                  <a:pt x="5232" y="482"/>
                </a:lnTo>
                <a:lnTo>
                  <a:pt x="5462" y="838"/>
                </a:lnTo>
                <a:lnTo>
                  <a:pt x="5483" y="1110"/>
                </a:lnTo>
                <a:lnTo>
                  <a:pt x="5232" y="1444"/>
                </a:lnTo>
                <a:lnTo>
                  <a:pt x="5357" y="1570"/>
                </a:lnTo>
                <a:lnTo>
                  <a:pt x="5357" y="1737"/>
                </a:lnTo>
                <a:lnTo>
                  <a:pt x="5190" y="1968"/>
                </a:lnTo>
                <a:lnTo>
                  <a:pt x="4981" y="1968"/>
                </a:lnTo>
                <a:lnTo>
                  <a:pt x="4771" y="1884"/>
                </a:lnTo>
                <a:lnTo>
                  <a:pt x="4646" y="1968"/>
                </a:lnTo>
                <a:lnTo>
                  <a:pt x="4709" y="2135"/>
                </a:lnTo>
                <a:lnTo>
                  <a:pt x="4834" y="2198"/>
                </a:lnTo>
                <a:lnTo>
                  <a:pt x="4876" y="2365"/>
                </a:lnTo>
                <a:lnTo>
                  <a:pt x="4855" y="2449"/>
                </a:lnTo>
                <a:lnTo>
                  <a:pt x="4730" y="2512"/>
                </a:lnTo>
                <a:lnTo>
                  <a:pt x="4604" y="2553"/>
                </a:lnTo>
                <a:lnTo>
                  <a:pt x="4562" y="2616"/>
                </a:lnTo>
                <a:lnTo>
                  <a:pt x="4541" y="2825"/>
                </a:lnTo>
                <a:lnTo>
                  <a:pt x="4499" y="2972"/>
                </a:lnTo>
                <a:lnTo>
                  <a:pt x="4499" y="3035"/>
                </a:lnTo>
                <a:lnTo>
                  <a:pt x="4457" y="3097"/>
                </a:lnTo>
                <a:lnTo>
                  <a:pt x="4499" y="3328"/>
                </a:lnTo>
                <a:lnTo>
                  <a:pt x="4395" y="3537"/>
                </a:lnTo>
                <a:lnTo>
                  <a:pt x="4248" y="3390"/>
                </a:lnTo>
                <a:lnTo>
                  <a:pt x="4206" y="3390"/>
                </a:lnTo>
                <a:lnTo>
                  <a:pt x="4185" y="3453"/>
                </a:lnTo>
                <a:lnTo>
                  <a:pt x="4039" y="3453"/>
                </a:lnTo>
                <a:lnTo>
                  <a:pt x="3997" y="3411"/>
                </a:lnTo>
                <a:lnTo>
                  <a:pt x="3830" y="3432"/>
                </a:lnTo>
                <a:lnTo>
                  <a:pt x="3809" y="3495"/>
                </a:lnTo>
                <a:lnTo>
                  <a:pt x="3600" y="3662"/>
                </a:lnTo>
                <a:lnTo>
                  <a:pt x="3683" y="3704"/>
                </a:lnTo>
                <a:lnTo>
                  <a:pt x="3621" y="3767"/>
                </a:lnTo>
                <a:lnTo>
                  <a:pt x="3411" y="3872"/>
                </a:lnTo>
                <a:lnTo>
                  <a:pt x="3349" y="3830"/>
                </a:lnTo>
                <a:lnTo>
                  <a:pt x="3202" y="3851"/>
                </a:lnTo>
                <a:lnTo>
                  <a:pt x="3160" y="3934"/>
                </a:lnTo>
                <a:lnTo>
                  <a:pt x="3139" y="4039"/>
                </a:lnTo>
                <a:lnTo>
                  <a:pt x="3035" y="4060"/>
                </a:lnTo>
                <a:lnTo>
                  <a:pt x="2951" y="4165"/>
                </a:lnTo>
                <a:lnTo>
                  <a:pt x="2951" y="4332"/>
                </a:lnTo>
                <a:lnTo>
                  <a:pt x="2993" y="4499"/>
                </a:lnTo>
                <a:lnTo>
                  <a:pt x="2993" y="4646"/>
                </a:lnTo>
                <a:lnTo>
                  <a:pt x="3035" y="4750"/>
                </a:lnTo>
                <a:lnTo>
                  <a:pt x="3035" y="4855"/>
                </a:lnTo>
                <a:lnTo>
                  <a:pt x="2784" y="4960"/>
                </a:lnTo>
                <a:lnTo>
                  <a:pt x="2574" y="4960"/>
                </a:lnTo>
                <a:lnTo>
                  <a:pt x="2407" y="4981"/>
                </a:lnTo>
                <a:lnTo>
                  <a:pt x="2093" y="4981"/>
                </a:lnTo>
                <a:lnTo>
                  <a:pt x="1905" y="5022"/>
                </a:lnTo>
                <a:lnTo>
                  <a:pt x="1821" y="5106"/>
                </a:lnTo>
                <a:lnTo>
                  <a:pt x="1633" y="5085"/>
                </a:lnTo>
                <a:lnTo>
                  <a:pt x="1465" y="5127"/>
                </a:lnTo>
                <a:lnTo>
                  <a:pt x="775" y="5169"/>
                </a:lnTo>
                <a:lnTo>
                  <a:pt x="1" y="4918"/>
                </a:lnTo>
                <a:lnTo>
                  <a:pt x="273" y="5336"/>
                </a:lnTo>
                <a:lnTo>
                  <a:pt x="356" y="5483"/>
                </a:lnTo>
                <a:lnTo>
                  <a:pt x="524" y="5629"/>
                </a:lnTo>
                <a:lnTo>
                  <a:pt x="649" y="5713"/>
                </a:lnTo>
                <a:lnTo>
                  <a:pt x="691" y="5755"/>
                </a:lnTo>
                <a:lnTo>
                  <a:pt x="880" y="5797"/>
                </a:lnTo>
                <a:lnTo>
                  <a:pt x="984" y="5818"/>
                </a:lnTo>
                <a:lnTo>
                  <a:pt x="1005" y="5901"/>
                </a:lnTo>
                <a:lnTo>
                  <a:pt x="1172" y="5901"/>
                </a:lnTo>
                <a:lnTo>
                  <a:pt x="1172" y="6110"/>
                </a:lnTo>
                <a:lnTo>
                  <a:pt x="1214" y="6236"/>
                </a:lnTo>
                <a:lnTo>
                  <a:pt x="1214" y="6382"/>
                </a:lnTo>
                <a:lnTo>
                  <a:pt x="1256" y="6487"/>
                </a:lnTo>
                <a:lnTo>
                  <a:pt x="1403" y="6466"/>
                </a:lnTo>
                <a:lnTo>
                  <a:pt x="1528" y="6571"/>
                </a:lnTo>
                <a:lnTo>
                  <a:pt x="1570" y="6801"/>
                </a:lnTo>
                <a:lnTo>
                  <a:pt x="1486" y="6885"/>
                </a:lnTo>
                <a:lnTo>
                  <a:pt x="1319" y="6843"/>
                </a:lnTo>
                <a:lnTo>
                  <a:pt x="1068" y="6906"/>
                </a:lnTo>
                <a:lnTo>
                  <a:pt x="984" y="6968"/>
                </a:lnTo>
                <a:lnTo>
                  <a:pt x="838" y="7052"/>
                </a:lnTo>
                <a:lnTo>
                  <a:pt x="754" y="7157"/>
                </a:lnTo>
                <a:lnTo>
                  <a:pt x="796" y="7261"/>
                </a:lnTo>
                <a:lnTo>
                  <a:pt x="691" y="7387"/>
                </a:lnTo>
                <a:lnTo>
                  <a:pt x="754" y="7512"/>
                </a:lnTo>
                <a:lnTo>
                  <a:pt x="733" y="7722"/>
                </a:lnTo>
                <a:lnTo>
                  <a:pt x="733" y="7805"/>
                </a:lnTo>
                <a:lnTo>
                  <a:pt x="796" y="7805"/>
                </a:lnTo>
                <a:lnTo>
                  <a:pt x="796" y="7889"/>
                </a:lnTo>
                <a:lnTo>
                  <a:pt x="859" y="7910"/>
                </a:lnTo>
                <a:lnTo>
                  <a:pt x="1005" y="7805"/>
                </a:lnTo>
                <a:lnTo>
                  <a:pt x="1131" y="7805"/>
                </a:lnTo>
                <a:lnTo>
                  <a:pt x="1172" y="7847"/>
                </a:lnTo>
                <a:lnTo>
                  <a:pt x="1193" y="7826"/>
                </a:lnTo>
                <a:lnTo>
                  <a:pt x="1298" y="7784"/>
                </a:lnTo>
                <a:lnTo>
                  <a:pt x="1403" y="7784"/>
                </a:lnTo>
                <a:lnTo>
                  <a:pt x="1465" y="7805"/>
                </a:lnTo>
                <a:lnTo>
                  <a:pt x="1570" y="7784"/>
                </a:lnTo>
                <a:lnTo>
                  <a:pt x="1696" y="7784"/>
                </a:lnTo>
                <a:lnTo>
                  <a:pt x="1717" y="7722"/>
                </a:lnTo>
                <a:lnTo>
                  <a:pt x="1779" y="7638"/>
                </a:lnTo>
                <a:lnTo>
                  <a:pt x="1884" y="7722"/>
                </a:lnTo>
                <a:lnTo>
                  <a:pt x="1947" y="7722"/>
                </a:lnTo>
                <a:lnTo>
                  <a:pt x="1989" y="7701"/>
                </a:lnTo>
                <a:lnTo>
                  <a:pt x="2030" y="7701"/>
                </a:lnTo>
                <a:lnTo>
                  <a:pt x="2051" y="7784"/>
                </a:lnTo>
                <a:lnTo>
                  <a:pt x="2156" y="7784"/>
                </a:lnTo>
                <a:lnTo>
                  <a:pt x="2240" y="7826"/>
                </a:lnTo>
                <a:lnTo>
                  <a:pt x="2323" y="7826"/>
                </a:lnTo>
                <a:lnTo>
                  <a:pt x="2449" y="7701"/>
                </a:lnTo>
                <a:lnTo>
                  <a:pt x="2616" y="7701"/>
                </a:lnTo>
                <a:lnTo>
                  <a:pt x="2700" y="7722"/>
                </a:lnTo>
                <a:lnTo>
                  <a:pt x="2784" y="7680"/>
                </a:lnTo>
                <a:lnTo>
                  <a:pt x="2867" y="7680"/>
                </a:lnTo>
                <a:lnTo>
                  <a:pt x="2888" y="7617"/>
                </a:lnTo>
                <a:lnTo>
                  <a:pt x="2951" y="7638"/>
                </a:lnTo>
                <a:lnTo>
                  <a:pt x="3097" y="7680"/>
                </a:lnTo>
                <a:lnTo>
                  <a:pt x="3223" y="7617"/>
                </a:lnTo>
                <a:lnTo>
                  <a:pt x="3411" y="7617"/>
                </a:lnTo>
                <a:lnTo>
                  <a:pt x="3558" y="7722"/>
                </a:lnTo>
                <a:lnTo>
                  <a:pt x="3579" y="7847"/>
                </a:lnTo>
                <a:lnTo>
                  <a:pt x="3579" y="7931"/>
                </a:lnTo>
                <a:lnTo>
                  <a:pt x="3579" y="7952"/>
                </a:lnTo>
                <a:lnTo>
                  <a:pt x="3558" y="7952"/>
                </a:lnTo>
                <a:lnTo>
                  <a:pt x="3558" y="8014"/>
                </a:lnTo>
                <a:lnTo>
                  <a:pt x="3662" y="8014"/>
                </a:lnTo>
                <a:lnTo>
                  <a:pt x="3809" y="7931"/>
                </a:lnTo>
                <a:lnTo>
                  <a:pt x="3809" y="8056"/>
                </a:lnTo>
                <a:lnTo>
                  <a:pt x="3934" y="8203"/>
                </a:lnTo>
                <a:lnTo>
                  <a:pt x="3997" y="8412"/>
                </a:lnTo>
                <a:lnTo>
                  <a:pt x="3997" y="8433"/>
                </a:lnTo>
                <a:lnTo>
                  <a:pt x="3997" y="8517"/>
                </a:lnTo>
                <a:lnTo>
                  <a:pt x="3934" y="8538"/>
                </a:lnTo>
                <a:lnTo>
                  <a:pt x="4039" y="8538"/>
                </a:lnTo>
                <a:lnTo>
                  <a:pt x="4081" y="8663"/>
                </a:lnTo>
                <a:lnTo>
                  <a:pt x="4353" y="8663"/>
                </a:lnTo>
                <a:lnTo>
                  <a:pt x="4541" y="8747"/>
                </a:lnTo>
                <a:lnTo>
                  <a:pt x="4541" y="8831"/>
                </a:lnTo>
                <a:lnTo>
                  <a:pt x="4625" y="8768"/>
                </a:lnTo>
                <a:lnTo>
                  <a:pt x="4646" y="8621"/>
                </a:lnTo>
                <a:lnTo>
                  <a:pt x="4750" y="8538"/>
                </a:lnTo>
                <a:lnTo>
                  <a:pt x="4834" y="8517"/>
                </a:lnTo>
                <a:lnTo>
                  <a:pt x="4876" y="8370"/>
                </a:lnTo>
                <a:lnTo>
                  <a:pt x="4960" y="8412"/>
                </a:lnTo>
                <a:lnTo>
                  <a:pt x="5064" y="8349"/>
                </a:lnTo>
                <a:lnTo>
                  <a:pt x="5462" y="8370"/>
                </a:lnTo>
                <a:lnTo>
                  <a:pt x="5692" y="8266"/>
                </a:lnTo>
                <a:lnTo>
                  <a:pt x="5755" y="8224"/>
                </a:lnTo>
                <a:lnTo>
                  <a:pt x="5880" y="8203"/>
                </a:lnTo>
                <a:lnTo>
                  <a:pt x="5880" y="8203"/>
                </a:lnTo>
                <a:lnTo>
                  <a:pt x="5818" y="8266"/>
                </a:lnTo>
                <a:lnTo>
                  <a:pt x="5880" y="8349"/>
                </a:lnTo>
                <a:lnTo>
                  <a:pt x="6006" y="8266"/>
                </a:lnTo>
                <a:lnTo>
                  <a:pt x="6110" y="8224"/>
                </a:lnTo>
                <a:lnTo>
                  <a:pt x="6069" y="8161"/>
                </a:lnTo>
                <a:lnTo>
                  <a:pt x="6090" y="8098"/>
                </a:lnTo>
                <a:lnTo>
                  <a:pt x="5964" y="7722"/>
                </a:lnTo>
                <a:lnTo>
                  <a:pt x="5838" y="7575"/>
                </a:lnTo>
                <a:lnTo>
                  <a:pt x="5880" y="7491"/>
                </a:lnTo>
                <a:lnTo>
                  <a:pt x="5797" y="7429"/>
                </a:lnTo>
                <a:lnTo>
                  <a:pt x="5692" y="7429"/>
                </a:lnTo>
                <a:lnTo>
                  <a:pt x="5483" y="7303"/>
                </a:lnTo>
                <a:lnTo>
                  <a:pt x="5462" y="7094"/>
                </a:lnTo>
                <a:lnTo>
                  <a:pt x="5483" y="6968"/>
                </a:lnTo>
                <a:lnTo>
                  <a:pt x="5399" y="6780"/>
                </a:lnTo>
                <a:lnTo>
                  <a:pt x="5294" y="6780"/>
                </a:lnTo>
                <a:lnTo>
                  <a:pt x="5232" y="6801"/>
                </a:lnTo>
                <a:lnTo>
                  <a:pt x="5085" y="6759"/>
                </a:lnTo>
                <a:lnTo>
                  <a:pt x="4981" y="6780"/>
                </a:lnTo>
                <a:lnTo>
                  <a:pt x="4981" y="6634"/>
                </a:lnTo>
                <a:lnTo>
                  <a:pt x="5085" y="6382"/>
                </a:lnTo>
                <a:lnTo>
                  <a:pt x="5169" y="6362"/>
                </a:lnTo>
                <a:lnTo>
                  <a:pt x="5315" y="6152"/>
                </a:lnTo>
                <a:lnTo>
                  <a:pt x="5357" y="6048"/>
                </a:lnTo>
                <a:lnTo>
                  <a:pt x="5462" y="6006"/>
                </a:lnTo>
                <a:lnTo>
                  <a:pt x="5546" y="5943"/>
                </a:lnTo>
                <a:lnTo>
                  <a:pt x="5671" y="6006"/>
                </a:lnTo>
                <a:lnTo>
                  <a:pt x="5692" y="6110"/>
                </a:lnTo>
                <a:lnTo>
                  <a:pt x="5776" y="6131"/>
                </a:lnTo>
                <a:lnTo>
                  <a:pt x="5985" y="6006"/>
                </a:lnTo>
                <a:lnTo>
                  <a:pt x="6299" y="6006"/>
                </a:lnTo>
                <a:lnTo>
                  <a:pt x="6487" y="5797"/>
                </a:lnTo>
                <a:lnTo>
                  <a:pt x="6592" y="5441"/>
                </a:lnTo>
                <a:lnTo>
                  <a:pt x="6843" y="5273"/>
                </a:lnTo>
                <a:lnTo>
                  <a:pt x="6926" y="5127"/>
                </a:lnTo>
                <a:lnTo>
                  <a:pt x="6947" y="4960"/>
                </a:lnTo>
                <a:lnTo>
                  <a:pt x="7052" y="4771"/>
                </a:lnTo>
                <a:lnTo>
                  <a:pt x="7261" y="4667"/>
                </a:lnTo>
                <a:lnTo>
                  <a:pt x="7324" y="4541"/>
                </a:lnTo>
                <a:lnTo>
                  <a:pt x="7324" y="4437"/>
                </a:lnTo>
                <a:lnTo>
                  <a:pt x="7240" y="4374"/>
                </a:lnTo>
                <a:lnTo>
                  <a:pt x="7387" y="4185"/>
                </a:lnTo>
                <a:lnTo>
                  <a:pt x="7491" y="4123"/>
                </a:lnTo>
                <a:lnTo>
                  <a:pt x="7491" y="3976"/>
                </a:lnTo>
                <a:lnTo>
                  <a:pt x="7554" y="3704"/>
                </a:lnTo>
                <a:lnTo>
                  <a:pt x="7470" y="3495"/>
                </a:lnTo>
                <a:lnTo>
                  <a:pt x="7450" y="3432"/>
                </a:lnTo>
                <a:lnTo>
                  <a:pt x="7638" y="3244"/>
                </a:lnTo>
                <a:lnTo>
                  <a:pt x="7743" y="3223"/>
                </a:lnTo>
                <a:lnTo>
                  <a:pt x="7847" y="3139"/>
                </a:lnTo>
                <a:lnTo>
                  <a:pt x="7910" y="3139"/>
                </a:lnTo>
                <a:lnTo>
                  <a:pt x="8015" y="3035"/>
                </a:lnTo>
                <a:lnTo>
                  <a:pt x="8015" y="2909"/>
                </a:lnTo>
                <a:lnTo>
                  <a:pt x="7868" y="2867"/>
                </a:lnTo>
                <a:lnTo>
                  <a:pt x="7743" y="2909"/>
                </a:lnTo>
                <a:lnTo>
                  <a:pt x="7554" y="2888"/>
                </a:lnTo>
                <a:lnTo>
                  <a:pt x="7491" y="2721"/>
                </a:lnTo>
                <a:lnTo>
                  <a:pt x="7282" y="2658"/>
                </a:lnTo>
                <a:lnTo>
                  <a:pt x="7073" y="2595"/>
                </a:lnTo>
                <a:lnTo>
                  <a:pt x="6864" y="2407"/>
                </a:lnTo>
                <a:lnTo>
                  <a:pt x="6843" y="2240"/>
                </a:lnTo>
                <a:lnTo>
                  <a:pt x="6738" y="1863"/>
                </a:lnTo>
                <a:lnTo>
                  <a:pt x="6634" y="1675"/>
                </a:lnTo>
                <a:lnTo>
                  <a:pt x="6634" y="1507"/>
                </a:lnTo>
                <a:lnTo>
                  <a:pt x="6738" y="1465"/>
                </a:lnTo>
                <a:lnTo>
                  <a:pt x="6738" y="1340"/>
                </a:lnTo>
                <a:lnTo>
                  <a:pt x="6885" y="1235"/>
                </a:lnTo>
                <a:lnTo>
                  <a:pt x="6885" y="1110"/>
                </a:lnTo>
                <a:lnTo>
                  <a:pt x="6738" y="1047"/>
                </a:lnTo>
                <a:lnTo>
                  <a:pt x="6717" y="921"/>
                </a:lnTo>
                <a:lnTo>
                  <a:pt x="6550" y="838"/>
                </a:lnTo>
                <a:lnTo>
                  <a:pt x="6403" y="712"/>
                </a:lnTo>
                <a:lnTo>
                  <a:pt x="6278" y="566"/>
                </a:lnTo>
                <a:lnTo>
                  <a:pt x="6173" y="608"/>
                </a:lnTo>
                <a:lnTo>
                  <a:pt x="6090" y="628"/>
                </a:lnTo>
                <a:lnTo>
                  <a:pt x="6006" y="566"/>
                </a:lnTo>
                <a:lnTo>
                  <a:pt x="5985" y="315"/>
                </a:lnTo>
                <a:lnTo>
                  <a:pt x="6236" y="147"/>
                </a:lnTo>
                <a:lnTo>
                  <a:pt x="6215" y="64"/>
                </a:lnTo>
                <a:lnTo>
                  <a:pt x="6027" y="84"/>
                </a:lnTo>
                <a:lnTo>
                  <a:pt x="5901"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95" name="Google Shape;10550;p32">
            <a:extLst>
              <a:ext uri="{FF2B5EF4-FFF2-40B4-BE49-F238E27FC236}">
                <a16:creationId xmlns:a16="http://schemas.microsoft.com/office/drawing/2014/main" id="{8B0E1FBF-44C4-20B7-E5ED-5F61BE5B18C1}"/>
              </a:ext>
            </a:extLst>
          </p:cNvPr>
          <p:cNvSpPr/>
          <p:nvPr/>
        </p:nvSpPr>
        <p:spPr>
          <a:xfrm>
            <a:off x="9036611" y="3374284"/>
            <a:ext cx="296254" cy="239369"/>
          </a:xfrm>
          <a:custGeom>
            <a:avLst/>
            <a:gdLst/>
            <a:ahLst/>
            <a:cxnLst/>
            <a:rect l="l" t="t" r="r" b="b"/>
            <a:pathLst>
              <a:path w="7659" h="6382" extrusionOk="0">
                <a:moveTo>
                  <a:pt x="5295" y="0"/>
                </a:moveTo>
                <a:lnTo>
                  <a:pt x="5232" y="105"/>
                </a:lnTo>
                <a:lnTo>
                  <a:pt x="5211" y="272"/>
                </a:lnTo>
                <a:lnTo>
                  <a:pt x="5127" y="335"/>
                </a:lnTo>
                <a:lnTo>
                  <a:pt x="5106" y="419"/>
                </a:lnTo>
                <a:lnTo>
                  <a:pt x="5127" y="565"/>
                </a:lnTo>
                <a:lnTo>
                  <a:pt x="5043" y="691"/>
                </a:lnTo>
                <a:lnTo>
                  <a:pt x="4918" y="691"/>
                </a:lnTo>
                <a:lnTo>
                  <a:pt x="4897" y="649"/>
                </a:lnTo>
                <a:lnTo>
                  <a:pt x="4834" y="649"/>
                </a:lnTo>
                <a:lnTo>
                  <a:pt x="4792" y="691"/>
                </a:lnTo>
                <a:lnTo>
                  <a:pt x="4667" y="732"/>
                </a:lnTo>
                <a:lnTo>
                  <a:pt x="4667" y="837"/>
                </a:lnTo>
                <a:lnTo>
                  <a:pt x="4709" y="879"/>
                </a:lnTo>
                <a:lnTo>
                  <a:pt x="4709" y="963"/>
                </a:lnTo>
                <a:lnTo>
                  <a:pt x="4520" y="942"/>
                </a:lnTo>
                <a:lnTo>
                  <a:pt x="4458" y="858"/>
                </a:lnTo>
                <a:lnTo>
                  <a:pt x="4395" y="837"/>
                </a:lnTo>
                <a:lnTo>
                  <a:pt x="4332" y="879"/>
                </a:lnTo>
                <a:lnTo>
                  <a:pt x="4269" y="900"/>
                </a:lnTo>
                <a:lnTo>
                  <a:pt x="4207" y="984"/>
                </a:lnTo>
                <a:lnTo>
                  <a:pt x="4081" y="1067"/>
                </a:lnTo>
                <a:lnTo>
                  <a:pt x="3893" y="1088"/>
                </a:lnTo>
                <a:lnTo>
                  <a:pt x="3788" y="1067"/>
                </a:lnTo>
                <a:lnTo>
                  <a:pt x="3683" y="900"/>
                </a:lnTo>
                <a:lnTo>
                  <a:pt x="3579" y="879"/>
                </a:lnTo>
                <a:lnTo>
                  <a:pt x="3474" y="984"/>
                </a:lnTo>
                <a:lnTo>
                  <a:pt x="3411" y="984"/>
                </a:lnTo>
                <a:lnTo>
                  <a:pt x="3328" y="879"/>
                </a:lnTo>
                <a:lnTo>
                  <a:pt x="3223" y="795"/>
                </a:lnTo>
                <a:lnTo>
                  <a:pt x="3014" y="858"/>
                </a:lnTo>
                <a:lnTo>
                  <a:pt x="2993" y="837"/>
                </a:lnTo>
                <a:lnTo>
                  <a:pt x="2847" y="858"/>
                </a:lnTo>
                <a:lnTo>
                  <a:pt x="2742" y="774"/>
                </a:lnTo>
                <a:lnTo>
                  <a:pt x="2595" y="837"/>
                </a:lnTo>
                <a:lnTo>
                  <a:pt x="2428" y="942"/>
                </a:lnTo>
                <a:lnTo>
                  <a:pt x="2386" y="942"/>
                </a:lnTo>
                <a:lnTo>
                  <a:pt x="2219" y="984"/>
                </a:lnTo>
                <a:lnTo>
                  <a:pt x="2177" y="1046"/>
                </a:lnTo>
                <a:lnTo>
                  <a:pt x="2114" y="1067"/>
                </a:lnTo>
                <a:lnTo>
                  <a:pt x="2093" y="1109"/>
                </a:lnTo>
                <a:lnTo>
                  <a:pt x="2156" y="1172"/>
                </a:lnTo>
                <a:lnTo>
                  <a:pt x="2156" y="1297"/>
                </a:lnTo>
                <a:lnTo>
                  <a:pt x="2010" y="1423"/>
                </a:lnTo>
                <a:lnTo>
                  <a:pt x="2010" y="1590"/>
                </a:lnTo>
                <a:lnTo>
                  <a:pt x="1989" y="1716"/>
                </a:lnTo>
                <a:lnTo>
                  <a:pt x="1884" y="1737"/>
                </a:lnTo>
                <a:lnTo>
                  <a:pt x="1800" y="1821"/>
                </a:lnTo>
                <a:lnTo>
                  <a:pt x="1779" y="1883"/>
                </a:lnTo>
                <a:lnTo>
                  <a:pt x="1570" y="1925"/>
                </a:lnTo>
                <a:lnTo>
                  <a:pt x="1382" y="2030"/>
                </a:lnTo>
                <a:lnTo>
                  <a:pt x="1424" y="2113"/>
                </a:lnTo>
                <a:lnTo>
                  <a:pt x="1340" y="2155"/>
                </a:lnTo>
                <a:lnTo>
                  <a:pt x="1319" y="2239"/>
                </a:lnTo>
                <a:lnTo>
                  <a:pt x="1235" y="2344"/>
                </a:lnTo>
                <a:lnTo>
                  <a:pt x="1068" y="2365"/>
                </a:lnTo>
                <a:lnTo>
                  <a:pt x="1026" y="2427"/>
                </a:lnTo>
                <a:lnTo>
                  <a:pt x="963" y="2365"/>
                </a:lnTo>
                <a:lnTo>
                  <a:pt x="922" y="2302"/>
                </a:lnTo>
                <a:lnTo>
                  <a:pt x="796" y="2197"/>
                </a:lnTo>
                <a:lnTo>
                  <a:pt x="712" y="2197"/>
                </a:lnTo>
                <a:lnTo>
                  <a:pt x="629" y="2260"/>
                </a:lnTo>
                <a:lnTo>
                  <a:pt x="524" y="2260"/>
                </a:lnTo>
                <a:lnTo>
                  <a:pt x="440" y="2197"/>
                </a:lnTo>
                <a:lnTo>
                  <a:pt x="315" y="2155"/>
                </a:lnTo>
                <a:lnTo>
                  <a:pt x="273" y="2197"/>
                </a:lnTo>
                <a:lnTo>
                  <a:pt x="273" y="2365"/>
                </a:lnTo>
                <a:lnTo>
                  <a:pt x="273" y="2448"/>
                </a:lnTo>
                <a:lnTo>
                  <a:pt x="210" y="2532"/>
                </a:lnTo>
                <a:lnTo>
                  <a:pt x="294" y="2637"/>
                </a:lnTo>
                <a:lnTo>
                  <a:pt x="273" y="2657"/>
                </a:lnTo>
                <a:lnTo>
                  <a:pt x="273" y="2741"/>
                </a:lnTo>
                <a:lnTo>
                  <a:pt x="126" y="2846"/>
                </a:lnTo>
                <a:lnTo>
                  <a:pt x="1" y="2867"/>
                </a:lnTo>
                <a:lnTo>
                  <a:pt x="64" y="2950"/>
                </a:lnTo>
                <a:lnTo>
                  <a:pt x="168" y="3034"/>
                </a:lnTo>
                <a:lnTo>
                  <a:pt x="22" y="3181"/>
                </a:lnTo>
                <a:lnTo>
                  <a:pt x="85" y="3181"/>
                </a:lnTo>
                <a:lnTo>
                  <a:pt x="106" y="3390"/>
                </a:lnTo>
                <a:lnTo>
                  <a:pt x="106" y="3515"/>
                </a:lnTo>
                <a:lnTo>
                  <a:pt x="294" y="3557"/>
                </a:lnTo>
                <a:lnTo>
                  <a:pt x="336" y="3557"/>
                </a:lnTo>
                <a:lnTo>
                  <a:pt x="189" y="3787"/>
                </a:lnTo>
                <a:lnTo>
                  <a:pt x="126" y="3934"/>
                </a:lnTo>
                <a:lnTo>
                  <a:pt x="294" y="4227"/>
                </a:lnTo>
                <a:lnTo>
                  <a:pt x="378" y="4499"/>
                </a:lnTo>
                <a:lnTo>
                  <a:pt x="336" y="4562"/>
                </a:lnTo>
                <a:lnTo>
                  <a:pt x="398" y="4666"/>
                </a:lnTo>
                <a:lnTo>
                  <a:pt x="419" y="4875"/>
                </a:lnTo>
                <a:lnTo>
                  <a:pt x="922" y="4917"/>
                </a:lnTo>
                <a:lnTo>
                  <a:pt x="1005" y="5085"/>
                </a:lnTo>
                <a:lnTo>
                  <a:pt x="1005" y="5252"/>
                </a:lnTo>
                <a:lnTo>
                  <a:pt x="1047" y="5482"/>
                </a:lnTo>
                <a:lnTo>
                  <a:pt x="1005" y="5566"/>
                </a:lnTo>
                <a:lnTo>
                  <a:pt x="587" y="6131"/>
                </a:lnTo>
                <a:lnTo>
                  <a:pt x="1361" y="6382"/>
                </a:lnTo>
                <a:lnTo>
                  <a:pt x="2051" y="6340"/>
                </a:lnTo>
                <a:lnTo>
                  <a:pt x="2219" y="6298"/>
                </a:lnTo>
                <a:lnTo>
                  <a:pt x="2407" y="6319"/>
                </a:lnTo>
                <a:lnTo>
                  <a:pt x="2491" y="6235"/>
                </a:lnTo>
                <a:lnTo>
                  <a:pt x="2679" y="6194"/>
                </a:lnTo>
                <a:lnTo>
                  <a:pt x="2993" y="6194"/>
                </a:lnTo>
                <a:lnTo>
                  <a:pt x="3160" y="6173"/>
                </a:lnTo>
                <a:lnTo>
                  <a:pt x="3370" y="6173"/>
                </a:lnTo>
                <a:lnTo>
                  <a:pt x="3621" y="6068"/>
                </a:lnTo>
                <a:lnTo>
                  <a:pt x="3621" y="5963"/>
                </a:lnTo>
                <a:lnTo>
                  <a:pt x="3579" y="5859"/>
                </a:lnTo>
                <a:lnTo>
                  <a:pt x="3579" y="5712"/>
                </a:lnTo>
                <a:lnTo>
                  <a:pt x="3537" y="5545"/>
                </a:lnTo>
                <a:lnTo>
                  <a:pt x="3537" y="5378"/>
                </a:lnTo>
                <a:lnTo>
                  <a:pt x="3621" y="5273"/>
                </a:lnTo>
                <a:lnTo>
                  <a:pt x="3725" y="5252"/>
                </a:lnTo>
                <a:lnTo>
                  <a:pt x="3746" y="5147"/>
                </a:lnTo>
                <a:lnTo>
                  <a:pt x="3788" y="5064"/>
                </a:lnTo>
                <a:lnTo>
                  <a:pt x="3935" y="5043"/>
                </a:lnTo>
                <a:lnTo>
                  <a:pt x="3997" y="5085"/>
                </a:lnTo>
                <a:lnTo>
                  <a:pt x="4207" y="4980"/>
                </a:lnTo>
                <a:lnTo>
                  <a:pt x="4269" y="4917"/>
                </a:lnTo>
                <a:lnTo>
                  <a:pt x="4186" y="4875"/>
                </a:lnTo>
                <a:lnTo>
                  <a:pt x="4395" y="4708"/>
                </a:lnTo>
                <a:lnTo>
                  <a:pt x="4416" y="4645"/>
                </a:lnTo>
                <a:lnTo>
                  <a:pt x="4583" y="4624"/>
                </a:lnTo>
                <a:lnTo>
                  <a:pt x="4625" y="4666"/>
                </a:lnTo>
                <a:lnTo>
                  <a:pt x="4771" y="4666"/>
                </a:lnTo>
                <a:lnTo>
                  <a:pt x="4792" y="4603"/>
                </a:lnTo>
                <a:lnTo>
                  <a:pt x="4834" y="4603"/>
                </a:lnTo>
                <a:lnTo>
                  <a:pt x="4981" y="4750"/>
                </a:lnTo>
                <a:lnTo>
                  <a:pt x="5085" y="4541"/>
                </a:lnTo>
                <a:lnTo>
                  <a:pt x="5043" y="4310"/>
                </a:lnTo>
                <a:lnTo>
                  <a:pt x="5085" y="4248"/>
                </a:lnTo>
                <a:lnTo>
                  <a:pt x="5085" y="4185"/>
                </a:lnTo>
                <a:lnTo>
                  <a:pt x="5127" y="4038"/>
                </a:lnTo>
                <a:lnTo>
                  <a:pt x="5148" y="3829"/>
                </a:lnTo>
                <a:lnTo>
                  <a:pt x="5190" y="3766"/>
                </a:lnTo>
                <a:lnTo>
                  <a:pt x="5316" y="3725"/>
                </a:lnTo>
                <a:lnTo>
                  <a:pt x="5441" y="3662"/>
                </a:lnTo>
                <a:lnTo>
                  <a:pt x="5462" y="3578"/>
                </a:lnTo>
                <a:lnTo>
                  <a:pt x="5420" y="3411"/>
                </a:lnTo>
                <a:lnTo>
                  <a:pt x="5295" y="3348"/>
                </a:lnTo>
                <a:lnTo>
                  <a:pt x="5232" y="3181"/>
                </a:lnTo>
                <a:lnTo>
                  <a:pt x="5357" y="3097"/>
                </a:lnTo>
                <a:lnTo>
                  <a:pt x="5567" y="3181"/>
                </a:lnTo>
                <a:lnTo>
                  <a:pt x="5776" y="3181"/>
                </a:lnTo>
                <a:lnTo>
                  <a:pt x="5943" y="2950"/>
                </a:lnTo>
                <a:lnTo>
                  <a:pt x="5943" y="2783"/>
                </a:lnTo>
                <a:lnTo>
                  <a:pt x="5818" y="2657"/>
                </a:lnTo>
                <a:lnTo>
                  <a:pt x="6069" y="2323"/>
                </a:lnTo>
                <a:lnTo>
                  <a:pt x="6048" y="2051"/>
                </a:lnTo>
                <a:lnTo>
                  <a:pt x="5818" y="1695"/>
                </a:lnTo>
                <a:lnTo>
                  <a:pt x="5901" y="1590"/>
                </a:lnTo>
                <a:lnTo>
                  <a:pt x="6027" y="1465"/>
                </a:lnTo>
                <a:lnTo>
                  <a:pt x="6173" y="1465"/>
                </a:lnTo>
                <a:lnTo>
                  <a:pt x="6299" y="1318"/>
                </a:lnTo>
                <a:lnTo>
                  <a:pt x="6487" y="1214"/>
                </a:lnTo>
                <a:lnTo>
                  <a:pt x="6613" y="1297"/>
                </a:lnTo>
                <a:lnTo>
                  <a:pt x="6801" y="1277"/>
                </a:lnTo>
                <a:lnTo>
                  <a:pt x="7199" y="1172"/>
                </a:lnTo>
                <a:lnTo>
                  <a:pt x="7450" y="1067"/>
                </a:lnTo>
                <a:lnTo>
                  <a:pt x="7596" y="879"/>
                </a:lnTo>
                <a:lnTo>
                  <a:pt x="7471" y="858"/>
                </a:lnTo>
                <a:lnTo>
                  <a:pt x="7659" y="691"/>
                </a:lnTo>
                <a:lnTo>
                  <a:pt x="7638" y="586"/>
                </a:lnTo>
                <a:lnTo>
                  <a:pt x="7387" y="586"/>
                </a:lnTo>
                <a:lnTo>
                  <a:pt x="7324" y="691"/>
                </a:lnTo>
                <a:lnTo>
                  <a:pt x="7094" y="732"/>
                </a:lnTo>
                <a:lnTo>
                  <a:pt x="7073" y="586"/>
                </a:lnTo>
                <a:lnTo>
                  <a:pt x="6906" y="649"/>
                </a:lnTo>
                <a:lnTo>
                  <a:pt x="6655" y="795"/>
                </a:lnTo>
                <a:lnTo>
                  <a:pt x="6571" y="858"/>
                </a:lnTo>
                <a:lnTo>
                  <a:pt x="6550" y="984"/>
                </a:lnTo>
                <a:lnTo>
                  <a:pt x="6424" y="1067"/>
                </a:lnTo>
                <a:lnTo>
                  <a:pt x="6257" y="1151"/>
                </a:lnTo>
                <a:lnTo>
                  <a:pt x="6236" y="1193"/>
                </a:lnTo>
                <a:lnTo>
                  <a:pt x="6132" y="1277"/>
                </a:lnTo>
                <a:lnTo>
                  <a:pt x="5985" y="1277"/>
                </a:lnTo>
                <a:lnTo>
                  <a:pt x="5880" y="1256"/>
                </a:lnTo>
                <a:lnTo>
                  <a:pt x="5880" y="1172"/>
                </a:lnTo>
                <a:lnTo>
                  <a:pt x="5776" y="1046"/>
                </a:lnTo>
                <a:lnTo>
                  <a:pt x="5776" y="837"/>
                </a:lnTo>
                <a:lnTo>
                  <a:pt x="5755" y="691"/>
                </a:lnTo>
                <a:lnTo>
                  <a:pt x="5776" y="565"/>
                </a:lnTo>
                <a:lnTo>
                  <a:pt x="5734" y="460"/>
                </a:lnTo>
                <a:lnTo>
                  <a:pt x="5629" y="460"/>
                </a:lnTo>
                <a:lnTo>
                  <a:pt x="5608" y="356"/>
                </a:lnTo>
                <a:lnTo>
                  <a:pt x="5629" y="209"/>
                </a:lnTo>
                <a:lnTo>
                  <a:pt x="5629" y="126"/>
                </a:lnTo>
                <a:lnTo>
                  <a:pt x="5525" y="63"/>
                </a:lnTo>
                <a:lnTo>
                  <a:pt x="5420"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96" name="Google Shape;10562;p32">
            <a:extLst>
              <a:ext uri="{FF2B5EF4-FFF2-40B4-BE49-F238E27FC236}">
                <a16:creationId xmlns:a16="http://schemas.microsoft.com/office/drawing/2014/main" id="{42553205-CA58-6328-0A0F-719984020966}"/>
              </a:ext>
            </a:extLst>
          </p:cNvPr>
          <p:cNvSpPr/>
          <p:nvPr/>
        </p:nvSpPr>
        <p:spPr>
          <a:xfrm>
            <a:off x="8674005" y="3354254"/>
            <a:ext cx="38874" cy="29893"/>
          </a:xfrm>
          <a:custGeom>
            <a:avLst/>
            <a:gdLst/>
            <a:ahLst/>
            <a:cxnLst/>
            <a:rect l="l" t="t" r="r" b="b"/>
            <a:pathLst>
              <a:path w="1005" h="797" extrusionOk="0">
                <a:moveTo>
                  <a:pt x="189" y="1"/>
                </a:moveTo>
                <a:lnTo>
                  <a:pt x="84" y="64"/>
                </a:lnTo>
                <a:lnTo>
                  <a:pt x="0" y="64"/>
                </a:lnTo>
                <a:lnTo>
                  <a:pt x="0" y="106"/>
                </a:lnTo>
                <a:lnTo>
                  <a:pt x="42" y="106"/>
                </a:lnTo>
                <a:lnTo>
                  <a:pt x="105" y="189"/>
                </a:lnTo>
                <a:lnTo>
                  <a:pt x="189" y="189"/>
                </a:lnTo>
                <a:lnTo>
                  <a:pt x="251" y="294"/>
                </a:lnTo>
                <a:lnTo>
                  <a:pt x="209" y="378"/>
                </a:lnTo>
                <a:lnTo>
                  <a:pt x="481" y="503"/>
                </a:lnTo>
                <a:lnTo>
                  <a:pt x="502" y="629"/>
                </a:lnTo>
                <a:lnTo>
                  <a:pt x="670" y="712"/>
                </a:lnTo>
                <a:lnTo>
                  <a:pt x="795" y="712"/>
                </a:lnTo>
                <a:lnTo>
                  <a:pt x="984" y="796"/>
                </a:lnTo>
                <a:lnTo>
                  <a:pt x="1005" y="712"/>
                </a:lnTo>
                <a:lnTo>
                  <a:pt x="733" y="315"/>
                </a:lnTo>
                <a:lnTo>
                  <a:pt x="586" y="273"/>
                </a:lnTo>
                <a:lnTo>
                  <a:pt x="502" y="85"/>
                </a:lnTo>
                <a:lnTo>
                  <a:pt x="398" y="85"/>
                </a:lnTo>
                <a:lnTo>
                  <a:pt x="356" y="126"/>
                </a:lnTo>
                <a:lnTo>
                  <a:pt x="189"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97" name="Google Shape;10563;p32">
            <a:extLst>
              <a:ext uri="{FF2B5EF4-FFF2-40B4-BE49-F238E27FC236}">
                <a16:creationId xmlns:a16="http://schemas.microsoft.com/office/drawing/2014/main" id="{AC414974-AAF9-531C-5118-C16A4782E781}"/>
              </a:ext>
            </a:extLst>
          </p:cNvPr>
          <p:cNvSpPr/>
          <p:nvPr/>
        </p:nvSpPr>
        <p:spPr>
          <a:xfrm>
            <a:off x="8664296" y="3358191"/>
            <a:ext cx="456504" cy="356317"/>
          </a:xfrm>
          <a:custGeom>
            <a:avLst/>
            <a:gdLst/>
            <a:ahLst/>
            <a:cxnLst/>
            <a:rect l="l" t="t" r="r" b="b"/>
            <a:pathLst>
              <a:path w="11802" h="9500" extrusionOk="0">
                <a:moveTo>
                  <a:pt x="502" y="1863"/>
                </a:moveTo>
                <a:lnTo>
                  <a:pt x="502" y="1884"/>
                </a:lnTo>
                <a:lnTo>
                  <a:pt x="506" y="1864"/>
                </a:lnTo>
                <a:lnTo>
                  <a:pt x="506" y="1864"/>
                </a:lnTo>
                <a:lnTo>
                  <a:pt x="502" y="1863"/>
                </a:lnTo>
                <a:close/>
                <a:moveTo>
                  <a:pt x="251" y="1"/>
                </a:moveTo>
                <a:lnTo>
                  <a:pt x="209" y="63"/>
                </a:lnTo>
                <a:lnTo>
                  <a:pt x="147" y="210"/>
                </a:lnTo>
                <a:lnTo>
                  <a:pt x="0" y="210"/>
                </a:lnTo>
                <a:lnTo>
                  <a:pt x="0" y="273"/>
                </a:lnTo>
                <a:lnTo>
                  <a:pt x="42" y="398"/>
                </a:lnTo>
                <a:lnTo>
                  <a:pt x="105" y="607"/>
                </a:lnTo>
                <a:lnTo>
                  <a:pt x="105" y="712"/>
                </a:lnTo>
                <a:lnTo>
                  <a:pt x="105" y="858"/>
                </a:lnTo>
                <a:lnTo>
                  <a:pt x="230" y="900"/>
                </a:lnTo>
                <a:lnTo>
                  <a:pt x="251" y="942"/>
                </a:lnTo>
                <a:lnTo>
                  <a:pt x="188" y="1130"/>
                </a:lnTo>
                <a:lnTo>
                  <a:pt x="209" y="1277"/>
                </a:lnTo>
                <a:lnTo>
                  <a:pt x="188" y="1361"/>
                </a:lnTo>
                <a:lnTo>
                  <a:pt x="335" y="1423"/>
                </a:lnTo>
                <a:lnTo>
                  <a:pt x="460" y="1654"/>
                </a:lnTo>
                <a:lnTo>
                  <a:pt x="523" y="1779"/>
                </a:lnTo>
                <a:lnTo>
                  <a:pt x="506" y="1864"/>
                </a:lnTo>
                <a:lnTo>
                  <a:pt x="506" y="1864"/>
                </a:lnTo>
                <a:lnTo>
                  <a:pt x="607" y="1884"/>
                </a:lnTo>
                <a:lnTo>
                  <a:pt x="670" y="2009"/>
                </a:lnTo>
                <a:lnTo>
                  <a:pt x="649" y="2114"/>
                </a:lnTo>
                <a:lnTo>
                  <a:pt x="712" y="2260"/>
                </a:lnTo>
                <a:lnTo>
                  <a:pt x="816" y="2260"/>
                </a:lnTo>
                <a:lnTo>
                  <a:pt x="858" y="2365"/>
                </a:lnTo>
                <a:lnTo>
                  <a:pt x="921" y="2490"/>
                </a:lnTo>
                <a:lnTo>
                  <a:pt x="1025" y="2532"/>
                </a:lnTo>
                <a:lnTo>
                  <a:pt x="1088" y="2574"/>
                </a:lnTo>
                <a:lnTo>
                  <a:pt x="1297" y="2679"/>
                </a:lnTo>
                <a:lnTo>
                  <a:pt x="1381" y="2700"/>
                </a:lnTo>
                <a:lnTo>
                  <a:pt x="1507" y="2679"/>
                </a:lnTo>
                <a:lnTo>
                  <a:pt x="1590" y="2721"/>
                </a:lnTo>
                <a:lnTo>
                  <a:pt x="1653" y="2742"/>
                </a:lnTo>
                <a:lnTo>
                  <a:pt x="1590" y="2783"/>
                </a:lnTo>
                <a:lnTo>
                  <a:pt x="1486" y="2825"/>
                </a:lnTo>
                <a:lnTo>
                  <a:pt x="1402" y="2825"/>
                </a:lnTo>
                <a:lnTo>
                  <a:pt x="1444" y="2993"/>
                </a:lnTo>
                <a:lnTo>
                  <a:pt x="1486" y="3014"/>
                </a:lnTo>
                <a:lnTo>
                  <a:pt x="1486" y="3223"/>
                </a:lnTo>
                <a:lnTo>
                  <a:pt x="1402" y="3244"/>
                </a:lnTo>
                <a:lnTo>
                  <a:pt x="1339" y="3244"/>
                </a:lnTo>
                <a:lnTo>
                  <a:pt x="1297" y="3432"/>
                </a:lnTo>
                <a:lnTo>
                  <a:pt x="1256" y="3474"/>
                </a:lnTo>
                <a:lnTo>
                  <a:pt x="1256" y="3683"/>
                </a:lnTo>
                <a:lnTo>
                  <a:pt x="1235" y="3767"/>
                </a:lnTo>
                <a:lnTo>
                  <a:pt x="1256" y="3830"/>
                </a:lnTo>
                <a:lnTo>
                  <a:pt x="1193" y="3871"/>
                </a:lnTo>
                <a:lnTo>
                  <a:pt x="1193" y="3955"/>
                </a:lnTo>
                <a:lnTo>
                  <a:pt x="1276" y="3976"/>
                </a:lnTo>
                <a:lnTo>
                  <a:pt x="1360" y="4060"/>
                </a:lnTo>
                <a:lnTo>
                  <a:pt x="1465" y="4081"/>
                </a:lnTo>
                <a:lnTo>
                  <a:pt x="1486" y="4164"/>
                </a:lnTo>
                <a:lnTo>
                  <a:pt x="1611" y="4269"/>
                </a:lnTo>
                <a:lnTo>
                  <a:pt x="1569" y="4394"/>
                </a:lnTo>
                <a:lnTo>
                  <a:pt x="1590" y="4415"/>
                </a:lnTo>
                <a:lnTo>
                  <a:pt x="1590" y="4499"/>
                </a:lnTo>
                <a:lnTo>
                  <a:pt x="1695" y="4583"/>
                </a:lnTo>
                <a:lnTo>
                  <a:pt x="1758" y="4562"/>
                </a:lnTo>
                <a:lnTo>
                  <a:pt x="1862" y="4520"/>
                </a:lnTo>
                <a:lnTo>
                  <a:pt x="2302" y="4813"/>
                </a:lnTo>
                <a:lnTo>
                  <a:pt x="2344" y="4792"/>
                </a:lnTo>
                <a:lnTo>
                  <a:pt x="2427" y="4834"/>
                </a:lnTo>
                <a:lnTo>
                  <a:pt x="2532" y="5043"/>
                </a:lnTo>
                <a:lnTo>
                  <a:pt x="2636" y="5106"/>
                </a:lnTo>
                <a:lnTo>
                  <a:pt x="2762" y="5357"/>
                </a:lnTo>
                <a:lnTo>
                  <a:pt x="2636" y="5462"/>
                </a:lnTo>
                <a:lnTo>
                  <a:pt x="2636" y="5650"/>
                </a:lnTo>
                <a:lnTo>
                  <a:pt x="2657" y="5817"/>
                </a:lnTo>
                <a:lnTo>
                  <a:pt x="2846" y="5817"/>
                </a:lnTo>
                <a:lnTo>
                  <a:pt x="2909" y="6152"/>
                </a:lnTo>
                <a:lnTo>
                  <a:pt x="3013" y="6236"/>
                </a:lnTo>
                <a:lnTo>
                  <a:pt x="3118" y="6278"/>
                </a:lnTo>
                <a:lnTo>
                  <a:pt x="3160" y="6299"/>
                </a:lnTo>
                <a:lnTo>
                  <a:pt x="3222" y="6278"/>
                </a:lnTo>
                <a:lnTo>
                  <a:pt x="3222" y="6340"/>
                </a:lnTo>
                <a:lnTo>
                  <a:pt x="3285" y="6445"/>
                </a:lnTo>
                <a:lnTo>
                  <a:pt x="3369" y="6445"/>
                </a:lnTo>
                <a:lnTo>
                  <a:pt x="3432" y="6382"/>
                </a:lnTo>
                <a:lnTo>
                  <a:pt x="3453" y="6257"/>
                </a:lnTo>
                <a:lnTo>
                  <a:pt x="3348" y="6194"/>
                </a:lnTo>
                <a:lnTo>
                  <a:pt x="3494" y="6194"/>
                </a:lnTo>
                <a:lnTo>
                  <a:pt x="3536" y="6173"/>
                </a:lnTo>
                <a:lnTo>
                  <a:pt x="3494" y="6236"/>
                </a:lnTo>
                <a:lnTo>
                  <a:pt x="3494" y="6299"/>
                </a:lnTo>
                <a:lnTo>
                  <a:pt x="3641" y="6361"/>
                </a:lnTo>
                <a:lnTo>
                  <a:pt x="3683" y="6340"/>
                </a:lnTo>
                <a:lnTo>
                  <a:pt x="3745" y="6445"/>
                </a:lnTo>
                <a:lnTo>
                  <a:pt x="3787" y="6445"/>
                </a:lnTo>
                <a:lnTo>
                  <a:pt x="3976" y="6299"/>
                </a:lnTo>
                <a:lnTo>
                  <a:pt x="4017" y="6340"/>
                </a:lnTo>
                <a:lnTo>
                  <a:pt x="4164" y="6487"/>
                </a:lnTo>
                <a:lnTo>
                  <a:pt x="4164" y="6591"/>
                </a:lnTo>
                <a:lnTo>
                  <a:pt x="4373" y="6863"/>
                </a:lnTo>
                <a:lnTo>
                  <a:pt x="4394" y="7031"/>
                </a:lnTo>
                <a:lnTo>
                  <a:pt x="4436" y="7073"/>
                </a:lnTo>
                <a:lnTo>
                  <a:pt x="4541" y="7073"/>
                </a:lnTo>
                <a:lnTo>
                  <a:pt x="4603" y="7177"/>
                </a:lnTo>
                <a:lnTo>
                  <a:pt x="4541" y="7177"/>
                </a:lnTo>
                <a:lnTo>
                  <a:pt x="4520" y="7135"/>
                </a:lnTo>
                <a:lnTo>
                  <a:pt x="4499" y="7177"/>
                </a:lnTo>
                <a:lnTo>
                  <a:pt x="4603" y="7240"/>
                </a:lnTo>
                <a:lnTo>
                  <a:pt x="4645" y="7219"/>
                </a:lnTo>
                <a:lnTo>
                  <a:pt x="4687" y="7324"/>
                </a:lnTo>
                <a:lnTo>
                  <a:pt x="4833" y="7721"/>
                </a:lnTo>
                <a:lnTo>
                  <a:pt x="4959" y="7763"/>
                </a:lnTo>
                <a:lnTo>
                  <a:pt x="5168" y="7763"/>
                </a:lnTo>
                <a:lnTo>
                  <a:pt x="5315" y="7805"/>
                </a:lnTo>
                <a:lnTo>
                  <a:pt x="5377" y="7868"/>
                </a:lnTo>
                <a:lnTo>
                  <a:pt x="5566" y="7868"/>
                </a:lnTo>
                <a:lnTo>
                  <a:pt x="5587" y="7931"/>
                </a:lnTo>
                <a:lnTo>
                  <a:pt x="5691" y="7931"/>
                </a:lnTo>
                <a:lnTo>
                  <a:pt x="5733" y="7972"/>
                </a:lnTo>
                <a:lnTo>
                  <a:pt x="5649" y="8035"/>
                </a:lnTo>
                <a:lnTo>
                  <a:pt x="5796" y="8224"/>
                </a:lnTo>
                <a:lnTo>
                  <a:pt x="5963" y="8244"/>
                </a:lnTo>
                <a:lnTo>
                  <a:pt x="6047" y="8328"/>
                </a:lnTo>
                <a:lnTo>
                  <a:pt x="6152" y="8328"/>
                </a:lnTo>
                <a:lnTo>
                  <a:pt x="6319" y="8496"/>
                </a:lnTo>
                <a:lnTo>
                  <a:pt x="6403" y="8475"/>
                </a:lnTo>
                <a:lnTo>
                  <a:pt x="6528" y="8454"/>
                </a:lnTo>
                <a:lnTo>
                  <a:pt x="6717" y="8496"/>
                </a:lnTo>
                <a:lnTo>
                  <a:pt x="6947" y="8663"/>
                </a:lnTo>
                <a:lnTo>
                  <a:pt x="7135" y="8475"/>
                </a:lnTo>
                <a:lnTo>
                  <a:pt x="7407" y="8349"/>
                </a:lnTo>
                <a:lnTo>
                  <a:pt x="7407" y="8328"/>
                </a:lnTo>
                <a:lnTo>
                  <a:pt x="7533" y="8328"/>
                </a:lnTo>
                <a:lnTo>
                  <a:pt x="7679" y="8224"/>
                </a:lnTo>
                <a:lnTo>
                  <a:pt x="7784" y="8161"/>
                </a:lnTo>
                <a:lnTo>
                  <a:pt x="7993" y="8182"/>
                </a:lnTo>
                <a:lnTo>
                  <a:pt x="7993" y="8244"/>
                </a:lnTo>
                <a:lnTo>
                  <a:pt x="8056" y="8244"/>
                </a:lnTo>
                <a:lnTo>
                  <a:pt x="8056" y="8286"/>
                </a:lnTo>
                <a:lnTo>
                  <a:pt x="8160" y="8454"/>
                </a:lnTo>
                <a:lnTo>
                  <a:pt x="8244" y="8663"/>
                </a:lnTo>
                <a:lnTo>
                  <a:pt x="8349" y="8872"/>
                </a:lnTo>
                <a:lnTo>
                  <a:pt x="8349" y="9019"/>
                </a:lnTo>
                <a:lnTo>
                  <a:pt x="8411" y="9081"/>
                </a:lnTo>
                <a:lnTo>
                  <a:pt x="8453" y="9123"/>
                </a:lnTo>
                <a:lnTo>
                  <a:pt x="8872" y="9123"/>
                </a:lnTo>
                <a:lnTo>
                  <a:pt x="8976" y="9207"/>
                </a:lnTo>
                <a:lnTo>
                  <a:pt x="9102" y="9081"/>
                </a:lnTo>
                <a:lnTo>
                  <a:pt x="9144" y="9102"/>
                </a:lnTo>
                <a:lnTo>
                  <a:pt x="9311" y="9228"/>
                </a:lnTo>
                <a:lnTo>
                  <a:pt x="9625" y="9207"/>
                </a:lnTo>
                <a:lnTo>
                  <a:pt x="9813" y="9291"/>
                </a:lnTo>
                <a:lnTo>
                  <a:pt x="10064" y="9312"/>
                </a:lnTo>
                <a:lnTo>
                  <a:pt x="10169" y="9332"/>
                </a:lnTo>
                <a:lnTo>
                  <a:pt x="10232" y="9312"/>
                </a:lnTo>
                <a:lnTo>
                  <a:pt x="10295" y="9395"/>
                </a:lnTo>
                <a:lnTo>
                  <a:pt x="10315" y="9395"/>
                </a:lnTo>
                <a:lnTo>
                  <a:pt x="10357" y="9291"/>
                </a:lnTo>
                <a:lnTo>
                  <a:pt x="10441" y="9291"/>
                </a:lnTo>
                <a:lnTo>
                  <a:pt x="10483" y="9374"/>
                </a:lnTo>
                <a:lnTo>
                  <a:pt x="10608" y="9416"/>
                </a:lnTo>
                <a:lnTo>
                  <a:pt x="10818" y="9500"/>
                </a:lnTo>
                <a:lnTo>
                  <a:pt x="10901" y="9437"/>
                </a:lnTo>
                <a:lnTo>
                  <a:pt x="10922" y="9395"/>
                </a:lnTo>
                <a:lnTo>
                  <a:pt x="10964" y="9395"/>
                </a:lnTo>
                <a:lnTo>
                  <a:pt x="10964" y="9312"/>
                </a:lnTo>
                <a:lnTo>
                  <a:pt x="10985" y="9102"/>
                </a:lnTo>
                <a:lnTo>
                  <a:pt x="10922" y="8977"/>
                </a:lnTo>
                <a:lnTo>
                  <a:pt x="11027" y="8851"/>
                </a:lnTo>
                <a:lnTo>
                  <a:pt x="10985" y="8747"/>
                </a:lnTo>
                <a:lnTo>
                  <a:pt x="11069" y="8642"/>
                </a:lnTo>
                <a:lnTo>
                  <a:pt x="11215" y="8558"/>
                </a:lnTo>
                <a:lnTo>
                  <a:pt x="11299" y="8496"/>
                </a:lnTo>
                <a:lnTo>
                  <a:pt x="11550" y="8433"/>
                </a:lnTo>
                <a:lnTo>
                  <a:pt x="11717" y="8475"/>
                </a:lnTo>
                <a:lnTo>
                  <a:pt x="11801" y="8391"/>
                </a:lnTo>
                <a:lnTo>
                  <a:pt x="11759" y="8161"/>
                </a:lnTo>
                <a:lnTo>
                  <a:pt x="11634" y="8056"/>
                </a:lnTo>
                <a:lnTo>
                  <a:pt x="11487" y="8077"/>
                </a:lnTo>
                <a:lnTo>
                  <a:pt x="11445" y="7972"/>
                </a:lnTo>
                <a:lnTo>
                  <a:pt x="11445" y="7826"/>
                </a:lnTo>
                <a:lnTo>
                  <a:pt x="11403" y="7700"/>
                </a:lnTo>
                <a:lnTo>
                  <a:pt x="11403" y="7491"/>
                </a:lnTo>
                <a:lnTo>
                  <a:pt x="11236" y="7491"/>
                </a:lnTo>
                <a:lnTo>
                  <a:pt x="11215" y="7408"/>
                </a:lnTo>
                <a:lnTo>
                  <a:pt x="11111" y="7387"/>
                </a:lnTo>
                <a:lnTo>
                  <a:pt x="10922" y="7345"/>
                </a:lnTo>
                <a:lnTo>
                  <a:pt x="10880" y="7303"/>
                </a:lnTo>
                <a:lnTo>
                  <a:pt x="10755" y="7219"/>
                </a:lnTo>
                <a:lnTo>
                  <a:pt x="10587" y="7073"/>
                </a:lnTo>
                <a:lnTo>
                  <a:pt x="10504" y="6926"/>
                </a:lnTo>
                <a:lnTo>
                  <a:pt x="10232" y="6508"/>
                </a:lnTo>
                <a:lnTo>
                  <a:pt x="10650" y="5943"/>
                </a:lnTo>
                <a:lnTo>
                  <a:pt x="10692" y="5859"/>
                </a:lnTo>
                <a:lnTo>
                  <a:pt x="10650" y="5629"/>
                </a:lnTo>
                <a:lnTo>
                  <a:pt x="10650" y="5462"/>
                </a:lnTo>
                <a:lnTo>
                  <a:pt x="10567" y="5294"/>
                </a:lnTo>
                <a:lnTo>
                  <a:pt x="10064" y="5252"/>
                </a:lnTo>
                <a:lnTo>
                  <a:pt x="10043" y="5043"/>
                </a:lnTo>
                <a:lnTo>
                  <a:pt x="9981" y="4939"/>
                </a:lnTo>
                <a:lnTo>
                  <a:pt x="10023" y="4876"/>
                </a:lnTo>
                <a:lnTo>
                  <a:pt x="9939" y="4604"/>
                </a:lnTo>
                <a:lnTo>
                  <a:pt x="9771" y="4311"/>
                </a:lnTo>
                <a:lnTo>
                  <a:pt x="9834" y="4164"/>
                </a:lnTo>
                <a:lnTo>
                  <a:pt x="9981" y="3934"/>
                </a:lnTo>
                <a:lnTo>
                  <a:pt x="9939" y="3934"/>
                </a:lnTo>
                <a:lnTo>
                  <a:pt x="9751" y="3892"/>
                </a:lnTo>
                <a:lnTo>
                  <a:pt x="9751" y="3767"/>
                </a:lnTo>
                <a:lnTo>
                  <a:pt x="9730" y="3558"/>
                </a:lnTo>
                <a:lnTo>
                  <a:pt x="9667" y="3558"/>
                </a:lnTo>
                <a:lnTo>
                  <a:pt x="9813" y="3411"/>
                </a:lnTo>
                <a:lnTo>
                  <a:pt x="9709" y="3327"/>
                </a:lnTo>
                <a:lnTo>
                  <a:pt x="9646" y="3244"/>
                </a:lnTo>
                <a:lnTo>
                  <a:pt x="9771" y="3223"/>
                </a:lnTo>
                <a:lnTo>
                  <a:pt x="9918" y="3118"/>
                </a:lnTo>
                <a:lnTo>
                  <a:pt x="9918" y="3034"/>
                </a:lnTo>
                <a:lnTo>
                  <a:pt x="9939" y="3014"/>
                </a:lnTo>
                <a:lnTo>
                  <a:pt x="9855" y="2909"/>
                </a:lnTo>
                <a:lnTo>
                  <a:pt x="9918" y="2825"/>
                </a:lnTo>
                <a:lnTo>
                  <a:pt x="9918" y="2742"/>
                </a:lnTo>
                <a:lnTo>
                  <a:pt x="9918" y="2574"/>
                </a:lnTo>
                <a:lnTo>
                  <a:pt x="9855" y="2470"/>
                </a:lnTo>
                <a:lnTo>
                  <a:pt x="9855" y="2386"/>
                </a:lnTo>
                <a:lnTo>
                  <a:pt x="9813" y="2260"/>
                </a:lnTo>
                <a:lnTo>
                  <a:pt x="9855" y="2156"/>
                </a:lnTo>
                <a:lnTo>
                  <a:pt x="9751" y="1988"/>
                </a:lnTo>
                <a:lnTo>
                  <a:pt x="9625" y="1946"/>
                </a:lnTo>
                <a:lnTo>
                  <a:pt x="9353" y="1905"/>
                </a:lnTo>
                <a:lnTo>
                  <a:pt x="9123" y="1591"/>
                </a:lnTo>
                <a:lnTo>
                  <a:pt x="8914" y="1549"/>
                </a:lnTo>
                <a:lnTo>
                  <a:pt x="8788" y="1570"/>
                </a:lnTo>
                <a:lnTo>
                  <a:pt x="8725" y="1528"/>
                </a:lnTo>
                <a:lnTo>
                  <a:pt x="8704" y="1361"/>
                </a:lnTo>
                <a:lnTo>
                  <a:pt x="8579" y="1340"/>
                </a:lnTo>
                <a:lnTo>
                  <a:pt x="8349" y="1235"/>
                </a:lnTo>
                <a:lnTo>
                  <a:pt x="8265" y="1319"/>
                </a:lnTo>
                <a:lnTo>
                  <a:pt x="8160" y="1319"/>
                </a:lnTo>
                <a:lnTo>
                  <a:pt x="7826" y="1109"/>
                </a:lnTo>
                <a:lnTo>
                  <a:pt x="7658" y="1047"/>
                </a:lnTo>
                <a:lnTo>
                  <a:pt x="7449" y="858"/>
                </a:lnTo>
                <a:lnTo>
                  <a:pt x="7323" y="900"/>
                </a:lnTo>
                <a:lnTo>
                  <a:pt x="7198" y="837"/>
                </a:lnTo>
                <a:lnTo>
                  <a:pt x="7093" y="858"/>
                </a:lnTo>
                <a:lnTo>
                  <a:pt x="7030" y="1005"/>
                </a:lnTo>
                <a:lnTo>
                  <a:pt x="6821" y="942"/>
                </a:lnTo>
                <a:lnTo>
                  <a:pt x="6591" y="1005"/>
                </a:lnTo>
                <a:lnTo>
                  <a:pt x="6361" y="1214"/>
                </a:lnTo>
                <a:lnTo>
                  <a:pt x="6256" y="1214"/>
                </a:lnTo>
                <a:lnTo>
                  <a:pt x="6173" y="1319"/>
                </a:lnTo>
                <a:lnTo>
                  <a:pt x="6110" y="1465"/>
                </a:lnTo>
                <a:lnTo>
                  <a:pt x="5838" y="1465"/>
                </a:lnTo>
                <a:lnTo>
                  <a:pt x="5733" y="1549"/>
                </a:lnTo>
                <a:lnTo>
                  <a:pt x="5775" y="1695"/>
                </a:lnTo>
                <a:lnTo>
                  <a:pt x="5859" y="1842"/>
                </a:lnTo>
                <a:lnTo>
                  <a:pt x="5838" y="1967"/>
                </a:lnTo>
                <a:lnTo>
                  <a:pt x="5691" y="1967"/>
                </a:lnTo>
                <a:lnTo>
                  <a:pt x="5357" y="1905"/>
                </a:lnTo>
                <a:lnTo>
                  <a:pt x="5064" y="1967"/>
                </a:lnTo>
                <a:lnTo>
                  <a:pt x="4708" y="2072"/>
                </a:lnTo>
                <a:lnTo>
                  <a:pt x="4520" y="2072"/>
                </a:lnTo>
                <a:lnTo>
                  <a:pt x="4185" y="1967"/>
                </a:lnTo>
                <a:lnTo>
                  <a:pt x="4059" y="1967"/>
                </a:lnTo>
                <a:lnTo>
                  <a:pt x="3766" y="1842"/>
                </a:lnTo>
                <a:lnTo>
                  <a:pt x="3662" y="1737"/>
                </a:lnTo>
                <a:lnTo>
                  <a:pt x="3641" y="1591"/>
                </a:lnTo>
                <a:lnTo>
                  <a:pt x="3557" y="1591"/>
                </a:lnTo>
                <a:lnTo>
                  <a:pt x="3432" y="1528"/>
                </a:lnTo>
                <a:lnTo>
                  <a:pt x="3264" y="1570"/>
                </a:lnTo>
                <a:lnTo>
                  <a:pt x="3181" y="1528"/>
                </a:lnTo>
                <a:lnTo>
                  <a:pt x="3055" y="1528"/>
                </a:lnTo>
                <a:lnTo>
                  <a:pt x="2929" y="1423"/>
                </a:lnTo>
                <a:lnTo>
                  <a:pt x="2846" y="1381"/>
                </a:lnTo>
                <a:lnTo>
                  <a:pt x="2804" y="1340"/>
                </a:lnTo>
                <a:lnTo>
                  <a:pt x="2825" y="1214"/>
                </a:lnTo>
                <a:lnTo>
                  <a:pt x="2825" y="1068"/>
                </a:lnTo>
                <a:lnTo>
                  <a:pt x="2741" y="942"/>
                </a:lnTo>
                <a:lnTo>
                  <a:pt x="2741" y="921"/>
                </a:lnTo>
                <a:lnTo>
                  <a:pt x="2699" y="942"/>
                </a:lnTo>
                <a:lnTo>
                  <a:pt x="2595" y="921"/>
                </a:lnTo>
                <a:lnTo>
                  <a:pt x="2553" y="858"/>
                </a:lnTo>
                <a:lnTo>
                  <a:pt x="2448" y="817"/>
                </a:lnTo>
                <a:lnTo>
                  <a:pt x="2281" y="607"/>
                </a:lnTo>
                <a:lnTo>
                  <a:pt x="2448" y="482"/>
                </a:lnTo>
                <a:lnTo>
                  <a:pt x="2323" y="398"/>
                </a:lnTo>
                <a:lnTo>
                  <a:pt x="2302" y="335"/>
                </a:lnTo>
                <a:lnTo>
                  <a:pt x="2344" y="293"/>
                </a:lnTo>
                <a:lnTo>
                  <a:pt x="2281" y="210"/>
                </a:lnTo>
                <a:lnTo>
                  <a:pt x="2218" y="105"/>
                </a:lnTo>
                <a:lnTo>
                  <a:pt x="2176" y="105"/>
                </a:lnTo>
                <a:lnTo>
                  <a:pt x="2176" y="84"/>
                </a:lnTo>
                <a:lnTo>
                  <a:pt x="2113" y="84"/>
                </a:lnTo>
                <a:lnTo>
                  <a:pt x="1988" y="168"/>
                </a:lnTo>
                <a:lnTo>
                  <a:pt x="1904" y="168"/>
                </a:lnTo>
                <a:lnTo>
                  <a:pt x="1862" y="273"/>
                </a:lnTo>
                <a:lnTo>
                  <a:pt x="1779" y="293"/>
                </a:lnTo>
                <a:lnTo>
                  <a:pt x="1674" y="419"/>
                </a:lnTo>
                <a:lnTo>
                  <a:pt x="1611" y="440"/>
                </a:lnTo>
                <a:lnTo>
                  <a:pt x="1569" y="503"/>
                </a:lnTo>
                <a:lnTo>
                  <a:pt x="1569" y="545"/>
                </a:lnTo>
                <a:lnTo>
                  <a:pt x="1465" y="607"/>
                </a:lnTo>
                <a:lnTo>
                  <a:pt x="1381" y="586"/>
                </a:lnTo>
                <a:lnTo>
                  <a:pt x="1256" y="607"/>
                </a:lnTo>
                <a:lnTo>
                  <a:pt x="1235" y="691"/>
                </a:lnTo>
                <a:lnTo>
                  <a:pt x="1046" y="607"/>
                </a:lnTo>
                <a:lnTo>
                  <a:pt x="921" y="607"/>
                </a:lnTo>
                <a:lnTo>
                  <a:pt x="753" y="524"/>
                </a:lnTo>
                <a:lnTo>
                  <a:pt x="732" y="398"/>
                </a:lnTo>
                <a:lnTo>
                  <a:pt x="460" y="273"/>
                </a:lnTo>
                <a:lnTo>
                  <a:pt x="502" y="189"/>
                </a:lnTo>
                <a:lnTo>
                  <a:pt x="440" y="84"/>
                </a:lnTo>
                <a:lnTo>
                  <a:pt x="356" y="84"/>
                </a:lnTo>
                <a:lnTo>
                  <a:pt x="293"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98" name="Google Shape;10564;p32">
            <a:extLst>
              <a:ext uri="{FF2B5EF4-FFF2-40B4-BE49-F238E27FC236}">
                <a16:creationId xmlns:a16="http://schemas.microsoft.com/office/drawing/2014/main" id="{426D7FF9-4A3F-CF7C-1D1C-D1EB8B5E4CD9}"/>
              </a:ext>
            </a:extLst>
          </p:cNvPr>
          <p:cNvSpPr/>
          <p:nvPr/>
        </p:nvSpPr>
        <p:spPr>
          <a:xfrm>
            <a:off x="8641629" y="3315023"/>
            <a:ext cx="80144" cy="65973"/>
          </a:xfrm>
          <a:custGeom>
            <a:avLst/>
            <a:gdLst/>
            <a:ahLst/>
            <a:cxnLst/>
            <a:rect l="l" t="t" r="r" b="b"/>
            <a:pathLst>
              <a:path w="2072" h="1759" extrusionOk="0">
                <a:moveTo>
                  <a:pt x="419" y="1"/>
                </a:moveTo>
                <a:lnTo>
                  <a:pt x="168" y="64"/>
                </a:lnTo>
                <a:lnTo>
                  <a:pt x="0" y="105"/>
                </a:lnTo>
                <a:lnTo>
                  <a:pt x="84" y="210"/>
                </a:lnTo>
                <a:lnTo>
                  <a:pt x="84" y="294"/>
                </a:lnTo>
                <a:lnTo>
                  <a:pt x="189" y="315"/>
                </a:lnTo>
                <a:lnTo>
                  <a:pt x="272" y="419"/>
                </a:lnTo>
                <a:lnTo>
                  <a:pt x="209" y="608"/>
                </a:lnTo>
                <a:lnTo>
                  <a:pt x="251" y="838"/>
                </a:lnTo>
                <a:lnTo>
                  <a:pt x="398" y="942"/>
                </a:lnTo>
                <a:lnTo>
                  <a:pt x="691" y="942"/>
                </a:lnTo>
                <a:lnTo>
                  <a:pt x="795" y="1026"/>
                </a:lnTo>
                <a:lnTo>
                  <a:pt x="837" y="1110"/>
                </a:lnTo>
                <a:lnTo>
                  <a:pt x="921" y="1110"/>
                </a:lnTo>
                <a:lnTo>
                  <a:pt x="1026" y="1047"/>
                </a:lnTo>
                <a:lnTo>
                  <a:pt x="1193" y="1172"/>
                </a:lnTo>
                <a:lnTo>
                  <a:pt x="1235" y="1131"/>
                </a:lnTo>
                <a:lnTo>
                  <a:pt x="1339" y="1131"/>
                </a:lnTo>
                <a:lnTo>
                  <a:pt x="1423" y="1319"/>
                </a:lnTo>
                <a:lnTo>
                  <a:pt x="1570" y="1361"/>
                </a:lnTo>
                <a:lnTo>
                  <a:pt x="1842" y="1758"/>
                </a:lnTo>
                <a:lnTo>
                  <a:pt x="1967" y="1737"/>
                </a:lnTo>
                <a:lnTo>
                  <a:pt x="1967" y="1591"/>
                </a:lnTo>
                <a:lnTo>
                  <a:pt x="1988" y="1549"/>
                </a:lnTo>
                <a:lnTo>
                  <a:pt x="1925" y="1382"/>
                </a:lnTo>
                <a:lnTo>
                  <a:pt x="2072" y="1361"/>
                </a:lnTo>
                <a:lnTo>
                  <a:pt x="1946" y="1235"/>
                </a:lnTo>
                <a:lnTo>
                  <a:pt x="1758" y="1235"/>
                </a:lnTo>
                <a:lnTo>
                  <a:pt x="1507" y="1110"/>
                </a:lnTo>
                <a:lnTo>
                  <a:pt x="1423" y="921"/>
                </a:lnTo>
                <a:lnTo>
                  <a:pt x="1507" y="838"/>
                </a:lnTo>
                <a:lnTo>
                  <a:pt x="1507" y="712"/>
                </a:lnTo>
                <a:lnTo>
                  <a:pt x="1256" y="524"/>
                </a:lnTo>
                <a:lnTo>
                  <a:pt x="1256" y="419"/>
                </a:lnTo>
                <a:lnTo>
                  <a:pt x="1298" y="294"/>
                </a:lnTo>
                <a:lnTo>
                  <a:pt x="1193" y="168"/>
                </a:lnTo>
                <a:lnTo>
                  <a:pt x="984" y="126"/>
                </a:lnTo>
                <a:lnTo>
                  <a:pt x="837"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99" name="Google Shape;10565;p32">
            <a:extLst>
              <a:ext uri="{FF2B5EF4-FFF2-40B4-BE49-F238E27FC236}">
                <a16:creationId xmlns:a16="http://schemas.microsoft.com/office/drawing/2014/main" id="{BB617A11-16E6-4F8B-D395-04BD1480C119}"/>
              </a:ext>
            </a:extLst>
          </p:cNvPr>
          <p:cNvSpPr/>
          <p:nvPr/>
        </p:nvSpPr>
        <p:spPr>
          <a:xfrm>
            <a:off x="8281480" y="3299344"/>
            <a:ext cx="403087" cy="160904"/>
          </a:xfrm>
          <a:custGeom>
            <a:avLst/>
            <a:gdLst/>
            <a:ahLst/>
            <a:cxnLst/>
            <a:rect l="l" t="t" r="r" b="b"/>
            <a:pathLst>
              <a:path w="10421" h="4290" extrusionOk="0">
                <a:moveTo>
                  <a:pt x="4708" y="0"/>
                </a:moveTo>
                <a:lnTo>
                  <a:pt x="4562" y="63"/>
                </a:lnTo>
                <a:lnTo>
                  <a:pt x="4373" y="63"/>
                </a:lnTo>
                <a:lnTo>
                  <a:pt x="4290" y="21"/>
                </a:lnTo>
                <a:lnTo>
                  <a:pt x="4185" y="63"/>
                </a:lnTo>
                <a:lnTo>
                  <a:pt x="3913" y="63"/>
                </a:lnTo>
                <a:lnTo>
                  <a:pt x="3766" y="84"/>
                </a:lnTo>
                <a:lnTo>
                  <a:pt x="3494" y="189"/>
                </a:lnTo>
                <a:lnTo>
                  <a:pt x="3390" y="210"/>
                </a:lnTo>
                <a:lnTo>
                  <a:pt x="3181" y="230"/>
                </a:lnTo>
                <a:lnTo>
                  <a:pt x="3097" y="335"/>
                </a:lnTo>
                <a:lnTo>
                  <a:pt x="2992" y="377"/>
                </a:lnTo>
                <a:lnTo>
                  <a:pt x="2909" y="440"/>
                </a:lnTo>
                <a:lnTo>
                  <a:pt x="2867" y="502"/>
                </a:lnTo>
                <a:lnTo>
                  <a:pt x="2804" y="628"/>
                </a:lnTo>
                <a:lnTo>
                  <a:pt x="2762" y="649"/>
                </a:lnTo>
                <a:lnTo>
                  <a:pt x="2762" y="733"/>
                </a:lnTo>
                <a:lnTo>
                  <a:pt x="2553" y="733"/>
                </a:lnTo>
                <a:lnTo>
                  <a:pt x="2239" y="628"/>
                </a:lnTo>
                <a:lnTo>
                  <a:pt x="2155" y="628"/>
                </a:lnTo>
                <a:lnTo>
                  <a:pt x="2072" y="691"/>
                </a:lnTo>
                <a:lnTo>
                  <a:pt x="1946" y="649"/>
                </a:lnTo>
                <a:lnTo>
                  <a:pt x="1779" y="691"/>
                </a:lnTo>
                <a:lnTo>
                  <a:pt x="1674" y="649"/>
                </a:lnTo>
                <a:lnTo>
                  <a:pt x="1549" y="712"/>
                </a:lnTo>
                <a:lnTo>
                  <a:pt x="1528" y="795"/>
                </a:lnTo>
                <a:lnTo>
                  <a:pt x="1632" y="942"/>
                </a:lnTo>
                <a:lnTo>
                  <a:pt x="1779" y="963"/>
                </a:lnTo>
                <a:lnTo>
                  <a:pt x="1925" y="963"/>
                </a:lnTo>
                <a:lnTo>
                  <a:pt x="1883" y="1046"/>
                </a:lnTo>
                <a:lnTo>
                  <a:pt x="1653" y="1046"/>
                </a:lnTo>
                <a:lnTo>
                  <a:pt x="1444" y="1109"/>
                </a:lnTo>
                <a:lnTo>
                  <a:pt x="1402" y="1214"/>
                </a:lnTo>
                <a:lnTo>
                  <a:pt x="1423" y="1256"/>
                </a:lnTo>
                <a:lnTo>
                  <a:pt x="1528" y="1235"/>
                </a:lnTo>
                <a:lnTo>
                  <a:pt x="1570" y="1277"/>
                </a:lnTo>
                <a:lnTo>
                  <a:pt x="1507" y="1318"/>
                </a:lnTo>
                <a:lnTo>
                  <a:pt x="1214" y="1339"/>
                </a:lnTo>
                <a:lnTo>
                  <a:pt x="1109" y="1256"/>
                </a:lnTo>
                <a:lnTo>
                  <a:pt x="984" y="1339"/>
                </a:lnTo>
                <a:lnTo>
                  <a:pt x="900" y="1235"/>
                </a:lnTo>
                <a:lnTo>
                  <a:pt x="837" y="1235"/>
                </a:lnTo>
                <a:lnTo>
                  <a:pt x="733" y="1339"/>
                </a:lnTo>
                <a:lnTo>
                  <a:pt x="628" y="1339"/>
                </a:lnTo>
                <a:lnTo>
                  <a:pt x="502" y="1235"/>
                </a:lnTo>
                <a:lnTo>
                  <a:pt x="377" y="1235"/>
                </a:lnTo>
                <a:lnTo>
                  <a:pt x="105" y="1444"/>
                </a:lnTo>
                <a:lnTo>
                  <a:pt x="63" y="1549"/>
                </a:lnTo>
                <a:lnTo>
                  <a:pt x="0" y="1653"/>
                </a:lnTo>
                <a:lnTo>
                  <a:pt x="63" y="1695"/>
                </a:lnTo>
                <a:lnTo>
                  <a:pt x="63" y="1842"/>
                </a:lnTo>
                <a:lnTo>
                  <a:pt x="0" y="1883"/>
                </a:lnTo>
                <a:lnTo>
                  <a:pt x="63" y="1946"/>
                </a:lnTo>
                <a:lnTo>
                  <a:pt x="209" y="1883"/>
                </a:lnTo>
                <a:lnTo>
                  <a:pt x="251" y="1904"/>
                </a:lnTo>
                <a:lnTo>
                  <a:pt x="377" y="1883"/>
                </a:lnTo>
                <a:lnTo>
                  <a:pt x="502" y="1883"/>
                </a:lnTo>
                <a:lnTo>
                  <a:pt x="377" y="2009"/>
                </a:lnTo>
                <a:lnTo>
                  <a:pt x="398" y="2093"/>
                </a:lnTo>
                <a:lnTo>
                  <a:pt x="461" y="2197"/>
                </a:lnTo>
                <a:lnTo>
                  <a:pt x="461" y="2281"/>
                </a:lnTo>
                <a:lnTo>
                  <a:pt x="419" y="2302"/>
                </a:lnTo>
                <a:lnTo>
                  <a:pt x="481" y="2323"/>
                </a:lnTo>
                <a:lnTo>
                  <a:pt x="586" y="2281"/>
                </a:lnTo>
                <a:lnTo>
                  <a:pt x="586" y="2323"/>
                </a:lnTo>
                <a:lnTo>
                  <a:pt x="502" y="2406"/>
                </a:lnTo>
                <a:lnTo>
                  <a:pt x="377" y="2490"/>
                </a:lnTo>
                <a:lnTo>
                  <a:pt x="419" y="2532"/>
                </a:lnTo>
                <a:lnTo>
                  <a:pt x="502" y="2532"/>
                </a:lnTo>
                <a:lnTo>
                  <a:pt x="419" y="2595"/>
                </a:lnTo>
                <a:lnTo>
                  <a:pt x="377" y="2699"/>
                </a:lnTo>
                <a:lnTo>
                  <a:pt x="293" y="2699"/>
                </a:lnTo>
                <a:lnTo>
                  <a:pt x="251" y="2532"/>
                </a:lnTo>
                <a:lnTo>
                  <a:pt x="189" y="2511"/>
                </a:lnTo>
                <a:lnTo>
                  <a:pt x="189" y="2616"/>
                </a:lnTo>
                <a:lnTo>
                  <a:pt x="209" y="2720"/>
                </a:lnTo>
                <a:lnTo>
                  <a:pt x="168" y="2783"/>
                </a:lnTo>
                <a:lnTo>
                  <a:pt x="189" y="2846"/>
                </a:lnTo>
                <a:lnTo>
                  <a:pt x="293" y="2930"/>
                </a:lnTo>
                <a:lnTo>
                  <a:pt x="293" y="2888"/>
                </a:lnTo>
                <a:lnTo>
                  <a:pt x="419" y="2950"/>
                </a:lnTo>
                <a:lnTo>
                  <a:pt x="502" y="2950"/>
                </a:lnTo>
                <a:lnTo>
                  <a:pt x="628" y="3034"/>
                </a:lnTo>
                <a:lnTo>
                  <a:pt x="670" y="3160"/>
                </a:lnTo>
                <a:lnTo>
                  <a:pt x="586" y="3243"/>
                </a:lnTo>
                <a:lnTo>
                  <a:pt x="670" y="3327"/>
                </a:lnTo>
                <a:lnTo>
                  <a:pt x="670" y="3411"/>
                </a:lnTo>
                <a:lnTo>
                  <a:pt x="733" y="3411"/>
                </a:lnTo>
                <a:lnTo>
                  <a:pt x="879" y="3536"/>
                </a:lnTo>
                <a:lnTo>
                  <a:pt x="816" y="3641"/>
                </a:lnTo>
                <a:lnTo>
                  <a:pt x="733" y="3620"/>
                </a:lnTo>
                <a:lnTo>
                  <a:pt x="712" y="3662"/>
                </a:lnTo>
                <a:lnTo>
                  <a:pt x="795" y="3683"/>
                </a:lnTo>
                <a:lnTo>
                  <a:pt x="942" y="3662"/>
                </a:lnTo>
                <a:lnTo>
                  <a:pt x="1214" y="3662"/>
                </a:lnTo>
                <a:lnTo>
                  <a:pt x="1193" y="3725"/>
                </a:lnTo>
                <a:lnTo>
                  <a:pt x="1130" y="3767"/>
                </a:lnTo>
                <a:lnTo>
                  <a:pt x="1005" y="3829"/>
                </a:lnTo>
                <a:lnTo>
                  <a:pt x="816" y="3829"/>
                </a:lnTo>
                <a:lnTo>
                  <a:pt x="774" y="3871"/>
                </a:lnTo>
                <a:lnTo>
                  <a:pt x="837" y="3892"/>
                </a:lnTo>
                <a:lnTo>
                  <a:pt x="942" y="3871"/>
                </a:lnTo>
                <a:lnTo>
                  <a:pt x="1088" y="3871"/>
                </a:lnTo>
                <a:lnTo>
                  <a:pt x="1130" y="3829"/>
                </a:lnTo>
                <a:lnTo>
                  <a:pt x="1130" y="3934"/>
                </a:lnTo>
                <a:lnTo>
                  <a:pt x="1151" y="3955"/>
                </a:lnTo>
                <a:lnTo>
                  <a:pt x="1235" y="3871"/>
                </a:lnTo>
                <a:lnTo>
                  <a:pt x="1318" y="3767"/>
                </a:lnTo>
                <a:lnTo>
                  <a:pt x="1402" y="3767"/>
                </a:lnTo>
                <a:lnTo>
                  <a:pt x="1444" y="3829"/>
                </a:lnTo>
                <a:lnTo>
                  <a:pt x="1528" y="3829"/>
                </a:lnTo>
                <a:lnTo>
                  <a:pt x="1632" y="3892"/>
                </a:lnTo>
                <a:lnTo>
                  <a:pt x="1674" y="3829"/>
                </a:lnTo>
                <a:lnTo>
                  <a:pt x="1758" y="3850"/>
                </a:lnTo>
                <a:lnTo>
                  <a:pt x="1758" y="3892"/>
                </a:lnTo>
                <a:lnTo>
                  <a:pt x="1716" y="3934"/>
                </a:lnTo>
                <a:lnTo>
                  <a:pt x="1758" y="3997"/>
                </a:lnTo>
                <a:lnTo>
                  <a:pt x="1779" y="4080"/>
                </a:lnTo>
                <a:lnTo>
                  <a:pt x="1883" y="4185"/>
                </a:lnTo>
                <a:lnTo>
                  <a:pt x="1946" y="4164"/>
                </a:lnTo>
                <a:lnTo>
                  <a:pt x="2072" y="4206"/>
                </a:lnTo>
                <a:lnTo>
                  <a:pt x="2197" y="4185"/>
                </a:lnTo>
                <a:lnTo>
                  <a:pt x="2281" y="4143"/>
                </a:lnTo>
                <a:lnTo>
                  <a:pt x="2386" y="4143"/>
                </a:lnTo>
                <a:lnTo>
                  <a:pt x="2469" y="4080"/>
                </a:lnTo>
                <a:lnTo>
                  <a:pt x="2574" y="4143"/>
                </a:lnTo>
                <a:lnTo>
                  <a:pt x="2616" y="4080"/>
                </a:lnTo>
                <a:lnTo>
                  <a:pt x="2616" y="3955"/>
                </a:lnTo>
                <a:lnTo>
                  <a:pt x="2658" y="3871"/>
                </a:lnTo>
                <a:lnTo>
                  <a:pt x="2616" y="3767"/>
                </a:lnTo>
                <a:lnTo>
                  <a:pt x="2867" y="3746"/>
                </a:lnTo>
                <a:lnTo>
                  <a:pt x="3076" y="3746"/>
                </a:lnTo>
                <a:lnTo>
                  <a:pt x="3348" y="3892"/>
                </a:lnTo>
                <a:lnTo>
                  <a:pt x="3453" y="3892"/>
                </a:lnTo>
                <a:lnTo>
                  <a:pt x="3641" y="4143"/>
                </a:lnTo>
                <a:lnTo>
                  <a:pt x="3808" y="4248"/>
                </a:lnTo>
                <a:lnTo>
                  <a:pt x="4331" y="4185"/>
                </a:lnTo>
                <a:lnTo>
                  <a:pt x="4478" y="4101"/>
                </a:lnTo>
                <a:lnTo>
                  <a:pt x="4541" y="4101"/>
                </a:lnTo>
                <a:lnTo>
                  <a:pt x="4562" y="4143"/>
                </a:lnTo>
                <a:lnTo>
                  <a:pt x="4603" y="4080"/>
                </a:lnTo>
                <a:lnTo>
                  <a:pt x="4645" y="3976"/>
                </a:lnTo>
                <a:lnTo>
                  <a:pt x="4896" y="3725"/>
                </a:lnTo>
                <a:lnTo>
                  <a:pt x="4959" y="3683"/>
                </a:lnTo>
                <a:lnTo>
                  <a:pt x="5189" y="3767"/>
                </a:lnTo>
                <a:lnTo>
                  <a:pt x="5336" y="3850"/>
                </a:lnTo>
                <a:lnTo>
                  <a:pt x="5524" y="3787"/>
                </a:lnTo>
                <a:lnTo>
                  <a:pt x="5524" y="3746"/>
                </a:lnTo>
                <a:lnTo>
                  <a:pt x="5650" y="3662"/>
                </a:lnTo>
                <a:lnTo>
                  <a:pt x="5754" y="3683"/>
                </a:lnTo>
                <a:lnTo>
                  <a:pt x="5754" y="3767"/>
                </a:lnTo>
                <a:lnTo>
                  <a:pt x="5691" y="3934"/>
                </a:lnTo>
                <a:lnTo>
                  <a:pt x="5545" y="3997"/>
                </a:lnTo>
                <a:lnTo>
                  <a:pt x="5587" y="4059"/>
                </a:lnTo>
                <a:lnTo>
                  <a:pt x="5691" y="4185"/>
                </a:lnTo>
                <a:lnTo>
                  <a:pt x="5650" y="4269"/>
                </a:lnTo>
                <a:lnTo>
                  <a:pt x="5754" y="4290"/>
                </a:lnTo>
                <a:lnTo>
                  <a:pt x="5901" y="4269"/>
                </a:lnTo>
                <a:lnTo>
                  <a:pt x="6005" y="4206"/>
                </a:lnTo>
                <a:lnTo>
                  <a:pt x="5963" y="4080"/>
                </a:lnTo>
                <a:lnTo>
                  <a:pt x="6047" y="4059"/>
                </a:lnTo>
                <a:lnTo>
                  <a:pt x="6047" y="3829"/>
                </a:lnTo>
                <a:lnTo>
                  <a:pt x="6110" y="3746"/>
                </a:lnTo>
                <a:lnTo>
                  <a:pt x="6256" y="3787"/>
                </a:lnTo>
                <a:lnTo>
                  <a:pt x="6361" y="3829"/>
                </a:lnTo>
                <a:lnTo>
                  <a:pt x="6654" y="3683"/>
                </a:lnTo>
                <a:lnTo>
                  <a:pt x="6696" y="3683"/>
                </a:lnTo>
                <a:lnTo>
                  <a:pt x="6780" y="3641"/>
                </a:lnTo>
                <a:lnTo>
                  <a:pt x="7093" y="3620"/>
                </a:lnTo>
                <a:lnTo>
                  <a:pt x="7198" y="3641"/>
                </a:lnTo>
                <a:lnTo>
                  <a:pt x="7261" y="3683"/>
                </a:lnTo>
                <a:lnTo>
                  <a:pt x="7428" y="3746"/>
                </a:lnTo>
                <a:lnTo>
                  <a:pt x="7700" y="3746"/>
                </a:lnTo>
                <a:lnTo>
                  <a:pt x="7721" y="3683"/>
                </a:lnTo>
                <a:lnTo>
                  <a:pt x="7888" y="3641"/>
                </a:lnTo>
                <a:lnTo>
                  <a:pt x="7951" y="3557"/>
                </a:lnTo>
                <a:lnTo>
                  <a:pt x="8160" y="3474"/>
                </a:lnTo>
                <a:lnTo>
                  <a:pt x="8307" y="3474"/>
                </a:lnTo>
                <a:lnTo>
                  <a:pt x="8432" y="3453"/>
                </a:lnTo>
                <a:lnTo>
                  <a:pt x="8725" y="3474"/>
                </a:lnTo>
                <a:lnTo>
                  <a:pt x="8956" y="3411"/>
                </a:lnTo>
                <a:lnTo>
                  <a:pt x="9102" y="3411"/>
                </a:lnTo>
                <a:lnTo>
                  <a:pt x="9165" y="3432"/>
                </a:lnTo>
                <a:lnTo>
                  <a:pt x="9311" y="3306"/>
                </a:lnTo>
                <a:lnTo>
                  <a:pt x="9458" y="3306"/>
                </a:lnTo>
                <a:lnTo>
                  <a:pt x="9500" y="3264"/>
                </a:lnTo>
                <a:lnTo>
                  <a:pt x="9730" y="3264"/>
                </a:lnTo>
                <a:lnTo>
                  <a:pt x="9939" y="3327"/>
                </a:lnTo>
                <a:lnTo>
                  <a:pt x="10085" y="3264"/>
                </a:lnTo>
                <a:lnTo>
                  <a:pt x="10148" y="3327"/>
                </a:lnTo>
                <a:lnTo>
                  <a:pt x="10148" y="3432"/>
                </a:lnTo>
                <a:lnTo>
                  <a:pt x="10253" y="3474"/>
                </a:lnTo>
                <a:lnTo>
                  <a:pt x="10399" y="3453"/>
                </a:lnTo>
                <a:lnTo>
                  <a:pt x="10420" y="3348"/>
                </a:lnTo>
                <a:lnTo>
                  <a:pt x="10357" y="3223"/>
                </a:lnTo>
                <a:lnTo>
                  <a:pt x="10232" y="2992"/>
                </a:lnTo>
                <a:lnTo>
                  <a:pt x="10085" y="2930"/>
                </a:lnTo>
                <a:lnTo>
                  <a:pt x="10106" y="2846"/>
                </a:lnTo>
                <a:lnTo>
                  <a:pt x="10085" y="2699"/>
                </a:lnTo>
                <a:lnTo>
                  <a:pt x="10148" y="2511"/>
                </a:lnTo>
                <a:lnTo>
                  <a:pt x="10127" y="2469"/>
                </a:lnTo>
                <a:lnTo>
                  <a:pt x="10002" y="2427"/>
                </a:lnTo>
                <a:lnTo>
                  <a:pt x="10002" y="2281"/>
                </a:lnTo>
                <a:lnTo>
                  <a:pt x="10002" y="2176"/>
                </a:lnTo>
                <a:lnTo>
                  <a:pt x="9939" y="1967"/>
                </a:lnTo>
                <a:lnTo>
                  <a:pt x="9897" y="1842"/>
                </a:lnTo>
                <a:lnTo>
                  <a:pt x="9897" y="1779"/>
                </a:lnTo>
                <a:lnTo>
                  <a:pt x="10044" y="1779"/>
                </a:lnTo>
                <a:lnTo>
                  <a:pt x="10106" y="1632"/>
                </a:lnTo>
                <a:lnTo>
                  <a:pt x="10148" y="1570"/>
                </a:lnTo>
                <a:lnTo>
                  <a:pt x="10148" y="1528"/>
                </a:lnTo>
                <a:lnTo>
                  <a:pt x="10106" y="1444"/>
                </a:lnTo>
                <a:lnTo>
                  <a:pt x="10002" y="1360"/>
                </a:lnTo>
                <a:lnTo>
                  <a:pt x="9709" y="1360"/>
                </a:lnTo>
                <a:lnTo>
                  <a:pt x="9562" y="1256"/>
                </a:lnTo>
                <a:lnTo>
                  <a:pt x="9520" y="1026"/>
                </a:lnTo>
                <a:lnTo>
                  <a:pt x="9583" y="837"/>
                </a:lnTo>
                <a:lnTo>
                  <a:pt x="9500" y="733"/>
                </a:lnTo>
                <a:lnTo>
                  <a:pt x="9395" y="712"/>
                </a:lnTo>
                <a:lnTo>
                  <a:pt x="9395" y="628"/>
                </a:lnTo>
                <a:lnTo>
                  <a:pt x="9290" y="523"/>
                </a:lnTo>
                <a:lnTo>
                  <a:pt x="9186" y="502"/>
                </a:lnTo>
                <a:lnTo>
                  <a:pt x="8956" y="293"/>
                </a:lnTo>
                <a:lnTo>
                  <a:pt x="8851" y="272"/>
                </a:lnTo>
                <a:lnTo>
                  <a:pt x="8767" y="335"/>
                </a:lnTo>
                <a:lnTo>
                  <a:pt x="8725" y="335"/>
                </a:lnTo>
                <a:lnTo>
                  <a:pt x="8558" y="293"/>
                </a:lnTo>
                <a:lnTo>
                  <a:pt x="8516" y="377"/>
                </a:lnTo>
                <a:lnTo>
                  <a:pt x="8432" y="335"/>
                </a:lnTo>
                <a:lnTo>
                  <a:pt x="8412" y="230"/>
                </a:lnTo>
                <a:lnTo>
                  <a:pt x="8349" y="230"/>
                </a:lnTo>
                <a:lnTo>
                  <a:pt x="8328" y="272"/>
                </a:lnTo>
                <a:lnTo>
                  <a:pt x="8244" y="419"/>
                </a:lnTo>
                <a:lnTo>
                  <a:pt x="8098" y="502"/>
                </a:lnTo>
                <a:lnTo>
                  <a:pt x="7909" y="607"/>
                </a:lnTo>
                <a:lnTo>
                  <a:pt x="7888" y="691"/>
                </a:lnTo>
                <a:lnTo>
                  <a:pt x="7700" y="712"/>
                </a:lnTo>
                <a:lnTo>
                  <a:pt x="7616" y="754"/>
                </a:lnTo>
                <a:lnTo>
                  <a:pt x="7386" y="712"/>
                </a:lnTo>
                <a:lnTo>
                  <a:pt x="7324" y="649"/>
                </a:lnTo>
                <a:lnTo>
                  <a:pt x="7219" y="649"/>
                </a:lnTo>
                <a:lnTo>
                  <a:pt x="7198" y="628"/>
                </a:lnTo>
                <a:lnTo>
                  <a:pt x="7093" y="691"/>
                </a:lnTo>
                <a:lnTo>
                  <a:pt x="6884" y="691"/>
                </a:lnTo>
                <a:lnTo>
                  <a:pt x="6633" y="795"/>
                </a:lnTo>
                <a:lnTo>
                  <a:pt x="6445" y="754"/>
                </a:lnTo>
                <a:lnTo>
                  <a:pt x="6319" y="649"/>
                </a:lnTo>
                <a:lnTo>
                  <a:pt x="6235" y="712"/>
                </a:lnTo>
                <a:lnTo>
                  <a:pt x="6026" y="607"/>
                </a:lnTo>
                <a:lnTo>
                  <a:pt x="5901" y="586"/>
                </a:lnTo>
                <a:lnTo>
                  <a:pt x="5712" y="440"/>
                </a:lnTo>
                <a:lnTo>
                  <a:pt x="5629" y="440"/>
                </a:lnTo>
                <a:lnTo>
                  <a:pt x="5587" y="523"/>
                </a:lnTo>
                <a:lnTo>
                  <a:pt x="5503" y="502"/>
                </a:lnTo>
                <a:lnTo>
                  <a:pt x="5399" y="377"/>
                </a:lnTo>
                <a:lnTo>
                  <a:pt x="5378" y="210"/>
                </a:lnTo>
                <a:lnTo>
                  <a:pt x="5273" y="126"/>
                </a:lnTo>
                <a:lnTo>
                  <a:pt x="5210" y="168"/>
                </a:lnTo>
                <a:lnTo>
                  <a:pt x="5085" y="293"/>
                </a:lnTo>
                <a:lnTo>
                  <a:pt x="5022" y="272"/>
                </a:lnTo>
                <a:lnTo>
                  <a:pt x="4980" y="314"/>
                </a:lnTo>
                <a:lnTo>
                  <a:pt x="4771" y="105"/>
                </a:lnTo>
                <a:lnTo>
                  <a:pt x="4750"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00" name="Google Shape;10567;p32">
            <a:extLst>
              <a:ext uri="{FF2B5EF4-FFF2-40B4-BE49-F238E27FC236}">
                <a16:creationId xmlns:a16="http://schemas.microsoft.com/office/drawing/2014/main" id="{CA267101-4A59-CBB7-7B4B-BEC99E970AAF}"/>
              </a:ext>
            </a:extLst>
          </p:cNvPr>
          <p:cNvSpPr/>
          <p:nvPr/>
        </p:nvSpPr>
        <p:spPr>
          <a:xfrm>
            <a:off x="8570382" y="3421768"/>
            <a:ext cx="216145" cy="201712"/>
          </a:xfrm>
          <a:custGeom>
            <a:avLst/>
            <a:gdLst/>
            <a:ahLst/>
            <a:cxnLst/>
            <a:rect l="l" t="t" r="r" b="b"/>
            <a:pathLst>
              <a:path w="5588" h="5378" extrusionOk="0">
                <a:moveTo>
                  <a:pt x="2031" y="0"/>
                </a:moveTo>
                <a:lnTo>
                  <a:pt x="1989" y="42"/>
                </a:lnTo>
                <a:lnTo>
                  <a:pt x="1842" y="42"/>
                </a:lnTo>
                <a:lnTo>
                  <a:pt x="1696" y="168"/>
                </a:lnTo>
                <a:lnTo>
                  <a:pt x="1717" y="189"/>
                </a:lnTo>
                <a:lnTo>
                  <a:pt x="1633" y="314"/>
                </a:lnTo>
                <a:lnTo>
                  <a:pt x="1591" y="314"/>
                </a:lnTo>
                <a:lnTo>
                  <a:pt x="1466" y="419"/>
                </a:lnTo>
                <a:lnTo>
                  <a:pt x="1215" y="482"/>
                </a:lnTo>
                <a:lnTo>
                  <a:pt x="1110" y="670"/>
                </a:lnTo>
                <a:lnTo>
                  <a:pt x="1110" y="837"/>
                </a:lnTo>
                <a:lnTo>
                  <a:pt x="1215" y="1047"/>
                </a:lnTo>
                <a:lnTo>
                  <a:pt x="1215" y="1235"/>
                </a:lnTo>
                <a:lnTo>
                  <a:pt x="1110" y="1444"/>
                </a:lnTo>
                <a:lnTo>
                  <a:pt x="1173" y="1549"/>
                </a:lnTo>
                <a:lnTo>
                  <a:pt x="1152" y="1716"/>
                </a:lnTo>
                <a:lnTo>
                  <a:pt x="1068" y="1842"/>
                </a:lnTo>
                <a:lnTo>
                  <a:pt x="1005" y="1925"/>
                </a:lnTo>
                <a:lnTo>
                  <a:pt x="1" y="2658"/>
                </a:lnTo>
                <a:lnTo>
                  <a:pt x="273" y="3411"/>
                </a:lnTo>
                <a:lnTo>
                  <a:pt x="775" y="3453"/>
                </a:lnTo>
                <a:lnTo>
                  <a:pt x="3474" y="5336"/>
                </a:lnTo>
                <a:lnTo>
                  <a:pt x="4562" y="5378"/>
                </a:lnTo>
                <a:lnTo>
                  <a:pt x="4709" y="5106"/>
                </a:lnTo>
                <a:lnTo>
                  <a:pt x="4834" y="4855"/>
                </a:lnTo>
                <a:lnTo>
                  <a:pt x="5085" y="4708"/>
                </a:lnTo>
                <a:lnTo>
                  <a:pt x="5274" y="4792"/>
                </a:lnTo>
                <a:lnTo>
                  <a:pt x="5399" y="4750"/>
                </a:lnTo>
                <a:lnTo>
                  <a:pt x="5462" y="4771"/>
                </a:lnTo>
                <a:lnTo>
                  <a:pt x="5546" y="4645"/>
                </a:lnTo>
                <a:lnTo>
                  <a:pt x="5588" y="4604"/>
                </a:lnTo>
                <a:lnTo>
                  <a:pt x="5546" y="4583"/>
                </a:lnTo>
                <a:lnTo>
                  <a:pt x="5441" y="4541"/>
                </a:lnTo>
                <a:lnTo>
                  <a:pt x="5337" y="4457"/>
                </a:lnTo>
                <a:lnTo>
                  <a:pt x="5274" y="4122"/>
                </a:lnTo>
                <a:lnTo>
                  <a:pt x="5085" y="4122"/>
                </a:lnTo>
                <a:lnTo>
                  <a:pt x="5064" y="3955"/>
                </a:lnTo>
                <a:lnTo>
                  <a:pt x="5064" y="3767"/>
                </a:lnTo>
                <a:lnTo>
                  <a:pt x="5190" y="3662"/>
                </a:lnTo>
                <a:lnTo>
                  <a:pt x="5064" y="3411"/>
                </a:lnTo>
                <a:lnTo>
                  <a:pt x="4960" y="3348"/>
                </a:lnTo>
                <a:lnTo>
                  <a:pt x="4855" y="3139"/>
                </a:lnTo>
                <a:lnTo>
                  <a:pt x="4772" y="3097"/>
                </a:lnTo>
                <a:lnTo>
                  <a:pt x="4730" y="3118"/>
                </a:lnTo>
                <a:lnTo>
                  <a:pt x="4290" y="2825"/>
                </a:lnTo>
                <a:lnTo>
                  <a:pt x="4186" y="2867"/>
                </a:lnTo>
                <a:lnTo>
                  <a:pt x="4123" y="2888"/>
                </a:lnTo>
                <a:lnTo>
                  <a:pt x="4018" y="2804"/>
                </a:lnTo>
                <a:lnTo>
                  <a:pt x="4018" y="2720"/>
                </a:lnTo>
                <a:lnTo>
                  <a:pt x="3997" y="2699"/>
                </a:lnTo>
                <a:lnTo>
                  <a:pt x="4039" y="2574"/>
                </a:lnTo>
                <a:lnTo>
                  <a:pt x="3914" y="2469"/>
                </a:lnTo>
                <a:lnTo>
                  <a:pt x="3893" y="2386"/>
                </a:lnTo>
                <a:lnTo>
                  <a:pt x="3788" y="2365"/>
                </a:lnTo>
                <a:lnTo>
                  <a:pt x="3704" y="2281"/>
                </a:lnTo>
                <a:lnTo>
                  <a:pt x="3621" y="2260"/>
                </a:lnTo>
                <a:lnTo>
                  <a:pt x="3621" y="2176"/>
                </a:lnTo>
                <a:lnTo>
                  <a:pt x="3684" y="2135"/>
                </a:lnTo>
                <a:lnTo>
                  <a:pt x="3663" y="2072"/>
                </a:lnTo>
                <a:lnTo>
                  <a:pt x="3684" y="1988"/>
                </a:lnTo>
                <a:lnTo>
                  <a:pt x="3684" y="1779"/>
                </a:lnTo>
                <a:lnTo>
                  <a:pt x="3725" y="1737"/>
                </a:lnTo>
                <a:lnTo>
                  <a:pt x="3767" y="1549"/>
                </a:lnTo>
                <a:lnTo>
                  <a:pt x="3830" y="1549"/>
                </a:lnTo>
                <a:lnTo>
                  <a:pt x="3914" y="1528"/>
                </a:lnTo>
                <a:lnTo>
                  <a:pt x="3914" y="1319"/>
                </a:lnTo>
                <a:lnTo>
                  <a:pt x="3872" y="1298"/>
                </a:lnTo>
                <a:lnTo>
                  <a:pt x="3830" y="1130"/>
                </a:lnTo>
                <a:lnTo>
                  <a:pt x="3914" y="1130"/>
                </a:lnTo>
                <a:lnTo>
                  <a:pt x="4018" y="1088"/>
                </a:lnTo>
                <a:lnTo>
                  <a:pt x="4081" y="1047"/>
                </a:lnTo>
                <a:lnTo>
                  <a:pt x="4018" y="1026"/>
                </a:lnTo>
                <a:lnTo>
                  <a:pt x="3935" y="984"/>
                </a:lnTo>
                <a:lnTo>
                  <a:pt x="3809" y="1005"/>
                </a:lnTo>
                <a:lnTo>
                  <a:pt x="3725" y="984"/>
                </a:lnTo>
                <a:lnTo>
                  <a:pt x="3516" y="879"/>
                </a:lnTo>
                <a:lnTo>
                  <a:pt x="3453" y="837"/>
                </a:lnTo>
                <a:lnTo>
                  <a:pt x="3349" y="795"/>
                </a:lnTo>
                <a:lnTo>
                  <a:pt x="3286" y="670"/>
                </a:lnTo>
                <a:lnTo>
                  <a:pt x="3244" y="565"/>
                </a:lnTo>
                <a:lnTo>
                  <a:pt x="3140" y="565"/>
                </a:lnTo>
                <a:lnTo>
                  <a:pt x="3077" y="419"/>
                </a:lnTo>
                <a:lnTo>
                  <a:pt x="3098" y="314"/>
                </a:lnTo>
                <a:lnTo>
                  <a:pt x="3035" y="189"/>
                </a:lnTo>
                <a:lnTo>
                  <a:pt x="2930" y="168"/>
                </a:lnTo>
                <a:lnTo>
                  <a:pt x="2784" y="210"/>
                </a:lnTo>
                <a:lnTo>
                  <a:pt x="2679" y="168"/>
                </a:lnTo>
                <a:lnTo>
                  <a:pt x="2679" y="63"/>
                </a:lnTo>
                <a:lnTo>
                  <a:pt x="2616" y="0"/>
                </a:lnTo>
                <a:lnTo>
                  <a:pt x="2470" y="63"/>
                </a:lnTo>
                <a:lnTo>
                  <a:pt x="2261"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01" name="Google Shape;10568;p32">
            <a:extLst>
              <a:ext uri="{FF2B5EF4-FFF2-40B4-BE49-F238E27FC236}">
                <a16:creationId xmlns:a16="http://schemas.microsoft.com/office/drawing/2014/main" id="{1702B959-2FB3-DBCA-C2F4-A0697179D52B}"/>
              </a:ext>
            </a:extLst>
          </p:cNvPr>
          <p:cNvSpPr/>
          <p:nvPr/>
        </p:nvSpPr>
        <p:spPr>
          <a:xfrm>
            <a:off x="8746841" y="3598351"/>
            <a:ext cx="38874" cy="38482"/>
          </a:xfrm>
          <a:custGeom>
            <a:avLst/>
            <a:gdLst/>
            <a:ahLst/>
            <a:cxnLst/>
            <a:rect l="l" t="t" r="r" b="b"/>
            <a:pathLst>
              <a:path w="1005" h="1026" extrusionOk="0">
                <a:moveTo>
                  <a:pt x="523" y="0"/>
                </a:moveTo>
                <a:lnTo>
                  <a:pt x="272" y="147"/>
                </a:lnTo>
                <a:lnTo>
                  <a:pt x="147" y="398"/>
                </a:lnTo>
                <a:lnTo>
                  <a:pt x="0" y="670"/>
                </a:lnTo>
                <a:lnTo>
                  <a:pt x="84" y="670"/>
                </a:lnTo>
                <a:lnTo>
                  <a:pt x="607" y="816"/>
                </a:lnTo>
                <a:lnTo>
                  <a:pt x="628" y="1025"/>
                </a:lnTo>
                <a:lnTo>
                  <a:pt x="1005" y="879"/>
                </a:lnTo>
                <a:lnTo>
                  <a:pt x="942" y="795"/>
                </a:lnTo>
                <a:lnTo>
                  <a:pt x="942" y="774"/>
                </a:lnTo>
                <a:lnTo>
                  <a:pt x="984" y="774"/>
                </a:lnTo>
                <a:lnTo>
                  <a:pt x="921" y="691"/>
                </a:lnTo>
                <a:lnTo>
                  <a:pt x="921" y="607"/>
                </a:lnTo>
                <a:lnTo>
                  <a:pt x="879" y="502"/>
                </a:lnTo>
                <a:lnTo>
                  <a:pt x="837" y="565"/>
                </a:lnTo>
                <a:lnTo>
                  <a:pt x="607" y="419"/>
                </a:lnTo>
                <a:lnTo>
                  <a:pt x="942" y="356"/>
                </a:lnTo>
                <a:lnTo>
                  <a:pt x="900" y="84"/>
                </a:lnTo>
                <a:lnTo>
                  <a:pt x="900" y="63"/>
                </a:lnTo>
                <a:lnTo>
                  <a:pt x="837" y="42"/>
                </a:lnTo>
                <a:lnTo>
                  <a:pt x="712" y="84"/>
                </a:lnTo>
                <a:lnTo>
                  <a:pt x="523"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02" name="Google Shape;10569;p32">
            <a:extLst>
              <a:ext uri="{FF2B5EF4-FFF2-40B4-BE49-F238E27FC236}">
                <a16:creationId xmlns:a16="http://schemas.microsoft.com/office/drawing/2014/main" id="{7A9F742C-E973-1A59-7C3F-D93BCF811D70}"/>
              </a:ext>
            </a:extLst>
          </p:cNvPr>
          <p:cNvSpPr/>
          <p:nvPr/>
        </p:nvSpPr>
        <p:spPr>
          <a:xfrm>
            <a:off x="8423087" y="3468049"/>
            <a:ext cx="50246" cy="27529"/>
          </a:xfrm>
          <a:custGeom>
            <a:avLst/>
            <a:gdLst/>
            <a:ahLst/>
            <a:cxnLst/>
            <a:rect l="l" t="t" r="r" b="b"/>
            <a:pathLst>
              <a:path w="1299" h="734" extrusionOk="0">
                <a:moveTo>
                  <a:pt x="1194" y="1"/>
                </a:moveTo>
                <a:lnTo>
                  <a:pt x="1005" y="105"/>
                </a:lnTo>
                <a:lnTo>
                  <a:pt x="775" y="210"/>
                </a:lnTo>
                <a:lnTo>
                  <a:pt x="608" y="210"/>
                </a:lnTo>
                <a:lnTo>
                  <a:pt x="482" y="168"/>
                </a:lnTo>
                <a:lnTo>
                  <a:pt x="378" y="168"/>
                </a:lnTo>
                <a:lnTo>
                  <a:pt x="378" y="231"/>
                </a:lnTo>
                <a:lnTo>
                  <a:pt x="357" y="315"/>
                </a:lnTo>
                <a:lnTo>
                  <a:pt x="273" y="336"/>
                </a:lnTo>
                <a:lnTo>
                  <a:pt x="147" y="294"/>
                </a:lnTo>
                <a:lnTo>
                  <a:pt x="85" y="377"/>
                </a:lnTo>
                <a:lnTo>
                  <a:pt x="1" y="398"/>
                </a:lnTo>
                <a:lnTo>
                  <a:pt x="1" y="524"/>
                </a:lnTo>
                <a:lnTo>
                  <a:pt x="85" y="629"/>
                </a:lnTo>
                <a:lnTo>
                  <a:pt x="210" y="712"/>
                </a:lnTo>
                <a:lnTo>
                  <a:pt x="378" y="691"/>
                </a:lnTo>
                <a:lnTo>
                  <a:pt x="461" y="733"/>
                </a:lnTo>
                <a:lnTo>
                  <a:pt x="503" y="691"/>
                </a:lnTo>
                <a:lnTo>
                  <a:pt x="629" y="649"/>
                </a:lnTo>
                <a:lnTo>
                  <a:pt x="775" y="545"/>
                </a:lnTo>
                <a:lnTo>
                  <a:pt x="838" y="503"/>
                </a:lnTo>
                <a:lnTo>
                  <a:pt x="1005" y="524"/>
                </a:lnTo>
                <a:lnTo>
                  <a:pt x="1005" y="419"/>
                </a:lnTo>
                <a:lnTo>
                  <a:pt x="984" y="315"/>
                </a:lnTo>
                <a:lnTo>
                  <a:pt x="1110" y="168"/>
                </a:lnTo>
                <a:lnTo>
                  <a:pt x="1235" y="85"/>
                </a:lnTo>
                <a:lnTo>
                  <a:pt x="1298" y="22"/>
                </a:lnTo>
                <a:lnTo>
                  <a:pt x="1256"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03" name="Google Shape;10570;p32">
            <a:extLst>
              <a:ext uri="{FF2B5EF4-FFF2-40B4-BE49-F238E27FC236}">
                <a16:creationId xmlns:a16="http://schemas.microsoft.com/office/drawing/2014/main" id="{42849A8B-F0F9-3EEA-E1E4-57F50DC0A69E}"/>
              </a:ext>
            </a:extLst>
          </p:cNvPr>
          <p:cNvSpPr/>
          <p:nvPr/>
        </p:nvSpPr>
        <p:spPr>
          <a:xfrm>
            <a:off x="8497546" y="3427243"/>
            <a:ext cx="139249" cy="120134"/>
          </a:xfrm>
          <a:custGeom>
            <a:avLst/>
            <a:gdLst/>
            <a:ahLst/>
            <a:cxnLst/>
            <a:rect l="l" t="t" r="r" b="b"/>
            <a:pathLst>
              <a:path w="3600" h="3203" extrusionOk="0">
                <a:moveTo>
                  <a:pt x="3370" y="1"/>
                </a:moveTo>
                <a:lnTo>
                  <a:pt x="3139" y="64"/>
                </a:lnTo>
                <a:lnTo>
                  <a:pt x="2846" y="43"/>
                </a:lnTo>
                <a:lnTo>
                  <a:pt x="2721" y="64"/>
                </a:lnTo>
                <a:lnTo>
                  <a:pt x="2574" y="64"/>
                </a:lnTo>
                <a:lnTo>
                  <a:pt x="2365" y="147"/>
                </a:lnTo>
                <a:lnTo>
                  <a:pt x="2302" y="231"/>
                </a:lnTo>
                <a:lnTo>
                  <a:pt x="2135" y="273"/>
                </a:lnTo>
                <a:lnTo>
                  <a:pt x="2114" y="336"/>
                </a:lnTo>
                <a:lnTo>
                  <a:pt x="1842" y="336"/>
                </a:lnTo>
                <a:lnTo>
                  <a:pt x="1675" y="273"/>
                </a:lnTo>
                <a:lnTo>
                  <a:pt x="1612" y="231"/>
                </a:lnTo>
                <a:lnTo>
                  <a:pt x="1507" y="210"/>
                </a:lnTo>
                <a:lnTo>
                  <a:pt x="1194" y="231"/>
                </a:lnTo>
                <a:lnTo>
                  <a:pt x="1110" y="273"/>
                </a:lnTo>
                <a:lnTo>
                  <a:pt x="1068" y="273"/>
                </a:lnTo>
                <a:lnTo>
                  <a:pt x="775" y="419"/>
                </a:lnTo>
                <a:lnTo>
                  <a:pt x="670" y="377"/>
                </a:lnTo>
                <a:lnTo>
                  <a:pt x="524" y="336"/>
                </a:lnTo>
                <a:lnTo>
                  <a:pt x="461" y="419"/>
                </a:lnTo>
                <a:lnTo>
                  <a:pt x="461" y="649"/>
                </a:lnTo>
                <a:lnTo>
                  <a:pt x="377" y="670"/>
                </a:lnTo>
                <a:lnTo>
                  <a:pt x="419" y="796"/>
                </a:lnTo>
                <a:lnTo>
                  <a:pt x="315" y="859"/>
                </a:lnTo>
                <a:lnTo>
                  <a:pt x="168" y="880"/>
                </a:lnTo>
                <a:lnTo>
                  <a:pt x="64" y="859"/>
                </a:lnTo>
                <a:lnTo>
                  <a:pt x="1" y="901"/>
                </a:lnTo>
                <a:lnTo>
                  <a:pt x="22" y="1068"/>
                </a:lnTo>
                <a:lnTo>
                  <a:pt x="105" y="1277"/>
                </a:lnTo>
                <a:lnTo>
                  <a:pt x="147" y="1403"/>
                </a:lnTo>
                <a:lnTo>
                  <a:pt x="126" y="1528"/>
                </a:lnTo>
                <a:lnTo>
                  <a:pt x="105" y="1779"/>
                </a:lnTo>
                <a:lnTo>
                  <a:pt x="336" y="1779"/>
                </a:lnTo>
                <a:lnTo>
                  <a:pt x="377" y="1905"/>
                </a:lnTo>
                <a:lnTo>
                  <a:pt x="482" y="1947"/>
                </a:lnTo>
                <a:lnTo>
                  <a:pt x="482" y="2114"/>
                </a:lnTo>
                <a:lnTo>
                  <a:pt x="545" y="2198"/>
                </a:lnTo>
                <a:lnTo>
                  <a:pt x="461" y="2219"/>
                </a:lnTo>
                <a:lnTo>
                  <a:pt x="419" y="2219"/>
                </a:lnTo>
                <a:lnTo>
                  <a:pt x="315" y="2302"/>
                </a:lnTo>
                <a:lnTo>
                  <a:pt x="252" y="2449"/>
                </a:lnTo>
                <a:lnTo>
                  <a:pt x="168" y="2574"/>
                </a:lnTo>
                <a:lnTo>
                  <a:pt x="147" y="2574"/>
                </a:lnTo>
                <a:lnTo>
                  <a:pt x="168" y="2616"/>
                </a:lnTo>
                <a:lnTo>
                  <a:pt x="252" y="2679"/>
                </a:lnTo>
                <a:lnTo>
                  <a:pt x="273" y="2888"/>
                </a:lnTo>
                <a:lnTo>
                  <a:pt x="252" y="2993"/>
                </a:lnTo>
                <a:lnTo>
                  <a:pt x="315" y="2993"/>
                </a:lnTo>
                <a:lnTo>
                  <a:pt x="482" y="3077"/>
                </a:lnTo>
                <a:lnTo>
                  <a:pt x="629" y="3181"/>
                </a:lnTo>
                <a:lnTo>
                  <a:pt x="649" y="3181"/>
                </a:lnTo>
                <a:lnTo>
                  <a:pt x="733" y="3202"/>
                </a:lnTo>
                <a:lnTo>
                  <a:pt x="1884" y="2512"/>
                </a:lnTo>
                <a:lnTo>
                  <a:pt x="2888" y="1779"/>
                </a:lnTo>
                <a:lnTo>
                  <a:pt x="2951" y="1696"/>
                </a:lnTo>
                <a:lnTo>
                  <a:pt x="3035" y="1570"/>
                </a:lnTo>
                <a:lnTo>
                  <a:pt x="3056" y="1403"/>
                </a:lnTo>
                <a:lnTo>
                  <a:pt x="2993" y="1298"/>
                </a:lnTo>
                <a:lnTo>
                  <a:pt x="3098" y="1089"/>
                </a:lnTo>
                <a:lnTo>
                  <a:pt x="3098" y="901"/>
                </a:lnTo>
                <a:lnTo>
                  <a:pt x="2993" y="691"/>
                </a:lnTo>
                <a:lnTo>
                  <a:pt x="2993" y="524"/>
                </a:lnTo>
                <a:lnTo>
                  <a:pt x="3098" y="336"/>
                </a:lnTo>
                <a:lnTo>
                  <a:pt x="3349" y="273"/>
                </a:lnTo>
                <a:lnTo>
                  <a:pt x="3474" y="168"/>
                </a:lnTo>
                <a:lnTo>
                  <a:pt x="3516" y="168"/>
                </a:lnTo>
                <a:lnTo>
                  <a:pt x="3600" y="43"/>
                </a:lnTo>
                <a:lnTo>
                  <a:pt x="3579" y="22"/>
                </a:lnTo>
                <a:lnTo>
                  <a:pt x="3516"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04" name="Google Shape;10571;p32">
            <a:extLst>
              <a:ext uri="{FF2B5EF4-FFF2-40B4-BE49-F238E27FC236}">
                <a16:creationId xmlns:a16="http://schemas.microsoft.com/office/drawing/2014/main" id="{01C55364-96A4-5267-B9A3-CEEFA9F1FEE1}"/>
              </a:ext>
            </a:extLst>
          </p:cNvPr>
          <p:cNvSpPr/>
          <p:nvPr/>
        </p:nvSpPr>
        <p:spPr>
          <a:xfrm>
            <a:off x="8469233" y="3523786"/>
            <a:ext cx="34040" cy="95791"/>
          </a:xfrm>
          <a:custGeom>
            <a:avLst/>
            <a:gdLst/>
            <a:ahLst/>
            <a:cxnLst/>
            <a:rect l="l" t="t" r="r" b="b"/>
            <a:pathLst>
              <a:path w="880" h="2554" extrusionOk="0">
                <a:moveTo>
                  <a:pt x="837" y="0"/>
                </a:moveTo>
                <a:lnTo>
                  <a:pt x="754" y="105"/>
                </a:lnTo>
                <a:lnTo>
                  <a:pt x="565" y="147"/>
                </a:lnTo>
                <a:lnTo>
                  <a:pt x="524" y="105"/>
                </a:lnTo>
                <a:lnTo>
                  <a:pt x="377" y="252"/>
                </a:lnTo>
                <a:lnTo>
                  <a:pt x="335" y="670"/>
                </a:lnTo>
                <a:lnTo>
                  <a:pt x="168" y="1005"/>
                </a:lnTo>
                <a:lnTo>
                  <a:pt x="1" y="1235"/>
                </a:lnTo>
                <a:lnTo>
                  <a:pt x="63" y="1256"/>
                </a:lnTo>
                <a:lnTo>
                  <a:pt x="168" y="1444"/>
                </a:lnTo>
                <a:lnTo>
                  <a:pt x="231" y="1653"/>
                </a:lnTo>
                <a:lnTo>
                  <a:pt x="377" y="1884"/>
                </a:lnTo>
                <a:lnTo>
                  <a:pt x="524" y="2197"/>
                </a:lnTo>
                <a:lnTo>
                  <a:pt x="461" y="2344"/>
                </a:lnTo>
                <a:lnTo>
                  <a:pt x="545" y="2553"/>
                </a:lnTo>
                <a:lnTo>
                  <a:pt x="628" y="2448"/>
                </a:lnTo>
                <a:lnTo>
                  <a:pt x="628" y="2407"/>
                </a:lnTo>
                <a:lnTo>
                  <a:pt x="628" y="2344"/>
                </a:lnTo>
                <a:lnTo>
                  <a:pt x="670" y="2281"/>
                </a:lnTo>
                <a:lnTo>
                  <a:pt x="670" y="2156"/>
                </a:lnTo>
                <a:lnTo>
                  <a:pt x="733" y="1988"/>
                </a:lnTo>
                <a:lnTo>
                  <a:pt x="691" y="1842"/>
                </a:lnTo>
                <a:lnTo>
                  <a:pt x="754" y="1821"/>
                </a:lnTo>
                <a:lnTo>
                  <a:pt x="754" y="1674"/>
                </a:lnTo>
                <a:lnTo>
                  <a:pt x="775" y="1549"/>
                </a:lnTo>
                <a:lnTo>
                  <a:pt x="775" y="1465"/>
                </a:lnTo>
                <a:lnTo>
                  <a:pt x="775" y="1214"/>
                </a:lnTo>
                <a:lnTo>
                  <a:pt x="754" y="1235"/>
                </a:lnTo>
                <a:lnTo>
                  <a:pt x="670" y="1235"/>
                </a:lnTo>
                <a:lnTo>
                  <a:pt x="565" y="1298"/>
                </a:lnTo>
                <a:lnTo>
                  <a:pt x="524" y="1235"/>
                </a:lnTo>
                <a:lnTo>
                  <a:pt x="545" y="1047"/>
                </a:lnTo>
                <a:lnTo>
                  <a:pt x="545" y="796"/>
                </a:lnTo>
                <a:lnTo>
                  <a:pt x="524" y="712"/>
                </a:lnTo>
                <a:lnTo>
                  <a:pt x="545" y="565"/>
                </a:lnTo>
                <a:lnTo>
                  <a:pt x="670" y="565"/>
                </a:lnTo>
                <a:lnTo>
                  <a:pt x="691" y="670"/>
                </a:lnTo>
                <a:lnTo>
                  <a:pt x="754" y="670"/>
                </a:lnTo>
                <a:lnTo>
                  <a:pt x="837" y="607"/>
                </a:lnTo>
                <a:lnTo>
                  <a:pt x="837" y="524"/>
                </a:lnTo>
                <a:lnTo>
                  <a:pt x="796" y="482"/>
                </a:lnTo>
                <a:lnTo>
                  <a:pt x="775" y="377"/>
                </a:lnTo>
                <a:lnTo>
                  <a:pt x="837" y="210"/>
                </a:lnTo>
                <a:lnTo>
                  <a:pt x="858" y="63"/>
                </a:lnTo>
                <a:lnTo>
                  <a:pt x="879"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05" name="Google Shape;10572;p32">
            <a:extLst>
              <a:ext uri="{FF2B5EF4-FFF2-40B4-BE49-F238E27FC236}">
                <a16:creationId xmlns:a16="http://schemas.microsoft.com/office/drawing/2014/main" id="{67048E70-2ED1-1755-DFED-28E23C4E71B1}"/>
              </a:ext>
            </a:extLst>
          </p:cNvPr>
          <p:cNvSpPr/>
          <p:nvPr/>
        </p:nvSpPr>
        <p:spPr>
          <a:xfrm>
            <a:off x="8499170" y="3523786"/>
            <a:ext cx="8937" cy="19653"/>
          </a:xfrm>
          <a:custGeom>
            <a:avLst/>
            <a:gdLst/>
            <a:ahLst/>
            <a:cxnLst/>
            <a:rect l="l" t="t" r="r" b="b"/>
            <a:pathLst>
              <a:path w="231" h="524" extrusionOk="0">
                <a:moveTo>
                  <a:pt x="105" y="0"/>
                </a:moveTo>
                <a:lnTo>
                  <a:pt x="84" y="63"/>
                </a:lnTo>
                <a:lnTo>
                  <a:pt x="63" y="210"/>
                </a:lnTo>
                <a:lnTo>
                  <a:pt x="1" y="377"/>
                </a:lnTo>
                <a:lnTo>
                  <a:pt x="22" y="482"/>
                </a:lnTo>
                <a:lnTo>
                  <a:pt x="63" y="524"/>
                </a:lnTo>
                <a:lnTo>
                  <a:pt x="84" y="524"/>
                </a:lnTo>
                <a:lnTo>
                  <a:pt x="126" y="482"/>
                </a:lnTo>
                <a:lnTo>
                  <a:pt x="210" y="419"/>
                </a:lnTo>
                <a:lnTo>
                  <a:pt x="231" y="314"/>
                </a:lnTo>
                <a:lnTo>
                  <a:pt x="210" y="105"/>
                </a:lnTo>
                <a:lnTo>
                  <a:pt x="126" y="42"/>
                </a:lnTo>
                <a:lnTo>
                  <a:pt x="105"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06" name="Google Shape;10573;p32">
            <a:extLst>
              <a:ext uri="{FF2B5EF4-FFF2-40B4-BE49-F238E27FC236}">
                <a16:creationId xmlns:a16="http://schemas.microsoft.com/office/drawing/2014/main" id="{16E1D41A-7AC5-4B75-06D8-AE5A9F8AF467}"/>
              </a:ext>
            </a:extLst>
          </p:cNvPr>
          <p:cNvSpPr/>
          <p:nvPr/>
        </p:nvSpPr>
        <p:spPr>
          <a:xfrm>
            <a:off x="8489462" y="3544976"/>
            <a:ext cx="12185" cy="27492"/>
          </a:xfrm>
          <a:custGeom>
            <a:avLst/>
            <a:gdLst/>
            <a:ahLst/>
            <a:cxnLst/>
            <a:rect l="l" t="t" r="r" b="b"/>
            <a:pathLst>
              <a:path w="315" h="733" extrusionOk="0">
                <a:moveTo>
                  <a:pt x="22" y="0"/>
                </a:moveTo>
                <a:lnTo>
                  <a:pt x="1" y="147"/>
                </a:lnTo>
                <a:lnTo>
                  <a:pt x="22" y="231"/>
                </a:lnTo>
                <a:lnTo>
                  <a:pt x="22" y="482"/>
                </a:lnTo>
                <a:lnTo>
                  <a:pt x="1" y="670"/>
                </a:lnTo>
                <a:lnTo>
                  <a:pt x="42" y="733"/>
                </a:lnTo>
                <a:lnTo>
                  <a:pt x="147" y="670"/>
                </a:lnTo>
                <a:lnTo>
                  <a:pt x="231" y="670"/>
                </a:lnTo>
                <a:lnTo>
                  <a:pt x="252" y="649"/>
                </a:lnTo>
                <a:lnTo>
                  <a:pt x="273" y="440"/>
                </a:lnTo>
                <a:lnTo>
                  <a:pt x="273" y="356"/>
                </a:lnTo>
                <a:lnTo>
                  <a:pt x="314" y="210"/>
                </a:lnTo>
                <a:lnTo>
                  <a:pt x="314" y="147"/>
                </a:lnTo>
                <a:lnTo>
                  <a:pt x="314" y="63"/>
                </a:lnTo>
                <a:lnTo>
                  <a:pt x="314" y="42"/>
                </a:lnTo>
                <a:lnTo>
                  <a:pt x="231" y="105"/>
                </a:lnTo>
                <a:lnTo>
                  <a:pt x="168" y="105"/>
                </a:lnTo>
                <a:lnTo>
                  <a:pt x="147"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07" name="Google Shape;10574;p32">
            <a:extLst>
              <a:ext uri="{FF2B5EF4-FFF2-40B4-BE49-F238E27FC236}">
                <a16:creationId xmlns:a16="http://schemas.microsoft.com/office/drawing/2014/main" id="{6503B05F-66C5-FBC9-486D-2A45661B5439}"/>
              </a:ext>
            </a:extLst>
          </p:cNvPr>
          <p:cNvSpPr/>
          <p:nvPr/>
        </p:nvSpPr>
        <p:spPr>
          <a:xfrm>
            <a:off x="8489462" y="3493968"/>
            <a:ext cx="29164" cy="35332"/>
          </a:xfrm>
          <a:custGeom>
            <a:avLst/>
            <a:gdLst/>
            <a:ahLst/>
            <a:cxnLst/>
            <a:rect l="l" t="t" r="r" b="b"/>
            <a:pathLst>
              <a:path w="754" h="942" extrusionOk="0">
                <a:moveTo>
                  <a:pt x="314" y="0"/>
                </a:moveTo>
                <a:lnTo>
                  <a:pt x="314" y="21"/>
                </a:lnTo>
                <a:lnTo>
                  <a:pt x="231" y="21"/>
                </a:lnTo>
                <a:lnTo>
                  <a:pt x="210" y="440"/>
                </a:lnTo>
                <a:lnTo>
                  <a:pt x="105" y="586"/>
                </a:lnTo>
                <a:lnTo>
                  <a:pt x="1" y="733"/>
                </a:lnTo>
                <a:lnTo>
                  <a:pt x="1" y="879"/>
                </a:lnTo>
                <a:lnTo>
                  <a:pt x="1" y="900"/>
                </a:lnTo>
                <a:lnTo>
                  <a:pt x="42" y="942"/>
                </a:lnTo>
                <a:lnTo>
                  <a:pt x="231" y="900"/>
                </a:lnTo>
                <a:lnTo>
                  <a:pt x="314" y="795"/>
                </a:lnTo>
                <a:lnTo>
                  <a:pt x="377" y="795"/>
                </a:lnTo>
                <a:lnTo>
                  <a:pt x="461" y="670"/>
                </a:lnTo>
                <a:lnTo>
                  <a:pt x="524" y="523"/>
                </a:lnTo>
                <a:lnTo>
                  <a:pt x="628" y="440"/>
                </a:lnTo>
                <a:lnTo>
                  <a:pt x="670" y="440"/>
                </a:lnTo>
                <a:lnTo>
                  <a:pt x="754" y="419"/>
                </a:lnTo>
                <a:lnTo>
                  <a:pt x="691" y="335"/>
                </a:lnTo>
                <a:lnTo>
                  <a:pt x="691" y="168"/>
                </a:lnTo>
                <a:lnTo>
                  <a:pt x="586" y="126"/>
                </a:lnTo>
                <a:lnTo>
                  <a:pt x="545"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08" name="Google Shape;10575;p32">
            <a:extLst>
              <a:ext uri="{FF2B5EF4-FFF2-40B4-BE49-F238E27FC236}">
                <a16:creationId xmlns:a16="http://schemas.microsoft.com/office/drawing/2014/main" id="{39195857-C9F4-7A9E-EB12-B6B1F46DA042}"/>
              </a:ext>
            </a:extLst>
          </p:cNvPr>
          <p:cNvSpPr/>
          <p:nvPr/>
        </p:nvSpPr>
        <p:spPr>
          <a:xfrm>
            <a:off x="8491085" y="3521425"/>
            <a:ext cx="89853" cy="107568"/>
          </a:xfrm>
          <a:custGeom>
            <a:avLst/>
            <a:gdLst/>
            <a:ahLst/>
            <a:cxnLst/>
            <a:rect l="l" t="t" r="r" b="b"/>
            <a:pathLst>
              <a:path w="2323" h="2868" extrusionOk="0">
                <a:moveTo>
                  <a:pt x="2051" y="1"/>
                </a:moveTo>
                <a:lnTo>
                  <a:pt x="900" y="691"/>
                </a:lnTo>
                <a:lnTo>
                  <a:pt x="816" y="670"/>
                </a:lnTo>
                <a:lnTo>
                  <a:pt x="796" y="670"/>
                </a:lnTo>
                <a:lnTo>
                  <a:pt x="649" y="566"/>
                </a:lnTo>
                <a:lnTo>
                  <a:pt x="482" y="482"/>
                </a:lnTo>
                <a:lnTo>
                  <a:pt x="419" y="482"/>
                </a:lnTo>
                <a:lnTo>
                  <a:pt x="335" y="545"/>
                </a:lnTo>
                <a:lnTo>
                  <a:pt x="293" y="587"/>
                </a:lnTo>
                <a:lnTo>
                  <a:pt x="272" y="587"/>
                </a:lnTo>
                <a:lnTo>
                  <a:pt x="272" y="670"/>
                </a:lnTo>
                <a:lnTo>
                  <a:pt x="272" y="691"/>
                </a:lnTo>
                <a:lnTo>
                  <a:pt x="272" y="775"/>
                </a:lnTo>
                <a:lnTo>
                  <a:pt x="272" y="838"/>
                </a:lnTo>
                <a:lnTo>
                  <a:pt x="231" y="984"/>
                </a:lnTo>
                <a:lnTo>
                  <a:pt x="231" y="1068"/>
                </a:lnTo>
                <a:lnTo>
                  <a:pt x="210" y="1528"/>
                </a:lnTo>
                <a:lnTo>
                  <a:pt x="210" y="1612"/>
                </a:lnTo>
                <a:lnTo>
                  <a:pt x="189" y="1737"/>
                </a:lnTo>
                <a:lnTo>
                  <a:pt x="189" y="1884"/>
                </a:lnTo>
                <a:lnTo>
                  <a:pt x="126" y="1905"/>
                </a:lnTo>
                <a:lnTo>
                  <a:pt x="168" y="2051"/>
                </a:lnTo>
                <a:lnTo>
                  <a:pt x="105" y="2219"/>
                </a:lnTo>
                <a:lnTo>
                  <a:pt x="105" y="2344"/>
                </a:lnTo>
                <a:lnTo>
                  <a:pt x="63" y="2407"/>
                </a:lnTo>
                <a:lnTo>
                  <a:pt x="63" y="2470"/>
                </a:lnTo>
                <a:lnTo>
                  <a:pt x="63" y="2553"/>
                </a:lnTo>
                <a:lnTo>
                  <a:pt x="0" y="2679"/>
                </a:lnTo>
                <a:lnTo>
                  <a:pt x="0" y="2721"/>
                </a:lnTo>
                <a:lnTo>
                  <a:pt x="189" y="2721"/>
                </a:lnTo>
                <a:lnTo>
                  <a:pt x="754" y="2867"/>
                </a:lnTo>
                <a:lnTo>
                  <a:pt x="1172" y="2449"/>
                </a:lnTo>
                <a:lnTo>
                  <a:pt x="1633" y="2407"/>
                </a:lnTo>
                <a:lnTo>
                  <a:pt x="1653" y="2219"/>
                </a:lnTo>
                <a:lnTo>
                  <a:pt x="1884" y="1926"/>
                </a:lnTo>
                <a:lnTo>
                  <a:pt x="1235" y="1214"/>
                </a:lnTo>
                <a:lnTo>
                  <a:pt x="2093" y="963"/>
                </a:lnTo>
                <a:lnTo>
                  <a:pt x="2302" y="754"/>
                </a:lnTo>
                <a:lnTo>
                  <a:pt x="2323" y="754"/>
                </a:lnTo>
                <a:lnTo>
                  <a:pt x="2051"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09" name="Google Shape;10576;p32">
            <a:extLst>
              <a:ext uri="{FF2B5EF4-FFF2-40B4-BE49-F238E27FC236}">
                <a16:creationId xmlns:a16="http://schemas.microsoft.com/office/drawing/2014/main" id="{B4A5D4FD-2890-B281-EAE4-BD3E081DAE07}"/>
              </a:ext>
            </a:extLst>
          </p:cNvPr>
          <p:cNvSpPr/>
          <p:nvPr/>
        </p:nvSpPr>
        <p:spPr>
          <a:xfrm>
            <a:off x="8489462" y="3549665"/>
            <a:ext cx="462964" cy="378332"/>
          </a:xfrm>
          <a:custGeom>
            <a:avLst/>
            <a:gdLst/>
            <a:ahLst/>
            <a:cxnLst/>
            <a:rect l="l" t="t" r="r" b="b"/>
            <a:pathLst>
              <a:path w="11969" h="10087" extrusionOk="0">
                <a:moveTo>
                  <a:pt x="2344" y="1"/>
                </a:moveTo>
                <a:lnTo>
                  <a:pt x="2135" y="210"/>
                </a:lnTo>
                <a:lnTo>
                  <a:pt x="1277" y="461"/>
                </a:lnTo>
                <a:lnTo>
                  <a:pt x="1926" y="1173"/>
                </a:lnTo>
                <a:lnTo>
                  <a:pt x="1695" y="1466"/>
                </a:lnTo>
                <a:lnTo>
                  <a:pt x="1675" y="1654"/>
                </a:lnTo>
                <a:lnTo>
                  <a:pt x="1214" y="1696"/>
                </a:lnTo>
                <a:lnTo>
                  <a:pt x="796" y="2114"/>
                </a:lnTo>
                <a:lnTo>
                  <a:pt x="231" y="1968"/>
                </a:lnTo>
                <a:lnTo>
                  <a:pt x="42" y="1968"/>
                </a:lnTo>
                <a:lnTo>
                  <a:pt x="42" y="2177"/>
                </a:lnTo>
                <a:lnTo>
                  <a:pt x="42" y="2407"/>
                </a:lnTo>
                <a:lnTo>
                  <a:pt x="1" y="2595"/>
                </a:lnTo>
                <a:lnTo>
                  <a:pt x="1" y="2637"/>
                </a:lnTo>
                <a:lnTo>
                  <a:pt x="63" y="2616"/>
                </a:lnTo>
                <a:lnTo>
                  <a:pt x="105" y="2637"/>
                </a:lnTo>
                <a:lnTo>
                  <a:pt x="168" y="2595"/>
                </a:lnTo>
                <a:lnTo>
                  <a:pt x="314" y="2658"/>
                </a:lnTo>
                <a:lnTo>
                  <a:pt x="273" y="2700"/>
                </a:lnTo>
                <a:lnTo>
                  <a:pt x="524" y="2972"/>
                </a:lnTo>
                <a:lnTo>
                  <a:pt x="545" y="3119"/>
                </a:lnTo>
                <a:lnTo>
                  <a:pt x="628" y="3139"/>
                </a:lnTo>
                <a:lnTo>
                  <a:pt x="628" y="3244"/>
                </a:lnTo>
                <a:lnTo>
                  <a:pt x="754" y="3349"/>
                </a:lnTo>
                <a:lnTo>
                  <a:pt x="838" y="3370"/>
                </a:lnTo>
                <a:lnTo>
                  <a:pt x="984" y="3663"/>
                </a:lnTo>
                <a:lnTo>
                  <a:pt x="984" y="3746"/>
                </a:lnTo>
                <a:lnTo>
                  <a:pt x="1047" y="3851"/>
                </a:lnTo>
                <a:lnTo>
                  <a:pt x="1110" y="3851"/>
                </a:lnTo>
                <a:lnTo>
                  <a:pt x="1151" y="3997"/>
                </a:lnTo>
                <a:lnTo>
                  <a:pt x="1193" y="4081"/>
                </a:lnTo>
                <a:lnTo>
                  <a:pt x="1319" y="4123"/>
                </a:lnTo>
                <a:lnTo>
                  <a:pt x="1423" y="4416"/>
                </a:lnTo>
                <a:lnTo>
                  <a:pt x="1528" y="4479"/>
                </a:lnTo>
                <a:lnTo>
                  <a:pt x="1570" y="4625"/>
                </a:lnTo>
                <a:lnTo>
                  <a:pt x="1528" y="4709"/>
                </a:lnTo>
                <a:lnTo>
                  <a:pt x="1528" y="4792"/>
                </a:lnTo>
                <a:lnTo>
                  <a:pt x="1633" y="4897"/>
                </a:lnTo>
                <a:lnTo>
                  <a:pt x="1633" y="4960"/>
                </a:lnTo>
                <a:lnTo>
                  <a:pt x="1716" y="5023"/>
                </a:lnTo>
                <a:lnTo>
                  <a:pt x="1821" y="4939"/>
                </a:lnTo>
                <a:lnTo>
                  <a:pt x="1926" y="5043"/>
                </a:lnTo>
                <a:lnTo>
                  <a:pt x="2114" y="5127"/>
                </a:lnTo>
                <a:lnTo>
                  <a:pt x="2260" y="5274"/>
                </a:lnTo>
                <a:lnTo>
                  <a:pt x="2323" y="5378"/>
                </a:lnTo>
                <a:lnTo>
                  <a:pt x="2344" y="5420"/>
                </a:lnTo>
                <a:lnTo>
                  <a:pt x="2365" y="5546"/>
                </a:lnTo>
                <a:lnTo>
                  <a:pt x="2428" y="5588"/>
                </a:lnTo>
                <a:lnTo>
                  <a:pt x="2470" y="5797"/>
                </a:lnTo>
                <a:lnTo>
                  <a:pt x="2574" y="5880"/>
                </a:lnTo>
                <a:lnTo>
                  <a:pt x="2637" y="6090"/>
                </a:lnTo>
                <a:lnTo>
                  <a:pt x="2658" y="6173"/>
                </a:lnTo>
                <a:lnTo>
                  <a:pt x="2616" y="6362"/>
                </a:lnTo>
                <a:lnTo>
                  <a:pt x="2574" y="6383"/>
                </a:lnTo>
                <a:lnTo>
                  <a:pt x="2616" y="6487"/>
                </a:lnTo>
                <a:lnTo>
                  <a:pt x="2658" y="6696"/>
                </a:lnTo>
                <a:lnTo>
                  <a:pt x="2679" y="6906"/>
                </a:lnTo>
                <a:lnTo>
                  <a:pt x="2783" y="7010"/>
                </a:lnTo>
                <a:lnTo>
                  <a:pt x="2825" y="7094"/>
                </a:lnTo>
                <a:lnTo>
                  <a:pt x="3097" y="7408"/>
                </a:lnTo>
                <a:lnTo>
                  <a:pt x="3202" y="7429"/>
                </a:lnTo>
                <a:lnTo>
                  <a:pt x="3307" y="7450"/>
                </a:lnTo>
                <a:lnTo>
                  <a:pt x="3390" y="7554"/>
                </a:lnTo>
                <a:lnTo>
                  <a:pt x="3474" y="7554"/>
                </a:lnTo>
                <a:lnTo>
                  <a:pt x="3620" y="7680"/>
                </a:lnTo>
                <a:lnTo>
                  <a:pt x="3620" y="7784"/>
                </a:lnTo>
                <a:lnTo>
                  <a:pt x="3788" y="7826"/>
                </a:lnTo>
                <a:lnTo>
                  <a:pt x="3767" y="7889"/>
                </a:lnTo>
                <a:lnTo>
                  <a:pt x="3830" y="7931"/>
                </a:lnTo>
                <a:lnTo>
                  <a:pt x="3976" y="8412"/>
                </a:lnTo>
                <a:lnTo>
                  <a:pt x="4102" y="8496"/>
                </a:lnTo>
                <a:lnTo>
                  <a:pt x="4102" y="8663"/>
                </a:lnTo>
                <a:lnTo>
                  <a:pt x="4541" y="9082"/>
                </a:lnTo>
                <a:lnTo>
                  <a:pt x="4604" y="9082"/>
                </a:lnTo>
                <a:lnTo>
                  <a:pt x="4646" y="9333"/>
                </a:lnTo>
                <a:lnTo>
                  <a:pt x="4834" y="9396"/>
                </a:lnTo>
                <a:lnTo>
                  <a:pt x="4939" y="9668"/>
                </a:lnTo>
                <a:lnTo>
                  <a:pt x="5043" y="9709"/>
                </a:lnTo>
                <a:lnTo>
                  <a:pt x="5127" y="9730"/>
                </a:lnTo>
                <a:lnTo>
                  <a:pt x="5169" y="9626"/>
                </a:lnTo>
                <a:lnTo>
                  <a:pt x="5336" y="9521"/>
                </a:lnTo>
                <a:lnTo>
                  <a:pt x="5232" y="9312"/>
                </a:lnTo>
                <a:lnTo>
                  <a:pt x="5294" y="9040"/>
                </a:lnTo>
                <a:lnTo>
                  <a:pt x="5462" y="8977"/>
                </a:lnTo>
                <a:lnTo>
                  <a:pt x="5650" y="9124"/>
                </a:lnTo>
                <a:lnTo>
                  <a:pt x="5985" y="9124"/>
                </a:lnTo>
                <a:lnTo>
                  <a:pt x="6487" y="9333"/>
                </a:lnTo>
                <a:lnTo>
                  <a:pt x="7010" y="9563"/>
                </a:lnTo>
                <a:lnTo>
                  <a:pt x="7031" y="10086"/>
                </a:lnTo>
                <a:lnTo>
                  <a:pt x="8077" y="8684"/>
                </a:lnTo>
                <a:lnTo>
                  <a:pt x="10253" y="8036"/>
                </a:lnTo>
                <a:lnTo>
                  <a:pt x="11885" y="7554"/>
                </a:lnTo>
                <a:lnTo>
                  <a:pt x="11969" y="6299"/>
                </a:lnTo>
                <a:lnTo>
                  <a:pt x="11843" y="5839"/>
                </a:lnTo>
                <a:lnTo>
                  <a:pt x="11655" y="5985"/>
                </a:lnTo>
                <a:lnTo>
                  <a:pt x="9960" y="5755"/>
                </a:lnTo>
                <a:lnTo>
                  <a:pt x="9835" y="5274"/>
                </a:lnTo>
                <a:lnTo>
                  <a:pt x="9688" y="5127"/>
                </a:lnTo>
                <a:lnTo>
                  <a:pt x="9688" y="4939"/>
                </a:lnTo>
                <a:lnTo>
                  <a:pt x="9688" y="4918"/>
                </a:lnTo>
                <a:lnTo>
                  <a:pt x="9667" y="4939"/>
                </a:lnTo>
                <a:lnTo>
                  <a:pt x="9625" y="4855"/>
                </a:lnTo>
                <a:lnTo>
                  <a:pt x="9625" y="4792"/>
                </a:lnTo>
                <a:lnTo>
                  <a:pt x="9667" y="4730"/>
                </a:lnTo>
                <a:lnTo>
                  <a:pt x="9563" y="4730"/>
                </a:lnTo>
                <a:lnTo>
                  <a:pt x="9563" y="4709"/>
                </a:lnTo>
                <a:lnTo>
                  <a:pt x="9458" y="4709"/>
                </a:lnTo>
                <a:lnTo>
                  <a:pt x="9270" y="4604"/>
                </a:lnTo>
                <a:lnTo>
                  <a:pt x="9249" y="4541"/>
                </a:lnTo>
                <a:lnTo>
                  <a:pt x="9228" y="4583"/>
                </a:lnTo>
                <a:lnTo>
                  <a:pt x="9123" y="4437"/>
                </a:lnTo>
                <a:lnTo>
                  <a:pt x="9102" y="4290"/>
                </a:lnTo>
                <a:lnTo>
                  <a:pt x="8809" y="3914"/>
                </a:lnTo>
                <a:lnTo>
                  <a:pt x="8726" y="3788"/>
                </a:lnTo>
                <a:lnTo>
                  <a:pt x="8809" y="3788"/>
                </a:lnTo>
                <a:lnTo>
                  <a:pt x="8809" y="3746"/>
                </a:lnTo>
                <a:lnTo>
                  <a:pt x="8705" y="3453"/>
                </a:lnTo>
                <a:lnTo>
                  <a:pt x="8705" y="3391"/>
                </a:lnTo>
                <a:lnTo>
                  <a:pt x="8621" y="3265"/>
                </a:lnTo>
                <a:lnTo>
                  <a:pt x="8579" y="3265"/>
                </a:lnTo>
                <a:lnTo>
                  <a:pt x="8391" y="3014"/>
                </a:lnTo>
                <a:lnTo>
                  <a:pt x="8307" y="3014"/>
                </a:lnTo>
                <a:lnTo>
                  <a:pt x="8224" y="2909"/>
                </a:lnTo>
                <a:lnTo>
                  <a:pt x="8224" y="2867"/>
                </a:lnTo>
                <a:lnTo>
                  <a:pt x="8286" y="2867"/>
                </a:lnTo>
                <a:lnTo>
                  <a:pt x="8307" y="2909"/>
                </a:lnTo>
                <a:lnTo>
                  <a:pt x="8286" y="2826"/>
                </a:lnTo>
                <a:lnTo>
                  <a:pt x="8182" y="2805"/>
                </a:lnTo>
                <a:lnTo>
                  <a:pt x="7973" y="2763"/>
                </a:lnTo>
                <a:lnTo>
                  <a:pt x="7868" y="2449"/>
                </a:lnTo>
                <a:lnTo>
                  <a:pt x="7805" y="2323"/>
                </a:lnTo>
                <a:lnTo>
                  <a:pt x="7742" y="2303"/>
                </a:lnTo>
                <a:lnTo>
                  <a:pt x="7742" y="2198"/>
                </a:lnTo>
                <a:lnTo>
                  <a:pt x="7701" y="2219"/>
                </a:lnTo>
                <a:lnTo>
                  <a:pt x="7659" y="2177"/>
                </a:lnTo>
                <a:lnTo>
                  <a:pt x="7282" y="2323"/>
                </a:lnTo>
                <a:lnTo>
                  <a:pt x="7261" y="2114"/>
                </a:lnTo>
                <a:lnTo>
                  <a:pt x="6738" y="1968"/>
                </a:lnTo>
                <a:lnTo>
                  <a:pt x="6654" y="1968"/>
                </a:lnTo>
                <a:lnTo>
                  <a:pt x="5566" y="1926"/>
                </a:lnTo>
                <a:lnTo>
                  <a:pt x="2867" y="43"/>
                </a:lnTo>
                <a:lnTo>
                  <a:pt x="2344"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10" name="Google Shape;10577;p32">
            <a:extLst>
              <a:ext uri="{FF2B5EF4-FFF2-40B4-BE49-F238E27FC236}">
                <a16:creationId xmlns:a16="http://schemas.microsoft.com/office/drawing/2014/main" id="{72CF640F-F84C-7ED8-5648-104702FAEE99}"/>
              </a:ext>
            </a:extLst>
          </p:cNvPr>
          <p:cNvSpPr/>
          <p:nvPr/>
        </p:nvSpPr>
        <p:spPr>
          <a:xfrm>
            <a:off x="8846366" y="3690166"/>
            <a:ext cx="17057" cy="36120"/>
          </a:xfrm>
          <a:custGeom>
            <a:avLst/>
            <a:gdLst/>
            <a:ahLst/>
            <a:cxnLst/>
            <a:rect l="l" t="t" r="r" b="b"/>
            <a:pathLst>
              <a:path w="441" h="963" extrusionOk="0">
                <a:moveTo>
                  <a:pt x="147" y="0"/>
                </a:moveTo>
                <a:lnTo>
                  <a:pt x="147" y="42"/>
                </a:lnTo>
                <a:lnTo>
                  <a:pt x="106" y="42"/>
                </a:lnTo>
                <a:lnTo>
                  <a:pt x="106" y="105"/>
                </a:lnTo>
                <a:lnTo>
                  <a:pt x="43" y="126"/>
                </a:lnTo>
                <a:lnTo>
                  <a:pt x="85" y="209"/>
                </a:lnTo>
                <a:lnTo>
                  <a:pt x="43" y="209"/>
                </a:lnTo>
                <a:lnTo>
                  <a:pt x="85" y="377"/>
                </a:lnTo>
                <a:lnTo>
                  <a:pt x="43" y="356"/>
                </a:lnTo>
                <a:lnTo>
                  <a:pt x="1" y="356"/>
                </a:lnTo>
                <a:lnTo>
                  <a:pt x="1" y="544"/>
                </a:lnTo>
                <a:lnTo>
                  <a:pt x="22" y="628"/>
                </a:lnTo>
                <a:lnTo>
                  <a:pt x="43" y="670"/>
                </a:lnTo>
                <a:lnTo>
                  <a:pt x="43" y="795"/>
                </a:lnTo>
                <a:lnTo>
                  <a:pt x="22" y="795"/>
                </a:lnTo>
                <a:lnTo>
                  <a:pt x="43" y="858"/>
                </a:lnTo>
                <a:lnTo>
                  <a:pt x="231" y="963"/>
                </a:lnTo>
                <a:lnTo>
                  <a:pt x="336" y="963"/>
                </a:lnTo>
                <a:lnTo>
                  <a:pt x="398" y="942"/>
                </a:lnTo>
                <a:lnTo>
                  <a:pt x="440" y="670"/>
                </a:lnTo>
                <a:lnTo>
                  <a:pt x="398" y="544"/>
                </a:lnTo>
                <a:lnTo>
                  <a:pt x="336" y="544"/>
                </a:lnTo>
                <a:lnTo>
                  <a:pt x="315" y="356"/>
                </a:lnTo>
                <a:lnTo>
                  <a:pt x="336" y="356"/>
                </a:lnTo>
                <a:lnTo>
                  <a:pt x="398" y="168"/>
                </a:lnTo>
                <a:lnTo>
                  <a:pt x="357" y="126"/>
                </a:lnTo>
                <a:lnTo>
                  <a:pt x="315" y="126"/>
                </a:lnTo>
                <a:lnTo>
                  <a:pt x="315" y="63"/>
                </a:lnTo>
                <a:lnTo>
                  <a:pt x="210"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11" name="Google Shape;10578;p32">
            <a:extLst>
              <a:ext uri="{FF2B5EF4-FFF2-40B4-BE49-F238E27FC236}">
                <a16:creationId xmlns:a16="http://schemas.microsoft.com/office/drawing/2014/main" id="{252E0982-25EA-7842-A702-E61C8A9AE704}"/>
              </a:ext>
            </a:extLst>
          </p:cNvPr>
          <p:cNvSpPr/>
          <p:nvPr/>
        </p:nvSpPr>
        <p:spPr>
          <a:xfrm>
            <a:off x="8864196" y="3692530"/>
            <a:ext cx="106872" cy="81653"/>
          </a:xfrm>
          <a:custGeom>
            <a:avLst/>
            <a:gdLst/>
            <a:ahLst/>
            <a:cxnLst/>
            <a:rect l="l" t="t" r="r" b="b"/>
            <a:pathLst>
              <a:path w="2763" h="2177" extrusionOk="0">
                <a:moveTo>
                  <a:pt x="2490" y="0"/>
                </a:moveTo>
                <a:lnTo>
                  <a:pt x="2490" y="84"/>
                </a:lnTo>
                <a:lnTo>
                  <a:pt x="2469" y="146"/>
                </a:lnTo>
                <a:lnTo>
                  <a:pt x="2093" y="356"/>
                </a:lnTo>
                <a:lnTo>
                  <a:pt x="2093" y="502"/>
                </a:lnTo>
                <a:lnTo>
                  <a:pt x="1779" y="795"/>
                </a:lnTo>
                <a:lnTo>
                  <a:pt x="1737" y="879"/>
                </a:lnTo>
                <a:lnTo>
                  <a:pt x="1779" y="900"/>
                </a:lnTo>
                <a:lnTo>
                  <a:pt x="1821" y="983"/>
                </a:lnTo>
                <a:lnTo>
                  <a:pt x="1653" y="1130"/>
                </a:lnTo>
                <a:lnTo>
                  <a:pt x="1611" y="1046"/>
                </a:lnTo>
                <a:lnTo>
                  <a:pt x="1549" y="1088"/>
                </a:lnTo>
                <a:lnTo>
                  <a:pt x="1465" y="1088"/>
                </a:lnTo>
                <a:lnTo>
                  <a:pt x="1507" y="1193"/>
                </a:lnTo>
                <a:lnTo>
                  <a:pt x="1444" y="1193"/>
                </a:lnTo>
                <a:lnTo>
                  <a:pt x="1423" y="1234"/>
                </a:lnTo>
                <a:lnTo>
                  <a:pt x="1256" y="1255"/>
                </a:lnTo>
                <a:lnTo>
                  <a:pt x="1130" y="1297"/>
                </a:lnTo>
                <a:lnTo>
                  <a:pt x="1088" y="1214"/>
                </a:lnTo>
                <a:lnTo>
                  <a:pt x="837" y="1214"/>
                </a:lnTo>
                <a:lnTo>
                  <a:pt x="628" y="1151"/>
                </a:lnTo>
                <a:lnTo>
                  <a:pt x="398" y="1339"/>
                </a:lnTo>
                <a:lnTo>
                  <a:pt x="314" y="1318"/>
                </a:lnTo>
                <a:lnTo>
                  <a:pt x="251" y="1318"/>
                </a:lnTo>
                <a:lnTo>
                  <a:pt x="147" y="1360"/>
                </a:lnTo>
                <a:lnTo>
                  <a:pt x="105" y="1109"/>
                </a:lnTo>
                <a:lnTo>
                  <a:pt x="63" y="1151"/>
                </a:lnTo>
                <a:lnTo>
                  <a:pt x="0" y="1130"/>
                </a:lnTo>
                <a:lnTo>
                  <a:pt x="0" y="1318"/>
                </a:lnTo>
                <a:lnTo>
                  <a:pt x="147" y="1465"/>
                </a:lnTo>
                <a:lnTo>
                  <a:pt x="272" y="1946"/>
                </a:lnTo>
                <a:lnTo>
                  <a:pt x="1967" y="2176"/>
                </a:lnTo>
                <a:lnTo>
                  <a:pt x="2155" y="2030"/>
                </a:lnTo>
                <a:lnTo>
                  <a:pt x="2658" y="502"/>
                </a:lnTo>
                <a:lnTo>
                  <a:pt x="2762" y="481"/>
                </a:lnTo>
                <a:lnTo>
                  <a:pt x="2762" y="314"/>
                </a:lnTo>
                <a:lnTo>
                  <a:pt x="2720" y="251"/>
                </a:lnTo>
                <a:lnTo>
                  <a:pt x="2678" y="272"/>
                </a:lnTo>
                <a:lnTo>
                  <a:pt x="2658" y="251"/>
                </a:lnTo>
                <a:lnTo>
                  <a:pt x="2595" y="209"/>
                </a:lnTo>
                <a:lnTo>
                  <a:pt x="2574" y="42"/>
                </a:lnTo>
                <a:lnTo>
                  <a:pt x="2490"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12" name="Google Shape;10579;p32">
            <a:extLst>
              <a:ext uri="{FF2B5EF4-FFF2-40B4-BE49-F238E27FC236}">
                <a16:creationId xmlns:a16="http://schemas.microsoft.com/office/drawing/2014/main" id="{4EBF2BA8-C9A8-49A1-36AA-B64AFDB8D634}"/>
              </a:ext>
            </a:extLst>
          </p:cNvPr>
          <p:cNvSpPr/>
          <p:nvPr/>
        </p:nvSpPr>
        <p:spPr>
          <a:xfrm>
            <a:off x="8884426" y="3710571"/>
            <a:ext cx="167562" cy="200138"/>
          </a:xfrm>
          <a:custGeom>
            <a:avLst/>
            <a:gdLst/>
            <a:ahLst/>
            <a:cxnLst/>
            <a:rect l="l" t="t" r="r" b="b"/>
            <a:pathLst>
              <a:path w="4332" h="5336" extrusionOk="0">
                <a:moveTo>
                  <a:pt x="2239" y="0"/>
                </a:moveTo>
                <a:lnTo>
                  <a:pt x="2135" y="21"/>
                </a:lnTo>
                <a:lnTo>
                  <a:pt x="1632" y="1549"/>
                </a:lnTo>
                <a:lnTo>
                  <a:pt x="1758" y="2009"/>
                </a:lnTo>
                <a:lnTo>
                  <a:pt x="1674" y="3264"/>
                </a:lnTo>
                <a:lnTo>
                  <a:pt x="42" y="3746"/>
                </a:lnTo>
                <a:lnTo>
                  <a:pt x="0" y="4018"/>
                </a:lnTo>
                <a:lnTo>
                  <a:pt x="523" y="4708"/>
                </a:lnTo>
                <a:lnTo>
                  <a:pt x="461" y="4938"/>
                </a:lnTo>
                <a:lnTo>
                  <a:pt x="795" y="5336"/>
                </a:lnTo>
                <a:lnTo>
                  <a:pt x="879" y="5315"/>
                </a:lnTo>
                <a:lnTo>
                  <a:pt x="900" y="5336"/>
                </a:lnTo>
                <a:lnTo>
                  <a:pt x="1005" y="5336"/>
                </a:lnTo>
                <a:lnTo>
                  <a:pt x="1088" y="5231"/>
                </a:lnTo>
                <a:lnTo>
                  <a:pt x="1214" y="5231"/>
                </a:lnTo>
                <a:lnTo>
                  <a:pt x="1423" y="5127"/>
                </a:lnTo>
                <a:lnTo>
                  <a:pt x="1528" y="5127"/>
                </a:lnTo>
                <a:lnTo>
                  <a:pt x="1632" y="5106"/>
                </a:lnTo>
                <a:lnTo>
                  <a:pt x="1716" y="5147"/>
                </a:lnTo>
                <a:lnTo>
                  <a:pt x="1779" y="5147"/>
                </a:lnTo>
                <a:lnTo>
                  <a:pt x="1925" y="4938"/>
                </a:lnTo>
                <a:lnTo>
                  <a:pt x="1925" y="4917"/>
                </a:lnTo>
                <a:lnTo>
                  <a:pt x="1946" y="4917"/>
                </a:lnTo>
                <a:lnTo>
                  <a:pt x="1946" y="4834"/>
                </a:lnTo>
                <a:lnTo>
                  <a:pt x="1883" y="4813"/>
                </a:lnTo>
                <a:lnTo>
                  <a:pt x="1925" y="4750"/>
                </a:lnTo>
                <a:lnTo>
                  <a:pt x="1883" y="4687"/>
                </a:lnTo>
                <a:lnTo>
                  <a:pt x="1967" y="4603"/>
                </a:lnTo>
                <a:lnTo>
                  <a:pt x="2030" y="4541"/>
                </a:lnTo>
                <a:lnTo>
                  <a:pt x="2239" y="4541"/>
                </a:lnTo>
                <a:lnTo>
                  <a:pt x="2365" y="4520"/>
                </a:lnTo>
                <a:lnTo>
                  <a:pt x="2448" y="4583"/>
                </a:lnTo>
                <a:lnTo>
                  <a:pt x="2553" y="4436"/>
                </a:lnTo>
                <a:lnTo>
                  <a:pt x="2595" y="4415"/>
                </a:lnTo>
                <a:lnTo>
                  <a:pt x="2595" y="4227"/>
                </a:lnTo>
                <a:lnTo>
                  <a:pt x="2804" y="3976"/>
                </a:lnTo>
                <a:lnTo>
                  <a:pt x="2930" y="3955"/>
                </a:lnTo>
                <a:lnTo>
                  <a:pt x="3013" y="3976"/>
                </a:lnTo>
                <a:lnTo>
                  <a:pt x="3076" y="3913"/>
                </a:lnTo>
                <a:lnTo>
                  <a:pt x="3348" y="3913"/>
                </a:lnTo>
                <a:lnTo>
                  <a:pt x="3390" y="3850"/>
                </a:lnTo>
                <a:lnTo>
                  <a:pt x="3327" y="3808"/>
                </a:lnTo>
                <a:lnTo>
                  <a:pt x="3285" y="3599"/>
                </a:lnTo>
                <a:lnTo>
                  <a:pt x="3306" y="3599"/>
                </a:lnTo>
                <a:lnTo>
                  <a:pt x="3244" y="3494"/>
                </a:lnTo>
                <a:lnTo>
                  <a:pt x="3223" y="3474"/>
                </a:lnTo>
                <a:lnTo>
                  <a:pt x="3244" y="3390"/>
                </a:lnTo>
                <a:lnTo>
                  <a:pt x="3244" y="3285"/>
                </a:lnTo>
                <a:lnTo>
                  <a:pt x="3348" y="3118"/>
                </a:lnTo>
                <a:lnTo>
                  <a:pt x="3432" y="3076"/>
                </a:lnTo>
                <a:lnTo>
                  <a:pt x="3390" y="3013"/>
                </a:lnTo>
                <a:lnTo>
                  <a:pt x="3411" y="3013"/>
                </a:lnTo>
                <a:lnTo>
                  <a:pt x="3495" y="2867"/>
                </a:lnTo>
                <a:lnTo>
                  <a:pt x="3536" y="2846"/>
                </a:lnTo>
                <a:lnTo>
                  <a:pt x="3599" y="2846"/>
                </a:lnTo>
                <a:lnTo>
                  <a:pt x="3557" y="2909"/>
                </a:lnTo>
                <a:lnTo>
                  <a:pt x="3536" y="2971"/>
                </a:lnTo>
                <a:lnTo>
                  <a:pt x="3620" y="3013"/>
                </a:lnTo>
                <a:lnTo>
                  <a:pt x="3662" y="3013"/>
                </a:lnTo>
                <a:lnTo>
                  <a:pt x="3746" y="2804"/>
                </a:lnTo>
                <a:lnTo>
                  <a:pt x="3808" y="2741"/>
                </a:lnTo>
                <a:lnTo>
                  <a:pt x="3871" y="2616"/>
                </a:lnTo>
                <a:lnTo>
                  <a:pt x="4018" y="2490"/>
                </a:lnTo>
                <a:lnTo>
                  <a:pt x="4227" y="2134"/>
                </a:lnTo>
                <a:lnTo>
                  <a:pt x="4248" y="2072"/>
                </a:lnTo>
                <a:lnTo>
                  <a:pt x="4248" y="1988"/>
                </a:lnTo>
                <a:lnTo>
                  <a:pt x="4290" y="1862"/>
                </a:lnTo>
                <a:lnTo>
                  <a:pt x="4332" y="1758"/>
                </a:lnTo>
                <a:lnTo>
                  <a:pt x="4269" y="1695"/>
                </a:lnTo>
                <a:lnTo>
                  <a:pt x="4164" y="1674"/>
                </a:lnTo>
                <a:lnTo>
                  <a:pt x="3955" y="1507"/>
                </a:lnTo>
                <a:lnTo>
                  <a:pt x="3913" y="1402"/>
                </a:lnTo>
                <a:lnTo>
                  <a:pt x="3808" y="1298"/>
                </a:lnTo>
                <a:lnTo>
                  <a:pt x="3767" y="1151"/>
                </a:lnTo>
                <a:lnTo>
                  <a:pt x="3599" y="942"/>
                </a:lnTo>
                <a:lnTo>
                  <a:pt x="3516" y="942"/>
                </a:lnTo>
                <a:lnTo>
                  <a:pt x="3390" y="963"/>
                </a:lnTo>
                <a:lnTo>
                  <a:pt x="3118" y="921"/>
                </a:lnTo>
                <a:lnTo>
                  <a:pt x="3013" y="942"/>
                </a:lnTo>
                <a:lnTo>
                  <a:pt x="2930" y="963"/>
                </a:lnTo>
                <a:lnTo>
                  <a:pt x="2804" y="921"/>
                </a:lnTo>
                <a:lnTo>
                  <a:pt x="2469" y="649"/>
                </a:lnTo>
                <a:lnTo>
                  <a:pt x="2469" y="565"/>
                </a:lnTo>
                <a:lnTo>
                  <a:pt x="2260" y="335"/>
                </a:lnTo>
                <a:lnTo>
                  <a:pt x="2239"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13" name="Google Shape;10580;p32">
            <a:extLst>
              <a:ext uri="{FF2B5EF4-FFF2-40B4-BE49-F238E27FC236}">
                <a16:creationId xmlns:a16="http://schemas.microsoft.com/office/drawing/2014/main" id="{3936FF86-3D45-D968-BB31-3B2352C18F83}"/>
              </a:ext>
            </a:extLst>
          </p:cNvPr>
          <p:cNvSpPr/>
          <p:nvPr/>
        </p:nvSpPr>
        <p:spPr>
          <a:xfrm>
            <a:off x="8960511" y="3682289"/>
            <a:ext cx="8937" cy="19692"/>
          </a:xfrm>
          <a:custGeom>
            <a:avLst/>
            <a:gdLst/>
            <a:ahLst/>
            <a:cxnLst/>
            <a:rect l="l" t="t" r="r" b="b"/>
            <a:pathLst>
              <a:path w="231" h="525" extrusionOk="0">
                <a:moveTo>
                  <a:pt x="209" y="1"/>
                </a:moveTo>
                <a:lnTo>
                  <a:pt x="168" y="22"/>
                </a:lnTo>
                <a:lnTo>
                  <a:pt x="105" y="22"/>
                </a:lnTo>
                <a:lnTo>
                  <a:pt x="84" y="168"/>
                </a:lnTo>
                <a:lnTo>
                  <a:pt x="63" y="210"/>
                </a:lnTo>
                <a:lnTo>
                  <a:pt x="21" y="168"/>
                </a:lnTo>
                <a:lnTo>
                  <a:pt x="0" y="231"/>
                </a:lnTo>
                <a:lnTo>
                  <a:pt x="0" y="273"/>
                </a:lnTo>
                <a:lnTo>
                  <a:pt x="84" y="315"/>
                </a:lnTo>
                <a:lnTo>
                  <a:pt x="105" y="482"/>
                </a:lnTo>
                <a:lnTo>
                  <a:pt x="168" y="524"/>
                </a:lnTo>
                <a:lnTo>
                  <a:pt x="168" y="440"/>
                </a:lnTo>
                <a:lnTo>
                  <a:pt x="209" y="336"/>
                </a:lnTo>
                <a:lnTo>
                  <a:pt x="209" y="168"/>
                </a:lnTo>
                <a:lnTo>
                  <a:pt x="188" y="168"/>
                </a:lnTo>
                <a:lnTo>
                  <a:pt x="209" y="106"/>
                </a:lnTo>
                <a:lnTo>
                  <a:pt x="188" y="64"/>
                </a:lnTo>
                <a:lnTo>
                  <a:pt x="209" y="43"/>
                </a:lnTo>
                <a:lnTo>
                  <a:pt x="230" y="43"/>
                </a:lnTo>
                <a:lnTo>
                  <a:pt x="209"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14" name="Google Shape;10581;p32">
            <a:extLst>
              <a:ext uri="{FF2B5EF4-FFF2-40B4-BE49-F238E27FC236}">
                <a16:creationId xmlns:a16="http://schemas.microsoft.com/office/drawing/2014/main" id="{AE579CEC-EA5F-9B2C-98CE-B48EB9E1CC3D}"/>
              </a:ext>
            </a:extLst>
          </p:cNvPr>
          <p:cNvSpPr/>
          <p:nvPr/>
        </p:nvSpPr>
        <p:spPr>
          <a:xfrm>
            <a:off x="8677215" y="3851034"/>
            <a:ext cx="238001" cy="149917"/>
          </a:xfrm>
          <a:custGeom>
            <a:avLst/>
            <a:gdLst/>
            <a:ahLst/>
            <a:cxnLst/>
            <a:rect l="l" t="t" r="r" b="b"/>
            <a:pathLst>
              <a:path w="6153" h="3997" extrusionOk="0">
                <a:moveTo>
                  <a:pt x="5399" y="1"/>
                </a:moveTo>
                <a:lnTo>
                  <a:pt x="3223" y="649"/>
                </a:lnTo>
                <a:lnTo>
                  <a:pt x="2177" y="2051"/>
                </a:lnTo>
                <a:lnTo>
                  <a:pt x="2156" y="1528"/>
                </a:lnTo>
                <a:lnTo>
                  <a:pt x="1633" y="1298"/>
                </a:lnTo>
                <a:lnTo>
                  <a:pt x="1131" y="1089"/>
                </a:lnTo>
                <a:lnTo>
                  <a:pt x="796" y="1089"/>
                </a:lnTo>
                <a:lnTo>
                  <a:pt x="608" y="942"/>
                </a:lnTo>
                <a:lnTo>
                  <a:pt x="440" y="1005"/>
                </a:lnTo>
                <a:lnTo>
                  <a:pt x="378" y="1277"/>
                </a:lnTo>
                <a:lnTo>
                  <a:pt x="482" y="1486"/>
                </a:lnTo>
                <a:lnTo>
                  <a:pt x="315" y="1591"/>
                </a:lnTo>
                <a:lnTo>
                  <a:pt x="273" y="1695"/>
                </a:lnTo>
                <a:lnTo>
                  <a:pt x="189" y="1674"/>
                </a:lnTo>
                <a:lnTo>
                  <a:pt x="85" y="1633"/>
                </a:lnTo>
                <a:lnTo>
                  <a:pt x="106" y="1737"/>
                </a:lnTo>
                <a:lnTo>
                  <a:pt x="168" y="2030"/>
                </a:lnTo>
                <a:lnTo>
                  <a:pt x="168" y="2218"/>
                </a:lnTo>
                <a:lnTo>
                  <a:pt x="85" y="2218"/>
                </a:lnTo>
                <a:lnTo>
                  <a:pt x="85" y="2260"/>
                </a:lnTo>
                <a:lnTo>
                  <a:pt x="1" y="2239"/>
                </a:lnTo>
                <a:lnTo>
                  <a:pt x="1" y="2239"/>
                </a:lnTo>
                <a:lnTo>
                  <a:pt x="22" y="2344"/>
                </a:lnTo>
                <a:lnTo>
                  <a:pt x="106" y="2344"/>
                </a:lnTo>
                <a:lnTo>
                  <a:pt x="106" y="2428"/>
                </a:lnTo>
                <a:lnTo>
                  <a:pt x="231" y="2616"/>
                </a:lnTo>
                <a:lnTo>
                  <a:pt x="315" y="3139"/>
                </a:lnTo>
                <a:lnTo>
                  <a:pt x="482" y="3265"/>
                </a:lnTo>
                <a:lnTo>
                  <a:pt x="482" y="3453"/>
                </a:lnTo>
                <a:lnTo>
                  <a:pt x="419" y="3474"/>
                </a:lnTo>
                <a:lnTo>
                  <a:pt x="482" y="3620"/>
                </a:lnTo>
                <a:lnTo>
                  <a:pt x="608" y="3767"/>
                </a:lnTo>
                <a:lnTo>
                  <a:pt x="608" y="3913"/>
                </a:lnTo>
                <a:lnTo>
                  <a:pt x="650" y="3997"/>
                </a:lnTo>
                <a:lnTo>
                  <a:pt x="796" y="3997"/>
                </a:lnTo>
                <a:lnTo>
                  <a:pt x="817" y="3934"/>
                </a:lnTo>
                <a:lnTo>
                  <a:pt x="963" y="3997"/>
                </a:lnTo>
                <a:lnTo>
                  <a:pt x="1068" y="3976"/>
                </a:lnTo>
                <a:lnTo>
                  <a:pt x="1173" y="3871"/>
                </a:lnTo>
                <a:lnTo>
                  <a:pt x="1319" y="3871"/>
                </a:lnTo>
                <a:lnTo>
                  <a:pt x="1361" y="3934"/>
                </a:lnTo>
                <a:lnTo>
                  <a:pt x="1466" y="3892"/>
                </a:lnTo>
                <a:lnTo>
                  <a:pt x="1570" y="3725"/>
                </a:lnTo>
                <a:lnTo>
                  <a:pt x="1633" y="3725"/>
                </a:lnTo>
                <a:lnTo>
                  <a:pt x="1696" y="3579"/>
                </a:lnTo>
                <a:lnTo>
                  <a:pt x="1842" y="3495"/>
                </a:lnTo>
                <a:lnTo>
                  <a:pt x="1905" y="3474"/>
                </a:lnTo>
                <a:lnTo>
                  <a:pt x="2010" y="3474"/>
                </a:lnTo>
                <a:lnTo>
                  <a:pt x="2051" y="3495"/>
                </a:lnTo>
                <a:lnTo>
                  <a:pt x="2198" y="3495"/>
                </a:lnTo>
                <a:lnTo>
                  <a:pt x="2219" y="3558"/>
                </a:lnTo>
                <a:lnTo>
                  <a:pt x="2365" y="3579"/>
                </a:lnTo>
                <a:lnTo>
                  <a:pt x="2616" y="3474"/>
                </a:lnTo>
                <a:lnTo>
                  <a:pt x="2826" y="3453"/>
                </a:lnTo>
                <a:lnTo>
                  <a:pt x="2909" y="3369"/>
                </a:lnTo>
                <a:lnTo>
                  <a:pt x="2930" y="3307"/>
                </a:lnTo>
                <a:lnTo>
                  <a:pt x="3119" y="3160"/>
                </a:lnTo>
                <a:lnTo>
                  <a:pt x="3223" y="3160"/>
                </a:lnTo>
                <a:lnTo>
                  <a:pt x="3307" y="3202"/>
                </a:lnTo>
                <a:lnTo>
                  <a:pt x="3370" y="3181"/>
                </a:lnTo>
                <a:lnTo>
                  <a:pt x="3432" y="3139"/>
                </a:lnTo>
                <a:lnTo>
                  <a:pt x="3453" y="3181"/>
                </a:lnTo>
                <a:lnTo>
                  <a:pt x="3537" y="3181"/>
                </a:lnTo>
                <a:lnTo>
                  <a:pt x="3725" y="3034"/>
                </a:lnTo>
                <a:lnTo>
                  <a:pt x="3830" y="2846"/>
                </a:lnTo>
                <a:lnTo>
                  <a:pt x="3935" y="2783"/>
                </a:lnTo>
                <a:lnTo>
                  <a:pt x="3997" y="2783"/>
                </a:lnTo>
                <a:lnTo>
                  <a:pt x="4625" y="2616"/>
                </a:lnTo>
                <a:lnTo>
                  <a:pt x="4688" y="2532"/>
                </a:lnTo>
                <a:lnTo>
                  <a:pt x="5043" y="2470"/>
                </a:lnTo>
                <a:lnTo>
                  <a:pt x="5253" y="2365"/>
                </a:lnTo>
                <a:lnTo>
                  <a:pt x="5399" y="2260"/>
                </a:lnTo>
                <a:lnTo>
                  <a:pt x="5629" y="2218"/>
                </a:lnTo>
                <a:lnTo>
                  <a:pt x="5608" y="2135"/>
                </a:lnTo>
                <a:lnTo>
                  <a:pt x="5629" y="2114"/>
                </a:lnTo>
                <a:lnTo>
                  <a:pt x="5567" y="2051"/>
                </a:lnTo>
                <a:lnTo>
                  <a:pt x="5608" y="1905"/>
                </a:lnTo>
                <a:lnTo>
                  <a:pt x="5776" y="1674"/>
                </a:lnTo>
                <a:lnTo>
                  <a:pt x="6027" y="1612"/>
                </a:lnTo>
                <a:lnTo>
                  <a:pt x="6152" y="1591"/>
                </a:lnTo>
                <a:lnTo>
                  <a:pt x="5818" y="1193"/>
                </a:lnTo>
                <a:lnTo>
                  <a:pt x="5880" y="963"/>
                </a:lnTo>
                <a:lnTo>
                  <a:pt x="5357" y="273"/>
                </a:lnTo>
                <a:lnTo>
                  <a:pt x="5399"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15" name="Google Shape;10582;p32">
            <a:extLst>
              <a:ext uri="{FF2B5EF4-FFF2-40B4-BE49-F238E27FC236}">
                <a16:creationId xmlns:a16="http://schemas.microsoft.com/office/drawing/2014/main" id="{3CD61A89-6CB6-FDA5-896E-B81B5067F396}"/>
              </a:ext>
            </a:extLst>
          </p:cNvPr>
          <p:cNvSpPr/>
          <p:nvPr/>
        </p:nvSpPr>
        <p:spPr>
          <a:xfrm>
            <a:off x="8267706" y="3565380"/>
            <a:ext cx="279272" cy="227631"/>
          </a:xfrm>
          <a:custGeom>
            <a:avLst/>
            <a:gdLst/>
            <a:ahLst/>
            <a:cxnLst/>
            <a:rect l="l" t="t" r="r" b="b"/>
            <a:pathLst>
              <a:path w="7220" h="6069" extrusionOk="0">
                <a:moveTo>
                  <a:pt x="503" y="0"/>
                </a:moveTo>
                <a:lnTo>
                  <a:pt x="210" y="21"/>
                </a:lnTo>
                <a:lnTo>
                  <a:pt x="147" y="21"/>
                </a:lnTo>
                <a:lnTo>
                  <a:pt x="126" y="126"/>
                </a:lnTo>
                <a:lnTo>
                  <a:pt x="84" y="356"/>
                </a:lnTo>
                <a:lnTo>
                  <a:pt x="126" y="523"/>
                </a:lnTo>
                <a:lnTo>
                  <a:pt x="126" y="649"/>
                </a:lnTo>
                <a:lnTo>
                  <a:pt x="42" y="858"/>
                </a:lnTo>
                <a:lnTo>
                  <a:pt x="1" y="1047"/>
                </a:lnTo>
                <a:lnTo>
                  <a:pt x="42" y="1193"/>
                </a:lnTo>
                <a:lnTo>
                  <a:pt x="126" y="1486"/>
                </a:lnTo>
                <a:lnTo>
                  <a:pt x="314" y="6068"/>
                </a:lnTo>
                <a:lnTo>
                  <a:pt x="7219" y="6005"/>
                </a:lnTo>
                <a:lnTo>
                  <a:pt x="7219" y="5985"/>
                </a:lnTo>
                <a:lnTo>
                  <a:pt x="7115" y="5964"/>
                </a:lnTo>
                <a:lnTo>
                  <a:pt x="6989" y="5796"/>
                </a:lnTo>
                <a:lnTo>
                  <a:pt x="6947" y="5754"/>
                </a:lnTo>
                <a:lnTo>
                  <a:pt x="6822" y="5692"/>
                </a:lnTo>
                <a:lnTo>
                  <a:pt x="6738" y="5566"/>
                </a:lnTo>
                <a:lnTo>
                  <a:pt x="6675" y="5587"/>
                </a:lnTo>
                <a:lnTo>
                  <a:pt x="6571" y="5587"/>
                </a:lnTo>
                <a:lnTo>
                  <a:pt x="6403" y="5461"/>
                </a:lnTo>
                <a:lnTo>
                  <a:pt x="6299" y="5169"/>
                </a:lnTo>
                <a:lnTo>
                  <a:pt x="6319" y="5106"/>
                </a:lnTo>
                <a:lnTo>
                  <a:pt x="6319" y="4938"/>
                </a:lnTo>
                <a:lnTo>
                  <a:pt x="6278" y="4855"/>
                </a:lnTo>
                <a:lnTo>
                  <a:pt x="6299" y="4813"/>
                </a:lnTo>
                <a:lnTo>
                  <a:pt x="6319" y="4855"/>
                </a:lnTo>
                <a:lnTo>
                  <a:pt x="6508" y="4855"/>
                </a:lnTo>
                <a:lnTo>
                  <a:pt x="6424" y="4792"/>
                </a:lnTo>
                <a:lnTo>
                  <a:pt x="6382" y="4792"/>
                </a:lnTo>
                <a:lnTo>
                  <a:pt x="6299" y="4624"/>
                </a:lnTo>
                <a:lnTo>
                  <a:pt x="6257" y="4604"/>
                </a:lnTo>
                <a:lnTo>
                  <a:pt x="6257" y="4645"/>
                </a:lnTo>
                <a:lnTo>
                  <a:pt x="6173" y="4583"/>
                </a:lnTo>
                <a:lnTo>
                  <a:pt x="6110" y="4415"/>
                </a:lnTo>
                <a:lnTo>
                  <a:pt x="5901" y="4080"/>
                </a:lnTo>
                <a:lnTo>
                  <a:pt x="5796" y="4018"/>
                </a:lnTo>
                <a:lnTo>
                  <a:pt x="5775" y="3871"/>
                </a:lnTo>
                <a:lnTo>
                  <a:pt x="5420" y="3327"/>
                </a:lnTo>
                <a:lnTo>
                  <a:pt x="5420" y="3223"/>
                </a:lnTo>
                <a:lnTo>
                  <a:pt x="5357" y="3118"/>
                </a:lnTo>
                <a:lnTo>
                  <a:pt x="5336" y="2867"/>
                </a:lnTo>
                <a:lnTo>
                  <a:pt x="5273" y="2825"/>
                </a:lnTo>
                <a:lnTo>
                  <a:pt x="5273" y="2741"/>
                </a:lnTo>
                <a:lnTo>
                  <a:pt x="5064" y="2532"/>
                </a:lnTo>
                <a:lnTo>
                  <a:pt x="5064" y="2448"/>
                </a:lnTo>
                <a:lnTo>
                  <a:pt x="5106" y="2344"/>
                </a:lnTo>
                <a:lnTo>
                  <a:pt x="5043" y="2281"/>
                </a:lnTo>
                <a:lnTo>
                  <a:pt x="4708" y="1988"/>
                </a:lnTo>
                <a:lnTo>
                  <a:pt x="4687" y="1884"/>
                </a:lnTo>
                <a:lnTo>
                  <a:pt x="4478" y="1653"/>
                </a:lnTo>
                <a:lnTo>
                  <a:pt x="4478" y="1507"/>
                </a:lnTo>
                <a:lnTo>
                  <a:pt x="4332" y="1360"/>
                </a:lnTo>
                <a:lnTo>
                  <a:pt x="4374" y="1277"/>
                </a:lnTo>
                <a:lnTo>
                  <a:pt x="4374" y="1193"/>
                </a:lnTo>
                <a:lnTo>
                  <a:pt x="4395" y="1151"/>
                </a:lnTo>
                <a:lnTo>
                  <a:pt x="4395" y="1193"/>
                </a:lnTo>
                <a:lnTo>
                  <a:pt x="4478" y="1193"/>
                </a:lnTo>
                <a:lnTo>
                  <a:pt x="4499" y="1339"/>
                </a:lnTo>
                <a:lnTo>
                  <a:pt x="4541" y="1402"/>
                </a:lnTo>
                <a:lnTo>
                  <a:pt x="4583" y="1465"/>
                </a:lnTo>
                <a:lnTo>
                  <a:pt x="4792" y="1674"/>
                </a:lnTo>
                <a:lnTo>
                  <a:pt x="4792" y="1779"/>
                </a:lnTo>
                <a:lnTo>
                  <a:pt x="4834" y="1884"/>
                </a:lnTo>
                <a:lnTo>
                  <a:pt x="5001" y="1967"/>
                </a:lnTo>
                <a:lnTo>
                  <a:pt x="5022" y="2072"/>
                </a:lnTo>
                <a:lnTo>
                  <a:pt x="5315" y="2344"/>
                </a:lnTo>
                <a:lnTo>
                  <a:pt x="5462" y="2428"/>
                </a:lnTo>
                <a:lnTo>
                  <a:pt x="5462" y="2490"/>
                </a:lnTo>
                <a:lnTo>
                  <a:pt x="5483" y="2407"/>
                </a:lnTo>
                <a:lnTo>
                  <a:pt x="5566" y="2323"/>
                </a:lnTo>
                <a:lnTo>
                  <a:pt x="5629" y="2114"/>
                </a:lnTo>
                <a:lnTo>
                  <a:pt x="5566" y="2072"/>
                </a:lnTo>
                <a:lnTo>
                  <a:pt x="5650" y="1904"/>
                </a:lnTo>
                <a:lnTo>
                  <a:pt x="5650" y="1779"/>
                </a:lnTo>
                <a:lnTo>
                  <a:pt x="5734" y="1465"/>
                </a:lnTo>
                <a:lnTo>
                  <a:pt x="5755" y="1444"/>
                </a:lnTo>
                <a:lnTo>
                  <a:pt x="5671" y="1235"/>
                </a:lnTo>
                <a:lnTo>
                  <a:pt x="5734" y="1088"/>
                </a:lnTo>
                <a:lnTo>
                  <a:pt x="5587" y="775"/>
                </a:lnTo>
                <a:lnTo>
                  <a:pt x="5441" y="544"/>
                </a:lnTo>
                <a:lnTo>
                  <a:pt x="5378" y="335"/>
                </a:lnTo>
                <a:lnTo>
                  <a:pt x="5273" y="147"/>
                </a:lnTo>
                <a:lnTo>
                  <a:pt x="5211" y="126"/>
                </a:lnTo>
                <a:lnTo>
                  <a:pt x="5127" y="231"/>
                </a:lnTo>
                <a:lnTo>
                  <a:pt x="4959" y="293"/>
                </a:lnTo>
                <a:lnTo>
                  <a:pt x="4604" y="231"/>
                </a:lnTo>
                <a:lnTo>
                  <a:pt x="4311" y="314"/>
                </a:lnTo>
                <a:lnTo>
                  <a:pt x="4102" y="147"/>
                </a:lnTo>
                <a:lnTo>
                  <a:pt x="4081" y="251"/>
                </a:lnTo>
                <a:lnTo>
                  <a:pt x="4164" y="398"/>
                </a:lnTo>
                <a:lnTo>
                  <a:pt x="4164" y="461"/>
                </a:lnTo>
                <a:lnTo>
                  <a:pt x="4081" y="335"/>
                </a:lnTo>
                <a:lnTo>
                  <a:pt x="3976" y="293"/>
                </a:lnTo>
                <a:lnTo>
                  <a:pt x="3955" y="189"/>
                </a:lnTo>
                <a:lnTo>
                  <a:pt x="3997" y="147"/>
                </a:lnTo>
                <a:lnTo>
                  <a:pt x="3955" y="105"/>
                </a:lnTo>
                <a:lnTo>
                  <a:pt x="3850" y="105"/>
                </a:lnTo>
                <a:lnTo>
                  <a:pt x="3746" y="84"/>
                </a:lnTo>
                <a:lnTo>
                  <a:pt x="3537" y="21"/>
                </a:lnTo>
                <a:lnTo>
                  <a:pt x="3495" y="42"/>
                </a:lnTo>
                <a:lnTo>
                  <a:pt x="3578" y="84"/>
                </a:lnTo>
                <a:lnTo>
                  <a:pt x="3599" y="105"/>
                </a:lnTo>
                <a:lnTo>
                  <a:pt x="3495" y="126"/>
                </a:lnTo>
                <a:lnTo>
                  <a:pt x="3390" y="105"/>
                </a:lnTo>
                <a:lnTo>
                  <a:pt x="3265" y="147"/>
                </a:lnTo>
                <a:lnTo>
                  <a:pt x="3223" y="126"/>
                </a:lnTo>
                <a:lnTo>
                  <a:pt x="3223" y="105"/>
                </a:lnTo>
                <a:lnTo>
                  <a:pt x="3348" y="84"/>
                </a:lnTo>
                <a:lnTo>
                  <a:pt x="3432" y="42"/>
                </a:lnTo>
                <a:lnTo>
                  <a:pt x="3327" y="42"/>
                </a:lnTo>
                <a:lnTo>
                  <a:pt x="3139" y="84"/>
                </a:lnTo>
                <a:lnTo>
                  <a:pt x="3076" y="126"/>
                </a:lnTo>
                <a:lnTo>
                  <a:pt x="2930" y="210"/>
                </a:lnTo>
                <a:lnTo>
                  <a:pt x="2846" y="231"/>
                </a:lnTo>
                <a:lnTo>
                  <a:pt x="2700" y="293"/>
                </a:lnTo>
                <a:lnTo>
                  <a:pt x="2595" y="419"/>
                </a:lnTo>
                <a:lnTo>
                  <a:pt x="2553" y="461"/>
                </a:lnTo>
                <a:lnTo>
                  <a:pt x="2386" y="461"/>
                </a:lnTo>
                <a:lnTo>
                  <a:pt x="2177" y="335"/>
                </a:lnTo>
                <a:lnTo>
                  <a:pt x="2009" y="314"/>
                </a:lnTo>
                <a:lnTo>
                  <a:pt x="1821" y="335"/>
                </a:lnTo>
                <a:lnTo>
                  <a:pt x="1674" y="231"/>
                </a:lnTo>
                <a:lnTo>
                  <a:pt x="1591" y="231"/>
                </a:lnTo>
                <a:lnTo>
                  <a:pt x="1507" y="251"/>
                </a:lnTo>
                <a:lnTo>
                  <a:pt x="1361" y="147"/>
                </a:lnTo>
                <a:lnTo>
                  <a:pt x="1172" y="105"/>
                </a:lnTo>
                <a:lnTo>
                  <a:pt x="733" y="84"/>
                </a:lnTo>
                <a:lnTo>
                  <a:pt x="503" y="0"/>
                </a:lnTo>
                <a:close/>
              </a:path>
            </a:pathLst>
          </a:custGeom>
          <a:solidFill>
            <a:srgbClr val="FF9349"/>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16" name="Google Shape;10583;p32">
            <a:extLst>
              <a:ext uri="{FF2B5EF4-FFF2-40B4-BE49-F238E27FC236}">
                <a16:creationId xmlns:a16="http://schemas.microsoft.com/office/drawing/2014/main" id="{B17FE482-22D2-2497-758D-A019058A6B7D}"/>
              </a:ext>
            </a:extLst>
          </p:cNvPr>
          <p:cNvSpPr/>
          <p:nvPr/>
        </p:nvSpPr>
        <p:spPr>
          <a:xfrm>
            <a:off x="8218349" y="3790610"/>
            <a:ext cx="369086" cy="410478"/>
          </a:xfrm>
          <a:custGeom>
            <a:avLst/>
            <a:gdLst/>
            <a:ahLst/>
            <a:cxnLst/>
            <a:rect l="l" t="t" r="r" b="b"/>
            <a:pathLst>
              <a:path w="9542" h="10944" extrusionOk="0">
                <a:moveTo>
                  <a:pt x="8495" y="0"/>
                </a:moveTo>
                <a:lnTo>
                  <a:pt x="1590" y="63"/>
                </a:lnTo>
                <a:lnTo>
                  <a:pt x="1632" y="1193"/>
                </a:lnTo>
                <a:lnTo>
                  <a:pt x="1088" y="1235"/>
                </a:lnTo>
                <a:lnTo>
                  <a:pt x="1088" y="1444"/>
                </a:lnTo>
                <a:lnTo>
                  <a:pt x="1151" y="3725"/>
                </a:lnTo>
                <a:lnTo>
                  <a:pt x="1046" y="3746"/>
                </a:lnTo>
                <a:lnTo>
                  <a:pt x="942" y="3829"/>
                </a:lnTo>
                <a:lnTo>
                  <a:pt x="837" y="3767"/>
                </a:lnTo>
                <a:lnTo>
                  <a:pt x="691" y="3767"/>
                </a:lnTo>
                <a:lnTo>
                  <a:pt x="586" y="3850"/>
                </a:lnTo>
                <a:lnTo>
                  <a:pt x="586" y="3976"/>
                </a:lnTo>
                <a:lnTo>
                  <a:pt x="649" y="4060"/>
                </a:lnTo>
                <a:lnTo>
                  <a:pt x="586" y="4185"/>
                </a:lnTo>
                <a:lnTo>
                  <a:pt x="377" y="4457"/>
                </a:lnTo>
                <a:lnTo>
                  <a:pt x="335" y="4457"/>
                </a:lnTo>
                <a:lnTo>
                  <a:pt x="230" y="4541"/>
                </a:lnTo>
                <a:lnTo>
                  <a:pt x="251" y="4645"/>
                </a:lnTo>
                <a:lnTo>
                  <a:pt x="314" y="4687"/>
                </a:lnTo>
                <a:lnTo>
                  <a:pt x="251" y="4813"/>
                </a:lnTo>
                <a:lnTo>
                  <a:pt x="126" y="4897"/>
                </a:lnTo>
                <a:lnTo>
                  <a:pt x="105" y="4980"/>
                </a:lnTo>
                <a:lnTo>
                  <a:pt x="209" y="5022"/>
                </a:lnTo>
                <a:lnTo>
                  <a:pt x="230" y="5127"/>
                </a:lnTo>
                <a:lnTo>
                  <a:pt x="168" y="5231"/>
                </a:lnTo>
                <a:lnTo>
                  <a:pt x="0" y="5420"/>
                </a:lnTo>
                <a:lnTo>
                  <a:pt x="0" y="5545"/>
                </a:lnTo>
                <a:lnTo>
                  <a:pt x="63" y="5629"/>
                </a:lnTo>
                <a:lnTo>
                  <a:pt x="209" y="5524"/>
                </a:lnTo>
                <a:lnTo>
                  <a:pt x="251" y="5545"/>
                </a:lnTo>
                <a:lnTo>
                  <a:pt x="251" y="5629"/>
                </a:lnTo>
                <a:lnTo>
                  <a:pt x="209" y="5692"/>
                </a:lnTo>
                <a:lnTo>
                  <a:pt x="272" y="5734"/>
                </a:lnTo>
                <a:lnTo>
                  <a:pt x="230" y="5817"/>
                </a:lnTo>
                <a:lnTo>
                  <a:pt x="272" y="5922"/>
                </a:lnTo>
                <a:lnTo>
                  <a:pt x="272" y="6047"/>
                </a:lnTo>
                <a:lnTo>
                  <a:pt x="314" y="6152"/>
                </a:lnTo>
                <a:lnTo>
                  <a:pt x="544" y="6236"/>
                </a:lnTo>
                <a:lnTo>
                  <a:pt x="586" y="6319"/>
                </a:lnTo>
                <a:lnTo>
                  <a:pt x="544" y="6382"/>
                </a:lnTo>
                <a:lnTo>
                  <a:pt x="544" y="6466"/>
                </a:lnTo>
                <a:lnTo>
                  <a:pt x="523" y="6487"/>
                </a:lnTo>
                <a:lnTo>
                  <a:pt x="586" y="6570"/>
                </a:lnTo>
                <a:lnTo>
                  <a:pt x="586" y="6654"/>
                </a:lnTo>
                <a:lnTo>
                  <a:pt x="544" y="6675"/>
                </a:lnTo>
                <a:lnTo>
                  <a:pt x="670" y="6780"/>
                </a:lnTo>
                <a:lnTo>
                  <a:pt x="691" y="6863"/>
                </a:lnTo>
                <a:lnTo>
                  <a:pt x="858" y="7052"/>
                </a:lnTo>
                <a:lnTo>
                  <a:pt x="963" y="7282"/>
                </a:lnTo>
                <a:lnTo>
                  <a:pt x="984" y="7366"/>
                </a:lnTo>
                <a:lnTo>
                  <a:pt x="963" y="7491"/>
                </a:lnTo>
                <a:lnTo>
                  <a:pt x="942" y="7533"/>
                </a:lnTo>
                <a:lnTo>
                  <a:pt x="879" y="7638"/>
                </a:lnTo>
                <a:lnTo>
                  <a:pt x="879" y="7826"/>
                </a:lnTo>
                <a:lnTo>
                  <a:pt x="984" y="7910"/>
                </a:lnTo>
                <a:lnTo>
                  <a:pt x="1109" y="7910"/>
                </a:lnTo>
                <a:lnTo>
                  <a:pt x="1172" y="7847"/>
                </a:lnTo>
                <a:lnTo>
                  <a:pt x="1318" y="7847"/>
                </a:lnTo>
                <a:lnTo>
                  <a:pt x="1402" y="7889"/>
                </a:lnTo>
                <a:lnTo>
                  <a:pt x="1360" y="7951"/>
                </a:lnTo>
                <a:lnTo>
                  <a:pt x="1381" y="8098"/>
                </a:lnTo>
                <a:lnTo>
                  <a:pt x="1465" y="8140"/>
                </a:lnTo>
                <a:lnTo>
                  <a:pt x="1590" y="8223"/>
                </a:lnTo>
                <a:lnTo>
                  <a:pt x="1695" y="8223"/>
                </a:lnTo>
                <a:lnTo>
                  <a:pt x="1779" y="8265"/>
                </a:lnTo>
                <a:lnTo>
                  <a:pt x="1821" y="8349"/>
                </a:lnTo>
                <a:lnTo>
                  <a:pt x="1925" y="8412"/>
                </a:lnTo>
                <a:lnTo>
                  <a:pt x="2030" y="8412"/>
                </a:lnTo>
                <a:lnTo>
                  <a:pt x="2093" y="8475"/>
                </a:lnTo>
                <a:lnTo>
                  <a:pt x="2051" y="8558"/>
                </a:lnTo>
                <a:lnTo>
                  <a:pt x="1988" y="8621"/>
                </a:lnTo>
                <a:lnTo>
                  <a:pt x="1946" y="8663"/>
                </a:lnTo>
                <a:lnTo>
                  <a:pt x="1904" y="8726"/>
                </a:lnTo>
                <a:lnTo>
                  <a:pt x="2030" y="8830"/>
                </a:lnTo>
                <a:lnTo>
                  <a:pt x="2134" y="8851"/>
                </a:lnTo>
                <a:lnTo>
                  <a:pt x="2155" y="8830"/>
                </a:lnTo>
                <a:lnTo>
                  <a:pt x="2260" y="8872"/>
                </a:lnTo>
                <a:lnTo>
                  <a:pt x="2323" y="8851"/>
                </a:lnTo>
                <a:lnTo>
                  <a:pt x="2511" y="8977"/>
                </a:lnTo>
                <a:lnTo>
                  <a:pt x="2532" y="9039"/>
                </a:lnTo>
                <a:lnTo>
                  <a:pt x="2553" y="9207"/>
                </a:lnTo>
                <a:lnTo>
                  <a:pt x="2616" y="9270"/>
                </a:lnTo>
                <a:lnTo>
                  <a:pt x="2720" y="9291"/>
                </a:lnTo>
                <a:lnTo>
                  <a:pt x="2762" y="9353"/>
                </a:lnTo>
                <a:lnTo>
                  <a:pt x="2741" y="9458"/>
                </a:lnTo>
                <a:lnTo>
                  <a:pt x="2783" y="9521"/>
                </a:lnTo>
                <a:lnTo>
                  <a:pt x="2992" y="9563"/>
                </a:lnTo>
                <a:lnTo>
                  <a:pt x="3076" y="9625"/>
                </a:lnTo>
                <a:lnTo>
                  <a:pt x="3076" y="9688"/>
                </a:lnTo>
                <a:lnTo>
                  <a:pt x="3076" y="9876"/>
                </a:lnTo>
                <a:lnTo>
                  <a:pt x="3160" y="9918"/>
                </a:lnTo>
                <a:lnTo>
                  <a:pt x="3264" y="9981"/>
                </a:lnTo>
                <a:lnTo>
                  <a:pt x="3306" y="10044"/>
                </a:lnTo>
                <a:lnTo>
                  <a:pt x="3306" y="10086"/>
                </a:lnTo>
                <a:lnTo>
                  <a:pt x="3348" y="10190"/>
                </a:lnTo>
                <a:lnTo>
                  <a:pt x="3390" y="10232"/>
                </a:lnTo>
                <a:lnTo>
                  <a:pt x="3474" y="10253"/>
                </a:lnTo>
                <a:lnTo>
                  <a:pt x="3515" y="10337"/>
                </a:lnTo>
                <a:lnTo>
                  <a:pt x="3662" y="10420"/>
                </a:lnTo>
                <a:lnTo>
                  <a:pt x="3766" y="10462"/>
                </a:lnTo>
                <a:lnTo>
                  <a:pt x="3829" y="10441"/>
                </a:lnTo>
                <a:lnTo>
                  <a:pt x="3871" y="10399"/>
                </a:lnTo>
                <a:lnTo>
                  <a:pt x="3934" y="10337"/>
                </a:lnTo>
                <a:lnTo>
                  <a:pt x="4143" y="10337"/>
                </a:lnTo>
                <a:lnTo>
                  <a:pt x="4185" y="10399"/>
                </a:lnTo>
                <a:lnTo>
                  <a:pt x="4227" y="10399"/>
                </a:lnTo>
                <a:lnTo>
                  <a:pt x="4331" y="10337"/>
                </a:lnTo>
                <a:lnTo>
                  <a:pt x="4394" y="10295"/>
                </a:lnTo>
                <a:lnTo>
                  <a:pt x="4436" y="10211"/>
                </a:lnTo>
                <a:lnTo>
                  <a:pt x="4562" y="10211"/>
                </a:lnTo>
                <a:lnTo>
                  <a:pt x="4624" y="10232"/>
                </a:lnTo>
                <a:lnTo>
                  <a:pt x="4708" y="10399"/>
                </a:lnTo>
                <a:lnTo>
                  <a:pt x="4750" y="10462"/>
                </a:lnTo>
                <a:lnTo>
                  <a:pt x="4813" y="10525"/>
                </a:lnTo>
                <a:lnTo>
                  <a:pt x="4938" y="10567"/>
                </a:lnTo>
                <a:lnTo>
                  <a:pt x="5022" y="10630"/>
                </a:lnTo>
                <a:lnTo>
                  <a:pt x="5043" y="10734"/>
                </a:lnTo>
                <a:lnTo>
                  <a:pt x="5085" y="10755"/>
                </a:lnTo>
                <a:lnTo>
                  <a:pt x="5126" y="10839"/>
                </a:lnTo>
                <a:lnTo>
                  <a:pt x="5126" y="10923"/>
                </a:lnTo>
                <a:lnTo>
                  <a:pt x="5294" y="10923"/>
                </a:lnTo>
                <a:lnTo>
                  <a:pt x="5336" y="10944"/>
                </a:lnTo>
                <a:lnTo>
                  <a:pt x="5357" y="10923"/>
                </a:lnTo>
                <a:lnTo>
                  <a:pt x="5336" y="10860"/>
                </a:lnTo>
                <a:lnTo>
                  <a:pt x="5336" y="10776"/>
                </a:lnTo>
                <a:lnTo>
                  <a:pt x="5398" y="10713"/>
                </a:lnTo>
                <a:lnTo>
                  <a:pt x="5503" y="10755"/>
                </a:lnTo>
                <a:lnTo>
                  <a:pt x="5671" y="10818"/>
                </a:lnTo>
                <a:lnTo>
                  <a:pt x="5754" y="10776"/>
                </a:lnTo>
                <a:lnTo>
                  <a:pt x="5859" y="10818"/>
                </a:lnTo>
                <a:lnTo>
                  <a:pt x="5859" y="10923"/>
                </a:lnTo>
                <a:lnTo>
                  <a:pt x="6005" y="10944"/>
                </a:lnTo>
                <a:lnTo>
                  <a:pt x="6068" y="10944"/>
                </a:lnTo>
                <a:lnTo>
                  <a:pt x="6068" y="10860"/>
                </a:lnTo>
                <a:lnTo>
                  <a:pt x="6131" y="10776"/>
                </a:lnTo>
                <a:lnTo>
                  <a:pt x="6215" y="10818"/>
                </a:lnTo>
                <a:lnTo>
                  <a:pt x="6235" y="10776"/>
                </a:lnTo>
                <a:lnTo>
                  <a:pt x="6340" y="10776"/>
                </a:lnTo>
                <a:lnTo>
                  <a:pt x="6487" y="10734"/>
                </a:lnTo>
                <a:lnTo>
                  <a:pt x="6696" y="10713"/>
                </a:lnTo>
                <a:lnTo>
                  <a:pt x="6821" y="10755"/>
                </a:lnTo>
                <a:lnTo>
                  <a:pt x="6947" y="10713"/>
                </a:lnTo>
                <a:lnTo>
                  <a:pt x="7010" y="10609"/>
                </a:lnTo>
                <a:lnTo>
                  <a:pt x="7135" y="10525"/>
                </a:lnTo>
                <a:lnTo>
                  <a:pt x="7219" y="10420"/>
                </a:lnTo>
                <a:lnTo>
                  <a:pt x="7261" y="10399"/>
                </a:lnTo>
                <a:lnTo>
                  <a:pt x="7323" y="10337"/>
                </a:lnTo>
                <a:lnTo>
                  <a:pt x="7428" y="10232"/>
                </a:lnTo>
                <a:lnTo>
                  <a:pt x="7470" y="10232"/>
                </a:lnTo>
                <a:lnTo>
                  <a:pt x="7595" y="10023"/>
                </a:lnTo>
                <a:lnTo>
                  <a:pt x="7805" y="9814"/>
                </a:lnTo>
                <a:lnTo>
                  <a:pt x="7763" y="9604"/>
                </a:lnTo>
                <a:lnTo>
                  <a:pt x="7700" y="9563"/>
                </a:lnTo>
                <a:lnTo>
                  <a:pt x="7679" y="9353"/>
                </a:lnTo>
                <a:lnTo>
                  <a:pt x="7595" y="9249"/>
                </a:lnTo>
                <a:lnTo>
                  <a:pt x="7554" y="9144"/>
                </a:lnTo>
                <a:lnTo>
                  <a:pt x="7470" y="9060"/>
                </a:lnTo>
                <a:lnTo>
                  <a:pt x="7365" y="9060"/>
                </a:lnTo>
                <a:lnTo>
                  <a:pt x="7323" y="8998"/>
                </a:lnTo>
                <a:lnTo>
                  <a:pt x="7323" y="8956"/>
                </a:lnTo>
                <a:lnTo>
                  <a:pt x="7219" y="8893"/>
                </a:lnTo>
                <a:lnTo>
                  <a:pt x="7114" y="8726"/>
                </a:lnTo>
                <a:lnTo>
                  <a:pt x="7072" y="8684"/>
                </a:lnTo>
                <a:lnTo>
                  <a:pt x="7051" y="8621"/>
                </a:lnTo>
                <a:lnTo>
                  <a:pt x="6947" y="8516"/>
                </a:lnTo>
                <a:lnTo>
                  <a:pt x="6905" y="8433"/>
                </a:lnTo>
                <a:lnTo>
                  <a:pt x="6633" y="8433"/>
                </a:lnTo>
                <a:lnTo>
                  <a:pt x="6549" y="8412"/>
                </a:lnTo>
                <a:lnTo>
                  <a:pt x="6507" y="8328"/>
                </a:lnTo>
                <a:lnTo>
                  <a:pt x="6591" y="8203"/>
                </a:lnTo>
                <a:lnTo>
                  <a:pt x="6654" y="8161"/>
                </a:lnTo>
                <a:lnTo>
                  <a:pt x="6654" y="8035"/>
                </a:lnTo>
                <a:lnTo>
                  <a:pt x="6800" y="8056"/>
                </a:lnTo>
                <a:lnTo>
                  <a:pt x="6905" y="8035"/>
                </a:lnTo>
                <a:lnTo>
                  <a:pt x="6947" y="8098"/>
                </a:lnTo>
                <a:lnTo>
                  <a:pt x="7031" y="8098"/>
                </a:lnTo>
                <a:lnTo>
                  <a:pt x="7051" y="8035"/>
                </a:lnTo>
                <a:lnTo>
                  <a:pt x="7135" y="7951"/>
                </a:lnTo>
                <a:lnTo>
                  <a:pt x="7156" y="7700"/>
                </a:lnTo>
                <a:lnTo>
                  <a:pt x="7135" y="7470"/>
                </a:lnTo>
                <a:lnTo>
                  <a:pt x="7177" y="7303"/>
                </a:lnTo>
                <a:lnTo>
                  <a:pt x="7282" y="7177"/>
                </a:lnTo>
                <a:lnTo>
                  <a:pt x="7282" y="7052"/>
                </a:lnTo>
                <a:lnTo>
                  <a:pt x="7240" y="6968"/>
                </a:lnTo>
                <a:lnTo>
                  <a:pt x="7282" y="6863"/>
                </a:lnTo>
                <a:lnTo>
                  <a:pt x="7386" y="6696"/>
                </a:lnTo>
                <a:lnTo>
                  <a:pt x="7428" y="6633"/>
                </a:lnTo>
                <a:lnTo>
                  <a:pt x="7470" y="6633"/>
                </a:lnTo>
                <a:lnTo>
                  <a:pt x="7533" y="6654"/>
                </a:lnTo>
                <a:lnTo>
                  <a:pt x="7658" y="6215"/>
                </a:lnTo>
                <a:lnTo>
                  <a:pt x="7700" y="6026"/>
                </a:lnTo>
                <a:lnTo>
                  <a:pt x="7888" y="5922"/>
                </a:lnTo>
                <a:lnTo>
                  <a:pt x="7888" y="5817"/>
                </a:lnTo>
                <a:lnTo>
                  <a:pt x="8014" y="5608"/>
                </a:lnTo>
                <a:lnTo>
                  <a:pt x="8056" y="5503"/>
                </a:lnTo>
                <a:lnTo>
                  <a:pt x="8160" y="5482"/>
                </a:lnTo>
                <a:lnTo>
                  <a:pt x="8202" y="5482"/>
                </a:lnTo>
                <a:lnTo>
                  <a:pt x="8265" y="5294"/>
                </a:lnTo>
                <a:lnTo>
                  <a:pt x="8412" y="5022"/>
                </a:lnTo>
                <a:lnTo>
                  <a:pt x="8412" y="4813"/>
                </a:lnTo>
                <a:lnTo>
                  <a:pt x="8495" y="4666"/>
                </a:lnTo>
                <a:lnTo>
                  <a:pt x="8516" y="4604"/>
                </a:lnTo>
                <a:lnTo>
                  <a:pt x="8495" y="4604"/>
                </a:lnTo>
                <a:lnTo>
                  <a:pt x="8474" y="4478"/>
                </a:lnTo>
                <a:lnTo>
                  <a:pt x="8391" y="4248"/>
                </a:lnTo>
                <a:lnTo>
                  <a:pt x="8412" y="4122"/>
                </a:lnTo>
                <a:lnTo>
                  <a:pt x="8474" y="4039"/>
                </a:lnTo>
                <a:lnTo>
                  <a:pt x="8474" y="3934"/>
                </a:lnTo>
                <a:lnTo>
                  <a:pt x="8579" y="3809"/>
                </a:lnTo>
                <a:lnTo>
                  <a:pt x="8621" y="3516"/>
                </a:lnTo>
                <a:lnTo>
                  <a:pt x="8684" y="3327"/>
                </a:lnTo>
                <a:lnTo>
                  <a:pt x="8725" y="3285"/>
                </a:lnTo>
                <a:lnTo>
                  <a:pt x="8684" y="3223"/>
                </a:lnTo>
                <a:lnTo>
                  <a:pt x="8621" y="3202"/>
                </a:lnTo>
                <a:lnTo>
                  <a:pt x="8704" y="3076"/>
                </a:lnTo>
                <a:lnTo>
                  <a:pt x="8704" y="2930"/>
                </a:lnTo>
                <a:lnTo>
                  <a:pt x="8746" y="2909"/>
                </a:lnTo>
                <a:lnTo>
                  <a:pt x="8914" y="2909"/>
                </a:lnTo>
                <a:lnTo>
                  <a:pt x="8914" y="2825"/>
                </a:lnTo>
                <a:lnTo>
                  <a:pt x="8914" y="2783"/>
                </a:lnTo>
                <a:lnTo>
                  <a:pt x="8914" y="2721"/>
                </a:lnTo>
                <a:lnTo>
                  <a:pt x="9018" y="2700"/>
                </a:lnTo>
                <a:lnTo>
                  <a:pt x="9102" y="2658"/>
                </a:lnTo>
                <a:lnTo>
                  <a:pt x="9228" y="2658"/>
                </a:lnTo>
                <a:lnTo>
                  <a:pt x="9248" y="2574"/>
                </a:lnTo>
                <a:lnTo>
                  <a:pt x="9353" y="2553"/>
                </a:lnTo>
                <a:lnTo>
                  <a:pt x="9458" y="2490"/>
                </a:lnTo>
                <a:lnTo>
                  <a:pt x="9541" y="2386"/>
                </a:lnTo>
                <a:lnTo>
                  <a:pt x="9479" y="2386"/>
                </a:lnTo>
                <a:lnTo>
                  <a:pt x="9479" y="2302"/>
                </a:lnTo>
                <a:lnTo>
                  <a:pt x="9353" y="2239"/>
                </a:lnTo>
                <a:lnTo>
                  <a:pt x="9248" y="2239"/>
                </a:lnTo>
                <a:lnTo>
                  <a:pt x="9248" y="2135"/>
                </a:lnTo>
                <a:lnTo>
                  <a:pt x="8997" y="1946"/>
                </a:lnTo>
                <a:lnTo>
                  <a:pt x="8914" y="1946"/>
                </a:lnTo>
                <a:lnTo>
                  <a:pt x="8809" y="1737"/>
                </a:lnTo>
                <a:lnTo>
                  <a:pt x="8725" y="1507"/>
                </a:lnTo>
                <a:lnTo>
                  <a:pt x="8746" y="1256"/>
                </a:lnTo>
                <a:lnTo>
                  <a:pt x="8725" y="1047"/>
                </a:lnTo>
                <a:lnTo>
                  <a:pt x="8579" y="628"/>
                </a:lnTo>
                <a:lnTo>
                  <a:pt x="8579" y="524"/>
                </a:lnTo>
                <a:lnTo>
                  <a:pt x="8600" y="503"/>
                </a:lnTo>
                <a:lnTo>
                  <a:pt x="8621" y="565"/>
                </a:lnTo>
                <a:lnTo>
                  <a:pt x="8642" y="607"/>
                </a:lnTo>
                <a:lnTo>
                  <a:pt x="8684" y="607"/>
                </a:lnTo>
                <a:lnTo>
                  <a:pt x="8684" y="565"/>
                </a:lnTo>
                <a:lnTo>
                  <a:pt x="8579" y="419"/>
                </a:lnTo>
                <a:lnTo>
                  <a:pt x="8516" y="252"/>
                </a:lnTo>
                <a:lnTo>
                  <a:pt x="8495" y="210"/>
                </a:lnTo>
                <a:lnTo>
                  <a:pt x="8495" y="189"/>
                </a:lnTo>
                <a:lnTo>
                  <a:pt x="8495" y="168"/>
                </a:lnTo>
                <a:lnTo>
                  <a:pt x="8495" y="147"/>
                </a:lnTo>
                <a:lnTo>
                  <a:pt x="8474" y="84"/>
                </a:lnTo>
                <a:lnTo>
                  <a:pt x="8495" y="42"/>
                </a:lnTo>
                <a:lnTo>
                  <a:pt x="8495"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17" name="Google Shape;10584;p32">
            <a:extLst>
              <a:ext uri="{FF2B5EF4-FFF2-40B4-BE49-F238E27FC236}">
                <a16:creationId xmlns:a16="http://schemas.microsoft.com/office/drawing/2014/main" id="{92AB4441-E636-DD15-74E7-FA3A46F77ED1}"/>
              </a:ext>
            </a:extLst>
          </p:cNvPr>
          <p:cNvSpPr/>
          <p:nvPr/>
        </p:nvSpPr>
        <p:spPr>
          <a:xfrm>
            <a:off x="8470045" y="3949903"/>
            <a:ext cx="339961" cy="250398"/>
          </a:xfrm>
          <a:custGeom>
            <a:avLst/>
            <a:gdLst/>
            <a:ahLst/>
            <a:cxnLst/>
            <a:rect l="l" t="t" r="r" b="b"/>
            <a:pathLst>
              <a:path w="8789" h="6676" extrusionOk="0">
                <a:moveTo>
                  <a:pt x="2511" y="1"/>
                </a:moveTo>
                <a:lnTo>
                  <a:pt x="2344" y="336"/>
                </a:lnTo>
                <a:lnTo>
                  <a:pt x="2239" y="336"/>
                </a:lnTo>
                <a:lnTo>
                  <a:pt x="2218" y="419"/>
                </a:lnTo>
                <a:lnTo>
                  <a:pt x="2093" y="398"/>
                </a:lnTo>
                <a:lnTo>
                  <a:pt x="2009" y="357"/>
                </a:lnTo>
                <a:lnTo>
                  <a:pt x="1988" y="419"/>
                </a:lnTo>
                <a:lnTo>
                  <a:pt x="1905" y="566"/>
                </a:lnTo>
                <a:lnTo>
                  <a:pt x="1905" y="775"/>
                </a:lnTo>
                <a:lnTo>
                  <a:pt x="1758" y="1047"/>
                </a:lnTo>
                <a:lnTo>
                  <a:pt x="1695" y="1235"/>
                </a:lnTo>
                <a:lnTo>
                  <a:pt x="1653" y="1235"/>
                </a:lnTo>
                <a:lnTo>
                  <a:pt x="1549" y="1256"/>
                </a:lnTo>
                <a:lnTo>
                  <a:pt x="1507" y="1361"/>
                </a:lnTo>
                <a:lnTo>
                  <a:pt x="1381" y="1570"/>
                </a:lnTo>
                <a:lnTo>
                  <a:pt x="1381" y="1675"/>
                </a:lnTo>
                <a:lnTo>
                  <a:pt x="1193" y="1779"/>
                </a:lnTo>
                <a:lnTo>
                  <a:pt x="1151" y="1968"/>
                </a:lnTo>
                <a:lnTo>
                  <a:pt x="1026" y="2407"/>
                </a:lnTo>
                <a:lnTo>
                  <a:pt x="963" y="2386"/>
                </a:lnTo>
                <a:lnTo>
                  <a:pt x="921" y="2386"/>
                </a:lnTo>
                <a:lnTo>
                  <a:pt x="879" y="2449"/>
                </a:lnTo>
                <a:lnTo>
                  <a:pt x="775" y="2616"/>
                </a:lnTo>
                <a:lnTo>
                  <a:pt x="733" y="2721"/>
                </a:lnTo>
                <a:lnTo>
                  <a:pt x="775" y="2805"/>
                </a:lnTo>
                <a:lnTo>
                  <a:pt x="775" y="2930"/>
                </a:lnTo>
                <a:lnTo>
                  <a:pt x="670" y="3056"/>
                </a:lnTo>
                <a:lnTo>
                  <a:pt x="628" y="3223"/>
                </a:lnTo>
                <a:lnTo>
                  <a:pt x="649" y="3453"/>
                </a:lnTo>
                <a:lnTo>
                  <a:pt x="628" y="3704"/>
                </a:lnTo>
                <a:lnTo>
                  <a:pt x="544" y="3788"/>
                </a:lnTo>
                <a:lnTo>
                  <a:pt x="524" y="3851"/>
                </a:lnTo>
                <a:lnTo>
                  <a:pt x="440" y="3851"/>
                </a:lnTo>
                <a:lnTo>
                  <a:pt x="398" y="3788"/>
                </a:lnTo>
                <a:lnTo>
                  <a:pt x="293" y="3809"/>
                </a:lnTo>
                <a:lnTo>
                  <a:pt x="147" y="3788"/>
                </a:lnTo>
                <a:lnTo>
                  <a:pt x="147" y="3914"/>
                </a:lnTo>
                <a:lnTo>
                  <a:pt x="84" y="3956"/>
                </a:lnTo>
                <a:lnTo>
                  <a:pt x="0" y="4081"/>
                </a:lnTo>
                <a:lnTo>
                  <a:pt x="42" y="4165"/>
                </a:lnTo>
                <a:lnTo>
                  <a:pt x="126" y="4186"/>
                </a:lnTo>
                <a:lnTo>
                  <a:pt x="398" y="4186"/>
                </a:lnTo>
                <a:lnTo>
                  <a:pt x="440" y="4269"/>
                </a:lnTo>
                <a:lnTo>
                  <a:pt x="544" y="4374"/>
                </a:lnTo>
                <a:lnTo>
                  <a:pt x="565" y="4437"/>
                </a:lnTo>
                <a:lnTo>
                  <a:pt x="607" y="4479"/>
                </a:lnTo>
                <a:lnTo>
                  <a:pt x="712" y="4646"/>
                </a:lnTo>
                <a:lnTo>
                  <a:pt x="816" y="4709"/>
                </a:lnTo>
                <a:lnTo>
                  <a:pt x="816" y="4751"/>
                </a:lnTo>
                <a:lnTo>
                  <a:pt x="858" y="4813"/>
                </a:lnTo>
                <a:lnTo>
                  <a:pt x="963" y="4813"/>
                </a:lnTo>
                <a:lnTo>
                  <a:pt x="1047" y="4897"/>
                </a:lnTo>
                <a:lnTo>
                  <a:pt x="1088" y="5002"/>
                </a:lnTo>
                <a:lnTo>
                  <a:pt x="1172" y="5106"/>
                </a:lnTo>
                <a:lnTo>
                  <a:pt x="1193" y="5316"/>
                </a:lnTo>
                <a:lnTo>
                  <a:pt x="1256" y="5357"/>
                </a:lnTo>
                <a:lnTo>
                  <a:pt x="1298" y="5567"/>
                </a:lnTo>
                <a:lnTo>
                  <a:pt x="1340" y="5525"/>
                </a:lnTo>
                <a:lnTo>
                  <a:pt x="1402" y="5629"/>
                </a:lnTo>
                <a:lnTo>
                  <a:pt x="1507" y="5588"/>
                </a:lnTo>
                <a:lnTo>
                  <a:pt x="1612" y="5629"/>
                </a:lnTo>
                <a:lnTo>
                  <a:pt x="1612" y="5964"/>
                </a:lnTo>
                <a:lnTo>
                  <a:pt x="1695" y="6069"/>
                </a:lnTo>
                <a:lnTo>
                  <a:pt x="1821" y="6090"/>
                </a:lnTo>
                <a:lnTo>
                  <a:pt x="1967" y="6048"/>
                </a:lnTo>
                <a:lnTo>
                  <a:pt x="2093" y="6090"/>
                </a:lnTo>
                <a:lnTo>
                  <a:pt x="2386" y="6069"/>
                </a:lnTo>
                <a:lnTo>
                  <a:pt x="2490" y="6152"/>
                </a:lnTo>
                <a:lnTo>
                  <a:pt x="2721" y="6383"/>
                </a:lnTo>
                <a:lnTo>
                  <a:pt x="2867" y="6466"/>
                </a:lnTo>
                <a:lnTo>
                  <a:pt x="2951" y="6571"/>
                </a:lnTo>
                <a:lnTo>
                  <a:pt x="3055" y="6613"/>
                </a:lnTo>
                <a:lnTo>
                  <a:pt x="3244" y="6613"/>
                </a:lnTo>
                <a:lnTo>
                  <a:pt x="3369" y="6676"/>
                </a:lnTo>
                <a:lnTo>
                  <a:pt x="3537" y="6634"/>
                </a:lnTo>
                <a:lnTo>
                  <a:pt x="3641" y="6676"/>
                </a:lnTo>
                <a:lnTo>
                  <a:pt x="3850" y="6676"/>
                </a:lnTo>
                <a:lnTo>
                  <a:pt x="3997" y="6424"/>
                </a:lnTo>
                <a:lnTo>
                  <a:pt x="4060" y="6362"/>
                </a:lnTo>
                <a:lnTo>
                  <a:pt x="4164" y="6299"/>
                </a:lnTo>
                <a:lnTo>
                  <a:pt x="4269" y="6299"/>
                </a:lnTo>
                <a:lnTo>
                  <a:pt x="4311" y="6278"/>
                </a:lnTo>
                <a:lnTo>
                  <a:pt x="4583" y="6257"/>
                </a:lnTo>
                <a:lnTo>
                  <a:pt x="4645" y="6278"/>
                </a:lnTo>
                <a:lnTo>
                  <a:pt x="4729" y="6404"/>
                </a:lnTo>
                <a:lnTo>
                  <a:pt x="4834" y="6466"/>
                </a:lnTo>
                <a:lnTo>
                  <a:pt x="5043" y="6424"/>
                </a:lnTo>
                <a:lnTo>
                  <a:pt x="5210" y="6424"/>
                </a:lnTo>
                <a:lnTo>
                  <a:pt x="5252" y="6320"/>
                </a:lnTo>
                <a:lnTo>
                  <a:pt x="5441" y="6257"/>
                </a:lnTo>
                <a:lnTo>
                  <a:pt x="5629" y="6215"/>
                </a:lnTo>
                <a:lnTo>
                  <a:pt x="5775" y="6152"/>
                </a:lnTo>
                <a:lnTo>
                  <a:pt x="5880" y="6069"/>
                </a:lnTo>
                <a:lnTo>
                  <a:pt x="5943" y="5964"/>
                </a:lnTo>
                <a:lnTo>
                  <a:pt x="6068" y="5880"/>
                </a:lnTo>
                <a:lnTo>
                  <a:pt x="6173" y="5880"/>
                </a:lnTo>
                <a:lnTo>
                  <a:pt x="6278" y="5797"/>
                </a:lnTo>
                <a:lnTo>
                  <a:pt x="7010" y="5797"/>
                </a:lnTo>
                <a:lnTo>
                  <a:pt x="8788" y="4018"/>
                </a:lnTo>
                <a:lnTo>
                  <a:pt x="8056" y="4018"/>
                </a:lnTo>
                <a:lnTo>
                  <a:pt x="6361" y="3495"/>
                </a:lnTo>
                <a:lnTo>
                  <a:pt x="6215" y="3370"/>
                </a:lnTo>
                <a:lnTo>
                  <a:pt x="6006" y="3349"/>
                </a:lnTo>
                <a:lnTo>
                  <a:pt x="5943" y="3160"/>
                </a:lnTo>
                <a:lnTo>
                  <a:pt x="5964" y="3014"/>
                </a:lnTo>
                <a:lnTo>
                  <a:pt x="5796" y="2930"/>
                </a:lnTo>
                <a:lnTo>
                  <a:pt x="5692" y="2616"/>
                </a:lnTo>
                <a:lnTo>
                  <a:pt x="5650" y="2386"/>
                </a:lnTo>
                <a:lnTo>
                  <a:pt x="5692" y="2323"/>
                </a:lnTo>
                <a:lnTo>
                  <a:pt x="5587" y="2282"/>
                </a:lnTo>
                <a:lnTo>
                  <a:pt x="5441" y="2303"/>
                </a:lnTo>
                <a:lnTo>
                  <a:pt x="5315" y="2386"/>
                </a:lnTo>
                <a:lnTo>
                  <a:pt x="5106" y="2386"/>
                </a:lnTo>
                <a:lnTo>
                  <a:pt x="5022" y="2323"/>
                </a:lnTo>
                <a:lnTo>
                  <a:pt x="5127" y="2198"/>
                </a:lnTo>
                <a:lnTo>
                  <a:pt x="5127" y="2093"/>
                </a:lnTo>
                <a:lnTo>
                  <a:pt x="5169" y="1989"/>
                </a:lnTo>
                <a:lnTo>
                  <a:pt x="5169" y="1821"/>
                </a:lnTo>
                <a:lnTo>
                  <a:pt x="5210" y="1717"/>
                </a:lnTo>
                <a:lnTo>
                  <a:pt x="5252" y="1591"/>
                </a:lnTo>
                <a:lnTo>
                  <a:pt x="5357" y="1570"/>
                </a:lnTo>
                <a:lnTo>
                  <a:pt x="5210" y="1361"/>
                </a:lnTo>
                <a:lnTo>
                  <a:pt x="5127" y="1361"/>
                </a:lnTo>
                <a:lnTo>
                  <a:pt x="5106" y="1277"/>
                </a:lnTo>
                <a:lnTo>
                  <a:pt x="5064" y="1173"/>
                </a:lnTo>
                <a:lnTo>
                  <a:pt x="4959" y="1026"/>
                </a:lnTo>
                <a:lnTo>
                  <a:pt x="4855" y="984"/>
                </a:lnTo>
                <a:lnTo>
                  <a:pt x="4687" y="838"/>
                </a:lnTo>
                <a:lnTo>
                  <a:pt x="4541" y="733"/>
                </a:lnTo>
                <a:lnTo>
                  <a:pt x="4520" y="671"/>
                </a:lnTo>
                <a:lnTo>
                  <a:pt x="4415" y="671"/>
                </a:lnTo>
                <a:lnTo>
                  <a:pt x="4394" y="629"/>
                </a:lnTo>
                <a:lnTo>
                  <a:pt x="4227" y="629"/>
                </a:lnTo>
                <a:lnTo>
                  <a:pt x="4185" y="524"/>
                </a:lnTo>
                <a:lnTo>
                  <a:pt x="3976" y="336"/>
                </a:lnTo>
                <a:lnTo>
                  <a:pt x="3871" y="315"/>
                </a:lnTo>
                <a:lnTo>
                  <a:pt x="3788" y="231"/>
                </a:lnTo>
                <a:lnTo>
                  <a:pt x="3662" y="210"/>
                </a:lnTo>
                <a:lnTo>
                  <a:pt x="3578" y="231"/>
                </a:lnTo>
                <a:lnTo>
                  <a:pt x="3557" y="252"/>
                </a:lnTo>
                <a:lnTo>
                  <a:pt x="3369" y="106"/>
                </a:lnTo>
                <a:lnTo>
                  <a:pt x="3265" y="106"/>
                </a:lnTo>
                <a:lnTo>
                  <a:pt x="3223" y="147"/>
                </a:lnTo>
                <a:lnTo>
                  <a:pt x="3139" y="85"/>
                </a:lnTo>
                <a:lnTo>
                  <a:pt x="3034" y="106"/>
                </a:lnTo>
                <a:lnTo>
                  <a:pt x="2930" y="189"/>
                </a:lnTo>
                <a:lnTo>
                  <a:pt x="2825" y="189"/>
                </a:lnTo>
                <a:lnTo>
                  <a:pt x="2595" y="106"/>
                </a:lnTo>
                <a:lnTo>
                  <a:pt x="2553" y="43"/>
                </a:lnTo>
                <a:lnTo>
                  <a:pt x="2511"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18" name="Google Shape;10585;p32">
            <a:extLst>
              <a:ext uri="{FF2B5EF4-FFF2-40B4-BE49-F238E27FC236}">
                <a16:creationId xmlns:a16="http://schemas.microsoft.com/office/drawing/2014/main" id="{1CD0ECA9-74F8-0825-F6EB-0BE10BEAE4AC}"/>
              </a:ext>
            </a:extLst>
          </p:cNvPr>
          <p:cNvSpPr/>
          <p:nvPr/>
        </p:nvSpPr>
        <p:spPr>
          <a:xfrm>
            <a:off x="8542877" y="3880064"/>
            <a:ext cx="149771" cy="128762"/>
          </a:xfrm>
          <a:custGeom>
            <a:avLst/>
            <a:gdLst/>
            <a:ahLst/>
            <a:cxnLst/>
            <a:rect l="l" t="t" r="r" b="b"/>
            <a:pathLst>
              <a:path w="3872" h="3433" extrusionOk="0">
                <a:moveTo>
                  <a:pt x="1151" y="1"/>
                </a:moveTo>
                <a:lnTo>
                  <a:pt x="1068" y="105"/>
                </a:lnTo>
                <a:lnTo>
                  <a:pt x="963" y="168"/>
                </a:lnTo>
                <a:lnTo>
                  <a:pt x="858" y="189"/>
                </a:lnTo>
                <a:lnTo>
                  <a:pt x="838" y="273"/>
                </a:lnTo>
                <a:lnTo>
                  <a:pt x="712" y="273"/>
                </a:lnTo>
                <a:lnTo>
                  <a:pt x="628" y="315"/>
                </a:lnTo>
                <a:lnTo>
                  <a:pt x="524" y="336"/>
                </a:lnTo>
                <a:lnTo>
                  <a:pt x="524" y="398"/>
                </a:lnTo>
                <a:lnTo>
                  <a:pt x="524" y="440"/>
                </a:lnTo>
                <a:lnTo>
                  <a:pt x="524" y="524"/>
                </a:lnTo>
                <a:lnTo>
                  <a:pt x="356" y="524"/>
                </a:lnTo>
                <a:lnTo>
                  <a:pt x="314" y="545"/>
                </a:lnTo>
                <a:lnTo>
                  <a:pt x="314" y="691"/>
                </a:lnTo>
                <a:lnTo>
                  <a:pt x="231" y="817"/>
                </a:lnTo>
                <a:lnTo>
                  <a:pt x="294" y="838"/>
                </a:lnTo>
                <a:lnTo>
                  <a:pt x="335" y="900"/>
                </a:lnTo>
                <a:lnTo>
                  <a:pt x="294" y="942"/>
                </a:lnTo>
                <a:lnTo>
                  <a:pt x="231" y="1131"/>
                </a:lnTo>
                <a:lnTo>
                  <a:pt x="189" y="1424"/>
                </a:lnTo>
                <a:lnTo>
                  <a:pt x="84" y="1549"/>
                </a:lnTo>
                <a:lnTo>
                  <a:pt x="84" y="1654"/>
                </a:lnTo>
                <a:lnTo>
                  <a:pt x="22" y="1737"/>
                </a:lnTo>
                <a:lnTo>
                  <a:pt x="1" y="1863"/>
                </a:lnTo>
                <a:lnTo>
                  <a:pt x="84" y="2093"/>
                </a:lnTo>
                <a:lnTo>
                  <a:pt x="105" y="2219"/>
                </a:lnTo>
                <a:lnTo>
                  <a:pt x="126" y="2219"/>
                </a:lnTo>
                <a:lnTo>
                  <a:pt x="210" y="2260"/>
                </a:lnTo>
                <a:lnTo>
                  <a:pt x="335" y="2281"/>
                </a:lnTo>
                <a:lnTo>
                  <a:pt x="356" y="2198"/>
                </a:lnTo>
                <a:lnTo>
                  <a:pt x="461" y="2198"/>
                </a:lnTo>
                <a:lnTo>
                  <a:pt x="628" y="1863"/>
                </a:lnTo>
                <a:lnTo>
                  <a:pt x="670" y="1905"/>
                </a:lnTo>
                <a:lnTo>
                  <a:pt x="712" y="1968"/>
                </a:lnTo>
                <a:lnTo>
                  <a:pt x="942" y="2051"/>
                </a:lnTo>
                <a:lnTo>
                  <a:pt x="1047" y="2051"/>
                </a:lnTo>
                <a:lnTo>
                  <a:pt x="1151" y="1968"/>
                </a:lnTo>
                <a:lnTo>
                  <a:pt x="1256" y="1947"/>
                </a:lnTo>
                <a:lnTo>
                  <a:pt x="1340" y="2009"/>
                </a:lnTo>
                <a:lnTo>
                  <a:pt x="1382" y="1968"/>
                </a:lnTo>
                <a:lnTo>
                  <a:pt x="1486" y="1968"/>
                </a:lnTo>
                <a:lnTo>
                  <a:pt x="1674" y="2114"/>
                </a:lnTo>
                <a:lnTo>
                  <a:pt x="1695" y="2093"/>
                </a:lnTo>
                <a:lnTo>
                  <a:pt x="1779" y="2072"/>
                </a:lnTo>
                <a:lnTo>
                  <a:pt x="1905" y="2093"/>
                </a:lnTo>
                <a:lnTo>
                  <a:pt x="1988" y="2177"/>
                </a:lnTo>
                <a:lnTo>
                  <a:pt x="2093" y="2198"/>
                </a:lnTo>
                <a:lnTo>
                  <a:pt x="2302" y="2386"/>
                </a:lnTo>
                <a:lnTo>
                  <a:pt x="2344" y="2491"/>
                </a:lnTo>
                <a:lnTo>
                  <a:pt x="2511" y="2491"/>
                </a:lnTo>
                <a:lnTo>
                  <a:pt x="2532" y="2533"/>
                </a:lnTo>
                <a:lnTo>
                  <a:pt x="2637" y="2533"/>
                </a:lnTo>
                <a:lnTo>
                  <a:pt x="2658" y="2595"/>
                </a:lnTo>
                <a:lnTo>
                  <a:pt x="2804" y="2700"/>
                </a:lnTo>
                <a:lnTo>
                  <a:pt x="2972" y="2846"/>
                </a:lnTo>
                <a:lnTo>
                  <a:pt x="3076" y="2888"/>
                </a:lnTo>
                <a:lnTo>
                  <a:pt x="3181" y="3035"/>
                </a:lnTo>
                <a:lnTo>
                  <a:pt x="3223" y="3139"/>
                </a:lnTo>
                <a:lnTo>
                  <a:pt x="3244" y="3223"/>
                </a:lnTo>
                <a:lnTo>
                  <a:pt x="3327" y="3223"/>
                </a:lnTo>
                <a:lnTo>
                  <a:pt x="3474" y="3432"/>
                </a:lnTo>
                <a:lnTo>
                  <a:pt x="3599" y="3369"/>
                </a:lnTo>
                <a:lnTo>
                  <a:pt x="3662" y="3328"/>
                </a:lnTo>
                <a:lnTo>
                  <a:pt x="3746" y="3307"/>
                </a:lnTo>
                <a:lnTo>
                  <a:pt x="3871" y="3202"/>
                </a:lnTo>
                <a:lnTo>
                  <a:pt x="3809" y="3160"/>
                </a:lnTo>
                <a:lnTo>
                  <a:pt x="3809" y="3139"/>
                </a:lnTo>
                <a:lnTo>
                  <a:pt x="3767" y="3202"/>
                </a:lnTo>
                <a:lnTo>
                  <a:pt x="3683" y="3139"/>
                </a:lnTo>
                <a:lnTo>
                  <a:pt x="3641" y="3139"/>
                </a:lnTo>
                <a:lnTo>
                  <a:pt x="3579" y="3035"/>
                </a:lnTo>
                <a:lnTo>
                  <a:pt x="3599" y="3014"/>
                </a:lnTo>
                <a:lnTo>
                  <a:pt x="3537" y="2909"/>
                </a:lnTo>
                <a:lnTo>
                  <a:pt x="3453" y="2888"/>
                </a:lnTo>
                <a:lnTo>
                  <a:pt x="3348" y="2637"/>
                </a:lnTo>
                <a:lnTo>
                  <a:pt x="3327" y="2595"/>
                </a:lnTo>
                <a:lnTo>
                  <a:pt x="3327" y="2616"/>
                </a:lnTo>
                <a:lnTo>
                  <a:pt x="3265" y="2616"/>
                </a:lnTo>
                <a:lnTo>
                  <a:pt x="3181" y="2512"/>
                </a:lnTo>
                <a:lnTo>
                  <a:pt x="3055" y="2470"/>
                </a:lnTo>
                <a:lnTo>
                  <a:pt x="2972" y="2323"/>
                </a:lnTo>
                <a:lnTo>
                  <a:pt x="2804" y="2093"/>
                </a:lnTo>
                <a:lnTo>
                  <a:pt x="2742" y="2051"/>
                </a:lnTo>
                <a:lnTo>
                  <a:pt x="2595" y="2009"/>
                </a:lnTo>
                <a:lnTo>
                  <a:pt x="2532" y="1947"/>
                </a:lnTo>
                <a:lnTo>
                  <a:pt x="2428" y="1800"/>
                </a:lnTo>
                <a:lnTo>
                  <a:pt x="2344" y="1842"/>
                </a:lnTo>
                <a:lnTo>
                  <a:pt x="2218" y="1842"/>
                </a:lnTo>
                <a:lnTo>
                  <a:pt x="2177" y="1863"/>
                </a:lnTo>
                <a:lnTo>
                  <a:pt x="2114" y="1800"/>
                </a:lnTo>
                <a:lnTo>
                  <a:pt x="2009" y="1654"/>
                </a:lnTo>
                <a:lnTo>
                  <a:pt x="2072" y="1633"/>
                </a:lnTo>
                <a:lnTo>
                  <a:pt x="1967" y="1465"/>
                </a:lnTo>
                <a:lnTo>
                  <a:pt x="1905" y="1486"/>
                </a:lnTo>
                <a:lnTo>
                  <a:pt x="1905" y="1591"/>
                </a:lnTo>
                <a:lnTo>
                  <a:pt x="1926" y="1591"/>
                </a:lnTo>
                <a:lnTo>
                  <a:pt x="1926" y="1758"/>
                </a:lnTo>
                <a:lnTo>
                  <a:pt x="1821" y="1737"/>
                </a:lnTo>
                <a:lnTo>
                  <a:pt x="1800" y="1549"/>
                </a:lnTo>
                <a:lnTo>
                  <a:pt x="1758" y="1444"/>
                </a:lnTo>
                <a:lnTo>
                  <a:pt x="1674" y="1424"/>
                </a:lnTo>
                <a:lnTo>
                  <a:pt x="1674" y="1361"/>
                </a:lnTo>
                <a:lnTo>
                  <a:pt x="1654" y="1214"/>
                </a:lnTo>
                <a:lnTo>
                  <a:pt x="1591" y="1172"/>
                </a:lnTo>
                <a:lnTo>
                  <a:pt x="1507" y="754"/>
                </a:lnTo>
                <a:lnTo>
                  <a:pt x="1277" y="126"/>
                </a:lnTo>
                <a:lnTo>
                  <a:pt x="1151"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19" name="Google Shape;10586;p32">
            <a:extLst>
              <a:ext uri="{FF2B5EF4-FFF2-40B4-BE49-F238E27FC236}">
                <a16:creationId xmlns:a16="http://schemas.microsoft.com/office/drawing/2014/main" id="{9EF96342-8DBD-2F6F-98F3-A8177C93F071}"/>
              </a:ext>
            </a:extLst>
          </p:cNvPr>
          <p:cNvSpPr/>
          <p:nvPr/>
        </p:nvSpPr>
        <p:spPr>
          <a:xfrm>
            <a:off x="8664296" y="4000161"/>
            <a:ext cx="34001" cy="39270"/>
          </a:xfrm>
          <a:custGeom>
            <a:avLst/>
            <a:gdLst/>
            <a:ahLst/>
            <a:cxnLst/>
            <a:rect l="l" t="t" r="r" b="b"/>
            <a:pathLst>
              <a:path w="879" h="1047" extrusionOk="0">
                <a:moveTo>
                  <a:pt x="732" y="0"/>
                </a:moveTo>
                <a:lnTo>
                  <a:pt x="607" y="105"/>
                </a:lnTo>
                <a:lnTo>
                  <a:pt x="523" y="126"/>
                </a:lnTo>
                <a:lnTo>
                  <a:pt x="460" y="167"/>
                </a:lnTo>
                <a:lnTo>
                  <a:pt x="230" y="251"/>
                </a:lnTo>
                <a:lnTo>
                  <a:pt x="188" y="377"/>
                </a:lnTo>
                <a:lnTo>
                  <a:pt x="147" y="481"/>
                </a:lnTo>
                <a:lnTo>
                  <a:pt x="147" y="649"/>
                </a:lnTo>
                <a:lnTo>
                  <a:pt x="105" y="753"/>
                </a:lnTo>
                <a:lnTo>
                  <a:pt x="105" y="858"/>
                </a:lnTo>
                <a:lnTo>
                  <a:pt x="0" y="983"/>
                </a:lnTo>
                <a:lnTo>
                  <a:pt x="84" y="1046"/>
                </a:lnTo>
                <a:lnTo>
                  <a:pt x="293" y="1046"/>
                </a:lnTo>
                <a:lnTo>
                  <a:pt x="419" y="963"/>
                </a:lnTo>
                <a:lnTo>
                  <a:pt x="565" y="942"/>
                </a:lnTo>
                <a:lnTo>
                  <a:pt x="670" y="983"/>
                </a:lnTo>
                <a:lnTo>
                  <a:pt x="670" y="963"/>
                </a:lnTo>
                <a:lnTo>
                  <a:pt x="837" y="732"/>
                </a:lnTo>
                <a:lnTo>
                  <a:pt x="816" y="670"/>
                </a:lnTo>
                <a:lnTo>
                  <a:pt x="649" y="670"/>
                </a:lnTo>
                <a:lnTo>
                  <a:pt x="565" y="732"/>
                </a:lnTo>
                <a:lnTo>
                  <a:pt x="523" y="691"/>
                </a:lnTo>
                <a:lnTo>
                  <a:pt x="460" y="628"/>
                </a:lnTo>
                <a:lnTo>
                  <a:pt x="565" y="628"/>
                </a:lnTo>
                <a:lnTo>
                  <a:pt x="649" y="544"/>
                </a:lnTo>
                <a:lnTo>
                  <a:pt x="732" y="544"/>
                </a:lnTo>
                <a:lnTo>
                  <a:pt x="837" y="419"/>
                </a:lnTo>
                <a:lnTo>
                  <a:pt x="879" y="377"/>
                </a:lnTo>
                <a:lnTo>
                  <a:pt x="858" y="230"/>
                </a:lnTo>
                <a:lnTo>
                  <a:pt x="879" y="147"/>
                </a:lnTo>
                <a:lnTo>
                  <a:pt x="858" y="147"/>
                </a:lnTo>
                <a:lnTo>
                  <a:pt x="732" y="21"/>
                </a:lnTo>
                <a:lnTo>
                  <a:pt x="732"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20" name="Google Shape;10587;p32">
            <a:extLst>
              <a:ext uri="{FF2B5EF4-FFF2-40B4-BE49-F238E27FC236}">
                <a16:creationId xmlns:a16="http://schemas.microsoft.com/office/drawing/2014/main" id="{C7EDB384-59A3-2078-474C-0CB509EBBD0F}"/>
              </a:ext>
            </a:extLst>
          </p:cNvPr>
          <p:cNvSpPr/>
          <p:nvPr/>
        </p:nvSpPr>
        <p:spPr>
          <a:xfrm>
            <a:off x="8649714" y="4015841"/>
            <a:ext cx="229064" cy="294317"/>
          </a:xfrm>
          <a:custGeom>
            <a:avLst/>
            <a:gdLst/>
            <a:ahLst/>
            <a:cxnLst/>
            <a:rect l="l" t="t" r="r" b="b"/>
            <a:pathLst>
              <a:path w="5922" h="7847" extrusionOk="0">
                <a:moveTo>
                  <a:pt x="5587" y="1"/>
                </a:moveTo>
                <a:lnTo>
                  <a:pt x="5587" y="21"/>
                </a:lnTo>
                <a:lnTo>
                  <a:pt x="5545" y="21"/>
                </a:lnTo>
                <a:lnTo>
                  <a:pt x="5482" y="105"/>
                </a:lnTo>
                <a:lnTo>
                  <a:pt x="5441" y="210"/>
                </a:lnTo>
                <a:lnTo>
                  <a:pt x="5420" y="168"/>
                </a:lnTo>
                <a:lnTo>
                  <a:pt x="5315" y="273"/>
                </a:lnTo>
                <a:lnTo>
                  <a:pt x="5127" y="314"/>
                </a:lnTo>
                <a:lnTo>
                  <a:pt x="5127" y="335"/>
                </a:lnTo>
                <a:lnTo>
                  <a:pt x="5085" y="314"/>
                </a:lnTo>
                <a:lnTo>
                  <a:pt x="4897" y="335"/>
                </a:lnTo>
                <a:lnTo>
                  <a:pt x="4792" y="419"/>
                </a:lnTo>
                <a:lnTo>
                  <a:pt x="4499" y="461"/>
                </a:lnTo>
                <a:lnTo>
                  <a:pt x="4457" y="461"/>
                </a:lnTo>
                <a:lnTo>
                  <a:pt x="4394" y="440"/>
                </a:lnTo>
                <a:lnTo>
                  <a:pt x="4227" y="440"/>
                </a:lnTo>
                <a:lnTo>
                  <a:pt x="4060" y="524"/>
                </a:lnTo>
                <a:lnTo>
                  <a:pt x="3913" y="524"/>
                </a:lnTo>
                <a:lnTo>
                  <a:pt x="3830" y="545"/>
                </a:lnTo>
                <a:lnTo>
                  <a:pt x="3704" y="482"/>
                </a:lnTo>
                <a:lnTo>
                  <a:pt x="3599" y="524"/>
                </a:lnTo>
                <a:lnTo>
                  <a:pt x="3244" y="733"/>
                </a:lnTo>
                <a:lnTo>
                  <a:pt x="3076" y="754"/>
                </a:lnTo>
                <a:lnTo>
                  <a:pt x="2972" y="691"/>
                </a:lnTo>
                <a:lnTo>
                  <a:pt x="2909" y="733"/>
                </a:lnTo>
                <a:lnTo>
                  <a:pt x="2762" y="733"/>
                </a:lnTo>
                <a:lnTo>
                  <a:pt x="2700" y="691"/>
                </a:lnTo>
                <a:lnTo>
                  <a:pt x="2658" y="691"/>
                </a:lnTo>
                <a:lnTo>
                  <a:pt x="2469" y="858"/>
                </a:lnTo>
                <a:lnTo>
                  <a:pt x="2365" y="858"/>
                </a:lnTo>
                <a:lnTo>
                  <a:pt x="2239" y="942"/>
                </a:lnTo>
                <a:lnTo>
                  <a:pt x="2177" y="1005"/>
                </a:lnTo>
                <a:lnTo>
                  <a:pt x="1988" y="1047"/>
                </a:lnTo>
                <a:lnTo>
                  <a:pt x="1863" y="984"/>
                </a:lnTo>
                <a:lnTo>
                  <a:pt x="1716" y="858"/>
                </a:lnTo>
                <a:lnTo>
                  <a:pt x="1653" y="858"/>
                </a:lnTo>
                <a:lnTo>
                  <a:pt x="1633" y="754"/>
                </a:lnTo>
                <a:lnTo>
                  <a:pt x="1256" y="377"/>
                </a:lnTo>
                <a:lnTo>
                  <a:pt x="1235" y="356"/>
                </a:lnTo>
                <a:lnTo>
                  <a:pt x="1214" y="314"/>
                </a:lnTo>
                <a:lnTo>
                  <a:pt x="1047" y="545"/>
                </a:lnTo>
                <a:lnTo>
                  <a:pt x="1005" y="628"/>
                </a:lnTo>
                <a:lnTo>
                  <a:pt x="1047" y="858"/>
                </a:lnTo>
                <a:lnTo>
                  <a:pt x="1151" y="1172"/>
                </a:lnTo>
                <a:lnTo>
                  <a:pt x="1319" y="1256"/>
                </a:lnTo>
                <a:lnTo>
                  <a:pt x="1298" y="1402"/>
                </a:lnTo>
                <a:lnTo>
                  <a:pt x="1361" y="1591"/>
                </a:lnTo>
                <a:lnTo>
                  <a:pt x="1570" y="1612"/>
                </a:lnTo>
                <a:lnTo>
                  <a:pt x="1716" y="1737"/>
                </a:lnTo>
                <a:lnTo>
                  <a:pt x="3411" y="2260"/>
                </a:lnTo>
                <a:lnTo>
                  <a:pt x="4143" y="2260"/>
                </a:lnTo>
                <a:lnTo>
                  <a:pt x="2365" y="4039"/>
                </a:lnTo>
                <a:lnTo>
                  <a:pt x="1633" y="4039"/>
                </a:lnTo>
                <a:lnTo>
                  <a:pt x="1528" y="4122"/>
                </a:lnTo>
                <a:lnTo>
                  <a:pt x="1423" y="4122"/>
                </a:lnTo>
                <a:lnTo>
                  <a:pt x="1298" y="4206"/>
                </a:lnTo>
                <a:lnTo>
                  <a:pt x="1235" y="4311"/>
                </a:lnTo>
                <a:lnTo>
                  <a:pt x="1130" y="4394"/>
                </a:lnTo>
                <a:lnTo>
                  <a:pt x="984" y="4457"/>
                </a:lnTo>
                <a:lnTo>
                  <a:pt x="796" y="4499"/>
                </a:lnTo>
                <a:lnTo>
                  <a:pt x="607" y="4562"/>
                </a:lnTo>
                <a:lnTo>
                  <a:pt x="565" y="4666"/>
                </a:lnTo>
                <a:lnTo>
                  <a:pt x="0" y="5169"/>
                </a:lnTo>
                <a:lnTo>
                  <a:pt x="0" y="7449"/>
                </a:lnTo>
                <a:lnTo>
                  <a:pt x="419" y="7847"/>
                </a:lnTo>
                <a:lnTo>
                  <a:pt x="419" y="7805"/>
                </a:lnTo>
                <a:lnTo>
                  <a:pt x="900" y="7261"/>
                </a:lnTo>
                <a:lnTo>
                  <a:pt x="942" y="7156"/>
                </a:lnTo>
                <a:lnTo>
                  <a:pt x="1089" y="7031"/>
                </a:lnTo>
                <a:lnTo>
                  <a:pt x="1193" y="7010"/>
                </a:lnTo>
                <a:lnTo>
                  <a:pt x="1235" y="6926"/>
                </a:lnTo>
                <a:lnTo>
                  <a:pt x="1298" y="6905"/>
                </a:lnTo>
                <a:lnTo>
                  <a:pt x="1633" y="6529"/>
                </a:lnTo>
                <a:lnTo>
                  <a:pt x="1716" y="6508"/>
                </a:lnTo>
                <a:lnTo>
                  <a:pt x="2093" y="6089"/>
                </a:lnTo>
                <a:lnTo>
                  <a:pt x="2302" y="5922"/>
                </a:lnTo>
                <a:lnTo>
                  <a:pt x="2469" y="5817"/>
                </a:lnTo>
                <a:lnTo>
                  <a:pt x="2658" y="5796"/>
                </a:lnTo>
                <a:lnTo>
                  <a:pt x="2930" y="5566"/>
                </a:lnTo>
                <a:lnTo>
                  <a:pt x="3558" y="4980"/>
                </a:lnTo>
                <a:lnTo>
                  <a:pt x="3871" y="4625"/>
                </a:lnTo>
                <a:lnTo>
                  <a:pt x="4060" y="4436"/>
                </a:lnTo>
                <a:lnTo>
                  <a:pt x="4081" y="4311"/>
                </a:lnTo>
                <a:lnTo>
                  <a:pt x="4478" y="3788"/>
                </a:lnTo>
                <a:lnTo>
                  <a:pt x="4478" y="3683"/>
                </a:lnTo>
                <a:lnTo>
                  <a:pt x="4687" y="3390"/>
                </a:lnTo>
                <a:lnTo>
                  <a:pt x="4708" y="3202"/>
                </a:lnTo>
                <a:lnTo>
                  <a:pt x="5022" y="2574"/>
                </a:lnTo>
                <a:lnTo>
                  <a:pt x="5106" y="2532"/>
                </a:lnTo>
                <a:lnTo>
                  <a:pt x="5064" y="2449"/>
                </a:lnTo>
                <a:lnTo>
                  <a:pt x="5064" y="2365"/>
                </a:lnTo>
                <a:lnTo>
                  <a:pt x="5190" y="2239"/>
                </a:lnTo>
                <a:lnTo>
                  <a:pt x="5231" y="2239"/>
                </a:lnTo>
                <a:lnTo>
                  <a:pt x="5315" y="2135"/>
                </a:lnTo>
                <a:lnTo>
                  <a:pt x="5441" y="1842"/>
                </a:lnTo>
                <a:lnTo>
                  <a:pt x="5650" y="1591"/>
                </a:lnTo>
                <a:lnTo>
                  <a:pt x="5650" y="1423"/>
                </a:lnTo>
                <a:lnTo>
                  <a:pt x="5692" y="1381"/>
                </a:lnTo>
                <a:lnTo>
                  <a:pt x="5713" y="1214"/>
                </a:lnTo>
                <a:lnTo>
                  <a:pt x="5650" y="1151"/>
                </a:lnTo>
                <a:lnTo>
                  <a:pt x="5734" y="1005"/>
                </a:lnTo>
                <a:lnTo>
                  <a:pt x="5796" y="984"/>
                </a:lnTo>
                <a:lnTo>
                  <a:pt x="5859" y="984"/>
                </a:lnTo>
                <a:lnTo>
                  <a:pt x="5901" y="1005"/>
                </a:lnTo>
                <a:lnTo>
                  <a:pt x="5922" y="1005"/>
                </a:lnTo>
                <a:lnTo>
                  <a:pt x="5901" y="942"/>
                </a:lnTo>
                <a:lnTo>
                  <a:pt x="5838" y="942"/>
                </a:lnTo>
                <a:lnTo>
                  <a:pt x="5859" y="963"/>
                </a:lnTo>
                <a:lnTo>
                  <a:pt x="5796" y="963"/>
                </a:lnTo>
                <a:lnTo>
                  <a:pt x="5817" y="879"/>
                </a:lnTo>
                <a:lnTo>
                  <a:pt x="5817" y="775"/>
                </a:lnTo>
                <a:lnTo>
                  <a:pt x="5754" y="691"/>
                </a:lnTo>
                <a:lnTo>
                  <a:pt x="5817" y="586"/>
                </a:lnTo>
                <a:lnTo>
                  <a:pt x="5859" y="545"/>
                </a:lnTo>
                <a:lnTo>
                  <a:pt x="5859" y="482"/>
                </a:lnTo>
                <a:lnTo>
                  <a:pt x="5796" y="482"/>
                </a:lnTo>
                <a:lnTo>
                  <a:pt x="5754" y="440"/>
                </a:lnTo>
                <a:lnTo>
                  <a:pt x="5796" y="377"/>
                </a:lnTo>
                <a:lnTo>
                  <a:pt x="5796" y="314"/>
                </a:lnTo>
                <a:lnTo>
                  <a:pt x="5838" y="210"/>
                </a:lnTo>
                <a:lnTo>
                  <a:pt x="5901" y="126"/>
                </a:lnTo>
                <a:lnTo>
                  <a:pt x="5859" y="105"/>
                </a:lnTo>
                <a:lnTo>
                  <a:pt x="5796" y="105"/>
                </a:lnTo>
                <a:lnTo>
                  <a:pt x="5650" y="42"/>
                </a:lnTo>
                <a:lnTo>
                  <a:pt x="5587"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21" name="Google Shape;10588;p32">
            <a:extLst>
              <a:ext uri="{FF2B5EF4-FFF2-40B4-BE49-F238E27FC236}">
                <a16:creationId xmlns:a16="http://schemas.microsoft.com/office/drawing/2014/main" id="{7C73A4CF-5168-3CD9-AFDD-EC394AA18138}"/>
              </a:ext>
            </a:extLst>
          </p:cNvPr>
          <p:cNvSpPr/>
          <p:nvPr/>
        </p:nvSpPr>
        <p:spPr>
          <a:xfrm>
            <a:off x="8483816" y="4157093"/>
            <a:ext cx="187793" cy="220580"/>
          </a:xfrm>
          <a:custGeom>
            <a:avLst/>
            <a:gdLst/>
            <a:ahLst/>
            <a:cxnLst/>
            <a:rect l="l" t="t" r="r" b="b"/>
            <a:pathLst>
              <a:path w="4855" h="5881" extrusionOk="0">
                <a:moveTo>
                  <a:pt x="984" y="1"/>
                </a:moveTo>
                <a:lnTo>
                  <a:pt x="942" y="43"/>
                </a:lnTo>
                <a:lnTo>
                  <a:pt x="732" y="252"/>
                </a:lnTo>
                <a:lnTo>
                  <a:pt x="607" y="461"/>
                </a:lnTo>
                <a:lnTo>
                  <a:pt x="565" y="461"/>
                </a:lnTo>
                <a:lnTo>
                  <a:pt x="460" y="566"/>
                </a:lnTo>
                <a:lnTo>
                  <a:pt x="398" y="628"/>
                </a:lnTo>
                <a:lnTo>
                  <a:pt x="356" y="649"/>
                </a:lnTo>
                <a:lnTo>
                  <a:pt x="272" y="754"/>
                </a:lnTo>
                <a:lnTo>
                  <a:pt x="293" y="733"/>
                </a:lnTo>
                <a:lnTo>
                  <a:pt x="356" y="796"/>
                </a:lnTo>
                <a:lnTo>
                  <a:pt x="377" y="963"/>
                </a:lnTo>
                <a:lnTo>
                  <a:pt x="419" y="984"/>
                </a:lnTo>
                <a:lnTo>
                  <a:pt x="419" y="1089"/>
                </a:lnTo>
                <a:lnTo>
                  <a:pt x="502" y="1089"/>
                </a:lnTo>
                <a:lnTo>
                  <a:pt x="523" y="1214"/>
                </a:lnTo>
                <a:lnTo>
                  <a:pt x="523" y="1361"/>
                </a:lnTo>
                <a:lnTo>
                  <a:pt x="670" y="1486"/>
                </a:lnTo>
                <a:lnTo>
                  <a:pt x="732" y="1633"/>
                </a:lnTo>
                <a:lnTo>
                  <a:pt x="816" y="1696"/>
                </a:lnTo>
                <a:lnTo>
                  <a:pt x="900" y="1737"/>
                </a:lnTo>
                <a:lnTo>
                  <a:pt x="837" y="1800"/>
                </a:lnTo>
                <a:lnTo>
                  <a:pt x="921" y="1884"/>
                </a:lnTo>
                <a:lnTo>
                  <a:pt x="942" y="2009"/>
                </a:lnTo>
                <a:lnTo>
                  <a:pt x="942" y="2114"/>
                </a:lnTo>
                <a:lnTo>
                  <a:pt x="816" y="2261"/>
                </a:lnTo>
                <a:lnTo>
                  <a:pt x="816" y="2365"/>
                </a:lnTo>
                <a:lnTo>
                  <a:pt x="774" y="2512"/>
                </a:lnTo>
                <a:lnTo>
                  <a:pt x="565" y="2512"/>
                </a:lnTo>
                <a:lnTo>
                  <a:pt x="565" y="2553"/>
                </a:lnTo>
                <a:lnTo>
                  <a:pt x="502" y="2616"/>
                </a:lnTo>
                <a:lnTo>
                  <a:pt x="460" y="2721"/>
                </a:lnTo>
                <a:lnTo>
                  <a:pt x="377" y="2784"/>
                </a:lnTo>
                <a:lnTo>
                  <a:pt x="293" y="2930"/>
                </a:lnTo>
                <a:lnTo>
                  <a:pt x="188" y="3056"/>
                </a:lnTo>
                <a:lnTo>
                  <a:pt x="168" y="3202"/>
                </a:lnTo>
                <a:lnTo>
                  <a:pt x="0" y="3767"/>
                </a:lnTo>
                <a:lnTo>
                  <a:pt x="188" y="3767"/>
                </a:lnTo>
                <a:lnTo>
                  <a:pt x="2281" y="4981"/>
                </a:lnTo>
                <a:lnTo>
                  <a:pt x="2406" y="5169"/>
                </a:lnTo>
                <a:lnTo>
                  <a:pt x="2385" y="5253"/>
                </a:lnTo>
                <a:lnTo>
                  <a:pt x="2406" y="5294"/>
                </a:lnTo>
                <a:lnTo>
                  <a:pt x="2469" y="5378"/>
                </a:lnTo>
                <a:lnTo>
                  <a:pt x="3181" y="5880"/>
                </a:lnTo>
                <a:lnTo>
                  <a:pt x="3222" y="5880"/>
                </a:lnTo>
                <a:lnTo>
                  <a:pt x="3327" y="5818"/>
                </a:lnTo>
                <a:lnTo>
                  <a:pt x="3536" y="5546"/>
                </a:lnTo>
                <a:lnTo>
                  <a:pt x="3641" y="5357"/>
                </a:lnTo>
                <a:lnTo>
                  <a:pt x="3641" y="5232"/>
                </a:lnTo>
                <a:lnTo>
                  <a:pt x="3725" y="5085"/>
                </a:lnTo>
                <a:lnTo>
                  <a:pt x="3829" y="4939"/>
                </a:lnTo>
                <a:lnTo>
                  <a:pt x="3808" y="4918"/>
                </a:lnTo>
                <a:lnTo>
                  <a:pt x="3808" y="4855"/>
                </a:lnTo>
                <a:lnTo>
                  <a:pt x="3871" y="4750"/>
                </a:lnTo>
                <a:lnTo>
                  <a:pt x="3871" y="4730"/>
                </a:lnTo>
                <a:lnTo>
                  <a:pt x="3955" y="4709"/>
                </a:lnTo>
                <a:lnTo>
                  <a:pt x="4122" y="4709"/>
                </a:lnTo>
                <a:lnTo>
                  <a:pt x="4227" y="4541"/>
                </a:lnTo>
                <a:lnTo>
                  <a:pt x="4436" y="4458"/>
                </a:lnTo>
                <a:lnTo>
                  <a:pt x="4394" y="4416"/>
                </a:lnTo>
                <a:lnTo>
                  <a:pt x="4457" y="4332"/>
                </a:lnTo>
                <a:lnTo>
                  <a:pt x="4499" y="4332"/>
                </a:lnTo>
                <a:lnTo>
                  <a:pt x="4687" y="4102"/>
                </a:lnTo>
                <a:lnTo>
                  <a:pt x="4708" y="4081"/>
                </a:lnTo>
                <a:lnTo>
                  <a:pt x="4289" y="3683"/>
                </a:lnTo>
                <a:lnTo>
                  <a:pt x="4289" y="1403"/>
                </a:lnTo>
                <a:lnTo>
                  <a:pt x="4854" y="900"/>
                </a:lnTo>
                <a:lnTo>
                  <a:pt x="4687" y="900"/>
                </a:lnTo>
                <a:lnTo>
                  <a:pt x="4478" y="942"/>
                </a:lnTo>
                <a:lnTo>
                  <a:pt x="4373" y="880"/>
                </a:lnTo>
                <a:lnTo>
                  <a:pt x="4289" y="754"/>
                </a:lnTo>
                <a:lnTo>
                  <a:pt x="4227" y="733"/>
                </a:lnTo>
                <a:lnTo>
                  <a:pt x="3955" y="754"/>
                </a:lnTo>
                <a:lnTo>
                  <a:pt x="3913" y="775"/>
                </a:lnTo>
                <a:lnTo>
                  <a:pt x="3808" y="775"/>
                </a:lnTo>
                <a:lnTo>
                  <a:pt x="3704" y="838"/>
                </a:lnTo>
                <a:lnTo>
                  <a:pt x="3641" y="900"/>
                </a:lnTo>
                <a:lnTo>
                  <a:pt x="3494" y="1152"/>
                </a:lnTo>
                <a:lnTo>
                  <a:pt x="3285" y="1152"/>
                </a:lnTo>
                <a:lnTo>
                  <a:pt x="3181" y="1110"/>
                </a:lnTo>
                <a:lnTo>
                  <a:pt x="3013" y="1152"/>
                </a:lnTo>
                <a:lnTo>
                  <a:pt x="2888" y="1089"/>
                </a:lnTo>
                <a:lnTo>
                  <a:pt x="2699" y="1089"/>
                </a:lnTo>
                <a:lnTo>
                  <a:pt x="2595" y="1047"/>
                </a:lnTo>
                <a:lnTo>
                  <a:pt x="2511" y="942"/>
                </a:lnTo>
                <a:lnTo>
                  <a:pt x="2365" y="859"/>
                </a:lnTo>
                <a:lnTo>
                  <a:pt x="2134" y="628"/>
                </a:lnTo>
                <a:lnTo>
                  <a:pt x="2030" y="545"/>
                </a:lnTo>
                <a:lnTo>
                  <a:pt x="1737" y="566"/>
                </a:lnTo>
                <a:lnTo>
                  <a:pt x="1611" y="524"/>
                </a:lnTo>
                <a:lnTo>
                  <a:pt x="1465" y="566"/>
                </a:lnTo>
                <a:lnTo>
                  <a:pt x="1339" y="545"/>
                </a:lnTo>
                <a:lnTo>
                  <a:pt x="1256" y="440"/>
                </a:lnTo>
                <a:lnTo>
                  <a:pt x="1256" y="105"/>
                </a:lnTo>
                <a:lnTo>
                  <a:pt x="1151" y="64"/>
                </a:lnTo>
                <a:lnTo>
                  <a:pt x="1046" y="105"/>
                </a:lnTo>
                <a:lnTo>
                  <a:pt x="984"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22" name="Google Shape;10589;p32">
            <a:extLst>
              <a:ext uri="{FF2B5EF4-FFF2-40B4-BE49-F238E27FC236}">
                <a16:creationId xmlns:a16="http://schemas.microsoft.com/office/drawing/2014/main" id="{F6602053-B25F-D434-25BE-F60EC4F62317}"/>
              </a:ext>
            </a:extLst>
          </p:cNvPr>
          <p:cNvSpPr/>
          <p:nvPr/>
        </p:nvSpPr>
        <p:spPr>
          <a:xfrm>
            <a:off x="8436856" y="4299918"/>
            <a:ext cx="17018" cy="37"/>
          </a:xfrm>
          <a:custGeom>
            <a:avLst/>
            <a:gdLst/>
            <a:ahLst/>
            <a:cxnLst/>
            <a:rect l="l" t="t" r="r" b="b"/>
            <a:pathLst>
              <a:path w="440" h="1" extrusionOk="0">
                <a:moveTo>
                  <a:pt x="1" y="1"/>
                </a:moveTo>
                <a:lnTo>
                  <a:pt x="210" y="1"/>
                </a:lnTo>
                <a:lnTo>
                  <a:pt x="440" y="1"/>
                </a:lnTo>
                <a:lnTo>
                  <a:pt x="22"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23" name="Google Shape;10590;p32">
            <a:extLst>
              <a:ext uri="{FF2B5EF4-FFF2-40B4-BE49-F238E27FC236}">
                <a16:creationId xmlns:a16="http://schemas.microsoft.com/office/drawing/2014/main" id="{D615D50F-5A2C-EB3B-1229-8E47D569FA61}"/>
              </a:ext>
            </a:extLst>
          </p:cNvPr>
          <p:cNvSpPr/>
          <p:nvPr/>
        </p:nvSpPr>
        <p:spPr>
          <a:xfrm>
            <a:off x="8390710" y="4184585"/>
            <a:ext cx="129539" cy="124036"/>
          </a:xfrm>
          <a:custGeom>
            <a:avLst/>
            <a:gdLst/>
            <a:ahLst/>
            <a:cxnLst/>
            <a:rect l="l" t="t" r="r" b="b"/>
            <a:pathLst>
              <a:path w="3349" h="3307" extrusionOk="0">
                <a:moveTo>
                  <a:pt x="2700" y="0"/>
                </a:moveTo>
                <a:lnTo>
                  <a:pt x="2679" y="21"/>
                </a:lnTo>
                <a:lnTo>
                  <a:pt x="2554" y="105"/>
                </a:lnTo>
                <a:lnTo>
                  <a:pt x="2491" y="209"/>
                </a:lnTo>
                <a:lnTo>
                  <a:pt x="2365" y="251"/>
                </a:lnTo>
                <a:lnTo>
                  <a:pt x="2240" y="209"/>
                </a:lnTo>
                <a:lnTo>
                  <a:pt x="2031" y="230"/>
                </a:lnTo>
                <a:lnTo>
                  <a:pt x="1884" y="272"/>
                </a:lnTo>
                <a:lnTo>
                  <a:pt x="1779" y="272"/>
                </a:lnTo>
                <a:lnTo>
                  <a:pt x="1759" y="314"/>
                </a:lnTo>
                <a:lnTo>
                  <a:pt x="1675" y="272"/>
                </a:lnTo>
                <a:lnTo>
                  <a:pt x="1612" y="356"/>
                </a:lnTo>
                <a:lnTo>
                  <a:pt x="1612" y="440"/>
                </a:lnTo>
                <a:lnTo>
                  <a:pt x="1549" y="440"/>
                </a:lnTo>
                <a:lnTo>
                  <a:pt x="1403" y="419"/>
                </a:lnTo>
                <a:lnTo>
                  <a:pt x="1403" y="314"/>
                </a:lnTo>
                <a:lnTo>
                  <a:pt x="1298" y="272"/>
                </a:lnTo>
                <a:lnTo>
                  <a:pt x="1215" y="314"/>
                </a:lnTo>
                <a:lnTo>
                  <a:pt x="1047" y="251"/>
                </a:lnTo>
                <a:lnTo>
                  <a:pt x="942" y="209"/>
                </a:lnTo>
                <a:lnTo>
                  <a:pt x="880" y="272"/>
                </a:lnTo>
                <a:lnTo>
                  <a:pt x="880" y="356"/>
                </a:lnTo>
                <a:lnTo>
                  <a:pt x="901" y="419"/>
                </a:lnTo>
                <a:lnTo>
                  <a:pt x="880" y="440"/>
                </a:lnTo>
                <a:lnTo>
                  <a:pt x="838" y="544"/>
                </a:lnTo>
                <a:lnTo>
                  <a:pt x="796" y="628"/>
                </a:lnTo>
                <a:lnTo>
                  <a:pt x="796" y="774"/>
                </a:lnTo>
                <a:lnTo>
                  <a:pt x="775" y="984"/>
                </a:lnTo>
                <a:lnTo>
                  <a:pt x="733" y="1109"/>
                </a:lnTo>
                <a:lnTo>
                  <a:pt x="817" y="1172"/>
                </a:lnTo>
                <a:lnTo>
                  <a:pt x="880" y="1256"/>
                </a:lnTo>
                <a:lnTo>
                  <a:pt x="922" y="1318"/>
                </a:lnTo>
                <a:lnTo>
                  <a:pt x="901" y="1402"/>
                </a:lnTo>
                <a:lnTo>
                  <a:pt x="608" y="1800"/>
                </a:lnTo>
                <a:lnTo>
                  <a:pt x="419" y="2009"/>
                </a:lnTo>
                <a:lnTo>
                  <a:pt x="378" y="2092"/>
                </a:lnTo>
                <a:lnTo>
                  <a:pt x="147" y="2511"/>
                </a:lnTo>
                <a:lnTo>
                  <a:pt x="106" y="2553"/>
                </a:lnTo>
                <a:lnTo>
                  <a:pt x="106" y="2720"/>
                </a:lnTo>
                <a:lnTo>
                  <a:pt x="85" y="2929"/>
                </a:lnTo>
                <a:lnTo>
                  <a:pt x="1" y="3139"/>
                </a:lnTo>
                <a:lnTo>
                  <a:pt x="43" y="3264"/>
                </a:lnTo>
                <a:lnTo>
                  <a:pt x="1" y="3285"/>
                </a:lnTo>
                <a:lnTo>
                  <a:pt x="43" y="3306"/>
                </a:lnTo>
                <a:lnTo>
                  <a:pt x="106" y="3285"/>
                </a:lnTo>
                <a:lnTo>
                  <a:pt x="210" y="3201"/>
                </a:lnTo>
                <a:lnTo>
                  <a:pt x="273" y="3243"/>
                </a:lnTo>
                <a:lnTo>
                  <a:pt x="315" y="3285"/>
                </a:lnTo>
                <a:lnTo>
                  <a:pt x="398" y="3285"/>
                </a:lnTo>
                <a:lnTo>
                  <a:pt x="461" y="3243"/>
                </a:lnTo>
                <a:lnTo>
                  <a:pt x="461" y="3160"/>
                </a:lnTo>
                <a:lnTo>
                  <a:pt x="566" y="3160"/>
                </a:lnTo>
                <a:lnTo>
                  <a:pt x="566" y="3180"/>
                </a:lnTo>
                <a:lnTo>
                  <a:pt x="608" y="3139"/>
                </a:lnTo>
                <a:lnTo>
                  <a:pt x="670" y="3139"/>
                </a:lnTo>
                <a:lnTo>
                  <a:pt x="712" y="3076"/>
                </a:lnTo>
                <a:lnTo>
                  <a:pt x="1633" y="3076"/>
                </a:lnTo>
                <a:lnTo>
                  <a:pt x="2407" y="3034"/>
                </a:lnTo>
                <a:lnTo>
                  <a:pt x="2575" y="2469"/>
                </a:lnTo>
                <a:lnTo>
                  <a:pt x="2595" y="2323"/>
                </a:lnTo>
                <a:lnTo>
                  <a:pt x="2700" y="2197"/>
                </a:lnTo>
                <a:lnTo>
                  <a:pt x="2784" y="2051"/>
                </a:lnTo>
                <a:lnTo>
                  <a:pt x="2867" y="1988"/>
                </a:lnTo>
                <a:lnTo>
                  <a:pt x="2909" y="1883"/>
                </a:lnTo>
                <a:lnTo>
                  <a:pt x="2972" y="1820"/>
                </a:lnTo>
                <a:lnTo>
                  <a:pt x="2972" y="1779"/>
                </a:lnTo>
                <a:lnTo>
                  <a:pt x="3181" y="1779"/>
                </a:lnTo>
                <a:lnTo>
                  <a:pt x="3223" y="1632"/>
                </a:lnTo>
                <a:lnTo>
                  <a:pt x="3223" y="1528"/>
                </a:lnTo>
                <a:lnTo>
                  <a:pt x="3349" y="1381"/>
                </a:lnTo>
                <a:lnTo>
                  <a:pt x="3349" y="1276"/>
                </a:lnTo>
                <a:lnTo>
                  <a:pt x="3328" y="1151"/>
                </a:lnTo>
                <a:lnTo>
                  <a:pt x="3244" y="1067"/>
                </a:lnTo>
                <a:lnTo>
                  <a:pt x="3307" y="1004"/>
                </a:lnTo>
                <a:lnTo>
                  <a:pt x="3223" y="963"/>
                </a:lnTo>
                <a:lnTo>
                  <a:pt x="3139" y="900"/>
                </a:lnTo>
                <a:lnTo>
                  <a:pt x="3077" y="753"/>
                </a:lnTo>
                <a:lnTo>
                  <a:pt x="2930" y="628"/>
                </a:lnTo>
                <a:lnTo>
                  <a:pt x="2930" y="481"/>
                </a:lnTo>
                <a:lnTo>
                  <a:pt x="2909" y="356"/>
                </a:lnTo>
                <a:lnTo>
                  <a:pt x="2826" y="356"/>
                </a:lnTo>
                <a:lnTo>
                  <a:pt x="2826" y="251"/>
                </a:lnTo>
                <a:lnTo>
                  <a:pt x="2784" y="230"/>
                </a:lnTo>
                <a:lnTo>
                  <a:pt x="2763" y="63"/>
                </a:lnTo>
                <a:lnTo>
                  <a:pt x="2700"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24" name="Google Shape;10591;p32">
            <a:extLst>
              <a:ext uri="{FF2B5EF4-FFF2-40B4-BE49-F238E27FC236}">
                <a16:creationId xmlns:a16="http://schemas.microsoft.com/office/drawing/2014/main" id="{5E16EA06-ABD1-3B5A-3E5C-9CFA72835FD7}"/>
              </a:ext>
            </a:extLst>
          </p:cNvPr>
          <p:cNvSpPr/>
          <p:nvPr/>
        </p:nvSpPr>
        <p:spPr>
          <a:xfrm>
            <a:off x="8054849" y="4033881"/>
            <a:ext cx="291417" cy="190762"/>
          </a:xfrm>
          <a:custGeom>
            <a:avLst/>
            <a:gdLst/>
            <a:ahLst/>
            <a:cxnLst/>
            <a:rect l="l" t="t" r="r" b="b"/>
            <a:pathLst>
              <a:path w="7534" h="5086" extrusionOk="0">
                <a:moveTo>
                  <a:pt x="4750" y="1"/>
                </a:moveTo>
                <a:lnTo>
                  <a:pt x="4708" y="64"/>
                </a:lnTo>
                <a:lnTo>
                  <a:pt x="4583" y="147"/>
                </a:lnTo>
                <a:lnTo>
                  <a:pt x="4499" y="84"/>
                </a:lnTo>
                <a:lnTo>
                  <a:pt x="4374" y="84"/>
                </a:lnTo>
                <a:lnTo>
                  <a:pt x="4269" y="168"/>
                </a:lnTo>
                <a:lnTo>
                  <a:pt x="4123" y="252"/>
                </a:lnTo>
                <a:lnTo>
                  <a:pt x="4081" y="315"/>
                </a:lnTo>
                <a:lnTo>
                  <a:pt x="4123" y="398"/>
                </a:lnTo>
                <a:lnTo>
                  <a:pt x="4039" y="419"/>
                </a:lnTo>
                <a:lnTo>
                  <a:pt x="3934" y="587"/>
                </a:lnTo>
                <a:lnTo>
                  <a:pt x="3872" y="587"/>
                </a:lnTo>
                <a:lnTo>
                  <a:pt x="3830" y="566"/>
                </a:lnTo>
                <a:lnTo>
                  <a:pt x="3746" y="670"/>
                </a:lnTo>
                <a:lnTo>
                  <a:pt x="3746" y="733"/>
                </a:lnTo>
                <a:lnTo>
                  <a:pt x="3662" y="796"/>
                </a:lnTo>
                <a:lnTo>
                  <a:pt x="3641" y="900"/>
                </a:lnTo>
                <a:lnTo>
                  <a:pt x="3662" y="984"/>
                </a:lnTo>
                <a:lnTo>
                  <a:pt x="3641" y="1089"/>
                </a:lnTo>
                <a:lnTo>
                  <a:pt x="3537" y="1131"/>
                </a:lnTo>
                <a:lnTo>
                  <a:pt x="3432" y="1214"/>
                </a:lnTo>
                <a:lnTo>
                  <a:pt x="3202" y="1235"/>
                </a:lnTo>
                <a:lnTo>
                  <a:pt x="3035" y="1256"/>
                </a:lnTo>
                <a:lnTo>
                  <a:pt x="2909" y="1235"/>
                </a:lnTo>
                <a:lnTo>
                  <a:pt x="2804" y="1193"/>
                </a:lnTo>
                <a:lnTo>
                  <a:pt x="2679" y="1214"/>
                </a:lnTo>
                <a:lnTo>
                  <a:pt x="2595" y="1193"/>
                </a:lnTo>
                <a:lnTo>
                  <a:pt x="2511" y="1235"/>
                </a:lnTo>
                <a:lnTo>
                  <a:pt x="2491" y="1340"/>
                </a:lnTo>
                <a:lnTo>
                  <a:pt x="2595" y="1445"/>
                </a:lnTo>
                <a:lnTo>
                  <a:pt x="2658" y="1445"/>
                </a:lnTo>
                <a:lnTo>
                  <a:pt x="2679" y="1528"/>
                </a:lnTo>
                <a:lnTo>
                  <a:pt x="2511" y="1633"/>
                </a:lnTo>
                <a:lnTo>
                  <a:pt x="2449" y="1737"/>
                </a:lnTo>
                <a:lnTo>
                  <a:pt x="2281" y="1737"/>
                </a:lnTo>
                <a:lnTo>
                  <a:pt x="1947" y="1821"/>
                </a:lnTo>
                <a:lnTo>
                  <a:pt x="1821" y="1926"/>
                </a:lnTo>
                <a:lnTo>
                  <a:pt x="1633" y="1968"/>
                </a:lnTo>
                <a:lnTo>
                  <a:pt x="1507" y="2072"/>
                </a:lnTo>
                <a:lnTo>
                  <a:pt x="1403" y="2093"/>
                </a:lnTo>
                <a:lnTo>
                  <a:pt x="1340" y="2051"/>
                </a:lnTo>
                <a:lnTo>
                  <a:pt x="1298" y="1926"/>
                </a:lnTo>
                <a:lnTo>
                  <a:pt x="1235" y="1863"/>
                </a:lnTo>
                <a:lnTo>
                  <a:pt x="1151" y="1926"/>
                </a:lnTo>
                <a:lnTo>
                  <a:pt x="1151" y="2051"/>
                </a:lnTo>
                <a:lnTo>
                  <a:pt x="1110" y="2177"/>
                </a:lnTo>
                <a:lnTo>
                  <a:pt x="942" y="2177"/>
                </a:lnTo>
                <a:lnTo>
                  <a:pt x="838" y="2198"/>
                </a:lnTo>
                <a:lnTo>
                  <a:pt x="733" y="2198"/>
                </a:lnTo>
                <a:lnTo>
                  <a:pt x="712" y="2072"/>
                </a:lnTo>
                <a:lnTo>
                  <a:pt x="670" y="2030"/>
                </a:lnTo>
                <a:lnTo>
                  <a:pt x="670" y="2051"/>
                </a:lnTo>
                <a:lnTo>
                  <a:pt x="566" y="2198"/>
                </a:lnTo>
                <a:lnTo>
                  <a:pt x="461" y="2240"/>
                </a:lnTo>
                <a:lnTo>
                  <a:pt x="398" y="2365"/>
                </a:lnTo>
                <a:lnTo>
                  <a:pt x="294" y="2553"/>
                </a:lnTo>
                <a:lnTo>
                  <a:pt x="252" y="2679"/>
                </a:lnTo>
                <a:lnTo>
                  <a:pt x="147" y="2867"/>
                </a:lnTo>
                <a:lnTo>
                  <a:pt x="63" y="2867"/>
                </a:lnTo>
                <a:lnTo>
                  <a:pt x="1" y="2930"/>
                </a:lnTo>
                <a:lnTo>
                  <a:pt x="42" y="3077"/>
                </a:lnTo>
                <a:lnTo>
                  <a:pt x="84" y="3223"/>
                </a:lnTo>
                <a:lnTo>
                  <a:pt x="63" y="3349"/>
                </a:lnTo>
                <a:lnTo>
                  <a:pt x="84" y="3516"/>
                </a:lnTo>
                <a:lnTo>
                  <a:pt x="105" y="3641"/>
                </a:lnTo>
                <a:lnTo>
                  <a:pt x="105" y="3872"/>
                </a:lnTo>
                <a:lnTo>
                  <a:pt x="168" y="3934"/>
                </a:lnTo>
                <a:lnTo>
                  <a:pt x="314" y="4018"/>
                </a:lnTo>
                <a:lnTo>
                  <a:pt x="419" y="4123"/>
                </a:lnTo>
                <a:lnTo>
                  <a:pt x="461" y="4248"/>
                </a:lnTo>
                <a:lnTo>
                  <a:pt x="607" y="4458"/>
                </a:lnTo>
                <a:lnTo>
                  <a:pt x="691" y="4604"/>
                </a:lnTo>
                <a:lnTo>
                  <a:pt x="775" y="4688"/>
                </a:lnTo>
                <a:lnTo>
                  <a:pt x="942" y="4813"/>
                </a:lnTo>
                <a:lnTo>
                  <a:pt x="942" y="4960"/>
                </a:lnTo>
                <a:lnTo>
                  <a:pt x="942" y="5022"/>
                </a:lnTo>
                <a:lnTo>
                  <a:pt x="984" y="5085"/>
                </a:lnTo>
                <a:lnTo>
                  <a:pt x="1005" y="5085"/>
                </a:lnTo>
                <a:lnTo>
                  <a:pt x="1256" y="4667"/>
                </a:lnTo>
                <a:lnTo>
                  <a:pt x="1403" y="4499"/>
                </a:lnTo>
                <a:lnTo>
                  <a:pt x="1507" y="4478"/>
                </a:lnTo>
                <a:lnTo>
                  <a:pt x="1549" y="4437"/>
                </a:lnTo>
                <a:lnTo>
                  <a:pt x="1779" y="4332"/>
                </a:lnTo>
                <a:lnTo>
                  <a:pt x="1884" y="4353"/>
                </a:lnTo>
                <a:lnTo>
                  <a:pt x="1947" y="4290"/>
                </a:lnTo>
                <a:lnTo>
                  <a:pt x="2135" y="4290"/>
                </a:lnTo>
                <a:lnTo>
                  <a:pt x="2156" y="4353"/>
                </a:lnTo>
                <a:lnTo>
                  <a:pt x="2260" y="4395"/>
                </a:lnTo>
                <a:lnTo>
                  <a:pt x="2302" y="4374"/>
                </a:lnTo>
                <a:lnTo>
                  <a:pt x="2386" y="4353"/>
                </a:lnTo>
                <a:lnTo>
                  <a:pt x="2386" y="4269"/>
                </a:lnTo>
                <a:lnTo>
                  <a:pt x="2407" y="4185"/>
                </a:lnTo>
                <a:lnTo>
                  <a:pt x="2470" y="4144"/>
                </a:lnTo>
                <a:lnTo>
                  <a:pt x="2365" y="4018"/>
                </a:lnTo>
                <a:lnTo>
                  <a:pt x="2365" y="3955"/>
                </a:lnTo>
                <a:lnTo>
                  <a:pt x="2449" y="3955"/>
                </a:lnTo>
                <a:lnTo>
                  <a:pt x="2491" y="3913"/>
                </a:lnTo>
                <a:lnTo>
                  <a:pt x="2491" y="3851"/>
                </a:lnTo>
                <a:lnTo>
                  <a:pt x="2553" y="3767"/>
                </a:lnTo>
                <a:lnTo>
                  <a:pt x="2553" y="3704"/>
                </a:lnTo>
                <a:lnTo>
                  <a:pt x="2595" y="3662"/>
                </a:lnTo>
                <a:lnTo>
                  <a:pt x="2679" y="3662"/>
                </a:lnTo>
                <a:lnTo>
                  <a:pt x="2763" y="3558"/>
                </a:lnTo>
                <a:lnTo>
                  <a:pt x="2867" y="3600"/>
                </a:lnTo>
                <a:lnTo>
                  <a:pt x="2867" y="3537"/>
                </a:lnTo>
                <a:lnTo>
                  <a:pt x="2930" y="3537"/>
                </a:lnTo>
                <a:lnTo>
                  <a:pt x="3014" y="3600"/>
                </a:lnTo>
                <a:lnTo>
                  <a:pt x="3076" y="3621"/>
                </a:lnTo>
                <a:lnTo>
                  <a:pt x="3244" y="3746"/>
                </a:lnTo>
                <a:lnTo>
                  <a:pt x="3327" y="3767"/>
                </a:lnTo>
                <a:lnTo>
                  <a:pt x="3495" y="3913"/>
                </a:lnTo>
                <a:lnTo>
                  <a:pt x="3516" y="3955"/>
                </a:lnTo>
                <a:lnTo>
                  <a:pt x="3641" y="3934"/>
                </a:lnTo>
                <a:lnTo>
                  <a:pt x="3767" y="4018"/>
                </a:lnTo>
                <a:lnTo>
                  <a:pt x="3913" y="4018"/>
                </a:lnTo>
                <a:lnTo>
                  <a:pt x="3976" y="4039"/>
                </a:lnTo>
                <a:lnTo>
                  <a:pt x="4060" y="3976"/>
                </a:lnTo>
                <a:lnTo>
                  <a:pt x="4144" y="3976"/>
                </a:lnTo>
                <a:lnTo>
                  <a:pt x="4248" y="4039"/>
                </a:lnTo>
                <a:lnTo>
                  <a:pt x="4374" y="4060"/>
                </a:lnTo>
                <a:lnTo>
                  <a:pt x="4436" y="4081"/>
                </a:lnTo>
                <a:lnTo>
                  <a:pt x="4562" y="4060"/>
                </a:lnTo>
                <a:lnTo>
                  <a:pt x="4583" y="4018"/>
                </a:lnTo>
                <a:lnTo>
                  <a:pt x="4541" y="3955"/>
                </a:lnTo>
                <a:lnTo>
                  <a:pt x="4499" y="3913"/>
                </a:lnTo>
                <a:lnTo>
                  <a:pt x="4604" y="3809"/>
                </a:lnTo>
                <a:lnTo>
                  <a:pt x="4688" y="3704"/>
                </a:lnTo>
                <a:lnTo>
                  <a:pt x="4792" y="3704"/>
                </a:lnTo>
                <a:lnTo>
                  <a:pt x="4897" y="3725"/>
                </a:lnTo>
                <a:lnTo>
                  <a:pt x="4980" y="3809"/>
                </a:lnTo>
                <a:lnTo>
                  <a:pt x="5064" y="3767"/>
                </a:lnTo>
                <a:lnTo>
                  <a:pt x="5294" y="3746"/>
                </a:lnTo>
                <a:lnTo>
                  <a:pt x="5336" y="3704"/>
                </a:lnTo>
                <a:lnTo>
                  <a:pt x="5420" y="3641"/>
                </a:lnTo>
                <a:lnTo>
                  <a:pt x="5650" y="3537"/>
                </a:lnTo>
                <a:lnTo>
                  <a:pt x="5734" y="3558"/>
                </a:lnTo>
                <a:lnTo>
                  <a:pt x="5755" y="3600"/>
                </a:lnTo>
                <a:lnTo>
                  <a:pt x="5796" y="3600"/>
                </a:lnTo>
                <a:lnTo>
                  <a:pt x="5817" y="3662"/>
                </a:lnTo>
                <a:lnTo>
                  <a:pt x="5859" y="3662"/>
                </a:lnTo>
                <a:lnTo>
                  <a:pt x="5943" y="3621"/>
                </a:lnTo>
                <a:lnTo>
                  <a:pt x="6068" y="3621"/>
                </a:lnTo>
                <a:lnTo>
                  <a:pt x="6152" y="3600"/>
                </a:lnTo>
                <a:lnTo>
                  <a:pt x="6236" y="3600"/>
                </a:lnTo>
                <a:lnTo>
                  <a:pt x="6320" y="3495"/>
                </a:lnTo>
                <a:lnTo>
                  <a:pt x="6278" y="3453"/>
                </a:lnTo>
                <a:lnTo>
                  <a:pt x="6278" y="3411"/>
                </a:lnTo>
                <a:lnTo>
                  <a:pt x="6361" y="3411"/>
                </a:lnTo>
                <a:lnTo>
                  <a:pt x="6445" y="3453"/>
                </a:lnTo>
                <a:lnTo>
                  <a:pt x="6633" y="3453"/>
                </a:lnTo>
                <a:lnTo>
                  <a:pt x="6675" y="3495"/>
                </a:lnTo>
                <a:lnTo>
                  <a:pt x="6759" y="3516"/>
                </a:lnTo>
                <a:lnTo>
                  <a:pt x="6843" y="3558"/>
                </a:lnTo>
                <a:lnTo>
                  <a:pt x="7073" y="3558"/>
                </a:lnTo>
                <a:lnTo>
                  <a:pt x="7094" y="3600"/>
                </a:lnTo>
                <a:lnTo>
                  <a:pt x="7282" y="3516"/>
                </a:lnTo>
                <a:lnTo>
                  <a:pt x="7408" y="3516"/>
                </a:lnTo>
                <a:lnTo>
                  <a:pt x="7512" y="3558"/>
                </a:lnTo>
                <a:lnTo>
                  <a:pt x="7533" y="3600"/>
                </a:lnTo>
                <a:lnTo>
                  <a:pt x="7533" y="3558"/>
                </a:lnTo>
                <a:lnTo>
                  <a:pt x="7491" y="3495"/>
                </a:lnTo>
                <a:lnTo>
                  <a:pt x="7387" y="3432"/>
                </a:lnTo>
                <a:lnTo>
                  <a:pt x="7303" y="3390"/>
                </a:lnTo>
                <a:lnTo>
                  <a:pt x="7303" y="3202"/>
                </a:lnTo>
                <a:lnTo>
                  <a:pt x="7303" y="3139"/>
                </a:lnTo>
                <a:lnTo>
                  <a:pt x="7219" y="3077"/>
                </a:lnTo>
                <a:lnTo>
                  <a:pt x="7010" y="3035"/>
                </a:lnTo>
                <a:lnTo>
                  <a:pt x="6968" y="2972"/>
                </a:lnTo>
                <a:lnTo>
                  <a:pt x="6989" y="2867"/>
                </a:lnTo>
                <a:lnTo>
                  <a:pt x="6947" y="2805"/>
                </a:lnTo>
                <a:lnTo>
                  <a:pt x="6843" y="2784"/>
                </a:lnTo>
                <a:lnTo>
                  <a:pt x="6780" y="2721"/>
                </a:lnTo>
                <a:lnTo>
                  <a:pt x="6759" y="2553"/>
                </a:lnTo>
                <a:lnTo>
                  <a:pt x="6738" y="2491"/>
                </a:lnTo>
                <a:lnTo>
                  <a:pt x="6550" y="2365"/>
                </a:lnTo>
                <a:lnTo>
                  <a:pt x="6487" y="2386"/>
                </a:lnTo>
                <a:lnTo>
                  <a:pt x="6382" y="2344"/>
                </a:lnTo>
                <a:lnTo>
                  <a:pt x="6361" y="2365"/>
                </a:lnTo>
                <a:lnTo>
                  <a:pt x="6257" y="2344"/>
                </a:lnTo>
                <a:lnTo>
                  <a:pt x="6131" y="2240"/>
                </a:lnTo>
                <a:lnTo>
                  <a:pt x="6173" y="2177"/>
                </a:lnTo>
                <a:lnTo>
                  <a:pt x="6215" y="2135"/>
                </a:lnTo>
                <a:lnTo>
                  <a:pt x="6278" y="2072"/>
                </a:lnTo>
                <a:lnTo>
                  <a:pt x="6320" y="1989"/>
                </a:lnTo>
                <a:lnTo>
                  <a:pt x="6257" y="1926"/>
                </a:lnTo>
                <a:lnTo>
                  <a:pt x="6152" y="1926"/>
                </a:lnTo>
                <a:lnTo>
                  <a:pt x="6048" y="1863"/>
                </a:lnTo>
                <a:lnTo>
                  <a:pt x="6006" y="1779"/>
                </a:lnTo>
                <a:lnTo>
                  <a:pt x="5922" y="1737"/>
                </a:lnTo>
                <a:lnTo>
                  <a:pt x="5817" y="1737"/>
                </a:lnTo>
                <a:lnTo>
                  <a:pt x="5692" y="1654"/>
                </a:lnTo>
                <a:lnTo>
                  <a:pt x="5608" y="1612"/>
                </a:lnTo>
                <a:lnTo>
                  <a:pt x="5587" y="1465"/>
                </a:lnTo>
                <a:lnTo>
                  <a:pt x="5629" y="1403"/>
                </a:lnTo>
                <a:lnTo>
                  <a:pt x="5545" y="1361"/>
                </a:lnTo>
                <a:lnTo>
                  <a:pt x="5399" y="1361"/>
                </a:lnTo>
                <a:lnTo>
                  <a:pt x="5336" y="1424"/>
                </a:lnTo>
                <a:lnTo>
                  <a:pt x="5211" y="1424"/>
                </a:lnTo>
                <a:lnTo>
                  <a:pt x="5106" y="1340"/>
                </a:lnTo>
                <a:lnTo>
                  <a:pt x="5106" y="1152"/>
                </a:lnTo>
                <a:lnTo>
                  <a:pt x="5169" y="1047"/>
                </a:lnTo>
                <a:lnTo>
                  <a:pt x="5190" y="1005"/>
                </a:lnTo>
                <a:lnTo>
                  <a:pt x="5211" y="880"/>
                </a:lnTo>
                <a:lnTo>
                  <a:pt x="5190" y="796"/>
                </a:lnTo>
                <a:lnTo>
                  <a:pt x="5085" y="566"/>
                </a:lnTo>
                <a:lnTo>
                  <a:pt x="4918" y="377"/>
                </a:lnTo>
                <a:lnTo>
                  <a:pt x="4897" y="294"/>
                </a:lnTo>
                <a:lnTo>
                  <a:pt x="4771" y="189"/>
                </a:lnTo>
                <a:lnTo>
                  <a:pt x="4813" y="168"/>
                </a:lnTo>
                <a:lnTo>
                  <a:pt x="4813" y="84"/>
                </a:lnTo>
                <a:lnTo>
                  <a:pt x="4750"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25" name="Google Shape;10592;p32">
            <a:extLst>
              <a:ext uri="{FF2B5EF4-FFF2-40B4-BE49-F238E27FC236}">
                <a16:creationId xmlns:a16="http://schemas.microsoft.com/office/drawing/2014/main" id="{25EF7390-B492-F092-FF28-D3450A71E41C}"/>
              </a:ext>
            </a:extLst>
          </p:cNvPr>
          <p:cNvSpPr/>
          <p:nvPr/>
        </p:nvSpPr>
        <p:spPr>
          <a:xfrm>
            <a:off x="7935869" y="3533202"/>
            <a:ext cx="345645" cy="311609"/>
          </a:xfrm>
          <a:custGeom>
            <a:avLst/>
            <a:gdLst/>
            <a:ahLst/>
            <a:cxnLst/>
            <a:rect l="l" t="t" r="r" b="b"/>
            <a:pathLst>
              <a:path w="8936" h="8308" extrusionOk="0">
                <a:moveTo>
                  <a:pt x="1068" y="1"/>
                </a:moveTo>
                <a:lnTo>
                  <a:pt x="1047" y="42"/>
                </a:lnTo>
                <a:lnTo>
                  <a:pt x="1089" y="252"/>
                </a:lnTo>
                <a:lnTo>
                  <a:pt x="1152" y="314"/>
                </a:lnTo>
                <a:lnTo>
                  <a:pt x="1026" y="482"/>
                </a:lnTo>
                <a:lnTo>
                  <a:pt x="670" y="691"/>
                </a:lnTo>
                <a:lnTo>
                  <a:pt x="670" y="775"/>
                </a:lnTo>
                <a:lnTo>
                  <a:pt x="566" y="900"/>
                </a:lnTo>
                <a:lnTo>
                  <a:pt x="440" y="900"/>
                </a:lnTo>
                <a:lnTo>
                  <a:pt x="357" y="963"/>
                </a:lnTo>
                <a:lnTo>
                  <a:pt x="357" y="1047"/>
                </a:lnTo>
                <a:lnTo>
                  <a:pt x="336" y="1109"/>
                </a:lnTo>
                <a:lnTo>
                  <a:pt x="398" y="1298"/>
                </a:lnTo>
                <a:lnTo>
                  <a:pt x="398" y="1423"/>
                </a:lnTo>
                <a:lnTo>
                  <a:pt x="357" y="1465"/>
                </a:lnTo>
                <a:lnTo>
                  <a:pt x="357" y="1507"/>
                </a:lnTo>
                <a:lnTo>
                  <a:pt x="336" y="1570"/>
                </a:lnTo>
                <a:lnTo>
                  <a:pt x="294" y="1674"/>
                </a:lnTo>
                <a:lnTo>
                  <a:pt x="189" y="1716"/>
                </a:lnTo>
                <a:lnTo>
                  <a:pt x="147" y="1737"/>
                </a:lnTo>
                <a:lnTo>
                  <a:pt x="85" y="1737"/>
                </a:lnTo>
                <a:lnTo>
                  <a:pt x="22" y="1800"/>
                </a:lnTo>
                <a:lnTo>
                  <a:pt x="22" y="2009"/>
                </a:lnTo>
                <a:lnTo>
                  <a:pt x="85" y="2030"/>
                </a:lnTo>
                <a:lnTo>
                  <a:pt x="147" y="2156"/>
                </a:lnTo>
                <a:lnTo>
                  <a:pt x="147" y="2553"/>
                </a:lnTo>
                <a:lnTo>
                  <a:pt x="189" y="2762"/>
                </a:lnTo>
                <a:lnTo>
                  <a:pt x="189" y="2825"/>
                </a:lnTo>
                <a:lnTo>
                  <a:pt x="189" y="3139"/>
                </a:lnTo>
                <a:lnTo>
                  <a:pt x="252" y="3286"/>
                </a:lnTo>
                <a:lnTo>
                  <a:pt x="210" y="3599"/>
                </a:lnTo>
                <a:lnTo>
                  <a:pt x="189" y="3662"/>
                </a:lnTo>
                <a:lnTo>
                  <a:pt x="231" y="3788"/>
                </a:lnTo>
                <a:lnTo>
                  <a:pt x="252" y="3997"/>
                </a:lnTo>
                <a:lnTo>
                  <a:pt x="210" y="4081"/>
                </a:lnTo>
                <a:lnTo>
                  <a:pt x="85" y="4185"/>
                </a:lnTo>
                <a:lnTo>
                  <a:pt x="43" y="4227"/>
                </a:lnTo>
                <a:lnTo>
                  <a:pt x="1" y="4290"/>
                </a:lnTo>
                <a:lnTo>
                  <a:pt x="85" y="4353"/>
                </a:lnTo>
                <a:lnTo>
                  <a:pt x="210" y="4541"/>
                </a:lnTo>
                <a:lnTo>
                  <a:pt x="315" y="4771"/>
                </a:lnTo>
                <a:lnTo>
                  <a:pt x="357" y="4813"/>
                </a:lnTo>
                <a:lnTo>
                  <a:pt x="398" y="4938"/>
                </a:lnTo>
                <a:lnTo>
                  <a:pt x="357" y="5022"/>
                </a:lnTo>
                <a:lnTo>
                  <a:pt x="398" y="5169"/>
                </a:lnTo>
                <a:lnTo>
                  <a:pt x="440" y="5252"/>
                </a:lnTo>
                <a:lnTo>
                  <a:pt x="461" y="5357"/>
                </a:lnTo>
                <a:lnTo>
                  <a:pt x="545" y="5441"/>
                </a:lnTo>
                <a:lnTo>
                  <a:pt x="984" y="5441"/>
                </a:lnTo>
                <a:lnTo>
                  <a:pt x="1089" y="5503"/>
                </a:lnTo>
                <a:lnTo>
                  <a:pt x="1173" y="5650"/>
                </a:lnTo>
                <a:lnTo>
                  <a:pt x="1277" y="5880"/>
                </a:lnTo>
                <a:lnTo>
                  <a:pt x="1340" y="5922"/>
                </a:lnTo>
                <a:lnTo>
                  <a:pt x="1403" y="6006"/>
                </a:lnTo>
                <a:lnTo>
                  <a:pt x="1486" y="6089"/>
                </a:lnTo>
                <a:lnTo>
                  <a:pt x="2491" y="6319"/>
                </a:lnTo>
                <a:lnTo>
                  <a:pt x="2595" y="6424"/>
                </a:lnTo>
                <a:lnTo>
                  <a:pt x="3118" y="6215"/>
                </a:lnTo>
                <a:lnTo>
                  <a:pt x="3746" y="5964"/>
                </a:lnTo>
                <a:lnTo>
                  <a:pt x="8391" y="8307"/>
                </a:lnTo>
                <a:lnTo>
                  <a:pt x="8391" y="8098"/>
                </a:lnTo>
                <a:lnTo>
                  <a:pt x="8935" y="8056"/>
                </a:lnTo>
                <a:lnTo>
                  <a:pt x="8705" y="2344"/>
                </a:lnTo>
                <a:lnTo>
                  <a:pt x="8621" y="2051"/>
                </a:lnTo>
                <a:lnTo>
                  <a:pt x="8580" y="1905"/>
                </a:lnTo>
                <a:lnTo>
                  <a:pt x="8621" y="1716"/>
                </a:lnTo>
                <a:lnTo>
                  <a:pt x="8705" y="1507"/>
                </a:lnTo>
                <a:lnTo>
                  <a:pt x="8705" y="1381"/>
                </a:lnTo>
                <a:lnTo>
                  <a:pt x="8663" y="1214"/>
                </a:lnTo>
                <a:lnTo>
                  <a:pt x="8705" y="984"/>
                </a:lnTo>
                <a:lnTo>
                  <a:pt x="8726" y="879"/>
                </a:lnTo>
                <a:lnTo>
                  <a:pt x="8684" y="733"/>
                </a:lnTo>
                <a:lnTo>
                  <a:pt x="8600" y="649"/>
                </a:lnTo>
                <a:lnTo>
                  <a:pt x="8496" y="628"/>
                </a:lnTo>
                <a:lnTo>
                  <a:pt x="8391" y="649"/>
                </a:lnTo>
                <a:lnTo>
                  <a:pt x="7994" y="586"/>
                </a:lnTo>
                <a:lnTo>
                  <a:pt x="7931" y="524"/>
                </a:lnTo>
                <a:lnTo>
                  <a:pt x="7764" y="524"/>
                </a:lnTo>
                <a:lnTo>
                  <a:pt x="7575" y="461"/>
                </a:lnTo>
                <a:lnTo>
                  <a:pt x="7533" y="377"/>
                </a:lnTo>
                <a:lnTo>
                  <a:pt x="7575" y="356"/>
                </a:lnTo>
                <a:lnTo>
                  <a:pt x="7554" y="314"/>
                </a:lnTo>
                <a:lnTo>
                  <a:pt x="7324" y="168"/>
                </a:lnTo>
                <a:lnTo>
                  <a:pt x="7199" y="168"/>
                </a:lnTo>
                <a:lnTo>
                  <a:pt x="7010" y="126"/>
                </a:lnTo>
                <a:lnTo>
                  <a:pt x="6948" y="105"/>
                </a:lnTo>
                <a:lnTo>
                  <a:pt x="6885" y="147"/>
                </a:lnTo>
                <a:lnTo>
                  <a:pt x="6780" y="63"/>
                </a:lnTo>
                <a:lnTo>
                  <a:pt x="6717" y="63"/>
                </a:lnTo>
                <a:lnTo>
                  <a:pt x="6529" y="168"/>
                </a:lnTo>
                <a:lnTo>
                  <a:pt x="6257" y="210"/>
                </a:lnTo>
                <a:lnTo>
                  <a:pt x="6006" y="314"/>
                </a:lnTo>
                <a:lnTo>
                  <a:pt x="5880" y="440"/>
                </a:lnTo>
                <a:lnTo>
                  <a:pt x="5839" y="586"/>
                </a:lnTo>
                <a:lnTo>
                  <a:pt x="5776" y="670"/>
                </a:lnTo>
                <a:lnTo>
                  <a:pt x="5755" y="963"/>
                </a:lnTo>
                <a:lnTo>
                  <a:pt x="5859" y="1109"/>
                </a:lnTo>
                <a:lnTo>
                  <a:pt x="5943" y="1361"/>
                </a:lnTo>
                <a:lnTo>
                  <a:pt x="5880" y="1486"/>
                </a:lnTo>
                <a:lnTo>
                  <a:pt x="5734" y="1633"/>
                </a:lnTo>
                <a:lnTo>
                  <a:pt x="5692" y="1695"/>
                </a:lnTo>
                <a:lnTo>
                  <a:pt x="5525" y="1842"/>
                </a:lnTo>
                <a:lnTo>
                  <a:pt x="5378" y="1905"/>
                </a:lnTo>
                <a:lnTo>
                  <a:pt x="5148" y="1800"/>
                </a:lnTo>
                <a:lnTo>
                  <a:pt x="4918" y="1612"/>
                </a:lnTo>
                <a:lnTo>
                  <a:pt x="4730" y="1486"/>
                </a:lnTo>
                <a:lnTo>
                  <a:pt x="4479" y="1319"/>
                </a:lnTo>
                <a:lnTo>
                  <a:pt x="4060" y="1172"/>
                </a:lnTo>
                <a:lnTo>
                  <a:pt x="3872" y="1151"/>
                </a:lnTo>
                <a:lnTo>
                  <a:pt x="3788" y="1172"/>
                </a:lnTo>
                <a:lnTo>
                  <a:pt x="3579" y="1172"/>
                </a:lnTo>
                <a:lnTo>
                  <a:pt x="3390" y="1068"/>
                </a:lnTo>
                <a:lnTo>
                  <a:pt x="3223" y="733"/>
                </a:lnTo>
                <a:lnTo>
                  <a:pt x="3223" y="545"/>
                </a:lnTo>
                <a:lnTo>
                  <a:pt x="3056" y="356"/>
                </a:lnTo>
                <a:lnTo>
                  <a:pt x="2700" y="314"/>
                </a:lnTo>
                <a:lnTo>
                  <a:pt x="2512" y="168"/>
                </a:lnTo>
                <a:lnTo>
                  <a:pt x="2198" y="168"/>
                </a:lnTo>
                <a:lnTo>
                  <a:pt x="2010" y="105"/>
                </a:lnTo>
                <a:lnTo>
                  <a:pt x="1591" y="168"/>
                </a:lnTo>
                <a:lnTo>
                  <a:pt x="1298" y="126"/>
                </a:lnTo>
                <a:lnTo>
                  <a:pt x="1194" y="21"/>
                </a:lnTo>
                <a:lnTo>
                  <a:pt x="1068"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26" name="Google Shape;10593;p32">
            <a:extLst>
              <a:ext uri="{FF2B5EF4-FFF2-40B4-BE49-F238E27FC236}">
                <a16:creationId xmlns:a16="http://schemas.microsoft.com/office/drawing/2014/main" id="{97277D57-A420-6073-465E-4933877B6EC6}"/>
              </a:ext>
            </a:extLst>
          </p:cNvPr>
          <p:cNvSpPr/>
          <p:nvPr/>
        </p:nvSpPr>
        <p:spPr>
          <a:xfrm>
            <a:off x="7890471" y="3436329"/>
            <a:ext cx="88269" cy="167207"/>
          </a:xfrm>
          <a:custGeom>
            <a:avLst/>
            <a:gdLst/>
            <a:ahLst/>
            <a:cxnLst/>
            <a:rect l="l" t="t" r="r" b="b"/>
            <a:pathLst>
              <a:path w="2282" h="4458" extrusionOk="0">
                <a:moveTo>
                  <a:pt x="1235" y="0"/>
                </a:moveTo>
                <a:lnTo>
                  <a:pt x="1110" y="21"/>
                </a:lnTo>
                <a:lnTo>
                  <a:pt x="1110" y="105"/>
                </a:lnTo>
                <a:lnTo>
                  <a:pt x="1026" y="21"/>
                </a:lnTo>
                <a:lnTo>
                  <a:pt x="859" y="42"/>
                </a:lnTo>
                <a:lnTo>
                  <a:pt x="650" y="147"/>
                </a:lnTo>
                <a:lnTo>
                  <a:pt x="524" y="272"/>
                </a:lnTo>
                <a:lnTo>
                  <a:pt x="503" y="356"/>
                </a:lnTo>
                <a:lnTo>
                  <a:pt x="524" y="440"/>
                </a:lnTo>
                <a:lnTo>
                  <a:pt x="503" y="586"/>
                </a:lnTo>
                <a:lnTo>
                  <a:pt x="503" y="775"/>
                </a:lnTo>
                <a:lnTo>
                  <a:pt x="399" y="1047"/>
                </a:lnTo>
                <a:lnTo>
                  <a:pt x="440" y="1193"/>
                </a:lnTo>
                <a:lnTo>
                  <a:pt x="503" y="1298"/>
                </a:lnTo>
                <a:lnTo>
                  <a:pt x="524" y="1319"/>
                </a:lnTo>
                <a:lnTo>
                  <a:pt x="482" y="1381"/>
                </a:lnTo>
                <a:lnTo>
                  <a:pt x="419" y="1465"/>
                </a:lnTo>
                <a:lnTo>
                  <a:pt x="503" y="1528"/>
                </a:lnTo>
                <a:lnTo>
                  <a:pt x="440" y="1591"/>
                </a:lnTo>
                <a:lnTo>
                  <a:pt x="419" y="1800"/>
                </a:lnTo>
                <a:lnTo>
                  <a:pt x="336" y="1842"/>
                </a:lnTo>
                <a:lnTo>
                  <a:pt x="294" y="1925"/>
                </a:lnTo>
                <a:lnTo>
                  <a:pt x="210" y="1946"/>
                </a:lnTo>
                <a:lnTo>
                  <a:pt x="85" y="2114"/>
                </a:lnTo>
                <a:lnTo>
                  <a:pt x="1" y="2365"/>
                </a:lnTo>
                <a:lnTo>
                  <a:pt x="64" y="2407"/>
                </a:lnTo>
                <a:lnTo>
                  <a:pt x="106" y="2553"/>
                </a:lnTo>
                <a:lnTo>
                  <a:pt x="85" y="2616"/>
                </a:lnTo>
                <a:lnTo>
                  <a:pt x="168" y="2741"/>
                </a:lnTo>
                <a:lnTo>
                  <a:pt x="210" y="2741"/>
                </a:lnTo>
                <a:lnTo>
                  <a:pt x="399" y="2888"/>
                </a:lnTo>
                <a:lnTo>
                  <a:pt x="419" y="3034"/>
                </a:lnTo>
                <a:lnTo>
                  <a:pt x="545" y="3076"/>
                </a:lnTo>
                <a:lnTo>
                  <a:pt x="608" y="3139"/>
                </a:lnTo>
                <a:lnTo>
                  <a:pt x="712" y="3160"/>
                </a:lnTo>
                <a:lnTo>
                  <a:pt x="838" y="3306"/>
                </a:lnTo>
                <a:lnTo>
                  <a:pt x="1215" y="4457"/>
                </a:lnTo>
                <a:lnTo>
                  <a:pt x="1277" y="4457"/>
                </a:lnTo>
                <a:lnTo>
                  <a:pt x="1319" y="4436"/>
                </a:lnTo>
                <a:lnTo>
                  <a:pt x="1424" y="4394"/>
                </a:lnTo>
                <a:lnTo>
                  <a:pt x="1466" y="4290"/>
                </a:lnTo>
                <a:lnTo>
                  <a:pt x="1487" y="4227"/>
                </a:lnTo>
                <a:lnTo>
                  <a:pt x="1487" y="4185"/>
                </a:lnTo>
                <a:lnTo>
                  <a:pt x="1528" y="4143"/>
                </a:lnTo>
                <a:lnTo>
                  <a:pt x="1528" y="4018"/>
                </a:lnTo>
                <a:lnTo>
                  <a:pt x="1466" y="3829"/>
                </a:lnTo>
                <a:lnTo>
                  <a:pt x="1487" y="3767"/>
                </a:lnTo>
                <a:lnTo>
                  <a:pt x="1487" y="3683"/>
                </a:lnTo>
                <a:lnTo>
                  <a:pt x="1570" y="3620"/>
                </a:lnTo>
                <a:lnTo>
                  <a:pt x="1696" y="3620"/>
                </a:lnTo>
                <a:lnTo>
                  <a:pt x="1800" y="3495"/>
                </a:lnTo>
                <a:lnTo>
                  <a:pt x="1800" y="3411"/>
                </a:lnTo>
                <a:lnTo>
                  <a:pt x="2156" y="3202"/>
                </a:lnTo>
                <a:lnTo>
                  <a:pt x="2282" y="3034"/>
                </a:lnTo>
                <a:lnTo>
                  <a:pt x="2219" y="2972"/>
                </a:lnTo>
                <a:lnTo>
                  <a:pt x="2177" y="2762"/>
                </a:lnTo>
                <a:lnTo>
                  <a:pt x="2198" y="2721"/>
                </a:lnTo>
                <a:lnTo>
                  <a:pt x="2156" y="2679"/>
                </a:lnTo>
                <a:lnTo>
                  <a:pt x="1968" y="2574"/>
                </a:lnTo>
                <a:lnTo>
                  <a:pt x="1947" y="2532"/>
                </a:lnTo>
                <a:lnTo>
                  <a:pt x="1947" y="2448"/>
                </a:lnTo>
                <a:lnTo>
                  <a:pt x="1863" y="2407"/>
                </a:lnTo>
                <a:lnTo>
                  <a:pt x="1842" y="2428"/>
                </a:lnTo>
                <a:lnTo>
                  <a:pt x="1842" y="2469"/>
                </a:lnTo>
                <a:lnTo>
                  <a:pt x="1779" y="2511"/>
                </a:lnTo>
                <a:lnTo>
                  <a:pt x="1696" y="2469"/>
                </a:lnTo>
                <a:lnTo>
                  <a:pt x="1675" y="2365"/>
                </a:lnTo>
                <a:lnTo>
                  <a:pt x="1591" y="2407"/>
                </a:lnTo>
                <a:lnTo>
                  <a:pt x="1424" y="2260"/>
                </a:lnTo>
                <a:lnTo>
                  <a:pt x="1340" y="2114"/>
                </a:lnTo>
                <a:lnTo>
                  <a:pt x="1382" y="1925"/>
                </a:lnTo>
                <a:lnTo>
                  <a:pt x="1675" y="1737"/>
                </a:lnTo>
                <a:lnTo>
                  <a:pt x="1842" y="1570"/>
                </a:lnTo>
                <a:lnTo>
                  <a:pt x="1884" y="1507"/>
                </a:lnTo>
                <a:lnTo>
                  <a:pt x="1842" y="1465"/>
                </a:lnTo>
                <a:lnTo>
                  <a:pt x="1884" y="1381"/>
                </a:lnTo>
                <a:lnTo>
                  <a:pt x="1863" y="1298"/>
                </a:lnTo>
                <a:lnTo>
                  <a:pt x="1842" y="1277"/>
                </a:lnTo>
                <a:lnTo>
                  <a:pt x="1842" y="1088"/>
                </a:lnTo>
                <a:lnTo>
                  <a:pt x="1654" y="1005"/>
                </a:lnTo>
                <a:lnTo>
                  <a:pt x="1528" y="837"/>
                </a:lnTo>
                <a:lnTo>
                  <a:pt x="1549" y="670"/>
                </a:lnTo>
                <a:lnTo>
                  <a:pt x="1675" y="586"/>
                </a:lnTo>
                <a:lnTo>
                  <a:pt x="1696" y="482"/>
                </a:lnTo>
                <a:lnTo>
                  <a:pt x="1800" y="314"/>
                </a:lnTo>
                <a:lnTo>
                  <a:pt x="1800" y="210"/>
                </a:lnTo>
                <a:lnTo>
                  <a:pt x="1759" y="147"/>
                </a:lnTo>
                <a:lnTo>
                  <a:pt x="1549" y="335"/>
                </a:lnTo>
                <a:lnTo>
                  <a:pt x="1487" y="419"/>
                </a:lnTo>
                <a:lnTo>
                  <a:pt x="1424" y="377"/>
                </a:lnTo>
                <a:lnTo>
                  <a:pt x="1340" y="168"/>
                </a:lnTo>
                <a:lnTo>
                  <a:pt x="1277" y="168"/>
                </a:lnTo>
                <a:lnTo>
                  <a:pt x="1277" y="63"/>
                </a:lnTo>
                <a:lnTo>
                  <a:pt x="1235"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27" name="Google Shape;10594;p32">
            <a:extLst>
              <a:ext uri="{FF2B5EF4-FFF2-40B4-BE49-F238E27FC236}">
                <a16:creationId xmlns:a16="http://schemas.microsoft.com/office/drawing/2014/main" id="{334EC4E3-76F9-162C-5DDA-828CBE5E8436}"/>
              </a:ext>
            </a:extLst>
          </p:cNvPr>
          <p:cNvSpPr/>
          <p:nvPr/>
        </p:nvSpPr>
        <p:spPr>
          <a:xfrm>
            <a:off x="7544967" y="3436658"/>
            <a:ext cx="448422" cy="420678"/>
          </a:xfrm>
          <a:custGeom>
            <a:avLst/>
            <a:gdLst/>
            <a:ahLst/>
            <a:cxnLst/>
            <a:rect l="l" t="t" r="r" b="b"/>
            <a:pathLst>
              <a:path w="11593" h="11216" extrusionOk="0">
                <a:moveTo>
                  <a:pt x="8307" y="1"/>
                </a:moveTo>
                <a:lnTo>
                  <a:pt x="8161" y="22"/>
                </a:lnTo>
                <a:lnTo>
                  <a:pt x="8140" y="106"/>
                </a:lnTo>
                <a:lnTo>
                  <a:pt x="8035" y="126"/>
                </a:lnTo>
                <a:lnTo>
                  <a:pt x="7994" y="210"/>
                </a:lnTo>
                <a:lnTo>
                  <a:pt x="7910" y="189"/>
                </a:lnTo>
                <a:lnTo>
                  <a:pt x="7805" y="189"/>
                </a:lnTo>
                <a:lnTo>
                  <a:pt x="7701" y="294"/>
                </a:lnTo>
                <a:lnTo>
                  <a:pt x="7575" y="294"/>
                </a:lnTo>
                <a:lnTo>
                  <a:pt x="7491" y="168"/>
                </a:lnTo>
                <a:lnTo>
                  <a:pt x="7324" y="168"/>
                </a:lnTo>
                <a:lnTo>
                  <a:pt x="7261" y="126"/>
                </a:lnTo>
                <a:lnTo>
                  <a:pt x="7115" y="168"/>
                </a:lnTo>
                <a:lnTo>
                  <a:pt x="6989" y="126"/>
                </a:lnTo>
                <a:lnTo>
                  <a:pt x="6947" y="168"/>
                </a:lnTo>
                <a:lnTo>
                  <a:pt x="6843" y="106"/>
                </a:lnTo>
                <a:lnTo>
                  <a:pt x="6759" y="126"/>
                </a:lnTo>
                <a:lnTo>
                  <a:pt x="6696" y="273"/>
                </a:lnTo>
                <a:lnTo>
                  <a:pt x="6571" y="273"/>
                </a:lnTo>
                <a:lnTo>
                  <a:pt x="6466" y="210"/>
                </a:lnTo>
                <a:lnTo>
                  <a:pt x="6320" y="336"/>
                </a:lnTo>
                <a:lnTo>
                  <a:pt x="6236" y="336"/>
                </a:lnTo>
                <a:lnTo>
                  <a:pt x="6110" y="273"/>
                </a:lnTo>
                <a:lnTo>
                  <a:pt x="5964" y="315"/>
                </a:lnTo>
                <a:lnTo>
                  <a:pt x="5629" y="315"/>
                </a:lnTo>
                <a:lnTo>
                  <a:pt x="5336" y="524"/>
                </a:lnTo>
                <a:lnTo>
                  <a:pt x="5190" y="545"/>
                </a:lnTo>
                <a:lnTo>
                  <a:pt x="5106" y="545"/>
                </a:lnTo>
                <a:lnTo>
                  <a:pt x="4981" y="629"/>
                </a:lnTo>
                <a:lnTo>
                  <a:pt x="4960" y="712"/>
                </a:lnTo>
                <a:lnTo>
                  <a:pt x="4897" y="817"/>
                </a:lnTo>
                <a:lnTo>
                  <a:pt x="4813" y="817"/>
                </a:lnTo>
                <a:lnTo>
                  <a:pt x="4792" y="796"/>
                </a:lnTo>
                <a:lnTo>
                  <a:pt x="4709" y="796"/>
                </a:lnTo>
                <a:lnTo>
                  <a:pt x="4646" y="817"/>
                </a:lnTo>
                <a:lnTo>
                  <a:pt x="4604" y="859"/>
                </a:lnTo>
                <a:lnTo>
                  <a:pt x="4457" y="901"/>
                </a:lnTo>
                <a:lnTo>
                  <a:pt x="4332" y="942"/>
                </a:lnTo>
                <a:lnTo>
                  <a:pt x="4248" y="1026"/>
                </a:lnTo>
                <a:lnTo>
                  <a:pt x="4227" y="1068"/>
                </a:lnTo>
                <a:lnTo>
                  <a:pt x="4123" y="1214"/>
                </a:lnTo>
                <a:lnTo>
                  <a:pt x="3934" y="1256"/>
                </a:lnTo>
                <a:lnTo>
                  <a:pt x="3767" y="1256"/>
                </a:lnTo>
                <a:lnTo>
                  <a:pt x="3830" y="1340"/>
                </a:lnTo>
                <a:lnTo>
                  <a:pt x="3851" y="1382"/>
                </a:lnTo>
                <a:lnTo>
                  <a:pt x="3913" y="1486"/>
                </a:lnTo>
                <a:lnTo>
                  <a:pt x="3934" y="1591"/>
                </a:lnTo>
                <a:lnTo>
                  <a:pt x="3955" y="1633"/>
                </a:lnTo>
                <a:lnTo>
                  <a:pt x="3955" y="1800"/>
                </a:lnTo>
                <a:lnTo>
                  <a:pt x="3955" y="2051"/>
                </a:lnTo>
                <a:lnTo>
                  <a:pt x="3976" y="2114"/>
                </a:lnTo>
                <a:lnTo>
                  <a:pt x="4039" y="2575"/>
                </a:lnTo>
                <a:lnTo>
                  <a:pt x="4123" y="2721"/>
                </a:lnTo>
                <a:lnTo>
                  <a:pt x="4144" y="2847"/>
                </a:lnTo>
                <a:lnTo>
                  <a:pt x="4227" y="2847"/>
                </a:lnTo>
                <a:lnTo>
                  <a:pt x="4269" y="2909"/>
                </a:lnTo>
                <a:lnTo>
                  <a:pt x="4353" y="2930"/>
                </a:lnTo>
                <a:lnTo>
                  <a:pt x="4395" y="2951"/>
                </a:lnTo>
                <a:lnTo>
                  <a:pt x="4332" y="3119"/>
                </a:lnTo>
                <a:lnTo>
                  <a:pt x="4353" y="3160"/>
                </a:lnTo>
                <a:lnTo>
                  <a:pt x="4269" y="3265"/>
                </a:lnTo>
                <a:lnTo>
                  <a:pt x="3600" y="3265"/>
                </a:lnTo>
                <a:lnTo>
                  <a:pt x="3453" y="3307"/>
                </a:lnTo>
                <a:lnTo>
                  <a:pt x="3307" y="3516"/>
                </a:lnTo>
                <a:lnTo>
                  <a:pt x="3202" y="3621"/>
                </a:lnTo>
                <a:lnTo>
                  <a:pt x="3118" y="3746"/>
                </a:lnTo>
                <a:lnTo>
                  <a:pt x="3139" y="3935"/>
                </a:lnTo>
                <a:lnTo>
                  <a:pt x="3097" y="4060"/>
                </a:lnTo>
                <a:lnTo>
                  <a:pt x="2700" y="4311"/>
                </a:lnTo>
                <a:lnTo>
                  <a:pt x="2072" y="4688"/>
                </a:lnTo>
                <a:lnTo>
                  <a:pt x="1612" y="4939"/>
                </a:lnTo>
                <a:lnTo>
                  <a:pt x="1361" y="5002"/>
                </a:lnTo>
                <a:lnTo>
                  <a:pt x="1152" y="5002"/>
                </a:lnTo>
                <a:lnTo>
                  <a:pt x="1047" y="5043"/>
                </a:lnTo>
                <a:lnTo>
                  <a:pt x="880" y="5043"/>
                </a:lnTo>
                <a:lnTo>
                  <a:pt x="587" y="5106"/>
                </a:lnTo>
                <a:lnTo>
                  <a:pt x="398" y="5211"/>
                </a:lnTo>
                <a:lnTo>
                  <a:pt x="294" y="5357"/>
                </a:lnTo>
                <a:lnTo>
                  <a:pt x="43" y="5546"/>
                </a:lnTo>
                <a:lnTo>
                  <a:pt x="43" y="6048"/>
                </a:lnTo>
                <a:lnTo>
                  <a:pt x="1" y="6194"/>
                </a:lnTo>
                <a:lnTo>
                  <a:pt x="2093" y="7617"/>
                </a:lnTo>
                <a:lnTo>
                  <a:pt x="5901" y="10128"/>
                </a:lnTo>
                <a:lnTo>
                  <a:pt x="5943" y="10379"/>
                </a:lnTo>
                <a:lnTo>
                  <a:pt x="6069" y="10484"/>
                </a:lnTo>
                <a:lnTo>
                  <a:pt x="6278" y="10484"/>
                </a:lnTo>
                <a:lnTo>
                  <a:pt x="6445" y="10546"/>
                </a:lnTo>
                <a:lnTo>
                  <a:pt x="6550" y="10672"/>
                </a:lnTo>
                <a:lnTo>
                  <a:pt x="6696" y="10735"/>
                </a:lnTo>
                <a:lnTo>
                  <a:pt x="6801" y="10797"/>
                </a:lnTo>
                <a:lnTo>
                  <a:pt x="6801" y="10902"/>
                </a:lnTo>
                <a:lnTo>
                  <a:pt x="6738" y="11090"/>
                </a:lnTo>
                <a:lnTo>
                  <a:pt x="6780" y="11174"/>
                </a:lnTo>
                <a:lnTo>
                  <a:pt x="6906" y="11216"/>
                </a:lnTo>
                <a:lnTo>
                  <a:pt x="7178" y="11195"/>
                </a:lnTo>
                <a:lnTo>
                  <a:pt x="7408" y="11111"/>
                </a:lnTo>
                <a:lnTo>
                  <a:pt x="8266" y="10902"/>
                </a:lnTo>
                <a:lnTo>
                  <a:pt x="8998" y="10253"/>
                </a:lnTo>
                <a:lnTo>
                  <a:pt x="11592" y="8663"/>
                </a:lnTo>
                <a:lnTo>
                  <a:pt x="11509" y="8580"/>
                </a:lnTo>
                <a:lnTo>
                  <a:pt x="11446" y="8496"/>
                </a:lnTo>
                <a:lnTo>
                  <a:pt x="11383" y="8454"/>
                </a:lnTo>
                <a:lnTo>
                  <a:pt x="11279" y="8224"/>
                </a:lnTo>
                <a:lnTo>
                  <a:pt x="11195" y="8077"/>
                </a:lnTo>
                <a:lnTo>
                  <a:pt x="11090" y="8015"/>
                </a:lnTo>
                <a:lnTo>
                  <a:pt x="10651" y="8015"/>
                </a:lnTo>
                <a:lnTo>
                  <a:pt x="10567" y="7931"/>
                </a:lnTo>
                <a:lnTo>
                  <a:pt x="10546" y="7826"/>
                </a:lnTo>
                <a:lnTo>
                  <a:pt x="10504" y="7743"/>
                </a:lnTo>
                <a:lnTo>
                  <a:pt x="10463" y="7596"/>
                </a:lnTo>
                <a:lnTo>
                  <a:pt x="10504" y="7512"/>
                </a:lnTo>
                <a:lnTo>
                  <a:pt x="10463" y="7387"/>
                </a:lnTo>
                <a:lnTo>
                  <a:pt x="10421" y="7345"/>
                </a:lnTo>
                <a:lnTo>
                  <a:pt x="10316" y="7115"/>
                </a:lnTo>
                <a:lnTo>
                  <a:pt x="10191" y="6927"/>
                </a:lnTo>
                <a:lnTo>
                  <a:pt x="10107" y="6864"/>
                </a:lnTo>
                <a:lnTo>
                  <a:pt x="10149" y="6801"/>
                </a:lnTo>
                <a:lnTo>
                  <a:pt x="10191" y="6759"/>
                </a:lnTo>
                <a:lnTo>
                  <a:pt x="10316" y="6655"/>
                </a:lnTo>
                <a:lnTo>
                  <a:pt x="10358" y="6571"/>
                </a:lnTo>
                <a:lnTo>
                  <a:pt x="10337" y="6362"/>
                </a:lnTo>
                <a:lnTo>
                  <a:pt x="10295" y="6236"/>
                </a:lnTo>
                <a:lnTo>
                  <a:pt x="10316" y="6173"/>
                </a:lnTo>
                <a:lnTo>
                  <a:pt x="10358" y="5860"/>
                </a:lnTo>
                <a:lnTo>
                  <a:pt x="10295" y="5713"/>
                </a:lnTo>
                <a:lnTo>
                  <a:pt x="10295" y="5399"/>
                </a:lnTo>
                <a:lnTo>
                  <a:pt x="10295" y="5336"/>
                </a:lnTo>
                <a:lnTo>
                  <a:pt x="10253" y="5127"/>
                </a:lnTo>
                <a:lnTo>
                  <a:pt x="10253" y="4730"/>
                </a:lnTo>
                <a:lnTo>
                  <a:pt x="10191" y="4604"/>
                </a:lnTo>
                <a:lnTo>
                  <a:pt x="10128" y="4583"/>
                </a:lnTo>
                <a:lnTo>
                  <a:pt x="10128" y="4374"/>
                </a:lnTo>
                <a:lnTo>
                  <a:pt x="10191" y="4311"/>
                </a:lnTo>
                <a:lnTo>
                  <a:pt x="9814" y="3160"/>
                </a:lnTo>
                <a:lnTo>
                  <a:pt x="9688" y="3014"/>
                </a:lnTo>
                <a:lnTo>
                  <a:pt x="9584" y="2993"/>
                </a:lnTo>
                <a:lnTo>
                  <a:pt x="9521" y="2930"/>
                </a:lnTo>
                <a:lnTo>
                  <a:pt x="9395" y="2888"/>
                </a:lnTo>
                <a:lnTo>
                  <a:pt x="9375" y="2742"/>
                </a:lnTo>
                <a:lnTo>
                  <a:pt x="9186" y="2595"/>
                </a:lnTo>
                <a:lnTo>
                  <a:pt x="9144" y="2595"/>
                </a:lnTo>
                <a:lnTo>
                  <a:pt x="9061" y="2470"/>
                </a:lnTo>
                <a:lnTo>
                  <a:pt x="9082" y="2407"/>
                </a:lnTo>
                <a:lnTo>
                  <a:pt x="9040" y="2261"/>
                </a:lnTo>
                <a:lnTo>
                  <a:pt x="8977" y="2219"/>
                </a:lnTo>
                <a:lnTo>
                  <a:pt x="9061" y="1968"/>
                </a:lnTo>
                <a:lnTo>
                  <a:pt x="9186" y="1800"/>
                </a:lnTo>
                <a:lnTo>
                  <a:pt x="9270" y="1779"/>
                </a:lnTo>
                <a:lnTo>
                  <a:pt x="9312" y="1696"/>
                </a:lnTo>
                <a:lnTo>
                  <a:pt x="9395" y="1654"/>
                </a:lnTo>
                <a:lnTo>
                  <a:pt x="9416" y="1445"/>
                </a:lnTo>
                <a:lnTo>
                  <a:pt x="9479" y="1382"/>
                </a:lnTo>
                <a:lnTo>
                  <a:pt x="9395" y="1319"/>
                </a:lnTo>
                <a:lnTo>
                  <a:pt x="9458" y="1235"/>
                </a:lnTo>
                <a:lnTo>
                  <a:pt x="9500" y="1173"/>
                </a:lnTo>
                <a:lnTo>
                  <a:pt x="9479" y="1152"/>
                </a:lnTo>
                <a:lnTo>
                  <a:pt x="9416" y="1047"/>
                </a:lnTo>
                <a:lnTo>
                  <a:pt x="9375" y="901"/>
                </a:lnTo>
                <a:lnTo>
                  <a:pt x="9479" y="629"/>
                </a:lnTo>
                <a:lnTo>
                  <a:pt x="9479" y="440"/>
                </a:lnTo>
                <a:lnTo>
                  <a:pt x="9500" y="294"/>
                </a:lnTo>
                <a:lnTo>
                  <a:pt x="9479" y="210"/>
                </a:lnTo>
                <a:lnTo>
                  <a:pt x="9500" y="126"/>
                </a:lnTo>
                <a:lnTo>
                  <a:pt x="9479" y="106"/>
                </a:lnTo>
                <a:lnTo>
                  <a:pt x="9291" y="126"/>
                </a:lnTo>
                <a:lnTo>
                  <a:pt x="9207" y="106"/>
                </a:lnTo>
                <a:lnTo>
                  <a:pt x="8977" y="189"/>
                </a:lnTo>
                <a:lnTo>
                  <a:pt x="8851" y="85"/>
                </a:lnTo>
                <a:lnTo>
                  <a:pt x="8684" y="22"/>
                </a:lnTo>
                <a:lnTo>
                  <a:pt x="8684" y="85"/>
                </a:lnTo>
                <a:lnTo>
                  <a:pt x="8579" y="189"/>
                </a:lnTo>
                <a:lnTo>
                  <a:pt x="8370" y="168"/>
                </a:lnTo>
                <a:lnTo>
                  <a:pt x="8370" y="64"/>
                </a:lnTo>
                <a:lnTo>
                  <a:pt x="8307"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28" name="Google Shape;10595;p32">
            <a:extLst>
              <a:ext uri="{FF2B5EF4-FFF2-40B4-BE49-F238E27FC236}">
                <a16:creationId xmlns:a16="http://schemas.microsoft.com/office/drawing/2014/main" id="{764FCBD8-3883-DE4A-1952-457AD1A261A0}"/>
              </a:ext>
            </a:extLst>
          </p:cNvPr>
          <p:cNvSpPr/>
          <p:nvPr/>
        </p:nvSpPr>
        <p:spPr>
          <a:xfrm>
            <a:off x="7455964" y="3464939"/>
            <a:ext cx="259004" cy="198562"/>
          </a:xfrm>
          <a:custGeom>
            <a:avLst/>
            <a:gdLst/>
            <a:ahLst/>
            <a:cxnLst/>
            <a:rect l="l" t="t" r="r" b="b"/>
            <a:pathLst>
              <a:path w="6696" h="5294" extrusionOk="0">
                <a:moveTo>
                  <a:pt x="4269" y="0"/>
                </a:moveTo>
                <a:lnTo>
                  <a:pt x="4164" y="42"/>
                </a:lnTo>
                <a:lnTo>
                  <a:pt x="4122" y="84"/>
                </a:lnTo>
                <a:lnTo>
                  <a:pt x="4038" y="84"/>
                </a:lnTo>
                <a:lnTo>
                  <a:pt x="3913" y="188"/>
                </a:lnTo>
                <a:lnTo>
                  <a:pt x="3871" y="502"/>
                </a:lnTo>
                <a:lnTo>
                  <a:pt x="3766" y="691"/>
                </a:lnTo>
                <a:lnTo>
                  <a:pt x="3745" y="921"/>
                </a:lnTo>
                <a:lnTo>
                  <a:pt x="3662" y="1046"/>
                </a:lnTo>
                <a:lnTo>
                  <a:pt x="3411" y="1318"/>
                </a:lnTo>
                <a:lnTo>
                  <a:pt x="3327" y="1318"/>
                </a:lnTo>
                <a:lnTo>
                  <a:pt x="3222" y="1402"/>
                </a:lnTo>
                <a:lnTo>
                  <a:pt x="2992" y="1465"/>
                </a:lnTo>
                <a:lnTo>
                  <a:pt x="2825" y="1632"/>
                </a:lnTo>
                <a:lnTo>
                  <a:pt x="2783" y="1632"/>
                </a:lnTo>
                <a:lnTo>
                  <a:pt x="2553" y="1779"/>
                </a:lnTo>
                <a:lnTo>
                  <a:pt x="2406" y="1841"/>
                </a:lnTo>
                <a:lnTo>
                  <a:pt x="2344" y="1967"/>
                </a:lnTo>
                <a:lnTo>
                  <a:pt x="2072" y="2155"/>
                </a:lnTo>
                <a:lnTo>
                  <a:pt x="2155" y="2365"/>
                </a:lnTo>
                <a:lnTo>
                  <a:pt x="2155" y="2490"/>
                </a:lnTo>
                <a:lnTo>
                  <a:pt x="1925" y="2699"/>
                </a:lnTo>
                <a:lnTo>
                  <a:pt x="1758" y="3013"/>
                </a:lnTo>
                <a:lnTo>
                  <a:pt x="1758" y="3118"/>
                </a:lnTo>
                <a:lnTo>
                  <a:pt x="1862" y="3327"/>
                </a:lnTo>
                <a:lnTo>
                  <a:pt x="1779" y="3536"/>
                </a:lnTo>
                <a:lnTo>
                  <a:pt x="1841" y="3599"/>
                </a:lnTo>
                <a:lnTo>
                  <a:pt x="1883" y="3662"/>
                </a:lnTo>
                <a:lnTo>
                  <a:pt x="1862" y="3829"/>
                </a:lnTo>
                <a:lnTo>
                  <a:pt x="1507" y="4248"/>
                </a:lnTo>
                <a:lnTo>
                  <a:pt x="1444" y="4394"/>
                </a:lnTo>
                <a:lnTo>
                  <a:pt x="1297" y="4582"/>
                </a:lnTo>
                <a:lnTo>
                  <a:pt x="1109" y="4603"/>
                </a:lnTo>
                <a:lnTo>
                  <a:pt x="712" y="4959"/>
                </a:lnTo>
                <a:lnTo>
                  <a:pt x="147" y="5064"/>
                </a:lnTo>
                <a:lnTo>
                  <a:pt x="0" y="5273"/>
                </a:lnTo>
                <a:lnTo>
                  <a:pt x="2344" y="5294"/>
                </a:lnTo>
                <a:lnTo>
                  <a:pt x="2344" y="4792"/>
                </a:lnTo>
                <a:lnTo>
                  <a:pt x="2595" y="4603"/>
                </a:lnTo>
                <a:lnTo>
                  <a:pt x="2699" y="4457"/>
                </a:lnTo>
                <a:lnTo>
                  <a:pt x="2888" y="4352"/>
                </a:lnTo>
                <a:lnTo>
                  <a:pt x="3181" y="4289"/>
                </a:lnTo>
                <a:lnTo>
                  <a:pt x="3348" y="4289"/>
                </a:lnTo>
                <a:lnTo>
                  <a:pt x="3453" y="4248"/>
                </a:lnTo>
                <a:lnTo>
                  <a:pt x="3662" y="4248"/>
                </a:lnTo>
                <a:lnTo>
                  <a:pt x="3913" y="4185"/>
                </a:lnTo>
                <a:lnTo>
                  <a:pt x="4373" y="3934"/>
                </a:lnTo>
                <a:lnTo>
                  <a:pt x="5001" y="3557"/>
                </a:lnTo>
                <a:lnTo>
                  <a:pt x="5398" y="3306"/>
                </a:lnTo>
                <a:lnTo>
                  <a:pt x="5440" y="3181"/>
                </a:lnTo>
                <a:lnTo>
                  <a:pt x="5419" y="2992"/>
                </a:lnTo>
                <a:lnTo>
                  <a:pt x="5503" y="2867"/>
                </a:lnTo>
                <a:lnTo>
                  <a:pt x="5608" y="2762"/>
                </a:lnTo>
                <a:lnTo>
                  <a:pt x="5754" y="2553"/>
                </a:lnTo>
                <a:lnTo>
                  <a:pt x="5901" y="2511"/>
                </a:lnTo>
                <a:lnTo>
                  <a:pt x="6570" y="2511"/>
                </a:lnTo>
                <a:lnTo>
                  <a:pt x="6654" y="2406"/>
                </a:lnTo>
                <a:lnTo>
                  <a:pt x="6633" y="2365"/>
                </a:lnTo>
                <a:lnTo>
                  <a:pt x="6696" y="2197"/>
                </a:lnTo>
                <a:lnTo>
                  <a:pt x="6654" y="2176"/>
                </a:lnTo>
                <a:lnTo>
                  <a:pt x="6570" y="2155"/>
                </a:lnTo>
                <a:lnTo>
                  <a:pt x="6528" y="2093"/>
                </a:lnTo>
                <a:lnTo>
                  <a:pt x="6445" y="2093"/>
                </a:lnTo>
                <a:lnTo>
                  <a:pt x="6424" y="1967"/>
                </a:lnTo>
                <a:lnTo>
                  <a:pt x="6340" y="1821"/>
                </a:lnTo>
                <a:lnTo>
                  <a:pt x="6277" y="1360"/>
                </a:lnTo>
                <a:lnTo>
                  <a:pt x="6256" y="1297"/>
                </a:lnTo>
                <a:lnTo>
                  <a:pt x="6256" y="1046"/>
                </a:lnTo>
                <a:lnTo>
                  <a:pt x="6256" y="879"/>
                </a:lnTo>
                <a:lnTo>
                  <a:pt x="6235" y="837"/>
                </a:lnTo>
                <a:lnTo>
                  <a:pt x="6214" y="732"/>
                </a:lnTo>
                <a:lnTo>
                  <a:pt x="6152" y="628"/>
                </a:lnTo>
                <a:lnTo>
                  <a:pt x="6131" y="586"/>
                </a:lnTo>
                <a:lnTo>
                  <a:pt x="6068" y="502"/>
                </a:lnTo>
                <a:lnTo>
                  <a:pt x="6005" y="523"/>
                </a:lnTo>
                <a:lnTo>
                  <a:pt x="5691" y="502"/>
                </a:lnTo>
                <a:lnTo>
                  <a:pt x="5608" y="419"/>
                </a:lnTo>
                <a:lnTo>
                  <a:pt x="5587" y="314"/>
                </a:lnTo>
                <a:lnTo>
                  <a:pt x="5524" y="293"/>
                </a:lnTo>
                <a:lnTo>
                  <a:pt x="5419" y="398"/>
                </a:lnTo>
                <a:lnTo>
                  <a:pt x="5231" y="460"/>
                </a:lnTo>
                <a:lnTo>
                  <a:pt x="5064" y="398"/>
                </a:lnTo>
                <a:lnTo>
                  <a:pt x="4959" y="398"/>
                </a:lnTo>
                <a:lnTo>
                  <a:pt x="4854" y="460"/>
                </a:lnTo>
                <a:lnTo>
                  <a:pt x="4666" y="481"/>
                </a:lnTo>
                <a:lnTo>
                  <a:pt x="4541" y="460"/>
                </a:lnTo>
                <a:lnTo>
                  <a:pt x="4373" y="293"/>
                </a:lnTo>
                <a:lnTo>
                  <a:pt x="4331" y="251"/>
                </a:lnTo>
                <a:lnTo>
                  <a:pt x="4290" y="147"/>
                </a:lnTo>
                <a:lnTo>
                  <a:pt x="4290" y="84"/>
                </a:lnTo>
                <a:lnTo>
                  <a:pt x="4290" y="42"/>
                </a:lnTo>
                <a:lnTo>
                  <a:pt x="4269"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29" name="Google Shape;10596;p32">
            <a:extLst>
              <a:ext uri="{FF2B5EF4-FFF2-40B4-BE49-F238E27FC236}">
                <a16:creationId xmlns:a16="http://schemas.microsoft.com/office/drawing/2014/main" id="{379F3B74-2B95-EE77-569B-C71895F90C92}"/>
              </a:ext>
            </a:extLst>
          </p:cNvPr>
          <p:cNvSpPr/>
          <p:nvPr/>
        </p:nvSpPr>
        <p:spPr>
          <a:xfrm>
            <a:off x="7362859" y="3662674"/>
            <a:ext cx="183772" cy="142864"/>
          </a:xfrm>
          <a:custGeom>
            <a:avLst/>
            <a:gdLst/>
            <a:ahLst/>
            <a:cxnLst/>
            <a:rect l="l" t="t" r="r" b="b"/>
            <a:pathLst>
              <a:path w="4751" h="3809" extrusionOk="0">
                <a:moveTo>
                  <a:pt x="2407" y="1"/>
                </a:moveTo>
                <a:lnTo>
                  <a:pt x="2177" y="315"/>
                </a:lnTo>
                <a:lnTo>
                  <a:pt x="2177" y="524"/>
                </a:lnTo>
                <a:lnTo>
                  <a:pt x="2072" y="545"/>
                </a:lnTo>
                <a:lnTo>
                  <a:pt x="1675" y="754"/>
                </a:lnTo>
                <a:lnTo>
                  <a:pt x="1633" y="859"/>
                </a:lnTo>
                <a:lnTo>
                  <a:pt x="1466" y="942"/>
                </a:lnTo>
                <a:lnTo>
                  <a:pt x="1528" y="1089"/>
                </a:lnTo>
                <a:lnTo>
                  <a:pt x="1194" y="1612"/>
                </a:lnTo>
                <a:lnTo>
                  <a:pt x="1152" y="1779"/>
                </a:lnTo>
                <a:lnTo>
                  <a:pt x="901" y="2030"/>
                </a:lnTo>
                <a:lnTo>
                  <a:pt x="796" y="2093"/>
                </a:lnTo>
                <a:lnTo>
                  <a:pt x="671" y="2365"/>
                </a:lnTo>
                <a:lnTo>
                  <a:pt x="671" y="2470"/>
                </a:lnTo>
                <a:lnTo>
                  <a:pt x="461" y="2763"/>
                </a:lnTo>
                <a:lnTo>
                  <a:pt x="419" y="2847"/>
                </a:lnTo>
                <a:lnTo>
                  <a:pt x="503" y="2888"/>
                </a:lnTo>
                <a:lnTo>
                  <a:pt x="398" y="2930"/>
                </a:lnTo>
                <a:lnTo>
                  <a:pt x="210" y="3265"/>
                </a:lnTo>
                <a:lnTo>
                  <a:pt x="147" y="3286"/>
                </a:lnTo>
                <a:lnTo>
                  <a:pt x="64" y="3370"/>
                </a:lnTo>
                <a:lnTo>
                  <a:pt x="85" y="3495"/>
                </a:lnTo>
                <a:lnTo>
                  <a:pt x="1" y="3621"/>
                </a:lnTo>
                <a:lnTo>
                  <a:pt x="43" y="3809"/>
                </a:lnTo>
                <a:lnTo>
                  <a:pt x="2344" y="3809"/>
                </a:lnTo>
                <a:lnTo>
                  <a:pt x="2303" y="2742"/>
                </a:lnTo>
                <a:lnTo>
                  <a:pt x="2386" y="2575"/>
                </a:lnTo>
                <a:lnTo>
                  <a:pt x="2512" y="2512"/>
                </a:lnTo>
                <a:lnTo>
                  <a:pt x="2658" y="2470"/>
                </a:lnTo>
                <a:lnTo>
                  <a:pt x="2867" y="2470"/>
                </a:lnTo>
                <a:lnTo>
                  <a:pt x="2888" y="963"/>
                </a:lnTo>
                <a:lnTo>
                  <a:pt x="4709" y="984"/>
                </a:lnTo>
                <a:lnTo>
                  <a:pt x="4709" y="168"/>
                </a:lnTo>
                <a:lnTo>
                  <a:pt x="4751" y="22"/>
                </a:lnTo>
                <a:lnTo>
                  <a:pt x="2407"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30" name="Google Shape;10597;p32">
            <a:extLst>
              <a:ext uri="{FF2B5EF4-FFF2-40B4-BE49-F238E27FC236}">
                <a16:creationId xmlns:a16="http://schemas.microsoft.com/office/drawing/2014/main" id="{2A8BA309-9627-AA4D-78A2-67EE09B86CD6}"/>
              </a:ext>
            </a:extLst>
          </p:cNvPr>
          <p:cNvSpPr/>
          <p:nvPr/>
        </p:nvSpPr>
        <p:spPr>
          <a:xfrm>
            <a:off x="7362086" y="3668976"/>
            <a:ext cx="263877" cy="281752"/>
          </a:xfrm>
          <a:custGeom>
            <a:avLst/>
            <a:gdLst/>
            <a:ahLst/>
            <a:cxnLst/>
            <a:rect l="l" t="t" r="r" b="b"/>
            <a:pathLst>
              <a:path w="6822" h="7512" extrusionOk="0">
                <a:moveTo>
                  <a:pt x="4729" y="0"/>
                </a:moveTo>
                <a:lnTo>
                  <a:pt x="4729" y="816"/>
                </a:lnTo>
                <a:lnTo>
                  <a:pt x="2908" y="795"/>
                </a:lnTo>
                <a:lnTo>
                  <a:pt x="2887" y="2302"/>
                </a:lnTo>
                <a:lnTo>
                  <a:pt x="2678" y="2302"/>
                </a:lnTo>
                <a:lnTo>
                  <a:pt x="2532" y="2344"/>
                </a:lnTo>
                <a:lnTo>
                  <a:pt x="2406" y="2407"/>
                </a:lnTo>
                <a:lnTo>
                  <a:pt x="2323" y="2574"/>
                </a:lnTo>
                <a:lnTo>
                  <a:pt x="2364" y="3641"/>
                </a:lnTo>
                <a:lnTo>
                  <a:pt x="63" y="3641"/>
                </a:lnTo>
                <a:lnTo>
                  <a:pt x="63" y="3662"/>
                </a:lnTo>
                <a:lnTo>
                  <a:pt x="0" y="3808"/>
                </a:lnTo>
                <a:lnTo>
                  <a:pt x="0" y="4039"/>
                </a:lnTo>
                <a:lnTo>
                  <a:pt x="126" y="3871"/>
                </a:lnTo>
                <a:lnTo>
                  <a:pt x="188" y="4018"/>
                </a:lnTo>
                <a:lnTo>
                  <a:pt x="209" y="4039"/>
                </a:lnTo>
                <a:lnTo>
                  <a:pt x="293" y="3976"/>
                </a:lnTo>
                <a:lnTo>
                  <a:pt x="439" y="4248"/>
                </a:lnTo>
                <a:lnTo>
                  <a:pt x="398" y="4331"/>
                </a:lnTo>
                <a:lnTo>
                  <a:pt x="418" y="4436"/>
                </a:lnTo>
                <a:lnTo>
                  <a:pt x="398" y="4645"/>
                </a:lnTo>
                <a:lnTo>
                  <a:pt x="314" y="4645"/>
                </a:lnTo>
                <a:lnTo>
                  <a:pt x="230" y="4687"/>
                </a:lnTo>
                <a:lnTo>
                  <a:pt x="418" y="4917"/>
                </a:lnTo>
                <a:lnTo>
                  <a:pt x="523" y="5524"/>
                </a:lnTo>
                <a:lnTo>
                  <a:pt x="481" y="5943"/>
                </a:lnTo>
                <a:lnTo>
                  <a:pt x="335" y="6131"/>
                </a:lnTo>
                <a:lnTo>
                  <a:pt x="272" y="6487"/>
                </a:lnTo>
                <a:lnTo>
                  <a:pt x="209" y="6738"/>
                </a:lnTo>
                <a:lnTo>
                  <a:pt x="314" y="6654"/>
                </a:lnTo>
                <a:lnTo>
                  <a:pt x="398" y="6654"/>
                </a:lnTo>
                <a:lnTo>
                  <a:pt x="523" y="6549"/>
                </a:lnTo>
                <a:lnTo>
                  <a:pt x="837" y="6487"/>
                </a:lnTo>
                <a:lnTo>
                  <a:pt x="1130" y="6382"/>
                </a:lnTo>
                <a:lnTo>
                  <a:pt x="1235" y="6382"/>
                </a:lnTo>
                <a:lnTo>
                  <a:pt x="1486" y="6466"/>
                </a:lnTo>
                <a:lnTo>
                  <a:pt x="1653" y="6487"/>
                </a:lnTo>
                <a:lnTo>
                  <a:pt x="1779" y="6654"/>
                </a:lnTo>
                <a:lnTo>
                  <a:pt x="1779" y="6738"/>
                </a:lnTo>
                <a:lnTo>
                  <a:pt x="1862" y="6759"/>
                </a:lnTo>
                <a:lnTo>
                  <a:pt x="1946" y="6696"/>
                </a:lnTo>
                <a:lnTo>
                  <a:pt x="1988" y="6738"/>
                </a:lnTo>
                <a:lnTo>
                  <a:pt x="2071" y="6738"/>
                </a:lnTo>
                <a:lnTo>
                  <a:pt x="2113" y="6780"/>
                </a:lnTo>
                <a:lnTo>
                  <a:pt x="2155" y="6905"/>
                </a:lnTo>
                <a:lnTo>
                  <a:pt x="2281" y="7010"/>
                </a:lnTo>
                <a:lnTo>
                  <a:pt x="2281" y="7156"/>
                </a:lnTo>
                <a:lnTo>
                  <a:pt x="2406" y="7177"/>
                </a:lnTo>
                <a:lnTo>
                  <a:pt x="2427" y="7303"/>
                </a:lnTo>
                <a:lnTo>
                  <a:pt x="2532" y="7324"/>
                </a:lnTo>
                <a:lnTo>
                  <a:pt x="2699" y="7428"/>
                </a:lnTo>
                <a:lnTo>
                  <a:pt x="2720" y="7512"/>
                </a:lnTo>
                <a:lnTo>
                  <a:pt x="2846" y="7407"/>
                </a:lnTo>
                <a:lnTo>
                  <a:pt x="3034" y="7407"/>
                </a:lnTo>
                <a:lnTo>
                  <a:pt x="3097" y="7261"/>
                </a:lnTo>
                <a:lnTo>
                  <a:pt x="3097" y="7177"/>
                </a:lnTo>
                <a:lnTo>
                  <a:pt x="3097" y="6947"/>
                </a:lnTo>
                <a:lnTo>
                  <a:pt x="3264" y="6884"/>
                </a:lnTo>
                <a:lnTo>
                  <a:pt x="3411" y="6884"/>
                </a:lnTo>
                <a:lnTo>
                  <a:pt x="3431" y="7052"/>
                </a:lnTo>
                <a:lnTo>
                  <a:pt x="3515" y="7219"/>
                </a:lnTo>
                <a:lnTo>
                  <a:pt x="3578" y="7282"/>
                </a:lnTo>
                <a:lnTo>
                  <a:pt x="3724" y="6989"/>
                </a:lnTo>
                <a:lnTo>
                  <a:pt x="3996" y="6863"/>
                </a:lnTo>
                <a:lnTo>
                  <a:pt x="4143" y="6905"/>
                </a:lnTo>
                <a:lnTo>
                  <a:pt x="4164" y="7093"/>
                </a:lnTo>
                <a:lnTo>
                  <a:pt x="4206" y="7156"/>
                </a:lnTo>
                <a:lnTo>
                  <a:pt x="4310" y="7052"/>
                </a:lnTo>
                <a:lnTo>
                  <a:pt x="4394" y="7052"/>
                </a:lnTo>
                <a:lnTo>
                  <a:pt x="4457" y="7114"/>
                </a:lnTo>
                <a:lnTo>
                  <a:pt x="4520" y="7156"/>
                </a:lnTo>
                <a:lnTo>
                  <a:pt x="6570" y="7156"/>
                </a:lnTo>
                <a:lnTo>
                  <a:pt x="6758" y="6633"/>
                </a:lnTo>
                <a:lnTo>
                  <a:pt x="6570" y="6528"/>
                </a:lnTo>
                <a:lnTo>
                  <a:pt x="6131" y="1423"/>
                </a:lnTo>
                <a:lnTo>
                  <a:pt x="6821" y="1423"/>
                </a:lnTo>
                <a:lnTo>
                  <a:pt x="4729"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31" name="Google Shape;10598;p32">
            <a:extLst>
              <a:ext uri="{FF2B5EF4-FFF2-40B4-BE49-F238E27FC236}">
                <a16:creationId xmlns:a16="http://schemas.microsoft.com/office/drawing/2014/main" id="{5D887B61-C61B-7A04-A862-48E7AD25DA90}"/>
              </a:ext>
            </a:extLst>
          </p:cNvPr>
          <p:cNvSpPr/>
          <p:nvPr/>
        </p:nvSpPr>
        <p:spPr>
          <a:xfrm>
            <a:off x="7467297" y="3722347"/>
            <a:ext cx="364213" cy="327284"/>
          </a:xfrm>
          <a:custGeom>
            <a:avLst/>
            <a:gdLst/>
            <a:ahLst/>
            <a:cxnLst/>
            <a:rect l="l" t="t" r="r" b="b"/>
            <a:pathLst>
              <a:path w="9416" h="8726" extrusionOk="0">
                <a:moveTo>
                  <a:pt x="3411" y="0"/>
                </a:moveTo>
                <a:lnTo>
                  <a:pt x="3850" y="5105"/>
                </a:lnTo>
                <a:lnTo>
                  <a:pt x="4038" y="5210"/>
                </a:lnTo>
                <a:lnTo>
                  <a:pt x="3850" y="5733"/>
                </a:lnTo>
                <a:lnTo>
                  <a:pt x="1800" y="5733"/>
                </a:lnTo>
                <a:lnTo>
                  <a:pt x="1737" y="5691"/>
                </a:lnTo>
                <a:lnTo>
                  <a:pt x="1674" y="5629"/>
                </a:lnTo>
                <a:lnTo>
                  <a:pt x="1590" y="5629"/>
                </a:lnTo>
                <a:lnTo>
                  <a:pt x="1486" y="5733"/>
                </a:lnTo>
                <a:lnTo>
                  <a:pt x="1444" y="5670"/>
                </a:lnTo>
                <a:lnTo>
                  <a:pt x="1423" y="5482"/>
                </a:lnTo>
                <a:lnTo>
                  <a:pt x="1276" y="5440"/>
                </a:lnTo>
                <a:lnTo>
                  <a:pt x="1004" y="5566"/>
                </a:lnTo>
                <a:lnTo>
                  <a:pt x="858" y="5859"/>
                </a:lnTo>
                <a:lnTo>
                  <a:pt x="795" y="5796"/>
                </a:lnTo>
                <a:lnTo>
                  <a:pt x="711" y="5629"/>
                </a:lnTo>
                <a:lnTo>
                  <a:pt x="691" y="5461"/>
                </a:lnTo>
                <a:lnTo>
                  <a:pt x="544" y="5461"/>
                </a:lnTo>
                <a:lnTo>
                  <a:pt x="377" y="5524"/>
                </a:lnTo>
                <a:lnTo>
                  <a:pt x="377" y="5754"/>
                </a:lnTo>
                <a:lnTo>
                  <a:pt x="377" y="5838"/>
                </a:lnTo>
                <a:lnTo>
                  <a:pt x="314" y="5984"/>
                </a:lnTo>
                <a:lnTo>
                  <a:pt x="126" y="5984"/>
                </a:lnTo>
                <a:lnTo>
                  <a:pt x="0" y="6089"/>
                </a:lnTo>
                <a:lnTo>
                  <a:pt x="84" y="6173"/>
                </a:lnTo>
                <a:lnTo>
                  <a:pt x="84" y="6277"/>
                </a:lnTo>
                <a:lnTo>
                  <a:pt x="105" y="6361"/>
                </a:lnTo>
                <a:lnTo>
                  <a:pt x="63" y="6591"/>
                </a:lnTo>
                <a:lnTo>
                  <a:pt x="84" y="6675"/>
                </a:lnTo>
                <a:lnTo>
                  <a:pt x="209" y="6800"/>
                </a:lnTo>
                <a:lnTo>
                  <a:pt x="272" y="6926"/>
                </a:lnTo>
                <a:lnTo>
                  <a:pt x="335" y="7010"/>
                </a:lnTo>
                <a:lnTo>
                  <a:pt x="398" y="6989"/>
                </a:lnTo>
                <a:lnTo>
                  <a:pt x="481" y="7030"/>
                </a:lnTo>
                <a:lnTo>
                  <a:pt x="502" y="7114"/>
                </a:lnTo>
                <a:lnTo>
                  <a:pt x="586" y="7219"/>
                </a:lnTo>
                <a:lnTo>
                  <a:pt x="586" y="7261"/>
                </a:lnTo>
                <a:lnTo>
                  <a:pt x="523" y="7344"/>
                </a:lnTo>
                <a:lnTo>
                  <a:pt x="544" y="7428"/>
                </a:lnTo>
                <a:lnTo>
                  <a:pt x="691" y="7512"/>
                </a:lnTo>
                <a:lnTo>
                  <a:pt x="691" y="7616"/>
                </a:lnTo>
                <a:lnTo>
                  <a:pt x="649" y="7679"/>
                </a:lnTo>
                <a:lnTo>
                  <a:pt x="732" y="7721"/>
                </a:lnTo>
                <a:lnTo>
                  <a:pt x="837" y="7658"/>
                </a:lnTo>
                <a:lnTo>
                  <a:pt x="921" y="7679"/>
                </a:lnTo>
                <a:lnTo>
                  <a:pt x="1046" y="7784"/>
                </a:lnTo>
                <a:lnTo>
                  <a:pt x="1214" y="7784"/>
                </a:lnTo>
                <a:lnTo>
                  <a:pt x="1318" y="7721"/>
                </a:lnTo>
                <a:lnTo>
                  <a:pt x="1381" y="7679"/>
                </a:lnTo>
                <a:lnTo>
                  <a:pt x="1486" y="7533"/>
                </a:lnTo>
                <a:lnTo>
                  <a:pt x="1632" y="7533"/>
                </a:lnTo>
                <a:lnTo>
                  <a:pt x="1779" y="7616"/>
                </a:lnTo>
                <a:lnTo>
                  <a:pt x="1800" y="7554"/>
                </a:lnTo>
                <a:lnTo>
                  <a:pt x="1904" y="7533"/>
                </a:lnTo>
                <a:lnTo>
                  <a:pt x="1946" y="7574"/>
                </a:lnTo>
                <a:lnTo>
                  <a:pt x="2072" y="7679"/>
                </a:lnTo>
                <a:lnTo>
                  <a:pt x="2113" y="7826"/>
                </a:lnTo>
                <a:lnTo>
                  <a:pt x="2092" y="7972"/>
                </a:lnTo>
                <a:lnTo>
                  <a:pt x="2155" y="8035"/>
                </a:lnTo>
                <a:lnTo>
                  <a:pt x="2281" y="8056"/>
                </a:lnTo>
                <a:lnTo>
                  <a:pt x="2281" y="8098"/>
                </a:lnTo>
                <a:lnTo>
                  <a:pt x="2176" y="8265"/>
                </a:lnTo>
                <a:lnTo>
                  <a:pt x="2113" y="8411"/>
                </a:lnTo>
                <a:lnTo>
                  <a:pt x="2113" y="8411"/>
                </a:lnTo>
                <a:lnTo>
                  <a:pt x="2218" y="8390"/>
                </a:lnTo>
                <a:lnTo>
                  <a:pt x="2281" y="8307"/>
                </a:lnTo>
                <a:lnTo>
                  <a:pt x="2364" y="8307"/>
                </a:lnTo>
                <a:lnTo>
                  <a:pt x="2364" y="8411"/>
                </a:lnTo>
                <a:lnTo>
                  <a:pt x="2385" y="8495"/>
                </a:lnTo>
                <a:lnTo>
                  <a:pt x="2385" y="8558"/>
                </a:lnTo>
                <a:lnTo>
                  <a:pt x="2532" y="8579"/>
                </a:lnTo>
                <a:lnTo>
                  <a:pt x="2595" y="8621"/>
                </a:lnTo>
                <a:lnTo>
                  <a:pt x="2595" y="8704"/>
                </a:lnTo>
                <a:lnTo>
                  <a:pt x="2783" y="8600"/>
                </a:lnTo>
                <a:lnTo>
                  <a:pt x="2846" y="8600"/>
                </a:lnTo>
                <a:lnTo>
                  <a:pt x="2992" y="8683"/>
                </a:lnTo>
                <a:lnTo>
                  <a:pt x="3222" y="8683"/>
                </a:lnTo>
                <a:lnTo>
                  <a:pt x="3264" y="8662"/>
                </a:lnTo>
                <a:lnTo>
                  <a:pt x="3264" y="8600"/>
                </a:lnTo>
                <a:lnTo>
                  <a:pt x="3452" y="8558"/>
                </a:lnTo>
                <a:lnTo>
                  <a:pt x="3620" y="8579"/>
                </a:lnTo>
                <a:lnTo>
                  <a:pt x="3578" y="8621"/>
                </a:lnTo>
                <a:lnTo>
                  <a:pt x="3620" y="8683"/>
                </a:lnTo>
                <a:lnTo>
                  <a:pt x="3787" y="8725"/>
                </a:lnTo>
                <a:lnTo>
                  <a:pt x="3892" y="8579"/>
                </a:lnTo>
                <a:lnTo>
                  <a:pt x="3976" y="8516"/>
                </a:lnTo>
                <a:lnTo>
                  <a:pt x="3997" y="8390"/>
                </a:lnTo>
                <a:lnTo>
                  <a:pt x="3976" y="8307"/>
                </a:lnTo>
                <a:lnTo>
                  <a:pt x="3976" y="8181"/>
                </a:lnTo>
                <a:lnTo>
                  <a:pt x="4080" y="8160"/>
                </a:lnTo>
                <a:lnTo>
                  <a:pt x="4059" y="7993"/>
                </a:lnTo>
                <a:lnTo>
                  <a:pt x="4038" y="7888"/>
                </a:lnTo>
                <a:lnTo>
                  <a:pt x="4143" y="7826"/>
                </a:lnTo>
                <a:lnTo>
                  <a:pt x="4269" y="7679"/>
                </a:lnTo>
                <a:lnTo>
                  <a:pt x="4457" y="7407"/>
                </a:lnTo>
                <a:lnTo>
                  <a:pt x="4561" y="7219"/>
                </a:lnTo>
                <a:lnTo>
                  <a:pt x="4582" y="7135"/>
                </a:lnTo>
                <a:lnTo>
                  <a:pt x="4708" y="6926"/>
                </a:lnTo>
                <a:lnTo>
                  <a:pt x="4792" y="6905"/>
                </a:lnTo>
                <a:lnTo>
                  <a:pt x="4813" y="6821"/>
                </a:lnTo>
                <a:lnTo>
                  <a:pt x="4980" y="6800"/>
                </a:lnTo>
                <a:lnTo>
                  <a:pt x="5043" y="6821"/>
                </a:lnTo>
                <a:lnTo>
                  <a:pt x="5336" y="6738"/>
                </a:lnTo>
                <a:lnTo>
                  <a:pt x="5398" y="6612"/>
                </a:lnTo>
                <a:lnTo>
                  <a:pt x="5712" y="6403"/>
                </a:lnTo>
                <a:lnTo>
                  <a:pt x="6152" y="6173"/>
                </a:lnTo>
                <a:lnTo>
                  <a:pt x="6277" y="6047"/>
                </a:lnTo>
                <a:lnTo>
                  <a:pt x="6465" y="5942"/>
                </a:lnTo>
                <a:lnTo>
                  <a:pt x="6758" y="5901"/>
                </a:lnTo>
                <a:lnTo>
                  <a:pt x="6884" y="5880"/>
                </a:lnTo>
                <a:lnTo>
                  <a:pt x="7072" y="5942"/>
                </a:lnTo>
                <a:lnTo>
                  <a:pt x="7177" y="5942"/>
                </a:lnTo>
                <a:lnTo>
                  <a:pt x="7198" y="5984"/>
                </a:lnTo>
                <a:lnTo>
                  <a:pt x="7219" y="5963"/>
                </a:lnTo>
                <a:lnTo>
                  <a:pt x="7344" y="5984"/>
                </a:lnTo>
                <a:lnTo>
                  <a:pt x="7742" y="5963"/>
                </a:lnTo>
                <a:lnTo>
                  <a:pt x="7867" y="5963"/>
                </a:lnTo>
                <a:lnTo>
                  <a:pt x="8035" y="5880"/>
                </a:lnTo>
                <a:lnTo>
                  <a:pt x="8390" y="5880"/>
                </a:lnTo>
                <a:lnTo>
                  <a:pt x="8558" y="5775"/>
                </a:lnTo>
                <a:lnTo>
                  <a:pt x="8746" y="5775"/>
                </a:lnTo>
                <a:lnTo>
                  <a:pt x="8893" y="5670"/>
                </a:lnTo>
                <a:lnTo>
                  <a:pt x="9186" y="5524"/>
                </a:lnTo>
                <a:lnTo>
                  <a:pt x="9227" y="5377"/>
                </a:lnTo>
                <a:lnTo>
                  <a:pt x="9269" y="5210"/>
                </a:lnTo>
                <a:lnTo>
                  <a:pt x="9332" y="5126"/>
                </a:lnTo>
                <a:lnTo>
                  <a:pt x="9395" y="4624"/>
                </a:lnTo>
                <a:lnTo>
                  <a:pt x="9416" y="3494"/>
                </a:lnTo>
                <a:lnTo>
                  <a:pt x="9186" y="3578"/>
                </a:lnTo>
                <a:lnTo>
                  <a:pt x="8914" y="3599"/>
                </a:lnTo>
                <a:lnTo>
                  <a:pt x="8788" y="3557"/>
                </a:lnTo>
                <a:lnTo>
                  <a:pt x="8746" y="3473"/>
                </a:lnTo>
                <a:lnTo>
                  <a:pt x="8809" y="3285"/>
                </a:lnTo>
                <a:lnTo>
                  <a:pt x="8809" y="3180"/>
                </a:lnTo>
                <a:lnTo>
                  <a:pt x="8704" y="3118"/>
                </a:lnTo>
                <a:lnTo>
                  <a:pt x="8558" y="3055"/>
                </a:lnTo>
                <a:lnTo>
                  <a:pt x="8453" y="2929"/>
                </a:lnTo>
                <a:lnTo>
                  <a:pt x="8286" y="2867"/>
                </a:lnTo>
                <a:lnTo>
                  <a:pt x="8077" y="2867"/>
                </a:lnTo>
                <a:lnTo>
                  <a:pt x="7951" y="2762"/>
                </a:lnTo>
                <a:lnTo>
                  <a:pt x="7909" y="2511"/>
                </a:lnTo>
                <a:lnTo>
                  <a:pt x="4101"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32" name="Google Shape;10599;p32">
            <a:extLst>
              <a:ext uri="{FF2B5EF4-FFF2-40B4-BE49-F238E27FC236}">
                <a16:creationId xmlns:a16="http://schemas.microsoft.com/office/drawing/2014/main" id="{3BA378D0-226D-18E8-C09B-D92200097A5C}"/>
              </a:ext>
            </a:extLst>
          </p:cNvPr>
          <p:cNvSpPr/>
          <p:nvPr/>
        </p:nvSpPr>
        <p:spPr>
          <a:xfrm>
            <a:off x="7621051" y="3942852"/>
            <a:ext cx="168374" cy="118558"/>
          </a:xfrm>
          <a:custGeom>
            <a:avLst/>
            <a:gdLst/>
            <a:ahLst/>
            <a:cxnLst/>
            <a:rect l="l" t="t" r="r" b="b"/>
            <a:pathLst>
              <a:path w="4353" h="3161" extrusionOk="0">
                <a:moveTo>
                  <a:pt x="2909" y="1"/>
                </a:moveTo>
                <a:lnTo>
                  <a:pt x="2783" y="22"/>
                </a:lnTo>
                <a:lnTo>
                  <a:pt x="2490" y="63"/>
                </a:lnTo>
                <a:lnTo>
                  <a:pt x="2302" y="168"/>
                </a:lnTo>
                <a:lnTo>
                  <a:pt x="2177" y="294"/>
                </a:lnTo>
                <a:lnTo>
                  <a:pt x="1737" y="524"/>
                </a:lnTo>
                <a:lnTo>
                  <a:pt x="1423" y="733"/>
                </a:lnTo>
                <a:lnTo>
                  <a:pt x="1361" y="859"/>
                </a:lnTo>
                <a:lnTo>
                  <a:pt x="1068" y="942"/>
                </a:lnTo>
                <a:lnTo>
                  <a:pt x="1005" y="921"/>
                </a:lnTo>
                <a:lnTo>
                  <a:pt x="838" y="942"/>
                </a:lnTo>
                <a:lnTo>
                  <a:pt x="817" y="1026"/>
                </a:lnTo>
                <a:lnTo>
                  <a:pt x="733" y="1047"/>
                </a:lnTo>
                <a:lnTo>
                  <a:pt x="607" y="1256"/>
                </a:lnTo>
                <a:lnTo>
                  <a:pt x="586" y="1340"/>
                </a:lnTo>
                <a:lnTo>
                  <a:pt x="482" y="1528"/>
                </a:lnTo>
                <a:lnTo>
                  <a:pt x="294" y="1800"/>
                </a:lnTo>
                <a:lnTo>
                  <a:pt x="168" y="1947"/>
                </a:lnTo>
                <a:lnTo>
                  <a:pt x="63" y="2009"/>
                </a:lnTo>
                <a:lnTo>
                  <a:pt x="84" y="2114"/>
                </a:lnTo>
                <a:lnTo>
                  <a:pt x="105" y="2281"/>
                </a:lnTo>
                <a:lnTo>
                  <a:pt x="1" y="2302"/>
                </a:lnTo>
                <a:lnTo>
                  <a:pt x="1" y="2428"/>
                </a:lnTo>
                <a:lnTo>
                  <a:pt x="22" y="2511"/>
                </a:lnTo>
                <a:lnTo>
                  <a:pt x="1" y="2637"/>
                </a:lnTo>
                <a:lnTo>
                  <a:pt x="22" y="2637"/>
                </a:lnTo>
                <a:lnTo>
                  <a:pt x="189" y="2783"/>
                </a:lnTo>
                <a:lnTo>
                  <a:pt x="398" y="2888"/>
                </a:lnTo>
                <a:lnTo>
                  <a:pt x="503" y="2888"/>
                </a:lnTo>
                <a:lnTo>
                  <a:pt x="545" y="2930"/>
                </a:lnTo>
                <a:lnTo>
                  <a:pt x="649" y="2930"/>
                </a:lnTo>
                <a:lnTo>
                  <a:pt x="754" y="2993"/>
                </a:lnTo>
                <a:lnTo>
                  <a:pt x="838" y="3097"/>
                </a:lnTo>
                <a:lnTo>
                  <a:pt x="1026" y="3160"/>
                </a:lnTo>
                <a:lnTo>
                  <a:pt x="1151" y="3139"/>
                </a:lnTo>
                <a:lnTo>
                  <a:pt x="1256" y="3055"/>
                </a:lnTo>
                <a:lnTo>
                  <a:pt x="1340" y="3055"/>
                </a:lnTo>
                <a:lnTo>
                  <a:pt x="1423" y="3139"/>
                </a:lnTo>
                <a:lnTo>
                  <a:pt x="1549" y="3139"/>
                </a:lnTo>
                <a:lnTo>
                  <a:pt x="1549" y="2993"/>
                </a:lnTo>
                <a:lnTo>
                  <a:pt x="1465" y="2825"/>
                </a:lnTo>
                <a:lnTo>
                  <a:pt x="1423" y="2783"/>
                </a:lnTo>
                <a:lnTo>
                  <a:pt x="1361" y="2595"/>
                </a:lnTo>
                <a:lnTo>
                  <a:pt x="1382" y="2470"/>
                </a:lnTo>
                <a:lnTo>
                  <a:pt x="1591" y="2428"/>
                </a:lnTo>
                <a:lnTo>
                  <a:pt x="2365" y="2428"/>
                </a:lnTo>
                <a:lnTo>
                  <a:pt x="2574" y="2386"/>
                </a:lnTo>
                <a:lnTo>
                  <a:pt x="2721" y="2386"/>
                </a:lnTo>
                <a:lnTo>
                  <a:pt x="2846" y="2323"/>
                </a:lnTo>
                <a:lnTo>
                  <a:pt x="2930" y="2323"/>
                </a:lnTo>
                <a:lnTo>
                  <a:pt x="3537" y="2491"/>
                </a:lnTo>
                <a:lnTo>
                  <a:pt x="3558" y="2428"/>
                </a:lnTo>
                <a:lnTo>
                  <a:pt x="3683" y="2386"/>
                </a:lnTo>
                <a:lnTo>
                  <a:pt x="3683" y="2281"/>
                </a:lnTo>
                <a:lnTo>
                  <a:pt x="3767" y="2198"/>
                </a:lnTo>
                <a:lnTo>
                  <a:pt x="3767" y="2093"/>
                </a:lnTo>
                <a:lnTo>
                  <a:pt x="3871" y="2051"/>
                </a:lnTo>
                <a:lnTo>
                  <a:pt x="3955" y="2072"/>
                </a:lnTo>
                <a:lnTo>
                  <a:pt x="4143" y="1967"/>
                </a:lnTo>
                <a:lnTo>
                  <a:pt x="4206" y="1967"/>
                </a:lnTo>
                <a:lnTo>
                  <a:pt x="4353" y="1800"/>
                </a:lnTo>
                <a:lnTo>
                  <a:pt x="4353" y="1737"/>
                </a:lnTo>
                <a:lnTo>
                  <a:pt x="4311" y="1737"/>
                </a:lnTo>
                <a:lnTo>
                  <a:pt x="4185" y="1570"/>
                </a:lnTo>
                <a:lnTo>
                  <a:pt x="4248" y="1465"/>
                </a:lnTo>
                <a:lnTo>
                  <a:pt x="4248" y="1361"/>
                </a:lnTo>
                <a:lnTo>
                  <a:pt x="4185" y="1319"/>
                </a:lnTo>
                <a:lnTo>
                  <a:pt x="4185" y="1256"/>
                </a:lnTo>
                <a:lnTo>
                  <a:pt x="4102" y="1214"/>
                </a:lnTo>
                <a:lnTo>
                  <a:pt x="3871" y="1340"/>
                </a:lnTo>
                <a:lnTo>
                  <a:pt x="3662" y="1214"/>
                </a:lnTo>
                <a:lnTo>
                  <a:pt x="3662" y="963"/>
                </a:lnTo>
                <a:lnTo>
                  <a:pt x="3118" y="607"/>
                </a:lnTo>
                <a:lnTo>
                  <a:pt x="3118" y="419"/>
                </a:lnTo>
                <a:lnTo>
                  <a:pt x="3202" y="314"/>
                </a:lnTo>
                <a:lnTo>
                  <a:pt x="3202" y="168"/>
                </a:lnTo>
                <a:lnTo>
                  <a:pt x="3223" y="105"/>
                </a:lnTo>
                <a:lnTo>
                  <a:pt x="3202" y="63"/>
                </a:lnTo>
                <a:lnTo>
                  <a:pt x="3097" y="63"/>
                </a:lnTo>
                <a:lnTo>
                  <a:pt x="2909"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33" name="Google Shape;10600;p32">
            <a:extLst>
              <a:ext uri="{FF2B5EF4-FFF2-40B4-BE49-F238E27FC236}">
                <a16:creationId xmlns:a16="http://schemas.microsoft.com/office/drawing/2014/main" id="{DEEF6989-84CC-4FC1-3161-52BF697F0772}"/>
              </a:ext>
            </a:extLst>
          </p:cNvPr>
          <p:cNvSpPr/>
          <p:nvPr/>
        </p:nvSpPr>
        <p:spPr>
          <a:xfrm>
            <a:off x="7349940" y="3908308"/>
            <a:ext cx="144082" cy="102094"/>
          </a:xfrm>
          <a:custGeom>
            <a:avLst/>
            <a:gdLst/>
            <a:ahLst/>
            <a:cxnLst/>
            <a:rect l="l" t="t" r="r" b="b"/>
            <a:pathLst>
              <a:path w="3725" h="2722" extrusionOk="0">
                <a:moveTo>
                  <a:pt x="1444" y="1"/>
                </a:moveTo>
                <a:lnTo>
                  <a:pt x="1151" y="106"/>
                </a:lnTo>
                <a:lnTo>
                  <a:pt x="837" y="168"/>
                </a:lnTo>
                <a:lnTo>
                  <a:pt x="712" y="273"/>
                </a:lnTo>
                <a:lnTo>
                  <a:pt x="628" y="273"/>
                </a:lnTo>
                <a:lnTo>
                  <a:pt x="523" y="357"/>
                </a:lnTo>
                <a:lnTo>
                  <a:pt x="502" y="524"/>
                </a:lnTo>
                <a:lnTo>
                  <a:pt x="377" y="817"/>
                </a:lnTo>
                <a:lnTo>
                  <a:pt x="0" y="1131"/>
                </a:lnTo>
                <a:lnTo>
                  <a:pt x="188" y="1298"/>
                </a:lnTo>
                <a:lnTo>
                  <a:pt x="314" y="1528"/>
                </a:lnTo>
                <a:lnTo>
                  <a:pt x="419" y="1528"/>
                </a:lnTo>
                <a:lnTo>
                  <a:pt x="419" y="1654"/>
                </a:lnTo>
                <a:lnTo>
                  <a:pt x="398" y="1654"/>
                </a:lnTo>
                <a:lnTo>
                  <a:pt x="523" y="1759"/>
                </a:lnTo>
                <a:lnTo>
                  <a:pt x="440" y="1821"/>
                </a:lnTo>
                <a:lnTo>
                  <a:pt x="481" y="1863"/>
                </a:lnTo>
                <a:lnTo>
                  <a:pt x="732" y="1863"/>
                </a:lnTo>
                <a:lnTo>
                  <a:pt x="795" y="1842"/>
                </a:lnTo>
                <a:lnTo>
                  <a:pt x="900" y="1842"/>
                </a:lnTo>
                <a:lnTo>
                  <a:pt x="1109" y="1675"/>
                </a:lnTo>
                <a:lnTo>
                  <a:pt x="1256" y="1612"/>
                </a:lnTo>
                <a:lnTo>
                  <a:pt x="1360" y="1633"/>
                </a:lnTo>
                <a:lnTo>
                  <a:pt x="1486" y="1633"/>
                </a:lnTo>
                <a:lnTo>
                  <a:pt x="1674" y="1759"/>
                </a:lnTo>
                <a:lnTo>
                  <a:pt x="1779" y="1759"/>
                </a:lnTo>
                <a:lnTo>
                  <a:pt x="2051" y="1926"/>
                </a:lnTo>
                <a:lnTo>
                  <a:pt x="2093" y="1884"/>
                </a:lnTo>
                <a:lnTo>
                  <a:pt x="2155" y="1968"/>
                </a:lnTo>
                <a:lnTo>
                  <a:pt x="2093" y="2052"/>
                </a:lnTo>
                <a:lnTo>
                  <a:pt x="1967" y="2052"/>
                </a:lnTo>
                <a:lnTo>
                  <a:pt x="1779" y="1968"/>
                </a:lnTo>
                <a:lnTo>
                  <a:pt x="1632" y="1926"/>
                </a:lnTo>
                <a:lnTo>
                  <a:pt x="1528" y="1926"/>
                </a:lnTo>
                <a:lnTo>
                  <a:pt x="1381" y="1821"/>
                </a:lnTo>
                <a:lnTo>
                  <a:pt x="1318" y="1842"/>
                </a:lnTo>
                <a:lnTo>
                  <a:pt x="1235" y="1926"/>
                </a:lnTo>
                <a:lnTo>
                  <a:pt x="1214" y="1884"/>
                </a:lnTo>
                <a:lnTo>
                  <a:pt x="1130" y="1863"/>
                </a:lnTo>
                <a:lnTo>
                  <a:pt x="1005" y="1947"/>
                </a:lnTo>
                <a:lnTo>
                  <a:pt x="900" y="1968"/>
                </a:lnTo>
                <a:lnTo>
                  <a:pt x="795" y="2093"/>
                </a:lnTo>
                <a:lnTo>
                  <a:pt x="419" y="2093"/>
                </a:lnTo>
                <a:lnTo>
                  <a:pt x="377" y="2156"/>
                </a:lnTo>
                <a:lnTo>
                  <a:pt x="377" y="2282"/>
                </a:lnTo>
                <a:lnTo>
                  <a:pt x="314" y="2344"/>
                </a:lnTo>
                <a:lnTo>
                  <a:pt x="335" y="2386"/>
                </a:lnTo>
                <a:lnTo>
                  <a:pt x="481" y="2303"/>
                </a:lnTo>
                <a:lnTo>
                  <a:pt x="691" y="2386"/>
                </a:lnTo>
                <a:lnTo>
                  <a:pt x="544" y="2470"/>
                </a:lnTo>
                <a:lnTo>
                  <a:pt x="502" y="2449"/>
                </a:lnTo>
                <a:lnTo>
                  <a:pt x="398" y="2407"/>
                </a:lnTo>
                <a:lnTo>
                  <a:pt x="398" y="2407"/>
                </a:lnTo>
                <a:lnTo>
                  <a:pt x="440" y="2470"/>
                </a:lnTo>
                <a:lnTo>
                  <a:pt x="419" y="2575"/>
                </a:lnTo>
                <a:lnTo>
                  <a:pt x="586" y="2616"/>
                </a:lnTo>
                <a:lnTo>
                  <a:pt x="753" y="2512"/>
                </a:lnTo>
                <a:lnTo>
                  <a:pt x="1151" y="2554"/>
                </a:lnTo>
                <a:lnTo>
                  <a:pt x="1256" y="2407"/>
                </a:lnTo>
                <a:lnTo>
                  <a:pt x="1465" y="2344"/>
                </a:lnTo>
                <a:lnTo>
                  <a:pt x="1988" y="2344"/>
                </a:lnTo>
                <a:lnTo>
                  <a:pt x="2113" y="2386"/>
                </a:lnTo>
                <a:lnTo>
                  <a:pt x="2113" y="2365"/>
                </a:lnTo>
                <a:lnTo>
                  <a:pt x="2260" y="2344"/>
                </a:lnTo>
                <a:lnTo>
                  <a:pt x="2595" y="2365"/>
                </a:lnTo>
                <a:lnTo>
                  <a:pt x="2825" y="2470"/>
                </a:lnTo>
                <a:lnTo>
                  <a:pt x="2929" y="2554"/>
                </a:lnTo>
                <a:lnTo>
                  <a:pt x="3118" y="2554"/>
                </a:lnTo>
                <a:lnTo>
                  <a:pt x="3306" y="2616"/>
                </a:lnTo>
                <a:lnTo>
                  <a:pt x="3411" y="2554"/>
                </a:lnTo>
                <a:lnTo>
                  <a:pt x="3515" y="2575"/>
                </a:lnTo>
                <a:lnTo>
                  <a:pt x="3557" y="2616"/>
                </a:lnTo>
                <a:lnTo>
                  <a:pt x="3683" y="2616"/>
                </a:lnTo>
                <a:lnTo>
                  <a:pt x="3683" y="2721"/>
                </a:lnTo>
                <a:lnTo>
                  <a:pt x="3725" y="2658"/>
                </a:lnTo>
                <a:lnTo>
                  <a:pt x="3725" y="2554"/>
                </a:lnTo>
                <a:lnTo>
                  <a:pt x="3578" y="2470"/>
                </a:lnTo>
                <a:lnTo>
                  <a:pt x="3557" y="2386"/>
                </a:lnTo>
                <a:lnTo>
                  <a:pt x="3620" y="2303"/>
                </a:lnTo>
                <a:lnTo>
                  <a:pt x="3620" y="2261"/>
                </a:lnTo>
                <a:lnTo>
                  <a:pt x="3536" y="2156"/>
                </a:lnTo>
                <a:lnTo>
                  <a:pt x="3515" y="2072"/>
                </a:lnTo>
                <a:lnTo>
                  <a:pt x="3432" y="2031"/>
                </a:lnTo>
                <a:lnTo>
                  <a:pt x="3369" y="2052"/>
                </a:lnTo>
                <a:lnTo>
                  <a:pt x="3306" y="1968"/>
                </a:lnTo>
                <a:lnTo>
                  <a:pt x="3243" y="1842"/>
                </a:lnTo>
                <a:lnTo>
                  <a:pt x="3118" y="1717"/>
                </a:lnTo>
                <a:lnTo>
                  <a:pt x="3097" y="1633"/>
                </a:lnTo>
                <a:lnTo>
                  <a:pt x="3139" y="1403"/>
                </a:lnTo>
                <a:lnTo>
                  <a:pt x="3118" y="1319"/>
                </a:lnTo>
                <a:lnTo>
                  <a:pt x="3118" y="1215"/>
                </a:lnTo>
                <a:lnTo>
                  <a:pt x="3034" y="1131"/>
                </a:lnTo>
                <a:lnTo>
                  <a:pt x="3013" y="1047"/>
                </a:lnTo>
                <a:lnTo>
                  <a:pt x="2846" y="943"/>
                </a:lnTo>
                <a:lnTo>
                  <a:pt x="2741" y="922"/>
                </a:lnTo>
                <a:lnTo>
                  <a:pt x="2720" y="796"/>
                </a:lnTo>
                <a:lnTo>
                  <a:pt x="2595" y="775"/>
                </a:lnTo>
                <a:lnTo>
                  <a:pt x="2595" y="629"/>
                </a:lnTo>
                <a:lnTo>
                  <a:pt x="2469" y="524"/>
                </a:lnTo>
                <a:lnTo>
                  <a:pt x="2427" y="399"/>
                </a:lnTo>
                <a:lnTo>
                  <a:pt x="2385" y="357"/>
                </a:lnTo>
                <a:lnTo>
                  <a:pt x="2302" y="357"/>
                </a:lnTo>
                <a:lnTo>
                  <a:pt x="2260" y="315"/>
                </a:lnTo>
                <a:lnTo>
                  <a:pt x="2176" y="378"/>
                </a:lnTo>
                <a:lnTo>
                  <a:pt x="2093" y="357"/>
                </a:lnTo>
                <a:lnTo>
                  <a:pt x="2093" y="273"/>
                </a:lnTo>
                <a:lnTo>
                  <a:pt x="1967" y="106"/>
                </a:lnTo>
                <a:lnTo>
                  <a:pt x="1800" y="85"/>
                </a:lnTo>
                <a:lnTo>
                  <a:pt x="1549"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34" name="Google Shape;10601;p32">
            <a:extLst>
              <a:ext uri="{FF2B5EF4-FFF2-40B4-BE49-F238E27FC236}">
                <a16:creationId xmlns:a16="http://schemas.microsoft.com/office/drawing/2014/main" id="{CEAAC2AB-90EA-016E-E887-9CC7307697D0}"/>
              </a:ext>
            </a:extLst>
          </p:cNvPr>
          <p:cNvSpPr/>
          <p:nvPr/>
        </p:nvSpPr>
        <p:spPr>
          <a:xfrm>
            <a:off x="7366111" y="3996224"/>
            <a:ext cx="68850" cy="40058"/>
          </a:xfrm>
          <a:custGeom>
            <a:avLst/>
            <a:gdLst/>
            <a:ahLst/>
            <a:cxnLst/>
            <a:rect l="l" t="t" r="r" b="b"/>
            <a:pathLst>
              <a:path w="1780" h="1068" extrusionOk="0">
                <a:moveTo>
                  <a:pt x="1047" y="0"/>
                </a:moveTo>
                <a:lnTo>
                  <a:pt x="838" y="63"/>
                </a:lnTo>
                <a:lnTo>
                  <a:pt x="733" y="210"/>
                </a:lnTo>
                <a:lnTo>
                  <a:pt x="335" y="168"/>
                </a:lnTo>
                <a:lnTo>
                  <a:pt x="168" y="272"/>
                </a:lnTo>
                <a:lnTo>
                  <a:pt x="1" y="231"/>
                </a:lnTo>
                <a:lnTo>
                  <a:pt x="1" y="231"/>
                </a:lnTo>
                <a:lnTo>
                  <a:pt x="63" y="314"/>
                </a:lnTo>
                <a:lnTo>
                  <a:pt x="273" y="335"/>
                </a:lnTo>
                <a:lnTo>
                  <a:pt x="335" y="335"/>
                </a:lnTo>
                <a:lnTo>
                  <a:pt x="231" y="419"/>
                </a:lnTo>
                <a:lnTo>
                  <a:pt x="335" y="524"/>
                </a:lnTo>
                <a:lnTo>
                  <a:pt x="440" y="524"/>
                </a:lnTo>
                <a:lnTo>
                  <a:pt x="482" y="586"/>
                </a:lnTo>
                <a:lnTo>
                  <a:pt x="545" y="586"/>
                </a:lnTo>
                <a:lnTo>
                  <a:pt x="691" y="544"/>
                </a:lnTo>
                <a:lnTo>
                  <a:pt x="838" y="524"/>
                </a:lnTo>
                <a:lnTo>
                  <a:pt x="1005" y="586"/>
                </a:lnTo>
                <a:lnTo>
                  <a:pt x="942" y="649"/>
                </a:lnTo>
                <a:lnTo>
                  <a:pt x="649" y="649"/>
                </a:lnTo>
                <a:lnTo>
                  <a:pt x="691" y="691"/>
                </a:lnTo>
                <a:lnTo>
                  <a:pt x="796" y="691"/>
                </a:lnTo>
                <a:lnTo>
                  <a:pt x="838" y="754"/>
                </a:lnTo>
                <a:lnTo>
                  <a:pt x="817" y="796"/>
                </a:lnTo>
                <a:lnTo>
                  <a:pt x="859" y="796"/>
                </a:lnTo>
                <a:lnTo>
                  <a:pt x="733" y="963"/>
                </a:lnTo>
                <a:lnTo>
                  <a:pt x="963" y="942"/>
                </a:lnTo>
                <a:lnTo>
                  <a:pt x="963" y="1047"/>
                </a:lnTo>
                <a:lnTo>
                  <a:pt x="1005" y="1068"/>
                </a:lnTo>
                <a:lnTo>
                  <a:pt x="1131" y="1047"/>
                </a:lnTo>
                <a:lnTo>
                  <a:pt x="1214" y="879"/>
                </a:lnTo>
                <a:lnTo>
                  <a:pt x="1319" y="858"/>
                </a:lnTo>
                <a:lnTo>
                  <a:pt x="1465" y="775"/>
                </a:lnTo>
                <a:lnTo>
                  <a:pt x="1675" y="733"/>
                </a:lnTo>
                <a:lnTo>
                  <a:pt x="1758" y="670"/>
                </a:lnTo>
                <a:lnTo>
                  <a:pt x="1779" y="565"/>
                </a:lnTo>
                <a:lnTo>
                  <a:pt x="1695" y="482"/>
                </a:lnTo>
                <a:lnTo>
                  <a:pt x="1695" y="314"/>
                </a:lnTo>
                <a:lnTo>
                  <a:pt x="1737" y="210"/>
                </a:lnTo>
                <a:lnTo>
                  <a:pt x="1695" y="42"/>
                </a:lnTo>
                <a:lnTo>
                  <a:pt x="1570"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nvGrpSpPr>
          <p:cNvPr id="135" name="Google Shape;10602;p32">
            <a:extLst>
              <a:ext uri="{FF2B5EF4-FFF2-40B4-BE49-F238E27FC236}">
                <a16:creationId xmlns:a16="http://schemas.microsoft.com/office/drawing/2014/main" id="{CA631A1B-E9D1-442D-A828-07DFF5ADE66D}"/>
              </a:ext>
            </a:extLst>
          </p:cNvPr>
          <p:cNvGrpSpPr/>
          <p:nvPr/>
        </p:nvGrpSpPr>
        <p:grpSpPr>
          <a:xfrm>
            <a:off x="7362109" y="3968685"/>
            <a:ext cx="205585" cy="149125"/>
            <a:chOff x="3450375" y="3038222"/>
            <a:chExt cx="132875" cy="99403"/>
          </a:xfrm>
          <a:solidFill>
            <a:srgbClr val="F2F2F2"/>
          </a:solidFill>
        </p:grpSpPr>
        <p:sp>
          <p:nvSpPr>
            <p:cNvPr id="245" name="Google Shape;10603;p32">
              <a:extLst>
                <a:ext uri="{FF2B5EF4-FFF2-40B4-BE49-F238E27FC236}">
                  <a16:creationId xmlns:a16="http://schemas.microsoft.com/office/drawing/2014/main" id="{00587C82-ED61-8324-EA36-34958ACE5910}"/>
                </a:ext>
              </a:extLst>
            </p:cNvPr>
            <p:cNvSpPr/>
            <p:nvPr/>
          </p:nvSpPr>
          <p:spPr>
            <a:xfrm>
              <a:off x="3450375" y="3038222"/>
              <a:ext cx="46050" cy="13625"/>
            </a:xfrm>
            <a:custGeom>
              <a:avLst/>
              <a:gdLst/>
              <a:ahLst/>
              <a:cxnLst/>
              <a:rect l="l" t="t" r="r" b="b"/>
              <a:pathLst>
                <a:path w="1842" h="545" extrusionOk="0">
                  <a:moveTo>
                    <a:pt x="942" y="0"/>
                  </a:moveTo>
                  <a:lnTo>
                    <a:pt x="795" y="63"/>
                  </a:lnTo>
                  <a:lnTo>
                    <a:pt x="586" y="230"/>
                  </a:lnTo>
                  <a:lnTo>
                    <a:pt x="481" y="230"/>
                  </a:lnTo>
                  <a:lnTo>
                    <a:pt x="418" y="251"/>
                  </a:lnTo>
                  <a:lnTo>
                    <a:pt x="167" y="251"/>
                  </a:lnTo>
                  <a:lnTo>
                    <a:pt x="188" y="335"/>
                  </a:lnTo>
                  <a:lnTo>
                    <a:pt x="314" y="419"/>
                  </a:lnTo>
                  <a:lnTo>
                    <a:pt x="439" y="377"/>
                  </a:lnTo>
                  <a:lnTo>
                    <a:pt x="439" y="377"/>
                  </a:lnTo>
                  <a:lnTo>
                    <a:pt x="377" y="460"/>
                  </a:lnTo>
                  <a:lnTo>
                    <a:pt x="209" y="460"/>
                  </a:lnTo>
                  <a:lnTo>
                    <a:pt x="105" y="314"/>
                  </a:lnTo>
                  <a:lnTo>
                    <a:pt x="0" y="419"/>
                  </a:lnTo>
                  <a:lnTo>
                    <a:pt x="63" y="481"/>
                  </a:lnTo>
                  <a:lnTo>
                    <a:pt x="63" y="544"/>
                  </a:lnTo>
                  <a:lnTo>
                    <a:pt x="105" y="481"/>
                  </a:lnTo>
                  <a:lnTo>
                    <a:pt x="481" y="481"/>
                  </a:lnTo>
                  <a:lnTo>
                    <a:pt x="586" y="356"/>
                  </a:lnTo>
                  <a:lnTo>
                    <a:pt x="691" y="335"/>
                  </a:lnTo>
                  <a:lnTo>
                    <a:pt x="816" y="251"/>
                  </a:lnTo>
                  <a:lnTo>
                    <a:pt x="900" y="272"/>
                  </a:lnTo>
                  <a:lnTo>
                    <a:pt x="921" y="314"/>
                  </a:lnTo>
                  <a:lnTo>
                    <a:pt x="1004" y="230"/>
                  </a:lnTo>
                  <a:lnTo>
                    <a:pt x="1067" y="209"/>
                  </a:lnTo>
                  <a:lnTo>
                    <a:pt x="1214" y="314"/>
                  </a:lnTo>
                  <a:lnTo>
                    <a:pt x="1318" y="314"/>
                  </a:lnTo>
                  <a:lnTo>
                    <a:pt x="1465" y="356"/>
                  </a:lnTo>
                  <a:lnTo>
                    <a:pt x="1653" y="440"/>
                  </a:lnTo>
                  <a:lnTo>
                    <a:pt x="1779" y="440"/>
                  </a:lnTo>
                  <a:lnTo>
                    <a:pt x="1841" y="356"/>
                  </a:lnTo>
                  <a:lnTo>
                    <a:pt x="1779" y="272"/>
                  </a:lnTo>
                  <a:lnTo>
                    <a:pt x="1737" y="314"/>
                  </a:lnTo>
                  <a:lnTo>
                    <a:pt x="1465" y="147"/>
                  </a:lnTo>
                  <a:lnTo>
                    <a:pt x="1360" y="147"/>
                  </a:lnTo>
                  <a:lnTo>
                    <a:pt x="1172" y="21"/>
                  </a:lnTo>
                  <a:lnTo>
                    <a:pt x="1046" y="21"/>
                  </a:lnTo>
                  <a:lnTo>
                    <a:pt x="942"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46" name="Google Shape;10604;p32">
              <a:extLst>
                <a:ext uri="{FF2B5EF4-FFF2-40B4-BE49-F238E27FC236}">
                  <a16:creationId xmlns:a16="http://schemas.microsoft.com/office/drawing/2014/main" id="{7E7B8A0A-0D90-9870-DEE2-1ED07AA22888}"/>
                </a:ext>
              </a:extLst>
            </p:cNvPr>
            <p:cNvSpPr/>
            <p:nvPr/>
          </p:nvSpPr>
          <p:spPr>
            <a:xfrm>
              <a:off x="3481225" y="3056525"/>
              <a:ext cx="102025" cy="81100"/>
            </a:xfrm>
            <a:custGeom>
              <a:avLst/>
              <a:gdLst/>
              <a:ahLst/>
              <a:cxnLst/>
              <a:rect l="l" t="t" r="r" b="b"/>
              <a:pathLst>
                <a:path w="4081" h="3244" extrusionOk="0">
                  <a:moveTo>
                    <a:pt x="712" y="0"/>
                  </a:moveTo>
                  <a:lnTo>
                    <a:pt x="565" y="21"/>
                  </a:lnTo>
                  <a:lnTo>
                    <a:pt x="565" y="42"/>
                  </a:lnTo>
                  <a:lnTo>
                    <a:pt x="607" y="210"/>
                  </a:lnTo>
                  <a:lnTo>
                    <a:pt x="565" y="314"/>
                  </a:lnTo>
                  <a:lnTo>
                    <a:pt x="565" y="482"/>
                  </a:lnTo>
                  <a:lnTo>
                    <a:pt x="649" y="565"/>
                  </a:lnTo>
                  <a:lnTo>
                    <a:pt x="628" y="670"/>
                  </a:lnTo>
                  <a:lnTo>
                    <a:pt x="545" y="733"/>
                  </a:lnTo>
                  <a:lnTo>
                    <a:pt x="335" y="775"/>
                  </a:lnTo>
                  <a:lnTo>
                    <a:pt x="189" y="858"/>
                  </a:lnTo>
                  <a:lnTo>
                    <a:pt x="84" y="879"/>
                  </a:lnTo>
                  <a:lnTo>
                    <a:pt x="1" y="1046"/>
                  </a:lnTo>
                  <a:lnTo>
                    <a:pt x="21" y="1005"/>
                  </a:lnTo>
                  <a:lnTo>
                    <a:pt x="105" y="1109"/>
                  </a:lnTo>
                  <a:lnTo>
                    <a:pt x="42" y="1319"/>
                  </a:lnTo>
                  <a:lnTo>
                    <a:pt x="189" y="1507"/>
                  </a:lnTo>
                  <a:lnTo>
                    <a:pt x="314" y="1528"/>
                  </a:lnTo>
                  <a:lnTo>
                    <a:pt x="398" y="1570"/>
                  </a:lnTo>
                  <a:lnTo>
                    <a:pt x="440" y="1486"/>
                  </a:lnTo>
                  <a:lnTo>
                    <a:pt x="545" y="1528"/>
                  </a:lnTo>
                  <a:lnTo>
                    <a:pt x="503" y="1570"/>
                  </a:lnTo>
                  <a:lnTo>
                    <a:pt x="503" y="1674"/>
                  </a:lnTo>
                  <a:lnTo>
                    <a:pt x="545" y="1716"/>
                  </a:lnTo>
                  <a:lnTo>
                    <a:pt x="670" y="1716"/>
                  </a:lnTo>
                  <a:lnTo>
                    <a:pt x="733" y="1904"/>
                  </a:lnTo>
                  <a:lnTo>
                    <a:pt x="879" y="1988"/>
                  </a:lnTo>
                  <a:lnTo>
                    <a:pt x="963" y="2051"/>
                  </a:lnTo>
                  <a:lnTo>
                    <a:pt x="1047" y="2030"/>
                  </a:lnTo>
                  <a:lnTo>
                    <a:pt x="1235" y="1946"/>
                  </a:lnTo>
                  <a:lnTo>
                    <a:pt x="1235" y="1884"/>
                  </a:lnTo>
                  <a:lnTo>
                    <a:pt x="1381" y="1716"/>
                  </a:lnTo>
                  <a:lnTo>
                    <a:pt x="1486" y="1632"/>
                  </a:lnTo>
                  <a:lnTo>
                    <a:pt x="1612" y="1570"/>
                  </a:lnTo>
                  <a:lnTo>
                    <a:pt x="2114" y="1570"/>
                  </a:lnTo>
                  <a:lnTo>
                    <a:pt x="2197" y="1716"/>
                  </a:lnTo>
                  <a:lnTo>
                    <a:pt x="2239" y="1821"/>
                  </a:lnTo>
                  <a:lnTo>
                    <a:pt x="2407" y="2093"/>
                  </a:lnTo>
                  <a:lnTo>
                    <a:pt x="2386" y="2156"/>
                  </a:lnTo>
                  <a:lnTo>
                    <a:pt x="2490" y="2260"/>
                  </a:lnTo>
                  <a:lnTo>
                    <a:pt x="2490" y="2365"/>
                  </a:lnTo>
                  <a:lnTo>
                    <a:pt x="2407" y="2407"/>
                  </a:lnTo>
                  <a:lnTo>
                    <a:pt x="2407" y="2511"/>
                  </a:lnTo>
                  <a:lnTo>
                    <a:pt x="2449" y="2532"/>
                  </a:lnTo>
                  <a:lnTo>
                    <a:pt x="2449" y="2574"/>
                  </a:lnTo>
                  <a:lnTo>
                    <a:pt x="2595" y="2532"/>
                  </a:lnTo>
                  <a:lnTo>
                    <a:pt x="2637" y="2532"/>
                  </a:lnTo>
                  <a:lnTo>
                    <a:pt x="2867" y="2449"/>
                  </a:lnTo>
                  <a:lnTo>
                    <a:pt x="3014" y="2511"/>
                  </a:lnTo>
                  <a:lnTo>
                    <a:pt x="3055" y="2637"/>
                  </a:lnTo>
                  <a:lnTo>
                    <a:pt x="3181" y="2721"/>
                  </a:lnTo>
                  <a:lnTo>
                    <a:pt x="3160" y="2930"/>
                  </a:lnTo>
                  <a:lnTo>
                    <a:pt x="3139" y="3055"/>
                  </a:lnTo>
                  <a:lnTo>
                    <a:pt x="3286" y="3202"/>
                  </a:lnTo>
                  <a:lnTo>
                    <a:pt x="3369" y="3202"/>
                  </a:lnTo>
                  <a:lnTo>
                    <a:pt x="3537" y="3076"/>
                  </a:lnTo>
                  <a:lnTo>
                    <a:pt x="3578" y="3076"/>
                  </a:lnTo>
                  <a:lnTo>
                    <a:pt x="3683" y="3181"/>
                  </a:lnTo>
                  <a:lnTo>
                    <a:pt x="3704" y="3244"/>
                  </a:lnTo>
                  <a:lnTo>
                    <a:pt x="3704" y="3202"/>
                  </a:lnTo>
                  <a:lnTo>
                    <a:pt x="3809" y="3181"/>
                  </a:lnTo>
                  <a:lnTo>
                    <a:pt x="3976" y="2846"/>
                  </a:lnTo>
                  <a:lnTo>
                    <a:pt x="3976" y="2721"/>
                  </a:lnTo>
                  <a:lnTo>
                    <a:pt x="3955" y="2658"/>
                  </a:lnTo>
                  <a:lnTo>
                    <a:pt x="3850" y="2553"/>
                  </a:lnTo>
                  <a:lnTo>
                    <a:pt x="3850" y="2469"/>
                  </a:lnTo>
                  <a:lnTo>
                    <a:pt x="3913" y="2428"/>
                  </a:lnTo>
                  <a:lnTo>
                    <a:pt x="3997" y="2449"/>
                  </a:lnTo>
                  <a:lnTo>
                    <a:pt x="4018" y="2365"/>
                  </a:lnTo>
                  <a:lnTo>
                    <a:pt x="3955" y="2239"/>
                  </a:lnTo>
                  <a:lnTo>
                    <a:pt x="3871" y="2218"/>
                  </a:lnTo>
                  <a:lnTo>
                    <a:pt x="3871" y="2009"/>
                  </a:lnTo>
                  <a:lnTo>
                    <a:pt x="3892" y="1925"/>
                  </a:lnTo>
                  <a:lnTo>
                    <a:pt x="3871" y="1674"/>
                  </a:lnTo>
                  <a:lnTo>
                    <a:pt x="3809" y="1612"/>
                  </a:lnTo>
                  <a:lnTo>
                    <a:pt x="3809" y="1507"/>
                  </a:lnTo>
                  <a:lnTo>
                    <a:pt x="4060" y="1423"/>
                  </a:lnTo>
                  <a:lnTo>
                    <a:pt x="4081" y="1402"/>
                  </a:lnTo>
                  <a:lnTo>
                    <a:pt x="4081" y="1319"/>
                  </a:lnTo>
                  <a:lnTo>
                    <a:pt x="4018" y="1277"/>
                  </a:lnTo>
                  <a:lnTo>
                    <a:pt x="3871" y="1256"/>
                  </a:lnTo>
                  <a:lnTo>
                    <a:pt x="3871" y="1193"/>
                  </a:lnTo>
                  <a:lnTo>
                    <a:pt x="3850" y="1109"/>
                  </a:lnTo>
                  <a:lnTo>
                    <a:pt x="3850" y="1005"/>
                  </a:lnTo>
                  <a:lnTo>
                    <a:pt x="3767" y="1005"/>
                  </a:lnTo>
                  <a:lnTo>
                    <a:pt x="3704" y="1088"/>
                  </a:lnTo>
                  <a:lnTo>
                    <a:pt x="3599" y="1109"/>
                  </a:lnTo>
                  <a:lnTo>
                    <a:pt x="3599" y="1109"/>
                  </a:lnTo>
                  <a:lnTo>
                    <a:pt x="3662" y="963"/>
                  </a:lnTo>
                  <a:lnTo>
                    <a:pt x="3767" y="796"/>
                  </a:lnTo>
                  <a:lnTo>
                    <a:pt x="3767" y="754"/>
                  </a:lnTo>
                  <a:lnTo>
                    <a:pt x="3641" y="733"/>
                  </a:lnTo>
                  <a:lnTo>
                    <a:pt x="3578" y="670"/>
                  </a:lnTo>
                  <a:lnTo>
                    <a:pt x="3599" y="524"/>
                  </a:lnTo>
                  <a:lnTo>
                    <a:pt x="3558" y="377"/>
                  </a:lnTo>
                  <a:lnTo>
                    <a:pt x="3432" y="272"/>
                  </a:lnTo>
                  <a:lnTo>
                    <a:pt x="3390" y="231"/>
                  </a:lnTo>
                  <a:lnTo>
                    <a:pt x="3286" y="252"/>
                  </a:lnTo>
                  <a:lnTo>
                    <a:pt x="3265" y="314"/>
                  </a:lnTo>
                  <a:lnTo>
                    <a:pt x="3118" y="231"/>
                  </a:lnTo>
                  <a:lnTo>
                    <a:pt x="2972" y="231"/>
                  </a:lnTo>
                  <a:lnTo>
                    <a:pt x="2867" y="377"/>
                  </a:lnTo>
                  <a:lnTo>
                    <a:pt x="2804" y="419"/>
                  </a:lnTo>
                  <a:lnTo>
                    <a:pt x="2700" y="482"/>
                  </a:lnTo>
                  <a:lnTo>
                    <a:pt x="2532" y="482"/>
                  </a:lnTo>
                  <a:lnTo>
                    <a:pt x="2407" y="377"/>
                  </a:lnTo>
                  <a:lnTo>
                    <a:pt x="2323" y="356"/>
                  </a:lnTo>
                  <a:lnTo>
                    <a:pt x="2218" y="419"/>
                  </a:lnTo>
                  <a:lnTo>
                    <a:pt x="2135" y="377"/>
                  </a:lnTo>
                  <a:lnTo>
                    <a:pt x="2135" y="272"/>
                  </a:lnTo>
                  <a:lnTo>
                    <a:pt x="2009" y="272"/>
                  </a:lnTo>
                  <a:lnTo>
                    <a:pt x="1967" y="231"/>
                  </a:lnTo>
                  <a:lnTo>
                    <a:pt x="1863" y="210"/>
                  </a:lnTo>
                  <a:lnTo>
                    <a:pt x="1758" y="272"/>
                  </a:lnTo>
                  <a:lnTo>
                    <a:pt x="1570" y="210"/>
                  </a:lnTo>
                  <a:lnTo>
                    <a:pt x="1381" y="210"/>
                  </a:lnTo>
                  <a:lnTo>
                    <a:pt x="1277" y="126"/>
                  </a:lnTo>
                  <a:lnTo>
                    <a:pt x="1047" y="21"/>
                  </a:lnTo>
                  <a:lnTo>
                    <a:pt x="712"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sp>
        <p:nvSpPr>
          <p:cNvPr id="136" name="Google Shape;10605;p32">
            <a:extLst>
              <a:ext uri="{FF2B5EF4-FFF2-40B4-BE49-F238E27FC236}">
                <a16:creationId xmlns:a16="http://schemas.microsoft.com/office/drawing/2014/main" id="{B0039216-BFBC-316C-D991-5C328FB1C310}"/>
              </a:ext>
            </a:extLst>
          </p:cNvPr>
          <p:cNvSpPr/>
          <p:nvPr/>
        </p:nvSpPr>
        <p:spPr>
          <a:xfrm>
            <a:off x="7443819" y="4055071"/>
            <a:ext cx="62353" cy="72237"/>
          </a:xfrm>
          <a:custGeom>
            <a:avLst/>
            <a:gdLst/>
            <a:ahLst/>
            <a:cxnLst/>
            <a:rect l="l" t="t" r="r" b="b"/>
            <a:pathLst>
              <a:path w="1612" h="1926" extrusionOk="0">
                <a:moveTo>
                  <a:pt x="733" y="1"/>
                </a:moveTo>
                <a:lnTo>
                  <a:pt x="607" y="63"/>
                </a:lnTo>
                <a:lnTo>
                  <a:pt x="502" y="147"/>
                </a:lnTo>
                <a:lnTo>
                  <a:pt x="356" y="315"/>
                </a:lnTo>
                <a:lnTo>
                  <a:pt x="356" y="377"/>
                </a:lnTo>
                <a:lnTo>
                  <a:pt x="168" y="461"/>
                </a:lnTo>
                <a:lnTo>
                  <a:pt x="84" y="482"/>
                </a:lnTo>
                <a:lnTo>
                  <a:pt x="42" y="587"/>
                </a:lnTo>
                <a:lnTo>
                  <a:pt x="0" y="670"/>
                </a:lnTo>
                <a:lnTo>
                  <a:pt x="105" y="733"/>
                </a:lnTo>
                <a:lnTo>
                  <a:pt x="42" y="880"/>
                </a:lnTo>
                <a:lnTo>
                  <a:pt x="63" y="963"/>
                </a:lnTo>
                <a:lnTo>
                  <a:pt x="168" y="984"/>
                </a:lnTo>
                <a:lnTo>
                  <a:pt x="251" y="1172"/>
                </a:lnTo>
                <a:lnTo>
                  <a:pt x="251" y="1298"/>
                </a:lnTo>
                <a:lnTo>
                  <a:pt x="377" y="1424"/>
                </a:lnTo>
                <a:lnTo>
                  <a:pt x="482" y="1382"/>
                </a:lnTo>
                <a:lnTo>
                  <a:pt x="482" y="1403"/>
                </a:lnTo>
                <a:lnTo>
                  <a:pt x="419" y="1507"/>
                </a:lnTo>
                <a:lnTo>
                  <a:pt x="502" y="1591"/>
                </a:lnTo>
                <a:lnTo>
                  <a:pt x="586" y="1675"/>
                </a:lnTo>
                <a:lnTo>
                  <a:pt x="565" y="1737"/>
                </a:lnTo>
                <a:lnTo>
                  <a:pt x="691" y="1779"/>
                </a:lnTo>
                <a:lnTo>
                  <a:pt x="1005" y="1926"/>
                </a:lnTo>
                <a:lnTo>
                  <a:pt x="1046" y="1926"/>
                </a:lnTo>
                <a:lnTo>
                  <a:pt x="1088" y="1842"/>
                </a:lnTo>
                <a:lnTo>
                  <a:pt x="1151" y="1696"/>
                </a:lnTo>
                <a:lnTo>
                  <a:pt x="1298" y="1633"/>
                </a:lnTo>
                <a:lnTo>
                  <a:pt x="1402" y="1507"/>
                </a:lnTo>
                <a:lnTo>
                  <a:pt x="1402" y="1403"/>
                </a:lnTo>
                <a:lnTo>
                  <a:pt x="1444" y="1256"/>
                </a:lnTo>
                <a:lnTo>
                  <a:pt x="1528" y="1214"/>
                </a:lnTo>
                <a:lnTo>
                  <a:pt x="1528" y="1152"/>
                </a:lnTo>
                <a:lnTo>
                  <a:pt x="1549" y="1005"/>
                </a:lnTo>
                <a:lnTo>
                  <a:pt x="1570" y="1005"/>
                </a:lnTo>
                <a:lnTo>
                  <a:pt x="1570" y="963"/>
                </a:lnTo>
                <a:lnTo>
                  <a:pt x="1528" y="942"/>
                </a:lnTo>
                <a:lnTo>
                  <a:pt x="1528" y="838"/>
                </a:lnTo>
                <a:lnTo>
                  <a:pt x="1611" y="796"/>
                </a:lnTo>
                <a:lnTo>
                  <a:pt x="1611" y="691"/>
                </a:lnTo>
                <a:lnTo>
                  <a:pt x="1507" y="587"/>
                </a:lnTo>
                <a:lnTo>
                  <a:pt x="1528" y="524"/>
                </a:lnTo>
                <a:lnTo>
                  <a:pt x="1360" y="252"/>
                </a:lnTo>
                <a:lnTo>
                  <a:pt x="1318" y="147"/>
                </a:lnTo>
                <a:lnTo>
                  <a:pt x="1235"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37" name="Google Shape;10606;p32">
            <a:extLst>
              <a:ext uri="{FF2B5EF4-FFF2-40B4-BE49-F238E27FC236}">
                <a16:creationId xmlns:a16="http://schemas.microsoft.com/office/drawing/2014/main" id="{CF13B981-1361-8DA2-4E02-EB5585B4162D}"/>
              </a:ext>
            </a:extLst>
          </p:cNvPr>
          <p:cNvSpPr/>
          <p:nvPr/>
        </p:nvSpPr>
        <p:spPr>
          <a:xfrm>
            <a:off x="7484277" y="4088041"/>
            <a:ext cx="90665" cy="94218"/>
          </a:xfrm>
          <a:custGeom>
            <a:avLst/>
            <a:gdLst/>
            <a:ahLst/>
            <a:cxnLst/>
            <a:rect l="l" t="t" r="r" b="b"/>
            <a:pathLst>
              <a:path w="2344" h="2512" extrusionOk="0">
                <a:moveTo>
                  <a:pt x="942" y="1"/>
                </a:moveTo>
                <a:lnTo>
                  <a:pt x="712" y="84"/>
                </a:lnTo>
                <a:lnTo>
                  <a:pt x="670" y="84"/>
                </a:lnTo>
                <a:lnTo>
                  <a:pt x="524" y="126"/>
                </a:lnTo>
                <a:lnTo>
                  <a:pt x="503" y="126"/>
                </a:lnTo>
                <a:lnTo>
                  <a:pt x="482" y="273"/>
                </a:lnTo>
                <a:lnTo>
                  <a:pt x="482" y="335"/>
                </a:lnTo>
                <a:lnTo>
                  <a:pt x="398" y="377"/>
                </a:lnTo>
                <a:lnTo>
                  <a:pt x="356" y="524"/>
                </a:lnTo>
                <a:lnTo>
                  <a:pt x="356" y="628"/>
                </a:lnTo>
                <a:lnTo>
                  <a:pt x="252" y="754"/>
                </a:lnTo>
                <a:lnTo>
                  <a:pt x="105" y="817"/>
                </a:lnTo>
                <a:lnTo>
                  <a:pt x="42" y="963"/>
                </a:lnTo>
                <a:lnTo>
                  <a:pt x="0" y="1047"/>
                </a:lnTo>
                <a:lnTo>
                  <a:pt x="168" y="1047"/>
                </a:lnTo>
                <a:lnTo>
                  <a:pt x="252" y="1109"/>
                </a:lnTo>
                <a:lnTo>
                  <a:pt x="210" y="1172"/>
                </a:lnTo>
                <a:lnTo>
                  <a:pt x="293" y="1235"/>
                </a:lnTo>
                <a:lnTo>
                  <a:pt x="461" y="1444"/>
                </a:lnTo>
                <a:lnTo>
                  <a:pt x="524" y="1444"/>
                </a:lnTo>
                <a:lnTo>
                  <a:pt x="775" y="1591"/>
                </a:lnTo>
                <a:lnTo>
                  <a:pt x="796" y="1591"/>
                </a:lnTo>
                <a:lnTo>
                  <a:pt x="1130" y="1967"/>
                </a:lnTo>
                <a:lnTo>
                  <a:pt x="1256" y="1988"/>
                </a:lnTo>
                <a:lnTo>
                  <a:pt x="1716" y="2302"/>
                </a:lnTo>
                <a:lnTo>
                  <a:pt x="2260" y="2511"/>
                </a:lnTo>
                <a:lnTo>
                  <a:pt x="2260" y="2386"/>
                </a:lnTo>
                <a:lnTo>
                  <a:pt x="2197" y="2281"/>
                </a:lnTo>
                <a:lnTo>
                  <a:pt x="2260" y="2156"/>
                </a:lnTo>
                <a:lnTo>
                  <a:pt x="2239" y="2072"/>
                </a:lnTo>
                <a:lnTo>
                  <a:pt x="2260" y="1967"/>
                </a:lnTo>
                <a:lnTo>
                  <a:pt x="2302" y="1884"/>
                </a:lnTo>
                <a:lnTo>
                  <a:pt x="2260" y="1800"/>
                </a:lnTo>
                <a:lnTo>
                  <a:pt x="2344" y="1758"/>
                </a:lnTo>
                <a:lnTo>
                  <a:pt x="2302" y="1653"/>
                </a:lnTo>
                <a:lnTo>
                  <a:pt x="2239" y="1633"/>
                </a:lnTo>
                <a:lnTo>
                  <a:pt x="2156" y="1570"/>
                </a:lnTo>
                <a:lnTo>
                  <a:pt x="2093" y="1465"/>
                </a:lnTo>
                <a:lnTo>
                  <a:pt x="2030" y="1444"/>
                </a:lnTo>
                <a:lnTo>
                  <a:pt x="1967" y="1444"/>
                </a:lnTo>
                <a:lnTo>
                  <a:pt x="1884" y="1361"/>
                </a:lnTo>
                <a:lnTo>
                  <a:pt x="1779" y="1361"/>
                </a:lnTo>
                <a:lnTo>
                  <a:pt x="1758" y="1381"/>
                </a:lnTo>
                <a:lnTo>
                  <a:pt x="1653" y="1361"/>
                </a:lnTo>
                <a:lnTo>
                  <a:pt x="1633" y="1256"/>
                </a:lnTo>
                <a:lnTo>
                  <a:pt x="1716" y="1151"/>
                </a:lnTo>
                <a:lnTo>
                  <a:pt x="1821" y="942"/>
                </a:lnTo>
                <a:lnTo>
                  <a:pt x="1758" y="837"/>
                </a:lnTo>
                <a:lnTo>
                  <a:pt x="1779" y="796"/>
                </a:lnTo>
                <a:lnTo>
                  <a:pt x="1758" y="733"/>
                </a:lnTo>
                <a:lnTo>
                  <a:pt x="1653" y="628"/>
                </a:lnTo>
                <a:lnTo>
                  <a:pt x="1612" y="628"/>
                </a:lnTo>
                <a:lnTo>
                  <a:pt x="1444" y="754"/>
                </a:lnTo>
                <a:lnTo>
                  <a:pt x="1361" y="754"/>
                </a:lnTo>
                <a:lnTo>
                  <a:pt x="1214" y="607"/>
                </a:lnTo>
                <a:lnTo>
                  <a:pt x="1235" y="482"/>
                </a:lnTo>
                <a:lnTo>
                  <a:pt x="1256" y="273"/>
                </a:lnTo>
                <a:lnTo>
                  <a:pt x="1130" y="189"/>
                </a:lnTo>
                <a:lnTo>
                  <a:pt x="1089" y="63"/>
                </a:lnTo>
                <a:lnTo>
                  <a:pt x="942"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38" name="Google Shape;10607;p32">
            <a:extLst>
              <a:ext uri="{FF2B5EF4-FFF2-40B4-BE49-F238E27FC236}">
                <a16:creationId xmlns:a16="http://schemas.microsoft.com/office/drawing/2014/main" id="{66940DE7-ABA0-2138-DD7A-FBEAED1809DE}"/>
              </a:ext>
            </a:extLst>
          </p:cNvPr>
          <p:cNvSpPr/>
          <p:nvPr/>
        </p:nvSpPr>
        <p:spPr>
          <a:xfrm>
            <a:off x="7547404" y="4041757"/>
            <a:ext cx="138437" cy="141289"/>
          </a:xfrm>
          <a:custGeom>
            <a:avLst/>
            <a:gdLst/>
            <a:ahLst/>
            <a:cxnLst/>
            <a:rect l="l" t="t" r="r" b="b"/>
            <a:pathLst>
              <a:path w="3579" h="3767" extrusionOk="0">
                <a:moveTo>
                  <a:pt x="1905" y="0"/>
                </a:moveTo>
                <a:lnTo>
                  <a:pt x="1821" y="63"/>
                </a:lnTo>
                <a:lnTo>
                  <a:pt x="1716" y="209"/>
                </a:lnTo>
                <a:lnTo>
                  <a:pt x="1549" y="167"/>
                </a:lnTo>
                <a:lnTo>
                  <a:pt x="1507" y="105"/>
                </a:lnTo>
                <a:lnTo>
                  <a:pt x="1549" y="63"/>
                </a:lnTo>
                <a:lnTo>
                  <a:pt x="1381" y="42"/>
                </a:lnTo>
                <a:lnTo>
                  <a:pt x="1193" y="84"/>
                </a:lnTo>
                <a:lnTo>
                  <a:pt x="1193" y="146"/>
                </a:lnTo>
                <a:lnTo>
                  <a:pt x="1151" y="167"/>
                </a:lnTo>
                <a:lnTo>
                  <a:pt x="921" y="167"/>
                </a:lnTo>
                <a:lnTo>
                  <a:pt x="775" y="84"/>
                </a:lnTo>
                <a:lnTo>
                  <a:pt x="712" y="84"/>
                </a:lnTo>
                <a:lnTo>
                  <a:pt x="503" y="209"/>
                </a:lnTo>
                <a:lnTo>
                  <a:pt x="252" y="293"/>
                </a:lnTo>
                <a:lnTo>
                  <a:pt x="252" y="398"/>
                </a:lnTo>
                <a:lnTo>
                  <a:pt x="314" y="460"/>
                </a:lnTo>
                <a:lnTo>
                  <a:pt x="335" y="711"/>
                </a:lnTo>
                <a:lnTo>
                  <a:pt x="314" y="795"/>
                </a:lnTo>
                <a:lnTo>
                  <a:pt x="314" y="1004"/>
                </a:lnTo>
                <a:lnTo>
                  <a:pt x="398" y="1025"/>
                </a:lnTo>
                <a:lnTo>
                  <a:pt x="461" y="1151"/>
                </a:lnTo>
                <a:lnTo>
                  <a:pt x="440" y="1235"/>
                </a:lnTo>
                <a:lnTo>
                  <a:pt x="356" y="1214"/>
                </a:lnTo>
                <a:lnTo>
                  <a:pt x="293" y="1255"/>
                </a:lnTo>
                <a:lnTo>
                  <a:pt x="293" y="1339"/>
                </a:lnTo>
                <a:lnTo>
                  <a:pt x="398" y="1444"/>
                </a:lnTo>
                <a:lnTo>
                  <a:pt x="419" y="1507"/>
                </a:lnTo>
                <a:lnTo>
                  <a:pt x="419" y="1632"/>
                </a:lnTo>
                <a:lnTo>
                  <a:pt x="252" y="1967"/>
                </a:lnTo>
                <a:lnTo>
                  <a:pt x="147" y="1988"/>
                </a:lnTo>
                <a:lnTo>
                  <a:pt x="147" y="2030"/>
                </a:lnTo>
                <a:lnTo>
                  <a:pt x="126" y="2071"/>
                </a:lnTo>
                <a:lnTo>
                  <a:pt x="189" y="2176"/>
                </a:lnTo>
                <a:lnTo>
                  <a:pt x="84" y="2385"/>
                </a:lnTo>
                <a:lnTo>
                  <a:pt x="1" y="2490"/>
                </a:lnTo>
                <a:lnTo>
                  <a:pt x="21" y="2595"/>
                </a:lnTo>
                <a:lnTo>
                  <a:pt x="126" y="2615"/>
                </a:lnTo>
                <a:lnTo>
                  <a:pt x="147" y="2595"/>
                </a:lnTo>
                <a:lnTo>
                  <a:pt x="252" y="2595"/>
                </a:lnTo>
                <a:lnTo>
                  <a:pt x="335" y="2678"/>
                </a:lnTo>
                <a:lnTo>
                  <a:pt x="398" y="2678"/>
                </a:lnTo>
                <a:lnTo>
                  <a:pt x="461" y="2699"/>
                </a:lnTo>
                <a:lnTo>
                  <a:pt x="524" y="2804"/>
                </a:lnTo>
                <a:lnTo>
                  <a:pt x="607" y="2867"/>
                </a:lnTo>
                <a:lnTo>
                  <a:pt x="670" y="2887"/>
                </a:lnTo>
                <a:lnTo>
                  <a:pt x="712" y="2992"/>
                </a:lnTo>
                <a:lnTo>
                  <a:pt x="628" y="3034"/>
                </a:lnTo>
                <a:lnTo>
                  <a:pt x="670" y="3118"/>
                </a:lnTo>
                <a:lnTo>
                  <a:pt x="628" y="3201"/>
                </a:lnTo>
                <a:lnTo>
                  <a:pt x="607" y="3306"/>
                </a:lnTo>
                <a:lnTo>
                  <a:pt x="628" y="3390"/>
                </a:lnTo>
                <a:lnTo>
                  <a:pt x="565" y="3515"/>
                </a:lnTo>
                <a:lnTo>
                  <a:pt x="628" y="3620"/>
                </a:lnTo>
                <a:lnTo>
                  <a:pt x="628" y="3745"/>
                </a:lnTo>
                <a:lnTo>
                  <a:pt x="712" y="3766"/>
                </a:lnTo>
                <a:lnTo>
                  <a:pt x="879" y="3599"/>
                </a:lnTo>
                <a:lnTo>
                  <a:pt x="1026" y="3599"/>
                </a:lnTo>
                <a:lnTo>
                  <a:pt x="1068" y="3536"/>
                </a:lnTo>
                <a:lnTo>
                  <a:pt x="1465" y="3390"/>
                </a:lnTo>
                <a:lnTo>
                  <a:pt x="1465" y="3327"/>
                </a:lnTo>
                <a:lnTo>
                  <a:pt x="1674" y="3306"/>
                </a:lnTo>
                <a:lnTo>
                  <a:pt x="2449" y="3306"/>
                </a:lnTo>
                <a:lnTo>
                  <a:pt x="2742" y="3201"/>
                </a:lnTo>
                <a:lnTo>
                  <a:pt x="3014" y="3327"/>
                </a:lnTo>
                <a:lnTo>
                  <a:pt x="3034" y="3201"/>
                </a:lnTo>
                <a:lnTo>
                  <a:pt x="3139" y="3180"/>
                </a:lnTo>
                <a:lnTo>
                  <a:pt x="3223" y="3306"/>
                </a:lnTo>
                <a:lnTo>
                  <a:pt x="3244" y="3285"/>
                </a:lnTo>
                <a:lnTo>
                  <a:pt x="3348" y="3285"/>
                </a:lnTo>
                <a:lnTo>
                  <a:pt x="3453" y="3243"/>
                </a:lnTo>
                <a:lnTo>
                  <a:pt x="3453" y="3097"/>
                </a:lnTo>
                <a:lnTo>
                  <a:pt x="3390" y="2992"/>
                </a:lnTo>
                <a:lnTo>
                  <a:pt x="3265" y="2971"/>
                </a:lnTo>
                <a:lnTo>
                  <a:pt x="3244" y="2804"/>
                </a:lnTo>
                <a:lnTo>
                  <a:pt x="3160" y="2595"/>
                </a:lnTo>
                <a:lnTo>
                  <a:pt x="3076" y="2511"/>
                </a:lnTo>
                <a:lnTo>
                  <a:pt x="3118" y="2469"/>
                </a:lnTo>
                <a:lnTo>
                  <a:pt x="3139" y="2448"/>
                </a:lnTo>
                <a:lnTo>
                  <a:pt x="3139" y="2176"/>
                </a:lnTo>
                <a:lnTo>
                  <a:pt x="3181" y="2092"/>
                </a:lnTo>
                <a:lnTo>
                  <a:pt x="3223" y="1967"/>
                </a:lnTo>
                <a:lnTo>
                  <a:pt x="3244" y="1883"/>
                </a:lnTo>
                <a:lnTo>
                  <a:pt x="3244" y="1758"/>
                </a:lnTo>
                <a:lnTo>
                  <a:pt x="3432" y="1507"/>
                </a:lnTo>
                <a:lnTo>
                  <a:pt x="3537" y="1423"/>
                </a:lnTo>
                <a:lnTo>
                  <a:pt x="3537" y="1318"/>
                </a:lnTo>
                <a:lnTo>
                  <a:pt x="3578" y="1193"/>
                </a:lnTo>
                <a:lnTo>
                  <a:pt x="3537" y="1025"/>
                </a:lnTo>
                <a:lnTo>
                  <a:pt x="3453" y="942"/>
                </a:lnTo>
                <a:lnTo>
                  <a:pt x="3453" y="879"/>
                </a:lnTo>
                <a:lnTo>
                  <a:pt x="3390" y="732"/>
                </a:lnTo>
                <a:lnTo>
                  <a:pt x="3453" y="565"/>
                </a:lnTo>
                <a:lnTo>
                  <a:pt x="3453" y="502"/>
                </a:lnTo>
                <a:lnTo>
                  <a:pt x="3327" y="502"/>
                </a:lnTo>
                <a:lnTo>
                  <a:pt x="3244" y="418"/>
                </a:lnTo>
                <a:lnTo>
                  <a:pt x="3160" y="418"/>
                </a:lnTo>
                <a:lnTo>
                  <a:pt x="3055" y="502"/>
                </a:lnTo>
                <a:lnTo>
                  <a:pt x="2930" y="523"/>
                </a:lnTo>
                <a:lnTo>
                  <a:pt x="2742" y="460"/>
                </a:lnTo>
                <a:lnTo>
                  <a:pt x="2658" y="356"/>
                </a:lnTo>
                <a:lnTo>
                  <a:pt x="2553" y="293"/>
                </a:lnTo>
                <a:lnTo>
                  <a:pt x="2449" y="293"/>
                </a:lnTo>
                <a:lnTo>
                  <a:pt x="2407" y="251"/>
                </a:lnTo>
                <a:lnTo>
                  <a:pt x="2302" y="251"/>
                </a:lnTo>
                <a:lnTo>
                  <a:pt x="2093" y="146"/>
                </a:lnTo>
                <a:lnTo>
                  <a:pt x="1926"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39" name="Google Shape;10608;p32">
            <a:extLst>
              <a:ext uri="{FF2B5EF4-FFF2-40B4-BE49-F238E27FC236}">
                <a16:creationId xmlns:a16="http://schemas.microsoft.com/office/drawing/2014/main" id="{6F061835-60EA-6351-ABBB-A93CE22873D0}"/>
              </a:ext>
            </a:extLst>
          </p:cNvPr>
          <p:cNvSpPr/>
          <p:nvPr/>
        </p:nvSpPr>
        <p:spPr>
          <a:xfrm>
            <a:off x="7666383" y="4029979"/>
            <a:ext cx="94726" cy="143653"/>
          </a:xfrm>
          <a:custGeom>
            <a:avLst/>
            <a:gdLst/>
            <a:ahLst/>
            <a:cxnLst/>
            <a:rect l="l" t="t" r="r" b="b"/>
            <a:pathLst>
              <a:path w="2449" h="3830" extrusionOk="0">
                <a:moveTo>
                  <a:pt x="1674" y="0"/>
                </a:moveTo>
                <a:lnTo>
                  <a:pt x="1549" y="63"/>
                </a:lnTo>
                <a:lnTo>
                  <a:pt x="1402" y="63"/>
                </a:lnTo>
                <a:lnTo>
                  <a:pt x="1193" y="105"/>
                </a:lnTo>
                <a:lnTo>
                  <a:pt x="419" y="105"/>
                </a:lnTo>
                <a:lnTo>
                  <a:pt x="210" y="147"/>
                </a:lnTo>
                <a:lnTo>
                  <a:pt x="189" y="272"/>
                </a:lnTo>
                <a:lnTo>
                  <a:pt x="251" y="460"/>
                </a:lnTo>
                <a:lnTo>
                  <a:pt x="293" y="502"/>
                </a:lnTo>
                <a:lnTo>
                  <a:pt x="377" y="670"/>
                </a:lnTo>
                <a:lnTo>
                  <a:pt x="377" y="816"/>
                </a:lnTo>
                <a:lnTo>
                  <a:pt x="377" y="879"/>
                </a:lnTo>
                <a:lnTo>
                  <a:pt x="314" y="1046"/>
                </a:lnTo>
                <a:lnTo>
                  <a:pt x="377" y="1193"/>
                </a:lnTo>
                <a:lnTo>
                  <a:pt x="377" y="1256"/>
                </a:lnTo>
                <a:lnTo>
                  <a:pt x="461" y="1339"/>
                </a:lnTo>
                <a:lnTo>
                  <a:pt x="502" y="1507"/>
                </a:lnTo>
                <a:lnTo>
                  <a:pt x="461" y="1632"/>
                </a:lnTo>
                <a:lnTo>
                  <a:pt x="461" y="1737"/>
                </a:lnTo>
                <a:lnTo>
                  <a:pt x="356" y="1821"/>
                </a:lnTo>
                <a:lnTo>
                  <a:pt x="168" y="2072"/>
                </a:lnTo>
                <a:lnTo>
                  <a:pt x="168" y="2197"/>
                </a:lnTo>
                <a:lnTo>
                  <a:pt x="147" y="2281"/>
                </a:lnTo>
                <a:lnTo>
                  <a:pt x="105" y="2406"/>
                </a:lnTo>
                <a:lnTo>
                  <a:pt x="63" y="2490"/>
                </a:lnTo>
                <a:lnTo>
                  <a:pt x="63" y="2762"/>
                </a:lnTo>
                <a:lnTo>
                  <a:pt x="42" y="2783"/>
                </a:lnTo>
                <a:lnTo>
                  <a:pt x="0" y="2825"/>
                </a:lnTo>
                <a:lnTo>
                  <a:pt x="84" y="2909"/>
                </a:lnTo>
                <a:lnTo>
                  <a:pt x="168" y="3118"/>
                </a:lnTo>
                <a:lnTo>
                  <a:pt x="189" y="3285"/>
                </a:lnTo>
                <a:lnTo>
                  <a:pt x="314" y="3306"/>
                </a:lnTo>
                <a:lnTo>
                  <a:pt x="377" y="3411"/>
                </a:lnTo>
                <a:lnTo>
                  <a:pt x="377" y="3557"/>
                </a:lnTo>
                <a:lnTo>
                  <a:pt x="272" y="3599"/>
                </a:lnTo>
                <a:lnTo>
                  <a:pt x="168" y="3599"/>
                </a:lnTo>
                <a:lnTo>
                  <a:pt x="147" y="3620"/>
                </a:lnTo>
                <a:lnTo>
                  <a:pt x="168" y="3662"/>
                </a:lnTo>
                <a:lnTo>
                  <a:pt x="482" y="3725"/>
                </a:lnTo>
                <a:lnTo>
                  <a:pt x="712" y="3829"/>
                </a:lnTo>
                <a:lnTo>
                  <a:pt x="1214" y="3599"/>
                </a:lnTo>
                <a:lnTo>
                  <a:pt x="1549" y="3557"/>
                </a:lnTo>
                <a:lnTo>
                  <a:pt x="1863" y="3306"/>
                </a:lnTo>
                <a:lnTo>
                  <a:pt x="2135" y="3181"/>
                </a:lnTo>
                <a:lnTo>
                  <a:pt x="2448" y="3118"/>
                </a:lnTo>
                <a:lnTo>
                  <a:pt x="2386" y="3034"/>
                </a:lnTo>
                <a:lnTo>
                  <a:pt x="2302" y="2971"/>
                </a:lnTo>
                <a:lnTo>
                  <a:pt x="2260" y="2929"/>
                </a:lnTo>
                <a:lnTo>
                  <a:pt x="2197" y="2804"/>
                </a:lnTo>
                <a:lnTo>
                  <a:pt x="2176" y="2657"/>
                </a:lnTo>
                <a:lnTo>
                  <a:pt x="2197" y="2490"/>
                </a:lnTo>
                <a:lnTo>
                  <a:pt x="2197" y="2448"/>
                </a:lnTo>
                <a:lnTo>
                  <a:pt x="2260" y="2302"/>
                </a:lnTo>
                <a:lnTo>
                  <a:pt x="2260" y="1967"/>
                </a:lnTo>
                <a:lnTo>
                  <a:pt x="2197" y="1883"/>
                </a:lnTo>
                <a:lnTo>
                  <a:pt x="2239" y="1674"/>
                </a:lnTo>
                <a:lnTo>
                  <a:pt x="2176" y="1611"/>
                </a:lnTo>
                <a:lnTo>
                  <a:pt x="2239" y="1528"/>
                </a:lnTo>
                <a:lnTo>
                  <a:pt x="2197" y="1423"/>
                </a:lnTo>
                <a:lnTo>
                  <a:pt x="2155" y="1360"/>
                </a:lnTo>
                <a:lnTo>
                  <a:pt x="2176" y="1297"/>
                </a:lnTo>
                <a:lnTo>
                  <a:pt x="2197" y="1214"/>
                </a:lnTo>
                <a:lnTo>
                  <a:pt x="2197" y="1004"/>
                </a:lnTo>
                <a:lnTo>
                  <a:pt x="2155" y="1004"/>
                </a:lnTo>
                <a:lnTo>
                  <a:pt x="2093" y="942"/>
                </a:lnTo>
                <a:lnTo>
                  <a:pt x="2093" y="732"/>
                </a:lnTo>
                <a:lnTo>
                  <a:pt x="2135" y="586"/>
                </a:lnTo>
                <a:lnTo>
                  <a:pt x="1988" y="502"/>
                </a:lnTo>
                <a:lnTo>
                  <a:pt x="1946" y="419"/>
                </a:lnTo>
                <a:lnTo>
                  <a:pt x="1821" y="293"/>
                </a:lnTo>
                <a:lnTo>
                  <a:pt x="1821" y="209"/>
                </a:lnTo>
                <a:lnTo>
                  <a:pt x="1758" y="168"/>
                </a:lnTo>
                <a:lnTo>
                  <a:pt x="1716"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40" name="Google Shape;10609;p32">
            <a:extLst>
              <a:ext uri="{FF2B5EF4-FFF2-40B4-BE49-F238E27FC236}">
                <a16:creationId xmlns:a16="http://schemas.microsoft.com/office/drawing/2014/main" id="{C1F6042A-4CAB-1853-4F9E-0AEC75BF2333}"/>
              </a:ext>
            </a:extLst>
          </p:cNvPr>
          <p:cNvSpPr/>
          <p:nvPr/>
        </p:nvSpPr>
        <p:spPr>
          <a:xfrm>
            <a:off x="7732759" y="4029979"/>
            <a:ext cx="45334" cy="116946"/>
          </a:xfrm>
          <a:custGeom>
            <a:avLst/>
            <a:gdLst/>
            <a:ahLst/>
            <a:cxnLst/>
            <a:rect l="l" t="t" r="r" b="b"/>
            <a:pathLst>
              <a:path w="1172" h="3118" extrusionOk="0">
                <a:moveTo>
                  <a:pt x="0" y="0"/>
                </a:moveTo>
                <a:lnTo>
                  <a:pt x="42" y="168"/>
                </a:lnTo>
                <a:lnTo>
                  <a:pt x="105" y="209"/>
                </a:lnTo>
                <a:lnTo>
                  <a:pt x="105" y="293"/>
                </a:lnTo>
                <a:lnTo>
                  <a:pt x="230" y="419"/>
                </a:lnTo>
                <a:lnTo>
                  <a:pt x="272" y="502"/>
                </a:lnTo>
                <a:lnTo>
                  <a:pt x="419" y="586"/>
                </a:lnTo>
                <a:lnTo>
                  <a:pt x="377" y="732"/>
                </a:lnTo>
                <a:lnTo>
                  <a:pt x="377" y="942"/>
                </a:lnTo>
                <a:lnTo>
                  <a:pt x="439" y="1004"/>
                </a:lnTo>
                <a:lnTo>
                  <a:pt x="481" y="1004"/>
                </a:lnTo>
                <a:lnTo>
                  <a:pt x="481" y="1214"/>
                </a:lnTo>
                <a:lnTo>
                  <a:pt x="460" y="1297"/>
                </a:lnTo>
                <a:lnTo>
                  <a:pt x="439" y="1360"/>
                </a:lnTo>
                <a:lnTo>
                  <a:pt x="481" y="1423"/>
                </a:lnTo>
                <a:lnTo>
                  <a:pt x="523" y="1528"/>
                </a:lnTo>
                <a:lnTo>
                  <a:pt x="460" y="1611"/>
                </a:lnTo>
                <a:lnTo>
                  <a:pt x="523" y="1674"/>
                </a:lnTo>
                <a:lnTo>
                  <a:pt x="481" y="1883"/>
                </a:lnTo>
                <a:lnTo>
                  <a:pt x="544" y="1967"/>
                </a:lnTo>
                <a:lnTo>
                  <a:pt x="544" y="2302"/>
                </a:lnTo>
                <a:lnTo>
                  <a:pt x="481" y="2448"/>
                </a:lnTo>
                <a:lnTo>
                  <a:pt x="481" y="2490"/>
                </a:lnTo>
                <a:lnTo>
                  <a:pt x="460" y="2657"/>
                </a:lnTo>
                <a:lnTo>
                  <a:pt x="481" y="2804"/>
                </a:lnTo>
                <a:lnTo>
                  <a:pt x="544" y="2929"/>
                </a:lnTo>
                <a:lnTo>
                  <a:pt x="586" y="2971"/>
                </a:lnTo>
                <a:lnTo>
                  <a:pt x="670" y="3034"/>
                </a:lnTo>
                <a:lnTo>
                  <a:pt x="732" y="3118"/>
                </a:lnTo>
                <a:lnTo>
                  <a:pt x="774" y="3118"/>
                </a:lnTo>
                <a:lnTo>
                  <a:pt x="1088" y="2929"/>
                </a:lnTo>
                <a:lnTo>
                  <a:pt x="1151" y="2929"/>
                </a:lnTo>
                <a:lnTo>
                  <a:pt x="1172" y="2825"/>
                </a:lnTo>
                <a:lnTo>
                  <a:pt x="1088" y="2699"/>
                </a:lnTo>
                <a:lnTo>
                  <a:pt x="1088" y="2553"/>
                </a:lnTo>
                <a:lnTo>
                  <a:pt x="1046" y="2385"/>
                </a:lnTo>
                <a:lnTo>
                  <a:pt x="1067" y="1716"/>
                </a:lnTo>
                <a:lnTo>
                  <a:pt x="1067" y="1611"/>
                </a:lnTo>
                <a:lnTo>
                  <a:pt x="1109" y="1528"/>
                </a:lnTo>
                <a:lnTo>
                  <a:pt x="1109" y="1402"/>
                </a:lnTo>
                <a:lnTo>
                  <a:pt x="1088" y="1297"/>
                </a:lnTo>
                <a:lnTo>
                  <a:pt x="1088" y="1130"/>
                </a:lnTo>
                <a:lnTo>
                  <a:pt x="1046" y="900"/>
                </a:lnTo>
                <a:lnTo>
                  <a:pt x="900" y="586"/>
                </a:lnTo>
                <a:lnTo>
                  <a:pt x="858" y="565"/>
                </a:lnTo>
                <a:lnTo>
                  <a:pt x="774" y="481"/>
                </a:lnTo>
                <a:lnTo>
                  <a:pt x="649" y="398"/>
                </a:lnTo>
                <a:lnTo>
                  <a:pt x="628" y="209"/>
                </a:lnTo>
                <a:lnTo>
                  <a:pt x="649" y="168"/>
                </a:lnTo>
                <a:lnTo>
                  <a:pt x="42"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41" name="Google Shape;10610;p32">
            <a:extLst>
              <a:ext uri="{FF2B5EF4-FFF2-40B4-BE49-F238E27FC236}">
                <a16:creationId xmlns:a16="http://schemas.microsoft.com/office/drawing/2014/main" id="{8F7D311D-E008-D20D-0508-B569AA5A5825}"/>
              </a:ext>
            </a:extLst>
          </p:cNvPr>
          <p:cNvSpPr/>
          <p:nvPr/>
        </p:nvSpPr>
        <p:spPr>
          <a:xfrm>
            <a:off x="7757013" y="4000161"/>
            <a:ext cx="69662" cy="141289"/>
          </a:xfrm>
          <a:custGeom>
            <a:avLst/>
            <a:gdLst/>
            <a:ahLst/>
            <a:cxnLst/>
            <a:rect l="l" t="t" r="r" b="b"/>
            <a:pathLst>
              <a:path w="1801" h="3767" extrusionOk="0">
                <a:moveTo>
                  <a:pt x="1047" y="0"/>
                </a:moveTo>
                <a:lnTo>
                  <a:pt x="984" y="105"/>
                </a:lnTo>
                <a:lnTo>
                  <a:pt x="1005" y="147"/>
                </a:lnTo>
                <a:lnTo>
                  <a:pt x="900" y="209"/>
                </a:lnTo>
                <a:lnTo>
                  <a:pt x="838" y="209"/>
                </a:lnTo>
                <a:lnTo>
                  <a:pt x="838" y="272"/>
                </a:lnTo>
                <a:lnTo>
                  <a:pt x="691" y="439"/>
                </a:lnTo>
                <a:lnTo>
                  <a:pt x="628" y="439"/>
                </a:lnTo>
                <a:lnTo>
                  <a:pt x="440" y="544"/>
                </a:lnTo>
                <a:lnTo>
                  <a:pt x="356" y="523"/>
                </a:lnTo>
                <a:lnTo>
                  <a:pt x="252" y="565"/>
                </a:lnTo>
                <a:lnTo>
                  <a:pt x="252" y="670"/>
                </a:lnTo>
                <a:lnTo>
                  <a:pt x="168" y="753"/>
                </a:lnTo>
                <a:lnTo>
                  <a:pt x="168" y="858"/>
                </a:lnTo>
                <a:lnTo>
                  <a:pt x="43" y="900"/>
                </a:lnTo>
                <a:lnTo>
                  <a:pt x="22" y="963"/>
                </a:lnTo>
                <a:lnTo>
                  <a:pt x="1" y="1004"/>
                </a:lnTo>
                <a:lnTo>
                  <a:pt x="22" y="1193"/>
                </a:lnTo>
                <a:lnTo>
                  <a:pt x="147" y="1276"/>
                </a:lnTo>
                <a:lnTo>
                  <a:pt x="231" y="1360"/>
                </a:lnTo>
                <a:lnTo>
                  <a:pt x="273" y="1381"/>
                </a:lnTo>
                <a:lnTo>
                  <a:pt x="419" y="1695"/>
                </a:lnTo>
                <a:lnTo>
                  <a:pt x="461" y="1925"/>
                </a:lnTo>
                <a:lnTo>
                  <a:pt x="461" y="2092"/>
                </a:lnTo>
                <a:lnTo>
                  <a:pt x="482" y="2197"/>
                </a:lnTo>
                <a:lnTo>
                  <a:pt x="482" y="2323"/>
                </a:lnTo>
                <a:lnTo>
                  <a:pt x="440" y="2406"/>
                </a:lnTo>
                <a:lnTo>
                  <a:pt x="440" y="2511"/>
                </a:lnTo>
                <a:lnTo>
                  <a:pt x="419" y="3180"/>
                </a:lnTo>
                <a:lnTo>
                  <a:pt x="461" y="3348"/>
                </a:lnTo>
                <a:lnTo>
                  <a:pt x="461" y="3494"/>
                </a:lnTo>
                <a:lnTo>
                  <a:pt x="545" y="3620"/>
                </a:lnTo>
                <a:lnTo>
                  <a:pt x="524" y="3724"/>
                </a:lnTo>
                <a:lnTo>
                  <a:pt x="733" y="3766"/>
                </a:lnTo>
                <a:lnTo>
                  <a:pt x="1110" y="3620"/>
                </a:lnTo>
                <a:lnTo>
                  <a:pt x="1152" y="3620"/>
                </a:lnTo>
                <a:lnTo>
                  <a:pt x="1110" y="3515"/>
                </a:lnTo>
                <a:lnTo>
                  <a:pt x="1152" y="3243"/>
                </a:lnTo>
                <a:lnTo>
                  <a:pt x="1110" y="3139"/>
                </a:lnTo>
                <a:lnTo>
                  <a:pt x="1152" y="3055"/>
                </a:lnTo>
                <a:lnTo>
                  <a:pt x="1110" y="2825"/>
                </a:lnTo>
                <a:lnTo>
                  <a:pt x="1110" y="2720"/>
                </a:lnTo>
                <a:lnTo>
                  <a:pt x="1110" y="2657"/>
                </a:lnTo>
                <a:lnTo>
                  <a:pt x="1089" y="2616"/>
                </a:lnTo>
                <a:lnTo>
                  <a:pt x="1110" y="2553"/>
                </a:lnTo>
                <a:lnTo>
                  <a:pt x="1089" y="2469"/>
                </a:lnTo>
                <a:lnTo>
                  <a:pt x="1089" y="2427"/>
                </a:lnTo>
                <a:lnTo>
                  <a:pt x="1089" y="2302"/>
                </a:lnTo>
                <a:lnTo>
                  <a:pt x="1110" y="2218"/>
                </a:lnTo>
                <a:lnTo>
                  <a:pt x="1110" y="2113"/>
                </a:lnTo>
                <a:lnTo>
                  <a:pt x="1152" y="2051"/>
                </a:lnTo>
                <a:lnTo>
                  <a:pt x="1256" y="2009"/>
                </a:lnTo>
                <a:lnTo>
                  <a:pt x="1298" y="2009"/>
                </a:lnTo>
                <a:lnTo>
                  <a:pt x="1361" y="1946"/>
                </a:lnTo>
                <a:lnTo>
                  <a:pt x="1403" y="1841"/>
                </a:lnTo>
                <a:lnTo>
                  <a:pt x="1486" y="1716"/>
                </a:lnTo>
                <a:lnTo>
                  <a:pt x="1528" y="1611"/>
                </a:lnTo>
                <a:lnTo>
                  <a:pt x="1612" y="1569"/>
                </a:lnTo>
                <a:lnTo>
                  <a:pt x="1696" y="1569"/>
                </a:lnTo>
                <a:lnTo>
                  <a:pt x="1716" y="1507"/>
                </a:lnTo>
                <a:lnTo>
                  <a:pt x="1591" y="1381"/>
                </a:lnTo>
                <a:lnTo>
                  <a:pt x="1591" y="1318"/>
                </a:lnTo>
                <a:lnTo>
                  <a:pt x="1633" y="1255"/>
                </a:lnTo>
                <a:lnTo>
                  <a:pt x="1779" y="1255"/>
                </a:lnTo>
                <a:lnTo>
                  <a:pt x="1800" y="1172"/>
                </a:lnTo>
                <a:lnTo>
                  <a:pt x="1737" y="963"/>
                </a:lnTo>
                <a:lnTo>
                  <a:pt x="1716" y="837"/>
                </a:lnTo>
                <a:lnTo>
                  <a:pt x="1570" y="691"/>
                </a:lnTo>
                <a:lnTo>
                  <a:pt x="1528" y="628"/>
                </a:lnTo>
                <a:lnTo>
                  <a:pt x="1570" y="481"/>
                </a:lnTo>
                <a:lnTo>
                  <a:pt x="1591" y="481"/>
                </a:lnTo>
                <a:lnTo>
                  <a:pt x="1465" y="314"/>
                </a:lnTo>
                <a:lnTo>
                  <a:pt x="1319" y="272"/>
                </a:lnTo>
                <a:lnTo>
                  <a:pt x="1214" y="147"/>
                </a:lnTo>
                <a:lnTo>
                  <a:pt x="1047"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42" name="Google Shape;10611;p32">
            <a:extLst>
              <a:ext uri="{FF2B5EF4-FFF2-40B4-BE49-F238E27FC236}">
                <a16:creationId xmlns:a16="http://schemas.microsoft.com/office/drawing/2014/main" id="{F34A166B-2A8B-EF1B-4065-8426E7D74E9B}"/>
              </a:ext>
            </a:extLst>
          </p:cNvPr>
          <p:cNvSpPr/>
          <p:nvPr/>
        </p:nvSpPr>
        <p:spPr>
          <a:xfrm>
            <a:off x="8029784" y="3756855"/>
            <a:ext cx="233089" cy="359467"/>
          </a:xfrm>
          <a:custGeom>
            <a:avLst/>
            <a:gdLst/>
            <a:ahLst/>
            <a:cxnLst/>
            <a:rect l="l" t="t" r="r" b="b"/>
            <a:pathLst>
              <a:path w="6026" h="9584" extrusionOk="0">
                <a:moveTo>
                  <a:pt x="1318" y="1"/>
                </a:moveTo>
                <a:lnTo>
                  <a:pt x="690" y="252"/>
                </a:lnTo>
                <a:lnTo>
                  <a:pt x="732" y="336"/>
                </a:lnTo>
                <a:lnTo>
                  <a:pt x="1025" y="1110"/>
                </a:lnTo>
                <a:lnTo>
                  <a:pt x="1004" y="1277"/>
                </a:lnTo>
                <a:lnTo>
                  <a:pt x="962" y="1361"/>
                </a:lnTo>
                <a:lnTo>
                  <a:pt x="1360" y="1821"/>
                </a:lnTo>
                <a:lnTo>
                  <a:pt x="1339" y="2030"/>
                </a:lnTo>
                <a:lnTo>
                  <a:pt x="1255" y="2114"/>
                </a:lnTo>
                <a:lnTo>
                  <a:pt x="1109" y="3202"/>
                </a:lnTo>
                <a:lnTo>
                  <a:pt x="1130" y="4039"/>
                </a:lnTo>
                <a:lnTo>
                  <a:pt x="167" y="5022"/>
                </a:lnTo>
                <a:lnTo>
                  <a:pt x="126" y="5085"/>
                </a:lnTo>
                <a:lnTo>
                  <a:pt x="0" y="5085"/>
                </a:lnTo>
                <a:lnTo>
                  <a:pt x="0" y="5169"/>
                </a:lnTo>
                <a:lnTo>
                  <a:pt x="21" y="5901"/>
                </a:lnTo>
                <a:lnTo>
                  <a:pt x="105" y="5922"/>
                </a:lnTo>
                <a:lnTo>
                  <a:pt x="272" y="6131"/>
                </a:lnTo>
                <a:lnTo>
                  <a:pt x="335" y="6278"/>
                </a:lnTo>
                <a:lnTo>
                  <a:pt x="628" y="6424"/>
                </a:lnTo>
                <a:lnTo>
                  <a:pt x="753" y="6529"/>
                </a:lnTo>
                <a:lnTo>
                  <a:pt x="795" y="6717"/>
                </a:lnTo>
                <a:lnTo>
                  <a:pt x="837" y="6759"/>
                </a:lnTo>
                <a:lnTo>
                  <a:pt x="858" y="6864"/>
                </a:lnTo>
                <a:lnTo>
                  <a:pt x="942" y="7031"/>
                </a:lnTo>
                <a:lnTo>
                  <a:pt x="942" y="7115"/>
                </a:lnTo>
                <a:lnTo>
                  <a:pt x="921" y="7157"/>
                </a:lnTo>
                <a:lnTo>
                  <a:pt x="900" y="7219"/>
                </a:lnTo>
                <a:lnTo>
                  <a:pt x="962" y="7282"/>
                </a:lnTo>
                <a:lnTo>
                  <a:pt x="921" y="7429"/>
                </a:lnTo>
                <a:lnTo>
                  <a:pt x="837" y="7491"/>
                </a:lnTo>
                <a:lnTo>
                  <a:pt x="858" y="7596"/>
                </a:lnTo>
                <a:lnTo>
                  <a:pt x="962" y="7763"/>
                </a:lnTo>
                <a:lnTo>
                  <a:pt x="1046" y="7805"/>
                </a:lnTo>
                <a:lnTo>
                  <a:pt x="1067" y="7910"/>
                </a:lnTo>
                <a:lnTo>
                  <a:pt x="1234" y="8056"/>
                </a:lnTo>
                <a:lnTo>
                  <a:pt x="1276" y="8077"/>
                </a:lnTo>
                <a:lnTo>
                  <a:pt x="1234" y="8119"/>
                </a:lnTo>
                <a:lnTo>
                  <a:pt x="1151" y="8098"/>
                </a:lnTo>
                <a:lnTo>
                  <a:pt x="1067" y="8077"/>
                </a:lnTo>
                <a:lnTo>
                  <a:pt x="942" y="8056"/>
                </a:lnTo>
                <a:lnTo>
                  <a:pt x="900" y="8077"/>
                </a:lnTo>
                <a:lnTo>
                  <a:pt x="795" y="8056"/>
                </a:lnTo>
                <a:lnTo>
                  <a:pt x="690" y="8077"/>
                </a:lnTo>
                <a:lnTo>
                  <a:pt x="628" y="8056"/>
                </a:lnTo>
                <a:lnTo>
                  <a:pt x="439" y="8056"/>
                </a:lnTo>
                <a:lnTo>
                  <a:pt x="439" y="8161"/>
                </a:lnTo>
                <a:lnTo>
                  <a:pt x="418" y="8203"/>
                </a:lnTo>
                <a:lnTo>
                  <a:pt x="418" y="8307"/>
                </a:lnTo>
                <a:lnTo>
                  <a:pt x="418" y="8370"/>
                </a:lnTo>
                <a:lnTo>
                  <a:pt x="502" y="8412"/>
                </a:lnTo>
                <a:lnTo>
                  <a:pt x="502" y="8496"/>
                </a:lnTo>
                <a:lnTo>
                  <a:pt x="607" y="8517"/>
                </a:lnTo>
                <a:lnTo>
                  <a:pt x="816" y="8705"/>
                </a:lnTo>
                <a:lnTo>
                  <a:pt x="1025" y="8914"/>
                </a:lnTo>
                <a:lnTo>
                  <a:pt x="1109" y="8998"/>
                </a:lnTo>
                <a:lnTo>
                  <a:pt x="1214" y="9144"/>
                </a:lnTo>
                <a:lnTo>
                  <a:pt x="1276" y="9312"/>
                </a:lnTo>
                <a:lnTo>
                  <a:pt x="1318" y="9416"/>
                </a:lnTo>
                <a:lnTo>
                  <a:pt x="1360" y="9458"/>
                </a:lnTo>
                <a:lnTo>
                  <a:pt x="1381" y="9584"/>
                </a:lnTo>
                <a:lnTo>
                  <a:pt x="1486" y="9584"/>
                </a:lnTo>
                <a:lnTo>
                  <a:pt x="1590" y="9563"/>
                </a:lnTo>
                <a:lnTo>
                  <a:pt x="1758" y="9563"/>
                </a:lnTo>
                <a:lnTo>
                  <a:pt x="1799" y="9437"/>
                </a:lnTo>
                <a:lnTo>
                  <a:pt x="1799" y="9312"/>
                </a:lnTo>
                <a:lnTo>
                  <a:pt x="1883" y="9249"/>
                </a:lnTo>
                <a:lnTo>
                  <a:pt x="1946" y="9312"/>
                </a:lnTo>
                <a:lnTo>
                  <a:pt x="1988" y="9437"/>
                </a:lnTo>
                <a:lnTo>
                  <a:pt x="2051" y="9479"/>
                </a:lnTo>
                <a:lnTo>
                  <a:pt x="2155" y="9458"/>
                </a:lnTo>
                <a:lnTo>
                  <a:pt x="2281" y="9354"/>
                </a:lnTo>
                <a:lnTo>
                  <a:pt x="2469" y="9312"/>
                </a:lnTo>
                <a:lnTo>
                  <a:pt x="2595" y="9207"/>
                </a:lnTo>
                <a:lnTo>
                  <a:pt x="2929" y="9123"/>
                </a:lnTo>
                <a:lnTo>
                  <a:pt x="3097" y="9123"/>
                </a:lnTo>
                <a:lnTo>
                  <a:pt x="3159" y="9019"/>
                </a:lnTo>
                <a:lnTo>
                  <a:pt x="3327" y="8914"/>
                </a:lnTo>
                <a:lnTo>
                  <a:pt x="3306" y="8831"/>
                </a:lnTo>
                <a:lnTo>
                  <a:pt x="3243" y="8831"/>
                </a:lnTo>
                <a:lnTo>
                  <a:pt x="3139" y="8726"/>
                </a:lnTo>
                <a:lnTo>
                  <a:pt x="3159" y="8621"/>
                </a:lnTo>
                <a:lnTo>
                  <a:pt x="3243" y="8579"/>
                </a:lnTo>
                <a:lnTo>
                  <a:pt x="3327" y="8600"/>
                </a:lnTo>
                <a:lnTo>
                  <a:pt x="3452" y="8579"/>
                </a:lnTo>
                <a:lnTo>
                  <a:pt x="3557" y="8621"/>
                </a:lnTo>
                <a:lnTo>
                  <a:pt x="3683" y="8642"/>
                </a:lnTo>
                <a:lnTo>
                  <a:pt x="3850" y="8621"/>
                </a:lnTo>
                <a:lnTo>
                  <a:pt x="4080" y="8600"/>
                </a:lnTo>
                <a:lnTo>
                  <a:pt x="4185" y="8517"/>
                </a:lnTo>
                <a:lnTo>
                  <a:pt x="4289" y="8475"/>
                </a:lnTo>
                <a:lnTo>
                  <a:pt x="4310" y="8370"/>
                </a:lnTo>
                <a:lnTo>
                  <a:pt x="4289" y="8286"/>
                </a:lnTo>
                <a:lnTo>
                  <a:pt x="4310" y="8182"/>
                </a:lnTo>
                <a:lnTo>
                  <a:pt x="4394" y="8119"/>
                </a:lnTo>
                <a:lnTo>
                  <a:pt x="4394" y="8056"/>
                </a:lnTo>
                <a:lnTo>
                  <a:pt x="4478" y="7952"/>
                </a:lnTo>
                <a:lnTo>
                  <a:pt x="4520" y="7973"/>
                </a:lnTo>
                <a:lnTo>
                  <a:pt x="4582" y="7973"/>
                </a:lnTo>
                <a:lnTo>
                  <a:pt x="4687" y="7805"/>
                </a:lnTo>
                <a:lnTo>
                  <a:pt x="4771" y="7784"/>
                </a:lnTo>
                <a:lnTo>
                  <a:pt x="4729" y="7701"/>
                </a:lnTo>
                <a:lnTo>
                  <a:pt x="4771" y="7638"/>
                </a:lnTo>
                <a:lnTo>
                  <a:pt x="4917" y="7554"/>
                </a:lnTo>
                <a:lnTo>
                  <a:pt x="5022" y="7470"/>
                </a:lnTo>
                <a:lnTo>
                  <a:pt x="5147" y="7470"/>
                </a:lnTo>
                <a:lnTo>
                  <a:pt x="5231" y="7533"/>
                </a:lnTo>
                <a:lnTo>
                  <a:pt x="5356" y="7450"/>
                </a:lnTo>
                <a:lnTo>
                  <a:pt x="5398" y="7387"/>
                </a:lnTo>
                <a:lnTo>
                  <a:pt x="5419" y="7366"/>
                </a:lnTo>
                <a:lnTo>
                  <a:pt x="5419" y="7282"/>
                </a:lnTo>
                <a:lnTo>
                  <a:pt x="5461" y="7219"/>
                </a:lnTo>
                <a:lnTo>
                  <a:pt x="5419" y="7136"/>
                </a:lnTo>
                <a:lnTo>
                  <a:pt x="5189" y="7052"/>
                </a:lnTo>
                <a:lnTo>
                  <a:pt x="5147" y="6947"/>
                </a:lnTo>
                <a:lnTo>
                  <a:pt x="5147" y="6822"/>
                </a:lnTo>
                <a:lnTo>
                  <a:pt x="5105" y="6717"/>
                </a:lnTo>
                <a:lnTo>
                  <a:pt x="5147" y="6634"/>
                </a:lnTo>
                <a:lnTo>
                  <a:pt x="5084" y="6592"/>
                </a:lnTo>
                <a:lnTo>
                  <a:pt x="5126" y="6529"/>
                </a:lnTo>
                <a:lnTo>
                  <a:pt x="5126" y="6445"/>
                </a:lnTo>
                <a:lnTo>
                  <a:pt x="5084" y="6424"/>
                </a:lnTo>
                <a:lnTo>
                  <a:pt x="4938" y="6529"/>
                </a:lnTo>
                <a:lnTo>
                  <a:pt x="4875" y="6445"/>
                </a:lnTo>
                <a:lnTo>
                  <a:pt x="4875" y="6320"/>
                </a:lnTo>
                <a:lnTo>
                  <a:pt x="5043" y="6131"/>
                </a:lnTo>
                <a:lnTo>
                  <a:pt x="5105" y="6027"/>
                </a:lnTo>
                <a:lnTo>
                  <a:pt x="5084" y="5922"/>
                </a:lnTo>
                <a:lnTo>
                  <a:pt x="4980" y="5880"/>
                </a:lnTo>
                <a:lnTo>
                  <a:pt x="5001" y="5797"/>
                </a:lnTo>
                <a:lnTo>
                  <a:pt x="5126" y="5713"/>
                </a:lnTo>
                <a:lnTo>
                  <a:pt x="5189" y="5587"/>
                </a:lnTo>
                <a:lnTo>
                  <a:pt x="5126" y="5545"/>
                </a:lnTo>
                <a:lnTo>
                  <a:pt x="5105" y="5441"/>
                </a:lnTo>
                <a:lnTo>
                  <a:pt x="5210" y="5357"/>
                </a:lnTo>
                <a:lnTo>
                  <a:pt x="5252" y="5357"/>
                </a:lnTo>
                <a:lnTo>
                  <a:pt x="5461" y="5085"/>
                </a:lnTo>
                <a:lnTo>
                  <a:pt x="5524" y="4960"/>
                </a:lnTo>
                <a:lnTo>
                  <a:pt x="5461" y="4876"/>
                </a:lnTo>
                <a:lnTo>
                  <a:pt x="5461" y="4750"/>
                </a:lnTo>
                <a:lnTo>
                  <a:pt x="5566" y="4667"/>
                </a:lnTo>
                <a:lnTo>
                  <a:pt x="5712" y="4667"/>
                </a:lnTo>
                <a:lnTo>
                  <a:pt x="5817" y="4729"/>
                </a:lnTo>
                <a:lnTo>
                  <a:pt x="5921" y="4646"/>
                </a:lnTo>
                <a:lnTo>
                  <a:pt x="6026" y="4625"/>
                </a:lnTo>
                <a:lnTo>
                  <a:pt x="5963" y="2344"/>
                </a:lnTo>
                <a:lnTo>
                  <a:pt x="1318"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43" name="Google Shape;10612;p32">
            <a:extLst>
              <a:ext uri="{FF2B5EF4-FFF2-40B4-BE49-F238E27FC236}">
                <a16:creationId xmlns:a16="http://schemas.microsoft.com/office/drawing/2014/main" id="{22251E7F-CC2F-AF7A-E771-61F903BE3501}"/>
              </a:ext>
            </a:extLst>
          </p:cNvPr>
          <p:cNvSpPr/>
          <p:nvPr/>
        </p:nvSpPr>
        <p:spPr>
          <a:xfrm>
            <a:off x="8001432" y="3989173"/>
            <a:ext cx="7312" cy="3937"/>
          </a:xfrm>
          <a:custGeom>
            <a:avLst/>
            <a:gdLst/>
            <a:ahLst/>
            <a:cxnLst/>
            <a:rect l="l" t="t" r="r" b="b"/>
            <a:pathLst>
              <a:path w="189" h="105" extrusionOk="0">
                <a:moveTo>
                  <a:pt x="189" y="0"/>
                </a:moveTo>
                <a:lnTo>
                  <a:pt x="1" y="42"/>
                </a:lnTo>
                <a:lnTo>
                  <a:pt x="63" y="105"/>
                </a:lnTo>
                <a:lnTo>
                  <a:pt x="168" y="84"/>
                </a:lnTo>
                <a:lnTo>
                  <a:pt x="189"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44" name="Google Shape;10613;p32">
            <a:extLst>
              <a:ext uri="{FF2B5EF4-FFF2-40B4-BE49-F238E27FC236}">
                <a16:creationId xmlns:a16="http://schemas.microsoft.com/office/drawing/2014/main" id="{DB24BEF8-6499-D83A-B8FD-F430A0D38625}"/>
              </a:ext>
            </a:extLst>
          </p:cNvPr>
          <p:cNvSpPr/>
          <p:nvPr/>
        </p:nvSpPr>
        <p:spPr>
          <a:xfrm>
            <a:off x="7741654" y="3761582"/>
            <a:ext cx="340774" cy="256661"/>
          </a:xfrm>
          <a:custGeom>
            <a:avLst/>
            <a:gdLst/>
            <a:ahLst/>
            <a:cxnLst/>
            <a:rect l="l" t="t" r="r" b="b"/>
            <a:pathLst>
              <a:path w="8810" h="6843" extrusionOk="0">
                <a:moveTo>
                  <a:pt x="6507" y="0"/>
                </a:moveTo>
                <a:lnTo>
                  <a:pt x="3913" y="1590"/>
                </a:lnTo>
                <a:lnTo>
                  <a:pt x="3181" y="2239"/>
                </a:lnTo>
                <a:lnTo>
                  <a:pt x="2323" y="2448"/>
                </a:lnTo>
                <a:lnTo>
                  <a:pt x="2302" y="3578"/>
                </a:lnTo>
                <a:lnTo>
                  <a:pt x="2239" y="4080"/>
                </a:lnTo>
                <a:lnTo>
                  <a:pt x="2176" y="4164"/>
                </a:lnTo>
                <a:lnTo>
                  <a:pt x="2134" y="4331"/>
                </a:lnTo>
                <a:lnTo>
                  <a:pt x="2093" y="4478"/>
                </a:lnTo>
                <a:lnTo>
                  <a:pt x="1800" y="4624"/>
                </a:lnTo>
                <a:lnTo>
                  <a:pt x="1653" y="4729"/>
                </a:lnTo>
                <a:lnTo>
                  <a:pt x="1465" y="4729"/>
                </a:lnTo>
                <a:lnTo>
                  <a:pt x="1297" y="4834"/>
                </a:lnTo>
                <a:lnTo>
                  <a:pt x="942" y="4834"/>
                </a:lnTo>
                <a:lnTo>
                  <a:pt x="774" y="4917"/>
                </a:lnTo>
                <a:lnTo>
                  <a:pt x="649" y="4917"/>
                </a:lnTo>
                <a:lnTo>
                  <a:pt x="251" y="4938"/>
                </a:lnTo>
                <a:lnTo>
                  <a:pt x="126" y="4917"/>
                </a:lnTo>
                <a:lnTo>
                  <a:pt x="84" y="5001"/>
                </a:lnTo>
                <a:lnTo>
                  <a:pt x="84" y="5147"/>
                </a:lnTo>
                <a:lnTo>
                  <a:pt x="0" y="5252"/>
                </a:lnTo>
                <a:lnTo>
                  <a:pt x="0" y="5440"/>
                </a:lnTo>
                <a:lnTo>
                  <a:pt x="544" y="5796"/>
                </a:lnTo>
                <a:lnTo>
                  <a:pt x="544" y="6047"/>
                </a:lnTo>
                <a:lnTo>
                  <a:pt x="753" y="6173"/>
                </a:lnTo>
                <a:lnTo>
                  <a:pt x="984" y="6047"/>
                </a:lnTo>
                <a:lnTo>
                  <a:pt x="1067" y="6089"/>
                </a:lnTo>
                <a:lnTo>
                  <a:pt x="1067" y="6152"/>
                </a:lnTo>
                <a:lnTo>
                  <a:pt x="1130" y="6194"/>
                </a:lnTo>
                <a:lnTo>
                  <a:pt x="1130" y="6298"/>
                </a:lnTo>
                <a:lnTo>
                  <a:pt x="1067" y="6403"/>
                </a:lnTo>
                <a:lnTo>
                  <a:pt x="1193" y="6570"/>
                </a:lnTo>
                <a:lnTo>
                  <a:pt x="1297" y="6570"/>
                </a:lnTo>
                <a:lnTo>
                  <a:pt x="1402" y="6508"/>
                </a:lnTo>
                <a:lnTo>
                  <a:pt x="1381" y="6466"/>
                </a:lnTo>
                <a:lnTo>
                  <a:pt x="1444" y="6361"/>
                </a:lnTo>
                <a:lnTo>
                  <a:pt x="1611" y="6508"/>
                </a:lnTo>
                <a:lnTo>
                  <a:pt x="1716" y="6633"/>
                </a:lnTo>
                <a:lnTo>
                  <a:pt x="1862" y="6675"/>
                </a:lnTo>
                <a:lnTo>
                  <a:pt x="1988" y="6842"/>
                </a:lnTo>
                <a:lnTo>
                  <a:pt x="2072" y="6780"/>
                </a:lnTo>
                <a:lnTo>
                  <a:pt x="2072" y="6717"/>
                </a:lnTo>
                <a:lnTo>
                  <a:pt x="2009" y="6696"/>
                </a:lnTo>
                <a:lnTo>
                  <a:pt x="1925" y="6528"/>
                </a:lnTo>
                <a:lnTo>
                  <a:pt x="1967" y="6487"/>
                </a:lnTo>
                <a:lnTo>
                  <a:pt x="1967" y="6403"/>
                </a:lnTo>
                <a:lnTo>
                  <a:pt x="2072" y="6298"/>
                </a:lnTo>
                <a:lnTo>
                  <a:pt x="2176" y="6298"/>
                </a:lnTo>
                <a:lnTo>
                  <a:pt x="2176" y="6215"/>
                </a:lnTo>
                <a:lnTo>
                  <a:pt x="2113" y="6173"/>
                </a:lnTo>
                <a:lnTo>
                  <a:pt x="2093" y="6068"/>
                </a:lnTo>
                <a:lnTo>
                  <a:pt x="2113" y="6005"/>
                </a:lnTo>
                <a:lnTo>
                  <a:pt x="2134" y="5984"/>
                </a:lnTo>
                <a:lnTo>
                  <a:pt x="2113" y="5943"/>
                </a:lnTo>
                <a:lnTo>
                  <a:pt x="2113" y="5880"/>
                </a:lnTo>
                <a:lnTo>
                  <a:pt x="2239" y="5775"/>
                </a:lnTo>
                <a:lnTo>
                  <a:pt x="2323" y="5754"/>
                </a:lnTo>
                <a:lnTo>
                  <a:pt x="2385" y="5733"/>
                </a:lnTo>
                <a:lnTo>
                  <a:pt x="2490" y="5692"/>
                </a:lnTo>
                <a:lnTo>
                  <a:pt x="2804" y="5692"/>
                </a:lnTo>
                <a:lnTo>
                  <a:pt x="2846" y="5650"/>
                </a:lnTo>
                <a:lnTo>
                  <a:pt x="2930" y="5650"/>
                </a:lnTo>
                <a:lnTo>
                  <a:pt x="3013" y="5671"/>
                </a:lnTo>
                <a:lnTo>
                  <a:pt x="3160" y="5692"/>
                </a:lnTo>
                <a:lnTo>
                  <a:pt x="3243" y="5733"/>
                </a:lnTo>
                <a:lnTo>
                  <a:pt x="3327" y="5754"/>
                </a:lnTo>
                <a:lnTo>
                  <a:pt x="3494" y="5796"/>
                </a:lnTo>
                <a:lnTo>
                  <a:pt x="3557" y="5880"/>
                </a:lnTo>
                <a:lnTo>
                  <a:pt x="3683" y="6068"/>
                </a:lnTo>
                <a:lnTo>
                  <a:pt x="3787" y="6152"/>
                </a:lnTo>
                <a:lnTo>
                  <a:pt x="3850" y="6110"/>
                </a:lnTo>
                <a:lnTo>
                  <a:pt x="3913" y="6047"/>
                </a:lnTo>
                <a:lnTo>
                  <a:pt x="3997" y="6005"/>
                </a:lnTo>
                <a:lnTo>
                  <a:pt x="4080" y="5984"/>
                </a:lnTo>
                <a:lnTo>
                  <a:pt x="4227" y="5964"/>
                </a:lnTo>
                <a:lnTo>
                  <a:pt x="4269" y="5943"/>
                </a:lnTo>
                <a:lnTo>
                  <a:pt x="4373" y="5943"/>
                </a:lnTo>
                <a:lnTo>
                  <a:pt x="4478" y="6005"/>
                </a:lnTo>
                <a:lnTo>
                  <a:pt x="4478" y="6068"/>
                </a:lnTo>
                <a:lnTo>
                  <a:pt x="4582" y="6089"/>
                </a:lnTo>
                <a:lnTo>
                  <a:pt x="4750" y="6194"/>
                </a:lnTo>
                <a:lnTo>
                  <a:pt x="4896" y="6215"/>
                </a:lnTo>
                <a:lnTo>
                  <a:pt x="5126" y="6298"/>
                </a:lnTo>
                <a:lnTo>
                  <a:pt x="5231" y="6319"/>
                </a:lnTo>
                <a:lnTo>
                  <a:pt x="5357" y="6256"/>
                </a:lnTo>
                <a:lnTo>
                  <a:pt x="5524" y="6047"/>
                </a:lnTo>
                <a:lnTo>
                  <a:pt x="5629" y="5984"/>
                </a:lnTo>
                <a:lnTo>
                  <a:pt x="5943" y="6005"/>
                </a:lnTo>
                <a:lnTo>
                  <a:pt x="6068" y="5964"/>
                </a:lnTo>
                <a:lnTo>
                  <a:pt x="6319" y="5984"/>
                </a:lnTo>
                <a:lnTo>
                  <a:pt x="6507" y="6068"/>
                </a:lnTo>
                <a:lnTo>
                  <a:pt x="6675" y="6089"/>
                </a:lnTo>
                <a:lnTo>
                  <a:pt x="6717" y="6110"/>
                </a:lnTo>
                <a:lnTo>
                  <a:pt x="6905" y="6068"/>
                </a:lnTo>
                <a:lnTo>
                  <a:pt x="6926" y="6047"/>
                </a:lnTo>
                <a:lnTo>
                  <a:pt x="7031" y="5984"/>
                </a:lnTo>
                <a:lnTo>
                  <a:pt x="7093" y="5943"/>
                </a:lnTo>
                <a:lnTo>
                  <a:pt x="7156" y="5901"/>
                </a:lnTo>
                <a:lnTo>
                  <a:pt x="7240" y="5943"/>
                </a:lnTo>
                <a:lnTo>
                  <a:pt x="7303" y="5901"/>
                </a:lnTo>
                <a:lnTo>
                  <a:pt x="7323" y="5838"/>
                </a:lnTo>
                <a:lnTo>
                  <a:pt x="7365" y="5733"/>
                </a:lnTo>
                <a:lnTo>
                  <a:pt x="7470" y="5775"/>
                </a:lnTo>
                <a:lnTo>
                  <a:pt x="7470" y="5775"/>
                </a:lnTo>
                <a:lnTo>
                  <a:pt x="7449" y="5043"/>
                </a:lnTo>
                <a:lnTo>
                  <a:pt x="7449" y="4959"/>
                </a:lnTo>
                <a:lnTo>
                  <a:pt x="7575" y="4959"/>
                </a:lnTo>
                <a:lnTo>
                  <a:pt x="7616" y="4896"/>
                </a:lnTo>
                <a:lnTo>
                  <a:pt x="8579" y="3913"/>
                </a:lnTo>
                <a:lnTo>
                  <a:pt x="8558" y="3076"/>
                </a:lnTo>
                <a:lnTo>
                  <a:pt x="8704" y="1988"/>
                </a:lnTo>
                <a:lnTo>
                  <a:pt x="8788" y="1904"/>
                </a:lnTo>
                <a:lnTo>
                  <a:pt x="8809" y="1695"/>
                </a:lnTo>
                <a:lnTo>
                  <a:pt x="8411" y="1235"/>
                </a:lnTo>
                <a:lnTo>
                  <a:pt x="8453" y="1151"/>
                </a:lnTo>
                <a:lnTo>
                  <a:pt x="8474" y="984"/>
                </a:lnTo>
                <a:lnTo>
                  <a:pt x="8181" y="210"/>
                </a:lnTo>
                <a:lnTo>
                  <a:pt x="8139" y="126"/>
                </a:lnTo>
                <a:lnTo>
                  <a:pt x="7616" y="335"/>
                </a:lnTo>
                <a:lnTo>
                  <a:pt x="7512" y="230"/>
                </a:lnTo>
                <a:lnTo>
                  <a:pt x="6507"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45" name="Google Shape;10614;p32">
            <a:extLst>
              <a:ext uri="{FF2B5EF4-FFF2-40B4-BE49-F238E27FC236}">
                <a16:creationId xmlns:a16="http://schemas.microsoft.com/office/drawing/2014/main" id="{ECCEE135-1890-8535-9821-A49823046483}"/>
              </a:ext>
            </a:extLst>
          </p:cNvPr>
          <p:cNvSpPr/>
          <p:nvPr/>
        </p:nvSpPr>
        <p:spPr>
          <a:xfrm>
            <a:off x="7799095" y="3973458"/>
            <a:ext cx="255791" cy="212701"/>
          </a:xfrm>
          <a:custGeom>
            <a:avLst/>
            <a:gdLst/>
            <a:ahLst/>
            <a:cxnLst/>
            <a:rect l="l" t="t" r="r" b="b"/>
            <a:pathLst>
              <a:path w="6613" h="5671" extrusionOk="0">
                <a:moveTo>
                  <a:pt x="1361" y="1"/>
                </a:moveTo>
                <a:lnTo>
                  <a:pt x="1319" y="43"/>
                </a:lnTo>
                <a:lnTo>
                  <a:pt x="1005" y="43"/>
                </a:lnTo>
                <a:lnTo>
                  <a:pt x="900" y="84"/>
                </a:lnTo>
                <a:lnTo>
                  <a:pt x="838" y="105"/>
                </a:lnTo>
                <a:lnTo>
                  <a:pt x="754" y="126"/>
                </a:lnTo>
                <a:lnTo>
                  <a:pt x="628" y="231"/>
                </a:lnTo>
                <a:lnTo>
                  <a:pt x="628" y="294"/>
                </a:lnTo>
                <a:lnTo>
                  <a:pt x="649" y="335"/>
                </a:lnTo>
                <a:lnTo>
                  <a:pt x="628" y="356"/>
                </a:lnTo>
                <a:lnTo>
                  <a:pt x="608" y="419"/>
                </a:lnTo>
                <a:lnTo>
                  <a:pt x="628" y="524"/>
                </a:lnTo>
                <a:lnTo>
                  <a:pt x="691" y="566"/>
                </a:lnTo>
                <a:lnTo>
                  <a:pt x="691" y="649"/>
                </a:lnTo>
                <a:lnTo>
                  <a:pt x="587" y="649"/>
                </a:lnTo>
                <a:lnTo>
                  <a:pt x="482" y="754"/>
                </a:lnTo>
                <a:lnTo>
                  <a:pt x="482" y="838"/>
                </a:lnTo>
                <a:lnTo>
                  <a:pt x="440" y="879"/>
                </a:lnTo>
                <a:lnTo>
                  <a:pt x="524" y="1047"/>
                </a:lnTo>
                <a:lnTo>
                  <a:pt x="587" y="1068"/>
                </a:lnTo>
                <a:lnTo>
                  <a:pt x="587" y="1131"/>
                </a:lnTo>
                <a:lnTo>
                  <a:pt x="503" y="1193"/>
                </a:lnTo>
                <a:lnTo>
                  <a:pt x="482" y="1193"/>
                </a:lnTo>
                <a:lnTo>
                  <a:pt x="440" y="1340"/>
                </a:lnTo>
                <a:lnTo>
                  <a:pt x="482" y="1403"/>
                </a:lnTo>
                <a:lnTo>
                  <a:pt x="628" y="1549"/>
                </a:lnTo>
                <a:lnTo>
                  <a:pt x="649" y="1675"/>
                </a:lnTo>
                <a:lnTo>
                  <a:pt x="712" y="1884"/>
                </a:lnTo>
                <a:lnTo>
                  <a:pt x="691" y="1967"/>
                </a:lnTo>
                <a:lnTo>
                  <a:pt x="545" y="1967"/>
                </a:lnTo>
                <a:lnTo>
                  <a:pt x="503" y="2030"/>
                </a:lnTo>
                <a:lnTo>
                  <a:pt x="503" y="2093"/>
                </a:lnTo>
                <a:lnTo>
                  <a:pt x="628" y="2219"/>
                </a:lnTo>
                <a:lnTo>
                  <a:pt x="608" y="2281"/>
                </a:lnTo>
                <a:lnTo>
                  <a:pt x="524" y="2281"/>
                </a:lnTo>
                <a:lnTo>
                  <a:pt x="440" y="2323"/>
                </a:lnTo>
                <a:lnTo>
                  <a:pt x="398" y="2428"/>
                </a:lnTo>
                <a:lnTo>
                  <a:pt x="315" y="2553"/>
                </a:lnTo>
                <a:lnTo>
                  <a:pt x="273" y="2658"/>
                </a:lnTo>
                <a:lnTo>
                  <a:pt x="210" y="2721"/>
                </a:lnTo>
                <a:lnTo>
                  <a:pt x="168" y="2721"/>
                </a:lnTo>
                <a:lnTo>
                  <a:pt x="64" y="2763"/>
                </a:lnTo>
                <a:lnTo>
                  <a:pt x="22" y="2825"/>
                </a:lnTo>
                <a:lnTo>
                  <a:pt x="22" y="2930"/>
                </a:lnTo>
                <a:lnTo>
                  <a:pt x="1" y="3014"/>
                </a:lnTo>
                <a:lnTo>
                  <a:pt x="1" y="3139"/>
                </a:lnTo>
                <a:lnTo>
                  <a:pt x="1" y="3181"/>
                </a:lnTo>
                <a:lnTo>
                  <a:pt x="22" y="3265"/>
                </a:lnTo>
                <a:lnTo>
                  <a:pt x="1" y="3328"/>
                </a:lnTo>
                <a:lnTo>
                  <a:pt x="22" y="3369"/>
                </a:lnTo>
                <a:lnTo>
                  <a:pt x="22" y="3432"/>
                </a:lnTo>
                <a:lnTo>
                  <a:pt x="22" y="3537"/>
                </a:lnTo>
                <a:lnTo>
                  <a:pt x="64" y="3767"/>
                </a:lnTo>
                <a:lnTo>
                  <a:pt x="22" y="3851"/>
                </a:lnTo>
                <a:lnTo>
                  <a:pt x="64" y="3955"/>
                </a:lnTo>
                <a:lnTo>
                  <a:pt x="22" y="4227"/>
                </a:lnTo>
                <a:lnTo>
                  <a:pt x="64" y="4332"/>
                </a:lnTo>
                <a:lnTo>
                  <a:pt x="294" y="4395"/>
                </a:lnTo>
                <a:lnTo>
                  <a:pt x="482" y="4311"/>
                </a:lnTo>
                <a:lnTo>
                  <a:pt x="900" y="4541"/>
                </a:lnTo>
                <a:lnTo>
                  <a:pt x="1131" y="4750"/>
                </a:lnTo>
                <a:lnTo>
                  <a:pt x="1256" y="5043"/>
                </a:lnTo>
                <a:lnTo>
                  <a:pt x="1256" y="5232"/>
                </a:lnTo>
                <a:lnTo>
                  <a:pt x="1340" y="5273"/>
                </a:lnTo>
                <a:lnTo>
                  <a:pt x="1424" y="5462"/>
                </a:lnTo>
                <a:lnTo>
                  <a:pt x="1549" y="5587"/>
                </a:lnTo>
                <a:lnTo>
                  <a:pt x="1758" y="5671"/>
                </a:lnTo>
                <a:lnTo>
                  <a:pt x="2323" y="5629"/>
                </a:lnTo>
                <a:lnTo>
                  <a:pt x="2428" y="5566"/>
                </a:lnTo>
                <a:lnTo>
                  <a:pt x="2512" y="5587"/>
                </a:lnTo>
                <a:lnTo>
                  <a:pt x="2784" y="5483"/>
                </a:lnTo>
                <a:lnTo>
                  <a:pt x="2888" y="5545"/>
                </a:lnTo>
                <a:lnTo>
                  <a:pt x="3014" y="5524"/>
                </a:lnTo>
                <a:lnTo>
                  <a:pt x="3056" y="5357"/>
                </a:lnTo>
                <a:lnTo>
                  <a:pt x="3160" y="5462"/>
                </a:lnTo>
                <a:lnTo>
                  <a:pt x="3223" y="5441"/>
                </a:lnTo>
                <a:lnTo>
                  <a:pt x="3223" y="5357"/>
                </a:lnTo>
                <a:lnTo>
                  <a:pt x="3369" y="5211"/>
                </a:lnTo>
                <a:lnTo>
                  <a:pt x="3432" y="5043"/>
                </a:lnTo>
                <a:lnTo>
                  <a:pt x="3432" y="4918"/>
                </a:lnTo>
                <a:lnTo>
                  <a:pt x="3411" y="4792"/>
                </a:lnTo>
                <a:lnTo>
                  <a:pt x="3474" y="4729"/>
                </a:lnTo>
                <a:lnTo>
                  <a:pt x="3474" y="4646"/>
                </a:lnTo>
                <a:lnTo>
                  <a:pt x="3558" y="4583"/>
                </a:lnTo>
                <a:lnTo>
                  <a:pt x="3662" y="4499"/>
                </a:lnTo>
                <a:lnTo>
                  <a:pt x="3725" y="4436"/>
                </a:lnTo>
                <a:lnTo>
                  <a:pt x="3893" y="4311"/>
                </a:lnTo>
                <a:lnTo>
                  <a:pt x="3872" y="4206"/>
                </a:lnTo>
                <a:lnTo>
                  <a:pt x="3893" y="4123"/>
                </a:lnTo>
                <a:lnTo>
                  <a:pt x="4039" y="4123"/>
                </a:lnTo>
                <a:lnTo>
                  <a:pt x="4081" y="4060"/>
                </a:lnTo>
                <a:lnTo>
                  <a:pt x="4102" y="4081"/>
                </a:lnTo>
                <a:lnTo>
                  <a:pt x="4269" y="4123"/>
                </a:lnTo>
                <a:lnTo>
                  <a:pt x="4353" y="4123"/>
                </a:lnTo>
                <a:lnTo>
                  <a:pt x="4458" y="4185"/>
                </a:lnTo>
                <a:lnTo>
                  <a:pt x="4499" y="4311"/>
                </a:lnTo>
                <a:lnTo>
                  <a:pt x="4604" y="4374"/>
                </a:lnTo>
                <a:lnTo>
                  <a:pt x="4688" y="4395"/>
                </a:lnTo>
                <a:lnTo>
                  <a:pt x="4792" y="4332"/>
                </a:lnTo>
                <a:lnTo>
                  <a:pt x="4876" y="4206"/>
                </a:lnTo>
                <a:lnTo>
                  <a:pt x="4876" y="4164"/>
                </a:lnTo>
                <a:lnTo>
                  <a:pt x="4918" y="4081"/>
                </a:lnTo>
                <a:lnTo>
                  <a:pt x="5002" y="4060"/>
                </a:lnTo>
                <a:lnTo>
                  <a:pt x="5085" y="3955"/>
                </a:lnTo>
                <a:lnTo>
                  <a:pt x="5085" y="3872"/>
                </a:lnTo>
                <a:lnTo>
                  <a:pt x="5106" y="3746"/>
                </a:lnTo>
                <a:lnTo>
                  <a:pt x="5294" y="3558"/>
                </a:lnTo>
                <a:lnTo>
                  <a:pt x="5315" y="3453"/>
                </a:lnTo>
                <a:lnTo>
                  <a:pt x="5294" y="3369"/>
                </a:lnTo>
                <a:lnTo>
                  <a:pt x="5336" y="3286"/>
                </a:lnTo>
                <a:lnTo>
                  <a:pt x="5504" y="3139"/>
                </a:lnTo>
                <a:lnTo>
                  <a:pt x="5608" y="3056"/>
                </a:lnTo>
                <a:lnTo>
                  <a:pt x="5629" y="2930"/>
                </a:lnTo>
                <a:lnTo>
                  <a:pt x="5650" y="2846"/>
                </a:lnTo>
                <a:lnTo>
                  <a:pt x="5629" y="2658"/>
                </a:lnTo>
                <a:lnTo>
                  <a:pt x="5734" y="2595"/>
                </a:lnTo>
                <a:lnTo>
                  <a:pt x="5880" y="2553"/>
                </a:lnTo>
                <a:lnTo>
                  <a:pt x="5964" y="2428"/>
                </a:lnTo>
                <a:lnTo>
                  <a:pt x="5985" y="2302"/>
                </a:lnTo>
                <a:lnTo>
                  <a:pt x="5985" y="2135"/>
                </a:lnTo>
                <a:lnTo>
                  <a:pt x="5985" y="2030"/>
                </a:lnTo>
                <a:lnTo>
                  <a:pt x="6048" y="1926"/>
                </a:lnTo>
                <a:lnTo>
                  <a:pt x="6152" y="1758"/>
                </a:lnTo>
                <a:lnTo>
                  <a:pt x="6194" y="1695"/>
                </a:lnTo>
                <a:lnTo>
                  <a:pt x="6236" y="1654"/>
                </a:lnTo>
                <a:lnTo>
                  <a:pt x="6341" y="1570"/>
                </a:lnTo>
                <a:lnTo>
                  <a:pt x="6382" y="1570"/>
                </a:lnTo>
                <a:lnTo>
                  <a:pt x="6466" y="1465"/>
                </a:lnTo>
                <a:lnTo>
                  <a:pt x="6592" y="1403"/>
                </a:lnTo>
                <a:lnTo>
                  <a:pt x="6613" y="1340"/>
                </a:lnTo>
                <a:lnTo>
                  <a:pt x="6571" y="1193"/>
                </a:lnTo>
                <a:lnTo>
                  <a:pt x="6571" y="1131"/>
                </a:lnTo>
                <a:lnTo>
                  <a:pt x="6550" y="1047"/>
                </a:lnTo>
                <a:lnTo>
                  <a:pt x="6445" y="984"/>
                </a:lnTo>
                <a:lnTo>
                  <a:pt x="6382" y="921"/>
                </a:lnTo>
                <a:lnTo>
                  <a:pt x="6382" y="733"/>
                </a:lnTo>
                <a:lnTo>
                  <a:pt x="6362" y="628"/>
                </a:lnTo>
                <a:lnTo>
                  <a:pt x="6299" y="503"/>
                </a:lnTo>
                <a:lnTo>
                  <a:pt x="6236" y="356"/>
                </a:lnTo>
                <a:lnTo>
                  <a:pt x="6069" y="147"/>
                </a:lnTo>
                <a:lnTo>
                  <a:pt x="5985" y="126"/>
                </a:lnTo>
                <a:lnTo>
                  <a:pt x="5880" y="84"/>
                </a:lnTo>
                <a:lnTo>
                  <a:pt x="5838" y="189"/>
                </a:lnTo>
                <a:lnTo>
                  <a:pt x="5818" y="252"/>
                </a:lnTo>
                <a:lnTo>
                  <a:pt x="5755" y="294"/>
                </a:lnTo>
                <a:lnTo>
                  <a:pt x="5671" y="252"/>
                </a:lnTo>
                <a:lnTo>
                  <a:pt x="5608" y="294"/>
                </a:lnTo>
                <a:lnTo>
                  <a:pt x="5546" y="335"/>
                </a:lnTo>
                <a:lnTo>
                  <a:pt x="5441" y="398"/>
                </a:lnTo>
                <a:lnTo>
                  <a:pt x="5399" y="503"/>
                </a:lnTo>
                <a:lnTo>
                  <a:pt x="5294" y="524"/>
                </a:lnTo>
                <a:lnTo>
                  <a:pt x="5232" y="461"/>
                </a:lnTo>
                <a:lnTo>
                  <a:pt x="5190" y="440"/>
                </a:lnTo>
                <a:lnTo>
                  <a:pt x="5022" y="419"/>
                </a:lnTo>
                <a:lnTo>
                  <a:pt x="4834" y="335"/>
                </a:lnTo>
                <a:lnTo>
                  <a:pt x="4583" y="315"/>
                </a:lnTo>
                <a:lnTo>
                  <a:pt x="4458" y="356"/>
                </a:lnTo>
                <a:lnTo>
                  <a:pt x="4144" y="335"/>
                </a:lnTo>
                <a:lnTo>
                  <a:pt x="4039" y="398"/>
                </a:lnTo>
                <a:lnTo>
                  <a:pt x="3872" y="607"/>
                </a:lnTo>
                <a:lnTo>
                  <a:pt x="3746" y="670"/>
                </a:lnTo>
                <a:lnTo>
                  <a:pt x="3641" y="649"/>
                </a:lnTo>
                <a:lnTo>
                  <a:pt x="3411" y="566"/>
                </a:lnTo>
                <a:lnTo>
                  <a:pt x="3265" y="545"/>
                </a:lnTo>
                <a:lnTo>
                  <a:pt x="3097" y="440"/>
                </a:lnTo>
                <a:lnTo>
                  <a:pt x="2993" y="419"/>
                </a:lnTo>
                <a:lnTo>
                  <a:pt x="2993" y="356"/>
                </a:lnTo>
                <a:lnTo>
                  <a:pt x="2888" y="294"/>
                </a:lnTo>
                <a:lnTo>
                  <a:pt x="2784" y="294"/>
                </a:lnTo>
                <a:lnTo>
                  <a:pt x="2742" y="315"/>
                </a:lnTo>
                <a:lnTo>
                  <a:pt x="2595" y="335"/>
                </a:lnTo>
                <a:lnTo>
                  <a:pt x="2512" y="356"/>
                </a:lnTo>
                <a:lnTo>
                  <a:pt x="2428" y="398"/>
                </a:lnTo>
                <a:lnTo>
                  <a:pt x="2365" y="461"/>
                </a:lnTo>
                <a:lnTo>
                  <a:pt x="2302" y="503"/>
                </a:lnTo>
                <a:lnTo>
                  <a:pt x="2198" y="419"/>
                </a:lnTo>
                <a:lnTo>
                  <a:pt x="2072" y="231"/>
                </a:lnTo>
                <a:lnTo>
                  <a:pt x="2009" y="147"/>
                </a:lnTo>
                <a:lnTo>
                  <a:pt x="1842" y="105"/>
                </a:lnTo>
                <a:lnTo>
                  <a:pt x="1758" y="84"/>
                </a:lnTo>
                <a:lnTo>
                  <a:pt x="1675" y="43"/>
                </a:lnTo>
                <a:lnTo>
                  <a:pt x="1528" y="22"/>
                </a:lnTo>
                <a:lnTo>
                  <a:pt x="1445"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46" name="Google Shape;10615;p32">
            <a:extLst>
              <a:ext uri="{FF2B5EF4-FFF2-40B4-BE49-F238E27FC236}">
                <a16:creationId xmlns:a16="http://schemas.microsoft.com/office/drawing/2014/main" id="{AD3B1239-67ED-C50C-2997-B6B49D7198D8}"/>
              </a:ext>
            </a:extLst>
          </p:cNvPr>
          <p:cNvSpPr/>
          <p:nvPr/>
        </p:nvSpPr>
        <p:spPr>
          <a:xfrm>
            <a:off x="7923762" y="3992286"/>
            <a:ext cx="169963" cy="247248"/>
          </a:xfrm>
          <a:custGeom>
            <a:avLst/>
            <a:gdLst/>
            <a:ahLst/>
            <a:cxnLst/>
            <a:rect l="l" t="t" r="r" b="b"/>
            <a:pathLst>
              <a:path w="4394" h="6592" extrusionOk="0">
                <a:moveTo>
                  <a:pt x="3076" y="1"/>
                </a:moveTo>
                <a:lnTo>
                  <a:pt x="3139" y="126"/>
                </a:lnTo>
                <a:lnTo>
                  <a:pt x="3159" y="231"/>
                </a:lnTo>
                <a:lnTo>
                  <a:pt x="3159" y="419"/>
                </a:lnTo>
                <a:lnTo>
                  <a:pt x="3222" y="482"/>
                </a:lnTo>
                <a:lnTo>
                  <a:pt x="3327" y="545"/>
                </a:lnTo>
                <a:lnTo>
                  <a:pt x="3348" y="629"/>
                </a:lnTo>
                <a:lnTo>
                  <a:pt x="3348" y="691"/>
                </a:lnTo>
                <a:lnTo>
                  <a:pt x="3390" y="838"/>
                </a:lnTo>
                <a:lnTo>
                  <a:pt x="3369" y="901"/>
                </a:lnTo>
                <a:lnTo>
                  <a:pt x="3243" y="963"/>
                </a:lnTo>
                <a:lnTo>
                  <a:pt x="3159" y="1068"/>
                </a:lnTo>
                <a:lnTo>
                  <a:pt x="3118" y="1068"/>
                </a:lnTo>
                <a:lnTo>
                  <a:pt x="3013" y="1152"/>
                </a:lnTo>
                <a:lnTo>
                  <a:pt x="2971" y="1193"/>
                </a:lnTo>
                <a:lnTo>
                  <a:pt x="2929" y="1256"/>
                </a:lnTo>
                <a:lnTo>
                  <a:pt x="2825" y="1424"/>
                </a:lnTo>
                <a:lnTo>
                  <a:pt x="2762" y="1528"/>
                </a:lnTo>
                <a:lnTo>
                  <a:pt x="2762" y="1633"/>
                </a:lnTo>
                <a:lnTo>
                  <a:pt x="2762" y="1800"/>
                </a:lnTo>
                <a:lnTo>
                  <a:pt x="2741" y="1926"/>
                </a:lnTo>
                <a:lnTo>
                  <a:pt x="2657" y="2051"/>
                </a:lnTo>
                <a:lnTo>
                  <a:pt x="2511" y="2093"/>
                </a:lnTo>
                <a:lnTo>
                  <a:pt x="2406" y="2156"/>
                </a:lnTo>
                <a:lnTo>
                  <a:pt x="2427" y="2344"/>
                </a:lnTo>
                <a:lnTo>
                  <a:pt x="2406" y="2428"/>
                </a:lnTo>
                <a:lnTo>
                  <a:pt x="2385" y="2554"/>
                </a:lnTo>
                <a:lnTo>
                  <a:pt x="2281" y="2637"/>
                </a:lnTo>
                <a:lnTo>
                  <a:pt x="2113" y="2784"/>
                </a:lnTo>
                <a:lnTo>
                  <a:pt x="2071" y="2867"/>
                </a:lnTo>
                <a:lnTo>
                  <a:pt x="2092" y="2951"/>
                </a:lnTo>
                <a:lnTo>
                  <a:pt x="2071" y="3056"/>
                </a:lnTo>
                <a:lnTo>
                  <a:pt x="1883" y="3244"/>
                </a:lnTo>
                <a:lnTo>
                  <a:pt x="1862" y="3370"/>
                </a:lnTo>
                <a:lnTo>
                  <a:pt x="1862" y="3453"/>
                </a:lnTo>
                <a:lnTo>
                  <a:pt x="1779" y="3558"/>
                </a:lnTo>
                <a:lnTo>
                  <a:pt x="1695" y="3579"/>
                </a:lnTo>
                <a:lnTo>
                  <a:pt x="1653" y="3662"/>
                </a:lnTo>
                <a:lnTo>
                  <a:pt x="1653" y="3704"/>
                </a:lnTo>
                <a:lnTo>
                  <a:pt x="1569" y="3830"/>
                </a:lnTo>
                <a:lnTo>
                  <a:pt x="1465" y="3893"/>
                </a:lnTo>
                <a:lnTo>
                  <a:pt x="1381" y="3872"/>
                </a:lnTo>
                <a:lnTo>
                  <a:pt x="1276" y="3809"/>
                </a:lnTo>
                <a:lnTo>
                  <a:pt x="1235" y="3683"/>
                </a:lnTo>
                <a:lnTo>
                  <a:pt x="1130" y="3621"/>
                </a:lnTo>
                <a:lnTo>
                  <a:pt x="1046" y="3621"/>
                </a:lnTo>
                <a:lnTo>
                  <a:pt x="879" y="3579"/>
                </a:lnTo>
                <a:lnTo>
                  <a:pt x="858" y="3558"/>
                </a:lnTo>
                <a:lnTo>
                  <a:pt x="816" y="3621"/>
                </a:lnTo>
                <a:lnTo>
                  <a:pt x="670" y="3621"/>
                </a:lnTo>
                <a:lnTo>
                  <a:pt x="649" y="3704"/>
                </a:lnTo>
                <a:lnTo>
                  <a:pt x="670" y="3809"/>
                </a:lnTo>
                <a:lnTo>
                  <a:pt x="502" y="3934"/>
                </a:lnTo>
                <a:lnTo>
                  <a:pt x="439" y="3997"/>
                </a:lnTo>
                <a:lnTo>
                  <a:pt x="335" y="4081"/>
                </a:lnTo>
                <a:lnTo>
                  <a:pt x="251" y="4144"/>
                </a:lnTo>
                <a:lnTo>
                  <a:pt x="251" y="4227"/>
                </a:lnTo>
                <a:lnTo>
                  <a:pt x="188" y="4290"/>
                </a:lnTo>
                <a:lnTo>
                  <a:pt x="209" y="4416"/>
                </a:lnTo>
                <a:lnTo>
                  <a:pt x="209" y="4541"/>
                </a:lnTo>
                <a:lnTo>
                  <a:pt x="146" y="4709"/>
                </a:lnTo>
                <a:lnTo>
                  <a:pt x="0" y="4855"/>
                </a:lnTo>
                <a:lnTo>
                  <a:pt x="0" y="4939"/>
                </a:lnTo>
                <a:lnTo>
                  <a:pt x="84" y="4960"/>
                </a:lnTo>
                <a:lnTo>
                  <a:pt x="188" y="4918"/>
                </a:lnTo>
                <a:lnTo>
                  <a:pt x="230" y="5274"/>
                </a:lnTo>
                <a:lnTo>
                  <a:pt x="335" y="5274"/>
                </a:lnTo>
                <a:lnTo>
                  <a:pt x="398" y="5357"/>
                </a:lnTo>
                <a:lnTo>
                  <a:pt x="565" y="5274"/>
                </a:lnTo>
                <a:lnTo>
                  <a:pt x="649" y="5399"/>
                </a:lnTo>
                <a:lnTo>
                  <a:pt x="628" y="5483"/>
                </a:lnTo>
                <a:lnTo>
                  <a:pt x="628" y="5650"/>
                </a:lnTo>
                <a:lnTo>
                  <a:pt x="732" y="5797"/>
                </a:lnTo>
                <a:lnTo>
                  <a:pt x="732" y="6006"/>
                </a:lnTo>
                <a:lnTo>
                  <a:pt x="649" y="6215"/>
                </a:lnTo>
                <a:lnTo>
                  <a:pt x="753" y="6299"/>
                </a:lnTo>
                <a:lnTo>
                  <a:pt x="649" y="6403"/>
                </a:lnTo>
                <a:lnTo>
                  <a:pt x="649" y="6403"/>
                </a:lnTo>
                <a:lnTo>
                  <a:pt x="732" y="6383"/>
                </a:lnTo>
                <a:lnTo>
                  <a:pt x="816" y="6383"/>
                </a:lnTo>
                <a:lnTo>
                  <a:pt x="837" y="6403"/>
                </a:lnTo>
                <a:lnTo>
                  <a:pt x="1507" y="6403"/>
                </a:lnTo>
                <a:lnTo>
                  <a:pt x="1548" y="6383"/>
                </a:lnTo>
                <a:lnTo>
                  <a:pt x="1590" y="6341"/>
                </a:lnTo>
                <a:lnTo>
                  <a:pt x="1653" y="6383"/>
                </a:lnTo>
                <a:lnTo>
                  <a:pt x="1695" y="6320"/>
                </a:lnTo>
                <a:lnTo>
                  <a:pt x="1862" y="6341"/>
                </a:lnTo>
                <a:lnTo>
                  <a:pt x="1904" y="6320"/>
                </a:lnTo>
                <a:lnTo>
                  <a:pt x="2092" y="6320"/>
                </a:lnTo>
                <a:lnTo>
                  <a:pt x="2134" y="6341"/>
                </a:lnTo>
                <a:lnTo>
                  <a:pt x="2239" y="6320"/>
                </a:lnTo>
                <a:lnTo>
                  <a:pt x="2323" y="6320"/>
                </a:lnTo>
                <a:lnTo>
                  <a:pt x="2323" y="6341"/>
                </a:lnTo>
                <a:lnTo>
                  <a:pt x="2490" y="6383"/>
                </a:lnTo>
                <a:lnTo>
                  <a:pt x="2511" y="6341"/>
                </a:lnTo>
                <a:lnTo>
                  <a:pt x="2553" y="6341"/>
                </a:lnTo>
                <a:lnTo>
                  <a:pt x="2595" y="6403"/>
                </a:lnTo>
                <a:lnTo>
                  <a:pt x="3327" y="6403"/>
                </a:lnTo>
                <a:lnTo>
                  <a:pt x="3390" y="6424"/>
                </a:lnTo>
                <a:lnTo>
                  <a:pt x="3431" y="6403"/>
                </a:lnTo>
                <a:lnTo>
                  <a:pt x="3452" y="6403"/>
                </a:lnTo>
                <a:lnTo>
                  <a:pt x="3536" y="6487"/>
                </a:lnTo>
                <a:lnTo>
                  <a:pt x="3578" y="6445"/>
                </a:lnTo>
                <a:lnTo>
                  <a:pt x="3662" y="6487"/>
                </a:lnTo>
                <a:lnTo>
                  <a:pt x="3683" y="6529"/>
                </a:lnTo>
                <a:lnTo>
                  <a:pt x="3745" y="6508"/>
                </a:lnTo>
                <a:lnTo>
                  <a:pt x="3766" y="6487"/>
                </a:lnTo>
                <a:lnTo>
                  <a:pt x="3808" y="6487"/>
                </a:lnTo>
                <a:lnTo>
                  <a:pt x="3892" y="6550"/>
                </a:lnTo>
                <a:lnTo>
                  <a:pt x="3955" y="6529"/>
                </a:lnTo>
                <a:lnTo>
                  <a:pt x="4059" y="6529"/>
                </a:lnTo>
                <a:lnTo>
                  <a:pt x="4101" y="6550"/>
                </a:lnTo>
                <a:lnTo>
                  <a:pt x="4206" y="6550"/>
                </a:lnTo>
                <a:lnTo>
                  <a:pt x="4206" y="6592"/>
                </a:lnTo>
                <a:lnTo>
                  <a:pt x="4289" y="6592"/>
                </a:lnTo>
                <a:lnTo>
                  <a:pt x="4310" y="6529"/>
                </a:lnTo>
                <a:lnTo>
                  <a:pt x="4268" y="6424"/>
                </a:lnTo>
                <a:lnTo>
                  <a:pt x="4268" y="6403"/>
                </a:lnTo>
                <a:lnTo>
                  <a:pt x="4331" y="6299"/>
                </a:lnTo>
                <a:lnTo>
                  <a:pt x="4373" y="6215"/>
                </a:lnTo>
                <a:lnTo>
                  <a:pt x="4394" y="6194"/>
                </a:lnTo>
                <a:lnTo>
                  <a:pt x="4373" y="6194"/>
                </a:lnTo>
                <a:lnTo>
                  <a:pt x="4331" y="6131"/>
                </a:lnTo>
                <a:lnTo>
                  <a:pt x="4331" y="6069"/>
                </a:lnTo>
                <a:lnTo>
                  <a:pt x="4331" y="5922"/>
                </a:lnTo>
                <a:lnTo>
                  <a:pt x="4164" y="5797"/>
                </a:lnTo>
                <a:lnTo>
                  <a:pt x="4080" y="5713"/>
                </a:lnTo>
                <a:lnTo>
                  <a:pt x="3996" y="5567"/>
                </a:lnTo>
                <a:lnTo>
                  <a:pt x="3850" y="5357"/>
                </a:lnTo>
                <a:lnTo>
                  <a:pt x="3808" y="5232"/>
                </a:lnTo>
                <a:lnTo>
                  <a:pt x="3703" y="5127"/>
                </a:lnTo>
                <a:lnTo>
                  <a:pt x="3557" y="5043"/>
                </a:lnTo>
                <a:lnTo>
                  <a:pt x="3494" y="4981"/>
                </a:lnTo>
                <a:lnTo>
                  <a:pt x="3494" y="4750"/>
                </a:lnTo>
                <a:lnTo>
                  <a:pt x="3473" y="4625"/>
                </a:lnTo>
                <a:lnTo>
                  <a:pt x="3452" y="4458"/>
                </a:lnTo>
                <a:lnTo>
                  <a:pt x="3473" y="4332"/>
                </a:lnTo>
                <a:lnTo>
                  <a:pt x="3431" y="4186"/>
                </a:lnTo>
                <a:lnTo>
                  <a:pt x="3390" y="4039"/>
                </a:lnTo>
                <a:lnTo>
                  <a:pt x="3452" y="3976"/>
                </a:lnTo>
                <a:lnTo>
                  <a:pt x="3536" y="3976"/>
                </a:lnTo>
                <a:lnTo>
                  <a:pt x="3641" y="3788"/>
                </a:lnTo>
                <a:lnTo>
                  <a:pt x="3683" y="3662"/>
                </a:lnTo>
                <a:lnTo>
                  <a:pt x="3787" y="3474"/>
                </a:lnTo>
                <a:lnTo>
                  <a:pt x="3850" y="3349"/>
                </a:lnTo>
                <a:lnTo>
                  <a:pt x="3955" y="3307"/>
                </a:lnTo>
                <a:lnTo>
                  <a:pt x="4059" y="3160"/>
                </a:lnTo>
                <a:lnTo>
                  <a:pt x="4059" y="3139"/>
                </a:lnTo>
                <a:lnTo>
                  <a:pt x="4017" y="3035"/>
                </a:lnTo>
                <a:lnTo>
                  <a:pt x="3955" y="2867"/>
                </a:lnTo>
                <a:lnTo>
                  <a:pt x="3850" y="2721"/>
                </a:lnTo>
                <a:lnTo>
                  <a:pt x="3766" y="2637"/>
                </a:lnTo>
                <a:lnTo>
                  <a:pt x="3557" y="2428"/>
                </a:lnTo>
                <a:lnTo>
                  <a:pt x="3348" y="2240"/>
                </a:lnTo>
                <a:lnTo>
                  <a:pt x="3243" y="2219"/>
                </a:lnTo>
                <a:lnTo>
                  <a:pt x="3243" y="2135"/>
                </a:lnTo>
                <a:lnTo>
                  <a:pt x="3159" y="2093"/>
                </a:lnTo>
                <a:lnTo>
                  <a:pt x="3159" y="2030"/>
                </a:lnTo>
                <a:lnTo>
                  <a:pt x="3159" y="1926"/>
                </a:lnTo>
                <a:lnTo>
                  <a:pt x="3180" y="1884"/>
                </a:lnTo>
                <a:lnTo>
                  <a:pt x="3180" y="1779"/>
                </a:lnTo>
                <a:lnTo>
                  <a:pt x="3369" y="1779"/>
                </a:lnTo>
                <a:lnTo>
                  <a:pt x="3431" y="1800"/>
                </a:lnTo>
                <a:lnTo>
                  <a:pt x="3536" y="1779"/>
                </a:lnTo>
                <a:lnTo>
                  <a:pt x="3641" y="1800"/>
                </a:lnTo>
                <a:lnTo>
                  <a:pt x="3683" y="1779"/>
                </a:lnTo>
                <a:lnTo>
                  <a:pt x="3808" y="1800"/>
                </a:lnTo>
                <a:lnTo>
                  <a:pt x="3892" y="1821"/>
                </a:lnTo>
                <a:lnTo>
                  <a:pt x="3975" y="1842"/>
                </a:lnTo>
                <a:lnTo>
                  <a:pt x="4017" y="1800"/>
                </a:lnTo>
                <a:lnTo>
                  <a:pt x="3975" y="1779"/>
                </a:lnTo>
                <a:lnTo>
                  <a:pt x="3808" y="1633"/>
                </a:lnTo>
                <a:lnTo>
                  <a:pt x="3787" y="1528"/>
                </a:lnTo>
                <a:lnTo>
                  <a:pt x="3703" y="1486"/>
                </a:lnTo>
                <a:lnTo>
                  <a:pt x="3599" y="1319"/>
                </a:lnTo>
                <a:lnTo>
                  <a:pt x="3578" y="1214"/>
                </a:lnTo>
                <a:lnTo>
                  <a:pt x="3662" y="1152"/>
                </a:lnTo>
                <a:lnTo>
                  <a:pt x="3703" y="1005"/>
                </a:lnTo>
                <a:lnTo>
                  <a:pt x="3641" y="942"/>
                </a:lnTo>
                <a:lnTo>
                  <a:pt x="3662" y="880"/>
                </a:lnTo>
                <a:lnTo>
                  <a:pt x="3683" y="838"/>
                </a:lnTo>
                <a:lnTo>
                  <a:pt x="3683" y="754"/>
                </a:lnTo>
                <a:lnTo>
                  <a:pt x="3599" y="587"/>
                </a:lnTo>
                <a:lnTo>
                  <a:pt x="3578" y="482"/>
                </a:lnTo>
                <a:lnTo>
                  <a:pt x="3536" y="440"/>
                </a:lnTo>
                <a:lnTo>
                  <a:pt x="3494" y="252"/>
                </a:lnTo>
                <a:lnTo>
                  <a:pt x="3369" y="147"/>
                </a:lnTo>
                <a:lnTo>
                  <a:pt x="3076"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47" name="Google Shape;10616;p32">
            <a:extLst>
              <a:ext uri="{FF2B5EF4-FFF2-40B4-BE49-F238E27FC236}">
                <a16:creationId xmlns:a16="http://schemas.microsoft.com/office/drawing/2014/main" id="{AFF51C8D-110B-A337-5DB6-7A2B35A70586}"/>
              </a:ext>
            </a:extLst>
          </p:cNvPr>
          <p:cNvSpPr/>
          <p:nvPr/>
        </p:nvSpPr>
        <p:spPr>
          <a:xfrm>
            <a:off x="7924535" y="4229294"/>
            <a:ext cx="127915" cy="134236"/>
          </a:xfrm>
          <a:custGeom>
            <a:avLst/>
            <a:gdLst/>
            <a:ahLst/>
            <a:cxnLst/>
            <a:rect l="l" t="t" r="r" b="b"/>
            <a:pathLst>
              <a:path w="3307" h="3579" extrusionOk="0">
                <a:moveTo>
                  <a:pt x="1675" y="1"/>
                </a:moveTo>
                <a:lnTo>
                  <a:pt x="1633" y="64"/>
                </a:lnTo>
                <a:lnTo>
                  <a:pt x="1570" y="22"/>
                </a:lnTo>
                <a:lnTo>
                  <a:pt x="1528" y="64"/>
                </a:lnTo>
                <a:lnTo>
                  <a:pt x="1487" y="84"/>
                </a:lnTo>
                <a:lnTo>
                  <a:pt x="1487" y="754"/>
                </a:lnTo>
                <a:lnTo>
                  <a:pt x="712" y="754"/>
                </a:lnTo>
                <a:lnTo>
                  <a:pt x="691" y="733"/>
                </a:lnTo>
                <a:lnTo>
                  <a:pt x="608" y="754"/>
                </a:lnTo>
                <a:lnTo>
                  <a:pt x="524" y="817"/>
                </a:lnTo>
                <a:lnTo>
                  <a:pt x="482" y="796"/>
                </a:lnTo>
                <a:lnTo>
                  <a:pt x="482" y="921"/>
                </a:lnTo>
                <a:lnTo>
                  <a:pt x="336" y="942"/>
                </a:lnTo>
                <a:lnTo>
                  <a:pt x="440" y="1131"/>
                </a:lnTo>
                <a:lnTo>
                  <a:pt x="629" y="1172"/>
                </a:lnTo>
                <a:lnTo>
                  <a:pt x="378" y="1235"/>
                </a:lnTo>
                <a:lnTo>
                  <a:pt x="315" y="1152"/>
                </a:lnTo>
                <a:lnTo>
                  <a:pt x="294" y="1340"/>
                </a:lnTo>
                <a:lnTo>
                  <a:pt x="273" y="1654"/>
                </a:lnTo>
                <a:lnTo>
                  <a:pt x="168" y="1737"/>
                </a:lnTo>
                <a:lnTo>
                  <a:pt x="22" y="1675"/>
                </a:lnTo>
                <a:lnTo>
                  <a:pt x="1" y="1758"/>
                </a:lnTo>
                <a:lnTo>
                  <a:pt x="126" y="1988"/>
                </a:lnTo>
                <a:lnTo>
                  <a:pt x="210" y="2051"/>
                </a:lnTo>
                <a:lnTo>
                  <a:pt x="210" y="2156"/>
                </a:lnTo>
                <a:lnTo>
                  <a:pt x="315" y="2281"/>
                </a:lnTo>
                <a:lnTo>
                  <a:pt x="315" y="2470"/>
                </a:lnTo>
                <a:lnTo>
                  <a:pt x="398" y="2533"/>
                </a:lnTo>
                <a:lnTo>
                  <a:pt x="440" y="2679"/>
                </a:lnTo>
                <a:lnTo>
                  <a:pt x="608" y="2805"/>
                </a:lnTo>
                <a:lnTo>
                  <a:pt x="545" y="2825"/>
                </a:lnTo>
                <a:lnTo>
                  <a:pt x="712" y="2993"/>
                </a:lnTo>
                <a:lnTo>
                  <a:pt x="963" y="3202"/>
                </a:lnTo>
                <a:lnTo>
                  <a:pt x="1026" y="3328"/>
                </a:lnTo>
                <a:lnTo>
                  <a:pt x="1235" y="3432"/>
                </a:lnTo>
                <a:lnTo>
                  <a:pt x="1256" y="3537"/>
                </a:lnTo>
                <a:lnTo>
                  <a:pt x="1361" y="3558"/>
                </a:lnTo>
                <a:lnTo>
                  <a:pt x="1382" y="3579"/>
                </a:lnTo>
                <a:lnTo>
                  <a:pt x="1466" y="3474"/>
                </a:lnTo>
                <a:lnTo>
                  <a:pt x="1466" y="3411"/>
                </a:lnTo>
                <a:lnTo>
                  <a:pt x="1528" y="3369"/>
                </a:lnTo>
                <a:lnTo>
                  <a:pt x="1633" y="3369"/>
                </a:lnTo>
                <a:lnTo>
                  <a:pt x="1675" y="3307"/>
                </a:lnTo>
                <a:lnTo>
                  <a:pt x="1696" y="3307"/>
                </a:lnTo>
                <a:lnTo>
                  <a:pt x="1884" y="3432"/>
                </a:lnTo>
                <a:lnTo>
                  <a:pt x="1884" y="3328"/>
                </a:lnTo>
                <a:lnTo>
                  <a:pt x="1863" y="3035"/>
                </a:lnTo>
                <a:lnTo>
                  <a:pt x="1779" y="2951"/>
                </a:lnTo>
                <a:lnTo>
                  <a:pt x="1696" y="2930"/>
                </a:lnTo>
                <a:lnTo>
                  <a:pt x="1633" y="2951"/>
                </a:lnTo>
                <a:lnTo>
                  <a:pt x="1549" y="2993"/>
                </a:lnTo>
                <a:lnTo>
                  <a:pt x="1549" y="2846"/>
                </a:lnTo>
                <a:lnTo>
                  <a:pt x="1528" y="2784"/>
                </a:lnTo>
                <a:lnTo>
                  <a:pt x="1570" y="2721"/>
                </a:lnTo>
                <a:lnTo>
                  <a:pt x="1675" y="2721"/>
                </a:lnTo>
                <a:lnTo>
                  <a:pt x="1800" y="2784"/>
                </a:lnTo>
                <a:lnTo>
                  <a:pt x="1863" y="2721"/>
                </a:lnTo>
                <a:lnTo>
                  <a:pt x="1884" y="2679"/>
                </a:lnTo>
                <a:lnTo>
                  <a:pt x="1968" y="2679"/>
                </a:lnTo>
                <a:lnTo>
                  <a:pt x="2177" y="2637"/>
                </a:lnTo>
                <a:lnTo>
                  <a:pt x="2198" y="2574"/>
                </a:lnTo>
                <a:lnTo>
                  <a:pt x="2177" y="2407"/>
                </a:lnTo>
                <a:lnTo>
                  <a:pt x="2219" y="2365"/>
                </a:lnTo>
                <a:lnTo>
                  <a:pt x="2365" y="2365"/>
                </a:lnTo>
                <a:lnTo>
                  <a:pt x="2428" y="2595"/>
                </a:lnTo>
                <a:lnTo>
                  <a:pt x="2512" y="2700"/>
                </a:lnTo>
                <a:lnTo>
                  <a:pt x="2637" y="2637"/>
                </a:lnTo>
                <a:lnTo>
                  <a:pt x="2721" y="2679"/>
                </a:lnTo>
                <a:lnTo>
                  <a:pt x="2805" y="2616"/>
                </a:lnTo>
                <a:lnTo>
                  <a:pt x="2909" y="2616"/>
                </a:lnTo>
                <a:lnTo>
                  <a:pt x="3035" y="2679"/>
                </a:lnTo>
                <a:lnTo>
                  <a:pt x="3056" y="2742"/>
                </a:lnTo>
                <a:lnTo>
                  <a:pt x="3119" y="2742"/>
                </a:lnTo>
                <a:lnTo>
                  <a:pt x="3119" y="2637"/>
                </a:lnTo>
                <a:lnTo>
                  <a:pt x="3098" y="2533"/>
                </a:lnTo>
                <a:lnTo>
                  <a:pt x="3244" y="2114"/>
                </a:lnTo>
                <a:lnTo>
                  <a:pt x="3307" y="1884"/>
                </a:lnTo>
                <a:lnTo>
                  <a:pt x="3307" y="1779"/>
                </a:lnTo>
                <a:lnTo>
                  <a:pt x="3244" y="1696"/>
                </a:lnTo>
                <a:lnTo>
                  <a:pt x="3223" y="1654"/>
                </a:lnTo>
                <a:lnTo>
                  <a:pt x="3139" y="1570"/>
                </a:lnTo>
                <a:lnTo>
                  <a:pt x="3119" y="1528"/>
                </a:lnTo>
                <a:lnTo>
                  <a:pt x="3035" y="1486"/>
                </a:lnTo>
                <a:lnTo>
                  <a:pt x="3014" y="1444"/>
                </a:lnTo>
                <a:lnTo>
                  <a:pt x="2993" y="1382"/>
                </a:lnTo>
                <a:lnTo>
                  <a:pt x="2993" y="1340"/>
                </a:lnTo>
                <a:lnTo>
                  <a:pt x="3035" y="1319"/>
                </a:lnTo>
                <a:lnTo>
                  <a:pt x="3056" y="1277"/>
                </a:lnTo>
                <a:lnTo>
                  <a:pt x="3119" y="1277"/>
                </a:lnTo>
                <a:lnTo>
                  <a:pt x="3098" y="1214"/>
                </a:lnTo>
                <a:lnTo>
                  <a:pt x="3056" y="1172"/>
                </a:lnTo>
                <a:lnTo>
                  <a:pt x="3056" y="1110"/>
                </a:lnTo>
                <a:lnTo>
                  <a:pt x="3202" y="1026"/>
                </a:lnTo>
                <a:lnTo>
                  <a:pt x="3307" y="1005"/>
                </a:lnTo>
                <a:lnTo>
                  <a:pt x="3307" y="900"/>
                </a:lnTo>
                <a:lnTo>
                  <a:pt x="3265" y="838"/>
                </a:lnTo>
                <a:lnTo>
                  <a:pt x="3307" y="754"/>
                </a:lnTo>
                <a:lnTo>
                  <a:pt x="3307" y="587"/>
                </a:lnTo>
                <a:lnTo>
                  <a:pt x="3244" y="545"/>
                </a:lnTo>
                <a:lnTo>
                  <a:pt x="3056" y="524"/>
                </a:lnTo>
                <a:lnTo>
                  <a:pt x="2930" y="587"/>
                </a:lnTo>
                <a:lnTo>
                  <a:pt x="2805" y="628"/>
                </a:lnTo>
                <a:lnTo>
                  <a:pt x="2721" y="608"/>
                </a:lnTo>
                <a:lnTo>
                  <a:pt x="2616" y="649"/>
                </a:lnTo>
                <a:lnTo>
                  <a:pt x="2575" y="608"/>
                </a:lnTo>
                <a:lnTo>
                  <a:pt x="2595" y="545"/>
                </a:lnTo>
                <a:lnTo>
                  <a:pt x="2575" y="440"/>
                </a:lnTo>
                <a:lnTo>
                  <a:pt x="2575" y="315"/>
                </a:lnTo>
                <a:lnTo>
                  <a:pt x="2533" y="189"/>
                </a:lnTo>
                <a:lnTo>
                  <a:pt x="2575" y="84"/>
                </a:lnTo>
                <a:lnTo>
                  <a:pt x="2533" y="22"/>
                </a:lnTo>
                <a:lnTo>
                  <a:pt x="2491" y="22"/>
                </a:lnTo>
                <a:lnTo>
                  <a:pt x="2470" y="64"/>
                </a:lnTo>
                <a:lnTo>
                  <a:pt x="2303" y="22"/>
                </a:lnTo>
                <a:lnTo>
                  <a:pt x="2303" y="1"/>
                </a:lnTo>
                <a:lnTo>
                  <a:pt x="2219" y="1"/>
                </a:lnTo>
                <a:lnTo>
                  <a:pt x="2114" y="22"/>
                </a:lnTo>
                <a:lnTo>
                  <a:pt x="2072" y="1"/>
                </a:lnTo>
                <a:lnTo>
                  <a:pt x="1884" y="1"/>
                </a:lnTo>
                <a:lnTo>
                  <a:pt x="1842" y="22"/>
                </a:lnTo>
                <a:lnTo>
                  <a:pt x="1675"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48" name="Google Shape;10617;p32">
            <a:extLst>
              <a:ext uri="{FF2B5EF4-FFF2-40B4-BE49-F238E27FC236}">
                <a16:creationId xmlns:a16="http://schemas.microsoft.com/office/drawing/2014/main" id="{D40AB896-E2AB-7B6F-EE20-9B8952FFB119}"/>
              </a:ext>
            </a:extLst>
          </p:cNvPr>
          <p:cNvSpPr/>
          <p:nvPr/>
        </p:nvSpPr>
        <p:spPr>
          <a:xfrm>
            <a:off x="7936681" y="4231655"/>
            <a:ext cx="45370" cy="28281"/>
          </a:xfrm>
          <a:custGeom>
            <a:avLst/>
            <a:gdLst/>
            <a:ahLst/>
            <a:cxnLst/>
            <a:rect l="l" t="t" r="r" b="b"/>
            <a:pathLst>
              <a:path w="1173" h="754" extrusionOk="0">
                <a:moveTo>
                  <a:pt x="398" y="1"/>
                </a:moveTo>
                <a:lnTo>
                  <a:pt x="315" y="21"/>
                </a:lnTo>
                <a:lnTo>
                  <a:pt x="294" y="42"/>
                </a:lnTo>
                <a:lnTo>
                  <a:pt x="336" y="147"/>
                </a:lnTo>
                <a:lnTo>
                  <a:pt x="168" y="335"/>
                </a:lnTo>
                <a:lnTo>
                  <a:pt x="1" y="628"/>
                </a:lnTo>
                <a:lnTo>
                  <a:pt x="168" y="691"/>
                </a:lnTo>
                <a:lnTo>
                  <a:pt x="168" y="733"/>
                </a:lnTo>
                <a:lnTo>
                  <a:pt x="210" y="754"/>
                </a:lnTo>
                <a:lnTo>
                  <a:pt x="294" y="691"/>
                </a:lnTo>
                <a:lnTo>
                  <a:pt x="377" y="670"/>
                </a:lnTo>
                <a:lnTo>
                  <a:pt x="398" y="691"/>
                </a:lnTo>
                <a:lnTo>
                  <a:pt x="1173" y="691"/>
                </a:lnTo>
                <a:lnTo>
                  <a:pt x="1173" y="21"/>
                </a:lnTo>
                <a:lnTo>
                  <a:pt x="503" y="21"/>
                </a:lnTo>
                <a:lnTo>
                  <a:pt x="482"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49" name="Google Shape;10618;p32">
            <a:extLst>
              <a:ext uri="{FF2B5EF4-FFF2-40B4-BE49-F238E27FC236}">
                <a16:creationId xmlns:a16="http://schemas.microsoft.com/office/drawing/2014/main" id="{A1D78992-FB75-C37C-F86D-B53E2C23B156}"/>
              </a:ext>
            </a:extLst>
          </p:cNvPr>
          <p:cNvSpPr/>
          <p:nvPr/>
        </p:nvSpPr>
        <p:spPr>
          <a:xfrm>
            <a:off x="7977952" y="4194786"/>
            <a:ext cx="171626" cy="194660"/>
          </a:xfrm>
          <a:custGeom>
            <a:avLst/>
            <a:gdLst/>
            <a:ahLst/>
            <a:cxnLst/>
            <a:rect l="l" t="t" r="r" b="b"/>
            <a:pathLst>
              <a:path w="4437" h="5190" extrusionOk="0">
                <a:moveTo>
                  <a:pt x="3935" y="0"/>
                </a:moveTo>
                <a:lnTo>
                  <a:pt x="3872" y="63"/>
                </a:lnTo>
                <a:lnTo>
                  <a:pt x="3767" y="42"/>
                </a:lnTo>
                <a:lnTo>
                  <a:pt x="3537" y="147"/>
                </a:lnTo>
                <a:lnTo>
                  <a:pt x="3495" y="188"/>
                </a:lnTo>
                <a:lnTo>
                  <a:pt x="3391" y="209"/>
                </a:lnTo>
                <a:lnTo>
                  <a:pt x="3244" y="377"/>
                </a:lnTo>
                <a:lnTo>
                  <a:pt x="2972" y="816"/>
                </a:lnTo>
                <a:lnTo>
                  <a:pt x="2930" y="900"/>
                </a:lnTo>
                <a:lnTo>
                  <a:pt x="2867" y="1004"/>
                </a:lnTo>
                <a:lnTo>
                  <a:pt x="2867" y="1025"/>
                </a:lnTo>
                <a:lnTo>
                  <a:pt x="2909" y="1130"/>
                </a:lnTo>
                <a:lnTo>
                  <a:pt x="2888" y="1193"/>
                </a:lnTo>
                <a:lnTo>
                  <a:pt x="2805" y="1193"/>
                </a:lnTo>
                <a:lnTo>
                  <a:pt x="2805" y="1151"/>
                </a:lnTo>
                <a:lnTo>
                  <a:pt x="2700" y="1151"/>
                </a:lnTo>
                <a:lnTo>
                  <a:pt x="2658" y="1130"/>
                </a:lnTo>
                <a:lnTo>
                  <a:pt x="2554" y="1130"/>
                </a:lnTo>
                <a:lnTo>
                  <a:pt x="2491" y="1151"/>
                </a:lnTo>
                <a:lnTo>
                  <a:pt x="2407" y="1088"/>
                </a:lnTo>
                <a:lnTo>
                  <a:pt x="2365" y="1088"/>
                </a:lnTo>
                <a:lnTo>
                  <a:pt x="2344" y="1109"/>
                </a:lnTo>
                <a:lnTo>
                  <a:pt x="2282" y="1130"/>
                </a:lnTo>
                <a:lnTo>
                  <a:pt x="2261" y="1088"/>
                </a:lnTo>
                <a:lnTo>
                  <a:pt x="2177" y="1046"/>
                </a:lnTo>
                <a:lnTo>
                  <a:pt x="2135" y="1088"/>
                </a:lnTo>
                <a:lnTo>
                  <a:pt x="2051" y="1004"/>
                </a:lnTo>
                <a:lnTo>
                  <a:pt x="2030" y="1004"/>
                </a:lnTo>
                <a:lnTo>
                  <a:pt x="1989" y="1025"/>
                </a:lnTo>
                <a:lnTo>
                  <a:pt x="1926" y="1004"/>
                </a:lnTo>
                <a:lnTo>
                  <a:pt x="1194" y="1004"/>
                </a:lnTo>
                <a:lnTo>
                  <a:pt x="1152" y="1109"/>
                </a:lnTo>
                <a:lnTo>
                  <a:pt x="1194" y="1235"/>
                </a:lnTo>
                <a:lnTo>
                  <a:pt x="1194" y="1360"/>
                </a:lnTo>
                <a:lnTo>
                  <a:pt x="1214" y="1465"/>
                </a:lnTo>
                <a:lnTo>
                  <a:pt x="1194" y="1528"/>
                </a:lnTo>
                <a:lnTo>
                  <a:pt x="1235" y="1569"/>
                </a:lnTo>
                <a:lnTo>
                  <a:pt x="1340" y="1528"/>
                </a:lnTo>
                <a:lnTo>
                  <a:pt x="1424" y="1548"/>
                </a:lnTo>
                <a:lnTo>
                  <a:pt x="1549" y="1507"/>
                </a:lnTo>
                <a:lnTo>
                  <a:pt x="1675" y="1444"/>
                </a:lnTo>
                <a:lnTo>
                  <a:pt x="1863" y="1465"/>
                </a:lnTo>
                <a:lnTo>
                  <a:pt x="1926" y="1507"/>
                </a:lnTo>
                <a:lnTo>
                  <a:pt x="1926" y="1674"/>
                </a:lnTo>
                <a:lnTo>
                  <a:pt x="1884" y="1758"/>
                </a:lnTo>
                <a:lnTo>
                  <a:pt x="1926" y="1820"/>
                </a:lnTo>
                <a:lnTo>
                  <a:pt x="1926" y="1925"/>
                </a:lnTo>
                <a:lnTo>
                  <a:pt x="1821" y="1946"/>
                </a:lnTo>
                <a:lnTo>
                  <a:pt x="1675" y="2030"/>
                </a:lnTo>
                <a:lnTo>
                  <a:pt x="1675" y="2092"/>
                </a:lnTo>
                <a:lnTo>
                  <a:pt x="1717" y="2134"/>
                </a:lnTo>
                <a:lnTo>
                  <a:pt x="1738" y="2197"/>
                </a:lnTo>
                <a:lnTo>
                  <a:pt x="1675" y="2197"/>
                </a:lnTo>
                <a:lnTo>
                  <a:pt x="1654" y="2239"/>
                </a:lnTo>
                <a:lnTo>
                  <a:pt x="1612" y="2260"/>
                </a:lnTo>
                <a:lnTo>
                  <a:pt x="1612" y="2302"/>
                </a:lnTo>
                <a:lnTo>
                  <a:pt x="1633" y="2364"/>
                </a:lnTo>
                <a:lnTo>
                  <a:pt x="1654" y="2406"/>
                </a:lnTo>
                <a:lnTo>
                  <a:pt x="1738" y="2448"/>
                </a:lnTo>
                <a:lnTo>
                  <a:pt x="1758" y="2490"/>
                </a:lnTo>
                <a:lnTo>
                  <a:pt x="1842" y="2574"/>
                </a:lnTo>
                <a:lnTo>
                  <a:pt x="1863" y="2616"/>
                </a:lnTo>
                <a:lnTo>
                  <a:pt x="1926" y="2699"/>
                </a:lnTo>
                <a:lnTo>
                  <a:pt x="1926" y="2804"/>
                </a:lnTo>
                <a:lnTo>
                  <a:pt x="1863" y="3034"/>
                </a:lnTo>
                <a:lnTo>
                  <a:pt x="1717" y="3453"/>
                </a:lnTo>
                <a:lnTo>
                  <a:pt x="1738" y="3557"/>
                </a:lnTo>
                <a:lnTo>
                  <a:pt x="1738" y="3662"/>
                </a:lnTo>
                <a:lnTo>
                  <a:pt x="1675" y="3662"/>
                </a:lnTo>
                <a:lnTo>
                  <a:pt x="1654" y="3599"/>
                </a:lnTo>
                <a:lnTo>
                  <a:pt x="1528" y="3536"/>
                </a:lnTo>
                <a:lnTo>
                  <a:pt x="1424" y="3536"/>
                </a:lnTo>
                <a:lnTo>
                  <a:pt x="1340" y="3599"/>
                </a:lnTo>
                <a:lnTo>
                  <a:pt x="1256" y="3557"/>
                </a:lnTo>
                <a:lnTo>
                  <a:pt x="1131" y="3620"/>
                </a:lnTo>
                <a:lnTo>
                  <a:pt x="1047" y="3515"/>
                </a:lnTo>
                <a:lnTo>
                  <a:pt x="984" y="3285"/>
                </a:lnTo>
                <a:lnTo>
                  <a:pt x="838" y="3285"/>
                </a:lnTo>
                <a:lnTo>
                  <a:pt x="796" y="3327"/>
                </a:lnTo>
                <a:lnTo>
                  <a:pt x="817" y="3494"/>
                </a:lnTo>
                <a:lnTo>
                  <a:pt x="796" y="3557"/>
                </a:lnTo>
                <a:lnTo>
                  <a:pt x="587" y="3599"/>
                </a:lnTo>
                <a:lnTo>
                  <a:pt x="503" y="3599"/>
                </a:lnTo>
                <a:lnTo>
                  <a:pt x="482" y="3641"/>
                </a:lnTo>
                <a:lnTo>
                  <a:pt x="419" y="3704"/>
                </a:lnTo>
                <a:lnTo>
                  <a:pt x="294" y="3641"/>
                </a:lnTo>
                <a:lnTo>
                  <a:pt x="189" y="3641"/>
                </a:lnTo>
                <a:lnTo>
                  <a:pt x="147" y="3704"/>
                </a:lnTo>
                <a:lnTo>
                  <a:pt x="168" y="3766"/>
                </a:lnTo>
                <a:lnTo>
                  <a:pt x="168" y="3913"/>
                </a:lnTo>
                <a:lnTo>
                  <a:pt x="252" y="3871"/>
                </a:lnTo>
                <a:lnTo>
                  <a:pt x="315" y="3850"/>
                </a:lnTo>
                <a:lnTo>
                  <a:pt x="398" y="3871"/>
                </a:lnTo>
                <a:lnTo>
                  <a:pt x="482" y="3955"/>
                </a:lnTo>
                <a:lnTo>
                  <a:pt x="503" y="4248"/>
                </a:lnTo>
                <a:lnTo>
                  <a:pt x="503" y="4352"/>
                </a:lnTo>
                <a:lnTo>
                  <a:pt x="315" y="4227"/>
                </a:lnTo>
                <a:lnTo>
                  <a:pt x="294" y="4227"/>
                </a:lnTo>
                <a:lnTo>
                  <a:pt x="252" y="4289"/>
                </a:lnTo>
                <a:lnTo>
                  <a:pt x="147" y="4289"/>
                </a:lnTo>
                <a:lnTo>
                  <a:pt x="85" y="4331"/>
                </a:lnTo>
                <a:lnTo>
                  <a:pt x="85" y="4394"/>
                </a:lnTo>
                <a:lnTo>
                  <a:pt x="1" y="4499"/>
                </a:lnTo>
                <a:lnTo>
                  <a:pt x="106" y="4603"/>
                </a:lnTo>
                <a:lnTo>
                  <a:pt x="168" y="4687"/>
                </a:lnTo>
                <a:lnTo>
                  <a:pt x="315" y="4792"/>
                </a:lnTo>
                <a:lnTo>
                  <a:pt x="315" y="4896"/>
                </a:lnTo>
                <a:lnTo>
                  <a:pt x="419" y="5001"/>
                </a:lnTo>
                <a:lnTo>
                  <a:pt x="419" y="5126"/>
                </a:lnTo>
                <a:lnTo>
                  <a:pt x="482" y="5189"/>
                </a:lnTo>
                <a:lnTo>
                  <a:pt x="524" y="5168"/>
                </a:lnTo>
                <a:lnTo>
                  <a:pt x="608" y="5022"/>
                </a:lnTo>
                <a:lnTo>
                  <a:pt x="629" y="5022"/>
                </a:lnTo>
                <a:lnTo>
                  <a:pt x="712" y="4980"/>
                </a:lnTo>
                <a:lnTo>
                  <a:pt x="775" y="4875"/>
                </a:lnTo>
                <a:lnTo>
                  <a:pt x="838" y="4854"/>
                </a:lnTo>
                <a:lnTo>
                  <a:pt x="942" y="4771"/>
                </a:lnTo>
                <a:lnTo>
                  <a:pt x="1005" y="4771"/>
                </a:lnTo>
                <a:lnTo>
                  <a:pt x="1047" y="4813"/>
                </a:lnTo>
                <a:lnTo>
                  <a:pt x="1110" y="4896"/>
                </a:lnTo>
                <a:lnTo>
                  <a:pt x="1110" y="5001"/>
                </a:lnTo>
                <a:lnTo>
                  <a:pt x="1131" y="4980"/>
                </a:lnTo>
                <a:lnTo>
                  <a:pt x="1194" y="5001"/>
                </a:lnTo>
                <a:lnTo>
                  <a:pt x="1298" y="4959"/>
                </a:lnTo>
                <a:lnTo>
                  <a:pt x="1319" y="5001"/>
                </a:lnTo>
                <a:lnTo>
                  <a:pt x="1319" y="5064"/>
                </a:lnTo>
                <a:lnTo>
                  <a:pt x="1424" y="5064"/>
                </a:lnTo>
                <a:lnTo>
                  <a:pt x="1507" y="4980"/>
                </a:lnTo>
                <a:lnTo>
                  <a:pt x="1507" y="4875"/>
                </a:lnTo>
                <a:lnTo>
                  <a:pt x="1570" y="4854"/>
                </a:lnTo>
                <a:lnTo>
                  <a:pt x="1654" y="4875"/>
                </a:lnTo>
                <a:lnTo>
                  <a:pt x="1758" y="4771"/>
                </a:lnTo>
                <a:lnTo>
                  <a:pt x="1947" y="4708"/>
                </a:lnTo>
                <a:lnTo>
                  <a:pt x="1947" y="4771"/>
                </a:lnTo>
                <a:lnTo>
                  <a:pt x="1863" y="4896"/>
                </a:lnTo>
                <a:lnTo>
                  <a:pt x="1884" y="4917"/>
                </a:lnTo>
                <a:lnTo>
                  <a:pt x="1947" y="5022"/>
                </a:lnTo>
                <a:lnTo>
                  <a:pt x="2072" y="5105"/>
                </a:lnTo>
                <a:lnTo>
                  <a:pt x="2198" y="5022"/>
                </a:lnTo>
                <a:lnTo>
                  <a:pt x="2282" y="4917"/>
                </a:lnTo>
                <a:lnTo>
                  <a:pt x="2512" y="4687"/>
                </a:lnTo>
                <a:lnTo>
                  <a:pt x="2574" y="4603"/>
                </a:lnTo>
                <a:lnTo>
                  <a:pt x="2658" y="4541"/>
                </a:lnTo>
                <a:lnTo>
                  <a:pt x="2763" y="4499"/>
                </a:lnTo>
                <a:lnTo>
                  <a:pt x="2867" y="4352"/>
                </a:lnTo>
                <a:lnTo>
                  <a:pt x="2867" y="4248"/>
                </a:lnTo>
                <a:lnTo>
                  <a:pt x="2888" y="4080"/>
                </a:lnTo>
                <a:lnTo>
                  <a:pt x="2909" y="3766"/>
                </a:lnTo>
                <a:lnTo>
                  <a:pt x="2888" y="3745"/>
                </a:lnTo>
                <a:lnTo>
                  <a:pt x="2867" y="3557"/>
                </a:lnTo>
                <a:lnTo>
                  <a:pt x="2909" y="3453"/>
                </a:lnTo>
                <a:lnTo>
                  <a:pt x="3098" y="3285"/>
                </a:lnTo>
                <a:lnTo>
                  <a:pt x="3098" y="3139"/>
                </a:lnTo>
                <a:lnTo>
                  <a:pt x="3202" y="3013"/>
                </a:lnTo>
                <a:lnTo>
                  <a:pt x="3328" y="2908"/>
                </a:lnTo>
                <a:lnTo>
                  <a:pt x="3411" y="2929"/>
                </a:lnTo>
                <a:lnTo>
                  <a:pt x="3516" y="2867"/>
                </a:lnTo>
                <a:lnTo>
                  <a:pt x="3621" y="2825"/>
                </a:lnTo>
                <a:lnTo>
                  <a:pt x="3809" y="2511"/>
                </a:lnTo>
                <a:lnTo>
                  <a:pt x="3809" y="2344"/>
                </a:lnTo>
                <a:lnTo>
                  <a:pt x="3851" y="2155"/>
                </a:lnTo>
                <a:lnTo>
                  <a:pt x="3935" y="2092"/>
                </a:lnTo>
                <a:lnTo>
                  <a:pt x="3955" y="1946"/>
                </a:lnTo>
                <a:lnTo>
                  <a:pt x="3935" y="1925"/>
                </a:lnTo>
                <a:lnTo>
                  <a:pt x="3955" y="1737"/>
                </a:lnTo>
                <a:lnTo>
                  <a:pt x="3955" y="1653"/>
                </a:lnTo>
                <a:lnTo>
                  <a:pt x="3955" y="1507"/>
                </a:lnTo>
                <a:lnTo>
                  <a:pt x="4060" y="1402"/>
                </a:lnTo>
                <a:lnTo>
                  <a:pt x="4060" y="1256"/>
                </a:lnTo>
                <a:lnTo>
                  <a:pt x="4081" y="1130"/>
                </a:lnTo>
                <a:lnTo>
                  <a:pt x="4039" y="921"/>
                </a:lnTo>
                <a:lnTo>
                  <a:pt x="4290" y="607"/>
                </a:lnTo>
                <a:lnTo>
                  <a:pt x="4332" y="502"/>
                </a:lnTo>
                <a:lnTo>
                  <a:pt x="4437" y="460"/>
                </a:lnTo>
                <a:lnTo>
                  <a:pt x="4437" y="209"/>
                </a:lnTo>
                <a:lnTo>
                  <a:pt x="4374" y="105"/>
                </a:lnTo>
                <a:lnTo>
                  <a:pt x="4374" y="63"/>
                </a:lnTo>
                <a:lnTo>
                  <a:pt x="4290" y="84"/>
                </a:lnTo>
                <a:lnTo>
                  <a:pt x="4248" y="105"/>
                </a:lnTo>
                <a:lnTo>
                  <a:pt x="4144" y="63"/>
                </a:lnTo>
                <a:lnTo>
                  <a:pt x="4123"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50" name="Google Shape;10619;p32">
            <a:extLst>
              <a:ext uri="{FF2B5EF4-FFF2-40B4-BE49-F238E27FC236}">
                <a16:creationId xmlns:a16="http://schemas.microsoft.com/office/drawing/2014/main" id="{B84380C5-5057-B7EF-6373-61C72F7F1F82}"/>
              </a:ext>
            </a:extLst>
          </p:cNvPr>
          <p:cNvSpPr/>
          <p:nvPr/>
        </p:nvSpPr>
        <p:spPr>
          <a:xfrm>
            <a:off x="7996598" y="4373695"/>
            <a:ext cx="24291" cy="32218"/>
          </a:xfrm>
          <a:custGeom>
            <a:avLst/>
            <a:gdLst/>
            <a:ahLst/>
            <a:cxnLst/>
            <a:rect l="l" t="t" r="r" b="b"/>
            <a:pathLst>
              <a:path w="628" h="859" extrusionOk="0">
                <a:moveTo>
                  <a:pt x="460" y="1"/>
                </a:moveTo>
                <a:lnTo>
                  <a:pt x="356" y="84"/>
                </a:lnTo>
                <a:lnTo>
                  <a:pt x="293" y="105"/>
                </a:lnTo>
                <a:lnTo>
                  <a:pt x="230" y="210"/>
                </a:lnTo>
                <a:lnTo>
                  <a:pt x="147" y="252"/>
                </a:lnTo>
                <a:lnTo>
                  <a:pt x="126" y="252"/>
                </a:lnTo>
                <a:lnTo>
                  <a:pt x="42" y="398"/>
                </a:lnTo>
                <a:lnTo>
                  <a:pt x="0" y="419"/>
                </a:lnTo>
                <a:lnTo>
                  <a:pt x="84" y="503"/>
                </a:lnTo>
                <a:lnTo>
                  <a:pt x="105" y="670"/>
                </a:lnTo>
                <a:lnTo>
                  <a:pt x="42" y="775"/>
                </a:lnTo>
                <a:lnTo>
                  <a:pt x="84" y="859"/>
                </a:lnTo>
                <a:lnTo>
                  <a:pt x="188" y="775"/>
                </a:lnTo>
                <a:lnTo>
                  <a:pt x="293" y="775"/>
                </a:lnTo>
                <a:lnTo>
                  <a:pt x="356" y="712"/>
                </a:lnTo>
                <a:lnTo>
                  <a:pt x="335" y="503"/>
                </a:lnTo>
                <a:lnTo>
                  <a:pt x="398" y="440"/>
                </a:lnTo>
                <a:lnTo>
                  <a:pt x="523" y="335"/>
                </a:lnTo>
                <a:lnTo>
                  <a:pt x="628" y="231"/>
                </a:lnTo>
                <a:lnTo>
                  <a:pt x="628" y="126"/>
                </a:lnTo>
                <a:lnTo>
                  <a:pt x="565" y="43"/>
                </a:lnTo>
                <a:lnTo>
                  <a:pt x="523"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51" name="Google Shape;10620;p32">
            <a:extLst>
              <a:ext uri="{FF2B5EF4-FFF2-40B4-BE49-F238E27FC236}">
                <a16:creationId xmlns:a16="http://schemas.microsoft.com/office/drawing/2014/main" id="{2EFBA9B3-97F3-3109-E993-E400C3EE3199}"/>
              </a:ext>
            </a:extLst>
          </p:cNvPr>
          <p:cNvSpPr/>
          <p:nvPr/>
        </p:nvSpPr>
        <p:spPr>
          <a:xfrm>
            <a:off x="8385065" y="4298380"/>
            <a:ext cx="250107" cy="247208"/>
          </a:xfrm>
          <a:custGeom>
            <a:avLst/>
            <a:gdLst/>
            <a:ahLst/>
            <a:cxnLst/>
            <a:rect l="l" t="t" r="r" b="b"/>
            <a:pathLst>
              <a:path w="6466" h="6591" extrusionOk="0">
                <a:moveTo>
                  <a:pt x="2553" y="0"/>
                </a:moveTo>
                <a:lnTo>
                  <a:pt x="1779" y="42"/>
                </a:lnTo>
                <a:lnTo>
                  <a:pt x="858" y="42"/>
                </a:lnTo>
                <a:lnTo>
                  <a:pt x="816" y="105"/>
                </a:lnTo>
                <a:lnTo>
                  <a:pt x="754" y="105"/>
                </a:lnTo>
                <a:lnTo>
                  <a:pt x="712" y="146"/>
                </a:lnTo>
                <a:lnTo>
                  <a:pt x="775" y="230"/>
                </a:lnTo>
                <a:lnTo>
                  <a:pt x="858" y="314"/>
                </a:lnTo>
                <a:lnTo>
                  <a:pt x="858" y="356"/>
                </a:lnTo>
                <a:lnTo>
                  <a:pt x="921" y="439"/>
                </a:lnTo>
                <a:lnTo>
                  <a:pt x="963" y="628"/>
                </a:lnTo>
                <a:lnTo>
                  <a:pt x="984" y="732"/>
                </a:lnTo>
                <a:lnTo>
                  <a:pt x="942" y="795"/>
                </a:lnTo>
                <a:lnTo>
                  <a:pt x="942" y="879"/>
                </a:lnTo>
                <a:lnTo>
                  <a:pt x="879" y="942"/>
                </a:lnTo>
                <a:lnTo>
                  <a:pt x="816" y="963"/>
                </a:lnTo>
                <a:lnTo>
                  <a:pt x="754" y="963"/>
                </a:lnTo>
                <a:lnTo>
                  <a:pt x="733" y="942"/>
                </a:lnTo>
                <a:lnTo>
                  <a:pt x="733" y="983"/>
                </a:lnTo>
                <a:lnTo>
                  <a:pt x="754" y="1046"/>
                </a:lnTo>
                <a:lnTo>
                  <a:pt x="754" y="1109"/>
                </a:lnTo>
                <a:lnTo>
                  <a:pt x="858" y="1151"/>
                </a:lnTo>
                <a:lnTo>
                  <a:pt x="858" y="1214"/>
                </a:lnTo>
                <a:lnTo>
                  <a:pt x="942" y="1214"/>
                </a:lnTo>
                <a:lnTo>
                  <a:pt x="963" y="1402"/>
                </a:lnTo>
                <a:lnTo>
                  <a:pt x="963" y="1486"/>
                </a:lnTo>
                <a:lnTo>
                  <a:pt x="858" y="1590"/>
                </a:lnTo>
                <a:lnTo>
                  <a:pt x="775" y="1674"/>
                </a:lnTo>
                <a:lnTo>
                  <a:pt x="733" y="1716"/>
                </a:lnTo>
                <a:lnTo>
                  <a:pt x="565" y="1883"/>
                </a:lnTo>
                <a:lnTo>
                  <a:pt x="461" y="2030"/>
                </a:lnTo>
                <a:lnTo>
                  <a:pt x="293" y="2092"/>
                </a:lnTo>
                <a:lnTo>
                  <a:pt x="0" y="2092"/>
                </a:lnTo>
                <a:lnTo>
                  <a:pt x="84" y="2553"/>
                </a:lnTo>
                <a:lnTo>
                  <a:pt x="210" y="3243"/>
                </a:lnTo>
                <a:lnTo>
                  <a:pt x="628" y="3808"/>
                </a:lnTo>
                <a:lnTo>
                  <a:pt x="754" y="4248"/>
                </a:lnTo>
                <a:lnTo>
                  <a:pt x="942" y="4352"/>
                </a:lnTo>
                <a:lnTo>
                  <a:pt x="1026" y="4352"/>
                </a:lnTo>
                <a:lnTo>
                  <a:pt x="1130" y="4394"/>
                </a:lnTo>
                <a:lnTo>
                  <a:pt x="1172" y="4394"/>
                </a:lnTo>
                <a:lnTo>
                  <a:pt x="1256" y="4436"/>
                </a:lnTo>
                <a:lnTo>
                  <a:pt x="1256" y="4499"/>
                </a:lnTo>
                <a:lnTo>
                  <a:pt x="1340" y="4561"/>
                </a:lnTo>
                <a:lnTo>
                  <a:pt x="1444" y="4561"/>
                </a:lnTo>
                <a:lnTo>
                  <a:pt x="1695" y="4645"/>
                </a:lnTo>
                <a:lnTo>
                  <a:pt x="1779" y="4645"/>
                </a:lnTo>
                <a:lnTo>
                  <a:pt x="1821" y="4708"/>
                </a:lnTo>
                <a:lnTo>
                  <a:pt x="1884" y="4729"/>
                </a:lnTo>
                <a:lnTo>
                  <a:pt x="1925" y="4812"/>
                </a:lnTo>
                <a:lnTo>
                  <a:pt x="2030" y="4917"/>
                </a:lnTo>
                <a:lnTo>
                  <a:pt x="2093" y="4917"/>
                </a:lnTo>
                <a:lnTo>
                  <a:pt x="2093" y="4938"/>
                </a:lnTo>
                <a:lnTo>
                  <a:pt x="2114" y="4917"/>
                </a:lnTo>
                <a:lnTo>
                  <a:pt x="2177" y="4917"/>
                </a:lnTo>
                <a:lnTo>
                  <a:pt x="2197" y="4980"/>
                </a:lnTo>
                <a:lnTo>
                  <a:pt x="2281" y="4980"/>
                </a:lnTo>
                <a:lnTo>
                  <a:pt x="2302" y="5022"/>
                </a:lnTo>
                <a:lnTo>
                  <a:pt x="2323" y="4980"/>
                </a:lnTo>
                <a:lnTo>
                  <a:pt x="2407" y="5022"/>
                </a:lnTo>
                <a:lnTo>
                  <a:pt x="2428" y="5043"/>
                </a:lnTo>
                <a:lnTo>
                  <a:pt x="2490" y="5043"/>
                </a:lnTo>
                <a:lnTo>
                  <a:pt x="2511" y="5084"/>
                </a:lnTo>
                <a:lnTo>
                  <a:pt x="2553" y="5126"/>
                </a:lnTo>
                <a:lnTo>
                  <a:pt x="2637" y="5189"/>
                </a:lnTo>
                <a:lnTo>
                  <a:pt x="2825" y="5398"/>
                </a:lnTo>
                <a:lnTo>
                  <a:pt x="2846" y="5608"/>
                </a:lnTo>
                <a:lnTo>
                  <a:pt x="2846" y="6591"/>
                </a:lnTo>
                <a:lnTo>
                  <a:pt x="2951" y="6193"/>
                </a:lnTo>
                <a:lnTo>
                  <a:pt x="3495" y="6173"/>
                </a:lnTo>
                <a:lnTo>
                  <a:pt x="3599" y="6131"/>
                </a:lnTo>
                <a:lnTo>
                  <a:pt x="3641" y="6110"/>
                </a:lnTo>
                <a:lnTo>
                  <a:pt x="3704" y="6089"/>
                </a:lnTo>
                <a:lnTo>
                  <a:pt x="3704" y="6131"/>
                </a:lnTo>
                <a:lnTo>
                  <a:pt x="3788" y="6173"/>
                </a:lnTo>
                <a:lnTo>
                  <a:pt x="3871" y="6214"/>
                </a:lnTo>
                <a:lnTo>
                  <a:pt x="3955" y="6214"/>
                </a:lnTo>
                <a:lnTo>
                  <a:pt x="3997" y="6298"/>
                </a:lnTo>
                <a:lnTo>
                  <a:pt x="3976" y="6319"/>
                </a:lnTo>
                <a:lnTo>
                  <a:pt x="4164" y="6298"/>
                </a:lnTo>
                <a:lnTo>
                  <a:pt x="4269" y="6193"/>
                </a:lnTo>
                <a:lnTo>
                  <a:pt x="4332" y="6193"/>
                </a:lnTo>
                <a:lnTo>
                  <a:pt x="4394" y="6131"/>
                </a:lnTo>
                <a:lnTo>
                  <a:pt x="4436" y="6173"/>
                </a:lnTo>
                <a:lnTo>
                  <a:pt x="4436" y="6214"/>
                </a:lnTo>
                <a:lnTo>
                  <a:pt x="4520" y="6214"/>
                </a:lnTo>
                <a:lnTo>
                  <a:pt x="4604" y="6277"/>
                </a:lnTo>
                <a:lnTo>
                  <a:pt x="4729" y="6214"/>
                </a:lnTo>
                <a:lnTo>
                  <a:pt x="4897" y="6193"/>
                </a:lnTo>
                <a:lnTo>
                  <a:pt x="4918" y="6110"/>
                </a:lnTo>
                <a:lnTo>
                  <a:pt x="4897" y="6068"/>
                </a:lnTo>
                <a:lnTo>
                  <a:pt x="4938" y="6005"/>
                </a:lnTo>
                <a:lnTo>
                  <a:pt x="5043" y="6026"/>
                </a:lnTo>
                <a:lnTo>
                  <a:pt x="5127" y="6026"/>
                </a:lnTo>
                <a:lnTo>
                  <a:pt x="5210" y="6089"/>
                </a:lnTo>
                <a:lnTo>
                  <a:pt x="5315" y="6068"/>
                </a:lnTo>
                <a:lnTo>
                  <a:pt x="5357" y="6026"/>
                </a:lnTo>
                <a:lnTo>
                  <a:pt x="5566" y="5963"/>
                </a:lnTo>
                <a:lnTo>
                  <a:pt x="5650" y="5984"/>
                </a:lnTo>
                <a:lnTo>
                  <a:pt x="5754" y="5963"/>
                </a:lnTo>
                <a:lnTo>
                  <a:pt x="5775" y="5900"/>
                </a:lnTo>
                <a:lnTo>
                  <a:pt x="5901" y="5900"/>
                </a:lnTo>
                <a:lnTo>
                  <a:pt x="5985" y="5817"/>
                </a:lnTo>
                <a:lnTo>
                  <a:pt x="6110" y="5796"/>
                </a:lnTo>
                <a:lnTo>
                  <a:pt x="6194" y="5712"/>
                </a:lnTo>
                <a:lnTo>
                  <a:pt x="6278" y="5649"/>
                </a:lnTo>
                <a:lnTo>
                  <a:pt x="6382" y="5670"/>
                </a:lnTo>
                <a:lnTo>
                  <a:pt x="6424" y="5608"/>
                </a:lnTo>
                <a:lnTo>
                  <a:pt x="6466" y="5587"/>
                </a:lnTo>
                <a:lnTo>
                  <a:pt x="6424" y="5587"/>
                </a:lnTo>
                <a:lnTo>
                  <a:pt x="6424" y="5545"/>
                </a:lnTo>
                <a:lnTo>
                  <a:pt x="6298" y="5440"/>
                </a:lnTo>
                <a:lnTo>
                  <a:pt x="6173" y="5398"/>
                </a:lnTo>
                <a:lnTo>
                  <a:pt x="5964" y="5189"/>
                </a:lnTo>
                <a:lnTo>
                  <a:pt x="5985" y="5126"/>
                </a:lnTo>
                <a:lnTo>
                  <a:pt x="5901" y="4938"/>
                </a:lnTo>
                <a:lnTo>
                  <a:pt x="5859" y="4875"/>
                </a:lnTo>
                <a:lnTo>
                  <a:pt x="5901" y="4771"/>
                </a:lnTo>
                <a:lnTo>
                  <a:pt x="5859" y="4729"/>
                </a:lnTo>
                <a:lnTo>
                  <a:pt x="5838" y="4624"/>
                </a:lnTo>
                <a:lnTo>
                  <a:pt x="5796" y="4540"/>
                </a:lnTo>
                <a:lnTo>
                  <a:pt x="5838" y="4540"/>
                </a:lnTo>
                <a:lnTo>
                  <a:pt x="5775" y="4394"/>
                </a:lnTo>
                <a:lnTo>
                  <a:pt x="5754" y="4248"/>
                </a:lnTo>
                <a:lnTo>
                  <a:pt x="5838" y="4206"/>
                </a:lnTo>
                <a:lnTo>
                  <a:pt x="5838" y="4038"/>
                </a:lnTo>
                <a:lnTo>
                  <a:pt x="5754" y="3976"/>
                </a:lnTo>
                <a:lnTo>
                  <a:pt x="5754" y="3766"/>
                </a:lnTo>
                <a:lnTo>
                  <a:pt x="5775" y="3620"/>
                </a:lnTo>
                <a:lnTo>
                  <a:pt x="5859" y="3578"/>
                </a:lnTo>
                <a:lnTo>
                  <a:pt x="5880" y="3599"/>
                </a:lnTo>
                <a:lnTo>
                  <a:pt x="5943" y="3515"/>
                </a:lnTo>
                <a:lnTo>
                  <a:pt x="5859" y="3306"/>
                </a:lnTo>
                <a:lnTo>
                  <a:pt x="5775" y="3306"/>
                </a:lnTo>
                <a:lnTo>
                  <a:pt x="5650" y="3180"/>
                </a:lnTo>
                <a:lnTo>
                  <a:pt x="5482" y="3055"/>
                </a:lnTo>
                <a:lnTo>
                  <a:pt x="5482" y="2929"/>
                </a:lnTo>
                <a:lnTo>
                  <a:pt x="5566" y="2657"/>
                </a:lnTo>
                <a:lnTo>
                  <a:pt x="5692" y="2302"/>
                </a:lnTo>
                <a:lnTo>
                  <a:pt x="5754" y="2239"/>
                </a:lnTo>
                <a:lnTo>
                  <a:pt x="5734" y="2134"/>
                </a:lnTo>
                <a:lnTo>
                  <a:pt x="5692" y="2113"/>
                </a:lnTo>
                <a:lnTo>
                  <a:pt x="5734" y="2113"/>
                </a:lnTo>
                <a:lnTo>
                  <a:pt x="5022" y="1611"/>
                </a:lnTo>
                <a:lnTo>
                  <a:pt x="4959" y="1527"/>
                </a:lnTo>
                <a:lnTo>
                  <a:pt x="4938" y="1486"/>
                </a:lnTo>
                <a:lnTo>
                  <a:pt x="4959" y="1402"/>
                </a:lnTo>
                <a:lnTo>
                  <a:pt x="4834" y="1214"/>
                </a:lnTo>
                <a:lnTo>
                  <a:pt x="2741"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52" name="Google Shape;10621;p32">
            <a:extLst>
              <a:ext uri="{FF2B5EF4-FFF2-40B4-BE49-F238E27FC236}">
                <a16:creationId xmlns:a16="http://schemas.microsoft.com/office/drawing/2014/main" id="{AD4E492D-DDD1-2C53-7F67-546FB820E4B6}"/>
              </a:ext>
            </a:extLst>
          </p:cNvPr>
          <p:cNvSpPr/>
          <p:nvPr/>
        </p:nvSpPr>
        <p:spPr>
          <a:xfrm>
            <a:off x="8377791" y="4303068"/>
            <a:ext cx="45334" cy="36156"/>
          </a:xfrm>
          <a:custGeom>
            <a:avLst/>
            <a:gdLst/>
            <a:ahLst/>
            <a:cxnLst/>
            <a:rect l="l" t="t" r="r" b="b"/>
            <a:pathLst>
              <a:path w="1172" h="964" extrusionOk="0">
                <a:moveTo>
                  <a:pt x="795" y="1"/>
                </a:moveTo>
                <a:lnTo>
                  <a:pt x="795" y="84"/>
                </a:lnTo>
                <a:lnTo>
                  <a:pt x="732" y="126"/>
                </a:lnTo>
                <a:lnTo>
                  <a:pt x="649" y="126"/>
                </a:lnTo>
                <a:lnTo>
                  <a:pt x="607" y="84"/>
                </a:lnTo>
                <a:lnTo>
                  <a:pt x="544" y="42"/>
                </a:lnTo>
                <a:lnTo>
                  <a:pt x="440" y="126"/>
                </a:lnTo>
                <a:lnTo>
                  <a:pt x="377" y="147"/>
                </a:lnTo>
                <a:lnTo>
                  <a:pt x="335" y="126"/>
                </a:lnTo>
                <a:lnTo>
                  <a:pt x="209" y="231"/>
                </a:lnTo>
                <a:lnTo>
                  <a:pt x="105" y="356"/>
                </a:lnTo>
                <a:lnTo>
                  <a:pt x="0" y="733"/>
                </a:lnTo>
                <a:lnTo>
                  <a:pt x="0" y="817"/>
                </a:lnTo>
                <a:lnTo>
                  <a:pt x="209" y="817"/>
                </a:lnTo>
                <a:lnTo>
                  <a:pt x="272" y="921"/>
                </a:lnTo>
                <a:lnTo>
                  <a:pt x="335" y="963"/>
                </a:lnTo>
                <a:lnTo>
                  <a:pt x="398" y="921"/>
                </a:lnTo>
                <a:lnTo>
                  <a:pt x="419" y="921"/>
                </a:lnTo>
                <a:lnTo>
                  <a:pt x="481" y="963"/>
                </a:lnTo>
                <a:lnTo>
                  <a:pt x="607" y="921"/>
                </a:lnTo>
                <a:lnTo>
                  <a:pt x="607" y="858"/>
                </a:lnTo>
                <a:lnTo>
                  <a:pt x="691" y="670"/>
                </a:lnTo>
                <a:lnTo>
                  <a:pt x="649" y="566"/>
                </a:lnTo>
                <a:lnTo>
                  <a:pt x="712" y="566"/>
                </a:lnTo>
                <a:lnTo>
                  <a:pt x="753" y="628"/>
                </a:lnTo>
                <a:lnTo>
                  <a:pt x="816" y="628"/>
                </a:lnTo>
                <a:lnTo>
                  <a:pt x="858" y="733"/>
                </a:lnTo>
                <a:lnTo>
                  <a:pt x="921" y="754"/>
                </a:lnTo>
                <a:lnTo>
                  <a:pt x="921" y="817"/>
                </a:lnTo>
                <a:lnTo>
                  <a:pt x="942" y="838"/>
                </a:lnTo>
                <a:lnTo>
                  <a:pt x="1004" y="838"/>
                </a:lnTo>
                <a:lnTo>
                  <a:pt x="1067" y="817"/>
                </a:lnTo>
                <a:lnTo>
                  <a:pt x="1130" y="754"/>
                </a:lnTo>
                <a:lnTo>
                  <a:pt x="1130" y="670"/>
                </a:lnTo>
                <a:lnTo>
                  <a:pt x="1172" y="607"/>
                </a:lnTo>
                <a:lnTo>
                  <a:pt x="1151" y="503"/>
                </a:lnTo>
                <a:lnTo>
                  <a:pt x="1109" y="314"/>
                </a:lnTo>
                <a:lnTo>
                  <a:pt x="1046" y="231"/>
                </a:lnTo>
                <a:lnTo>
                  <a:pt x="1046" y="189"/>
                </a:lnTo>
                <a:lnTo>
                  <a:pt x="963" y="105"/>
                </a:lnTo>
                <a:lnTo>
                  <a:pt x="900" y="21"/>
                </a:lnTo>
                <a:lnTo>
                  <a:pt x="900"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53" name="Google Shape;10622;p32">
            <a:extLst>
              <a:ext uri="{FF2B5EF4-FFF2-40B4-BE49-F238E27FC236}">
                <a16:creationId xmlns:a16="http://schemas.microsoft.com/office/drawing/2014/main" id="{1C4F8DE7-C3D7-EB17-01A0-8AFF6C491647}"/>
              </a:ext>
            </a:extLst>
          </p:cNvPr>
          <p:cNvSpPr/>
          <p:nvPr/>
        </p:nvSpPr>
        <p:spPr>
          <a:xfrm>
            <a:off x="8377791" y="4324260"/>
            <a:ext cx="44522" cy="52623"/>
          </a:xfrm>
          <a:custGeom>
            <a:avLst/>
            <a:gdLst/>
            <a:ahLst/>
            <a:cxnLst/>
            <a:rect l="l" t="t" r="r" b="b"/>
            <a:pathLst>
              <a:path w="1151" h="1403" extrusionOk="0">
                <a:moveTo>
                  <a:pt x="649" y="1"/>
                </a:moveTo>
                <a:lnTo>
                  <a:pt x="691" y="105"/>
                </a:lnTo>
                <a:lnTo>
                  <a:pt x="607" y="293"/>
                </a:lnTo>
                <a:lnTo>
                  <a:pt x="607" y="356"/>
                </a:lnTo>
                <a:lnTo>
                  <a:pt x="481" y="398"/>
                </a:lnTo>
                <a:lnTo>
                  <a:pt x="419" y="356"/>
                </a:lnTo>
                <a:lnTo>
                  <a:pt x="398" y="356"/>
                </a:lnTo>
                <a:lnTo>
                  <a:pt x="335" y="398"/>
                </a:lnTo>
                <a:lnTo>
                  <a:pt x="272" y="356"/>
                </a:lnTo>
                <a:lnTo>
                  <a:pt x="209" y="252"/>
                </a:lnTo>
                <a:lnTo>
                  <a:pt x="0" y="252"/>
                </a:lnTo>
                <a:lnTo>
                  <a:pt x="0" y="314"/>
                </a:lnTo>
                <a:lnTo>
                  <a:pt x="63" y="419"/>
                </a:lnTo>
                <a:lnTo>
                  <a:pt x="84" y="565"/>
                </a:lnTo>
                <a:lnTo>
                  <a:pt x="84" y="712"/>
                </a:lnTo>
                <a:lnTo>
                  <a:pt x="188" y="1402"/>
                </a:lnTo>
                <a:lnTo>
                  <a:pt x="481" y="1402"/>
                </a:lnTo>
                <a:lnTo>
                  <a:pt x="649" y="1340"/>
                </a:lnTo>
                <a:lnTo>
                  <a:pt x="753" y="1193"/>
                </a:lnTo>
                <a:lnTo>
                  <a:pt x="921" y="1026"/>
                </a:lnTo>
                <a:lnTo>
                  <a:pt x="963" y="984"/>
                </a:lnTo>
                <a:lnTo>
                  <a:pt x="1046" y="900"/>
                </a:lnTo>
                <a:lnTo>
                  <a:pt x="1151" y="796"/>
                </a:lnTo>
                <a:lnTo>
                  <a:pt x="1151" y="712"/>
                </a:lnTo>
                <a:lnTo>
                  <a:pt x="1130" y="524"/>
                </a:lnTo>
                <a:lnTo>
                  <a:pt x="1046" y="524"/>
                </a:lnTo>
                <a:lnTo>
                  <a:pt x="1046" y="461"/>
                </a:lnTo>
                <a:lnTo>
                  <a:pt x="942" y="419"/>
                </a:lnTo>
                <a:lnTo>
                  <a:pt x="942" y="356"/>
                </a:lnTo>
                <a:lnTo>
                  <a:pt x="921" y="293"/>
                </a:lnTo>
                <a:lnTo>
                  <a:pt x="921" y="252"/>
                </a:lnTo>
                <a:lnTo>
                  <a:pt x="921" y="189"/>
                </a:lnTo>
                <a:lnTo>
                  <a:pt x="858" y="168"/>
                </a:lnTo>
                <a:lnTo>
                  <a:pt x="816" y="63"/>
                </a:lnTo>
                <a:lnTo>
                  <a:pt x="753" y="63"/>
                </a:lnTo>
                <a:lnTo>
                  <a:pt x="712"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54" name="Google Shape;10623;p32">
            <a:extLst>
              <a:ext uri="{FF2B5EF4-FFF2-40B4-BE49-F238E27FC236}">
                <a16:creationId xmlns:a16="http://schemas.microsoft.com/office/drawing/2014/main" id="{57310DF0-8C71-FFB6-9765-220F87613A9E}"/>
              </a:ext>
            </a:extLst>
          </p:cNvPr>
          <p:cNvSpPr/>
          <p:nvPr/>
        </p:nvSpPr>
        <p:spPr>
          <a:xfrm>
            <a:off x="7999808" y="4161819"/>
            <a:ext cx="426566" cy="409690"/>
          </a:xfrm>
          <a:custGeom>
            <a:avLst/>
            <a:gdLst/>
            <a:ahLst/>
            <a:cxnLst/>
            <a:rect l="l" t="t" r="r" b="b"/>
            <a:pathLst>
              <a:path w="11028" h="10923" extrusionOk="0">
                <a:moveTo>
                  <a:pt x="7701" y="0"/>
                </a:moveTo>
                <a:lnTo>
                  <a:pt x="7701" y="42"/>
                </a:lnTo>
                <a:lnTo>
                  <a:pt x="7743" y="84"/>
                </a:lnTo>
                <a:lnTo>
                  <a:pt x="7659" y="189"/>
                </a:lnTo>
                <a:lnTo>
                  <a:pt x="7575" y="189"/>
                </a:lnTo>
                <a:lnTo>
                  <a:pt x="7491" y="210"/>
                </a:lnTo>
                <a:lnTo>
                  <a:pt x="7366" y="210"/>
                </a:lnTo>
                <a:lnTo>
                  <a:pt x="7282" y="251"/>
                </a:lnTo>
                <a:lnTo>
                  <a:pt x="7240" y="251"/>
                </a:lnTo>
                <a:lnTo>
                  <a:pt x="7219" y="189"/>
                </a:lnTo>
                <a:lnTo>
                  <a:pt x="7178" y="189"/>
                </a:lnTo>
                <a:lnTo>
                  <a:pt x="7157" y="147"/>
                </a:lnTo>
                <a:lnTo>
                  <a:pt x="7073" y="126"/>
                </a:lnTo>
                <a:lnTo>
                  <a:pt x="6843" y="230"/>
                </a:lnTo>
                <a:lnTo>
                  <a:pt x="6759" y="293"/>
                </a:lnTo>
                <a:lnTo>
                  <a:pt x="6717" y="335"/>
                </a:lnTo>
                <a:lnTo>
                  <a:pt x="6487" y="356"/>
                </a:lnTo>
                <a:lnTo>
                  <a:pt x="6403" y="398"/>
                </a:lnTo>
                <a:lnTo>
                  <a:pt x="6320" y="314"/>
                </a:lnTo>
                <a:lnTo>
                  <a:pt x="6215" y="293"/>
                </a:lnTo>
                <a:lnTo>
                  <a:pt x="6111" y="293"/>
                </a:lnTo>
                <a:lnTo>
                  <a:pt x="6027" y="398"/>
                </a:lnTo>
                <a:lnTo>
                  <a:pt x="5922" y="502"/>
                </a:lnTo>
                <a:lnTo>
                  <a:pt x="5964" y="544"/>
                </a:lnTo>
                <a:lnTo>
                  <a:pt x="6006" y="607"/>
                </a:lnTo>
                <a:lnTo>
                  <a:pt x="5985" y="649"/>
                </a:lnTo>
                <a:lnTo>
                  <a:pt x="5859" y="670"/>
                </a:lnTo>
                <a:lnTo>
                  <a:pt x="5797" y="649"/>
                </a:lnTo>
                <a:lnTo>
                  <a:pt x="5671" y="628"/>
                </a:lnTo>
                <a:lnTo>
                  <a:pt x="5567" y="565"/>
                </a:lnTo>
                <a:lnTo>
                  <a:pt x="5483" y="565"/>
                </a:lnTo>
                <a:lnTo>
                  <a:pt x="5399" y="628"/>
                </a:lnTo>
                <a:lnTo>
                  <a:pt x="5336" y="607"/>
                </a:lnTo>
                <a:lnTo>
                  <a:pt x="5190" y="607"/>
                </a:lnTo>
                <a:lnTo>
                  <a:pt x="5064" y="523"/>
                </a:lnTo>
                <a:lnTo>
                  <a:pt x="4939" y="544"/>
                </a:lnTo>
                <a:lnTo>
                  <a:pt x="4918" y="502"/>
                </a:lnTo>
                <a:lnTo>
                  <a:pt x="4750" y="356"/>
                </a:lnTo>
                <a:lnTo>
                  <a:pt x="4667" y="335"/>
                </a:lnTo>
                <a:lnTo>
                  <a:pt x="4499" y="210"/>
                </a:lnTo>
                <a:lnTo>
                  <a:pt x="4437" y="189"/>
                </a:lnTo>
                <a:lnTo>
                  <a:pt x="4353" y="126"/>
                </a:lnTo>
                <a:lnTo>
                  <a:pt x="4290" y="126"/>
                </a:lnTo>
                <a:lnTo>
                  <a:pt x="4290" y="189"/>
                </a:lnTo>
                <a:lnTo>
                  <a:pt x="4186" y="147"/>
                </a:lnTo>
                <a:lnTo>
                  <a:pt x="4102" y="251"/>
                </a:lnTo>
                <a:lnTo>
                  <a:pt x="4018" y="251"/>
                </a:lnTo>
                <a:lnTo>
                  <a:pt x="3976" y="293"/>
                </a:lnTo>
                <a:lnTo>
                  <a:pt x="3976" y="356"/>
                </a:lnTo>
                <a:lnTo>
                  <a:pt x="3914" y="440"/>
                </a:lnTo>
                <a:lnTo>
                  <a:pt x="3914" y="502"/>
                </a:lnTo>
                <a:lnTo>
                  <a:pt x="3872" y="544"/>
                </a:lnTo>
                <a:lnTo>
                  <a:pt x="3788" y="544"/>
                </a:lnTo>
                <a:lnTo>
                  <a:pt x="3788" y="607"/>
                </a:lnTo>
                <a:lnTo>
                  <a:pt x="3893" y="733"/>
                </a:lnTo>
                <a:lnTo>
                  <a:pt x="3830" y="774"/>
                </a:lnTo>
                <a:lnTo>
                  <a:pt x="3809" y="858"/>
                </a:lnTo>
                <a:lnTo>
                  <a:pt x="3809" y="984"/>
                </a:lnTo>
                <a:lnTo>
                  <a:pt x="3872" y="1088"/>
                </a:lnTo>
                <a:lnTo>
                  <a:pt x="3872" y="1339"/>
                </a:lnTo>
                <a:lnTo>
                  <a:pt x="3767" y="1381"/>
                </a:lnTo>
                <a:lnTo>
                  <a:pt x="3725" y="1486"/>
                </a:lnTo>
                <a:lnTo>
                  <a:pt x="3474" y="1800"/>
                </a:lnTo>
                <a:lnTo>
                  <a:pt x="3516" y="2009"/>
                </a:lnTo>
                <a:lnTo>
                  <a:pt x="3495" y="2135"/>
                </a:lnTo>
                <a:lnTo>
                  <a:pt x="3495" y="2281"/>
                </a:lnTo>
                <a:lnTo>
                  <a:pt x="3390" y="2386"/>
                </a:lnTo>
                <a:lnTo>
                  <a:pt x="3390" y="2532"/>
                </a:lnTo>
                <a:lnTo>
                  <a:pt x="3390" y="2616"/>
                </a:lnTo>
                <a:lnTo>
                  <a:pt x="3370" y="2804"/>
                </a:lnTo>
                <a:lnTo>
                  <a:pt x="3390" y="2825"/>
                </a:lnTo>
                <a:lnTo>
                  <a:pt x="3370" y="2971"/>
                </a:lnTo>
                <a:lnTo>
                  <a:pt x="3286" y="3034"/>
                </a:lnTo>
                <a:lnTo>
                  <a:pt x="3244" y="3223"/>
                </a:lnTo>
                <a:lnTo>
                  <a:pt x="3244" y="3390"/>
                </a:lnTo>
                <a:lnTo>
                  <a:pt x="3056" y="3704"/>
                </a:lnTo>
                <a:lnTo>
                  <a:pt x="2951" y="3746"/>
                </a:lnTo>
                <a:lnTo>
                  <a:pt x="2846" y="3808"/>
                </a:lnTo>
                <a:lnTo>
                  <a:pt x="2763" y="3787"/>
                </a:lnTo>
                <a:lnTo>
                  <a:pt x="2637" y="3892"/>
                </a:lnTo>
                <a:lnTo>
                  <a:pt x="2533" y="4018"/>
                </a:lnTo>
                <a:lnTo>
                  <a:pt x="2533" y="4164"/>
                </a:lnTo>
                <a:lnTo>
                  <a:pt x="2344" y="4332"/>
                </a:lnTo>
                <a:lnTo>
                  <a:pt x="2302" y="4436"/>
                </a:lnTo>
                <a:lnTo>
                  <a:pt x="2323" y="4624"/>
                </a:lnTo>
                <a:lnTo>
                  <a:pt x="2344" y="4645"/>
                </a:lnTo>
                <a:lnTo>
                  <a:pt x="2323" y="4959"/>
                </a:lnTo>
                <a:lnTo>
                  <a:pt x="2302" y="5127"/>
                </a:lnTo>
                <a:lnTo>
                  <a:pt x="2302" y="5231"/>
                </a:lnTo>
                <a:lnTo>
                  <a:pt x="2198" y="5378"/>
                </a:lnTo>
                <a:lnTo>
                  <a:pt x="2093" y="5420"/>
                </a:lnTo>
                <a:lnTo>
                  <a:pt x="2009" y="5482"/>
                </a:lnTo>
                <a:lnTo>
                  <a:pt x="1947" y="5566"/>
                </a:lnTo>
                <a:lnTo>
                  <a:pt x="1717" y="5796"/>
                </a:lnTo>
                <a:lnTo>
                  <a:pt x="1633" y="5901"/>
                </a:lnTo>
                <a:lnTo>
                  <a:pt x="1507" y="5984"/>
                </a:lnTo>
                <a:lnTo>
                  <a:pt x="1382" y="5901"/>
                </a:lnTo>
                <a:lnTo>
                  <a:pt x="1319" y="5796"/>
                </a:lnTo>
                <a:lnTo>
                  <a:pt x="1298" y="5775"/>
                </a:lnTo>
                <a:lnTo>
                  <a:pt x="1382" y="5650"/>
                </a:lnTo>
                <a:lnTo>
                  <a:pt x="1382" y="5587"/>
                </a:lnTo>
                <a:lnTo>
                  <a:pt x="1193" y="5650"/>
                </a:lnTo>
                <a:lnTo>
                  <a:pt x="1089" y="5754"/>
                </a:lnTo>
                <a:lnTo>
                  <a:pt x="1005" y="5733"/>
                </a:lnTo>
                <a:lnTo>
                  <a:pt x="942" y="5754"/>
                </a:lnTo>
                <a:lnTo>
                  <a:pt x="942" y="5859"/>
                </a:lnTo>
                <a:lnTo>
                  <a:pt x="859" y="5943"/>
                </a:lnTo>
                <a:lnTo>
                  <a:pt x="754" y="5943"/>
                </a:lnTo>
                <a:lnTo>
                  <a:pt x="754" y="5880"/>
                </a:lnTo>
                <a:lnTo>
                  <a:pt x="733" y="5838"/>
                </a:lnTo>
                <a:lnTo>
                  <a:pt x="629" y="5880"/>
                </a:lnTo>
                <a:lnTo>
                  <a:pt x="566" y="5859"/>
                </a:lnTo>
                <a:lnTo>
                  <a:pt x="440" y="5984"/>
                </a:lnTo>
                <a:lnTo>
                  <a:pt x="315" y="6089"/>
                </a:lnTo>
                <a:lnTo>
                  <a:pt x="252" y="6152"/>
                </a:lnTo>
                <a:lnTo>
                  <a:pt x="273" y="6361"/>
                </a:lnTo>
                <a:lnTo>
                  <a:pt x="210" y="6424"/>
                </a:lnTo>
                <a:lnTo>
                  <a:pt x="105" y="6424"/>
                </a:lnTo>
                <a:lnTo>
                  <a:pt x="1" y="6508"/>
                </a:lnTo>
                <a:lnTo>
                  <a:pt x="22" y="6570"/>
                </a:lnTo>
                <a:lnTo>
                  <a:pt x="210" y="6591"/>
                </a:lnTo>
                <a:lnTo>
                  <a:pt x="252" y="6633"/>
                </a:lnTo>
                <a:lnTo>
                  <a:pt x="273" y="6633"/>
                </a:lnTo>
                <a:lnTo>
                  <a:pt x="273" y="6612"/>
                </a:lnTo>
                <a:lnTo>
                  <a:pt x="315" y="6591"/>
                </a:lnTo>
                <a:lnTo>
                  <a:pt x="377" y="6591"/>
                </a:lnTo>
                <a:lnTo>
                  <a:pt x="482" y="6570"/>
                </a:lnTo>
                <a:lnTo>
                  <a:pt x="566" y="6528"/>
                </a:lnTo>
                <a:lnTo>
                  <a:pt x="1256" y="6528"/>
                </a:lnTo>
                <a:lnTo>
                  <a:pt x="1424" y="6570"/>
                </a:lnTo>
                <a:lnTo>
                  <a:pt x="1633" y="6528"/>
                </a:lnTo>
                <a:lnTo>
                  <a:pt x="2637" y="6528"/>
                </a:lnTo>
                <a:lnTo>
                  <a:pt x="2637" y="6612"/>
                </a:lnTo>
                <a:lnTo>
                  <a:pt x="2637" y="6633"/>
                </a:lnTo>
                <a:lnTo>
                  <a:pt x="2637" y="6717"/>
                </a:lnTo>
                <a:lnTo>
                  <a:pt x="2679" y="6780"/>
                </a:lnTo>
                <a:lnTo>
                  <a:pt x="2721" y="6842"/>
                </a:lnTo>
                <a:lnTo>
                  <a:pt x="2679" y="6905"/>
                </a:lnTo>
                <a:lnTo>
                  <a:pt x="2679" y="6989"/>
                </a:lnTo>
                <a:lnTo>
                  <a:pt x="2742" y="7093"/>
                </a:lnTo>
                <a:lnTo>
                  <a:pt x="2763" y="7219"/>
                </a:lnTo>
                <a:lnTo>
                  <a:pt x="2784" y="7261"/>
                </a:lnTo>
                <a:lnTo>
                  <a:pt x="2784" y="7345"/>
                </a:lnTo>
                <a:lnTo>
                  <a:pt x="2846" y="7365"/>
                </a:lnTo>
                <a:lnTo>
                  <a:pt x="2888" y="7449"/>
                </a:lnTo>
                <a:lnTo>
                  <a:pt x="2972" y="7554"/>
                </a:lnTo>
                <a:lnTo>
                  <a:pt x="2993" y="7763"/>
                </a:lnTo>
                <a:lnTo>
                  <a:pt x="3056" y="7784"/>
                </a:lnTo>
                <a:lnTo>
                  <a:pt x="3202" y="7784"/>
                </a:lnTo>
                <a:lnTo>
                  <a:pt x="3307" y="7763"/>
                </a:lnTo>
                <a:lnTo>
                  <a:pt x="3390" y="7784"/>
                </a:lnTo>
                <a:lnTo>
                  <a:pt x="3579" y="7826"/>
                </a:lnTo>
                <a:lnTo>
                  <a:pt x="3662" y="7763"/>
                </a:lnTo>
                <a:lnTo>
                  <a:pt x="4102" y="7742"/>
                </a:lnTo>
                <a:lnTo>
                  <a:pt x="4102" y="7575"/>
                </a:lnTo>
                <a:lnTo>
                  <a:pt x="4081" y="7470"/>
                </a:lnTo>
                <a:lnTo>
                  <a:pt x="4123" y="7449"/>
                </a:lnTo>
                <a:lnTo>
                  <a:pt x="4186" y="7345"/>
                </a:lnTo>
                <a:lnTo>
                  <a:pt x="4186" y="7198"/>
                </a:lnTo>
                <a:lnTo>
                  <a:pt x="4750" y="7156"/>
                </a:lnTo>
                <a:lnTo>
                  <a:pt x="4750" y="7114"/>
                </a:lnTo>
                <a:lnTo>
                  <a:pt x="4939" y="7135"/>
                </a:lnTo>
                <a:lnTo>
                  <a:pt x="4918" y="7219"/>
                </a:lnTo>
                <a:lnTo>
                  <a:pt x="4876" y="7261"/>
                </a:lnTo>
                <a:lnTo>
                  <a:pt x="4918" y="7324"/>
                </a:lnTo>
                <a:lnTo>
                  <a:pt x="5567" y="7365"/>
                </a:lnTo>
                <a:lnTo>
                  <a:pt x="5587" y="7449"/>
                </a:lnTo>
                <a:lnTo>
                  <a:pt x="5587" y="7533"/>
                </a:lnTo>
                <a:lnTo>
                  <a:pt x="5587" y="7617"/>
                </a:lnTo>
                <a:lnTo>
                  <a:pt x="5546" y="7721"/>
                </a:lnTo>
                <a:lnTo>
                  <a:pt x="5504" y="7826"/>
                </a:lnTo>
                <a:lnTo>
                  <a:pt x="5567" y="7889"/>
                </a:lnTo>
                <a:lnTo>
                  <a:pt x="5567" y="7972"/>
                </a:lnTo>
                <a:lnTo>
                  <a:pt x="5546" y="8035"/>
                </a:lnTo>
                <a:lnTo>
                  <a:pt x="5546" y="8056"/>
                </a:lnTo>
                <a:lnTo>
                  <a:pt x="5567" y="8140"/>
                </a:lnTo>
                <a:lnTo>
                  <a:pt x="5567" y="8349"/>
                </a:lnTo>
                <a:lnTo>
                  <a:pt x="5504" y="8453"/>
                </a:lnTo>
                <a:lnTo>
                  <a:pt x="5567" y="8495"/>
                </a:lnTo>
                <a:lnTo>
                  <a:pt x="5567" y="8579"/>
                </a:lnTo>
                <a:lnTo>
                  <a:pt x="5608" y="8621"/>
                </a:lnTo>
                <a:lnTo>
                  <a:pt x="5608" y="8705"/>
                </a:lnTo>
                <a:lnTo>
                  <a:pt x="5650" y="8725"/>
                </a:lnTo>
                <a:lnTo>
                  <a:pt x="5671" y="8788"/>
                </a:lnTo>
                <a:lnTo>
                  <a:pt x="5713" y="8809"/>
                </a:lnTo>
                <a:lnTo>
                  <a:pt x="5755" y="8872"/>
                </a:lnTo>
                <a:lnTo>
                  <a:pt x="5713" y="8935"/>
                </a:lnTo>
                <a:lnTo>
                  <a:pt x="5713" y="9018"/>
                </a:lnTo>
                <a:lnTo>
                  <a:pt x="5797" y="9081"/>
                </a:lnTo>
                <a:lnTo>
                  <a:pt x="5797" y="9144"/>
                </a:lnTo>
                <a:lnTo>
                  <a:pt x="5776" y="9186"/>
                </a:lnTo>
                <a:lnTo>
                  <a:pt x="5776" y="9311"/>
                </a:lnTo>
                <a:lnTo>
                  <a:pt x="5859" y="9353"/>
                </a:lnTo>
                <a:lnTo>
                  <a:pt x="5818" y="9437"/>
                </a:lnTo>
                <a:lnTo>
                  <a:pt x="5818" y="9458"/>
                </a:lnTo>
                <a:lnTo>
                  <a:pt x="5776" y="9500"/>
                </a:lnTo>
                <a:lnTo>
                  <a:pt x="5776" y="9625"/>
                </a:lnTo>
                <a:lnTo>
                  <a:pt x="5797" y="9646"/>
                </a:lnTo>
                <a:lnTo>
                  <a:pt x="5859" y="9646"/>
                </a:lnTo>
                <a:lnTo>
                  <a:pt x="5901" y="9625"/>
                </a:lnTo>
                <a:lnTo>
                  <a:pt x="5964" y="9604"/>
                </a:lnTo>
                <a:lnTo>
                  <a:pt x="5985" y="9562"/>
                </a:lnTo>
                <a:lnTo>
                  <a:pt x="6027" y="9562"/>
                </a:lnTo>
                <a:lnTo>
                  <a:pt x="6111" y="9625"/>
                </a:lnTo>
                <a:lnTo>
                  <a:pt x="6173" y="9646"/>
                </a:lnTo>
                <a:lnTo>
                  <a:pt x="6320" y="9646"/>
                </a:lnTo>
                <a:lnTo>
                  <a:pt x="6383" y="9667"/>
                </a:lnTo>
                <a:lnTo>
                  <a:pt x="6424" y="9646"/>
                </a:lnTo>
                <a:lnTo>
                  <a:pt x="6508" y="9625"/>
                </a:lnTo>
                <a:lnTo>
                  <a:pt x="6592" y="9562"/>
                </a:lnTo>
                <a:lnTo>
                  <a:pt x="6696" y="9541"/>
                </a:lnTo>
                <a:lnTo>
                  <a:pt x="6801" y="9541"/>
                </a:lnTo>
                <a:lnTo>
                  <a:pt x="6843" y="9604"/>
                </a:lnTo>
                <a:lnTo>
                  <a:pt x="6906" y="9562"/>
                </a:lnTo>
                <a:lnTo>
                  <a:pt x="7010" y="9625"/>
                </a:lnTo>
                <a:lnTo>
                  <a:pt x="7031" y="9646"/>
                </a:lnTo>
                <a:lnTo>
                  <a:pt x="7031" y="9751"/>
                </a:lnTo>
                <a:lnTo>
                  <a:pt x="7052" y="9772"/>
                </a:lnTo>
                <a:lnTo>
                  <a:pt x="7073" y="9814"/>
                </a:lnTo>
                <a:lnTo>
                  <a:pt x="7157" y="9751"/>
                </a:lnTo>
                <a:lnTo>
                  <a:pt x="7240" y="9709"/>
                </a:lnTo>
                <a:lnTo>
                  <a:pt x="7324" y="9709"/>
                </a:lnTo>
                <a:lnTo>
                  <a:pt x="7345" y="9667"/>
                </a:lnTo>
                <a:lnTo>
                  <a:pt x="7491" y="9625"/>
                </a:lnTo>
                <a:lnTo>
                  <a:pt x="7554" y="9625"/>
                </a:lnTo>
                <a:lnTo>
                  <a:pt x="7554" y="9751"/>
                </a:lnTo>
                <a:lnTo>
                  <a:pt x="7575" y="9814"/>
                </a:lnTo>
                <a:lnTo>
                  <a:pt x="7575" y="9876"/>
                </a:lnTo>
                <a:lnTo>
                  <a:pt x="7575" y="9939"/>
                </a:lnTo>
                <a:lnTo>
                  <a:pt x="7638" y="9939"/>
                </a:lnTo>
                <a:lnTo>
                  <a:pt x="7743" y="9981"/>
                </a:lnTo>
                <a:lnTo>
                  <a:pt x="7784" y="9981"/>
                </a:lnTo>
                <a:lnTo>
                  <a:pt x="7910" y="10065"/>
                </a:lnTo>
                <a:lnTo>
                  <a:pt x="8056" y="10086"/>
                </a:lnTo>
                <a:lnTo>
                  <a:pt x="8182" y="10127"/>
                </a:lnTo>
                <a:lnTo>
                  <a:pt x="8182" y="10148"/>
                </a:lnTo>
                <a:lnTo>
                  <a:pt x="8287" y="10148"/>
                </a:lnTo>
                <a:lnTo>
                  <a:pt x="8433" y="10086"/>
                </a:lnTo>
                <a:lnTo>
                  <a:pt x="8475" y="10044"/>
                </a:lnTo>
                <a:lnTo>
                  <a:pt x="8517" y="9876"/>
                </a:lnTo>
                <a:lnTo>
                  <a:pt x="8600" y="9876"/>
                </a:lnTo>
                <a:lnTo>
                  <a:pt x="8642" y="9855"/>
                </a:lnTo>
                <a:lnTo>
                  <a:pt x="8684" y="9855"/>
                </a:lnTo>
                <a:lnTo>
                  <a:pt x="8684" y="10023"/>
                </a:lnTo>
                <a:lnTo>
                  <a:pt x="8789" y="10127"/>
                </a:lnTo>
                <a:lnTo>
                  <a:pt x="8789" y="10190"/>
                </a:lnTo>
                <a:lnTo>
                  <a:pt x="8935" y="10274"/>
                </a:lnTo>
                <a:lnTo>
                  <a:pt x="9144" y="10337"/>
                </a:lnTo>
                <a:lnTo>
                  <a:pt x="9270" y="10441"/>
                </a:lnTo>
                <a:lnTo>
                  <a:pt x="9375" y="10588"/>
                </a:lnTo>
                <a:lnTo>
                  <a:pt x="9479" y="10671"/>
                </a:lnTo>
                <a:lnTo>
                  <a:pt x="9584" y="10797"/>
                </a:lnTo>
                <a:lnTo>
                  <a:pt x="9730" y="10922"/>
                </a:lnTo>
                <a:lnTo>
                  <a:pt x="9793" y="10922"/>
                </a:lnTo>
                <a:lnTo>
                  <a:pt x="9898" y="10902"/>
                </a:lnTo>
                <a:lnTo>
                  <a:pt x="9981" y="10860"/>
                </a:lnTo>
                <a:lnTo>
                  <a:pt x="10002" y="10881"/>
                </a:lnTo>
                <a:lnTo>
                  <a:pt x="10044" y="10902"/>
                </a:lnTo>
                <a:lnTo>
                  <a:pt x="10107" y="10922"/>
                </a:lnTo>
                <a:lnTo>
                  <a:pt x="10170" y="10881"/>
                </a:lnTo>
                <a:lnTo>
                  <a:pt x="10107" y="10253"/>
                </a:lnTo>
                <a:lnTo>
                  <a:pt x="10065" y="10232"/>
                </a:lnTo>
                <a:lnTo>
                  <a:pt x="9940" y="10253"/>
                </a:lnTo>
                <a:lnTo>
                  <a:pt x="9940" y="10337"/>
                </a:lnTo>
                <a:lnTo>
                  <a:pt x="9981" y="10378"/>
                </a:lnTo>
                <a:lnTo>
                  <a:pt x="9688" y="10378"/>
                </a:lnTo>
                <a:lnTo>
                  <a:pt x="9647" y="10295"/>
                </a:lnTo>
                <a:lnTo>
                  <a:pt x="9626" y="10232"/>
                </a:lnTo>
                <a:lnTo>
                  <a:pt x="9458" y="10065"/>
                </a:lnTo>
                <a:lnTo>
                  <a:pt x="9375" y="9981"/>
                </a:lnTo>
                <a:lnTo>
                  <a:pt x="9375" y="9855"/>
                </a:lnTo>
                <a:lnTo>
                  <a:pt x="9375" y="9521"/>
                </a:lnTo>
                <a:lnTo>
                  <a:pt x="9375" y="9437"/>
                </a:lnTo>
                <a:lnTo>
                  <a:pt x="9479" y="9332"/>
                </a:lnTo>
                <a:lnTo>
                  <a:pt x="9542" y="9290"/>
                </a:lnTo>
                <a:lnTo>
                  <a:pt x="9521" y="9249"/>
                </a:lnTo>
                <a:lnTo>
                  <a:pt x="9563" y="9228"/>
                </a:lnTo>
                <a:lnTo>
                  <a:pt x="9563" y="9102"/>
                </a:lnTo>
                <a:lnTo>
                  <a:pt x="9563" y="9018"/>
                </a:lnTo>
                <a:lnTo>
                  <a:pt x="9563" y="8935"/>
                </a:lnTo>
                <a:lnTo>
                  <a:pt x="9563" y="8872"/>
                </a:lnTo>
                <a:lnTo>
                  <a:pt x="9584" y="8809"/>
                </a:lnTo>
                <a:lnTo>
                  <a:pt x="9626" y="8767"/>
                </a:lnTo>
                <a:lnTo>
                  <a:pt x="9542" y="8725"/>
                </a:lnTo>
                <a:lnTo>
                  <a:pt x="9479" y="8663"/>
                </a:lnTo>
                <a:lnTo>
                  <a:pt x="9458" y="8558"/>
                </a:lnTo>
                <a:lnTo>
                  <a:pt x="9688" y="8077"/>
                </a:lnTo>
                <a:lnTo>
                  <a:pt x="10630" y="7868"/>
                </a:lnTo>
                <a:lnTo>
                  <a:pt x="10714" y="7889"/>
                </a:lnTo>
                <a:lnTo>
                  <a:pt x="10588" y="7449"/>
                </a:lnTo>
                <a:lnTo>
                  <a:pt x="10170" y="6884"/>
                </a:lnTo>
                <a:lnTo>
                  <a:pt x="10044" y="6194"/>
                </a:lnTo>
                <a:lnTo>
                  <a:pt x="9960" y="5733"/>
                </a:lnTo>
                <a:lnTo>
                  <a:pt x="9856" y="5043"/>
                </a:lnTo>
                <a:lnTo>
                  <a:pt x="9856" y="4896"/>
                </a:lnTo>
                <a:lnTo>
                  <a:pt x="9835" y="4750"/>
                </a:lnTo>
                <a:lnTo>
                  <a:pt x="9772" y="4645"/>
                </a:lnTo>
                <a:lnTo>
                  <a:pt x="9772" y="4583"/>
                </a:lnTo>
                <a:lnTo>
                  <a:pt x="9772" y="4499"/>
                </a:lnTo>
                <a:lnTo>
                  <a:pt x="9877" y="4122"/>
                </a:lnTo>
                <a:lnTo>
                  <a:pt x="9981" y="3997"/>
                </a:lnTo>
                <a:lnTo>
                  <a:pt x="10107" y="3892"/>
                </a:lnTo>
                <a:lnTo>
                  <a:pt x="10149" y="3871"/>
                </a:lnTo>
                <a:lnTo>
                  <a:pt x="10107" y="3746"/>
                </a:lnTo>
                <a:lnTo>
                  <a:pt x="10191" y="3536"/>
                </a:lnTo>
                <a:lnTo>
                  <a:pt x="10212" y="3327"/>
                </a:lnTo>
                <a:lnTo>
                  <a:pt x="10212" y="3160"/>
                </a:lnTo>
                <a:lnTo>
                  <a:pt x="10253" y="3118"/>
                </a:lnTo>
                <a:lnTo>
                  <a:pt x="10484" y="2699"/>
                </a:lnTo>
                <a:lnTo>
                  <a:pt x="10525" y="2616"/>
                </a:lnTo>
                <a:lnTo>
                  <a:pt x="10714" y="2407"/>
                </a:lnTo>
                <a:lnTo>
                  <a:pt x="11007" y="2009"/>
                </a:lnTo>
                <a:lnTo>
                  <a:pt x="11028" y="1925"/>
                </a:lnTo>
                <a:lnTo>
                  <a:pt x="10986" y="1863"/>
                </a:lnTo>
                <a:lnTo>
                  <a:pt x="10923" y="1779"/>
                </a:lnTo>
                <a:lnTo>
                  <a:pt x="10839" y="1716"/>
                </a:lnTo>
                <a:lnTo>
                  <a:pt x="10881" y="1591"/>
                </a:lnTo>
                <a:lnTo>
                  <a:pt x="10902" y="1381"/>
                </a:lnTo>
                <a:lnTo>
                  <a:pt x="10902" y="1235"/>
                </a:lnTo>
                <a:lnTo>
                  <a:pt x="10944" y="1151"/>
                </a:lnTo>
                <a:lnTo>
                  <a:pt x="10986" y="1047"/>
                </a:lnTo>
                <a:lnTo>
                  <a:pt x="10944" y="1026"/>
                </a:lnTo>
                <a:lnTo>
                  <a:pt x="10776" y="1026"/>
                </a:lnTo>
                <a:lnTo>
                  <a:pt x="10776" y="942"/>
                </a:lnTo>
                <a:lnTo>
                  <a:pt x="10735" y="858"/>
                </a:lnTo>
                <a:lnTo>
                  <a:pt x="10693" y="837"/>
                </a:lnTo>
                <a:lnTo>
                  <a:pt x="10672" y="733"/>
                </a:lnTo>
                <a:lnTo>
                  <a:pt x="10588" y="670"/>
                </a:lnTo>
                <a:lnTo>
                  <a:pt x="10463" y="628"/>
                </a:lnTo>
                <a:lnTo>
                  <a:pt x="10400" y="565"/>
                </a:lnTo>
                <a:lnTo>
                  <a:pt x="10358" y="502"/>
                </a:lnTo>
                <a:lnTo>
                  <a:pt x="10274" y="335"/>
                </a:lnTo>
                <a:lnTo>
                  <a:pt x="10212" y="314"/>
                </a:lnTo>
                <a:lnTo>
                  <a:pt x="10086" y="314"/>
                </a:lnTo>
                <a:lnTo>
                  <a:pt x="10044" y="398"/>
                </a:lnTo>
                <a:lnTo>
                  <a:pt x="9981" y="440"/>
                </a:lnTo>
                <a:lnTo>
                  <a:pt x="9877" y="502"/>
                </a:lnTo>
                <a:lnTo>
                  <a:pt x="9835" y="502"/>
                </a:lnTo>
                <a:lnTo>
                  <a:pt x="9793" y="440"/>
                </a:lnTo>
                <a:lnTo>
                  <a:pt x="9584" y="440"/>
                </a:lnTo>
                <a:lnTo>
                  <a:pt x="9521" y="502"/>
                </a:lnTo>
                <a:lnTo>
                  <a:pt x="9479" y="544"/>
                </a:lnTo>
                <a:lnTo>
                  <a:pt x="9416" y="565"/>
                </a:lnTo>
                <a:lnTo>
                  <a:pt x="9312" y="523"/>
                </a:lnTo>
                <a:lnTo>
                  <a:pt x="9165" y="440"/>
                </a:lnTo>
                <a:lnTo>
                  <a:pt x="9124" y="356"/>
                </a:lnTo>
                <a:lnTo>
                  <a:pt x="9040" y="335"/>
                </a:lnTo>
                <a:lnTo>
                  <a:pt x="8998" y="293"/>
                </a:lnTo>
                <a:lnTo>
                  <a:pt x="8956" y="189"/>
                </a:lnTo>
                <a:lnTo>
                  <a:pt x="8935" y="147"/>
                </a:lnTo>
                <a:lnTo>
                  <a:pt x="8831" y="105"/>
                </a:lnTo>
                <a:lnTo>
                  <a:pt x="8705" y="105"/>
                </a:lnTo>
                <a:lnTo>
                  <a:pt x="8517" y="189"/>
                </a:lnTo>
                <a:lnTo>
                  <a:pt x="8496" y="147"/>
                </a:lnTo>
                <a:lnTo>
                  <a:pt x="8266" y="147"/>
                </a:lnTo>
                <a:lnTo>
                  <a:pt x="8182" y="105"/>
                </a:lnTo>
                <a:lnTo>
                  <a:pt x="8098" y="84"/>
                </a:lnTo>
                <a:lnTo>
                  <a:pt x="8056" y="42"/>
                </a:lnTo>
                <a:lnTo>
                  <a:pt x="7868" y="42"/>
                </a:lnTo>
                <a:lnTo>
                  <a:pt x="7784"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55" name="Google Shape;10624;p32">
            <a:extLst>
              <a:ext uri="{FF2B5EF4-FFF2-40B4-BE49-F238E27FC236}">
                <a16:creationId xmlns:a16="http://schemas.microsoft.com/office/drawing/2014/main" id="{58A27A7C-BF93-02D6-7EF6-BC6A3D5E54D7}"/>
              </a:ext>
            </a:extLst>
          </p:cNvPr>
          <p:cNvSpPr/>
          <p:nvPr/>
        </p:nvSpPr>
        <p:spPr>
          <a:xfrm>
            <a:off x="8458712" y="4482800"/>
            <a:ext cx="71251" cy="174259"/>
          </a:xfrm>
          <a:custGeom>
            <a:avLst/>
            <a:gdLst/>
            <a:ahLst/>
            <a:cxnLst/>
            <a:rect l="l" t="t" r="r" b="b"/>
            <a:pathLst>
              <a:path w="1842" h="4646" extrusionOk="0">
                <a:moveTo>
                  <a:pt x="210" y="0"/>
                </a:moveTo>
                <a:lnTo>
                  <a:pt x="189" y="21"/>
                </a:lnTo>
                <a:lnTo>
                  <a:pt x="210" y="105"/>
                </a:lnTo>
                <a:lnTo>
                  <a:pt x="231" y="126"/>
                </a:lnTo>
                <a:lnTo>
                  <a:pt x="273" y="209"/>
                </a:lnTo>
                <a:lnTo>
                  <a:pt x="377" y="251"/>
                </a:lnTo>
                <a:lnTo>
                  <a:pt x="419" y="272"/>
                </a:lnTo>
                <a:lnTo>
                  <a:pt x="419" y="314"/>
                </a:lnTo>
                <a:lnTo>
                  <a:pt x="377" y="460"/>
                </a:lnTo>
                <a:lnTo>
                  <a:pt x="377" y="523"/>
                </a:lnTo>
                <a:lnTo>
                  <a:pt x="482" y="586"/>
                </a:lnTo>
                <a:lnTo>
                  <a:pt x="503" y="670"/>
                </a:lnTo>
                <a:lnTo>
                  <a:pt x="503" y="795"/>
                </a:lnTo>
                <a:lnTo>
                  <a:pt x="482" y="837"/>
                </a:lnTo>
                <a:lnTo>
                  <a:pt x="482" y="879"/>
                </a:lnTo>
                <a:lnTo>
                  <a:pt x="335" y="1004"/>
                </a:lnTo>
                <a:lnTo>
                  <a:pt x="335" y="1088"/>
                </a:lnTo>
                <a:lnTo>
                  <a:pt x="377" y="1193"/>
                </a:lnTo>
                <a:lnTo>
                  <a:pt x="377" y="1276"/>
                </a:lnTo>
                <a:lnTo>
                  <a:pt x="398" y="1360"/>
                </a:lnTo>
                <a:lnTo>
                  <a:pt x="335" y="1423"/>
                </a:lnTo>
                <a:lnTo>
                  <a:pt x="398" y="1507"/>
                </a:lnTo>
                <a:lnTo>
                  <a:pt x="398" y="1590"/>
                </a:lnTo>
                <a:lnTo>
                  <a:pt x="335" y="1611"/>
                </a:lnTo>
                <a:lnTo>
                  <a:pt x="377" y="1695"/>
                </a:lnTo>
                <a:lnTo>
                  <a:pt x="398" y="1737"/>
                </a:lnTo>
                <a:lnTo>
                  <a:pt x="440" y="1779"/>
                </a:lnTo>
                <a:lnTo>
                  <a:pt x="440" y="1820"/>
                </a:lnTo>
                <a:lnTo>
                  <a:pt x="398" y="1820"/>
                </a:lnTo>
                <a:lnTo>
                  <a:pt x="377" y="1904"/>
                </a:lnTo>
                <a:lnTo>
                  <a:pt x="293" y="1925"/>
                </a:lnTo>
                <a:lnTo>
                  <a:pt x="168" y="2030"/>
                </a:lnTo>
                <a:lnTo>
                  <a:pt x="126" y="2051"/>
                </a:lnTo>
                <a:lnTo>
                  <a:pt x="126" y="2134"/>
                </a:lnTo>
                <a:lnTo>
                  <a:pt x="168" y="2197"/>
                </a:lnTo>
                <a:lnTo>
                  <a:pt x="126" y="2260"/>
                </a:lnTo>
                <a:lnTo>
                  <a:pt x="126" y="2344"/>
                </a:lnTo>
                <a:lnTo>
                  <a:pt x="63" y="2448"/>
                </a:lnTo>
                <a:lnTo>
                  <a:pt x="1" y="2469"/>
                </a:lnTo>
                <a:lnTo>
                  <a:pt x="1" y="2532"/>
                </a:lnTo>
                <a:lnTo>
                  <a:pt x="84" y="2636"/>
                </a:lnTo>
                <a:lnTo>
                  <a:pt x="126" y="2741"/>
                </a:lnTo>
                <a:lnTo>
                  <a:pt x="168" y="2783"/>
                </a:lnTo>
                <a:lnTo>
                  <a:pt x="314" y="2762"/>
                </a:lnTo>
                <a:lnTo>
                  <a:pt x="335" y="2825"/>
                </a:lnTo>
                <a:lnTo>
                  <a:pt x="377" y="2867"/>
                </a:lnTo>
                <a:lnTo>
                  <a:pt x="419" y="2929"/>
                </a:lnTo>
                <a:lnTo>
                  <a:pt x="419" y="2992"/>
                </a:lnTo>
                <a:lnTo>
                  <a:pt x="524" y="3055"/>
                </a:lnTo>
                <a:lnTo>
                  <a:pt x="586" y="3034"/>
                </a:lnTo>
                <a:lnTo>
                  <a:pt x="628" y="3034"/>
                </a:lnTo>
                <a:lnTo>
                  <a:pt x="691" y="2971"/>
                </a:lnTo>
                <a:lnTo>
                  <a:pt x="817" y="2971"/>
                </a:lnTo>
                <a:lnTo>
                  <a:pt x="963" y="2992"/>
                </a:lnTo>
                <a:lnTo>
                  <a:pt x="1026" y="3097"/>
                </a:lnTo>
                <a:lnTo>
                  <a:pt x="1026" y="3264"/>
                </a:lnTo>
                <a:lnTo>
                  <a:pt x="1005" y="3390"/>
                </a:lnTo>
                <a:lnTo>
                  <a:pt x="900" y="3515"/>
                </a:lnTo>
                <a:lnTo>
                  <a:pt x="837" y="3662"/>
                </a:lnTo>
                <a:lnTo>
                  <a:pt x="796" y="3766"/>
                </a:lnTo>
                <a:lnTo>
                  <a:pt x="796" y="3871"/>
                </a:lnTo>
                <a:lnTo>
                  <a:pt x="837" y="3996"/>
                </a:lnTo>
                <a:lnTo>
                  <a:pt x="837" y="4080"/>
                </a:lnTo>
                <a:lnTo>
                  <a:pt x="942" y="4206"/>
                </a:lnTo>
                <a:lnTo>
                  <a:pt x="1047" y="4289"/>
                </a:lnTo>
                <a:lnTo>
                  <a:pt x="1130" y="4331"/>
                </a:lnTo>
                <a:lnTo>
                  <a:pt x="1172" y="4394"/>
                </a:lnTo>
                <a:lnTo>
                  <a:pt x="1256" y="4499"/>
                </a:lnTo>
                <a:lnTo>
                  <a:pt x="1235" y="4541"/>
                </a:lnTo>
                <a:lnTo>
                  <a:pt x="1256" y="4645"/>
                </a:lnTo>
                <a:lnTo>
                  <a:pt x="1361" y="4624"/>
                </a:lnTo>
                <a:lnTo>
                  <a:pt x="1381" y="4499"/>
                </a:lnTo>
                <a:lnTo>
                  <a:pt x="1361" y="4352"/>
                </a:lnTo>
                <a:lnTo>
                  <a:pt x="1423" y="4248"/>
                </a:lnTo>
                <a:lnTo>
                  <a:pt x="1423" y="4143"/>
                </a:lnTo>
                <a:lnTo>
                  <a:pt x="1486" y="3996"/>
                </a:lnTo>
                <a:lnTo>
                  <a:pt x="1591" y="3976"/>
                </a:lnTo>
                <a:lnTo>
                  <a:pt x="1674" y="3913"/>
                </a:lnTo>
                <a:lnTo>
                  <a:pt x="1695" y="3808"/>
                </a:lnTo>
                <a:lnTo>
                  <a:pt x="1737" y="3599"/>
                </a:lnTo>
                <a:lnTo>
                  <a:pt x="1653" y="3515"/>
                </a:lnTo>
                <a:lnTo>
                  <a:pt x="1674" y="3473"/>
                </a:lnTo>
                <a:lnTo>
                  <a:pt x="1653" y="3452"/>
                </a:lnTo>
                <a:lnTo>
                  <a:pt x="1674" y="3390"/>
                </a:lnTo>
                <a:lnTo>
                  <a:pt x="1737" y="3390"/>
                </a:lnTo>
                <a:lnTo>
                  <a:pt x="1758" y="3306"/>
                </a:lnTo>
                <a:lnTo>
                  <a:pt x="1842" y="3306"/>
                </a:lnTo>
                <a:lnTo>
                  <a:pt x="1842" y="3243"/>
                </a:lnTo>
                <a:lnTo>
                  <a:pt x="1779" y="3160"/>
                </a:lnTo>
                <a:lnTo>
                  <a:pt x="1737" y="3034"/>
                </a:lnTo>
                <a:lnTo>
                  <a:pt x="1591" y="2846"/>
                </a:lnTo>
                <a:lnTo>
                  <a:pt x="1570" y="2741"/>
                </a:lnTo>
                <a:lnTo>
                  <a:pt x="1361" y="2553"/>
                </a:lnTo>
                <a:lnTo>
                  <a:pt x="1319" y="2532"/>
                </a:lnTo>
                <a:lnTo>
                  <a:pt x="1277" y="2469"/>
                </a:lnTo>
                <a:lnTo>
                  <a:pt x="1172" y="2406"/>
                </a:lnTo>
                <a:lnTo>
                  <a:pt x="1005" y="2323"/>
                </a:lnTo>
                <a:lnTo>
                  <a:pt x="921" y="1779"/>
                </a:lnTo>
                <a:lnTo>
                  <a:pt x="942" y="1674"/>
                </a:lnTo>
                <a:lnTo>
                  <a:pt x="942" y="691"/>
                </a:lnTo>
                <a:lnTo>
                  <a:pt x="921" y="481"/>
                </a:lnTo>
                <a:lnTo>
                  <a:pt x="733" y="272"/>
                </a:lnTo>
                <a:lnTo>
                  <a:pt x="649" y="209"/>
                </a:lnTo>
                <a:lnTo>
                  <a:pt x="607" y="167"/>
                </a:lnTo>
                <a:lnTo>
                  <a:pt x="586" y="126"/>
                </a:lnTo>
                <a:lnTo>
                  <a:pt x="524" y="126"/>
                </a:lnTo>
                <a:lnTo>
                  <a:pt x="503" y="105"/>
                </a:lnTo>
                <a:lnTo>
                  <a:pt x="419" y="63"/>
                </a:lnTo>
                <a:lnTo>
                  <a:pt x="398" y="105"/>
                </a:lnTo>
                <a:lnTo>
                  <a:pt x="377" y="63"/>
                </a:lnTo>
                <a:lnTo>
                  <a:pt x="293" y="63"/>
                </a:lnTo>
                <a:lnTo>
                  <a:pt x="273"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56" name="Google Shape;10625;p32">
            <a:extLst>
              <a:ext uri="{FF2B5EF4-FFF2-40B4-BE49-F238E27FC236}">
                <a16:creationId xmlns:a16="http://schemas.microsoft.com/office/drawing/2014/main" id="{79E338CD-1563-F768-AC5C-465042BA3070}"/>
              </a:ext>
            </a:extLst>
          </p:cNvPr>
          <p:cNvSpPr/>
          <p:nvPr/>
        </p:nvSpPr>
        <p:spPr>
          <a:xfrm>
            <a:off x="8214290" y="4456885"/>
            <a:ext cx="263877" cy="218215"/>
          </a:xfrm>
          <a:custGeom>
            <a:avLst/>
            <a:gdLst/>
            <a:ahLst/>
            <a:cxnLst/>
            <a:rect l="l" t="t" r="r" b="b"/>
            <a:pathLst>
              <a:path w="6822" h="5818" extrusionOk="0">
                <a:moveTo>
                  <a:pt x="5085" y="1"/>
                </a:moveTo>
                <a:lnTo>
                  <a:pt x="4143" y="210"/>
                </a:lnTo>
                <a:lnTo>
                  <a:pt x="3913" y="691"/>
                </a:lnTo>
                <a:lnTo>
                  <a:pt x="3934" y="796"/>
                </a:lnTo>
                <a:lnTo>
                  <a:pt x="3997" y="858"/>
                </a:lnTo>
                <a:lnTo>
                  <a:pt x="4081" y="900"/>
                </a:lnTo>
                <a:lnTo>
                  <a:pt x="4039" y="942"/>
                </a:lnTo>
                <a:lnTo>
                  <a:pt x="4018" y="1005"/>
                </a:lnTo>
                <a:lnTo>
                  <a:pt x="4018" y="1068"/>
                </a:lnTo>
                <a:lnTo>
                  <a:pt x="4018" y="1151"/>
                </a:lnTo>
                <a:lnTo>
                  <a:pt x="4018" y="1235"/>
                </a:lnTo>
                <a:lnTo>
                  <a:pt x="4018" y="1361"/>
                </a:lnTo>
                <a:lnTo>
                  <a:pt x="3976" y="1382"/>
                </a:lnTo>
                <a:lnTo>
                  <a:pt x="3997" y="1423"/>
                </a:lnTo>
                <a:lnTo>
                  <a:pt x="3934" y="1465"/>
                </a:lnTo>
                <a:lnTo>
                  <a:pt x="3830" y="1570"/>
                </a:lnTo>
                <a:lnTo>
                  <a:pt x="3830" y="1654"/>
                </a:lnTo>
                <a:lnTo>
                  <a:pt x="3830" y="1988"/>
                </a:lnTo>
                <a:lnTo>
                  <a:pt x="3830" y="2114"/>
                </a:lnTo>
                <a:lnTo>
                  <a:pt x="3913" y="2198"/>
                </a:lnTo>
                <a:lnTo>
                  <a:pt x="4081" y="2365"/>
                </a:lnTo>
                <a:lnTo>
                  <a:pt x="4102" y="2428"/>
                </a:lnTo>
                <a:lnTo>
                  <a:pt x="4143" y="2511"/>
                </a:lnTo>
                <a:lnTo>
                  <a:pt x="4436" y="2511"/>
                </a:lnTo>
                <a:lnTo>
                  <a:pt x="4395" y="2470"/>
                </a:lnTo>
                <a:lnTo>
                  <a:pt x="4395" y="2386"/>
                </a:lnTo>
                <a:lnTo>
                  <a:pt x="4520" y="2365"/>
                </a:lnTo>
                <a:lnTo>
                  <a:pt x="4562" y="2386"/>
                </a:lnTo>
                <a:lnTo>
                  <a:pt x="4625" y="3014"/>
                </a:lnTo>
                <a:lnTo>
                  <a:pt x="4562" y="3055"/>
                </a:lnTo>
                <a:lnTo>
                  <a:pt x="4499" y="3035"/>
                </a:lnTo>
                <a:lnTo>
                  <a:pt x="4457" y="3014"/>
                </a:lnTo>
                <a:lnTo>
                  <a:pt x="4436" y="2993"/>
                </a:lnTo>
                <a:lnTo>
                  <a:pt x="4353" y="3035"/>
                </a:lnTo>
                <a:lnTo>
                  <a:pt x="4248" y="3055"/>
                </a:lnTo>
                <a:lnTo>
                  <a:pt x="4185" y="3055"/>
                </a:lnTo>
                <a:lnTo>
                  <a:pt x="4039" y="2930"/>
                </a:lnTo>
                <a:lnTo>
                  <a:pt x="3934" y="2804"/>
                </a:lnTo>
                <a:lnTo>
                  <a:pt x="3830" y="2721"/>
                </a:lnTo>
                <a:lnTo>
                  <a:pt x="3725" y="2574"/>
                </a:lnTo>
                <a:lnTo>
                  <a:pt x="3599" y="2470"/>
                </a:lnTo>
                <a:lnTo>
                  <a:pt x="3390" y="2407"/>
                </a:lnTo>
                <a:lnTo>
                  <a:pt x="3244" y="2323"/>
                </a:lnTo>
                <a:lnTo>
                  <a:pt x="3244" y="2260"/>
                </a:lnTo>
                <a:lnTo>
                  <a:pt x="3139" y="2156"/>
                </a:lnTo>
                <a:lnTo>
                  <a:pt x="3139" y="1988"/>
                </a:lnTo>
                <a:lnTo>
                  <a:pt x="3097" y="1988"/>
                </a:lnTo>
                <a:lnTo>
                  <a:pt x="3055" y="2009"/>
                </a:lnTo>
                <a:lnTo>
                  <a:pt x="2972" y="2009"/>
                </a:lnTo>
                <a:lnTo>
                  <a:pt x="2930" y="2177"/>
                </a:lnTo>
                <a:lnTo>
                  <a:pt x="2888" y="2219"/>
                </a:lnTo>
                <a:lnTo>
                  <a:pt x="2742" y="2281"/>
                </a:lnTo>
                <a:lnTo>
                  <a:pt x="2637" y="2281"/>
                </a:lnTo>
                <a:lnTo>
                  <a:pt x="2637" y="2260"/>
                </a:lnTo>
                <a:lnTo>
                  <a:pt x="2511" y="2219"/>
                </a:lnTo>
                <a:lnTo>
                  <a:pt x="2365" y="2198"/>
                </a:lnTo>
                <a:lnTo>
                  <a:pt x="2239" y="2114"/>
                </a:lnTo>
                <a:lnTo>
                  <a:pt x="2198" y="2114"/>
                </a:lnTo>
                <a:lnTo>
                  <a:pt x="2093" y="2072"/>
                </a:lnTo>
                <a:lnTo>
                  <a:pt x="2030" y="2072"/>
                </a:lnTo>
                <a:lnTo>
                  <a:pt x="2030" y="2009"/>
                </a:lnTo>
                <a:lnTo>
                  <a:pt x="2030" y="1947"/>
                </a:lnTo>
                <a:lnTo>
                  <a:pt x="2009" y="1884"/>
                </a:lnTo>
                <a:lnTo>
                  <a:pt x="2009" y="1758"/>
                </a:lnTo>
                <a:lnTo>
                  <a:pt x="1946" y="1758"/>
                </a:lnTo>
                <a:lnTo>
                  <a:pt x="1800" y="1800"/>
                </a:lnTo>
                <a:lnTo>
                  <a:pt x="1779" y="1842"/>
                </a:lnTo>
                <a:lnTo>
                  <a:pt x="1695" y="1842"/>
                </a:lnTo>
                <a:lnTo>
                  <a:pt x="1612" y="1884"/>
                </a:lnTo>
                <a:lnTo>
                  <a:pt x="1528" y="1947"/>
                </a:lnTo>
                <a:lnTo>
                  <a:pt x="1507" y="1905"/>
                </a:lnTo>
                <a:lnTo>
                  <a:pt x="1486" y="1884"/>
                </a:lnTo>
                <a:lnTo>
                  <a:pt x="1486" y="1779"/>
                </a:lnTo>
                <a:lnTo>
                  <a:pt x="1465" y="1758"/>
                </a:lnTo>
                <a:lnTo>
                  <a:pt x="1361" y="1695"/>
                </a:lnTo>
                <a:lnTo>
                  <a:pt x="1298" y="1737"/>
                </a:lnTo>
                <a:lnTo>
                  <a:pt x="1256" y="1674"/>
                </a:lnTo>
                <a:lnTo>
                  <a:pt x="1256" y="1695"/>
                </a:lnTo>
                <a:lnTo>
                  <a:pt x="1256" y="1758"/>
                </a:lnTo>
                <a:lnTo>
                  <a:pt x="1214" y="1779"/>
                </a:lnTo>
                <a:lnTo>
                  <a:pt x="1256" y="2009"/>
                </a:lnTo>
                <a:lnTo>
                  <a:pt x="1256" y="2219"/>
                </a:lnTo>
                <a:lnTo>
                  <a:pt x="1256" y="2365"/>
                </a:lnTo>
                <a:lnTo>
                  <a:pt x="1298" y="2470"/>
                </a:lnTo>
                <a:lnTo>
                  <a:pt x="1298" y="2574"/>
                </a:lnTo>
                <a:lnTo>
                  <a:pt x="1277" y="2616"/>
                </a:lnTo>
                <a:lnTo>
                  <a:pt x="1256" y="2783"/>
                </a:lnTo>
                <a:lnTo>
                  <a:pt x="1277" y="2825"/>
                </a:lnTo>
                <a:lnTo>
                  <a:pt x="42" y="2825"/>
                </a:lnTo>
                <a:lnTo>
                  <a:pt x="1" y="4771"/>
                </a:lnTo>
                <a:lnTo>
                  <a:pt x="22" y="4813"/>
                </a:lnTo>
                <a:lnTo>
                  <a:pt x="105" y="4918"/>
                </a:lnTo>
                <a:lnTo>
                  <a:pt x="168" y="4980"/>
                </a:lnTo>
                <a:lnTo>
                  <a:pt x="231" y="5043"/>
                </a:lnTo>
                <a:lnTo>
                  <a:pt x="314" y="5085"/>
                </a:lnTo>
                <a:lnTo>
                  <a:pt x="419" y="5232"/>
                </a:lnTo>
                <a:lnTo>
                  <a:pt x="482" y="5294"/>
                </a:lnTo>
                <a:lnTo>
                  <a:pt x="566" y="5336"/>
                </a:lnTo>
                <a:lnTo>
                  <a:pt x="628" y="5399"/>
                </a:lnTo>
                <a:lnTo>
                  <a:pt x="670" y="5462"/>
                </a:lnTo>
                <a:lnTo>
                  <a:pt x="754" y="5504"/>
                </a:lnTo>
                <a:lnTo>
                  <a:pt x="775" y="5608"/>
                </a:lnTo>
                <a:lnTo>
                  <a:pt x="1319" y="5462"/>
                </a:lnTo>
                <a:lnTo>
                  <a:pt x="1402" y="5504"/>
                </a:lnTo>
                <a:lnTo>
                  <a:pt x="1528" y="5441"/>
                </a:lnTo>
                <a:lnTo>
                  <a:pt x="1570" y="5462"/>
                </a:lnTo>
                <a:lnTo>
                  <a:pt x="1591" y="5462"/>
                </a:lnTo>
                <a:lnTo>
                  <a:pt x="1612" y="5504"/>
                </a:lnTo>
                <a:lnTo>
                  <a:pt x="1695" y="5504"/>
                </a:lnTo>
                <a:lnTo>
                  <a:pt x="1716" y="5524"/>
                </a:lnTo>
                <a:lnTo>
                  <a:pt x="1737" y="5524"/>
                </a:lnTo>
                <a:lnTo>
                  <a:pt x="1821" y="5629"/>
                </a:lnTo>
                <a:lnTo>
                  <a:pt x="1884" y="5629"/>
                </a:lnTo>
                <a:lnTo>
                  <a:pt x="2030" y="5650"/>
                </a:lnTo>
                <a:lnTo>
                  <a:pt x="2135" y="5713"/>
                </a:lnTo>
                <a:lnTo>
                  <a:pt x="2198" y="5755"/>
                </a:lnTo>
                <a:lnTo>
                  <a:pt x="2239" y="5755"/>
                </a:lnTo>
                <a:lnTo>
                  <a:pt x="2344" y="5671"/>
                </a:lnTo>
                <a:lnTo>
                  <a:pt x="2470" y="5650"/>
                </a:lnTo>
                <a:lnTo>
                  <a:pt x="2532" y="5713"/>
                </a:lnTo>
                <a:lnTo>
                  <a:pt x="2553" y="5671"/>
                </a:lnTo>
                <a:lnTo>
                  <a:pt x="2574" y="5713"/>
                </a:lnTo>
                <a:lnTo>
                  <a:pt x="2616" y="5713"/>
                </a:lnTo>
                <a:lnTo>
                  <a:pt x="2679" y="5776"/>
                </a:lnTo>
                <a:lnTo>
                  <a:pt x="2783" y="5817"/>
                </a:lnTo>
                <a:lnTo>
                  <a:pt x="2951" y="5755"/>
                </a:lnTo>
                <a:lnTo>
                  <a:pt x="3139" y="5504"/>
                </a:lnTo>
                <a:lnTo>
                  <a:pt x="3390" y="5190"/>
                </a:lnTo>
                <a:lnTo>
                  <a:pt x="3725" y="4939"/>
                </a:lnTo>
                <a:lnTo>
                  <a:pt x="3934" y="4876"/>
                </a:lnTo>
                <a:lnTo>
                  <a:pt x="3976" y="4834"/>
                </a:lnTo>
                <a:lnTo>
                  <a:pt x="3997" y="4792"/>
                </a:lnTo>
                <a:lnTo>
                  <a:pt x="3976" y="4729"/>
                </a:lnTo>
                <a:lnTo>
                  <a:pt x="3997" y="4687"/>
                </a:lnTo>
                <a:lnTo>
                  <a:pt x="3997" y="4625"/>
                </a:lnTo>
                <a:lnTo>
                  <a:pt x="4039" y="4562"/>
                </a:lnTo>
                <a:lnTo>
                  <a:pt x="4206" y="4457"/>
                </a:lnTo>
                <a:lnTo>
                  <a:pt x="4290" y="4415"/>
                </a:lnTo>
                <a:lnTo>
                  <a:pt x="4353" y="4395"/>
                </a:lnTo>
                <a:lnTo>
                  <a:pt x="4499" y="4353"/>
                </a:lnTo>
                <a:lnTo>
                  <a:pt x="4646" y="4353"/>
                </a:lnTo>
                <a:lnTo>
                  <a:pt x="4667" y="4395"/>
                </a:lnTo>
                <a:lnTo>
                  <a:pt x="4729" y="4374"/>
                </a:lnTo>
                <a:lnTo>
                  <a:pt x="4855" y="4395"/>
                </a:lnTo>
                <a:lnTo>
                  <a:pt x="4918" y="4395"/>
                </a:lnTo>
                <a:lnTo>
                  <a:pt x="4918" y="4311"/>
                </a:lnTo>
                <a:lnTo>
                  <a:pt x="4876" y="4143"/>
                </a:lnTo>
                <a:lnTo>
                  <a:pt x="4918" y="4060"/>
                </a:lnTo>
                <a:lnTo>
                  <a:pt x="5148" y="3955"/>
                </a:lnTo>
                <a:lnTo>
                  <a:pt x="5273" y="3955"/>
                </a:lnTo>
                <a:lnTo>
                  <a:pt x="5859" y="3683"/>
                </a:lnTo>
                <a:lnTo>
                  <a:pt x="5964" y="3662"/>
                </a:lnTo>
                <a:lnTo>
                  <a:pt x="6299" y="3537"/>
                </a:lnTo>
                <a:lnTo>
                  <a:pt x="6487" y="3474"/>
                </a:lnTo>
                <a:lnTo>
                  <a:pt x="6445" y="3432"/>
                </a:lnTo>
                <a:lnTo>
                  <a:pt x="6403" y="3327"/>
                </a:lnTo>
                <a:lnTo>
                  <a:pt x="6320" y="3223"/>
                </a:lnTo>
                <a:lnTo>
                  <a:pt x="6320" y="3160"/>
                </a:lnTo>
                <a:lnTo>
                  <a:pt x="6382" y="3139"/>
                </a:lnTo>
                <a:lnTo>
                  <a:pt x="6445" y="3035"/>
                </a:lnTo>
                <a:lnTo>
                  <a:pt x="6445" y="2951"/>
                </a:lnTo>
                <a:lnTo>
                  <a:pt x="6487" y="2888"/>
                </a:lnTo>
                <a:lnTo>
                  <a:pt x="6445" y="2825"/>
                </a:lnTo>
                <a:lnTo>
                  <a:pt x="6445" y="2742"/>
                </a:lnTo>
                <a:lnTo>
                  <a:pt x="6487" y="2721"/>
                </a:lnTo>
                <a:lnTo>
                  <a:pt x="6612" y="2616"/>
                </a:lnTo>
                <a:lnTo>
                  <a:pt x="6696" y="2595"/>
                </a:lnTo>
                <a:lnTo>
                  <a:pt x="6717" y="2511"/>
                </a:lnTo>
                <a:lnTo>
                  <a:pt x="6759" y="2511"/>
                </a:lnTo>
                <a:lnTo>
                  <a:pt x="6759" y="2470"/>
                </a:lnTo>
                <a:lnTo>
                  <a:pt x="6717" y="2428"/>
                </a:lnTo>
                <a:lnTo>
                  <a:pt x="6696" y="2386"/>
                </a:lnTo>
                <a:lnTo>
                  <a:pt x="6654" y="2302"/>
                </a:lnTo>
                <a:lnTo>
                  <a:pt x="6717" y="2281"/>
                </a:lnTo>
                <a:lnTo>
                  <a:pt x="6717" y="2198"/>
                </a:lnTo>
                <a:lnTo>
                  <a:pt x="6654" y="2114"/>
                </a:lnTo>
                <a:lnTo>
                  <a:pt x="6717" y="2051"/>
                </a:lnTo>
                <a:lnTo>
                  <a:pt x="6696" y="1967"/>
                </a:lnTo>
                <a:lnTo>
                  <a:pt x="6696" y="1884"/>
                </a:lnTo>
                <a:lnTo>
                  <a:pt x="6654" y="1779"/>
                </a:lnTo>
                <a:lnTo>
                  <a:pt x="6654" y="1695"/>
                </a:lnTo>
                <a:lnTo>
                  <a:pt x="6801" y="1570"/>
                </a:lnTo>
                <a:lnTo>
                  <a:pt x="6801" y="1528"/>
                </a:lnTo>
                <a:lnTo>
                  <a:pt x="6822" y="1486"/>
                </a:lnTo>
                <a:lnTo>
                  <a:pt x="6822" y="1361"/>
                </a:lnTo>
                <a:lnTo>
                  <a:pt x="6801" y="1277"/>
                </a:lnTo>
                <a:lnTo>
                  <a:pt x="6696" y="1214"/>
                </a:lnTo>
                <a:lnTo>
                  <a:pt x="6696" y="1151"/>
                </a:lnTo>
                <a:lnTo>
                  <a:pt x="6738" y="1005"/>
                </a:lnTo>
                <a:lnTo>
                  <a:pt x="6738" y="963"/>
                </a:lnTo>
                <a:lnTo>
                  <a:pt x="6696" y="942"/>
                </a:lnTo>
                <a:lnTo>
                  <a:pt x="6592" y="900"/>
                </a:lnTo>
                <a:lnTo>
                  <a:pt x="6550" y="817"/>
                </a:lnTo>
                <a:lnTo>
                  <a:pt x="6529" y="796"/>
                </a:lnTo>
                <a:lnTo>
                  <a:pt x="6508" y="712"/>
                </a:lnTo>
                <a:lnTo>
                  <a:pt x="6508" y="691"/>
                </a:lnTo>
                <a:lnTo>
                  <a:pt x="6445" y="691"/>
                </a:lnTo>
                <a:lnTo>
                  <a:pt x="6340" y="586"/>
                </a:lnTo>
                <a:lnTo>
                  <a:pt x="6299" y="503"/>
                </a:lnTo>
                <a:lnTo>
                  <a:pt x="6236" y="482"/>
                </a:lnTo>
                <a:lnTo>
                  <a:pt x="6194" y="419"/>
                </a:lnTo>
                <a:lnTo>
                  <a:pt x="6110" y="419"/>
                </a:lnTo>
                <a:lnTo>
                  <a:pt x="5859" y="335"/>
                </a:lnTo>
                <a:lnTo>
                  <a:pt x="5755" y="335"/>
                </a:lnTo>
                <a:lnTo>
                  <a:pt x="5671" y="273"/>
                </a:lnTo>
                <a:lnTo>
                  <a:pt x="5671" y="210"/>
                </a:lnTo>
                <a:lnTo>
                  <a:pt x="5587" y="168"/>
                </a:lnTo>
                <a:lnTo>
                  <a:pt x="5545" y="168"/>
                </a:lnTo>
                <a:lnTo>
                  <a:pt x="5441" y="126"/>
                </a:lnTo>
                <a:lnTo>
                  <a:pt x="5357" y="126"/>
                </a:lnTo>
                <a:lnTo>
                  <a:pt x="5169" y="22"/>
                </a:lnTo>
                <a:lnTo>
                  <a:pt x="5085"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57" name="Google Shape;10626;p32">
            <a:extLst>
              <a:ext uri="{FF2B5EF4-FFF2-40B4-BE49-F238E27FC236}">
                <a16:creationId xmlns:a16="http://schemas.microsoft.com/office/drawing/2014/main" id="{0F353DC3-2C6A-AF2B-DFF7-84DD86BC5985}"/>
              </a:ext>
            </a:extLst>
          </p:cNvPr>
          <p:cNvSpPr/>
          <p:nvPr/>
        </p:nvSpPr>
        <p:spPr>
          <a:xfrm>
            <a:off x="7984453" y="4406662"/>
            <a:ext cx="280045" cy="268438"/>
          </a:xfrm>
          <a:custGeom>
            <a:avLst/>
            <a:gdLst/>
            <a:ahLst/>
            <a:cxnLst/>
            <a:rect l="l" t="t" r="r" b="b"/>
            <a:pathLst>
              <a:path w="7240" h="7157" extrusionOk="0">
                <a:moveTo>
                  <a:pt x="963" y="0"/>
                </a:moveTo>
                <a:lnTo>
                  <a:pt x="879" y="42"/>
                </a:lnTo>
                <a:lnTo>
                  <a:pt x="774" y="63"/>
                </a:lnTo>
                <a:lnTo>
                  <a:pt x="712" y="63"/>
                </a:lnTo>
                <a:lnTo>
                  <a:pt x="670" y="84"/>
                </a:lnTo>
                <a:lnTo>
                  <a:pt x="670" y="105"/>
                </a:lnTo>
                <a:lnTo>
                  <a:pt x="649" y="105"/>
                </a:lnTo>
                <a:lnTo>
                  <a:pt x="502" y="189"/>
                </a:lnTo>
                <a:lnTo>
                  <a:pt x="544" y="273"/>
                </a:lnTo>
                <a:lnTo>
                  <a:pt x="544" y="356"/>
                </a:lnTo>
                <a:lnTo>
                  <a:pt x="858" y="712"/>
                </a:lnTo>
                <a:lnTo>
                  <a:pt x="879" y="1151"/>
                </a:lnTo>
                <a:lnTo>
                  <a:pt x="1046" y="1402"/>
                </a:lnTo>
                <a:lnTo>
                  <a:pt x="1026" y="1633"/>
                </a:lnTo>
                <a:lnTo>
                  <a:pt x="837" y="1863"/>
                </a:lnTo>
                <a:lnTo>
                  <a:pt x="942" y="1925"/>
                </a:lnTo>
                <a:lnTo>
                  <a:pt x="942" y="2135"/>
                </a:lnTo>
                <a:lnTo>
                  <a:pt x="1046" y="2260"/>
                </a:lnTo>
                <a:lnTo>
                  <a:pt x="1046" y="2407"/>
                </a:lnTo>
                <a:lnTo>
                  <a:pt x="1256" y="2783"/>
                </a:lnTo>
                <a:lnTo>
                  <a:pt x="1256" y="2867"/>
                </a:lnTo>
                <a:lnTo>
                  <a:pt x="1339" y="2972"/>
                </a:lnTo>
                <a:lnTo>
                  <a:pt x="1339" y="3453"/>
                </a:lnTo>
                <a:lnTo>
                  <a:pt x="1088" y="3871"/>
                </a:lnTo>
                <a:lnTo>
                  <a:pt x="1026" y="3871"/>
                </a:lnTo>
                <a:lnTo>
                  <a:pt x="754" y="4081"/>
                </a:lnTo>
                <a:lnTo>
                  <a:pt x="754" y="4227"/>
                </a:lnTo>
                <a:lnTo>
                  <a:pt x="440" y="4499"/>
                </a:lnTo>
                <a:lnTo>
                  <a:pt x="440" y="4687"/>
                </a:lnTo>
                <a:lnTo>
                  <a:pt x="398" y="4750"/>
                </a:lnTo>
                <a:lnTo>
                  <a:pt x="398" y="5210"/>
                </a:lnTo>
                <a:lnTo>
                  <a:pt x="230" y="5399"/>
                </a:lnTo>
                <a:lnTo>
                  <a:pt x="210" y="5608"/>
                </a:lnTo>
                <a:lnTo>
                  <a:pt x="42" y="5796"/>
                </a:lnTo>
                <a:lnTo>
                  <a:pt x="42" y="6006"/>
                </a:lnTo>
                <a:lnTo>
                  <a:pt x="21" y="6173"/>
                </a:lnTo>
                <a:lnTo>
                  <a:pt x="21" y="6466"/>
                </a:lnTo>
                <a:lnTo>
                  <a:pt x="0" y="6654"/>
                </a:lnTo>
                <a:lnTo>
                  <a:pt x="21" y="6696"/>
                </a:lnTo>
                <a:lnTo>
                  <a:pt x="105" y="6738"/>
                </a:lnTo>
                <a:lnTo>
                  <a:pt x="126" y="6759"/>
                </a:lnTo>
                <a:lnTo>
                  <a:pt x="189" y="6738"/>
                </a:lnTo>
                <a:lnTo>
                  <a:pt x="210" y="6654"/>
                </a:lnTo>
                <a:lnTo>
                  <a:pt x="398" y="6654"/>
                </a:lnTo>
                <a:lnTo>
                  <a:pt x="461" y="6696"/>
                </a:lnTo>
                <a:lnTo>
                  <a:pt x="523" y="6675"/>
                </a:lnTo>
                <a:lnTo>
                  <a:pt x="523" y="6591"/>
                </a:lnTo>
                <a:lnTo>
                  <a:pt x="712" y="6466"/>
                </a:lnTo>
                <a:lnTo>
                  <a:pt x="754" y="6466"/>
                </a:lnTo>
                <a:lnTo>
                  <a:pt x="858" y="6529"/>
                </a:lnTo>
                <a:lnTo>
                  <a:pt x="879" y="6529"/>
                </a:lnTo>
                <a:lnTo>
                  <a:pt x="921" y="6487"/>
                </a:lnTo>
                <a:lnTo>
                  <a:pt x="963" y="6466"/>
                </a:lnTo>
                <a:lnTo>
                  <a:pt x="1046" y="6529"/>
                </a:lnTo>
                <a:lnTo>
                  <a:pt x="1046" y="6550"/>
                </a:lnTo>
                <a:lnTo>
                  <a:pt x="1130" y="6571"/>
                </a:lnTo>
                <a:lnTo>
                  <a:pt x="1088" y="6633"/>
                </a:lnTo>
                <a:lnTo>
                  <a:pt x="1151" y="6654"/>
                </a:lnTo>
                <a:lnTo>
                  <a:pt x="1256" y="6759"/>
                </a:lnTo>
                <a:lnTo>
                  <a:pt x="1381" y="6801"/>
                </a:lnTo>
                <a:lnTo>
                  <a:pt x="1486" y="6759"/>
                </a:lnTo>
                <a:lnTo>
                  <a:pt x="1507" y="6759"/>
                </a:lnTo>
                <a:lnTo>
                  <a:pt x="1590" y="6696"/>
                </a:lnTo>
                <a:lnTo>
                  <a:pt x="1653" y="6696"/>
                </a:lnTo>
                <a:lnTo>
                  <a:pt x="1674" y="6738"/>
                </a:lnTo>
                <a:lnTo>
                  <a:pt x="3850" y="6738"/>
                </a:lnTo>
                <a:lnTo>
                  <a:pt x="3871" y="6759"/>
                </a:lnTo>
                <a:lnTo>
                  <a:pt x="3913" y="6863"/>
                </a:lnTo>
                <a:lnTo>
                  <a:pt x="3976" y="6905"/>
                </a:lnTo>
                <a:lnTo>
                  <a:pt x="4101" y="6968"/>
                </a:lnTo>
                <a:lnTo>
                  <a:pt x="4206" y="6989"/>
                </a:lnTo>
                <a:lnTo>
                  <a:pt x="4311" y="6968"/>
                </a:lnTo>
                <a:lnTo>
                  <a:pt x="4373" y="6989"/>
                </a:lnTo>
                <a:lnTo>
                  <a:pt x="4394" y="7052"/>
                </a:lnTo>
                <a:lnTo>
                  <a:pt x="4478" y="7073"/>
                </a:lnTo>
                <a:lnTo>
                  <a:pt x="4541" y="7010"/>
                </a:lnTo>
                <a:lnTo>
                  <a:pt x="4645" y="6989"/>
                </a:lnTo>
                <a:lnTo>
                  <a:pt x="4792" y="7010"/>
                </a:lnTo>
                <a:lnTo>
                  <a:pt x="4855" y="7010"/>
                </a:lnTo>
                <a:lnTo>
                  <a:pt x="4896" y="6947"/>
                </a:lnTo>
                <a:lnTo>
                  <a:pt x="4917" y="6968"/>
                </a:lnTo>
                <a:lnTo>
                  <a:pt x="4959" y="6968"/>
                </a:lnTo>
                <a:lnTo>
                  <a:pt x="5106" y="7094"/>
                </a:lnTo>
                <a:lnTo>
                  <a:pt x="5210" y="7115"/>
                </a:lnTo>
                <a:lnTo>
                  <a:pt x="5357" y="7115"/>
                </a:lnTo>
                <a:lnTo>
                  <a:pt x="5357" y="7073"/>
                </a:lnTo>
                <a:lnTo>
                  <a:pt x="5440" y="7052"/>
                </a:lnTo>
                <a:lnTo>
                  <a:pt x="5482" y="7073"/>
                </a:lnTo>
                <a:lnTo>
                  <a:pt x="5545" y="7094"/>
                </a:lnTo>
                <a:lnTo>
                  <a:pt x="5587" y="7073"/>
                </a:lnTo>
                <a:lnTo>
                  <a:pt x="5629" y="7115"/>
                </a:lnTo>
                <a:lnTo>
                  <a:pt x="5671" y="7115"/>
                </a:lnTo>
                <a:lnTo>
                  <a:pt x="5692" y="7156"/>
                </a:lnTo>
                <a:lnTo>
                  <a:pt x="5838" y="7156"/>
                </a:lnTo>
                <a:lnTo>
                  <a:pt x="6717" y="6947"/>
                </a:lnTo>
                <a:lnTo>
                  <a:pt x="6696" y="6843"/>
                </a:lnTo>
                <a:lnTo>
                  <a:pt x="6612" y="6801"/>
                </a:lnTo>
                <a:lnTo>
                  <a:pt x="6570" y="6738"/>
                </a:lnTo>
                <a:lnTo>
                  <a:pt x="6508" y="6675"/>
                </a:lnTo>
                <a:lnTo>
                  <a:pt x="6424" y="6633"/>
                </a:lnTo>
                <a:lnTo>
                  <a:pt x="6361" y="6571"/>
                </a:lnTo>
                <a:lnTo>
                  <a:pt x="6256" y="6424"/>
                </a:lnTo>
                <a:lnTo>
                  <a:pt x="6173" y="6382"/>
                </a:lnTo>
                <a:lnTo>
                  <a:pt x="6110" y="6319"/>
                </a:lnTo>
                <a:lnTo>
                  <a:pt x="6047" y="6257"/>
                </a:lnTo>
                <a:lnTo>
                  <a:pt x="5964" y="6152"/>
                </a:lnTo>
                <a:lnTo>
                  <a:pt x="5943" y="6110"/>
                </a:lnTo>
                <a:lnTo>
                  <a:pt x="5984" y="4164"/>
                </a:lnTo>
                <a:lnTo>
                  <a:pt x="7219" y="4164"/>
                </a:lnTo>
                <a:lnTo>
                  <a:pt x="7198" y="4122"/>
                </a:lnTo>
                <a:lnTo>
                  <a:pt x="7219" y="3955"/>
                </a:lnTo>
                <a:lnTo>
                  <a:pt x="7240" y="3913"/>
                </a:lnTo>
                <a:lnTo>
                  <a:pt x="7240" y="3809"/>
                </a:lnTo>
                <a:lnTo>
                  <a:pt x="7198" y="3704"/>
                </a:lnTo>
                <a:lnTo>
                  <a:pt x="7198" y="3558"/>
                </a:lnTo>
                <a:lnTo>
                  <a:pt x="7198" y="3348"/>
                </a:lnTo>
                <a:lnTo>
                  <a:pt x="7156" y="3118"/>
                </a:lnTo>
                <a:lnTo>
                  <a:pt x="7198" y="3097"/>
                </a:lnTo>
                <a:lnTo>
                  <a:pt x="7198" y="3034"/>
                </a:lnTo>
                <a:lnTo>
                  <a:pt x="7198" y="3013"/>
                </a:lnTo>
                <a:lnTo>
                  <a:pt x="7093" y="3013"/>
                </a:lnTo>
                <a:lnTo>
                  <a:pt x="6989" y="3034"/>
                </a:lnTo>
                <a:lnTo>
                  <a:pt x="6905" y="3097"/>
                </a:lnTo>
                <a:lnTo>
                  <a:pt x="6821" y="3118"/>
                </a:lnTo>
                <a:lnTo>
                  <a:pt x="6780" y="3139"/>
                </a:lnTo>
                <a:lnTo>
                  <a:pt x="6717" y="3118"/>
                </a:lnTo>
                <a:lnTo>
                  <a:pt x="6570" y="3118"/>
                </a:lnTo>
                <a:lnTo>
                  <a:pt x="6508" y="3097"/>
                </a:lnTo>
                <a:lnTo>
                  <a:pt x="6424" y="3034"/>
                </a:lnTo>
                <a:lnTo>
                  <a:pt x="6382" y="3034"/>
                </a:lnTo>
                <a:lnTo>
                  <a:pt x="6361" y="3076"/>
                </a:lnTo>
                <a:lnTo>
                  <a:pt x="6298" y="3097"/>
                </a:lnTo>
                <a:lnTo>
                  <a:pt x="6256" y="3118"/>
                </a:lnTo>
                <a:lnTo>
                  <a:pt x="6194" y="3118"/>
                </a:lnTo>
                <a:lnTo>
                  <a:pt x="6173" y="3097"/>
                </a:lnTo>
                <a:lnTo>
                  <a:pt x="6173" y="2972"/>
                </a:lnTo>
                <a:lnTo>
                  <a:pt x="6215" y="2930"/>
                </a:lnTo>
                <a:lnTo>
                  <a:pt x="6215" y="2909"/>
                </a:lnTo>
                <a:lnTo>
                  <a:pt x="6256" y="2825"/>
                </a:lnTo>
                <a:lnTo>
                  <a:pt x="6173" y="2783"/>
                </a:lnTo>
                <a:lnTo>
                  <a:pt x="6173" y="2658"/>
                </a:lnTo>
                <a:lnTo>
                  <a:pt x="6194" y="2616"/>
                </a:lnTo>
                <a:lnTo>
                  <a:pt x="6194" y="2553"/>
                </a:lnTo>
                <a:lnTo>
                  <a:pt x="6110" y="2490"/>
                </a:lnTo>
                <a:lnTo>
                  <a:pt x="6110" y="2407"/>
                </a:lnTo>
                <a:lnTo>
                  <a:pt x="6152" y="2344"/>
                </a:lnTo>
                <a:lnTo>
                  <a:pt x="6110" y="2281"/>
                </a:lnTo>
                <a:lnTo>
                  <a:pt x="6068" y="2260"/>
                </a:lnTo>
                <a:lnTo>
                  <a:pt x="6047" y="2197"/>
                </a:lnTo>
                <a:lnTo>
                  <a:pt x="6005" y="2177"/>
                </a:lnTo>
                <a:lnTo>
                  <a:pt x="6005" y="2093"/>
                </a:lnTo>
                <a:lnTo>
                  <a:pt x="5964" y="2051"/>
                </a:lnTo>
                <a:lnTo>
                  <a:pt x="5964" y="1967"/>
                </a:lnTo>
                <a:lnTo>
                  <a:pt x="5901" y="1925"/>
                </a:lnTo>
                <a:lnTo>
                  <a:pt x="5964" y="1821"/>
                </a:lnTo>
                <a:lnTo>
                  <a:pt x="5964" y="1612"/>
                </a:lnTo>
                <a:lnTo>
                  <a:pt x="5943" y="1528"/>
                </a:lnTo>
                <a:lnTo>
                  <a:pt x="5943" y="1507"/>
                </a:lnTo>
                <a:lnTo>
                  <a:pt x="5964" y="1444"/>
                </a:lnTo>
                <a:lnTo>
                  <a:pt x="5964" y="1361"/>
                </a:lnTo>
                <a:lnTo>
                  <a:pt x="5901" y="1298"/>
                </a:lnTo>
                <a:lnTo>
                  <a:pt x="5943" y="1193"/>
                </a:lnTo>
                <a:lnTo>
                  <a:pt x="5984" y="1089"/>
                </a:lnTo>
                <a:lnTo>
                  <a:pt x="5984" y="1005"/>
                </a:lnTo>
                <a:lnTo>
                  <a:pt x="5984" y="921"/>
                </a:lnTo>
                <a:lnTo>
                  <a:pt x="5964" y="837"/>
                </a:lnTo>
                <a:lnTo>
                  <a:pt x="5315" y="796"/>
                </a:lnTo>
                <a:lnTo>
                  <a:pt x="5273" y="733"/>
                </a:lnTo>
                <a:lnTo>
                  <a:pt x="5315" y="691"/>
                </a:lnTo>
                <a:lnTo>
                  <a:pt x="5336" y="607"/>
                </a:lnTo>
                <a:lnTo>
                  <a:pt x="5147" y="586"/>
                </a:lnTo>
                <a:lnTo>
                  <a:pt x="5147" y="628"/>
                </a:lnTo>
                <a:lnTo>
                  <a:pt x="4583" y="670"/>
                </a:lnTo>
                <a:lnTo>
                  <a:pt x="4583" y="817"/>
                </a:lnTo>
                <a:lnTo>
                  <a:pt x="4520" y="921"/>
                </a:lnTo>
                <a:lnTo>
                  <a:pt x="4478" y="942"/>
                </a:lnTo>
                <a:lnTo>
                  <a:pt x="4499" y="1047"/>
                </a:lnTo>
                <a:lnTo>
                  <a:pt x="4499" y="1214"/>
                </a:lnTo>
                <a:lnTo>
                  <a:pt x="4059" y="1235"/>
                </a:lnTo>
                <a:lnTo>
                  <a:pt x="3976" y="1298"/>
                </a:lnTo>
                <a:lnTo>
                  <a:pt x="3787" y="1256"/>
                </a:lnTo>
                <a:lnTo>
                  <a:pt x="3704" y="1235"/>
                </a:lnTo>
                <a:lnTo>
                  <a:pt x="3599" y="1256"/>
                </a:lnTo>
                <a:lnTo>
                  <a:pt x="3453" y="1256"/>
                </a:lnTo>
                <a:lnTo>
                  <a:pt x="3390" y="1235"/>
                </a:lnTo>
                <a:lnTo>
                  <a:pt x="3369" y="1026"/>
                </a:lnTo>
                <a:lnTo>
                  <a:pt x="3285" y="921"/>
                </a:lnTo>
                <a:lnTo>
                  <a:pt x="3243" y="837"/>
                </a:lnTo>
                <a:lnTo>
                  <a:pt x="3181" y="817"/>
                </a:lnTo>
                <a:lnTo>
                  <a:pt x="3181" y="733"/>
                </a:lnTo>
                <a:lnTo>
                  <a:pt x="3160" y="691"/>
                </a:lnTo>
                <a:lnTo>
                  <a:pt x="3139" y="565"/>
                </a:lnTo>
                <a:lnTo>
                  <a:pt x="3076" y="461"/>
                </a:lnTo>
                <a:lnTo>
                  <a:pt x="3076" y="377"/>
                </a:lnTo>
                <a:lnTo>
                  <a:pt x="3118" y="314"/>
                </a:lnTo>
                <a:lnTo>
                  <a:pt x="3076" y="252"/>
                </a:lnTo>
                <a:lnTo>
                  <a:pt x="3034" y="189"/>
                </a:lnTo>
                <a:lnTo>
                  <a:pt x="3034" y="105"/>
                </a:lnTo>
                <a:lnTo>
                  <a:pt x="3034" y="84"/>
                </a:lnTo>
                <a:lnTo>
                  <a:pt x="3034" y="0"/>
                </a:lnTo>
                <a:lnTo>
                  <a:pt x="2030" y="0"/>
                </a:lnTo>
                <a:lnTo>
                  <a:pt x="1821" y="42"/>
                </a:lnTo>
                <a:lnTo>
                  <a:pt x="1653"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58" name="Google Shape;10627;p32">
            <a:extLst>
              <a:ext uri="{FF2B5EF4-FFF2-40B4-BE49-F238E27FC236}">
                <a16:creationId xmlns:a16="http://schemas.microsoft.com/office/drawing/2014/main" id="{E02DE6E1-8088-C9EC-0B35-975584DC3F58}"/>
              </a:ext>
            </a:extLst>
          </p:cNvPr>
          <p:cNvSpPr/>
          <p:nvPr/>
        </p:nvSpPr>
        <p:spPr>
          <a:xfrm>
            <a:off x="8284689" y="4620115"/>
            <a:ext cx="174875" cy="154642"/>
          </a:xfrm>
          <a:custGeom>
            <a:avLst/>
            <a:gdLst/>
            <a:ahLst/>
            <a:cxnLst/>
            <a:rect l="l" t="t" r="r" b="b"/>
            <a:pathLst>
              <a:path w="4521" h="4123" extrusionOk="0">
                <a:moveTo>
                  <a:pt x="2679" y="1"/>
                </a:moveTo>
                <a:lnTo>
                  <a:pt x="2533" y="43"/>
                </a:lnTo>
                <a:lnTo>
                  <a:pt x="2470" y="63"/>
                </a:lnTo>
                <a:lnTo>
                  <a:pt x="2386" y="105"/>
                </a:lnTo>
                <a:lnTo>
                  <a:pt x="2219" y="210"/>
                </a:lnTo>
                <a:lnTo>
                  <a:pt x="2177" y="273"/>
                </a:lnTo>
                <a:lnTo>
                  <a:pt x="2177" y="335"/>
                </a:lnTo>
                <a:lnTo>
                  <a:pt x="2156" y="377"/>
                </a:lnTo>
                <a:lnTo>
                  <a:pt x="2177" y="440"/>
                </a:lnTo>
                <a:lnTo>
                  <a:pt x="2156" y="482"/>
                </a:lnTo>
                <a:lnTo>
                  <a:pt x="2114" y="524"/>
                </a:lnTo>
                <a:lnTo>
                  <a:pt x="1905" y="587"/>
                </a:lnTo>
                <a:lnTo>
                  <a:pt x="1570" y="838"/>
                </a:lnTo>
                <a:lnTo>
                  <a:pt x="1319" y="1152"/>
                </a:lnTo>
                <a:lnTo>
                  <a:pt x="1131" y="1403"/>
                </a:lnTo>
                <a:lnTo>
                  <a:pt x="963" y="1465"/>
                </a:lnTo>
                <a:lnTo>
                  <a:pt x="859" y="1424"/>
                </a:lnTo>
                <a:lnTo>
                  <a:pt x="796" y="1361"/>
                </a:lnTo>
                <a:lnTo>
                  <a:pt x="754" y="1361"/>
                </a:lnTo>
                <a:lnTo>
                  <a:pt x="733" y="1319"/>
                </a:lnTo>
                <a:lnTo>
                  <a:pt x="712" y="1361"/>
                </a:lnTo>
                <a:lnTo>
                  <a:pt x="650" y="1298"/>
                </a:lnTo>
                <a:lnTo>
                  <a:pt x="524" y="1319"/>
                </a:lnTo>
                <a:lnTo>
                  <a:pt x="419" y="1403"/>
                </a:lnTo>
                <a:lnTo>
                  <a:pt x="378" y="1403"/>
                </a:lnTo>
                <a:lnTo>
                  <a:pt x="315" y="1361"/>
                </a:lnTo>
                <a:lnTo>
                  <a:pt x="210" y="1298"/>
                </a:lnTo>
                <a:lnTo>
                  <a:pt x="64" y="1277"/>
                </a:lnTo>
                <a:lnTo>
                  <a:pt x="1" y="1277"/>
                </a:lnTo>
                <a:lnTo>
                  <a:pt x="22" y="1319"/>
                </a:lnTo>
                <a:lnTo>
                  <a:pt x="22" y="1382"/>
                </a:lnTo>
                <a:lnTo>
                  <a:pt x="22" y="1424"/>
                </a:lnTo>
                <a:lnTo>
                  <a:pt x="22" y="1486"/>
                </a:lnTo>
                <a:lnTo>
                  <a:pt x="106" y="1570"/>
                </a:lnTo>
                <a:lnTo>
                  <a:pt x="168" y="1591"/>
                </a:lnTo>
                <a:lnTo>
                  <a:pt x="231" y="1633"/>
                </a:lnTo>
                <a:lnTo>
                  <a:pt x="294" y="1716"/>
                </a:lnTo>
                <a:lnTo>
                  <a:pt x="294" y="1779"/>
                </a:lnTo>
                <a:lnTo>
                  <a:pt x="315" y="1800"/>
                </a:lnTo>
                <a:lnTo>
                  <a:pt x="378" y="1884"/>
                </a:lnTo>
                <a:lnTo>
                  <a:pt x="398" y="1988"/>
                </a:lnTo>
                <a:lnTo>
                  <a:pt x="440" y="2030"/>
                </a:lnTo>
                <a:lnTo>
                  <a:pt x="503" y="2114"/>
                </a:lnTo>
                <a:lnTo>
                  <a:pt x="545" y="2156"/>
                </a:lnTo>
                <a:lnTo>
                  <a:pt x="587" y="2156"/>
                </a:lnTo>
                <a:lnTo>
                  <a:pt x="629" y="2240"/>
                </a:lnTo>
                <a:lnTo>
                  <a:pt x="796" y="2512"/>
                </a:lnTo>
                <a:lnTo>
                  <a:pt x="901" y="2574"/>
                </a:lnTo>
                <a:lnTo>
                  <a:pt x="1005" y="2637"/>
                </a:lnTo>
                <a:lnTo>
                  <a:pt x="1047" y="2679"/>
                </a:lnTo>
                <a:lnTo>
                  <a:pt x="1131" y="2742"/>
                </a:lnTo>
                <a:lnTo>
                  <a:pt x="1131" y="2763"/>
                </a:lnTo>
                <a:lnTo>
                  <a:pt x="1131" y="2825"/>
                </a:lnTo>
                <a:lnTo>
                  <a:pt x="1152" y="2867"/>
                </a:lnTo>
                <a:lnTo>
                  <a:pt x="1256" y="2888"/>
                </a:lnTo>
                <a:lnTo>
                  <a:pt x="1340" y="2972"/>
                </a:lnTo>
                <a:lnTo>
                  <a:pt x="1319" y="3056"/>
                </a:lnTo>
                <a:lnTo>
                  <a:pt x="1340" y="3181"/>
                </a:lnTo>
                <a:lnTo>
                  <a:pt x="1340" y="3265"/>
                </a:lnTo>
                <a:lnTo>
                  <a:pt x="1382" y="3369"/>
                </a:lnTo>
                <a:lnTo>
                  <a:pt x="1487" y="3453"/>
                </a:lnTo>
                <a:lnTo>
                  <a:pt x="1549" y="3558"/>
                </a:lnTo>
                <a:lnTo>
                  <a:pt x="1675" y="3579"/>
                </a:lnTo>
                <a:lnTo>
                  <a:pt x="1759" y="3558"/>
                </a:lnTo>
                <a:lnTo>
                  <a:pt x="1884" y="3600"/>
                </a:lnTo>
                <a:lnTo>
                  <a:pt x="1968" y="3600"/>
                </a:lnTo>
                <a:lnTo>
                  <a:pt x="2093" y="3683"/>
                </a:lnTo>
                <a:lnTo>
                  <a:pt x="2156" y="3683"/>
                </a:lnTo>
                <a:lnTo>
                  <a:pt x="2198" y="3725"/>
                </a:lnTo>
                <a:lnTo>
                  <a:pt x="2198" y="3788"/>
                </a:lnTo>
                <a:lnTo>
                  <a:pt x="2261" y="3830"/>
                </a:lnTo>
                <a:lnTo>
                  <a:pt x="2303" y="3893"/>
                </a:lnTo>
                <a:lnTo>
                  <a:pt x="2491" y="3872"/>
                </a:lnTo>
                <a:lnTo>
                  <a:pt x="2616" y="3893"/>
                </a:lnTo>
                <a:lnTo>
                  <a:pt x="2679" y="3976"/>
                </a:lnTo>
                <a:lnTo>
                  <a:pt x="2742" y="3976"/>
                </a:lnTo>
                <a:lnTo>
                  <a:pt x="2888" y="4018"/>
                </a:lnTo>
                <a:lnTo>
                  <a:pt x="2909" y="4039"/>
                </a:lnTo>
                <a:lnTo>
                  <a:pt x="3014" y="4018"/>
                </a:lnTo>
                <a:lnTo>
                  <a:pt x="3160" y="3997"/>
                </a:lnTo>
                <a:lnTo>
                  <a:pt x="3349" y="4039"/>
                </a:lnTo>
                <a:lnTo>
                  <a:pt x="3453" y="4123"/>
                </a:lnTo>
                <a:lnTo>
                  <a:pt x="4081" y="3474"/>
                </a:lnTo>
                <a:lnTo>
                  <a:pt x="4081" y="3286"/>
                </a:lnTo>
                <a:lnTo>
                  <a:pt x="4102" y="3202"/>
                </a:lnTo>
                <a:lnTo>
                  <a:pt x="4144" y="3056"/>
                </a:lnTo>
                <a:lnTo>
                  <a:pt x="4165" y="2972"/>
                </a:lnTo>
                <a:lnTo>
                  <a:pt x="4144" y="2867"/>
                </a:lnTo>
                <a:lnTo>
                  <a:pt x="4165" y="2784"/>
                </a:lnTo>
                <a:lnTo>
                  <a:pt x="4248" y="2784"/>
                </a:lnTo>
                <a:lnTo>
                  <a:pt x="4269" y="2742"/>
                </a:lnTo>
                <a:lnTo>
                  <a:pt x="4374" y="2637"/>
                </a:lnTo>
                <a:lnTo>
                  <a:pt x="4458" y="2532"/>
                </a:lnTo>
                <a:lnTo>
                  <a:pt x="4416" y="2449"/>
                </a:lnTo>
                <a:lnTo>
                  <a:pt x="4374" y="2407"/>
                </a:lnTo>
                <a:lnTo>
                  <a:pt x="4374" y="2302"/>
                </a:lnTo>
                <a:lnTo>
                  <a:pt x="4416" y="2240"/>
                </a:lnTo>
                <a:lnTo>
                  <a:pt x="4395" y="2135"/>
                </a:lnTo>
                <a:lnTo>
                  <a:pt x="4290" y="2051"/>
                </a:lnTo>
                <a:lnTo>
                  <a:pt x="4290" y="2009"/>
                </a:lnTo>
                <a:lnTo>
                  <a:pt x="4374" y="1988"/>
                </a:lnTo>
                <a:lnTo>
                  <a:pt x="4374" y="1842"/>
                </a:lnTo>
                <a:lnTo>
                  <a:pt x="4374" y="1737"/>
                </a:lnTo>
                <a:lnTo>
                  <a:pt x="4479" y="1696"/>
                </a:lnTo>
                <a:lnTo>
                  <a:pt x="4500" y="1612"/>
                </a:lnTo>
                <a:lnTo>
                  <a:pt x="4416" y="1612"/>
                </a:lnTo>
                <a:lnTo>
                  <a:pt x="4374" y="1570"/>
                </a:lnTo>
                <a:lnTo>
                  <a:pt x="4416" y="1465"/>
                </a:lnTo>
                <a:lnTo>
                  <a:pt x="4458" y="1298"/>
                </a:lnTo>
                <a:lnTo>
                  <a:pt x="4500" y="1214"/>
                </a:lnTo>
                <a:lnTo>
                  <a:pt x="4500" y="1152"/>
                </a:lnTo>
                <a:lnTo>
                  <a:pt x="4479" y="1068"/>
                </a:lnTo>
                <a:lnTo>
                  <a:pt x="4500" y="984"/>
                </a:lnTo>
                <a:lnTo>
                  <a:pt x="4479" y="900"/>
                </a:lnTo>
                <a:lnTo>
                  <a:pt x="4520" y="796"/>
                </a:lnTo>
                <a:lnTo>
                  <a:pt x="4520" y="733"/>
                </a:lnTo>
                <a:lnTo>
                  <a:pt x="4395" y="691"/>
                </a:lnTo>
                <a:lnTo>
                  <a:pt x="4353" y="628"/>
                </a:lnTo>
                <a:lnTo>
                  <a:pt x="4248" y="545"/>
                </a:lnTo>
                <a:lnTo>
                  <a:pt x="4060" y="545"/>
                </a:lnTo>
                <a:lnTo>
                  <a:pt x="3956" y="524"/>
                </a:lnTo>
                <a:lnTo>
                  <a:pt x="3851" y="377"/>
                </a:lnTo>
                <a:lnTo>
                  <a:pt x="3683" y="273"/>
                </a:lnTo>
                <a:lnTo>
                  <a:pt x="3537" y="252"/>
                </a:lnTo>
                <a:lnTo>
                  <a:pt x="3474" y="315"/>
                </a:lnTo>
                <a:lnTo>
                  <a:pt x="3432" y="335"/>
                </a:lnTo>
                <a:lnTo>
                  <a:pt x="3411" y="252"/>
                </a:lnTo>
                <a:lnTo>
                  <a:pt x="3328" y="252"/>
                </a:lnTo>
                <a:lnTo>
                  <a:pt x="3119" y="231"/>
                </a:lnTo>
                <a:lnTo>
                  <a:pt x="3098" y="43"/>
                </a:lnTo>
                <a:lnTo>
                  <a:pt x="3035" y="43"/>
                </a:lnTo>
                <a:lnTo>
                  <a:pt x="2909" y="22"/>
                </a:lnTo>
                <a:lnTo>
                  <a:pt x="2847" y="43"/>
                </a:lnTo>
                <a:lnTo>
                  <a:pt x="2826"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59" name="Google Shape;10628;p32">
            <a:extLst>
              <a:ext uri="{FF2B5EF4-FFF2-40B4-BE49-F238E27FC236}">
                <a16:creationId xmlns:a16="http://schemas.microsoft.com/office/drawing/2014/main" id="{71B69BF4-6929-C7DD-39C8-B5A627929FA0}"/>
              </a:ext>
            </a:extLst>
          </p:cNvPr>
          <p:cNvSpPr/>
          <p:nvPr/>
        </p:nvSpPr>
        <p:spPr>
          <a:xfrm>
            <a:off x="8164121" y="4668012"/>
            <a:ext cx="209648" cy="203288"/>
          </a:xfrm>
          <a:custGeom>
            <a:avLst/>
            <a:gdLst/>
            <a:ahLst/>
            <a:cxnLst/>
            <a:rect l="l" t="t" r="r" b="b"/>
            <a:pathLst>
              <a:path w="5420" h="5420" extrusionOk="0">
                <a:moveTo>
                  <a:pt x="3118" y="0"/>
                </a:moveTo>
                <a:lnTo>
                  <a:pt x="3013" y="21"/>
                </a:lnTo>
                <a:lnTo>
                  <a:pt x="2825" y="105"/>
                </a:lnTo>
                <a:lnTo>
                  <a:pt x="2762" y="147"/>
                </a:lnTo>
                <a:lnTo>
                  <a:pt x="2679" y="126"/>
                </a:lnTo>
                <a:lnTo>
                  <a:pt x="2658" y="105"/>
                </a:lnTo>
                <a:lnTo>
                  <a:pt x="2511" y="105"/>
                </a:lnTo>
                <a:lnTo>
                  <a:pt x="2407" y="230"/>
                </a:lnTo>
                <a:lnTo>
                  <a:pt x="2281" y="356"/>
                </a:lnTo>
                <a:lnTo>
                  <a:pt x="2093" y="502"/>
                </a:lnTo>
                <a:lnTo>
                  <a:pt x="2051" y="502"/>
                </a:lnTo>
                <a:lnTo>
                  <a:pt x="2072" y="419"/>
                </a:lnTo>
                <a:lnTo>
                  <a:pt x="2093" y="356"/>
                </a:lnTo>
                <a:lnTo>
                  <a:pt x="2051" y="335"/>
                </a:lnTo>
                <a:lnTo>
                  <a:pt x="2030" y="251"/>
                </a:lnTo>
                <a:lnTo>
                  <a:pt x="1988" y="230"/>
                </a:lnTo>
                <a:lnTo>
                  <a:pt x="1883" y="230"/>
                </a:lnTo>
                <a:lnTo>
                  <a:pt x="1716" y="293"/>
                </a:lnTo>
                <a:lnTo>
                  <a:pt x="1151" y="419"/>
                </a:lnTo>
                <a:lnTo>
                  <a:pt x="733" y="419"/>
                </a:lnTo>
                <a:lnTo>
                  <a:pt x="628" y="2490"/>
                </a:lnTo>
                <a:lnTo>
                  <a:pt x="105" y="2490"/>
                </a:lnTo>
                <a:lnTo>
                  <a:pt x="0" y="4310"/>
                </a:lnTo>
                <a:lnTo>
                  <a:pt x="210" y="4436"/>
                </a:lnTo>
                <a:lnTo>
                  <a:pt x="272" y="4624"/>
                </a:lnTo>
                <a:lnTo>
                  <a:pt x="419" y="4938"/>
                </a:lnTo>
                <a:lnTo>
                  <a:pt x="398" y="5105"/>
                </a:lnTo>
                <a:lnTo>
                  <a:pt x="314" y="5273"/>
                </a:lnTo>
                <a:lnTo>
                  <a:pt x="314" y="5377"/>
                </a:lnTo>
                <a:lnTo>
                  <a:pt x="482" y="5357"/>
                </a:lnTo>
                <a:lnTo>
                  <a:pt x="628" y="5419"/>
                </a:lnTo>
                <a:lnTo>
                  <a:pt x="712" y="5357"/>
                </a:lnTo>
                <a:lnTo>
                  <a:pt x="879" y="5377"/>
                </a:lnTo>
                <a:lnTo>
                  <a:pt x="942" y="5294"/>
                </a:lnTo>
                <a:lnTo>
                  <a:pt x="1088" y="5273"/>
                </a:lnTo>
                <a:lnTo>
                  <a:pt x="1193" y="5210"/>
                </a:lnTo>
                <a:lnTo>
                  <a:pt x="1235" y="5126"/>
                </a:lnTo>
                <a:lnTo>
                  <a:pt x="1423" y="5043"/>
                </a:lnTo>
                <a:lnTo>
                  <a:pt x="1528" y="4938"/>
                </a:lnTo>
                <a:lnTo>
                  <a:pt x="1611" y="4708"/>
                </a:lnTo>
                <a:lnTo>
                  <a:pt x="1758" y="4582"/>
                </a:lnTo>
                <a:lnTo>
                  <a:pt x="1925" y="4540"/>
                </a:lnTo>
                <a:lnTo>
                  <a:pt x="2093" y="4603"/>
                </a:lnTo>
                <a:lnTo>
                  <a:pt x="2155" y="4645"/>
                </a:lnTo>
                <a:lnTo>
                  <a:pt x="2239" y="4687"/>
                </a:lnTo>
                <a:lnTo>
                  <a:pt x="2448" y="4771"/>
                </a:lnTo>
                <a:lnTo>
                  <a:pt x="2511" y="4771"/>
                </a:lnTo>
                <a:lnTo>
                  <a:pt x="2616" y="4812"/>
                </a:lnTo>
                <a:lnTo>
                  <a:pt x="2762" y="4771"/>
                </a:lnTo>
                <a:lnTo>
                  <a:pt x="2888" y="4771"/>
                </a:lnTo>
                <a:lnTo>
                  <a:pt x="2992" y="4750"/>
                </a:lnTo>
                <a:lnTo>
                  <a:pt x="3013" y="4812"/>
                </a:lnTo>
                <a:lnTo>
                  <a:pt x="3097" y="4854"/>
                </a:lnTo>
                <a:lnTo>
                  <a:pt x="3223" y="4750"/>
                </a:lnTo>
                <a:lnTo>
                  <a:pt x="3202" y="4729"/>
                </a:lnTo>
                <a:lnTo>
                  <a:pt x="3223" y="4624"/>
                </a:lnTo>
                <a:lnTo>
                  <a:pt x="3223" y="4540"/>
                </a:lnTo>
                <a:lnTo>
                  <a:pt x="3285" y="4499"/>
                </a:lnTo>
                <a:lnTo>
                  <a:pt x="3285" y="4331"/>
                </a:lnTo>
                <a:lnTo>
                  <a:pt x="3327" y="4227"/>
                </a:lnTo>
                <a:lnTo>
                  <a:pt x="3432" y="4206"/>
                </a:lnTo>
                <a:lnTo>
                  <a:pt x="3515" y="4164"/>
                </a:lnTo>
                <a:lnTo>
                  <a:pt x="3599" y="4164"/>
                </a:lnTo>
                <a:lnTo>
                  <a:pt x="3641" y="4101"/>
                </a:lnTo>
                <a:lnTo>
                  <a:pt x="3662" y="4080"/>
                </a:lnTo>
                <a:lnTo>
                  <a:pt x="3704" y="3996"/>
                </a:lnTo>
                <a:lnTo>
                  <a:pt x="3767" y="3955"/>
                </a:lnTo>
                <a:lnTo>
                  <a:pt x="3850" y="3913"/>
                </a:lnTo>
                <a:lnTo>
                  <a:pt x="3871" y="3871"/>
                </a:lnTo>
                <a:lnTo>
                  <a:pt x="3955" y="3850"/>
                </a:lnTo>
                <a:lnTo>
                  <a:pt x="3955" y="3766"/>
                </a:lnTo>
                <a:lnTo>
                  <a:pt x="3934" y="3704"/>
                </a:lnTo>
                <a:lnTo>
                  <a:pt x="3955" y="3578"/>
                </a:lnTo>
                <a:lnTo>
                  <a:pt x="4080" y="3369"/>
                </a:lnTo>
                <a:lnTo>
                  <a:pt x="4185" y="3327"/>
                </a:lnTo>
                <a:lnTo>
                  <a:pt x="4248" y="3327"/>
                </a:lnTo>
                <a:lnTo>
                  <a:pt x="4290" y="3264"/>
                </a:lnTo>
                <a:lnTo>
                  <a:pt x="4373" y="3243"/>
                </a:lnTo>
                <a:lnTo>
                  <a:pt x="4394" y="3180"/>
                </a:lnTo>
                <a:lnTo>
                  <a:pt x="4457" y="3139"/>
                </a:lnTo>
                <a:lnTo>
                  <a:pt x="4541" y="3076"/>
                </a:lnTo>
                <a:lnTo>
                  <a:pt x="4645" y="2971"/>
                </a:lnTo>
                <a:lnTo>
                  <a:pt x="4771" y="2950"/>
                </a:lnTo>
                <a:lnTo>
                  <a:pt x="4792" y="2971"/>
                </a:lnTo>
                <a:lnTo>
                  <a:pt x="4855" y="2950"/>
                </a:lnTo>
                <a:lnTo>
                  <a:pt x="4959" y="2950"/>
                </a:lnTo>
                <a:lnTo>
                  <a:pt x="5022" y="2867"/>
                </a:lnTo>
                <a:lnTo>
                  <a:pt x="5106" y="2867"/>
                </a:lnTo>
                <a:lnTo>
                  <a:pt x="5127" y="2762"/>
                </a:lnTo>
                <a:lnTo>
                  <a:pt x="5127" y="2720"/>
                </a:lnTo>
                <a:lnTo>
                  <a:pt x="5189" y="2657"/>
                </a:lnTo>
                <a:lnTo>
                  <a:pt x="5294" y="2657"/>
                </a:lnTo>
                <a:lnTo>
                  <a:pt x="5336" y="2616"/>
                </a:lnTo>
                <a:lnTo>
                  <a:pt x="5420" y="2616"/>
                </a:lnTo>
                <a:lnTo>
                  <a:pt x="5378" y="2553"/>
                </a:lnTo>
                <a:lnTo>
                  <a:pt x="5315" y="2511"/>
                </a:lnTo>
                <a:lnTo>
                  <a:pt x="5315" y="2448"/>
                </a:lnTo>
                <a:lnTo>
                  <a:pt x="5273" y="2406"/>
                </a:lnTo>
                <a:lnTo>
                  <a:pt x="5210" y="2406"/>
                </a:lnTo>
                <a:lnTo>
                  <a:pt x="5085" y="2323"/>
                </a:lnTo>
                <a:lnTo>
                  <a:pt x="5001" y="2323"/>
                </a:lnTo>
                <a:lnTo>
                  <a:pt x="4876" y="2281"/>
                </a:lnTo>
                <a:lnTo>
                  <a:pt x="4792" y="2302"/>
                </a:lnTo>
                <a:lnTo>
                  <a:pt x="4666" y="2281"/>
                </a:lnTo>
                <a:lnTo>
                  <a:pt x="4604" y="2176"/>
                </a:lnTo>
                <a:lnTo>
                  <a:pt x="4499" y="2092"/>
                </a:lnTo>
                <a:lnTo>
                  <a:pt x="4457" y="1988"/>
                </a:lnTo>
                <a:lnTo>
                  <a:pt x="4457" y="1904"/>
                </a:lnTo>
                <a:lnTo>
                  <a:pt x="4436" y="1779"/>
                </a:lnTo>
                <a:lnTo>
                  <a:pt x="4457" y="1695"/>
                </a:lnTo>
                <a:lnTo>
                  <a:pt x="4373" y="1611"/>
                </a:lnTo>
                <a:lnTo>
                  <a:pt x="4269" y="1590"/>
                </a:lnTo>
                <a:lnTo>
                  <a:pt x="4248" y="1548"/>
                </a:lnTo>
                <a:lnTo>
                  <a:pt x="4248" y="1486"/>
                </a:lnTo>
                <a:lnTo>
                  <a:pt x="4248" y="1465"/>
                </a:lnTo>
                <a:lnTo>
                  <a:pt x="4164" y="1402"/>
                </a:lnTo>
                <a:lnTo>
                  <a:pt x="4122" y="1360"/>
                </a:lnTo>
                <a:lnTo>
                  <a:pt x="4018" y="1297"/>
                </a:lnTo>
                <a:lnTo>
                  <a:pt x="3913" y="1235"/>
                </a:lnTo>
                <a:lnTo>
                  <a:pt x="3746" y="963"/>
                </a:lnTo>
                <a:lnTo>
                  <a:pt x="3704" y="879"/>
                </a:lnTo>
                <a:lnTo>
                  <a:pt x="3662" y="879"/>
                </a:lnTo>
                <a:lnTo>
                  <a:pt x="3620" y="837"/>
                </a:lnTo>
                <a:lnTo>
                  <a:pt x="3557" y="753"/>
                </a:lnTo>
                <a:lnTo>
                  <a:pt x="3515" y="711"/>
                </a:lnTo>
                <a:lnTo>
                  <a:pt x="3495" y="607"/>
                </a:lnTo>
                <a:lnTo>
                  <a:pt x="3432" y="523"/>
                </a:lnTo>
                <a:lnTo>
                  <a:pt x="3411" y="502"/>
                </a:lnTo>
                <a:lnTo>
                  <a:pt x="3411" y="439"/>
                </a:lnTo>
                <a:lnTo>
                  <a:pt x="3348" y="356"/>
                </a:lnTo>
                <a:lnTo>
                  <a:pt x="3285" y="314"/>
                </a:lnTo>
                <a:lnTo>
                  <a:pt x="3223" y="293"/>
                </a:lnTo>
                <a:lnTo>
                  <a:pt x="3139" y="209"/>
                </a:lnTo>
                <a:lnTo>
                  <a:pt x="3139" y="147"/>
                </a:lnTo>
                <a:lnTo>
                  <a:pt x="3139" y="105"/>
                </a:lnTo>
                <a:lnTo>
                  <a:pt x="3139" y="42"/>
                </a:lnTo>
                <a:lnTo>
                  <a:pt x="3118"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60" name="Google Shape;10629;p32">
            <a:extLst>
              <a:ext uri="{FF2B5EF4-FFF2-40B4-BE49-F238E27FC236}">
                <a16:creationId xmlns:a16="http://schemas.microsoft.com/office/drawing/2014/main" id="{21D26E86-807C-8B13-2DB1-99ABF13A7BC5}"/>
              </a:ext>
            </a:extLst>
          </p:cNvPr>
          <p:cNvSpPr/>
          <p:nvPr/>
        </p:nvSpPr>
        <p:spPr>
          <a:xfrm>
            <a:off x="7985264" y="4649148"/>
            <a:ext cx="299463" cy="273163"/>
          </a:xfrm>
          <a:custGeom>
            <a:avLst/>
            <a:gdLst/>
            <a:ahLst/>
            <a:cxnLst/>
            <a:rect l="l" t="t" r="r" b="b"/>
            <a:pathLst>
              <a:path w="7742" h="7283" extrusionOk="0">
                <a:moveTo>
                  <a:pt x="691" y="1"/>
                </a:moveTo>
                <a:lnTo>
                  <a:pt x="502" y="126"/>
                </a:lnTo>
                <a:lnTo>
                  <a:pt x="502" y="210"/>
                </a:lnTo>
                <a:lnTo>
                  <a:pt x="440" y="231"/>
                </a:lnTo>
                <a:lnTo>
                  <a:pt x="377" y="189"/>
                </a:lnTo>
                <a:lnTo>
                  <a:pt x="189" y="189"/>
                </a:lnTo>
                <a:lnTo>
                  <a:pt x="168" y="273"/>
                </a:lnTo>
                <a:lnTo>
                  <a:pt x="105" y="294"/>
                </a:lnTo>
                <a:lnTo>
                  <a:pt x="84" y="273"/>
                </a:lnTo>
                <a:lnTo>
                  <a:pt x="0" y="231"/>
                </a:lnTo>
                <a:lnTo>
                  <a:pt x="21" y="733"/>
                </a:lnTo>
                <a:lnTo>
                  <a:pt x="377" y="1068"/>
                </a:lnTo>
                <a:lnTo>
                  <a:pt x="544" y="1382"/>
                </a:lnTo>
                <a:lnTo>
                  <a:pt x="837" y="2051"/>
                </a:lnTo>
                <a:lnTo>
                  <a:pt x="858" y="2302"/>
                </a:lnTo>
                <a:lnTo>
                  <a:pt x="1151" y="2700"/>
                </a:lnTo>
                <a:lnTo>
                  <a:pt x="1151" y="2847"/>
                </a:lnTo>
                <a:lnTo>
                  <a:pt x="1465" y="3307"/>
                </a:lnTo>
                <a:lnTo>
                  <a:pt x="1465" y="3537"/>
                </a:lnTo>
                <a:lnTo>
                  <a:pt x="1381" y="3579"/>
                </a:lnTo>
                <a:lnTo>
                  <a:pt x="1465" y="3872"/>
                </a:lnTo>
                <a:lnTo>
                  <a:pt x="1486" y="4311"/>
                </a:lnTo>
                <a:lnTo>
                  <a:pt x="1674" y="4751"/>
                </a:lnTo>
                <a:lnTo>
                  <a:pt x="1653" y="5023"/>
                </a:lnTo>
                <a:lnTo>
                  <a:pt x="1695" y="5190"/>
                </a:lnTo>
                <a:lnTo>
                  <a:pt x="1632" y="5232"/>
                </a:lnTo>
                <a:lnTo>
                  <a:pt x="1674" y="5315"/>
                </a:lnTo>
                <a:lnTo>
                  <a:pt x="1737" y="5629"/>
                </a:lnTo>
                <a:lnTo>
                  <a:pt x="1800" y="5650"/>
                </a:lnTo>
                <a:lnTo>
                  <a:pt x="1862" y="5755"/>
                </a:lnTo>
                <a:lnTo>
                  <a:pt x="1800" y="5797"/>
                </a:lnTo>
                <a:lnTo>
                  <a:pt x="1800" y="5943"/>
                </a:lnTo>
                <a:lnTo>
                  <a:pt x="1883" y="6027"/>
                </a:lnTo>
                <a:lnTo>
                  <a:pt x="1904" y="6257"/>
                </a:lnTo>
                <a:lnTo>
                  <a:pt x="2009" y="6383"/>
                </a:lnTo>
                <a:lnTo>
                  <a:pt x="2155" y="6676"/>
                </a:lnTo>
                <a:lnTo>
                  <a:pt x="2281" y="6801"/>
                </a:lnTo>
                <a:lnTo>
                  <a:pt x="2302" y="6885"/>
                </a:lnTo>
                <a:lnTo>
                  <a:pt x="2511" y="7031"/>
                </a:lnTo>
                <a:lnTo>
                  <a:pt x="2595" y="6989"/>
                </a:lnTo>
                <a:lnTo>
                  <a:pt x="2720" y="6968"/>
                </a:lnTo>
                <a:lnTo>
                  <a:pt x="2720" y="6885"/>
                </a:lnTo>
                <a:lnTo>
                  <a:pt x="2678" y="6843"/>
                </a:lnTo>
                <a:lnTo>
                  <a:pt x="2720" y="6759"/>
                </a:lnTo>
                <a:lnTo>
                  <a:pt x="2888" y="6696"/>
                </a:lnTo>
                <a:lnTo>
                  <a:pt x="2930" y="6801"/>
                </a:lnTo>
                <a:lnTo>
                  <a:pt x="3055" y="6822"/>
                </a:lnTo>
                <a:lnTo>
                  <a:pt x="3013" y="6927"/>
                </a:lnTo>
                <a:lnTo>
                  <a:pt x="3097" y="7115"/>
                </a:lnTo>
                <a:lnTo>
                  <a:pt x="3264" y="7136"/>
                </a:lnTo>
                <a:lnTo>
                  <a:pt x="3411" y="7220"/>
                </a:lnTo>
                <a:lnTo>
                  <a:pt x="3515" y="7199"/>
                </a:lnTo>
                <a:lnTo>
                  <a:pt x="3557" y="7220"/>
                </a:lnTo>
                <a:lnTo>
                  <a:pt x="3662" y="7240"/>
                </a:lnTo>
                <a:lnTo>
                  <a:pt x="3725" y="7199"/>
                </a:lnTo>
                <a:lnTo>
                  <a:pt x="3787" y="7199"/>
                </a:lnTo>
                <a:lnTo>
                  <a:pt x="3850" y="7282"/>
                </a:lnTo>
                <a:lnTo>
                  <a:pt x="3976" y="7282"/>
                </a:lnTo>
                <a:lnTo>
                  <a:pt x="3997" y="7178"/>
                </a:lnTo>
                <a:lnTo>
                  <a:pt x="4038" y="7115"/>
                </a:lnTo>
                <a:lnTo>
                  <a:pt x="4101" y="7094"/>
                </a:lnTo>
                <a:lnTo>
                  <a:pt x="4164" y="6968"/>
                </a:lnTo>
                <a:lnTo>
                  <a:pt x="4310" y="6885"/>
                </a:lnTo>
                <a:lnTo>
                  <a:pt x="4499" y="6906"/>
                </a:lnTo>
                <a:lnTo>
                  <a:pt x="4562" y="6906"/>
                </a:lnTo>
                <a:lnTo>
                  <a:pt x="4624" y="4813"/>
                </a:lnTo>
                <a:lnTo>
                  <a:pt x="4729" y="2993"/>
                </a:lnTo>
                <a:lnTo>
                  <a:pt x="5252" y="2993"/>
                </a:lnTo>
                <a:lnTo>
                  <a:pt x="5357" y="922"/>
                </a:lnTo>
                <a:lnTo>
                  <a:pt x="5775" y="922"/>
                </a:lnTo>
                <a:lnTo>
                  <a:pt x="6340" y="796"/>
                </a:lnTo>
                <a:lnTo>
                  <a:pt x="6507" y="733"/>
                </a:lnTo>
                <a:lnTo>
                  <a:pt x="6612" y="733"/>
                </a:lnTo>
                <a:lnTo>
                  <a:pt x="6654" y="754"/>
                </a:lnTo>
                <a:lnTo>
                  <a:pt x="6675" y="838"/>
                </a:lnTo>
                <a:lnTo>
                  <a:pt x="6717" y="859"/>
                </a:lnTo>
                <a:lnTo>
                  <a:pt x="6696" y="922"/>
                </a:lnTo>
                <a:lnTo>
                  <a:pt x="6675" y="1005"/>
                </a:lnTo>
                <a:lnTo>
                  <a:pt x="6717" y="1005"/>
                </a:lnTo>
                <a:lnTo>
                  <a:pt x="6905" y="859"/>
                </a:lnTo>
                <a:lnTo>
                  <a:pt x="7031" y="733"/>
                </a:lnTo>
                <a:lnTo>
                  <a:pt x="7135" y="608"/>
                </a:lnTo>
                <a:lnTo>
                  <a:pt x="7282" y="608"/>
                </a:lnTo>
                <a:lnTo>
                  <a:pt x="7303" y="629"/>
                </a:lnTo>
                <a:lnTo>
                  <a:pt x="7386" y="650"/>
                </a:lnTo>
                <a:lnTo>
                  <a:pt x="7449" y="608"/>
                </a:lnTo>
                <a:lnTo>
                  <a:pt x="7637" y="524"/>
                </a:lnTo>
                <a:lnTo>
                  <a:pt x="7742" y="503"/>
                </a:lnTo>
                <a:lnTo>
                  <a:pt x="7658" y="398"/>
                </a:lnTo>
                <a:lnTo>
                  <a:pt x="7637" y="398"/>
                </a:lnTo>
                <a:lnTo>
                  <a:pt x="7616" y="378"/>
                </a:lnTo>
                <a:lnTo>
                  <a:pt x="7533" y="378"/>
                </a:lnTo>
                <a:lnTo>
                  <a:pt x="7512" y="336"/>
                </a:lnTo>
                <a:lnTo>
                  <a:pt x="7491" y="336"/>
                </a:lnTo>
                <a:lnTo>
                  <a:pt x="7449" y="315"/>
                </a:lnTo>
                <a:lnTo>
                  <a:pt x="7323" y="378"/>
                </a:lnTo>
                <a:lnTo>
                  <a:pt x="7240" y="336"/>
                </a:lnTo>
                <a:lnTo>
                  <a:pt x="6696" y="482"/>
                </a:lnTo>
                <a:lnTo>
                  <a:pt x="5817" y="691"/>
                </a:lnTo>
                <a:lnTo>
                  <a:pt x="5671" y="691"/>
                </a:lnTo>
                <a:lnTo>
                  <a:pt x="5650" y="650"/>
                </a:lnTo>
                <a:lnTo>
                  <a:pt x="5608" y="650"/>
                </a:lnTo>
                <a:lnTo>
                  <a:pt x="5566" y="608"/>
                </a:lnTo>
                <a:lnTo>
                  <a:pt x="5524" y="629"/>
                </a:lnTo>
                <a:lnTo>
                  <a:pt x="5461" y="608"/>
                </a:lnTo>
                <a:lnTo>
                  <a:pt x="5419" y="587"/>
                </a:lnTo>
                <a:lnTo>
                  <a:pt x="5336" y="608"/>
                </a:lnTo>
                <a:lnTo>
                  <a:pt x="5336" y="650"/>
                </a:lnTo>
                <a:lnTo>
                  <a:pt x="5189" y="650"/>
                </a:lnTo>
                <a:lnTo>
                  <a:pt x="5085" y="629"/>
                </a:lnTo>
                <a:lnTo>
                  <a:pt x="4938" y="503"/>
                </a:lnTo>
                <a:lnTo>
                  <a:pt x="4896" y="503"/>
                </a:lnTo>
                <a:lnTo>
                  <a:pt x="4875" y="482"/>
                </a:lnTo>
                <a:lnTo>
                  <a:pt x="4834" y="545"/>
                </a:lnTo>
                <a:lnTo>
                  <a:pt x="4771" y="545"/>
                </a:lnTo>
                <a:lnTo>
                  <a:pt x="4624" y="524"/>
                </a:lnTo>
                <a:lnTo>
                  <a:pt x="4520" y="545"/>
                </a:lnTo>
                <a:lnTo>
                  <a:pt x="4457" y="608"/>
                </a:lnTo>
                <a:lnTo>
                  <a:pt x="4373" y="587"/>
                </a:lnTo>
                <a:lnTo>
                  <a:pt x="4352" y="524"/>
                </a:lnTo>
                <a:lnTo>
                  <a:pt x="4290" y="503"/>
                </a:lnTo>
                <a:lnTo>
                  <a:pt x="4185" y="524"/>
                </a:lnTo>
                <a:lnTo>
                  <a:pt x="4080" y="503"/>
                </a:lnTo>
                <a:lnTo>
                  <a:pt x="3955" y="440"/>
                </a:lnTo>
                <a:lnTo>
                  <a:pt x="3892" y="398"/>
                </a:lnTo>
                <a:lnTo>
                  <a:pt x="3850" y="294"/>
                </a:lnTo>
                <a:lnTo>
                  <a:pt x="3829" y="273"/>
                </a:lnTo>
                <a:lnTo>
                  <a:pt x="1653" y="273"/>
                </a:lnTo>
                <a:lnTo>
                  <a:pt x="1632" y="231"/>
                </a:lnTo>
                <a:lnTo>
                  <a:pt x="1569" y="231"/>
                </a:lnTo>
                <a:lnTo>
                  <a:pt x="1486" y="294"/>
                </a:lnTo>
                <a:lnTo>
                  <a:pt x="1465" y="294"/>
                </a:lnTo>
                <a:lnTo>
                  <a:pt x="1360" y="336"/>
                </a:lnTo>
                <a:lnTo>
                  <a:pt x="1235" y="294"/>
                </a:lnTo>
                <a:lnTo>
                  <a:pt x="1130" y="189"/>
                </a:lnTo>
                <a:lnTo>
                  <a:pt x="1067" y="168"/>
                </a:lnTo>
                <a:lnTo>
                  <a:pt x="1109" y="106"/>
                </a:lnTo>
                <a:lnTo>
                  <a:pt x="1025" y="85"/>
                </a:lnTo>
                <a:lnTo>
                  <a:pt x="1025" y="64"/>
                </a:lnTo>
                <a:lnTo>
                  <a:pt x="942" y="1"/>
                </a:lnTo>
                <a:lnTo>
                  <a:pt x="900" y="22"/>
                </a:lnTo>
                <a:lnTo>
                  <a:pt x="858" y="64"/>
                </a:lnTo>
                <a:lnTo>
                  <a:pt x="837" y="64"/>
                </a:lnTo>
                <a:lnTo>
                  <a:pt x="733"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61" name="Google Shape;10630;p32">
            <a:extLst>
              <a:ext uri="{FF2B5EF4-FFF2-40B4-BE49-F238E27FC236}">
                <a16:creationId xmlns:a16="http://schemas.microsoft.com/office/drawing/2014/main" id="{22D48D43-F1E3-B5DA-4407-B3AAE5BE5FA9}"/>
              </a:ext>
            </a:extLst>
          </p:cNvPr>
          <p:cNvSpPr/>
          <p:nvPr/>
        </p:nvSpPr>
        <p:spPr>
          <a:xfrm>
            <a:off x="8402856" y="4507896"/>
            <a:ext cx="233128" cy="364193"/>
          </a:xfrm>
          <a:custGeom>
            <a:avLst/>
            <a:gdLst/>
            <a:ahLst/>
            <a:cxnLst/>
            <a:rect l="l" t="t" r="r" b="b"/>
            <a:pathLst>
              <a:path w="6027" h="9710" extrusionOk="0">
                <a:moveTo>
                  <a:pt x="6006" y="1"/>
                </a:moveTo>
                <a:lnTo>
                  <a:pt x="5964" y="22"/>
                </a:lnTo>
                <a:lnTo>
                  <a:pt x="5922" y="84"/>
                </a:lnTo>
                <a:lnTo>
                  <a:pt x="5818" y="63"/>
                </a:lnTo>
                <a:lnTo>
                  <a:pt x="5734" y="126"/>
                </a:lnTo>
                <a:lnTo>
                  <a:pt x="5650" y="210"/>
                </a:lnTo>
                <a:lnTo>
                  <a:pt x="5525" y="231"/>
                </a:lnTo>
                <a:lnTo>
                  <a:pt x="5441" y="314"/>
                </a:lnTo>
                <a:lnTo>
                  <a:pt x="5315" y="314"/>
                </a:lnTo>
                <a:lnTo>
                  <a:pt x="5294" y="377"/>
                </a:lnTo>
                <a:lnTo>
                  <a:pt x="5190" y="398"/>
                </a:lnTo>
                <a:lnTo>
                  <a:pt x="5106" y="377"/>
                </a:lnTo>
                <a:lnTo>
                  <a:pt x="4897" y="440"/>
                </a:lnTo>
                <a:lnTo>
                  <a:pt x="4855" y="482"/>
                </a:lnTo>
                <a:lnTo>
                  <a:pt x="4750" y="503"/>
                </a:lnTo>
                <a:lnTo>
                  <a:pt x="4667" y="440"/>
                </a:lnTo>
                <a:lnTo>
                  <a:pt x="4583" y="440"/>
                </a:lnTo>
                <a:lnTo>
                  <a:pt x="4478" y="419"/>
                </a:lnTo>
                <a:lnTo>
                  <a:pt x="4437" y="482"/>
                </a:lnTo>
                <a:lnTo>
                  <a:pt x="4458" y="524"/>
                </a:lnTo>
                <a:lnTo>
                  <a:pt x="4437" y="607"/>
                </a:lnTo>
                <a:lnTo>
                  <a:pt x="4269" y="628"/>
                </a:lnTo>
                <a:lnTo>
                  <a:pt x="4144" y="691"/>
                </a:lnTo>
                <a:lnTo>
                  <a:pt x="4060" y="628"/>
                </a:lnTo>
                <a:lnTo>
                  <a:pt x="3976" y="628"/>
                </a:lnTo>
                <a:lnTo>
                  <a:pt x="3976" y="587"/>
                </a:lnTo>
                <a:lnTo>
                  <a:pt x="3934" y="545"/>
                </a:lnTo>
                <a:lnTo>
                  <a:pt x="3872" y="607"/>
                </a:lnTo>
                <a:lnTo>
                  <a:pt x="3809" y="607"/>
                </a:lnTo>
                <a:lnTo>
                  <a:pt x="3704" y="712"/>
                </a:lnTo>
                <a:lnTo>
                  <a:pt x="3516" y="733"/>
                </a:lnTo>
                <a:lnTo>
                  <a:pt x="3537" y="712"/>
                </a:lnTo>
                <a:lnTo>
                  <a:pt x="3495" y="628"/>
                </a:lnTo>
                <a:lnTo>
                  <a:pt x="3411" y="628"/>
                </a:lnTo>
                <a:lnTo>
                  <a:pt x="3328" y="587"/>
                </a:lnTo>
                <a:lnTo>
                  <a:pt x="3244" y="545"/>
                </a:lnTo>
                <a:lnTo>
                  <a:pt x="3244" y="503"/>
                </a:lnTo>
                <a:lnTo>
                  <a:pt x="3181" y="524"/>
                </a:lnTo>
                <a:lnTo>
                  <a:pt x="3139" y="545"/>
                </a:lnTo>
                <a:lnTo>
                  <a:pt x="3035" y="587"/>
                </a:lnTo>
                <a:lnTo>
                  <a:pt x="2491" y="607"/>
                </a:lnTo>
                <a:lnTo>
                  <a:pt x="2365" y="1110"/>
                </a:lnTo>
                <a:lnTo>
                  <a:pt x="2449" y="1654"/>
                </a:lnTo>
                <a:lnTo>
                  <a:pt x="2616" y="1737"/>
                </a:lnTo>
                <a:lnTo>
                  <a:pt x="2721" y="1800"/>
                </a:lnTo>
                <a:lnTo>
                  <a:pt x="2763" y="1863"/>
                </a:lnTo>
                <a:lnTo>
                  <a:pt x="2805" y="1884"/>
                </a:lnTo>
                <a:lnTo>
                  <a:pt x="3014" y="2072"/>
                </a:lnTo>
                <a:lnTo>
                  <a:pt x="3035" y="2177"/>
                </a:lnTo>
                <a:lnTo>
                  <a:pt x="3181" y="2365"/>
                </a:lnTo>
                <a:lnTo>
                  <a:pt x="3223" y="2491"/>
                </a:lnTo>
                <a:lnTo>
                  <a:pt x="3286" y="2574"/>
                </a:lnTo>
                <a:lnTo>
                  <a:pt x="3286" y="2637"/>
                </a:lnTo>
                <a:lnTo>
                  <a:pt x="3202" y="2637"/>
                </a:lnTo>
                <a:lnTo>
                  <a:pt x="3181" y="2721"/>
                </a:lnTo>
                <a:lnTo>
                  <a:pt x="3118" y="2721"/>
                </a:lnTo>
                <a:lnTo>
                  <a:pt x="3097" y="2783"/>
                </a:lnTo>
                <a:lnTo>
                  <a:pt x="3118" y="2804"/>
                </a:lnTo>
                <a:lnTo>
                  <a:pt x="3097" y="2846"/>
                </a:lnTo>
                <a:lnTo>
                  <a:pt x="3181" y="2930"/>
                </a:lnTo>
                <a:lnTo>
                  <a:pt x="3139" y="3139"/>
                </a:lnTo>
                <a:lnTo>
                  <a:pt x="3118" y="3244"/>
                </a:lnTo>
                <a:lnTo>
                  <a:pt x="3035" y="3307"/>
                </a:lnTo>
                <a:lnTo>
                  <a:pt x="2930" y="3327"/>
                </a:lnTo>
                <a:lnTo>
                  <a:pt x="2867" y="3474"/>
                </a:lnTo>
                <a:lnTo>
                  <a:pt x="2867" y="3579"/>
                </a:lnTo>
                <a:lnTo>
                  <a:pt x="2805" y="3683"/>
                </a:lnTo>
                <a:lnTo>
                  <a:pt x="2825" y="3830"/>
                </a:lnTo>
                <a:lnTo>
                  <a:pt x="2805" y="3955"/>
                </a:lnTo>
                <a:lnTo>
                  <a:pt x="2700" y="3976"/>
                </a:lnTo>
                <a:lnTo>
                  <a:pt x="2679" y="3872"/>
                </a:lnTo>
                <a:lnTo>
                  <a:pt x="2700" y="3830"/>
                </a:lnTo>
                <a:lnTo>
                  <a:pt x="2616" y="3725"/>
                </a:lnTo>
                <a:lnTo>
                  <a:pt x="2574" y="3662"/>
                </a:lnTo>
                <a:lnTo>
                  <a:pt x="2491" y="3620"/>
                </a:lnTo>
                <a:lnTo>
                  <a:pt x="2386" y="3537"/>
                </a:lnTo>
                <a:lnTo>
                  <a:pt x="2281" y="3411"/>
                </a:lnTo>
                <a:lnTo>
                  <a:pt x="2281" y="3327"/>
                </a:lnTo>
                <a:lnTo>
                  <a:pt x="2240" y="3202"/>
                </a:lnTo>
                <a:lnTo>
                  <a:pt x="2240" y="3097"/>
                </a:lnTo>
                <a:lnTo>
                  <a:pt x="2281" y="2993"/>
                </a:lnTo>
                <a:lnTo>
                  <a:pt x="2344" y="2846"/>
                </a:lnTo>
                <a:lnTo>
                  <a:pt x="2449" y="2721"/>
                </a:lnTo>
                <a:lnTo>
                  <a:pt x="2470" y="2595"/>
                </a:lnTo>
                <a:lnTo>
                  <a:pt x="2470" y="2428"/>
                </a:lnTo>
                <a:lnTo>
                  <a:pt x="2407" y="2323"/>
                </a:lnTo>
                <a:lnTo>
                  <a:pt x="2261" y="2302"/>
                </a:lnTo>
                <a:lnTo>
                  <a:pt x="2135" y="2302"/>
                </a:lnTo>
                <a:lnTo>
                  <a:pt x="2072" y="2365"/>
                </a:lnTo>
                <a:lnTo>
                  <a:pt x="2030" y="2365"/>
                </a:lnTo>
                <a:lnTo>
                  <a:pt x="1968" y="2386"/>
                </a:lnTo>
                <a:lnTo>
                  <a:pt x="1863" y="2323"/>
                </a:lnTo>
                <a:lnTo>
                  <a:pt x="1863" y="2260"/>
                </a:lnTo>
                <a:lnTo>
                  <a:pt x="1821" y="2198"/>
                </a:lnTo>
                <a:lnTo>
                  <a:pt x="1779" y="2156"/>
                </a:lnTo>
                <a:lnTo>
                  <a:pt x="1758" y="2093"/>
                </a:lnTo>
                <a:lnTo>
                  <a:pt x="1612" y="2114"/>
                </a:lnTo>
                <a:lnTo>
                  <a:pt x="1424" y="2177"/>
                </a:lnTo>
                <a:lnTo>
                  <a:pt x="1089" y="2302"/>
                </a:lnTo>
                <a:lnTo>
                  <a:pt x="984" y="2323"/>
                </a:lnTo>
                <a:lnTo>
                  <a:pt x="398" y="2595"/>
                </a:lnTo>
                <a:lnTo>
                  <a:pt x="273" y="2595"/>
                </a:lnTo>
                <a:lnTo>
                  <a:pt x="43" y="2700"/>
                </a:lnTo>
                <a:lnTo>
                  <a:pt x="1" y="2783"/>
                </a:lnTo>
                <a:lnTo>
                  <a:pt x="43" y="2951"/>
                </a:lnTo>
                <a:lnTo>
                  <a:pt x="43" y="3035"/>
                </a:lnTo>
                <a:lnTo>
                  <a:pt x="64" y="3223"/>
                </a:lnTo>
                <a:lnTo>
                  <a:pt x="273" y="3244"/>
                </a:lnTo>
                <a:lnTo>
                  <a:pt x="356" y="3244"/>
                </a:lnTo>
                <a:lnTo>
                  <a:pt x="377" y="3327"/>
                </a:lnTo>
                <a:lnTo>
                  <a:pt x="419" y="3307"/>
                </a:lnTo>
                <a:lnTo>
                  <a:pt x="482" y="3244"/>
                </a:lnTo>
                <a:lnTo>
                  <a:pt x="628" y="3265"/>
                </a:lnTo>
                <a:lnTo>
                  <a:pt x="796" y="3369"/>
                </a:lnTo>
                <a:lnTo>
                  <a:pt x="901" y="3516"/>
                </a:lnTo>
                <a:lnTo>
                  <a:pt x="1005" y="3537"/>
                </a:lnTo>
                <a:lnTo>
                  <a:pt x="1193" y="3537"/>
                </a:lnTo>
                <a:lnTo>
                  <a:pt x="1298" y="3620"/>
                </a:lnTo>
                <a:lnTo>
                  <a:pt x="1340" y="3683"/>
                </a:lnTo>
                <a:lnTo>
                  <a:pt x="1465" y="3725"/>
                </a:lnTo>
                <a:lnTo>
                  <a:pt x="1465" y="3788"/>
                </a:lnTo>
                <a:lnTo>
                  <a:pt x="1424" y="3892"/>
                </a:lnTo>
                <a:lnTo>
                  <a:pt x="1445" y="3976"/>
                </a:lnTo>
                <a:lnTo>
                  <a:pt x="1424" y="4060"/>
                </a:lnTo>
                <a:lnTo>
                  <a:pt x="1445" y="4144"/>
                </a:lnTo>
                <a:lnTo>
                  <a:pt x="1445" y="4206"/>
                </a:lnTo>
                <a:lnTo>
                  <a:pt x="1403" y="4290"/>
                </a:lnTo>
                <a:lnTo>
                  <a:pt x="1361" y="4457"/>
                </a:lnTo>
                <a:lnTo>
                  <a:pt x="1319" y="4562"/>
                </a:lnTo>
                <a:lnTo>
                  <a:pt x="1361" y="4604"/>
                </a:lnTo>
                <a:lnTo>
                  <a:pt x="1445" y="4604"/>
                </a:lnTo>
                <a:lnTo>
                  <a:pt x="1424" y="4688"/>
                </a:lnTo>
                <a:lnTo>
                  <a:pt x="1319" y="4729"/>
                </a:lnTo>
                <a:lnTo>
                  <a:pt x="1319" y="4834"/>
                </a:lnTo>
                <a:lnTo>
                  <a:pt x="1319" y="4980"/>
                </a:lnTo>
                <a:lnTo>
                  <a:pt x="1235" y="5001"/>
                </a:lnTo>
                <a:lnTo>
                  <a:pt x="1235" y="5043"/>
                </a:lnTo>
                <a:lnTo>
                  <a:pt x="1340" y="5127"/>
                </a:lnTo>
                <a:lnTo>
                  <a:pt x="1361" y="5232"/>
                </a:lnTo>
                <a:lnTo>
                  <a:pt x="1319" y="5294"/>
                </a:lnTo>
                <a:lnTo>
                  <a:pt x="1319" y="5399"/>
                </a:lnTo>
                <a:lnTo>
                  <a:pt x="1361" y="5441"/>
                </a:lnTo>
                <a:lnTo>
                  <a:pt x="1403" y="5524"/>
                </a:lnTo>
                <a:lnTo>
                  <a:pt x="1319" y="5629"/>
                </a:lnTo>
                <a:lnTo>
                  <a:pt x="1214" y="5734"/>
                </a:lnTo>
                <a:lnTo>
                  <a:pt x="1193" y="5776"/>
                </a:lnTo>
                <a:lnTo>
                  <a:pt x="1110" y="5776"/>
                </a:lnTo>
                <a:lnTo>
                  <a:pt x="1089" y="5859"/>
                </a:lnTo>
                <a:lnTo>
                  <a:pt x="1110" y="5964"/>
                </a:lnTo>
                <a:lnTo>
                  <a:pt x="1089" y="6048"/>
                </a:lnTo>
                <a:lnTo>
                  <a:pt x="1047" y="6194"/>
                </a:lnTo>
                <a:lnTo>
                  <a:pt x="1026" y="6278"/>
                </a:lnTo>
                <a:lnTo>
                  <a:pt x="1026" y="6466"/>
                </a:lnTo>
                <a:lnTo>
                  <a:pt x="398" y="7115"/>
                </a:lnTo>
                <a:lnTo>
                  <a:pt x="461" y="7282"/>
                </a:lnTo>
                <a:lnTo>
                  <a:pt x="482" y="7429"/>
                </a:lnTo>
                <a:lnTo>
                  <a:pt x="566" y="7554"/>
                </a:lnTo>
                <a:lnTo>
                  <a:pt x="566" y="7847"/>
                </a:lnTo>
                <a:lnTo>
                  <a:pt x="524" y="7868"/>
                </a:lnTo>
                <a:lnTo>
                  <a:pt x="524" y="7973"/>
                </a:lnTo>
                <a:lnTo>
                  <a:pt x="587" y="8077"/>
                </a:lnTo>
                <a:lnTo>
                  <a:pt x="608" y="8224"/>
                </a:lnTo>
                <a:lnTo>
                  <a:pt x="608" y="8684"/>
                </a:lnTo>
                <a:lnTo>
                  <a:pt x="566" y="8851"/>
                </a:lnTo>
                <a:lnTo>
                  <a:pt x="566" y="9019"/>
                </a:lnTo>
                <a:lnTo>
                  <a:pt x="566" y="9207"/>
                </a:lnTo>
                <a:lnTo>
                  <a:pt x="566" y="9228"/>
                </a:lnTo>
                <a:lnTo>
                  <a:pt x="628" y="9270"/>
                </a:lnTo>
                <a:lnTo>
                  <a:pt x="691" y="9333"/>
                </a:lnTo>
                <a:lnTo>
                  <a:pt x="733" y="9395"/>
                </a:lnTo>
                <a:lnTo>
                  <a:pt x="712" y="9437"/>
                </a:lnTo>
                <a:lnTo>
                  <a:pt x="712" y="9521"/>
                </a:lnTo>
                <a:lnTo>
                  <a:pt x="691" y="9626"/>
                </a:lnTo>
                <a:lnTo>
                  <a:pt x="691" y="9646"/>
                </a:lnTo>
                <a:lnTo>
                  <a:pt x="733" y="9646"/>
                </a:lnTo>
                <a:lnTo>
                  <a:pt x="942" y="9709"/>
                </a:lnTo>
                <a:lnTo>
                  <a:pt x="1047" y="9709"/>
                </a:lnTo>
                <a:lnTo>
                  <a:pt x="1089" y="9605"/>
                </a:lnTo>
                <a:lnTo>
                  <a:pt x="1131" y="9500"/>
                </a:lnTo>
                <a:lnTo>
                  <a:pt x="1152" y="9333"/>
                </a:lnTo>
                <a:lnTo>
                  <a:pt x="1131" y="9291"/>
                </a:lnTo>
                <a:lnTo>
                  <a:pt x="1110" y="9291"/>
                </a:lnTo>
                <a:lnTo>
                  <a:pt x="1089" y="9395"/>
                </a:lnTo>
                <a:lnTo>
                  <a:pt x="1005" y="9374"/>
                </a:lnTo>
                <a:lnTo>
                  <a:pt x="942" y="9437"/>
                </a:lnTo>
                <a:lnTo>
                  <a:pt x="942" y="9333"/>
                </a:lnTo>
                <a:lnTo>
                  <a:pt x="901" y="9228"/>
                </a:lnTo>
                <a:lnTo>
                  <a:pt x="880" y="9207"/>
                </a:lnTo>
                <a:lnTo>
                  <a:pt x="921" y="9165"/>
                </a:lnTo>
                <a:lnTo>
                  <a:pt x="984" y="9165"/>
                </a:lnTo>
                <a:lnTo>
                  <a:pt x="1026" y="9019"/>
                </a:lnTo>
                <a:lnTo>
                  <a:pt x="1110" y="8977"/>
                </a:lnTo>
                <a:lnTo>
                  <a:pt x="1131" y="8893"/>
                </a:lnTo>
                <a:lnTo>
                  <a:pt x="1298" y="8872"/>
                </a:lnTo>
                <a:lnTo>
                  <a:pt x="1465" y="8663"/>
                </a:lnTo>
                <a:lnTo>
                  <a:pt x="1989" y="8579"/>
                </a:lnTo>
                <a:lnTo>
                  <a:pt x="2365" y="8391"/>
                </a:lnTo>
                <a:lnTo>
                  <a:pt x="2574" y="8182"/>
                </a:lnTo>
                <a:lnTo>
                  <a:pt x="2616" y="8035"/>
                </a:lnTo>
                <a:lnTo>
                  <a:pt x="2679" y="7931"/>
                </a:lnTo>
                <a:lnTo>
                  <a:pt x="2679" y="7847"/>
                </a:lnTo>
                <a:lnTo>
                  <a:pt x="2574" y="7910"/>
                </a:lnTo>
                <a:lnTo>
                  <a:pt x="2553" y="7805"/>
                </a:lnTo>
                <a:lnTo>
                  <a:pt x="2595" y="7805"/>
                </a:lnTo>
                <a:lnTo>
                  <a:pt x="2595" y="7701"/>
                </a:lnTo>
                <a:lnTo>
                  <a:pt x="2658" y="7617"/>
                </a:lnTo>
                <a:lnTo>
                  <a:pt x="2658" y="7533"/>
                </a:lnTo>
                <a:lnTo>
                  <a:pt x="2721" y="7345"/>
                </a:lnTo>
                <a:lnTo>
                  <a:pt x="2700" y="7324"/>
                </a:lnTo>
                <a:lnTo>
                  <a:pt x="2700" y="7177"/>
                </a:lnTo>
                <a:lnTo>
                  <a:pt x="2763" y="7115"/>
                </a:lnTo>
                <a:lnTo>
                  <a:pt x="2763" y="6968"/>
                </a:lnTo>
                <a:lnTo>
                  <a:pt x="2721" y="6968"/>
                </a:lnTo>
                <a:lnTo>
                  <a:pt x="2721" y="6822"/>
                </a:lnTo>
                <a:lnTo>
                  <a:pt x="2658" y="6968"/>
                </a:lnTo>
                <a:lnTo>
                  <a:pt x="2658" y="7073"/>
                </a:lnTo>
                <a:lnTo>
                  <a:pt x="2595" y="7094"/>
                </a:lnTo>
                <a:lnTo>
                  <a:pt x="2574" y="6968"/>
                </a:lnTo>
                <a:lnTo>
                  <a:pt x="2595" y="6592"/>
                </a:lnTo>
                <a:lnTo>
                  <a:pt x="2553" y="6466"/>
                </a:lnTo>
                <a:lnTo>
                  <a:pt x="2553" y="6340"/>
                </a:lnTo>
                <a:lnTo>
                  <a:pt x="2470" y="6236"/>
                </a:lnTo>
                <a:lnTo>
                  <a:pt x="2407" y="6194"/>
                </a:lnTo>
                <a:lnTo>
                  <a:pt x="2491" y="6152"/>
                </a:lnTo>
                <a:lnTo>
                  <a:pt x="2491" y="6068"/>
                </a:lnTo>
                <a:lnTo>
                  <a:pt x="2302" y="5838"/>
                </a:lnTo>
                <a:lnTo>
                  <a:pt x="2386" y="5755"/>
                </a:lnTo>
                <a:lnTo>
                  <a:pt x="2365" y="5650"/>
                </a:lnTo>
                <a:lnTo>
                  <a:pt x="2407" y="5608"/>
                </a:lnTo>
                <a:lnTo>
                  <a:pt x="2407" y="5524"/>
                </a:lnTo>
                <a:lnTo>
                  <a:pt x="2365" y="5441"/>
                </a:lnTo>
                <a:lnTo>
                  <a:pt x="2365" y="5399"/>
                </a:lnTo>
                <a:lnTo>
                  <a:pt x="2407" y="5399"/>
                </a:lnTo>
                <a:lnTo>
                  <a:pt x="2512" y="5462"/>
                </a:lnTo>
                <a:lnTo>
                  <a:pt x="2574" y="5399"/>
                </a:lnTo>
                <a:lnTo>
                  <a:pt x="2721" y="5399"/>
                </a:lnTo>
                <a:lnTo>
                  <a:pt x="2825" y="5315"/>
                </a:lnTo>
                <a:lnTo>
                  <a:pt x="2805" y="5190"/>
                </a:lnTo>
                <a:lnTo>
                  <a:pt x="3118" y="4980"/>
                </a:lnTo>
                <a:lnTo>
                  <a:pt x="3244" y="4980"/>
                </a:lnTo>
                <a:lnTo>
                  <a:pt x="3244" y="4897"/>
                </a:lnTo>
                <a:lnTo>
                  <a:pt x="3307" y="4876"/>
                </a:lnTo>
                <a:lnTo>
                  <a:pt x="3349" y="4813"/>
                </a:lnTo>
                <a:lnTo>
                  <a:pt x="3349" y="4771"/>
                </a:lnTo>
                <a:lnTo>
                  <a:pt x="3600" y="4625"/>
                </a:lnTo>
                <a:lnTo>
                  <a:pt x="3621" y="4562"/>
                </a:lnTo>
                <a:lnTo>
                  <a:pt x="3662" y="4520"/>
                </a:lnTo>
                <a:lnTo>
                  <a:pt x="3704" y="4374"/>
                </a:lnTo>
                <a:lnTo>
                  <a:pt x="3746" y="4478"/>
                </a:lnTo>
                <a:lnTo>
                  <a:pt x="3830" y="4416"/>
                </a:lnTo>
                <a:lnTo>
                  <a:pt x="3955" y="4269"/>
                </a:lnTo>
                <a:lnTo>
                  <a:pt x="3955" y="4185"/>
                </a:lnTo>
                <a:lnTo>
                  <a:pt x="4018" y="4248"/>
                </a:lnTo>
                <a:lnTo>
                  <a:pt x="4248" y="4081"/>
                </a:lnTo>
                <a:lnTo>
                  <a:pt x="4437" y="3997"/>
                </a:lnTo>
                <a:lnTo>
                  <a:pt x="4437" y="3976"/>
                </a:lnTo>
                <a:lnTo>
                  <a:pt x="4562" y="3976"/>
                </a:lnTo>
                <a:lnTo>
                  <a:pt x="4918" y="3788"/>
                </a:lnTo>
                <a:lnTo>
                  <a:pt x="4960" y="3725"/>
                </a:lnTo>
                <a:lnTo>
                  <a:pt x="5022" y="3683"/>
                </a:lnTo>
                <a:lnTo>
                  <a:pt x="5399" y="3474"/>
                </a:lnTo>
                <a:lnTo>
                  <a:pt x="5399" y="3369"/>
                </a:lnTo>
                <a:lnTo>
                  <a:pt x="5504" y="3369"/>
                </a:lnTo>
                <a:lnTo>
                  <a:pt x="5608" y="3223"/>
                </a:lnTo>
                <a:lnTo>
                  <a:pt x="5608" y="3139"/>
                </a:lnTo>
                <a:lnTo>
                  <a:pt x="5734" y="2993"/>
                </a:lnTo>
                <a:lnTo>
                  <a:pt x="5818" y="2951"/>
                </a:lnTo>
                <a:lnTo>
                  <a:pt x="5818" y="2846"/>
                </a:lnTo>
                <a:lnTo>
                  <a:pt x="5859" y="2783"/>
                </a:lnTo>
                <a:lnTo>
                  <a:pt x="5797" y="2783"/>
                </a:lnTo>
                <a:lnTo>
                  <a:pt x="5755" y="2804"/>
                </a:lnTo>
                <a:lnTo>
                  <a:pt x="5734" y="2742"/>
                </a:lnTo>
                <a:lnTo>
                  <a:pt x="5838" y="2679"/>
                </a:lnTo>
                <a:lnTo>
                  <a:pt x="5901" y="2679"/>
                </a:lnTo>
                <a:lnTo>
                  <a:pt x="5922" y="2616"/>
                </a:lnTo>
                <a:lnTo>
                  <a:pt x="5901" y="2574"/>
                </a:lnTo>
                <a:lnTo>
                  <a:pt x="5943" y="2532"/>
                </a:lnTo>
                <a:lnTo>
                  <a:pt x="6006" y="2470"/>
                </a:lnTo>
                <a:lnTo>
                  <a:pt x="5964" y="2219"/>
                </a:lnTo>
                <a:lnTo>
                  <a:pt x="5943" y="2198"/>
                </a:lnTo>
                <a:lnTo>
                  <a:pt x="5838" y="2198"/>
                </a:lnTo>
                <a:lnTo>
                  <a:pt x="5797" y="2177"/>
                </a:lnTo>
                <a:lnTo>
                  <a:pt x="5818" y="2114"/>
                </a:lnTo>
                <a:lnTo>
                  <a:pt x="5901" y="2114"/>
                </a:lnTo>
                <a:lnTo>
                  <a:pt x="5901" y="1863"/>
                </a:lnTo>
                <a:lnTo>
                  <a:pt x="5859" y="1800"/>
                </a:lnTo>
                <a:lnTo>
                  <a:pt x="5901" y="1800"/>
                </a:lnTo>
                <a:lnTo>
                  <a:pt x="5922" y="1528"/>
                </a:lnTo>
                <a:lnTo>
                  <a:pt x="5901" y="1361"/>
                </a:lnTo>
                <a:lnTo>
                  <a:pt x="5964" y="1319"/>
                </a:lnTo>
                <a:lnTo>
                  <a:pt x="5943" y="1151"/>
                </a:lnTo>
                <a:lnTo>
                  <a:pt x="5922" y="1131"/>
                </a:lnTo>
                <a:lnTo>
                  <a:pt x="5922" y="963"/>
                </a:lnTo>
                <a:lnTo>
                  <a:pt x="5964" y="942"/>
                </a:lnTo>
                <a:lnTo>
                  <a:pt x="5901" y="817"/>
                </a:lnTo>
                <a:lnTo>
                  <a:pt x="5859" y="628"/>
                </a:lnTo>
                <a:lnTo>
                  <a:pt x="5922" y="587"/>
                </a:lnTo>
                <a:lnTo>
                  <a:pt x="5901" y="545"/>
                </a:lnTo>
                <a:lnTo>
                  <a:pt x="5901" y="503"/>
                </a:lnTo>
                <a:lnTo>
                  <a:pt x="5901" y="440"/>
                </a:lnTo>
                <a:lnTo>
                  <a:pt x="6027" y="273"/>
                </a:lnTo>
                <a:lnTo>
                  <a:pt x="5964" y="231"/>
                </a:lnTo>
                <a:lnTo>
                  <a:pt x="6027" y="168"/>
                </a:lnTo>
                <a:lnTo>
                  <a:pt x="6027" y="22"/>
                </a:lnTo>
                <a:lnTo>
                  <a:pt x="6006"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62" name="Google Shape;10631;p32">
            <a:extLst>
              <a:ext uri="{FF2B5EF4-FFF2-40B4-BE49-F238E27FC236}">
                <a16:creationId xmlns:a16="http://schemas.microsoft.com/office/drawing/2014/main" id="{B6D6816A-B25B-26F2-4B33-359A72BD4600}"/>
              </a:ext>
            </a:extLst>
          </p:cNvPr>
          <p:cNvSpPr/>
          <p:nvPr/>
        </p:nvSpPr>
        <p:spPr>
          <a:xfrm>
            <a:off x="8398834" y="4845345"/>
            <a:ext cx="32412" cy="35368"/>
          </a:xfrm>
          <a:custGeom>
            <a:avLst/>
            <a:gdLst/>
            <a:ahLst/>
            <a:cxnLst/>
            <a:rect l="l" t="t" r="r" b="b"/>
            <a:pathLst>
              <a:path w="838" h="943" extrusionOk="0">
                <a:moveTo>
                  <a:pt x="314" y="1"/>
                </a:moveTo>
                <a:lnTo>
                  <a:pt x="209" y="43"/>
                </a:lnTo>
                <a:lnTo>
                  <a:pt x="188" y="189"/>
                </a:lnTo>
                <a:lnTo>
                  <a:pt x="63" y="440"/>
                </a:lnTo>
                <a:lnTo>
                  <a:pt x="0" y="566"/>
                </a:lnTo>
                <a:lnTo>
                  <a:pt x="42" y="649"/>
                </a:lnTo>
                <a:lnTo>
                  <a:pt x="105" y="712"/>
                </a:lnTo>
                <a:lnTo>
                  <a:pt x="168" y="817"/>
                </a:lnTo>
                <a:lnTo>
                  <a:pt x="377" y="921"/>
                </a:lnTo>
                <a:lnTo>
                  <a:pt x="586" y="942"/>
                </a:lnTo>
                <a:lnTo>
                  <a:pt x="670" y="921"/>
                </a:lnTo>
                <a:lnTo>
                  <a:pt x="712" y="817"/>
                </a:lnTo>
                <a:lnTo>
                  <a:pt x="691" y="712"/>
                </a:lnTo>
                <a:lnTo>
                  <a:pt x="774" y="691"/>
                </a:lnTo>
                <a:lnTo>
                  <a:pt x="795" y="649"/>
                </a:lnTo>
                <a:lnTo>
                  <a:pt x="795" y="629"/>
                </a:lnTo>
                <a:lnTo>
                  <a:pt x="816" y="524"/>
                </a:lnTo>
                <a:lnTo>
                  <a:pt x="816" y="440"/>
                </a:lnTo>
                <a:lnTo>
                  <a:pt x="837" y="398"/>
                </a:lnTo>
                <a:lnTo>
                  <a:pt x="795" y="336"/>
                </a:lnTo>
                <a:lnTo>
                  <a:pt x="732" y="273"/>
                </a:lnTo>
                <a:lnTo>
                  <a:pt x="670" y="231"/>
                </a:lnTo>
                <a:lnTo>
                  <a:pt x="670" y="210"/>
                </a:lnTo>
                <a:lnTo>
                  <a:pt x="565" y="189"/>
                </a:lnTo>
                <a:lnTo>
                  <a:pt x="481" y="105"/>
                </a:lnTo>
                <a:lnTo>
                  <a:pt x="314"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63" name="Google Shape;10632;p32">
            <a:extLst>
              <a:ext uri="{FF2B5EF4-FFF2-40B4-BE49-F238E27FC236}">
                <a16:creationId xmlns:a16="http://schemas.microsoft.com/office/drawing/2014/main" id="{6B9546A8-86CA-238D-49E7-26B1894B0D8C}"/>
              </a:ext>
            </a:extLst>
          </p:cNvPr>
          <p:cNvSpPr/>
          <p:nvPr/>
        </p:nvSpPr>
        <p:spPr>
          <a:xfrm>
            <a:off x="8312228" y="4915184"/>
            <a:ext cx="51832" cy="47145"/>
          </a:xfrm>
          <a:custGeom>
            <a:avLst/>
            <a:gdLst/>
            <a:ahLst/>
            <a:cxnLst/>
            <a:rect l="l" t="t" r="r" b="b"/>
            <a:pathLst>
              <a:path w="1340" h="1257" extrusionOk="0">
                <a:moveTo>
                  <a:pt x="775" y="1"/>
                </a:moveTo>
                <a:lnTo>
                  <a:pt x="754" y="43"/>
                </a:lnTo>
                <a:lnTo>
                  <a:pt x="670" y="106"/>
                </a:lnTo>
                <a:lnTo>
                  <a:pt x="628" y="147"/>
                </a:lnTo>
                <a:lnTo>
                  <a:pt x="419" y="189"/>
                </a:lnTo>
                <a:lnTo>
                  <a:pt x="293" y="315"/>
                </a:lnTo>
                <a:lnTo>
                  <a:pt x="231" y="440"/>
                </a:lnTo>
                <a:lnTo>
                  <a:pt x="84" y="566"/>
                </a:lnTo>
                <a:lnTo>
                  <a:pt x="0" y="629"/>
                </a:lnTo>
                <a:lnTo>
                  <a:pt x="42" y="733"/>
                </a:lnTo>
                <a:lnTo>
                  <a:pt x="126" y="796"/>
                </a:lnTo>
                <a:lnTo>
                  <a:pt x="126" y="859"/>
                </a:lnTo>
                <a:lnTo>
                  <a:pt x="210" y="943"/>
                </a:lnTo>
                <a:lnTo>
                  <a:pt x="210" y="1047"/>
                </a:lnTo>
                <a:lnTo>
                  <a:pt x="293" y="1131"/>
                </a:lnTo>
                <a:lnTo>
                  <a:pt x="356" y="1194"/>
                </a:lnTo>
                <a:lnTo>
                  <a:pt x="503" y="1256"/>
                </a:lnTo>
                <a:lnTo>
                  <a:pt x="607" y="1256"/>
                </a:lnTo>
                <a:lnTo>
                  <a:pt x="628" y="1194"/>
                </a:lnTo>
                <a:lnTo>
                  <a:pt x="670" y="1152"/>
                </a:lnTo>
                <a:lnTo>
                  <a:pt x="712" y="1026"/>
                </a:lnTo>
                <a:lnTo>
                  <a:pt x="816" y="984"/>
                </a:lnTo>
                <a:lnTo>
                  <a:pt x="879" y="943"/>
                </a:lnTo>
                <a:lnTo>
                  <a:pt x="984" y="922"/>
                </a:lnTo>
                <a:lnTo>
                  <a:pt x="1067" y="943"/>
                </a:lnTo>
                <a:lnTo>
                  <a:pt x="1172" y="859"/>
                </a:lnTo>
                <a:lnTo>
                  <a:pt x="1193" y="775"/>
                </a:lnTo>
                <a:lnTo>
                  <a:pt x="1151" y="733"/>
                </a:lnTo>
                <a:lnTo>
                  <a:pt x="1130" y="650"/>
                </a:lnTo>
                <a:lnTo>
                  <a:pt x="1235" y="608"/>
                </a:lnTo>
                <a:lnTo>
                  <a:pt x="1339" y="524"/>
                </a:lnTo>
                <a:lnTo>
                  <a:pt x="1339" y="399"/>
                </a:lnTo>
                <a:lnTo>
                  <a:pt x="1256" y="147"/>
                </a:lnTo>
                <a:lnTo>
                  <a:pt x="1130" y="43"/>
                </a:lnTo>
                <a:lnTo>
                  <a:pt x="1026" y="85"/>
                </a:lnTo>
                <a:lnTo>
                  <a:pt x="942" y="22"/>
                </a:lnTo>
                <a:lnTo>
                  <a:pt x="921" y="43"/>
                </a:lnTo>
                <a:lnTo>
                  <a:pt x="858" y="22"/>
                </a:lnTo>
                <a:lnTo>
                  <a:pt x="775"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64" name="Google Shape;10633;p32">
            <a:extLst>
              <a:ext uri="{FF2B5EF4-FFF2-40B4-BE49-F238E27FC236}">
                <a16:creationId xmlns:a16="http://schemas.microsoft.com/office/drawing/2014/main" id="{41603236-F7C2-4551-98D5-BD6F69450067}"/>
              </a:ext>
            </a:extLst>
          </p:cNvPr>
          <p:cNvSpPr/>
          <p:nvPr/>
        </p:nvSpPr>
        <p:spPr>
          <a:xfrm>
            <a:off x="9295556" y="3398249"/>
            <a:ext cx="162728" cy="130299"/>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65" name="Google Shape;10635;p32">
            <a:extLst>
              <a:ext uri="{FF2B5EF4-FFF2-40B4-BE49-F238E27FC236}">
                <a16:creationId xmlns:a16="http://schemas.microsoft.com/office/drawing/2014/main" id="{6E61DD78-59C0-5949-12FF-C6BE7F8489CA}"/>
              </a:ext>
            </a:extLst>
          </p:cNvPr>
          <p:cNvSpPr/>
          <p:nvPr/>
        </p:nvSpPr>
        <p:spPr>
          <a:xfrm>
            <a:off x="8603567" y="3291505"/>
            <a:ext cx="109312" cy="29858"/>
          </a:xfrm>
          <a:custGeom>
            <a:avLst/>
            <a:gdLst/>
            <a:ahLst/>
            <a:cxnLst/>
            <a:rect l="l" t="t" r="r" b="b"/>
            <a:pathLst>
              <a:path w="2826" h="796" extrusionOk="0">
                <a:moveTo>
                  <a:pt x="2240" y="0"/>
                </a:moveTo>
                <a:cubicBezTo>
                  <a:pt x="2240" y="0"/>
                  <a:pt x="1717" y="230"/>
                  <a:pt x="1612" y="230"/>
                </a:cubicBezTo>
                <a:cubicBezTo>
                  <a:pt x="1507" y="230"/>
                  <a:pt x="1382" y="105"/>
                  <a:pt x="1382" y="105"/>
                </a:cubicBezTo>
                <a:lnTo>
                  <a:pt x="733" y="126"/>
                </a:lnTo>
                <a:lnTo>
                  <a:pt x="754" y="293"/>
                </a:lnTo>
                <a:cubicBezTo>
                  <a:pt x="775" y="419"/>
                  <a:pt x="231" y="419"/>
                  <a:pt x="22" y="419"/>
                </a:cubicBezTo>
                <a:lnTo>
                  <a:pt x="22" y="439"/>
                </a:lnTo>
                <a:lnTo>
                  <a:pt x="1" y="481"/>
                </a:lnTo>
                <a:lnTo>
                  <a:pt x="85" y="481"/>
                </a:lnTo>
                <a:lnTo>
                  <a:pt x="105" y="586"/>
                </a:lnTo>
                <a:lnTo>
                  <a:pt x="189" y="586"/>
                </a:lnTo>
                <a:lnTo>
                  <a:pt x="231" y="502"/>
                </a:lnTo>
                <a:lnTo>
                  <a:pt x="398" y="544"/>
                </a:lnTo>
                <a:lnTo>
                  <a:pt x="461" y="544"/>
                </a:lnTo>
                <a:lnTo>
                  <a:pt x="545" y="460"/>
                </a:lnTo>
                <a:lnTo>
                  <a:pt x="649" y="502"/>
                </a:lnTo>
                <a:lnTo>
                  <a:pt x="880" y="711"/>
                </a:lnTo>
                <a:lnTo>
                  <a:pt x="984" y="732"/>
                </a:lnTo>
                <a:lnTo>
                  <a:pt x="1173" y="691"/>
                </a:lnTo>
                <a:lnTo>
                  <a:pt x="1424" y="628"/>
                </a:lnTo>
                <a:lnTo>
                  <a:pt x="1507" y="649"/>
                </a:lnTo>
                <a:lnTo>
                  <a:pt x="1821" y="649"/>
                </a:lnTo>
                <a:lnTo>
                  <a:pt x="1863" y="691"/>
                </a:lnTo>
                <a:lnTo>
                  <a:pt x="1863" y="586"/>
                </a:lnTo>
                <a:lnTo>
                  <a:pt x="2072" y="502"/>
                </a:lnTo>
                <a:lnTo>
                  <a:pt x="2386" y="691"/>
                </a:lnTo>
                <a:lnTo>
                  <a:pt x="2595" y="691"/>
                </a:lnTo>
                <a:lnTo>
                  <a:pt x="2805" y="795"/>
                </a:lnTo>
                <a:lnTo>
                  <a:pt x="2826" y="586"/>
                </a:lnTo>
                <a:lnTo>
                  <a:pt x="2742" y="481"/>
                </a:lnTo>
                <a:lnTo>
                  <a:pt x="2595" y="377"/>
                </a:lnTo>
                <a:lnTo>
                  <a:pt x="2637" y="188"/>
                </a:lnTo>
                <a:cubicBezTo>
                  <a:pt x="2628" y="188"/>
                  <a:pt x="2594" y="197"/>
                  <a:pt x="2555" y="197"/>
                </a:cubicBezTo>
                <a:cubicBezTo>
                  <a:pt x="2507" y="197"/>
                  <a:pt x="2451" y="184"/>
                  <a:pt x="2428" y="126"/>
                </a:cubicBezTo>
                <a:cubicBezTo>
                  <a:pt x="2386" y="21"/>
                  <a:pt x="2240" y="0"/>
                  <a:pt x="2240" y="0"/>
                </a:cubicBez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66" name="Google Shape;10636;p32">
            <a:extLst>
              <a:ext uri="{FF2B5EF4-FFF2-40B4-BE49-F238E27FC236}">
                <a16:creationId xmlns:a16="http://schemas.microsoft.com/office/drawing/2014/main" id="{F1097B56-5904-20F7-3FD6-9C9D72D6EDB7}"/>
              </a:ext>
            </a:extLst>
          </p:cNvPr>
          <p:cNvSpPr/>
          <p:nvPr/>
        </p:nvSpPr>
        <p:spPr>
          <a:xfrm>
            <a:off x="8674818" y="3315811"/>
            <a:ext cx="4061" cy="3974"/>
          </a:xfrm>
          <a:custGeom>
            <a:avLst/>
            <a:gdLst/>
            <a:ahLst/>
            <a:cxnLst/>
            <a:rect l="l" t="t" r="r" b="b"/>
            <a:pathLst>
              <a:path w="105" h="106" fill="none" extrusionOk="0">
                <a:moveTo>
                  <a:pt x="105" y="105"/>
                </a:moveTo>
                <a:lnTo>
                  <a:pt x="0" y="1"/>
                </a:lnTo>
              </a:path>
            </a:pathLst>
          </a:custGeom>
          <a:solidFill>
            <a:srgbClr val="AFBDC6"/>
          </a:solidFill>
          <a:ln w="317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67" name="Google Shape;10637;p32">
            <a:extLst>
              <a:ext uri="{FF2B5EF4-FFF2-40B4-BE49-F238E27FC236}">
                <a16:creationId xmlns:a16="http://schemas.microsoft.com/office/drawing/2014/main" id="{A6B449A8-3935-CE75-F810-EA1105DCC1F2}"/>
              </a:ext>
            </a:extLst>
          </p:cNvPr>
          <p:cNvSpPr/>
          <p:nvPr/>
        </p:nvSpPr>
        <p:spPr>
          <a:xfrm>
            <a:off x="9680814" y="3628169"/>
            <a:ext cx="68811" cy="39270"/>
          </a:xfrm>
          <a:custGeom>
            <a:avLst/>
            <a:gdLst/>
            <a:ahLst/>
            <a:cxnLst/>
            <a:rect l="l" t="t" r="r" b="b"/>
            <a:pathLst>
              <a:path w="1779" h="1047" extrusionOk="0">
                <a:moveTo>
                  <a:pt x="753" y="0"/>
                </a:moveTo>
                <a:lnTo>
                  <a:pt x="586" y="21"/>
                </a:lnTo>
                <a:lnTo>
                  <a:pt x="314" y="189"/>
                </a:lnTo>
                <a:lnTo>
                  <a:pt x="188" y="440"/>
                </a:lnTo>
                <a:lnTo>
                  <a:pt x="63" y="502"/>
                </a:lnTo>
                <a:lnTo>
                  <a:pt x="63" y="628"/>
                </a:lnTo>
                <a:lnTo>
                  <a:pt x="0" y="733"/>
                </a:lnTo>
                <a:lnTo>
                  <a:pt x="105" y="921"/>
                </a:lnTo>
                <a:lnTo>
                  <a:pt x="314" y="942"/>
                </a:lnTo>
                <a:lnTo>
                  <a:pt x="398" y="879"/>
                </a:lnTo>
                <a:lnTo>
                  <a:pt x="691" y="1046"/>
                </a:lnTo>
                <a:lnTo>
                  <a:pt x="837" y="1046"/>
                </a:lnTo>
                <a:lnTo>
                  <a:pt x="942" y="921"/>
                </a:lnTo>
                <a:lnTo>
                  <a:pt x="1067" y="879"/>
                </a:lnTo>
                <a:lnTo>
                  <a:pt x="1172" y="942"/>
                </a:lnTo>
                <a:lnTo>
                  <a:pt x="1381" y="879"/>
                </a:lnTo>
                <a:lnTo>
                  <a:pt x="1549" y="921"/>
                </a:lnTo>
                <a:lnTo>
                  <a:pt x="1779" y="837"/>
                </a:lnTo>
                <a:lnTo>
                  <a:pt x="1779" y="733"/>
                </a:lnTo>
                <a:lnTo>
                  <a:pt x="1779" y="565"/>
                </a:lnTo>
                <a:lnTo>
                  <a:pt x="1590" y="502"/>
                </a:lnTo>
                <a:lnTo>
                  <a:pt x="1590" y="398"/>
                </a:lnTo>
                <a:lnTo>
                  <a:pt x="1632" y="230"/>
                </a:lnTo>
                <a:lnTo>
                  <a:pt x="1590" y="230"/>
                </a:lnTo>
                <a:lnTo>
                  <a:pt x="1528" y="126"/>
                </a:lnTo>
                <a:lnTo>
                  <a:pt x="1360" y="105"/>
                </a:lnTo>
                <a:lnTo>
                  <a:pt x="1214" y="189"/>
                </a:lnTo>
                <a:lnTo>
                  <a:pt x="1109" y="126"/>
                </a:lnTo>
                <a:lnTo>
                  <a:pt x="837" y="105"/>
                </a:lnTo>
                <a:lnTo>
                  <a:pt x="753"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87" name="Google Shape;10551;p32">
            <a:extLst>
              <a:ext uri="{FF2B5EF4-FFF2-40B4-BE49-F238E27FC236}">
                <a16:creationId xmlns:a16="http://schemas.microsoft.com/office/drawing/2014/main" id="{4F37FE48-CC9D-5D40-3517-2D4D80B9B3E7}"/>
              </a:ext>
            </a:extLst>
          </p:cNvPr>
          <p:cNvSpPr/>
          <p:nvPr/>
        </p:nvSpPr>
        <p:spPr>
          <a:xfrm>
            <a:off x="8188805" y="3019768"/>
            <a:ext cx="367501" cy="222116"/>
          </a:xfrm>
          <a:custGeom>
            <a:avLst/>
            <a:gdLst/>
            <a:ahLst/>
            <a:cxnLst/>
            <a:rect l="l" t="t" r="r" b="b"/>
            <a:pathLst>
              <a:path w="9501" h="5922" extrusionOk="0">
                <a:moveTo>
                  <a:pt x="5064" y="0"/>
                </a:moveTo>
                <a:lnTo>
                  <a:pt x="4960" y="84"/>
                </a:lnTo>
                <a:lnTo>
                  <a:pt x="5002" y="209"/>
                </a:lnTo>
                <a:lnTo>
                  <a:pt x="4855" y="230"/>
                </a:lnTo>
                <a:lnTo>
                  <a:pt x="4751" y="209"/>
                </a:lnTo>
                <a:lnTo>
                  <a:pt x="4730" y="209"/>
                </a:lnTo>
                <a:lnTo>
                  <a:pt x="4500" y="272"/>
                </a:lnTo>
                <a:lnTo>
                  <a:pt x="4332" y="293"/>
                </a:lnTo>
                <a:lnTo>
                  <a:pt x="4228" y="502"/>
                </a:lnTo>
                <a:lnTo>
                  <a:pt x="4228" y="712"/>
                </a:lnTo>
                <a:lnTo>
                  <a:pt x="4102" y="712"/>
                </a:lnTo>
                <a:lnTo>
                  <a:pt x="3997" y="628"/>
                </a:lnTo>
                <a:lnTo>
                  <a:pt x="3851" y="691"/>
                </a:lnTo>
                <a:lnTo>
                  <a:pt x="3746" y="607"/>
                </a:lnTo>
                <a:lnTo>
                  <a:pt x="3642" y="628"/>
                </a:lnTo>
                <a:lnTo>
                  <a:pt x="3537" y="753"/>
                </a:lnTo>
                <a:lnTo>
                  <a:pt x="3432" y="732"/>
                </a:lnTo>
                <a:lnTo>
                  <a:pt x="3391" y="607"/>
                </a:lnTo>
                <a:lnTo>
                  <a:pt x="3244" y="607"/>
                </a:lnTo>
                <a:lnTo>
                  <a:pt x="3056" y="712"/>
                </a:lnTo>
                <a:lnTo>
                  <a:pt x="2972" y="649"/>
                </a:lnTo>
                <a:lnTo>
                  <a:pt x="2805" y="628"/>
                </a:lnTo>
                <a:lnTo>
                  <a:pt x="2763" y="691"/>
                </a:lnTo>
                <a:lnTo>
                  <a:pt x="2700" y="691"/>
                </a:lnTo>
                <a:lnTo>
                  <a:pt x="2595" y="607"/>
                </a:lnTo>
                <a:lnTo>
                  <a:pt x="2386" y="691"/>
                </a:lnTo>
                <a:lnTo>
                  <a:pt x="2344" y="628"/>
                </a:lnTo>
                <a:lnTo>
                  <a:pt x="2219" y="544"/>
                </a:lnTo>
                <a:lnTo>
                  <a:pt x="1884" y="502"/>
                </a:lnTo>
                <a:lnTo>
                  <a:pt x="1759" y="419"/>
                </a:lnTo>
                <a:lnTo>
                  <a:pt x="1675" y="419"/>
                </a:lnTo>
                <a:lnTo>
                  <a:pt x="1570" y="523"/>
                </a:lnTo>
                <a:lnTo>
                  <a:pt x="1382" y="523"/>
                </a:lnTo>
                <a:lnTo>
                  <a:pt x="963" y="586"/>
                </a:lnTo>
                <a:lnTo>
                  <a:pt x="859" y="628"/>
                </a:lnTo>
                <a:lnTo>
                  <a:pt x="671" y="544"/>
                </a:lnTo>
                <a:lnTo>
                  <a:pt x="608" y="544"/>
                </a:lnTo>
                <a:lnTo>
                  <a:pt x="566" y="649"/>
                </a:lnTo>
                <a:lnTo>
                  <a:pt x="608" y="921"/>
                </a:lnTo>
                <a:lnTo>
                  <a:pt x="650" y="1004"/>
                </a:lnTo>
                <a:lnTo>
                  <a:pt x="733" y="1151"/>
                </a:lnTo>
                <a:lnTo>
                  <a:pt x="859" y="1235"/>
                </a:lnTo>
                <a:lnTo>
                  <a:pt x="817" y="1318"/>
                </a:lnTo>
                <a:lnTo>
                  <a:pt x="838" y="1381"/>
                </a:lnTo>
                <a:lnTo>
                  <a:pt x="880" y="1465"/>
                </a:lnTo>
                <a:lnTo>
                  <a:pt x="838" y="1653"/>
                </a:lnTo>
                <a:lnTo>
                  <a:pt x="754" y="1653"/>
                </a:lnTo>
                <a:lnTo>
                  <a:pt x="650" y="1737"/>
                </a:lnTo>
                <a:lnTo>
                  <a:pt x="629" y="1904"/>
                </a:lnTo>
                <a:lnTo>
                  <a:pt x="252" y="2302"/>
                </a:lnTo>
                <a:lnTo>
                  <a:pt x="294" y="2469"/>
                </a:lnTo>
                <a:lnTo>
                  <a:pt x="294" y="2637"/>
                </a:lnTo>
                <a:lnTo>
                  <a:pt x="147" y="2616"/>
                </a:lnTo>
                <a:lnTo>
                  <a:pt x="43" y="2888"/>
                </a:lnTo>
                <a:lnTo>
                  <a:pt x="22" y="3097"/>
                </a:lnTo>
                <a:lnTo>
                  <a:pt x="1" y="3097"/>
                </a:lnTo>
                <a:lnTo>
                  <a:pt x="126" y="3222"/>
                </a:lnTo>
                <a:lnTo>
                  <a:pt x="294" y="3327"/>
                </a:lnTo>
                <a:lnTo>
                  <a:pt x="315" y="3432"/>
                </a:lnTo>
                <a:lnTo>
                  <a:pt x="440" y="3432"/>
                </a:lnTo>
                <a:lnTo>
                  <a:pt x="524" y="3348"/>
                </a:lnTo>
                <a:lnTo>
                  <a:pt x="629" y="3348"/>
                </a:lnTo>
                <a:lnTo>
                  <a:pt x="838" y="3453"/>
                </a:lnTo>
                <a:lnTo>
                  <a:pt x="984" y="3473"/>
                </a:lnTo>
                <a:lnTo>
                  <a:pt x="1152" y="3536"/>
                </a:lnTo>
                <a:lnTo>
                  <a:pt x="1194" y="3641"/>
                </a:lnTo>
                <a:lnTo>
                  <a:pt x="1340" y="3683"/>
                </a:lnTo>
                <a:lnTo>
                  <a:pt x="1487" y="3641"/>
                </a:lnTo>
                <a:lnTo>
                  <a:pt x="1612" y="3641"/>
                </a:lnTo>
                <a:lnTo>
                  <a:pt x="1717" y="3515"/>
                </a:lnTo>
                <a:lnTo>
                  <a:pt x="2114" y="3453"/>
                </a:lnTo>
                <a:lnTo>
                  <a:pt x="2240" y="3369"/>
                </a:lnTo>
                <a:lnTo>
                  <a:pt x="2386" y="3348"/>
                </a:lnTo>
                <a:lnTo>
                  <a:pt x="2344" y="3201"/>
                </a:lnTo>
                <a:lnTo>
                  <a:pt x="2386" y="3139"/>
                </a:lnTo>
                <a:lnTo>
                  <a:pt x="2344" y="2992"/>
                </a:lnTo>
                <a:lnTo>
                  <a:pt x="2428" y="3013"/>
                </a:lnTo>
                <a:lnTo>
                  <a:pt x="2449" y="2992"/>
                </a:lnTo>
                <a:lnTo>
                  <a:pt x="2554" y="3034"/>
                </a:lnTo>
                <a:lnTo>
                  <a:pt x="2616" y="2992"/>
                </a:lnTo>
                <a:lnTo>
                  <a:pt x="2742" y="2992"/>
                </a:lnTo>
                <a:lnTo>
                  <a:pt x="2763" y="2929"/>
                </a:lnTo>
                <a:lnTo>
                  <a:pt x="2867" y="3055"/>
                </a:lnTo>
                <a:lnTo>
                  <a:pt x="3014" y="3055"/>
                </a:lnTo>
                <a:lnTo>
                  <a:pt x="3181" y="3243"/>
                </a:lnTo>
                <a:lnTo>
                  <a:pt x="3370" y="3243"/>
                </a:lnTo>
                <a:lnTo>
                  <a:pt x="3391" y="3201"/>
                </a:lnTo>
                <a:lnTo>
                  <a:pt x="3453" y="3201"/>
                </a:lnTo>
                <a:lnTo>
                  <a:pt x="3642" y="3369"/>
                </a:lnTo>
                <a:lnTo>
                  <a:pt x="3788" y="3453"/>
                </a:lnTo>
                <a:lnTo>
                  <a:pt x="3809" y="3641"/>
                </a:lnTo>
                <a:lnTo>
                  <a:pt x="3809" y="3787"/>
                </a:lnTo>
                <a:lnTo>
                  <a:pt x="3956" y="3850"/>
                </a:lnTo>
                <a:lnTo>
                  <a:pt x="3956" y="3892"/>
                </a:lnTo>
                <a:lnTo>
                  <a:pt x="4102" y="4038"/>
                </a:lnTo>
                <a:lnTo>
                  <a:pt x="4269" y="4143"/>
                </a:lnTo>
                <a:lnTo>
                  <a:pt x="4290" y="4248"/>
                </a:lnTo>
                <a:lnTo>
                  <a:pt x="4269" y="4352"/>
                </a:lnTo>
                <a:lnTo>
                  <a:pt x="4332" y="4457"/>
                </a:lnTo>
                <a:lnTo>
                  <a:pt x="4311" y="4499"/>
                </a:lnTo>
                <a:lnTo>
                  <a:pt x="4123" y="4499"/>
                </a:lnTo>
                <a:lnTo>
                  <a:pt x="4060" y="4415"/>
                </a:lnTo>
                <a:lnTo>
                  <a:pt x="3893" y="4478"/>
                </a:lnTo>
                <a:lnTo>
                  <a:pt x="3788" y="4478"/>
                </a:lnTo>
                <a:lnTo>
                  <a:pt x="3767" y="4687"/>
                </a:lnTo>
                <a:lnTo>
                  <a:pt x="3767" y="4834"/>
                </a:lnTo>
                <a:lnTo>
                  <a:pt x="3704" y="4813"/>
                </a:lnTo>
                <a:lnTo>
                  <a:pt x="3600" y="5022"/>
                </a:lnTo>
                <a:lnTo>
                  <a:pt x="3600" y="5126"/>
                </a:lnTo>
                <a:lnTo>
                  <a:pt x="3495" y="5106"/>
                </a:lnTo>
                <a:lnTo>
                  <a:pt x="3432" y="5147"/>
                </a:lnTo>
                <a:lnTo>
                  <a:pt x="3537" y="5315"/>
                </a:lnTo>
                <a:lnTo>
                  <a:pt x="3684" y="5357"/>
                </a:lnTo>
                <a:lnTo>
                  <a:pt x="3893" y="5357"/>
                </a:lnTo>
                <a:lnTo>
                  <a:pt x="3976" y="5294"/>
                </a:lnTo>
                <a:lnTo>
                  <a:pt x="4165" y="5294"/>
                </a:lnTo>
                <a:lnTo>
                  <a:pt x="4269" y="5357"/>
                </a:lnTo>
                <a:lnTo>
                  <a:pt x="4290" y="5252"/>
                </a:lnTo>
                <a:lnTo>
                  <a:pt x="4228" y="5189"/>
                </a:lnTo>
                <a:lnTo>
                  <a:pt x="4228" y="5106"/>
                </a:lnTo>
                <a:lnTo>
                  <a:pt x="4228" y="5022"/>
                </a:lnTo>
                <a:lnTo>
                  <a:pt x="4290" y="5106"/>
                </a:lnTo>
                <a:lnTo>
                  <a:pt x="4374" y="5106"/>
                </a:lnTo>
                <a:lnTo>
                  <a:pt x="4583" y="4834"/>
                </a:lnTo>
                <a:lnTo>
                  <a:pt x="4541" y="4771"/>
                </a:lnTo>
                <a:lnTo>
                  <a:pt x="4604" y="4771"/>
                </a:lnTo>
                <a:lnTo>
                  <a:pt x="4730" y="4603"/>
                </a:lnTo>
                <a:lnTo>
                  <a:pt x="4730" y="4478"/>
                </a:lnTo>
                <a:lnTo>
                  <a:pt x="4813" y="4394"/>
                </a:lnTo>
                <a:lnTo>
                  <a:pt x="4939" y="4394"/>
                </a:lnTo>
                <a:lnTo>
                  <a:pt x="5064" y="4269"/>
                </a:lnTo>
                <a:lnTo>
                  <a:pt x="5127" y="4310"/>
                </a:lnTo>
                <a:lnTo>
                  <a:pt x="5127" y="4352"/>
                </a:lnTo>
                <a:lnTo>
                  <a:pt x="5232" y="4352"/>
                </a:lnTo>
                <a:lnTo>
                  <a:pt x="5274" y="4289"/>
                </a:lnTo>
                <a:lnTo>
                  <a:pt x="5336" y="4206"/>
                </a:lnTo>
                <a:lnTo>
                  <a:pt x="5357" y="4269"/>
                </a:lnTo>
                <a:lnTo>
                  <a:pt x="5441" y="4310"/>
                </a:lnTo>
                <a:lnTo>
                  <a:pt x="5525" y="4352"/>
                </a:lnTo>
                <a:lnTo>
                  <a:pt x="5692" y="4310"/>
                </a:lnTo>
                <a:lnTo>
                  <a:pt x="5567" y="4373"/>
                </a:lnTo>
                <a:lnTo>
                  <a:pt x="5483" y="4415"/>
                </a:lnTo>
                <a:lnTo>
                  <a:pt x="5378" y="4394"/>
                </a:lnTo>
                <a:lnTo>
                  <a:pt x="5211" y="4415"/>
                </a:lnTo>
                <a:lnTo>
                  <a:pt x="5064" y="4415"/>
                </a:lnTo>
                <a:lnTo>
                  <a:pt x="5127" y="4478"/>
                </a:lnTo>
                <a:lnTo>
                  <a:pt x="5336" y="4478"/>
                </a:lnTo>
                <a:lnTo>
                  <a:pt x="5483" y="4561"/>
                </a:lnTo>
                <a:lnTo>
                  <a:pt x="5462" y="4582"/>
                </a:lnTo>
                <a:lnTo>
                  <a:pt x="5420" y="4624"/>
                </a:lnTo>
                <a:lnTo>
                  <a:pt x="5483" y="4708"/>
                </a:lnTo>
                <a:lnTo>
                  <a:pt x="5567" y="4708"/>
                </a:lnTo>
                <a:lnTo>
                  <a:pt x="5671" y="4771"/>
                </a:lnTo>
                <a:lnTo>
                  <a:pt x="5797" y="4708"/>
                </a:lnTo>
                <a:lnTo>
                  <a:pt x="5943" y="4687"/>
                </a:lnTo>
                <a:lnTo>
                  <a:pt x="6069" y="4729"/>
                </a:lnTo>
                <a:lnTo>
                  <a:pt x="6173" y="4792"/>
                </a:lnTo>
                <a:lnTo>
                  <a:pt x="6194" y="4708"/>
                </a:lnTo>
                <a:lnTo>
                  <a:pt x="6257" y="4729"/>
                </a:lnTo>
                <a:lnTo>
                  <a:pt x="6278" y="4875"/>
                </a:lnTo>
                <a:lnTo>
                  <a:pt x="6362" y="4938"/>
                </a:lnTo>
                <a:lnTo>
                  <a:pt x="6299" y="4980"/>
                </a:lnTo>
                <a:lnTo>
                  <a:pt x="6111" y="5022"/>
                </a:lnTo>
                <a:lnTo>
                  <a:pt x="5943" y="5126"/>
                </a:lnTo>
                <a:lnTo>
                  <a:pt x="5797" y="5315"/>
                </a:lnTo>
                <a:lnTo>
                  <a:pt x="5901" y="5357"/>
                </a:lnTo>
                <a:lnTo>
                  <a:pt x="5985" y="5294"/>
                </a:lnTo>
                <a:lnTo>
                  <a:pt x="6111" y="5357"/>
                </a:lnTo>
                <a:lnTo>
                  <a:pt x="6173" y="5336"/>
                </a:lnTo>
                <a:lnTo>
                  <a:pt x="6362" y="5503"/>
                </a:lnTo>
                <a:lnTo>
                  <a:pt x="6383" y="5566"/>
                </a:lnTo>
                <a:lnTo>
                  <a:pt x="6299" y="5775"/>
                </a:lnTo>
                <a:lnTo>
                  <a:pt x="6278" y="5838"/>
                </a:lnTo>
                <a:lnTo>
                  <a:pt x="6383" y="5922"/>
                </a:lnTo>
                <a:lnTo>
                  <a:pt x="6592" y="5922"/>
                </a:lnTo>
                <a:lnTo>
                  <a:pt x="6780" y="5817"/>
                </a:lnTo>
                <a:lnTo>
                  <a:pt x="7031" y="5629"/>
                </a:lnTo>
                <a:lnTo>
                  <a:pt x="7220" y="5629"/>
                </a:lnTo>
                <a:lnTo>
                  <a:pt x="7324" y="5503"/>
                </a:lnTo>
                <a:lnTo>
                  <a:pt x="7450" y="5419"/>
                </a:lnTo>
                <a:lnTo>
                  <a:pt x="7680" y="5440"/>
                </a:lnTo>
                <a:lnTo>
                  <a:pt x="7889" y="5440"/>
                </a:lnTo>
                <a:lnTo>
                  <a:pt x="7952" y="5336"/>
                </a:lnTo>
                <a:lnTo>
                  <a:pt x="7889" y="5231"/>
                </a:lnTo>
                <a:lnTo>
                  <a:pt x="7952" y="5210"/>
                </a:lnTo>
                <a:lnTo>
                  <a:pt x="7994" y="5126"/>
                </a:lnTo>
                <a:lnTo>
                  <a:pt x="7847" y="5106"/>
                </a:lnTo>
                <a:lnTo>
                  <a:pt x="7659" y="5126"/>
                </a:lnTo>
                <a:lnTo>
                  <a:pt x="7638" y="5252"/>
                </a:lnTo>
                <a:lnTo>
                  <a:pt x="7513" y="5189"/>
                </a:lnTo>
                <a:lnTo>
                  <a:pt x="7450" y="5189"/>
                </a:lnTo>
                <a:lnTo>
                  <a:pt x="7345" y="5294"/>
                </a:lnTo>
                <a:lnTo>
                  <a:pt x="7303" y="5252"/>
                </a:lnTo>
                <a:lnTo>
                  <a:pt x="7010" y="4938"/>
                </a:lnTo>
                <a:lnTo>
                  <a:pt x="6948" y="4813"/>
                </a:lnTo>
                <a:lnTo>
                  <a:pt x="6885" y="4687"/>
                </a:lnTo>
                <a:lnTo>
                  <a:pt x="6822" y="4708"/>
                </a:lnTo>
                <a:lnTo>
                  <a:pt x="6885" y="4875"/>
                </a:lnTo>
                <a:lnTo>
                  <a:pt x="7094" y="5106"/>
                </a:lnTo>
                <a:lnTo>
                  <a:pt x="7261" y="5294"/>
                </a:lnTo>
                <a:lnTo>
                  <a:pt x="7220" y="5315"/>
                </a:lnTo>
                <a:lnTo>
                  <a:pt x="7094" y="5294"/>
                </a:lnTo>
                <a:lnTo>
                  <a:pt x="7031" y="5210"/>
                </a:lnTo>
                <a:lnTo>
                  <a:pt x="7010" y="5085"/>
                </a:lnTo>
                <a:lnTo>
                  <a:pt x="6927" y="5043"/>
                </a:lnTo>
                <a:lnTo>
                  <a:pt x="6885" y="5106"/>
                </a:lnTo>
                <a:lnTo>
                  <a:pt x="6885" y="5022"/>
                </a:lnTo>
                <a:lnTo>
                  <a:pt x="6822" y="5022"/>
                </a:lnTo>
                <a:lnTo>
                  <a:pt x="6780" y="5043"/>
                </a:lnTo>
                <a:lnTo>
                  <a:pt x="6780" y="5001"/>
                </a:lnTo>
                <a:lnTo>
                  <a:pt x="6822" y="4917"/>
                </a:lnTo>
                <a:lnTo>
                  <a:pt x="6801" y="4875"/>
                </a:lnTo>
                <a:lnTo>
                  <a:pt x="6717" y="4896"/>
                </a:lnTo>
                <a:lnTo>
                  <a:pt x="6676" y="4834"/>
                </a:lnTo>
                <a:lnTo>
                  <a:pt x="6592" y="4771"/>
                </a:lnTo>
                <a:lnTo>
                  <a:pt x="6404" y="4792"/>
                </a:lnTo>
                <a:lnTo>
                  <a:pt x="6320" y="4729"/>
                </a:lnTo>
                <a:lnTo>
                  <a:pt x="6362" y="4687"/>
                </a:lnTo>
                <a:lnTo>
                  <a:pt x="6487" y="4708"/>
                </a:lnTo>
                <a:lnTo>
                  <a:pt x="6529" y="4624"/>
                </a:lnTo>
                <a:lnTo>
                  <a:pt x="6634" y="4708"/>
                </a:lnTo>
                <a:lnTo>
                  <a:pt x="6738" y="4708"/>
                </a:lnTo>
                <a:lnTo>
                  <a:pt x="6780" y="4624"/>
                </a:lnTo>
                <a:lnTo>
                  <a:pt x="6885" y="4603"/>
                </a:lnTo>
                <a:lnTo>
                  <a:pt x="7052" y="4415"/>
                </a:lnTo>
                <a:lnTo>
                  <a:pt x="7052" y="4373"/>
                </a:lnTo>
                <a:lnTo>
                  <a:pt x="7136" y="4394"/>
                </a:lnTo>
                <a:lnTo>
                  <a:pt x="7136" y="4457"/>
                </a:lnTo>
                <a:lnTo>
                  <a:pt x="7031" y="4582"/>
                </a:lnTo>
                <a:lnTo>
                  <a:pt x="6989" y="4603"/>
                </a:lnTo>
                <a:lnTo>
                  <a:pt x="7010" y="4666"/>
                </a:lnTo>
                <a:lnTo>
                  <a:pt x="7094" y="4624"/>
                </a:lnTo>
                <a:lnTo>
                  <a:pt x="7220" y="4457"/>
                </a:lnTo>
                <a:lnTo>
                  <a:pt x="7241" y="4373"/>
                </a:lnTo>
                <a:lnTo>
                  <a:pt x="7157" y="4289"/>
                </a:lnTo>
                <a:lnTo>
                  <a:pt x="7136" y="4248"/>
                </a:lnTo>
                <a:lnTo>
                  <a:pt x="7199" y="4206"/>
                </a:lnTo>
                <a:lnTo>
                  <a:pt x="7261" y="4352"/>
                </a:lnTo>
                <a:lnTo>
                  <a:pt x="7345" y="4373"/>
                </a:lnTo>
                <a:lnTo>
                  <a:pt x="7450" y="4289"/>
                </a:lnTo>
                <a:lnTo>
                  <a:pt x="7617" y="4310"/>
                </a:lnTo>
                <a:lnTo>
                  <a:pt x="7722" y="4248"/>
                </a:lnTo>
                <a:lnTo>
                  <a:pt x="7868" y="4248"/>
                </a:lnTo>
                <a:lnTo>
                  <a:pt x="7973" y="4101"/>
                </a:lnTo>
                <a:lnTo>
                  <a:pt x="8057" y="4038"/>
                </a:lnTo>
                <a:lnTo>
                  <a:pt x="8182" y="4038"/>
                </a:lnTo>
                <a:lnTo>
                  <a:pt x="8203" y="3934"/>
                </a:lnTo>
                <a:lnTo>
                  <a:pt x="8287" y="3871"/>
                </a:lnTo>
                <a:lnTo>
                  <a:pt x="8454" y="3871"/>
                </a:lnTo>
                <a:lnTo>
                  <a:pt x="8580" y="3829"/>
                </a:lnTo>
                <a:lnTo>
                  <a:pt x="8663" y="3829"/>
                </a:lnTo>
                <a:lnTo>
                  <a:pt x="8663" y="3892"/>
                </a:lnTo>
                <a:lnTo>
                  <a:pt x="8768" y="3850"/>
                </a:lnTo>
                <a:lnTo>
                  <a:pt x="8789" y="3578"/>
                </a:lnTo>
                <a:lnTo>
                  <a:pt x="8873" y="3557"/>
                </a:lnTo>
                <a:lnTo>
                  <a:pt x="8998" y="3348"/>
                </a:lnTo>
                <a:lnTo>
                  <a:pt x="9291" y="3327"/>
                </a:lnTo>
                <a:lnTo>
                  <a:pt x="9396" y="3243"/>
                </a:lnTo>
                <a:lnTo>
                  <a:pt x="9354" y="3118"/>
                </a:lnTo>
                <a:lnTo>
                  <a:pt x="9438" y="2909"/>
                </a:lnTo>
                <a:lnTo>
                  <a:pt x="9417" y="2720"/>
                </a:lnTo>
                <a:lnTo>
                  <a:pt x="9228" y="2616"/>
                </a:lnTo>
                <a:lnTo>
                  <a:pt x="9291" y="2365"/>
                </a:lnTo>
                <a:lnTo>
                  <a:pt x="9396" y="2323"/>
                </a:lnTo>
                <a:lnTo>
                  <a:pt x="9500" y="2197"/>
                </a:lnTo>
                <a:lnTo>
                  <a:pt x="9500" y="2072"/>
                </a:lnTo>
                <a:lnTo>
                  <a:pt x="9417" y="2009"/>
                </a:lnTo>
                <a:lnTo>
                  <a:pt x="9354" y="1883"/>
                </a:lnTo>
                <a:lnTo>
                  <a:pt x="9291" y="1967"/>
                </a:lnTo>
                <a:lnTo>
                  <a:pt x="9103" y="1946"/>
                </a:lnTo>
                <a:lnTo>
                  <a:pt x="8935" y="1841"/>
                </a:lnTo>
                <a:lnTo>
                  <a:pt x="8810" y="1862"/>
                </a:lnTo>
                <a:lnTo>
                  <a:pt x="8705" y="1800"/>
                </a:lnTo>
                <a:lnTo>
                  <a:pt x="8559" y="1779"/>
                </a:lnTo>
                <a:lnTo>
                  <a:pt x="8349" y="1758"/>
                </a:lnTo>
                <a:lnTo>
                  <a:pt x="8266" y="1841"/>
                </a:lnTo>
                <a:lnTo>
                  <a:pt x="8203" y="1695"/>
                </a:lnTo>
                <a:lnTo>
                  <a:pt x="8057" y="1590"/>
                </a:lnTo>
                <a:lnTo>
                  <a:pt x="7931" y="1318"/>
                </a:lnTo>
                <a:lnTo>
                  <a:pt x="7826" y="1339"/>
                </a:lnTo>
                <a:lnTo>
                  <a:pt x="7638" y="1465"/>
                </a:lnTo>
                <a:lnTo>
                  <a:pt x="7513" y="1444"/>
                </a:lnTo>
                <a:lnTo>
                  <a:pt x="7366" y="1486"/>
                </a:lnTo>
                <a:lnTo>
                  <a:pt x="7220" y="1423"/>
                </a:lnTo>
                <a:lnTo>
                  <a:pt x="7115" y="1528"/>
                </a:lnTo>
                <a:lnTo>
                  <a:pt x="6843" y="1256"/>
                </a:lnTo>
                <a:lnTo>
                  <a:pt x="6780" y="1067"/>
                </a:lnTo>
                <a:lnTo>
                  <a:pt x="6780" y="921"/>
                </a:lnTo>
                <a:lnTo>
                  <a:pt x="6676" y="921"/>
                </a:lnTo>
                <a:lnTo>
                  <a:pt x="6676" y="795"/>
                </a:lnTo>
                <a:lnTo>
                  <a:pt x="6529" y="691"/>
                </a:lnTo>
                <a:lnTo>
                  <a:pt x="6215" y="732"/>
                </a:lnTo>
                <a:lnTo>
                  <a:pt x="6069" y="523"/>
                </a:lnTo>
                <a:lnTo>
                  <a:pt x="6111" y="398"/>
                </a:lnTo>
                <a:lnTo>
                  <a:pt x="6006" y="293"/>
                </a:lnTo>
                <a:lnTo>
                  <a:pt x="5901" y="21"/>
                </a:lnTo>
                <a:lnTo>
                  <a:pt x="5776" y="21"/>
                </a:lnTo>
                <a:lnTo>
                  <a:pt x="5650" y="105"/>
                </a:lnTo>
                <a:lnTo>
                  <a:pt x="5357" y="105"/>
                </a:lnTo>
                <a:lnTo>
                  <a:pt x="5064" y="0"/>
                </a:lnTo>
                <a:close/>
              </a:path>
            </a:pathLst>
          </a:custGeom>
          <a:solidFill>
            <a:schemeClr val="bg1"/>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89" name="Google Shape;10413;p32">
            <a:extLst>
              <a:ext uri="{FF2B5EF4-FFF2-40B4-BE49-F238E27FC236}">
                <a16:creationId xmlns:a16="http://schemas.microsoft.com/office/drawing/2014/main" id="{7BCB64E9-583A-5493-AEE8-9E3E2BA626C5}"/>
              </a:ext>
            </a:extLst>
          </p:cNvPr>
          <p:cNvSpPr/>
          <p:nvPr/>
        </p:nvSpPr>
        <p:spPr>
          <a:xfrm rot="192277">
            <a:off x="7544287" y="3309087"/>
            <a:ext cx="71707" cy="135848"/>
          </a:xfrm>
          <a:custGeom>
            <a:avLst/>
            <a:gdLst/>
            <a:ahLst/>
            <a:cxnLst/>
            <a:rect l="l" t="t" r="r" b="b"/>
            <a:pathLst>
              <a:path w="1780" h="3579" extrusionOk="0">
                <a:moveTo>
                  <a:pt x="628" y="1"/>
                </a:moveTo>
                <a:lnTo>
                  <a:pt x="356" y="22"/>
                </a:lnTo>
                <a:lnTo>
                  <a:pt x="377" y="147"/>
                </a:lnTo>
                <a:lnTo>
                  <a:pt x="461" y="357"/>
                </a:lnTo>
                <a:lnTo>
                  <a:pt x="440" y="712"/>
                </a:lnTo>
                <a:lnTo>
                  <a:pt x="440" y="775"/>
                </a:lnTo>
                <a:lnTo>
                  <a:pt x="419" y="943"/>
                </a:lnTo>
                <a:lnTo>
                  <a:pt x="482" y="1026"/>
                </a:lnTo>
                <a:lnTo>
                  <a:pt x="440" y="1131"/>
                </a:lnTo>
                <a:lnTo>
                  <a:pt x="356" y="1256"/>
                </a:lnTo>
                <a:lnTo>
                  <a:pt x="356" y="1445"/>
                </a:lnTo>
                <a:lnTo>
                  <a:pt x="231" y="1654"/>
                </a:lnTo>
                <a:lnTo>
                  <a:pt x="231" y="1759"/>
                </a:lnTo>
                <a:lnTo>
                  <a:pt x="64" y="1968"/>
                </a:lnTo>
                <a:lnTo>
                  <a:pt x="1" y="2303"/>
                </a:lnTo>
                <a:lnTo>
                  <a:pt x="1" y="2386"/>
                </a:lnTo>
                <a:lnTo>
                  <a:pt x="105" y="2386"/>
                </a:lnTo>
                <a:lnTo>
                  <a:pt x="168" y="2303"/>
                </a:lnTo>
                <a:lnTo>
                  <a:pt x="273" y="2219"/>
                </a:lnTo>
                <a:lnTo>
                  <a:pt x="252" y="2303"/>
                </a:lnTo>
                <a:lnTo>
                  <a:pt x="315" y="2344"/>
                </a:lnTo>
                <a:lnTo>
                  <a:pt x="126" y="2428"/>
                </a:lnTo>
                <a:lnTo>
                  <a:pt x="126" y="2554"/>
                </a:lnTo>
                <a:lnTo>
                  <a:pt x="168" y="2616"/>
                </a:lnTo>
                <a:lnTo>
                  <a:pt x="252" y="2533"/>
                </a:lnTo>
                <a:lnTo>
                  <a:pt x="419" y="2533"/>
                </a:lnTo>
                <a:lnTo>
                  <a:pt x="336" y="2616"/>
                </a:lnTo>
                <a:lnTo>
                  <a:pt x="377" y="2763"/>
                </a:lnTo>
                <a:lnTo>
                  <a:pt x="336" y="2909"/>
                </a:lnTo>
                <a:lnTo>
                  <a:pt x="336" y="3223"/>
                </a:lnTo>
                <a:lnTo>
                  <a:pt x="273" y="3432"/>
                </a:lnTo>
                <a:lnTo>
                  <a:pt x="231" y="3495"/>
                </a:lnTo>
                <a:lnTo>
                  <a:pt x="273" y="3537"/>
                </a:lnTo>
                <a:lnTo>
                  <a:pt x="440" y="3432"/>
                </a:lnTo>
                <a:lnTo>
                  <a:pt x="691" y="3495"/>
                </a:lnTo>
                <a:lnTo>
                  <a:pt x="796" y="3579"/>
                </a:lnTo>
                <a:lnTo>
                  <a:pt x="963" y="3474"/>
                </a:lnTo>
                <a:lnTo>
                  <a:pt x="1110" y="3474"/>
                </a:lnTo>
                <a:lnTo>
                  <a:pt x="1152" y="3432"/>
                </a:lnTo>
                <a:lnTo>
                  <a:pt x="1152" y="3286"/>
                </a:lnTo>
                <a:lnTo>
                  <a:pt x="1068" y="3160"/>
                </a:lnTo>
                <a:lnTo>
                  <a:pt x="1193" y="2909"/>
                </a:lnTo>
                <a:lnTo>
                  <a:pt x="1319" y="2805"/>
                </a:lnTo>
                <a:lnTo>
                  <a:pt x="1361" y="2658"/>
                </a:lnTo>
                <a:lnTo>
                  <a:pt x="1214" y="2658"/>
                </a:lnTo>
                <a:lnTo>
                  <a:pt x="1152" y="2512"/>
                </a:lnTo>
                <a:lnTo>
                  <a:pt x="1319" y="2323"/>
                </a:lnTo>
                <a:lnTo>
                  <a:pt x="1319" y="2093"/>
                </a:lnTo>
                <a:lnTo>
                  <a:pt x="1193" y="2010"/>
                </a:lnTo>
                <a:lnTo>
                  <a:pt x="1047" y="1717"/>
                </a:lnTo>
                <a:lnTo>
                  <a:pt x="1172" y="1696"/>
                </a:lnTo>
                <a:lnTo>
                  <a:pt x="1277" y="1696"/>
                </a:lnTo>
                <a:lnTo>
                  <a:pt x="1424" y="1487"/>
                </a:lnTo>
                <a:lnTo>
                  <a:pt x="1319" y="1382"/>
                </a:lnTo>
                <a:lnTo>
                  <a:pt x="1465" y="1277"/>
                </a:lnTo>
                <a:lnTo>
                  <a:pt x="1465" y="922"/>
                </a:lnTo>
                <a:lnTo>
                  <a:pt x="1424" y="754"/>
                </a:lnTo>
                <a:lnTo>
                  <a:pt x="1675" y="545"/>
                </a:lnTo>
                <a:lnTo>
                  <a:pt x="1737" y="545"/>
                </a:lnTo>
                <a:lnTo>
                  <a:pt x="1779" y="440"/>
                </a:lnTo>
                <a:lnTo>
                  <a:pt x="1675" y="252"/>
                </a:lnTo>
                <a:lnTo>
                  <a:pt x="1633" y="127"/>
                </a:lnTo>
                <a:lnTo>
                  <a:pt x="1382" y="85"/>
                </a:lnTo>
                <a:lnTo>
                  <a:pt x="1277" y="210"/>
                </a:lnTo>
                <a:lnTo>
                  <a:pt x="942" y="127"/>
                </a:lnTo>
                <a:lnTo>
                  <a:pt x="754" y="231"/>
                </a:lnTo>
                <a:lnTo>
                  <a:pt x="691" y="147"/>
                </a:lnTo>
                <a:lnTo>
                  <a:pt x="733" y="22"/>
                </a:lnTo>
                <a:lnTo>
                  <a:pt x="628"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90" name="Google Shape;10523;p32">
            <a:extLst>
              <a:ext uri="{FF2B5EF4-FFF2-40B4-BE49-F238E27FC236}">
                <a16:creationId xmlns:a16="http://schemas.microsoft.com/office/drawing/2014/main" id="{ED85D510-791E-2E09-66BC-D5C63430EAC7}"/>
              </a:ext>
            </a:extLst>
          </p:cNvPr>
          <p:cNvSpPr/>
          <p:nvPr/>
        </p:nvSpPr>
        <p:spPr>
          <a:xfrm>
            <a:off x="7530053" y="2938151"/>
            <a:ext cx="89854" cy="115372"/>
          </a:xfrm>
          <a:custGeom>
            <a:avLst/>
            <a:gdLst/>
            <a:ahLst/>
            <a:cxnLst/>
            <a:rect l="l" t="t" r="r" b="b"/>
            <a:pathLst>
              <a:path w="2323" h="3076" extrusionOk="0">
                <a:moveTo>
                  <a:pt x="1737" y="0"/>
                </a:moveTo>
                <a:lnTo>
                  <a:pt x="1779" y="84"/>
                </a:lnTo>
                <a:lnTo>
                  <a:pt x="1653" y="84"/>
                </a:lnTo>
                <a:lnTo>
                  <a:pt x="1674" y="209"/>
                </a:lnTo>
                <a:lnTo>
                  <a:pt x="1590" y="314"/>
                </a:lnTo>
                <a:lnTo>
                  <a:pt x="1590" y="230"/>
                </a:lnTo>
                <a:lnTo>
                  <a:pt x="1653" y="188"/>
                </a:lnTo>
                <a:lnTo>
                  <a:pt x="1590" y="84"/>
                </a:lnTo>
                <a:lnTo>
                  <a:pt x="1528" y="105"/>
                </a:lnTo>
                <a:lnTo>
                  <a:pt x="1569" y="167"/>
                </a:lnTo>
                <a:lnTo>
                  <a:pt x="1465" y="188"/>
                </a:lnTo>
                <a:lnTo>
                  <a:pt x="1423" y="147"/>
                </a:lnTo>
                <a:lnTo>
                  <a:pt x="1256" y="167"/>
                </a:lnTo>
                <a:lnTo>
                  <a:pt x="1256" y="230"/>
                </a:lnTo>
                <a:lnTo>
                  <a:pt x="1214" y="230"/>
                </a:lnTo>
                <a:lnTo>
                  <a:pt x="1172" y="356"/>
                </a:lnTo>
                <a:lnTo>
                  <a:pt x="1256" y="377"/>
                </a:lnTo>
                <a:lnTo>
                  <a:pt x="1235" y="419"/>
                </a:lnTo>
                <a:lnTo>
                  <a:pt x="1151" y="419"/>
                </a:lnTo>
                <a:lnTo>
                  <a:pt x="1151" y="481"/>
                </a:lnTo>
                <a:lnTo>
                  <a:pt x="1046" y="502"/>
                </a:lnTo>
                <a:lnTo>
                  <a:pt x="1067" y="586"/>
                </a:lnTo>
                <a:lnTo>
                  <a:pt x="1214" y="586"/>
                </a:lnTo>
                <a:lnTo>
                  <a:pt x="1172" y="607"/>
                </a:lnTo>
                <a:lnTo>
                  <a:pt x="1276" y="586"/>
                </a:lnTo>
                <a:lnTo>
                  <a:pt x="1360" y="586"/>
                </a:lnTo>
                <a:lnTo>
                  <a:pt x="1235" y="711"/>
                </a:lnTo>
                <a:lnTo>
                  <a:pt x="1046" y="795"/>
                </a:lnTo>
                <a:lnTo>
                  <a:pt x="1130" y="837"/>
                </a:lnTo>
                <a:lnTo>
                  <a:pt x="942" y="879"/>
                </a:lnTo>
                <a:lnTo>
                  <a:pt x="858" y="837"/>
                </a:lnTo>
                <a:lnTo>
                  <a:pt x="795" y="921"/>
                </a:lnTo>
                <a:lnTo>
                  <a:pt x="753" y="816"/>
                </a:lnTo>
                <a:lnTo>
                  <a:pt x="502" y="753"/>
                </a:lnTo>
                <a:lnTo>
                  <a:pt x="502" y="816"/>
                </a:lnTo>
                <a:lnTo>
                  <a:pt x="335" y="753"/>
                </a:lnTo>
                <a:lnTo>
                  <a:pt x="314" y="942"/>
                </a:lnTo>
                <a:lnTo>
                  <a:pt x="398" y="879"/>
                </a:lnTo>
                <a:lnTo>
                  <a:pt x="419" y="942"/>
                </a:lnTo>
                <a:lnTo>
                  <a:pt x="440" y="984"/>
                </a:lnTo>
                <a:lnTo>
                  <a:pt x="481" y="1088"/>
                </a:lnTo>
                <a:lnTo>
                  <a:pt x="419" y="1088"/>
                </a:lnTo>
                <a:lnTo>
                  <a:pt x="398" y="1025"/>
                </a:lnTo>
                <a:lnTo>
                  <a:pt x="272" y="1025"/>
                </a:lnTo>
                <a:lnTo>
                  <a:pt x="419" y="1130"/>
                </a:lnTo>
                <a:lnTo>
                  <a:pt x="544" y="1109"/>
                </a:lnTo>
                <a:lnTo>
                  <a:pt x="586" y="1214"/>
                </a:lnTo>
                <a:lnTo>
                  <a:pt x="440" y="1235"/>
                </a:lnTo>
                <a:lnTo>
                  <a:pt x="419" y="1276"/>
                </a:lnTo>
                <a:lnTo>
                  <a:pt x="440" y="1339"/>
                </a:lnTo>
                <a:lnTo>
                  <a:pt x="293" y="1360"/>
                </a:lnTo>
                <a:lnTo>
                  <a:pt x="335" y="1444"/>
                </a:lnTo>
                <a:lnTo>
                  <a:pt x="272" y="1465"/>
                </a:lnTo>
                <a:lnTo>
                  <a:pt x="377" y="1528"/>
                </a:lnTo>
                <a:lnTo>
                  <a:pt x="419" y="1507"/>
                </a:lnTo>
                <a:lnTo>
                  <a:pt x="398" y="1548"/>
                </a:lnTo>
                <a:lnTo>
                  <a:pt x="523" y="1528"/>
                </a:lnTo>
                <a:lnTo>
                  <a:pt x="544" y="1674"/>
                </a:lnTo>
                <a:lnTo>
                  <a:pt x="858" y="1674"/>
                </a:lnTo>
                <a:lnTo>
                  <a:pt x="753" y="1758"/>
                </a:lnTo>
                <a:lnTo>
                  <a:pt x="691" y="1737"/>
                </a:lnTo>
                <a:lnTo>
                  <a:pt x="586" y="1925"/>
                </a:lnTo>
                <a:lnTo>
                  <a:pt x="628" y="1925"/>
                </a:lnTo>
                <a:lnTo>
                  <a:pt x="523" y="2051"/>
                </a:lnTo>
                <a:lnTo>
                  <a:pt x="335" y="2176"/>
                </a:lnTo>
                <a:lnTo>
                  <a:pt x="419" y="2176"/>
                </a:lnTo>
                <a:lnTo>
                  <a:pt x="523" y="2134"/>
                </a:lnTo>
                <a:lnTo>
                  <a:pt x="586" y="2155"/>
                </a:lnTo>
                <a:lnTo>
                  <a:pt x="732" y="2155"/>
                </a:lnTo>
                <a:lnTo>
                  <a:pt x="816" y="2072"/>
                </a:lnTo>
                <a:lnTo>
                  <a:pt x="816" y="2092"/>
                </a:lnTo>
                <a:lnTo>
                  <a:pt x="942" y="2134"/>
                </a:lnTo>
                <a:lnTo>
                  <a:pt x="691" y="2176"/>
                </a:lnTo>
                <a:lnTo>
                  <a:pt x="502" y="2197"/>
                </a:lnTo>
                <a:lnTo>
                  <a:pt x="440" y="2281"/>
                </a:lnTo>
                <a:lnTo>
                  <a:pt x="314" y="2302"/>
                </a:lnTo>
                <a:lnTo>
                  <a:pt x="377" y="2364"/>
                </a:lnTo>
                <a:lnTo>
                  <a:pt x="335" y="2406"/>
                </a:lnTo>
                <a:lnTo>
                  <a:pt x="398" y="2448"/>
                </a:lnTo>
                <a:lnTo>
                  <a:pt x="293" y="2469"/>
                </a:lnTo>
                <a:lnTo>
                  <a:pt x="209" y="2385"/>
                </a:lnTo>
                <a:lnTo>
                  <a:pt x="188" y="2448"/>
                </a:lnTo>
                <a:lnTo>
                  <a:pt x="168" y="2406"/>
                </a:lnTo>
                <a:lnTo>
                  <a:pt x="0" y="2490"/>
                </a:lnTo>
                <a:lnTo>
                  <a:pt x="21" y="2511"/>
                </a:lnTo>
                <a:lnTo>
                  <a:pt x="398" y="2511"/>
                </a:lnTo>
                <a:lnTo>
                  <a:pt x="272" y="2595"/>
                </a:lnTo>
                <a:lnTo>
                  <a:pt x="105" y="2657"/>
                </a:lnTo>
                <a:lnTo>
                  <a:pt x="63" y="2762"/>
                </a:lnTo>
                <a:lnTo>
                  <a:pt x="168" y="2762"/>
                </a:lnTo>
                <a:lnTo>
                  <a:pt x="188" y="2825"/>
                </a:lnTo>
                <a:lnTo>
                  <a:pt x="440" y="2762"/>
                </a:lnTo>
                <a:lnTo>
                  <a:pt x="440" y="2762"/>
                </a:lnTo>
                <a:lnTo>
                  <a:pt x="230" y="2888"/>
                </a:lnTo>
                <a:lnTo>
                  <a:pt x="168" y="2929"/>
                </a:lnTo>
                <a:lnTo>
                  <a:pt x="314" y="2929"/>
                </a:lnTo>
                <a:lnTo>
                  <a:pt x="502" y="2825"/>
                </a:lnTo>
                <a:lnTo>
                  <a:pt x="481" y="2908"/>
                </a:lnTo>
                <a:lnTo>
                  <a:pt x="314" y="2992"/>
                </a:lnTo>
                <a:lnTo>
                  <a:pt x="419" y="2992"/>
                </a:lnTo>
                <a:lnTo>
                  <a:pt x="398" y="3034"/>
                </a:lnTo>
                <a:lnTo>
                  <a:pt x="398" y="3034"/>
                </a:lnTo>
                <a:lnTo>
                  <a:pt x="523" y="3013"/>
                </a:lnTo>
                <a:lnTo>
                  <a:pt x="607" y="3076"/>
                </a:lnTo>
                <a:lnTo>
                  <a:pt x="795" y="3034"/>
                </a:lnTo>
                <a:lnTo>
                  <a:pt x="963" y="2992"/>
                </a:lnTo>
                <a:lnTo>
                  <a:pt x="1130" y="2888"/>
                </a:lnTo>
                <a:lnTo>
                  <a:pt x="1067" y="2783"/>
                </a:lnTo>
                <a:lnTo>
                  <a:pt x="1172" y="2783"/>
                </a:lnTo>
                <a:lnTo>
                  <a:pt x="1151" y="2867"/>
                </a:lnTo>
                <a:lnTo>
                  <a:pt x="1256" y="2867"/>
                </a:lnTo>
                <a:lnTo>
                  <a:pt x="1360" y="2720"/>
                </a:lnTo>
                <a:lnTo>
                  <a:pt x="1444" y="2762"/>
                </a:lnTo>
                <a:lnTo>
                  <a:pt x="1465" y="2657"/>
                </a:lnTo>
                <a:lnTo>
                  <a:pt x="1800" y="2595"/>
                </a:lnTo>
                <a:lnTo>
                  <a:pt x="1841" y="2511"/>
                </a:lnTo>
                <a:lnTo>
                  <a:pt x="1862" y="2616"/>
                </a:lnTo>
                <a:lnTo>
                  <a:pt x="1946" y="2553"/>
                </a:lnTo>
                <a:lnTo>
                  <a:pt x="2009" y="2574"/>
                </a:lnTo>
                <a:lnTo>
                  <a:pt x="2176" y="2574"/>
                </a:lnTo>
                <a:lnTo>
                  <a:pt x="2072" y="2406"/>
                </a:lnTo>
                <a:lnTo>
                  <a:pt x="2155" y="2385"/>
                </a:lnTo>
                <a:lnTo>
                  <a:pt x="2218" y="2281"/>
                </a:lnTo>
                <a:lnTo>
                  <a:pt x="2218" y="2176"/>
                </a:lnTo>
                <a:lnTo>
                  <a:pt x="2302" y="2072"/>
                </a:lnTo>
                <a:lnTo>
                  <a:pt x="2323" y="1967"/>
                </a:lnTo>
                <a:lnTo>
                  <a:pt x="2302" y="1716"/>
                </a:lnTo>
                <a:lnTo>
                  <a:pt x="2218" y="1674"/>
                </a:lnTo>
                <a:lnTo>
                  <a:pt x="2302" y="1632"/>
                </a:lnTo>
                <a:lnTo>
                  <a:pt x="2302" y="1507"/>
                </a:lnTo>
                <a:lnTo>
                  <a:pt x="2218" y="1402"/>
                </a:lnTo>
                <a:lnTo>
                  <a:pt x="2260" y="1256"/>
                </a:lnTo>
                <a:lnTo>
                  <a:pt x="2176" y="1214"/>
                </a:lnTo>
                <a:lnTo>
                  <a:pt x="2197" y="1130"/>
                </a:lnTo>
                <a:lnTo>
                  <a:pt x="2281" y="1151"/>
                </a:lnTo>
                <a:lnTo>
                  <a:pt x="2281" y="1151"/>
                </a:lnTo>
                <a:lnTo>
                  <a:pt x="2155" y="1088"/>
                </a:lnTo>
                <a:lnTo>
                  <a:pt x="2072" y="1046"/>
                </a:lnTo>
                <a:lnTo>
                  <a:pt x="1967" y="837"/>
                </a:lnTo>
                <a:lnTo>
                  <a:pt x="1800" y="732"/>
                </a:lnTo>
                <a:lnTo>
                  <a:pt x="1737" y="795"/>
                </a:lnTo>
                <a:lnTo>
                  <a:pt x="1695" y="942"/>
                </a:lnTo>
                <a:lnTo>
                  <a:pt x="1632" y="984"/>
                </a:lnTo>
                <a:lnTo>
                  <a:pt x="1360" y="732"/>
                </a:lnTo>
                <a:lnTo>
                  <a:pt x="1486" y="502"/>
                </a:lnTo>
                <a:lnTo>
                  <a:pt x="1632" y="481"/>
                </a:lnTo>
                <a:lnTo>
                  <a:pt x="1653" y="377"/>
                </a:lnTo>
                <a:lnTo>
                  <a:pt x="1737" y="356"/>
                </a:lnTo>
                <a:lnTo>
                  <a:pt x="1779" y="272"/>
                </a:lnTo>
                <a:lnTo>
                  <a:pt x="1737" y="293"/>
                </a:lnTo>
                <a:lnTo>
                  <a:pt x="1737" y="293"/>
                </a:lnTo>
                <a:lnTo>
                  <a:pt x="1841" y="188"/>
                </a:lnTo>
                <a:lnTo>
                  <a:pt x="1946" y="147"/>
                </a:lnTo>
                <a:lnTo>
                  <a:pt x="1841" y="84"/>
                </a:lnTo>
                <a:lnTo>
                  <a:pt x="1737" y="0"/>
                </a:lnTo>
                <a:close/>
              </a:path>
            </a:pathLst>
          </a:custGeom>
          <a:solidFill>
            <a:srgbClr val="FFFF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91" name="Google Shape;10561;p32">
            <a:extLst>
              <a:ext uri="{FF2B5EF4-FFF2-40B4-BE49-F238E27FC236}">
                <a16:creationId xmlns:a16="http://schemas.microsoft.com/office/drawing/2014/main" id="{91F3157C-53FC-0E08-0674-9AC8A68DCD61}"/>
              </a:ext>
            </a:extLst>
          </p:cNvPr>
          <p:cNvSpPr/>
          <p:nvPr/>
        </p:nvSpPr>
        <p:spPr>
          <a:xfrm>
            <a:off x="7553493" y="3265399"/>
            <a:ext cx="248522" cy="201712"/>
          </a:xfrm>
          <a:custGeom>
            <a:avLst/>
            <a:gdLst/>
            <a:ahLst/>
            <a:cxnLst/>
            <a:rect l="l" t="t" r="r" b="b"/>
            <a:pathLst>
              <a:path w="6425" h="5378" extrusionOk="0">
                <a:moveTo>
                  <a:pt x="817" y="0"/>
                </a:moveTo>
                <a:lnTo>
                  <a:pt x="733" y="42"/>
                </a:lnTo>
                <a:lnTo>
                  <a:pt x="712" y="21"/>
                </a:lnTo>
                <a:lnTo>
                  <a:pt x="503" y="126"/>
                </a:lnTo>
                <a:lnTo>
                  <a:pt x="524" y="209"/>
                </a:lnTo>
                <a:lnTo>
                  <a:pt x="608" y="251"/>
                </a:lnTo>
                <a:lnTo>
                  <a:pt x="524" y="335"/>
                </a:lnTo>
                <a:lnTo>
                  <a:pt x="336" y="356"/>
                </a:lnTo>
                <a:lnTo>
                  <a:pt x="252" y="335"/>
                </a:lnTo>
                <a:lnTo>
                  <a:pt x="43" y="419"/>
                </a:lnTo>
                <a:lnTo>
                  <a:pt x="1" y="544"/>
                </a:lnTo>
                <a:lnTo>
                  <a:pt x="43" y="670"/>
                </a:lnTo>
                <a:lnTo>
                  <a:pt x="126" y="649"/>
                </a:lnTo>
                <a:lnTo>
                  <a:pt x="126" y="691"/>
                </a:lnTo>
                <a:lnTo>
                  <a:pt x="189" y="733"/>
                </a:lnTo>
                <a:lnTo>
                  <a:pt x="147" y="879"/>
                </a:lnTo>
                <a:lnTo>
                  <a:pt x="210" y="900"/>
                </a:lnTo>
                <a:lnTo>
                  <a:pt x="294" y="837"/>
                </a:lnTo>
                <a:lnTo>
                  <a:pt x="252" y="963"/>
                </a:lnTo>
                <a:lnTo>
                  <a:pt x="315" y="1005"/>
                </a:lnTo>
                <a:lnTo>
                  <a:pt x="252" y="1088"/>
                </a:lnTo>
                <a:lnTo>
                  <a:pt x="357" y="1109"/>
                </a:lnTo>
                <a:lnTo>
                  <a:pt x="231" y="1256"/>
                </a:lnTo>
                <a:lnTo>
                  <a:pt x="231" y="1277"/>
                </a:lnTo>
                <a:lnTo>
                  <a:pt x="482" y="1214"/>
                </a:lnTo>
                <a:lnTo>
                  <a:pt x="587" y="1256"/>
                </a:lnTo>
                <a:lnTo>
                  <a:pt x="566" y="1381"/>
                </a:lnTo>
                <a:lnTo>
                  <a:pt x="629" y="1465"/>
                </a:lnTo>
                <a:lnTo>
                  <a:pt x="796" y="1360"/>
                </a:lnTo>
                <a:lnTo>
                  <a:pt x="1110" y="1423"/>
                </a:lnTo>
                <a:lnTo>
                  <a:pt x="1214" y="1318"/>
                </a:lnTo>
                <a:lnTo>
                  <a:pt x="1486" y="1360"/>
                </a:lnTo>
                <a:lnTo>
                  <a:pt x="1507" y="1486"/>
                </a:lnTo>
                <a:lnTo>
                  <a:pt x="1612" y="1632"/>
                </a:lnTo>
                <a:lnTo>
                  <a:pt x="1591" y="1737"/>
                </a:lnTo>
                <a:lnTo>
                  <a:pt x="1445" y="1737"/>
                </a:lnTo>
                <a:lnTo>
                  <a:pt x="1235" y="1946"/>
                </a:lnTo>
                <a:lnTo>
                  <a:pt x="1256" y="2114"/>
                </a:lnTo>
                <a:lnTo>
                  <a:pt x="1235" y="2469"/>
                </a:lnTo>
                <a:lnTo>
                  <a:pt x="1089" y="2616"/>
                </a:lnTo>
                <a:lnTo>
                  <a:pt x="1194" y="2720"/>
                </a:lnTo>
                <a:lnTo>
                  <a:pt x="1047" y="2930"/>
                </a:lnTo>
                <a:lnTo>
                  <a:pt x="942" y="2888"/>
                </a:lnTo>
                <a:lnTo>
                  <a:pt x="817" y="2930"/>
                </a:lnTo>
                <a:lnTo>
                  <a:pt x="963" y="3202"/>
                </a:lnTo>
                <a:lnTo>
                  <a:pt x="1089" y="3285"/>
                </a:lnTo>
                <a:lnTo>
                  <a:pt x="1089" y="3515"/>
                </a:lnTo>
                <a:lnTo>
                  <a:pt x="922" y="3704"/>
                </a:lnTo>
                <a:lnTo>
                  <a:pt x="984" y="3871"/>
                </a:lnTo>
                <a:lnTo>
                  <a:pt x="1131" y="3871"/>
                </a:lnTo>
                <a:lnTo>
                  <a:pt x="1089" y="3976"/>
                </a:lnTo>
                <a:lnTo>
                  <a:pt x="963" y="4080"/>
                </a:lnTo>
                <a:lnTo>
                  <a:pt x="838" y="4331"/>
                </a:lnTo>
                <a:lnTo>
                  <a:pt x="922" y="4457"/>
                </a:lnTo>
                <a:lnTo>
                  <a:pt x="922" y="4603"/>
                </a:lnTo>
                <a:lnTo>
                  <a:pt x="1026" y="4624"/>
                </a:lnTo>
                <a:lnTo>
                  <a:pt x="1173" y="4645"/>
                </a:lnTo>
                <a:lnTo>
                  <a:pt x="1403" y="4875"/>
                </a:lnTo>
                <a:lnTo>
                  <a:pt x="1382" y="4917"/>
                </a:lnTo>
                <a:lnTo>
                  <a:pt x="1486" y="5168"/>
                </a:lnTo>
                <a:lnTo>
                  <a:pt x="1675" y="5357"/>
                </a:lnTo>
                <a:lnTo>
                  <a:pt x="1842" y="5378"/>
                </a:lnTo>
                <a:lnTo>
                  <a:pt x="2010" y="5273"/>
                </a:lnTo>
                <a:lnTo>
                  <a:pt x="2010" y="5168"/>
                </a:lnTo>
                <a:lnTo>
                  <a:pt x="2093" y="5085"/>
                </a:lnTo>
                <a:lnTo>
                  <a:pt x="2303" y="5064"/>
                </a:lnTo>
                <a:lnTo>
                  <a:pt x="2470" y="4875"/>
                </a:lnTo>
                <a:lnTo>
                  <a:pt x="2679" y="4855"/>
                </a:lnTo>
                <a:lnTo>
                  <a:pt x="2784" y="4813"/>
                </a:lnTo>
                <a:lnTo>
                  <a:pt x="3035" y="4875"/>
                </a:lnTo>
                <a:lnTo>
                  <a:pt x="3181" y="4917"/>
                </a:lnTo>
                <a:lnTo>
                  <a:pt x="3202" y="4855"/>
                </a:lnTo>
                <a:lnTo>
                  <a:pt x="3307" y="4855"/>
                </a:lnTo>
                <a:lnTo>
                  <a:pt x="3411" y="4938"/>
                </a:lnTo>
                <a:lnTo>
                  <a:pt x="3495" y="4855"/>
                </a:lnTo>
                <a:lnTo>
                  <a:pt x="3558" y="4750"/>
                </a:lnTo>
                <a:lnTo>
                  <a:pt x="3663" y="4855"/>
                </a:lnTo>
                <a:lnTo>
                  <a:pt x="3788" y="4917"/>
                </a:lnTo>
                <a:lnTo>
                  <a:pt x="3914" y="4708"/>
                </a:lnTo>
                <a:lnTo>
                  <a:pt x="3914" y="4603"/>
                </a:lnTo>
                <a:lnTo>
                  <a:pt x="4248" y="4436"/>
                </a:lnTo>
                <a:lnTo>
                  <a:pt x="4458" y="4436"/>
                </a:lnTo>
                <a:lnTo>
                  <a:pt x="4520" y="4352"/>
                </a:lnTo>
                <a:lnTo>
                  <a:pt x="4458" y="4311"/>
                </a:lnTo>
                <a:lnTo>
                  <a:pt x="4499" y="4143"/>
                </a:lnTo>
                <a:lnTo>
                  <a:pt x="4667" y="3892"/>
                </a:lnTo>
                <a:lnTo>
                  <a:pt x="4667" y="3766"/>
                </a:lnTo>
                <a:lnTo>
                  <a:pt x="4855" y="3704"/>
                </a:lnTo>
                <a:lnTo>
                  <a:pt x="4981" y="3578"/>
                </a:lnTo>
                <a:lnTo>
                  <a:pt x="4855" y="3390"/>
                </a:lnTo>
                <a:lnTo>
                  <a:pt x="4771" y="3348"/>
                </a:lnTo>
                <a:lnTo>
                  <a:pt x="4751" y="3243"/>
                </a:lnTo>
                <a:lnTo>
                  <a:pt x="4646" y="3076"/>
                </a:lnTo>
                <a:lnTo>
                  <a:pt x="4730" y="2992"/>
                </a:lnTo>
                <a:lnTo>
                  <a:pt x="4960" y="2637"/>
                </a:lnTo>
                <a:lnTo>
                  <a:pt x="5064" y="2574"/>
                </a:lnTo>
                <a:lnTo>
                  <a:pt x="5232" y="2302"/>
                </a:lnTo>
                <a:lnTo>
                  <a:pt x="5274" y="2323"/>
                </a:lnTo>
                <a:lnTo>
                  <a:pt x="5253" y="2344"/>
                </a:lnTo>
                <a:lnTo>
                  <a:pt x="5253" y="2365"/>
                </a:lnTo>
                <a:lnTo>
                  <a:pt x="5336" y="2323"/>
                </a:lnTo>
                <a:lnTo>
                  <a:pt x="5357" y="2197"/>
                </a:lnTo>
                <a:lnTo>
                  <a:pt x="5295" y="2134"/>
                </a:lnTo>
                <a:lnTo>
                  <a:pt x="5441" y="2051"/>
                </a:lnTo>
                <a:lnTo>
                  <a:pt x="5567" y="1946"/>
                </a:lnTo>
                <a:lnTo>
                  <a:pt x="5776" y="1946"/>
                </a:lnTo>
                <a:lnTo>
                  <a:pt x="5964" y="1883"/>
                </a:lnTo>
                <a:lnTo>
                  <a:pt x="6069" y="1737"/>
                </a:lnTo>
                <a:lnTo>
                  <a:pt x="6278" y="1611"/>
                </a:lnTo>
                <a:lnTo>
                  <a:pt x="6320" y="1507"/>
                </a:lnTo>
                <a:lnTo>
                  <a:pt x="6341" y="1381"/>
                </a:lnTo>
                <a:lnTo>
                  <a:pt x="6320" y="1193"/>
                </a:lnTo>
                <a:lnTo>
                  <a:pt x="6424" y="1151"/>
                </a:lnTo>
                <a:lnTo>
                  <a:pt x="6424" y="1088"/>
                </a:lnTo>
                <a:lnTo>
                  <a:pt x="6341" y="1067"/>
                </a:lnTo>
                <a:lnTo>
                  <a:pt x="6215" y="879"/>
                </a:lnTo>
                <a:lnTo>
                  <a:pt x="5964" y="900"/>
                </a:lnTo>
                <a:lnTo>
                  <a:pt x="5797" y="837"/>
                </a:lnTo>
                <a:lnTo>
                  <a:pt x="5629" y="837"/>
                </a:lnTo>
                <a:lnTo>
                  <a:pt x="5525" y="774"/>
                </a:lnTo>
                <a:lnTo>
                  <a:pt x="5253" y="774"/>
                </a:lnTo>
                <a:lnTo>
                  <a:pt x="5148" y="879"/>
                </a:lnTo>
                <a:lnTo>
                  <a:pt x="5064" y="837"/>
                </a:lnTo>
                <a:lnTo>
                  <a:pt x="4918" y="837"/>
                </a:lnTo>
                <a:lnTo>
                  <a:pt x="4792" y="691"/>
                </a:lnTo>
                <a:lnTo>
                  <a:pt x="4688" y="753"/>
                </a:lnTo>
                <a:lnTo>
                  <a:pt x="4583" y="649"/>
                </a:lnTo>
                <a:lnTo>
                  <a:pt x="4332" y="565"/>
                </a:lnTo>
                <a:lnTo>
                  <a:pt x="4186" y="586"/>
                </a:lnTo>
                <a:lnTo>
                  <a:pt x="4207" y="523"/>
                </a:lnTo>
                <a:lnTo>
                  <a:pt x="4186" y="377"/>
                </a:lnTo>
                <a:lnTo>
                  <a:pt x="4102" y="377"/>
                </a:lnTo>
                <a:lnTo>
                  <a:pt x="4102" y="356"/>
                </a:lnTo>
                <a:lnTo>
                  <a:pt x="3997" y="314"/>
                </a:lnTo>
                <a:lnTo>
                  <a:pt x="3955" y="335"/>
                </a:lnTo>
                <a:lnTo>
                  <a:pt x="3872" y="335"/>
                </a:lnTo>
                <a:lnTo>
                  <a:pt x="3809" y="419"/>
                </a:lnTo>
                <a:lnTo>
                  <a:pt x="3495" y="230"/>
                </a:lnTo>
                <a:lnTo>
                  <a:pt x="3391" y="230"/>
                </a:lnTo>
                <a:lnTo>
                  <a:pt x="3286" y="335"/>
                </a:lnTo>
                <a:lnTo>
                  <a:pt x="3077" y="272"/>
                </a:lnTo>
                <a:lnTo>
                  <a:pt x="3035" y="168"/>
                </a:lnTo>
                <a:lnTo>
                  <a:pt x="2826" y="147"/>
                </a:lnTo>
                <a:lnTo>
                  <a:pt x="2533" y="272"/>
                </a:lnTo>
                <a:lnTo>
                  <a:pt x="2344" y="230"/>
                </a:lnTo>
                <a:lnTo>
                  <a:pt x="1926" y="168"/>
                </a:lnTo>
                <a:lnTo>
                  <a:pt x="1779" y="105"/>
                </a:lnTo>
                <a:lnTo>
                  <a:pt x="1758" y="42"/>
                </a:lnTo>
                <a:lnTo>
                  <a:pt x="1570" y="105"/>
                </a:lnTo>
                <a:lnTo>
                  <a:pt x="1403" y="147"/>
                </a:lnTo>
                <a:lnTo>
                  <a:pt x="1277" y="105"/>
                </a:lnTo>
                <a:lnTo>
                  <a:pt x="1173" y="105"/>
                </a:lnTo>
                <a:lnTo>
                  <a:pt x="1068" y="168"/>
                </a:lnTo>
                <a:lnTo>
                  <a:pt x="942" y="21"/>
                </a:lnTo>
                <a:lnTo>
                  <a:pt x="817" y="0"/>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nvGrpSpPr>
          <p:cNvPr id="193" name="Google Shape;10395;p32">
            <a:extLst>
              <a:ext uri="{FF2B5EF4-FFF2-40B4-BE49-F238E27FC236}">
                <a16:creationId xmlns:a16="http://schemas.microsoft.com/office/drawing/2014/main" id="{FE934233-64D1-39D7-F094-63933861386B}"/>
              </a:ext>
            </a:extLst>
          </p:cNvPr>
          <p:cNvGrpSpPr/>
          <p:nvPr/>
        </p:nvGrpSpPr>
        <p:grpSpPr>
          <a:xfrm>
            <a:off x="8161701" y="3299903"/>
            <a:ext cx="145515" cy="156214"/>
            <a:chOff x="3960631" y="2587824"/>
            <a:chExt cx="94050" cy="104126"/>
          </a:xfrm>
          <a:solidFill>
            <a:srgbClr val="FF9349"/>
          </a:solidFill>
        </p:grpSpPr>
        <p:sp>
          <p:nvSpPr>
            <p:cNvPr id="243" name="Google Shape;10396;p32">
              <a:extLst>
                <a:ext uri="{FF2B5EF4-FFF2-40B4-BE49-F238E27FC236}">
                  <a16:creationId xmlns:a16="http://schemas.microsoft.com/office/drawing/2014/main" id="{0995CD83-B39D-4471-4DDA-2EE6DFFADC85}"/>
                </a:ext>
              </a:extLst>
            </p:cNvPr>
            <p:cNvSpPr/>
            <p:nvPr/>
          </p:nvSpPr>
          <p:spPr>
            <a:xfrm>
              <a:off x="3960631" y="2587824"/>
              <a:ext cx="94050" cy="51200"/>
            </a:xfrm>
            <a:custGeom>
              <a:avLst/>
              <a:gdLst/>
              <a:ahLst/>
              <a:cxnLst/>
              <a:rect l="l" t="t" r="r" b="b"/>
              <a:pathLst>
                <a:path w="3762" h="2048" extrusionOk="0">
                  <a:moveTo>
                    <a:pt x="190" y="2048"/>
                  </a:moveTo>
                  <a:lnTo>
                    <a:pt x="0" y="1762"/>
                  </a:lnTo>
                  <a:lnTo>
                    <a:pt x="309" y="1048"/>
                  </a:lnTo>
                  <a:lnTo>
                    <a:pt x="3762" y="0"/>
                  </a:lnTo>
                  <a:lnTo>
                    <a:pt x="3714" y="1072"/>
                  </a:lnTo>
                  <a:lnTo>
                    <a:pt x="2929" y="1143"/>
                  </a:lnTo>
                  <a:lnTo>
                    <a:pt x="2167" y="1000"/>
                  </a:lnTo>
                  <a:close/>
                </a:path>
              </a:pathLst>
            </a:custGeom>
            <a:grpFill/>
            <a:ln w="3175">
              <a:solidFill>
                <a:schemeClr val="bg2">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44" name="Google Shape;10397;p32">
              <a:extLst>
                <a:ext uri="{FF2B5EF4-FFF2-40B4-BE49-F238E27FC236}">
                  <a16:creationId xmlns:a16="http://schemas.microsoft.com/office/drawing/2014/main" id="{DA4B60BE-D2C0-1DD5-3B47-9EF97D305A31}"/>
                </a:ext>
              </a:extLst>
            </p:cNvPr>
            <p:cNvSpPr/>
            <p:nvPr/>
          </p:nvSpPr>
          <p:spPr>
            <a:xfrm>
              <a:off x="3963000" y="2596725"/>
              <a:ext cx="86850" cy="95225"/>
            </a:xfrm>
            <a:custGeom>
              <a:avLst/>
              <a:gdLst/>
              <a:ahLst/>
              <a:cxnLst/>
              <a:rect l="l" t="t" r="r" b="b"/>
              <a:pathLst>
                <a:path w="3474" h="3809" extrusionOk="0">
                  <a:moveTo>
                    <a:pt x="1549" y="2009"/>
                  </a:moveTo>
                  <a:lnTo>
                    <a:pt x="1632" y="2030"/>
                  </a:lnTo>
                  <a:lnTo>
                    <a:pt x="1695" y="2093"/>
                  </a:lnTo>
                  <a:lnTo>
                    <a:pt x="1674" y="2135"/>
                  </a:lnTo>
                  <a:lnTo>
                    <a:pt x="1674" y="2189"/>
                  </a:lnTo>
                  <a:lnTo>
                    <a:pt x="1674" y="2189"/>
                  </a:lnTo>
                  <a:cubicBezTo>
                    <a:pt x="1645" y="2167"/>
                    <a:pt x="1613" y="2146"/>
                    <a:pt x="1569" y="2135"/>
                  </a:cubicBezTo>
                  <a:cubicBezTo>
                    <a:pt x="1549" y="2114"/>
                    <a:pt x="1528" y="2114"/>
                    <a:pt x="1486" y="2114"/>
                  </a:cubicBezTo>
                  <a:lnTo>
                    <a:pt x="1549" y="2072"/>
                  </a:lnTo>
                  <a:lnTo>
                    <a:pt x="1549" y="2009"/>
                  </a:lnTo>
                  <a:close/>
                  <a:moveTo>
                    <a:pt x="3327" y="1"/>
                  </a:moveTo>
                  <a:lnTo>
                    <a:pt x="3201" y="105"/>
                  </a:lnTo>
                  <a:lnTo>
                    <a:pt x="3201" y="231"/>
                  </a:lnTo>
                  <a:lnTo>
                    <a:pt x="3243" y="335"/>
                  </a:lnTo>
                  <a:lnTo>
                    <a:pt x="3160" y="377"/>
                  </a:lnTo>
                  <a:lnTo>
                    <a:pt x="2929" y="356"/>
                  </a:lnTo>
                  <a:lnTo>
                    <a:pt x="2825" y="419"/>
                  </a:lnTo>
                  <a:lnTo>
                    <a:pt x="2720" y="356"/>
                  </a:lnTo>
                  <a:lnTo>
                    <a:pt x="2616" y="356"/>
                  </a:lnTo>
                  <a:lnTo>
                    <a:pt x="2532" y="419"/>
                  </a:lnTo>
                  <a:lnTo>
                    <a:pt x="2427" y="419"/>
                  </a:lnTo>
                  <a:lnTo>
                    <a:pt x="2406" y="314"/>
                  </a:lnTo>
                  <a:lnTo>
                    <a:pt x="2260" y="314"/>
                  </a:lnTo>
                  <a:lnTo>
                    <a:pt x="2113" y="273"/>
                  </a:lnTo>
                  <a:lnTo>
                    <a:pt x="2009" y="377"/>
                  </a:lnTo>
                  <a:lnTo>
                    <a:pt x="1862" y="419"/>
                  </a:lnTo>
                  <a:lnTo>
                    <a:pt x="1674" y="419"/>
                  </a:lnTo>
                  <a:lnTo>
                    <a:pt x="1632" y="377"/>
                  </a:lnTo>
                  <a:lnTo>
                    <a:pt x="1549" y="440"/>
                  </a:lnTo>
                  <a:lnTo>
                    <a:pt x="1444" y="440"/>
                  </a:lnTo>
                  <a:lnTo>
                    <a:pt x="1318" y="524"/>
                  </a:lnTo>
                  <a:lnTo>
                    <a:pt x="1025" y="524"/>
                  </a:lnTo>
                  <a:lnTo>
                    <a:pt x="900" y="586"/>
                  </a:lnTo>
                  <a:lnTo>
                    <a:pt x="900" y="649"/>
                  </a:lnTo>
                  <a:lnTo>
                    <a:pt x="732" y="691"/>
                  </a:lnTo>
                  <a:lnTo>
                    <a:pt x="502" y="838"/>
                  </a:lnTo>
                  <a:lnTo>
                    <a:pt x="481" y="984"/>
                  </a:lnTo>
                  <a:lnTo>
                    <a:pt x="398" y="1151"/>
                  </a:lnTo>
                  <a:lnTo>
                    <a:pt x="168" y="1214"/>
                  </a:lnTo>
                  <a:lnTo>
                    <a:pt x="168" y="1361"/>
                  </a:lnTo>
                  <a:lnTo>
                    <a:pt x="84" y="1507"/>
                  </a:lnTo>
                  <a:lnTo>
                    <a:pt x="0" y="1570"/>
                  </a:lnTo>
                  <a:lnTo>
                    <a:pt x="0" y="1716"/>
                  </a:lnTo>
                  <a:lnTo>
                    <a:pt x="209" y="1884"/>
                  </a:lnTo>
                  <a:lnTo>
                    <a:pt x="335" y="2072"/>
                  </a:lnTo>
                  <a:lnTo>
                    <a:pt x="398" y="2093"/>
                  </a:lnTo>
                  <a:lnTo>
                    <a:pt x="398" y="2135"/>
                  </a:lnTo>
                  <a:lnTo>
                    <a:pt x="544" y="2365"/>
                  </a:lnTo>
                  <a:lnTo>
                    <a:pt x="586" y="2532"/>
                  </a:lnTo>
                  <a:lnTo>
                    <a:pt x="649" y="2553"/>
                  </a:lnTo>
                  <a:lnTo>
                    <a:pt x="753" y="2449"/>
                  </a:lnTo>
                  <a:lnTo>
                    <a:pt x="837" y="2553"/>
                  </a:lnTo>
                  <a:lnTo>
                    <a:pt x="963" y="2595"/>
                  </a:lnTo>
                  <a:lnTo>
                    <a:pt x="1025" y="2511"/>
                  </a:lnTo>
                  <a:lnTo>
                    <a:pt x="1130" y="2511"/>
                  </a:lnTo>
                  <a:lnTo>
                    <a:pt x="1277" y="2595"/>
                  </a:lnTo>
                  <a:lnTo>
                    <a:pt x="1360" y="2532"/>
                  </a:lnTo>
                  <a:lnTo>
                    <a:pt x="1381" y="2616"/>
                  </a:lnTo>
                  <a:lnTo>
                    <a:pt x="1465" y="2616"/>
                  </a:lnTo>
                  <a:lnTo>
                    <a:pt x="1528" y="2658"/>
                  </a:lnTo>
                  <a:lnTo>
                    <a:pt x="1653" y="2700"/>
                  </a:lnTo>
                  <a:lnTo>
                    <a:pt x="1569" y="2742"/>
                  </a:lnTo>
                  <a:lnTo>
                    <a:pt x="1486" y="2825"/>
                  </a:lnTo>
                  <a:lnTo>
                    <a:pt x="1423" y="2762"/>
                  </a:lnTo>
                  <a:lnTo>
                    <a:pt x="1318" y="2742"/>
                  </a:lnTo>
                  <a:lnTo>
                    <a:pt x="1067" y="2595"/>
                  </a:lnTo>
                  <a:lnTo>
                    <a:pt x="963" y="2616"/>
                  </a:lnTo>
                  <a:lnTo>
                    <a:pt x="858" y="2658"/>
                  </a:lnTo>
                  <a:lnTo>
                    <a:pt x="753" y="2616"/>
                  </a:lnTo>
                  <a:lnTo>
                    <a:pt x="691" y="2721"/>
                  </a:lnTo>
                  <a:lnTo>
                    <a:pt x="628" y="2742"/>
                  </a:lnTo>
                  <a:lnTo>
                    <a:pt x="607" y="2846"/>
                  </a:lnTo>
                  <a:lnTo>
                    <a:pt x="732" y="2972"/>
                  </a:lnTo>
                  <a:lnTo>
                    <a:pt x="858" y="3035"/>
                  </a:lnTo>
                  <a:lnTo>
                    <a:pt x="1004" y="3139"/>
                  </a:lnTo>
                  <a:lnTo>
                    <a:pt x="1004" y="3223"/>
                  </a:lnTo>
                  <a:lnTo>
                    <a:pt x="942" y="3265"/>
                  </a:lnTo>
                  <a:lnTo>
                    <a:pt x="942" y="3369"/>
                  </a:lnTo>
                  <a:lnTo>
                    <a:pt x="1046" y="3495"/>
                  </a:lnTo>
                  <a:lnTo>
                    <a:pt x="1130" y="3579"/>
                  </a:lnTo>
                  <a:lnTo>
                    <a:pt x="1151" y="3495"/>
                  </a:lnTo>
                  <a:lnTo>
                    <a:pt x="1130" y="3453"/>
                  </a:lnTo>
                  <a:lnTo>
                    <a:pt x="1172" y="3348"/>
                  </a:lnTo>
                  <a:lnTo>
                    <a:pt x="1214" y="3474"/>
                  </a:lnTo>
                  <a:lnTo>
                    <a:pt x="1360" y="3537"/>
                  </a:lnTo>
                  <a:lnTo>
                    <a:pt x="1381" y="3599"/>
                  </a:lnTo>
                  <a:lnTo>
                    <a:pt x="1360" y="3704"/>
                  </a:lnTo>
                  <a:lnTo>
                    <a:pt x="1423" y="3788"/>
                  </a:lnTo>
                  <a:lnTo>
                    <a:pt x="1423" y="3746"/>
                  </a:lnTo>
                  <a:lnTo>
                    <a:pt x="1465" y="3599"/>
                  </a:lnTo>
                  <a:lnTo>
                    <a:pt x="1569" y="3599"/>
                  </a:lnTo>
                  <a:lnTo>
                    <a:pt x="1632" y="3704"/>
                  </a:lnTo>
                  <a:lnTo>
                    <a:pt x="1800" y="3809"/>
                  </a:lnTo>
                  <a:lnTo>
                    <a:pt x="1800" y="3809"/>
                  </a:lnTo>
                  <a:lnTo>
                    <a:pt x="1737" y="3704"/>
                  </a:lnTo>
                  <a:lnTo>
                    <a:pt x="1758" y="3641"/>
                  </a:lnTo>
                  <a:lnTo>
                    <a:pt x="1695" y="3537"/>
                  </a:lnTo>
                  <a:lnTo>
                    <a:pt x="1632" y="3348"/>
                  </a:lnTo>
                  <a:lnTo>
                    <a:pt x="1549" y="3244"/>
                  </a:lnTo>
                  <a:lnTo>
                    <a:pt x="1549" y="3181"/>
                  </a:lnTo>
                  <a:lnTo>
                    <a:pt x="1632" y="3181"/>
                  </a:lnTo>
                  <a:lnTo>
                    <a:pt x="1758" y="3265"/>
                  </a:lnTo>
                  <a:lnTo>
                    <a:pt x="1737" y="3327"/>
                  </a:lnTo>
                  <a:lnTo>
                    <a:pt x="1758" y="3369"/>
                  </a:lnTo>
                  <a:lnTo>
                    <a:pt x="1841" y="3286"/>
                  </a:lnTo>
                  <a:lnTo>
                    <a:pt x="1967" y="3348"/>
                  </a:lnTo>
                  <a:lnTo>
                    <a:pt x="1967" y="3286"/>
                  </a:lnTo>
                  <a:lnTo>
                    <a:pt x="1904" y="3244"/>
                  </a:lnTo>
                  <a:lnTo>
                    <a:pt x="1904" y="3181"/>
                  </a:lnTo>
                  <a:lnTo>
                    <a:pt x="1862" y="3181"/>
                  </a:lnTo>
                  <a:lnTo>
                    <a:pt x="1758" y="3139"/>
                  </a:lnTo>
                  <a:lnTo>
                    <a:pt x="1758" y="3076"/>
                  </a:lnTo>
                  <a:lnTo>
                    <a:pt x="1653" y="3014"/>
                  </a:lnTo>
                  <a:lnTo>
                    <a:pt x="1758" y="2951"/>
                  </a:lnTo>
                  <a:lnTo>
                    <a:pt x="1862" y="2951"/>
                  </a:lnTo>
                  <a:lnTo>
                    <a:pt x="1904" y="2909"/>
                  </a:lnTo>
                  <a:lnTo>
                    <a:pt x="2072" y="3014"/>
                  </a:lnTo>
                  <a:lnTo>
                    <a:pt x="2093" y="3055"/>
                  </a:lnTo>
                  <a:lnTo>
                    <a:pt x="2197" y="3076"/>
                  </a:lnTo>
                  <a:lnTo>
                    <a:pt x="2218" y="3035"/>
                  </a:lnTo>
                  <a:lnTo>
                    <a:pt x="2113" y="2909"/>
                  </a:lnTo>
                  <a:lnTo>
                    <a:pt x="2155" y="2762"/>
                  </a:lnTo>
                  <a:lnTo>
                    <a:pt x="2093" y="2700"/>
                  </a:lnTo>
                  <a:lnTo>
                    <a:pt x="1841" y="2532"/>
                  </a:lnTo>
                  <a:lnTo>
                    <a:pt x="1758" y="2511"/>
                  </a:lnTo>
                  <a:lnTo>
                    <a:pt x="1737" y="2490"/>
                  </a:lnTo>
                  <a:cubicBezTo>
                    <a:pt x="1758" y="2490"/>
                    <a:pt x="1779" y="2449"/>
                    <a:pt x="1800" y="2407"/>
                  </a:cubicBezTo>
                  <a:lnTo>
                    <a:pt x="1862" y="2449"/>
                  </a:lnTo>
                  <a:lnTo>
                    <a:pt x="1946" y="2490"/>
                  </a:lnTo>
                  <a:lnTo>
                    <a:pt x="1988" y="2553"/>
                  </a:lnTo>
                  <a:lnTo>
                    <a:pt x="2093" y="2616"/>
                  </a:lnTo>
                  <a:lnTo>
                    <a:pt x="2176" y="2616"/>
                  </a:lnTo>
                  <a:lnTo>
                    <a:pt x="2197" y="2658"/>
                  </a:lnTo>
                  <a:lnTo>
                    <a:pt x="2281" y="2762"/>
                  </a:lnTo>
                  <a:lnTo>
                    <a:pt x="2323" y="2825"/>
                  </a:lnTo>
                  <a:lnTo>
                    <a:pt x="2323" y="2867"/>
                  </a:lnTo>
                  <a:lnTo>
                    <a:pt x="2365" y="2930"/>
                  </a:lnTo>
                  <a:lnTo>
                    <a:pt x="2427" y="2972"/>
                  </a:lnTo>
                  <a:lnTo>
                    <a:pt x="2490" y="2951"/>
                  </a:lnTo>
                  <a:lnTo>
                    <a:pt x="2532" y="2972"/>
                  </a:lnTo>
                  <a:lnTo>
                    <a:pt x="2595" y="2867"/>
                  </a:lnTo>
                  <a:lnTo>
                    <a:pt x="2490" y="2867"/>
                  </a:lnTo>
                  <a:lnTo>
                    <a:pt x="2469" y="2888"/>
                  </a:lnTo>
                  <a:lnTo>
                    <a:pt x="2385" y="2825"/>
                  </a:lnTo>
                  <a:lnTo>
                    <a:pt x="2385" y="2742"/>
                  </a:lnTo>
                  <a:lnTo>
                    <a:pt x="2365" y="2679"/>
                  </a:lnTo>
                  <a:lnTo>
                    <a:pt x="2365" y="2637"/>
                  </a:lnTo>
                  <a:lnTo>
                    <a:pt x="2302" y="2553"/>
                  </a:lnTo>
                  <a:lnTo>
                    <a:pt x="2176" y="2428"/>
                  </a:lnTo>
                  <a:lnTo>
                    <a:pt x="2176" y="2449"/>
                  </a:lnTo>
                  <a:lnTo>
                    <a:pt x="2093" y="2449"/>
                  </a:lnTo>
                  <a:lnTo>
                    <a:pt x="2093" y="2428"/>
                  </a:lnTo>
                  <a:lnTo>
                    <a:pt x="1988" y="2365"/>
                  </a:lnTo>
                  <a:lnTo>
                    <a:pt x="1883" y="2344"/>
                  </a:lnTo>
                  <a:lnTo>
                    <a:pt x="1800" y="2239"/>
                  </a:lnTo>
                  <a:lnTo>
                    <a:pt x="1758" y="2239"/>
                  </a:lnTo>
                  <a:cubicBezTo>
                    <a:pt x="1730" y="2230"/>
                    <a:pt x="1706" y="2212"/>
                    <a:pt x="1680" y="2193"/>
                  </a:cubicBezTo>
                  <a:lnTo>
                    <a:pt x="1680" y="2193"/>
                  </a:lnTo>
                  <a:lnTo>
                    <a:pt x="1737" y="2156"/>
                  </a:lnTo>
                  <a:lnTo>
                    <a:pt x="1758" y="2030"/>
                  </a:lnTo>
                  <a:lnTo>
                    <a:pt x="1674" y="1946"/>
                  </a:lnTo>
                  <a:lnTo>
                    <a:pt x="1486" y="1737"/>
                  </a:lnTo>
                  <a:lnTo>
                    <a:pt x="1423" y="1695"/>
                  </a:lnTo>
                  <a:lnTo>
                    <a:pt x="1381" y="1612"/>
                  </a:lnTo>
                  <a:lnTo>
                    <a:pt x="1256" y="1507"/>
                  </a:lnTo>
                  <a:lnTo>
                    <a:pt x="1318" y="1465"/>
                  </a:lnTo>
                  <a:lnTo>
                    <a:pt x="1277" y="1235"/>
                  </a:lnTo>
                  <a:lnTo>
                    <a:pt x="1360" y="1130"/>
                  </a:lnTo>
                  <a:lnTo>
                    <a:pt x="1486" y="1089"/>
                  </a:lnTo>
                  <a:lnTo>
                    <a:pt x="1528" y="1193"/>
                  </a:lnTo>
                  <a:lnTo>
                    <a:pt x="1465" y="1193"/>
                  </a:lnTo>
                  <a:lnTo>
                    <a:pt x="1465" y="1256"/>
                  </a:lnTo>
                  <a:lnTo>
                    <a:pt x="1653" y="1319"/>
                  </a:lnTo>
                  <a:lnTo>
                    <a:pt x="1674" y="1465"/>
                  </a:lnTo>
                  <a:lnTo>
                    <a:pt x="1779" y="1570"/>
                  </a:lnTo>
                  <a:lnTo>
                    <a:pt x="1904" y="1570"/>
                  </a:lnTo>
                  <a:lnTo>
                    <a:pt x="1841" y="1507"/>
                  </a:lnTo>
                  <a:lnTo>
                    <a:pt x="1779" y="1423"/>
                  </a:lnTo>
                  <a:lnTo>
                    <a:pt x="1800" y="1361"/>
                  </a:lnTo>
                  <a:lnTo>
                    <a:pt x="1946" y="1402"/>
                  </a:lnTo>
                  <a:lnTo>
                    <a:pt x="2009" y="1528"/>
                  </a:lnTo>
                  <a:lnTo>
                    <a:pt x="2093" y="1570"/>
                  </a:lnTo>
                  <a:lnTo>
                    <a:pt x="2155" y="1486"/>
                  </a:lnTo>
                  <a:lnTo>
                    <a:pt x="2072" y="1423"/>
                  </a:lnTo>
                  <a:lnTo>
                    <a:pt x="1988" y="1402"/>
                  </a:lnTo>
                  <a:lnTo>
                    <a:pt x="1988" y="1361"/>
                  </a:lnTo>
                  <a:lnTo>
                    <a:pt x="2197" y="1361"/>
                  </a:lnTo>
                  <a:lnTo>
                    <a:pt x="2281" y="1423"/>
                  </a:lnTo>
                  <a:lnTo>
                    <a:pt x="2302" y="1402"/>
                  </a:lnTo>
                  <a:lnTo>
                    <a:pt x="2176" y="1298"/>
                  </a:lnTo>
                  <a:lnTo>
                    <a:pt x="2051" y="1277"/>
                  </a:lnTo>
                  <a:lnTo>
                    <a:pt x="1946" y="1151"/>
                  </a:lnTo>
                  <a:lnTo>
                    <a:pt x="1988" y="1068"/>
                  </a:lnTo>
                  <a:lnTo>
                    <a:pt x="2093" y="1089"/>
                  </a:lnTo>
                  <a:lnTo>
                    <a:pt x="2176" y="1047"/>
                  </a:lnTo>
                  <a:lnTo>
                    <a:pt x="2218" y="879"/>
                  </a:lnTo>
                  <a:lnTo>
                    <a:pt x="2302" y="858"/>
                  </a:lnTo>
                  <a:lnTo>
                    <a:pt x="2427" y="963"/>
                  </a:lnTo>
                  <a:lnTo>
                    <a:pt x="2532" y="963"/>
                  </a:lnTo>
                  <a:lnTo>
                    <a:pt x="2637" y="858"/>
                  </a:lnTo>
                  <a:lnTo>
                    <a:pt x="2637" y="796"/>
                  </a:lnTo>
                  <a:lnTo>
                    <a:pt x="2699" y="796"/>
                  </a:lnTo>
                  <a:lnTo>
                    <a:pt x="2783" y="879"/>
                  </a:lnTo>
                  <a:lnTo>
                    <a:pt x="3013" y="879"/>
                  </a:lnTo>
                  <a:lnTo>
                    <a:pt x="3201" y="942"/>
                  </a:lnTo>
                  <a:lnTo>
                    <a:pt x="3327" y="900"/>
                  </a:lnTo>
                  <a:lnTo>
                    <a:pt x="3348" y="566"/>
                  </a:lnTo>
                  <a:lnTo>
                    <a:pt x="3327" y="440"/>
                  </a:lnTo>
                  <a:lnTo>
                    <a:pt x="3473" y="335"/>
                  </a:lnTo>
                  <a:lnTo>
                    <a:pt x="3473" y="210"/>
                  </a:lnTo>
                  <a:lnTo>
                    <a:pt x="3369" y="147"/>
                  </a:lnTo>
                  <a:lnTo>
                    <a:pt x="3411"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grpSp>
        <p:nvGrpSpPr>
          <p:cNvPr id="194" name="Google Shape;10398;p32">
            <a:extLst>
              <a:ext uri="{FF2B5EF4-FFF2-40B4-BE49-F238E27FC236}">
                <a16:creationId xmlns:a16="http://schemas.microsoft.com/office/drawing/2014/main" id="{6CA1D0F4-7EB4-873E-5E95-B59D48B42F25}"/>
              </a:ext>
            </a:extLst>
          </p:cNvPr>
          <p:cNvGrpSpPr/>
          <p:nvPr/>
        </p:nvGrpSpPr>
        <p:grpSpPr>
          <a:xfrm>
            <a:off x="7859596" y="3169497"/>
            <a:ext cx="268518" cy="284735"/>
            <a:chOff x="3765355" y="2500902"/>
            <a:chExt cx="173543" cy="189786"/>
          </a:xfrm>
          <a:solidFill>
            <a:srgbClr val="FF9349"/>
          </a:solidFill>
        </p:grpSpPr>
        <p:sp>
          <p:nvSpPr>
            <p:cNvPr id="237" name="Google Shape;10399;p32">
              <a:extLst>
                <a:ext uri="{FF2B5EF4-FFF2-40B4-BE49-F238E27FC236}">
                  <a16:creationId xmlns:a16="http://schemas.microsoft.com/office/drawing/2014/main" id="{7D41CA20-BFA5-D70A-6138-33C7EB4D4B7E}"/>
                </a:ext>
              </a:extLst>
            </p:cNvPr>
            <p:cNvSpPr/>
            <p:nvPr/>
          </p:nvSpPr>
          <p:spPr>
            <a:xfrm>
              <a:off x="3765355" y="2500902"/>
              <a:ext cx="108950" cy="64300"/>
            </a:xfrm>
            <a:custGeom>
              <a:avLst/>
              <a:gdLst/>
              <a:ahLst/>
              <a:cxnLst/>
              <a:rect l="l" t="t" r="r" b="b"/>
              <a:pathLst>
                <a:path w="4358" h="2572" extrusionOk="0">
                  <a:moveTo>
                    <a:pt x="1286" y="596"/>
                  </a:moveTo>
                  <a:lnTo>
                    <a:pt x="0" y="1072"/>
                  </a:lnTo>
                  <a:lnTo>
                    <a:pt x="429" y="2239"/>
                  </a:lnTo>
                  <a:lnTo>
                    <a:pt x="857" y="2572"/>
                  </a:lnTo>
                  <a:lnTo>
                    <a:pt x="2191" y="1215"/>
                  </a:lnTo>
                  <a:lnTo>
                    <a:pt x="4024" y="1072"/>
                  </a:lnTo>
                  <a:lnTo>
                    <a:pt x="4358" y="429"/>
                  </a:lnTo>
                  <a:lnTo>
                    <a:pt x="3120" y="0"/>
                  </a:lnTo>
                  <a:lnTo>
                    <a:pt x="2477" y="358"/>
                  </a:lnTo>
                  <a:close/>
                </a:path>
              </a:pathLst>
            </a:custGeom>
            <a:solidFill>
              <a:srgbClr val="FFFF00"/>
            </a:solidFill>
            <a:ln w="3175">
              <a:solidFill>
                <a:schemeClr val="bg2">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38" name="Google Shape;10400;p32">
              <a:extLst>
                <a:ext uri="{FF2B5EF4-FFF2-40B4-BE49-F238E27FC236}">
                  <a16:creationId xmlns:a16="http://schemas.microsoft.com/office/drawing/2014/main" id="{1CE915FC-4D1A-BC48-5DF3-93F53A63089C}"/>
                </a:ext>
              </a:extLst>
            </p:cNvPr>
            <p:cNvSpPr/>
            <p:nvPr/>
          </p:nvSpPr>
          <p:spPr>
            <a:xfrm>
              <a:off x="3797180" y="2609802"/>
              <a:ext cx="2625" cy="3700"/>
            </a:xfrm>
            <a:custGeom>
              <a:avLst/>
              <a:gdLst/>
              <a:ahLst/>
              <a:cxnLst/>
              <a:rect l="l" t="t" r="r" b="b"/>
              <a:pathLst>
                <a:path w="105" h="148" extrusionOk="0">
                  <a:moveTo>
                    <a:pt x="42" y="1"/>
                  </a:moveTo>
                  <a:lnTo>
                    <a:pt x="21" y="43"/>
                  </a:lnTo>
                  <a:lnTo>
                    <a:pt x="0" y="84"/>
                  </a:lnTo>
                  <a:lnTo>
                    <a:pt x="0" y="147"/>
                  </a:lnTo>
                  <a:lnTo>
                    <a:pt x="21" y="147"/>
                  </a:lnTo>
                  <a:lnTo>
                    <a:pt x="42" y="105"/>
                  </a:lnTo>
                  <a:lnTo>
                    <a:pt x="105" y="22"/>
                  </a:lnTo>
                  <a:lnTo>
                    <a:pt x="42"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39" name="Google Shape;10401;p32">
              <a:extLst>
                <a:ext uri="{FF2B5EF4-FFF2-40B4-BE49-F238E27FC236}">
                  <a16:creationId xmlns:a16="http://schemas.microsoft.com/office/drawing/2014/main" id="{6DE41CB5-FA06-28CB-FF81-E7E1E1B8169C}"/>
                </a:ext>
              </a:extLst>
            </p:cNvPr>
            <p:cNvSpPr/>
            <p:nvPr/>
          </p:nvSpPr>
          <p:spPr>
            <a:xfrm>
              <a:off x="3796130" y="2610327"/>
              <a:ext cx="22525" cy="41875"/>
            </a:xfrm>
            <a:custGeom>
              <a:avLst/>
              <a:gdLst/>
              <a:ahLst/>
              <a:cxnLst/>
              <a:rect l="l" t="t" r="r" b="b"/>
              <a:pathLst>
                <a:path w="901" h="1675" extrusionOk="0">
                  <a:moveTo>
                    <a:pt x="565" y="1"/>
                  </a:moveTo>
                  <a:lnTo>
                    <a:pt x="461" y="22"/>
                  </a:lnTo>
                  <a:lnTo>
                    <a:pt x="252" y="273"/>
                  </a:lnTo>
                  <a:lnTo>
                    <a:pt x="168" y="273"/>
                  </a:lnTo>
                  <a:lnTo>
                    <a:pt x="42" y="189"/>
                  </a:lnTo>
                  <a:lnTo>
                    <a:pt x="42" y="314"/>
                  </a:lnTo>
                  <a:lnTo>
                    <a:pt x="1" y="398"/>
                  </a:lnTo>
                  <a:lnTo>
                    <a:pt x="105" y="503"/>
                  </a:lnTo>
                  <a:lnTo>
                    <a:pt x="105" y="586"/>
                  </a:lnTo>
                  <a:lnTo>
                    <a:pt x="189" y="649"/>
                  </a:lnTo>
                  <a:lnTo>
                    <a:pt x="189" y="796"/>
                  </a:lnTo>
                  <a:lnTo>
                    <a:pt x="105" y="858"/>
                  </a:lnTo>
                  <a:lnTo>
                    <a:pt x="147" y="942"/>
                  </a:lnTo>
                  <a:lnTo>
                    <a:pt x="273" y="942"/>
                  </a:lnTo>
                  <a:lnTo>
                    <a:pt x="273" y="1005"/>
                  </a:lnTo>
                  <a:lnTo>
                    <a:pt x="189" y="1068"/>
                  </a:lnTo>
                  <a:lnTo>
                    <a:pt x="147" y="1277"/>
                  </a:lnTo>
                  <a:lnTo>
                    <a:pt x="189" y="1361"/>
                  </a:lnTo>
                  <a:lnTo>
                    <a:pt x="252" y="1591"/>
                  </a:lnTo>
                  <a:lnTo>
                    <a:pt x="314" y="1674"/>
                  </a:lnTo>
                  <a:lnTo>
                    <a:pt x="377" y="1654"/>
                  </a:lnTo>
                  <a:lnTo>
                    <a:pt x="419" y="1674"/>
                  </a:lnTo>
                  <a:lnTo>
                    <a:pt x="503" y="1654"/>
                  </a:lnTo>
                  <a:lnTo>
                    <a:pt x="524" y="1528"/>
                  </a:lnTo>
                  <a:lnTo>
                    <a:pt x="565" y="1444"/>
                  </a:lnTo>
                  <a:lnTo>
                    <a:pt x="670" y="1444"/>
                  </a:lnTo>
                  <a:lnTo>
                    <a:pt x="733" y="1528"/>
                  </a:lnTo>
                  <a:lnTo>
                    <a:pt x="796" y="1528"/>
                  </a:lnTo>
                  <a:lnTo>
                    <a:pt x="837" y="1444"/>
                  </a:lnTo>
                  <a:lnTo>
                    <a:pt x="837" y="1214"/>
                  </a:lnTo>
                  <a:lnTo>
                    <a:pt x="879" y="1151"/>
                  </a:lnTo>
                  <a:lnTo>
                    <a:pt x="837" y="921"/>
                  </a:lnTo>
                  <a:lnTo>
                    <a:pt x="900" y="712"/>
                  </a:lnTo>
                  <a:lnTo>
                    <a:pt x="733" y="586"/>
                  </a:lnTo>
                  <a:lnTo>
                    <a:pt x="879" y="503"/>
                  </a:lnTo>
                  <a:lnTo>
                    <a:pt x="879" y="419"/>
                  </a:lnTo>
                  <a:lnTo>
                    <a:pt x="837" y="294"/>
                  </a:lnTo>
                  <a:lnTo>
                    <a:pt x="775" y="189"/>
                  </a:lnTo>
                  <a:lnTo>
                    <a:pt x="691" y="63"/>
                  </a:lnTo>
                  <a:lnTo>
                    <a:pt x="670" y="84"/>
                  </a:lnTo>
                  <a:lnTo>
                    <a:pt x="565"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40" name="Google Shape;10402;p32">
              <a:extLst>
                <a:ext uri="{FF2B5EF4-FFF2-40B4-BE49-F238E27FC236}">
                  <a16:creationId xmlns:a16="http://schemas.microsoft.com/office/drawing/2014/main" id="{2411C3DB-F729-17A4-0E71-02ED286E30E6}"/>
                </a:ext>
              </a:extLst>
            </p:cNvPr>
            <p:cNvSpPr/>
            <p:nvPr/>
          </p:nvSpPr>
          <p:spPr>
            <a:xfrm>
              <a:off x="3821230" y="2579477"/>
              <a:ext cx="6300" cy="4200"/>
            </a:xfrm>
            <a:custGeom>
              <a:avLst/>
              <a:gdLst/>
              <a:ahLst/>
              <a:cxnLst/>
              <a:rect l="l" t="t" r="r" b="b"/>
              <a:pathLst>
                <a:path w="252" h="168" extrusionOk="0">
                  <a:moveTo>
                    <a:pt x="189" y="0"/>
                  </a:moveTo>
                  <a:lnTo>
                    <a:pt x="147" y="42"/>
                  </a:lnTo>
                  <a:lnTo>
                    <a:pt x="43" y="84"/>
                  </a:lnTo>
                  <a:lnTo>
                    <a:pt x="1" y="147"/>
                  </a:lnTo>
                  <a:lnTo>
                    <a:pt x="43" y="167"/>
                  </a:lnTo>
                  <a:lnTo>
                    <a:pt x="189" y="147"/>
                  </a:lnTo>
                  <a:lnTo>
                    <a:pt x="252" y="147"/>
                  </a:lnTo>
                  <a:lnTo>
                    <a:pt x="252" y="63"/>
                  </a:lnTo>
                  <a:lnTo>
                    <a:pt x="189"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41" name="Google Shape;10403;p32">
              <a:extLst>
                <a:ext uri="{FF2B5EF4-FFF2-40B4-BE49-F238E27FC236}">
                  <a16:creationId xmlns:a16="http://schemas.microsoft.com/office/drawing/2014/main" id="{0141002B-FD51-7992-C8BF-910A66F256A6}"/>
                </a:ext>
              </a:extLst>
            </p:cNvPr>
            <p:cNvSpPr/>
            <p:nvPr/>
          </p:nvSpPr>
          <p:spPr>
            <a:xfrm>
              <a:off x="3833805" y="2589402"/>
              <a:ext cx="1575" cy="1600"/>
            </a:xfrm>
            <a:custGeom>
              <a:avLst/>
              <a:gdLst/>
              <a:ahLst/>
              <a:cxnLst/>
              <a:rect l="l" t="t" r="r" b="b"/>
              <a:pathLst>
                <a:path w="63" h="64" extrusionOk="0">
                  <a:moveTo>
                    <a:pt x="42" y="1"/>
                  </a:moveTo>
                  <a:lnTo>
                    <a:pt x="0" y="22"/>
                  </a:lnTo>
                  <a:lnTo>
                    <a:pt x="63" y="63"/>
                  </a:lnTo>
                  <a:lnTo>
                    <a:pt x="42"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42" name="Google Shape;10404;p32">
              <a:extLst>
                <a:ext uri="{FF2B5EF4-FFF2-40B4-BE49-F238E27FC236}">
                  <a16:creationId xmlns:a16="http://schemas.microsoft.com/office/drawing/2014/main" id="{64C18A17-7AA2-5CD7-CB06-C0D28DB82C96}"/>
                </a:ext>
              </a:extLst>
            </p:cNvPr>
            <p:cNvSpPr/>
            <p:nvPr/>
          </p:nvSpPr>
          <p:spPr>
            <a:xfrm>
              <a:off x="3774623" y="2508088"/>
              <a:ext cx="164275" cy="182600"/>
            </a:xfrm>
            <a:custGeom>
              <a:avLst/>
              <a:gdLst/>
              <a:ahLst/>
              <a:cxnLst/>
              <a:rect l="l" t="t" r="r" b="b"/>
              <a:pathLst>
                <a:path w="6571" h="7304" extrusionOk="0">
                  <a:moveTo>
                    <a:pt x="2595" y="1"/>
                  </a:moveTo>
                  <a:lnTo>
                    <a:pt x="2302" y="189"/>
                  </a:lnTo>
                  <a:lnTo>
                    <a:pt x="2114" y="105"/>
                  </a:lnTo>
                  <a:lnTo>
                    <a:pt x="2009" y="252"/>
                  </a:lnTo>
                  <a:lnTo>
                    <a:pt x="2072" y="419"/>
                  </a:lnTo>
                  <a:lnTo>
                    <a:pt x="1842" y="482"/>
                  </a:lnTo>
                  <a:lnTo>
                    <a:pt x="1800" y="691"/>
                  </a:lnTo>
                  <a:lnTo>
                    <a:pt x="1695" y="608"/>
                  </a:lnTo>
                  <a:lnTo>
                    <a:pt x="1591" y="608"/>
                  </a:lnTo>
                  <a:lnTo>
                    <a:pt x="1340" y="524"/>
                  </a:lnTo>
                  <a:lnTo>
                    <a:pt x="1340" y="691"/>
                  </a:lnTo>
                  <a:lnTo>
                    <a:pt x="1235" y="901"/>
                  </a:lnTo>
                  <a:lnTo>
                    <a:pt x="1172" y="796"/>
                  </a:lnTo>
                  <a:lnTo>
                    <a:pt x="1005" y="712"/>
                  </a:lnTo>
                  <a:lnTo>
                    <a:pt x="1026" y="587"/>
                  </a:lnTo>
                  <a:lnTo>
                    <a:pt x="900" y="503"/>
                  </a:lnTo>
                  <a:lnTo>
                    <a:pt x="691" y="880"/>
                  </a:lnTo>
                  <a:lnTo>
                    <a:pt x="524" y="796"/>
                  </a:lnTo>
                  <a:lnTo>
                    <a:pt x="294" y="942"/>
                  </a:lnTo>
                  <a:lnTo>
                    <a:pt x="168" y="901"/>
                  </a:lnTo>
                  <a:lnTo>
                    <a:pt x="105" y="942"/>
                  </a:lnTo>
                  <a:lnTo>
                    <a:pt x="126" y="1089"/>
                  </a:lnTo>
                  <a:lnTo>
                    <a:pt x="231" y="1193"/>
                  </a:lnTo>
                  <a:lnTo>
                    <a:pt x="210" y="1361"/>
                  </a:lnTo>
                  <a:lnTo>
                    <a:pt x="84" y="1403"/>
                  </a:lnTo>
                  <a:lnTo>
                    <a:pt x="1" y="1465"/>
                  </a:lnTo>
                  <a:lnTo>
                    <a:pt x="126" y="1633"/>
                  </a:lnTo>
                  <a:lnTo>
                    <a:pt x="168" y="1926"/>
                  </a:lnTo>
                  <a:lnTo>
                    <a:pt x="335" y="2051"/>
                  </a:lnTo>
                  <a:lnTo>
                    <a:pt x="524" y="2051"/>
                  </a:lnTo>
                  <a:lnTo>
                    <a:pt x="440" y="2240"/>
                  </a:lnTo>
                  <a:lnTo>
                    <a:pt x="503" y="2365"/>
                  </a:lnTo>
                  <a:lnTo>
                    <a:pt x="796" y="2302"/>
                  </a:lnTo>
                  <a:lnTo>
                    <a:pt x="900" y="2177"/>
                  </a:lnTo>
                  <a:lnTo>
                    <a:pt x="900" y="2072"/>
                  </a:lnTo>
                  <a:lnTo>
                    <a:pt x="1172" y="1926"/>
                  </a:lnTo>
                  <a:lnTo>
                    <a:pt x="1570" y="2030"/>
                  </a:lnTo>
                  <a:lnTo>
                    <a:pt x="1675" y="2093"/>
                  </a:lnTo>
                  <a:lnTo>
                    <a:pt x="1842" y="2156"/>
                  </a:lnTo>
                  <a:lnTo>
                    <a:pt x="1884" y="2261"/>
                  </a:lnTo>
                  <a:lnTo>
                    <a:pt x="1905" y="2302"/>
                  </a:lnTo>
                  <a:lnTo>
                    <a:pt x="1967" y="2386"/>
                  </a:lnTo>
                  <a:lnTo>
                    <a:pt x="2072" y="2574"/>
                  </a:lnTo>
                  <a:lnTo>
                    <a:pt x="2072" y="2679"/>
                  </a:lnTo>
                  <a:lnTo>
                    <a:pt x="2156" y="2721"/>
                  </a:lnTo>
                  <a:lnTo>
                    <a:pt x="2156" y="2888"/>
                  </a:lnTo>
                  <a:lnTo>
                    <a:pt x="2281" y="2930"/>
                  </a:lnTo>
                  <a:lnTo>
                    <a:pt x="2365" y="3035"/>
                  </a:lnTo>
                  <a:lnTo>
                    <a:pt x="2511" y="3202"/>
                  </a:lnTo>
                  <a:lnTo>
                    <a:pt x="2532" y="3307"/>
                  </a:lnTo>
                  <a:lnTo>
                    <a:pt x="2700" y="3307"/>
                  </a:lnTo>
                  <a:lnTo>
                    <a:pt x="2804" y="3432"/>
                  </a:lnTo>
                  <a:lnTo>
                    <a:pt x="2825" y="3537"/>
                  </a:lnTo>
                  <a:lnTo>
                    <a:pt x="2909" y="3558"/>
                  </a:lnTo>
                  <a:lnTo>
                    <a:pt x="3139" y="3851"/>
                  </a:lnTo>
                  <a:lnTo>
                    <a:pt x="3369" y="4018"/>
                  </a:lnTo>
                  <a:lnTo>
                    <a:pt x="3474" y="4039"/>
                  </a:lnTo>
                  <a:lnTo>
                    <a:pt x="3579" y="4081"/>
                  </a:lnTo>
                  <a:lnTo>
                    <a:pt x="3620" y="4186"/>
                  </a:lnTo>
                  <a:lnTo>
                    <a:pt x="3725" y="4186"/>
                  </a:lnTo>
                  <a:lnTo>
                    <a:pt x="3788" y="4123"/>
                  </a:lnTo>
                  <a:lnTo>
                    <a:pt x="3934" y="4165"/>
                  </a:lnTo>
                  <a:lnTo>
                    <a:pt x="4039" y="4165"/>
                  </a:lnTo>
                  <a:lnTo>
                    <a:pt x="4164" y="4395"/>
                  </a:lnTo>
                  <a:lnTo>
                    <a:pt x="4248" y="4458"/>
                  </a:lnTo>
                  <a:lnTo>
                    <a:pt x="4290" y="4416"/>
                  </a:lnTo>
                  <a:lnTo>
                    <a:pt x="4395" y="4458"/>
                  </a:lnTo>
                  <a:lnTo>
                    <a:pt x="4395" y="4520"/>
                  </a:lnTo>
                  <a:lnTo>
                    <a:pt x="4604" y="4520"/>
                  </a:lnTo>
                  <a:lnTo>
                    <a:pt x="4688" y="4625"/>
                  </a:lnTo>
                  <a:lnTo>
                    <a:pt x="4688" y="4730"/>
                  </a:lnTo>
                  <a:lnTo>
                    <a:pt x="4646" y="4792"/>
                  </a:lnTo>
                  <a:lnTo>
                    <a:pt x="4708" y="4834"/>
                  </a:lnTo>
                  <a:lnTo>
                    <a:pt x="4834" y="4834"/>
                  </a:lnTo>
                  <a:lnTo>
                    <a:pt x="4897" y="4939"/>
                  </a:lnTo>
                  <a:lnTo>
                    <a:pt x="5043" y="4981"/>
                  </a:lnTo>
                  <a:lnTo>
                    <a:pt x="5106" y="4939"/>
                  </a:lnTo>
                  <a:lnTo>
                    <a:pt x="5169" y="5002"/>
                  </a:lnTo>
                  <a:lnTo>
                    <a:pt x="5232" y="5190"/>
                  </a:lnTo>
                  <a:lnTo>
                    <a:pt x="5252" y="5357"/>
                  </a:lnTo>
                  <a:lnTo>
                    <a:pt x="5315" y="5441"/>
                  </a:lnTo>
                  <a:lnTo>
                    <a:pt x="5357" y="5650"/>
                  </a:lnTo>
                  <a:lnTo>
                    <a:pt x="5420" y="5755"/>
                  </a:lnTo>
                  <a:lnTo>
                    <a:pt x="5420" y="5859"/>
                  </a:lnTo>
                  <a:lnTo>
                    <a:pt x="5357" y="5943"/>
                  </a:lnTo>
                  <a:lnTo>
                    <a:pt x="5315" y="5943"/>
                  </a:lnTo>
                  <a:lnTo>
                    <a:pt x="5273" y="5964"/>
                  </a:lnTo>
                  <a:lnTo>
                    <a:pt x="5315" y="6069"/>
                  </a:lnTo>
                  <a:lnTo>
                    <a:pt x="5273" y="6173"/>
                  </a:lnTo>
                  <a:lnTo>
                    <a:pt x="5211" y="6257"/>
                  </a:lnTo>
                  <a:lnTo>
                    <a:pt x="5127" y="6278"/>
                  </a:lnTo>
                  <a:lnTo>
                    <a:pt x="5106" y="6341"/>
                  </a:lnTo>
                  <a:lnTo>
                    <a:pt x="5106" y="6362"/>
                  </a:lnTo>
                  <a:lnTo>
                    <a:pt x="5211" y="6466"/>
                  </a:lnTo>
                  <a:lnTo>
                    <a:pt x="5357" y="6445"/>
                  </a:lnTo>
                  <a:lnTo>
                    <a:pt x="5441" y="6341"/>
                  </a:lnTo>
                  <a:lnTo>
                    <a:pt x="5462" y="6194"/>
                  </a:lnTo>
                  <a:lnTo>
                    <a:pt x="5629" y="6069"/>
                  </a:lnTo>
                  <a:lnTo>
                    <a:pt x="5650" y="5818"/>
                  </a:lnTo>
                  <a:lnTo>
                    <a:pt x="5755" y="5713"/>
                  </a:lnTo>
                  <a:lnTo>
                    <a:pt x="5859" y="5671"/>
                  </a:lnTo>
                  <a:lnTo>
                    <a:pt x="5880" y="5608"/>
                  </a:lnTo>
                  <a:lnTo>
                    <a:pt x="5859" y="5546"/>
                  </a:lnTo>
                  <a:lnTo>
                    <a:pt x="5880" y="5399"/>
                  </a:lnTo>
                  <a:lnTo>
                    <a:pt x="5859" y="5336"/>
                  </a:lnTo>
                  <a:lnTo>
                    <a:pt x="5692" y="5190"/>
                  </a:lnTo>
                  <a:lnTo>
                    <a:pt x="5587" y="5190"/>
                  </a:lnTo>
                  <a:lnTo>
                    <a:pt x="5566" y="5127"/>
                  </a:lnTo>
                  <a:lnTo>
                    <a:pt x="5566" y="5043"/>
                  </a:lnTo>
                  <a:lnTo>
                    <a:pt x="5650" y="5002"/>
                  </a:lnTo>
                  <a:lnTo>
                    <a:pt x="5671" y="4918"/>
                  </a:lnTo>
                  <a:lnTo>
                    <a:pt x="5671" y="4834"/>
                  </a:lnTo>
                  <a:lnTo>
                    <a:pt x="5734" y="4771"/>
                  </a:lnTo>
                  <a:lnTo>
                    <a:pt x="5776" y="4625"/>
                  </a:lnTo>
                  <a:lnTo>
                    <a:pt x="5838" y="4604"/>
                  </a:lnTo>
                  <a:lnTo>
                    <a:pt x="5901" y="4604"/>
                  </a:lnTo>
                  <a:lnTo>
                    <a:pt x="6006" y="4667"/>
                  </a:lnTo>
                  <a:lnTo>
                    <a:pt x="6048" y="4709"/>
                  </a:lnTo>
                  <a:lnTo>
                    <a:pt x="6215" y="4709"/>
                  </a:lnTo>
                  <a:lnTo>
                    <a:pt x="6278" y="4730"/>
                  </a:lnTo>
                  <a:lnTo>
                    <a:pt x="6257" y="4813"/>
                  </a:lnTo>
                  <a:lnTo>
                    <a:pt x="6299" y="4918"/>
                  </a:lnTo>
                  <a:lnTo>
                    <a:pt x="6382" y="5022"/>
                  </a:lnTo>
                  <a:lnTo>
                    <a:pt x="6487" y="5085"/>
                  </a:lnTo>
                  <a:lnTo>
                    <a:pt x="6487" y="5043"/>
                  </a:lnTo>
                  <a:lnTo>
                    <a:pt x="6508" y="5022"/>
                  </a:lnTo>
                  <a:lnTo>
                    <a:pt x="6487" y="5002"/>
                  </a:lnTo>
                  <a:lnTo>
                    <a:pt x="6550" y="4918"/>
                  </a:lnTo>
                  <a:lnTo>
                    <a:pt x="6571" y="4771"/>
                  </a:lnTo>
                  <a:lnTo>
                    <a:pt x="6508" y="4688"/>
                  </a:lnTo>
                  <a:lnTo>
                    <a:pt x="6403" y="4604"/>
                  </a:lnTo>
                  <a:lnTo>
                    <a:pt x="6236" y="4562"/>
                  </a:lnTo>
                  <a:lnTo>
                    <a:pt x="6131" y="4416"/>
                  </a:lnTo>
                  <a:lnTo>
                    <a:pt x="5943" y="4290"/>
                  </a:lnTo>
                  <a:lnTo>
                    <a:pt x="5504" y="4060"/>
                  </a:lnTo>
                  <a:lnTo>
                    <a:pt x="5294" y="4018"/>
                  </a:lnTo>
                  <a:lnTo>
                    <a:pt x="5148" y="4018"/>
                  </a:lnTo>
                  <a:lnTo>
                    <a:pt x="5106" y="3914"/>
                  </a:lnTo>
                  <a:lnTo>
                    <a:pt x="5106" y="3851"/>
                  </a:lnTo>
                  <a:lnTo>
                    <a:pt x="5232" y="3746"/>
                  </a:lnTo>
                  <a:lnTo>
                    <a:pt x="5252" y="3662"/>
                  </a:lnTo>
                  <a:lnTo>
                    <a:pt x="5148" y="3621"/>
                  </a:lnTo>
                  <a:lnTo>
                    <a:pt x="5022" y="3642"/>
                  </a:lnTo>
                  <a:lnTo>
                    <a:pt x="4918" y="3621"/>
                  </a:lnTo>
                  <a:lnTo>
                    <a:pt x="4708" y="3621"/>
                  </a:lnTo>
                  <a:lnTo>
                    <a:pt x="4625" y="3558"/>
                  </a:lnTo>
                  <a:lnTo>
                    <a:pt x="4520" y="3537"/>
                  </a:lnTo>
                  <a:lnTo>
                    <a:pt x="4457" y="3453"/>
                  </a:lnTo>
                  <a:lnTo>
                    <a:pt x="4290" y="3328"/>
                  </a:lnTo>
                  <a:lnTo>
                    <a:pt x="4206" y="3202"/>
                  </a:lnTo>
                  <a:lnTo>
                    <a:pt x="4102" y="3097"/>
                  </a:lnTo>
                  <a:lnTo>
                    <a:pt x="4039" y="2993"/>
                  </a:lnTo>
                  <a:lnTo>
                    <a:pt x="4039" y="2867"/>
                  </a:lnTo>
                  <a:lnTo>
                    <a:pt x="3976" y="2825"/>
                  </a:lnTo>
                  <a:lnTo>
                    <a:pt x="3976" y="2721"/>
                  </a:lnTo>
                  <a:lnTo>
                    <a:pt x="3620" y="2365"/>
                  </a:lnTo>
                  <a:lnTo>
                    <a:pt x="3537" y="2261"/>
                  </a:lnTo>
                  <a:lnTo>
                    <a:pt x="3411" y="2177"/>
                  </a:lnTo>
                  <a:lnTo>
                    <a:pt x="3139" y="2051"/>
                  </a:lnTo>
                  <a:lnTo>
                    <a:pt x="3097" y="1968"/>
                  </a:lnTo>
                  <a:lnTo>
                    <a:pt x="3056" y="1821"/>
                  </a:lnTo>
                  <a:lnTo>
                    <a:pt x="3014" y="1654"/>
                  </a:lnTo>
                  <a:lnTo>
                    <a:pt x="3056" y="1612"/>
                  </a:lnTo>
                  <a:lnTo>
                    <a:pt x="3139" y="1465"/>
                  </a:lnTo>
                  <a:lnTo>
                    <a:pt x="3056" y="1361"/>
                  </a:lnTo>
                  <a:lnTo>
                    <a:pt x="3014" y="1235"/>
                  </a:lnTo>
                  <a:lnTo>
                    <a:pt x="3056" y="1152"/>
                  </a:lnTo>
                  <a:lnTo>
                    <a:pt x="3202" y="1131"/>
                  </a:lnTo>
                  <a:lnTo>
                    <a:pt x="3307" y="1026"/>
                  </a:lnTo>
                  <a:lnTo>
                    <a:pt x="3432" y="1026"/>
                  </a:lnTo>
                  <a:lnTo>
                    <a:pt x="3516" y="942"/>
                  </a:lnTo>
                  <a:lnTo>
                    <a:pt x="3579" y="901"/>
                  </a:lnTo>
                  <a:lnTo>
                    <a:pt x="3725" y="921"/>
                  </a:lnTo>
                  <a:lnTo>
                    <a:pt x="3683" y="712"/>
                  </a:lnTo>
                  <a:lnTo>
                    <a:pt x="3725" y="691"/>
                  </a:lnTo>
                  <a:lnTo>
                    <a:pt x="3662" y="587"/>
                  </a:lnTo>
                  <a:lnTo>
                    <a:pt x="3788" y="398"/>
                  </a:lnTo>
                  <a:lnTo>
                    <a:pt x="3725" y="315"/>
                  </a:lnTo>
                  <a:lnTo>
                    <a:pt x="3537" y="356"/>
                  </a:lnTo>
                  <a:lnTo>
                    <a:pt x="3202" y="273"/>
                  </a:lnTo>
                  <a:lnTo>
                    <a:pt x="2909" y="105"/>
                  </a:lnTo>
                  <a:lnTo>
                    <a:pt x="2930" y="1"/>
                  </a:lnTo>
                  <a:lnTo>
                    <a:pt x="2721" y="43"/>
                  </a:lnTo>
                  <a:lnTo>
                    <a:pt x="2595" y="1"/>
                  </a:lnTo>
                  <a:close/>
                  <a:moveTo>
                    <a:pt x="4960" y="6236"/>
                  </a:moveTo>
                  <a:lnTo>
                    <a:pt x="4813" y="6362"/>
                  </a:lnTo>
                  <a:lnTo>
                    <a:pt x="4750" y="6362"/>
                  </a:lnTo>
                  <a:lnTo>
                    <a:pt x="4625" y="6278"/>
                  </a:lnTo>
                  <a:lnTo>
                    <a:pt x="4499" y="6403"/>
                  </a:lnTo>
                  <a:lnTo>
                    <a:pt x="4227" y="6382"/>
                  </a:lnTo>
                  <a:lnTo>
                    <a:pt x="4018" y="6445"/>
                  </a:lnTo>
                  <a:lnTo>
                    <a:pt x="3872" y="6403"/>
                  </a:lnTo>
                  <a:lnTo>
                    <a:pt x="3767" y="6341"/>
                  </a:lnTo>
                  <a:lnTo>
                    <a:pt x="3641" y="6341"/>
                  </a:lnTo>
                  <a:lnTo>
                    <a:pt x="3558" y="6382"/>
                  </a:lnTo>
                  <a:lnTo>
                    <a:pt x="3495" y="6341"/>
                  </a:lnTo>
                  <a:lnTo>
                    <a:pt x="3369" y="6382"/>
                  </a:lnTo>
                  <a:lnTo>
                    <a:pt x="3348" y="6571"/>
                  </a:lnTo>
                  <a:lnTo>
                    <a:pt x="3474" y="6675"/>
                  </a:lnTo>
                  <a:lnTo>
                    <a:pt x="3600" y="6655"/>
                  </a:lnTo>
                  <a:lnTo>
                    <a:pt x="3809" y="6801"/>
                  </a:lnTo>
                  <a:lnTo>
                    <a:pt x="3955" y="6822"/>
                  </a:lnTo>
                  <a:lnTo>
                    <a:pt x="4060" y="6927"/>
                  </a:lnTo>
                  <a:lnTo>
                    <a:pt x="4311" y="7031"/>
                  </a:lnTo>
                  <a:lnTo>
                    <a:pt x="4374" y="7010"/>
                  </a:lnTo>
                  <a:lnTo>
                    <a:pt x="4478" y="7094"/>
                  </a:lnTo>
                  <a:lnTo>
                    <a:pt x="4499" y="7199"/>
                  </a:lnTo>
                  <a:lnTo>
                    <a:pt x="4750" y="7303"/>
                  </a:lnTo>
                  <a:lnTo>
                    <a:pt x="4855" y="7282"/>
                  </a:lnTo>
                  <a:lnTo>
                    <a:pt x="4855" y="7136"/>
                  </a:lnTo>
                  <a:lnTo>
                    <a:pt x="4918" y="7073"/>
                  </a:lnTo>
                  <a:lnTo>
                    <a:pt x="4918" y="6927"/>
                  </a:lnTo>
                  <a:lnTo>
                    <a:pt x="4813" y="6801"/>
                  </a:lnTo>
                  <a:lnTo>
                    <a:pt x="4918" y="6508"/>
                  </a:lnTo>
                  <a:lnTo>
                    <a:pt x="5022" y="6403"/>
                  </a:lnTo>
                  <a:lnTo>
                    <a:pt x="5022" y="6362"/>
                  </a:lnTo>
                  <a:lnTo>
                    <a:pt x="5043" y="6362"/>
                  </a:lnTo>
                  <a:lnTo>
                    <a:pt x="5043" y="6341"/>
                  </a:lnTo>
                  <a:lnTo>
                    <a:pt x="4960" y="6236"/>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grpSp>
        <p:nvGrpSpPr>
          <p:cNvPr id="195" name="Google Shape;10405;p32">
            <a:extLst>
              <a:ext uri="{FF2B5EF4-FFF2-40B4-BE49-F238E27FC236}">
                <a16:creationId xmlns:a16="http://schemas.microsoft.com/office/drawing/2014/main" id="{BCD38C13-AD6E-1DE8-8E27-8C7AAD019ADC}"/>
              </a:ext>
            </a:extLst>
          </p:cNvPr>
          <p:cNvGrpSpPr/>
          <p:nvPr/>
        </p:nvGrpSpPr>
        <p:grpSpPr>
          <a:xfrm>
            <a:off x="7836555" y="3140911"/>
            <a:ext cx="131707" cy="77715"/>
            <a:chOff x="3750475" y="2481850"/>
            <a:chExt cx="85125" cy="51800"/>
          </a:xfrm>
          <a:solidFill>
            <a:srgbClr val="FF9349"/>
          </a:solidFill>
        </p:grpSpPr>
        <p:sp>
          <p:nvSpPr>
            <p:cNvPr id="235" name="Google Shape;10406;p32">
              <a:extLst>
                <a:ext uri="{FF2B5EF4-FFF2-40B4-BE49-F238E27FC236}">
                  <a16:creationId xmlns:a16="http://schemas.microsoft.com/office/drawing/2014/main" id="{76C69C42-0576-5C41-A589-D6AFF3BF87A9}"/>
                </a:ext>
              </a:extLst>
            </p:cNvPr>
            <p:cNvSpPr/>
            <p:nvPr/>
          </p:nvSpPr>
          <p:spPr>
            <a:xfrm>
              <a:off x="3762125" y="2492625"/>
              <a:ext cx="64900" cy="36650"/>
            </a:xfrm>
            <a:custGeom>
              <a:avLst/>
              <a:gdLst/>
              <a:ahLst/>
              <a:cxnLst/>
              <a:rect l="l" t="t" r="r" b="b"/>
              <a:pathLst>
                <a:path w="2596" h="1466" extrusionOk="0">
                  <a:moveTo>
                    <a:pt x="1507" y="1"/>
                  </a:moveTo>
                  <a:lnTo>
                    <a:pt x="1361" y="64"/>
                  </a:lnTo>
                  <a:lnTo>
                    <a:pt x="1402" y="105"/>
                  </a:lnTo>
                  <a:lnTo>
                    <a:pt x="1340" y="189"/>
                  </a:lnTo>
                  <a:lnTo>
                    <a:pt x="1214" y="126"/>
                  </a:lnTo>
                  <a:lnTo>
                    <a:pt x="1109" y="189"/>
                  </a:lnTo>
                  <a:lnTo>
                    <a:pt x="1005" y="168"/>
                  </a:lnTo>
                  <a:lnTo>
                    <a:pt x="817" y="210"/>
                  </a:lnTo>
                  <a:lnTo>
                    <a:pt x="712" y="210"/>
                  </a:lnTo>
                  <a:lnTo>
                    <a:pt x="691" y="126"/>
                  </a:lnTo>
                  <a:lnTo>
                    <a:pt x="565" y="126"/>
                  </a:lnTo>
                  <a:lnTo>
                    <a:pt x="482" y="231"/>
                  </a:lnTo>
                  <a:lnTo>
                    <a:pt x="607" y="294"/>
                  </a:lnTo>
                  <a:lnTo>
                    <a:pt x="607" y="398"/>
                  </a:lnTo>
                  <a:lnTo>
                    <a:pt x="503" y="440"/>
                  </a:lnTo>
                  <a:lnTo>
                    <a:pt x="398" y="608"/>
                  </a:lnTo>
                  <a:lnTo>
                    <a:pt x="314" y="628"/>
                  </a:lnTo>
                  <a:lnTo>
                    <a:pt x="168" y="859"/>
                  </a:lnTo>
                  <a:lnTo>
                    <a:pt x="147" y="1047"/>
                  </a:lnTo>
                  <a:lnTo>
                    <a:pt x="147" y="1152"/>
                  </a:lnTo>
                  <a:lnTo>
                    <a:pt x="84" y="1152"/>
                  </a:lnTo>
                  <a:lnTo>
                    <a:pt x="0" y="1173"/>
                  </a:lnTo>
                  <a:lnTo>
                    <a:pt x="42" y="1277"/>
                  </a:lnTo>
                  <a:lnTo>
                    <a:pt x="147" y="1277"/>
                  </a:lnTo>
                  <a:lnTo>
                    <a:pt x="293" y="1235"/>
                  </a:lnTo>
                  <a:lnTo>
                    <a:pt x="252" y="1068"/>
                  </a:lnTo>
                  <a:lnTo>
                    <a:pt x="314" y="1026"/>
                  </a:lnTo>
                  <a:lnTo>
                    <a:pt x="482" y="1026"/>
                  </a:lnTo>
                  <a:lnTo>
                    <a:pt x="524" y="1131"/>
                  </a:lnTo>
                  <a:lnTo>
                    <a:pt x="586" y="1277"/>
                  </a:lnTo>
                  <a:lnTo>
                    <a:pt x="670" y="1340"/>
                  </a:lnTo>
                  <a:lnTo>
                    <a:pt x="670" y="1424"/>
                  </a:lnTo>
                  <a:lnTo>
                    <a:pt x="796" y="1465"/>
                  </a:lnTo>
                  <a:lnTo>
                    <a:pt x="1026" y="1319"/>
                  </a:lnTo>
                  <a:lnTo>
                    <a:pt x="1151" y="1361"/>
                  </a:lnTo>
                  <a:lnTo>
                    <a:pt x="1361" y="1026"/>
                  </a:lnTo>
                  <a:lnTo>
                    <a:pt x="1507" y="1110"/>
                  </a:lnTo>
                  <a:lnTo>
                    <a:pt x="1507" y="1235"/>
                  </a:lnTo>
                  <a:lnTo>
                    <a:pt x="1674" y="1319"/>
                  </a:lnTo>
                  <a:lnTo>
                    <a:pt x="1737" y="1445"/>
                  </a:lnTo>
                  <a:lnTo>
                    <a:pt x="1842" y="1235"/>
                  </a:lnTo>
                  <a:lnTo>
                    <a:pt x="1842" y="1068"/>
                  </a:lnTo>
                  <a:lnTo>
                    <a:pt x="2093" y="1131"/>
                  </a:lnTo>
                  <a:lnTo>
                    <a:pt x="2197" y="1131"/>
                  </a:lnTo>
                  <a:lnTo>
                    <a:pt x="2302" y="1214"/>
                  </a:lnTo>
                  <a:lnTo>
                    <a:pt x="2302" y="1005"/>
                  </a:lnTo>
                  <a:lnTo>
                    <a:pt x="2553" y="942"/>
                  </a:lnTo>
                  <a:lnTo>
                    <a:pt x="2490" y="754"/>
                  </a:lnTo>
                  <a:lnTo>
                    <a:pt x="2595" y="628"/>
                  </a:lnTo>
                  <a:lnTo>
                    <a:pt x="2553" y="524"/>
                  </a:lnTo>
                  <a:lnTo>
                    <a:pt x="2469" y="524"/>
                  </a:lnTo>
                  <a:lnTo>
                    <a:pt x="2365" y="628"/>
                  </a:lnTo>
                  <a:lnTo>
                    <a:pt x="2260" y="503"/>
                  </a:lnTo>
                  <a:lnTo>
                    <a:pt x="2177" y="524"/>
                  </a:lnTo>
                  <a:lnTo>
                    <a:pt x="2030" y="524"/>
                  </a:lnTo>
                  <a:lnTo>
                    <a:pt x="1988" y="440"/>
                  </a:lnTo>
                  <a:lnTo>
                    <a:pt x="2030" y="398"/>
                  </a:lnTo>
                  <a:lnTo>
                    <a:pt x="2030" y="294"/>
                  </a:lnTo>
                  <a:lnTo>
                    <a:pt x="1884" y="210"/>
                  </a:lnTo>
                  <a:lnTo>
                    <a:pt x="1737" y="84"/>
                  </a:lnTo>
                  <a:lnTo>
                    <a:pt x="1653" y="84"/>
                  </a:lnTo>
                  <a:lnTo>
                    <a:pt x="1612" y="126"/>
                  </a:lnTo>
                  <a:lnTo>
                    <a:pt x="1528" y="105"/>
                  </a:lnTo>
                  <a:lnTo>
                    <a:pt x="1507"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36" name="Google Shape;10407;p32">
              <a:extLst>
                <a:ext uri="{FF2B5EF4-FFF2-40B4-BE49-F238E27FC236}">
                  <a16:creationId xmlns:a16="http://schemas.microsoft.com/office/drawing/2014/main" id="{08BC9DA6-D8B8-F91C-020B-BD51F249C7B4}"/>
                </a:ext>
              </a:extLst>
            </p:cNvPr>
            <p:cNvSpPr/>
            <p:nvPr/>
          </p:nvSpPr>
          <p:spPr>
            <a:xfrm>
              <a:off x="3750475" y="2481850"/>
              <a:ext cx="85125" cy="51800"/>
            </a:xfrm>
            <a:custGeom>
              <a:avLst/>
              <a:gdLst/>
              <a:ahLst/>
              <a:cxnLst/>
              <a:rect l="l" t="t" r="r" b="b"/>
              <a:pathLst>
                <a:path w="3405" h="2072" extrusionOk="0">
                  <a:moveTo>
                    <a:pt x="1095" y="286"/>
                  </a:moveTo>
                  <a:lnTo>
                    <a:pt x="0" y="1667"/>
                  </a:lnTo>
                  <a:lnTo>
                    <a:pt x="547" y="2072"/>
                  </a:lnTo>
                  <a:lnTo>
                    <a:pt x="1214" y="1858"/>
                  </a:lnTo>
                  <a:lnTo>
                    <a:pt x="1881" y="1262"/>
                  </a:lnTo>
                  <a:lnTo>
                    <a:pt x="2976" y="1286"/>
                  </a:lnTo>
                  <a:lnTo>
                    <a:pt x="3405" y="786"/>
                  </a:lnTo>
                  <a:lnTo>
                    <a:pt x="2167" y="0"/>
                  </a:lnTo>
                  <a:close/>
                </a:path>
              </a:pathLst>
            </a:custGeom>
            <a:solidFill>
              <a:srgbClr val="FEF000"/>
            </a:solidFill>
            <a:ln w="3175">
              <a:solidFill>
                <a:schemeClr val="bg2">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sp>
        <p:nvSpPr>
          <p:cNvPr id="196" name="Google Shape;10409;p32">
            <a:extLst>
              <a:ext uri="{FF2B5EF4-FFF2-40B4-BE49-F238E27FC236}">
                <a16:creationId xmlns:a16="http://schemas.microsoft.com/office/drawing/2014/main" id="{F3690663-4FAF-131A-09CF-4078A0E124F6}"/>
              </a:ext>
            </a:extLst>
          </p:cNvPr>
          <p:cNvSpPr/>
          <p:nvPr/>
        </p:nvSpPr>
        <p:spPr>
          <a:xfrm>
            <a:off x="7645784" y="3067613"/>
            <a:ext cx="255000" cy="235479"/>
          </a:xfrm>
          <a:custGeom>
            <a:avLst/>
            <a:gdLst/>
            <a:ahLst/>
            <a:cxnLst/>
            <a:rect l="l" t="t" r="r" b="b"/>
            <a:pathLst>
              <a:path w="6592" h="6278" extrusionOk="0">
                <a:moveTo>
                  <a:pt x="3829" y="0"/>
                </a:moveTo>
                <a:lnTo>
                  <a:pt x="3808" y="42"/>
                </a:lnTo>
                <a:lnTo>
                  <a:pt x="3599" y="105"/>
                </a:lnTo>
                <a:lnTo>
                  <a:pt x="3578" y="63"/>
                </a:lnTo>
                <a:lnTo>
                  <a:pt x="3390" y="168"/>
                </a:lnTo>
                <a:lnTo>
                  <a:pt x="3369" y="272"/>
                </a:lnTo>
                <a:lnTo>
                  <a:pt x="3390" y="398"/>
                </a:lnTo>
                <a:lnTo>
                  <a:pt x="3348" y="607"/>
                </a:lnTo>
                <a:lnTo>
                  <a:pt x="3181" y="796"/>
                </a:lnTo>
                <a:lnTo>
                  <a:pt x="3181" y="837"/>
                </a:lnTo>
                <a:lnTo>
                  <a:pt x="2992" y="900"/>
                </a:lnTo>
                <a:lnTo>
                  <a:pt x="2888" y="900"/>
                </a:lnTo>
                <a:lnTo>
                  <a:pt x="2783" y="879"/>
                </a:lnTo>
                <a:lnTo>
                  <a:pt x="2574" y="1005"/>
                </a:lnTo>
                <a:lnTo>
                  <a:pt x="2532" y="1089"/>
                </a:lnTo>
                <a:lnTo>
                  <a:pt x="2574" y="1151"/>
                </a:lnTo>
                <a:lnTo>
                  <a:pt x="2658" y="1193"/>
                </a:lnTo>
                <a:lnTo>
                  <a:pt x="2532" y="1298"/>
                </a:lnTo>
                <a:lnTo>
                  <a:pt x="2365" y="1319"/>
                </a:lnTo>
                <a:lnTo>
                  <a:pt x="2134" y="1298"/>
                </a:lnTo>
                <a:lnTo>
                  <a:pt x="2030" y="1235"/>
                </a:lnTo>
                <a:lnTo>
                  <a:pt x="1946" y="1298"/>
                </a:lnTo>
                <a:lnTo>
                  <a:pt x="1925" y="1214"/>
                </a:lnTo>
                <a:lnTo>
                  <a:pt x="1841" y="1151"/>
                </a:lnTo>
                <a:lnTo>
                  <a:pt x="1883" y="1047"/>
                </a:lnTo>
                <a:lnTo>
                  <a:pt x="1800" y="1026"/>
                </a:lnTo>
                <a:lnTo>
                  <a:pt x="1695" y="1047"/>
                </a:lnTo>
                <a:lnTo>
                  <a:pt x="1569" y="1047"/>
                </a:lnTo>
                <a:lnTo>
                  <a:pt x="1507" y="1026"/>
                </a:lnTo>
                <a:lnTo>
                  <a:pt x="1528" y="1151"/>
                </a:lnTo>
                <a:lnTo>
                  <a:pt x="1507" y="1214"/>
                </a:lnTo>
                <a:lnTo>
                  <a:pt x="1716" y="1402"/>
                </a:lnTo>
                <a:lnTo>
                  <a:pt x="1674" y="1444"/>
                </a:lnTo>
                <a:lnTo>
                  <a:pt x="1695" y="1528"/>
                </a:lnTo>
                <a:lnTo>
                  <a:pt x="1695" y="1633"/>
                </a:lnTo>
                <a:lnTo>
                  <a:pt x="1737" y="1716"/>
                </a:lnTo>
                <a:lnTo>
                  <a:pt x="1737" y="1821"/>
                </a:lnTo>
                <a:lnTo>
                  <a:pt x="1569" y="1779"/>
                </a:lnTo>
                <a:lnTo>
                  <a:pt x="1465" y="1821"/>
                </a:lnTo>
                <a:lnTo>
                  <a:pt x="1381" y="1779"/>
                </a:lnTo>
                <a:lnTo>
                  <a:pt x="1277" y="1821"/>
                </a:lnTo>
                <a:lnTo>
                  <a:pt x="1256" y="1758"/>
                </a:lnTo>
                <a:lnTo>
                  <a:pt x="1109" y="1863"/>
                </a:lnTo>
                <a:lnTo>
                  <a:pt x="963" y="1653"/>
                </a:lnTo>
                <a:lnTo>
                  <a:pt x="858" y="1633"/>
                </a:lnTo>
                <a:lnTo>
                  <a:pt x="733" y="1653"/>
                </a:lnTo>
                <a:lnTo>
                  <a:pt x="628" y="1758"/>
                </a:lnTo>
                <a:lnTo>
                  <a:pt x="565" y="1737"/>
                </a:lnTo>
                <a:lnTo>
                  <a:pt x="481" y="1779"/>
                </a:lnTo>
                <a:lnTo>
                  <a:pt x="440" y="1758"/>
                </a:lnTo>
                <a:lnTo>
                  <a:pt x="335" y="1758"/>
                </a:lnTo>
                <a:lnTo>
                  <a:pt x="251" y="1842"/>
                </a:lnTo>
                <a:lnTo>
                  <a:pt x="63" y="1863"/>
                </a:lnTo>
                <a:lnTo>
                  <a:pt x="0" y="1946"/>
                </a:lnTo>
                <a:lnTo>
                  <a:pt x="42" y="2030"/>
                </a:lnTo>
                <a:lnTo>
                  <a:pt x="147" y="1988"/>
                </a:lnTo>
                <a:lnTo>
                  <a:pt x="251" y="2030"/>
                </a:lnTo>
                <a:lnTo>
                  <a:pt x="272" y="2051"/>
                </a:lnTo>
                <a:lnTo>
                  <a:pt x="272" y="2051"/>
                </a:lnTo>
                <a:lnTo>
                  <a:pt x="147" y="2030"/>
                </a:lnTo>
                <a:lnTo>
                  <a:pt x="105" y="2051"/>
                </a:lnTo>
                <a:lnTo>
                  <a:pt x="126" y="2156"/>
                </a:lnTo>
                <a:lnTo>
                  <a:pt x="168" y="2072"/>
                </a:lnTo>
                <a:lnTo>
                  <a:pt x="230" y="2093"/>
                </a:lnTo>
                <a:lnTo>
                  <a:pt x="251" y="2177"/>
                </a:lnTo>
                <a:lnTo>
                  <a:pt x="209" y="2197"/>
                </a:lnTo>
                <a:lnTo>
                  <a:pt x="105" y="2239"/>
                </a:lnTo>
                <a:lnTo>
                  <a:pt x="105" y="2260"/>
                </a:lnTo>
                <a:lnTo>
                  <a:pt x="209" y="2260"/>
                </a:lnTo>
                <a:lnTo>
                  <a:pt x="230" y="2386"/>
                </a:lnTo>
                <a:lnTo>
                  <a:pt x="230" y="2469"/>
                </a:lnTo>
                <a:lnTo>
                  <a:pt x="335" y="2386"/>
                </a:lnTo>
                <a:lnTo>
                  <a:pt x="481" y="2386"/>
                </a:lnTo>
                <a:lnTo>
                  <a:pt x="670" y="2469"/>
                </a:lnTo>
                <a:lnTo>
                  <a:pt x="733" y="2511"/>
                </a:lnTo>
                <a:lnTo>
                  <a:pt x="774" y="2511"/>
                </a:lnTo>
                <a:lnTo>
                  <a:pt x="900" y="2595"/>
                </a:lnTo>
                <a:lnTo>
                  <a:pt x="1005" y="2511"/>
                </a:lnTo>
                <a:lnTo>
                  <a:pt x="1067" y="2553"/>
                </a:lnTo>
                <a:lnTo>
                  <a:pt x="1046" y="2595"/>
                </a:lnTo>
                <a:lnTo>
                  <a:pt x="1067" y="2658"/>
                </a:lnTo>
                <a:lnTo>
                  <a:pt x="1172" y="2595"/>
                </a:lnTo>
                <a:lnTo>
                  <a:pt x="1214" y="2658"/>
                </a:lnTo>
                <a:lnTo>
                  <a:pt x="1172" y="2762"/>
                </a:lnTo>
                <a:lnTo>
                  <a:pt x="1214" y="2825"/>
                </a:lnTo>
                <a:lnTo>
                  <a:pt x="1297" y="2825"/>
                </a:lnTo>
                <a:lnTo>
                  <a:pt x="1402" y="2783"/>
                </a:lnTo>
                <a:lnTo>
                  <a:pt x="1528" y="2783"/>
                </a:lnTo>
                <a:lnTo>
                  <a:pt x="1611" y="2888"/>
                </a:lnTo>
                <a:lnTo>
                  <a:pt x="1507" y="2825"/>
                </a:lnTo>
                <a:lnTo>
                  <a:pt x="1402" y="2825"/>
                </a:lnTo>
                <a:lnTo>
                  <a:pt x="1360" y="2930"/>
                </a:lnTo>
                <a:lnTo>
                  <a:pt x="1402" y="2972"/>
                </a:lnTo>
                <a:lnTo>
                  <a:pt x="1423" y="3076"/>
                </a:lnTo>
                <a:lnTo>
                  <a:pt x="1381" y="3181"/>
                </a:lnTo>
                <a:lnTo>
                  <a:pt x="1402" y="3244"/>
                </a:lnTo>
                <a:lnTo>
                  <a:pt x="1486" y="3244"/>
                </a:lnTo>
                <a:lnTo>
                  <a:pt x="1632" y="3432"/>
                </a:lnTo>
                <a:lnTo>
                  <a:pt x="1779" y="3453"/>
                </a:lnTo>
                <a:lnTo>
                  <a:pt x="1904" y="3537"/>
                </a:lnTo>
                <a:lnTo>
                  <a:pt x="1904" y="3641"/>
                </a:lnTo>
                <a:lnTo>
                  <a:pt x="1946" y="3725"/>
                </a:lnTo>
                <a:lnTo>
                  <a:pt x="1904" y="3830"/>
                </a:lnTo>
                <a:lnTo>
                  <a:pt x="1883" y="3850"/>
                </a:lnTo>
                <a:lnTo>
                  <a:pt x="1841" y="3934"/>
                </a:lnTo>
                <a:lnTo>
                  <a:pt x="1946" y="3955"/>
                </a:lnTo>
                <a:lnTo>
                  <a:pt x="2134" y="4081"/>
                </a:lnTo>
                <a:lnTo>
                  <a:pt x="2260" y="4436"/>
                </a:lnTo>
                <a:lnTo>
                  <a:pt x="2260" y="4436"/>
                </a:lnTo>
                <a:lnTo>
                  <a:pt x="2113" y="4269"/>
                </a:lnTo>
                <a:lnTo>
                  <a:pt x="2093" y="4143"/>
                </a:lnTo>
                <a:lnTo>
                  <a:pt x="1946" y="4081"/>
                </a:lnTo>
                <a:lnTo>
                  <a:pt x="1904" y="4122"/>
                </a:lnTo>
                <a:lnTo>
                  <a:pt x="1841" y="4394"/>
                </a:lnTo>
                <a:lnTo>
                  <a:pt x="1841" y="4604"/>
                </a:lnTo>
                <a:lnTo>
                  <a:pt x="1946" y="4687"/>
                </a:lnTo>
                <a:lnTo>
                  <a:pt x="1883" y="4750"/>
                </a:lnTo>
                <a:lnTo>
                  <a:pt x="1841" y="5127"/>
                </a:lnTo>
                <a:lnTo>
                  <a:pt x="1737" y="5482"/>
                </a:lnTo>
                <a:lnTo>
                  <a:pt x="1590" y="5545"/>
                </a:lnTo>
                <a:lnTo>
                  <a:pt x="1695" y="5608"/>
                </a:lnTo>
                <a:lnTo>
                  <a:pt x="1716" y="5629"/>
                </a:lnTo>
                <a:lnTo>
                  <a:pt x="1779" y="5629"/>
                </a:lnTo>
                <a:lnTo>
                  <a:pt x="1800" y="5754"/>
                </a:lnTo>
                <a:lnTo>
                  <a:pt x="1800" y="5859"/>
                </a:lnTo>
                <a:lnTo>
                  <a:pt x="1946" y="5838"/>
                </a:lnTo>
                <a:lnTo>
                  <a:pt x="2197" y="5922"/>
                </a:lnTo>
                <a:lnTo>
                  <a:pt x="2302" y="6047"/>
                </a:lnTo>
                <a:lnTo>
                  <a:pt x="2406" y="6006"/>
                </a:lnTo>
                <a:lnTo>
                  <a:pt x="2532" y="6131"/>
                </a:lnTo>
                <a:lnTo>
                  <a:pt x="2678" y="6131"/>
                </a:lnTo>
                <a:lnTo>
                  <a:pt x="2762" y="6152"/>
                </a:lnTo>
                <a:lnTo>
                  <a:pt x="2867" y="6047"/>
                </a:lnTo>
                <a:lnTo>
                  <a:pt x="3139" y="6047"/>
                </a:lnTo>
                <a:lnTo>
                  <a:pt x="3243" y="6110"/>
                </a:lnTo>
                <a:lnTo>
                  <a:pt x="3390" y="6068"/>
                </a:lnTo>
                <a:lnTo>
                  <a:pt x="3557" y="6173"/>
                </a:lnTo>
                <a:lnTo>
                  <a:pt x="3829" y="6152"/>
                </a:lnTo>
                <a:lnTo>
                  <a:pt x="4018" y="6257"/>
                </a:lnTo>
                <a:lnTo>
                  <a:pt x="4101" y="6278"/>
                </a:lnTo>
                <a:lnTo>
                  <a:pt x="4101" y="6236"/>
                </a:lnTo>
                <a:lnTo>
                  <a:pt x="4038" y="6068"/>
                </a:lnTo>
                <a:lnTo>
                  <a:pt x="4101" y="5859"/>
                </a:lnTo>
                <a:lnTo>
                  <a:pt x="4101" y="5796"/>
                </a:lnTo>
                <a:lnTo>
                  <a:pt x="4227" y="5650"/>
                </a:lnTo>
                <a:lnTo>
                  <a:pt x="4436" y="5441"/>
                </a:lnTo>
                <a:lnTo>
                  <a:pt x="4499" y="5441"/>
                </a:lnTo>
                <a:lnTo>
                  <a:pt x="4562" y="5503"/>
                </a:lnTo>
                <a:lnTo>
                  <a:pt x="4708" y="5503"/>
                </a:lnTo>
                <a:lnTo>
                  <a:pt x="4834" y="5587"/>
                </a:lnTo>
                <a:lnTo>
                  <a:pt x="4938" y="5587"/>
                </a:lnTo>
                <a:lnTo>
                  <a:pt x="5022" y="5524"/>
                </a:lnTo>
                <a:lnTo>
                  <a:pt x="5085" y="5503"/>
                </a:lnTo>
                <a:lnTo>
                  <a:pt x="5461" y="5734"/>
                </a:lnTo>
                <a:lnTo>
                  <a:pt x="5545" y="5817"/>
                </a:lnTo>
                <a:lnTo>
                  <a:pt x="5796" y="5817"/>
                </a:lnTo>
                <a:lnTo>
                  <a:pt x="5901" y="5734"/>
                </a:lnTo>
                <a:lnTo>
                  <a:pt x="5880" y="5692"/>
                </a:lnTo>
                <a:lnTo>
                  <a:pt x="5984" y="5545"/>
                </a:lnTo>
                <a:lnTo>
                  <a:pt x="6340" y="5294"/>
                </a:lnTo>
                <a:lnTo>
                  <a:pt x="6382" y="5273"/>
                </a:lnTo>
                <a:lnTo>
                  <a:pt x="6319" y="5169"/>
                </a:lnTo>
                <a:lnTo>
                  <a:pt x="6403" y="4980"/>
                </a:lnTo>
                <a:lnTo>
                  <a:pt x="6235" y="4980"/>
                </a:lnTo>
                <a:lnTo>
                  <a:pt x="6068" y="4855"/>
                </a:lnTo>
                <a:lnTo>
                  <a:pt x="6026" y="4562"/>
                </a:lnTo>
                <a:lnTo>
                  <a:pt x="5880" y="4394"/>
                </a:lnTo>
                <a:lnTo>
                  <a:pt x="5963" y="4332"/>
                </a:lnTo>
                <a:lnTo>
                  <a:pt x="6089" y="4290"/>
                </a:lnTo>
                <a:lnTo>
                  <a:pt x="6131" y="4122"/>
                </a:lnTo>
                <a:lnTo>
                  <a:pt x="6026" y="4018"/>
                </a:lnTo>
                <a:lnTo>
                  <a:pt x="6005" y="3850"/>
                </a:lnTo>
                <a:lnTo>
                  <a:pt x="6068" y="3809"/>
                </a:lnTo>
                <a:lnTo>
                  <a:pt x="6068" y="3725"/>
                </a:lnTo>
                <a:lnTo>
                  <a:pt x="5984" y="3662"/>
                </a:lnTo>
                <a:lnTo>
                  <a:pt x="5922" y="3516"/>
                </a:lnTo>
                <a:lnTo>
                  <a:pt x="5880" y="3411"/>
                </a:lnTo>
                <a:lnTo>
                  <a:pt x="5712" y="3411"/>
                </a:lnTo>
                <a:lnTo>
                  <a:pt x="5650" y="3453"/>
                </a:lnTo>
                <a:lnTo>
                  <a:pt x="5691" y="3620"/>
                </a:lnTo>
                <a:lnTo>
                  <a:pt x="5545" y="3662"/>
                </a:lnTo>
                <a:lnTo>
                  <a:pt x="5440" y="3662"/>
                </a:lnTo>
                <a:lnTo>
                  <a:pt x="5398" y="3558"/>
                </a:lnTo>
                <a:lnTo>
                  <a:pt x="5482" y="3537"/>
                </a:lnTo>
                <a:lnTo>
                  <a:pt x="5545" y="3537"/>
                </a:lnTo>
                <a:lnTo>
                  <a:pt x="5545" y="3432"/>
                </a:lnTo>
                <a:lnTo>
                  <a:pt x="5566" y="3244"/>
                </a:lnTo>
                <a:lnTo>
                  <a:pt x="5712" y="3013"/>
                </a:lnTo>
                <a:lnTo>
                  <a:pt x="5796" y="2993"/>
                </a:lnTo>
                <a:lnTo>
                  <a:pt x="5901" y="2825"/>
                </a:lnTo>
                <a:lnTo>
                  <a:pt x="6005" y="2783"/>
                </a:lnTo>
                <a:lnTo>
                  <a:pt x="6005" y="2679"/>
                </a:lnTo>
                <a:lnTo>
                  <a:pt x="5880" y="2616"/>
                </a:lnTo>
                <a:lnTo>
                  <a:pt x="5963" y="2511"/>
                </a:lnTo>
                <a:lnTo>
                  <a:pt x="6089" y="2511"/>
                </a:lnTo>
                <a:lnTo>
                  <a:pt x="6110" y="2595"/>
                </a:lnTo>
                <a:lnTo>
                  <a:pt x="6215" y="2595"/>
                </a:lnTo>
                <a:lnTo>
                  <a:pt x="6403" y="2553"/>
                </a:lnTo>
                <a:lnTo>
                  <a:pt x="6340" y="2449"/>
                </a:lnTo>
                <a:lnTo>
                  <a:pt x="6235" y="2365"/>
                </a:lnTo>
                <a:lnTo>
                  <a:pt x="6235" y="2197"/>
                </a:lnTo>
                <a:lnTo>
                  <a:pt x="6298" y="2030"/>
                </a:lnTo>
                <a:lnTo>
                  <a:pt x="6382" y="1946"/>
                </a:lnTo>
                <a:lnTo>
                  <a:pt x="6382" y="1842"/>
                </a:lnTo>
                <a:lnTo>
                  <a:pt x="6445" y="1674"/>
                </a:lnTo>
                <a:lnTo>
                  <a:pt x="6591" y="1549"/>
                </a:lnTo>
                <a:lnTo>
                  <a:pt x="6445" y="1465"/>
                </a:lnTo>
                <a:lnTo>
                  <a:pt x="6340" y="1465"/>
                </a:lnTo>
                <a:lnTo>
                  <a:pt x="6215" y="1402"/>
                </a:lnTo>
                <a:lnTo>
                  <a:pt x="6110" y="1444"/>
                </a:lnTo>
                <a:lnTo>
                  <a:pt x="6026" y="1402"/>
                </a:lnTo>
                <a:lnTo>
                  <a:pt x="5922" y="1402"/>
                </a:lnTo>
                <a:lnTo>
                  <a:pt x="5859" y="1444"/>
                </a:lnTo>
                <a:lnTo>
                  <a:pt x="5754" y="1361"/>
                </a:lnTo>
                <a:lnTo>
                  <a:pt x="5754" y="1298"/>
                </a:lnTo>
                <a:lnTo>
                  <a:pt x="5650" y="1214"/>
                </a:lnTo>
                <a:lnTo>
                  <a:pt x="5566" y="1235"/>
                </a:lnTo>
                <a:lnTo>
                  <a:pt x="5398" y="1193"/>
                </a:lnTo>
                <a:lnTo>
                  <a:pt x="5357" y="1089"/>
                </a:lnTo>
                <a:lnTo>
                  <a:pt x="5252" y="1089"/>
                </a:lnTo>
                <a:lnTo>
                  <a:pt x="5189" y="1130"/>
                </a:lnTo>
                <a:lnTo>
                  <a:pt x="5085" y="1047"/>
                </a:lnTo>
                <a:lnTo>
                  <a:pt x="4980" y="1026"/>
                </a:lnTo>
                <a:lnTo>
                  <a:pt x="4854" y="879"/>
                </a:lnTo>
                <a:lnTo>
                  <a:pt x="4771" y="837"/>
                </a:lnTo>
                <a:lnTo>
                  <a:pt x="4729" y="796"/>
                </a:lnTo>
                <a:lnTo>
                  <a:pt x="4645" y="796"/>
                </a:lnTo>
                <a:lnTo>
                  <a:pt x="4603" y="837"/>
                </a:lnTo>
                <a:lnTo>
                  <a:pt x="4457" y="775"/>
                </a:lnTo>
                <a:lnTo>
                  <a:pt x="4457" y="607"/>
                </a:lnTo>
                <a:lnTo>
                  <a:pt x="4394" y="586"/>
                </a:lnTo>
                <a:lnTo>
                  <a:pt x="4310" y="524"/>
                </a:lnTo>
                <a:lnTo>
                  <a:pt x="4227" y="524"/>
                </a:lnTo>
                <a:lnTo>
                  <a:pt x="4080" y="398"/>
                </a:lnTo>
                <a:lnTo>
                  <a:pt x="4038" y="293"/>
                </a:lnTo>
                <a:lnTo>
                  <a:pt x="3913" y="252"/>
                </a:lnTo>
                <a:lnTo>
                  <a:pt x="3892" y="63"/>
                </a:lnTo>
                <a:lnTo>
                  <a:pt x="3829" y="0"/>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nvGrpSpPr>
          <p:cNvPr id="197" name="Google Shape;10415;p32">
            <a:extLst>
              <a:ext uri="{FF2B5EF4-FFF2-40B4-BE49-F238E27FC236}">
                <a16:creationId xmlns:a16="http://schemas.microsoft.com/office/drawing/2014/main" id="{CB6F821D-83B9-1321-1327-2B50927D9912}"/>
              </a:ext>
            </a:extLst>
          </p:cNvPr>
          <p:cNvGrpSpPr/>
          <p:nvPr/>
        </p:nvGrpSpPr>
        <p:grpSpPr>
          <a:xfrm>
            <a:off x="8077687" y="2394741"/>
            <a:ext cx="241483" cy="394309"/>
            <a:chOff x="3906329" y="1984499"/>
            <a:chExt cx="156071" cy="262826"/>
          </a:xfrm>
          <a:solidFill>
            <a:srgbClr val="FF9349"/>
          </a:solidFill>
        </p:grpSpPr>
        <p:sp>
          <p:nvSpPr>
            <p:cNvPr id="233" name="Google Shape;10416;p32">
              <a:extLst>
                <a:ext uri="{FF2B5EF4-FFF2-40B4-BE49-F238E27FC236}">
                  <a16:creationId xmlns:a16="http://schemas.microsoft.com/office/drawing/2014/main" id="{9E9328FE-2395-B765-3868-AF64F55BBD2F}"/>
                </a:ext>
              </a:extLst>
            </p:cNvPr>
            <p:cNvSpPr/>
            <p:nvPr/>
          </p:nvSpPr>
          <p:spPr>
            <a:xfrm>
              <a:off x="3906329" y="1984499"/>
              <a:ext cx="100825" cy="124200"/>
            </a:xfrm>
            <a:custGeom>
              <a:avLst/>
              <a:gdLst/>
              <a:ahLst/>
              <a:cxnLst/>
              <a:rect l="l" t="t" r="r" b="b"/>
              <a:pathLst>
                <a:path w="4033" h="4968" extrusionOk="0">
                  <a:moveTo>
                    <a:pt x="2901" y="4968"/>
                  </a:moveTo>
                  <a:lnTo>
                    <a:pt x="1524" y="4673"/>
                  </a:lnTo>
                  <a:lnTo>
                    <a:pt x="0" y="1771"/>
                  </a:lnTo>
                  <a:lnTo>
                    <a:pt x="737" y="886"/>
                  </a:lnTo>
                  <a:lnTo>
                    <a:pt x="2508" y="1181"/>
                  </a:lnTo>
                  <a:lnTo>
                    <a:pt x="2655" y="345"/>
                  </a:lnTo>
                  <a:lnTo>
                    <a:pt x="3442" y="0"/>
                  </a:lnTo>
                  <a:lnTo>
                    <a:pt x="4033" y="443"/>
                  </a:lnTo>
                  <a:close/>
                </a:path>
              </a:pathLst>
            </a:custGeom>
            <a:grpFill/>
            <a:ln w="3175">
              <a:solidFill>
                <a:schemeClr val="bg2">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34" name="Google Shape;10417;p32">
              <a:extLst>
                <a:ext uri="{FF2B5EF4-FFF2-40B4-BE49-F238E27FC236}">
                  <a16:creationId xmlns:a16="http://schemas.microsoft.com/office/drawing/2014/main" id="{E3010810-1332-9E91-D5A5-0D152DDB992F}"/>
                </a:ext>
              </a:extLst>
            </p:cNvPr>
            <p:cNvSpPr/>
            <p:nvPr/>
          </p:nvSpPr>
          <p:spPr>
            <a:xfrm>
              <a:off x="3919575" y="1989950"/>
              <a:ext cx="142825" cy="257375"/>
            </a:xfrm>
            <a:custGeom>
              <a:avLst/>
              <a:gdLst/>
              <a:ahLst/>
              <a:cxnLst/>
              <a:rect l="l" t="t" r="r" b="b"/>
              <a:pathLst>
                <a:path w="5713" h="10295" extrusionOk="0">
                  <a:moveTo>
                    <a:pt x="2867" y="0"/>
                  </a:moveTo>
                  <a:lnTo>
                    <a:pt x="2762" y="105"/>
                  </a:lnTo>
                  <a:lnTo>
                    <a:pt x="2762" y="147"/>
                  </a:lnTo>
                  <a:lnTo>
                    <a:pt x="2679" y="189"/>
                  </a:lnTo>
                  <a:lnTo>
                    <a:pt x="2532" y="147"/>
                  </a:lnTo>
                  <a:lnTo>
                    <a:pt x="2386" y="209"/>
                  </a:lnTo>
                  <a:lnTo>
                    <a:pt x="2386" y="293"/>
                  </a:lnTo>
                  <a:lnTo>
                    <a:pt x="2323" y="419"/>
                  </a:lnTo>
                  <a:lnTo>
                    <a:pt x="2239" y="461"/>
                  </a:lnTo>
                  <a:lnTo>
                    <a:pt x="2281" y="544"/>
                  </a:lnTo>
                  <a:lnTo>
                    <a:pt x="2260" y="628"/>
                  </a:lnTo>
                  <a:lnTo>
                    <a:pt x="2239" y="921"/>
                  </a:lnTo>
                  <a:lnTo>
                    <a:pt x="2281" y="1088"/>
                  </a:lnTo>
                  <a:lnTo>
                    <a:pt x="2344" y="1193"/>
                  </a:lnTo>
                  <a:lnTo>
                    <a:pt x="2281" y="1277"/>
                  </a:lnTo>
                  <a:lnTo>
                    <a:pt x="2177" y="1360"/>
                  </a:lnTo>
                  <a:lnTo>
                    <a:pt x="2072" y="1360"/>
                  </a:lnTo>
                  <a:lnTo>
                    <a:pt x="1967" y="1444"/>
                  </a:lnTo>
                  <a:lnTo>
                    <a:pt x="1905" y="1486"/>
                  </a:lnTo>
                  <a:lnTo>
                    <a:pt x="1821" y="1611"/>
                  </a:lnTo>
                  <a:lnTo>
                    <a:pt x="1674" y="1590"/>
                  </a:lnTo>
                  <a:lnTo>
                    <a:pt x="1507" y="1465"/>
                  </a:lnTo>
                  <a:lnTo>
                    <a:pt x="1381" y="1465"/>
                  </a:lnTo>
                  <a:lnTo>
                    <a:pt x="1298" y="1549"/>
                  </a:lnTo>
                  <a:lnTo>
                    <a:pt x="1151" y="1674"/>
                  </a:lnTo>
                  <a:lnTo>
                    <a:pt x="900" y="1674"/>
                  </a:lnTo>
                  <a:lnTo>
                    <a:pt x="733" y="1590"/>
                  </a:lnTo>
                  <a:lnTo>
                    <a:pt x="670" y="1465"/>
                  </a:lnTo>
                  <a:lnTo>
                    <a:pt x="607" y="1339"/>
                  </a:lnTo>
                  <a:lnTo>
                    <a:pt x="377" y="1130"/>
                  </a:lnTo>
                  <a:lnTo>
                    <a:pt x="293" y="984"/>
                  </a:lnTo>
                  <a:lnTo>
                    <a:pt x="189" y="963"/>
                  </a:lnTo>
                  <a:lnTo>
                    <a:pt x="105" y="1046"/>
                  </a:lnTo>
                  <a:lnTo>
                    <a:pt x="84" y="1151"/>
                  </a:lnTo>
                  <a:lnTo>
                    <a:pt x="105" y="1214"/>
                  </a:lnTo>
                  <a:lnTo>
                    <a:pt x="84" y="1256"/>
                  </a:lnTo>
                  <a:lnTo>
                    <a:pt x="42" y="1214"/>
                  </a:lnTo>
                  <a:lnTo>
                    <a:pt x="1" y="1256"/>
                  </a:lnTo>
                  <a:lnTo>
                    <a:pt x="105" y="1360"/>
                  </a:lnTo>
                  <a:lnTo>
                    <a:pt x="273" y="1423"/>
                  </a:lnTo>
                  <a:lnTo>
                    <a:pt x="482" y="1674"/>
                  </a:lnTo>
                  <a:lnTo>
                    <a:pt x="628" y="1779"/>
                  </a:lnTo>
                  <a:lnTo>
                    <a:pt x="879" y="1800"/>
                  </a:lnTo>
                  <a:lnTo>
                    <a:pt x="942" y="1841"/>
                  </a:lnTo>
                  <a:lnTo>
                    <a:pt x="1026" y="1883"/>
                  </a:lnTo>
                  <a:lnTo>
                    <a:pt x="1130" y="2009"/>
                  </a:lnTo>
                  <a:lnTo>
                    <a:pt x="1193" y="2113"/>
                  </a:lnTo>
                  <a:lnTo>
                    <a:pt x="1298" y="2113"/>
                  </a:lnTo>
                  <a:lnTo>
                    <a:pt x="1402" y="2239"/>
                  </a:lnTo>
                  <a:lnTo>
                    <a:pt x="1465" y="2239"/>
                  </a:lnTo>
                  <a:lnTo>
                    <a:pt x="1528" y="2323"/>
                  </a:lnTo>
                  <a:lnTo>
                    <a:pt x="1465" y="2427"/>
                  </a:lnTo>
                  <a:lnTo>
                    <a:pt x="1507" y="2574"/>
                  </a:lnTo>
                  <a:lnTo>
                    <a:pt x="1444" y="2720"/>
                  </a:lnTo>
                  <a:lnTo>
                    <a:pt x="1444" y="2825"/>
                  </a:lnTo>
                  <a:lnTo>
                    <a:pt x="1612" y="2825"/>
                  </a:lnTo>
                  <a:lnTo>
                    <a:pt x="1633" y="2950"/>
                  </a:lnTo>
                  <a:lnTo>
                    <a:pt x="1591" y="3034"/>
                  </a:lnTo>
                  <a:lnTo>
                    <a:pt x="1612" y="3181"/>
                  </a:lnTo>
                  <a:lnTo>
                    <a:pt x="1653" y="3285"/>
                  </a:lnTo>
                  <a:lnTo>
                    <a:pt x="1695" y="3494"/>
                  </a:lnTo>
                  <a:lnTo>
                    <a:pt x="1653" y="3599"/>
                  </a:lnTo>
                  <a:lnTo>
                    <a:pt x="1695" y="3683"/>
                  </a:lnTo>
                  <a:lnTo>
                    <a:pt x="1695" y="3913"/>
                  </a:lnTo>
                  <a:lnTo>
                    <a:pt x="1653" y="3997"/>
                  </a:lnTo>
                  <a:lnTo>
                    <a:pt x="1716" y="4143"/>
                  </a:lnTo>
                  <a:lnTo>
                    <a:pt x="1821" y="4185"/>
                  </a:lnTo>
                  <a:lnTo>
                    <a:pt x="1925" y="4394"/>
                  </a:lnTo>
                  <a:lnTo>
                    <a:pt x="1967" y="4478"/>
                  </a:lnTo>
                  <a:lnTo>
                    <a:pt x="1967" y="4603"/>
                  </a:lnTo>
                  <a:lnTo>
                    <a:pt x="1988" y="4645"/>
                  </a:lnTo>
                  <a:lnTo>
                    <a:pt x="2093" y="4645"/>
                  </a:lnTo>
                  <a:lnTo>
                    <a:pt x="2197" y="4750"/>
                  </a:lnTo>
                  <a:lnTo>
                    <a:pt x="2407" y="4750"/>
                  </a:lnTo>
                  <a:lnTo>
                    <a:pt x="2574" y="4875"/>
                  </a:lnTo>
                  <a:lnTo>
                    <a:pt x="2490" y="4938"/>
                  </a:lnTo>
                  <a:lnTo>
                    <a:pt x="2553" y="5022"/>
                  </a:lnTo>
                  <a:lnTo>
                    <a:pt x="2553" y="5189"/>
                  </a:lnTo>
                  <a:lnTo>
                    <a:pt x="2490" y="5231"/>
                  </a:lnTo>
                  <a:lnTo>
                    <a:pt x="2679" y="5378"/>
                  </a:lnTo>
                  <a:lnTo>
                    <a:pt x="2553" y="5357"/>
                  </a:lnTo>
                  <a:lnTo>
                    <a:pt x="2490" y="5378"/>
                  </a:lnTo>
                  <a:lnTo>
                    <a:pt x="2658" y="5524"/>
                  </a:lnTo>
                  <a:lnTo>
                    <a:pt x="2658" y="5587"/>
                  </a:lnTo>
                  <a:lnTo>
                    <a:pt x="2469" y="5482"/>
                  </a:lnTo>
                  <a:lnTo>
                    <a:pt x="2302" y="5482"/>
                  </a:lnTo>
                  <a:lnTo>
                    <a:pt x="2156" y="5587"/>
                  </a:lnTo>
                  <a:lnTo>
                    <a:pt x="2156" y="5691"/>
                  </a:lnTo>
                  <a:lnTo>
                    <a:pt x="2051" y="5796"/>
                  </a:lnTo>
                  <a:lnTo>
                    <a:pt x="2051" y="5880"/>
                  </a:lnTo>
                  <a:lnTo>
                    <a:pt x="1988" y="5901"/>
                  </a:lnTo>
                  <a:lnTo>
                    <a:pt x="1821" y="6089"/>
                  </a:lnTo>
                  <a:lnTo>
                    <a:pt x="1779" y="6277"/>
                  </a:lnTo>
                  <a:lnTo>
                    <a:pt x="1737" y="6298"/>
                  </a:lnTo>
                  <a:lnTo>
                    <a:pt x="1716" y="6256"/>
                  </a:lnTo>
                  <a:lnTo>
                    <a:pt x="1653" y="6256"/>
                  </a:lnTo>
                  <a:lnTo>
                    <a:pt x="1716" y="6361"/>
                  </a:lnTo>
                  <a:lnTo>
                    <a:pt x="1674" y="6445"/>
                  </a:lnTo>
                  <a:lnTo>
                    <a:pt x="1549" y="6445"/>
                  </a:lnTo>
                  <a:lnTo>
                    <a:pt x="1465" y="6549"/>
                  </a:lnTo>
                  <a:lnTo>
                    <a:pt x="1507" y="6717"/>
                  </a:lnTo>
                  <a:lnTo>
                    <a:pt x="1570" y="6759"/>
                  </a:lnTo>
                  <a:lnTo>
                    <a:pt x="1444" y="6717"/>
                  </a:lnTo>
                  <a:lnTo>
                    <a:pt x="1402" y="6654"/>
                  </a:lnTo>
                  <a:lnTo>
                    <a:pt x="1319" y="6696"/>
                  </a:lnTo>
                  <a:lnTo>
                    <a:pt x="1256" y="6821"/>
                  </a:lnTo>
                  <a:lnTo>
                    <a:pt x="1298" y="6884"/>
                  </a:lnTo>
                  <a:lnTo>
                    <a:pt x="1214" y="6842"/>
                  </a:lnTo>
                  <a:lnTo>
                    <a:pt x="1193" y="6905"/>
                  </a:lnTo>
                  <a:lnTo>
                    <a:pt x="1256" y="6968"/>
                  </a:lnTo>
                  <a:lnTo>
                    <a:pt x="1256" y="7031"/>
                  </a:lnTo>
                  <a:lnTo>
                    <a:pt x="1193" y="7114"/>
                  </a:lnTo>
                  <a:lnTo>
                    <a:pt x="1151" y="7156"/>
                  </a:lnTo>
                  <a:lnTo>
                    <a:pt x="1047" y="7219"/>
                  </a:lnTo>
                  <a:lnTo>
                    <a:pt x="1005" y="7177"/>
                  </a:lnTo>
                  <a:lnTo>
                    <a:pt x="984" y="7135"/>
                  </a:lnTo>
                  <a:lnTo>
                    <a:pt x="900" y="7114"/>
                  </a:lnTo>
                  <a:lnTo>
                    <a:pt x="817" y="7135"/>
                  </a:lnTo>
                  <a:lnTo>
                    <a:pt x="837" y="7240"/>
                  </a:lnTo>
                  <a:lnTo>
                    <a:pt x="796" y="7282"/>
                  </a:lnTo>
                  <a:lnTo>
                    <a:pt x="837" y="7386"/>
                  </a:lnTo>
                  <a:lnTo>
                    <a:pt x="796" y="7491"/>
                  </a:lnTo>
                  <a:lnTo>
                    <a:pt x="733" y="7533"/>
                  </a:lnTo>
                  <a:lnTo>
                    <a:pt x="691" y="7637"/>
                  </a:lnTo>
                  <a:lnTo>
                    <a:pt x="733" y="7742"/>
                  </a:lnTo>
                  <a:lnTo>
                    <a:pt x="775" y="7763"/>
                  </a:lnTo>
                  <a:lnTo>
                    <a:pt x="733" y="7867"/>
                  </a:lnTo>
                  <a:lnTo>
                    <a:pt x="775" y="7951"/>
                  </a:lnTo>
                  <a:lnTo>
                    <a:pt x="858" y="7909"/>
                  </a:lnTo>
                  <a:lnTo>
                    <a:pt x="900" y="7972"/>
                  </a:lnTo>
                  <a:lnTo>
                    <a:pt x="879" y="8098"/>
                  </a:lnTo>
                  <a:lnTo>
                    <a:pt x="837" y="8160"/>
                  </a:lnTo>
                  <a:lnTo>
                    <a:pt x="879" y="8265"/>
                  </a:lnTo>
                  <a:lnTo>
                    <a:pt x="837" y="8307"/>
                  </a:lnTo>
                  <a:lnTo>
                    <a:pt x="942" y="8495"/>
                  </a:lnTo>
                  <a:lnTo>
                    <a:pt x="1005" y="8537"/>
                  </a:lnTo>
                  <a:lnTo>
                    <a:pt x="942" y="8621"/>
                  </a:lnTo>
                  <a:lnTo>
                    <a:pt x="1026" y="8746"/>
                  </a:lnTo>
                  <a:lnTo>
                    <a:pt x="942" y="8788"/>
                  </a:lnTo>
                  <a:lnTo>
                    <a:pt x="984" y="8955"/>
                  </a:lnTo>
                  <a:lnTo>
                    <a:pt x="942" y="9039"/>
                  </a:lnTo>
                  <a:lnTo>
                    <a:pt x="942" y="9269"/>
                  </a:lnTo>
                  <a:lnTo>
                    <a:pt x="1005" y="9353"/>
                  </a:lnTo>
                  <a:lnTo>
                    <a:pt x="942" y="9479"/>
                  </a:lnTo>
                  <a:lnTo>
                    <a:pt x="942" y="9562"/>
                  </a:lnTo>
                  <a:lnTo>
                    <a:pt x="1005" y="9625"/>
                  </a:lnTo>
                  <a:lnTo>
                    <a:pt x="1151" y="9541"/>
                  </a:lnTo>
                  <a:lnTo>
                    <a:pt x="1214" y="9583"/>
                  </a:lnTo>
                  <a:lnTo>
                    <a:pt x="1235" y="9520"/>
                  </a:lnTo>
                  <a:lnTo>
                    <a:pt x="1361" y="9646"/>
                  </a:lnTo>
                  <a:lnTo>
                    <a:pt x="1444" y="9625"/>
                  </a:lnTo>
                  <a:lnTo>
                    <a:pt x="1528" y="9688"/>
                  </a:lnTo>
                  <a:lnTo>
                    <a:pt x="1674" y="9667"/>
                  </a:lnTo>
                  <a:lnTo>
                    <a:pt x="1737" y="9688"/>
                  </a:lnTo>
                  <a:lnTo>
                    <a:pt x="1674" y="9772"/>
                  </a:lnTo>
                  <a:lnTo>
                    <a:pt x="1737" y="9772"/>
                  </a:lnTo>
                  <a:lnTo>
                    <a:pt x="1863" y="9667"/>
                  </a:lnTo>
                  <a:lnTo>
                    <a:pt x="1863" y="9751"/>
                  </a:lnTo>
                  <a:lnTo>
                    <a:pt x="1779" y="9855"/>
                  </a:lnTo>
                  <a:lnTo>
                    <a:pt x="1946" y="10064"/>
                  </a:lnTo>
                  <a:lnTo>
                    <a:pt x="1967" y="10148"/>
                  </a:lnTo>
                  <a:lnTo>
                    <a:pt x="1946" y="10274"/>
                  </a:lnTo>
                  <a:lnTo>
                    <a:pt x="1967" y="10295"/>
                  </a:lnTo>
                  <a:lnTo>
                    <a:pt x="2030" y="10148"/>
                  </a:lnTo>
                  <a:lnTo>
                    <a:pt x="2114" y="10106"/>
                  </a:lnTo>
                  <a:lnTo>
                    <a:pt x="2135" y="10190"/>
                  </a:lnTo>
                  <a:lnTo>
                    <a:pt x="2239" y="10148"/>
                  </a:lnTo>
                  <a:lnTo>
                    <a:pt x="2323" y="10148"/>
                  </a:lnTo>
                  <a:lnTo>
                    <a:pt x="2490" y="10002"/>
                  </a:lnTo>
                  <a:lnTo>
                    <a:pt x="2595" y="10002"/>
                  </a:lnTo>
                  <a:lnTo>
                    <a:pt x="2825" y="9855"/>
                  </a:lnTo>
                  <a:lnTo>
                    <a:pt x="2867" y="9792"/>
                  </a:lnTo>
                  <a:lnTo>
                    <a:pt x="3014" y="9855"/>
                  </a:lnTo>
                  <a:lnTo>
                    <a:pt x="3118" y="9834"/>
                  </a:lnTo>
                  <a:lnTo>
                    <a:pt x="3223" y="9688"/>
                  </a:lnTo>
                  <a:lnTo>
                    <a:pt x="3244" y="9751"/>
                  </a:lnTo>
                  <a:lnTo>
                    <a:pt x="3202" y="9855"/>
                  </a:lnTo>
                  <a:lnTo>
                    <a:pt x="3244" y="9876"/>
                  </a:lnTo>
                  <a:lnTo>
                    <a:pt x="3306" y="9751"/>
                  </a:lnTo>
                  <a:lnTo>
                    <a:pt x="3348" y="9772"/>
                  </a:lnTo>
                  <a:lnTo>
                    <a:pt x="3306" y="9646"/>
                  </a:lnTo>
                  <a:lnTo>
                    <a:pt x="3348" y="9583"/>
                  </a:lnTo>
                  <a:lnTo>
                    <a:pt x="3411" y="9688"/>
                  </a:lnTo>
                  <a:lnTo>
                    <a:pt x="3453" y="9688"/>
                  </a:lnTo>
                  <a:lnTo>
                    <a:pt x="3495" y="9625"/>
                  </a:lnTo>
                  <a:lnTo>
                    <a:pt x="3537" y="9751"/>
                  </a:lnTo>
                  <a:lnTo>
                    <a:pt x="3620" y="9730"/>
                  </a:lnTo>
                  <a:lnTo>
                    <a:pt x="3620" y="9646"/>
                  </a:lnTo>
                  <a:lnTo>
                    <a:pt x="3662" y="9667"/>
                  </a:lnTo>
                  <a:lnTo>
                    <a:pt x="3704" y="9730"/>
                  </a:lnTo>
                  <a:lnTo>
                    <a:pt x="3767" y="9646"/>
                  </a:lnTo>
                  <a:lnTo>
                    <a:pt x="3934" y="9625"/>
                  </a:lnTo>
                  <a:lnTo>
                    <a:pt x="4018" y="9688"/>
                  </a:lnTo>
                  <a:lnTo>
                    <a:pt x="4206" y="9667"/>
                  </a:lnTo>
                  <a:lnTo>
                    <a:pt x="4206" y="9625"/>
                  </a:lnTo>
                  <a:lnTo>
                    <a:pt x="4143" y="9562"/>
                  </a:lnTo>
                  <a:lnTo>
                    <a:pt x="4206" y="9541"/>
                  </a:lnTo>
                  <a:lnTo>
                    <a:pt x="4269" y="9562"/>
                  </a:lnTo>
                  <a:lnTo>
                    <a:pt x="4311" y="9646"/>
                  </a:lnTo>
                  <a:lnTo>
                    <a:pt x="4415" y="9667"/>
                  </a:lnTo>
                  <a:lnTo>
                    <a:pt x="4457" y="9562"/>
                  </a:lnTo>
                  <a:lnTo>
                    <a:pt x="4436" y="9416"/>
                  </a:lnTo>
                  <a:lnTo>
                    <a:pt x="4687" y="9144"/>
                  </a:lnTo>
                  <a:lnTo>
                    <a:pt x="4876" y="9123"/>
                  </a:lnTo>
                  <a:lnTo>
                    <a:pt x="5043" y="8872"/>
                  </a:lnTo>
                  <a:lnTo>
                    <a:pt x="5190" y="8621"/>
                  </a:lnTo>
                  <a:lnTo>
                    <a:pt x="5315" y="8349"/>
                  </a:lnTo>
                  <a:lnTo>
                    <a:pt x="5566" y="7951"/>
                  </a:lnTo>
                  <a:lnTo>
                    <a:pt x="5713" y="7533"/>
                  </a:lnTo>
                  <a:lnTo>
                    <a:pt x="5692" y="7344"/>
                  </a:lnTo>
                  <a:lnTo>
                    <a:pt x="5420" y="7051"/>
                  </a:lnTo>
                  <a:lnTo>
                    <a:pt x="5273" y="7010"/>
                  </a:lnTo>
                  <a:lnTo>
                    <a:pt x="5001" y="6633"/>
                  </a:lnTo>
                  <a:lnTo>
                    <a:pt x="5064" y="6466"/>
                  </a:lnTo>
                  <a:lnTo>
                    <a:pt x="5169" y="6298"/>
                  </a:lnTo>
                  <a:lnTo>
                    <a:pt x="5169" y="6110"/>
                  </a:lnTo>
                  <a:lnTo>
                    <a:pt x="4980" y="5984"/>
                  </a:lnTo>
                  <a:lnTo>
                    <a:pt x="4938" y="5859"/>
                  </a:lnTo>
                  <a:lnTo>
                    <a:pt x="4938" y="5650"/>
                  </a:lnTo>
                  <a:lnTo>
                    <a:pt x="4980" y="5587"/>
                  </a:lnTo>
                  <a:lnTo>
                    <a:pt x="4938" y="5482"/>
                  </a:lnTo>
                  <a:lnTo>
                    <a:pt x="4792" y="5461"/>
                  </a:lnTo>
                  <a:lnTo>
                    <a:pt x="4729" y="5357"/>
                  </a:lnTo>
                  <a:lnTo>
                    <a:pt x="4729" y="5168"/>
                  </a:lnTo>
                  <a:lnTo>
                    <a:pt x="4792" y="5064"/>
                  </a:lnTo>
                  <a:lnTo>
                    <a:pt x="4687" y="5043"/>
                  </a:lnTo>
                  <a:lnTo>
                    <a:pt x="4687" y="4938"/>
                  </a:lnTo>
                  <a:lnTo>
                    <a:pt x="4729" y="4582"/>
                  </a:lnTo>
                  <a:lnTo>
                    <a:pt x="4834" y="4541"/>
                  </a:lnTo>
                  <a:lnTo>
                    <a:pt x="4562" y="3955"/>
                  </a:lnTo>
                  <a:lnTo>
                    <a:pt x="4332" y="3494"/>
                  </a:lnTo>
                  <a:lnTo>
                    <a:pt x="4269" y="3348"/>
                  </a:lnTo>
                  <a:lnTo>
                    <a:pt x="4143" y="3181"/>
                  </a:lnTo>
                  <a:lnTo>
                    <a:pt x="4248" y="2929"/>
                  </a:lnTo>
                  <a:lnTo>
                    <a:pt x="4353" y="2741"/>
                  </a:lnTo>
                  <a:lnTo>
                    <a:pt x="4415" y="2553"/>
                  </a:lnTo>
                  <a:lnTo>
                    <a:pt x="4332" y="2490"/>
                  </a:lnTo>
                  <a:lnTo>
                    <a:pt x="4060" y="2323"/>
                  </a:lnTo>
                  <a:lnTo>
                    <a:pt x="4018" y="2218"/>
                  </a:lnTo>
                  <a:lnTo>
                    <a:pt x="3934" y="2093"/>
                  </a:lnTo>
                  <a:lnTo>
                    <a:pt x="3767" y="2009"/>
                  </a:lnTo>
                  <a:lnTo>
                    <a:pt x="3704" y="2009"/>
                  </a:lnTo>
                  <a:lnTo>
                    <a:pt x="3599" y="1758"/>
                  </a:lnTo>
                  <a:lnTo>
                    <a:pt x="3516" y="1653"/>
                  </a:lnTo>
                  <a:lnTo>
                    <a:pt x="3558" y="1465"/>
                  </a:lnTo>
                  <a:lnTo>
                    <a:pt x="3599" y="1297"/>
                  </a:lnTo>
                  <a:lnTo>
                    <a:pt x="3495" y="1277"/>
                  </a:lnTo>
                  <a:lnTo>
                    <a:pt x="3599" y="1235"/>
                  </a:lnTo>
                  <a:lnTo>
                    <a:pt x="3746" y="1172"/>
                  </a:lnTo>
                  <a:lnTo>
                    <a:pt x="3725" y="942"/>
                  </a:lnTo>
                  <a:lnTo>
                    <a:pt x="3830" y="774"/>
                  </a:lnTo>
                  <a:lnTo>
                    <a:pt x="3850" y="649"/>
                  </a:lnTo>
                  <a:lnTo>
                    <a:pt x="3746" y="523"/>
                  </a:lnTo>
                  <a:lnTo>
                    <a:pt x="3725" y="419"/>
                  </a:lnTo>
                  <a:lnTo>
                    <a:pt x="3537" y="398"/>
                  </a:lnTo>
                  <a:lnTo>
                    <a:pt x="3411" y="335"/>
                  </a:lnTo>
                  <a:lnTo>
                    <a:pt x="3327" y="251"/>
                  </a:lnTo>
                  <a:lnTo>
                    <a:pt x="3202" y="84"/>
                  </a:lnTo>
                  <a:lnTo>
                    <a:pt x="3097" y="0"/>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sp>
        <p:nvSpPr>
          <p:cNvPr id="198" name="Google Shape;10503;p32">
            <a:extLst>
              <a:ext uri="{FF2B5EF4-FFF2-40B4-BE49-F238E27FC236}">
                <a16:creationId xmlns:a16="http://schemas.microsoft.com/office/drawing/2014/main" id="{671937DC-026B-7423-F44C-82EF6E8C6281}"/>
              </a:ext>
            </a:extLst>
          </p:cNvPr>
          <p:cNvSpPr/>
          <p:nvPr/>
        </p:nvSpPr>
        <p:spPr>
          <a:xfrm>
            <a:off x="7893416" y="2858859"/>
            <a:ext cx="85832" cy="102058"/>
          </a:xfrm>
          <a:custGeom>
            <a:avLst/>
            <a:gdLst/>
            <a:ahLst/>
            <a:cxnLst/>
            <a:rect l="l" t="t" r="r" b="b"/>
            <a:pathLst>
              <a:path w="2219" h="2721" extrusionOk="0">
                <a:moveTo>
                  <a:pt x="1298" y="1"/>
                </a:moveTo>
                <a:lnTo>
                  <a:pt x="1152" y="168"/>
                </a:lnTo>
                <a:lnTo>
                  <a:pt x="984" y="231"/>
                </a:lnTo>
                <a:lnTo>
                  <a:pt x="880" y="231"/>
                </a:lnTo>
                <a:lnTo>
                  <a:pt x="817" y="336"/>
                </a:lnTo>
                <a:lnTo>
                  <a:pt x="754" y="482"/>
                </a:lnTo>
                <a:lnTo>
                  <a:pt x="649" y="545"/>
                </a:lnTo>
                <a:lnTo>
                  <a:pt x="524" y="545"/>
                </a:lnTo>
                <a:lnTo>
                  <a:pt x="357" y="649"/>
                </a:lnTo>
                <a:lnTo>
                  <a:pt x="315" y="629"/>
                </a:lnTo>
                <a:lnTo>
                  <a:pt x="231" y="629"/>
                </a:lnTo>
                <a:lnTo>
                  <a:pt x="210" y="754"/>
                </a:lnTo>
                <a:lnTo>
                  <a:pt x="126" y="838"/>
                </a:lnTo>
                <a:lnTo>
                  <a:pt x="189" y="901"/>
                </a:lnTo>
                <a:lnTo>
                  <a:pt x="231" y="859"/>
                </a:lnTo>
                <a:lnTo>
                  <a:pt x="357" y="1005"/>
                </a:lnTo>
                <a:lnTo>
                  <a:pt x="336" y="838"/>
                </a:lnTo>
                <a:lnTo>
                  <a:pt x="357" y="754"/>
                </a:lnTo>
                <a:lnTo>
                  <a:pt x="545" y="629"/>
                </a:lnTo>
                <a:lnTo>
                  <a:pt x="566" y="649"/>
                </a:lnTo>
                <a:lnTo>
                  <a:pt x="670" y="629"/>
                </a:lnTo>
                <a:lnTo>
                  <a:pt x="817" y="649"/>
                </a:lnTo>
                <a:lnTo>
                  <a:pt x="859" y="629"/>
                </a:lnTo>
                <a:lnTo>
                  <a:pt x="859" y="629"/>
                </a:lnTo>
                <a:cubicBezTo>
                  <a:pt x="859" y="649"/>
                  <a:pt x="838" y="649"/>
                  <a:pt x="838" y="691"/>
                </a:cubicBezTo>
                <a:lnTo>
                  <a:pt x="754" y="712"/>
                </a:lnTo>
                <a:lnTo>
                  <a:pt x="670" y="712"/>
                </a:lnTo>
                <a:lnTo>
                  <a:pt x="629" y="733"/>
                </a:lnTo>
                <a:lnTo>
                  <a:pt x="733" y="859"/>
                </a:lnTo>
                <a:lnTo>
                  <a:pt x="691" y="921"/>
                </a:lnTo>
                <a:lnTo>
                  <a:pt x="775" y="1026"/>
                </a:lnTo>
                <a:lnTo>
                  <a:pt x="775" y="1047"/>
                </a:lnTo>
                <a:lnTo>
                  <a:pt x="691" y="1026"/>
                </a:lnTo>
                <a:lnTo>
                  <a:pt x="587" y="1047"/>
                </a:lnTo>
                <a:lnTo>
                  <a:pt x="566" y="1005"/>
                </a:lnTo>
                <a:lnTo>
                  <a:pt x="629" y="942"/>
                </a:lnTo>
                <a:lnTo>
                  <a:pt x="566" y="838"/>
                </a:lnTo>
                <a:lnTo>
                  <a:pt x="545" y="838"/>
                </a:lnTo>
                <a:lnTo>
                  <a:pt x="461" y="963"/>
                </a:lnTo>
                <a:lnTo>
                  <a:pt x="524" y="1047"/>
                </a:lnTo>
                <a:lnTo>
                  <a:pt x="419" y="1131"/>
                </a:lnTo>
                <a:lnTo>
                  <a:pt x="336" y="1047"/>
                </a:lnTo>
                <a:lnTo>
                  <a:pt x="231" y="1047"/>
                </a:lnTo>
                <a:lnTo>
                  <a:pt x="147" y="1026"/>
                </a:lnTo>
                <a:lnTo>
                  <a:pt x="64" y="1110"/>
                </a:lnTo>
                <a:lnTo>
                  <a:pt x="210" y="1173"/>
                </a:lnTo>
                <a:lnTo>
                  <a:pt x="210" y="1277"/>
                </a:lnTo>
                <a:lnTo>
                  <a:pt x="126" y="1235"/>
                </a:lnTo>
                <a:lnTo>
                  <a:pt x="64" y="1256"/>
                </a:lnTo>
                <a:lnTo>
                  <a:pt x="105" y="1424"/>
                </a:lnTo>
                <a:lnTo>
                  <a:pt x="168" y="1465"/>
                </a:lnTo>
                <a:lnTo>
                  <a:pt x="168" y="1591"/>
                </a:lnTo>
                <a:lnTo>
                  <a:pt x="231" y="1675"/>
                </a:lnTo>
                <a:lnTo>
                  <a:pt x="64" y="1758"/>
                </a:lnTo>
                <a:lnTo>
                  <a:pt x="1" y="1905"/>
                </a:lnTo>
                <a:lnTo>
                  <a:pt x="64" y="1968"/>
                </a:lnTo>
                <a:lnTo>
                  <a:pt x="168" y="1905"/>
                </a:lnTo>
                <a:lnTo>
                  <a:pt x="315" y="2051"/>
                </a:lnTo>
                <a:lnTo>
                  <a:pt x="336" y="2219"/>
                </a:lnTo>
                <a:lnTo>
                  <a:pt x="273" y="2261"/>
                </a:lnTo>
                <a:lnTo>
                  <a:pt x="315" y="2323"/>
                </a:lnTo>
                <a:lnTo>
                  <a:pt x="461" y="2323"/>
                </a:lnTo>
                <a:lnTo>
                  <a:pt x="608" y="2533"/>
                </a:lnTo>
                <a:lnTo>
                  <a:pt x="649" y="2574"/>
                </a:lnTo>
                <a:lnTo>
                  <a:pt x="754" y="2533"/>
                </a:lnTo>
                <a:lnTo>
                  <a:pt x="775" y="2470"/>
                </a:lnTo>
                <a:lnTo>
                  <a:pt x="691" y="2386"/>
                </a:lnTo>
                <a:lnTo>
                  <a:pt x="649" y="2386"/>
                </a:lnTo>
                <a:lnTo>
                  <a:pt x="649" y="2302"/>
                </a:lnTo>
                <a:lnTo>
                  <a:pt x="733" y="2261"/>
                </a:lnTo>
                <a:lnTo>
                  <a:pt x="733" y="2177"/>
                </a:lnTo>
                <a:lnTo>
                  <a:pt x="670" y="2135"/>
                </a:lnTo>
                <a:lnTo>
                  <a:pt x="670" y="2072"/>
                </a:lnTo>
                <a:lnTo>
                  <a:pt x="754" y="2009"/>
                </a:lnTo>
                <a:cubicBezTo>
                  <a:pt x="775" y="2051"/>
                  <a:pt x="817" y="2093"/>
                  <a:pt x="838" y="2135"/>
                </a:cubicBezTo>
                <a:lnTo>
                  <a:pt x="838" y="2177"/>
                </a:lnTo>
                <a:lnTo>
                  <a:pt x="880" y="2302"/>
                </a:lnTo>
                <a:lnTo>
                  <a:pt x="984" y="2407"/>
                </a:lnTo>
                <a:lnTo>
                  <a:pt x="1089" y="2407"/>
                </a:lnTo>
                <a:lnTo>
                  <a:pt x="1152" y="2449"/>
                </a:lnTo>
                <a:lnTo>
                  <a:pt x="1256" y="2428"/>
                </a:lnTo>
                <a:cubicBezTo>
                  <a:pt x="1277" y="2428"/>
                  <a:pt x="1298" y="2428"/>
                  <a:pt x="1298" y="2407"/>
                </a:cubicBezTo>
                <a:cubicBezTo>
                  <a:pt x="1319" y="2407"/>
                  <a:pt x="1319" y="2428"/>
                  <a:pt x="1361" y="2428"/>
                </a:cubicBezTo>
                <a:lnTo>
                  <a:pt x="1361" y="2449"/>
                </a:lnTo>
                <a:lnTo>
                  <a:pt x="1298" y="2533"/>
                </a:lnTo>
                <a:lnTo>
                  <a:pt x="1319" y="2595"/>
                </a:lnTo>
                <a:lnTo>
                  <a:pt x="1382" y="2512"/>
                </a:lnTo>
                <a:lnTo>
                  <a:pt x="1403" y="2449"/>
                </a:lnTo>
                <a:cubicBezTo>
                  <a:pt x="1445" y="2491"/>
                  <a:pt x="1486" y="2512"/>
                  <a:pt x="1507" y="2553"/>
                </a:cubicBezTo>
                <a:lnTo>
                  <a:pt x="1507" y="2595"/>
                </a:lnTo>
                <a:lnTo>
                  <a:pt x="1465" y="2616"/>
                </a:lnTo>
                <a:lnTo>
                  <a:pt x="1507" y="2658"/>
                </a:lnTo>
                <a:lnTo>
                  <a:pt x="1675" y="2721"/>
                </a:lnTo>
                <a:lnTo>
                  <a:pt x="1821" y="2700"/>
                </a:lnTo>
                <a:lnTo>
                  <a:pt x="1884" y="2616"/>
                </a:lnTo>
                <a:lnTo>
                  <a:pt x="1905" y="2700"/>
                </a:lnTo>
                <a:lnTo>
                  <a:pt x="1926" y="2721"/>
                </a:lnTo>
                <a:lnTo>
                  <a:pt x="1926" y="2616"/>
                </a:lnTo>
                <a:lnTo>
                  <a:pt x="1968" y="2574"/>
                </a:lnTo>
                <a:cubicBezTo>
                  <a:pt x="2009" y="2533"/>
                  <a:pt x="2030" y="2512"/>
                  <a:pt x="2030" y="2470"/>
                </a:cubicBezTo>
                <a:lnTo>
                  <a:pt x="2093" y="2386"/>
                </a:lnTo>
                <a:lnTo>
                  <a:pt x="2177" y="2344"/>
                </a:lnTo>
                <a:lnTo>
                  <a:pt x="2135" y="2302"/>
                </a:lnTo>
                <a:lnTo>
                  <a:pt x="2072" y="2323"/>
                </a:lnTo>
                <a:lnTo>
                  <a:pt x="2009" y="2407"/>
                </a:lnTo>
                <a:lnTo>
                  <a:pt x="2009" y="2386"/>
                </a:lnTo>
                <a:cubicBezTo>
                  <a:pt x="1989" y="2344"/>
                  <a:pt x="1989" y="2344"/>
                  <a:pt x="1989" y="2323"/>
                </a:cubicBezTo>
                <a:lnTo>
                  <a:pt x="2009" y="2302"/>
                </a:lnTo>
                <a:lnTo>
                  <a:pt x="2009" y="2219"/>
                </a:lnTo>
                <a:lnTo>
                  <a:pt x="2135" y="2177"/>
                </a:lnTo>
                <a:lnTo>
                  <a:pt x="2198" y="2114"/>
                </a:lnTo>
                <a:lnTo>
                  <a:pt x="2177" y="2051"/>
                </a:lnTo>
                <a:lnTo>
                  <a:pt x="2072" y="1968"/>
                </a:lnTo>
                <a:lnTo>
                  <a:pt x="2072" y="1905"/>
                </a:lnTo>
                <a:lnTo>
                  <a:pt x="2198" y="1863"/>
                </a:lnTo>
                <a:lnTo>
                  <a:pt x="2219" y="1737"/>
                </a:lnTo>
                <a:lnTo>
                  <a:pt x="2219" y="1591"/>
                </a:lnTo>
                <a:lnTo>
                  <a:pt x="2198" y="1486"/>
                </a:lnTo>
                <a:lnTo>
                  <a:pt x="2072" y="1486"/>
                </a:lnTo>
                <a:lnTo>
                  <a:pt x="1905" y="1528"/>
                </a:lnTo>
                <a:lnTo>
                  <a:pt x="1863" y="1633"/>
                </a:lnTo>
                <a:lnTo>
                  <a:pt x="1905" y="1675"/>
                </a:lnTo>
                <a:lnTo>
                  <a:pt x="1989" y="1737"/>
                </a:lnTo>
                <a:lnTo>
                  <a:pt x="1989" y="1779"/>
                </a:lnTo>
                <a:lnTo>
                  <a:pt x="1926" y="1758"/>
                </a:lnTo>
                <a:lnTo>
                  <a:pt x="1905" y="1779"/>
                </a:lnTo>
                <a:lnTo>
                  <a:pt x="1800" y="1696"/>
                </a:lnTo>
                <a:lnTo>
                  <a:pt x="1800" y="1654"/>
                </a:lnTo>
                <a:lnTo>
                  <a:pt x="1758" y="1570"/>
                </a:lnTo>
                <a:lnTo>
                  <a:pt x="1696" y="1591"/>
                </a:lnTo>
                <a:lnTo>
                  <a:pt x="1654" y="1675"/>
                </a:lnTo>
                <a:lnTo>
                  <a:pt x="1570" y="1696"/>
                </a:lnTo>
                <a:lnTo>
                  <a:pt x="1591" y="1779"/>
                </a:lnTo>
                <a:lnTo>
                  <a:pt x="1654" y="1863"/>
                </a:lnTo>
                <a:lnTo>
                  <a:pt x="1654" y="1989"/>
                </a:lnTo>
                <a:lnTo>
                  <a:pt x="1717" y="2072"/>
                </a:lnTo>
                <a:lnTo>
                  <a:pt x="1800" y="2072"/>
                </a:lnTo>
                <a:lnTo>
                  <a:pt x="1926" y="2093"/>
                </a:lnTo>
                <a:lnTo>
                  <a:pt x="1968" y="2156"/>
                </a:lnTo>
                <a:lnTo>
                  <a:pt x="1905" y="2198"/>
                </a:lnTo>
                <a:lnTo>
                  <a:pt x="1968" y="2261"/>
                </a:lnTo>
                <a:cubicBezTo>
                  <a:pt x="1926" y="2281"/>
                  <a:pt x="1926" y="2323"/>
                  <a:pt x="1926" y="2365"/>
                </a:cubicBezTo>
                <a:lnTo>
                  <a:pt x="1905" y="2386"/>
                </a:lnTo>
                <a:lnTo>
                  <a:pt x="1863" y="2386"/>
                </a:lnTo>
                <a:lnTo>
                  <a:pt x="1779" y="2407"/>
                </a:lnTo>
                <a:lnTo>
                  <a:pt x="1675" y="2261"/>
                </a:lnTo>
                <a:lnTo>
                  <a:pt x="1612" y="2281"/>
                </a:lnTo>
                <a:cubicBezTo>
                  <a:pt x="1591" y="2261"/>
                  <a:pt x="1570" y="2261"/>
                  <a:pt x="1549" y="2219"/>
                </a:cubicBezTo>
                <a:lnTo>
                  <a:pt x="1549" y="2198"/>
                </a:lnTo>
                <a:lnTo>
                  <a:pt x="1465" y="2114"/>
                </a:lnTo>
                <a:lnTo>
                  <a:pt x="1465" y="2177"/>
                </a:lnTo>
                <a:cubicBezTo>
                  <a:pt x="1465" y="2177"/>
                  <a:pt x="1445" y="2177"/>
                  <a:pt x="1445" y="2156"/>
                </a:cubicBezTo>
                <a:cubicBezTo>
                  <a:pt x="1403" y="2156"/>
                  <a:pt x="1403" y="2156"/>
                  <a:pt x="1382" y="2177"/>
                </a:cubicBezTo>
                <a:lnTo>
                  <a:pt x="1403" y="2093"/>
                </a:lnTo>
                <a:lnTo>
                  <a:pt x="1382" y="2009"/>
                </a:lnTo>
                <a:lnTo>
                  <a:pt x="1298" y="1863"/>
                </a:lnTo>
                <a:lnTo>
                  <a:pt x="1235" y="1863"/>
                </a:lnTo>
                <a:lnTo>
                  <a:pt x="1089" y="1779"/>
                </a:lnTo>
                <a:lnTo>
                  <a:pt x="1026" y="1612"/>
                </a:lnTo>
                <a:lnTo>
                  <a:pt x="1047" y="1654"/>
                </a:lnTo>
                <a:lnTo>
                  <a:pt x="1173" y="1591"/>
                </a:lnTo>
                <a:lnTo>
                  <a:pt x="1173" y="1445"/>
                </a:lnTo>
                <a:lnTo>
                  <a:pt x="1131" y="1340"/>
                </a:lnTo>
                <a:lnTo>
                  <a:pt x="1193" y="1256"/>
                </a:lnTo>
                <a:lnTo>
                  <a:pt x="1298" y="1235"/>
                </a:lnTo>
                <a:lnTo>
                  <a:pt x="1382" y="1298"/>
                </a:lnTo>
                <a:lnTo>
                  <a:pt x="1445" y="1277"/>
                </a:lnTo>
                <a:lnTo>
                  <a:pt x="1486" y="1298"/>
                </a:lnTo>
                <a:lnTo>
                  <a:pt x="1507" y="1256"/>
                </a:lnTo>
                <a:lnTo>
                  <a:pt x="1549" y="1152"/>
                </a:lnTo>
                <a:lnTo>
                  <a:pt x="1445" y="1047"/>
                </a:lnTo>
                <a:lnTo>
                  <a:pt x="1382" y="1110"/>
                </a:lnTo>
                <a:lnTo>
                  <a:pt x="1256" y="1110"/>
                </a:lnTo>
                <a:lnTo>
                  <a:pt x="1193" y="1026"/>
                </a:lnTo>
                <a:lnTo>
                  <a:pt x="1152" y="921"/>
                </a:lnTo>
                <a:lnTo>
                  <a:pt x="1089" y="921"/>
                </a:lnTo>
                <a:lnTo>
                  <a:pt x="1152" y="859"/>
                </a:lnTo>
                <a:lnTo>
                  <a:pt x="1152" y="754"/>
                </a:lnTo>
                <a:lnTo>
                  <a:pt x="1131" y="754"/>
                </a:lnTo>
                <a:cubicBezTo>
                  <a:pt x="1131" y="733"/>
                  <a:pt x="1152" y="712"/>
                  <a:pt x="1152" y="691"/>
                </a:cubicBezTo>
                <a:lnTo>
                  <a:pt x="1173" y="691"/>
                </a:lnTo>
                <a:lnTo>
                  <a:pt x="1277" y="503"/>
                </a:lnTo>
                <a:lnTo>
                  <a:pt x="1256" y="377"/>
                </a:lnTo>
                <a:lnTo>
                  <a:pt x="1277" y="315"/>
                </a:lnTo>
                <a:lnTo>
                  <a:pt x="1256" y="210"/>
                </a:lnTo>
                <a:lnTo>
                  <a:pt x="1340" y="64"/>
                </a:lnTo>
                <a:lnTo>
                  <a:pt x="1298"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99" name="Google Shape;10504;p32">
            <a:extLst>
              <a:ext uri="{FF2B5EF4-FFF2-40B4-BE49-F238E27FC236}">
                <a16:creationId xmlns:a16="http://schemas.microsoft.com/office/drawing/2014/main" id="{74E7AE44-031D-5B3F-D482-230C47479E9D}"/>
              </a:ext>
            </a:extLst>
          </p:cNvPr>
          <p:cNvSpPr/>
          <p:nvPr/>
        </p:nvSpPr>
        <p:spPr>
          <a:xfrm>
            <a:off x="7825452" y="2355028"/>
            <a:ext cx="449196" cy="506232"/>
          </a:xfrm>
          <a:custGeom>
            <a:avLst/>
            <a:gdLst/>
            <a:ahLst/>
            <a:cxnLst/>
            <a:rect l="l" t="t" r="r" b="b"/>
            <a:pathLst>
              <a:path w="11613" h="13497" extrusionOk="0">
                <a:moveTo>
                  <a:pt x="9792" y="1"/>
                </a:moveTo>
                <a:lnTo>
                  <a:pt x="9709" y="64"/>
                </a:lnTo>
                <a:lnTo>
                  <a:pt x="9709" y="126"/>
                </a:lnTo>
                <a:lnTo>
                  <a:pt x="9792" y="231"/>
                </a:lnTo>
                <a:lnTo>
                  <a:pt x="9730" y="273"/>
                </a:lnTo>
                <a:lnTo>
                  <a:pt x="9688" y="273"/>
                </a:lnTo>
                <a:lnTo>
                  <a:pt x="9604" y="168"/>
                </a:lnTo>
                <a:lnTo>
                  <a:pt x="9541" y="231"/>
                </a:lnTo>
                <a:lnTo>
                  <a:pt x="9520" y="336"/>
                </a:lnTo>
                <a:lnTo>
                  <a:pt x="9541" y="357"/>
                </a:lnTo>
                <a:lnTo>
                  <a:pt x="9625" y="357"/>
                </a:lnTo>
                <a:lnTo>
                  <a:pt x="9688" y="419"/>
                </a:lnTo>
                <a:lnTo>
                  <a:pt x="9646" y="440"/>
                </a:lnTo>
                <a:lnTo>
                  <a:pt x="9604" y="482"/>
                </a:lnTo>
                <a:lnTo>
                  <a:pt x="9604" y="566"/>
                </a:lnTo>
                <a:lnTo>
                  <a:pt x="9520" y="587"/>
                </a:lnTo>
                <a:lnTo>
                  <a:pt x="9520" y="670"/>
                </a:lnTo>
                <a:lnTo>
                  <a:pt x="9541" y="691"/>
                </a:lnTo>
                <a:lnTo>
                  <a:pt x="9479" y="754"/>
                </a:lnTo>
                <a:lnTo>
                  <a:pt x="9520" y="859"/>
                </a:lnTo>
                <a:lnTo>
                  <a:pt x="9479" y="901"/>
                </a:lnTo>
                <a:lnTo>
                  <a:pt x="9416" y="859"/>
                </a:lnTo>
                <a:lnTo>
                  <a:pt x="9332" y="901"/>
                </a:lnTo>
                <a:lnTo>
                  <a:pt x="9332" y="942"/>
                </a:lnTo>
                <a:lnTo>
                  <a:pt x="9269" y="984"/>
                </a:lnTo>
                <a:lnTo>
                  <a:pt x="9228" y="880"/>
                </a:lnTo>
                <a:lnTo>
                  <a:pt x="9332" y="670"/>
                </a:lnTo>
                <a:lnTo>
                  <a:pt x="9269" y="649"/>
                </a:lnTo>
                <a:lnTo>
                  <a:pt x="9269" y="587"/>
                </a:lnTo>
                <a:lnTo>
                  <a:pt x="9311" y="545"/>
                </a:lnTo>
                <a:lnTo>
                  <a:pt x="9311" y="357"/>
                </a:lnTo>
                <a:lnTo>
                  <a:pt x="9290" y="315"/>
                </a:lnTo>
                <a:lnTo>
                  <a:pt x="9228" y="315"/>
                </a:lnTo>
                <a:lnTo>
                  <a:pt x="9102" y="545"/>
                </a:lnTo>
                <a:lnTo>
                  <a:pt x="9081" y="670"/>
                </a:lnTo>
                <a:lnTo>
                  <a:pt x="8956" y="880"/>
                </a:lnTo>
                <a:lnTo>
                  <a:pt x="8893" y="1005"/>
                </a:lnTo>
                <a:lnTo>
                  <a:pt x="8956" y="1068"/>
                </a:lnTo>
                <a:lnTo>
                  <a:pt x="8914" y="1193"/>
                </a:lnTo>
                <a:lnTo>
                  <a:pt x="8767" y="1361"/>
                </a:lnTo>
                <a:lnTo>
                  <a:pt x="8704" y="1382"/>
                </a:lnTo>
                <a:lnTo>
                  <a:pt x="8704" y="1298"/>
                </a:lnTo>
                <a:lnTo>
                  <a:pt x="8663" y="1214"/>
                </a:lnTo>
                <a:lnTo>
                  <a:pt x="8767" y="1068"/>
                </a:lnTo>
                <a:lnTo>
                  <a:pt x="8746" y="963"/>
                </a:lnTo>
                <a:lnTo>
                  <a:pt x="8788" y="880"/>
                </a:lnTo>
                <a:lnTo>
                  <a:pt x="8746" y="775"/>
                </a:lnTo>
                <a:lnTo>
                  <a:pt x="8893" y="587"/>
                </a:lnTo>
                <a:lnTo>
                  <a:pt x="8914" y="482"/>
                </a:lnTo>
                <a:lnTo>
                  <a:pt x="8956" y="461"/>
                </a:lnTo>
                <a:lnTo>
                  <a:pt x="8956" y="419"/>
                </a:lnTo>
                <a:lnTo>
                  <a:pt x="8851" y="419"/>
                </a:lnTo>
                <a:lnTo>
                  <a:pt x="8767" y="315"/>
                </a:lnTo>
                <a:lnTo>
                  <a:pt x="8704" y="336"/>
                </a:lnTo>
                <a:lnTo>
                  <a:pt x="8746" y="440"/>
                </a:lnTo>
                <a:lnTo>
                  <a:pt x="8663" y="482"/>
                </a:lnTo>
                <a:lnTo>
                  <a:pt x="8663" y="419"/>
                </a:lnTo>
                <a:lnTo>
                  <a:pt x="8579" y="336"/>
                </a:lnTo>
                <a:lnTo>
                  <a:pt x="8495" y="315"/>
                </a:lnTo>
                <a:lnTo>
                  <a:pt x="8432" y="336"/>
                </a:lnTo>
                <a:lnTo>
                  <a:pt x="8453" y="482"/>
                </a:lnTo>
                <a:lnTo>
                  <a:pt x="8391" y="545"/>
                </a:lnTo>
                <a:lnTo>
                  <a:pt x="8349" y="482"/>
                </a:lnTo>
                <a:lnTo>
                  <a:pt x="8286" y="461"/>
                </a:lnTo>
                <a:lnTo>
                  <a:pt x="8244" y="482"/>
                </a:lnTo>
                <a:lnTo>
                  <a:pt x="8265" y="545"/>
                </a:lnTo>
                <a:lnTo>
                  <a:pt x="8391" y="608"/>
                </a:lnTo>
                <a:lnTo>
                  <a:pt x="8432" y="733"/>
                </a:lnTo>
                <a:lnTo>
                  <a:pt x="8391" y="775"/>
                </a:lnTo>
                <a:lnTo>
                  <a:pt x="8349" y="691"/>
                </a:lnTo>
                <a:lnTo>
                  <a:pt x="8265" y="775"/>
                </a:lnTo>
                <a:lnTo>
                  <a:pt x="8265" y="838"/>
                </a:lnTo>
                <a:lnTo>
                  <a:pt x="8286" y="880"/>
                </a:lnTo>
                <a:lnTo>
                  <a:pt x="8265" y="901"/>
                </a:lnTo>
                <a:lnTo>
                  <a:pt x="8160" y="859"/>
                </a:lnTo>
                <a:lnTo>
                  <a:pt x="8119" y="859"/>
                </a:lnTo>
                <a:lnTo>
                  <a:pt x="8035" y="963"/>
                </a:lnTo>
                <a:lnTo>
                  <a:pt x="7951" y="1005"/>
                </a:lnTo>
                <a:lnTo>
                  <a:pt x="7951" y="1047"/>
                </a:lnTo>
                <a:lnTo>
                  <a:pt x="8014" y="1068"/>
                </a:lnTo>
                <a:lnTo>
                  <a:pt x="7909" y="1131"/>
                </a:lnTo>
                <a:lnTo>
                  <a:pt x="7868" y="1214"/>
                </a:lnTo>
                <a:lnTo>
                  <a:pt x="7972" y="1319"/>
                </a:lnTo>
                <a:lnTo>
                  <a:pt x="7909" y="1382"/>
                </a:lnTo>
                <a:lnTo>
                  <a:pt x="7972" y="1424"/>
                </a:lnTo>
                <a:lnTo>
                  <a:pt x="8035" y="1466"/>
                </a:lnTo>
                <a:lnTo>
                  <a:pt x="7972" y="1507"/>
                </a:lnTo>
                <a:lnTo>
                  <a:pt x="7847" y="1507"/>
                </a:lnTo>
                <a:lnTo>
                  <a:pt x="7805" y="1361"/>
                </a:lnTo>
                <a:lnTo>
                  <a:pt x="7742" y="1319"/>
                </a:lnTo>
                <a:lnTo>
                  <a:pt x="7805" y="1277"/>
                </a:lnTo>
                <a:lnTo>
                  <a:pt x="7721" y="1214"/>
                </a:lnTo>
                <a:lnTo>
                  <a:pt x="7491" y="1214"/>
                </a:lnTo>
                <a:lnTo>
                  <a:pt x="7303" y="1089"/>
                </a:lnTo>
                <a:lnTo>
                  <a:pt x="7240" y="1089"/>
                </a:lnTo>
                <a:lnTo>
                  <a:pt x="7198" y="1131"/>
                </a:lnTo>
                <a:lnTo>
                  <a:pt x="7177" y="1068"/>
                </a:lnTo>
                <a:lnTo>
                  <a:pt x="7072" y="1173"/>
                </a:lnTo>
                <a:lnTo>
                  <a:pt x="6968" y="1173"/>
                </a:lnTo>
                <a:lnTo>
                  <a:pt x="6968" y="1214"/>
                </a:lnTo>
                <a:lnTo>
                  <a:pt x="7093" y="1382"/>
                </a:lnTo>
                <a:lnTo>
                  <a:pt x="7177" y="1382"/>
                </a:lnTo>
                <a:lnTo>
                  <a:pt x="7219" y="1424"/>
                </a:lnTo>
                <a:lnTo>
                  <a:pt x="7344" y="1424"/>
                </a:lnTo>
                <a:lnTo>
                  <a:pt x="7303" y="1528"/>
                </a:lnTo>
                <a:lnTo>
                  <a:pt x="7303" y="1633"/>
                </a:lnTo>
                <a:lnTo>
                  <a:pt x="7407" y="1779"/>
                </a:lnTo>
                <a:lnTo>
                  <a:pt x="7386" y="1842"/>
                </a:lnTo>
                <a:lnTo>
                  <a:pt x="7303" y="1800"/>
                </a:lnTo>
                <a:lnTo>
                  <a:pt x="7219" y="1654"/>
                </a:lnTo>
                <a:lnTo>
                  <a:pt x="7114" y="1612"/>
                </a:lnTo>
                <a:lnTo>
                  <a:pt x="7072" y="1528"/>
                </a:lnTo>
                <a:lnTo>
                  <a:pt x="7031" y="1633"/>
                </a:lnTo>
                <a:lnTo>
                  <a:pt x="6968" y="1717"/>
                </a:lnTo>
                <a:lnTo>
                  <a:pt x="6926" y="1591"/>
                </a:lnTo>
                <a:lnTo>
                  <a:pt x="6863" y="1633"/>
                </a:lnTo>
                <a:lnTo>
                  <a:pt x="6863" y="1717"/>
                </a:lnTo>
                <a:lnTo>
                  <a:pt x="6759" y="1800"/>
                </a:lnTo>
                <a:lnTo>
                  <a:pt x="6759" y="1884"/>
                </a:lnTo>
                <a:lnTo>
                  <a:pt x="6884" y="1947"/>
                </a:lnTo>
                <a:lnTo>
                  <a:pt x="6926" y="2051"/>
                </a:lnTo>
                <a:lnTo>
                  <a:pt x="6821" y="2030"/>
                </a:lnTo>
                <a:lnTo>
                  <a:pt x="6779" y="1989"/>
                </a:lnTo>
                <a:lnTo>
                  <a:pt x="6696" y="2114"/>
                </a:lnTo>
                <a:lnTo>
                  <a:pt x="6675" y="2177"/>
                </a:lnTo>
                <a:lnTo>
                  <a:pt x="6549" y="2302"/>
                </a:lnTo>
                <a:lnTo>
                  <a:pt x="6549" y="2219"/>
                </a:lnTo>
                <a:lnTo>
                  <a:pt x="6654" y="2156"/>
                </a:lnTo>
                <a:lnTo>
                  <a:pt x="6591" y="2093"/>
                </a:lnTo>
                <a:lnTo>
                  <a:pt x="6696" y="1926"/>
                </a:lnTo>
                <a:lnTo>
                  <a:pt x="6612" y="1612"/>
                </a:lnTo>
                <a:lnTo>
                  <a:pt x="6549" y="1654"/>
                </a:lnTo>
                <a:lnTo>
                  <a:pt x="6403" y="1842"/>
                </a:lnTo>
                <a:lnTo>
                  <a:pt x="6403" y="2010"/>
                </a:lnTo>
                <a:lnTo>
                  <a:pt x="6445" y="2051"/>
                </a:lnTo>
                <a:lnTo>
                  <a:pt x="6340" y="2156"/>
                </a:lnTo>
                <a:lnTo>
                  <a:pt x="6340" y="2051"/>
                </a:lnTo>
                <a:lnTo>
                  <a:pt x="6382" y="1947"/>
                </a:lnTo>
                <a:lnTo>
                  <a:pt x="6340" y="1800"/>
                </a:lnTo>
                <a:lnTo>
                  <a:pt x="6277" y="1779"/>
                </a:lnTo>
                <a:lnTo>
                  <a:pt x="6173" y="1842"/>
                </a:lnTo>
                <a:lnTo>
                  <a:pt x="6089" y="1989"/>
                </a:lnTo>
                <a:lnTo>
                  <a:pt x="6152" y="2114"/>
                </a:lnTo>
                <a:lnTo>
                  <a:pt x="6152" y="2177"/>
                </a:lnTo>
                <a:lnTo>
                  <a:pt x="6298" y="2323"/>
                </a:lnTo>
                <a:lnTo>
                  <a:pt x="6340" y="2407"/>
                </a:lnTo>
                <a:lnTo>
                  <a:pt x="6277" y="2512"/>
                </a:lnTo>
                <a:lnTo>
                  <a:pt x="6235" y="2344"/>
                </a:lnTo>
                <a:lnTo>
                  <a:pt x="6131" y="2302"/>
                </a:lnTo>
                <a:lnTo>
                  <a:pt x="6047" y="2114"/>
                </a:lnTo>
                <a:lnTo>
                  <a:pt x="5984" y="2093"/>
                </a:lnTo>
                <a:lnTo>
                  <a:pt x="5859" y="2135"/>
                </a:lnTo>
                <a:lnTo>
                  <a:pt x="5838" y="2219"/>
                </a:lnTo>
                <a:lnTo>
                  <a:pt x="5984" y="2323"/>
                </a:lnTo>
                <a:lnTo>
                  <a:pt x="6047" y="2323"/>
                </a:lnTo>
                <a:lnTo>
                  <a:pt x="6089" y="2365"/>
                </a:lnTo>
                <a:lnTo>
                  <a:pt x="5984" y="2344"/>
                </a:lnTo>
                <a:lnTo>
                  <a:pt x="5880" y="2407"/>
                </a:lnTo>
                <a:lnTo>
                  <a:pt x="5963" y="2512"/>
                </a:lnTo>
                <a:lnTo>
                  <a:pt x="5838" y="2428"/>
                </a:lnTo>
                <a:lnTo>
                  <a:pt x="5838" y="2302"/>
                </a:lnTo>
                <a:lnTo>
                  <a:pt x="5775" y="2261"/>
                </a:lnTo>
                <a:lnTo>
                  <a:pt x="5754" y="2156"/>
                </a:lnTo>
                <a:lnTo>
                  <a:pt x="5712" y="2219"/>
                </a:lnTo>
                <a:lnTo>
                  <a:pt x="5671" y="2365"/>
                </a:lnTo>
                <a:lnTo>
                  <a:pt x="5733" y="2428"/>
                </a:lnTo>
                <a:lnTo>
                  <a:pt x="5712" y="2554"/>
                </a:lnTo>
                <a:lnTo>
                  <a:pt x="5629" y="2512"/>
                </a:lnTo>
                <a:lnTo>
                  <a:pt x="5545" y="2533"/>
                </a:lnTo>
                <a:lnTo>
                  <a:pt x="5419" y="2658"/>
                </a:lnTo>
                <a:lnTo>
                  <a:pt x="5440" y="2679"/>
                </a:lnTo>
                <a:lnTo>
                  <a:pt x="5524" y="2658"/>
                </a:lnTo>
                <a:lnTo>
                  <a:pt x="5608" y="2763"/>
                </a:lnTo>
                <a:lnTo>
                  <a:pt x="5503" y="2763"/>
                </a:lnTo>
                <a:lnTo>
                  <a:pt x="5440" y="2826"/>
                </a:lnTo>
                <a:lnTo>
                  <a:pt x="5503" y="2846"/>
                </a:lnTo>
                <a:lnTo>
                  <a:pt x="5461" y="2888"/>
                </a:lnTo>
                <a:lnTo>
                  <a:pt x="5357" y="2930"/>
                </a:lnTo>
                <a:lnTo>
                  <a:pt x="5357" y="2972"/>
                </a:lnTo>
                <a:lnTo>
                  <a:pt x="5399" y="2993"/>
                </a:lnTo>
                <a:lnTo>
                  <a:pt x="5336" y="2993"/>
                </a:lnTo>
                <a:lnTo>
                  <a:pt x="5294" y="2951"/>
                </a:lnTo>
                <a:lnTo>
                  <a:pt x="5210" y="2972"/>
                </a:lnTo>
                <a:lnTo>
                  <a:pt x="5127" y="3077"/>
                </a:lnTo>
                <a:lnTo>
                  <a:pt x="5147" y="3139"/>
                </a:lnTo>
                <a:lnTo>
                  <a:pt x="5127" y="3160"/>
                </a:lnTo>
                <a:lnTo>
                  <a:pt x="5022" y="3160"/>
                </a:lnTo>
                <a:lnTo>
                  <a:pt x="4938" y="3265"/>
                </a:lnTo>
                <a:lnTo>
                  <a:pt x="5043" y="3307"/>
                </a:lnTo>
                <a:lnTo>
                  <a:pt x="5315" y="3223"/>
                </a:lnTo>
                <a:lnTo>
                  <a:pt x="5357" y="3265"/>
                </a:lnTo>
                <a:lnTo>
                  <a:pt x="5461" y="3202"/>
                </a:lnTo>
                <a:lnTo>
                  <a:pt x="5524" y="3202"/>
                </a:lnTo>
                <a:lnTo>
                  <a:pt x="5524" y="3286"/>
                </a:lnTo>
                <a:lnTo>
                  <a:pt x="5461" y="3370"/>
                </a:lnTo>
                <a:lnTo>
                  <a:pt x="5440" y="3516"/>
                </a:lnTo>
                <a:lnTo>
                  <a:pt x="5419" y="3558"/>
                </a:lnTo>
                <a:lnTo>
                  <a:pt x="5357" y="3495"/>
                </a:lnTo>
                <a:lnTo>
                  <a:pt x="5336" y="3411"/>
                </a:lnTo>
                <a:lnTo>
                  <a:pt x="5252" y="3453"/>
                </a:lnTo>
                <a:lnTo>
                  <a:pt x="5210" y="3390"/>
                </a:lnTo>
                <a:lnTo>
                  <a:pt x="5106" y="3390"/>
                </a:lnTo>
                <a:lnTo>
                  <a:pt x="5127" y="3453"/>
                </a:lnTo>
                <a:lnTo>
                  <a:pt x="5106" y="3495"/>
                </a:lnTo>
                <a:lnTo>
                  <a:pt x="5022" y="3453"/>
                </a:lnTo>
                <a:lnTo>
                  <a:pt x="4938" y="3474"/>
                </a:lnTo>
                <a:lnTo>
                  <a:pt x="5043" y="3516"/>
                </a:lnTo>
                <a:lnTo>
                  <a:pt x="5085" y="3600"/>
                </a:lnTo>
                <a:lnTo>
                  <a:pt x="5022" y="3621"/>
                </a:lnTo>
                <a:lnTo>
                  <a:pt x="5001" y="3683"/>
                </a:lnTo>
                <a:lnTo>
                  <a:pt x="5001" y="3746"/>
                </a:lnTo>
                <a:lnTo>
                  <a:pt x="4980" y="3809"/>
                </a:lnTo>
                <a:lnTo>
                  <a:pt x="4938" y="3725"/>
                </a:lnTo>
                <a:lnTo>
                  <a:pt x="4938" y="3621"/>
                </a:lnTo>
                <a:lnTo>
                  <a:pt x="4875" y="3558"/>
                </a:lnTo>
                <a:lnTo>
                  <a:pt x="4792" y="3621"/>
                </a:lnTo>
                <a:lnTo>
                  <a:pt x="4708" y="3662"/>
                </a:lnTo>
                <a:lnTo>
                  <a:pt x="4666" y="3579"/>
                </a:lnTo>
                <a:lnTo>
                  <a:pt x="4687" y="3516"/>
                </a:lnTo>
                <a:lnTo>
                  <a:pt x="4624" y="3516"/>
                </a:lnTo>
                <a:lnTo>
                  <a:pt x="4520" y="3621"/>
                </a:lnTo>
                <a:lnTo>
                  <a:pt x="4603" y="3704"/>
                </a:lnTo>
                <a:lnTo>
                  <a:pt x="4729" y="3704"/>
                </a:lnTo>
                <a:lnTo>
                  <a:pt x="4834" y="3746"/>
                </a:lnTo>
                <a:lnTo>
                  <a:pt x="4792" y="3830"/>
                </a:lnTo>
                <a:lnTo>
                  <a:pt x="4583" y="3893"/>
                </a:lnTo>
                <a:lnTo>
                  <a:pt x="4520" y="3830"/>
                </a:lnTo>
                <a:lnTo>
                  <a:pt x="4457" y="3830"/>
                </a:lnTo>
                <a:lnTo>
                  <a:pt x="4394" y="3934"/>
                </a:lnTo>
                <a:lnTo>
                  <a:pt x="4478" y="4018"/>
                </a:lnTo>
                <a:lnTo>
                  <a:pt x="4394" y="4102"/>
                </a:lnTo>
                <a:lnTo>
                  <a:pt x="4478" y="4102"/>
                </a:lnTo>
                <a:lnTo>
                  <a:pt x="4583" y="3976"/>
                </a:lnTo>
                <a:lnTo>
                  <a:pt x="4687" y="3976"/>
                </a:lnTo>
                <a:lnTo>
                  <a:pt x="4729" y="4039"/>
                </a:lnTo>
                <a:lnTo>
                  <a:pt x="4583" y="4081"/>
                </a:lnTo>
                <a:lnTo>
                  <a:pt x="4562" y="4186"/>
                </a:lnTo>
                <a:lnTo>
                  <a:pt x="4603" y="4248"/>
                </a:lnTo>
                <a:lnTo>
                  <a:pt x="4729" y="4332"/>
                </a:lnTo>
                <a:lnTo>
                  <a:pt x="4729" y="4416"/>
                </a:lnTo>
                <a:lnTo>
                  <a:pt x="4666" y="4353"/>
                </a:lnTo>
                <a:lnTo>
                  <a:pt x="4583" y="4353"/>
                </a:lnTo>
                <a:lnTo>
                  <a:pt x="4499" y="4248"/>
                </a:lnTo>
                <a:lnTo>
                  <a:pt x="4457" y="4248"/>
                </a:lnTo>
                <a:lnTo>
                  <a:pt x="4373" y="4332"/>
                </a:lnTo>
                <a:lnTo>
                  <a:pt x="4457" y="4395"/>
                </a:lnTo>
                <a:lnTo>
                  <a:pt x="4352" y="4416"/>
                </a:lnTo>
                <a:lnTo>
                  <a:pt x="4248" y="4499"/>
                </a:lnTo>
                <a:lnTo>
                  <a:pt x="4248" y="4541"/>
                </a:lnTo>
                <a:lnTo>
                  <a:pt x="4352" y="4604"/>
                </a:lnTo>
                <a:lnTo>
                  <a:pt x="4457" y="4541"/>
                </a:lnTo>
                <a:lnTo>
                  <a:pt x="4499" y="4604"/>
                </a:lnTo>
                <a:lnTo>
                  <a:pt x="4603" y="4562"/>
                </a:lnTo>
                <a:lnTo>
                  <a:pt x="4624" y="4646"/>
                </a:lnTo>
                <a:lnTo>
                  <a:pt x="4708" y="4709"/>
                </a:lnTo>
                <a:lnTo>
                  <a:pt x="4708" y="4751"/>
                </a:lnTo>
                <a:lnTo>
                  <a:pt x="4562" y="4667"/>
                </a:lnTo>
                <a:lnTo>
                  <a:pt x="4415" y="4667"/>
                </a:lnTo>
                <a:lnTo>
                  <a:pt x="4373" y="4709"/>
                </a:lnTo>
                <a:lnTo>
                  <a:pt x="4206" y="4730"/>
                </a:lnTo>
                <a:lnTo>
                  <a:pt x="4206" y="4792"/>
                </a:lnTo>
                <a:lnTo>
                  <a:pt x="4143" y="4855"/>
                </a:lnTo>
                <a:lnTo>
                  <a:pt x="4080" y="4834"/>
                </a:lnTo>
                <a:lnTo>
                  <a:pt x="3955" y="4918"/>
                </a:lnTo>
                <a:lnTo>
                  <a:pt x="3871" y="4918"/>
                </a:lnTo>
                <a:lnTo>
                  <a:pt x="3850" y="4960"/>
                </a:lnTo>
                <a:lnTo>
                  <a:pt x="3955" y="4981"/>
                </a:lnTo>
                <a:lnTo>
                  <a:pt x="3997" y="5064"/>
                </a:lnTo>
                <a:lnTo>
                  <a:pt x="3934" y="5127"/>
                </a:lnTo>
                <a:lnTo>
                  <a:pt x="3871" y="5085"/>
                </a:lnTo>
                <a:lnTo>
                  <a:pt x="3850" y="5127"/>
                </a:lnTo>
                <a:lnTo>
                  <a:pt x="3934" y="5169"/>
                </a:lnTo>
                <a:lnTo>
                  <a:pt x="3892" y="5232"/>
                </a:lnTo>
                <a:lnTo>
                  <a:pt x="3787" y="5190"/>
                </a:lnTo>
                <a:lnTo>
                  <a:pt x="3766" y="5169"/>
                </a:lnTo>
                <a:lnTo>
                  <a:pt x="3746" y="5190"/>
                </a:lnTo>
                <a:lnTo>
                  <a:pt x="3829" y="5274"/>
                </a:lnTo>
                <a:lnTo>
                  <a:pt x="3766" y="5295"/>
                </a:lnTo>
                <a:lnTo>
                  <a:pt x="3787" y="5378"/>
                </a:lnTo>
                <a:lnTo>
                  <a:pt x="3850" y="5378"/>
                </a:lnTo>
                <a:lnTo>
                  <a:pt x="3787" y="5399"/>
                </a:lnTo>
                <a:lnTo>
                  <a:pt x="3725" y="5441"/>
                </a:lnTo>
                <a:lnTo>
                  <a:pt x="3662" y="5378"/>
                </a:lnTo>
                <a:lnTo>
                  <a:pt x="3662" y="5462"/>
                </a:lnTo>
                <a:lnTo>
                  <a:pt x="3641" y="5504"/>
                </a:lnTo>
                <a:lnTo>
                  <a:pt x="3683" y="5546"/>
                </a:lnTo>
                <a:lnTo>
                  <a:pt x="3850" y="5587"/>
                </a:lnTo>
                <a:lnTo>
                  <a:pt x="3871" y="5671"/>
                </a:lnTo>
                <a:lnTo>
                  <a:pt x="3934" y="5671"/>
                </a:lnTo>
                <a:lnTo>
                  <a:pt x="4039" y="5650"/>
                </a:lnTo>
                <a:lnTo>
                  <a:pt x="3955" y="5692"/>
                </a:lnTo>
                <a:lnTo>
                  <a:pt x="3955" y="5755"/>
                </a:lnTo>
                <a:lnTo>
                  <a:pt x="3850" y="5755"/>
                </a:lnTo>
                <a:lnTo>
                  <a:pt x="3829" y="5713"/>
                </a:lnTo>
                <a:lnTo>
                  <a:pt x="3662" y="5713"/>
                </a:lnTo>
                <a:lnTo>
                  <a:pt x="3557" y="5818"/>
                </a:lnTo>
                <a:lnTo>
                  <a:pt x="3578" y="5839"/>
                </a:lnTo>
                <a:lnTo>
                  <a:pt x="3683" y="5839"/>
                </a:lnTo>
                <a:lnTo>
                  <a:pt x="3725" y="5922"/>
                </a:lnTo>
                <a:lnTo>
                  <a:pt x="3766" y="5985"/>
                </a:lnTo>
                <a:lnTo>
                  <a:pt x="3766" y="6069"/>
                </a:lnTo>
                <a:lnTo>
                  <a:pt x="3683" y="6006"/>
                </a:lnTo>
                <a:lnTo>
                  <a:pt x="3641" y="6006"/>
                </a:lnTo>
                <a:lnTo>
                  <a:pt x="3578" y="6069"/>
                </a:lnTo>
                <a:lnTo>
                  <a:pt x="3578" y="6131"/>
                </a:lnTo>
                <a:lnTo>
                  <a:pt x="3557" y="6173"/>
                </a:lnTo>
                <a:lnTo>
                  <a:pt x="3620" y="6215"/>
                </a:lnTo>
                <a:lnTo>
                  <a:pt x="3641" y="6299"/>
                </a:lnTo>
                <a:lnTo>
                  <a:pt x="3578" y="6299"/>
                </a:lnTo>
                <a:lnTo>
                  <a:pt x="3515" y="6236"/>
                </a:lnTo>
                <a:lnTo>
                  <a:pt x="3474" y="6278"/>
                </a:lnTo>
                <a:lnTo>
                  <a:pt x="3474" y="6341"/>
                </a:lnTo>
                <a:lnTo>
                  <a:pt x="3578" y="6362"/>
                </a:lnTo>
                <a:lnTo>
                  <a:pt x="3578" y="6424"/>
                </a:lnTo>
                <a:lnTo>
                  <a:pt x="3578" y="6508"/>
                </a:lnTo>
                <a:lnTo>
                  <a:pt x="3453" y="6403"/>
                </a:lnTo>
                <a:lnTo>
                  <a:pt x="3411" y="6445"/>
                </a:lnTo>
                <a:lnTo>
                  <a:pt x="3411" y="6529"/>
                </a:lnTo>
                <a:lnTo>
                  <a:pt x="3432" y="6529"/>
                </a:lnTo>
                <a:lnTo>
                  <a:pt x="3432" y="6634"/>
                </a:lnTo>
                <a:lnTo>
                  <a:pt x="3474" y="6738"/>
                </a:lnTo>
                <a:lnTo>
                  <a:pt x="3536" y="6738"/>
                </a:lnTo>
                <a:lnTo>
                  <a:pt x="3578" y="6634"/>
                </a:lnTo>
                <a:lnTo>
                  <a:pt x="3641" y="6634"/>
                </a:lnTo>
                <a:lnTo>
                  <a:pt x="3578" y="6759"/>
                </a:lnTo>
                <a:lnTo>
                  <a:pt x="3536" y="6801"/>
                </a:lnTo>
                <a:lnTo>
                  <a:pt x="3432" y="6885"/>
                </a:lnTo>
                <a:lnTo>
                  <a:pt x="3348" y="6885"/>
                </a:lnTo>
                <a:lnTo>
                  <a:pt x="3264" y="6927"/>
                </a:lnTo>
                <a:lnTo>
                  <a:pt x="3264" y="6968"/>
                </a:lnTo>
                <a:lnTo>
                  <a:pt x="3202" y="7031"/>
                </a:lnTo>
                <a:lnTo>
                  <a:pt x="3118" y="7073"/>
                </a:lnTo>
                <a:lnTo>
                  <a:pt x="3202" y="7136"/>
                </a:lnTo>
                <a:lnTo>
                  <a:pt x="3160" y="7157"/>
                </a:lnTo>
                <a:lnTo>
                  <a:pt x="3013" y="7178"/>
                </a:lnTo>
                <a:lnTo>
                  <a:pt x="2950" y="7261"/>
                </a:lnTo>
                <a:lnTo>
                  <a:pt x="2950" y="7324"/>
                </a:lnTo>
                <a:lnTo>
                  <a:pt x="3055" y="7345"/>
                </a:lnTo>
                <a:lnTo>
                  <a:pt x="2992" y="7387"/>
                </a:lnTo>
                <a:lnTo>
                  <a:pt x="2930" y="7492"/>
                </a:lnTo>
                <a:lnTo>
                  <a:pt x="2846" y="7492"/>
                </a:lnTo>
                <a:lnTo>
                  <a:pt x="2825" y="7408"/>
                </a:lnTo>
                <a:lnTo>
                  <a:pt x="2783" y="7366"/>
                </a:lnTo>
                <a:lnTo>
                  <a:pt x="2741" y="7408"/>
                </a:lnTo>
                <a:lnTo>
                  <a:pt x="2678" y="7408"/>
                </a:lnTo>
                <a:lnTo>
                  <a:pt x="2699" y="7492"/>
                </a:lnTo>
                <a:lnTo>
                  <a:pt x="2637" y="7554"/>
                </a:lnTo>
                <a:lnTo>
                  <a:pt x="2637" y="7596"/>
                </a:lnTo>
                <a:lnTo>
                  <a:pt x="2678" y="7659"/>
                </a:lnTo>
                <a:lnTo>
                  <a:pt x="2532" y="7659"/>
                </a:lnTo>
                <a:lnTo>
                  <a:pt x="2490" y="7680"/>
                </a:lnTo>
                <a:lnTo>
                  <a:pt x="2490" y="7805"/>
                </a:lnTo>
                <a:lnTo>
                  <a:pt x="2386" y="7868"/>
                </a:lnTo>
                <a:lnTo>
                  <a:pt x="2406" y="7910"/>
                </a:lnTo>
                <a:lnTo>
                  <a:pt x="2386" y="8015"/>
                </a:lnTo>
                <a:lnTo>
                  <a:pt x="2302" y="8098"/>
                </a:lnTo>
                <a:lnTo>
                  <a:pt x="2197" y="8182"/>
                </a:lnTo>
                <a:lnTo>
                  <a:pt x="2218" y="8224"/>
                </a:lnTo>
                <a:lnTo>
                  <a:pt x="2365" y="8161"/>
                </a:lnTo>
                <a:lnTo>
                  <a:pt x="2406" y="8161"/>
                </a:lnTo>
                <a:lnTo>
                  <a:pt x="2406" y="8224"/>
                </a:lnTo>
                <a:lnTo>
                  <a:pt x="2323" y="8266"/>
                </a:lnTo>
                <a:lnTo>
                  <a:pt x="2323" y="8370"/>
                </a:lnTo>
                <a:lnTo>
                  <a:pt x="2386" y="8454"/>
                </a:lnTo>
                <a:lnTo>
                  <a:pt x="2511" y="8391"/>
                </a:lnTo>
                <a:lnTo>
                  <a:pt x="2637" y="8370"/>
                </a:lnTo>
                <a:lnTo>
                  <a:pt x="2804" y="8203"/>
                </a:lnTo>
                <a:lnTo>
                  <a:pt x="2804" y="8119"/>
                </a:lnTo>
                <a:lnTo>
                  <a:pt x="2720" y="8161"/>
                </a:lnTo>
                <a:lnTo>
                  <a:pt x="2804" y="8056"/>
                </a:lnTo>
                <a:lnTo>
                  <a:pt x="2825" y="7910"/>
                </a:lnTo>
                <a:lnTo>
                  <a:pt x="2846" y="7910"/>
                </a:lnTo>
                <a:lnTo>
                  <a:pt x="2909" y="7868"/>
                </a:lnTo>
                <a:lnTo>
                  <a:pt x="3013" y="7889"/>
                </a:lnTo>
                <a:lnTo>
                  <a:pt x="3055" y="7889"/>
                </a:lnTo>
                <a:lnTo>
                  <a:pt x="2909" y="7994"/>
                </a:lnTo>
                <a:lnTo>
                  <a:pt x="2909" y="8056"/>
                </a:lnTo>
                <a:lnTo>
                  <a:pt x="3055" y="8098"/>
                </a:lnTo>
                <a:lnTo>
                  <a:pt x="3013" y="8182"/>
                </a:lnTo>
                <a:lnTo>
                  <a:pt x="2930" y="8182"/>
                </a:lnTo>
                <a:lnTo>
                  <a:pt x="2783" y="8370"/>
                </a:lnTo>
                <a:lnTo>
                  <a:pt x="2888" y="8412"/>
                </a:lnTo>
                <a:lnTo>
                  <a:pt x="2804" y="8496"/>
                </a:lnTo>
                <a:lnTo>
                  <a:pt x="2825" y="8600"/>
                </a:lnTo>
                <a:lnTo>
                  <a:pt x="2720" y="8580"/>
                </a:lnTo>
                <a:lnTo>
                  <a:pt x="2637" y="8496"/>
                </a:lnTo>
                <a:lnTo>
                  <a:pt x="2511" y="8496"/>
                </a:lnTo>
                <a:lnTo>
                  <a:pt x="2427" y="8538"/>
                </a:lnTo>
                <a:lnTo>
                  <a:pt x="2427" y="8642"/>
                </a:lnTo>
                <a:lnTo>
                  <a:pt x="2365" y="8705"/>
                </a:lnTo>
                <a:lnTo>
                  <a:pt x="2260" y="8747"/>
                </a:lnTo>
                <a:lnTo>
                  <a:pt x="2260" y="8747"/>
                </a:lnTo>
                <a:lnTo>
                  <a:pt x="2323" y="8684"/>
                </a:lnTo>
                <a:lnTo>
                  <a:pt x="2386" y="8642"/>
                </a:lnTo>
                <a:lnTo>
                  <a:pt x="2302" y="8538"/>
                </a:lnTo>
                <a:lnTo>
                  <a:pt x="2302" y="8433"/>
                </a:lnTo>
                <a:lnTo>
                  <a:pt x="2218" y="8328"/>
                </a:lnTo>
                <a:lnTo>
                  <a:pt x="2155" y="8328"/>
                </a:lnTo>
                <a:lnTo>
                  <a:pt x="2093" y="8412"/>
                </a:lnTo>
                <a:lnTo>
                  <a:pt x="1988" y="8412"/>
                </a:lnTo>
                <a:lnTo>
                  <a:pt x="1988" y="8454"/>
                </a:lnTo>
                <a:lnTo>
                  <a:pt x="2155" y="8454"/>
                </a:lnTo>
                <a:lnTo>
                  <a:pt x="1988" y="8600"/>
                </a:lnTo>
                <a:lnTo>
                  <a:pt x="1883" y="8580"/>
                </a:lnTo>
                <a:lnTo>
                  <a:pt x="1800" y="8580"/>
                </a:lnTo>
                <a:lnTo>
                  <a:pt x="1695" y="8684"/>
                </a:lnTo>
                <a:lnTo>
                  <a:pt x="1758" y="8705"/>
                </a:lnTo>
                <a:lnTo>
                  <a:pt x="1842" y="8684"/>
                </a:lnTo>
                <a:lnTo>
                  <a:pt x="1862" y="8705"/>
                </a:lnTo>
                <a:lnTo>
                  <a:pt x="1737" y="8789"/>
                </a:lnTo>
                <a:lnTo>
                  <a:pt x="1674" y="8831"/>
                </a:lnTo>
                <a:lnTo>
                  <a:pt x="1632" y="8789"/>
                </a:lnTo>
                <a:lnTo>
                  <a:pt x="1549" y="8789"/>
                </a:lnTo>
                <a:lnTo>
                  <a:pt x="1549" y="8831"/>
                </a:lnTo>
                <a:lnTo>
                  <a:pt x="1674" y="8914"/>
                </a:lnTo>
                <a:lnTo>
                  <a:pt x="1800" y="8914"/>
                </a:lnTo>
                <a:lnTo>
                  <a:pt x="1779" y="8977"/>
                </a:lnTo>
                <a:lnTo>
                  <a:pt x="1862" y="9019"/>
                </a:lnTo>
                <a:lnTo>
                  <a:pt x="1842" y="9103"/>
                </a:lnTo>
                <a:lnTo>
                  <a:pt x="1695" y="9040"/>
                </a:lnTo>
                <a:lnTo>
                  <a:pt x="1695" y="8956"/>
                </a:lnTo>
                <a:lnTo>
                  <a:pt x="1590" y="8956"/>
                </a:lnTo>
                <a:lnTo>
                  <a:pt x="1486" y="8893"/>
                </a:lnTo>
                <a:lnTo>
                  <a:pt x="1465" y="8810"/>
                </a:lnTo>
                <a:lnTo>
                  <a:pt x="1444" y="8810"/>
                </a:lnTo>
                <a:lnTo>
                  <a:pt x="1423" y="8914"/>
                </a:lnTo>
                <a:lnTo>
                  <a:pt x="1528" y="9040"/>
                </a:lnTo>
                <a:lnTo>
                  <a:pt x="1632" y="9124"/>
                </a:lnTo>
                <a:lnTo>
                  <a:pt x="1695" y="9124"/>
                </a:lnTo>
                <a:lnTo>
                  <a:pt x="1758" y="9165"/>
                </a:lnTo>
                <a:lnTo>
                  <a:pt x="1653" y="9165"/>
                </a:lnTo>
                <a:lnTo>
                  <a:pt x="1486" y="9124"/>
                </a:lnTo>
                <a:lnTo>
                  <a:pt x="1360" y="8956"/>
                </a:lnTo>
                <a:lnTo>
                  <a:pt x="1277" y="8977"/>
                </a:lnTo>
                <a:lnTo>
                  <a:pt x="1214" y="8935"/>
                </a:lnTo>
                <a:lnTo>
                  <a:pt x="1067" y="8935"/>
                </a:lnTo>
                <a:lnTo>
                  <a:pt x="1026" y="8893"/>
                </a:lnTo>
                <a:lnTo>
                  <a:pt x="963" y="8935"/>
                </a:lnTo>
                <a:lnTo>
                  <a:pt x="1005" y="9019"/>
                </a:lnTo>
                <a:lnTo>
                  <a:pt x="942" y="9061"/>
                </a:lnTo>
                <a:lnTo>
                  <a:pt x="1026" y="9165"/>
                </a:lnTo>
                <a:lnTo>
                  <a:pt x="1214" y="9124"/>
                </a:lnTo>
                <a:lnTo>
                  <a:pt x="1235" y="9144"/>
                </a:lnTo>
                <a:lnTo>
                  <a:pt x="1151" y="9207"/>
                </a:lnTo>
                <a:lnTo>
                  <a:pt x="1214" y="9228"/>
                </a:lnTo>
                <a:lnTo>
                  <a:pt x="1339" y="9165"/>
                </a:lnTo>
                <a:lnTo>
                  <a:pt x="1423" y="9165"/>
                </a:lnTo>
                <a:lnTo>
                  <a:pt x="1381" y="9228"/>
                </a:lnTo>
                <a:lnTo>
                  <a:pt x="1214" y="9312"/>
                </a:lnTo>
                <a:lnTo>
                  <a:pt x="1151" y="9375"/>
                </a:lnTo>
                <a:lnTo>
                  <a:pt x="1026" y="9354"/>
                </a:lnTo>
                <a:lnTo>
                  <a:pt x="942" y="9228"/>
                </a:lnTo>
                <a:lnTo>
                  <a:pt x="900" y="9228"/>
                </a:lnTo>
                <a:lnTo>
                  <a:pt x="837" y="9270"/>
                </a:lnTo>
                <a:lnTo>
                  <a:pt x="753" y="9207"/>
                </a:lnTo>
                <a:lnTo>
                  <a:pt x="691" y="9249"/>
                </a:lnTo>
                <a:lnTo>
                  <a:pt x="628" y="9228"/>
                </a:lnTo>
                <a:lnTo>
                  <a:pt x="544" y="9270"/>
                </a:lnTo>
                <a:lnTo>
                  <a:pt x="586" y="9333"/>
                </a:lnTo>
                <a:lnTo>
                  <a:pt x="753" y="9354"/>
                </a:lnTo>
                <a:lnTo>
                  <a:pt x="858" y="9416"/>
                </a:lnTo>
                <a:lnTo>
                  <a:pt x="1005" y="9479"/>
                </a:lnTo>
                <a:lnTo>
                  <a:pt x="963" y="9584"/>
                </a:lnTo>
                <a:lnTo>
                  <a:pt x="1026" y="9668"/>
                </a:lnTo>
                <a:lnTo>
                  <a:pt x="921" y="9688"/>
                </a:lnTo>
                <a:lnTo>
                  <a:pt x="900" y="9668"/>
                </a:lnTo>
                <a:lnTo>
                  <a:pt x="900" y="9500"/>
                </a:lnTo>
                <a:lnTo>
                  <a:pt x="795" y="9479"/>
                </a:lnTo>
                <a:lnTo>
                  <a:pt x="691" y="9479"/>
                </a:lnTo>
                <a:lnTo>
                  <a:pt x="733" y="9563"/>
                </a:lnTo>
                <a:lnTo>
                  <a:pt x="712" y="9626"/>
                </a:lnTo>
                <a:lnTo>
                  <a:pt x="586" y="9542"/>
                </a:lnTo>
                <a:lnTo>
                  <a:pt x="481" y="9668"/>
                </a:lnTo>
                <a:lnTo>
                  <a:pt x="586" y="9730"/>
                </a:lnTo>
                <a:lnTo>
                  <a:pt x="502" y="9751"/>
                </a:lnTo>
                <a:lnTo>
                  <a:pt x="440" y="9772"/>
                </a:lnTo>
                <a:lnTo>
                  <a:pt x="398" y="9668"/>
                </a:lnTo>
                <a:lnTo>
                  <a:pt x="230" y="9647"/>
                </a:lnTo>
                <a:lnTo>
                  <a:pt x="293" y="9772"/>
                </a:lnTo>
                <a:lnTo>
                  <a:pt x="209" y="9793"/>
                </a:lnTo>
                <a:lnTo>
                  <a:pt x="189" y="9688"/>
                </a:lnTo>
                <a:lnTo>
                  <a:pt x="105" y="9626"/>
                </a:lnTo>
                <a:lnTo>
                  <a:pt x="63" y="9647"/>
                </a:lnTo>
                <a:lnTo>
                  <a:pt x="63" y="9688"/>
                </a:lnTo>
                <a:lnTo>
                  <a:pt x="168" y="9793"/>
                </a:lnTo>
                <a:lnTo>
                  <a:pt x="105" y="9856"/>
                </a:lnTo>
                <a:lnTo>
                  <a:pt x="168" y="9898"/>
                </a:lnTo>
                <a:lnTo>
                  <a:pt x="293" y="9877"/>
                </a:lnTo>
                <a:lnTo>
                  <a:pt x="481" y="9898"/>
                </a:lnTo>
                <a:lnTo>
                  <a:pt x="586" y="9981"/>
                </a:lnTo>
                <a:lnTo>
                  <a:pt x="733" y="9981"/>
                </a:lnTo>
                <a:lnTo>
                  <a:pt x="795" y="9940"/>
                </a:lnTo>
                <a:lnTo>
                  <a:pt x="858" y="9940"/>
                </a:lnTo>
                <a:lnTo>
                  <a:pt x="753" y="10023"/>
                </a:lnTo>
                <a:lnTo>
                  <a:pt x="607" y="10023"/>
                </a:lnTo>
                <a:lnTo>
                  <a:pt x="544" y="10065"/>
                </a:lnTo>
                <a:lnTo>
                  <a:pt x="377" y="9960"/>
                </a:lnTo>
                <a:lnTo>
                  <a:pt x="272" y="9981"/>
                </a:lnTo>
                <a:lnTo>
                  <a:pt x="209" y="9981"/>
                </a:lnTo>
                <a:lnTo>
                  <a:pt x="126" y="10023"/>
                </a:lnTo>
                <a:lnTo>
                  <a:pt x="0" y="10065"/>
                </a:lnTo>
                <a:lnTo>
                  <a:pt x="0" y="10107"/>
                </a:lnTo>
                <a:lnTo>
                  <a:pt x="189" y="10191"/>
                </a:lnTo>
                <a:lnTo>
                  <a:pt x="105" y="10274"/>
                </a:lnTo>
                <a:lnTo>
                  <a:pt x="209" y="10295"/>
                </a:lnTo>
                <a:lnTo>
                  <a:pt x="272" y="10253"/>
                </a:lnTo>
                <a:lnTo>
                  <a:pt x="419" y="10253"/>
                </a:lnTo>
                <a:lnTo>
                  <a:pt x="314" y="10316"/>
                </a:lnTo>
                <a:lnTo>
                  <a:pt x="126" y="10316"/>
                </a:lnTo>
                <a:lnTo>
                  <a:pt x="105" y="10358"/>
                </a:lnTo>
                <a:lnTo>
                  <a:pt x="63" y="10358"/>
                </a:lnTo>
                <a:lnTo>
                  <a:pt x="63" y="10379"/>
                </a:lnTo>
                <a:lnTo>
                  <a:pt x="126" y="10400"/>
                </a:lnTo>
                <a:lnTo>
                  <a:pt x="189" y="10400"/>
                </a:lnTo>
                <a:lnTo>
                  <a:pt x="105" y="10463"/>
                </a:lnTo>
                <a:lnTo>
                  <a:pt x="63" y="10484"/>
                </a:lnTo>
                <a:lnTo>
                  <a:pt x="63" y="10525"/>
                </a:lnTo>
                <a:lnTo>
                  <a:pt x="105" y="10546"/>
                </a:lnTo>
                <a:lnTo>
                  <a:pt x="168" y="10630"/>
                </a:lnTo>
                <a:lnTo>
                  <a:pt x="293" y="10630"/>
                </a:lnTo>
                <a:lnTo>
                  <a:pt x="335" y="10588"/>
                </a:lnTo>
                <a:lnTo>
                  <a:pt x="523" y="10546"/>
                </a:lnTo>
                <a:lnTo>
                  <a:pt x="649" y="10588"/>
                </a:lnTo>
                <a:lnTo>
                  <a:pt x="691" y="10609"/>
                </a:lnTo>
                <a:lnTo>
                  <a:pt x="753" y="10546"/>
                </a:lnTo>
                <a:lnTo>
                  <a:pt x="753" y="10484"/>
                </a:lnTo>
                <a:lnTo>
                  <a:pt x="837" y="10463"/>
                </a:lnTo>
                <a:lnTo>
                  <a:pt x="858" y="10525"/>
                </a:lnTo>
                <a:lnTo>
                  <a:pt x="963" y="10525"/>
                </a:lnTo>
                <a:lnTo>
                  <a:pt x="1067" y="10421"/>
                </a:lnTo>
                <a:lnTo>
                  <a:pt x="1130" y="10463"/>
                </a:lnTo>
                <a:lnTo>
                  <a:pt x="1130" y="10505"/>
                </a:lnTo>
                <a:lnTo>
                  <a:pt x="1046" y="10525"/>
                </a:lnTo>
                <a:lnTo>
                  <a:pt x="1151" y="10588"/>
                </a:lnTo>
                <a:lnTo>
                  <a:pt x="1214" y="10525"/>
                </a:lnTo>
                <a:lnTo>
                  <a:pt x="1214" y="10463"/>
                </a:lnTo>
                <a:lnTo>
                  <a:pt x="1277" y="10358"/>
                </a:lnTo>
                <a:lnTo>
                  <a:pt x="1256" y="10421"/>
                </a:lnTo>
                <a:lnTo>
                  <a:pt x="1339" y="10525"/>
                </a:lnTo>
                <a:lnTo>
                  <a:pt x="1277" y="10609"/>
                </a:lnTo>
                <a:lnTo>
                  <a:pt x="1130" y="10672"/>
                </a:lnTo>
                <a:lnTo>
                  <a:pt x="1046" y="10714"/>
                </a:lnTo>
                <a:lnTo>
                  <a:pt x="1109" y="10735"/>
                </a:lnTo>
                <a:lnTo>
                  <a:pt x="1046" y="10839"/>
                </a:lnTo>
                <a:lnTo>
                  <a:pt x="921" y="10839"/>
                </a:lnTo>
                <a:lnTo>
                  <a:pt x="921" y="10797"/>
                </a:lnTo>
                <a:lnTo>
                  <a:pt x="963" y="10735"/>
                </a:lnTo>
                <a:lnTo>
                  <a:pt x="942" y="10630"/>
                </a:lnTo>
                <a:lnTo>
                  <a:pt x="837" y="10609"/>
                </a:lnTo>
                <a:lnTo>
                  <a:pt x="733" y="10735"/>
                </a:lnTo>
                <a:lnTo>
                  <a:pt x="712" y="10797"/>
                </a:lnTo>
                <a:lnTo>
                  <a:pt x="628" y="10693"/>
                </a:lnTo>
                <a:lnTo>
                  <a:pt x="523" y="10672"/>
                </a:lnTo>
                <a:lnTo>
                  <a:pt x="419" y="10693"/>
                </a:lnTo>
                <a:lnTo>
                  <a:pt x="335" y="10672"/>
                </a:lnTo>
                <a:lnTo>
                  <a:pt x="209" y="10735"/>
                </a:lnTo>
                <a:lnTo>
                  <a:pt x="126" y="10735"/>
                </a:lnTo>
                <a:lnTo>
                  <a:pt x="63" y="10693"/>
                </a:lnTo>
                <a:lnTo>
                  <a:pt x="21" y="10693"/>
                </a:lnTo>
                <a:lnTo>
                  <a:pt x="63" y="10797"/>
                </a:lnTo>
                <a:lnTo>
                  <a:pt x="21" y="10839"/>
                </a:lnTo>
                <a:lnTo>
                  <a:pt x="84" y="10902"/>
                </a:lnTo>
                <a:lnTo>
                  <a:pt x="168" y="10881"/>
                </a:lnTo>
                <a:lnTo>
                  <a:pt x="209" y="10818"/>
                </a:lnTo>
                <a:lnTo>
                  <a:pt x="293" y="10818"/>
                </a:lnTo>
                <a:lnTo>
                  <a:pt x="209" y="10902"/>
                </a:lnTo>
                <a:lnTo>
                  <a:pt x="209" y="11007"/>
                </a:lnTo>
                <a:lnTo>
                  <a:pt x="168" y="11049"/>
                </a:lnTo>
                <a:lnTo>
                  <a:pt x="84" y="11007"/>
                </a:lnTo>
                <a:lnTo>
                  <a:pt x="126" y="11132"/>
                </a:lnTo>
                <a:lnTo>
                  <a:pt x="189" y="11195"/>
                </a:lnTo>
                <a:lnTo>
                  <a:pt x="335" y="11007"/>
                </a:lnTo>
                <a:lnTo>
                  <a:pt x="481" y="11049"/>
                </a:lnTo>
                <a:lnTo>
                  <a:pt x="419" y="11111"/>
                </a:lnTo>
                <a:lnTo>
                  <a:pt x="419" y="11195"/>
                </a:lnTo>
                <a:lnTo>
                  <a:pt x="293" y="11258"/>
                </a:lnTo>
                <a:lnTo>
                  <a:pt x="314" y="11300"/>
                </a:lnTo>
                <a:lnTo>
                  <a:pt x="398" y="11321"/>
                </a:lnTo>
                <a:lnTo>
                  <a:pt x="377" y="11404"/>
                </a:lnTo>
                <a:lnTo>
                  <a:pt x="419" y="11467"/>
                </a:lnTo>
                <a:lnTo>
                  <a:pt x="377" y="11572"/>
                </a:lnTo>
                <a:lnTo>
                  <a:pt x="419" y="11572"/>
                </a:lnTo>
                <a:lnTo>
                  <a:pt x="502" y="11446"/>
                </a:lnTo>
                <a:lnTo>
                  <a:pt x="586" y="11425"/>
                </a:lnTo>
                <a:lnTo>
                  <a:pt x="607" y="11300"/>
                </a:lnTo>
                <a:lnTo>
                  <a:pt x="816" y="11216"/>
                </a:lnTo>
                <a:lnTo>
                  <a:pt x="921" y="11216"/>
                </a:lnTo>
                <a:lnTo>
                  <a:pt x="1005" y="11195"/>
                </a:lnTo>
                <a:lnTo>
                  <a:pt x="942" y="11237"/>
                </a:lnTo>
                <a:lnTo>
                  <a:pt x="837" y="11321"/>
                </a:lnTo>
                <a:lnTo>
                  <a:pt x="837" y="11446"/>
                </a:lnTo>
                <a:lnTo>
                  <a:pt x="858" y="11530"/>
                </a:lnTo>
                <a:lnTo>
                  <a:pt x="795" y="11467"/>
                </a:lnTo>
                <a:lnTo>
                  <a:pt x="753" y="11341"/>
                </a:lnTo>
                <a:lnTo>
                  <a:pt x="712" y="11341"/>
                </a:lnTo>
                <a:lnTo>
                  <a:pt x="628" y="11467"/>
                </a:lnTo>
                <a:lnTo>
                  <a:pt x="586" y="11509"/>
                </a:lnTo>
                <a:lnTo>
                  <a:pt x="691" y="11530"/>
                </a:lnTo>
                <a:lnTo>
                  <a:pt x="586" y="11655"/>
                </a:lnTo>
                <a:lnTo>
                  <a:pt x="502" y="11655"/>
                </a:lnTo>
                <a:lnTo>
                  <a:pt x="481" y="11739"/>
                </a:lnTo>
                <a:lnTo>
                  <a:pt x="523" y="11760"/>
                </a:lnTo>
                <a:lnTo>
                  <a:pt x="691" y="11760"/>
                </a:lnTo>
                <a:lnTo>
                  <a:pt x="733" y="11823"/>
                </a:lnTo>
                <a:lnTo>
                  <a:pt x="607" y="11844"/>
                </a:lnTo>
                <a:lnTo>
                  <a:pt x="586" y="11885"/>
                </a:lnTo>
                <a:lnTo>
                  <a:pt x="544" y="11969"/>
                </a:lnTo>
                <a:lnTo>
                  <a:pt x="440" y="11885"/>
                </a:lnTo>
                <a:lnTo>
                  <a:pt x="398" y="11927"/>
                </a:lnTo>
                <a:lnTo>
                  <a:pt x="377" y="12032"/>
                </a:lnTo>
                <a:lnTo>
                  <a:pt x="335" y="11885"/>
                </a:lnTo>
                <a:lnTo>
                  <a:pt x="272" y="11948"/>
                </a:lnTo>
                <a:lnTo>
                  <a:pt x="168" y="12074"/>
                </a:lnTo>
                <a:lnTo>
                  <a:pt x="209" y="12178"/>
                </a:lnTo>
                <a:lnTo>
                  <a:pt x="335" y="12367"/>
                </a:lnTo>
                <a:lnTo>
                  <a:pt x="398" y="12262"/>
                </a:lnTo>
                <a:lnTo>
                  <a:pt x="419" y="12283"/>
                </a:lnTo>
                <a:lnTo>
                  <a:pt x="502" y="12262"/>
                </a:lnTo>
                <a:lnTo>
                  <a:pt x="481" y="12199"/>
                </a:lnTo>
                <a:lnTo>
                  <a:pt x="523" y="12095"/>
                </a:lnTo>
                <a:lnTo>
                  <a:pt x="649" y="12178"/>
                </a:lnTo>
                <a:lnTo>
                  <a:pt x="607" y="12241"/>
                </a:lnTo>
                <a:lnTo>
                  <a:pt x="649" y="12304"/>
                </a:lnTo>
                <a:lnTo>
                  <a:pt x="628" y="12388"/>
                </a:lnTo>
                <a:lnTo>
                  <a:pt x="586" y="12450"/>
                </a:lnTo>
                <a:lnTo>
                  <a:pt x="628" y="12597"/>
                </a:lnTo>
                <a:lnTo>
                  <a:pt x="691" y="12555"/>
                </a:lnTo>
                <a:lnTo>
                  <a:pt x="816" y="12513"/>
                </a:lnTo>
                <a:lnTo>
                  <a:pt x="900" y="12597"/>
                </a:lnTo>
                <a:lnTo>
                  <a:pt x="753" y="12597"/>
                </a:lnTo>
                <a:lnTo>
                  <a:pt x="712" y="12639"/>
                </a:lnTo>
                <a:lnTo>
                  <a:pt x="753" y="12722"/>
                </a:lnTo>
                <a:lnTo>
                  <a:pt x="753" y="12785"/>
                </a:lnTo>
                <a:lnTo>
                  <a:pt x="544" y="12618"/>
                </a:lnTo>
                <a:lnTo>
                  <a:pt x="481" y="12639"/>
                </a:lnTo>
                <a:lnTo>
                  <a:pt x="419" y="12597"/>
                </a:lnTo>
                <a:lnTo>
                  <a:pt x="314" y="12597"/>
                </a:lnTo>
                <a:lnTo>
                  <a:pt x="314" y="12701"/>
                </a:lnTo>
                <a:lnTo>
                  <a:pt x="272" y="12764"/>
                </a:lnTo>
                <a:lnTo>
                  <a:pt x="419" y="12994"/>
                </a:lnTo>
                <a:lnTo>
                  <a:pt x="523" y="13015"/>
                </a:lnTo>
                <a:lnTo>
                  <a:pt x="691" y="13141"/>
                </a:lnTo>
                <a:lnTo>
                  <a:pt x="900" y="13245"/>
                </a:lnTo>
                <a:lnTo>
                  <a:pt x="921" y="13308"/>
                </a:lnTo>
                <a:lnTo>
                  <a:pt x="858" y="13329"/>
                </a:lnTo>
                <a:lnTo>
                  <a:pt x="963" y="13413"/>
                </a:lnTo>
                <a:lnTo>
                  <a:pt x="1026" y="13392"/>
                </a:lnTo>
                <a:lnTo>
                  <a:pt x="1005" y="13287"/>
                </a:lnTo>
                <a:lnTo>
                  <a:pt x="1067" y="13287"/>
                </a:lnTo>
                <a:lnTo>
                  <a:pt x="1151" y="13329"/>
                </a:lnTo>
                <a:lnTo>
                  <a:pt x="1130" y="13350"/>
                </a:lnTo>
                <a:lnTo>
                  <a:pt x="1235" y="13497"/>
                </a:lnTo>
                <a:lnTo>
                  <a:pt x="1277" y="13434"/>
                </a:lnTo>
                <a:lnTo>
                  <a:pt x="1339" y="13455"/>
                </a:lnTo>
                <a:lnTo>
                  <a:pt x="1444" y="13413"/>
                </a:lnTo>
                <a:lnTo>
                  <a:pt x="1570" y="13308"/>
                </a:lnTo>
                <a:lnTo>
                  <a:pt x="1632" y="13287"/>
                </a:lnTo>
                <a:lnTo>
                  <a:pt x="1653" y="13225"/>
                </a:lnTo>
                <a:lnTo>
                  <a:pt x="1674" y="13245"/>
                </a:lnTo>
                <a:lnTo>
                  <a:pt x="1695" y="13329"/>
                </a:lnTo>
                <a:lnTo>
                  <a:pt x="1779" y="13329"/>
                </a:lnTo>
                <a:lnTo>
                  <a:pt x="1988" y="13120"/>
                </a:lnTo>
                <a:lnTo>
                  <a:pt x="1967" y="13078"/>
                </a:lnTo>
                <a:lnTo>
                  <a:pt x="1883" y="12932"/>
                </a:lnTo>
                <a:lnTo>
                  <a:pt x="2051" y="13036"/>
                </a:lnTo>
                <a:lnTo>
                  <a:pt x="2155" y="12911"/>
                </a:lnTo>
                <a:lnTo>
                  <a:pt x="2114" y="12890"/>
                </a:lnTo>
                <a:lnTo>
                  <a:pt x="2197" y="12827"/>
                </a:lnTo>
                <a:lnTo>
                  <a:pt x="2176" y="12764"/>
                </a:lnTo>
                <a:lnTo>
                  <a:pt x="2281" y="12701"/>
                </a:lnTo>
                <a:lnTo>
                  <a:pt x="2386" y="12681"/>
                </a:lnTo>
                <a:lnTo>
                  <a:pt x="2386" y="12597"/>
                </a:lnTo>
                <a:lnTo>
                  <a:pt x="2302" y="12492"/>
                </a:lnTo>
                <a:lnTo>
                  <a:pt x="2323" y="12409"/>
                </a:lnTo>
                <a:lnTo>
                  <a:pt x="2260" y="12304"/>
                </a:lnTo>
                <a:lnTo>
                  <a:pt x="2155" y="12241"/>
                </a:lnTo>
                <a:lnTo>
                  <a:pt x="2176" y="12157"/>
                </a:lnTo>
                <a:lnTo>
                  <a:pt x="2218" y="12178"/>
                </a:lnTo>
                <a:lnTo>
                  <a:pt x="2323" y="12304"/>
                </a:lnTo>
                <a:lnTo>
                  <a:pt x="2386" y="12471"/>
                </a:lnTo>
                <a:lnTo>
                  <a:pt x="2406" y="12492"/>
                </a:lnTo>
                <a:lnTo>
                  <a:pt x="2490" y="12513"/>
                </a:lnTo>
                <a:lnTo>
                  <a:pt x="2469" y="12576"/>
                </a:lnTo>
                <a:lnTo>
                  <a:pt x="2511" y="12639"/>
                </a:lnTo>
                <a:lnTo>
                  <a:pt x="2616" y="12597"/>
                </a:lnTo>
                <a:lnTo>
                  <a:pt x="2595" y="12513"/>
                </a:lnTo>
                <a:lnTo>
                  <a:pt x="2532" y="12492"/>
                </a:lnTo>
                <a:lnTo>
                  <a:pt x="2595" y="12409"/>
                </a:lnTo>
                <a:lnTo>
                  <a:pt x="2678" y="12492"/>
                </a:lnTo>
                <a:lnTo>
                  <a:pt x="2699" y="12555"/>
                </a:lnTo>
                <a:lnTo>
                  <a:pt x="2825" y="12409"/>
                </a:lnTo>
                <a:lnTo>
                  <a:pt x="2846" y="12283"/>
                </a:lnTo>
                <a:lnTo>
                  <a:pt x="2825" y="12178"/>
                </a:lnTo>
                <a:lnTo>
                  <a:pt x="2741" y="12157"/>
                </a:lnTo>
                <a:lnTo>
                  <a:pt x="2720" y="12074"/>
                </a:lnTo>
                <a:lnTo>
                  <a:pt x="2783" y="12053"/>
                </a:lnTo>
                <a:lnTo>
                  <a:pt x="2783" y="11990"/>
                </a:lnTo>
                <a:lnTo>
                  <a:pt x="2825" y="11990"/>
                </a:lnTo>
                <a:lnTo>
                  <a:pt x="2888" y="11948"/>
                </a:lnTo>
                <a:lnTo>
                  <a:pt x="2825" y="11865"/>
                </a:lnTo>
                <a:lnTo>
                  <a:pt x="2825" y="11760"/>
                </a:lnTo>
                <a:lnTo>
                  <a:pt x="2909" y="11718"/>
                </a:lnTo>
                <a:lnTo>
                  <a:pt x="2992" y="11781"/>
                </a:lnTo>
                <a:lnTo>
                  <a:pt x="2930" y="11885"/>
                </a:lnTo>
                <a:lnTo>
                  <a:pt x="2950" y="12032"/>
                </a:lnTo>
                <a:lnTo>
                  <a:pt x="2930" y="12095"/>
                </a:lnTo>
                <a:lnTo>
                  <a:pt x="2992" y="12199"/>
                </a:lnTo>
                <a:lnTo>
                  <a:pt x="3013" y="12283"/>
                </a:lnTo>
                <a:lnTo>
                  <a:pt x="3118" y="12409"/>
                </a:lnTo>
                <a:lnTo>
                  <a:pt x="3264" y="12409"/>
                </a:lnTo>
                <a:lnTo>
                  <a:pt x="3327" y="12450"/>
                </a:lnTo>
                <a:lnTo>
                  <a:pt x="3264" y="12492"/>
                </a:lnTo>
                <a:lnTo>
                  <a:pt x="3348" y="12555"/>
                </a:lnTo>
                <a:lnTo>
                  <a:pt x="3432" y="12639"/>
                </a:lnTo>
                <a:lnTo>
                  <a:pt x="3474" y="12555"/>
                </a:lnTo>
                <a:lnTo>
                  <a:pt x="3453" y="12178"/>
                </a:lnTo>
                <a:lnTo>
                  <a:pt x="3369" y="12032"/>
                </a:lnTo>
                <a:lnTo>
                  <a:pt x="3432" y="11948"/>
                </a:lnTo>
                <a:lnTo>
                  <a:pt x="3515" y="11885"/>
                </a:lnTo>
                <a:lnTo>
                  <a:pt x="3432" y="11781"/>
                </a:lnTo>
                <a:lnTo>
                  <a:pt x="3474" y="11718"/>
                </a:lnTo>
                <a:lnTo>
                  <a:pt x="3662" y="11676"/>
                </a:lnTo>
                <a:lnTo>
                  <a:pt x="3683" y="11593"/>
                </a:lnTo>
                <a:lnTo>
                  <a:pt x="3683" y="11467"/>
                </a:lnTo>
                <a:lnTo>
                  <a:pt x="3766" y="11321"/>
                </a:lnTo>
                <a:lnTo>
                  <a:pt x="3683" y="11195"/>
                </a:lnTo>
                <a:lnTo>
                  <a:pt x="3662" y="10923"/>
                </a:lnTo>
                <a:lnTo>
                  <a:pt x="3536" y="10714"/>
                </a:lnTo>
                <a:lnTo>
                  <a:pt x="3557" y="10609"/>
                </a:lnTo>
                <a:lnTo>
                  <a:pt x="3829" y="10525"/>
                </a:lnTo>
                <a:lnTo>
                  <a:pt x="3829" y="10358"/>
                </a:lnTo>
                <a:lnTo>
                  <a:pt x="3871" y="10212"/>
                </a:lnTo>
                <a:lnTo>
                  <a:pt x="3662" y="10002"/>
                </a:lnTo>
                <a:lnTo>
                  <a:pt x="3515" y="9898"/>
                </a:lnTo>
                <a:lnTo>
                  <a:pt x="3515" y="9688"/>
                </a:lnTo>
                <a:lnTo>
                  <a:pt x="3536" y="9479"/>
                </a:lnTo>
                <a:lnTo>
                  <a:pt x="3515" y="9249"/>
                </a:lnTo>
                <a:lnTo>
                  <a:pt x="3453" y="9103"/>
                </a:lnTo>
                <a:lnTo>
                  <a:pt x="3515" y="8914"/>
                </a:lnTo>
                <a:lnTo>
                  <a:pt x="3453" y="8621"/>
                </a:lnTo>
                <a:lnTo>
                  <a:pt x="3411" y="8308"/>
                </a:lnTo>
                <a:lnTo>
                  <a:pt x="3453" y="8077"/>
                </a:lnTo>
                <a:lnTo>
                  <a:pt x="3578" y="7847"/>
                </a:lnTo>
                <a:lnTo>
                  <a:pt x="3683" y="7764"/>
                </a:lnTo>
                <a:lnTo>
                  <a:pt x="3850" y="7784"/>
                </a:lnTo>
                <a:lnTo>
                  <a:pt x="4059" y="7805"/>
                </a:lnTo>
                <a:lnTo>
                  <a:pt x="4164" y="7680"/>
                </a:lnTo>
                <a:lnTo>
                  <a:pt x="4143" y="7450"/>
                </a:lnTo>
                <a:lnTo>
                  <a:pt x="4080" y="7366"/>
                </a:lnTo>
                <a:lnTo>
                  <a:pt x="4080" y="7240"/>
                </a:lnTo>
                <a:lnTo>
                  <a:pt x="4290" y="6738"/>
                </a:lnTo>
                <a:lnTo>
                  <a:pt x="4290" y="6487"/>
                </a:lnTo>
                <a:lnTo>
                  <a:pt x="4352" y="6215"/>
                </a:lnTo>
                <a:lnTo>
                  <a:pt x="4394" y="6069"/>
                </a:lnTo>
                <a:lnTo>
                  <a:pt x="4394" y="5901"/>
                </a:lnTo>
                <a:lnTo>
                  <a:pt x="4311" y="5818"/>
                </a:lnTo>
                <a:lnTo>
                  <a:pt x="4311" y="5692"/>
                </a:lnTo>
                <a:lnTo>
                  <a:pt x="4499" y="5587"/>
                </a:lnTo>
                <a:lnTo>
                  <a:pt x="4708" y="5567"/>
                </a:lnTo>
                <a:lnTo>
                  <a:pt x="4792" y="5483"/>
                </a:lnTo>
                <a:lnTo>
                  <a:pt x="4813" y="5357"/>
                </a:lnTo>
                <a:lnTo>
                  <a:pt x="4980" y="5064"/>
                </a:lnTo>
                <a:lnTo>
                  <a:pt x="5127" y="4855"/>
                </a:lnTo>
                <a:lnTo>
                  <a:pt x="5189" y="4730"/>
                </a:lnTo>
                <a:lnTo>
                  <a:pt x="5106" y="4541"/>
                </a:lnTo>
                <a:lnTo>
                  <a:pt x="5043" y="4458"/>
                </a:lnTo>
                <a:lnTo>
                  <a:pt x="5043" y="4206"/>
                </a:lnTo>
                <a:lnTo>
                  <a:pt x="5127" y="4186"/>
                </a:lnTo>
                <a:lnTo>
                  <a:pt x="5189" y="4081"/>
                </a:lnTo>
                <a:lnTo>
                  <a:pt x="5231" y="3934"/>
                </a:lnTo>
                <a:lnTo>
                  <a:pt x="5315" y="3893"/>
                </a:lnTo>
                <a:lnTo>
                  <a:pt x="5399" y="3704"/>
                </a:lnTo>
                <a:lnTo>
                  <a:pt x="5524" y="3600"/>
                </a:lnTo>
                <a:lnTo>
                  <a:pt x="5629" y="3683"/>
                </a:lnTo>
                <a:lnTo>
                  <a:pt x="5712" y="3725"/>
                </a:lnTo>
                <a:lnTo>
                  <a:pt x="5754" y="3725"/>
                </a:lnTo>
                <a:lnTo>
                  <a:pt x="5859" y="3621"/>
                </a:lnTo>
                <a:lnTo>
                  <a:pt x="5775" y="3516"/>
                </a:lnTo>
                <a:lnTo>
                  <a:pt x="5859" y="3474"/>
                </a:lnTo>
                <a:lnTo>
                  <a:pt x="5859" y="3390"/>
                </a:lnTo>
                <a:lnTo>
                  <a:pt x="5880" y="3349"/>
                </a:lnTo>
                <a:lnTo>
                  <a:pt x="5775" y="3181"/>
                </a:lnTo>
                <a:lnTo>
                  <a:pt x="5838" y="3160"/>
                </a:lnTo>
                <a:lnTo>
                  <a:pt x="6026" y="3160"/>
                </a:lnTo>
                <a:lnTo>
                  <a:pt x="6152" y="3077"/>
                </a:lnTo>
                <a:lnTo>
                  <a:pt x="6340" y="3139"/>
                </a:lnTo>
                <a:lnTo>
                  <a:pt x="6445" y="3202"/>
                </a:lnTo>
                <a:lnTo>
                  <a:pt x="6570" y="3223"/>
                </a:lnTo>
                <a:lnTo>
                  <a:pt x="6654" y="3286"/>
                </a:lnTo>
                <a:lnTo>
                  <a:pt x="6696" y="3265"/>
                </a:lnTo>
                <a:lnTo>
                  <a:pt x="6759" y="3307"/>
                </a:lnTo>
                <a:lnTo>
                  <a:pt x="6759" y="3160"/>
                </a:lnTo>
                <a:lnTo>
                  <a:pt x="6696" y="3077"/>
                </a:lnTo>
                <a:lnTo>
                  <a:pt x="6717" y="2888"/>
                </a:lnTo>
                <a:lnTo>
                  <a:pt x="6800" y="2846"/>
                </a:lnTo>
                <a:lnTo>
                  <a:pt x="6779" y="2700"/>
                </a:lnTo>
                <a:lnTo>
                  <a:pt x="6696" y="2658"/>
                </a:lnTo>
                <a:lnTo>
                  <a:pt x="6675" y="2554"/>
                </a:lnTo>
                <a:lnTo>
                  <a:pt x="6675" y="2554"/>
                </a:lnTo>
                <a:lnTo>
                  <a:pt x="6800" y="2616"/>
                </a:lnTo>
                <a:lnTo>
                  <a:pt x="6926" y="2574"/>
                </a:lnTo>
                <a:lnTo>
                  <a:pt x="6989" y="2554"/>
                </a:lnTo>
                <a:lnTo>
                  <a:pt x="7010" y="2533"/>
                </a:lnTo>
                <a:lnTo>
                  <a:pt x="7072" y="2533"/>
                </a:lnTo>
                <a:lnTo>
                  <a:pt x="7093" y="2512"/>
                </a:lnTo>
                <a:lnTo>
                  <a:pt x="7072" y="2428"/>
                </a:lnTo>
                <a:lnTo>
                  <a:pt x="7093" y="2323"/>
                </a:lnTo>
                <a:lnTo>
                  <a:pt x="7177" y="2261"/>
                </a:lnTo>
                <a:lnTo>
                  <a:pt x="7282" y="2261"/>
                </a:lnTo>
                <a:lnTo>
                  <a:pt x="7344" y="2407"/>
                </a:lnTo>
                <a:lnTo>
                  <a:pt x="7616" y="2616"/>
                </a:lnTo>
                <a:lnTo>
                  <a:pt x="7637" y="2742"/>
                </a:lnTo>
                <a:lnTo>
                  <a:pt x="7742" y="2846"/>
                </a:lnTo>
                <a:lnTo>
                  <a:pt x="7909" y="2930"/>
                </a:lnTo>
                <a:lnTo>
                  <a:pt x="8160" y="2930"/>
                </a:lnTo>
                <a:lnTo>
                  <a:pt x="8328" y="2784"/>
                </a:lnTo>
                <a:lnTo>
                  <a:pt x="8391" y="2700"/>
                </a:lnTo>
                <a:lnTo>
                  <a:pt x="8495" y="2700"/>
                </a:lnTo>
                <a:lnTo>
                  <a:pt x="8704" y="2846"/>
                </a:lnTo>
                <a:lnTo>
                  <a:pt x="8851" y="2867"/>
                </a:lnTo>
                <a:lnTo>
                  <a:pt x="8893" y="2742"/>
                </a:lnTo>
                <a:lnTo>
                  <a:pt x="8976" y="2679"/>
                </a:lnTo>
                <a:lnTo>
                  <a:pt x="9060" y="2616"/>
                </a:lnTo>
                <a:lnTo>
                  <a:pt x="9165" y="2616"/>
                </a:lnTo>
                <a:lnTo>
                  <a:pt x="9269" y="2554"/>
                </a:lnTo>
                <a:lnTo>
                  <a:pt x="9311" y="2470"/>
                </a:lnTo>
                <a:lnTo>
                  <a:pt x="9269" y="2365"/>
                </a:lnTo>
                <a:lnTo>
                  <a:pt x="9207" y="2219"/>
                </a:lnTo>
                <a:lnTo>
                  <a:pt x="9228" y="1905"/>
                </a:lnTo>
                <a:lnTo>
                  <a:pt x="9290" y="1821"/>
                </a:lnTo>
                <a:lnTo>
                  <a:pt x="9228" y="1717"/>
                </a:lnTo>
                <a:lnTo>
                  <a:pt x="9290" y="1696"/>
                </a:lnTo>
                <a:lnTo>
                  <a:pt x="9395" y="1570"/>
                </a:lnTo>
                <a:lnTo>
                  <a:pt x="9374" y="1507"/>
                </a:lnTo>
                <a:lnTo>
                  <a:pt x="9500" y="1424"/>
                </a:lnTo>
                <a:lnTo>
                  <a:pt x="9646" y="1486"/>
                </a:lnTo>
                <a:lnTo>
                  <a:pt x="9730" y="1466"/>
                </a:lnTo>
                <a:lnTo>
                  <a:pt x="9730" y="1403"/>
                </a:lnTo>
                <a:lnTo>
                  <a:pt x="9813" y="1298"/>
                </a:lnTo>
                <a:lnTo>
                  <a:pt x="10065" y="1298"/>
                </a:lnTo>
                <a:lnTo>
                  <a:pt x="10169" y="1382"/>
                </a:lnTo>
                <a:lnTo>
                  <a:pt x="10316" y="1528"/>
                </a:lnTo>
                <a:lnTo>
                  <a:pt x="10378" y="1633"/>
                </a:lnTo>
                <a:lnTo>
                  <a:pt x="10525" y="1654"/>
                </a:lnTo>
                <a:lnTo>
                  <a:pt x="10692" y="1696"/>
                </a:lnTo>
                <a:lnTo>
                  <a:pt x="10755" y="1800"/>
                </a:lnTo>
                <a:lnTo>
                  <a:pt x="10860" y="1905"/>
                </a:lnTo>
                <a:lnTo>
                  <a:pt x="10839" y="2030"/>
                </a:lnTo>
                <a:lnTo>
                  <a:pt x="10734" y="2177"/>
                </a:lnTo>
                <a:lnTo>
                  <a:pt x="10755" y="2428"/>
                </a:lnTo>
                <a:lnTo>
                  <a:pt x="10839" y="2428"/>
                </a:lnTo>
                <a:lnTo>
                  <a:pt x="10839" y="2219"/>
                </a:lnTo>
                <a:lnTo>
                  <a:pt x="10985" y="2051"/>
                </a:lnTo>
                <a:lnTo>
                  <a:pt x="11111" y="2030"/>
                </a:lnTo>
                <a:lnTo>
                  <a:pt x="11194" y="1926"/>
                </a:lnTo>
                <a:lnTo>
                  <a:pt x="11194" y="1779"/>
                </a:lnTo>
                <a:lnTo>
                  <a:pt x="11299" y="1738"/>
                </a:lnTo>
                <a:lnTo>
                  <a:pt x="11404" y="1800"/>
                </a:lnTo>
                <a:lnTo>
                  <a:pt x="11487" y="1717"/>
                </a:lnTo>
                <a:lnTo>
                  <a:pt x="11487" y="1591"/>
                </a:lnTo>
                <a:lnTo>
                  <a:pt x="11425" y="1591"/>
                </a:lnTo>
                <a:lnTo>
                  <a:pt x="11362" y="1507"/>
                </a:lnTo>
                <a:lnTo>
                  <a:pt x="11299" y="1507"/>
                </a:lnTo>
                <a:lnTo>
                  <a:pt x="11278" y="1528"/>
                </a:lnTo>
                <a:lnTo>
                  <a:pt x="11278" y="1612"/>
                </a:lnTo>
                <a:lnTo>
                  <a:pt x="11215" y="1570"/>
                </a:lnTo>
                <a:lnTo>
                  <a:pt x="11194" y="1507"/>
                </a:lnTo>
                <a:lnTo>
                  <a:pt x="11153" y="1507"/>
                </a:lnTo>
                <a:lnTo>
                  <a:pt x="11153" y="1570"/>
                </a:lnTo>
                <a:lnTo>
                  <a:pt x="11111" y="1696"/>
                </a:lnTo>
                <a:lnTo>
                  <a:pt x="11090" y="1654"/>
                </a:lnTo>
                <a:lnTo>
                  <a:pt x="11048" y="1591"/>
                </a:lnTo>
                <a:lnTo>
                  <a:pt x="10964" y="1633"/>
                </a:lnTo>
                <a:lnTo>
                  <a:pt x="10943" y="1696"/>
                </a:lnTo>
                <a:lnTo>
                  <a:pt x="10901" y="1612"/>
                </a:lnTo>
                <a:lnTo>
                  <a:pt x="10881" y="1486"/>
                </a:lnTo>
                <a:lnTo>
                  <a:pt x="10839" y="1486"/>
                </a:lnTo>
                <a:lnTo>
                  <a:pt x="10776" y="1361"/>
                </a:lnTo>
                <a:lnTo>
                  <a:pt x="10734" y="1319"/>
                </a:lnTo>
                <a:lnTo>
                  <a:pt x="10650" y="1319"/>
                </a:lnTo>
                <a:lnTo>
                  <a:pt x="10567" y="1298"/>
                </a:lnTo>
                <a:lnTo>
                  <a:pt x="10420" y="1277"/>
                </a:lnTo>
                <a:lnTo>
                  <a:pt x="10357" y="1193"/>
                </a:lnTo>
                <a:lnTo>
                  <a:pt x="10378" y="1173"/>
                </a:lnTo>
                <a:lnTo>
                  <a:pt x="10546" y="1214"/>
                </a:lnTo>
                <a:lnTo>
                  <a:pt x="10692" y="1193"/>
                </a:lnTo>
                <a:lnTo>
                  <a:pt x="10797" y="1214"/>
                </a:lnTo>
                <a:lnTo>
                  <a:pt x="11048" y="1256"/>
                </a:lnTo>
                <a:lnTo>
                  <a:pt x="11194" y="1193"/>
                </a:lnTo>
                <a:lnTo>
                  <a:pt x="11299" y="984"/>
                </a:lnTo>
                <a:lnTo>
                  <a:pt x="11508" y="942"/>
                </a:lnTo>
                <a:lnTo>
                  <a:pt x="11613" y="859"/>
                </a:lnTo>
                <a:lnTo>
                  <a:pt x="11613" y="838"/>
                </a:lnTo>
                <a:lnTo>
                  <a:pt x="11529" y="796"/>
                </a:lnTo>
                <a:lnTo>
                  <a:pt x="11508" y="754"/>
                </a:lnTo>
                <a:lnTo>
                  <a:pt x="11425" y="733"/>
                </a:lnTo>
                <a:lnTo>
                  <a:pt x="11320" y="754"/>
                </a:lnTo>
                <a:lnTo>
                  <a:pt x="11194" y="608"/>
                </a:lnTo>
                <a:lnTo>
                  <a:pt x="11111" y="608"/>
                </a:lnTo>
                <a:lnTo>
                  <a:pt x="11006" y="733"/>
                </a:lnTo>
                <a:lnTo>
                  <a:pt x="10964" y="733"/>
                </a:lnTo>
                <a:lnTo>
                  <a:pt x="10943" y="691"/>
                </a:lnTo>
                <a:lnTo>
                  <a:pt x="11048" y="649"/>
                </a:lnTo>
                <a:lnTo>
                  <a:pt x="11048" y="566"/>
                </a:lnTo>
                <a:lnTo>
                  <a:pt x="10943" y="524"/>
                </a:lnTo>
                <a:lnTo>
                  <a:pt x="10901" y="482"/>
                </a:lnTo>
                <a:lnTo>
                  <a:pt x="10839" y="482"/>
                </a:lnTo>
                <a:lnTo>
                  <a:pt x="10776" y="608"/>
                </a:lnTo>
                <a:lnTo>
                  <a:pt x="10734" y="608"/>
                </a:lnTo>
                <a:lnTo>
                  <a:pt x="10734" y="524"/>
                </a:lnTo>
                <a:lnTo>
                  <a:pt x="10671" y="545"/>
                </a:lnTo>
                <a:lnTo>
                  <a:pt x="10650" y="587"/>
                </a:lnTo>
                <a:lnTo>
                  <a:pt x="10588" y="587"/>
                </a:lnTo>
                <a:lnTo>
                  <a:pt x="10567" y="545"/>
                </a:lnTo>
                <a:lnTo>
                  <a:pt x="10650" y="482"/>
                </a:lnTo>
                <a:lnTo>
                  <a:pt x="10650" y="419"/>
                </a:lnTo>
                <a:lnTo>
                  <a:pt x="10546" y="357"/>
                </a:lnTo>
                <a:lnTo>
                  <a:pt x="10420" y="357"/>
                </a:lnTo>
                <a:lnTo>
                  <a:pt x="10357" y="377"/>
                </a:lnTo>
                <a:lnTo>
                  <a:pt x="10337" y="545"/>
                </a:lnTo>
                <a:lnTo>
                  <a:pt x="10253" y="587"/>
                </a:lnTo>
                <a:lnTo>
                  <a:pt x="10253" y="649"/>
                </a:lnTo>
                <a:lnTo>
                  <a:pt x="10316" y="796"/>
                </a:lnTo>
                <a:lnTo>
                  <a:pt x="10316" y="880"/>
                </a:lnTo>
                <a:lnTo>
                  <a:pt x="10253" y="942"/>
                </a:lnTo>
                <a:lnTo>
                  <a:pt x="10211" y="838"/>
                </a:lnTo>
                <a:lnTo>
                  <a:pt x="10127" y="838"/>
                </a:lnTo>
                <a:lnTo>
                  <a:pt x="10127" y="859"/>
                </a:lnTo>
                <a:lnTo>
                  <a:pt x="10023" y="838"/>
                </a:lnTo>
                <a:lnTo>
                  <a:pt x="9897" y="901"/>
                </a:lnTo>
                <a:lnTo>
                  <a:pt x="9897" y="901"/>
                </a:lnTo>
                <a:lnTo>
                  <a:pt x="10002" y="754"/>
                </a:lnTo>
                <a:lnTo>
                  <a:pt x="10065" y="733"/>
                </a:lnTo>
                <a:lnTo>
                  <a:pt x="10127" y="608"/>
                </a:lnTo>
                <a:lnTo>
                  <a:pt x="10127" y="566"/>
                </a:lnTo>
                <a:lnTo>
                  <a:pt x="10065" y="566"/>
                </a:lnTo>
                <a:lnTo>
                  <a:pt x="9960" y="649"/>
                </a:lnTo>
                <a:lnTo>
                  <a:pt x="9897" y="649"/>
                </a:lnTo>
                <a:lnTo>
                  <a:pt x="9918" y="587"/>
                </a:lnTo>
                <a:lnTo>
                  <a:pt x="10002" y="524"/>
                </a:lnTo>
                <a:lnTo>
                  <a:pt x="10002" y="482"/>
                </a:lnTo>
                <a:lnTo>
                  <a:pt x="9897" y="461"/>
                </a:lnTo>
                <a:lnTo>
                  <a:pt x="9855" y="419"/>
                </a:lnTo>
                <a:lnTo>
                  <a:pt x="9960" y="377"/>
                </a:lnTo>
                <a:lnTo>
                  <a:pt x="10002" y="419"/>
                </a:lnTo>
                <a:lnTo>
                  <a:pt x="10127" y="419"/>
                </a:lnTo>
                <a:lnTo>
                  <a:pt x="10169" y="231"/>
                </a:lnTo>
                <a:lnTo>
                  <a:pt x="10169" y="168"/>
                </a:lnTo>
                <a:lnTo>
                  <a:pt x="10044" y="210"/>
                </a:lnTo>
                <a:lnTo>
                  <a:pt x="10002" y="147"/>
                </a:lnTo>
                <a:lnTo>
                  <a:pt x="10023" y="64"/>
                </a:lnTo>
                <a:lnTo>
                  <a:pt x="10002" y="1"/>
                </a:lnTo>
                <a:lnTo>
                  <a:pt x="9918" y="64"/>
                </a:lnTo>
                <a:lnTo>
                  <a:pt x="9855" y="64"/>
                </a:lnTo>
                <a:lnTo>
                  <a:pt x="9792"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00" name="Google Shape;10505;p32">
            <a:extLst>
              <a:ext uri="{FF2B5EF4-FFF2-40B4-BE49-F238E27FC236}">
                <a16:creationId xmlns:a16="http://schemas.microsoft.com/office/drawing/2014/main" id="{FB37CE5B-C436-B41C-B4B8-CDCBB0055CD9}"/>
              </a:ext>
            </a:extLst>
          </p:cNvPr>
          <p:cNvSpPr/>
          <p:nvPr/>
        </p:nvSpPr>
        <p:spPr>
          <a:xfrm>
            <a:off x="7949269" y="2450784"/>
            <a:ext cx="222606" cy="487404"/>
          </a:xfrm>
          <a:custGeom>
            <a:avLst/>
            <a:gdLst/>
            <a:ahLst/>
            <a:cxnLst/>
            <a:rect l="l" t="t" r="r" b="b"/>
            <a:pathLst>
              <a:path w="5755" h="12995" extrusionOk="0">
                <a:moveTo>
                  <a:pt x="3788" y="1"/>
                </a:moveTo>
                <a:lnTo>
                  <a:pt x="3725" y="21"/>
                </a:lnTo>
                <a:lnTo>
                  <a:pt x="3599" y="63"/>
                </a:lnTo>
                <a:lnTo>
                  <a:pt x="3474" y="1"/>
                </a:lnTo>
                <a:lnTo>
                  <a:pt x="3474" y="1"/>
                </a:lnTo>
                <a:lnTo>
                  <a:pt x="3495" y="105"/>
                </a:lnTo>
                <a:lnTo>
                  <a:pt x="3578" y="147"/>
                </a:lnTo>
                <a:lnTo>
                  <a:pt x="3599" y="293"/>
                </a:lnTo>
                <a:lnTo>
                  <a:pt x="3516" y="335"/>
                </a:lnTo>
                <a:lnTo>
                  <a:pt x="3495" y="524"/>
                </a:lnTo>
                <a:lnTo>
                  <a:pt x="3558" y="607"/>
                </a:lnTo>
                <a:lnTo>
                  <a:pt x="3558" y="754"/>
                </a:lnTo>
                <a:lnTo>
                  <a:pt x="3495" y="712"/>
                </a:lnTo>
                <a:lnTo>
                  <a:pt x="3453" y="733"/>
                </a:lnTo>
                <a:lnTo>
                  <a:pt x="3369" y="670"/>
                </a:lnTo>
                <a:lnTo>
                  <a:pt x="3244" y="649"/>
                </a:lnTo>
                <a:lnTo>
                  <a:pt x="3139" y="586"/>
                </a:lnTo>
                <a:lnTo>
                  <a:pt x="2951" y="524"/>
                </a:lnTo>
                <a:lnTo>
                  <a:pt x="2825" y="607"/>
                </a:lnTo>
                <a:lnTo>
                  <a:pt x="2637" y="607"/>
                </a:lnTo>
                <a:lnTo>
                  <a:pt x="2574" y="628"/>
                </a:lnTo>
                <a:lnTo>
                  <a:pt x="2679" y="796"/>
                </a:lnTo>
                <a:lnTo>
                  <a:pt x="2658" y="837"/>
                </a:lnTo>
                <a:lnTo>
                  <a:pt x="2658" y="921"/>
                </a:lnTo>
                <a:lnTo>
                  <a:pt x="2574" y="963"/>
                </a:lnTo>
                <a:lnTo>
                  <a:pt x="2658" y="1068"/>
                </a:lnTo>
                <a:lnTo>
                  <a:pt x="2553" y="1172"/>
                </a:lnTo>
                <a:lnTo>
                  <a:pt x="2511" y="1172"/>
                </a:lnTo>
                <a:lnTo>
                  <a:pt x="2428" y="1130"/>
                </a:lnTo>
                <a:lnTo>
                  <a:pt x="2323" y="1047"/>
                </a:lnTo>
                <a:lnTo>
                  <a:pt x="2198" y="1151"/>
                </a:lnTo>
                <a:lnTo>
                  <a:pt x="2114" y="1340"/>
                </a:lnTo>
                <a:lnTo>
                  <a:pt x="2030" y="1381"/>
                </a:lnTo>
                <a:lnTo>
                  <a:pt x="1988" y="1528"/>
                </a:lnTo>
                <a:lnTo>
                  <a:pt x="1926" y="1633"/>
                </a:lnTo>
                <a:lnTo>
                  <a:pt x="1842" y="1653"/>
                </a:lnTo>
                <a:lnTo>
                  <a:pt x="1842" y="1905"/>
                </a:lnTo>
                <a:lnTo>
                  <a:pt x="1905" y="1988"/>
                </a:lnTo>
                <a:lnTo>
                  <a:pt x="1988" y="2177"/>
                </a:lnTo>
                <a:lnTo>
                  <a:pt x="1926" y="2302"/>
                </a:lnTo>
                <a:lnTo>
                  <a:pt x="1779" y="2511"/>
                </a:lnTo>
                <a:lnTo>
                  <a:pt x="1612" y="2804"/>
                </a:lnTo>
                <a:lnTo>
                  <a:pt x="1591" y="2930"/>
                </a:lnTo>
                <a:lnTo>
                  <a:pt x="1507" y="3014"/>
                </a:lnTo>
                <a:lnTo>
                  <a:pt x="1298" y="3034"/>
                </a:lnTo>
                <a:lnTo>
                  <a:pt x="1110" y="3139"/>
                </a:lnTo>
                <a:lnTo>
                  <a:pt x="1110" y="3265"/>
                </a:lnTo>
                <a:lnTo>
                  <a:pt x="1193" y="3348"/>
                </a:lnTo>
                <a:lnTo>
                  <a:pt x="1193" y="3516"/>
                </a:lnTo>
                <a:lnTo>
                  <a:pt x="1151" y="3662"/>
                </a:lnTo>
                <a:lnTo>
                  <a:pt x="1089" y="3934"/>
                </a:lnTo>
                <a:lnTo>
                  <a:pt x="1089" y="4185"/>
                </a:lnTo>
                <a:lnTo>
                  <a:pt x="879" y="4687"/>
                </a:lnTo>
                <a:lnTo>
                  <a:pt x="879" y="4813"/>
                </a:lnTo>
                <a:lnTo>
                  <a:pt x="942" y="4897"/>
                </a:lnTo>
                <a:lnTo>
                  <a:pt x="963" y="5127"/>
                </a:lnTo>
                <a:lnTo>
                  <a:pt x="858" y="5252"/>
                </a:lnTo>
                <a:lnTo>
                  <a:pt x="649" y="5231"/>
                </a:lnTo>
                <a:lnTo>
                  <a:pt x="482" y="5211"/>
                </a:lnTo>
                <a:lnTo>
                  <a:pt x="377" y="5294"/>
                </a:lnTo>
                <a:lnTo>
                  <a:pt x="252" y="5524"/>
                </a:lnTo>
                <a:lnTo>
                  <a:pt x="210" y="5755"/>
                </a:lnTo>
                <a:lnTo>
                  <a:pt x="252" y="6068"/>
                </a:lnTo>
                <a:lnTo>
                  <a:pt x="314" y="6361"/>
                </a:lnTo>
                <a:lnTo>
                  <a:pt x="252" y="6550"/>
                </a:lnTo>
                <a:lnTo>
                  <a:pt x="314" y="6696"/>
                </a:lnTo>
                <a:lnTo>
                  <a:pt x="335" y="6926"/>
                </a:lnTo>
                <a:lnTo>
                  <a:pt x="314" y="7135"/>
                </a:lnTo>
                <a:lnTo>
                  <a:pt x="314" y="7345"/>
                </a:lnTo>
                <a:lnTo>
                  <a:pt x="461" y="7449"/>
                </a:lnTo>
                <a:lnTo>
                  <a:pt x="670" y="7659"/>
                </a:lnTo>
                <a:lnTo>
                  <a:pt x="628" y="7805"/>
                </a:lnTo>
                <a:lnTo>
                  <a:pt x="628" y="7972"/>
                </a:lnTo>
                <a:lnTo>
                  <a:pt x="356" y="8056"/>
                </a:lnTo>
                <a:lnTo>
                  <a:pt x="335" y="8161"/>
                </a:lnTo>
                <a:lnTo>
                  <a:pt x="461" y="8370"/>
                </a:lnTo>
                <a:lnTo>
                  <a:pt x="482" y="8642"/>
                </a:lnTo>
                <a:lnTo>
                  <a:pt x="565" y="8768"/>
                </a:lnTo>
                <a:lnTo>
                  <a:pt x="482" y="8914"/>
                </a:lnTo>
                <a:lnTo>
                  <a:pt x="482" y="9040"/>
                </a:lnTo>
                <a:lnTo>
                  <a:pt x="461" y="9123"/>
                </a:lnTo>
                <a:lnTo>
                  <a:pt x="273" y="9165"/>
                </a:lnTo>
                <a:lnTo>
                  <a:pt x="231" y="9228"/>
                </a:lnTo>
                <a:lnTo>
                  <a:pt x="314" y="9332"/>
                </a:lnTo>
                <a:lnTo>
                  <a:pt x="231" y="9395"/>
                </a:lnTo>
                <a:lnTo>
                  <a:pt x="168" y="9479"/>
                </a:lnTo>
                <a:lnTo>
                  <a:pt x="252" y="9625"/>
                </a:lnTo>
                <a:lnTo>
                  <a:pt x="273" y="10002"/>
                </a:lnTo>
                <a:lnTo>
                  <a:pt x="231" y="10086"/>
                </a:lnTo>
                <a:lnTo>
                  <a:pt x="147" y="10002"/>
                </a:lnTo>
                <a:lnTo>
                  <a:pt x="63" y="9939"/>
                </a:lnTo>
                <a:lnTo>
                  <a:pt x="63" y="9960"/>
                </a:lnTo>
                <a:lnTo>
                  <a:pt x="1" y="10023"/>
                </a:lnTo>
                <a:lnTo>
                  <a:pt x="21" y="10253"/>
                </a:lnTo>
                <a:lnTo>
                  <a:pt x="42" y="10337"/>
                </a:lnTo>
                <a:lnTo>
                  <a:pt x="63" y="10525"/>
                </a:lnTo>
                <a:lnTo>
                  <a:pt x="147" y="10546"/>
                </a:lnTo>
                <a:lnTo>
                  <a:pt x="168" y="10588"/>
                </a:lnTo>
                <a:lnTo>
                  <a:pt x="147" y="10734"/>
                </a:lnTo>
                <a:lnTo>
                  <a:pt x="273" y="10672"/>
                </a:lnTo>
                <a:lnTo>
                  <a:pt x="210" y="10567"/>
                </a:lnTo>
                <a:lnTo>
                  <a:pt x="231" y="10483"/>
                </a:lnTo>
                <a:lnTo>
                  <a:pt x="273" y="10483"/>
                </a:lnTo>
                <a:lnTo>
                  <a:pt x="252" y="10546"/>
                </a:lnTo>
                <a:lnTo>
                  <a:pt x="335" y="10588"/>
                </a:lnTo>
                <a:lnTo>
                  <a:pt x="377" y="10672"/>
                </a:lnTo>
                <a:lnTo>
                  <a:pt x="252" y="10755"/>
                </a:lnTo>
                <a:lnTo>
                  <a:pt x="231" y="10860"/>
                </a:lnTo>
                <a:lnTo>
                  <a:pt x="273" y="10944"/>
                </a:lnTo>
                <a:lnTo>
                  <a:pt x="252" y="11069"/>
                </a:lnTo>
                <a:lnTo>
                  <a:pt x="210" y="11111"/>
                </a:lnTo>
                <a:lnTo>
                  <a:pt x="273" y="11216"/>
                </a:lnTo>
                <a:lnTo>
                  <a:pt x="356" y="11257"/>
                </a:lnTo>
                <a:lnTo>
                  <a:pt x="440" y="11383"/>
                </a:lnTo>
                <a:lnTo>
                  <a:pt x="482" y="11425"/>
                </a:lnTo>
                <a:lnTo>
                  <a:pt x="586" y="11634"/>
                </a:lnTo>
                <a:lnTo>
                  <a:pt x="586" y="11801"/>
                </a:lnTo>
                <a:lnTo>
                  <a:pt x="733" y="11843"/>
                </a:lnTo>
                <a:lnTo>
                  <a:pt x="754" y="11948"/>
                </a:lnTo>
                <a:lnTo>
                  <a:pt x="858" y="12094"/>
                </a:lnTo>
                <a:lnTo>
                  <a:pt x="984" y="12011"/>
                </a:lnTo>
                <a:lnTo>
                  <a:pt x="1005" y="12136"/>
                </a:lnTo>
                <a:lnTo>
                  <a:pt x="942" y="12304"/>
                </a:lnTo>
                <a:lnTo>
                  <a:pt x="775" y="12325"/>
                </a:lnTo>
                <a:lnTo>
                  <a:pt x="754" y="12366"/>
                </a:lnTo>
                <a:lnTo>
                  <a:pt x="838" y="12429"/>
                </a:lnTo>
                <a:lnTo>
                  <a:pt x="858" y="12534"/>
                </a:lnTo>
                <a:lnTo>
                  <a:pt x="984" y="12555"/>
                </a:lnTo>
                <a:lnTo>
                  <a:pt x="1047" y="12848"/>
                </a:lnTo>
                <a:lnTo>
                  <a:pt x="963" y="12952"/>
                </a:lnTo>
                <a:lnTo>
                  <a:pt x="1005" y="12994"/>
                </a:lnTo>
                <a:lnTo>
                  <a:pt x="1151" y="12994"/>
                </a:lnTo>
                <a:lnTo>
                  <a:pt x="1423" y="12931"/>
                </a:lnTo>
                <a:lnTo>
                  <a:pt x="1570" y="12973"/>
                </a:lnTo>
                <a:lnTo>
                  <a:pt x="1695" y="12869"/>
                </a:lnTo>
                <a:lnTo>
                  <a:pt x="1674" y="12764"/>
                </a:lnTo>
                <a:lnTo>
                  <a:pt x="1612" y="12701"/>
                </a:lnTo>
                <a:lnTo>
                  <a:pt x="1695" y="12534"/>
                </a:lnTo>
                <a:lnTo>
                  <a:pt x="1884" y="12513"/>
                </a:lnTo>
                <a:lnTo>
                  <a:pt x="1905" y="12325"/>
                </a:lnTo>
                <a:lnTo>
                  <a:pt x="1926" y="12408"/>
                </a:lnTo>
                <a:lnTo>
                  <a:pt x="2135" y="12450"/>
                </a:lnTo>
                <a:lnTo>
                  <a:pt x="2260" y="12366"/>
                </a:lnTo>
                <a:lnTo>
                  <a:pt x="2365" y="12429"/>
                </a:lnTo>
                <a:lnTo>
                  <a:pt x="2449" y="12513"/>
                </a:lnTo>
                <a:lnTo>
                  <a:pt x="2553" y="12345"/>
                </a:lnTo>
                <a:lnTo>
                  <a:pt x="2616" y="12115"/>
                </a:lnTo>
                <a:lnTo>
                  <a:pt x="2679" y="12032"/>
                </a:lnTo>
                <a:lnTo>
                  <a:pt x="2721" y="11739"/>
                </a:lnTo>
                <a:lnTo>
                  <a:pt x="2762" y="11634"/>
                </a:lnTo>
                <a:lnTo>
                  <a:pt x="2658" y="11571"/>
                </a:lnTo>
                <a:lnTo>
                  <a:pt x="2679" y="11467"/>
                </a:lnTo>
                <a:lnTo>
                  <a:pt x="2783" y="11320"/>
                </a:lnTo>
                <a:lnTo>
                  <a:pt x="2679" y="11216"/>
                </a:lnTo>
                <a:lnTo>
                  <a:pt x="2783" y="11111"/>
                </a:lnTo>
                <a:lnTo>
                  <a:pt x="2658" y="11048"/>
                </a:lnTo>
                <a:lnTo>
                  <a:pt x="2721" y="10965"/>
                </a:lnTo>
                <a:lnTo>
                  <a:pt x="2658" y="10839"/>
                </a:lnTo>
                <a:lnTo>
                  <a:pt x="2762" y="10881"/>
                </a:lnTo>
                <a:lnTo>
                  <a:pt x="2930" y="10860"/>
                </a:lnTo>
                <a:lnTo>
                  <a:pt x="2783" y="10755"/>
                </a:lnTo>
                <a:lnTo>
                  <a:pt x="2846" y="10609"/>
                </a:lnTo>
                <a:lnTo>
                  <a:pt x="2846" y="10546"/>
                </a:lnTo>
                <a:lnTo>
                  <a:pt x="2658" y="10483"/>
                </a:lnTo>
                <a:lnTo>
                  <a:pt x="2888" y="10483"/>
                </a:lnTo>
                <a:lnTo>
                  <a:pt x="2762" y="10358"/>
                </a:lnTo>
                <a:lnTo>
                  <a:pt x="2679" y="10358"/>
                </a:lnTo>
                <a:lnTo>
                  <a:pt x="2742" y="10274"/>
                </a:lnTo>
                <a:lnTo>
                  <a:pt x="2783" y="10274"/>
                </a:lnTo>
                <a:lnTo>
                  <a:pt x="2825" y="10316"/>
                </a:lnTo>
                <a:lnTo>
                  <a:pt x="2888" y="10232"/>
                </a:lnTo>
                <a:lnTo>
                  <a:pt x="2867" y="10148"/>
                </a:lnTo>
                <a:lnTo>
                  <a:pt x="2972" y="10232"/>
                </a:lnTo>
                <a:lnTo>
                  <a:pt x="2993" y="10128"/>
                </a:lnTo>
                <a:lnTo>
                  <a:pt x="3076" y="10023"/>
                </a:lnTo>
                <a:lnTo>
                  <a:pt x="3160" y="10023"/>
                </a:lnTo>
                <a:lnTo>
                  <a:pt x="3139" y="9939"/>
                </a:lnTo>
                <a:lnTo>
                  <a:pt x="3181" y="9897"/>
                </a:lnTo>
                <a:lnTo>
                  <a:pt x="3202" y="9939"/>
                </a:lnTo>
                <a:lnTo>
                  <a:pt x="3181" y="10044"/>
                </a:lnTo>
                <a:lnTo>
                  <a:pt x="3265" y="10044"/>
                </a:lnTo>
                <a:lnTo>
                  <a:pt x="3369" y="9897"/>
                </a:lnTo>
                <a:lnTo>
                  <a:pt x="3453" y="9897"/>
                </a:lnTo>
                <a:lnTo>
                  <a:pt x="3516" y="9835"/>
                </a:lnTo>
                <a:lnTo>
                  <a:pt x="3495" y="9730"/>
                </a:lnTo>
                <a:lnTo>
                  <a:pt x="3411" y="9646"/>
                </a:lnTo>
                <a:lnTo>
                  <a:pt x="3286" y="9625"/>
                </a:lnTo>
                <a:lnTo>
                  <a:pt x="3181" y="9688"/>
                </a:lnTo>
                <a:lnTo>
                  <a:pt x="3139" y="9646"/>
                </a:lnTo>
                <a:lnTo>
                  <a:pt x="3055" y="9709"/>
                </a:lnTo>
                <a:lnTo>
                  <a:pt x="2972" y="9604"/>
                </a:lnTo>
                <a:lnTo>
                  <a:pt x="2846" y="9563"/>
                </a:lnTo>
                <a:lnTo>
                  <a:pt x="2762" y="9521"/>
                </a:lnTo>
                <a:lnTo>
                  <a:pt x="2616" y="9542"/>
                </a:lnTo>
                <a:lnTo>
                  <a:pt x="2616" y="9604"/>
                </a:lnTo>
                <a:lnTo>
                  <a:pt x="2553" y="9542"/>
                </a:lnTo>
                <a:lnTo>
                  <a:pt x="2407" y="9542"/>
                </a:lnTo>
                <a:lnTo>
                  <a:pt x="2365" y="9500"/>
                </a:lnTo>
                <a:lnTo>
                  <a:pt x="2470" y="9479"/>
                </a:lnTo>
                <a:lnTo>
                  <a:pt x="2553" y="9521"/>
                </a:lnTo>
                <a:lnTo>
                  <a:pt x="2637" y="9395"/>
                </a:lnTo>
                <a:lnTo>
                  <a:pt x="2679" y="9437"/>
                </a:lnTo>
                <a:lnTo>
                  <a:pt x="2783" y="9416"/>
                </a:lnTo>
                <a:lnTo>
                  <a:pt x="2825" y="9332"/>
                </a:lnTo>
                <a:lnTo>
                  <a:pt x="2930" y="9374"/>
                </a:lnTo>
                <a:lnTo>
                  <a:pt x="2972" y="9416"/>
                </a:lnTo>
                <a:lnTo>
                  <a:pt x="3034" y="9416"/>
                </a:lnTo>
                <a:lnTo>
                  <a:pt x="3055" y="9332"/>
                </a:lnTo>
                <a:lnTo>
                  <a:pt x="3097" y="9416"/>
                </a:lnTo>
                <a:lnTo>
                  <a:pt x="3244" y="9437"/>
                </a:lnTo>
                <a:lnTo>
                  <a:pt x="3202" y="9521"/>
                </a:lnTo>
                <a:lnTo>
                  <a:pt x="3306" y="9563"/>
                </a:lnTo>
                <a:lnTo>
                  <a:pt x="3474" y="9542"/>
                </a:lnTo>
                <a:lnTo>
                  <a:pt x="3495" y="9416"/>
                </a:lnTo>
                <a:lnTo>
                  <a:pt x="3662" y="9270"/>
                </a:lnTo>
                <a:lnTo>
                  <a:pt x="3725" y="9102"/>
                </a:lnTo>
                <a:lnTo>
                  <a:pt x="3599" y="8977"/>
                </a:lnTo>
                <a:lnTo>
                  <a:pt x="3599" y="8893"/>
                </a:lnTo>
                <a:lnTo>
                  <a:pt x="3453" y="8788"/>
                </a:lnTo>
                <a:lnTo>
                  <a:pt x="3474" y="8747"/>
                </a:lnTo>
                <a:lnTo>
                  <a:pt x="3265" y="8579"/>
                </a:lnTo>
                <a:lnTo>
                  <a:pt x="3244" y="8475"/>
                </a:lnTo>
                <a:lnTo>
                  <a:pt x="3160" y="8391"/>
                </a:lnTo>
                <a:lnTo>
                  <a:pt x="3055" y="8516"/>
                </a:lnTo>
                <a:lnTo>
                  <a:pt x="2993" y="8433"/>
                </a:lnTo>
                <a:lnTo>
                  <a:pt x="2951" y="8454"/>
                </a:lnTo>
                <a:lnTo>
                  <a:pt x="2951" y="8349"/>
                </a:lnTo>
                <a:lnTo>
                  <a:pt x="2867" y="8349"/>
                </a:lnTo>
                <a:lnTo>
                  <a:pt x="2825" y="8244"/>
                </a:lnTo>
                <a:lnTo>
                  <a:pt x="2742" y="8182"/>
                </a:lnTo>
                <a:lnTo>
                  <a:pt x="2825" y="8077"/>
                </a:lnTo>
                <a:lnTo>
                  <a:pt x="2762" y="7952"/>
                </a:lnTo>
                <a:lnTo>
                  <a:pt x="2825" y="7931"/>
                </a:lnTo>
                <a:lnTo>
                  <a:pt x="2825" y="7847"/>
                </a:lnTo>
                <a:lnTo>
                  <a:pt x="2742" y="7826"/>
                </a:lnTo>
                <a:lnTo>
                  <a:pt x="2825" y="7721"/>
                </a:lnTo>
                <a:lnTo>
                  <a:pt x="2783" y="7533"/>
                </a:lnTo>
                <a:lnTo>
                  <a:pt x="2825" y="7512"/>
                </a:lnTo>
                <a:lnTo>
                  <a:pt x="2867" y="7554"/>
                </a:lnTo>
                <a:lnTo>
                  <a:pt x="2888" y="7449"/>
                </a:lnTo>
                <a:lnTo>
                  <a:pt x="2825" y="7345"/>
                </a:lnTo>
                <a:lnTo>
                  <a:pt x="2846" y="7198"/>
                </a:lnTo>
                <a:lnTo>
                  <a:pt x="2825" y="7073"/>
                </a:lnTo>
                <a:lnTo>
                  <a:pt x="2846" y="7010"/>
                </a:lnTo>
                <a:lnTo>
                  <a:pt x="2825" y="6884"/>
                </a:lnTo>
                <a:lnTo>
                  <a:pt x="2679" y="6696"/>
                </a:lnTo>
                <a:lnTo>
                  <a:pt x="2679" y="6696"/>
                </a:lnTo>
                <a:lnTo>
                  <a:pt x="2783" y="6759"/>
                </a:lnTo>
                <a:lnTo>
                  <a:pt x="2951" y="6717"/>
                </a:lnTo>
                <a:lnTo>
                  <a:pt x="3055" y="6571"/>
                </a:lnTo>
                <a:lnTo>
                  <a:pt x="2993" y="6466"/>
                </a:lnTo>
                <a:lnTo>
                  <a:pt x="3034" y="6403"/>
                </a:lnTo>
                <a:lnTo>
                  <a:pt x="3139" y="6424"/>
                </a:lnTo>
                <a:lnTo>
                  <a:pt x="3286" y="6299"/>
                </a:lnTo>
                <a:lnTo>
                  <a:pt x="3286" y="6236"/>
                </a:lnTo>
                <a:lnTo>
                  <a:pt x="3202" y="6236"/>
                </a:lnTo>
                <a:lnTo>
                  <a:pt x="3265" y="6131"/>
                </a:lnTo>
                <a:lnTo>
                  <a:pt x="3348" y="6047"/>
                </a:lnTo>
                <a:lnTo>
                  <a:pt x="3390" y="6089"/>
                </a:lnTo>
                <a:lnTo>
                  <a:pt x="3453" y="6089"/>
                </a:lnTo>
                <a:lnTo>
                  <a:pt x="3474" y="5964"/>
                </a:lnTo>
                <a:lnTo>
                  <a:pt x="3516" y="5964"/>
                </a:lnTo>
                <a:lnTo>
                  <a:pt x="3558" y="6047"/>
                </a:lnTo>
                <a:lnTo>
                  <a:pt x="3620" y="5964"/>
                </a:lnTo>
                <a:lnTo>
                  <a:pt x="3620" y="5838"/>
                </a:lnTo>
                <a:lnTo>
                  <a:pt x="3683" y="5734"/>
                </a:lnTo>
                <a:lnTo>
                  <a:pt x="3788" y="5734"/>
                </a:lnTo>
                <a:lnTo>
                  <a:pt x="3788" y="5817"/>
                </a:lnTo>
                <a:lnTo>
                  <a:pt x="3871" y="5817"/>
                </a:lnTo>
                <a:lnTo>
                  <a:pt x="3913" y="5713"/>
                </a:lnTo>
                <a:lnTo>
                  <a:pt x="4039" y="5629"/>
                </a:lnTo>
                <a:lnTo>
                  <a:pt x="4018" y="5524"/>
                </a:lnTo>
                <a:lnTo>
                  <a:pt x="4018" y="5420"/>
                </a:lnTo>
                <a:lnTo>
                  <a:pt x="4102" y="5503"/>
                </a:lnTo>
                <a:lnTo>
                  <a:pt x="4206" y="5378"/>
                </a:lnTo>
                <a:lnTo>
                  <a:pt x="4290" y="5378"/>
                </a:lnTo>
                <a:lnTo>
                  <a:pt x="4395" y="5190"/>
                </a:lnTo>
                <a:lnTo>
                  <a:pt x="4395" y="5001"/>
                </a:lnTo>
                <a:lnTo>
                  <a:pt x="4457" y="4897"/>
                </a:lnTo>
                <a:lnTo>
                  <a:pt x="4541" y="4897"/>
                </a:lnTo>
                <a:lnTo>
                  <a:pt x="4646" y="4771"/>
                </a:lnTo>
                <a:lnTo>
                  <a:pt x="4562" y="4771"/>
                </a:lnTo>
                <a:lnTo>
                  <a:pt x="4499" y="4666"/>
                </a:lnTo>
                <a:lnTo>
                  <a:pt x="4562" y="4625"/>
                </a:lnTo>
                <a:lnTo>
                  <a:pt x="4541" y="4562"/>
                </a:lnTo>
                <a:lnTo>
                  <a:pt x="4436" y="4562"/>
                </a:lnTo>
                <a:lnTo>
                  <a:pt x="4332" y="4457"/>
                </a:lnTo>
                <a:lnTo>
                  <a:pt x="4457" y="4415"/>
                </a:lnTo>
                <a:lnTo>
                  <a:pt x="4436" y="4332"/>
                </a:lnTo>
                <a:lnTo>
                  <a:pt x="4520" y="4164"/>
                </a:lnTo>
                <a:lnTo>
                  <a:pt x="4541" y="4081"/>
                </a:lnTo>
                <a:lnTo>
                  <a:pt x="4499" y="3997"/>
                </a:lnTo>
                <a:lnTo>
                  <a:pt x="4415" y="3997"/>
                </a:lnTo>
                <a:lnTo>
                  <a:pt x="4395" y="3934"/>
                </a:lnTo>
                <a:lnTo>
                  <a:pt x="4415" y="3892"/>
                </a:lnTo>
                <a:lnTo>
                  <a:pt x="4499" y="3934"/>
                </a:lnTo>
                <a:lnTo>
                  <a:pt x="4520" y="3955"/>
                </a:lnTo>
                <a:lnTo>
                  <a:pt x="4541" y="3955"/>
                </a:lnTo>
                <a:lnTo>
                  <a:pt x="4541" y="3871"/>
                </a:lnTo>
                <a:lnTo>
                  <a:pt x="4436" y="3850"/>
                </a:lnTo>
                <a:lnTo>
                  <a:pt x="4541" y="3788"/>
                </a:lnTo>
                <a:lnTo>
                  <a:pt x="4625" y="3788"/>
                </a:lnTo>
                <a:lnTo>
                  <a:pt x="4729" y="3725"/>
                </a:lnTo>
                <a:lnTo>
                  <a:pt x="4646" y="3662"/>
                </a:lnTo>
                <a:lnTo>
                  <a:pt x="4562" y="3516"/>
                </a:lnTo>
                <a:lnTo>
                  <a:pt x="4646" y="3537"/>
                </a:lnTo>
                <a:lnTo>
                  <a:pt x="4708" y="3620"/>
                </a:lnTo>
                <a:lnTo>
                  <a:pt x="4813" y="3578"/>
                </a:lnTo>
                <a:lnTo>
                  <a:pt x="4834" y="3474"/>
                </a:lnTo>
                <a:lnTo>
                  <a:pt x="4855" y="3369"/>
                </a:lnTo>
                <a:lnTo>
                  <a:pt x="4918" y="3327"/>
                </a:lnTo>
                <a:lnTo>
                  <a:pt x="4980" y="3453"/>
                </a:lnTo>
                <a:lnTo>
                  <a:pt x="5064" y="3348"/>
                </a:lnTo>
                <a:lnTo>
                  <a:pt x="5127" y="3453"/>
                </a:lnTo>
                <a:lnTo>
                  <a:pt x="5190" y="3474"/>
                </a:lnTo>
                <a:lnTo>
                  <a:pt x="5252" y="3369"/>
                </a:lnTo>
                <a:lnTo>
                  <a:pt x="5357" y="3432"/>
                </a:lnTo>
                <a:lnTo>
                  <a:pt x="5483" y="3348"/>
                </a:lnTo>
                <a:lnTo>
                  <a:pt x="5545" y="3432"/>
                </a:lnTo>
                <a:lnTo>
                  <a:pt x="5671" y="3432"/>
                </a:lnTo>
                <a:lnTo>
                  <a:pt x="5713" y="3369"/>
                </a:lnTo>
                <a:lnTo>
                  <a:pt x="5755" y="3411"/>
                </a:lnTo>
                <a:lnTo>
                  <a:pt x="5755" y="3265"/>
                </a:lnTo>
                <a:lnTo>
                  <a:pt x="5671" y="3202"/>
                </a:lnTo>
                <a:lnTo>
                  <a:pt x="5587" y="2993"/>
                </a:lnTo>
                <a:lnTo>
                  <a:pt x="5462" y="2951"/>
                </a:lnTo>
                <a:lnTo>
                  <a:pt x="5399" y="2762"/>
                </a:lnTo>
                <a:lnTo>
                  <a:pt x="5462" y="2700"/>
                </a:lnTo>
                <a:lnTo>
                  <a:pt x="5462" y="2490"/>
                </a:lnTo>
                <a:lnTo>
                  <a:pt x="5441" y="2386"/>
                </a:lnTo>
                <a:lnTo>
                  <a:pt x="5462" y="2302"/>
                </a:lnTo>
                <a:lnTo>
                  <a:pt x="5399" y="2093"/>
                </a:lnTo>
                <a:lnTo>
                  <a:pt x="5357" y="1988"/>
                </a:lnTo>
                <a:lnTo>
                  <a:pt x="5336" y="1842"/>
                </a:lnTo>
                <a:lnTo>
                  <a:pt x="5378" y="1758"/>
                </a:lnTo>
                <a:lnTo>
                  <a:pt x="5357" y="1633"/>
                </a:lnTo>
                <a:lnTo>
                  <a:pt x="5190" y="1591"/>
                </a:lnTo>
                <a:lnTo>
                  <a:pt x="5190" y="1486"/>
                </a:lnTo>
                <a:lnTo>
                  <a:pt x="5252" y="1361"/>
                </a:lnTo>
                <a:lnTo>
                  <a:pt x="5190" y="1172"/>
                </a:lnTo>
                <a:lnTo>
                  <a:pt x="5252" y="1068"/>
                </a:lnTo>
                <a:lnTo>
                  <a:pt x="5190" y="1005"/>
                </a:lnTo>
                <a:lnTo>
                  <a:pt x="5127" y="1005"/>
                </a:lnTo>
                <a:lnTo>
                  <a:pt x="5022" y="858"/>
                </a:lnTo>
                <a:lnTo>
                  <a:pt x="4939" y="858"/>
                </a:lnTo>
                <a:lnTo>
                  <a:pt x="4876" y="754"/>
                </a:lnTo>
                <a:lnTo>
                  <a:pt x="4771" y="628"/>
                </a:lnTo>
                <a:lnTo>
                  <a:pt x="4708" y="607"/>
                </a:lnTo>
                <a:lnTo>
                  <a:pt x="4604" y="545"/>
                </a:lnTo>
                <a:lnTo>
                  <a:pt x="4395" y="524"/>
                </a:lnTo>
                <a:lnTo>
                  <a:pt x="4227" y="419"/>
                </a:lnTo>
                <a:lnTo>
                  <a:pt x="4018" y="189"/>
                </a:lnTo>
                <a:lnTo>
                  <a:pt x="3892" y="105"/>
                </a:lnTo>
                <a:lnTo>
                  <a:pt x="3788"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01" name="Google Shape;10506;p32">
            <a:extLst>
              <a:ext uri="{FF2B5EF4-FFF2-40B4-BE49-F238E27FC236}">
                <a16:creationId xmlns:a16="http://schemas.microsoft.com/office/drawing/2014/main" id="{DD7A1BA0-9546-216A-B067-637B828CEE19}"/>
              </a:ext>
            </a:extLst>
          </p:cNvPr>
          <p:cNvSpPr/>
          <p:nvPr/>
        </p:nvSpPr>
        <p:spPr>
          <a:xfrm>
            <a:off x="8185606" y="2794535"/>
            <a:ext cx="89042" cy="78503"/>
          </a:xfrm>
          <a:custGeom>
            <a:avLst/>
            <a:gdLst/>
            <a:ahLst/>
            <a:cxnLst/>
            <a:rect l="l" t="t" r="r" b="b"/>
            <a:pathLst>
              <a:path w="2302" h="2093" extrusionOk="0">
                <a:moveTo>
                  <a:pt x="1026" y="0"/>
                </a:moveTo>
                <a:lnTo>
                  <a:pt x="1026" y="63"/>
                </a:lnTo>
                <a:lnTo>
                  <a:pt x="942" y="63"/>
                </a:lnTo>
                <a:lnTo>
                  <a:pt x="942" y="105"/>
                </a:lnTo>
                <a:lnTo>
                  <a:pt x="1005" y="167"/>
                </a:lnTo>
                <a:lnTo>
                  <a:pt x="900" y="230"/>
                </a:lnTo>
                <a:lnTo>
                  <a:pt x="837" y="209"/>
                </a:lnTo>
                <a:lnTo>
                  <a:pt x="628" y="209"/>
                </a:lnTo>
                <a:lnTo>
                  <a:pt x="607" y="147"/>
                </a:lnTo>
                <a:lnTo>
                  <a:pt x="586" y="251"/>
                </a:lnTo>
                <a:lnTo>
                  <a:pt x="481" y="230"/>
                </a:lnTo>
                <a:lnTo>
                  <a:pt x="335" y="272"/>
                </a:lnTo>
                <a:lnTo>
                  <a:pt x="335" y="356"/>
                </a:lnTo>
                <a:lnTo>
                  <a:pt x="272" y="356"/>
                </a:lnTo>
                <a:lnTo>
                  <a:pt x="84" y="439"/>
                </a:lnTo>
                <a:lnTo>
                  <a:pt x="0" y="544"/>
                </a:lnTo>
                <a:lnTo>
                  <a:pt x="21" y="900"/>
                </a:lnTo>
                <a:lnTo>
                  <a:pt x="84" y="900"/>
                </a:lnTo>
                <a:lnTo>
                  <a:pt x="126" y="879"/>
                </a:lnTo>
                <a:lnTo>
                  <a:pt x="230" y="900"/>
                </a:lnTo>
                <a:lnTo>
                  <a:pt x="189" y="983"/>
                </a:lnTo>
                <a:lnTo>
                  <a:pt x="105" y="983"/>
                </a:lnTo>
                <a:lnTo>
                  <a:pt x="105" y="1151"/>
                </a:lnTo>
                <a:lnTo>
                  <a:pt x="209" y="1276"/>
                </a:lnTo>
                <a:lnTo>
                  <a:pt x="377" y="1423"/>
                </a:lnTo>
                <a:lnTo>
                  <a:pt x="419" y="1423"/>
                </a:lnTo>
                <a:lnTo>
                  <a:pt x="419" y="1318"/>
                </a:lnTo>
                <a:lnTo>
                  <a:pt x="544" y="1214"/>
                </a:lnTo>
                <a:lnTo>
                  <a:pt x="586" y="1318"/>
                </a:lnTo>
                <a:lnTo>
                  <a:pt x="523" y="1611"/>
                </a:lnTo>
                <a:lnTo>
                  <a:pt x="523" y="1695"/>
                </a:lnTo>
                <a:lnTo>
                  <a:pt x="586" y="1674"/>
                </a:lnTo>
                <a:lnTo>
                  <a:pt x="754" y="1569"/>
                </a:lnTo>
                <a:lnTo>
                  <a:pt x="900" y="1507"/>
                </a:lnTo>
                <a:lnTo>
                  <a:pt x="1046" y="1632"/>
                </a:lnTo>
                <a:lnTo>
                  <a:pt x="1130" y="1611"/>
                </a:lnTo>
                <a:lnTo>
                  <a:pt x="1151" y="1507"/>
                </a:lnTo>
                <a:lnTo>
                  <a:pt x="1235" y="1590"/>
                </a:lnTo>
                <a:lnTo>
                  <a:pt x="1277" y="1674"/>
                </a:lnTo>
                <a:lnTo>
                  <a:pt x="1339" y="1674"/>
                </a:lnTo>
                <a:lnTo>
                  <a:pt x="1528" y="1779"/>
                </a:lnTo>
                <a:lnTo>
                  <a:pt x="1570" y="1925"/>
                </a:lnTo>
                <a:lnTo>
                  <a:pt x="1695" y="1967"/>
                </a:lnTo>
                <a:lnTo>
                  <a:pt x="1779" y="2092"/>
                </a:lnTo>
                <a:lnTo>
                  <a:pt x="1988" y="2009"/>
                </a:lnTo>
                <a:lnTo>
                  <a:pt x="2155" y="2030"/>
                </a:lnTo>
                <a:lnTo>
                  <a:pt x="2260" y="1904"/>
                </a:lnTo>
                <a:lnTo>
                  <a:pt x="2218" y="1800"/>
                </a:lnTo>
                <a:lnTo>
                  <a:pt x="2302" y="1716"/>
                </a:lnTo>
                <a:lnTo>
                  <a:pt x="2302" y="1611"/>
                </a:lnTo>
                <a:lnTo>
                  <a:pt x="2051" y="1109"/>
                </a:lnTo>
                <a:lnTo>
                  <a:pt x="2093" y="691"/>
                </a:lnTo>
                <a:lnTo>
                  <a:pt x="2155" y="649"/>
                </a:lnTo>
                <a:lnTo>
                  <a:pt x="2197" y="481"/>
                </a:lnTo>
                <a:lnTo>
                  <a:pt x="2281" y="356"/>
                </a:lnTo>
                <a:lnTo>
                  <a:pt x="2302" y="335"/>
                </a:lnTo>
                <a:lnTo>
                  <a:pt x="2302" y="314"/>
                </a:lnTo>
                <a:lnTo>
                  <a:pt x="2260" y="230"/>
                </a:lnTo>
                <a:lnTo>
                  <a:pt x="2218" y="272"/>
                </a:lnTo>
                <a:lnTo>
                  <a:pt x="1758" y="251"/>
                </a:lnTo>
                <a:lnTo>
                  <a:pt x="1570" y="126"/>
                </a:lnTo>
                <a:lnTo>
                  <a:pt x="1339" y="126"/>
                </a:lnTo>
                <a:lnTo>
                  <a:pt x="1235" y="63"/>
                </a:lnTo>
                <a:lnTo>
                  <a:pt x="1130" y="105"/>
                </a:lnTo>
                <a:lnTo>
                  <a:pt x="1026" y="0"/>
                </a:lnTo>
                <a:close/>
              </a:path>
            </a:pathLst>
          </a:custGeom>
          <a:solidFill>
            <a:srgbClr val="FFFF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02" name="Google Shape;10507;p32">
            <a:extLst>
              <a:ext uri="{FF2B5EF4-FFF2-40B4-BE49-F238E27FC236}">
                <a16:creationId xmlns:a16="http://schemas.microsoft.com/office/drawing/2014/main" id="{A880E5CF-D995-5D45-9AFC-AC4EAC619A95}"/>
              </a:ext>
            </a:extLst>
          </p:cNvPr>
          <p:cNvSpPr/>
          <p:nvPr/>
        </p:nvSpPr>
        <p:spPr>
          <a:xfrm>
            <a:off x="8144335" y="2851021"/>
            <a:ext cx="141647" cy="74601"/>
          </a:xfrm>
          <a:custGeom>
            <a:avLst/>
            <a:gdLst/>
            <a:ahLst/>
            <a:cxnLst/>
            <a:rect l="l" t="t" r="r" b="b"/>
            <a:pathLst>
              <a:path w="3662" h="1989" extrusionOk="0">
                <a:moveTo>
                  <a:pt x="1967" y="1"/>
                </a:moveTo>
                <a:lnTo>
                  <a:pt x="1821" y="63"/>
                </a:lnTo>
                <a:lnTo>
                  <a:pt x="1653" y="168"/>
                </a:lnTo>
                <a:lnTo>
                  <a:pt x="1590" y="189"/>
                </a:lnTo>
                <a:lnTo>
                  <a:pt x="1590" y="314"/>
                </a:lnTo>
                <a:lnTo>
                  <a:pt x="1653" y="586"/>
                </a:lnTo>
                <a:lnTo>
                  <a:pt x="1590" y="754"/>
                </a:lnTo>
                <a:lnTo>
                  <a:pt x="1402" y="963"/>
                </a:lnTo>
                <a:lnTo>
                  <a:pt x="1256" y="963"/>
                </a:lnTo>
                <a:lnTo>
                  <a:pt x="1130" y="838"/>
                </a:lnTo>
                <a:lnTo>
                  <a:pt x="1130" y="733"/>
                </a:lnTo>
                <a:lnTo>
                  <a:pt x="837" y="440"/>
                </a:lnTo>
                <a:lnTo>
                  <a:pt x="837" y="294"/>
                </a:lnTo>
                <a:lnTo>
                  <a:pt x="774" y="294"/>
                </a:lnTo>
                <a:lnTo>
                  <a:pt x="670" y="398"/>
                </a:lnTo>
                <a:lnTo>
                  <a:pt x="523" y="419"/>
                </a:lnTo>
                <a:lnTo>
                  <a:pt x="460" y="461"/>
                </a:lnTo>
                <a:lnTo>
                  <a:pt x="335" y="461"/>
                </a:lnTo>
                <a:lnTo>
                  <a:pt x="251" y="607"/>
                </a:lnTo>
                <a:lnTo>
                  <a:pt x="293" y="733"/>
                </a:lnTo>
                <a:lnTo>
                  <a:pt x="230" y="712"/>
                </a:lnTo>
                <a:lnTo>
                  <a:pt x="230" y="921"/>
                </a:lnTo>
                <a:lnTo>
                  <a:pt x="84" y="1110"/>
                </a:lnTo>
                <a:lnTo>
                  <a:pt x="84" y="1214"/>
                </a:lnTo>
                <a:lnTo>
                  <a:pt x="84" y="1319"/>
                </a:lnTo>
                <a:lnTo>
                  <a:pt x="0" y="1382"/>
                </a:lnTo>
                <a:lnTo>
                  <a:pt x="42" y="1674"/>
                </a:lnTo>
                <a:lnTo>
                  <a:pt x="126" y="1737"/>
                </a:lnTo>
                <a:lnTo>
                  <a:pt x="126" y="1758"/>
                </a:lnTo>
                <a:lnTo>
                  <a:pt x="230" y="1737"/>
                </a:lnTo>
                <a:lnTo>
                  <a:pt x="251" y="1591"/>
                </a:lnTo>
                <a:lnTo>
                  <a:pt x="440" y="1465"/>
                </a:lnTo>
                <a:lnTo>
                  <a:pt x="670" y="1382"/>
                </a:lnTo>
                <a:lnTo>
                  <a:pt x="879" y="1423"/>
                </a:lnTo>
                <a:lnTo>
                  <a:pt x="1025" y="1423"/>
                </a:lnTo>
                <a:lnTo>
                  <a:pt x="1088" y="1465"/>
                </a:lnTo>
                <a:lnTo>
                  <a:pt x="1235" y="1382"/>
                </a:lnTo>
                <a:lnTo>
                  <a:pt x="1339" y="1361"/>
                </a:lnTo>
                <a:lnTo>
                  <a:pt x="1360" y="1444"/>
                </a:lnTo>
                <a:lnTo>
                  <a:pt x="1465" y="1444"/>
                </a:lnTo>
                <a:lnTo>
                  <a:pt x="1548" y="1549"/>
                </a:lnTo>
                <a:lnTo>
                  <a:pt x="1716" y="1549"/>
                </a:lnTo>
                <a:lnTo>
                  <a:pt x="1779" y="1570"/>
                </a:lnTo>
                <a:lnTo>
                  <a:pt x="1967" y="1444"/>
                </a:lnTo>
                <a:lnTo>
                  <a:pt x="2176" y="1549"/>
                </a:lnTo>
                <a:lnTo>
                  <a:pt x="2344" y="1570"/>
                </a:lnTo>
                <a:lnTo>
                  <a:pt x="2511" y="1758"/>
                </a:lnTo>
                <a:lnTo>
                  <a:pt x="2637" y="1758"/>
                </a:lnTo>
                <a:lnTo>
                  <a:pt x="2762" y="1946"/>
                </a:lnTo>
                <a:lnTo>
                  <a:pt x="2929" y="1967"/>
                </a:lnTo>
                <a:lnTo>
                  <a:pt x="2971" y="1988"/>
                </a:lnTo>
                <a:lnTo>
                  <a:pt x="3160" y="1905"/>
                </a:lnTo>
                <a:lnTo>
                  <a:pt x="3390" y="1884"/>
                </a:lnTo>
                <a:lnTo>
                  <a:pt x="3432" y="1737"/>
                </a:lnTo>
                <a:lnTo>
                  <a:pt x="3536" y="1674"/>
                </a:lnTo>
                <a:lnTo>
                  <a:pt x="3578" y="1570"/>
                </a:lnTo>
                <a:lnTo>
                  <a:pt x="3662" y="1549"/>
                </a:lnTo>
                <a:lnTo>
                  <a:pt x="3662" y="1382"/>
                </a:lnTo>
                <a:lnTo>
                  <a:pt x="3578" y="1277"/>
                </a:lnTo>
                <a:lnTo>
                  <a:pt x="3494" y="1110"/>
                </a:lnTo>
                <a:lnTo>
                  <a:pt x="3473" y="1047"/>
                </a:lnTo>
                <a:lnTo>
                  <a:pt x="3390" y="921"/>
                </a:lnTo>
                <a:lnTo>
                  <a:pt x="3432" y="838"/>
                </a:lnTo>
                <a:lnTo>
                  <a:pt x="3369" y="733"/>
                </a:lnTo>
                <a:lnTo>
                  <a:pt x="3327" y="712"/>
                </a:lnTo>
                <a:lnTo>
                  <a:pt x="3348" y="649"/>
                </a:lnTo>
                <a:lnTo>
                  <a:pt x="3348" y="545"/>
                </a:lnTo>
                <a:lnTo>
                  <a:pt x="3055" y="503"/>
                </a:lnTo>
                <a:lnTo>
                  <a:pt x="2846" y="586"/>
                </a:lnTo>
                <a:lnTo>
                  <a:pt x="2762" y="461"/>
                </a:lnTo>
                <a:lnTo>
                  <a:pt x="2637" y="419"/>
                </a:lnTo>
                <a:lnTo>
                  <a:pt x="2595" y="273"/>
                </a:lnTo>
                <a:lnTo>
                  <a:pt x="2406" y="168"/>
                </a:lnTo>
                <a:lnTo>
                  <a:pt x="2344" y="168"/>
                </a:lnTo>
                <a:lnTo>
                  <a:pt x="2302" y="84"/>
                </a:lnTo>
                <a:lnTo>
                  <a:pt x="2218" y="1"/>
                </a:lnTo>
                <a:lnTo>
                  <a:pt x="2197" y="105"/>
                </a:lnTo>
                <a:lnTo>
                  <a:pt x="2113" y="126"/>
                </a:lnTo>
                <a:lnTo>
                  <a:pt x="1967"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03" name="Google Shape;10508;p32">
            <a:extLst>
              <a:ext uri="{FF2B5EF4-FFF2-40B4-BE49-F238E27FC236}">
                <a16:creationId xmlns:a16="http://schemas.microsoft.com/office/drawing/2014/main" id="{8FF5604D-D109-E1ED-B08C-4880A5D1E378}"/>
              </a:ext>
            </a:extLst>
          </p:cNvPr>
          <p:cNvSpPr/>
          <p:nvPr/>
        </p:nvSpPr>
        <p:spPr>
          <a:xfrm>
            <a:off x="8149168" y="2902030"/>
            <a:ext cx="110124" cy="78503"/>
          </a:xfrm>
          <a:custGeom>
            <a:avLst/>
            <a:gdLst/>
            <a:ahLst/>
            <a:cxnLst/>
            <a:rect l="l" t="t" r="r" b="b"/>
            <a:pathLst>
              <a:path w="2847" h="2093" extrusionOk="0">
                <a:moveTo>
                  <a:pt x="1214" y="1"/>
                </a:moveTo>
                <a:lnTo>
                  <a:pt x="1110" y="22"/>
                </a:lnTo>
                <a:lnTo>
                  <a:pt x="963" y="105"/>
                </a:lnTo>
                <a:lnTo>
                  <a:pt x="900" y="63"/>
                </a:lnTo>
                <a:lnTo>
                  <a:pt x="754" y="63"/>
                </a:lnTo>
                <a:lnTo>
                  <a:pt x="545" y="22"/>
                </a:lnTo>
                <a:lnTo>
                  <a:pt x="315" y="105"/>
                </a:lnTo>
                <a:lnTo>
                  <a:pt x="126" y="231"/>
                </a:lnTo>
                <a:lnTo>
                  <a:pt x="105" y="377"/>
                </a:lnTo>
                <a:lnTo>
                  <a:pt x="1" y="398"/>
                </a:lnTo>
                <a:lnTo>
                  <a:pt x="1" y="586"/>
                </a:lnTo>
                <a:lnTo>
                  <a:pt x="63" y="712"/>
                </a:lnTo>
                <a:lnTo>
                  <a:pt x="1" y="796"/>
                </a:lnTo>
                <a:lnTo>
                  <a:pt x="22" y="817"/>
                </a:lnTo>
                <a:lnTo>
                  <a:pt x="231" y="754"/>
                </a:lnTo>
                <a:lnTo>
                  <a:pt x="398" y="1005"/>
                </a:lnTo>
                <a:lnTo>
                  <a:pt x="524" y="1047"/>
                </a:lnTo>
                <a:lnTo>
                  <a:pt x="733" y="1005"/>
                </a:lnTo>
                <a:lnTo>
                  <a:pt x="817" y="1047"/>
                </a:lnTo>
                <a:lnTo>
                  <a:pt x="838" y="1151"/>
                </a:lnTo>
                <a:lnTo>
                  <a:pt x="921" y="1172"/>
                </a:lnTo>
                <a:lnTo>
                  <a:pt x="963" y="1235"/>
                </a:lnTo>
                <a:lnTo>
                  <a:pt x="921" y="1340"/>
                </a:lnTo>
                <a:lnTo>
                  <a:pt x="921" y="1549"/>
                </a:lnTo>
                <a:lnTo>
                  <a:pt x="1047" y="1528"/>
                </a:lnTo>
                <a:lnTo>
                  <a:pt x="1172" y="1633"/>
                </a:lnTo>
                <a:lnTo>
                  <a:pt x="1256" y="1633"/>
                </a:lnTo>
                <a:lnTo>
                  <a:pt x="1319" y="1863"/>
                </a:lnTo>
                <a:lnTo>
                  <a:pt x="1319" y="1988"/>
                </a:lnTo>
                <a:lnTo>
                  <a:pt x="1361" y="2093"/>
                </a:lnTo>
                <a:lnTo>
                  <a:pt x="1486" y="2009"/>
                </a:lnTo>
                <a:lnTo>
                  <a:pt x="1696" y="1947"/>
                </a:lnTo>
                <a:lnTo>
                  <a:pt x="1863" y="2009"/>
                </a:lnTo>
                <a:lnTo>
                  <a:pt x="2009" y="1947"/>
                </a:lnTo>
                <a:lnTo>
                  <a:pt x="2114" y="1947"/>
                </a:lnTo>
                <a:lnTo>
                  <a:pt x="2051" y="1779"/>
                </a:lnTo>
                <a:lnTo>
                  <a:pt x="2219" y="1758"/>
                </a:lnTo>
                <a:lnTo>
                  <a:pt x="2281" y="1633"/>
                </a:lnTo>
                <a:lnTo>
                  <a:pt x="2386" y="1570"/>
                </a:lnTo>
                <a:lnTo>
                  <a:pt x="2407" y="1654"/>
                </a:lnTo>
                <a:lnTo>
                  <a:pt x="2532" y="1654"/>
                </a:lnTo>
                <a:lnTo>
                  <a:pt x="2532" y="1528"/>
                </a:lnTo>
                <a:lnTo>
                  <a:pt x="2386" y="1444"/>
                </a:lnTo>
                <a:lnTo>
                  <a:pt x="2428" y="1277"/>
                </a:lnTo>
                <a:lnTo>
                  <a:pt x="2512" y="1256"/>
                </a:lnTo>
                <a:lnTo>
                  <a:pt x="2616" y="1068"/>
                </a:lnTo>
                <a:lnTo>
                  <a:pt x="2825" y="963"/>
                </a:lnTo>
                <a:lnTo>
                  <a:pt x="2825" y="858"/>
                </a:lnTo>
                <a:lnTo>
                  <a:pt x="2721" y="817"/>
                </a:lnTo>
                <a:lnTo>
                  <a:pt x="2846" y="628"/>
                </a:lnTo>
                <a:lnTo>
                  <a:pt x="2804" y="607"/>
                </a:lnTo>
                <a:lnTo>
                  <a:pt x="2637" y="586"/>
                </a:lnTo>
                <a:lnTo>
                  <a:pt x="2512" y="398"/>
                </a:lnTo>
                <a:lnTo>
                  <a:pt x="2386" y="398"/>
                </a:lnTo>
                <a:lnTo>
                  <a:pt x="2219" y="210"/>
                </a:lnTo>
                <a:lnTo>
                  <a:pt x="2051" y="189"/>
                </a:lnTo>
                <a:lnTo>
                  <a:pt x="1842" y="84"/>
                </a:lnTo>
                <a:lnTo>
                  <a:pt x="1654" y="210"/>
                </a:lnTo>
                <a:lnTo>
                  <a:pt x="1591" y="189"/>
                </a:lnTo>
                <a:lnTo>
                  <a:pt x="1423" y="189"/>
                </a:lnTo>
                <a:lnTo>
                  <a:pt x="1340" y="84"/>
                </a:lnTo>
                <a:lnTo>
                  <a:pt x="1235" y="84"/>
                </a:lnTo>
                <a:lnTo>
                  <a:pt x="1214"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04" name="Google Shape;10509;p32">
            <a:extLst>
              <a:ext uri="{FF2B5EF4-FFF2-40B4-BE49-F238E27FC236}">
                <a16:creationId xmlns:a16="http://schemas.microsoft.com/office/drawing/2014/main" id="{0F4650AE-73FE-C175-9042-728A921366EE}"/>
              </a:ext>
            </a:extLst>
          </p:cNvPr>
          <p:cNvSpPr/>
          <p:nvPr/>
        </p:nvSpPr>
        <p:spPr>
          <a:xfrm>
            <a:off x="8201774" y="2907545"/>
            <a:ext cx="187020" cy="140499"/>
          </a:xfrm>
          <a:custGeom>
            <a:avLst/>
            <a:gdLst/>
            <a:ahLst/>
            <a:cxnLst/>
            <a:rect l="l" t="t" r="r" b="b"/>
            <a:pathLst>
              <a:path w="4835" h="3746" extrusionOk="0">
                <a:moveTo>
                  <a:pt x="2470" y="0"/>
                </a:moveTo>
                <a:lnTo>
                  <a:pt x="2323" y="84"/>
                </a:lnTo>
                <a:lnTo>
                  <a:pt x="2219" y="42"/>
                </a:lnTo>
                <a:lnTo>
                  <a:pt x="2093" y="63"/>
                </a:lnTo>
                <a:lnTo>
                  <a:pt x="2051" y="167"/>
                </a:lnTo>
                <a:lnTo>
                  <a:pt x="1947" y="230"/>
                </a:lnTo>
                <a:lnTo>
                  <a:pt x="1905" y="377"/>
                </a:lnTo>
                <a:lnTo>
                  <a:pt x="1675" y="398"/>
                </a:lnTo>
                <a:lnTo>
                  <a:pt x="1486" y="481"/>
                </a:lnTo>
                <a:lnTo>
                  <a:pt x="1361" y="670"/>
                </a:lnTo>
                <a:lnTo>
                  <a:pt x="1465" y="711"/>
                </a:lnTo>
                <a:lnTo>
                  <a:pt x="1465" y="816"/>
                </a:lnTo>
                <a:lnTo>
                  <a:pt x="1256" y="921"/>
                </a:lnTo>
                <a:lnTo>
                  <a:pt x="1152" y="1109"/>
                </a:lnTo>
                <a:lnTo>
                  <a:pt x="1068" y="1130"/>
                </a:lnTo>
                <a:lnTo>
                  <a:pt x="1026" y="1297"/>
                </a:lnTo>
                <a:lnTo>
                  <a:pt x="1172" y="1381"/>
                </a:lnTo>
                <a:lnTo>
                  <a:pt x="1172" y="1507"/>
                </a:lnTo>
                <a:lnTo>
                  <a:pt x="1047" y="1507"/>
                </a:lnTo>
                <a:lnTo>
                  <a:pt x="1026" y="1423"/>
                </a:lnTo>
                <a:lnTo>
                  <a:pt x="921" y="1486"/>
                </a:lnTo>
                <a:lnTo>
                  <a:pt x="859" y="1611"/>
                </a:lnTo>
                <a:lnTo>
                  <a:pt x="691" y="1632"/>
                </a:lnTo>
                <a:lnTo>
                  <a:pt x="754" y="1800"/>
                </a:lnTo>
                <a:lnTo>
                  <a:pt x="649" y="1800"/>
                </a:lnTo>
                <a:lnTo>
                  <a:pt x="503" y="1862"/>
                </a:lnTo>
                <a:lnTo>
                  <a:pt x="336" y="1800"/>
                </a:lnTo>
                <a:lnTo>
                  <a:pt x="126" y="1862"/>
                </a:lnTo>
                <a:lnTo>
                  <a:pt x="1" y="1946"/>
                </a:lnTo>
                <a:lnTo>
                  <a:pt x="22" y="2009"/>
                </a:lnTo>
                <a:lnTo>
                  <a:pt x="126" y="2260"/>
                </a:lnTo>
                <a:lnTo>
                  <a:pt x="210" y="2385"/>
                </a:lnTo>
                <a:lnTo>
                  <a:pt x="231" y="2532"/>
                </a:lnTo>
                <a:lnTo>
                  <a:pt x="294" y="2574"/>
                </a:lnTo>
                <a:lnTo>
                  <a:pt x="294" y="2950"/>
                </a:lnTo>
                <a:lnTo>
                  <a:pt x="189" y="2992"/>
                </a:lnTo>
                <a:lnTo>
                  <a:pt x="105" y="3118"/>
                </a:lnTo>
                <a:lnTo>
                  <a:pt x="126" y="3306"/>
                </a:lnTo>
                <a:lnTo>
                  <a:pt x="273" y="3494"/>
                </a:lnTo>
                <a:lnTo>
                  <a:pt x="273" y="3536"/>
                </a:lnTo>
                <a:lnTo>
                  <a:pt x="336" y="3536"/>
                </a:lnTo>
                <a:lnTo>
                  <a:pt x="524" y="3620"/>
                </a:lnTo>
                <a:lnTo>
                  <a:pt x="628" y="3578"/>
                </a:lnTo>
                <a:lnTo>
                  <a:pt x="1047" y="3515"/>
                </a:lnTo>
                <a:lnTo>
                  <a:pt x="1235" y="3515"/>
                </a:lnTo>
                <a:lnTo>
                  <a:pt x="1340" y="3411"/>
                </a:lnTo>
                <a:lnTo>
                  <a:pt x="1424" y="3411"/>
                </a:lnTo>
                <a:lnTo>
                  <a:pt x="1549" y="3494"/>
                </a:lnTo>
                <a:lnTo>
                  <a:pt x="1884" y="3536"/>
                </a:lnTo>
                <a:lnTo>
                  <a:pt x="2009" y="3620"/>
                </a:lnTo>
                <a:lnTo>
                  <a:pt x="2051" y="3683"/>
                </a:lnTo>
                <a:lnTo>
                  <a:pt x="2260" y="3599"/>
                </a:lnTo>
                <a:lnTo>
                  <a:pt x="2365" y="3683"/>
                </a:lnTo>
                <a:lnTo>
                  <a:pt x="2428" y="3683"/>
                </a:lnTo>
                <a:lnTo>
                  <a:pt x="2470" y="3620"/>
                </a:lnTo>
                <a:lnTo>
                  <a:pt x="2637" y="3641"/>
                </a:lnTo>
                <a:lnTo>
                  <a:pt x="2721" y="3704"/>
                </a:lnTo>
                <a:lnTo>
                  <a:pt x="2909" y="3599"/>
                </a:lnTo>
                <a:lnTo>
                  <a:pt x="3056" y="3599"/>
                </a:lnTo>
                <a:lnTo>
                  <a:pt x="3097" y="3724"/>
                </a:lnTo>
                <a:lnTo>
                  <a:pt x="3202" y="3745"/>
                </a:lnTo>
                <a:lnTo>
                  <a:pt x="3307" y="3620"/>
                </a:lnTo>
                <a:lnTo>
                  <a:pt x="3411" y="3599"/>
                </a:lnTo>
                <a:lnTo>
                  <a:pt x="3516" y="3683"/>
                </a:lnTo>
                <a:lnTo>
                  <a:pt x="3662" y="3620"/>
                </a:lnTo>
                <a:lnTo>
                  <a:pt x="3767" y="3704"/>
                </a:lnTo>
                <a:lnTo>
                  <a:pt x="3893" y="3704"/>
                </a:lnTo>
                <a:lnTo>
                  <a:pt x="3893" y="3494"/>
                </a:lnTo>
                <a:lnTo>
                  <a:pt x="3997" y="3285"/>
                </a:lnTo>
                <a:lnTo>
                  <a:pt x="4165" y="3264"/>
                </a:lnTo>
                <a:lnTo>
                  <a:pt x="4395" y="3201"/>
                </a:lnTo>
                <a:lnTo>
                  <a:pt x="4416" y="3201"/>
                </a:lnTo>
                <a:lnTo>
                  <a:pt x="4416" y="3055"/>
                </a:lnTo>
                <a:lnTo>
                  <a:pt x="4290" y="2908"/>
                </a:lnTo>
                <a:lnTo>
                  <a:pt x="4311" y="2762"/>
                </a:lnTo>
                <a:lnTo>
                  <a:pt x="4185" y="2574"/>
                </a:lnTo>
                <a:lnTo>
                  <a:pt x="4185" y="2427"/>
                </a:lnTo>
                <a:lnTo>
                  <a:pt x="4248" y="2344"/>
                </a:lnTo>
                <a:lnTo>
                  <a:pt x="4374" y="2448"/>
                </a:lnTo>
                <a:lnTo>
                  <a:pt x="4667" y="2427"/>
                </a:lnTo>
                <a:lnTo>
                  <a:pt x="4771" y="2218"/>
                </a:lnTo>
                <a:lnTo>
                  <a:pt x="4834" y="2155"/>
                </a:lnTo>
                <a:lnTo>
                  <a:pt x="4688" y="2051"/>
                </a:lnTo>
                <a:lnTo>
                  <a:pt x="4688" y="1946"/>
                </a:lnTo>
                <a:lnTo>
                  <a:pt x="4457" y="1758"/>
                </a:lnTo>
                <a:lnTo>
                  <a:pt x="4269" y="1716"/>
                </a:lnTo>
                <a:lnTo>
                  <a:pt x="4206" y="1527"/>
                </a:lnTo>
                <a:lnTo>
                  <a:pt x="4102" y="1423"/>
                </a:lnTo>
                <a:lnTo>
                  <a:pt x="3955" y="1214"/>
                </a:lnTo>
                <a:lnTo>
                  <a:pt x="3872" y="1046"/>
                </a:lnTo>
                <a:lnTo>
                  <a:pt x="3746" y="921"/>
                </a:lnTo>
                <a:lnTo>
                  <a:pt x="3746" y="753"/>
                </a:lnTo>
                <a:lnTo>
                  <a:pt x="3662" y="649"/>
                </a:lnTo>
                <a:lnTo>
                  <a:pt x="3683" y="481"/>
                </a:lnTo>
                <a:lnTo>
                  <a:pt x="3662" y="356"/>
                </a:lnTo>
                <a:lnTo>
                  <a:pt x="3411" y="272"/>
                </a:lnTo>
                <a:lnTo>
                  <a:pt x="3328" y="272"/>
                </a:lnTo>
                <a:lnTo>
                  <a:pt x="3265" y="167"/>
                </a:lnTo>
                <a:lnTo>
                  <a:pt x="3097" y="230"/>
                </a:lnTo>
                <a:lnTo>
                  <a:pt x="2930" y="356"/>
                </a:lnTo>
                <a:lnTo>
                  <a:pt x="2825" y="147"/>
                </a:lnTo>
                <a:lnTo>
                  <a:pt x="2721" y="147"/>
                </a:lnTo>
                <a:lnTo>
                  <a:pt x="2574" y="188"/>
                </a:lnTo>
                <a:lnTo>
                  <a:pt x="2470" y="0"/>
                </a:lnTo>
                <a:close/>
              </a:path>
            </a:pathLst>
          </a:custGeom>
          <a:solidFill>
            <a:schemeClr val="bg1"/>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05" name="Google Shape;10510;p32">
            <a:extLst>
              <a:ext uri="{FF2B5EF4-FFF2-40B4-BE49-F238E27FC236}">
                <a16:creationId xmlns:a16="http://schemas.microsoft.com/office/drawing/2014/main" id="{FC5F7B39-8BEF-41C5-D1F6-928674B79713}"/>
              </a:ext>
            </a:extLst>
          </p:cNvPr>
          <p:cNvSpPr/>
          <p:nvPr/>
        </p:nvSpPr>
        <p:spPr>
          <a:xfrm>
            <a:off x="8073084" y="3135885"/>
            <a:ext cx="128727" cy="80865"/>
          </a:xfrm>
          <a:custGeom>
            <a:avLst/>
            <a:gdLst/>
            <a:ahLst/>
            <a:cxnLst/>
            <a:rect l="l" t="t" r="r" b="b"/>
            <a:pathLst>
              <a:path w="3328" h="2156" extrusionOk="0">
                <a:moveTo>
                  <a:pt x="2993" y="1"/>
                </a:moveTo>
                <a:lnTo>
                  <a:pt x="2867" y="64"/>
                </a:lnTo>
                <a:lnTo>
                  <a:pt x="2679" y="43"/>
                </a:lnTo>
                <a:lnTo>
                  <a:pt x="2449" y="43"/>
                </a:lnTo>
                <a:lnTo>
                  <a:pt x="2302" y="22"/>
                </a:lnTo>
                <a:lnTo>
                  <a:pt x="2135" y="43"/>
                </a:lnTo>
                <a:lnTo>
                  <a:pt x="2030" y="210"/>
                </a:lnTo>
                <a:lnTo>
                  <a:pt x="1926" y="273"/>
                </a:lnTo>
                <a:lnTo>
                  <a:pt x="1926" y="377"/>
                </a:lnTo>
                <a:lnTo>
                  <a:pt x="1758" y="210"/>
                </a:lnTo>
                <a:lnTo>
                  <a:pt x="1549" y="357"/>
                </a:lnTo>
                <a:lnTo>
                  <a:pt x="1403" y="419"/>
                </a:lnTo>
                <a:lnTo>
                  <a:pt x="1403" y="545"/>
                </a:lnTo>
                <a:lnTo>
                  <a:pt x="1089" y="566"/>
                </a:lnTo>
                <a:lnTo>
                  <a:pt x="880" y="629"/>
                </a:lnTo>
                <a:lnTo>
                  <a:pt x="691" y="587"/>
                </a:lnTo>
                <a:lnTo>
                  <a:pt x="294" y="357"/>
                </a:lnTo>
                <a:lnTo>
                  <a:pt x="294" y="440"/>
                </a:lnTo>
                <a:lnTo>
                  <a:pt x="315" y="566"/>
                </a:lnTo>
                <a:lnTo>
                  <a:pt x="294" y="670"/>
                </a:lnTo>
                <a:lnTo>
                  <a:pt x="64" y="670"/>
                </a:lnTo>
                <a:lnTo>
                  <a:pt x="43" y="733"/>
                </a:lnTo>
                <a:lnTo>
                  <a:pt x="147" y="838"/>
                </a:lnTo>
                <a:lnTo>
                  <a:pt x="85" y="984"/>
                </a:lnTo>
                <a:lnTo>
                  <a:pt x="64" y="1089"/>
                </a:lnTo>
                <a:lnTo>
                  <a:pt x="147" y="1193"/>
                </a:lnTo>
                <a:lnTo>
                  <a:pt x="43" y="1298"/>
                </a:lnTo>
                <a:lnTo>
                  <a:pt x="1" y="1298"/>
                </a:lnTo>
                <a:lnTo>
                  <a:pt x="168" y="1486"/>
                </a:lnTo>
                <a:lnTo>
                  <a:pt x="189" y="1675"/>
                </a:lnTo>
                <a:lnTo>
                  <a:pt x="273" y="1696"/>
                </a:lnTo>
                <a:lnTo>
                  <a:pt x="524" y="1905"/>
                </a:lnTo>
                <a:lnTo>
                  <a:pt x="629" y="1947"/>
                </a:lnTo>
                <a:lnTo>
                  <a:pt x="733" y="2030"/>
                </a:lnTo>
                <a:lnTo>
                  <a:pt x="1026" y="2093"/>
                </a:lnTo>
                <a:lnTo>
                  <a:pt x="1235" y="2156"/>
                </a:lnTo>
                <a:lnTo>
                  <a:pt x="1340" y="2030"/>
                </a:lnTo>
                <a:lnTo>
                  <a:pt x="1403" y="2051"/>
                </a:lnTo>
                <a:lnTo>
                  <a:pt x="1466" y="1989"/>
                </a:lnTo>
                <a:lnTo>
                  <a:pt x="1612" y="1926"/>
                </a:lnTo>
                <a:lnTo>
                  <a:pt x="1717" y="1926"/>
                </a:lnTo>
                <a:lnTo>
                  <a:pt x="1738" y="1884"/>
                </a:lnTo>
                <a:lnTo>
                  <a:pt x="1863" y="1779"/>
                </a:lnTo>
                <a:lnTo>
                  <a:pt x="1968" y="1800"/>
                </a:lnTo>
                <a:lnTo>
                  <a:pt x="2072" y="1821"/>
                </a:lnTo>
                <a:lnTo>
                  <a:pt x="2156" y="1842"/>
                </a:lnTo>
                <a:lnTo>
                  <a:pt x="2282" y="1717"/>
                </a:lnTo>
                <a:lnTo>
                  <a:pt x="2386" y="1696"/>
                </a:lnTo>
                <a:lnTo>
                  <a:pt x="2449" y="1591"/>
                </a:lnTo>
                <a:lnTo>
                  <a:pt x="2595" y="1612"/>
                </a:lnTo>
                <a:lnTo>
                  <a:pt x="2700" y="1507"/>
                </a:lnTo>
                <a:lnTo>
                  <a:pt x="2679" y="1403"/>
                </a:lnTo>
                <a:lnTo>
                  <a:pt x="2888" y="1089"/>
                </a:lnTo>
                <a:lnTo>
                  <a:pt x="3014" y="754"/>
                </a:lnTo>
                <a:lnTo>
                  <a:pt x="3118" y="524"/>
                </a:lnTo>
                <a:lnTo>
                  <a:pt x="3286" y="482"/>
                </a:lnTo>
                <a:lnTo>
                  <a:pt x="3328" y="357"/>
                </a:lnTo>
                <a:lnTo>
                  <a:pt x="3307" y="336"/>
                </a:lnTo>
                <a:lnTo>
                  <a:pt x="3286" y="231"/>
                </a:lnTo>
                <a:lnTo>
                  <a:pt x="3118" y="126"/>
                </a:lnTo>
                <a:lnTo>
                  <a:pt x="2993" y="1"/>
                </a:lnTo>
                <a:close/>
              </a:path>
            </a:pathLst>
          </a:custGeom>
          <a:solidFill>
            <a:schemeClr val="bg1"/>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06" name="Google Shape;10511;p32">
            <a:extLst>
              <a:ext uri="{FF2B5EF4-FFF2-40B4-BE49-F238E27FC236}">
                <a16:creationId xmlns:a16="http://schemas.microsoft.com/office/drawing/2014/main" id="{F03E1AAF-FC7F-ABA7-9A0F-5A1FC58F7BA5}"/>
              </a:ext>
            </a:extLst>
          </p:cNvPr>
          <p:cNvSpPr/>
          <p:nvPr/>
        </p:nvSpPr>
        <p:spPr>
          <a:xfrm>
            <a:off x="8083606" y="3112370"/>
            <a:ext cx="110936" cy="47109"/>
          </a:xfrm>
          <a:custGeom>
            <a:avLst/>
            <a:gdLst/>
            <a:ahLst/>
            <a:cxnLst/>
            <a:rect l="l" t="t" r="r" b="b"/>
            <a:pathLst>
              <a:path w="2868" h="1256" extrusionOk="0">
                <a:moveTo>
                  <a:pt x="2240" y="0"/>
                </a:moveTo>
                <a:lnTo>
                  <a:pt x="2177" y="21"/>
                </a:lnTo>
                <a:lnTo>
                  <a:pt x="2093" y="105"/>
                </a:lnTo>
                <a:lnTo>
                  <a:pt x="2010" y="42"/>
                </a:lnTo>
                <a:lnTo>
                  <a:pt x="1884" y="42"/>
                </a:lnTo>
                <a:lnTo>
                  <a:pt x="1779" y="21"/>
                </a:lnTo>
                <a:lnTo>
                  <a:pt x="1696" y="42"/>
                </a:lnTo>
                <a:lnTo>
                  <a:pt x="1612" y="147"/>
                </a:lnTo>
                <a:lnTo>
                  <a:pt x="1507" y="168"/>
                </a:lnTo>
                <a:lnTo>
                  <a:pt x="1486" y="147"/>
                </a:lnTo>
                <a:lnTo>
                  <a:pt x="1235" y="126"/>
                </a:lnTo>
                <a:lnTo>
                  <a:pt x="1089" y="230"/>
                </a:lnTo>
                <a:lnTo>
                  <a:pt x="942" y="251"/>
                </a:lnTo>
                <a:lnTo>
                  <a:pt x="775" y="419"/>
                </a:lnTo>
                <a:lnTo>
                  <a:pt x="566" y="440"/>
                </a:lnTo>
                <a:lnTo>
                  <a:pt x="336" y="523"/>
                </a:lnTo>
                <a:lnTo>
                  <a:pt x="294" y="460"/>
                </a:lnTo>
                <a:lnTo>
                  <a:pt x="147" y="481"/>
                </a:lnTo>
                <a:lnTo>
                  <a:pt x="22" y="565"/>
                </a:lnTo>
                <a:lnTo>
                  <a:pt x="1" y="565"/>
                </a:lnTo>
                <a:lnTo>
                  <a:pt x="1" y="753"/>
                </a:lnTo>
                <a:lnTo>
                  <a:pt x="22" y="984"/>
                </a:lnTo>
                <a:lnTo>
                  <a:pt x="419" y="1214"/>
                </a:lnTo>
                <a:lnTo>
                  <a:pt x="608" y="1256"/>
                </a:lnTo>
                <a:lnTo>
                  <a:pt x="817" y="1193"/>
                </a:lnTo>
                <a:lnTo>
                  <a:pt x="1131" y="1172"/>
                </a:lnTo>
                <a:lnTo>
                  <a:pt x="1131" y="1046"/>
                </a:lnTo>
                <a:lnTo>
                  <a:pt x="1277" y="984"/>
                </a:lnTo>
                <a:lnTo>
                  <a:pt x="1486" y="837"/>
                </a:lnTo>
                <a:lnTo>
                  <a:pt x="1654" y="1004"/>
                </a:lnTo>
                <a:lnTo>
                  <a:pt x="1654" y="900"/>
                </a:lnTo>
                <a:lnTo>
                  <a:pt x="1758" y="837"/>
                </a:lnTo>
                <a:lnTo>
                  <a:pt x="1863" y="670"/>
                </a:lnTo>
                <a:lnTo>
                  <a:pt x="2030" y="649"/>
                </a:lnTo>
                <a:lnTo>
                  <a:pt x="2177" y="670"/>
                </a:lnTo>
                <a:lnTo>
                  <a:pt x="2407" y="670"/>
                </a:lnTo>
                <a:lnTo>
                  <a:pt x="2595" y="691"/>
                </a:lnTo>
                <a:lnTo>
                  <a:pt x="2742" y="628"/>
                </a:lnTo>
                <a:lnTo>
                  <a:pt x="2763" y="419"/>
                </a:lnTo>
                <a:lnTo>
                  <a:pt x="2867" y="147"/>
                </a:lnTo>
                <a:lnTo>
                  <a:pt x="2637" y="21"/>
                </a:lnTo>
                <a:lnTo>
                  <a:pt x="2407" y="21"/>
                </a:lnTo>
                <a:lnTo>
                  <a:pt x="2344" y="42"/>
                </a:lnTo>
                <a:lnTo>
                  <a:pt x="2240" y="0"/>
                </a:lnTo>
                <a:close/>
              </a:path>
            </a:pathLst>
          </a:custGeom>
          <a:solidFill>
            <a:schemeClr val="bg1"/>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07" name="Google Shape;10512;p32">
            <a:extLst>
              <a:ext uri="{FF2B5EF4-FFF2-40B4-BE49-F238E27FC236}">
                <a16:creationId xmlns:a16="http://schemas.microsoft.com/office/drawing/2014/main" id="{64E896E3-7D9E-70EB-8110-D4DBEBF61690}"/>
              </a:ext>
            </a:extLst>
          </p:cNvPr>
          <p:cNvSpPr/>
          <p:nvPr/>
        </p:nvSpPr>
        <p:spPr>
          <a:xfrm>
            <a:off x="8141899" y="3296789"/>
            <a:ext cx="42122" cy="78503"/>
          </a:xfrm>
          <a:custGeom>
            <a:avLst/>
            <a:gdLst/>
            <a:ahLst/>
            <a:cxnLst/>
            <a:rect l="l" t="t" r="r" b="b"/>
            <a:pathLst>
              <a:path w="1089" h="2093" extrusionOk="0">
                <a:moveTo>
                  <a:pt x="419" y="0"/>
                </a:moveTo>
                <a:lnTo>
                  <a:pt x="314" y="126"/>
                </a:lnTo>
                <a:lnTo>
                  <a:pt x="272" y="21"/>
                </a:lnTo>
                <a:lnTo>
                  <a:pt x="210" y="21"/>
                </a:lnTo>
                <a:lnTo>
                  <a:pt x="84" y="147"/>
                </a:lnTo>
                <a:lnTo>
                  <a:pt x="0" y="314"/>
                </a:lnTo>
                <a:lnTo>
                  <a:pt x="0" y="544"/>
                </a:lnTo>
                <a:lnTo>
                  <a:pt x="189" y="628"/>
                </a:lnTo>
                <a:lnTo>
                  <a:pt x="168" y="691"/>
                </a:lnTo>
                <a:lnTo>
                  <a:pt x="105" y="733"/>
                </a:lnTo>
                <a:lnTo>
                  <a:pt x="63" y="984"/>
                </a:lnTo>
                <a:lnTo>
                  <a:pt x="105" y="1172"/>
                </a:lnTo>
                <a:lnTo>
                  <a:pt x="63" y="1277"/>
                </a:lnTo>
                <a:lnTo>
                  <a:pt x="63" y="1423"/>
                </a:lnTo>
                <a:lnTo>
                  <a:pt x="147" y="1528"/>
                </a:lnTo>
                <a:lnTo>
                  <a:pt x="84" y="1674"/>
                </a:lnTo>
                <a:lnTo>
                  <a:pt x="147" y="1716"/>
                </a:lnTo>
                <a:lnTo>
                  <a:pt x="377" y="1737"/>
                </a:lnTo>
                <a:lnTo>
                  <a:pt x="482" y="2009"/>
                </a:lnTo>
                <a:lnTo>
                  <a:pt x="565" y="2093"/>
                </a:lnTo>
                <a:lnTo>
                  <a:pt x="628" y="2030"/>
                </a:lnTo>
                <a:lnTo>
                  <a:pt x="712" y="1883"/>
                </a:lnTo>
                <a:lnTo>
                  <a:pt x="733" y="1737"/>
                </a:lnTo>
                <a:lnTo>
                  <a:pt x="942" y="1674"/>
                </a:lnTo>
                <a:lnTo>
                  <a:pt x="1047" y="1507"/>
                </a:lnTo>
                <a:lnTo>
                  <a:pt x="1088" y="1360"/>
                </a:lnTo>
                <a:lnTo>
                  <a:pt x="942" y="1256"/>
                </a:lnTo>
                <a:lnTo>
                  <a:pt x="900" y="1109"/>
                </a:lnTo>
                <a:lnTo>
                  <a:pt x="795" y="963"/>
                </a:lnTo>
                <a:lnTo>
                  <a:pt x="775" y="753"/>
                </a:lnTo>
                <a:lnTo>
                  <a:pt x="795" y="544"/>
                </a:lnTo>
                <a:lnTo>
                  <a:pt x="775" y="481"/>
                </a:lnTo>
                <a:lnTo>
                  <a:pt x="775" y="335"/>
                </a:lnTo>
                <a:lnTo>
                  <a:pt x="712" y="230"/>
                </a:lnTo>
                <a:lnTo>
                  <a:pt x="607" y="147"/>
                </a:lnTo>
                <a:lnTo>
                  <a:pt x="565" y="147"/>
                </a:lnTo>
                <a:lnTo>
                  <a:pt x="482" y="21"/>
                </a:lnTo>
                <a:lnTo>
                  <a:pt x="419" y="0"/>
                </a:lnTo>
                <a:close/>
              </a:path>
            </a:pathLst>
          </a:custGeom>
          <a:solidFill>
            <a:schemeClr val="bg1"/>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08" name="Google Shape;10513;p32">
            <a:extLst>
              <a:ext uri="{FF2B5EF4-FFF2-40B4-BE49-F238E27FC236}">
                <a16:creationId xmlns:a16="http://schemas.microsoft.com/office/drawing/2014/main" id="{58947B09-630C-4E89-DCCE-D49C462BCD79}"/>
              </a:ext>
            </a:extLst>
          </p:cNvPr>
          <p:cNvSpPr/>
          <p:nvPr/>
        </p:nvSpPr>
        <p:spPr>
          <a:xfrm>
            <a:off x="8121668" y="3267760"/>
            <a:ext cx="40498" cy="49470"/>
          </a:xfrm>
          <a:custGeom>
            <a:avLst/>
            <a:gdLst/>
            <a:ahLst/>
            <a:cxnLst/>
            <a:rect l="l" t="t" r="r" b="b"/>
            <a:pathLst>
              <a:path w="1047" h="1319" extrusionOk="0">
                <a:moveTo>
                  <a:pt x="293" y="0"/>
                </a:moveTo>
                <a:lnTo>
                  <a:pt x="210" y="63"/>
                </a:lnTo>
                <a:lnTo>
                  <a:pt x="210" y="167"/>
                </a:lnTo>
                <a:lnTo>
                  <a:pt x="314" y="209"/>
                </a:lnTo>
                <a:lnTo>
                  <a:pt x="356" y="293"/>
                </a:lnTo>
                <a:lnTo>
                  <a:pt x="272" y="356"/>
                </a:lnTo>
                <a:lnTo>
                  <a:pt x="189" y="356"/>
                </a:lnTo>
                <a:lnTo>
                  <a:pt x="147" y="481"/>
                </a:lnTo>
                <a:lnTo>
                  <a:pt x="147" y="628"/>
                </a:lnTo>
                <a:lnTo>
                  <a:pt x="84" y="732"/>
                </a:lnTo>
                <a:lnTo>
                  <a:pt x="0" y="795"/>
                </a:lnTo>
                <a:lnTo>
                  <a:pt x="63" y="837"/>
                </a:lnTo>
                <a:lnTo>
                  <a:pt x="168" y="879"/>
                </a:lnTo>
                <a:lnTo>
                  <a:pt x="377" y="1151"/>
                </a:lnTo>
                <a:lnTo>
                  <a:pt x="398" y="1235"/>
                </a:lnTo>
                <a:lnTo>
                  <a:pt x="523" y="1318"/>
                </a:lnTo>
                <a:lnTo>
                  <a:pt x="523" y="1088"/>
                </a:lnTo>
                <a:lnTo>
                  <a:pt x="607" y="921"/>
                </a:lnTo>
                <a:lnTo>
                  <a:pt x="733" y="795"/>
                </a:lnTo>
                <a:lnTo>
                  <a:pt x="795" y="795"/>
                </a:lnTo>
                <a:lnTo>
                  <a:pt x="837" y="900"/>
                </a:lnTo>
                <a:lnTo>
                  <a:pt x="942" y="774"/>
                </a:lnTo>
                <a:lnTo>
                  <a:pt x="984" y="711"/>
                </a:lnTo>
                <a:lnTo>
                  <a:pt x="1046" y="628"/>
                </a:lnTo>
                <a:lnTo>
                  <a:pt x="1046" y="502"/>
                </a:lnTo>
                <a:lnTo>
                  <a:pt x="900" y="481"/>
                </a:lnTo>
                <a:lnTo>
                  <a:pt x="816" y="398"/>
                </a:lnTo>
                <a:lnTo>
                  <a:pt x="691" y="398"/>
                </a:lnTo>
                <a:lnTo>
                  <a:pt x="628" y="314"/>
                </a:lnTo>
                <a:lnTo>
                  <a:pt x="628" y="251"/>
                </a:lnTo>
                <a:lnTo>
                  <a:pt x="502" y="105"/>
                </a:lnTo>
                <a:lnTo>
                  <a:pt x="502" y="146"/>
                </a:lnTo>
                <a:lnTo>
                  <a:pt x="398" y="84"/>
                </a:lnTo>
                <a:lnTo>
                  <a:pt x="293" y="0"/>
                </a:lnTo>
                <a:close/>
              </a:path>
            </a:pathLst>
          </a:custGeom>
          <a:solidFill>
            <a:schemeClr val="bg1"/>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09" name="Google Shape;10514;p32">
            <a:extLst>
              <a:ext uri="{FF2B5EF4-FFF2-40B4-BE49-F238E27FC236}">
                <a16:creationId xmlns:a16="http://schemas.microsoft.com/office/drawing/2014/main" id="{8C3CE2B4-3896-9A79-07C4-07E2BC6A451C}"/>
              </a:ext>
            </a:extLst>
          </p:cNvPr>
          <p:cNvSpPr/>
          <p:nvPr/>
        </p:nvSpPr>
        <p:spPr>
          <a:xfrm>
            <a:off x="8060978" y="3226166"/>
            <a:ext cx="84208" cy="71453"/>
          </a:xfrm>
          <a:custGeom>
            <a:avLst/>
            <a:gdLst/>
            <a:ahLst/>
            <a:cxnLst/>
            <a:rect l="l" t="t" r="r" b="b"/>
            <a:pathLst>
              <a:path w="2177" h="1905" extrusionOk="0">
                <a:moveTo>
                  <a:pt x="105" y="0"/>
                </a:moveTo>
                <a:lnTo>
                  <a:pt x="63" y="42"/>
                </a:lnTo>
                <a:lnTo>
                  <a:pt x="63" y="167"/>
                </a:lnTo>
                <a:lnTo>
                  <a:pt x="0" y="230"/>
                </a:lnTo>
                <a:lnTo>
                  <a:pt x="42" y="314"/>
                </a:lnTo>
                <a:lnTo>
                  <a:pt x="84" y="314"/>
                </a:lnTo>
                <a:lnTo>
                  <a:pt x="209" y="439"/>
                </a:lnTo>
                <a:lnTo>
                  <a:pt x="251" y="544"/>
                </a:lnTo>
                <a:lnTo>
                  <a:pt x="314" y="649"/>
                </a:lnTo>
                <a:lnTo>
                  <a:pt x="272" y="670"/>
                </a:lnTo>
                <a:lnTo>
                  <a:pt x="293" y="753"/>
                </a:lnTo>
                <a:lnTo>
                  <a:pt x="774" y="1151"/>
                </a:lnTo>
                <a:lnTo>
                  <a:pt x="1151" y="1611"/>
                </a:lnTo>
                <a:lnTo>
                  <a:pt x="1109" y="1695"/>
                </a:lnTo>
                <a:lnTo>
                  <a:pt x="1193" y="1716"/>
                </a:lnTo>
                <a:lnTo>
                  <a:pt x="1402" y="1737"/>
                </a:lnTo>
                <a:lnTo>
                  <a:pt x="1465" y="1716"/>
                </a:lnTo>
                <a:lnTo>
                  <a:pt x="1569" y="1904"/>
                </a:lnTo>
                <a:lnTo>
                  <a:pt x="1653" y="1841"/>
                </a:lnTo>
                <a:lnTo>
                  <a:pt x="1716" y="1737"/>
                </a:lnTo>
                <a:lnTo>
                  <a:pt x="1716" y="1590"/>
                </a:lnTo>
                <a:lnTo>
                  <a:pt x="1758" y="1465"/>
                </a:lnTo>
                <a:lnTo>
                  <a:pt x="1841" y="1465"/>
                </a:lnTo>
                <a:lnTo>
                  <a:pt x="1925" y="1402"/>
                </a:lnTo>
                <a:lnTo>
                  <a:pt x="1883" y="1318"/>
                </a:lnTo>
                <a:lnTo>
                  <a:pt x="1779" y="1276"/>
                </a:lnTo>
                <a:lnTo>
                  <a:pt x="1779" y="1172"/>
                </a:lnTo>
                <a:lnTo>
                  <a:pt x="1862" y="1109"/>
                </a:lnTo>
                <a:lnTo>
                  <a:pt x="1967" y="1193"/>
                </a:lnTo>
                <a:lnTo>
                  <a:pt x="2071" y="1255"/>
                </a:lnTo>
                <a:lnTo>
                  <a:pt x="2134" y="1193"/>
                </a:lnTo>
                <a:lnTo>
                  <a:pt x="1988" y="1046"/>
                </a:lnTo>
                <a:lnTo>
                  <a:pt x="1988" y="900"/>
                </a:lnTo>
                <a:lnTo>
                  <a:pt x="2051" y="879"/>
                </a:lnTo>
                <a:lnTo>
                  <a:pt x="2155" y="942"/>
                </a:lnTo>
                <a:lnTo>
                  <a:pt x="2176" y="858"/>
                </a:lnTo>
                <a:lnTo>
                  <a:pt x="2134" y="795"/>
                </a:lnTo>
                <a:lnTo>
                  <a:pt x="2030" y="774"/>
                </a:lnTo>
                <a:lnTo>
                  <a:pt x="1862" y="649"/>
                </a:lnTo>
                <a:lnTo>
                  <a:pt x="1862" y="565"/>
                </a:lnTo>
                <a:lnTo>
                  <a:pt x="1967" y="419"/>
                </a:lnTo>
                <a:lnTo>
                  <a:pt x="1988" y="251"/>
                </a:lnTo>
                <a:lnTo>
                  <a:pt x="1925" y="251"/>
                </a:lnTo>
                <a:lnTo>
                  <a:pt x="1862" y="272"/>
                </a:lnTo>
                <a:lnTo>
                  <a:pt x="1820" y="230"/>
                </a:lnTo>
                <a:lnTo>
                  <a:pt x="1653" y="230"/>
                </a:lnTo>
                <a:lnTo>
                  <a:pt x="1548" y="126"/>
                </a:lnTo>
                <a:lnTo>
                  <a:pt x="1465" y="147"/>
                </a:lnTo>
                <a:lnTo>
                  <a:pt x="1339" y="105"/>
                </a:lnTo>
                <a:lnTo>
                  <a:pt x="1214" y="126"/>
                </a:lnTo>
                <a:lnTo>
                  <a:pt x="1193" y="63"/>
                </a:lnTo>
                <a:lnTo>
                  <a:pt x="1088" y="126"/>
                </a:lnTo>
                <a:lnTo>
                  <a:pt x="942" y="63"/>
                </a:lnTo>
                <a:lnTo>
                  <a:pt x="900" y="126"/>
                </a:lnTo>
                <a:lnTo>
                  <a:pt x="837" y="21"/>
                </a:lnTo>
                <a:lnTo>
                  <a:pt x="732" y="0"/>
                </a:lnTo>
                <a:lnTo>
                  <a:pt x="690" y="42"/>
                </a:lnTo>
                <a:lnTo>
                  <a:pt x="607" y="0"/>
                </a:lnTo>
                <a:lnTo>
                  <a:pt x="565" y="63"/>
                </a:lnTo>
                <a:lnTo>
                  <a:pt x="481" y="42"/>
                </a:lnTo>
                <a:lnTo>
                  <a:pt x="377" y="63"/>
                </a:lnTo>
                <a:lnTo>
                  <a:pt x="377" y="147"/>
                </a:lnTo>
                <a:lnTo>
                  <a:pt x="293" y="167"/>
                </a:lnTo>
                <a:lnTo>
                  <a:pt x="251" y="105"/>
                </a:lnTo>
                <a:lnTo>
                  <a:pt x="105" y="0"/>
                </a:lnTo>
                <a:close/>
              </a:path>
            </a:pathLst>
          </a:custGeom>
          <a:solidFill>
            <a:schemeClr val="bg1"/>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10" name="Google Shape;10515;p32">
            <a:extLst>
              <a:ext uri="{FF2B5EF4-FFF2-40B4-BE49-F238E27FC236}">
                <a16:creationId xmlns:a16="http://schemas.microsoft.com/office/drawing/2014/main" id="{264CAC22-D18F-3ABF-4702-02773FA112B7}"/>
              </a:ext>
            </a:extLst>
          </p:cNvPr>
          <p:cNvSpPr/>
          <p:nvPr/>
        </p:nvSpPr>
        <p:spPr>
          <a:xfrm>
            <a:off x="8014831" y="3184571"/>
            <a:ext cx="65602" cy="40058"/>
          </a:xfrm>
          <a:custGeom>
            <a:avLst/>
            <a:gdLst/>
            <a:ahLst/>
            <a:cxnLst/>
            <a:rect l="l" t="t" r="r" b="b"/>
            <a:pathLst>
              <a:path w="1696" h="1068" extrusionOk="0">
                <a:moveTo>
                  <a:pt x="1507" y="0"/>
                </a:moveTo>
                <a:lnTo>
                  <a:pt x="1381" y="63"/>
                </a:lnTo>
                <a:lnTo>
                  <a:pt x="1130" y="209"/>
                </a:lnTo>
                <a:lnTo>
                  <a:pt x="1067" y="188"/>
                </a:lnTo>
                <a:lnTo>
                  <a:pt x="984" y="209"/>
                </a:lnTo>
                <a:lnTo>
                  <a:pt x="858" y="272"/>
                </a:lnTo>
                <a:lnTo>
                  <a:pt x="733" y="272"/>
                </a:lnTo>
                <a:lnTo>
                  <a:pt x="607" y="314"/>
                </a:lnTo>
                <a:lnTo>
                  <a:pt x="523" y="230"/>
                </a:lnTo>
                <a:lnTo>
                  <a:pt x="251" y="230"/>
                </a:lnTo>
                <a:lnTo>
                  <a:pt x="147" y="209"/>
                </a:lnTo>
                <a:lnTo>
                  <a:pt x="21" y="419"/>
                </a:lnTo>
                <a:lnTo>
                  <a:pt x="84" y="502"/>
                </a:lnTo>
                <a:lnTo>
                  <a:pt x="0" y="628"/>
                </a:lnTo>
                <a:lnTo>
                  <a:pt x="21" y="816"/>
                </a:lnTo>
                <a:lnTo>
                  <a:pt x="42" y="816"/>
                </a:lnTo>
                <a:lnTo>
                  <a:pt x="147" y="858"/>
                </a:lnTo>
                <a:lnTo>
                  <a:pt x="147" y="942"/>
                </a:lnTo>
                <a:lnTo>
                  <a:pt x="42" y="963"/>
                </a:lnTo>
                <a:lnTo>
                  <a:pt x="42" y="1067"/>
                </a:lnTo>
                <a:lnTo>
                  <a:pt x="251" y="1067"/>
                </a:lnTo>
                <a:lnTo>
                  <a:pt x="398" y="963"/>
                </a:lnTo>
                <a:lnTo>
                  <a:pt x="523" y="921"/>
                </a:lnTo>
                <a:lnTo>
                  <a:pt x="733" y="1025"/>
                </a:lnTo>
                <a:lnTo>
                  <a:pt x="858" y="1025"/>
                </a:lnTo>
                <a:lnTo>
                  <a:pt x="879" y="816"/>
                </a:lnTo>
                <a:lnTo>
                  <a:pt x="1067" y="732"/>
                </a:lnTo>
                <a:lnTo>
                  <a:pt x="1088" y="586"/>
                </a:lnTo>
                <a:lnTo>
                  <a:pt x="1444" y="398"/>
                </a:lnTo>
                <a:lnTo>
                  <a:pt x="1695" y="398"/>
                </a:lnTo>
                <a:lnTo>
                  <a:pt x="1674" y="188"/>
                </a:lnTo>
                <a:lnTo>
                  <a:pt x="1507" y="0"/>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11" name="Google Shape;10516;p32">
            <a:extLst>
              <a:ext uri="{FF2B5EF4-FFF2-40B4-BE49-F238E27FC236}">
                <a16:creationId xmlns:a16="http://schemas.microsoft.com/office/drawing/2014/main" id="{8FC85C22-C651-2CC4-609E-85E8E979AB0F}"/>
              </a:ext>
            </a:extLst>
          </p:cNvPr>
          <p:cNvSpPr/>
          <p:nvPr/>
        </p:nvSpPr>
        <p:spPr>
          <a:xfrm>
            <a:off x="7930664" y="3124107"/>
            <a:ext cx="154604" cy="72237"/>
          </a:xfrm>
          <a:custGeom>
            <a:avLst/>
            <a:gdLst/>
            <a:ahLst/>
            <a:cxnLst/>
            <a:rect l="l" t="t" r="r" b="b"/>
            <a:pathLst>
              <a:path w="3997" h="1926" extrusionOk="0">
                <a:moveTo>
                  <a:pt x="2846" y="1"/>
                </a:moveTo>
                <a:lnTo>
                  <a:pt x="2804" y="106"/>
                </a:lnTo>
                <a:lnTo>
                  <a:pt x="2741" y="147"/>
                </a:lnTo>
                <a:lnTo>
                  <a:pt x="2720" y="252"/>
                </a:lnTo>
                <a:lnTo>
                  <a:pt x="2574" y="252"/>
                </a:lnTo>
                <a:lnTo>
                  <a:pt x="2511" y="315"/>
                </a:lnTo>
                <a:lnTo>
                  <a:pt x="2218" y="147"/>
                </a:lnTo>
                <a:lnTo>
                  <a:pt x="2155" y="147"/>
                </a:lnTo>
                <a:lnTo>
                  <a:pt x="2114" y="252"/>
                </a:lnTo>
                <a:lnTo>
                  <a:pt x="2114" y="357"/>
                </a:lnTo>
                <a:lnTo>
                  <a:pt x="2051" y="357"/>
                </a:lnTo>
                <a:lnTo>
                  <a:pt x="1967" y="461"/>
                </a:lnTo>
                <a:lnTo>
                  <a:pt x="1842" y="545"/>
                </a:lnTo>
                <a:lnTo>
                  <a:pt x="1674" y="733"/>
                </a:lnTo>
                <a:lnTo>
                  <a:pt x="1674" y="796"/>
                </a:lnTo>
                <a:lnTo>
                  <a:pt x="1842" y="880"/>
                </a:lnTo>
                <a:lnTo>
                  <a:pt x="1863" y="984"/>
                </a:lnTo>
                <a:lnTo>
                  <a:pt x="1779" y="1047"/>
                </a:lnTo>
                <a:lnTo>
                  <a:pt x="1653" y="963"/>
                </a:lnTo>
                <a:lnTo>
                  <a:pt x="1528" y="984"/>
                </a:lnTo>
                <a:lnTo>
                  <a:pt x="1381" y="963"/>
                </a:lnTo>
                <a:lnTo>
                  <a:pt x="1319" y="963"/>
                </a:lnTo>
                <a:lnTo>
                  <a:pt x="1130" y="1089"/>
                </a:lnTo>
                <a:lnTo>
                  <a:pt x="1026" y="1110"/>
                </a:lnTo>
                <a:lnTo>
                  <a:pt x="942" y="1089"/>
                </a:lnTo>
                <a:lnTo>
                  <a:pt x="837" y="1110"/>
                </a:lnTo>
                <a:lnTo>
                  <a:pt x="754" y="1047"/>
                </a:lnTo>
                <a:lnTo>
                  <a:pt x="440" y="1047"/>
                </a:lnTo>
                <a:lnTo>
                  <a:pt x="440" y="1110"/>
                </a:lnTo>
                <a:lnTo>
                  <a:pt x="419" y="1173"/>
                </a:lnTo>
                <a:lnTo>
                  <a:pt x="272" y="1152"/>
                </a:lnTo>
                <a:lnTo>
                  <a:pt x="189" y="1047"/>
                </a:lnTo>
                <a:lnTo>
                  <a:pt x="84" y="1089"/>
                </a:lnTo>
                <a:lnTo>
                  <a:pt x="21" y="1110"/>
                </a:lnTo>
                <a:lnTo>
                  <a:pt x="0" y="1110"/>
                </a:lnTo>
                <a:lnTo>
                  <a:pt x="63" y="1173"/>
                </a:lnTo>
                <a:lnTo>
                  <a:pt x="63" y="1256"/>
                </a:lnTo>
                <a:lnTo>
                  <a:pt x="105" y="1298"/>
                </a:lnTo>
                <a:lnTo>
                  <a:pt x="105" y="1403"/>
                </a:lnTo>
                <a:lnTo>
                  <a:pt x="210" y="1403"/>
                </a:lnTo>
                <a:lnTo>
                  <a:pt x="293" y="1382"/>
                </a:lnTo>
                <a:lnTo>
                  <a:pt x="398" y="1507"/>
                </a:lnTo>
                <a:lnTo>
                  <a:pt x="502" y="1403"/>
                </a:lnTo>
                <a:lnTo>
                  <a:pt x="586" y="1403"/>
                </a:lnTo>
                <a:lnTo>
                  <a:pt x="628" y="1507"/>
                </a:lnTo>
                <a:lnTo>
                  <a:pt x="837" y="1591"/>
                </a:lnTo>
                <a:lnTo>
                  <a:pt x="1130" y="1403"/>
                </a:lnTo>
                <a:lnTo>
                  <a:pt x="1256" y="1424"/>
                </a:lnTo>
                <a:lnTo>
                  <a:pt x="1444" y="1424"/>
                </a:lnTo>
                <a:lnTo>
                  <a:pt x="1444" y="1528"/>
                </a:lnTo>
                <a:lnTo>
                  <a:pt x="1737" y="1717"/>
                </a:lnTo>
                <a:lnTo>
                  <a:pt x="2072" y="1779"/>
                </a:lnTo>
                <a:lnTo>
                  <a:pt x="2260" y="1738"/>
                </a:lnTo>
                <a:lnTo>
                  <a:pt x="2323" y="1821"/>
                </a:lnTo>
                <a:lnTo>
                  <a:pt x="2427" y="1842"/>
                </a:lnTo>
                <a:lnTo>
                  <a:pt x="2699" y="1842"/>
                </a:lnTo>
                <a:lnTo>
                  <a:pt x="2783" y="1926"/>
                </a:lnTo>
                <a:lnTo>
                  <a:pt x="2909" y="1884"/>
                </a:lnTo>
                <a:lnTo>
                  <a:pt x="3034" y="1884"/>
                </a:lnTo>
                <a:lnTo>
                  <a:pt x="3160" y="1821"/>
                </a:lnTo>
                <a:lnTo>
                  <a:pt x="3243" y="1800"/>
                </a:lnTo>
                <a:lnTo>
                  <a:pt x="3306" y="1821"/>
                </a:lnTo>
                <a:lnTo>
                  <a:pt x="3557" y="1675"/>
                </a:lnTo>
                <a:lnTo>
                  <a:pt x="3683" y="1612"/>
                </a:lnTo>
                <a:lnTo>
                  <a:pt x="3725" y="1612"/>
                </a:lnTo>
                <a:lnTo>
                  <a:pt x="3829" y="1507"/>
                </a:lnTo>
                <a:lnTo>
                  <a:pt x="3746" y="1403"/>
                </a:lnTo>
                <a:lnTo>
                  <a:pt x="3767" y="1298"/>
                </a:lnTo>
                <a:lnTo>
                  <a:pt x="3829" y="1152"/>
                </a:lnTo>
                <a:lnTo>
                  <a:pt x="3725" y="1047"/>
                </a:lnTo>
                <a:lnTo>
                  <a:pt x="3746" y="984"/>
                </a:lnTo>
                <a:lnTo>
                  <a:pt x="3976" y="984"/>
                </a:lnTo>
                <a:lnTo>
                  <a:pt x="3997" y="880"/>
                </a:lnTo>
                <a:lnTo>
                  <a:pt x="3976" y="754"/>
                </a:lnTo>
                <a:lnTo>
                  <a:pt x="3976" y="671"/>
                </a:lnTo>
                <a:lnTo>
                  <a:pt x="3955" y="440"/>
                </a:lnTo>
                <a:lnTo>
                  <a:pt x="3955" y="252"/>
                </a:lnTo>
                <a:lnTo>
                  <a:pt x="3725" y="210"/>
                </a:lnTo>
                <a:lnTo>
                  <a:pt x="3641" y="127"/>
                </a:lnTo>
                <a:lnTo>
                  <a:pt x="3474" y="147"/>
                </a:lnTo>
                <a:lnTo>
                  <a:pt x="3327" y="147"/>
                </a:lnTo>
                <a:lnTo>
                  <a:pt x="3160" y="43"/>
                </a:lnTo>
                <a:lnTo>
                  <a:pt x="2951" y="43"/>
                </a:lnTo>
                <a:lnTo>
                  <a:pt x="2846"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12" name="Google Shape;10517;p32">
            <a:extLst>
              <a:ext uri="{FF2B5EF4-FFF2-40B4-BE49-F238E27FC236}">
                <a16:creationId xmlns:a16="http://schemas.microsoft.com/office/drawing/2014/main" id="{2F545FD0-9C89-C3C2-D1CD-213D98852C83}"/>
              </a:ext>
            </a:extLst>
          </p:cNvPr>
          <p:cNvSpPr/>
          <p:nvPr/>
        </p:nvSpPr>
        <p:spPr>
          <a:xfrm>
            <a:off x="8018082" y="2951465"/>
            <a:ext cx="204773" cy="167207"/>
          </a:xfrm>
          <a:custGeom>
            <a:avLst/>
            <a:gdLst/>
            <a:ahLst/>
            <a:cxnLst/>
            <a:rect l="l" t="t" r="r" b="b"/>
            <a:pathLst>
              <a:path w="5294" h="4458" extrusionOk="0">
                <a:moveTo>
                  <a:pt x="1883" y="1"/>
                </a:moveTo>
                <a:lnTo>
                  <a:pt x="1632" y="105"/>
                </a:lnTo>
                <a:lnTo>
                  <a:pt x="1486" y="105"/>
                </a:lnTo>
                <a:lnTo>
                  <a:pt x="1318" y="147"/>
                </a:lnTo>
                <a:lnTo>
                  <a:pt x="1214" y="315"/>
                </a:lnTo>
                <a:lnTo>
                  <a:pt x="1046" y="315"/>
                </a:lnTo>
                <a:lnTo>
                  <a:pt x="942" y="398"/>
                </a:lnTo>
                <a:lnTo>
                  <a:pt x="942" y="524"/>
                </a:lnTo>
                <a:lnTo>
                  <a:pt x="753" y="524"/>
                </a:lnTo>
                <a:lnTo>
                  <a:pt x="481" y="670"/>
                </a:lnTo>
                <a:lnTo>
                  <a:pt x="314" y="670"/>
                </a:lnTo>
                <a:lnTo>
                  <a:pt x="251" y="796"/>
                </a:lnTo>
                <a:lnTo>
                  <a:pt x="209" y="963"/>
                </a:lnTo>
                <a:lnTo>
                  <a:pt x="147" y="984"/>
                </a:lnTo>
                <a:lnTo>
                  <a:pt x="167" y="1047"/>
                </a:lnTo>
                <a:lnTo>
                  <a:pt x="126" y="1047"/>
                </a:lnTo>
                <a:lnTo>
                  <a:pt x="167" y="1298"/>
                </a:lnTo>
                <a:lnTo>
                  <a:pt x="147" y="1486"/>
                </a:lnTo>
                <a:lnTo>
                  <a:pt x="0" y="1570"/>
                </a:lnTo>
                <a:lnTo>
                  <a:pt x="0" y="1633"/>
                </a:lnTo>
                <a:lnTo>
                  <a:pt x="167" y="1842"/>
                </a:lnTo>
                <a:lnTo>
                  <a:pt x="147" y="1947"/>
                </a:lnTo>
                <a:lnTo>
                  <a:pt x="230" y="2051"/>
                </a:lnTo>
                <a:lnTo>
                  <a:pt x="230" y="2135"/>
                </a:lnTo>
                <a:lnTo>
                  <a:pt x="272" y="2261"/>
                </a:lnTo>
                <a:lnTo>
                  <a:pt x="230" y="2365"/>
                </a:lnTo>
                <a:lnTo>
                  <a:pt x="335" y="2616"/>
                </a:lnTo>
                <a:lnTo>
                  <a:pt x="419" y="2658"/>
                </a:lnTo>
                <a:lnTo>
                  <a:pt x="481" y="2742"/>
                </a:lnTo>
                <a:lnTo>
                  <a:pt x="481" y="3056"/>
                </a:lnTo>
                <a:lnTo>
                  <a:pt x="460" y="3097"/>
                </a:lnTo>
                <a:lnTo>
                  <a:pt x="523" y="3181"/>
                </a:lnTo>
                <a:lnTo>
                  <a:pt x="565" y="3139"/>
                </a:lnTo>
                <a:lnTo>
                  <a:pt x="649" y="3160"/>
                </a:lnTo>
                <a:lnTo>
                  <a:pt x="732" y="3097"/>
                </a:lnTo>
                <a:lnTo>
                  <a:pt x="963" y="3160"/>
                </a:lnTo>
                <a:lnTo>
                  <a:pt x="942" y="3202"/>
                </a:lnTo>
                <a:lnTo>
                  <a:pt x="1046" y="3307"/>
                </a:lnTo>
                <a:lnTo>
                  <a:pt x="1151" y="3307"/>
                </a:lnTo>
                <a:lnTo>
                  <a:pt x="1214" y="3390"/>
                </a:lnTo>
                <a:lnTo>
                  <a:pt x="1172" y="3495"/>
                </a:lnTo>
                <a:lnTo>
                  <a:pt x="1193" y="3579"/>
                </a:lnTo>
                <a:lnTo>
                  <a:pt x="1255" y="3600"/>
                </a:lnTo>
                <a:lnTo>
                  <a:pt x="1255" y="3704"/>
                </a:lnTo>
                <a:lnTo>
                  <a:pt x="1318" y="3725"/>
                </a:lnTo>
                <a:lnTo>
                  <a:pt x="1381" y="3683"/>
                </a:lnTo>
                <a:lnTo>
                  <a:pt x="1465" y="3683"/>
                </a:lnTo>
                <a:lnTo>
                  <a:pt x="1318" y="3516"/>
                </a:lnTo>
                <a:lnTo>
                  <a:pt x="1381" y="3474"/>
                </a:lnTo>
                <a:lnTo>
                  <a:pt x="1632" y="3621"/>
                </a:lnTo>
                <a:lnTo>
                  <a:pt x="1820" y="3600"/>
                </a:lnTo>
                <a:lnTo>
                  <a:pt x="1779" y="3704"/>
                </a:lnTo>
                <a:lnTo>
                  <a:pt x="1904" y="3809"/>
                </a:lnTo>
                <a:lnTo>
                  <a:pt x="2134" y="3767"/>
                </a:lnTo>
                <a:lnTo>
                  <a:pt x="2302" y="3809"/>
                </a:lnTo>
                <a:lnTo>
                  <a:pt x="2636" y="4081"/>
                </a:lnTo>
                <a:lnTo>
                  <a:pt x="2762" y="4248"/>
                </a:lnTo>
                <a:lnTo>
                  <a:pt x="2846" y="4248"/>
                </a:lnTo>
                <a:lnTo>
                  <a:pt x="2888" y="4206"/>
                </a:lnTo>
                <a:lnTo>
                  <a:pt x="3055" y="4206"/>
                </a:lnTo>
                <a:lnTo>
                  <a:pt x="3139" y="4290"/>
                </a:lnTo>
                <a:lnTo>
                  <a:pt x="3180" y="4437"/>
                </a:lnTo>
                <a:lnTo>
                  <a:pt x="3201" y="4458"/>
                </a:lnTo>
                <a:lnTo>
                  <a:pt x="3306" y="4437"/>
                </a:lnTo>
                <a:lnTo>
                  <a:pt x="3390" y="4332"/>
                </a:lnTo>
                <a:lnTo>
                  <a:pt x="3473" y="4311"/>
                </a:lnTo>
                <a:lnTo>
                  <a:pt x="3578" y="4332"/>
                </a:lnTo>
                <a:lnTo>
                  <a:pt x="3704" y="4332"/>
                </a:lnTo>
                <a:lnTo>
                  <a:pt x="3787" y="4395"/>
                </a:lnTo>
                <a:lnTo>
                  <a:pt x="3871" y="4311"/>
                </a:lnTo>
                <a:lnTo>
                  <a:pt x="3934" y="4290"/>
                </a:lnTo>
                <a:lnTo>
                  <a:pt x="4038" y="4332"/>
                </a:lnTo>
                <a:lnTo>
                  <a:pt x="4101" y="4311"/>
                </a:lnTo>
                <a:lnTo>
                  <a:pt x="4331" y="4311"/>
                </a:lnTo>
                <a:lnTo>
                  <a:pt x="4561" y="4437"/>
                </a:lnTo>
                <a:lnTo>
                  <a:pt x="4708" y="4458"/>
                </a:lnTo>
                <a:lnTo>
                  <a:pt x="4708" y="4290"/>
                </a:lnTo>
                <a:lnTo>
                  <a:pt x="4666" y="4123"/>
                </a:lnTo>
                <a:lnTo>
                  <a:pt x="5043" y="3725"/>
                </a:lnTo>
                <a:lnTo>
                  <a:pt x="5064" y="3558"/>
                </a:lnTo>
                <a:lnTo>
                  <a:pt x="5168" y="3474"/>
                </a:lnTo>
                <a:lnTo>
                  <a:pt x="5252" y="3474"/>
                </a:lnTo>
                <a:lnTo>
                  <a:pt x="5294" y="3286"/>
                </a:lnTo>
                <a:lnTo>
                  <a:pt x="5252" y="3202"/>
                </a:lnTo>
                <a:lnTo>
                  <a:pt x="5231" y="3139"/>
                </a:lnTo>
                <a:lnTo>
                  <a:pt x="5273" y="3056"/>
                </a:lnTo>
                <a:lnTo>
                  <a:pt x="5147" y="2972"/>
                </a:lnTo>
                <a:lnTo>
                  <a:pt x="5064" y="2825"/>
                </a:lnTo>
                <a:lnTo>
                  <a:pt x="5022" y="2742"/>
                </a:lnTo>
                <a:lnTo>
                  <a:pt x="4980" y="2470"/>
                </a:lnTo>
                <a:lnTo>
                  <a:pt x="5022" y="2365"/>
                </a:lnTo>
                <a:lnTo>
                  <a:pt x="5022" y="2323"/>
                </a:lnTo>
                <a:lnTo>
                  <a:pt x="4875" y="2135"/>
                </a:lnTo>
                <a:lnTo>
                  <a:pt x="4854" y="1947"/>
                </a:lnTo>
                <a:lnTo>
                  <a:pt x="4938" y="1821"/>
                </a:lnTo>
                <a:lnTo>
                  <a:pt x="5043" y="1779"/>
                </a:lnTo>
                <a:lnTo>
                  <a:pt x="5043" y="1403"/>
                </a:lnTo>
                <a:lnTo>
                  <a:pt x="4980" y="1361"/>
                </a:lnTo>
                <a:lnTo>
                  <a:pt x="4959" y="1214"/>
                </a:lnTo>
                <a:lnTo>
                  <a:pt x="4875" y="1089"/>
                </a:lnTo>
                <a:lnTo>
                  <a:pt x="4771" y="838"/>
                </a:lnTo>
                <a:lnTo>
                  <a:pt x="4750" y="775"/>
                </a:lnTo>
                <a:lnTo>
                  <a:pt x="4708" y="670"/>
                </a:lnTo>
                <a:lnTo>
                  <a:pt x="4708" y="545"/>
                </a:lnTo>
                <a:lnTo>
                  <a:pt x="4645" y="315"/>
                </a:lnTo>
                <a:lnTo>
                  <a:pt x="4561" y="315"/>
                </a:lnTo>
                <a:lnTo>
                  <a:pt x="4436" y="210"/>
                </a:lnTo>
                <a:lnTo>
                  <a:pt x="4310" y="231"/>
                </a:lnTo>
                <a:lnTo>
                  <a:pt x="3683" y="273"/>
                </a:lnTo>
                <a:lnTo>
                  <a:pt x="2950" y="231"/>
                </a:lnTo>
                <a:lnTo>
                  <a:pt x="2867" y="252"/>
                </a:lnTo>
                <a:lnTo>
                  <a:pt x="2678" y="440"/>
                </a:lnTo>
                <a:lnTo>
                  <a:pt x="2511" y="482"/>
                </a:lnTo>
                <a:lnTo>
                  <a:pt x="2469" y="440"/>
                </a:lnTo>
                <a:lnTo>
                  <a:pt x="2636" y="356"/>
                </a:lnTo>
                <a:lnTo>
                  <a:pt x="2783" y="210"/>
                </a:lnTo>
                <a:lnTo>
                  <a:pt x="2741" y="210"/>
                </a:lnTo>
                <a:lnTo>
                  <a:pt x="2616" y="315"/>
                </a:lnTo>
                <a:lnTo>
                  <a:pt x="2406" y="398"/>
                </a:lnTo>
                <a:lnTo>
                  <a:pt x="2134" y="356"/>
                </a:lnTo>
                <a:lnTo>
                  <a:pt x="2092" y="210"/>
                </a:lnTo>
                <a:lnTo>
                  <a:pt x="2134" y="126"/>
                </a:lnTo>
                <a:lnTo>
                  <a:pt x="2260" y="126"/>
                </a:lnTo>
                <a:lnTo>
                  <a:pt x="2323" y="168"/>
                </a:lnTo>
                <a:lnTo>
                  <a:pt x="2323" y="126"/>
                </a:lnTo>
                <a:lnTo>
                  <a:pt x="2155" y="43"/>
                </a:lnTo>
                <a:lnTo>
                  <a:pt x="1883"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13" name="Google Shape;10518;p32">
            <a:extLst>
              <a:ext uri="{FF2B5EF4-FFF2-40B4-BE49-F238E27FC236}">
                <a16:creationId xmlns:a16="http://schemas.microsoft.com/office/drawing/2014/main" id="{67C7BD2C-4AE6-F0C4-8414-3D9A63FC2D49}"/>
              </a:ext>
            </a:extLst>
          </p:cNvPr>
          <p:cNvSpPr/>
          <p:nvPr/>
        </p:nvSpPr>
        <p:spPr>
          <a:xfrm>
            <a:off x="7977585" y="3066837"/>
            <a:ext cx="163541" cy="69088"/>
          </a:xfrm>
          <a:custGeom>
            <a:avLst/>
            <a:gdLst/>
            <a:ahLst/>
            <a:cxnLst/>
            <a:rect l="l" t="t" r="r" b="b"/>
            <a:pathLst>
              <a:path w="4228" h="1842" extrusionOk="0">
                <a:moveTo>
                  <a:pt x="1403" y="1"/>
                </a:moveTo>
                <a:lnTo>
                  <a:pt x="1319" y="63"/>
                </a:lnTo>
                <a:lnTo>
                  <a:pt x="1152" y="21"/>
                </a:lnTo>
                <a:lnTo>
                  <a:pt x="1152" y="126"/>
                </a:lnTo>
                <a:lnTo>
                  <a:pt x="1068" y="189"/>
                </a:lnTo>
                <a:lnTo>
                  <a:pt x="984" y="168"/>
                </a:lnTo>
                <a:lnTo>
                  <a:pt x="775" y="168"/>
                </a:lnTo>
                <a:lnTo>
                  <a:pt x="733" y="273"/>
                </a:lnTo>
                <a:lnTo>
                  <a:pt x="587" y="273"/>
                </a:lnTo>
                <a:lnTo>
                  <a:pt x="482" y="398"/>
                </a:lnTo>
                <a:lnTo>
                  <a:pt x="378" y="398"/>
                </a:lnTo>
                <a:lnTo>
                  <a:pt x="168" y="586"/>
                </a:lnTo>
                <a:lnTo>
                  <a:pt x="106" y="545"/>
                </a:lnTo>
                <a:lnTo>
                  <a:pt x="22" y="503"/>
                </a:lnTo>
                <a:lnTo>
                  <a:pt x="1" y="524"/>
                </a:lnTo>
                <a:lnTo>
                  <a:pt x="1" y="628"/>
                </a:lnTo>
                <a:lnTo>
                  <a:pt x="147" y="712"/>
                </a:lnTo>
                <a:lnTo>
                  <a:pt x="252" y="900"/>
                </a:lnTo>
                <a:lnTo>
                  <a:pt x="252" y="1047"/>
                </a:lnTo>
                <a:lnTo>
                  <a:pt x="273" y="1130"/>
                </a:lnTo>
                <a:lnTo>
                  <a:pt x="378" y="1172"/>
                </a:lnTo>
                <a:lnTo>
                  <a:pt x="587" y="1319"/>
                </a:lnTo>
                <a:lnTo>
                  <a:pt x="691" y="1382"/>
                </a:lnTo>
                <a:lnTo>
                  <a:pt x="942" y="1674"/>
                </a:lnTo>
                <a:lnTo>
                  <a:pt x="1005" y="1674"/>
                </a:lnTo>
                <a:lnTo>
                  <a:pt x="1298" y="1842"/>
                </a:lnTo>
                <a:lnTo>
                  <a:pt x="1361" y="1779"/>
                </a:lnTo>
                <a:lnTo>
                  <a:pt x="1507" y="1779"/>
                </a:lnTo>
                <a:lnTo>
                  <a:pt x="1528" y="1674"/>
                </a:lnTo>
                <a:lnTo>
                  <a:pt x="1591" y="1633"/>
                </a:lnTo>
                <a:lnTo>
                  <a:pt x="1633" y="1528"/>
                </a:lnTo>
                <a:lnTo>
                  <a:pt x="1738" y="1570"/>
                </a:lnTo>
                <a:lnTo>
                  <a:pt x="1947" y="1570"/>
                </a:lnTo>
                <a:lnTo>
                  <a:pt x="2114" y="1674"/>
                </a:lnTo>
                <a:lnTo>
                  <a:pt x="2261" y="1674"/>
                </a:lnTo>
                <a:lnTo>
                  <a:pt x="2428" y="1654"/>
                </a:lnTo>
                <a:lnTo>
                  <a:pt x="2512" y="1737"/>
                </a:lnTo>
                <a:lnTo>
                  <a:pt x="2742" y="1779"/>
                </a:lnTo>
                <a:lnTo>
                  <a:pt x="2763" y="1779"/>
                </a:lnTo>
                <a:lnTo>
                  <a:pt x="2888" y="1695"/>
                </a:lnTo>
                <a:lnTo>
                  <a:pt x="3035" y="1674"/>
                </a:lnTo>
                <a:lnTo>
                  <a:pt x="3077" y="1737"/>
                </a:lnTo>
                <a:lnTo>
                  <a:pt x="3307" y="1654"/>
                </a:lnTo>
                <a:lnTo>
                  <a:pt x="3516" y="1633"/>
                </a:lnTo>
                <a:lnTo>
                  <a:pt x="3683" y="1465"/>
                </a:lnTo>
                <a:lnTo>
                  <a:pt x="3830" y="1444"/>
                </a:lnTo>
                <a:lnTo>
                  <a:pt x="3976" y="1340"/>
                </a:lnTo>
                <a:lnTo>
                  <a:pt x="4227" y="1361"/>
                </a:lnTo>
                <a:lnTo>
                  <a:pt x="4186" y="1214"/>
                </a:lnTo>
                <a:lnTo>
                  <a:pt x="4102" y="1130"/>
                </a:lnTo>
                <a:lnTo>
                  <a:pt x="3935" y="1130"/>
                </a:lnTo>
                <a:lnTo>
                  <a:pt x="3893" y="1172"/>
                </a:lnTo>
                <a:lnTo>
                  <a:pt x="3809" y="1172"/>
                </a:lnTo>
                <a:lnTo>
                  <a:pt x="3683" y="1005"/>
                </a:lnTo>
                <a:lnTo>
                  <a:pt x="3349" y="733"/>
                </a:lnTo>
                <a:lnTo>
                  <a:pt x="3181" y="691"/>
                </a:lnTo>
                <a:lnTo>
                  <a:pt x="2951" y="733"/>
                </a:lnTo>
                <a:lnTo>
                  <a:pt x="2826" y="628"/>
                </a:lnTo>
                <a:lnTo>
                  <a:pt x="2867" y="524"/>
                </a:lnTo>
                <a:lnTo>
                  <a:pt x="2679" y="545"/>
                </a:lnTo>
                <a:lnTo>
                  <a:pt x="2428" y="398"/>
                </a:lnTo>
                <a:lnTo>
                  <a:pt x="2365" y="440"/>
                </a:lnTo>
                <a:lnTo>
                  <a:pt x="2512" y="607"/>
                </a:lnTo>
                <a:lnTo>
                  <a:pt x="2428" y="607"/>
                </a:lnTo>
                <a:lnTo>
                  <a:pt x="2365" y="649"/>
                </a:lnTo>
                <a:lnTo>
                  <a:pt x="2302" y="628"/>
                </a:lnTo>
                <a:lnTo>
                  <a:pt x="2302" y="524"/>
                </a:lnTo>
                <a:lnTo>
                  <a:pt x="2240" y="503"/>
                </a:lnTo>
                <a:lnTo>
                  <a:pt x="2219" y="419"/>
                </a:lnTo>
                <a:lnTo>
                  <a:pt x="2261" y="314"/>
                </a:lnTo>
                <a:lnTo>
                  <a:pt x="2198" y="231"/>
                </a:lnTo>
                <a:lnTo>
                  <a:pt x="2093" y="231"/>
                </a:lnTo>
                <a:lnTo>
                  <a:pt x="1989" y="126"/>
                </a:lnTo>
                <a:lnTo>
                  <a:pt x="2010" y="84"/>
                </a:lnTo>
                <a:lnTo>
                  <a:pt x="1779" y="21"/>
                </a:lnTo>
                <a:lnTo>
                  <a:pt x="1696" y="84"/>
                </a:lnTo>
                <a:lnTo>
                  <a:pt x="1612" y="63"/>
                </a:lnTo>
                <a:lnTo>
                  <a:pt x="1570" y="105"/>
                </a:lnTo>
                <a:lnTo>
                  <a:pt x="1507" y="21"/>
                </a:lnTo>
                <a:lnTo>
                  <a:pt x="1486" y="63"/>
                </a:lnTo>
                <a:lnTo>
                  <a:pt x="1403"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14" name="Google Shape;10519;p32">
            <a:extLst>
              <a:ext uri="{FF2B5EF4-FFF2-40B4-BE49-F238E27FC236}">
                <a16:creationId xmlns:a16="http://schemas.microsoft.com/office/drawing/2014/main" id="{CE89AC3B-E94E-63C6-68E4-67CD38665A82}"/>
              </a:ext>
            </a:extLst>
          </p:cNvPr>
          <p:cNvSpPr/>
          <p:nvPr/>
        </p:nvSpPr>
        <p:spPr>
          <a:xfrm>
            <a:off x="7850517" y="2952253"/>
            <a:ext cx="186208" cy="215853"/>
          </a:xfrm>
          <a:custGeom>
            <a:avLst/>
            <a:gdLst/>
            <a:ahLst/>
            <a:cxnLst/>
            <a:rect l="l" t="t" r="r" b="b"/>
            <a:pathLst>
              <a:path w="4814" h="5755" extrusionOk="0">
                <a:moveTo>
                  <a:pt x="1340" y="1"/>
                </a:moveTo>
                <a:lnTo>
                  <a:pt x="1340" y="22"/>
                </a:lnTo>
                <a:lnTo>
                  <a:pt x="1340" y="126"/>
                </a:lnTo>
                <a:lnTo>
                  <a:pt x="1424" y="189"/>
                </a:lnTo>
                <a:lnTo>
                  <a:pt x="1466" y="189"/>
                </a:lnTo>
                <a:lnTo>
                  <a:pt x="1466" y="252"/>
                </a:lnTo>
                <a:lnTo>
                  <a:pt x="1612" y="377"/>
                </a:lnTo>
                <a:lnTo>
                  <a:pt x="1507" y="419"/>
                </a:lnTo>
                <a:lnTo>
                  <a:pt x="1403" y="419"/>
                </a:lnTo>
                <a:lnTo>
                  <a:pt x="1403" y="524"/>
                </a:lnTo>
                <a:lnTo>
                  <a:pt x="1507" y="461"/>
                </a:lnTo>
                <a:lnTo>
                  <a:pt x="1507" y="628"/>
                </a:lnTo>
                <a:lnTo>
                  <a:pt x="1612" y="670"/>
                </a:lnTo>
                <a:lnTo>
                  <a:pt x="1528" y="754"/>
                </a:lnTo>
                <a:lnTo>
                  <a:pt x="1528" y="838"/>
                </a:lnTo>
                <a:lnTo>
                  <a:pt x="1612" y="880"/>
                </a:lnTo>
                <a:lnTo>
                  <a:pt x="1738" y="880"/>
                </a:lnTo>
                <a:lnTo>
                  <a:pt x="1926" y="1068"/>
                </a:lnTo>
                <a:lnTo>
                  <a:pt x="2156" y="1172"/>
                </a:lnTo>
                <a:lnTo>
                  <a:pt x="1926" y="1131"/>
                </a:lnTo>
                <a:lnTo>
                  <a:pt x="1738" y="942"/>
                </a:lnTo>
                <a:lnTo>
                  <a:pt x="1612" y="963"/>
                </a:lnTo>
                <a:lnTo>
                  <a:pt x="1507" y="942"/>
                </a:lnTo>
                <a:lnTo>
                  <a:pt x="1424" y="942"/>
                </a:lnTo>
                <a:lnTo>
                  <a:pt x="1340" y="1068"/>
                </a:lnTo>
                <a:lnTo>
                  <a:pt x="1361" y="1152"/>
                </a:lnTo>
                <a:lnTo>
                  <a:pt x="1361" y="1340"/>
                </a:lnTo>
                <a:lnTo>
                  <a:pt x="1424" y="1444"/>
                </a:lnTo>
                <a:lnTo>
                  <a:pt x="1298" y="1277"/>
                </a:lnTo>
                <a:lnTo>
                  <a:pt x="1319" y="1152"/>
                </a:lnTo>
                <a:lnTo>
                  <a:pt x="1235" y="1068"/>
                </a:lnTo>
                <a:lnTo>
                  <a:pt x="1194" y="1089"/>
                </a:lnTo>
                <a:lnTo>
                  <a:pt x="1194" y="1172"/>
                </a:lnTo>
                <a:lnTo>
                  <a:pt x="1235" y="1277"/>
                </a:lnTo>
                <a:lnTo>
                  <a:pt x="1152" y="1361"/>
                </a:lnTo>
                <a:lnTo>
                  <a:pt x="1089" y="1235"/>
                </a:lnTo>
                <a:lnTo>
                  <a:pt x="1089" y="1089"/>
                </a:lnTo>
                <a:lnTo>
                  <a:pt x="942" y="1026"/>
                </a:lnTo>
                <a:lnTo>
                  <a:pt x="880" y="1047"/>
                </a:lnTo>
                <a:lnTo>
                  <a:pt x="608" y="1131"/>
                </a:lnTo>
                <a:lnTo>
                  <a:pt x="587" y="1235"/>
                </a:lnTo>
                <a:lnTo>
                  <a:pt x="629" y="1340"/>
                </a:lnTo>
                <a:lnTo>
                  <a:pt x="775" y="1361"/>
                </a:lnTo>
                <a:lnTo>
                  <a:pt x="796" y="1465"/>
                </a:lnTo>
                <a:lnTo>
                  <a:pt x="796" y="1486"/>
                </a:lnTo>
                <a:lnTo>
                  <a:pt x="733" y="1507"/>
                </a:lnTo>
                <a:lnTo>
                  <a:pt x="733" y="1591"/>
                </a:lnTo>
                <a:lnTo>
                  <a:pt x="691" y="1696"/>
                </a:lnTo>
                <a:lnTo>
                  <a:pt x="691" y="1800"/>
                </a:lnTo>
                <a:lnTo>
                  <a:pt x="608" y="1863"/>
                </a:lnTo>
                <a:lnTo>
                  <a:pt x="503" y="1800"/>
                </a:lnTo>
                <a:lnTo>
                  <a:pt x="461" y="1926"/>
                </a:lnTo>
                <a:lnTo>
                  <a:pt x="482" y="1988"/>
                </a:lnTo>
                <a:lnTo>
                  <a:pt x="608" y="1988"/>
                </a:lnTo>
                <a:lnTo>
                  <a:pt x="670" y="2030"/>
                </a:lnTo>
                <a:lnTo>
                  <a:pt x="629" y="2114"/>
                </a:lnTo>
                <a:lnTo>
                  <a:pt x="608" y="2240"/>
                </a:lnTo>
                <a:lnTo>
                  <a:pt x="524" y="2302"/>
                </a:lnTo>
                <a:lnTo>
                  <a:pt x="608" y="2407"/>
                </a:lnTo>
                <a:lnTo>
                  <a:pt x="524" y="2449"/>
                </a:lnTo>
                <a:lnTo>
                  <a:pt x="378" y="2407"/>
                </a:lnTo>
                <a:lnTo>
                  <a:pt x="210" y="2449"/>
                </a:lnTo>
                <a:lnTo>
                  <a:pt x="168" y="2553"/>
                </a:lnTo>
                <a:lnTo>
                  <a:pt x="85" y="2658"/>
                </a:lnTo>
                <a:lnTo>
                  <a:pt x="105" y="2825"/>
                </a:lnTo>
                <a:lnTo>
                  <a:pt x="85" y="3035"/>
                </a:lnTo>
                <a:lnTo>
                  <a:pt x="43" y="3139"/>
                </a:lnTo>
                <a:lnTo>
                  <a:pt x="43" y="3160"/>
                </a:lnTo>
                <a:lnTo>
                  <a:pt x="1" y="3244"/>
                </a:lnTo>
                <a:lnTo>
                  <a:pt x="85" y="3432"/>
                </a:lnTo>
                <a:lnTo>
                  <a:pt x="85" y="3474"/>
                </a:lnTo>
                <a:lnTo>
                  <a:pt x="168" y="3579"/>
                </a:lnTo>
                <a:lnTo>
                  <a:pt x="85" y="3746"/>
                </a:lnTo>
                <a:lnTo>
                  <a:pt x="147" y="3746"/>
                </a:lnTo>
                <a:lnTo>
                  <a:pt x="273" y="3913"/>
                </a:lnTo>
                <a:lnTo>
                  <a:pt x="294" y="4060"/>
                </a:lnTo>
                <a:lnTo>
                  <a:pt x="357" y="4102"/>
                </a:lnTo>
                <a:lnTo>
                  <a:pt x="357" y="4290"/>
                </a:lnTo>
                <a:lnTo>
                  <a:pt x="461" y="4374"/>
                </a:lnTo>
                <a:lnTo>
                  <a:pt x="461" y="4437"/>
                </a:lnTo>
                <a:lnTo>
                  <a:pt x="566" y="4520"/>
                </a:lnTo>
                <a:lnTo>
                  <a:pt x="629" y="4478"/>
                </a:lnTo>
                <a:lnTo>
                  <a:pt x="733" y="4478"/>
                </a:lnTo>
                <a:lnTo>
                  <a:pt x="817" y="4520"/>
                </a:lnTo>
                <a:lnTo>
                  <a:pt x="922" y="4478"/>
                </a:lnTo>
                <a:lnTo>
                  <a:pt x="1047" y="4541"/>
                </a:lnTo>
                <a:lnTo>
                  <a:pt x="1152" y="4541"/>
                </a:lnTo>
                <a:lnTo>
                  <a:pt x="1298" y="4625"/>
                </a:lnTo>
                <a:lnTo>
                  <a:pt x="1152" y="4750"/>
                </a:lnTo>
                <a:lnTo>
                  <a:pt x="1089" y="4918"/>
                </a:lnTo>
                <a:lnTo>
                  <a:pt x="1089" y="5022"/>
                </a:lnTo>
                <a:lnTo>
                  <a:pt x="1005" y="5106"/>
                </a:lnTo>
                <a:lnTo>
                  <a:pt x="942" y="5273"/>
                </a:lnTo>
                <a:lnTo>
                  <a:pt x="942" y="5441"/>
                </a:lnTo>
                <a:lnTo>
                  <a:pt x="1047" y="5525"/>
                </a:lnTo>
                <a:lnTo>
                  <a:pt x="1110" y="5629"/>
                </a:lnTo>
                <a:lnTo>
                  <a:pt x="1214" y="5650"/>
                </a:lnTo>
                <a:lnTo>
                  <a:pt x="1319" y="5587"/>
                </a:lnTo>
                <a:lnTo>
                  <a:pt x="1445" y="5650"/>
                </a:lnTo>
                <a:lnTo>
                  <a:pt x="1507" y="5566"/>
                </a:lnTo>
                <a:lnTo>
                  <a:pt x="1466" y="5525"/>
                </a:lnTo>
                <a:lnTo>
                  <a:pt x="1612" y="5462"/>
                </a:lnTo>
                <a:lnTo>
                  <a:pt x="1633" y="5566"/>
                </a:lnTo>
                <a:lnTo>
                  <a:pt x="1717" y="5587"/>
                </a:lnTo>
                <a:lnTo>
                  <a:pt x="1758" y="5545"/>
                </a:lnTo>
                <a:lnTo>
                  <a:pt x="1842" y="5545"/>
                </a:lnTo>
                <a:lnTo>
                  <a:pt x="1989" y="5671"/>
                </a:lnTo>
                <a:lnTo>
                  <a:pt x="2072" y="5692"/>
                </a:lnTo>
                <a:lnTo>
                  <a:pt x="2093" y="5692"/>
                </a:lnTo>
                <a:lnTo>
                  <a:pt x="2156" y="5671"/>
                </a:lnTo>
                <a:lnTo>
                  <a:pt x="2261" y="5629"/>
                </a:lnTo>
                <a:lnTo>
                  <a:pt x="2344" y="5734"/>
                </a:lnTo>
                <a:lnTo>
                  <a:pt x="2491" y="5755"/>
                </a:lnTo>
                <a:lnTo>
                  <a:pt x="2512" y="5692"/>
                </a:lnTo>
                <a:lnTo>
                  <a:pt x="2512" y="5629"/>
                </a:lnTo>
                <a:lnTo>
                  <a:pt x="2826" y="5629"/>
                </a:lnTo>
                <a:lnTo>
                  <a:pt x="2909" y="5692"/>
                </a:lnTo>
                <a:lnTo>
                  <a:pt x="3014" y="5671"/>
                </a:lnTo>
                <a:lnTo>
                  <a:pt x="3098" y="5692"/>
                </a:lnTo>
                <a:lnTo>
                  <a:pt x="3202" y="5671"/>
                </a:lnTo>
                <a:lnTo>
                  <a:pt x="3391" y="5545"/>
                </a:lnTo>
                <a:lnTo>
                  <a:pt x="3453" y="5545"/>
                </a:lnTo>
                <a:lnTo>
                  <a:pt x="3600" y="5566"/>
                </a:lnTo>
                <a:lnTo>
                  <a:pt x="3725" y="5545"/>
                </a:lnTo>
                <a:lnTo>
                  <a:pt x="3851" y="5629"/>
                </a:lnTo>
                <a:lnTo>
                  <a:pt x="3935" y="5566"/>
                </a:lnTo>
                <a:lnTo>
                  <a:pt x="3914" y="5462"/>
                </a:lnTo>
                <a:lnTo>
                  <a:pt x="3746" y="5378"/>
                </a:lnTo>
                <a:lnTo>
                  <a:pt x="3746" y="5315"/>
                </a:lnTo>
                <a:lnTo>
                  <a:pt x="3914" y="5127"/>
                </a:lnTo>
                <a:lnTo>
                  <a:pt x="4039" y="5043"/>
                </a:lnTo>
                <a:lnTo>
                  <a:pt x="4123" y="4939"/>
                </a:lnTo>
                <a:lnTo>
                  <a:pt x="4186" y="4939"/>
                </a:lnTo>
                <a:lnTo>
                  <a:pt x="4186" y="4834"/>
                </a:lnTo>
                <a:lnTo>
                  <a:pt x="4227" y="4729"/>
                </a:lnTo>
                <a:lnTo>
                  <a:pt x="3976" y="4437"/>
                </a:lnTo>
                <a:lnTo>
                  <a:pt x="3872" y="4374"/>
                </a:lnTo>
                <a:lnTo>
                  <a:pt x="3663" y="4227"/>
                </a:lnTo>
                <a:lnTo>
                  <a:pt x="3558" y="4185"/>
                </a:lnTo>
                <a:lnTo>
                  <a:pt x="3537" y="4102"/>
                </a:lnTo>
                <a:lnTo>
                  <a:pt x="3537" y="3955"/>
                </a:lnTo>
                <a:lnTo>
                  <a:pt x="3432" y="3767"/>
                </a:lnTo>
                <a:lnTo>
                  <a:pt x="3286" y="3683"/>
                </a:lnTo>
                <a:lnTo>
                  <a:pt x="3286" y="3579"/>
                </a:lnTo>
                <a:lnTo>
                  <a:pt x="3307" y="3558"/>
                </a:lnTo>
                <a:lnTo>
                  <a:pt x="3391" y="3600"/>
                </a:lnTo>
                <a:lnTo>
                  <a:pt x="3453" y="3641"/>
                </a:lnTo>
                <a:lnTo>
                  <a:pt x="3663" y="3453"/>
                </a:lnTo>
                <a:lnTo>
                  <a:pt x="3767" y="3453"/>
                </a:lnTo>
                <a:lnTo>
                  <a:pt x="3872" y="3328"/>
                </a:lnTo>
                <a:lnTo>
                  <a:pt x="4018" y="3328"/>
                </a:lnTo>
                <a:lnTo>
                  <a:pt x="4060" y="3223"/>
                </a:lnTo>
                <a:lnTo>
                  <a:pt x="4269" y="3223"/>
                </a:lnTo>
                <a:lnTo>
                  <a:pt x="4353" y="3244"/>
                </a:lnTo>
                <a:lnTo>
                  <a:pt x="4437" y="3181"/>
                </a:lnTo>
                <a:lnTo>
                  <a:pt x="4437" y="3076"/>
                </a:lnTo>
                <a:lnTo>
                  <a:pt x="4604" y="3118"/>
                </a:lnTo>
                <a:lnTo>
                  <a:pt x="4688" y="3056"/>
                </a:lnTo>
                <a:lnTo>
                  <a:pt x="4771" y="3118"/>
                </a:lnTo>
                <a:lnTo>
                  <a:pt x="4792" y="3076"/>
                </a:lnTo>
                <a:lnTo>
                  <a:pt x="4813" y="3035"/>
                </a:lnTo>
                <a:lnTo>
                  <a:pt x="4813" y="2721"/>
                </a:lnTo>
                <a:lnTo>
                  <a:pt x="4751" y="2637"/>
                </a:lnTo>
                <a:lnTo>
                  <a:pt x="4667" y="2595"/>
                </a:lnTo>
                <a:lnTo>
                  <a:pt x="4562" y="2344"/>
                </a:lnTo>
                <a:lnTo>
                  <a:pt x="4604" y="2240"/>
                </a:lnTo>
                <a:lnTo>
                  <a:pt x="4562" y="2114"/>
                </a:lnTo>
                <a:lnTo>
                  <a:pt x="4562" y="2030"/>
                </a:lnTo>
                <a:lnTo>
                  <a:pt x="4479" y="1926"/>
                </a:lnTo>
                <a:lnTo>
                  <a:pt x="4499" y="1821"/>
                </a:lnTo>
                <a:lnTo>
                  <a:pt x="4332" y="1612"/>
                </a:lnTo>
                <a:lnTo>
                  <a:pt x="4332" y="1549"/>
                </a:lnTo>
                <a:lnTo>
                  <a:pt x="4479" y="1465"/>
                </a:lnTo>
                <a:lnTo>
                  <a:pt x="4499" y="1277"/>
                </a:lnTo>
                <a:lnTo>
                  <a:pt x="4458" y="1026"/>
                </a:lnTo>
                <a:lnTo>
                  <a:pt x="4353" y="1026"/>
                </a:lnTo>
                <a:lnTo>
                  <a:pt x="4269" y="963"/>
                </a:lnTo>
                <a:lnTo>
                  <a:pt x="4165" y="963"/>
                </a:lnTo>
                <a:lnTo>
                  <a:pt x="4060" y="880"/>
                </a:lnTo>
                <a:lnTo>
                  <a:pt x="4081" y="775"/>
                </a:lnTo>
                <a:lnTo>
                  <a:pt x="4039" y="670"/>
                </a:lnTo>
                <a:lnTo>
                  <a:pt x="3914" y="712"/>
                </a:lnTo>
                <a:lnTo>
                  <a:pt x="3767" y="545"/>
                </a:lnTo>
                <a:lnTo>
                  <a:pt x="3663" y="545"/>
                </a:lnTo>
                <a:lnTo>
                  <a:pt x="3621" y="461"/>
                </a:lnTo>
                <a:lnTo>
                  <a:pt x="3558" y="503"/>
                </a:lnTo>
                <a:lnTo>
                  <a:pt x="3432" y="524"/>
                </a:lnTo>
                <a:lnTo>
                  <a:pt x="3328" y="608"/>
                </a:lnTo>
                <a:lnTo>
                  <a:pt x="3286" y="545"/>
                </a:lnTo>
                <a:lnTo>
                  <a:pt x="3349" y="503"/>
                </a:lnTo>
                <a:lnTo>
                  <a:pt x="3349" y="524"/>
                </a:lnTo>
                <a:lnTo>
                  <a:pt x="3411" y="461"/>
                </a:lnTo>
                <a:lnTo>
                  <a:pt x="3516" y="419"/>
                </a:lnTo>
                <a:lnTo>
                  <a:pt x="3391" y="419"/>
                </a:lnTo>
                <a:lnTo>
                  <a:pt x="3328" y="440"/>
                </a:lnTo>
                <a:lnTo>
                  <a:pt x="3307" y="503"/>
                </a:lnTo>
                <a:lnTo>
                  <a:pt x="3202" y="545"/>
                </a:lnTo>
                <a:lnTo>
                  <a:pt x="3202" y="608"/>
                </a:lnTo>
                <a:lnTo>
                  <a:pt x="2993" y="628"/>
                </a:lnTo>
                <a:lnTo>
                  <a:pt x="2909" y="733"/>
                </a:lnTo>
                <a:lnTo>
                  <a:pt x="2888" y="838"/>
                </a:lnTo>
                <a:lnTo>
                  <a:pt x="2763" y="838"/>
                </a:lnTo>
                <a:lnTo>
                  <a:pt x="2721" y="775"/>
                </a:lnTo>
                <a:lnTo>
                  <a:pt x="2616" y="754"/>
                </a:lnTo>
                <a:lnTo>
                  <a:pt x="2574" y="775"/>
                </a:lnTo>
                <a:lnTo>
                  <a:pt x="2407" y="733"/>
                </a:lnTo>
                <a:lnTo>
                  <a:pt x="2512" y="670"/>
                </a:lnTo>
                <a:lnTo>
                  <a:pt x="2595" y="670"/>
                </a:lnTo>
                <a:lnTo>
                  <a:pt x="2679" y="608"/>
                </a:lnTo>
                <a:lnTo>
                  <a:pt x="2679" y="503"/>
                </a:lnTo>
                <a:lnTo>
                  <a:pt x="2616" y="461"/>
                </a:lnTo>
                <a:lnTo>
                  <a:pt x="2512" y="545"/>
                </a:lnTo>
                <a:lnTo>
                  <a:pt x="2491" y="566"/>
                </a:lnTo>
                <a:lnTo>
                  <a:pt x="2365" y="461"/>
                </a:lnTo>
                <a:lnTo>
                  <a:pt x="2302" y="419"/>
                </a:lnTo>
                <a:lnTo>
                  <a:pt x="2261" y="440"/>
                </a:lnTo>
                <a:lnTo>
                  <a:pt x="2240" y="524"/>
                </a:lnTo>
                <a:lnTo>
                  <a:pt x="2135" y="566"/>
                </a:lnTo>
                <a:lnTo>
                  <a:pt x="2093" y="461"/>
                </a:lnTo>
                <a:lnTo>
                  <a:pt x="2030" y="440"/>
                </a:lnTo>
                <a:lnTo>
                  <a:pt x="1968" y="377"/>
                </a:lnTo>
                <a:lnTo>
                  <a:pt x="2051" y="335"/>
                </a:lnTo>
                <a:lnTo>
                  <a:pt x="2093" y="210"/>
                </a:lnTo>
                <a:lnTo>
                  <a:pt x="1989" y="189"/>
                </a:lnTo>
                <a:lnTo>
                  <a:pt x="1863" y="84"/>
                </a:lnTo>
                <a:lnTo>
                  <a:pt x="1758" y="84"/>
                </a:lnTo>
                <a:lnTo>
                  <a:pt x="1717" y="43"/>
                </a:lnTo>
                <a:lnTo>
                  <a:pt x="1507"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15" name="Google Shape;10520;p32">
            <a:extLst>
              <a:ext uri="{FF2B5EF4-FFF2-40B4-BE49-F238E27FC236}">
                <a16:creationId xmlns:a16="http://schemas.microsoft.com/office/drawing/2014/main" id="{D1930D8D-8AD7-CAE5-447A-CE6B1AB29558}"/>
              </a:ext>
            </a:extLst>
          </p:cNvPr>
          <p:cNvSpPr/>
          <p:nvPr/>
        </p:nvSpPr>
        <p:spPr>
          <a:xfrm>
            <a:off x="7801161" y="2999363"/>
            <a:ext cx="80144" cy="70664"/>
          </a:xfrm>
          <a:custGeom>
            <a:avLst/>
            <a:gdLst/>
            <a:ahLst/>
            <a:cxnLst/>
            <a:rect l="l" t="t" r="r" b="b"/>
            <a:pathLst>
              <a:path w="2072" h="1884" extrusionOk="0">
                <a:moveTo>
                  <a:pt x="1695" y="0"/>
                </a:moveTo>
                <a:lnTo>
                  <a:pt x="1549" y="21"/>
                </a:lnTo>
                <a:lnTo>
                  <a:pt x="1444" y="126"/>
                </a:lnTo>
                <a:lnTo>
                  <a:pt x="1340" y="84"/>
                </a:lnTo>
                <a:lnTo>
                  <a:pt x="1277" y="126"/>
                </a:lnTo>
                <a:lnTo>
                  <a:pt x="1130" y="126"/>
                </a:lnTo>
                <a:lnTo>
                  <a:pt x="1005" y="251"/>
                </a:lnTo>
                <a:lnTo>
                  <a:pt x="796" y="398"/>
                </a:lnTo>
                <a:lnTo>
                  <a:pt x="754" y="335"/>
                </a:lnTo>
                <a:lnTo>
                  <a:pt x="628" y="398"/>
                </a:lnTo>
                <a:lnTo>
                  <a:pt x="628" y="544"/>
                </a:lnTo>
                <a:lnTo>
                  <a:pt x="524" y="628"/>
                </a:lnTo>
                <a:lnTo>
                  <a:pt x="545" y="753"/>
                </a:lnTo>
                <a:lnTo>
                  <a:pt x="524" y="879"/>
                </a:lnTo>
                <a:lnTo>
                  <a:pt x="482" y="984"/>
                </a:lnTo>
                <a:lnTo>
                  <a:pt x="440" y="1046"/>
                </a:lnTo>
                <a:lnTo>
                  <a:pt x="335" y="1130"/>
                </a:lnTo>
                <a:lnTo>
                  <a:pt x="335" y="1193"/>
                </a:lnTo>
                <a:lnTo>
                  <a:pt x="482" y="1339"/>
                </a:lnTo>
                <a:lnTo>
                  <a:pt x="607" y="1360"/>
                </a:lnTo>
                <a:lnTo>
                  <a:pt x="482" y="1360"/>
                </a:lnTo>
                <a:lnTo>
                  <a:pt x="419" y="1402"/>
                </a:lnTo>
                <a:lnTo>
                  <a:pt x="377" y="1444"/>
                </a:lnTo>
                <a:lnTo>
                  <a:pt x="419" y="1507"/>
                </a:lnTo>
                <a:lnTo>
                  <a:pt x="503" y="1507"/>
                </a:lnTo>
                <a:lnTo>
                  <a:pt x="503" y="1569"/>
                </a:lnTo>
                <a:lnTo>
                  <a:pt x="398" y="1569"/>
                </a:lnTo>
                <a:lnTo>
                  <a:pt x="293" y="1486"/>
                </a:lnTo>
                <a:lnTo>
                  <a:pt x="189" y="1444"/>
                </a:lnTo>
                <a:lnTo>
                  <a:pt x="105" y="1465"/>
                </a:lnTo>
                <a:lnTo>
                  <a:pt x="126" y="1507"/>
                </a:lnTo>
                <a:lnTo>
                  <a:pt x="210" y="1548"/>
                </a:lnTo>
                <a:lnTo>
                  <a:pt x="314" y="1611"/>
                </a:lnTo>
                <a:lnTo>
                  <a:pt x="335" y="1590"/>
                </a:lnTo>
                <a:lnTo>
                  <a:pt x="440" y="1674"/>
                </a:lnTo>
                <a:lnTo>
                  <a:pt x="335" y="1611"/>
                </a:lnTo>
                <a:lnTo>
                  <a:pt x="273" y="1653"/>
                </a:lnTo>
                <a:lnTo>
                  <a:pt x="105" y="1590"/>
                </a:lnTo>
                <a:lnTo>
                  <a:pt x="1" y="1590"/>
                </a:lnTo>
                <a:lnTo>
                  <a:pt x="84" y="1611"/>
                </a:lnTo>
                <a:lnTo>
                  <a:pt x="126" y="1695"/>
                </a:lnTo>
                <a:lnTo>
                  <a:pt x="210" y="1695"/>
                </a:lnTo>
                <a:lnTo>
                  <a:pt x="293" y="1758"/>
                </a:lnTo>
                <a:lnTo>
                  <a:pt x="335" y="1695"/>
                </a:lnTo>
                <a:lnTo>
                  <a:pt x="440" y="1674"/>
                </a:lnTo>
                <a:lnTo>
                  <a:pt x="482" y="1653"/>
                </a:lnTo>
                <a:lnTo>
                  <a:pt x="545" y="1653"/>
                </a:lnTo>
                <a:lnTo>
                  <a:pt x="586" y="1548"/>
                </a:lnTo>
                <a:lnTo>
                  <a:pt x="796" y="1548"/>
                </a:lnTo>
                <a:lnTo>
                  <a:pt x="837" y="1611"/>
                </a:lnTo>
                <a:lnTo>
                  <a:pt x="942" y="1611"/>
                </a:lnTo>
                <a:lnTo>
                  <a:pt x="1005" y="1695"/>
                </a:lnTo>
                <a:lnTo>
                  <a:pt x="1151" y="1695"/>
                </a:lnTo>
                <a:lnTo>
                  <a:pt x="1214" y="1779"/>
                </a:lnTo>
                <a:lnTo>
                  <a:pt x="1214" y="1862"/>
                </a:lnTo>
                <a:lnTo>
                  <a:pt x="1319" y="1883"/>
                </a:lnTo>
                <a:lnTo>
                  <a:pt x="1361" y="1779"/>
                </a:lnTo>
                <a:lnTo>
                  <a:pt x="1381" y="1569"/>
                </a:lnTo>
                <a:lnTo>
                  <a:pt x="1361" y="1402"/>
                </a:lnTo>
                <a:lnTo>
                  <a:pt x="1444" y="1297"/>
                </a:lnTo>
                <a:lnTo>
                  <a:pt x="1486" y="1193"/>
                </a:lnTo>
                <a:lnTo>
                  <a:pt x="1654" y="1151"/>
                </a:lnTo>
                <a:lnTo>
                  <a:pt x="1800" y="1193"/>
                </a:lnTo>
                <a:lnTo>
                  <a:pt x="1884" y="1151"/>
                </a:lnTo>
                <a:lnTo>
                  <a:pt x="1800" y="1046"/>
                </a:lnTo>
                <a:lnTo>
                  <a:pt x="1884" y="984"/>
                </a:lnTo>
                <a:lnTo>
                  <a:pt x="1905" y="858"/>
                </a:lnTo>
                <a:lnTo>
                  <a:pt x="1946" y="774"/>
                </a:lnTo>
                <a:lnTo>
                  <a:pt x="1884" y="732"/>
                </a:lnTo>
                <a:lnTo>
                  <a:pt x="1758" y="732"/>
                </a:lnTo>
                <a:lnTo>
                  <a:pt x="1737" y="670"/>
                </a:lnTo>
                <a:lnTo>
                  <a:pt x="1779" y="544"/>
                </a:lnTo>
                <a:lnTo>
                  <a:pt x="1884" y="607"/>
                </a:lnTo>
                <a:lnTo>
                  <a:pt x="1967" y="544"/>
                </a:lnTo>
                <a:lnTo>
                  <a:pt x="1967" y="440"/>
                </a:lnTo>
                <a:lnTo>
                  <a:pt x="2009" y="335"/>
                </a:lnTo>
                <a:lnTo>
                  <a:pt x="2009" y="251"/>
                </a:lnTo>
                <a:lnTo>
                  <a:pt x="2072" y="230"/>
                </a:lnTo>
                <a:lnTo>
                  <a:pt x="2072" y="209"/>
                </a:lnTo>
                <a:lnTo>
                  <a:pt x="1967" y="147"/>
                </a:lnTo>
                <a:lnTo>
                  <a:pt x="1863" y="84"/>
                </a:lnTo>
                <a:lnTo>
                  <a:pt x="1695" y="0"/>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16" name="Google Shape;10521;p32">
            <a:extLst>
              <a:ext uri="{FF2B5EF4-FFF2-40B4-BE49-F238E27FC236}">
                <a16:creationId xmlns:a16="http://schemas.microsoft.com/office/drawing/2014/main" id="{4947D926-C649-39A4-394C-A7306CDED71B}"/>
              </a:ext>
            </a:extLst>
          </p:cNvPr>
          <p:cNvSpPr/>
          <p:nvPr/>
        </p:nvSpPr>
        <p:spPr>
          <a:xfrm>
            <a:off x="7793890" y="3057421"/>
            <a:ext cx="63165" cy="52623"/>
          </a:xfrm>
          <a:custGeom>
            <a:avLst/>
            <a:gdLst/>
            <a:ahLst/>
            <a:cxnLst/>
            <a:rect l="l" t="t" r="r" b="b"/>
            <a:pathLst>
              <a:path w="1633" h="1403" extrusionOk="0">
                <a:moveTo>
                  <a:pt x="774" y="0"/>
                </a:moveTo>
                <a:lnTo>
                  <a:pt x="733" y="105"/>
                </a:lnTo>
                <a:lnTo>
                  <a:pt x="670" y="105"/>
                </a:lnTo>
                <a:lnTo>
                  <a:pt x="628" y="126"/>
                </a:lnTo>
                <a:lnTo>
                  <a:pt x="523" y="147"/>
                </a:lnTo>
                <a:lnTo>
                  <a:pt x="481" y="210"/>
                </a:lnTo>
                <a:lnTo>
                  <a:pt x="398" y="147"/>
                </a:lnTo>
                <a:lnTo>
                  <a:pt x="314" y="147"/>
                </a:lnTo>
                <a:lnTo>
                  <a:pt x="272" y="63"/>
                </a:lnTo>
                <a:lnTo>
                  <a:pt x="189" y="42"/>
                </a:lnTo>
                <a:lnTo>
                  <a:pt x="84" y="126"/>
                </a:lnTo>
                <a:lnTo>
                  <a:pt x="0" y="272"/>
                </a:lnTo>
                <a:lnTo>
                  <a:pt x="63" y="335"/>
                </a:lnTo>
                <a:lnTo>
                  <a:pt x="84" y="524"/>
                </a:lnTo>
                <a:lnTo>
                  <a:pt x="209" y="565"/>
                </a:lnTo>
                <a:lnTo>
                  <a:pt x="251" y="670"/>
                </a:lnTo>
                <a:lnTo>
                  <a:pt x="398" y="796"/>
                </a:lnTo>
                <a:lnTo>
                  <a:pt x="481" y="796"/>
                </a:lnTo>
                <a:lnTo>
                  <a:pt x="565" y="858"/>
                </a:lnTo>
                <a:lnTo>
                  <a:pt x="628" y="879"/>
                </a:lnTo>
                <a:lnTo>
                  <a:pt x="628" y="1047"/>
                </a:lnTo>
                <a:lnTo>
                  <a:pt x="774" y="1109"/>
                </a:lnTo>
                <a:lnTo>
                  <a:pt x="816" y="1068"/>
                </a:lnTo>
                <a:lnTo>
                  <a:pt x="900" y="1068"/>
                </a:lnTo>
                <a:lnTo>
                  <a:pt x="942" y="1109"/>
                </a:lnTo>
                <a:lnTo>
                  <a:pt x="1025" y="1151"/>
                </a:lnTo>
                <a:lnTo>
                  <a:pt x="1151" y="1298"/>
                </a:lnTo>
                <a:lnTo>
                  <a:pt x="1256" y="1319"/>
                </a:lnTo>
                <a:lnTo>
                  <a:pt x="1360" y="1402"/>
                </a:lnTo>
                <a:lnTo>
                  <a:pt x="1423" y="1361"/>
                </a:lnTo>
                <a:lnTo>
                  <a:pt x="1507" y="1361"/>
                </a:lnTo>
                <a:lnTo>
                  <a:pt x="1507" y="1298"/>
                </a:lnTo>
                <a:lnTo>
                  <a:pt x="1444" y="1256"/>
                </a:lnTo>
                <a:lnTo>
                  <a:pt x="1444" y="1172"/>
                </a:lnTo>
                <a:lnTo>
                  <a:pt x="1423" y="1109"/>
                </a:lnTo>
                <a:lnTo>
                  <a:pt x="1465" y="1047"/>
                </a:lnTo>
                <a:lnTo>
                  <a:pt x="1528" y="942"/>
                </a:lnTo>
                <a:lnTo>
                  <a:pt x="1549" y="942"/>
                </a:lnTo>
                <a:lnTo>
                  <a:pt x="1632" y="775"/>
                </a:lnTo>
                <a:lnTo>
                  <a:pt x="1549" y="670"/>
                </a:lnTo>
                <a:lnTo>
                  <a:pt x="1549" y="628"/>
                </a:lnTo>
                <a:lnTo>
                  <a:pt x="1465" y="440"/>
                </a:lnTo>
                <a:lnTo>
                  <a:pt x="1507" y="356"/>
                </a:lnTo>
                <a:lnTo>
                  <a:pt x="1507" y="335"/>
                </a:lnTo>
                <a:lnTo>
                  <a:pt x="1402" y="314"/>
                </a:lnTo>
                <a:lnTo>
                  <a:pt x="1402" y="231"/>
                </a:lnTo>
                <a:lnTo>
                  <a:pt x="1339" y="147"/>
                </a:lnTo>
                <a:lnTo>
                  <a:pt x="1193" y="147"/>
                </a:lnTo>
                <a:lnTo>
                  <a:pt x="1130" y="63"/>
                </a:lnTo>
                <a:lnTo>
                  <a:pt x="1025" y="63"/>
                </a:lnTo>
                <a:lnTo>
                  <a:pt x="984" y="0"/>
                </a:lnTo>
                <a:close/>
              </a:path>
            </a:pathLst>
          </a:custGeom>
          <a:solidFill>
            <a:srgbClr val="FF9349"/>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17" name="Google Shape;10522;p32">
            <a:extLst>
              <a:ext uri="{FF2B5EF4-FFF2-40B4-BE49-F238E27FC236}">
                <a16:creationId xmlns:a16="http://schemas.microsoft.com/office/drawing/2014/main" id="{15F4C86F-1F0C-E367-02B7-08FE5AA3F302}"/>
              </a:ext>
            </a:extLst>
          </p:cNvPr>
          <p:cNvSpPr/>
          <p:nvPr/>
        </p:nvSpPr>
        <p:spPr>
          <a:xfrm>
            <a:off x="7848931" y="3092754"/>
            <a:ext cx="15394" cy="21190"/>
          </a:xfrm>
          <a:custGeom>
            <a:avLst/>
            <a:gdLst/>
            <a:ahLst/>
            <a:cxnLst/>
            <a:rect l="l" t="t" r="r" b="b"/>
            <a:pathLst>
              <a:path w="398" h="565" extrusionOk="0">
                <a:moveTo>
                  <a:pt x="105" y="0"/>
                </a:moveTo>
                <a:lnTo>
                  <a:pt x="42" y="105"/>
                </a:lnTo>
                <a:lnTo>
                  <a:pt x="0" y="167"/>
                </a:lnTo>
                <a:lnTo>
                  <a:pt x="21" y="230"/>
                </a:lnTo>
                <a:lnTo>
                  <a:pt x="21" y="314"/>
                </a:lnTo>
                <a:lnTo>
                  <a:pt x="84" y="356"/>
                </a:lnTo>
                <a:lnTo>
                  <a:pt x="84" y="419"/>
                </a:lnTo>
                <a:lnTo>
                  <a:pt x="105" y="419"/>
                </a:lnTo>
                <a:lnTo>
                  <a:pt x="146" y="523"/>
                </a:lnTo>
                <a:lnTo>
                  <a:pt x="314" y="565"/>
                </a:lnTo>
                <a:lnTo>
                  <a:pt x="398" y="544"/>
                </a:lnTo>
                <a:lnTo>
                  <a:pt x="398" y="356"/>
                </a:lnTo>
                <a:lnTo>
                  <a:pt x="335" y="314"/>
                </a:lnTo>
                <a:lnTo>
                  <a:pt x="314" y="167"/>
                </a:lnTo>
                <a:lnTo>
                  <a:pt x="188" y="0"/>
                </a:lnTo>
                <a:close/>
              </a:path>
            </a:pathLst>
          </a:custGeom>
          <a:solidFill>
            <a:srgbClr val="FF9349"/>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nvGrpSpPr>
          <p:cNvPr id="218" name="Google Shape;10524;p32">
            <a:extLst>
              <a:ext uri="{FF2B5EF4-FFF2-40B4-BE49-F238E27FC236}">
                <a16:creationId xmlns:a16="http://schemas.microsoft.com/office/drawing/2014/main" id="{A81FE78D-BA5D-7B13-09C5-5FDF70E43C39}"/>
              </a:ext>
            </a:extLst>
          </p:cNvPr>
          <p:cNvGrpSpPr/>
          <p:nvPr/>
        </p:nvGrpSpPr>
        <p:grpSpPr>
          <a:xfrm>
            <a:off x="7582657" y="2840031"/>
            <a:ext cx="193439" cy="262963"/>
            <a:chOff x="3586375" y="2281277"/>
            <a:chExt cx="125039" cy="175273"/>
          </a:xfrm>
          <a:solidFill>
            <a:srgbClr val="FF9349"/>
          </a:solidFill>
        </p:grpSpPr>
        <p:sp>
          <p:nvSpPr>
            <p:cNvPr id="231" name="Google Shape;10525;p32">
              <a:extLst>
                <a:ext uri="{FF2B5EF4-FFF2-40B4-BE49-F238E27FC236}">
                  <a16:creationId xmlns:a16="http://schemas.microsoft.com/office/drawing/2014/main" id="{095A31CE-A502-9252-C9DE-4D5BDA34B3F1}"/>
                </a:ext>
              </a:extLst>
            </p:cNvPr>
            <p:cNvSpPr/>
            <p:nvPr/>
          </p:nvSpPr>
          <p:spPr>
            <a:xfrm>
              <a:off x="3609913" y="2281277"/>
              <a:ext cx="101501" cy="175273"/>
            </a:xfrm>
            <a:custGeom>
              <a:avLst/>
              <a:gdLst/>
              <a:ahLst/>
              <a:cxnLst/>
              <a:rect l="l" t="t" r="r" b="b"/>
              <a:pathLst>
                <a:path w="4060" h="7011" extrusionOk="0">
                  <a:moveTo>
                    <a:pt x="1340" y="1"/>
                  </a:moveTo>
                  <a:lnTo>
                    <a:pt x="1277" y="63"/>
                  </a:lnTo>
                  <a:lnTo>
                    <a:pt x="1235" y="42"/>
                  </a:lnTo>
                  <a:lnTo>
                    <a:pt x="1110" y="84"/>
                  </a:lnTo>
                  <a:lnTo>
                    <a:pt x="1026" y="84"/>
                  </a:lnTo>
                  <a:lnTo>
                    <a:pt x="921" y="105"/>
                  </a:lnTo>
                  <a:lnTo>
                    <a:pt x="859" y="105"/>
                  </a:lnTo>
                  <a:lnTo>
                    <a:pt x="838" y="168"/>
                  </a:lnTo>
                  <a:lnTo>
                    <a:pt x="838" y="105"/>
                  </a:lnTo>
                  <a:lnTo>
                    <a:pt x="796" y="84"/>
                  </a:lnTo>
                  <a:lnTo>
                    <a:pt x="712" y="168"/>
                  </a:lnTo>
                  <a:lnTo>
                    <a:pt x="733" y="105"/>
                  </a:lnTo>
                  <a:lnTo>
                    <a:pt x="608" y="42"/>
                  </a:lnTo>
                  <a:lnTo>
                    <a:pt x="587" y="105"/>
                  </a:lnTo>
                  <a:lnTo>
                    <a:pt x="524" y="168"/>
                  </a:lnTo>
                  <a:lnTo>
                    <a:pt x="545" y="231"/>
                  </a:lnTo>
                  <a:lnTo>
                    <a:pt x="524" y="231"/>
                  </a:lnTo>
                  <a:lnTo>
                    <a:pt x="524" y="314"/>
                  </a:lnTo>
                  <a:lnTo>
                    <a:pt x="419" y="356"/>
                  </a:lnTo>
                  <a:lnTo>
                    <a:pt x="482" y="419"/>
                  </a:lnTo>
                  <a:lnTo>
                    <a:pt x="440" y="503"/>
                  </a:lnTo>
                  <a:lnTo>
                    <a:pt x="398" y="503"/>
                  </a:lnTo>
                  <a:lnTo>
                    <a:pt x="503" y="607"/>
                  </a:lnTo>
                  <a:lnTo>
                    <a:pt x="545" y="670"/>
                  </a:lnTo>
                  <a:lnTo>
                    <a:pt x="419" y="607"/>
                  </a:lnTo>
                  <a:lnTo>
                    <a:pt x="398" y="670"/>
                  </a:lnTo>
                  <a:lnTo>
                    <a:pt x="315" y="587"/>
                  </a:lnTo>
                  <a:lnTo>
                    <a:pt x="294" y="628"/>
                  </a:lnTo>
                  <a:lnTo>
                    <a:pt x="315" y="691"/>
                  </a:lnTo>
                  <a:lnTo>
                    <a:pt x="294" y="733"/>
                  </a:lnTo>
                  <a:lnTo>
                    <a:pt x="273" y="628"/>
                  </a:lnTo>
                  <a:lnTo>
                    <a:pt x="210" y="733"/>
                  </a:lnTo>
                  <a:lnTo>
                    <a:pt x="273" y="796"/>
                  </a:lnTo>
                  <a:lnTo>
                    <a:pt x="210" y="817"/>
                  </a:lnTo>
                  <a:lnTo>
                    <a:pt x="294" y="900"/>
                  </a:lnTo>
                  <a:lnTo>
                    <a:pt x="336" y="900"/>
                  </a:lnTo>
                  <a:lnTo>
                    <a:pt x="294" y="942"/>
                  </a:lnTo>
                  <a:lnTo>
                    <a:pt x="210" y="900"/>
                  </a:lnTo>
                  <a:lnTo>
                    <a:pt x="210" y="1026"/>
                  </a:lnTo>
                  <a:lnTo>
                    <a:pt x="210" y="1047"/>
                  </a:lnTo>
                  <a:lnTo>
                    <a:pt x="377" y="1026"/>
                  </a:lnTo>
                  <a:lnTo>
                    <a:pt x="273" y="1089"/>
                  </a:lnTo>
                  <a:lnTo>
                    <a:pt x="273" y="1110"/>
                  </a:lnTo>
                  <a:lnTo>
                    <a:pt x="294" y="1131"/>
                  </a:lnTo>
                  <a:lnTo>
                    <a:pt x="377" y="1110"/>
                  </a:lnTo>
                  <a:lnTo>
                    <a:pt x="336" y="1131"/>
                  </a:lnTo>
                  <a:lnTo>
                    <a:pt x="398" y="1151"/>
                  </a:lnTo>
                  <a:lnTo>
                    <a:pt x="398" y="1151"/>
                  </a:lnTo>
                  <a:lnTo>
                    <a:pt x="315" y="1131"/>
                  </a:lnTo>
                  <a:lnTo>
                    <a:pt x="294" y="1151"/>
                  </a:lnTo>
                  <a:lnTo>
                    <a:pt x="294" y="1214"/>
                  </a:lnTo>
                  <a:lnTo>
                    <a:pt x="315" y="1235"/>
                  </a:lnTo>
                  <a:lnTo>
                    <a:pt x="273" y="1256"/>
                  </a:lnTo>
                  <a:lnTo>
                    <a:pt x="231" y="1319"/>
                  </a:lnTo>
                  <a:lnTo>
                    <a:pt x="294" y="1319"/>
                  </a:lnTo>
                  <a:lnTo>
                    <a:pt x="294" y="1361"/>
                  </a:lnTo>
                  <a:lnTo>
                    <a:pt x="210" y="1340"/>
                  </a:lnTo>
                  <a:lnTo>
                    <a:pt x="189" y="1403"/>
                  </a:lnTo>
                  <a:lnTo>
                    <a:pt x="210" y="1444"/>
                  </a:lnTo>
                  <a:lnTo>
                    <a:pt x="189" y="1465"/>
                  </a:lnTo>
                  <a:lnTo>
                    <a:pt x="168" y="1528"/>
                  </a:lnTo>
                  <a:lnTo>
                    <a:pt x="63" y="1528"/>
                  </a:lnTo>
                  <a:lnTo>
                    <a:pt x="1" y="1549"/>
                  </a:lnTo>
                  <a:lnTo>
                    <a:pt x="63" y="1570"/>
                  </a:lnTo>
                  <a:lnTo>
                    <a:pt x="126" y="1570"/>
                  </a:lnTo>
                  <a:lnTo>
                    <a:pt x="189" y="1612"/>
                  </a:lnTo>
                  <a:lnTo>
                    <a:pt x="168" y="1633"/>
                  </a:lnTo>
                  <a:lnTo>
                    <a:pt x="105" y="1633"/>
                  </a:lnTo>
                  <a:lnTo>
                    <a:pt x="189" y="1716"/>
                  </a:lnTo>
                  <a:lnTo>
                    <a:pt x="210" y="1716"/>
                  </a:lnTo>
                  <a:lnTo>
                    <a:pt x="273" y="1737"/>
                  </a:lnTo>
                  <a:lnTo>
                    <a:pt x="503" y="1507"/>
                  </a:lnTo>
                  <a:lnTo>
                    <a:pt x="482" y="1570"/>
                  </a:lnTo>
                  <a:lnTo>
                    <a:pt x="503" y="1612"/>
                  </a:lnTo>
                  <a:lnTo>
                    <a:pt x="419" y="1633"/>
                  </a:lnTo>
                  <a:lnTo>
                    <a:pt x="377" y="1758"/>
                  </a:lnTo>
                  <a:lnTo>
                    <a:pt x="377" y="1779"/>
                  </a:lnTo>
                  <a:lnTo>
                    <a:pt x="315" y="1947"/>
                  </a:lnTo>
                  <a:lnTo>
                    <a:pt x="336" y="1947"/>
                  </a:lnTo>
                  <a:lnTo>
                    <a:pt x="294" y="2135"/>
                  </a:lnTo>
                  <a:lnTo>
                    <a:pt x="294" y="2239"/>
                  </a:lnTo>
                  <a:lnTo>
                    <a:pt x="231" y="2281"/>
                  </a:lnTo>
                  <a:lnTo>
                    <a:pt x="294" y="2323"/>
                  </a:lnTo>
                  <a:lnTo>
                    <a:pt x="315" y="2302"/>
                  </a:lnTo>
                  <a:lnTo>
                    <a:pt x="231" y="2449"/>
                  </a:lnTo>
                  <a:lnTo>
                    <a:pt x="231" y="2595"/>
                  </a:lnTo>
                  <a:lnTo>
                    <a:pt x="189" y="2658"/>
                  </a:lnTo>
                  <a:lnTo>
                    <a:pt x="189" y="2700"/>
                  </a:lnTo>
                  <a:lnTo>
                    <a:pt x="315" y="2700"/>
                  </a:lnTo>
                  <a:lnTo>
                    <a:pt x="294" y="2595"/>
                  </a:lnTo>
                  <a:lnTo>
                    <a:pt x="336" y="2491"/>
                  </a:lnTo>
                  <a:lnTo>
                    <a:pt x="336" y="2407"/>
                  </a:lnTo>
                  <a:lnTo>
                    <a:pt x="398" y="2323"/>
                  </a:lnTo>
                  <a:lnTo>
                    <a:pt x="336" y="2135"/>
                  </a:lnTo>
                  <a:lnTo>
                    <a:pt x="398" y="2135"/>
                  </a:lnTo>
                  <a:lnTo>
                    <a:pt x="545" y="1947"/>
                  </a:lnTo>
                  <a:lnTo>
                    <a:pt x="440" y="2135"/>
                  </a:lnTo>
                  <a:lnTo>
                    <a:pt x="419" y="2239"/>
                  </a:lnTo>
                  <a:lnTo>
                    <a:pt x="482" y="2260"/>
                  </a:lnTo>
                  <a:lnTo>
                    <a:pt x="482" y="2198"/>
                  </a:lnTo>
                  <a:lnTo>
                    <a:pt x="545" y="2135"/>
                  </a:lnTo>
                  <a:lnTo>
                    <a:pt x="587" y="2260"/>
                  </a:lnTo>
                  <a:lnTo>
                    <a:pt x="628" y="2135"/>
                  </a:lnTo>
                  <a:lnTo>
                    <a:pt x="628" y="2030"/>
                  </a:lnTo>
                  <a:lnTo>
                    <a:pt x="691" y="1988"/>
                  </a:lnTo>
                  <a:lnTo>
                    <a:pt x="649" y="2135"/>
                  </a:lnTo>
                  <a:lnTo>
                    <a:pt x="754" y="2198"/>
                  </a:lnTo>
                  <a:lnTo>
                    <a:pt x="649" y="2177"/>
                  </a:lnTo>
                  <a:lnTo>
                    <a:pt x="628" y="2323"/>
                  </a:lnTo>
                  <a:lnTo>
                    <a:pt x="649" y="2449"/>
                  </a:lnTo>
                  <a:lnTo>
                    <a:pt x="712" y="2470"/>
                  </a:lnTo>
                  <a:lnTo>
                    <a:pt x="754" y="2574"/>
                  </a:lnTo>
                  <a:lnTo>
                    <a:pt x="649" y="2658"/>
                  </a:lnTo>
                  <a:lnTo>
                    <a:pt x="587" y="2909"/>
                  </a:lnTo>
                  <a:lnTo>
                    <a:pt x="587" y="3014"/>
                  </a:lnTo>
                  <a:lnTo>
                    <a:pt x="503" y="2972"/>
                  </a:lnTo>
                  <a:lnTo>
                    <a:pt x="503" y="3097"/>
                  </a:lnTo>
                  <a:lnTo>
                    <a:pt x="628" y="3244"/>
                  </a:lnTo>
                  <a:lnTo>
                    <a:pt x="587" y="3097"/>
                  </a:lnTo>
                  <a:lnTo>
                    <a:pt x="649" y="3076"/>
                  </a:lnTo>
                  <a:lnTo>
                    <a:pt x="859" y="3223"/>
                  </a:lnTo>
                  <a:lnTo>
                    <a:pt x="859" y="3097"/>
                  </a:lnTo>
                  <a:lnTo>
                    <a:pt x="796" y="3035"/>
                  </a:lnTo>
                  <a:lnTo>
                    <a:pt x="838" y="3014"/>
                  </a:lnTo>
                  <a:lnTo>
                    <a:pt x="1005" y="3118"/>
                  </a:lnTo>
                  <a:lnTo>
                    <a:pt x="1131" y="3118"/>
                  </a:lnTo>
                  <a:lnTo>
                    <a:pt x="1131" y="3076"/>
                  </a:lnTo>
                  <a:lnTo>
                    <a:pt x="1235" y="3076"/>
                  </a:lnTo>
                  <a:lnTo>
                    <a:pt x="1256" y="2972"/>
                  </a:lnTo>
                  <a:lnTo>
                    <a:pt x="1549" y="2993"/>
                  </a:lnTo>
                  <a:lnTo>
                    <a:pt x="1361" y="3014"/>
                  </a:lnTo>
                  <a:lnTo>
                    <a:pt x="1235" y="3348"/>
                  </a:lnTo>
                  <a:lnTo>
                    <a:pt x="1382" y="3620"/>
                  </a:lnTo>
                  <a:lnTo>
                    <a:pt x="1444" y="3558"/>
                  </a:lnTo>
                  <a:lnTo>
                    <a:pt x="1444" y="3704"/>
                  </a:lnTo>
                  <a:lnTo>
                    <a:pt x="1549" y="3600"/>
                  </a:lnTo>
                  <a:lnTo>
                    <a:pt x="1654" y="3600"/>
                  </a:lnTo>
                  <a:lnTo>
                    <a:pt x="1633" y="3746"/>
                  </a:lnTo>
                  <a:lnTo>
                    <a:pt x="1654" y="3767"/>
                  </a:lnTo>
                  <a:lnTo>
                    <a:pt x="1549" y="3851"/>
                  </a:lnTo>
                  <a:lnTo>
                    <a:pt x="1570" y="4018"/>
                  </a:lnTo>
                  <a:lnTo>
                    <a:pt x="1528" y="4123"/>
                  </a:lnTo>
                  <a:lnTo>
                    <a:pt x="1570" y="4227"/>
                  </a:lnTo>
                  <a:lnTo>
                    <a:pt x="1654" y="4290"/>
                  </a:lnTo>
                  <a:lnTo>
                    <a:pt x="1737" y="4290"/>
                  </a:lnTo>
                  <a:lnTo>
                    <a:pt x="1675" y="4332"/>
                  </a:lnTo>
                  <a:lnTo>
                    <a:pt x="1591" y="4332"/>
                  </a:lnTo>
                  <a:lnTo>
                    <a:pt x="1549" y="4248"/>
                  </a:lnTo>
                  <a:lnTo>
                    <a:pt x="1465" y="4269"/>
                  </a:lnTo>
                  <a:lnTo>
                    <a:pt x="1528" y="4353"/>
                  </a:lnTo>
                  <a:lnTo>
                    <a:pt x="1591" y="4395"/>
                  </a:lnTo>
                  <a:lnTo>
                    <a:pt x="1486" y="4374"/>
                  </a:lnTo>
                  <a:lnTo>
                    <a:pt x="1424" y="4290"/>
                  </a:lnTo>
                  <a:lnTo>
                    <a:pt x="1235" y="4353"/>
                  </a:lnTo>
                  <a:lnTo>
                    <a:pt x="1152" y="4353"/>
                  </a:lnTo>
                  <a:lnTo>
                    <a:pt x="963" y="4436"/>
                  </a:lnTo>
                  <a:lnTo>
                    <a:pt x="859" y="4583"/>
                  </a:lnTo>
                  <a:lnTo>
                    <a:pt x="733" y="4667"/>
                  </a:lnTo>
                  <a:lnTo>
                    <a:pt x="691" y="4750"/>
                  </a:lnTo>
                  <a:lnTo>
                    <a:pt x="817" y="4750"/>
                  </a:lnTo>
                  <a:lnTo>
                    <a:pt x="817" y="4688"/>
                  </a:lnTo>
                  <a:lnTo>
                    <a:pt x="1026" y="4646"/>
                  </a:lnTo>
                  <a:lnTo>
                    <a:pt x="1005" y="4750"/>
                  </a:lnTo>
                  <a:lnTo>
                    <a:pt x="1068" y="4813"/>
                  </a:lnTo>
                  <a:lnTo>
                    <a:pt x="1005" y="4876"/>
                  </a:lnTo>
                  <a:lnTo>
                    <a:pt x="1026" y="4960"/>
                  </a:lnTo>
                  <a:lnTo>
                    <a:pt x="1068" y="4960"/>
                  </a:lnTo>
                  <a:lnTo>
                    <a:pt x="942" y="5190"/>
                  </a:lnTo>
                  <a:lnTo>
                    <a:pt x="859" y="5232"/>
                  </a:lnTo>
                  <a:lnTo>
                    <a:pt x="754" y="5294"/>
                  </a:lnTo>
                  <a:lnTo>
                    <a:pt x="733" y="5294"/>
                  </a:lnTo>
                  <a:lnTo>
                    <a:pt x="608" y="5378"/>
                  </a:lnTo>
                  <a:lnTo>
                    <a:pt x="524" y="5378"/>
                  </a:lnTo>
                  <a:lnTo>
                    <a:pt x="398" y="5483"/>
                  </a:lnTo>
                  <a:lnTo>
                    <a:pt x="503" y="5483"/>
                  </a:lnTo>
                  <a:lnTo>
                    <a:pt x="503" y="5545"/>
                  </a:lnTo>
                  <a:lnTo>
                    <a:pt x="419" y="5608"/>
                  </a:lnTo>
                  <a:lnTo>
                    <a:pt x="545" y="5629"/>
                  </a:lnTo>
                  <a:lnTo>
                    <a:pt x="524" y="5650"/>
                  </a:lnTo>
                  <a:lnTo>
                    <a:pt x="587" y="5692"/>
                  </a:lnTo>
                  <a:lnTo>
                    <a:pt x="649" y="5650"/>
                  </a:lnTo>
                  <a:lnTo>
                    <a:pt x="754" y="5608"/>
                  </a:lnTo>
                  <a:lnTo>
                    <a:pt x="900" y="5545"/>
                  </a:lnTo>
                  <a:lnTo>
                    <a:pt x="921" y="5629"/>
                  </a:lnTo>
                  <a:lnTo>
                    <a:pt x="1026" y="5650"/>
                  </a:lnTo>
                  <a:lnTo>
                    <a:pt x="942" y="5692"/>
                  </a:lnTo>
                  <a:lnTo>
                    <a:pt x="921" y="5734"/>
                  </a:lnTo>
                  <a:lnTo>
                    <a:pt x="1068" y="5734"/>
                  </a:lnTo>
                  <a:lnTo>
                    <a:pt x="1068" y="5713"/>
                  </a:lnTo>
                  <a:lnTo>
                    <a:pt x="1152" y="5692"/>
                  </a:lnTo>
                  <a:lnTo>
                    <a:pt x="1256" y="5796"/>
                  </a:lnTo>
                  <a:lnTo>
                    <a:pt x="1319" y="5859"/>
                  </a:lnTo>
                  <a:lnTo>
                    <a:pt x="1486" y="5859"/>
                  </a:lnTo>
                  <a:lnTo>
                    <a:pt x="1549" y="5796"/>
                  </a:lnTo>
                  <a:lnTo>
                    <a:pt x="1633" y="5755"/>
                  </a:lnTo>
                  <a:lnTo>
                    <a:pt x="1758" y="5713"/>
                  </a:lnTo>
                  <a:lnTo>
                    <a:pt x="1800" y="5650"/>
                  </a:lnTo>
                  <a:lnTo>
                    <a:pt x="1905" y="5608"/>
                  </a:lnTo>
                  <a:lnTo>
                    <a:pt x="1758" y="5755"/>
                  </a:lnTo>
                  <a:lnTo>
                    <a:pt x="1633" y="5901"/>
                  </a:lnTo>
                  <a:lnTo>
                    <a:pt x="1633" y="6048"/>
                  </a:lnTo>
                  <a:lnTo>
                    <a:pt x="1528" y="6048"/>
                  </a:lnTo>
                  <a:lnTo>
                    <a:pt x="1444" y="6068"/>
                  </a:lnTo>
                  <a:lnTo>
                    <a:pt x="1361" y="6027"/>
                  </a:lnTo>
                  <a:lnTo>
                    <a:pt x="1131" y="6006"/>
                  </a:lnTo>
                  <a:lnTo>
                    <a:pt x="963" y="6048"/>
                  </a:lnTo>
                  <a:lnTo>
                    <a:pt x="963" y="6131"/>
                  </a:lnTo>
                  <a:lnTo>
                    <a:pt x="900" y="6215"/>
                  </a:lnTo>
                  <a:lnTo>
                    <a:pt x="796" y="6215"/>
                  </a:lnTo>
                  <a:lnTo>
                    <a:pt x="796" y="6382"/>
                  </a:lnTo>
                  <a:lnTo>
                    <a:pt x="691" y="6487"/>
                  </a:lnTo>
                  <a:lnTo>
                    <a:pt x="649" y="6550"/>
                  </a:lnTo>
                  <a:lnTo>
                    <a:pt x="545" y="6550"/>
                  </a:lnTo>
                  <a:lnTo>
                    <a:pt x="524" y="6675"/>
                  </a:lnTo>
                  <a:lnTo>
                    <a:pt x="482" y="6675"/>
                  </a:lnTo>
                  <a:lnTo>
                    <a:pt x="440" y="6738"/>
                  </a:lnTo>
                  <a:lnTo>
                    <a:pt x="315" y="6843"/>
                  </a:lnTo>
                  <a:lnTo>
                    <a:pt x="231" y="6801"/>
                  </a:lnTo>
                  <a:lnTo>
                    <a:pt x="168" y="6864"/>
                  </a:lnTo>
                  <a:lnTo>
                    <a:pt x="168" y="6968"/>
                  </a:lnTo>
                  <a:lnTo>
                    <a:pt x="273" y="6968"/>
                  </a:lnTo>
                  <a:lnTo>
                    <a:pt x="273" y="6885"/>
                  </a:lnTo>
                  <a:lnTo>
                    <a:pt x="377" y="6905"/>
                  </a:lnTo>
                  <a:lnTo>
                    <a:pt x="419" y="7010"/>
                  </a:lnTo>
                  <a:lnTo>
                    <a:pt x="503" y="6968"/>
                  </a:lnTo>
                  <a:lnTo>
                    <a:pt x="482" y="6905"/>
                  </a:lnTo>
                  <a:lnTo>
                    <a:pt x="524" y="6843"/>
                  </a:lnTo>
                  <a:lnTo>
                    <a:pt x="545" y="6864"/>
                  </a:lnTo>
                  <a:lnTo>
                    <a:pt x="628" y="6801"/>
                  </a:lnTo>
                  <a:lnTo>
                    <a:pt x="649" y="6801"/>
                  </a:lnTo>
                  <a:lnTo>
                    <a:pt x="712" y="6696"/>
                  </a:lnTo>
                  <a:lnTo>
                    <a:pt x="817" y="6759"/>
                  </a:lnTo>
                  <a:lnTo>
                    <a:pt x="900" y="6696"/>
                  </a:lnTo>
                  <a:lnTo>
                    <a:pt x="963" y="6738"/>
                  </a:lnTo>
                  <a:lnTo>
                    <a:pt x="1005" y="6696"/>
                  </a:lnTo>
                  <a:lnTo>
                    <a:pt x="1047" y="6759"/>
                  </a:lnTo>
                  <a:lnTo>
                    <a:pt x="1110" y="6759"/>
                  </a:lnTo>
                  <a:lnTo>
                    <a:pt x="1172" y="6801"/>
                  </a:lnTo>
                  <a:lnTo>
                    <a:pt x="1277" y="6801"/>
                  </a:lnTo>
                  <a:lnTo>
                    <a:pt x="1256" y="6759"/>
                  </a:lnTo>
                  <a:lnTo>
                    <a:pt x="1340" y="6738"/>
                  </a:lnTo>
                  <a:lnTo>
                    <a:pt x="1361" y="6654"/>
                  </a:lnTo>
                  <a:lnTo>
                    <a:pt x="1340" y="6571"/>
                  </a:lnTo>
                  <a:lnTo>
                    <a:pt x="1382" y="6487"/>
                  </a:lnTo>
                  <a:lnTo>
                    <a:pt x="1444" y="6487"/>
                  </a:lnTo>
                  <a:lnTo>
                    <a:pt x="1465" y="6445"/>
                  </a:lnTo>
                  <a:lnTo>
                    <a:pt x="1675" y="6424"/>
                  </a:lnTo>
                  <a:lnTo>
                    <a:pt x="1779" y="6424"/>
                  </a:lnTo>
                  <a:lnTo>
                    <a:pt x="1905" y="6487"/>
                  </a:lnTo>
                  <a:lnTo>
                    <a:pt x="2093" y="6487"/>
                  </a:lnTo>
                  <a:lnTo>
                    <a:pt x="2177" y="6529"/>
                  </a:lnTo>
                  <a:lnTo>
                    <a:pt x="2198" y="6445"/>
                  </a:lnTo>
                  <a:lnTo>
                    <a:pt x="2323" y="6361"/>
                  </a:lnTo>
                  <a:lnTo>
                    <a:pt x="2407" y="6382"/>
                  </a:lnTo>
                  <a:lnTo>
                    <a:pt x="2512" y="6320"/>
                  </a:lnTo>
                  <a:lnTo>
                    <a:pt x="2616" y="6340"/>
                  </a:lnTo>
                  <a:lnTo>
                    <a:pt x="2637" y="6320"/>
                  </a:lnTo>
                  <a:lnTo>
                    <a:pt x="2721" y="6278"/>
                  </a:lnTo>
                  <a:lnTo>
                    <a:pt x="2721" y="6320"/>
                  </a:lnTo>
                  <a:lnTo>
                    <a:pt x="2804" y="6361"/>
                  </a:lnTo>
                  <a:lnTo>
                    <a:pt x="2888" y="6320"/>
                  </a:lnTo>
                  <a:lnTo>
                    <a:pt x="3056" y="6320"/>
                  </a:lnTo>
                  <a:lnTo>
                    <a:pt x="3202" y="6278"/>
                  </a:lnTo>
                  <a:lnTo>
                    <a:pt x="3307" y="6320"/>
                  </a:lnTo>
                  <a:lnTo>
                    <a:pt x="3349" y="6340"/>
                  </a:lnTo>
                  <a:lnTo>
                    <a:pt x="3453" y="6257"/>
                  </a:lnTo>
                  <a:lnTo>
                    <a:pt x="3537" y="6236"/>
                  </a:lnTo>
                  <a:lnTo>
                    <a:pt x="3621" y="6152"/>
                  </a:lnTo>
                  <a:lnTo>
                    <a:pt x="3683" y="6152"/>
                  </a:lnTo>
                  <a:lnTo>
                    <a:pt x="3746" y="6173"/>
                  </a:lnTo>
                  <a:lnTo>
                    <a:pt x="3725" y="6110"/>
                  </a:lnTo>
                  <a:lnTo>
                    <a:pt x="3851" y="6027"/>
                  </a:lnTo>
                  <a:lnTo>
                    <a:pt x="3955" y="6006"/>
                  </a:lnTo>
                  <a:lnTo>
                    <a:pt x="3955" y="5922"/>
                  </a:lnTo>
                  <a:lnTo>
                    <a:pt x="3934" y="5859"/>
                  </a:lnTo>
                  <a:lnTo>
                    <a:pt x="3955" y="5796"/>
                  </a:lnTo>
                  <a:lnTo>
                    <a:pt x="3788" y="5796"/>
                  </a:lnTo>
                  <a:lnTo>
                    <a:pt x="3683" y="5838"/>
                  </a:lnTo>
                  <a:lnTo>
                    <a:pt x="3641" y="5838"/>
                  </a:lnTo>
                  <a:lnTo>
                    <a:pt x="3537" y="5817"/>
                  </a:lnTo>
                  <a:lnTo>
                    <a:pt x="3474" y="5796"/>
                  </a:lnTo>
                  <a:lnTo>
                    <a:pt x="3537" y="5755"/>
                  </a:lnTo>
                  <a:lnTo>
                    <a:pt x="3558" y="5755"/>
                  </a:lnTo>
                  <a:lnTo>
                    <a:pt x="3558" y="5734"/>
                  </a:lnTo>
                  <a:lnTo>
                    <a:pt x="3474" y="5713"/>
                  </a:lnTo>
                  <a:lnTo>
                    <a:pt x="3411" y="5734"/>
                  </a:lnTo>
                  <a:lnTo>
                    <a:pt x="3516" y="5650"/>
                  </a:lnTo>
                  <a:lnTo>
                    <a:pt x="3579" y="5692"/>
                  </a:lnTo>
                  <a:lnTo>
                    <a:pt x="3662" y="5629"/>
                  </a:lnTo>
                  <a:lnTo>
                    <a:pt x="3641" y="5545"/>
                  </a:lnTo>
                  <a:lnTo>
                    <a:pt x="3558" y="5545"/>
                  </a:lnTo>
                  <a:lnTo>
                    <a:pt x="3621" y="5504"/>
                  </a:lnTo>
                  <a:lnTo>
                    <a:pt x="3662" y="5441"/>
                  </a:lnTo>
                  <a:lnTo>
                    <a:pt x="3725" y="5504"/>
                  </a:lnTo>
                  <a:lnTo>
                    <a:pt x="3788" y="5441"/>
                  </a:lnTo>
                  <a:lnTo>
                    <a:pt x="3851" y="5399"/>
                  </a:lnTo>
                  <a:lnTo>
                    <a:pt x="3788" y="5378"/>
                  </a:lnTo>
                  <a:lnTo>
                    <a:pt x="3830" y="5336"/>
                  </a:lnTo>
                  <a:lnTo>
                    <a:pt x="3725" y="5336"/>
                  </a:lnTo>
                  <a:lnTo>
                    <a:pt x="3767" y="5273"/>
                  </a:lnTo>
                  <a:lnTo>
                    <a:pt x="3830" y="5294"/>
                  </a:lnTo>
                  <a:lnTo>
                    <a:pt x="3851" y="5315"/>
                  </a:lnTo>
                  <a:lnTo>
                    <a:pt x="3893" y="5232"/>
                  </a:lnTo>
                  <a:lnTo>
                    <a:pt x="3976" y="5211"/>
                  </a:lnTo>
                  <a:lnTo>
                    <a:pt x="3976" y="5064"/>
                  </a:lnTo>
                  <a:lnTo>
                    <a:pt x="4060" y="4897"/>
                  </a:lnTo>
                  <a:lnTo>
                    <a:pt x="3997" y="4813"/>
                  </a:lnTo>
                  <a:lnTo>
                    <a:pt x="3976" y="4688"/>
                  </a:lnTo>
                  <a:lnTo>
                    <a:pt x="3767" y="4541"/>
                  </a:lnTo>
                  <a:lnTo>
                    <a:pt x="3349" y="4541"/>
                  </a:lnTo>
                  <a:lnTo>
                    <a:pt x="3328" y="4667"/>
                  </a:lnTo>
                  <a:lnTo>
                    <a:pt x="3307" y="4708"/>
                  </a:lnTo>
                  <a:lnTo>
                    <a:pt x="3202" y="4646"/>
                  </a:lnTo>
                  <a:lnTo>
                    <a:pt x="3097" y="4604"/>
                  </a:lnTo>
                  <a:lnTo>
                    <a:pt x="3265" y="4436"/>
                  </a:lnTo>
                  <a:lnTo>
                    <a:pt x="3265" y="4332"/>
                  </a:lnTo>
                  <a:lnTo>
                    <a:pt x="3139" y="4123"/>
                  </a:lnTo>
                  <a:lnTo>
                    <a:pt x="3097" y="4123"/>
                  </a:lnTo>
                  <a:lnTo>
                    <a:pt x="2951" y="4039"/>
                  </a:lnTo>
                  <a:lnTo>
                    <a:pt x="2909" y="3955"/>
                  </a:lnTo>
                  <a:lnTo>
                    <a:pt x="2846" y="3976"/>
                  </a:lnTo>
                  <a:lnTo>
                    <a:pt x="2825" y="3976"/>
                  </a:lnTo>
                  <a:lnTo>
                    <a:pt x="2742" y="3955"/>
                  </a:lnTo>
                  <a:lnTo>
                    <a:pt x="2825" y="3955"/>
                  </a:lnTo>
                  <a:lnTo>
                    <a:pt x="2930" y="3934"/>
                  </a:lnTo>
                  <a:lnTo>
                    <a:pt x="2993" y="3955"/>
                  </a:lnTo>
                  <a:lnTo>
                    <a:pt x="3014" y="4018"/>
                  </a:lnTo>
                  <a:lnTo>
                    <a:pt x="3139" y="4018"/>
                  </a:lnTo>
                  <a:lnTo>
                    <a:pt x="2993" y="3830"/>
                  </a:lnTo>
                  <a:lnTo>
                    <a:pt x="2909" y="3725"/>
                  </a:lnTo>
                  <a:lnTo>
                    <a:pt x="2951" y="3641"/>
                  </a:lnTo>
                  <a:lnTo>
                    <a:pt x="2993" y="3641"/>
                  </a:lnTo>
                  <a:lnTo>
                    <a:pt x="2909" y="3600"/>
                  </a:lnTo>
                  <a:lnTo>
                    <a:pt x="2888" y="3537"/>
                  </a:lnTo>
                  <a:lnTo>
                    <a:pt x="2846" y="3537"/>
                  </a:lnTo>
                  <a:lnTo>
                    <a:pt x="2784" y="3348"/>
                  </a:lnTo>
                  <a:lnTo>
                    <a:pt x="2616" y="3307"/>
                  </a:lnTo>
                  <a:lnTo>
                    <a:pt x="2428" y="3244"/>
                  </a:lnTo>
                  <a:lnTo>
                    <a:pt x="2428" y="3181"/>
                  </a:lnTo>
                  <a:lnTo>
                    <a:pt x="2386" y="3139"/>
                  </a:lnTo>
                  <a:lnTo>
                    <a:pt x="2323" y="2930"/>
                  </a:lnTo>
                  <a:lnTo>
                    <a:pt x="2260" y="2825"/>
                  </a:lnTo>
                  <a:lnTo>
                    <a:pt x="2198" y="2574"/>
                  </a:lnTo>
                  <a:lnTo>
                    <a:pt x="2156" y="2470"/>
                  </a:lnTo>
                  <a:lnTo>
                    <a:pt x="2093" y="2470"/>
                  </a:lnTo>
                  <a:lnTo>
                    <a:pt x="1947" y="2239"/>
                  </a:lnTo>
                  <a:lnTo>
                    <a:pt x="1842" y="2198"/>
                  </a:lnTo>
                  <a:lnTo>
                    <a:pt x="1758" y="2156"/>
                  </a:lnTo>
                  <a:lnTo>
                    <a:pt x="1654" y="2093"/>
                  </a:lnTo>
                  <a:lnTo>
                    <a:pt x="1591" y="2156"/>
                  </a:lnTo>
                  <a:lnTo>
                    <a:pt x="1486" y="2198"/>
                  </a:lnTo>
                  <a:lnTo>
                    <a:pt x="1361" y="2177"/>
                  </a:lnTo>
                  <a:lnTo>
                    <a:pt x="1277" y="2177"/>
                  </a:lnTo>
                  <a:lnTo>
                    <a:pt x="1172" y="2156"/>
                  </a:lnTo>
                  <a:lnTo>
                    <a:pt x="1152" y="2072"/>
                  </a:lnTo>
                  <a:lnTo>
                    <a:pt x="1152" y="2072"/>
                  </a:lnTo>
                  <a:lnTo>
                    <a:pt x="1214" y="2093"/>
                  </a:lnTo>
                  <a:lnTo>
                    <a:pt x="1340" y="2135"/>
                  </a:lnTo>
                  <a:lnTo>
                    <a:pt x="1465" y="2093"/>
                  </a:lnTo>
                  <a:lnTo>
                    <a:pt x="1486" y="1988"/>
                  </a:lnTo>
                  <a:lnTo>
                    <a:pt x="1591" y="1988"/>
                  </a:lnTo>
                  <a:lnTo>
                    <a:pt x="1696" y="1926"/>
                  </a:lnTo>
                  <a:lnTo>
                    <a:pt x="1591" y="1884"/>
                  </a:lnTo>
                  <a:lnTo>
                    <a:pt x="1591" y="1800"/>
                  </a:lnTo>
                  <a:lnTo>
                    <a:pt x="1549" y="1779"/>
                  </a:lnTo>
                  <a:lnTo>
                    <a:pt x="1424" y="1863"/>
                  </a:lnTo>
                  <a:lnTo>
                    <a:pt x="1382" y="1842"/>
                  </a:lnTo>
                  <a:lnTo>
                    <a:pt x="1486" y="1758"/>
                  </a:lnTo>
                  <a:lnTo>
                    <a:pt x="1633" y="1758"/>
                  </a:lnTo>
                  <a:lnTo>
                    <a:pt x="1696" y="1716"/>
                  </a:lnTo>
                  <a:lnTo>
                    <a:pt x="1696" y="1633"/>
                  </a:lnTo>
                  <a:lnTo>
                    <a:pt x="1758" y="1612"/>
                  </a:lnTo>
                  <a:lnTo>
                    <a:pt x="1842" y="1444"/>
                  </a:lnTo>
                  <a:lnTo>
                    <a:pt x="1884" y="1403"/>
                  </a:lnTo>
                  <a:lnTo>
                    <a:pt x="1884" y="1340"/>
                  </a:lnTo>
                  <a:lnTo>
                    <a:pt x="1947" y="1235"/>
                  </a:lnTo>
                  <a:lnTo>
                    <a:pt x="1905" y="1214"/>
                  </a:lnTo>
                  <a:lnTo>
                    <a:pt x="1968" y="1047"/>
                  </a:lnTo>
                  <a:lnTo>
                    <a:pt x="2072" y="984"/>
                  </a:lnTo>
                  <a:lnTo>
                    <a:pt x="2072" y="900"/>
                  </a:lnTo>
                  <a:lnTo>
                    <a:pt x="1905" y="754"/>
                  </a:lnTo>
                  <a:lnTo>
                    <a:pt x="1884" y="796"/>
                  </a:lnTo>
                  <a:lnTo>
                    <a:pt x="1675" y="796"/>
                  </a:lnTo>
                  <a:lnTo>
                    <a:pt x="1528" y="754"/>
                  </a:lnTo>
                  <a:lnTo>
                    <a:pt x="1486" y="817"/>
                  </a:lnTo>
                  <a:lnTo>
                    <a:pt x="1424" y="817"/>
                  </a:lnTo>
                  <a:lnTo>
                    <a:pt x="1340" y="754"/>
                  </a:lnTo>
                  <a:lnTo>
                    <a:pt x="1256" y="796"/>
                  </a:lnTo>
                  <a:lnTo>
                    <a:pt x="1256" y="817"/>
                  </a:lnTo>
                  <a:lnTo>
                    <a:pt x="1172" y="838"/>
                  </a:lnTo>
                  <a:lnTo>
                    <a:pt x="1068" y="900"/>
                  </a:lnTo>
                  <a:lnTo>
                    <a:pt x="1047" y="900"/>
                  </a:lnTo>
                  <a:lnTo>
                    <a:pt x="963" y="942"/>
                  </a:lnTo>
                  <a:lnTo>
                    <a:pt x="942" y="921"/>
                  </a:lnTo>
                  <a:lnTo>
                    <a:pt x="1047" y="817"/>
                  </a:lnTo>
                  <a:lnTo>
                    <a:pt x="1131" y="691"/>
                  </a:lnTo>
                  <a:lnTo>
                    <a:pt x="1131" y="691"/>
                  </a:lnTo>
                  <a:lnTo>
                    <a:pt x="1068" y="712"/>
                  </a:lnTo>
                  <a:lnTo>
                    <a:pt x="963" y="691"/>
                  </a:lnTo>
                  <a:lnTo>
                    <a:pt x="1026" y="670"/>
                  </a:lnTo>
                  <a:lnTo>
                    <a:pt x="1047" y="587"/>
                  </a:lnTo>
                  <a:lnTo>
                    <a:pt x="1277" y="419"/>
                  </a:lnTo>
                  <a:lnTo>
                    <a:pt x="1340" y="294"/>
                  </a:lnTo>
                  <a:lnTo>
                    <a:pt x="1424" y="273"/>
                  </a:lnTo>
                  <a:lnTo>
                    <a:pt x="1444" y="168"/>
                  </a:lnTo>
                  <a:lnTo>
                    <a:pt x="1424" y="147"/>
                  </a:lnTo>
                  <a:lnTo>
                    <a:pt x="1465" y="63"/>
                  </a:lnTo>
                  <a:lnTo>
                    <a:pt x="1444"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32" name="Google Shape;10526;p32">
              <a:extLst>
                <a:ext uri="{FF2B5EF4-FFF2-40B4-BE49-F238E27FC236}">
                  <a16:creationId xmlns:a16="http://schemas.microsoft.com/office/drawing/2014/main" id="{C60EA306-F82F-8838-FB33-8532C7B1A80A}"/>
                </a:ext>
              </a:extLst>
            </p:cNvPr>
            <p:cNvSpPr/>
            <p:nvPr/>
          </p:nvSpPr>
          <p:spPr>
            <a:xfrm>
              <a:off x="3586375" y="2350350"/>
              <a:ext cx="31925" cy="25125"/>
            </a:xfrm>
            <a:custGeom>
              <a:avLst/>
              <a:gdLst/>
              <a:ahLst/>
              <a:cxnLst/>
              <a:rect l="l" t="t" r="r" b="b"/>
              <a:pathLst>
                <a:path w="1277" h="1005" extrusionOk="0">
                  <a:moveTo>
                    <a:pt x="732" y="1"/>
                  </a:moveTo>
                  <a:lnTo>
                    <a:pt x="628" y="63"/>
                  </a:lnTo>
                  <a:lnTo>
                    <a:pt x="544" y="63"/>
                  </a:lnTo>
                  <a:lnTo>
                    <a:pt x="523" y="126"/>
                  </a:lnTo>
                  <a:lnTo>
                    <a:pt x="419" y="126"/>
                  </a:lnTo>
                  <a:lnTo>
                    <a:pt x="377" y="210"/>
                  </a:lnTo>
                  <a:lnTo>
                    <a:pt x="293" y="231"/>
                  </a:lnTo>
                  <a:lnTo>
                    <a:pt x="272" y="335"/>
                  </a:lnTo>
                  <a:lnTo>
                    <a:pt x="126" y="356"/>
                  </a:lnTo>
                  <a:lnTo>
                    <a:pt x="0" y="586"/>
                  </a:lnTo>
                  <a:lnTo>
                    <a:pt x="272" y="838"/>
                  </a:lnTo>
                  <a:lnTo>
                    <a:pt x="335" y="796"/>
                  </a:lnTo>
                  <a:lnTo>
                    <a:pt x="377" y="649"/>
                  </a:lnTo>
                  <a:lnTo>
                    <a:pt x="440" y="586"/>
                  </a:lnTo>
                  <a:lnTo>
                    <a:pt x="607" y="691"/>
                  </a:lnTo>
                  <a:lnTo>
                    <a:pt x="712" y="900"/>
                  </a:lnTo>
                  <a:lnTo>
                    <a:pt x="795" y="942"/>
                  </a:lnTo>
                  <a:lnTo>
                    <a:pt x="921" y="1005"/>
                  </a:lnTo>
                  <a:lnTo>
                    <a:pt x="942" y="1005"/>
                  </a:lnTo>
                  <a:lnTo>
                    <a:pt x="942" y="942"/>
                  </a:lnTo>
                  <a:lnTo>
                    <a:pt x="1004" y="942"/>
                  </a:lnTo>
                  <a:lnTo>
                    <a:pt x="1067" y="858"/>
                  </a:lnTo>
                  <a:lnTo>
                    <a:pt x="1067" y="775"/>
                  </a:lnTo>
                  <a:lnTo>
                    <a:pt x="1214" y="796"/>
                  </a:lnTo>
                  <a:lnTo>
                    <a:pt x="1235" y="691"/>
                  </a:lnTo>
                  <a:lnTo>
                    <a:pt x="1151" y="691"/>
                  </a:lnTo>
                  <a:lnTo>
                    <a:pt x="1172" y="586"/>
                  </a:lnTo>
                  <a:lnTo>
                    <a:pt x="1151" y="545"/>
                  </a:lnTo>
                  <a:lnTo>
                    <a:pt x="1214" y="524"/>
                  </a:lnTo>
                  <a:lnTo>
                    <a:pt x="1277" y="733"/>
                  </a:lnTo>
                  <a:lnTo>
                    <a:pt x="1235" y="461"/>
                  </a:lnTo>
                  <a:lnTo>
                    <a:pt x="1109" y="461"/>
                  </a:lnTo>
                  <a:lnTo>
                    <a:pt x="1172" y="419"/>
                  </a:lnTo>
                  <a:lnTo>
                    <a:pt x="1004" y="147"/>
                  </a:lnTo>
                  <a:lnTo>
                    <a:pt x="1004" y="42"/>
                  </a:lnTo>
                  <a:lnTo>
                    <a:pt x="921" y="21"/>
                  </a:lnTo>
                  <a:lnTo>
                    <a:pt x="732" y="1"/>
                  </a:lnTo>
                  <a:close/>
                </a:path>
              </a:pathLst>
            </a:custGeom>
            <a:solidFill>
              <a:srgbClr val="FF9349"/>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sp>
        <p:nvSpPr>
          <p:cNvPr id="219" name="Google Shape;10552;p32">
            <a:extLst>
              <a:ext uri="{FF2B5EF4-FFF2-40B4-BE49-F238E27FC236}">
                <a16:creationId xmlns:a16="http://schemas.microsoft.com/office/drawing/2014/main" id="{5827680A-453C-8A42-E2A6-01C52A7A71C8}"/>
              </a:ext>
            </a:extLst>
          </p:cNvPr>
          <p:cNvSpPr/>
          <p:nvPr/>
        </p:nvSpPr>
        <p:spPr>
          <a:xfrm>
            <a:off x="8279485" y="3129622"/>
            <a:ext cx="76935" cy="83229"/>
          </a:xfrm>
          <a:custGeom>
            <a:avLst/>
            <a:gdLst/>
            <a:ahLst/>
            <a:cxnLst/>
            <a:rect l="l" t="t" r="r" b="b"/>
            <a:pathLst>
              <a:path w="1989" h="2219" extrusionOk="0">
                <a:moveTo>
                  <a:pt x="419" y="0"/>
                </a:moveTo>
                <a:lnTo>
                  <a:pt x="398" y="63"/>
                </a:lnTo>
                <a:lnTo>
                  <a:pt x="272" y="63"/>
                </a:lnTo>
                <a:lnTo>
                  <a:pt x="210" y="105"/>
                </a:lnTo>
                <a:lnTo>
                  <a:pt x="105" y="63"/>
                </a:lnTo>
                <a:lnTo>
                  <a:pt x="84" y="84"/>
                </a:lnTo>
                <a:lnTo>
                  <a:pt x="0" y="63"/>
                </a:lnTo>
                <a:lnTo>
                  <a:pt x="42" y="210"/>
                </a:lnTo>
                <a:lnTo>
                  <a:pt x="0" y="272"/>
                </a:lnTo>
                <a:lnTo>
                  <a:pt x="42" y="419"/>
                </a:lnTo>
                <a:lnTo>
                  <a:pt x="251" y="377"/>
                </a:lnTo>
                <a:lnTo>
                  <a:pt x="314" y="628"/>
                </a:lnTo>
                <a:lnTo>
                  <a:pt x="565" y="837"/>
                </a:lnTo>
                <a:lnTo>
                  <a:pt x="586" y="942"/>
                </a:lnTo>
                <a:lnTo>
                  <a:pt x="900" y="1214"/>
                </a:lnTo>
                <a:lnTo>
                  <a:pt x="921" y="1360"/>
                </a:lnTo>
                <a:lnTo>
                  <a:pt x="1026" y="1528"/>
                </a:lnTo>
                <a:lnTo>
                  <a:pt x="1005" y="2072"/>
                </a:lnTo>
                <a:lnTo>
                  <a:pt x="1088" y="2218"/>
                </a:lnTo>
                <a:lnTo>
                  <a:pt x="1151" y="2177"/>
                </a:lnTo>
                <a:lnTo>
                  <a:pt x="1256" y="2197"/>
                </a:lnTo>
                <a:lnTo>
                  <a:pt x="1256" y="2093"/>
                </a:lnTo>
                <a:lnTo>
                  <a:pt x="1360" y="1884"/>
                </a:lnTo>
                <a:lnTo>
                  <a:pt x="1423" y="1905"/>
                </a:lnTo>
                <a:lnTo>
                  <a:pt x="1423" y="1758"/>
                </a:lnTo>
                <a:lnTo>
                  <a:pt x="1444" y="1549"/>
                </a:lnTo>
                <a:lnTo>
                  <a:pt x="1549" y="1549"/>
                </a:lnTo>
                <a:lnTo>
                  <a:pt x="1716" y="1486"/>
                </a:lnTo>
                <a:lnTo>
                  <a:pt x="1779" y="1570"/>
                </a:lnTo>
                <a:lnTo>
                  <a:pt x="1967" y="1570"/>
                </a:lnTo>
                <a:lnTo>
                  <a:pt x="1988" y="1528"/>
                </a:lnTo>
                <a:lnTo>
                  <a:pt x="1925" y="1423"/>
                </a:lnTo>
                <a:lnTo>
                  <a:pt x="1946" y="1319"/>
                </a:lnTo>
                <a:lnTo>
                  <a:pt x="1925" y="1214"/>
                </a:lnTo>
                <a:lnTo>
                  <a:pt x="1758" y="1109"/>
                </a:lnTo>
                <a:lnTo>
                  <a:pt x="1612" y="963"/>
                </a:lnTo>
                <a:lnTo>
                  <a:pt x="1612" y="921"/>
                </a:lnTo>
                <a:lnTo>
                  <a:pt x="1465" y="858"/>
                </a:lnTo>
                <a:lnTo>
                  <a:pt x="1465" y="712"/>
                </a:lnTo>
                <a:lnTo>
                  <a:pt x="1444" y="524"/>
                </a:lnTo>
                <a:lnTo>
                  <a:pt x="1298" y="440"/>
                </a:lnTo>
                <a:lnTo>
                  <a:pt x="1109" y="272"/>
                </a:lnTo>
                <a:lnTo>
                  <a:pt x="1047" y="272"/>
                </a:lnTo>
                <a:lnTo>
                  <a:pt x="1026" y="314"/>
                </a:lnTo>
                <a:lnTo>
                  <a:pt x="837" y="314"/>
                </a:lnTo>
                <a:lnTo>
                  <a:pt x="670" y="126"/>
                </a:lnTo>
                <a:lnTo>
                  <a:pt x="523" y="126"/>
                </a:lnTo>
                <a:lnTo>
                  <a:pt x="419" y="0"/>
                </a:lnTo>
                <a:close/>
              </a:path>
            </a:pathLst>
          </a:custGeom>
          <a:solidFill>
            <a:schemeClr val="bg1"/>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20" name="Google Shape;10553;p32">
            <a:extLst>
              <a:ext uri="{FF2B5EF4-FFF2-40B4-BE49-F238E27FC236}">
                <a16:creationId xmlns:a16="http://schemas.microsoft.com/office/drawing/2014/main" id="{D786871E-B9F6-4F31-D077-F52C2ACA5069}"/>
              </a:ext>
            </a:extLst>
          </p:cNvPr>
          <p:cNvSpPr/>
          <p:nvPr/>
        </p:nvSpPr>
        <p:spPr>
          <a:xfrm>
            <a:off x="8156480" y="3143763"/>
            <a:ext cx="197503" cy="122459"/>
          </a:xfrm>
          <a:custGeom>
            <a:avLst/>
            <a:gdLst/>
            <a:ahLst/>
            <a:cxnLst/>
            <a:rect l="l" t="t" r="r" b="b"/>
            <a:pathLst>
              <a:path w="5106" h="3265" extrusionOk="0">
                <a:moveTo>
                  <a:pt x="3431" y="0"/>
                </a:moveTo>
                <a:lnTo>
                  <a:pt x="3076" y="63"/>
                </a:lnTo>
                <a:lnTo>
                  <a:pt x="2950" y="147"/>
                </a:lnTo>
                <a:lnTo>
                  <a:pt x="2553" y="209"/>
                </a:lnTo>
                <a:lnTo>
                  <a:pt x="2448" y="335"/>
                </a:lnTo>
                <a:lnTo>
                  <a:pt x="2323" y="335"/>
                </a:lnTo>
                <a:lnTo>
                  <a:pt x="2176" y="377"/>
                </a:lnTo>
                <a:lnTo>
                  <a:pt x="2030" y="335"/>
                </a:lnTo>
                <a:lnTo>
                  <a:pt x="1988" y="230"/>
                </a:lnTo>
                <a:lnTo>
                  <a:pt x="1820" y="167"/>
                </a:lnTo>
                <a:lnTo>
                  <a:pt x="1674" y="147"/>
                </a:lnTo>
                <a:lnTo>
                  <a:pt x="1465" y="42"/>
                </a:lnTo>
                <a:lnTo>
                  <a:pt x="1360" y="42"/>
                </a:lnTo>
                <a:lnTo>
                  <a:pt x="1276" y="126"/>
                </a:lnTo>
                <a:lnTo>
                  <a:pt x="1151" y="126"/>
                </a:lnTo>
                <a:lnTo>
                  <a:pt x="1172" y="147"/>
                </a:lnTo>
                <a:lnTo>
                  <a:pt x="1130" y="272"/>
                </a:lnTo>
                <a:lnTo>
                  <a:pt x="962" y="314"/>
                </a:lnTo>
                <a:lnTo>
                  <a:pt x="858" y="544"/>
                </a:lnTo>
                <a:lnTo>
                  <a:pt x="732" y="879"/>
                </a:lnTo>
                <a:lnTo>
                  <a:pt x="523" y="1193"/>
                </a:lnTo>
                <a:lnTo>
                  <a:pt x="544" y="1297"/>
                </a:lnTo>
                <a:lnTo>
                  <a:pt x="439" y="1402"/>
                </a:lnTo>
                <a:lnTo>
                  <a:pt x="293" y="1381"/>
                </a:lnTo>
                <a:lnTo>
                  <a:pt x="230" y="1486"/>
                </a:lnTo>
                <a:lnTo>
                  <a:pt x="126" y="1507"/>
                </a:lnTo>
                <a:lnTo>
                  <a:pt x="0" y="1632"/>
                </a:lnTo>
                <a:lnTo>
                  <a:pt x="126" y="1674"/>
                </a:lnTo>
                <a:lnTo>
                  <a:pt x="146" y="1737"/>
                </a:lnTo>
                <a:lnTo>
                  <a:pt x="335" y="1946"/>
                </a:lnTo>
                <a:lnTo>
                  <a:pt x="356" y="2051"/>
                </a:lnTo>
                <a:lnTo>
                  <a:pt x="523" y="2134"/>
                </a:lnTo>
                <a:lnTo>
                  <a:pt x="670" y="2260"/>
                </a:lnTo>
                <a:lnTo>
                  <a:pt x="607" y="2406"/>
                </a:lnTo>
                <a:lnTo>
                  <a:pt x="628" y="2448"/>
                </a:lnTo>
                <a:lnTo>
                  <a:pt x="837" y="2532"/>
                </a:lnTo>
                <a:lnTo>
                  <a:pt x="879" y="2616"/>
                </a:lnTo>
                <a:lnTo>
                  <a:pt x="983" y="2574"/>
                </a:lnTo>
                <a:lnTo>
                  <a:pt x="1088" y="2657"/>
                </a:lnTo>
                <a:lnTo>
                  <a:pt x="1172" y="2532"/>
                </a:lnTo>
                <a:lnTo>
                  <a:pt x="1381" y="2553"/>
                </a:lnTo>
                <a:lnTo>
                  <a:pt x="1276" y="2678"/>
                </a:lnTo>
                <a:lnTo>
                  <a:pt x="1297" y="2762"/>
                </a:lnTo>
                <a:lnTo>
                  <a:pt x="1339" y="2888"/>
                </a:lnTo>
                <a:lnTo>
                  <a:pt x="1486" y="2888"/>
                </a:lnTo>
                <a:lnTo>
                  <a:pt x="1569" y="2971"/>
                </a:lnTo>
                <a:lnTo>
                  <a:pt x="1569" y="3055"/>
                </a:lnTo>
                <a:lnTo>
                  <a:pt x="1507" y="3097"/>
                </a:lnTo>
                <a:lnTo>
                  <a:pt x="1590" y="3201"/>
                </a:lnTo>
                <a:lnTo>
                  <a:pt x="1716" y="3139"/>
                </a:lnTo>
                <a:lnTo>
                  <a:pt x="1883" y="3139"/>
                </a:lnTo>
                <a:lnTo>
                  <a:pt x="1925" y="3201"/>
                </a:lnTo>
                <a:lnTo>
                  <a:pt x="1988" y="3180"/>
                </a:lnTo>
                <a:lnTo>
                  <a:pt x="2197" y="3264"/>
                </a:lnTo>
                <a:lnTo>
                  <a:pt x="2343" y="3180"/>
                </a:lnTo>
                <a:lnTo>
                  <a:pt x="2490" y="3201"/>
                </a:lnTo>
                <a:lnTo>
                  <a:pt x="2553" y="3160"/>
                </a:lnTo>
                <a:lnTo>
                  <a:pt x="2699" y="3201"/>
                </a:lnTo>
                <a:lnTo>
                  <a:pt x="2804" y="3201"/>
                </a:lnTo>
                <a:lnTo>
                  <a:pt x="3013" y="3243"/>
                </a:lnTo>
                <a:lnTo>
                  <a:pt x="3076" y="3180"/>
                </a:lnTo>
                <a:lnTo>
                  <a:pt x="3222" y="3139"/>
                </a:lnTo>
                <a:lnTo>
                  <a:pt x="3264" y="3055"/>
                </a:lnTo>
                <a:lnTo>
                  <a:pt x="3599" y="2888"/>
                </a:lnTo>
                <a:lnTo>
                  <a:pt x="3766" y="2867"/>
                </a:lnTo>
                <a:lnTo>
                  <a:pt x="3955" y="2888"/>
                </a:lnTo>
                <a:lnTo>
                  <a:pt x="4122" y="2971"/>
                </a:lnTo>
                <a:lnTo>
                  <a:pt x="4185" y="3034"/>
                </a:lnTo>
                <a:lnTo>
                  <a:pt x="4289" y="2992"/>
                </a:lnTo>
                <a:lnTo>
                  <a:pt x="4436" y="3055"/>
                </a:lnTo>
                <a:lnTo>
                  <a:pt x="4478" y="3139"/>
                </a:lnTo>
                <a:lnTo>
                  <a:pt x="4603" y="3139"/>
                </a:lnTo>
                <a:lnTo>
                  <a:pt x="4582" y="2992"/>
                </a:lnTo>
                <a:lnTo>
                  <a:pt x="4624" y="2888"/>
                </a:lnTo>
                <a:lnTo>
                  <a:pt x="4624" y="2720"/>
                </a:lnTo>
                <a:lnTo>
                  <a:pt x="4603" y="2636"/>
                </a:lnTo>
                <a:lnTo>
                  <a:pt x="4645" y="2553"/>
                </a:lnTo>
                <a:lnTo>
                  <a:pt x="4708" y="2427"/>
                </a:lnTo>
                <a:lnTo>
                  <a:pt x="4896" y="2427"/>
                </a:lnTo>
                <a:lnTo>
                  <a:pt x="5022" y="2406"/>
                </a:lnTo>
                <a:lnTo>
                  <a:pt x="5105" y="2239"/>
                </a:lnTo>
                <a:lnTo>
                  <a:pt x="5105" y="2155"/>
                </a:lnTo>
                <a:lnTo>
                  <a:pt x="5043" y="2113"/>
                </a:lnTo>
                <a:lnTo>
                  <a:pt x="5105" y="2051"/>
                </a:lnTo>
                <a:lnTo>
                  <a:pt x="5001" y="1988"/>
                </a:lnTo>
                <a:lnTo>
                  <a:pt x="4812" y="1988"/>
                </a:lnTo>
                <a:lnTo>
                  <a:pt x="4729" y="2051"/>
                </a:lnTo>
                <a:lnTo>
                  <a:pt x="4520" y="2051"/>
                </a:lnTo>
                <a:lnTo>
                  <a:pt x="4373" y="2009"/>
                </a:lnTo>
                <a:lnTo>
                  <a:pt x="4268" y="1841"/>
                </a:lnTo>
                <a:lnTo>
                  <a:pt x="4185" y="1695"/>
                </a:lnTo>
                <a:lnTo>
                  <a:pt x="4206" y="1151"/>
                </a:lnTo>
                <a:lnTo>
                  <a:pt x="4101" y="983"/>
                </a:lnTo>
                <a:lnTo>
                  <a:pt x="4080" y="837"/>
                </a:lnTo>
                <a:lnTo>
                  <a:pt x="3766" y="565"/>
                </a:lnTo>
                <a:lnTo>
                  <a:pt x="3745" y="460"/>
                </a:lnTo>
                <a:lnTo>
                  <a:pt x="3494" y="251"/>
                </a:lnTo>
                <a:lnTo>
                  <a:pt x="3431" y="0"/>
                </a:lnTo>
                <a:close/>
              </a:path>
            </a:pathLst>
          </a:custGeom>
          <a:solidFill>
            <a:schemeClr val="bg1"/>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21" name="Google Shape;10554;p32">
            <a:extLst>
              <a:ext uri="{FF2B5EF4-FFF2-40B4-BE49-F238E27FC236}">
                <a16:creationId xmlns:a16="http://schemas.microsoft.com/office/drawing/2014/main" id="{CC279F50-235D-1C8B-2EE8-902318DE0E39}"/>
              </a:ext>
            </a:extLst>
          </p:cNvPr>
          <p:cNvSpPr/>
          <p:nvPr/>
        </p:nvSpPr>
        <p:spPr>
          <a:xfrm>
            <a:off x="8205836" y="3251257"/>
            <a:ext cx="129539" cy="79288"/>
          </a:xfrm>
          <a:custGeom>
            <a:avLst/>
            <a:gdLst/>
            <a:ahLst/>
            <a:cxnLst/>
            <a:rect l="l" t="t" r="r" b="b"/>
            <a:pathLst>
              <a:path w="3349" h="2114" extrusionOk="0">
                <a:moveTo>
                  <a:pt x="2490" y="1"/>
                </a:moveTo>
                <a:lnTo>
                  <a:pt x="2323" y="22"/>
                </a:lnTo>
                <a:lnTo>
                  <a:pt x="1988" y="189"/>
                </a:lnTo>
                <a:lnTo>
                  <a:pt x="1946" y="273"/>
                </a:lnTo>
                <a:lnTo>
                  <a:pt x="1800" y="314"/>
                </a:lnTo>
                <a:lnTo>
                  <a:pt x="1737" y="377"/>
                </a:lnTo>
                <a:lnTo>
                  <a:pt x="1528" y="335"/>
                </a:lnTo>
                <a:lnTo>
                  <a:pt x="1423" y="335"/>
                </a:lnTo>
                <a:lnTo>
                  <a:pt x="1277" y="294"/>
                </a:lnTo>
                <a:lnTo>
                  <a:pt x="1214" y="335"/>
                </a:lnTo>
                <a:lnTo>
                  <a:pt x="1067" y="314"/>
                </a:lnTo>
                <a:lnTo>
                  <a:pt x="921" y="398"/>
                </a:lnTo>
                <a:lnTo>
                  <a:pt x="712" y="314"/>
                </a:lnTo>
                <a:lnTo>
                  <a:pt x="649" y="335"/>
                </a:lnTo>
                <a:lnTo>
                  <a:pt x="607" y="273"/>
                </a:lnTo>
                <a:lnTo>
                  <a:pt x="440" y="273"/>
                </a:lnTo>
                <a:lnTo>
                  <a:pt x="314" y="335"/>
                </a:lnTo>
                <a:lnTo>
                  <a:pt x="231" y="231"/>
                </a:lnTo>
                <a:lnTo>
                  <a:pt x="293" y="189"/>
                </a:lnTo>
                <a:lnTo>
                  <a:pt x="293" y="105"/>
                </a:lnTo>
                <a:lnTo>
                  <a:pt x="210" y="22"/>
                </a:lnTo>
                <a:lnTo>
                  <a:pt x="63" y="22"/>
                </a:lnTo>
                <a:lnTo>
                  <a:pt x="84" y="126"/>
                </a:lnTo>
                <a:lnTo>
                  <a:pt x="0" y="210"/>
                </a:lnTo>
                <a:lnTo>
                  <a:pt x="63" y="440"/>
                </a:lnTo>
                <a:lnTo>
                  <a:pt x="231" y="628"/>
                </a:lnTo>
                <a:lnTo>
                  <a:pt x="314" y="754"/>
                </a:lnTo>
                <a:lnTo>
                  <a:pt x="272" y="900"/>
                </a:lnTo>
                <a:lnTo>
                  <a:pt x="63" y="1068"/>
                </a:lnTo>
                <a:lnTo>
                  <a:pt x="84" y="1172"/>
                </a:lnTo>
                <a:lnTo>
                  <a:pt x="168" y="1277"/>
                </a:lnTo>
                <a:lnTo>
                  <a:pt x="105" y="1382"/>
                </a:lnTo>
                <a:lnTo>
                  <a:pt x="335" y="1570"/>
                </a:lnTo>
                <a:lnTo>
                  <a:pt x="503" y="1842"/>
                </a:lnTo>
                <a:lnTo>
                  <a:pt x="523" y="1988"/>
                </a:lnTo>
                <a:lnTo>
                  <a:pt x="523" y="2093"/>
                </a:lnTo>
                <a:lnTo>
                  <a:pt x="607" y="2114"/>
                </a:lnTo>
                <a:lnTo>
                  <a:pt x="795" y="2114"/>
                </a:lnTo>
                <a:lnTo>
                  <a:pt x="942" y="2093"/>
                </a:lnTo>
                <a:lnTo>
                  <a:pt x="1026" y="1988"/>
                </a:lnTo>
                <a:lnTo>
                  <a:pt x="1172" y="2009"/>
                </a:lnTo>
                <a:lnTo>
                  <a:pt x="1319" y="2009"/>
                </a:lnTo>
                <a:lnTo>
                  <a:pt x="1339" y="2114"/>
                </a:lnTo>
                <a:lnTo>
                  <a:pt x="1444" y="2114"/>
                </a:lnTo>
                <a:lnTo>
                  <a:pt x="1528" y="2051"/>
                </a:lnTo>
                <a:lnTo>
                  <a:pt x="1653" y="2051"/>
                </a:lnTo>
                <a:lnTo>
                  <a:pt x="1737" y="2114"/>
                </a:lnTo>
                <a:lnTo>
                  <a:pt x="1863" y="2072"/>
                </a:lnTo>
                <a:lnTo>
                  <a:pt x="2093" y="2072"/>
                </a:lnTo>
                <a:lnTo>
                  <a:pt x="2176" y="2009"/>
                </a:lnTo>
                <a:lnTo>
                  <a:pt x="2114" y="1905"/>
                </a:lnTo>
                <a:lnTo>
                  <a:pt x="2114" y="1779"/>
                </a:lnTo>
                <a:lnTo>
                  <a:pt x="2281" y="1675"/>
                </a:lnTo>
                <a:lnTo>
                  <a:pt x="2323" y="1675"/>
                </a:lnTo>
                <a:lnTo>
                  <a:pt x="2427" y="1570"/>
                </a:lnTo>
                <a:lnTo>
                  <a:pt x="2511" y="1570"/>
                </a:lnTo>
                <a:lnTo>
                  <a:pt x="2595" y="1486"/>
                </a:lnTo>
                <a:lnTo>
                  <a:pt x="2741" y="1486"/>
                </a:lnTo>
                <a:lnTo>
                  <a:pt x="2909" y="1633"/>
                </a:lnTo>
                <a:lnTo>
                  <a:pt x="3013" y="1549"/>
                </a:lnTo>
                <a:lnTo>
                  <a:pt x="3118" y="1570"/>
                </a:lnTo>
                <a:lnTo>
                  <a:pt x="3034" y="1444"/>
                </a:lnTo>
                <a:lnTo>
                  <a:pt x="2930" y="1256"/>
                </a:lnTo>
                <a:lnTo>
                  <a:pt x="2825" y="1256"/>
                </a:lnTo>
                <a:lnTo>
                  <a:pt x="2804" y="1172"/>
                </a:lnTo>
                <a:lnTo>
                  <a:pt x="2951" y="1068"/>
                </a:lnTo>
                <a:lnTo>
                  <a:pt x="3013" y="942"/>
                </a:lnTo>
                <a:lnTo>
                  <a:pt x="2992" y="712"/>
                </a:lnTo>
                <a:lnTo>
                  <a:pt x="3139" y="545"/>
                </a:lnTo>
                <a:lnTo>
                  <a:pt x="3244" y="586"/>
                </a:lnTo>
                <a:lnTo>
                  <a:pt x="3327" y="503"/>
                </a:lnTo>
                <a:lnTo>
                  <a:pt x="3348" y="294"/>
                </a:lnTo>
                <a:lnTo>
                  <a:pt x="3327" y="273"/>
                </a:lnTo>
                <a:lnTo>
                  <a:pt x="3202" y="273"/>
                </a:lnTo>
                <a:lnTo>
                  <a:pt x="3160" y="189"/>
                </a:lnTo>
                <a:lnTo>
                  <a:pt x="3013" y="126"/>
                </a:lnTo>
                <a:lnTo>
                  <a:pt x="2909" y="168"/>
                </a:lnTo>
                <a:lnTo>
                  <a:pt x="2846" y="105"/>
                </a:lnTo>
                <a:lnTo>
                  <a:pt x="2679" y="22"/>
                </a:lnTo>
                <a:lnTo>
                  <a:pt x="2490"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nvGrpSpPr>
          <p:cNvPr id="222" name="Google Shape;10555;p32">
            <a:extLst>
              <a:ext uri="{FF2B5EF4-FFF2-40B4-BE49-F238E27FC236}">
                <a16:creationId xmlns:a16="http://schemas.microsoft.com/office/drawing/2014/main" id="{04893C35-E0F9-1AC7-8881-EA97E07BA48D}"/>
              </a:ext>
            </a:extLst>
          </p:cNvPr>
          <p:cNvGrpSpPr/>
          <p:nvPr/>
        </p:nvGrpSpPr>
        <p:grpSpPr>
          <a:xfrm>
            <a:off x="8017067" y="3198500"/>
            <a:ext cx="121431" cy="91061"/>
            <a:chOff x="3866900" y="2520348"/>
            <a:chExt cx="78478" cy="60700"/>
          </a:xfrm>
          <a:solidFill>
            <a:srgbClr val="FF9349"/>
          </a:solidFill>
        </p:grpSpPr>
        <p:sp>
          <p:nvSpPr>
            <p:cNvPr id="227" name="Google Shape;10556;p32">
              <a:extLst>
                <a:ext uri="{FF2B5EF4-FFF2-40B4-BE49-F238E27FC236}">
                  <a16:creationId xmlns:a16="http://schemas.microsoft.com/office/drawing/2014/main" id="{E834D71F-B04D-A90A-3E11-26D37DB001CF}"/>
                </a:ext>
              </a:extLst>
            </p:cNvPr>
            <p:cNvSpPr/>
            <p:nvPr/>
          </p:nvSpPr>
          <p:spPr>
            <a:xfrm>
              <a:off x="3877348" y="2546500"/>
              <a:ext cx="4725" cy="6300"/>
            </a:xfrm>
            <a:custGeom>
              <a:avLst/>
              <a:gdLst/>
              <a:ahLst/>
              <a:cxnLst/>
              <a:rect l="l" t="t" r="r" b="b"/>
              <a:pathLst>
                <a:path w="189" h="252" extrusionOk="0">
                  <a:moveTo>
                    <a:pt x="1" y="1"/>
                  </a:moveTo>
                  <a:lnTo>
                    <a:pt x="84" y="126"/>
                  </a:lnTo>
                  <a:lnTo>
                    <a:pt x="63" y="147"/>
                  </a:lnTo>
                  <a:lnTo>
                    <a:pt x="168" y="252"/>
                  </a:lnTo>
                  <a:lnTo>
                    <a:pt x="189" y="252"/>
                  </a:lnTo>
                  <a:lnTo>
                    <a:pt x="168" y="106"/>
                  </a:lnTo>
                  <a:lnTo>
                    <a:pt x="1"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28" name="Google Shape;10557;p32">
              <a:extLst>
                <a:ext uri="{FF2B5EF4-FFF2-40B4-BE49-F238E27FC236}">
                  <a16:creationId xmlns:a16="http://schemas.microsoft.com/office/drawing/2014/main" id="{242D5EE7-2FED-8B20-479C-6CDBE754FD47}"/>
                </a:ext>
              </a:extLst>
            </p:cNvPr>
            <p:cNvSpPr/>
            <p:nvPr/>
          </p:nvSpPr>
          <p:spPr>
            <a:xfrm>
              <a:off x="3882574" y="2554350"/>
              <a:ext cx="2650" cy="3175"/>
            </a:xfrm>
            <a:custGeom>
              <a:avLst/>
              <a:gdLst/>
              <a:ahLst/>
              <a:cxnLst/>
              <a:rect l="l" t="t" r="r" b="b"/>
              <a:pathLst>
                <a:path w="106" h="127" extrusionOk="0">
                  <a:moveTo>
                    <a:pt x="1" y="1"/>
                  </a:moveTo>
                  <a:lnTo>
                    <a:pt x="106" y="126"/>
                  </a:lnTo>
                  <a:lnTo>
                    <a:pt x="85" y="43"/>
                  </a:lnTo>
                  <a:lnTo>
                    <a:pt x="1"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29" name="Google Shape;10558;p32">
              <a:extLst>
                <a:ext uri="{FF2B5EF4-FFF2-40B4-BE49-F238E27FC236}">
                  <a16:creationId xmlns:a16="http://schemas.microsoft.com/office/drawing/2014/main" id="{C1CAF595-7E36-9AB5-8D63-02C07F26A8AF}"/>
                </a:ext>
              </a:extLst>
            </p:cNvPr>
            <p:cNvSpPr/>
            <p:nvPr/>
          </p:nvSpPr>
          <p:spPr>
            <a:xfrm>
              <a:off x="3866900" y="2520348"/>
              <a:ext cx="78478" cy="60700"/>
            </a:xfrm>
            <a:custGeom>
              <a:avLst/>
              <a:gdLst/>
              <a:ahLst/>
              <a:cxnLst/>
              <a:rect l="l" t="t" r="r" b="b"/>
              <a:pathLst>
                <a:path w="3139" h="2428" extrusionOk="0">
                  <a:moveTo>
                    <a:pt x="1653" y="1"/>
                  </a:moveTo>
                  <a:lnTo>
                    <a:pt x="1653" y="22"/>
                  </a:lnTo>
                  <a:lnTo>
                    <a:pt x="1402" y="22"/>
                  </a:lnTo>
                  <a:lnTo>
                    <a:pt x="1046" y="210"/>
                  </a:lnTo>
                  <a:lnTo>
                    <a:pt x="1025" y="356"/>
                  </a:lnTo>
                  <a:lnTo>
                    <a:pt x="837" y="440"/>
                  </a:lnTo>
                  <a:lnTo>
                    <a:pt x="816" y="649"/>
                  </a:lnTo>
                  <a:lnTo>
                    <a:pt x="691" y="649"/>
                  </a:lnTo>
                  <a:lnTo>
                    <a:pt x="481" y="545"/>
                  </a:lnTo>
                  <a:lnTo>
                    <a:pt x="356" y="587"/>
                  </a:lnTo>
                  <a:lnTo>
                    <a:pt x="209" y="691"/>
                  </a:lnTo>
                  <a:lnTo>
                    <a:pt x="0" y="691"/>
                  </a:lnTo>
                  <a:lnTo>
                    <a:pt x="0" y="733"/>
                  </a:lnTo>
                  <a:lnTo>
                    <a:pt x="42" y="942"/>
                  </a:lnTo>
                  <a:lnTo>
                    <a:pt x="168" y="1068"/>
                  </a:lnTo>
                  <a:lnTo>
                    <a:pt x="168" y="1110"/>
                  </a:lnTo>
                  <a:lnTo>
                    <a:pt x="209" y="1152"/>
                  </a:lnTo>
                  <a:lnTo>
                    <a:pt x="356" y="942"/>
                  </a:lnTo>
                  <a:lnTo>
                    <a:pt x="377" y="796"/>
                  </a:lnTo>
                  <a:lnTo>
                    <a:pt x="461" y="691"/>
                  </a:lnTo>
                  <a:lnTo>
                    <a:pt x="607" y="691"/>
                  </a:lnTo>
                  <a:lnTo>
                    <a:pt x="628" y="796"/>
                  </a:lnTo>
                  <a:lnTo>
                    <a:pt x="733" y="900"/>
                  </a:lnTo>
                  <a:lnTo>
                    <a:pt x="774" y="1068"/>
                  </a:lnTo>
                  <a:lnTo>
                    <a:pt x="879" y="1256"/>
                  </a:lnTo>
                  <a:lnTo>
                    <a:pt x="1025" y="1403"/>
                  </a:lnTo>
                  <a:lnTo>
                    <a:pt x="1088" y="1403"/>
                  </a:lnTo>
                  <a:lnTo>
                    <a:pt x="1193" y="1507"/>
                  </a:lnTo>
                  <a:lnTo>
                    <a:pt x="1088" y="1486"/>
                  </a:lnTo>
                  <a:lnTo>
                    <a:pt x="1005" y="1507"/>
                  </a:lnTo>
                  <a:lnTo>
                    <a:pt x="942" y="1591"/>
                  </a:lnTo>
                  <a:lnTo>
                    <a:pt x="1005" y="1696"/>
                  </a:lnTo>
                  <a:lnTo>
                    <a:pt x="1130" y="1696"/>
                  </a:lnTo>
                  <a:lnTo>
                    <a:pt x="1256" y="1821"/>
                  </a:lnTo>
                  <a:lnTo>
                    <a:pt x="1360" y="1842"/>
                  </a:lnTo>
                  <a:lnTo>
                    <a:pt x="1423" y="1947"/>
                  </a:lnTo>
                  <a:lnTo>
                    <a:pt x="1465" y="2030"/>
                  </a:lnTo>
                  <a:lnTo>
                    <a:pt x="1611" y="2009"/>
                  </a:lnTo>
                  <a:lnTo>
                    <a:pt x="1862" y="2030"/>
                  </a:lnTo>
                  <a:lnTo>
                    <a:pt x="1988" y="2093"/>
                  </a:lnTo>
                  <a:lnTo>
                    <a:pt x="2281" y="2365"/>
                  </a:lnTo>
                  <a:lnTo>
                    <a:pt x="2197" y="2407"/>
                  </a:lnTo>
                  <a:lnTo>
                    <a:pt x="2072" y="2323"/>
                  </a:lnTo>
                  <a:lnTo>
                    <a:pt x="2155" y="2407"/>
                  </a:lnTo>
                  <a:lnTo>
                    <a:pt x="2260" y="2428"/>
                  </a:lnTo>
                  <a:lnTo>
                    <a:pt x="2302" y="2344"/>
                  </a:lnTo>
                  <a:lnTo>
                    <a:pt x="1925" y="1884"/>
                  </a:lnTo>
                  <a:lnTo>
                    <a:pt x="1444" y="1486"/>
                  </a:lnTo>
                  <a:lnTo>
                    <a:pt x="1423" y="1403"/>
                  </a:lnTo>
                  <a:lnTo>
                    <a:pt x="1465" y="1382"/>
                  </a:lnTo>
                  <a:lnTo>
                    <a:pt x="1402" y="1277"/>
                  </a:lnTo>
                  <a:lnTo>
                    <a:pt x="1360" y="1172"/>
                  </a:lnTo>
                  <a:lnTo>
                    <a:pt x="1235" y="1047"/>
                  </a:lnTo>
                  <a:lnTo>
                    <a:pt x="1193" y="1047"/>
                  </a:lnTo>
                  <a:lnTo>
                    <a:pt x="1151" y="963"/>
                  </a:lnTo>
                  <a:lnTo>
                    <a:pt x="1214" y="900"/>
                  </a:lnTo>
                  <a:lnTo>
                    <a:pt x="1214" y="775"/>
                  </a:lnTo>
                  <a:lnTo>
                    <a:pt x="1256" y="733"/>
                  </a:lnTo>
                  <a:lnTo>
                    <a:pt x="1402" y="838"/>
                  </a:lnTo>
                  <a:lnTo>
                    <a:pt x="1444" y="900"/>
                  </a:lnTo>
                  <a:lnTo>
                    <a:pt x="1528" y="880"/>
                  </a:lnTo>
                  <a:lnTo>
                    <a:pt x="1528" y="796"/>
                  </a:lnTo>
                  <a:lnTo>
                    <a:pt x="1632" y="775"/>
                  </a:lnTo>
                  <a:lnTo>
                    <a:pt x="1716" y="796"/>
                  </a:lnTo>
                  <a:lnTo>
                    <a:pt x="1758" y="733"/>
                  </a:lnTo>
                  <a:lnTo>
                    <a:pt x="1841" y="775"/>
                  </a:lnTo>
                  <a:lnTo>
                    <a:pt x="1883" y="733"/>
                  </a:lnTo>
                  <a:lnTo>
                    <a:pt x="1988" y="754"/>
                  </a:lnTo>
                  <a:lnTo>
                    <a:pt x="2051" y="859"/>
                  </a:lnTo>
                  <a:lnTo>
                    <a:pt x="2093" y="796"/>
                  </a:lnTo>
                  <a:lnTo>
                    <a:pt x="2239" y="859"/>
                  </a:lnTo>
                  <a:lnTo>
                    <a:pt x="2344" y="796"/>
                  </a:lnTo>
                  <a:lnTo>
                    <a:pt x="2365" y="859"/>
                  </a:lnTo>
                  <a:lnTo>
                    <a:pt x="2490" y="838"/>
                  </a:lnTo>
                  <a:lnTo>
                    <a:pt x="2616" y="880"/>
                  </a:lnTo>
                  <a:lnTo>
                    <a:pt x="2699" y="859"/>
                  </a:lnTo>
                  <a:lnTo>
                    <a:pt x="2804" y="963"/>
                  </a:lnTo>
                  <a:lnTo>
                    <a:pt x="2971" y="963"/>
                  </a:lnTo>
                  <a:lnTo>
                    <a:pt x="2992" y="984"/>
                  </a:lnTo>
                  <a:lnTo>
                    <a:pt x="2971" y="880"/>
                  </a:lnTo>
                  <a:lnTo>
                    <a:pt x="3097" y="859"/>
                  </a:lnTo>
                  <a:lnTo>
                    <a:pt x="3139" y="859"/>
                  </a:lnTo>
                  <a:lnTo>
                    <a:pt x="3139" y="796"/>
                  </a:lnTo>
                  <a:lnTo>
                    <a:pt x="3034" y="775"/>
                  </a:lnTo>
                  <a:lnTo>
                    <a:pt x="2971" y="733"/>
                  </a:lnTo>
                  <a:lnTo>
                    <a:pt x="2930" y="566"/>
                  </a:lnTo>
                  <a:lnTo>
                    <a:pt x="2888" y="419"/>
                  </a:lnTo>
                  <a:lnTo>
                    <a:pt x="2804" y="356"/>
                  </a:lnTo>
                  <a:lnTo>
                    <a:pt x="2699" y="482"/>
                  </a:lnTo>
                  <a:lnTo>
                    <a:pt x="2490" y="419"/>
                  </a:lnTo>
                  <a:lnTo>
                    <a:pt x="2197" y="356"/>
                  </a:lnTo>
                  <a:lnTo>
                    <a:pt x="2093" y="273"/>
                  </a:lnTo>
                  <a:lnTo>
                    <a:pt x="1988" y="231"/>
                  </a:lnTo>
                  <a:lnTo>
                    <a:pt x="1737" y="22"/>
                  </a:lnTo>
                  <a:lnTo>
                    <a:pt x="1653"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30" name="Google Shape;10559;p32">
              <a:extLst>
                <a:ext uri="{FF2B5EF4-FFF2-40B4-BE49-F238E27FC236}">
                  <a16:creationId xmlns:a16="http://schemas.microsoft.com/office/drawing/2014/main" id="{CCCA3959-AFC6-DDF1-0287-230EA76CE227}"/>
                </a:ext>
              </a:extLst>
            </p:cNvPr>
            <p:cNvSpPr/>
            <p:nvPr/>
          </p:nvSpPr>
          <p:spPr>
            <a:xfrm>
              <a:off x="3886100" y="2558550"/>
              <a:ext cx="3675" cy="5250"/>
            </a:xfrm>
            <a:custGeom>
              <a:avLst/>
              <a:gdLst/>
              <a:ahLst/>
              <a:cxnLst/>
              <a:rect l="l" t="t" r="r" b="b"/>
              <a:pathLst>
                <a:path w="147" h="210" extrusionOk="0">
                  <a:moveTo>
                    <a:pt x="0" y="0"/>
                  </a:moveTo>
                  <a:lnTo>
                    <a:pt x="147" y="209"/>
                  </a:lnTo>
                  <a:lnTo>
                    <a:pt x="126" y="105"/>
                  </a:lnTo>
                  <a:lnTo>
                    <a:pt x="0"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sp>
        <p:nvSpPr>
          <p:cNvPr id="223" name="Google Shape;10560;p32">
            <a:extLst>
              <a:ext uri="{FF2B5EF4-FFF2-40B4-BE49-F238E27FC236}">
                <a16:creationId xmlns:a16="http://schemas.microsoft.com/office/drawing/2014/main" id="{EAE80828-4CA0-CC49-99D8-891A1878D1D6}"/>
              </a:ext>
            </a:extLst>
          </p:cNvPr>
          <p:cNvSpPr/>
          <p:nvPr/>
        </p:nvSpPr>
        <p:spPr>
          <a:xfrm>
            <a:off x="7912831" y="3285015"/>
            <a:ext cx="22706" cy="43996"/>
          </a:xfrm>
          <a:custGeom>
            <a:avLst/>
            <a:gdLst/>
            <a:ahLst/>
            <a:cxnLst/>
            <a:rect l="l" t="t" r="r" b="b"/>
            <a:pathLst>
              <a:path w="587" h="1173" extrusionOk="0">
                <a:moveTo>
                  <a:pt x="461" y="0"/>
                </a:moveTo>
                <a:lnTo>
                  <a:pt x="440" y="105"/>
                </a:lnTo>
                <a:lnTo>
                  <a:pt x="482" y="147"/>
                </a:lnTo>
                <a:lnTo>
                  <a:pt x="461" y="251"/>
                </a:lnTo>
                <a:lnTo>
                  <a:pt x="419" y="251"/>
                </a:lnTo>
                <a:lnTo>
                  <a:pt x="357" y="210"/>
                </a:lnTo>
                <a:lnTo>
                  <a:pt x="273" y="251"/>
                </a:lnTo>
                <a:lnTo>
                  <a:pt x="106" y="335"/>
                </a:lnTo>
                <a:lnTo>
                  <a:pt x="22" y="461"/>
                </a:lnTo>
                <a:lnTo>
                  <a:pt x="106" y="523"/>
                </a:lnTo>
                <a:lnTo>
                  <a:pt x="64" y="565"/>
                </a:lnTo>
                <a:lnTo>
                  <a:pt x="1" y="565"/>
                </a:lnTo>
                <a:lnTo>
                  <a:pt x="22" y="649"/>
                </a:lnTo>
                <a:lnTo>
                  <a:pt x="106" y="691"/>
                </a:lnTo>
                <a:lnTo>
                  <a:pt x="106" y="754"/>
                </a:lnTo>
                <a:lnTo>
                  <a:pt x="64" y="775"/>
                </a:lnTo>
                <a:lnTo>
                  <a:pt x="106" y="837"/>
                </a:lnTo>
                <a:lnTo>
                  <a:pt x="168" y="879"/>
                </a:lnTo>
                <a:lnTo>
                  <a:pt x="168" y="963"/>
                </a:lnTo>
                <a:lnTo>
                  <a:pt x="210" y="963"/>
                </a:lnTo>
                <a:lnTo>
                  <a:pt x="252" y="1005"/>
                </a:lnTo>
                <a:lnTo>
                  <a:pt x="210" y="984"/>
                </a:lnTo>
                <a:lnTo>
                  <a:pt x="147" y="1067"/>
                </a:lnTo>
                <a:lnTo>
                  <a:pt x="210" y="1109"/>
                </a:lnTo>
                <a:lnTo>
                  <a:pt x="357" y="1172"/>
                </a:lnTo>
                <a:lnTo>
                  <a:pt x="461" y="1109"/>
                </a:lnTo>
                <a:lnTo>
                  <a:pt x="545" y="942"/>
                </a:lnTo>
                <a:lnTo>
                  <a:pt x="545" y="795"/>
                </a:lnTo>
                <a:lnTo>
                  <a:pt x="587" y="544"/>
                </a:lnTo>
                <a:lnTo>
                  <a:pt x="545" y="314"/>
                </a:lnTo>
                <a:lnTo>
                  <a:pt x="545" y="147"/>
                </a:lnTo>
                <a:lnTo>
                  <a:pt x="524" y="0"/>
                </a:lnTo>
                <a:close/>
              </a:path>
            </a:pathLst>
          </a:custGeom>
          <a:solidFill>
            <a:srgbClr val="FF9349"/>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24" name="Google Shape;10566;p32">
            <a:extLst>
              <a:ext uri="{FF2B5EF4-FFF2-40B4-BE49-F238E27FC236}">
                <a16:creationId xmlns:a16="http://schemas.microsoft.com/office/drawing/2014/main" id="{D56C4098-ADD0-B640-3C24-5FC65D740ED0}"/>
              </a:ext>
            </a:extLst>
          </p:cNvPr>
          <p:cNvSpPr/>
          <p:nvPr/>
        </p:nvSpPr>
        <p:spPr>
          <a:xfrm>
            <a:off x="8286755" y="3306994"/>
            <a:ext cx="61541" cy="52623"/>
          </a:xfrm>
          <a:custGeom>
            <a:avLst/>
            <a:gdLst/>
            <a:ahLst/>
            <a:cxnLst/>
            <a:rect l="l" t="t" r="r" b="b"/>
            <a:pathLst>
              <a:path w="1591" h="1403" extrusionOk="0">
                <a:moveTo>
                  <a:pt x="503" y="0"/>
                </a:moveTo>
                <a:lnTo>
                  <a:pt x="419" y="84"/>
                </a:lnTo>
                <a:lnTo>
                  <a:pt x="335" y="84"/>
                </a:lnTo>
                <a:lnTo>
                  <a:pt x="231" y="189"/>
                </a:lnTo>
                <a:lnTo>
                  <a:pt x="210" y="356"/>
                </a:lnTo>
                <a:lnTo>
                  <a:pt x="335" y="398"/>
                </a:lnTo>
                <a:lnTo>
                  <a:pt x="335" y="523"/>
                </a:lnTo>
                <a:lnTo>
                  <a:pt x="189" y="628"/>
                </a:lnTo>
                <a:lnTo>
                  <a:pt x="210" y="733"/>
                </a:lnTo>
                <a:lnTo>
                  <a:pt x="126" y="879"/>
                </a:lnTo>
                <a:lnTo>
                  <a:pt x="1" y="921"/>
                </a:lnTo>
                <a:lnTo>
                  <a:pt x="22" y="921"/>
                </a:lnTo>
                <a:lnTo>
                  <a:pt x="84" y="1025"/>
                </a:lnTo>
                <a:lnTo>
                  <a:pt x="168" y="1088"/>
                </a:lnTo>
                <a:lnTo>
                  <a:pt x="231" y="1046"/>
                </a:lnTo>
                <a:lnTo>
                  <a:pt x="294" y="1088"/>
                </a:lnTo>
                <a:lnTo>
                  <a:pt x="398" y="1046"/>
                </a:lnTo>
                <a:lnTo>
                  <a:pt x="294" y="1130"/>
                </a:lnTo>
                <a:lnTo>
                  <a:pt x="231" y="1130"/>
                </a:lnTo>
                <a:lnTo>
                  <a:pt x="168" y="1318"/>
                </a:lnTo>
                <a:lnTo>
                  <a:pt x="189" y="1402"/>
                </a:lnTo>
                <a:lnTo>
                  <a:pt x="419" y="1193"/>
                </a:lnTo>
                <a:lnTo>
                  <a:pt x="712" y="1025"/>
                </a:lnTo>
                <a:lnTo>
                  <a:pt x="796" y="879"/>
                </a:lnTo>
                <a:lnTo>
                  <a:pt x="900" y="816"/>
                </a:lnTo>
                <a:lnTo>
                  <a:pt x="1110" y="837"/>
                </a:lnTo>
                <a:lnTo>
                  <a:pt x="1152" y="795"/>
                </a:lnTo>
                <a:lnTo>
                  <a:pt x="1277" y="795"/>
                </a:lnTo>
                <a:lnTo>
                  <a:pt x="1361" y="816"/>
                </a:lnTo>
                <a:lnTo>
                  <a:pt x="1486" y="837"/>
                </a:lnTo>
                <a:lnTo>
                  <a:pt x="1591" y="733"/>
                </a:lnTo>
                <a:lnTo>
                  <a:pt x="1591" y="670"/>
                </a:lnTo>
                <a:lnTo>
                  <a:pt x="1486" y="607"/>
                </a:lnTo>
                <a:lnTo>
                  <a:pt x="1361" y="481"/>
                </a:lnTo>
                <a:lnTo>
                  <a:pt x="1235" y="461"/>
                </a:lnTo>
                <a:lnTo>
                  <a:pt x="1047" y="293"/>
                </a:lnTo>
                <a:lnTo>
                  <a:pt x="1026" y="84"/>
                </a:lnTo>
                <a:lnTo>
                  <a:pt x="921" y="63"/>
                </a:lnTo>
                <a:lnTo>
                  <a:pt x="817" y="147"/>
                </a:lnTo>
                <a:lnTo>
                  <a:pt x="649" y="0"/>
                </a:lnTo>
                <a:close/>
              </a:path>
            </a:pathLst>
          </a:custGeom>
          <a:solidFill>
            <a:schemeClr val="bg1"/>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25" name="Google Shape;10638;p32">
            <a:extLst>
              <a:ext uri="{FF2B5EF4-FFF2-40B4-BE49-F238E27FC236}">
                <a16:creationId xmlns:a16="http://schemas.microsoft.com/office/drawing/2014/main" id="{CA74F875-58BF-89BB-4BC8-FEC8305EFDF3}"/>
              </a:ext>
            </a:extLst>
          </p:cNvPr>
          <p:cNvSpPr/>
          <p:nvPr/>
        </p:nvSpPr>
        <p:spPr>
          <a:xfrm>
            <a:off x="8171836" y="3303055"/>
            <a:ext cx="54268" cy="44785"/>
          </a:xfrm>
          <a:custGeom>
            <a:avLst/>
            <a:gdLst/>
            <a:ahLst/>
            <a:cxnLst/>
            <a:rect l="l" t="t" r="r" b="b"/>
            <a:pathLst>
              <a:path w="1403" h="1194" extrusionOk="0">
                <a:moveTo>
                  <a:pt x="900" y="1"/>
                </a:moveTo>
                <a:lnTo>
                  <a:pt x="754" y="42"/>
                </a:lnTo>
                <a:lnTo>
                  <a:pt x="628" y="42"/>
                </a:lnTo>
                <a:lnTo>
                  <a:pt x="419" y="84"/>
                </a:lnTo>
                <a:lnTo>
                  <a:pt x="314" y="168"/>
                </a:lnTo>
                <a:lnTo>
                  <a:pt x="210" y="189"/>
                </a:lnTo>
                <a:lnTo>
                  <a:pt x="42" y="273"/>
                </a:lnTo>
                <a:lnTo>
                  <a:pt x="63" y="356"/>
                </a:lnTo>
                <a:lnTo>
                  <a:pt x="21" y="398"/>
                </a:lnTo>
                <a:lnTo>
                  <a:pt x="21" y="377"/>
                </a:lnTo>
                <a:lnTo>
                  <a:pt x="1" y="586"/>
                </a:lnTo>
                <a:lnTo>
                  <a:pt x="21" y="796"/>
                </a:lnTo>
                <a:lnTo>
                  <a:pt x="126" y="942"/>
                </a:lnTo>
                <a:lnTo>
                  <a:pt x="168" y="1089"/>
                </a:lnTo>
                <a:lnTo>
                  <a:pt x="314" y="1193"/>
                </a:lnTo>
                <a:lnTo>
                  <a:pt x="314" y="1151"/>
                </a:lnTo>
                <a:lnTo>
                  <a:pt x="524" y="1026"/>
                </a:lnTo>
                <a:lnTo>
                  <a:pt x="691" y="984"/>
                </a:lnTo>
                <a:lnTo>
                  <a:pt x="691" y="921"/>
                </a:lnTo>
                <a:lnTo>
                  <a:pt x="837" y="838"/>
                </a:lnTo>
                <a:lnTo>
                  <a:pt x="1110" y="879"/>
                </a:lnTo>
                <a:lnTo>
                  <a:pt x="1256" y="796"/>
                </a:lnTo>
                <a:lnTo>
                  <a:pt x="1361" y="775"/>
                </a:lnTo>
                <a:lnTo>
                  <a:pt x="1402" y="712"/>
                </a:lnTo>
                <a:lnTo>
                  <a:pt x="1402" y="607"/>
                </a:lnTo>
                <a:lnTo>
                  <a:pt x="1382" y="461"/>
                </a:lnTo>
                <a:lnTo>
                  <a:pt x="1214" y="189"/>
                </a:lnTo>
                <a:lnTo>
                  <a:pt x="984" y="1"/>
                </a:lnTo>
                <a:close/>
              </a:path>
            </a:pathLst>
          </a:custGeom>
          <a:solidFill>
            <a:schemeClr val="bg1"/>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26" name="Google Shape;10639;p32">
            <a:extLst>
              <a:ext uri="{FF2B5EF4-FFF2-40B4-BE49-F238E27FC236}">
                <a16:creationId xmlns:a16="http://schemas.microsoft.com/office/drawing/2014/main" id="{FEA79962-B57D-C2B7-F6B8-A487D12265DC}"/>
              </a:ext>
            </a:extLst>
          </p:cNvPr>
          <p:cNvSpPr/>
          <p:nvPr/>
        </p:nvSpPr>
        <p:spPr>
          <a:xfrm>
            <a:off x="8127313" y="3202611"/>
            <a:ext cx="90705" cy="115408"/>
          </a:xfrm>
          <a:custGeom>
            <a:avLst/>
            <a:gdLst/>
            <a:ahLst/>
            <a:cxnLst/>
            <a:rect l="l" t="t" r="r" b="b"/>
            <a:pathLst>
              <a:path w="2345" h="3077" extrusionOk="0">
                <a:moveTo>
                  <a:pt x="461" y="0"/>
                </a:moveTo>
                <a:lnTo>
                  <a:pt x="336" y="105"/>
                </a:lnTo>
                <a:lnTo>
                  <a:pt x="315" y="147"/>
                </a:lnTo>
                <a:lnTo>
                  <a:pt x="210" y="147"/>
                </a:lnTo>
                <a:lnTo>
                  <a:pt x="64" y="210"/>
                </a:lnTo>
                <a:lnTo>
                  <a:pt x="1" y="272"/>
                </a:lnTo>
                <a:lnTo>
                  <a:pt x="22" y="314"/>
                </a:lnTo>
                <a:lnTo>
                  <a:pt x="64" y="461"/>
                </a:lnTo>
                <a:lnTo>
                  <a:pt x="105" y="628"/>
                </a:lnTo>
                <a:lnTo>
                  <a:pt x="168" y="670"/>
                </a:lnTo>
                <a:lnTo>
                  <a:pt x="273" y="691"/>
                </a:lnTo>
                <a:lnTo>
                  <a:pt x="273" y="754"/>
                </a:lnTo>
                <a:lnTo>
                  <a:pt x="231" y="754"/>
                </a:lnTo>
                <a:lnTo>
                  <a:pt x="105" y="775"/>
                </a:lnTo>
                <a:lnTo>
                  <a:pt x="126" y="879"/>
                </a:lnTo>
                <a:lnTo>
                  <a:pt x="147" y="900"/>
                </a:lnTo>
                <a:lnTo>
                  <a:pt x="210" y="879"/>
                </a:lnTo>
                <a:lnTo>
                  <a:pt x="273" y="879"/>
                </a:lnTo>
                <a:lnTo>
                  <a:pt x="252" y="1047"/>
                </a:lnTo>
                <a:lnTo>
                  <a:pt x="147" y="1193"/>
                </a:lnTo>
                <a:lnTo>
                  <a:pt x="147" y="1277"/>
                </a:lnTo>
                <a:lnTo>
                  <a:pt x="315" y="1402"/>
                </a:lnTo>
                <a:lnTo>
                  <a:pt x="419" y="1423"/>
                </a:lnTo>
                <a:lnTo>
                  <a:pt x="461" y="1486"/>
                </a:lnTo>
                <a:lnTo>
                  <a:pt x="440" y="1570"/>
                </a:lnTo>
                <a:lnTo>
                  <a:pt x="336" y="1507"/>
                </a:lnTo>
                <a:lnTo>
                  <a:pt x="273" y="1528"/>
                </a:lnTo>
                <a:lnTo>
                  <a:pt x="273" y="1674"/>
                </a:lnTo>
                <a:lnTo>
                  <a:pt x="419" y="1821"/>
                </a:lnTo>
                <a:lnTo>
                  <a:pt x="356" y="1842"/>
                </a:lnTo>
                <a:lnTo>
                  <a:pt x="482" y="1988"/>
                </a:lnTo>
                <a:lnTo>
                  <a:pt x="482" y="2051"/>
                </a:lnTo>
                <a:lnTo>
                  <a:pt x="545" y="2135"/>
                </a:lnTo>
                <a:lnTo>
                  <a:pt x="670" y="2135"/>
                </a:lnTo>
                <a:lnTo>
                  <a:pt x="754" y="2218"/>
                </a:lnTo>
                <a:lnTo>
                  <a:pt x="900" y="2239"/>
                </a:lnTo>
                <a:lnTo>
                  <a:pt x="900" y="2365"/>
                </a:lnTo>
                <a:lnTo>
                  <a:pt x="838" y="2448"/>
                </a:lnTo>
                <a:lnTo>
                  <a:pt x="796" y="2511"/>
                </a:lnTo>
                <a:lnTo>
                  <a:pt x="859" y="2532"/>
                </a:lnTo>
                <a:lnTo>
                  <a:pt x="942" y="2658"/>
                </a:lnTo>
                <a:lnTo>
                  <a:pt x="984" y="2658"/>
                </a:lnTo>
                <a:lnTo>
                  <a:pt x="1089" y="2741"/>
                </a:lnTo>
                <a:lnTo>
                  <a:pt x="1152" y="2846"/>
                </a:lnTo>
                <a:lnTo>
                  <a:pt x="1152" y="2992"/>
                </a:lnTo>
                <a:lnTo>
                  <a:pt x="1172" y="3076"/>
                </a:lnTo>
                <a:lnTo>
                  <a:pt x="1214" y="3034"/>
                </a:lnTo>
                <a:lnTo>
                  <a:pt x="1193" y="2951"/>
                </a:lnTo>
                <a:lnTo>
                  <a:pt x="1361" y="2867"/>
                </a:lnTo>
                <a:lnTo>
                  <a:pt x="1465" y="2846"/>
                </a:lnTo>
                <a:lnTo>
                  <a:pt x="1570" y="2762"/>
                </a:lnTo>
                <a:lnTo>
                  <a:pt x="1779" y="2720"/>
                </a:lnTo>
                <a:lnTo>
                  <a:pt x="1905" y="2720"/>
                </a:lnTo>
                <a:lnTo>
                  <a:pt x="2051" y="2679"/>
                </a:lnTo>
                <a:lnTo>
                  <a:pt x="2135" y="2679"/>
                </a:lnTo>
                <a:lnTo>
                  <a:pt x="2198" y="2574"/>
                </a:lnTo>
                <a:lnTo>
                  <a:pt x="2114" y="2469"/>
                </a:lnTo>
                <a:lnTo>
                  <a:pt x="2093" y="2365"/>
                </a:lnTo>
                <a:lnTo>
                  <a:pt x="2302" y="2197"/>
                </a:lnTo>
                <a:lnTo>
                  <a:pt x="2344" y="2051"/>
                </a:lnTo>
                <a:lnTo>
                  <a:pt x="2261" y="1925"/>
                </a:lnTo>
                <a:lnTo>
                  <a:pt x="2093" y="1737"/>
                </a:lnTo>
                <a:lnTo>
                  <a:pt x="2030" y="1507"/>
                </a:lnTo>
                <a:lnTo>
                  <a:pt x="2114" y="1423"/>
                </a:lnTo>
                <a:lnTo>
                  <a:pt x="2093" y="1319"/>
                </a:lnTo>
                <a:lnTo>
                  <a:pt x="2051" y="1193"/>
                </a:lnTo>
                <a:lnTo>
                  <a:pt x="2030" y="1109"/>
                </a:lnTo>
                <a:lnTo>
                  <a:pt x="2135" y="984"/>
                </a:lnTo>
                <a:lnTo>
                  <a:pt x="1926" y="963"/>
                </a:lnTo>
                <a:lnTo>
                  <a:pt x="1842" y="1088"/>
                </a:lnTo>
                <a:lnTo>
                  <a:pt x="1737" y="1005"/>
                </a:lnTo>
                <a:lnTo>
                  <a:pt x="1633" y="1047"/>
                </a:lnTo>
                <a:lnTo>
                  <a:pt x="1591" y="963"/>
                </a:lnTo>
                <a:lnTo>
                  <a:pt x="1382" y="879"/>
                </a:lnTo>
                <a:lnTo>
                  <a:pt x="1361" y="837"/>
                </a:lnTo>
                <a:lnTo>
                  <a:pt x="1424" y="691"/>
                </a:lnTo>
                <a:lnTo>
                  <a:pt x="1277" y="565"/>
                </a:lnTo>
                <a:lnTo>
                  <a:pt x="1110" y="482"/>
                </a:lnTo>
                <a:lnTo>
                  <a:pt x="1089" y="377"/>
                </a:lnTo>
                <a:lnTo>
                  <a:pt x="900" y="168"/>
                </a:lnTo>
                <a:lnTo>
                  <a:pt x="880" y="105"/>
                </a:lnTo>
                <a:lnTo>
                  <a:pt x="754" y="63"/>
                </a:lnTo>
                <a:lnTo>
                  <a:pt x="670" y="42"/>
                </a:lnTo>
                <a:lnTo>
                  <a:pt x="566" y="21"/>
                </a:lnTo>
                <a:lnTo>
                  <a:pt x="461" y="0"/>
                </a:lnTo>
                <a:close/>
              </a:path>
            </a:pathLst>
          </a:custGeom>
          <a:solidFill>
            <a:schemeClr val="bg1"/>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nvGrpSpPr>
          <p:cNvPr id="169" name="Google Shape;10435;p32">
            <a:extLst>
              <a:ext uri="{FF2B5EF4-FFF2-40B4-BE49-F238E27FC236}">
                <a16:creationId xmlns:a16="http://schemas.microsoft.com/office/drawing/2014/main" id="{F8FC08F4-CBC4-2A69-FACA-B78411AB576A}"/>
              </a:ext>
            </a:extLst>
          </p:cNvPr>
          <p:cNvGrpSpPr/>
          <p:nvPr/>
        </p:nvGrpSpPr>
        <p:grpSpPr>
          <a:xfrm>
            <a:off x="4998008" y="1523836"/>
            <a:ext cx="1938380" cy="1744639"/>
            <a:chOff x="1922950" y="1410350"/>
            <a:chExt cx="1252827" cy="1162875"/>
          </a:xfrm>
          <a:solidFill>
            <a:schemeClr val="accent1">
              <a:lumMod val="60000"/>
              <a:lumOff val="40000"/>
            </a:schemeClr>
          </a:solidFill>
        </p:grpSpPr>
        <p:sp>
          <p:nvSpPr>
            <p:cNvPr id="171" name="Google Shape;10436;p32">
              <a:extLst>
                <a:ext uri="{FF2B5EF4-FFF2-40B4-BE49-F238E27FC236}">
                  <a16:creationId xmlns:a16="http://schemas.microsoft.com/office/drawing/2014/main" id="{51008344-F94C-E1CB-DD59-07CE1930176E}"/>
                </a:ext>
              </a:extLst>
            </p:cNvPr>
            <p:cNvSpPr/>
            <p:nvPr/>
          </p:nvSpPr>
          <p:spPr>
            <a:xfrm>
              <a:off x="1988326" y="2333100"/>
              <a:ext cx="52325" cy="65925"/>
            </a:xfrm>
            <a:custGeom>
              <a:avLst/>
              <a:gdLst/>
              <a:ahLst/>
              <a:cxnLst/>
              <a:rect l="l" t="t" r="r" b="b"/>
              <a:pathLst>
                <a:path w="2093" h="2637" extrusionOk="0">
                  <a:moveTo>
                    <a:pt x="210" y="0"/>
                  </a:moveTo>
                  <a:lnTo>
                    <a:pt x="189" y="63"/>
                  </a:lnTo>
                  <a:lnTo>
                    <a:pt x="1" y="21"/>
                  </a:lnTo>
                  <a:lnTo>
                    <a:pt x="63" y="188"/>
                  </a:lnTo>
                  <a:lnTo>
                    <a:pt x="105" y="209"/>
                  </a:lnTo>
                  <a:lnTo>
                    <a:pt x="168" y="335"/>
                  </a:lnTo>
                  <a:lnTo>
                    <a:pt x="440" y="377"/>
                  </a:lnTo>
                  <a:lnTo>
                    <a:pt x="314" y="439"/>
                  </a:lnTo>
                  <a:lnTo>
                    <a:pt x="189" y="439"/>
                  </a:lnTo>
                  <a:lnTo>
                    <a:pt x="105" y="544"/>
                  </a:lnTo>
                  <a:lnTo>
                    <a:pt x="168" y="607"/>
                  </a:lnTo>
                  <a:lnTo>
                    <a:pt x="105" y="732"/>
                  </a:lnTo>
                  <a:lnTo>
                    <a:pt x="126" y="774"/>
                  </a:lnTo>
                  <a:lnTo>
                    <a:pt x="273" y="732"/>
                  </a:lnTo>
                  <a:lnTo>
                    <a:pt x="293" y="837"/>
                  </a:lnTo>
                  <a:lnTo>
                    <a:pt x="419" y="837"/>
                  </a:lnTo>
                  <a:lnTo>
                    <a:pt x="419" y="942"/>
                  </a:lnTo>
                  <a:lnTo>
                    <a:pt x="524" y="1025"/>
                  </a:lnTo>
                  <a:lnTo>
                    <a:pt x="649" y="963"/>
                  </a:lnTo>
                  <a:lnTo>
                    <a:pt x="503" y="1130"/>
                  </a:lnTo>
                  <a:lnTo>
                    <a:pt x="545" y="1276"/>
                  </a:lnTo>
                  <a:lnTo>
                    <a:pt x="649" y="1255"/>
                  </a:lnTo>
                  <a:lnTo>
                    <a:pt x="649" y="1151"/>
                  </a:lnTo>
                  <a:lnTo>
                    <a:pt x="817" y="1109"/>
                  </a:lnTo>
                  <a:lnTo>
                    <a:pt x="817" y="1109"/>
                  </a:lnTo>
                  <a:lnTo>
                    <a:pt x="754" y="1235"/>
                  </a:lnTo>
                  <a:lnTo>
                    <a:pt x="691" y="1339"/>
                  </a:lnTo>
                  <a:lnTo>
                    <a:pt x="691" y="1423"/>
                  </a:lnTo>
                  <a:lnTo>
                    <a:pt x="733" y="1423"/>
                  </a:lnTo>
                  <a:lnTo>
                    <a:pt x="796" y="1548"/>
                  </a:lnTo>
                  <a:lnTo>
                    <a:pt x="963" y="1528"/>
                  </a:lnTo>
                  <a:lnTo>
                    <a:pt x="963" y="1632"/>
                  </a:lnTo>
                  <a:lnTo>
                    <a:pt x="1047" y="1632"/>
                  </a:lnTo>
                  <a:lnTo>
                    <a:pt x="1068" y="1737"/>
                  </a:lnTo>
                  <a:lnTo>
                    <a:pt x="1047" y="1820"/>
                  </a:lnTo>
                  <a:lnTo>
                    <a:pt x="1172" y="1967"/>
                  </a:lnTo>
                  <a:lnTo>
                    <a:pt x="1256" y="1883"/>
                  </a:lnTo>
                  <a:lnTo>
                    <a:pt x="1319" y="1946"/>
                  </a:lnTo>
                  <a:lnTo>
                    <a:pt x="1423" y="1946"/>
                  </a:lnTo>
                  <a:lnTo>
                    <a:pt x="1256" y="2113"/>
                  </a:lnTo>
                  <a:lnTo>
                    <a:pt x="1465" y="2323"/>
                  </a:lnTo>
                  <a:lnTo>
                    <a:pt x="1549" y="2364"/>
                  </a:lnTo>
                  <a:lnTo>
                    <a:pt x="1591" y="2427"/>
                  </a:lnTo>
                  <a:lnTo>
                    <a:pt x="1946" y="2636"/>
                  </a:lnTo>
                  <a:lnTo>
                    <a:pt x="1988" y="2595"/>
                  </a:lnTo>
                  <a:lnTo>
                    <a:pt x="2093" y="2616"/>
                  </a:lnTo>
                  <a:lnTo>
                    <a:pt x="2009" y="2302"/>
                  </a:lnTo>
                  <a:lnTo>
                    <a:pt x="2051" y="2176"/>
                  </a:lnTo>
                  <a:lnTo>
                    <a:pt x="2009" y="2072"/>
                  </a:lnTo>
                  <a:lnTo>
                    <a:pt x="2009" y="1820"/>
                  </a:lnTo>
                  <a:lnTo>
                    <a:pt x="1946" y="1695"/>
                  </a:lnTo>
                  <a:lnTo>
                    <a:pt x="1674" y="1548"/>
                  </a:lnTo>
                  <a:lnTo>
                    <a:pt x="1653" y="1214"/>
                  </a:lnTo>
                  <a:lnTo>
                    <a:pt x="1528" y="1004"/>
                  </a:lnTo>
                  <a:lnTo>
                    <a:pt x="1486" y="774"/>
                  </a:lnTo>
                  <a:lnTo>
                    <a:pt x="1444" y="732"/>
                  </a:lnTo>
                  <a:lnTo>
                    <a:pt x="1319" y="711"/>
                  </a:lnTo>
                  <a:lnTo>
                    <a:pt x="1130" y="607"/>
                  </a:lnTo>
                  <a:lnTo>
                    <a:pt x="1005" y="607"/>
                  </a:lnTo>
                  <a:lnTo>
                    <a:pt x="858" y="544"/>
                  </a:lnTo>
                  <a:lnTo>
                    <a:pt x="817" y="439"/>
                  </a:lnTo>
                  <a:lnTo>
                    <a:pt x="628" y="377"/>
                  </a:lnTo>
                  <a:lnTo>
                    <a:pt x="545" y="251"/>
                  </a:lnTo>
                  <a:lnTo>
                    <a:pt x="524" y="167"/>
                  </a:lnTo>
                  <a:lnTo>
                    <a:pt x="398" y="167"/>
                  </a:lnTo>
                  <a:lnTo>
                    <a:pt x="314" y="21"/>
                  </a:lnTo>
                  <a:lnTo>
                    <a:pt x="210"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72" name="Google Shape;10437;p32">
              <a:extLst>
                <a:ext uri="{FF2B5EF4-FFF2-40B4-BE49-F238E27FC236}">
                  <a16:creationId xmlns:a16="http://schemas.microsoft.com/office/drawing/2014/main" id="{C9C91A59-6DF4-F394-C23E-D9F1C601DC3B}"/>
                </a:ext>
              </a:extLst>
            </p:cNvPr>
            <p:cNvSpPr/>
            <p:nvPr/>
          </p:nvSpPr>
          <p:spPr>
            <a:xfrm>
              <a:off x="1953801" y="2242075"/>
              <a:ext cx="23050" cy="54425"/>
            </a:xfrm>
            <a:custGeom>
              <a:avLst/>
              <a:gdLst/>
              <a:ahLst/>
              <a:cxnLst/>
              <a:rect l="l" t="t" r="r" b="b"/>
              <a:pathLst>
                <a:path w="922" h="2177" extrusionOk="0">
                  <a:moveTo>
                    <a:pt x="210" y="0"/>
                  </a:moveTo>
                  <a:lnTo>
                    <a:pt x="21" y="314"/>
                  </a:lnTo>
                  <a:lnTo>
                    <a:pt x="42" y="523"/>
                  </a:lnTo>
                  <a:lnTo>
                    <a:pt x="1" y="628"/>
                  </a:lnTo>
                  <a:lnTo>
                    <a:pt x="1" y="733"/>
                  </a:lnTo>
                  <a:lnTo>
                    <a:pt x="105" y="754"/>
                  </a:lnTo>
                  <a:lnTo>
                    <a:pt x="189" y="837"/>
                  </a:lnTo>
                  <a:lnTo>
                    <a:pt x="189" y="942"/>
                  </a:lnTo>
                  <a:lnTo>
                    <a:pt x="126" y="921"/>
                  </a:lnTo>
                  <a:lnTo>
                    <a:pt x="21" y="900"/>
                  </a:lnTo>
                  <a:lnTo>
                    <a:pt x="21" y="984"/>
                  </a:lnTo>
                  <a:lnTo>
                    <a:pt x="105" y="1047"/>
                  </a:lnTo>
                  <a:lnTo>
                    <a:pt x="21" y="1193"/>
                  </a:lnTo>
                  <a:lnTo>
                    <a:pt x="105" y="1214"/>
                  </a:lnTo>
                  <a:lnTo>
                    <a:pt x="210" y="1339"/>
                  </a:lnTo>
                  <a:lnTo>
                    <a:pt x="84" y="1319"/>
                  </a:lnTo>
                  <a:lnTo>
                    <a:pt x="21" y="1402"/>
                  </a:lnTo>
                  <a:lnTo>
                    <a:pt x="42" y="1507"/>
                  </a:lnTo>
                  <a:lnTo>
                    <a:pt x="210" y="1528"/>
                  </a:lnTo>
                  <a:lnTo>
                    <a:pt x="147" y="1611"/>
                  </a:lnTo>
                  <a:lnTo>
                    <a:pt x="189" y="1758"/>
                  </a:lnTo>
                  <a:lnTo>
                    <a:pt x="356" y="2135"/>
                  </a:lnTo>
                  <a:lnTo>
                    <a:pt x="503" y="2176"/>
                  </a:lnTo>
                  <a:lnTo>
                    <a:pt x="565" y="2072"/>
                  </a:lnTo>
                  <a:lnTo>
                    <a:pt x="524" y="1988"/>
                  </a:lnTo>
                  <a:lnTo>
                    <a:pt x="440" y="1988"/>
                  </a:lnTo>
                  <a:lnTo>
                    <a:pt x="398" y="1863"/>
                  </a:lnTo>
                  <a:lnTo>
                    <a:pt x="335" y="1653"/>
                  </a:lnTo>
                  <a:lnTo>
                    <a:pt x="356" y="1507"/>
                  </a:lnTo>
                  <a:lnTo>
                    <a:pt x="314" y="1402"/>
                  </a:lnTo>
                  <a:lnTo>
                    <a:pt x="398" y="1235"/>
                  </a:lnTo>
                  <a:lnTo>
                    <a:pt x="545" y="1235"/>
                  </a:lnTo>
                  <a:lnTo>
                    <a:pt x="524" y="1109"/>
                  </a:lnTo>
                  <a:lnTo>
                    <a:pt x="419" y="1109"/>
                  </a:lnTo>
                  <a:lnTo>
                    <a:pt x="335" y="1130"/>
                  </a:lnTo>
                  <a:lnTo>
                    <a:pt x="231" y="1130"/>
                  </a:lnTo>
                  <a:lnTo>
                    <a:pt x="314" y="1026"/>
                  </a:lnTo>
                  <a:lnTo>
                    <a:pt x="419" y="1026"/>
                  </a:lnTo>
                  <a:lnTo>
                    <a:pt x="545" y="921"/>
                  </a:lnTo>
                  <a:lnTo>
                    <a:pt x="565" y="733"/>
                  </a:lnTo>
                  <a:lnTo>
                    <a:pt x="670" y="607"/>
                  </a:lnTo>
                  <a:lnTo>
                    <a:pt x="712" y="419"/>
                  </a:lnTo>
                  <a:lnTo>
                    <a:pt x="921" y="210"/>
                  </a:lnTo>
                  <a:lnTo>
                    <a:pt x="858" y="189"/>
                  </a:lnTo>
                  <a:lnTo>
                    <a:pt x="670" y="272"/>
                  </a:lnTo>
                  <a:lnTo>
                    <a:pt x="545" y="461"/>
                  </a:lnTo>
                  <a:lnTo>
                    <a:pt x="461" y="628"/>
                  </a:lnTo>
                  <a:lnTo>
                    <a:pt x="335" y="670"/>
                  </a:lnTo>
                  <a:lnTo>
                    <a:pt x="335" y="586"/>
                  </a:lnTo>
                  <a:lnTo>
                    <a:pt x="252" y="523"/>
                  </a:lnTo>
                  <a:lnTo>
                    <a:pt x="461" y="461"/>
                  </a:lnTo>
                  <a:lnTo>
                    <a:pt x="565" y="377"/>
                  </a:lnTo>
                  <a:lnTo>
                    <a:pt x="607" y="231"/>
                  </a:lnTo>
                  <a:lnTo>
                    <a:pt x="607" y="168"/>
                  </a:lnTo>
                  <a:lnTo>
                    <a:pt x="503" y="105"/>
                  </a:lnTo>
                  <a:lnTo>
                    <a:pt x="440" y="189"/>
                  </a:lnTo>
                  <a:lnTo>
                    <a:pt x="356" y="210"/>
                  </a:lnTo>
                  <a:lnTo>
                    <a:pt x="398" y="63"/>
                  </a:lnTo>
                  <a:lnTo>
                    <a:pt x="210"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73" name="Google Shape;10438;p32">
              <a:extLst>
                <a:ext uri="{FF2B5EF4-FFF2-40B4-BE49-F238E27FC236}">
                  <a16:creationId xmlns:a16="http://schemas.microsoft.com/office/drawing/2014/main" id="{64979817-BDF4-D3A8-5D18-5AF8C447BE12}"/>
                </a:ext>
              </a:extLst>
            </p:cNvPr>
            <p:cNvSpPr/>
            <p:nvPr/>
          </p:nvSpPr>
          <p:spPr>
            <a:xfrm>
              <a:off x="2552227" y="1885325"/>
              <a:ext cx="48150" cy="48675"/>
            </a:xfrm>
            <a:custGeom>
              <a:avLst/>
              <a:gdLst/>
              <a:ahLst/>
              <a:cxnLst/>
              <a:rect l="l" t="t" r="r" b="b"/>
              <a:pathLst>
                <a:path w="1926" h="1947" extrusionOk="0">
                  <a:moveTo>
                    <a:pt x="1402" y="0"/>
                  </a:moveTo>
                  <a:lnTo>
                    <a:pt x="1256" y="21"/>
                  </a:lnTo>
                  <a:lnTo>
                    <a:pt x="1067" y="189"/>
                  </a:lnTo>
                  <a:lnTo>
                    <a:pt x="984" y="356"/>
                  </a:lnTo>
                  <a:lnTo>
                    <a:pt x="1046" y="544"/>
                  </a:lnTo>
                  <a:lnTo>
                    <a:pt x="942" y="524"/>
                  </a:lnTo>
                  <a:lnTo>
                    <a:pt x="900" y="356"/>
                  </a:lnTo>
                  <a:lnTo>
                    <a:pt x="858" y="356"/>
                  </a:lnTo>
                  <a:lnTo>
                    <a:pt x="837" y="503"/>
                  </a:lnTo>
                  <a:lnTo>
                    <a:pt x="753" y="503"/>
                  </a:lnTo>
                  <a:lnTo>
                    <a:pt x="795" y="607"/>
                  </a:lnTo>
                  <a:lnTo>
                    <a:pt x="753" y="712"/>
                  </a:lnTo>
                  <a:lnTo>
                    <a:pt x="649" y="712"/>
                  </a:lnTo>
                  <a:lnTo>
                    <a:pt x="586" y="816"/>
                  </a:lnTo>
                  <a:lnTo>
                    <a:pt x="419" y="775"/>
                  </a:lnTo>
                  <a:lnTo>
                    <a:pt x="335" y="837"/>
                  </a:lnTo>
                  <a:lnTo>
                    <a:pt x="251" y="816"/>
                  </a:lnTo>
                  <a:lnTo>
                    <a:pt x="0" y="963"/>
                  </a:lnTo>
                  <a:lnTo>
                    <a:pt x="21" y="1088"/>
                  </a:lnTo>
                  <a:lnTo>
                    <a:pt x="147" y="1235"/>
                  </a:lnTo>
                  <a:lnTo>
                    <a:pt x="230" y="1172"/>
                  </a:lnTo>
                  <a:lnTo>
                    <a:pt x="209" y="1088"/>
                  </a:lnTo>
                  <a:lnTo>
                    <a:pt x="251" y="1026"/>
                  </a:lnTo>
                  <a:lnTo>
                    <a:pt x="356" y="1130"/>
                  </a:lnTo>
                  <a:lnTo>
                    <a:pt x="314" y="1277"/>
                  </a:lnTo>
                  <a:lnTo>
                    <a:pt x="440" y="1381"/>
                  </a:lnTo>
                  <a:lnTo>
                    <a:pt x="523" y="1256"/>
                  </a:lnTo>
                  <a:lnTo>
                    <a:pt x="544" y="1340"/>
                  </a:lnTo>
                  <a:lnTo>
                    <a:pt x="523" y="1423"/>
                  </a:lnTo>
                  <a:lnTo>
                    <a:pt x="649" y="1591"/>
                  </a:lnTo>
                  <a:lnTo>
                    <a:pt x="753" y="1612"/>
                  </a:lnTo>
                  <a:lnTo>
                    <a:pt x="795" y="1779"/>
                  </a:lnTo>
                  <a:lnTo>
                    <a:pt x="879" y="1863"/>
                  </a:lnTo>
                  <a:lnTo>
                    <a:pt x="963" y="1716"/>
                  </a:lnTo>
                  <a:lnTo>
                    <a:pt x="984" y="1821"/>
                  </a:lnTo>
                  <a:lnTo>
                    <a:pt x="1109" y="1946"/>
                  </a:lnTo>
                  <a:lnTo>
                    <a:pt x="1214" y="1925"/>
                  </a:lnTo>
                  <a:lnTo>
                    <a:pt x="1318" y="1925"/>
                  </a:lnTo>
                  <a:lnTo>
                    <a:pt x="1423" y="1821"/>
                  </a:lnTo>
                  <a:lnTo>
                    <a:pt x="1507" y="1800"/>
                  </a:lnTo>
                  <a:lnTo>
                    <a:pt x="1632" y="1695"/>
                  </a:lnTo>
                  <a:lnTo>
                    <a:pt x="1695" y="1800"/>
                  </a:lnTo>
                  <a:lnTo>
                    <a:pt x="1737" y="1758"/>
                  </a:lnTo>
                  <a:lnTo>
                    <a:pt x="1925" y="1653"/>
                  </a:lnTo>
                  <a:lnTo>
                    <a:pt x="1925" y="1549"/>
                  </a:lnTo>
                  <a:lnTo>
                    <a:pt x="1800" y="1591"/>
                  </a:lnTo>
                  <a:lnTo>
                    <a:pt x="1716" y="1507"/>
                  </a:lnTo>
                  <a:lnTo>
                    <a:pt x="1841" y="1277"/>
                  </a:lnTo>
                  <a:lnTo>
                    <a:pt x="1883" y="1151"/>
                  </a:lnTo>
                  <a:lnTo>
                    <a:pt x="1737" y="1235"/>
                  </a:lnTo>
                  <a:lnTo>
                    <a:pt x="1674" y="1402"/>
                  </a:lnTo>
                  <a:lnTo>
                    <a:pt x="1674" y="1277"/>
                  </a:lnTo>
                  <a:lnTo>
                    <a:pt x="1737" y="1026"/>
                  </a:lnTo>
                  <a:lnTo>
                    <a:pt x="1695" y="649"/>
                  </a:lnTo>
                  <a:lnTo>
                    <a:pt x="1528" y="544"/>
                  </a:lnTo>
                  <a:lnTo>
                    <a:pt x="1528" y="419"/>
                  </a:lnTo>
                  <a:lnTo>
                    <a:pt x="1423" y="419"/>
                  </a:lnTo>
                  <a:lnTo>
                    <a:pt x="1360" y="524"/>
                  </a:lnTo>
                  <a:lnTo>
                    <a:pt x="1360" y="398"/>
                  </a:lnTo>
                  <a:lnTo>
                    <a:pt x="1423" y="314"/>
                  </a:lnTo>
                  <a:lnTo>
                    <a:pt x="1381" y="210"/>
                  </a:lnTo>
                  <a:lnTo>
                    <a:pt x="1402" y="105"/>
                  </a:lnTo>
                  <a:lnTo>
                    <a:pt x="1402"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74" name="Google Shape;10439;p32">
              <a:extLst>
                <a:ext uri="{FF2B5EF4-FFF2-40B4-BE49-F238E27FC236}">
                  <a16:creationId xmlns:a16="http://schemas.microsoft.com/office/drawing/2014/main" id="{8D59DE21-A018-ABDB-249F-FA2D1BD2CCA3}"/>
                </a:ext>
              </a:extLst>
            </p:cNvPr>
            <p:cNvSpPr/>
            <p:nvPr/>
          </p:nvSpPr>
          <p:spPr>
            <a:xfrm>
              <a:off x="2722752" y="1634775"/>
              <a:ext cx="145950" cy="133925"/>
            </a:xfrm>
            <a:custGeom>
              <a:avLst/>
              <a:gdLst/>
              <a:ahLst/>
              <a:cxnLst/>
              <a:rect l="l" t="t" r="r" b="b"/>
              <a:pathLst>
                <a:path w="5838" h="5357" extrusionOk="0">
                  <a:moveTo>
                    <a:pt x="502" y="0"/>
                  </a:moveTo>
                  <a:lnTo>
                    <a:pt x="440" y="84"/>
                  </a:lnTo>
                  <a:lnTo>
                    <a:pt x="230" y="105"/>
                  </a:lnTo>
                  <a:lnTo>
                    <a:pt x="210" y="126"/>
                  </a:lnTo>
                  <a:lnTo>
                    <a:pt x="147" y="126"/>
                  </a:lnTo>
                  <a:lnTo>
                    <a:pt x="105" y="230"/>
                  </a:lnTo>
                  <a:lnTo>
                    <a:pt x="189" y="335"/>
                  </a:lnTo>
                  <a:lnTo>
                    <a:pt x="230" y="439"/>
                  </a:lnTo>
                  <a:lnTo>
                    <a:pt x="147" y="439"/>
                  </a:lnTo>
                  <a:lnTo>
                    <a:pt x="21" y="272"/>
                  </a:lnTo>
                  <a:lnTo>
                    <a:pt x="0" y="398"/>
                  </a:lnTo>
                  <a:lnTo>
                    <a:pt x="21" y="502"/>
                  </a:lnTo>
                  <a:lnTo>
                    <a:pt x="147" y="544"/>
                  </a:lnTo>
                  <a:lnTo>
                    <a:pt x="251" y="732"/>
                  </a:lnTo>
                  <a:lnTo>
                    <a:pt x="356" y="732"/>
                  </a:lnTo>
                  <a:lnTo>
                    <a:pt x="293" y="816"/>
                  </a:lnTo>
                  <a:lnTo>
                    <a:pt x="210" y="816"/>
                  </a:lnTo>
                  <a:lnTo>
                    <a:pt x="189" y="921"/>
                  </a:lnTo>
                  <a:lnTo>
                    <a:pt x="314" y="1109"/>
                  </a:lnTo>
                  <a:lnTo>
                    <a:pt x="440" y="1151"/>
                  </a:lnTo>
                  <a:lnTo>
                    <a:pt x="419" y="1235"/>
                  </a:lnTo>
                  <a:lnTo>
                    <a:pt x="398" y="1172"/>
                  </a:lnTo>
                  <a:lnTo>
                    <a:pt x="210" y="1151"/>
                  </a:lnTo>
                  <a:lnTo>
                    <a:pt x="210" y="1235"/>
                  </a:lnTo>
                  <a:lnTo>
                    <a:pt x="147" y="1255"/>
                  </a:lnTo>
                  <a:lnTo>
                    <a:pt x="105" y="1360"/>
                  </a:lnTo>
                  <a:lnTo>
                    <a:pt x="251" y="1276"/>
                  </a:lnTo>
                  <a:lnTo>
                    <a:pt x="335" y="1360"/>
                  </a:lnTo>
                  <a:lnTo>
                    <a:pt x="523" y="1276"/>
                  </a:lnTo>
                  <a:lnTo>
                    <a:pt x="544" y="1360"/>
                  </a:lnTo>
                  <a:lnTo>
                    <a:pt x="649" y="1381"/>
                  </a:lnTo>
                  <a:lnTo>
                    <a:pt x="670" y="1465"/>
                  </a:lnTo>
                  <a:lnTo>
                    <a:pt x="837" y="1590"/>
                  </a:lnTo>
                  <a:lnTo>
                    <a:pt x="879" y="1590"/>
                  </a:lnTo>
                  <a:lnTo>
                    <a:pt x="879" y="1527"/>
                  </a:lnTo>
                  <a:lnTo>
                    <a:pt x="942" y="1548"/>
                  </a:lnTo>
                  <a:lnTo>
                    <a:pt x="1046" y="1486"/>
                  </a:lnTo>
                  <a:lnTo>
                    <a:pt x="1130" y="1527"/>
                  </a:lnTo>
                  <a:lnTo>
                    <a:pt x="1151" y="1590"/>
                  </a:lnTo>
                  <a:lnTo>
                    <a:pt x="1130" y="1674"/>
                  </a:lnTo>
                  <a:lnTo>
                    <a:pt x="1130" y="1883"/>
                  </a:lnTo>
                  <a:lnTo>
                    <a:pt x="1067" y="2051"/>
                  </a:lnTo>
                  <a:lnTo>
                    <a:pt x="1067" y="2113"/>
                  </a:lnTo>
                  <a:lnTo>
                    <a:pt x="1151" y="2260"/>
                  </a:lnTo>
                  <a:lnTo>
                    <a:pt x="1088" y="2385"/>
                  </a:lnTo>
                  <a:lnTo>
                    <a:pt x="1088" y="2469"/>
                  </a:lnTo>
                  <a:lnTo>
                    <a:pt x="1067" y="2595"/>
                  </a:lnTo>
                  <a:lnTo>
                    <a:pt x="879" y="2699"/>
                  </a:lnTo>
                  <a:lnTo>
                    <a:pt x="754" y="2741"/>
                  </a:lnTo>
                  <a:lnTo>
                    <a:pt x="733" y="2825"/>
                  </a:lnTo>
                  <a:lnTo>
                    <a:pt x="628" y="2992"/>
                  </a:lnTo>
                  <a:lnTo>
                    <a:pt x="628" y="3055"/>
                  </a:lnTo>
                  <a:lnTo>
                    <a:pt x="523" y="3118"/>
                  </a:lnTo>
                  <a:lnTo>
                    <a:pt x="461" y="3222"/>
                  </a:lnTo>
                  <a:lnTo>
                    <a:pt x="461" y="3348"/>
                  </a:lnTo>
                  <a:lnTo>
                    <a:pt x="544" y="3369"/>
                  </a:lnTo>
                  <a:lnTo>
                    <a:pt x="544" y="3452"/>
                  </a:lnTo>
                  <a:lnTo>
                    <a:pt x="440" y="3473"/>
                  </a:lnTo>
                  <a:lnTo>
                    <a:pt x="419" y="3578"/>
                  </a:lnTo>
                  <a:lnTo>
                    <a:pt x="461" y="3641"/>
                  </a:lnTo>
                  <a:lnTo>
                    <a:pt x="398" y="3745"/>
                  </a:lnTo>
                  <a:lnTo>
                    <a:pt x="356" y="3850"/>
                  </a:lnTo>
                  <a:lnTo>
                    <a:pt x="419" y="3955"/>
                  </a:lnTo>
                  <a:lnTo>
                    <a:pt x="502" y="3976"/>
                  </a:lnTo>
                  <a:lnTo>
                    <a:pt x="502" y="4059"/>
                  </a:lnTo>
                  <a:lnTo>
                    <a:pt x="565" y="4143"/>
                  </a:lnTo>
                  <a:lnTo>
                    <a:pt x="628" y="4143"/>
                  </a:lnTo>
                  <a:lnTo>
                    <a:pt x="649" y="4038"/>
                  </a:lnTo>
                  <a:lnTo>
                    <a:pt x="670" y="3955"/>
                  </a:lnTo>
                  <a:lnTo>
                    <a:pt x="733" y="3996"/>
                  </a:lnTo>
                  <a:lnTo>
                    <a:pt x="774" y="3996"/>
                  </a:lnTo>
                  <a:lnTo>
                    <a:pt x="879" y="3871"/>
                  </a:lnTo>
                  <a:lnTo>
                    <a:pt x="942" y="3892"/>
                  </a:lnTo>
                  <a:lnTo>
                    <a:pt x="879" y="4059"/>
                  </a:lnTo>
                  <a:lnTo>
                    <a:pt x="774" y="4080"/>
                  </a:lnTo>
                  <a:lnTo>
                    <a:pt x="754" y="4143"/>
                  </a:lnTo>
                  <a:lnTo>
                    <a:pt x="816" y="4185"/>
                  </a:lnTo>
                  <a:lnTo>
                    <a:pt x="816" y="4268"/>
                  </a:lnTo>
                  <a:lnTo>
                    <a:pt x="921" y="4394"/>
                  </a:lnTo>
                  <a:lnTo>
                    <a:pt x="1026" y="4352"/>
                  </a:lnTo>
                  <a:lnTo>
                    <a:pt x="1067" y="4394"/>
                  </a:lnTo>
                  <a:lnTo>
                    <a:pt x="1193" y="4415"/>
                  </a:lnTo>
                  <a:lnTo>
                    <a:pt x="1256" y="4352"/>
                  </a:lnTo>
                  <a:lnTo>
                    <a:pt x="1402" y="4310"/>
                  </a:lnTo>
                  <a:lnTo>
                    <a:pt x="1381" y="4164"/>
                  </a:lnTo>
                  <a:lnTo>
                    <a:pt x="1465" y="4164"/>
                  </a:lnTo>
                  <a:lnTo>
                    <a:pt x="1507" y="4101"/>
                  </a:lnTo>
                  <a:lnTo>
                    <a:pt x="1507" y="4185"/>
                  </a:lnTo>
                  <a:lnTo>
                    <a:pt x="1486" y="4206"/>
                  </a:lnTo>
                  <a:lnTo>
                    <a:pt x="1507" y="4310"/>
                  </a:lnTo>
                  <a:lnTo>
                    <a:pt x="1570" y="4289"/>
                  </a:lnTo>
                  <a:lnTo>
                    <a:pt x="1653" y="4143"/>
                  </a:lnTo>
                  <a:lnTo>
                    <a:pt x="1695" y="4080"/>
                  </a:lnTo>
                  <a:lnTo>
                    <a:pt x="1716" y="4143"/>
                  </a:lnTo>
                  <a:lnTo>
                    <a:pt x="1695" y="4268"/>
                  </a:lnTo>
                  <a:lnTo>
                    <a:pt x="1570" y="4478"/>
                  </a:lnTo>
                  <a:lnTo>
                    <a:pt x="1486" y="4520"/>
                  </a:lnTo>
                  <a:lnTo>
                    <a:pt x="1486" y="4624"/>
                  </a:lnTo>
                  <a:lnTo>
                    <a:pt x="1611" y="4666"/>
                  </a:lnTo>
                  <a:lnTo>
                    <a:pt x="1695" y="4729"/>
                  </a:lnTo>
                  <a:lnTo>
                    <a:pt x="1800" y="4729"/>
                  </a:lnTo>
                  <a:lnTo>
                    <a:pt x="1821" y="4771"/>
                  </a:lnTo>
                  <a:lnTo>
                    <a:pt x="1967" y="4792"/>
                  </a:lnTo>
                  <a:lnTo>
                    <a:pt x="1988" y="4708"/>
                  </a:lnTo>
                  <a:lnTo>
                    <a:pt x="2114" y="4708"/>
                  </a:lnTo>
                  <a:lnTo>
                    <a:pt x="2072" y="4771"/>
                  </a:lnTo>
                  <a:lnTo>
                    <a:pt x="2093" y="4833"/>
                  </a:lnTo>
                  <a:lnTo>
                    <a:pt x="2176" y="4833"/>
                  </a:lnTo>
                  <a:lnTo>
                    <a:pt x="2239" y="4917"/>
                  </a:lnTo>
                  <a:lnTo>
                    <a:pt x="2323" y="4875"/>
                  </a:lnTo>
                  <a:lnTo>
                    <a:pt x="2302" y="4792"/>
                  </a:lnTo>
                  <a:lnTo>
                    <a:pt x="2281" y="4708"/>
                  </a:lnTo>
                  <a:lnTo>
                    <a:pt x="2344" y="4603"/>
                  </a:lnTo>
                  <a:lnTo>
                    <a:pt x="2386" y="4687"/>
                  </a:lnTo>
                  <a:lnTo>
                    <a:pt x="2344" y="4792"/>
                  </a:lnTo>
                  <a:lnTo>
                    <a:pt x="2386" y="4917"/>
                  </a:lnTo>
                  <a:lnTo>
                    <a:pt x="2448" y="4917"/>
                  </a:lnTo>
                  <a:lnTo>
                    <a:pt x="2490" y="4792"/>
                  </a:lnTo>
                  <a:lnTo>
                    <a:pt x="2532" y="4729"/>
                  </a:lnTo>
                  <a:lnTo>
                    <a:pt x="2616" y="4708"/>
                  </a:lnTo>
                  <a:lnTo>
                    <a:pt x="2616" y="4792"/>
                  </a:lnTo>
                  <a:lnTo>
                    <a:pt x="2553" y="4833"/>
                  </a:lnTo>
                  <a:lnTo>
                    <a:pt x="2553" y="4917"/>
                  </a:lnTo>
                  <a:lnTo>
                    <a:pt x="2720" y="4917"/>
                  </a:lnTo>
                  <a:lnTo>
                    <a:pt x="2804" y="4875"/>
                  </a:lnTo>
                  <a:lnTo>
                    <a:pt x="2867" y="4687"/>
                  </a:lnTo>
                  <a:lnTo>
                    <a:pt x="2909" y="4792"/>
                  </a:lnTo>
                  <a:lnTo>
                    <a:pt x="2846" y="4833"/>
                  </a:lnTo>
                  <a:lnTo>
                    <a:pt x="2846" y="4938"/>
                  </a:lnTo>
                  <a:lnTo>
                    <a:pt x="2971" y="4917"/>
                  </a:lnTo>
                  <a:lnTo>
                    <a:pt x="3013" y="4771"/>
                  </a:lnTo>
                  <a:lnTo>
                    <a:pt x="3055" y="4687"/>
                  </a:lnTo>
                  <a:lnTo>
                    <a:pt x="3055" y="4687"/>
                  </a:lnTo>
                  <a:lnTo>
                    <a:pt x="3034" y="4917"/>
                  </a:lnTo>
                  <a:lnTo>
                    <a:pt x="3055" y="5001"/>
                  </a:lnTo>
                  <a:lnTo>
                    <a:pt x="3160" y="5001"/>
                  </a:lnTo>
                  <a:lnTo>
                    <a:pt x="3327" y="5105"/>
                  </a:lnTo>
                  <a:lnTo>
                    <a:pt x="3432" y="5043"/>
                  </a:lnTo>
                  <a:lnTo>
                    <a:pt x="3495" y="5022"/>
                  </a:lnTo>
                  <a:lnTo>
                    <a:pt x="3536" y="5105"/>
                  </a:lnTo>
                  <a:lnTo>
                    <a:pt x="3662" y="5084"/>
                  </a:lnTo>
                  <a:lnTo>
                    <a:pt x="3746" y="5022"/>
                  </a:lnTo>
                  <a:lnTo>
                    <a:pt x="3746" y="4896"/>
                  </a:lnTo>
                  <a:lnTo>
                    <a:pt x="3850" y="4792"/>
                  </a:lnTo>
                  <a:lnTo>
                    <a:pt x="3892" y="4729"/>
                  </a:lnTo>
                  <a:lnTo>
                    <a:pt x="3850" y="4603"/>
                  </a:lnTo>
                  <a:lnTo>
                    <a:pt x="3871" y="4520"/>
                  </a:lnTo>
                  <a:lnTo>
                    <a:pt x="3913" y="4520"/>
                  </a:lnTo>
                  <a:lnTo>
                    <a:pt x="3955" y="4666"/>
                  </a:lnTo>
                  <a:lnTo>
                    <a:pt x="3997" y="4687"/>
                  </a:lnTo>
                  <a:lnTo>
                    <a:pt x="3997" y="4729"/>
                  </a:lnTo>
                  <a:lnTo>
                    <a:pt x="3913" y="4812"/>
                  </a:lnTo>
                  <a:lnTo>
                    <a:pt x="3871" y="4980"/>
                  </a:lnTo>
                  <a:lnTo>
                    <a:pt x="3892" y="5210"/>
                  </a:lnTo>
                  <a:lnTo>
                    <a:pt x="3997" y="5252"/>
                  </a:lnTo>
                  <a:lnTo>
                    <a:pt x="4101" y="5210"/>
                  </a:lnTo>
                  <a:lnTo>
                    <a:pt x="4122" y="5315"/>
                  </a:lnTo>
                  <a:lnTo>
                    <a:pt x="4227" y="5315"/>
                  </a:lnTo>
                  <a:lnTo>
                    <a:pt x="4269" y="5357"/>
                  </a:lnTo>
                  <a:lnTo>
                    <a:pt x="4373" y="5357"/>
                  </a:lnTo>
                  <a:lnTo>
                    <a:pt x="4583" y="5231"/>
                  </a:lnTo>
                  <a:lnTo>
                    <a:pt x="4687" y="5210"/>
                  </a:lnTo>
                  <a:lnTo>
                    <a:pt x="4855" y="5315"/>
                  </a:lnTo>
                  <a:lnTo>
                    <a:pt x="4938" y="5294"/>
                  </a:lnTo>
                  <a:lnTo>
                    <a:pt x="5022" y="5336"/>
                  </a:lnTo>
                  <a:lnTo>
                    <a:pt x="5064" y="5252"/>
                  </a:lnTo>
                  <a:lnTo>
                    <a:pt x="5064" y="5210"/>
                  </a:lnTo>
                  <a:lnTo>
                    <a:pt x="5147" y="5084"/>
                  </a:lnTo>
                  <a:lnTo>
                    <a:pt x="5231" y="5043"/>
                  </a:lnTo>
                  <a:lnTo>
                    <a:pt x="5231" y="5001"/>
                  </a:lnTo>
                  <a:lnTo>
                    <a:pt x="5168" y="4875"/>
                  </a:lnTo>
                  <a:lnTo>
                    <a:pt x="5168" y="4729"/>
                  </a:lnTo>
                  <a:lnTo>
                    <a:pt x="5231" y="4812"/>
                  </a:lnTo>
                  <a:lnTo>
                    <a:pt x="5231" y="4896"/>
                  </a:lnTo>
                  <a:lnTo>
                    <a:pt x="5336" y="5022"/>
                  </a:lnTo>
                  <a:lnTo>
                    <a:pt x="5378" y="4938"/>
                  </a:lnTo>
                  <a:lnTo>
                    <a:pt x="5524" y="4938"/>
                  </a:lnTo>
                  <a:lnTo>
                    <a:pt x="5566" y="4980"/>
                  </a:lnTo>
                  <a:lnTo>
                    <a:pt x="5587" y="4896"/>
                  </a:lnTo>
                  <a:lnTo>
                    <a:pt x="5566" y="4792"/>
                  </a:lnTo>
                  <a:lnTo>
                    <a:pt x="5566" y="4708"/>
                  </a:lnTo>
                  <a:lnTo>
                    <a:pt x="5524" y="4666"/>
                  </a:lnTo>
                  <a:lnTo>
                    <a:pt x="5378" y="4687"/>
                  </a:lnTo>
                  <a:lnTo>
                    <a:pt x="5252" y="4708"/>
                  </a:lnTo>
                  <a:lnTo>
                    <a:pt x="5231" y="4603"/>
                  </a:lnTo>
                  <a:lnTo>
                    <a:pt x="5273" y="4582"/>
                  </a:lnTo>
                  <a:lnTo>
                    <a:pt x="5336" y="4603"/>
                  </a:lnTo>
                  <a:lnTo>
                    <a:pt x="5461" y="4561"/>
                  </a:lnTo>
                  <a:lnTo>
                    <a:pt x="5545" y="4457"/>
                  </a:lnTo>
                  <a:lnTo>
                    <a:pt x="5587" y="4520"/>
                  </a:lnTo>
                  <a:lnTo>
                    <a:pt x="5671" y="4499"/>
                  </a:lnTo>
                  <a:lnTo>
                    <a:pt x="5733" y="4394"/>
                  </a:lnTo>
                  <a:lnTo>
                    <a:pt x="5691" y="4310"/>
                  </a:lnTo>
                  <a:lnTo>
                    <a:pt x="5775" y="4206"/>
                  </a:lnTo>
                  <a:lnTo>
                    <a:pt x="5754" y="4143"/>
                  </a:lnTo>
                  <a:lnTo>
                    <a:pt x="5796" y="4143"/>
                  </a:lnTo>
                  <a:lnTo>
                    <a:pt x="5838" y="4080"/>
                  </a:lnTo>
                  <a:lnTo>
                    <a:pt x="5691" y="4038"/>
                  </a:lnTo>
                  <a:lnTo>
                    <a:pt x="5566" y="4059"/>
                  </a:lnTo>
                  <a:lnTo>
                    <a:pt x="5629" y="3976"/>
                  </a:lnTo>
                  <a:lnTo>
                    <a:pt x="5691" y="3955"/>
                  </a:lnTo>
                  <a:lnTo>
                    <a:pt x="5691" y="3850"/>
                  </a:lnTo>
                  <a:lnTo>
                    <a:pt x="5587" y="3766"/>
                  </a:lnTo>
                  <a:lnTo>
                    <a:pt x="5357" y="3766"/>
                  </a:lnTo>
                  <a:lnTo>
                    <a:pt x="5336" y="3724"/>
                  </a:lnTo>
                  <a:lnTo>
                    <a:pt x="5336" y="3641"/>
                  </a:lnTo>
                  <a:lnTo>
                    <a:pt x="5378" y="3620"/>
                  </a:lnTo>
                  <a:lnTo>
                    <a:pt x="5357" y="3515"/>
                  </a:lnTo>
                  <a:lnTo>
                    <a:pt x="5168" y="3348"/>
                  </a:lnTo>
                  <a:lnTo>
                    <a:pt x="5106" y="3348"/>
                  </a:lnTo>
                  <a:lnTo>
                    <a:pt x="5001" y="3432"/>
                  </a:lnTo>
                  <a:lnTo>
                    <a:pt x="4834" y="3432"/>
                  </a:lnTo>
                  <a:lnTo>
                    <a:pt x="4687" y="3452"/>
                  </a:lnTo>
                  <a:lnTo>
                    <a:pt x="4478" y="3327"/>
                  </a:lnTo>
                  <a:lnTo>
                    <a:pt x="4436" y="3243"/>
                  </a:lnTo>
                  <a:lnTo>
                    <a:pt x="4394" y="3222"/>
                  </a:lnTo>
                  <a:lnTo>
                    <a:pt x="4290" y="3264"/>
                  </a:lnTo>
                  <a:lnTo>
                    <a:pt x="4206" y="3264"/>
                  </a:lnTo>
                  <a:lnTo>
                    <a:pt x="4122" y="3306"/>
                  </a:lnTo>
                  <a:lnTo>
                    <a:pt x="4018" y="3306"/>
                  </a:lnTo>
                  <a:lnTo>
                    <a:pt x="3976" y="3411"/>
                  </a:lnTo>
                  <a:lnTo>
                    <a:pt x="3913" y="3348"/>
                  </a:lnTo>
                  <a:lnTo>
                    <a:pt x="3808" y="3264"/>
                  </a:lnTo>
                  <a:lnTo>
                    <a:pt x="3704" y="3327"/>
                  </a:lnTo>
                  <a:lnTo>
                    <a:pt x="3578" y="3348"/>
                  </a:lnTo>
                  <a:lnTo>
                    <a:pt x="3578" y="3411"/>
                  </a:lnTo>
                  <a:lnTo>
                    <a:pt x="3536" y="3452"/>
                  </a:lnTo>
                  <a:lnTo>
                    <a:pt x="3536" y="3369"/>
                  </a:lnTo>
                  <a:lnTo>
                    <a:pt x="3474" y="3327"/>
                  </a:lnTo>
                  <a:lnTo>
                    <a:pt x="3369" y="3348"/>
                  </a:lnTo>
                  <a:lnTo>
                    <a:pt x="3139" y="3327"/>
                  </a:lnTo>
                  <a:lnTo>
                    <a:pt x="3076" y="3348"/>
                  </a:lnTo>
                  <a:lnTo>
                    <a:pt x="3160" y="3432"/>
                  </a:lnTo>
                  <a:lnTo>
                    <a:pt x="3160" y="3536"/>
                  </a:lnTo>
                  <a:lnTo>
                    <a:pt x="3264" y="3620"/>
                  </a:lnTo>
                  <a:lnTo>
                    <a:pt x="3139" y="3578"/>
                  </a:lnTo>
                  <a:lnTo>
                    <a:pt x="3076" y="3515"/>
                  </a:lnTo>
                  <a:lnTo>
                    <a:pt x="3013" y="3473"/>
                  </a:lnTo>
                  <a:lnTo>
                    <a:pt x="2867" y="3536"/>
                  </a:lnTo>
                  <a:lnTo>
                    <a:pt x="2804" y="3473"/>
                  </a:lnTo>
                  <a:lnTo>
                    <a:pt x="2930" y="3432"/>
                  </a:lnTo>
                  <a:lnTo>
                    <a:pt x="2930" y="3348"/>
                  </a:lnTo>
                  <a:lnTo>
                    <a:pt x="2804" y="3222"/>
                  </a:lnTo>
                  <a:lnTo>
                    <a:pt x="2825" y="3139"/>
                  </a:lnTo>
                  <a:lnTo>
                    <a:pt x="2762" y="3097"/>
                  </a:lnTo>
                  <a:lnTo>
                    <a:pt x="2637" y="3160"/>
                  </a:lnTo>
                  <a:lnTo>
                    <a:pt x="2658" y="3243"/>
                  </a:lnTo>
                  <a:lnTo>
                    <a:pt x="2637" y="3306"/>
                  </a:lnTo>
                  <a:lnTo>
                    <a:pt x="2532" y="3264"/>
                  </a:lnTo>
                  <a:lnTo>
                    <a:pt x="2595" y="3201"/>
                  </a:lnTo>
                  <a:lnTo>
                    <a:pt x="2553" y="3139"/>
                  </a:lnTo>
                  <a:lnTo>
                    <a:pt x="2448" y="3097"/>
                  </a:lnTo>
                  <a:lnTo>
                    <a:pt x="2406" y="3139"/>
                  </a:lnTo>
                  <a:lnTo>
                    <a:pt x="2323" y="3139"/>
                  </a:lnTo>
                  <a:lnTo>
                    <a:pt x="2344" y="3034"/>
                  </a:lnTo>
                  <a:lnTo>
                    <a:pt x="2344" y="2992"/>
                  </a:lnTo>
                  <a:lnTo>
                    <a:pt x="2323" y="2888"/>
                  </a:lnTo>
                  <a:lnTo>
                    <a:pt x="2218" y="2908"/>
                  </a:lnTo>
                  <a:lnTo>
                    <a:pt x="2093" y="3034"/>
                  </a:lnTo>
                  <a:lnTo>
                    <a:pt x="2114" y="3160"/>
                  </a:lnTo>
                  <a:lnTo>
                    <a:pt x="2030" y="3160"/>
                  </a:lnTo>
                  <a:lnTo>
                    <a:pt x="1988" y="3055"/>
                  </a:lnTo>
                  <a:lnTo>
                    <a:pt x="2030" y="2992"/>
                  </a:lnTo>
                  <a:lnTo>
                    <a:pt x="2030" y="2908"/>
                  </a:lnTo>
                  <a:lnTo>
                    <a:pt x="2093" y="2720"/>
                  </a:lnTo>
                  <a:lnTo>
                    <a:pt x="2009" y="2636"/>
                  </a:lnTo>
                  <a:lnTo>
                    <a:pt x="1883" y="2699"/>
                  </a:lnTo>
                  <a:lnTo>
                    <a:pt x="1883" y="2636"/>
                  </a:lnTo>
                  <a:lnTo>
                    <a:pt x="1988" y="2616"/>
                  </a:lnTo>
                  <a:lnTo>
                    <a:pt x="2030" y="2490"/>
                  </a:lnTo>
                  <a:lnTo>
                    <a:pt x="2009" y="2385"/>
                  </a:lnTo>
                  <a:lnTo>
                    <a:pt x="1925" y="2427"/>
                  </a:lnTo>
                  <a:lnTo>
                    <a:pt x="1862" y="2385"/>
                  </a:lnTo>
                  <a:lnTo>
                    <a:pt x="1800" y="2427"/>
                  </a:lnTo>
                  <a:lnTo>
                    <a:pt x="1695" y="2427"/>
                  </a:lnTo>
                  <a:lnTo>
                    <a:pt x="1758" y="2385"/>
                  </a:lnTo>
                  <a:lnTo>
                    <a:pt x="1758" y="2323"/>
                  </a:lnTo>
                  <a:lnTo>
                    <a:pt x="1653" y="2323"/>
                  </a:lnTo>
                  <a:lnTo>
                    <a:pt x="1590" y="2406"/>
                  </a:lnTo>
                  <a:lnTo>
                    <a:pt x="1444" y="2427"/>
                  </a:lnTo>
                  <a:lnTo>
                    <a:pt x="1444" y="2364"/>
                  </a:lnTo>
                  <a:lnTo>
                    <a:pt x="1507" y="2323"/>
                  </a:lnTo>
                  <a:lnTo>
                    <a:pt x="1570" y="2218"/>
                  </a:lnTo>
                  <a:lnTo>
                    <a:pt x="1590" y="2155"/>
                  </a:lnTo>
                  <a:lnTo>
                    <a:pt x="1674" y="2155"/>
                  </a:lnTo>
                  <a:lnTo>
                    <a:pt x="1779" y="2260"/>
                  </a:lnTo>
                  <a:lnTo>
                    <a:pt x="1925" y="2260"/>
                  </a:lnTo>
                  <a:lnTo>
                    <a:pt x="1904" y="2197"/>
                  </a:lnTo>
                  <a:lnTo>
                    <a:pt x="1800" y="2071"/>
                  </a:lnTo>
                  <a:lnTo>
                    <a:pt x="1695" y="2071"/>
                  </a:lnTo>
                  <a:lnTo>
                    <a:pt x="1758" y="2009"/>
                  </a:lnTo>
                  <a:lnTo>
                    <a:pt x="1611" y="1883"/>
                  </a:lnTo>
                  <a:lnTo>
                    <a:pt x="1507" y="1841"/>
                  </a:lnTo>
                  <a:lnTo>
                    <a:pt x="1570" y="1799"/>
                  </a:lnTo>
                  <a:lnTo>
                    <a:pt x="1590" y="1737"/>
                  </a:lnTo>
                  <a:lnTo>
                    <a:pt x="1653" y="1737"/>
                  </a:lnTo>
                  <a:lnTo>
                    <a:pt x="1695" y="1841"/>
                  </a:lnTo>
                  <a:lnTo>
                    <a:pt x="1800" y="1967"/>
                  </a:lnTo>
                  <a:lnTo>
                    <a:pt x="1967" y="1988"/>
                  </a:lnTo>
                  <a:lnTo>
                    <a:pt x="2030" y="2092"/>
                  </a:lnTo>
                  <a:lnTo>
                    <a:pt x="2114" y="2009"/>
                  </a:lnTo>
                  <a:lnTo>
                    <a:pt x="2176" y="2092"/>
                  </a:lnTo>
                  <a:lnTo>
                    <a:pt x="2344" y="2155"/>
                  </a:lnTo>
                  <a:lnTo>
                    <a:pt x="2448" y="2155"/>
                  </a:lnTo>
                  <a:lnTo>
                    <a:pt x="2511" y="2051"/>
                  </a:lnTo>
                  <a:lnTo>
                    <a:pt x="2490" y="1904"/>
                  </a:lnTo>
                  <a:lnTo>
                    <a:pt x="2239" y="1758"/>
                  </a:lnTo>
                  <a:lnTo>
                    <a:pt x="2134" y="1653"/>
                  </a:lnTo>
                  <a:lnTo>
                    <a:pt x="2072" y="1653"/>
                  </a:lnTo>
                  <a:lnTo>
                    <a:pt x="2030" y="1548"/>
                  </a:lnTo>
                  <a:lnTo>
                    <a:pt x="1925" y="1444"/>
                  </a:lnTo>
                  <a:lnTo>
                    <a:pt x="1883" y="1444"/>
                  </a:lnTo>
                  <a:lnTo>
                    <a:pt x="1821" y="1381"/>
                  </a:lnTo>
                  <a:lnTo>
                    <a:pt x="1883" y="1318"/>
                  </a:lnTo>
                  <a:lnTo>
                    <a:pt x="1967" y="1339"/>
                  </a:lnTo>
                  <a:lnTo>
                    <a:pt x="2030" y="1444"/>
                  </a:lnTo>
                  <a:lnTo>
                    <a:pt x="2114" y="1444"/>
                  </a:lnTo>
                  <a:lnTo>
                    <a:pt x="2134" y="1548"/>
                  </a:lnTo>
                  <a:lnTo>
                    <a:pt x="2197" y="1548"/>
                  </a:lnTo>
                  <a:lnTo>
                    <a:pt x="2239" y="1465"/>
                  </a:lnTo>
                  <a:lnTo>
                    <a:pt x="2197" y="1276"/>
                  </a:lnTo>
                  <a:lnTo>
                    <a:pt x="2072" y="1130"/>
                  </a:lnTo>
                  <a:lnTo>
                    <a:pt x="1988" y="1130"/>
                  </a:lnTo>
                  <a:lnTo>
                    <a:pt x="1967" y="1109"/>
                  </a:lnTo>
                  <a:lnTo>
                    <a:pt x="1821" y="1109"/>
                  </a:lnTo>
                  <a:lnTo>
                    <a:pt x="1695" y="1172"/>
                  </a:lnTo>
                  <a:lnTo>
                    <a:pt x="1590" y="1172"/>
                  </a:lnTo>
                  <a:lnTo>
                    <a:pt x="1486" y="1109"/>
                  </a:lnTo>
                  <a:lnTo>
                    <a:pt x="1402" y="1130"/>
                  </a:lnTo>
                  <a:lnTo>
                    <a:pt x="1360" y="1025"/>
                  </a:lnTo>
                  <a:lnTo>
                    <a:pt x="1235" y="1214"/>
                  </a:lnTo>
                  <a:lnTo>
                    <a:pt x="1067" y="1276"/>
                  </a:lnTo>
                  <a:lnTo>
                    <a:pt x="1046" y="1381"/>
                  </a:lnTo>
                  <a:lnTo>
                    <a:pt x="963" y="1423"/>
                  </a:lnTo>
                  <a:lnTo>
                    <a:pt x="963" y="1339"/>
                  </a:lnTo>
                  <a:lnTo>
                    <a:pt x="1046" y="1235"/>
                  </a:lnTo>
                  <a:lnTo>
                    <a:pt x="1088" y="1235"/>
                  </a:lnTo>
                  <a:lnTo>
                    <a:pt x="1339" y="1004"/>
                  </a:lnTo>
                  <a:lnTo>
                    <a:pt x="1360" y="921"/>
                  </a:lnTo>
                  <a:lnTo>
                    <a:pt x="1298" y="816"/>
                  </a:lnTo>
                  <a:lnTo>
                    <a:pt x="1298" y="544"/>
                  </a:lnTo>
                  <a:lnTo>
                    <a:pt x="1339" y="523"/>
                  </a:lnTo>
                  <a:lnTo>
                    <a:pt x="1256" y="419"/>
                  </a:lnTo>
                  <a:lnTo>
                    <a:pt x="1193" y="481"/>
                  </a:lnTo>
                  <a:lnTo>
                    <a:pt x="1088" y="481"/>
                  </a:lnTo>
                  <a:lnTo>
                    <a:pt x="1026" y="419"/>
                  </a:lnTo>
                  <a:lnTo>
                    <a:pt x="1026" y="314"/>
                  </a:lnTo>
                  <a:lnTo>
                    <a:pt x="1026" y="230"/>
                  </a:lnTo>
                  <a:lnTo>
                    <a:pt x="816" y="188"/>
                  </a:lnTo>
                  <a:lnTo>
                    <a:pt x="733" y="84"/>
                  </a:lnTo>
                  <a:lnTo>
                    <a:pt x="628" y="84"/>
                  </a:lnTo>
                  <a:lnTo>
                    <a:pt x="502"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75" name="Google Shape;10440;p32">
              <a:extLst>
                <a:ext uri="{FF2B5EF4-FFF2-40B4-BE49-F238E27FC236}">
                  <a16:creationId xmlns:a16="http://schemas.microsoft.com/office/drawing/2014/main" id="{3F35505F-5894-A000-A760-2EB3375CE138}"/>
                </a:ext>
              </a:extLst>
            </p:cNvPr>
            <p:cNvSpPr/>
            <p:nvPr/>
          </p:nvSpPr>
          <p:spPr>
            <a:xfrm>
              <a:off x="2687177" y="1694400"/>
              <a:ext cx="33500" cy="37675"/>
            </a:xfrm>
            <a:custGeom>
              <a:avLst/>
              <a:gdLst/>
              <a:ahLst/>
              <a:cxnLst/>
              <a:rect l="l" t="t" r="r" b="b"/>
              <a:pathLst>
                <a:path w="1340" h="1507" extrusionOk="0">
                  <a:moveTo>
                    <a:pt x="796" y="0"/>
                  </a:moveTo>
                  <a:lnTo>
                    <a:pt x="670" y="21"/>
                  </a:lnTo>
                  <a:lnTo>
                    <a:pt x="607" y="84"/>
                  </a:lnTo>
                  <a:lnTo>
                    <a:pt x="691" y="147"/>
                  </a:lnTo>
                  <a:lnTo>
                    <a:pt x="691" y="231"/>
                  </a:lnTo>
                  <a:lnTo>
                    <a:pt x="628" y="210"/>
                  </a:lnTo>
                  <a:lnTo>
                    <a:pt x="565" y="147"/>
                  </a:lnTo>
                  <a:lnTo>
                    <a:pt x="461" y="126"/>
                  </a:lnTo>
                  <a:lnTo>
                    <a:pt x="419" y="210"/>
                  </a:lnTo>
                  <a:lnTo>
                    <a:pt x="524" y="210"/>
                  </a:lnTo>
                  <a:lnTo>
                    <a:pt x="565" y="251"/>
                  </a:lnTo>
                  <a:lnTo>
                    <a:pt x="524" y="293"/>
                  </a:lnTo>
                  <a:lnTo>
                    <a:pt x="398" y="314"/>
                  </a:lnTo>
                  <a:lnTo>
                    <a:pt x="356" y="335"/>
                  </a:lnTo>
                  <a:lnTo>
                    <a:pt x="398" y="440"/>
                  </a:lnTo>
                  <a:lnTo>
                    <a:pt x="419" y="461"/>
                  </a:lnTo>
                  <a:lnTo>
                    <a:pt x="419" y="523"/>
                  </a:lnTo>
                  <a:lnTo>
                    <a:pt x="293" y="461"/>
                  </a:lnTo>
                  <a:lnTo>
                    <a:pt x="168" y="503"/>
                  </a:lnTo>
                  <a:lnTo>
                    <a:pt x="84" y="565"/>
                  </a:lnTo>
                  <a:lnTo>
                    <a:pt x="42" y="712"/>
                  </a:lnTo>
                  <a:lnTo>
                    <a:pt x="0" y="733"/>
                  </a:lnTo>
                  <a:lnTo>
                    <a:pt x="0" y="754"/>
                  </a:lnTo>
                  <a:lnTo>
                    <a:pt x="63" y="754"/>
                  </a:lnTo>
                  <a:lnTo>
                    <a:pt x="42" y="837"/>
                  </a:lnTo>
                  <a:lnTo>
                    <a:pt x="42" y="879"/>
                  </a:lnTo>
                  <a:lnTo>
                    <a:pt x="63" y="921"/>
                  </a:lnTo>
                  <a:lnTo>
                    <a:pt x="147" y="816"/>
                  </a:lnTo>
                  <a:lnTo>
                    <a:pt x="168" y="837"/>
                  </a:lnTo>
                  <a:lnTo>
                    <a:pt x="105" y="963"/>
                  </a:lnTo>
                  <a:lnTo>
                    <a:pt x="147" y="1026"/>
                  </a:lnTo>
                  <a:lnTo>
                    <a:pt x="210" y="1067"/>
                  </a:lnTo>
                  <a:lnTo>
                    <a:pt x="272" y="1047"/>
                  </a:lnTo>
                  <a:lnTo>
                    <a:pt x="293" y="1067"/>
                  </a:lnTo>
                  <a:lnTo>
                    <a:pt x="314" y="1151"/>
                  </a:lnTo>
                  <a:lnTo>
                    <a:pt x="356" y="1151"/>
                  </a:lnTo>
                  <a:lnTo>
                    <a:pt x="398" y="1088"/>
                  </a:lnTo>
                  <a:lnTo>
                    <a:pt x="461" y="1130"/>
                  </a:lnTo>
                  <a:lnTo>
                    <a:pt x="461" y="1256"/>
                  </a:lnTo>
                  <a:lnTo>
                    <a:pt x="482" y="1298"/>
                  </a:lnTo>
                  <a:lnTo>
                    <a:pt x="586" y="1277"/>
                  </a:lnTo>
                  <a:lnTo>
                    <a:pt x="607" y="1402"/>
                  </a:lnTo>
                  <a:lnTo>
                    <a:pt x="712" y="1402"/>
                  </a:lnTo>
                  <a:lnTo>
                    <a:pt x="837" y="1486"/>
                  </a:lnTo>
                  <a:lnTo>
                    <a:pt x="942" y="1486"/>
                  </a:lnTo>
                  <a:lnTo>
                    <a:pt x="1005" y="1507"/>
                  </a:lnTo>
                  <a:lnTo>
                    <a:pt x="1026" y="1486"/>
                  </a:lnTo>
                  <a:lnTo>
                    <a:pt x="1005" y="1402"/>
                  </a:lnTo>
                  <a:lnTo>
                    <a:pt x="1088" y="1381"/>
                  </a:lnTo>
                  <a:lnTo>
                    <a:pt x="1151" y="1235"/>
                  </a:lnTo>
                  <a:lnTo>
                    <a:pt x="1130" y="1088"/>
                  </a:lnTo>
                  <a:lnTo>
                    <a:pt x="1214" y="942"/>
                  </a:lnTo>
                  <a:lnTo>
                    <a:pt x="1235" y="921"/>
                  </a:lnTo>
                  <a:lnTo>
                    <a:pt x="1319" y="712"/>
                  </a:lnTo>
                  <a:lnTo>
                    <a:pt x="1319" y="565"/>
                  </a:lnTo>
                  <a:lnTo>
                    <a:pt x="1340" y="523"/>
                  </a:lnTo>
                  <a:lnTo>
                    <a:pt x="1319" y="419"/>
                  </a:lnTo>
                  <a:lnTo>
                    <a:pt x="1235" y="335"/>
                  </a:lnTo>
                  <a:lnTo>
                    <a:pt x="1235" y="210"/>
                  </a:lnTo>
                  <a:lnTo>
                    <a:pt x="1193" y="147"/>
                  </a:lnTo>
                  <a:lnTo>
                    <a:pt x="1151" y="42"/>
                  </a:lnTo>
                  <a:lnTo>
                    <a:pt x="1005" y="0"/>
                  </a:lnTo>
                  <a:lnTo>
                    <a:pt x="900" y="42"/>
                  </a:lnTo>
                  <a:lnTo>
                    <a:pt x="796"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76" name="Google Shape;10441;p32">
              <a:extLst>
                <a:ext uri="{FF2B5EF4-FFF2-40B4-BE49-F238E27FC236}">
                  <a16:creationId xmlns:a16="http://schemas.microsoft.com/office/drawing/2014/main" id="{C10B9B10-1BF2-EBE7-BA49-7E6FCD3CDE29}"/>
                </a:ext>
              </a:extLst>
            </p:cNvPr>
            <p:cNvSpPr/>
            <p:nvPr/>
          </p:nvSpPr>
          <p:spPr>
            <a:xfrm>
              <a:off x="2605052" y="1520200"/>
              <a:ext cx="42400" cy="26175"/>
            </a:xfrm>
            <a:custGeom>
              <a:avLst/>
              <a:gdLst/>
              <a:ahLst/>
              <a:cxnLst/>
              <a:rect l="l" t="t" r="r" b="b"/>
              <a:pathLst>
                <a:path w="1696" h="1047" extrusionOk="0">
                  <a:moveTo>
                    <a:pt x="1570" y="1"/>
                  </a:moveTo>
                  <a:lnTo>
                    <a:pt x="1486" y="64"/>
                  </a:lnTo>
                  <a:lnTo>
                    <a:pt x="1256" y="64"/>
                  </a:lnTo>
                  <a:lnTo>
                    <a:pt x="1130" y="168"/>
                  </a:lnTo>
                  <a:lnTo>
                    <a:pt x="963" y="168"/>
                  </a:lnTo>
                  <a:lnTo>
                    <a:pt x="921" y="189"/>
                  </a:lnTo>
                  <a:lnTo>
                    <a:pt x="816" y="105"/>
                  </a:lnTo>
                  <a:lnTo>
                    <a:pt x="712" y="84"/>
                  </a:lnTo>
                  <a:lnTo>
                    <a:pt x="356" y="189"/>
                  </a:lnTo>
                  <a:lnTo>
                    <a:pt x="126" y="189"/>
                  </a:lnTo>
                  <a:lnTo>
                    <a:pt x="105" y="273"/>
                  </a:lnTo>
                  <a:lnTo>
                    <a:pt x="0" y="377"/>
                  </a:lnTo>
                  <a:lnTo>
                    <a:pt x="0" y="482"/>
                  </a:lnTo>
                  <a:lnTo>
                    <a:pt x="105" y="461"/>
                  </a:lnTo>
                  <a:lnTo>
                    <a:pt x="231" y="461"/>
                  </a:lnTo>
                  <a:lnTo>
                    <a:pt x="314" y="419"/>
                  </a:lnTo>
                  <a:lnTo>
                    <a:pt x="398" y="461"/>
                  </a:lnTo>
                  <a:lnTo>
                    <a:pt x="503" y="461"/>
                  </a:lnTo>
                  <a:lnTo>
                    <a:pt x="565" y="503"/>
                  </a:lnTo>
                  <a:lnTo>
                    <a:pt x="503" y="587"/>
                  </a:lnTo>
                  <a:lnTo>
                    <a:pt x="544" y="712"/>
                  </a:lnTo>
                  <a:lnTo>
                    <a:pt x="628" y="817"/>
                  </a:lnTo>
                  <a:lnTo>
                    <a:pt x="712" y="712"/>
                  </a:lnTo>
                  <a:lnTo>
                    <a:pt x="712" y="628"/>
                  </a:lnTo>
                  <a:lnTo>
                    <a:pt x="754" y="587"/>
                  </a:lnTo>
                  <a:lnTo>
                    <a:pt x="858" y="712"/>
                  </a:lnTo>
                  <a:lnTo>
                    <a:pt x="837" y="838"/>
                  </a:lnTo>
                  <a:lnTo>
                    <a:pt x="984" y="1005"/>
                  </a:lnTo>
                  <a:lnTo>
                    <a:pt x="1088" y="984"/>
                  </a:lnTo>
                  <a:lnTo>
                    <a:pt x="1151" y="1047"/>
                  </a:lnTo>
                  <a:lnTo>
                    <a:pt x="1360" y="1047"/>
                  </a:lnTo>
                  <a:lnTo>
                    <a:pt x="1465" y="942"/>
                  </a:lnTo>
                  <a:lnTo>
                    <a:pt x="1591" y="900"/>
                  </a:lnTo>
                  <a:lnTo>
                    <a:pt x="1674" y="670"/>
                  </a:lnTo>
                  <a:lnTo>
                    <a:pt x="1591" y="503"/>
                  </a:lnTo>
                  <a:lnTo>
                    <a:pt x="1695" y="356"/>
                  </a:lnTo>
                  <a:lnTo>
                    <a:pt x="1695" y="273"/>
                  </a:lnTo>
                  <a:lnTo>
                    <a:pt x="1612" y="147"/>
                  </a:lnTo>
                  <a:lnTo>
                    <a:pt x="1653" y="64"/>
                  </a:lnTo>
                  <a:lnTo>
                    <a:pt x="1570"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77" name="Google Shape;10442;p32">
              <a:extLst>
                <a:ext uri="{FF2B5EF4-FFF2-40B4-BE49-F238E27FC236}">
                  <a16:creationId xmlns:a16="http://schemas.microsoft.com/office/drawing/2014/main" id="{92474F78-57E2-BD10-2EE2-F1929FD42BBE}"/>
                </a:ext>
              </a:extLst>
            </p:cNvPr>
            <p:cNvSpPr/>
            <p:nvPr/>
          </p:nvSpPr>
          <p:spPr>
            <a:xfrm>
              <a:off x="2443427" y="1547400"/>
              <a:ext cx="109875" cy="60700"/>
            </a:xfrm>
            <a:custGeom>
              <a:avLst/>
              <a:gdLst/>
              <a:ahLst/>
              <a:cxnLst/>
              <a:rect l="l" t="t" r="r" b="b"/>
              <a:pathLst>
                <a:path w="4395" h="2428" extrusionOk="0">
                  <a:moveTo>
                    <a:pt x="4268" y="1"/>
                  </a:moveTo>
                  <a:lnTo>
                    <a:pt x="4185" y="43"/>
                  </a:lnTo>
                  <a:lnTo>
                    <a:pt x="4059" y="105"/>
                  </a:lnTo>
                  <a:lnTo>
                    <a:pt x="4059" y="252"/>
                  </a:lnTo>
                  <a:lnTo>
                    <a:pt x="4038" y="336"/>
                  </a:lnTo>
                  <a:lnTo>
                    <a:pt x="4059" y="377"/>
                  </a:lnTo>
                  <a:lnTo>
                    <a:pt x="3955" y="419"/>
                  </a:lnTo>
                  <a:lnTo>
                    <a:pt x="3934" y="315"/>
                  </a:lnTo>
                  <a:lnTo>
                    <a:pt x="3892" y="315"/>
                  </a:lnTo>
                  <a:lnTo>
                    <a:pt x="3871" y="377"/>
                  </a:lnTo>
                  <a:lnTo>
                    <a:pt x="3829" y="440"/>
                  </a:lnTo>
                  <a:lnTo>
                    <a:pt x="3766" y="357"/>
                  </a:lnTo>
                  <a:lnTo>
                    <a:pt x="3745" y="168"/>
                  </a:lnTo>
                  <a:lnTo>
                    <a:pt x="3641" y="64"/>
                  </a:lnTo>
                  <a:lnTo>
                    <a:pt x="3578" y="64"/>
                  </a:lnTo>
                  <a:lnTo>
                    <a:pt x="3557" y="126"/>
                  </a:lnTo>
                  <a:lnTo>
                    <a:pt x="3432" y="126"/>
                  </a:lnTo>
                  <a:lnTo>
                    <a:pt x="3306" y="64"/>
                  </a:lnTo>
                  <a:lnTo>
                    <a:pt x="3222" y="64"/>
                  </a:lnTo>
                  <a:lnTo>
                    <a:pt x="2992" y="43"/>
                  </a:lnTo>
                  <a:lnTo>
                    <a:pt x="2846" y="126"/>
                  </a:lnTo>
                  <a:lnTo>
                    <a:pt x="2804" y="231"/>
                  </a:lnTo>
                  <a:lnTo>
                    <a:pt x="2741" y="315"/>
                  </a:lnTo>
                  <a:lnTo>
                    <a:pt x="2699" y="273"/>
                  </a:lnTo>
                  <a:lnTo>
                    <a:pt x="2636" y="273"/>
                  </a:lnTo>
                  <a:lnTo>
                    <a:pt x="2364" y="482"/>
                  </a:lnTo>
                  <a:lnTo>
                    <a:pt x="2281" y="566"/>
                  </a:lnTo>
                  <a:lnTo>
                    <a:pt x="2197" y="566"/>
                  </a:lnTo>
                  <a:lnTo>
                    <a:pt x="2051" y="670"/>
                  </a:lnTo>
                  <a:lnTo>
                    <a:pt x="1946" y="691"/>
                  </a:lnTo>
                  <a:lnTo>
                    <a:pt x="1862" y="775"/>
                  </a:lnTo>
                  <a:lnTo>
                    <a:pt x="1841" y="859"/>
                  </a:lnTo>
                  <a:lnTo>
                    <a:pt x="1653" y="859"/>
                  </a:lnTo>
                  <a:lnTo>
                    <a:pt x="1590" y="880"/>
                  </a:lnTo>
                  <a:lnTo>
                    <a:pt x="1465" y="859"/>
                  </a:lnTo>
                  <a:lnTo>
                    <a:pt x="1423" y="901"/>
                  </a:lnTo>
                  <a:lnTo>
                    <a:pt x="1339" y="901"/>
                  </a:lnTo>
                  <a:lnTo>
                    <a:pt x="1151" y="1068"/>
                  </a:lnTo>
                  <a:lnTo>
                    <a:pt x="1025" y="1152"/>
                  </a:lnTo>
                  <a:lnTo>
                    <a:pt x="900" y="1089"/>
                  </a:lnTo>
                  <a:lnTo>
                    <a:pt x="795" y="1152"/>
                  </a:lnTo>
                  <a:lnTo>
                    <a:pt x="523" y="1193"/>
                  </a:lnTo>
                  <a:lnTo>
                    <a:pt x="398" y="1382"/>
                  </a:lnTo>
                  <a:lnTo>
                    <a:pt x="314" y="1382"/>
                  </a:lnTo>
                  <a:lnTo>
                    <a:pt x="167" y="1403"/>
                  </a:lnTo>
                  <a:lnTo>
                    <a:pt x="105" y="1528"/>
                  </a:lnTo>
                  <a:lnTo>
                    <a:pt x="209" y="1528"/>
                  </a:lnTo>
                  <a:lnTo>
                    <a:pt x="272" y="1591"/>
                  </a:lnTo>
                  <a:lnTo>
                    <a:pt x="167" y="1591"/>
                  </a:lnTo>
                  <a:lnTo>
                    <a:pt x="126" y="1633"/>
                  </a:lnTo>
                  <a:lnTo>
                    <a:pt x="209" y="1717"/>
                  </a:lnTo>
                  <a:lnTo>
                    <a:pt x="188" y="1779"/>
                  </a:lnTo>
                  <a:lnTo>
                    <a:pt x="0" y="1842"/>
                  </a:lnTo>
                  <a:lnTo>
                    <a:pt x="0" y="1905"/>
                  </a:lnTo>
                  <a:lnTo>
                    <a:pt x="126" y="1926"/>
                  </a:lnTo>
                  <a:lnTo>
                    <a:pt x="230" y="1905"/>
                  </a:lnTo>
                  <a:lnTo>
                    <a:pt x="293" y="1821"/>
                  </a:lnTo>
                  <a:lnTo>
                    <a:pt x="377" y="1800"/>
                  </a:lnTo>
                  <a:lnTo>
                    <a:pt x="481" y="1842"/>
                  </a:lnTo>
                  <a:lnTo>
                    <a:pt x="586" y="1989"/>
                  </a:lnTo>
                  <a:lnTo>
                    <a:pt x="586" y="2114"/>
                  </a:lnTo>
                  <a:lnTo>
                    <a:pt x="691" y="2156"/>
                  </a:lnTo>
                  <a:lnTo>
                    <a:pt x="732" y="2114"/>
                  </a:lnTo>
                  <a:lnTo>
                    <a:pt x="732" y="2009"/>
                  </a:lnTo>
                  <a:lnTo>
                    <a:pt x="753" y="1989"/>
                  </a:lnTo>
                  <a:lnTo>
                    <a:pt x="816" y="1821"/>
                  </a:lnTo>
                  <a:lnTo>
                    <a:pt x="858" y="1821"/>
                  </a:lnTo>
                  <a:lnTo>
                    <a:pt x="1004" y="1779"/>
                  </a:lnTo>
                  <a:lnTo>
                    <a:pt x="1067" y="1800"/>
                  </a:lnTo>
                  <a:lnTo>
                    <a:pt x="1046" y="1884"/>
                  </a:lnTo>
                  <a:lnTo>
                    <a:pt x="942" y="1926"/>
                  </a:lnTo>
                  <a:lnTo>
                    <a:pt x="900" y="2093"/>
                  </a:lnTo>
                  <a:lnTo>
                    <a:pt x="942" y="2156"/>
                  </a:lnTo>
                  <a:lnTo>
                    <a:pt x="858" y="2240"/>
                  </a:lnTo>
                  <a:lnTo>
                    <a:pt x="816" y="2323"/>
                  </a:lnTo>
                  <a:lnTo>
                    <a:pt x="858" y="2407"/>
                  </a:lnTo>
                  <a:lnTo>
                    <a:pt x="921" y="2323"/>
                  </a:lnTo>
                  <a:lnTo>
                    <a:pt x="1004" y="2344"/>
                  </a:lnTo>
                  <a:lnTo>
                    <a:pt x="1004" y="2428"/>
                  </a:lnTo>
                  <a:lnTo>
                    <a:pt x="1046" y="2428"/>
                  </a:lnTo>
                  <a:lnTo>
                    <a:pt x="1235" y="2323"/>
                  </a:lnTo>
                  <a:lnTo>
                    <a:pt x="1318" y="2219"/>
                  </a:lnTo>
                  <a:lnTo>
                    <a:pt x="1381" y="2240"/>
                  </a:lnTo>
                  <a:lnTo>
                    <a:pt x="1444" y="2135"/>
                  </a:lnTo>
                  <a:lnTo>
                    <a:pt x="1444" y="2009"/>
                  </a:lnTo>
                  <a:lnTo>
                    <a:pt x="1527" y="2009"/>
                  </a:lnTo>
                  <a:lnTo>
                    <a:pt x="1590" y="1905"/>
                  </a:lnTo>
                  <a:lnTo>
                    <a:pt x="1590" y="1779"/>
                  </a:lnTo>
                  <a:lnTo>
                    <a:pt x="1653" y="1717"/>
                  </a:lnTo>
                  <a:lnTo>
                    <a:pt x="1674" y="1779"/>
                  </a:lnTo>
                  <a:lnTo>
                    <a:pt x="1653" y="1842"/>
                  </a:lnTo>
                  <a:lnTo>
                    <a:pt x="1674" y="1926"/>
                  </a:lnTo>
                  <a:lnTo>
                    <a:pt x="1653" y="2051"/>
                  </a:lnTo>
                  <a:lnTo>
                    <a:pt x="1674" y="2198"/>
                  </a:lnTo>
                  <a:lnTo>
                    <a:pt x="1737" y="2198"/>
                  </a:lnTo>
                  <a:lnTo>
                    <a:pt x="1841" y="2051"/>
                  </a:lnTo>
                  <a:lnTo>
                    <a:pt x="1862" y="1926"/>
                  </a:lnTo>
                  <a:lnTo>
                    <a:pt x="1883" y="1884"/>
                  </a:lnTo>
                  <a:lnTo>
                    <a:pt x="1967" y="1842"/>
                  </a:lnTo>
                  <a:lnTo>
                    <a:pt x="2092" y="1696"/>
                  </a:lnTo>
                  <a:lnTo>
                    <a:pt x="2113" y="1570"/>
                  </a:lnTo>
                  <a:lnTo>
                    <a:pt x="2092" y="1465"/>
                  </a:lnTo>
                  <a:lnTo>
                    <a:pt x="2155" y="1361"/>
                  </a:lnTo>
                  <a:lnTo>
                    <a:pt x="2197" y="1486"/>
                  </a:lnTo>
                  <a:lnTo>
                    <a:pt x="2406" y="1361"/>
                  </a:lnTo>
                  <a:lnTo>
                    <a:pt x="2469" y="1193"/>
                  </a:lnTo>
                  <a:lnTo>
                    <a:pt x="2490" y="1089"/>
                  </a:lnTo>
                  <a:lnTo>
                    <a:pt x="2595" y="1068"/>
                  </a:lnTo>
                  <a:lnTo>
                    <a:pt x="2636" y="1047"/>
                  </a:lnTo>
                  <a:lnTo>
                    <a:pt x="2720" y="1089"/>
                  </a:lnTo>
                  <a:lnTo>
                    <a:pt x="2825" y="984"/>
                  </a:lnTo>
                  <a:lnTo>
                    <a:pt x="2888" y="1047"/>
                  </a:lnTo>
                  <a:lnTo>
                    <a:pt x="2825" y="1256"/>
                  </a:lnTo>
                  <a:lnTo>
                    <a:pt x="2678" y="1403"/>
                  </a:lnTo>
                  <a:lnTo>
                    <a:pt x="2636" y="1507"/>
                  </a:lnTo>
                  <a:lnTo>
                    <a:pt x="2574" y="1591"/>
                  </a:lnTo>
                  <a:lnTo>
                    <a:pt x="2574" y="1633"/>
                  </a:lnTo>
                  <a:lnTo>
                    <a:pt x="2469" y="1696"/>
                  </a:lnTo>
                  <a:lnTo>
                    <a:pt x="2323" y="1926"/>
                  </a:lnTo>
                  <a:lnTo>
                    <a:pt x="2323" y="1989"/>
                  </a:lnTo>
                  <a:lnTo>
                    <a:pt x="2385" y="2093"/>
                  </a:lnTo>
                  <a:lnTo>
                    <a:pt x="2364" y="2198"/>
                  </a:lnTo>
                  <a:lnTo>
                    <a:pt x="2427" y="2219"/>
                  </a:lnTo>
                  <a:lnTo>
                    <a:pt x="2532" y="2261"/>
                  </a:lnTo>
                  <a:lnTo>
                    <a:pt x="2616" y="2198"/>
                  </a:lnTo>
                  <a:lnTo>
                    <a:pt x="2720" y="2135"/>
                  </a:lnTo>
                  <a:lnTo>
                    <a:pt x="2741" y="2030"/>
                  </a:lnTo>
                  <a:lnTo>
                    <a:pt x="2741" y="1926"/>
                  </a:lnTo>
                  <a:lnTo>
                    <a:pt x="2825" y="1842"/>
                  </a:lnTo>
                  <a:lnTo>
                    <a:pt x="2888" y="1737"/>
                  </a:lnTo>
                  <a:lnTo>
                    <a:pt x="2950" y="1737"/>
                  </a:lnTo>
                  <a:lnTo>
                    <a:pt x="3013" y="1717"/>
                  </a:lnTo>
                  <a:lnTo>
                    <a:pt x="3097" y="1779"/>
                  </a:lnTo>
                  <a:lnTo>
                    <a:pt x="3201" y="1779"/>
                  </a:lnTo>
                  <a:lnTo>
                    <a:pt x="3243" y="1717"/>
                  </a:lnTo>
                  <a:lnTo>
                    <a:pt x="3432" y="1717"/>
                  </a:lnTo>
                  <a:lnTo>
                    <a:pt x="3515" y="1612"/>
                  </a:lnTo>
                  <a:lnTo>
                    <a:pt x="3557" y="1403"/>
                  </a:lnTo>
                  <a:lnTo>
                    <a:pt x="3662" y="1256"/>
                  </a:lnTo>
                  <a:lnTo>
                    <a:pt x="3662" y="1152"/>
                  </a:lnTo>
                  <a:lnTo>
                    <a:pt x="3683" y="1089"/>
                  </a:lnTo>
                  <a:lnTo>
                    <a:pt x="3766" y="1214"/>
                  </a:lnTo>
                  <a:lnTo>
                    <a:pt x="3871" y="1256"/>
                  </a:lnTo>
                  <a:lnTo>
                    <a:pt x="3892" y="1193"/>
                  </a:lnTo>
                  <a:lnTo>
                    <a:pt x="3892" y="1110"/>
                  </a:lnTo>
                  <a:lnTo>
                    <a:pt x="3787" y="963"/>
                  </a:lnTo>
                  <a:lnTo>
                    <a:pt x="3787" y="880"/>
                  </a:lnTo>
                  <a:lnTo>
                    <a:pt x="3934" y="775"/>
                  </a:lnTo>
                  <a:lnTo>
                    <a:pt x="4038" y="754"/>
                  </a:lnTo>
                  <a:lnTo>
                    <a:pt x="4143" y="691"/>
                  </a:lnTo>
                  <a:lnTo>
                    <a:pt x="4206" y="733"/>
                  </a:lnTo>
                  <a:lnTo>
                    <a:pt x="4289" y="733"/>
                  </a:lnTo>
                  <a:lnTo>
                    <a:pt x="4394" y="587"/>
                  </a:lnTo>
                  <a:lnTo>
                    <a:pt x="4373" y="524"/>
                  </a:lnTo>
                  <a:lnTo>
                    <a:pt x="4352" y="273"/>
                  </a:lnTo>
                  <a:lnTo>
                    <a:pt x="4373" y="231"/>
                  </a:lnTo>
                  <a:lnTo>
                    <a:pt x="4352" y="168"/>
                  </a:lnTo>
                  <a:lnTo>
                    <a:pt x="4352" y="22"/>
                  </a:lnTo>
                  <a:lnTo>
                    <a:pt x="4268"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78" name="Google Shape;10443;p32">
              <a:extLst>
                <a:ext uri="{FF2B5EF4-FFF2-40B4-BE49-F238E27FC236}">
                  <a16:creationId xmlns:a16="http://schemas.microsoft.com/office/drawing/2014/main" id="{A88A38B4-7062-50B6-215A-4C149E5EB423}"/>
                </a:ext>
              </a:extLst>
            </p:cNvPr>
            <p:cNvSpPr/>
            <p:nvPr/>
          </p:nvSpPr>
          <p:spPr>
            <a:xfrm>
              <a:off x="2580977" y="1547400"/>
              <a:ext cx="48150" cy="32475"/>
            </a:xfrm>
            <a:custGeom>
              <a:avLst/>
              <a:gdLst/>
              <a:ahLst/>
              <a:cxnLst/>
              <a:rect l="l" t="t" r="r" b="b"/>
              <a:pathLst>
                <a:path w="1926" h="1299" extrusionOk="0">
                  <a:moveTo>
                    <a:pt x="796" y="1"/>
                  </a:moveTo>
                  <a:lnTo>
                    <a:pt x="524" y="43"/>
                  </a:lnTo>
                  <a:lnTo>
                    <a:pt x="440" y="43"/>
                  </a:lnTo>
                  <a:lnTo>
                    <a:pt x="336" y="126"/>
                  </a:lnTo>
                  <a:lnTo>
                    <a:pt x="231" y="168"/>
                  </a:lnTo>
                  <a:lnTo>
                    <a:pt x="210" y="315"/>
                  </a:lnTo>
                  <a:lnTo>
                    <a:pt x="64" y="419"/>
                  </a:lnTo>
                  <a:lnTo>
                    <a:pt x="64" y="524"/>
                  </a:lnTo>
                  <a:lnTo>
                    <a:pt x="1" y="629"/>
                  </a:lnTo>
                  <a:lnTo>
                    <a:pt x="22" y="754"/>
                  </a:lnTo>
                  <a:lnTo>
                    <a:pt x="22" y="880"/>
                  </a:lnTo>
                  <a:lnTo>
                    <a:pt x="106" y="880"/>
                  </a:lnTo>
                  <a:lnTo>
                    <a:pt x="231" y="963"/>
                  </a:lnTo>
                  <a:lnTo>
                    <a:pt x="315" y="1110"/>
                  </a:lnTo>
                  <a:lnTo>
                    <a:pt x="231" y="1193"/>
                  </a:lnTo>
                  <a:lnTo>
                    <a:pt x="252" y="1214"/>
                  </a:lnTo>
                  <a:lnTo>
                    <a:pt x="378" y="1214"/>
                  </a:lnTo>
                  <a:lnTo>
                    <a:pt x="524" y="1256"/>
                  </a:lnTo>
                  <a:lnTo>
                    <a:pt x="566" y="1214"/>
                  </a:lnTo>
                  <a:lnTo>
                    <a:pt x="691" y="1298"/>
                  </a:lnTo>
                  <a:lnTo>
                    <a:pt x="838" y="1298"/>
                  </a:lnTo>
                  <a:lnTo>
                    <a:pt x="943" y="1256"/>
                  </a:lnTo>
                  <a:lnTo>
                    <a:pt x="1068" y="1256"/>
                  </a:lnTo>
                  <a:lnTo>
                    <a:pt x="1110" y="1152"/>
                  </a:lnTo>
                  <a:lnTo>
                    <a:pt x="1110" y="1089"/>
                  </a:lnTo>
                  <a:lnTo>
                    <a:pt x="1215" y="1068"/>
                  </a:lnTo>
                  <a:lnTo>
                    <a:pt x="1256" y="984"/>
                  </a:lnTo>
                  <a:lnTo>
                    <a:pt x="1403" y="796"/>
                  </a:lnTo>
                  <a:lnTo>
                    <a:pt x="1382" y="733"/>
                  </a:lnTo>
                  <a:lnTo>
                    <a:pt x="1319" y="754"/>
                  </a:lnTo>
                  <a:lnTo>
                    <a:pt x="1215" y="733"/>
                  </a:lnTo>
                  <a:lnTo>
                    <a:pt x="1215" y="670"/>
                  </a:lnTo>
                  <a:lnTo>
                    <a:pt x="1361" y="545"/>
                  </a:lnTo>
                  <a:lnTo>
                    <a:pt x="1466" y="545"/>
                  </a:lnTo>
                  <a:lnTo>
                    <a:pt x="1738" y="440"/>
                  </a:lnTo>
                  <a:lnTo>
                    <a:pt x="1821" y="461"/>
                  </a:lnTo>
                  <a:lnTo>
                    <a:pt x="1926" y="273"/>
                  </a:lnTo>
                  <a:lnTo>
                    <a:pt x="1905" y="231"/>
                  </a:lnTo>
                  <a:lnTo>
                    <a:pt x="1779" y="210"/>
                  </a:lnTo>
                  <a:lnTo>
                    <a:pt x="1717" y="147"/>
                  </a:lnTo>
                  <a:lnTo>
                    <a:pt x="1591" y="126"/>
                  </a:lnTo>
                  <a:lnTo>
                    <a:pt x="1424" y="126"/>
                  </a:lnTo>
                  <a:lnTo>
                    <a:pt x="1403" y="105"/>
                  </a:lnTo>
                  <a:lnTo>
                    <a:pt x="1256" y="43"/>
                  </a:lnTo>
                  <a:lnTo>
                    <a:pt x="1173" y="64"/>
                  </a:lnTo>
                  <a:lnTo>
                    <a:pt x="1047" y="64"/>
                  </a:lnTo>
                  <a:lnTo>
                    <a:pt x="963" y="43"/>
                  </a:lnTo>
                  <a:lnTo>
                    <a:pt x="859" y="43"/>
                  </a:lnTo>
                  <a:lnTo>
                    <a:pt x="796"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79" name="Google Shape;10444;p32">
              <a:extLst>
                <a:ext uri="{FF2B5EF4-FFF2-40B4-BE49-F238E27FC236}">
                  <a16:creationId xmlns:a16="http://schemas.microsoft.com/office/drawing/2014/main" id="{D1F80F54-4E10-8E1F-6EE9-428707EF8BEC}"/>
                </a:ext>
              </a:extLst>
            </p:cNvPr>
            <p:cNvSpPr/>
            <p:nvPr/>
          </p:nvSpPr>
          <p:spPr>
            <a:xfrm>
              <a:off x="2474801" y="1600250"/>
              <a:ext cx="142825" cy="88425"/>
            </a:xfrm>
            <a:custGeom>
              <a:avLst/>
              <a:gdLst/>
              <a:ahLst/>
              <a:cxnLst/>
              <a:rect l="l" t="t" r="r" b="b"/>
              <a:pathLst>
                <a:path w="5713" h="3537" extrusionOk="0">
                  <a:moveTo>
                    <a:pt x="2177" y="0"/>
                  </a:moveTo>
                  <a:lnTo>
                    <a:pt x="1863" y="84"/>
                  </a:lnTo>
                  <a:lnTo>
                    <a:pt x="1800" y="126"/>
                  </a:lnTo>
                  <a:lnTo>
                    <a:pt x="1863" y="188"/>
                  </a:lnTo>
                  <a:lnTo>
                    <a:pt x="1863" y="293"/>
                  </a:lnTo>
                  <a:lnTo>
                    <a:pt x="1988" y="356"/>
                  </a:lnTo>
                  <a:lnTo>
                    <a:pt x="2051" y="460"/>
                  </a:lnTo>
                  <a:lnTo>
                    <a:pt x="1967" y="439"/>
                  </a:lnTo>
                  <a:lnTo>
                    <a:pt x="1842" y="335"/>
                  </a:lnTo>
                  <a:lnTo>
                    <a:pt x="1758" y="335"/>
                  </a:lnTo>
                  <a:lnTo>
                    <a:pt x="1695" y="293"/>
                  </a:lnTo>
                  <a:lnTo>
                    <a:pt x="1591" y="293"/>
                  </a:lnTo>
                  <a:lnTo>
                    <a:pt x="1465" y="335"/>
                  </a:lnTo>
                  <a:lnTo>
                    <a:pt x="1381" y="335"/>
                  </a:lnTo>
                  <a:lnTo>
                    <a:pt x="1319" y="398"/>
                  </a:lnTo>
                  <a:lnTo>
                    <a:pt x="1256" y="502"/>
                  </a:lnTo>
                  <a:lnTo>
                    <a:pt x="1130" y="607"/>
                  </a:lnTo>
                  <a:lnTo>
                    <a:pt x="1214" y="711"/>
                  </a:lnTo>
                  <a:lnTo>
                    <a:pt x="1444" y="753"/>
                  </a:lnTo>
                  <a:lnTo>
                    <a:pt x="1549" y="753"/>
                  </a:lnTo>
                  <a:lnTo>
                    <a:pt x="1653" y="837"/>
                  </a:lnTo>
                  <a:lnTo>
                    <a:pt x="1737" y="837"/>
                  </a:lnTo>
                  <a:lnTo>
                    <a:pt x="1758" y="879"/>
                  </a:lnTo>
                  <a:lnTo>
                    <a:pt x="1695" y="921"/>
                  </a:lnTo>
                  <a:lnTo>
                    <a:pt x="1570" y="879"/>
                  </a:lnTo>
                  <a:lnTo>
                    <a:pt x="1319" y="858"/>
                  </a:lnTo>
                  <a:lnTo>
                    <a:pt x="1109" y="879"/>
                  </a:lnTo>
                  <a:lnTo>
                    <a:pt x="1026" y="858"/>
                  </a:lnTo>
                  <a:lnTo>
                    <a:pt x="921" y="879"/>
                  </a:lnTo>
                  <a:lnTo>
                    <a:pt x="754" y="1046"/>
                  </a:lnTo>
                  <a:lnTo>
                    <a:pt x="607" y="1193"/>
                  </a:lnTo>
                  <a:lnTo>
                    <a:pt x="628" y="1256"/>
                  </a:lnTo>
                  <a:lnTo>
                    <a:pt x="754" y="1256"/>
                  </a:lnTo>
                  <a:lnTo>
                    <a:pt x="942" y="1297"/>
                  </a:lnTo>
                  <a:lnTo>
                    <a:pt x="1068" y="1276"/>
                  </a:lnTo>
                  <a:lnTo>
                    <a:pt x="1214" y="1276"/>
                  </a:lnTo>
                  <a:lnTo>
                    <a:pt x="1256" y="1339"/>
                  </a:lnTo>
                  <a:lnTo>
                    <a:pt x="1340" y="1381"/>
                  </a:lnTo>
                  <a:lnTo>
                    <a:pt x="1214" y="1486"/>
                  </a:lnTo>
                  <a:lnTo>
                    <a:pt x="1068" y="1486"/>
                  </a:lnTo>
                  <a:lnTo>
                    <a:pt x="963" y="1569"/>
                  </a:lnTo>
                  <a:lnTo>
                    <a:pt x="837" y="1548"/>
                  </a:lnTo>
                  <a:lnTo>
                    <a:pt x="712" y="1465"/>
                  </a:lnTo>
                  <a:lnTo>
                    <a:pt x="503" y="1465"/>
                  </a:lnTo>
                  <a:lnTo>
                    <a:pt x="419" y="1444"/>
                  </a:lnTo>
                  <a:lnTo>
                    <a:pt x="314" y="1465"/>
                  </a:lnTo>
                  <a:lnTo>
                    <a:pt x="84" y="1611"/>
                  </a:lnTo>
                  <a:lnTo>
                    <a:pt x="126" y="1674"/>
                  </a:lnTo>
                  <a:lnTo>
                    <a:pt x="126" y="1800"/>
                  </a:lnTo>
                  <a:lnTo>
                    <a:pt x="0" y="1800"/>
                  </a:lnTo>
                  <a:lnTo>
                    <a:pt x="0" y="1862"/>
                  </a:lnTo>
                  <a:lnTo>
                    <a:pt x="189" y="1988"/>
                  </a:lnTo>
                  <a:lnTo>
                    <a:pt x="314" y="2134"/>
                  </a:lnTo>
                  <a:lnTo>
                    <a:pt x="377" y="2134"/>
                  </a:lnTo>
                  <a:lnTo>
                    <a:pt x="398" y="2030"/>
                  </a:lnTo>
                  <a:lnTo>
                    <a:pt x="482" y="2072"/>
                  </a:lnTo>
                  <a:lnTo>
                    <a:pt x="419" y="2134"/>
                  </a:lnTo>
                  <a:lnTo>
                    <a:pt x="544" y="2239"/>
                  </a:lnTo>
                  <a:lnTo>
                    <a:pt x="544" y="2385"/>
                  </a:lnTo>
                  <a:lnTo>
                    <a:pt x="649" y="2427"/>
                  </a:lnTo>
                  <a:lnTo>
                    <a:pt x="733" y="2344"/>
                  </a:lnTo>
                  <a:lnTo>
                    <a:pt x="733" y="2218"/>
                  </a:lnTo>
                  <a:lnTo>
                    <a:pt x="796" y="2239"/>
                  </a:lnTo>
                  <a:lnTo>
                    <a:pt x="900" y="2239"/>
                  </a:lnTo>
                  <a:lnTo>
                    <a:pt x="837" y="2323"/>
                  </a:lnTo>
                  <a:lnTo>
                    <a:pt x="837" y="2427"/>
                  </a:lnTo>
                  <a:lnTo>
                    <a:pt x="963" y="2511"/>
                  </a:lnTo>
                  <a:lnTo>
                    <a:pt x="1068" y="2490"/>
                  </a:lnTo>
                  <a:lnTo>
                    <a:pt x="1109" y="2406"/>
                  </a:lnTo>
                  <a:lnTo>
                    <a:pt x="1277" y="2323"/>
                  </a:lnTo>
                  <a:lnTo>
                    <a:pt x="1319" y="2197"/>
                  </a:lnTo>
                  <a:lnTo>
                    <a:pt x="1340" y="2176"/>
                  </a:lnTo>
                  <a:lnTo>
                    <a:pt x="1423" y="2281"/>
                  </a:lnTo>
                  <a:lnTo>
                    <a:pt x="1465" y="2197"/>
                  </a:lnTo>
                  <a:lnTo>
                    <a:pt x="1591" y="2176"/>
                  </a:lnTo>
                  <a:lnTo>
                    <a:pt x="1674" y="2176"/>
                  </a:lnTo>
                  <a:lnTo>
                    <a:pt x="1549" y="2281"/>
                  </a:lnTo>
                  <a:lnTo>
                    <a:pt x="1423" y="2344"/>
                  </a:lnTo>
                  <a:lnTo>
                    <a:pt x="1423" y="2448"/>
                  </a:lnTo>
                  <a:lnTo>
                    <a:pt x="1570" y="2511"/>
                  </a:lnTo>
                  <a:lnTo>
                    <a:pt x="1674" y="2490"/>
                  </a:lnTo>
                  <a:lnTo>
                    <a:pt x="1737" y="2532"/>
                  </a:lnTo>
                  <a:lnTo>
                    <a:pt x="1842" y="2511"/>
                  </a:lnTo>
                  <a:lnTo>
                    <a:pt x="1946" y="2490"/>
                  </a:lnTo>
                  <a:lnTo>
                    <a:pt x="2009" y="2406"/>
                  </a:lnTo>
                  <a:lnTo>
                    <a:pt x="2093" y="2490"/>
                  </a:lnTo>
                  <a:lnTo>
                    <a:pt x="2093" y="2553"/>
                  </a:lnTo>
                  <a:lnTo>
                    <a:pt x="2260" y="2553"/>
                  </a:lnTo>
                  <a:lnTo>
                    <a:pt x="2407" y="2490"/>
                  </a:lnTo>
                  <a:lnTo>
                    <a:pt x="2407" y="2553"/>
                  </a:lnTo>
                  <a:lnTo>
                    <a:pt x="2574" y="2553"/>
                  </a:lnTo>
                  <a:lnTo>
                    <a:pt x="2637" y="2490"/>
                  </a:lnTo>
                  <a:lnTo>
                    <a:pt x="2700" y="2532"/>
                  </a:lnTo>
                  <a:lnTo>
                    <a:pt x="2616" y="2595"/>
                  </a:lnTo>
                  <a:lnTo>
                    <a:pt x="2595" y="2657"/>
                  </a:lnTo>
                  <a:lnTo>
                    <a:pt x="2323" y="2657"/>
                  </a:lnTo>
                  <a:lnTo>
                    <a:pt x="2218" y="2741"/>
                  </a:lnTo>
                  <a:lnTo>
                    <a:pt x="2156" y="2720"/>
                  </a:lnTo>
                  <a:lnTo>
                    <a:pt x="2009" y="2720"/>
                  </a:lnTo>
                  <a:lnTo>
                    <a:pt x="1842" y="2657"/>
                  </a:lnTo>
                  <a:lnTo>
                    <a:pt x="1653" y="2657"/>
                  </a:lnTo>
                  <a:lnTo>
                    <a:pt x="1486" y="2741"/>
                  </a:lnTo>
                  <a:lnTo>
                    <a:pt x="1381" y="2741"/>
                  </a:lnTo>
                  <a:lnTo>
                    <a:pt x="1256" y="2720"/>
                  </a:lnTo>
                  <a:lnTo>
                    <a:pt x="1172" y="2762"/>
                  </a:lnTo>
                  <a:lnTo>
                    <a:pt x="1005" y="2720"/>
                  </a:lnTo>
                  <a:lnTo>
                    <a:pt x="837" y="2762"/>
                  </a:lnTo>
                  <a:lnTo>
                    <a:pt x="816" y="2950"/>
                  </a:lnTo>
                  <a:lnTo>
                    <a:pt x="837" y="3034"/>
                  </a:lnTo>
                  <a:lnTo>
                    <a:pt x="796" y="3160"/>
                  </a:lnTo>
                  <a:lnTo>
                    <a:pt x="921" y="3285"/>
                  </a:lnTo>
                  <a:lnTo>
                    <a:pt x="963" y="3390"/>
                  </a:lnTo>
                  <a:lnTo>
                    <a:pt x="1130" y="3432"/>
                  </a:lnTo>
                  <a:lnTo>
                    <a:pt x="1319" y="3494"/>
                  </a:lnTo>
                  <a:lnTo>
                    <a:pt x="1465" y="3494"/>
                  </a:lnTo>
                  <a:lnTo>
                    <a:pt x="1633" y="3452"/>
                  </a:lnTo>
                  <a:lnTo>
                    <a:pt x="1779" y="3452"/>
                  </a:lnTo>
                  <a:lnTo>
                    <a:pt x="1800" y="3536"/>
                  </a:lnTo>
                  <a:lnTo>
                    <a:pt x="1946" y="3536"/>
                  </a:lnTo>
                  <a:lnTo>
                    <a:pt x="2072" y="3473"/>
                  </a:lnTo>
                  <a:lnTo>
                    <a:pt x="2093" y="3473"/>
                  </a:lnTo>
                  <a:lnTo>
                    <a:pt x="2218" y="3452"/>
                  </a:lnTo>
                  <a:lnTo>
                    <a:pt x="2260" y="3369"/>
                  </a:lnTo>
                  <a:lnTo>
                    <a:pt x="2386" y="3369"/>
                  </a:lnTo>
                  <a:lnTo>
                    <a:pt x="2428" y="3348"/>
                  </a:lnTo>
                  <a:lnTo>
                    <a:pt x="2469" y="3243"/>
                  </a:lnTo>
                  <a:lnTo>
                    <a:pt x="2532" y="3222"/>
                  </a:lnTo>
                  <a:lnTo>
                    <a:pt x="2616" y="3222"/>
                  </a:lnTo>
                  <a:lnTo>
                    <a:pt x="2679" y="3139"/>
                  </a:lnTo>
                  <a:lnTo>
                    <a:pt x="2741" y="3180"/>
                  </a:lnTo>
                  <a:lnTo>
                    <a:pt x="2909" y="3180"/>
                  </a:lnTo>
                  <a:lnTo>
                    <a:pt x="2930" y="3222"/>
                  </a:lnTo>
                  <a:lnTo>
                    <a:pt x="3055" y="3222"/>
                  </a:lnTo>
                  <a:lnTo>
                    <a:pt x="3118" y="3160"/>
                  </a:lnTo>
                  <a:lnTo>
                    <a:pt x="3306" y="3076"/>
                  </a:lnTo>
                  <a:lnTo>
                    <a:pt x="3369" y="3076"/>
                  </a:lnTo>
                  <a:lnTo>
                    <a:pt x="3453" y="3055"/>
                  </a:lnTo>
                  <a:lnTo>
                    <a:pt x="3453" y="2971"/>
                  </a:lnTo>
                  <a:lnTo>
                    <a:pt x="3537" y="3013"/>
                  </a:lnTo>
                  <a:lnTo>
                    <a:pt x="3557" y="3076"/>
                  </a:lnTo>
                  <a:lnTo>
                    <a:pt x="3516" y="3160"/>
                  </a:lnTo>
                  <a:lnTo>
                    <a:pt x="3516" y="3222"/>
                  </a:lnTo>
                  <a:lnTo>
                    <a:pt x="3662" y="3264"/>
                  </a:lnTo>
                  <a:lnTo>
                    <a:pt x="3746" y="3243"/>
                  </a:lnTo>
                  <a:lnTo>
                    <a:pt x="3767" y="3160"/>
                  </a:lnTo>
                  <a:lnTo>
                    <a:pt x="3892" y="3118"/>
                  </a:lnTo>
                  <a:lnTo>
                    <a:pt x="3934" y="3118"/>
                  </a:lnTo>
                  <a:lnTo>
                    <a:pt x="3955" y="3180"/>
                  </a:lnTo>
                  <a:lnTo>
                    <a:pt x="3871" y="3264"/>
                  </a:lnTo>
                  <a:lnTo>
                    <a:pt x="3892" y="3348"/>
                  </a:lnTo>
                  <a:lnTo>
                    <a:pt x="4039" y="3390"/>
                  </a:lnTo>
                  <a:lnTo>
                    <a:pt x="4206" y="3369"/>
                  </a:lnTo>
                  <a:lnTo>
                    <a:pt x="4394" y="3285"/>
                  </a:lnTo>
                  <a:lnTo>
                    <a:pt x="4478" y="3285"/>
                  </a:lnTo>
                  <a:lnTo>
                    <a:pt x="4583" y="3264"/>
                  </a:lnTo>
                  <a:lnTo>
                    <a:pt x="4666" y="3327"/>
                  </a:lnTo>
                  <a:lnTo>
                    <a:pt x="4708" y="3285"/>
                  </a:lnTo>
                  <a:lnTo>
                    <a:pt x="4708" y="3243"/>
                  </a:lnTo>
                  <a:lnTo>
                    <a:pt x="4771" y="3222"/>
                  </a:lnTo>
                  <a:lnTo>
                    <a:pt x="4834" y="3222"/>
                  </a:lnTo>
                  <a:lnTo>
                    <a:pt x="4876" y="3139"/>
                  </a:lnTo>
                  <a:lnTo>
                    <a:pt x="4876" y="3055"/>
                  </a:lnTo>
                  <a:lnTo>
                    <a:pt x="4980" y="2971"/>
                  </a:lnTo>
                  <a:lnTo>
                    <a:pt x="5085" y="2971"/>
                  </a:lnTo>
                  <a:lnTo>
                    <a:pt x="5190" y="2804"/>
                  </a:lnTo>
                  <a:lnTo>
                    <a:pt x="5190" y="2720"/>
                  </a:lnTo>
                  <a:lnTo>
                    <a:pt x="5210" y="2657"/>
                  </a:lnTo>
                  <a:lnTo>
                    <a:pt x="5294" y="2657"/>
                  </a:lnTo>
                  <a:lnTo>
                    <a:pt x="5399" y="2616"/>
                  </a:lnTo>
                  <a:lnTo>
                    <a:pt x="5524" y="2490"/>
                  </a:lnTo>
                  <a:lnTo>
                    <a:pt x="5650" y="2218"/>
                  </a:lnTo>
                  <a:lnTo>
                    <a:pt x="5713" y="2072"/>
                  </a:lnTo>
                  <a:lnTo>
                    <a:pt x="5650" y="1967"/>
                  </a:lnTo>
                  <a:lnTo>
                    <a:pt x="5566" y="1779"/>
                  </a:lnTo>
                  <a:lnTo>
                    <a:pt x="5441" y="1695"/>
                  </a:lnTo>
                  <a:lnTo>
                    <a:pt x="5357" y="1695"/>
                  </a:lnTo>
                  <a:lnTo>
                    <a:pt x="5190" y="1820"/>
                  </a:lnTo>
                  <a:lnTo>
                    <a:pt x="5190" y="1925"/>
                  </a:lnTo>
                  <a:lnTo>
                    <a:pt x="5106" y="2072"/>
                  </a:lnTo>
                  <a:lnTo>
                    <a:pt x="5127" y="2092"/>
                  </a:lnTo>
                  <a:lnTo>
                    <a:pt x="5106" y="2134"/>
                  </a:lnTo>
                  <a:lnTo>
                    <a:pt x="5022" y="2134"/>
                  </a:lnTo>
                  <a:lnTo>
                    <a:pt x="4918" y="2239"/>
                  </a:lnTo>
                  <a:lnTo>
                    <a:pt x="4897" y="2197"/>
                  </a:lnTo>
                  <a:lnTo>
                    <a:pt x="4980" y="2009"/>
                  </a:lnTo>
                  <a:lnTo>
                    <a:pt x="5001" y="1883"/>
                  </a:lnTo>
                  <a:lnTo>
                    <a:pt x="4834" y="1800"/>
                  </a:lnTo>
                  <a:lnTo>
                    <a:pt x="4771" y="1820"/>
                  </a:lnTo>
                  <a:lnTo>
                    <a:pt x="4687" y="1904"/>
                  </a:lnTo>
                  <a:lnTo>
                    <a:pt x="4499" y="2009"/>
                  </a:lnTo>
                  <a:lnTo>
                    <a:pt x="4457" y="2113"/>
                  </a:lnTo>
                  <a:lnTo>
                    <a:pt x="4394" y="2030"/>
                  </a:lnTo>
                  <a:lnTo>
                    <a:pt x="4415" y="1925"/>
                  </a:lnTo>
                  <a:lnTo>
                    <a:pt x="4583" y="1800"/>
                  </a:lnTo>
                  <a:lnTo>
                    <a:pt x="4771" y="1695"/>
                  </a:lnTo>
                  <a:lnTo>
                    <a:pt x="4834" y="1569"/>
                  </a:lnTo>
                  <a:lnTo>
                    <a:pt x="4813" y="1507"/>
                  </a:lnTo>
                  <a:lnTo>
                    <a:pt x="4666" y="1507"/>
                  </a:lnTo>
                  <a:lnTo>
                    <a:pt x="4562" y="1548"/>
                  </a:lnTo>
                  <a:lnTo>
                    <a:pt x="4499" y="1548"/>
                  </a:lnTo>
                  <a:lnTo>
                    <a:pt x="4499" y="1486"/>
                  </a:lnTo>
                  <a:lnTo>
                    <a:pt x="4583" y="1402"/>
                  </a:lnTo>
                  <a:lnTo>
                    <a:pt x="4771" y="1276"/>
                  </a:lnTo>
                  <a:lnTo>
                    <a:pt x="4813" y="1276"/>
                  </a:lnTo>
                  <a:lnTo>
                    <a:pt x="4876" y="1235"/>
                  </a:lnTo>
                  <a:lnTo>
                    <a:pt x="4876" y="942"/>
                  </a:lnTo>
                  <a:lnTo>
                    <a:pt x="4834" y="921"/>
                  </a:lnTo>
                  <a:lnTo>
                    <a:pt x="4834" y="753"/>
                  </a:lnTo>
                  <a:lnTo>
                    <a:pt x="4876" y="649"/>
                  </a:lnTo>
                  <a:lnTo>
                    <a:pt x="4876" y="565"/>
                  </a:lnTo>
                  <a:lnTo>
                    <a:pt x="4938" y="502"/>
                  </a:lnTo>
                  <a:lnTo>
                    <a:pt x="5022" y="502"/>
                  </a:lnTo>
                  <a:lnTo>
                    <a:pt x="5085" y="419"/>
                  </a:lnTo>
                  <a:lnTo>
                    <a:pt x="5022" y="335"/>
                  </a:lnTo>
                  <a:lnTo>
                    <a:pt x="5043" y="251"/>
                  </a:lnTo>
                  <a:lnTo>
                    <a:pt x="4897" y="188"/>
                  </a:lnTo>
                  <a:lnTo>
                    <a:pt x="4813" y="188"/>
                  </a:lnTo>
                  <a:lnTo>
                    <a:pt x="4562" y="419"/>
                  </a:lnTo>
                  <a:lnTo>
                    <a:pt x="4415" y="460"/>
                  </a:lnTo>
                  <a:lnTo>
                    <a:pt x="4374" y="565"/>
                  </a:lnTo>
                  <a:lnTo>
                    <a:pt x="4394" y="628"/>
                  </a:lnTo>
                  <a:lnTo>
                    <a:pt x="4290" y="628"/>
                  </a:lnTo>
                  <a:lnTo>
                    <a:pt x="4248" y="607"/>
                  </a:lnTo>
                  <a:lnTo>
                    <a:pt x="4143" y="649"/>
                  </a:lnTo>
                  <a:lnTo>
                    <a:pt x="4039" y="816"/>
                  </a:lnTo>
                  <a:lnTo>
                    <a:pt x="4081" y="942"/>
                  </a:lnTo>
                  <a:lnTo>
                    <a:pt x="4081" y="1067"/>
                  </a:lnTo>
                  <a:lnTo>
                    <a:pt x="4143" y="1130"/>
                  </a:lnTo>
                  <a:lnTo>
                    <a:pt x="4206" y="1297"/>
                  </a:lnTo>
                  <a:lnTo>
                    <a:pt x="4143" y="1465"/>
                  </a:lnTo>
                  <a:lnTo>
                    <a:pt x="4039" y="1465"/>
                  </a:lnTo>
                  <a:lnTo>
                    <a:pt x="3871" y="1507"/>
                  </a:lnTo>
                  <a:lnTo>
                    <a:pt x="3788" y="1507"/>
                  </a:lnTo>
                  <a:lnTo>
                    <a:pt x="3746" y="1569"/>
                  </a:lnTo>
                  <a:lnTo>
                    <a:pt x="3788" y="1674"/>
                  </a:lnTo>
                  <a:lnTo>
                    <a:pt x="3788" y="1758"/>
                  </a:lnTo>
                  <a:lnTo>
                    <a:pt x="3892" y="1883"/>
                  </a:lnTo>
                  <a:lnTo>
                    <a:pt x="3955" y="2072"/>
                  </a:lnTo>
                  <a:lnTo>
                    <a:pt x="3767" y="2134"/>
                  </a:lnTo>
                  <a:lnTo>
                    <a:pt x="3788" y="2197"/>
                  </a:lnTo>
                  <a:lnTo>
                    <a:pt x="3829" y="2239"/>
                  </a:lnTo>
                  <a:lnTo>
                    <a:pt x="3746" y="2281"/>
                  </a:lnTo>
                  <a:lnTo>
                    <a:pt x="3662" y="2134"/>
                  </a:lnTo>
                  <a:lnTo>
                    <a:pt x="3453" y="2092"/>
                  </a:lnTo>
                  <a:lnTo>
                    <a:pt x="3411" y="2113"/>
                  </a:lnTo>
                  <a:lnTo>
                    <a:pt x="3265" y="2092"/>
                  </a:lnTo>
                  <a:lnTo>
                    <a:pt x="3244" y="2009"/>
                  </a:lnTo>
                  <a:lnTo>
                    <a:pt x="3202" y="1967"/>
                  </a:lnTo>
                  <a:lnTo>
                    <a:pt x="3118" y="2030"/>
                  </a:lnTo>
                  <a:lnTo>
                    <a:pt x="2993" y="2092"/>
                  </a:lnTo>
                  <a:lnTo>
                    <a:pt x="2930" y="2030"/>
                  </a:lnTo>
                  <a:lnTo>
                    <a:pt x="2930" y="1820"/>
                  </a:lnTo>
                  <a:lnTo>
                    <a:pt x="3034" y="1758"/>
                  </a:lnTo>
                  <a:lnTo>
                    <a:pt x="3118" y="1507"/>
                  </a:lnTo>
                  <a:lnTo>
                    <a:pt x="3034" y="1507"/>
                  </a:lnTo>
                  <a:lnTo>
                    <a:pt x="2909" y="1465"/>
                  </a:lnTo>
                  <a:lnTo>
                    <a:pt x="2804" y="1486"/>
                  </a:lnTo>
                  <a:lnTo>
                    <a:pt x="2783" y="1402"/>
                  </a:lnTo>
                  <a:lnTo>
                    <a:pt x="2888" y="1381"/>
                  </a:lnTo>
                  <a:lnTo>
                    <a:pt x="2993" y="1402"/>
                  </a:lnTo>
                  <a:lnTo>
                    <a:pt x="3034" y="1339"/>
                  </a:lnTo>
                  <a:lnTo>
                    <a:pt x="3013" y="1088"/>
                  </a:lnTo>
                  <a:lnTo>
                    <a:pt x="2909" y="963"/>
                  </a:lnTo>
                  <a:lnTo>
                    <a:pt x="2951" y="879"/>
                  </a:lnTo>
                  <a:lnTo>
                    <a:pt x="3013" y="858"/>
                  </a:lnTo>
                  <a:lnTo>
                    <a:pt x="3034" y="774"/>
                  </a:lnTo>
                  <a:lnTo>
                    <a:pt x="2951" y="711"/>
                  </a:lnTo>
                  <a:lnTo>
                    <a:pt x="2951" y="649"/>
                  </a:lnTo>
                  <a:lnTo>
                    <a:pt x="2909" y="565"/>
                  </a:lnTo>
                  <a:lnTo>
                    <a:pt x="2825" y="565"/>
                  </a:lnTo>
                  <a:lnTo>
                    <a:pt x="2783" y="523"/>
                  </a:lnTo>
                  <a:lnTo>
                    <a:pt x="2700" y="565"/>
                  </a:lnTo>
                  <a:lnTo>
                    <a:pt x="2490" y="565"/>
                  </a:lnTo>
                  <a:lnTo>
                    <a:pt x="2428" y="502"/>
                  </a:lnTo>
                  <a:lnTo>
                    <a:pt x="2532" y="335"/>
                  </a:lnTo>
                  <a:lnTo>
                    <a:pt x="2616" y="293"/>
                  </a:lnTo>
                  <a:lnTo>
                    <a:pt x="2574" y="126"/>
                  </a:lnTo>
                  <a:lnTo>
                    <a:pt x="2469" y="21"/>
                  </a:lnTo>
                  <a:lnTo>
                    <a:pt x="2281" y="21"/>
                  </a:lnTo>
                  <a:lnTo>
                    <a:pt x="2177"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80" name="Google Shape;10445;p32">
              <a:extLst>
                <a:ext uri="{FF2B5EF4-FFF2-40B4-BE49-F238E27FC236}">
                  <a16:creationId xmlns:a16="http://schemas.microsoft.com/office/drawing/2014/main" id="{6861C313-A0E1-0866-1512-F15EF9024766}"/>
                </a:ext>
              </a:extLst>
            </p:cNvPr>
            <p:cNvSpPr/>
            <p:nvPr/>
          </p:nvSpPr>
          <p:spPr>
            <a:xfrm>
              <a:off x="2638002" y="1637900"/>
              <a:ext cx="69075" cy="67500"/>
            </a:xfrm>
            <a:custGeom>
              <a:avLst/>
              <a:gdLst/>
              <a:ahLst/>
              <a:cxnLst/>
              <a:rect l="l" t="t" r="r" b="b"/>
              <a:pathLst>
                <a:path w="2763" h="2700" extrusionOk="0">
                  <a:moveTo>
                    <a:pt x="1884" y="1"/>
                  </a:moveTo>
                  <a:lnTo>
                    <a:pt x="1758" y="84"/>
                  </a:lnTo>
                  <a:lnTo>
                    <a:pt x="1654" y="84"/>
                  </a:lnTo>
                  <a:lnTo>
                    <a:pt x="1612" y="126"/>
                  </a:lnTo>
                  <a:lnTo>
                    <a:pt x="1507" y="126"/>
                  </a:lnTo>
                  <a:lnTo>
                    <a:pt x="1423" y="189"/>
                  </a:lnTo>
                  <a:lnTo>
                    <a:pt x="1423" y="335"/>
                  </a:lnTo>
                  <a:lnTo>
                    <a:pt x="1403" y="398"/>
                  </a:lnTo>
                  <a:lnTo>
                    <a:pt x="1423" y="545"/>
                  </a:lnTo>
                  <a:lnTo>
                    <a:pt x="1528" y="649"/>
                  </a:lnTo>
                  <a:lnTo>
                    <a:pt x="1549" y="733"/>
                  </a:lnTo>
                  <a:lnTo>
                    <a:pt x="1549" y="733"/>
                  </a:lnTo>
                  <a:lnTo>
                    <a:pt x="1444" y="691"/>
                  </a:lnTo>
                  <a:lnTo>
                    <a:pt x="1361" y="691"/>
                  </a:lnTo>
                  <a:lnTo>
                    <a:pt x="1340" y="733"/>
                  </a:lnTo>
                  <a:lnTo>
                    <a:pt x="1528" y="858"/>
                  </a:lnTo>
                  <a:lnTo>
                    <a:pt x="1528" y="963"/>
                  </a:lnTo>
                  <a:lnTo>
                    <a:pt x="1423" y="1005"/>
                  </a:lnTo>
                  <a:lnTo>
                    <a:pt x="1403" y="1151"/>
                  </a:lnTo>
                  <a:lnTo>
                    <a:pt x="1444" y="1235"/>
                  </a:lnTo>
                  <a:lnTo>
                    <a:pt x="1340" y="1319"/>
                  </a:lnTo>
                  <a:lnTo>
                    <a:pt x="1235" y="1256"/>
                  </a:lnTo>
                  <a:lnTo>
                    <a:pt x="1235" y="1214"/>
                  </a:lnTo>
                  <a:lnTo>
                    <a:pt x="1256" y="1110"/>
                  </a:lnTo>
                  <a:lnTo>
                    <a:pt x="1235" y="796"/>
                  </a:lnTo>
                  <a:lnTo>
                    <a:pt x="1151" y="712"/>
                  </a:lnTo>
                  <a:lnTo>
                    <a:pt x="1131" y="628"/>
                  </a:lnTo>
                  <a:lnTo>
                    <a:pt x="1151" y="586"/>
                  </a:lnTo>
                  <a:lnTo>
                    <a:pt x="1151" y="482"/>
                  </a:lnTo>
                  <a:lnTo>
                    <a:pt x="1110" y="419"/>
                  </a:lnTo>
                  <a:lnTo>
                    <a:pt x="1089" y="314"/>
                  </a:lnTo>
                  <a:lnTo>
                    <a:pt x="1026" y="273"/>
                  </a:lnTo>
                  <a:lnTo>
                    <a:pt x="900" y="314"/>
                  </a:lnTo>
                  <a:lnTo>
                    <a:pt x="879" y="377"/>
                  </a:lnTo>
                  <a:lnTo>
                    <a:pt x="775" y="461"/>
                  </a:lnTo>
                  <a:lnTo>
                    <a:pt x="733" y="524"/>
                  </a:lnTo>
                  <a:lnTo>
                    <a:pt x="796" y="566"/>
                  </a:lnTo>
                  <a:lnTo>
                    <a:pt x="838" y="566"/>
                  </a:lnTo>
                  <a:lnTo>
                    <a:pt x="900" y="628"/>
                  </a:lnTo>
                  <a:lnTo>
                    <a:pt x="796" y="670"/>
                  </a:lnTo>
                  <a:lnTo>
                    <a:pt x="775" y="733"/>
                  </a:lnTo>
                  <a:lnTo>
                    <a:pt x="670" y="796"/>
                  </a:lnTo>
                  <a:lnTo>
                    <a:pt x="628" y="942"/>
                  </a:lnTo>
                  <a:lnTo>
                    <a:pt x="733" y="984"/>
                  </a:lnTo>
                  <a:lnTo>
                    <a:pt x="733" y="1026"/>
                  </a:lnTo>
                  <a:lnTo>
                    <a:pt x="607" y="1068"/>
                  </a:lnTo>
                  <a:lnTo>
                    <a:pt x="587" y="1172"/>
                  </a:lnTo>
                  <a:lnTo>
                    <a:pt x="628" y="1256"/>
                  </a:lnTo>
                  <a:lnTo>
                    <a:pt x="670" y="1361"/>
                  </a:lnTo>
                  <a:lnTo>
                    <a:pt x="607" y="1423"/>
                  </a:lnTo>
                  <a:lnTo>
                    <a:pt x="566" y="1382"/>
                  </a:lnTo>
                  <a:lnTo>
                    <a:pt x="566" y="1235"/>
                  </a:lnTo>
                  <a:lnTo>
                    <a:pt x="503" y="1214"/>
                  </a:lnTo>
                  <a:lnTo>
                    <a:pt x="503" y="1110"/>
                  </a:lnTo>
                  <a:lnTo>
                    <a:pt x="461" y="1130"/>
                  </a:lnTo>
                  <a:lnTo>
                    <a:pt x="294" y="1130"/>
                  </a:lnTo>
                  <a:lnTo>
                    <a:pt x="273" y="1214"/>
                  </a:lnTo>
                  <a:lnTo>
                    <a:pt x="335" y="1256"/>
                  </a:lnTo>
                  <a:lnTo>
                    <a:pt x="252" y="1298"/>
                  </a:lnTo>
                  <a:lnTo>
                    <a:pt x="168" y="1235"/>
                  </a:lnTo>
                  <a:lnTo>
                    <a:pt x="84" y="1298"/>
                  </a:lnTo>
                  <a:lnTo>
                    <a:pt x="1" y="1256"/>
                  </a:lnTo>
                  <a:lnTo>
                    <a:pt x="1" y="1402"/>
                  </a:lnTo>
                  <a:lnTo>
                    <a:pt x="63" y="1444"/>
                  </a:lnTo>
                  <a:lnTo>
                    <a:pt x="147" y="1444"/>
                  </a:lnTo>
                  <a:lnTo>
                    <a:pt x="189" y="1465"/>
                  </a:lnTo>
                  <a:lnTo>
                    <a:pt x="252" y="1444"/>
                  </a:lnTo>
                  <a:lnTo>
                    <a:pt x="356" y="1444"/>
                  </a:lnTo>
                  <a:lnTo>
                    <a:pt x="419" y="1465"/>
                  </a:lnTo>
                  <a:lnTo>
                    <a:pt x="503" y="1444"/>
                  </a:lnTo>
                  <a:lnTo>
                    <a:pt x="628" y="1507"/>
                  </a:lnTo>
                  <a:lnTo>
                    <a:pt x="796" y="1465"/>
                  </a:lnTo>
                  <a:lnTo>
                    <a:pt x="879" y="1528"/>
                  </a:lnTo>
                  <a:lnTo>
                    <a:pt x="984" y="1528"/>
                  </a:lnTo>
                  <a:lnTo>
                    <a:pt x="1444" y="1612"/>
                  </a:lnTo>
                  <a:lnTo>
                    <a:pt x="1507" y="1654"/>
                  </a:lnTo>
                  <a:lnTo>
                    <a:pt x="1423" y="1695"/>
                  </a:lnTo>
                  <a:lnTo>
                    <a:pt x="1298" y="1674"/>
                  </a:lnTo>
                  <a:lnTo>
                    <a:pt x="1151" y="1674"/>
                  </a:lnTo>
                  <a:lnTo>
                    <a:pt x="1047" y="1737"/>
                  </a:lnTo>
                  <a:lnTo>
                    <a:pt x="879" y="1758"/>
                  </a:lnTo>
                  <a:lnTo>
                    <a:pt x="921" y="1758"/>
                  </a:lnTo>
                  <a:lnTo>
                    <a:pt x="984" y="1800"/>
                  </a:lnTo>
                  <a:lnTo>
                    <a:pt x="921" y="1842"/>
                  </a:lnTo>
                  <a:lnTo>
                    <a:pt x="754" y="1779"/>
                  </a:lnTo>
                  <a:lnTo>
                    <a:pt x="670" y="1758"/>
                  </a:lnTo>
                  <a:lnTo>
                    <a:pt x="587" y="1800"/>
                  </a:lnTo>
                  <a:lnTo>
                    <a:pt x="607" y="1863"/>
                  </a:lnTo>
                  <a:lnTo>
                    <a:pt x="587" y="1905"/>
                  </a:lnTo>
                  <a:lnTo>
                    <a:pt x="524" y="1863"/>
                  </a:lnTo>
                  <a:lnTo>
                    <a:pt x="482" y="1863"/>
                  </a:lnTo>
                  <a:lnTo>
                    <a:pt x="503" y="1905"/>
                  </a:lnTo>
                  <a:lnTo>
                    <a:pt x="503" y="1967"/>
                  </a:lnTo>
                  <a:lnTo>
                    <a:pt x="566" y="2009"/>
                  </a:lnTo>
                  <a:lnTo>
                    <a:pt x="649" y="2051"/>
                  </a:lnTo>
                  <a:lnTo>
                    <a:pt x="607" y="2114"/>
                  </a:lnTo>
                  <a:lnTo>
                    <a:pt x="670" y="2198"/>
                  </a:lnTo>
                  <a:lnTo>
                    <a:pt x="607" y="2198"/>
                  </a:lnTo>
                  <a:lnTo>
                    <a:pt x="566" y="2114"/>
                  </a:lnTo>
                  <a:lnTo>
                    <a:pt x="503" y="2114"/>
                  </a:lnTo>
                  <a:lnTo>
                    <a:pt x="461" y="2218"/>
                  </a:lnTo>
                  <a:lnTo>
                    <a:pt x="461" y="2281"/>
                  </a:lnTo>
                  <a:lnTo>
                    <a:pt x="440" y="2323"/>
                  </a:lnTo>
                  <a:lnTo>
                    <a:pt x="440" y="2428"/>
                  </a:lnTo>
                  <a:lnTo>
                    <a:pt x="503" y="2491"/>
                  </a:lnTo>
                  <a:lnTo>
                    <a:pt x="607" y="2491"/>
                  </a:lnTo>
                  <a:lnTo>
                    <a:pt x="670" y="2532"/>
                  </a:lnTo>
                  <a:lnTo>
                    <a:pt x="712" y="2532"/>
                  </a:lnTo>
                  <a:lnTo>
                    <a:pt x="775" y="2470"/>
                  </a:lnTo>
                  <a:lnTo>
                    <a:pt x="900" y="2407"/>
                  </a:lnTo>
                  <a:lnTo>
                    <a:pt x="817" y="2511"/>
                  </a:lnTo>
                  <a:lnTo>
                    <a:pt x="859" y="2595"/>
                  </a:lnTo>
                  <a:lnTo>
                    <a:pt x="921" y="2595"/>
                  </a:lnTo>
                  <a:lnTo>
                    <a:pt x="1005" y="2511"/>
                  </a:lnTo>
                  <a:lnTo>
                    <a:pt x="1026" y="2574"/>
                  </a:lnTo>
                  <a:lnTo>
                    <a:pt x="1068" y="2679"/>
                  </a:lnTo>
                  <a:lnTo>
                    <a:pt x="1382" y="2700"/>
                  </a:lnTo>
                  <a:lnTo>
                    <a:pt x="1444" y="2595"/>
                  </a:lnTo>
                  <a:lnTo>
                    <a:pt x="1423" y="2511"/>
                  </a:lnTo>
                  <a:lnTo>
                    <a:pt x="1444" y="2407"/>
                  </a:lnTo>
                  <a:lnTo>
                    <a:pt x="1507" y="2365"/>
                  </a:lnTo>
                  <a:lnTo>
                    <a:pt x="1528" y="2407"/>
                  </a:lnTo>
                  <a:lnTo>
                    <a:pt x="1528" y="2511"/>
                  </a:lnTo>
                  <a:lnTo>
                    <a:pt x="1570" y="2616"/>
                  </a:lnTo>
                  <a:lnTo>
                    <a:pt x="1612" y="2574"/>
                  </a:lnTo>
                  <a:lnTo>
                    <a:pt x="1612" y="2470"/>
                  </a:lnTo>
                  <a:lnTo>
                    <a:pt x="1612" y="2407"/>
                  </a:lnTo>
                  <a:lnTo>
                    <a:pt x="1654" y="2323"/>
                  </a:lnTo>
                  <a:lnTo>
                    <a:pt x="1675" y="2281"/>
                  </a:lnTo>
                  <a:lnTo>
                    <a:pt x="1570" y="2302"/>
                  </a:lnTo>
                  <a:lnTo>
                    <a:pt x="1486" y="2344"/>
                  </a:lnTo>
                  <a:lnTo>
                    <a:pt x="1528" y="2239"/>
                  </a:lnTo>
                  <a:lnTo>
                    <a:pt x="1633" y="2198"/>
                  </a:lnTo>
                  <a:lnTo>
                    <a:pt x="1695" y="2135"/>
                  </a:lnTo>
                  <a:lnTo>
                    <a:pt x="1758" y="2072"/>
                  </a:lnTo>
                  <a:lnTo>
                    <a:pt x="1758" y="1988"/>
                  </a:lnTo>
                  <a:lnTo>
                    <a:pt x="1821" y="1967"/>
                  </a:lnTo>
                  <a:lnTo>
                    <a:pt x="1905" y="1988"/>
                  </a:lnTo>
                  <a:lnTo>
                    <a:pt x="1905" y="2072"/>
                  </a:lnTo>
                  <a:lnTo>
                    <a:pt x="1905" y="2156"/>
                  </a:lnTo>
                  <a:lnTo>
                    <a:pt x="1947" y="2093"/>
                  </a:lnTo>
                  <a:lnTo>
                    <a:pt x="2072" y="1926"/>
                  </a:lnTo>
                  <a:lnTo>
                    <a:pt x="2072" y="1863"/>
                  </a:lnTo>
                  <a:lnTo>
                    <a:pt x="1947" y="1779"/>
                  </a:lnTo>
                  <a:lnTo>
                    <a:pt x="1947" y="1737"/>
                  </a:lnTo>
                  <a:lnTo>
                    <a:pt x="1988" y="1674"/>
                  </a:lnTo>
                  <a:lnTo>
                    <a:pt x="2051" y="1716"/>
                  </a:lnTo>
                  <a:lnTo>
                    <a:pt x="2135" y="1716"/>
                  </a:lnTo>
                  <a:lnTo>
                    <a:pt x="2156" y="1612"/>
                  </a:lnTo>
                  <a:lnTo>
                    <a:pt x="2156" y="1549"/>
                  </a:lnTo>
                  <a:lnTo>
                    <a:pt x="2260" y="1423"/>
                  </a:lnTo>
                  <a:lnTo>
                    <a:pt x="2281" y="1340"/>
                  </a:lnTo>
                  <a:lnTo>
                    <a:pt x="2407" y="1214"/>
                  </a:lnTo>
                  <a:lnTo>
                    <a:pt x="2511" y="1151"/>
                  </a:lnTo>
                  <a:lnTo>
                    <a:pt x="2553" y="1089"/>
                  </a:lnTo>
                  <a:lnTo>
                    <a:pt x="2511" y="942"/>
                  </a:lnTo>
                  <a:lnTo>
                    <a:pt x="2616" y="775"/>
                  </a:lnTo>
                  <a:lnTo>
                    <a:pt x="2742" y="691"/>
                  </a:lnTo>
                  <a:lnTo>
                    <a:pt x="2763" y="586"/>
                  </a:lnTo>
                  <a:lnTo>
                    <a:pt x="2700" y="482"/>
                  </a:lnTo>
                  <a:lnTo>
                    <a:pt x="2595" y="461"/>
                  </a:lnTo>
                  <a:lnTo>
                    <a:pt x="2553" y="356"/>
                  </a:lnTo>
                  <a:lnTo>
                    <a:pt x="2595" y="356"/>
                  </a:lnTo>
                  <a:lnTo>
                    <a:pt x="2616" y="294"/>
                  </a:lnTo>
                  <a:lnTo>
                    <a:pt x="2595" y="252"/>
                  </a:lnTo>
                  <a:lnTo>
                    <a:pt x="2616" y="168"/>
                  </a:lnTo>
                  <a:lnTo>
                    <a:pt x="2595" y="84"/>
                  </a:lnTo>
                  <a:lnTo>
                    <a:pt x="2511" y="84"/>
                  </a:lnTo>
                  <a:lnTo>
                    <a:pt x="2553" y="147"/>
                  </a:lnTo>
                  <a:lnTo>
                    <a:pt x="2553" y="252"/>
                  </a:lnTo>
                  <a:lnTo>
                    <a:pt x="2470" y="273"/>
                  </a:lnTo>
                  <a:lnTo>
                    <a:pt x="2386" y="189"/>
                  </a:lnTo>
                  <a:lnTo>
                    <a:pt x="2302" y="273"/>
                  </a:lnTo>
                  <a:lnTo>
                    <a:pt x="2302" y="461"/>
                  </a:lnTo>
                  <a:lnTo>
                    <a:pt x="2260" y="503"/>
                  </a:lnTo>
                  <a:lnTo>
                    <a:pt x="2198" y="503"/>
                  </a:lnTo>
                  <a:lnTo>
                    <a:pt x="2156" y="566"/>
                  </a:lnTo>
                  <a:lnTo>
                    <a:pt x="2093" y="566"/>
                  </a:lnTo>
                  <a:lnTo>
                    <a:pt x="2093" y="482"/>
                  </a:lnTo>
                  <a:lnTo>
                    <a:pt x="2177" y="398"/>
                  </a:lnTo>
                  <a:lnTo>
                    <a:pt x="2219" y="168"/>
                  </a:lnTo>
                  <a:lnTo>
                    <a:pt x="2156" y="105"/>
                  </a:lnTo>
                  <a:lnTo>
                    <a:pt x="2072" y="126"/>
                  </a:lnTo>
                  <a:lnTo>
                    <a:pt x="1988" y="84"/>
                  </a:lnTo>
                  <a:lnTo>
                    <a:pt x="1967"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81" name="Google Shape;10446;p32">
              <a:extLst>
                <a:ext uri="{FF2B5EF4-FFF2-40B4-BE49-F238E27FC236}">
                  <a16:creationId xmlns:a16="http://schemas.microsoft.com/office/drawing/2014/main" id="{21C713AC-85B7-1A9F-9DC3-9DBFE0EABE6F}"/>
                </a:ext>
              </a:extLst>
            </p:cNvPr>
            <p:cNvSpPr/>
            <p:nvPr/>
          </p:nvSpPr>
          <p:spPr>
            <a:xfrm>
              <a:off x="2686127" y="1510800"/>
              <a:ext cx="62275" cy="87900"/>
            </a:xfrm>
            <a:custGeom>
              <a:avLst/>
              <a:gdLst/>
              <a:ahLst/>
              <a:cxnLst/>
              <a:rect l="l" t="t" r="r" b="b"/>
              <a:pathLst>
                <a:path w="2491" h="3516" extrusionOk="0">
                  <a:moveTo>
                    <a:pt x="1026" y="0"/>
                  </a:moveTo>
                  <a:lnTo>
                    <a:pt x="921" y="63"/>
                  </a:lnTo>
                  <a:lnTo>
                    <a:pt x="879" y="147"/>
                  </a:lnTo>
                  <a:lnTo>
                    <a:pt x="754" y="230"/>
                  </a:lnTo>
                  <a:lnTo>
                    <a:pt x="733" y="335"/>
                  </a:lnTo>
                  <a:lnTo>
                    <a:pt x="607" y="481"/>
                  </a:lnTo>
                  <a:lnTo>
                    <a:pt x="607" y="586"/>
                  </a:lnTo>
                  <a:lnTo>
                    <a:pt x="712" y="649"/>
                  </a:lnTo>
                  <a:lnTo>
                    <a:pt x="754" y="586"/>
                  </a:lnTo>
                  <a:lnTo>
                    <a:pt x="879" y="565"/>
                  </a:lnTo>
                  <a:lnTo>
                    <a:pt x="921" y="628"/>
                  </a:lnTo>
                  <a:lnTo>
                    <a:pt x="775" y="753"/>
                  </a:lnTo>
                  <a:lnTo>
                    <a:pt x="649" y="837"/>
                  </a:lnTo>
                  <a:lnTo>
                    <a:pt x="545" y="984"/>
                  </a:lnTo>
                  <a:lnTo>
                    <a:pt x="545" y="1046"/>
                  </a:lnTo>
                  <a:lnTo>
                    <a:pt x="712" y="963"/>
                  </a:lnTo>
                  <a:lnTo>
                    <a:pt x="858" y="837"/>
                  </a:lnTo>
                  <a:lnTo>
                    <a:pt x="942" y="837"/>
                  </a:lnTo>
                  <a:lnTo>
                    <a:pt x="1026" y="774"/>
                  </a:lnTo>
                  <a:lnTo>
                    <a:pt x="1068" y="858"/>
                  </a:lnTo>
                  <a:lnTo>
                    <a:pt x="1047" y="984"/>
                  </a:lnTo>
                  <a:lnTo>
                    <a:pt x="963" y="984"/>
                  </a:lnTo>
                  <a:lnTo>
                    <a:pt x="838" y="1109"/>
                  </a:lnTo>
                  <a:lnTo>
                    <a:pt x="775" y="1193"/>
                  </a:lnTo>
                  <a:lnTo>
                    <a:pt x="838" y="1276"/>
                  </a:lnTo>
                  <a:lnTo>
                    <a:pt x="984" y="1256"/>
                  </a:lnTo>
                  <a:lnTo>
                    <a:pt x="1089" y="1297"/>
                  </a:lnTo>
                  <a:lnTo>
                    <a:pt x="963" y="1381"/>
                  </a:lnTo>
                  <a:lnTo>
                    <a:pt x="817" y="1465"/>
                  </a:lnTo>
                  <a:lnTo>
                    <a:pt x="712" y="1402"/>
                  </a:lnTo>
                  <a:lnTo>
                    <a:pt x="712" y="1486"/>
                  </a:lnTo>
                  <a:lnTo>
                    <a:pt x="838" y="1528"/>
                  </a:lnTo>
                  <a:lnTo>
                    <a:pt x="838" y="1590"/>
                  </a:lnTo>
                  <a:lnTo>
                    <a:pt x="649" y="1779"/>
                  </a:lnTo>
                  <a:lnTo>
                    <a:pt x="607" y="1779"/>
                  </a:lnTo>
                  <a:lnTo>
                    <a:pt x="545" y="1611"/>
                  </a:lnTo>
                  <a:lnTo>
                    <a:pt x="440" y="1569"/>
                  </a:lnTo>
                  <a:lnTo>
                    <a:pt x="335" y="1423"/>
                  </a:lnTo>
                  <a:lnTo>
                    <a:pt x="126" y="1528"/>
                  </a:lnTo>
                  <a:lnTo>
                    <a:pt x="126" y="1590"/>
                  </a:lnTo>
                  <a:lnTo>
                    <a:pt x="1" y="1800"/>
                  </a:lnTo>
                  <a:lnTo>
                    <a:pt x="105" y="1925"/>
                  </a:lnTo>
                  <a:lnTo>
                    <a:pt x="105" y="2051"/>
                  </a:lnTo>
                  <a:lnTo>
                    <a:pt x="189" y="2093"/>
                  </a:lnTo>
                  <a:lnTo>
                    <a:pt x="294" y="2009"/>
                  </a:lnTo>
                  <a:lnTo>
                    <a:pt x="356" y="2009"/>
                  </a:lnTo>
                  <a:lnTo>
                    <a:pt x="545" y="2051"/>
                  </a:lnTo>
                  <a:lnTo>
                    <a:pt x="733" y="2051"/>
                  </a:lnTo>
                  <a:lnTo>
                    <a:pt x="754" y="2113"/>
                  </a:lnTo>
                  <a:lnTo>
                    <a:pt x="942" y="2051"/>
                  </a:lnTo>
                  <a:lnTo>
                    <a:pt x="942" y="2134"/>
                  </a:lnTo>
                  <a:lnTo>
                    <a:pt x="838" y="2155"/>
                  </a:lnTo>
                  <a:lnTo>
                    <a:pt x="775" y="2239"/>
                  </a:lnTo>
                  <a:lnTo>
                    <a:pt x="817" y="2344"/>
                  </a:lnTo>
                  <a:lnTo>
                    <a:pt x="963" y="2323"/>
                  </a:lnTo>
                  <a:lnTo>
                    <a:pt x="1089" y="2427"/>
                  </a:lnTo>
                  <a:lnTo>
                    <a:pt x="1172" y="2616"/>
                  </a:lnTo>
                  <a:lnTo>
                    <a:pt x="1256" y="2616"/>
                  </a:lnTo>
                  <a:lnTo>
                    <a:pt x="1298" y="2657"/>
                  </a:lnTo>
                  <a:lnTo>
                    <a:pt x="1256" y="2741"/>
                  </a:lnTo>
                  <a:lnTo>
                    <a:pt x="1256" y="2867"/>
                  </a:lnTo>
                  <a:lnTo>
                    <a:pt x="1068" y="3201"/>
                  </a:lnTo>
                  <a:lnTo>
                    <a:pt x="1130" y="3390"/>
                  </a:lnTo>
                  <a:lnTo>
                    <a:pt x="1172" y="3494"/>
                  </a:lnTo>
                  <a:lnTo>
                    <a:pt x="1256" y="3494"/>
                  </a:lnTo>
                  <a:lnTo>
                    <a:pt x="1361" y="3473"/>
                  </a:lnTo>
                  <a:lnTo>
                    <a:pt x="1403" y="3515"/>
                  </a:lnTo>
                  <a:lnTo>
                    <a:pt x="1486" y="3515"/>
                  </a:lnTo>
                  <a:lnTo>
                    <a:pt x="1654" y="3411"/>
                  </a:lnTo>
                  <a:lnTo>
                    <a:pt x="1654" y="3348"/>
                  </a:lnTo>
                  <a:lnTo>
                    <a:pt x="1758" y="3285"/>
                  </a:lnTo>
                  <a:lnTo>
                    <a:pt x="1821" y="3160"/>
                  </a:lnTo>
                  <a:lnTo>
                    <a:pt x="1863" y="3034"/>
                  </a:lnTo>
                  <a:lnTo>
                    <a:pt x="1884" y="2846"/>
                  </a:lnTo>
                  <a:lnTo>
                    <a:pt x="1988" y="2678"/>
                  </a:lnTo>
                  <a:lnTo>
                    <a:pt x="1905" y="2657"/>
                  </a:lnTo>
                  <a:lnTo>
                    <a:pt x="1905" y="2574"/>
                  </a:lnTo>
                  <a:lnTo>
                    <a:pt x="1988" y="2532"/>
                  </a:lnTo>
                  <a:lnTo>
                    <a:pt x="2072" y="2365"/>
                  </a:lnTo>
                  <a:lnTo>
                    <a:pt x="2135" y="2365"/>
                  </a:lnTo>
                  <a:lnTo>
                    <a:pt x="2219" y="2260"/>
                  </a:lnTo>
                  <a:lnTo>
                    <a:pt x="2344" y="2197"/>
                  </a:lnTo>
                  <a:lnTo>
                    <a:pt x="2386" y="2030"/>
                  </a:lnTo>
                  <a:lnTo>
                    <a:pt x="2386" y="1925"/>
                  </a:lnTo>
                  <a:lnTo>
                    <a:pt x="2491" y="1841"/>
                  </a:lnTo>
                  <a:lnTo>
                    <a:pt x="2491" y="1800"/>
                  </a:lnTo>
                  <a:lnTo>
                    <a:pt x="2428" y="1695"/>
                  </a:lnTo>
                  <a:lnTo>
                    <a:pt x="2407" y="1569"/>
                  </a:lnTo>
                  <a:lnTo>
                    <a:pt x="2344" y="1569"/>
                  </a:lnTo>
                  <a:lnTo>
                    <a:pt x="2239" y="1507"/>
                  </a:lnTo>
                  <a:lnTo>
                    <a:pt x="2114" y="1507"/>
                  </a:lnTo>
                  <a:lnTo>
                    <a:pt x="2093" y="1465"/>
                  </a:lnTo>
                  <a:lnTo>
                    <a:pt x="2135" y="1360"/>
                  </a:lnTo>
                  <a:lnTo>
                    <a:pt x="2302" y="1276"/>
                  </a:lnTo>
                  <a:lnTo>
                    <a:pt x="2302" y="1193"/>
                  </a:lnTo>
                  <a:lnTo>
                    <a:pt x="2239" y="1109"/>
                  </a:lnTo>
                  <a:lnTo>
                    <a:pt x="2239" y="984"/>
                  </a:lnTo>
                  <a:lnTo>
                    <a:pt x="2281" y="879"/>
                  </a:lnTo>
                  <a:lnTo>
                    <a:pt x="2177" y="774"/>
                  </a:lnTo>
                  <a:lnTo>
                    <a:pt x="2093" y="774"/>
                  </a:lnTo>
                  <a:lnTo>
                    <a:pt x="1967" y="858"/>
                  </a:lnTo>
                  <a:lnTo>
                    <a:pt x="1779" y="900"/>
                  </a:lnTo>
                  <a:lnTo>
                    <a:pt x="1758" y="984"/>
                  </a:lnTo>
                  <a:lnTo>
                    <a:pt x="1675" y="1088"/>
                  </a:lnTo>
                  <a:lnTo>
                    <a:pt x="1591" y="1067"/>
                  </a:lnTo>
                  <a:lnTo>
                    <a:pt x="1570" y="963"/>
                  </a:lnTo>
                  <a:lnTo>
                    <a:pt x="1695" y="900"/>
                  </a:lnTo>
                  <a:lnTo>
                    <a:pt x="1758" y="837"/>
                  </a:lnTo>
                  <a:lnTo>
                    <a:pt x="1758" y="670"/>
                  </a:lnTo>
                  <a:lnTo>
                    <a:pt x="1800" y="460"/>
                  </a:lnTo>
                  <a:lnTo>
                    <a:pt x="1758" y="356"/>
                  </a:lnTo>
                  <a:lnTo>
                    <a:pt x="1695" y="272"/>
                  </a:lnTo>
                  <a:lnTo>
                    <a:pt x="1654" y="168"/>
                  </a:lnTo>
                  <a:lnTo>
                    <a:pt x="1507" y="105"/>
                  </a:lnTo>
                  <a:lnTo>
                    <a:pt x="1403" y="147"/>
                  </a:lnTo>
                  <a:lnTo>
                    <a:pt x="1277" y="105"/>
                  </a:lnTo>
                  <a:lnTo>
                    <a:pt x="1130" y="230"/>
                  </a:lnTo>
                  <a:lnTo>
                    <a:pt x="1047" y="209"/>
                  </a:lnTo>
                  <a:lnTo>
                    <a:pt x="1047" y="21"/>
                  </a:lnTo>
                  <a:lnTo>
                    <a:pt x="1026"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82" name="Google Shape;10447;p32">
              <a:extLst>
                <a:ext uri="{FF2B5EF4-FFF2-40B4-BE49-F238E27FC236}">
                  <a16:creationId xmlns:a16="http://schemas.microsoft.com/office/drawing/2014/main" id="{652E2114-1992-1781-B957-A5781769E44E}"/>
                </a:ext>
              </a:extLst>
            </p:cNvPr>
            <p:cNvSpPr/>
            <p:nvPr/>
          </p:nvSpPr>
          <p:spPr>
            <a:xfrm>
              <a:off x="2799127" y="1455875"/>
              <a:ext cx="96775" cy="158525"/>
            </a:xfrm>
            <a:custGeom>
              <a:avLst/>
              <a:gdLst/>
              <a:ahLst/>
              <a:cxnLst/>
              <a:rect l="l" t="t" r="r" b="b"/>
              <a:pathLst>
                <a:path w="3871" h="6341" extrusionOk="0">
                  <a:moveTo>
                    <a:pt x="2385" y="0"/>
                  </a:moveTo>
                  <a:lnTo>
                    <a:pt x="2385" y="126"/>
                  </a:lnTo>
                  <a:lnTo>
                    <a:pt x="2302" y="272"/>
                  </a:lnTo>
                  <a:lnTo>
                    <a:pt x="2385" y="356"/>
                  </a:lnTo>
                  <a:lnTo>
                    <a:pt x="2490" y="356"/>
                  </a:lnTo>
                  <a:lnTo>
                    <a:pt x="2595" y="314"/>
                  </a:lnTo>
                  <a:lnTo>
                    <a:pt x="2741" y="377"/>
                  </a:lnTo>
                  <a:lnTo>
                    <a:pt x="2783" y="460"/>
                  </a:lnTo>
                  <a:lnTo>
                    <a:pt x="2888" y="481"/>
                  </a:lnTo>
                  <a:lnTo>
                    <a:pt x="2888" y="565"/>
                  </a:lnTo>
                  <a:lnTo>
                    <a:pt x="2699" y="733"/>
                  </a:lnTo>
                  <a:lnTo>
                    <a:pt x="2616" y="733"/>
                  </a:lnTo>
                  <a:lnTo>
                    <a:pt x="2490" y="649"/>
                  </a:lnTo>
                  <a:lnTo>
                    <a:pt x="2385" y="649"/>
                  </a:lnTo>
                  <a:lnTo>
                    <a:pt x="2281" y="628"/>
                  </a:lnTo>
                  <a:lnTo>
                    <a:pt x="2281" y="628"/>
                  </a:lnTo>
                  <a:lnTo>
                    <a:pt x="2323" y="733"/>
                  </a:lnTo>
                  <a:lnTo>
                    <a:pt x="2406" y="753"/>
                  </a:lnTo>
                  <a:lnTo>
                    <a:pt x="2323" y="837"/>
                  </a:lnTo>
                  <a:lnTo>
                    <a:pt x="2218" y="858"/>
                  </a:lnTo>
                  <a:lnTo>
                    <a:pt x="2072" y="691"/>
                  </a:lnTo>
                  <a:lnTo>
                    <a:pt x="1904" y="774"/>
                  </a:lnTo>
                  <a:lnTo>
                    <a:pt x="1862" y="942"/>
                  </a:lnTo>
                  <a:lnTo>
                    <a:pt x="1779" y="1005"/>
                  </a:lnTo>
                  <a:lnTo>
                    <a:pt x="1779" y="1088"/>
                  </a:lnTo>
                  <a:lnTo>
                    <a:pt x="1883" y="1109"/>
                  </a:lnTo>
                  <a:lnTo>
                    <a:pt x="1904" y="1256"/>
                  </a:lnTo>
                  <a:lnTo>
                    <a:pt x="2051" y="1318"/>
                  </a:lnTo>
                  <a:lnTo>
                    <a:pt x="2051" y="1381"/>
                  </a:lnTo>
                  <a:lnTo>
                    <a:pt x="1946" y="1381"/>
                  </a:lnTo>
                  <a:lnTo>
                    <a:pt x="1946" y="1465"/>
                  </a:lnTo>
                  <a:lnTo>
                    <a:pt x="1988" y="1528"/>
                  </a:lnTo>
                  <a:lnTo>
                    <a:pt x="1988" y="1611"/>
                  </a:lnTo>
                  <a:lnTo>
                    <a:pt x="1904" y="1590"/>
                  </a:lnTo>
                  <a:lnTo>
                    <a:pt x="1841" y="1528"/>
                  </a:lnTo>
                  <a:lnTo>
                    <a:pt x="1695" y="1507"/>
                  </a:lnTo>
                  <a:lnTo>
                    <a:pt x="1590" y="1423"/>
                  </a:lnTo>
                  <a:lnTo>
                    <a:pt x="1528" y="1402"/>
                  </a:lnTo>
                  <a:lnTo>
                    <a:pt x="1423" y="1486"/>
                  </a:lnTo>
                  <a:lnTo>
                    <a:pt x="1381" y="1569"/>
                  </a:lnTo>
                  <a:lnTo>
                    <a:pt x="1465" y="1674"/>
                  </a:lnTo>
                  <a:lnTo>
                    <a:pt x="1423" y="1779"/>
                  </a:lnTo>
                  <a:lnTo>
                    <a:pt x="1360" y="1737"/>
                  </a:lnTo>
                  <a:lnTo>
                    <a:pt x="1360" y="1674"/>
                  </a:lnTo>
                  <a:lnTo>
                    <a:pt x="1276" y="1611"/>
                  </a:lnTo>
                  <a:lnTo>
                    <a:pt x="1151" y="1569"/>
                  </a:lnTo>
                  <a:lnTo>
                    <a:pt x="1109" y="1569"/>
                  </a:lnTo>
                  <a:lnTo>
                    <a:pt x="1025" y="1486"/>
                  </a:lnTo>
                  <a:lnTo>
                    <a:pt x="942" y="1465"/>
                  </a:lnTo>
                  <a:lnTo>
                    <a:pt x="921" y="1528"/>
                  </a:lnTo>
                  <a:lnTo>
                    <a:pt x="963" y="1674"/>
                  </a:lnTo>
                  <a:lnTo>
                    <a:pt x="963" y="1800"/>
                  </a:lnTo>
                  <a:lnTo>
                    <a:pt x="1004" y="1946"/>
                  </a:lnTo>
                  <a:lnTo>
                    <a:pt x="1109" y="2009"/>
                  </a:lnTo>
                  <a:lnTo>
                    <a:pt x="1235" y="2030"/>
                  </a:lnTo>
                  <a:lnTo>
                    <a:pt x="1276" y="2093"/>
                  </a:lnTo>
                  <a:lnTo>
                    <a:pt x="1256" y="2113"/>
                  </a:lnTo>
                  <a:lnTo>
                    <a:pt x="1130" y="2113"/>
                  </a:lnTo>
                  <a:lnTo>
                    <a:pt x="1256" y="2197"/>
                  </a:lnTo>
                  <a:lnTo>
                    <a:pt x="1318" y="2260"/>
                  </a:lnTo>
                  <a:lnTo>
                    <a:pt x="1423" y="2344"/>
                  </a:lnTo>
                  <a:lnTo>
                    <a:pt x="1548" y="2344"/>
                  </a:lnTo>
                  <a:lnTo>
                    <a:pt x="1632" y="2260"/>
                  </a:lnTo>
                  <a:lnTo>
                    <a:pt x="1674" y="2260"/>
                  </a:lnTo>
                  <a:lnTo>
                    <a:pt x="1674" y="2344"/>
                  </a:lnTo>
                  <a:lnTo>
                    <a:pt x="1590" y="2427"/>
                  </a:lnTo>
                  <a:lnTo>
                    <a:pt x="1548" y="2616"/>
                  </a:lnTo>
                  <a:lnTo>
                    <a:pt x="1486" y="2616"/>
                  </a:lnTo>
                  <a:lnTo>
                    <a:pt x="1339" y="2469"/>
                  </a:lnTo>
                  <a:lnTo>
                    <a:pt x="1025" y="2427"/>
                  </a:lnTo>
                  <a:lnTo>
                    <a:pt x="921" y="2260"/>
                  </a:lnTo>
                  <a:lnTo>
                    <a:pt x="837" y="2239"/>
                  </a:lnTo>
                  <a:lnTo>
                    <a:pt x="795" y="2155"/>
                  </a:lnTo>
                  <a:lnTo>
                    <a:pt x="753" y="2155"/>
                  </a:lnTo>
                  <a:lnTo>
                    <a:pt x="712" y="2302"/>
                  </a:lnTo>
                  <a:lnTo>
                    <a:pt x="712" y="2344"/>
                  </a:lnTo>
                  <a:lnTo>
                    <a:pt x="649" y="2406"/>
                  </a:lnTo>
                  <a:lnTo>
                    <a:pt x="712" y="2574"/>
                  </a:lnTo>
                  <a:lnTo>
                    <a:pt x="628" y="2637"/>
                  </a:lnTo>
                  <a:lnTo>
                    <a:pt x="544" y="2616"/>
                  </a:lnTo>
                  <a:lnTo>
                    <a:pt x="544" y="2762"/>
                  </a:lnTo>
                  <a:lnTo>
                    <a:pt x="502" y="2783"/>
                  </a:lnTo>
                  <a:lnTo>
                    <a:pt x="502" y="3034"/>
                  </a:lnTo>
                  <a:lnTo>
                    <a:pt x="586" y="3097"/>
                  </a:lnTo>
                  <a:lnTo>
                    <a:pt x="732" y="3097"/>
                  </a:lnTo>
                  <a:lnTo>
                    <a:pt x="837" y="3160"/>
                  </a:lnTo>
                  <a:lnTo>
                    <a:pt x="942" y="3139"/>
                  </a:lnTo>
                  <a:lnTo>
                    <a:pt x="942" y="3181"/>
                  </a:lnTo>
                  <a:lnTo>
                    <a:pt x="858" y="3243"/>
                  </a:lnTo>
                  <a:lnTo>
                    <a:pt x="753" y="3181"/>
                  </a:lnTo>
                  <a:lnTo>
                    <a:pt x="586" y="3181"/>
                  </a:lnTo>
                  <a:lnTo>
                    <a:pt x="523" y="3160"/>
                  </a:lnTo>
                  <a:lnTo>
                    <a:pt x="419" y="3181"/>
                  </a:lnTo>
                  <a:lnTo>
                    <a:pt x="272" y="3369"/>
                  </a:lnTo>
                  <a:lnTo>
                    <a:pt x="230" y="3473"/>
                  </a:lnTo>
                  <a:lnTo>
                    <a:pt x="314" y="3557"/>
                  </a:lnTo>
                  <a:lnTo>
                    <a:pt x="293" y="3599"/>
                  </a:lnTo>
                  <a:lnTo>
                    <a:pt x="209" y="3620"/>
                  </a:lnTo>
                  <a:lnTo>
                    <a:pt x="209" y="3725"/>
                  </a:lnTo>
                  <a:lnTo>
                    <a:pt x="293" y="3787"/>
                  </a:lnTo>
                  <a:lnTo>
                    <a:pt x="335" y="3725"/>
                  </a:lnTo>
                  <a:lnTo>
                    <a:pt x="502" y="3725"/>
                  </a:lnTo>
                  <a:lnTo>
                    <a:pt x="586" y="3662"/>
                  </a:lnTo>
                  <a:lnTo>
                    <a:pt x="628" y="3704"/>
                  </a:lnTo>
                  <a:lnTo>
                    <a:pt x="628" y="3787"/>
                  </a:lnTo>
                  <a:lnTo>
                    <a:pt x="523" y="3808"/>
                  </a:lnTo>
                  <a:lnTo>
                    <a:pt x="440" y="3913"/>
                  </a:lnTo>
                  <a:lnTo>
                    <a:pt x="502" y="3976"/>
                  </a:lnTo>
                  <a:lnTo>
                    <a:pt x="586" y="3976"/>
                  </a:lnTo>
                  <a:lnTo>
                    <a:pt x="691" y="3892"/>
                  </a:lnTo>
                  <a:lnTo>
                    <a:pt x="753" y="3892"/>
                  </a:lnTo>
                  <a:lnTo>
                    <a:pt x="858" y="3808"/>
                  </a:lnTo>
                  <a:lnTo>
                    <a:pt x="858" y="3871"/>
                  </a:lnTo>
                  <a:lnTo>
                    <a:pt x="816" y="3934"/>
                  </a:lnTo>
                  <a:lnTo>
                    <a:pt x="858" y="3976"/>
                  </a:lnTo>
                  <a:lnTo>
                    <a:pt x="1046" y="3976"/>
                  </a:lnTo>
                  <a:lnTo>
                    <a:pt x="1067" y="4018"/>
                  </a:lnTo>
                  <a:lnTo>
                    <a:pt x="963" y="4038"/>
                  </a:lnTo>
                  <a:lnTo>
                    <a:pt x="963" y="4122"/>
                  </a:lnTo>
                  <a:lnTo>
                    <a:pt x="1067" y="4143"/>
                  </a:lnTo>
                  <a:lnTo>
                    <a:pt x="1172" y="4122"/>
                  </a:lnTo>
                  <a:lnTo>
                    <a:pt x="1318" y="4206"/>
                  </a:lnTo>
                  <a:lnTo>
                    <a:pt x="1590" y="4290"/>
                  </a:lnTo>
                  <a:lnTo>
                    <a:pt x="1632" y="4331"/>
                  </a:lnTo>
                  <a:lnTo>
                    <a:pt x="1381" y="4310"/>
                  </a:lnTo>
                  <a:lnTo>
                    <a:pt x="1276" y="4331"/>
                  </a:lnTo>
                  <a:lnTo>
                    <a:pt x="1130" y="4227"/>
                  </a:lnTo>
                  <a:lnTo>
                    <a:pt x="963" y="4290"/>
                  </a:lnTo>
                  <a:lnTo>
                    <a:pt x="963" y="4352"/>
                  </a:lnTo>
                  <a:lnTo>
                    <a:pt x="1130" y="4415"/>
                  </a:lnTo>
                  <a:lnTo>
                    <a:pt x="1339" y="4436"/>
                  </a:lnTo>
                  <a:lnTo>
                    <a:pt x="1569" y="4436"/>
                  </a:lnTo>
                  <a:lnTo>
                    <a:pt x="1653" y="4499"/>
                  </a:lnTo>
                  <a:lnTo>
                    <a:pt x="1423" y="4541"/>
                  </a:lnTo>
                  <a:lnTo>
                    <a:pt x="1339" y="4520"/>
                  </a:lnTo>
                  <a:lnTo>
                    <a:pt x="1109" y="4499"/>
                  </a:lnTo>
                  <a:lnTo>
                    <a:pt x="942" y="4457"/>
                  </a:lnTo>
                  <a:lnTo>
                    <a:pt x="900" y="4394"/>
                  </a:lnTo>
                  <a:lnTo>
                    <a:pt x="753" y="4352"/>
                  </a:lnTo>
                  <a:lnTo>
                    <a:pt x="607" y="4206"/>
                  </a:lnTo>
                  <a:lnTo>
                    <a:pt x="544" y="4248"/>
                  </a:lnTo>
                  <a:lnTo>
                    <a:pt x="481" y="4331"/>
                  </a:lnTo>
                  <a:lnTo>
                    <a:pt x="293" y="4352"/>
                  </a:lnTo>
                  <a:lnTo>
                    <a:pt x="209" y="4415"/>
                  </a:lnTo>
                  <a:lnTo>
                    <a:pt x="188" y="4624"/>
                  </a:lnTo>
                  <a:lnTo>
                    <a:pt x="314" y="4729"/>
                  </a:lnTo>
                  <a:lnTo>
                    <a:pt x="314" y="4854"/>
                  </a:lnTo>
                  <a:lnTo>
                    <a:pt x="272" y="4917"/>
                  </a:lnTo>
                  <a:lnTo>
                    <a:pt x="188" y="4729"/>
                  </a:lnTo>
                  <a:lnTo>
                    <a:pt x="126" y="4729"/>
                  </a:lnTo>
                  <a:lnTo>
                    <a:pt x="63" y="4980"/>
                  </a:lnTo>
                  <a:lnTo>
                    <a:pt x="84" y="5126"/>
                  </a:lnTo>
                  <a:lnTo>
                    <a:pt x="168" y="5147"/>
                  </a:lnTo>
                  <a:lnTo>
                    <a:pt x="188" y="5126"/>
                  </a:lnTo>
                  <a:lnTo>
                    <a:pt x="272" y="5126"/>
                  </a:lnTo>
                  <a:lnTo>
                    <a:pt x="335" y="5252"/>
                  </a:lnTo>
                  <a:lnTo>
                    <a:pt x="419" y="5273"/>
                  </a:lnTo>
                  <a:lnTo>
                    <a:pt x="335" y="5294"/>
                  </a:lnTo>
                  <a:lnTo>
                    <a:pt x="272" y="5336"/>
                  </a:lnTo>
                  <a:lnTo>
                    <a:pt x="188" y="5231"/>
                  </a:lnTo>
                  <a:lnTo>
                    <a:pt x="21" y="5252"/>
                  </a:lnTo>
                  <a:lnTo>
                    <a:pt x="0" y="5461"/>
                  </a:lnTo>
                  <a:lnTo>
                    <a:pt x="63" y="5503"/>
                  </a:lnTo>
                  <a:lnTo>
                    <a:pt x="126" y="5482"/>
                  </a:lnTo>
                  <a:lnTo>
                    <a:pt x="84" y="5566"/>
                  </a:lnTo>
                  <a:lnTo>
                    <a:pt x="84" y="5817"/>
                  </a:lnTo>
                  <a:lnTo>
                    <a:pt x="168" y="5754"/>
                  </a:lnTo>
                  <a:lnTo>
                    <a:pt x="230" y="5775"/>
                  </a:lnTo>
                  <a:lnTo>
                    <a:pt x="230" y="5963"/>
                  </a:lnTo>
                  <a:lnTo>
                    <a:pt x="398" y="6005"/>
                  </a:lnTo>
                  <a:lnTo>
                    <a:pt x="628" y="6173"/>
                  </a:lnTo>
                  <a:lnTo>
                    <a:pt x="732" y="6110"/>
                  </a:lnTo>
                  <a:lnTo>
                    <a:pt x="795" y="6005"/>
                  </a:lnTo>
                  <a:lnTo>
                    <a:pt x="753" y="5922"/>
                  </a:lnTo>
                  <a:lnTo>
                    <a:pt x="921" y="5922"/>
                  </a:lnTo>
                  <a:lnTo>
                    <a:pt x="942" y="6026"/>
                  </a:lnTo>
                  <a:lnTo>
                    <a:pt x="921" y="6131"/>
                  </a:lnTo>
                  <a:lnTo>
                    <a:pt x="942" y="6235"/>
                  </a:lnTo>
                  <a:lnTo>
                    <a:pt x="1004" y="6214"/>
                  </a:lnTo>
                  <a:lnTo>
                    <a:pt x="1067" y="5963"/>
                  </a:lnTo>
                  <a:lnTo>
                    <a:pt x="1067" y="5712"/>
                  </a:lnTo>
                  <a:lnTo>
                    <a:pt x="1130" y="5566"/>
                  </a:lnTo>
                  <a:lnTo>
                    <a:pt x="1256" y="5440"/>
                  </a:lnTo>
                  <a:lnTo>
                    <a:pt x="1318" y="5294"/>
                  </a:lnTo>
                  <a:lnTo>
                    <a:pt x="1318" y="5461"/>
                  </a:lnTo>
                  <a:lnTo>
                    <a:pt x="1172" y="5670"/>
                  </a:lnTo>
                  <a:lnTo>
                    <a:pt x="1151" y="5817"/>
                  </a:lnTo>
                  <a:lnTo>
                    <a:pt x="1172" y="5922"/>
                  </a:lnTo>
                  <a:lnTo>
                    <a:pt x="1130" y="6131"/>
                  </a:lnTo>
                  <a:lnTo>
                    <a:pt x="1172" y="6235"/>
                  </a:lnTo>
                  <a:lnTo>
                    <a:pt x="1151" y="6319"/>
                  </a:lnTo>
                  <a:lnTo>
                    <a:pt x="1214" y="6340"/>
                  </a:lnTo>
                  <a:lnTo>
                    <a:pt x="1256" y="6298"/>
                  </a:lnTo>
                  <a:lnTo>
                    <a:pt x="1339" y="6173"/>
                  </a:lnTo>
                  <a:lnTo>
                    <a:pt x="1528" y="5984"/>
                  </a:lnTo>
                  <a:lnTo>
                    <a:pt x="1590" y="5691"/>
                  </a:lnTo>
                  <a:lnTo>
                    <a:pt x="1674" y="5650"/>
                  </a:lnTo>
                  <a:lnTo>
                    <a:pt x="1674" y="5754"/>
                  </a:lnTo>
                  <a:lnTo>
                    <a:pt x="1632" y="5880"/>
                  </a:lnTo>
                  <a:lnTo>
                    <a:pt x="1632" y="5963"/>
                  </a:lnTo>
                  <a:lnTo>
                    <a:pt x="1737" y="5984"/>
                  </a:lnTo>
                  <a:lnTo>
                    <a:pt x="1862" y="5859"/>
                  </a:lnTo>
                  <a:lnTo>
                    <a:pt x="1946" y="5775"/>
                  </a:lnTo>
                  <a:lnTo>
                    <a:pt x="1946" y="5670"/>
                  </a:lnTo>
                  <a:lnTo>
                    <a:pt x="1841" y="5650"/>
                  </a:lnTo>
                  <a:lnTo>
                    <a:pt x="1841" y="5608"/>
                  </a:lnTo>
                  <a:lnTo>
                    <a:pt x="1946" y="5566"/>
                  </a:lnTo>
                  <a:lnTo>
                    <a:pt x="1946" y="5398"/>
                  </a:lnTo>
                  <a:lnTo>
                    <a:pt x="1904" y="5336"/>
                  </a:lnTo>
                  <a:lnTo>
                    <a:pt x="1904" y="5231"/>
                  </a:lnTo>
                  <a:lnTo>
                    <a:pt x="2072" y="5126"/>
                  </a:lnTo>
                  <a:lnTo>
                    <a:pt x="2113" y="4938"/>
                  </a:lnTo>
                  <a:lnTo>
                    <a:pt x="2218" y="4875"/>
                  </a:lnTo>
                  <a:lnTo>
                    <a:pt x="2281" y="4813"/>
                  </a:lnTo>
                  <a:lnTo>
                    <a:pt x="2281" y="4917"/>
                  </a:lnTo>
                  <a:lnTo>
                    <a:pt x="2281" y="4959"/>
                  </a:lnTo>
                  <a:lnTo>
                    <a:pt x="2197" y="4980"/>
                  </a:lnTo>
                  <a:lnTo>
                    <a:pt x="2113" y="5168"/>
                  </a:lnTo>
                  <a:lnTo>
                    <a:pt x="2051" y="5294"/>
                  </a:lnTo>
                  <a:lnTo>
                    <a:pt x="2009" y="5461"/>
                  </a:lnTo>
                  <a:lnTo>
                    <a:pt x="2072" y="5566"/>
                  </a:lnTo>
                  <a:lnTo>
                    <a:pt x="2092" y="5691"/>
                  </a:lnTo>
                  <a:lnTo>
                    <a:pt x="2155" y="5650"/>
                  </a:lnTo>
                  <a:lnTo>
                    <a:pt x="2260" y="5461"/>
                  </a:lnTo>
                  <a:lnTo>
                    <a:pt x="2469" y="5273"/>
                  </a:lnTo>
                  <a:lnTo>
                    <a:pt x="2532" y="5147"/>
                  </a:lnTo>
                  <a:lnTo>
                    <a:pt x="2532" y="4980"/>
                  </a:lnTo>
                  <a:lnTo>
                    <a:pt x="2616" y="4875"/>
                  </a:lnTo>
                  <a:lnTo>
                    <a:pt x="2699" y="4854"/>
                  </a:lnTo>
                  <a:lnTo>
                    <a:pt x="2699" y="4917"/>
                  </a:lnTo>
                  <a:lnTo>
                    <a:pt x="2678" y="4959"/>
                  </a:lnTo>
                  <a:lnTo>
                    <a:pt x="2678" y="5085"/>
                  </a:lnTo>
                  <a:lnTo>
                    <a:pt x="2741" y="5064"/>
                  </a:lnTo>
                  <a:lnTo>
                    <a:pt x="2888" y="4875"/>
                  </a:lnTo>
                  <a:lnTo>
                    <a:pt x="2971" y="4875"/>
                  </a:lnTo>
                  <a:lnTo>
                    <a:pt x="3139" y="4917"/>
                  </a:lnTo>
                  <a:lnTo>
                    <a:pt x="3327" y="4854"/>
                  </a:lnTo>
                  <a:lnTo>
                    <a:pt x="3432" y="4834"/>
                  </a:lnTo>
                  <a:lnTo>
                    <a:pt x="3494" y="4750"/>
                  </a:lnTo>
                  <a:lnTo>
                    <a:pt x="3620" y="4729"/>
                  </a:lnTo>
                  <a:lnTo>
                    <a:pt x="3662" y="4624"/>
                  </a:lnTo>
                  <a:lnTo>
                    <a:pt x="3662" y="4541"/>
                  </a:lnTo>
                  <a:lnTo>
                    <a:pt x="3683" y="4457"/>
                  </a:lnTo>
                  <a:lnTo>
                    <a:pt x="3620" y="4394"/>
                  </a:lnTo>
                  <a:lnTo>
                    <a:pt x="3662" y="4227"/>
                  </a:lnTo>
                  <a:lnTo>
                    <a:pt x="3662" y="3976"/>
                  </a:lnTo>
                  <a:lnTo>
                    <a:pt x="3620" y="3976"/>
                  </a:lnTo>
                  <a:lnTo>
                    <a:pt x="3536" y="4122"/>
                  </a:lnTo>
                  <a:lnTo>
                    <a:pt x="3411" y="4290"/>
                  </a:lnTo>
                  <a:lnTo>
                    <a:pt x="3348" y="4290"/>
                  </a:lnTo>
                  <a:lnTo>
                    <a:pt x="3348" y="4206"/>
                  </a:lnTo>
                  <a:lnTo>
                    <a:pt x="3432" y="4101"/>
                  </a:lnTo>
                  <a:lnTo>
                    <a:pt x="3536" y="4018"/>
                  </a:lnTo>
                  <a:lnTo>
                    <a:pt x="3557" y="3934"/>
                  </a:lnTo>
                  <a:lnTo>
                    <a:pt x="3432" y="3829"/>
                  </a:lnTo>
                  <a:lnTo>
                    <a:pt x="3411" y="3725"/>
                  </a:lnTo>
                  <a:lnTo>
                    <a:pt x="3348" y="3725"/>
                  </a:lnTo>
                  <a:lnTo>
                    <a:pt x="3306" y="3766"/>
                  </a:lnTo>
                  <a:lnTo>
                    <a:pt x="3264" y="3829"/>
                  </a:lnTo>
                  <a:lnTo>
                    <a:pt x="3201" y="3787"/>
                  </a:lnTo>
                  <a:lnTo>
                    <a:pt x="3097" y="3808"/>
                  </a:lnTo>
                  <a:lnTo>
                    <a:pt x="3013" y="3871"/>
                  </a:lnTo>
                  <a:lnTo>
                    <a:pt x="2909" y="3829"/>
                  </a:lnTo>
                  <a:lnTo>
                    <a:pt x="2950" y="3787"/>
                  </a:lnTo>
                  <a:lnTo>
                    <a:pt x="3222" y="3683"/>
                  </a:lnTo>
                  <a:lnTo>
                    <a:pt x="3327" y="3662"/>
                  </a:lnTo>
                  <a:lnTo>
                    <a:pt x="3536" y="3453"/>
                  </a:lnTo>
                  <a:lnTo>
                    <a:pt x="3578" y="3390"/>
                  </a:lnTo>
                  <a:lnTo>
                    <a:pt x="3725" y="3160"/>
                  </a:lnTo>
                  <a:lnTo>
                    <a:pt x="3766" y="2971"/>
                  </a:lnTo>
                  <a:lnTo>
                    <a:pt x="3725" y="2950"/>
                  </a:lnTo>
                  <a:lnTo>
                    <a:pt x="3641" y="2971"/>
                  </a:lnTo>
                  <a:lnTo>
                    <a:pt x="3578" y="3034"/>
                  </a:lnTo>
                  <a:lnTo>
                    <a:pt x="3536" y="2950"/>
                  </a:lnTo>
                  <a:lnTo>
                    <a:pt x="3578" y="2888"/>
                  </a:lnTo>
                  <a:lnTo>
                    <a:pt x="3641" y="2846"/>
                  </a:lnTo>
                  <a:lnTo>
                    <a:pt x="3725" y="2867"/>
                  </a:lnTo>
                  <a:lnTo>
                    <a:pt x="3766" y="2783"/>
                  </a:lnTo>
                  <a:lnTo>
                    <a:pt x="3766" y="2657"/>
                  </a:lnTo>
                  <a:lnTo>
                    <a:pt x="3871" y="2553"/>
                  </a:lnTo>
                  <a:lnTo>
                    <a:pt x="3871" y="2427"/>
                  </a:lnTo>
                  <a:lnTo>
                    <a:pt x="3850" y="2365"/>
                  </a:lnTo>
                  <a:lnTo>
                    <a:pt x="3850" y="2302"/>
                  </a:lnTo>
                  <a:lnTo>
                    <a:pt x="3745" y="2260"/>
                  </a:lnTo>
                  <a:lnTo>
                    <a:pt x="3641" y="2302"/>
                  </a:lnTo>
                  <a:lnTo>
                    <a:pt x="3494" y="2553"/>
                  </a:lnTo>
                  <a:lnTo>
                    <a:pt x="3494" y="2678"/>
                  </a:lnTo>
                  <a:lnTo>
                    <a:pt x="3557" y="2762"/>
                  </a:lnTo>
                  <a:lnTo>
                    <a:pt x="3473" y="2846"/>
                  </a:lnTo>
                  <a:lnTo>
                    <a:pt x="3432" y="2888"/>
                  </a:lnTo>
                  <a:lnTo>
                    <a:pt x="3369" y="2867"/>
                  </a:lnTo>
                  <a:lnTo>
                    <a:pt x="3411" y="2825"/>
                  </a:lnTo>
                  <a:lnTo>
                    <a:pt x="3348" y="2762"/>
                  </a:lnTo>
                  <a:lnTo>
                    <a:pt x="3348" y="2657"/>
                  </a:lnTo>
                  <a:lnTo>
                    <a:pt x="3453" y="2448"/>
                  </a:lnTo>
                  <a:lnTo>
                    <a:pt x="3432" y="2344"/>
                  </a:lnTo>
                  <a:lnTo>
                    <a:pt x="3453" y="2302"/>
                  </a:lnTo>
                  <a:lnTo>
                    <a:pt x="3473" y="2323"/>
                  </a:lnTo>
                  <a:lnTo>
                    <a:pt x="3557" y="2302"/>
                  </a:lnTo>
                  <a:lnTo>
                    <a:pt x="3536" y="2134"/>
                  </a:lnTo>
                  <a:lnTo>
                    <a:pt x="3453" y="2030"/>
                  </a:lnTo>
                  <a:lnTo>
                    <a:pt x="3348" y="2030"/>
                  </a:lnTo>
                  <a:lnTo>
                    <a:pt x="3222" y="2051"/>
                  </a:lnTo>
                  <a:lnTo>
                    <a:pt x="3160" y="2155"/>
                  </a:lnTo>
                  <a:lnTo>
                    <a:pt x="3139" y="2113"/>
                  </a:lnTo>
                  <a:lnTo>
                    <a:pt x="3118" y="2051"/>
                  </a:lnTo>
                  <a:lnTo>
                    <a:pt x="3139" y="1904"/>
                  </a:lnTo>
                  <a:lnTo>
                    <a:pt x="3055" y="1737"/>
                  </a:lnTo>
                  <a:lnTo>
                    <a:pt x="3097" y="1507"/>
                  </a:lnTo>
                  <a:lnTo>
                    <a:pt x="3097" y="1318"/>
                  </a:lnTo>
                  <a:lnTo>
                    <a:pt x="3139" y="1193"/>
                  </a:lnTo>
                  <a:lnTo>
                    <a:pt x="3160" y="1005"/>
                  </a:lnTo>
                  <a:lnTo>
                    <a:pt x="3139" y="858"/>
                  </a:lnTo>
                  <a:lnTo>
                    <a:pt x="3243" y="670"/>
                  </a:lnTo>
                  <a:lnTo>
                    <a:pt x="3243" y="523"/>
                  </a:lnTo>
                  <a:lnTo>
                    <a:pt x="3139" y="419"/>
                  </a:lnTo>
                  <a:lnTo>
                    <a:pt x="3118" y="272"/>
                  </a:lnTo>
                  <a:lnTo>
                    <a:pt x="2950" y="147"/>
                  </a:lnTo>
                  <a:lnTo>
                    <a:pt x="2909" y="63"/>
                  </a:lnTo>
                  <a:lnTo>
                    <a:pt x="2741" y="0"/>
                  </a:lnTo>
                  <a:lnTo>
                    <a:pt x="2699" y="21"/>
                  </a:lnTo>
                  <a:lnTo>
                    <a:pt x="2699" y="105"/>
                  </a:lnTo>
                  <a:lnTo>
                    <a:pt x="2678" y="126"/>
                  </a:lnTo>
                  <a:lnTo>
                    <a:pt x="2511"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83" name="Google Shape;10448;p32">
              <a:extLst>
                <a:ext uri="{FF2B5EF4-FFF2-40B4-BE49-F238E27FC236}">
                  <a16:creationId xmlns:a16="http://schemas.microsoft.com/office/drawing/2014/main" id="{35D42569-D5DC-9E39-08D5-FEA20B7A84B2}"/>
                </a:ext>
              </a:extLst>
            </p:cNvPr>
            <p:cNvSpPr/>
            <p:nvPr/>
          </p:nvSpPr>
          <p:spPr>
            <a:xfrm>
              <a:off x="2744727" y="1557875"/>
              <a:ext cx="36625" cy="48150"/>
            </a:xfrm>
            <a:custGeom>
              <a:avLst/>
              <a:gdLst/>
              <a:ahLst/>
              <a:cxnLst/>
              <a:rect l="l" t="t" r="r" b="b"/>
              <a:pathLst>
                <a:path w="1465" h="1926" extrusionOk="0">
                  <a:moveTo>
                    <a:pt x="711" y="0"/>
                  </a:moveTo>
                  <a:lnTo>
                    <a:pt x="586" y="105"/>
                  </a:lnTo>
                  <a:lnTo>
                    <a:pt x="502" y="168"/>
                  </a:lnTo>
                  <a:lnTo>
                    <a:pt x="502" y="356"/>
                  </a:lnTo>
                  <a:lnTo>
                    <a:pt x="419" y="419"/>
                  </a:lnTo>
                  <a:lnTo>
                    <a:pt x="356" y="377"/>
                  </a:lnTo>
                  <a:lnTo>
                    <a:pt x="272" y="544"/>
                  </a:lnTo>
                  <a:lnTo>
                    <a:pt x="272" y="733"/>
                  </a:lnTo>
                  <a:lnTo>
                    <a:pt x="188" y="837"/>
                  </a:lnTo>
                  <a:lnTo>
                    <a:pt x="272" y="963"/>
                  </a:lnTo>
                  <a:lnTo>
                    <a:pt x="147" y="963"/>
                  </a:lnTo>
                  <a:lnTo>
                    <a:pt x="167" y="1005"/>
                  </a:lnTo>
                  <a:lnTo>
                    <a:pt x="272" y="1088"/>
                  </a:lnTo>
                  <a:lnTo>
                    <a:pt x="398" y="1256"/>
                  </a:lnTo>
                  <a:lnTo>
                    <a:pt x="377" y="1360"/>
                  </a:lnTo>
                  <a:lnTo>
                    <a:pt x="356" y="1360"/>
                  </a:lnTo>
                  <a:lnTo>
                    <a:pt x="209" y="1256"/>
                  </a:lnTo>
                  <a:lnTo>
                    <a:pt x="84" y="1256"/>
                  </a:lnTo>
                  <a:lnTo>
                    <a:pt x="63" y="1318"/>
                  </a:lnTo>
                  <a:lnTo>
                    <a:pt x="0" y="1402"/>
                  </a:lnTo>
                  <a:lnTo>
                    <a:pt x="105" y="1465"/>
                  </a:lnTo>
                  <a:lnTo>
                    <a:pt x="147" y="1590"/>
                  </a:lnTo>
                  <a:lnTo>
                    <a:pt x="188" y="1632"/>
                  </a:lnTo>
                  <a:lnTo>
                    <a:pt x="105" y="1737"/>
                  </a:lnTo>
                  <a:lnTo>
                    <a:pt x="105" y="1883"/>
                  </a:lnTo>
                  <a:lnTo>
                    <a:pt x="251" y="1821"/>
                  </a:lnTo>
                  <a:lnTo>
                    <a:pt x="272" y="1737"/>
                  </a:lnTo>
                  <a:lnTo>
                    <a:pt x="356" y="1737"/>
                  </a:lnTo>
                  <a:lnTo>
                    <a:pt x="377" y="1883"/>
                  </a:lnTo>
                  <a:lnTo>
                    <a:pt x="460" y="1883"/>
                  </a:lnTo>
                  <a:lnTo>
                    <a:pt x="607" y="1842"/>
                  </a:lnTo>
                  <a:lnTo>
                    <a:pt x="711" y="1883"/>
                  </a:lnTo>
                  <a:lnTo>
                    <a:pt x="837" y="1779"/>
                  </a:lnTo>
                  <a:lnTo>
                    <a:pt x="900" y="1821"/>
                  </a:lnTo>
                  <a:lnTo>
                    <a:pt x="900" y="1925"/>
                  </a:lnTo>
                  <a:lnTo>
                    <a:pt x="983" y="1925"/>
                  </a:lnTo>
                  <a:lnTo>
                    <a:pt x="1025" y="1883"/>
                  </a:lnTo>
                  <a:lnTo>
                    <a:pt x="1235" y="1737"/>
                  </a:lnTo>
                  <a:lnTo>
                    <a:pt x="1235" y="1632"/>
                  </a:lnTo>
                  <a:lnTo>
                    <a:pt x="1214" y="1465"/>
                  </a:lnTo>
                  <a:lnTo>
                    <a:pt x="1151" y="1465"/>
                  </a:lnTo>
                  <a:lnTo>
                    <a:pt x="1109" y="1402"/>
                  </a:lnTo>
                  <a:lnTo>
                    <a:pt x="1193" y="1360"/>
                  </a:lnTo>
                  <a:lnTo>
                    <a:pt x="1297" y="1381"/>
                  </a:lnTo>
                  <a:lnTo>
                    <a:pt x="1339" y="1298"/>
                  </a:lnTo>
                  <a:lnTo>
                    <a:pt x="1465" y="1214"/>
                  </a:lnTo>
                  <a:lnTo>
                    <a:pt x="1423" y="984"/>
                  </a:lnTo>
                  <a:lnTo>
                    <a:pt x="1360" y="900"/>
                  </a:lnTo>
                  <a:lnTo>
                    <a:pt x="1360" y="837"/>
                  </a:lnTo>
                  <a:lnTo>
                    <a:pt x="1235" y="837"/>
                  </a:lnTo>
                  <a:lnTo>
                    <a:pt x="1193" y="691"/>
                  </a:lnTo>
                  <a:lnTo>
                    <a:pt x="1193" y="649"/>
                  </a:lnTo>
                  <a:lnTo>
                    <a:pt x="1130" y="586"/>
                  </a:lnTo>
                  <a:lnTo>
                    <a:pt x="1109" y="482"/>
                  </a:lnTo>
                  <a:lnTo>
                    <a:pt x="1046" y="461"/>
                  </a:lnTo>
                  <a:lnTo>
                    <a:pt x="1004" y="377"/>
                  </a:lnTo>
                  <a:lnTo>
                    <a:pt x="1025" y="272"/>
                  </a:lnTo>
                  <a:lnTo>
                    <a:pt x="983" y="168"/>
                  </a:lnTo>
                  <a:lnTo>
                    <a:pt x="837"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84" name="Google Shape;10449;p32">
              <a:extLst>
                <a:ext uri="{FF2B5EF4-FFF2-40B4-BE49-F238E27FC236}">
                  <a16:creationId xmlns:a16="http://schemas.microsoft.com/office/drawing/2014/main" id="{90712CCC-427F-8A9F-4C1D-9192BAC10A2A}"/>
                </a:ext>
              </a:extLst>
            </p:cNvPr>
            <p:cNvSpPr/>
            <p:nvPr/>
          </p:nvSpPr>
          <p:spPr>
            <a:xfrm>
              <a:off x="2789177" y="1410350"/>
              <a:ext cx="386600" cy="302375"/>
            </a:xfrm>
            <a:custGeom>
              <a:avLst/>
              <a:gdLst/>
              <a:ahLst/>
              <a:cxnLst/>
              <a:rect l="l" t="t" r="r" b="b"/>
              <a:pathLst>
                <a:path w="15464" h="12095" extrusionOk="0">
                  <a:moveTo>
                    <a:pt x="9625" y="1"/>
                  </a:moveTo>
                  <a:lnTo>
                    <a:pt x="9521" y="105"/>
                  </a:lnTo>
                  <a:lnTo>
                    <a:pt x="9416" y="105"/>
                  </a:lnTo>
                  <a:lnTo>
                    <a:pt x="9353" y="168"/>
                  </a:lnTo>
                  <a:lnTo>
                    <a:pt x="9416" y="252"/>
                  </a:lnTo>
                  <a:lnTo>
                    <a:pt x="9521" y="273"/>
                  </a:lnTo>
                  <a:lnTo>
                    <a:pt x="9584" y="315"/>
                  </a:lnTo>
                  <a:lnTo>
                    <a:pt x="9458" y="315"/>
                  </a:lnTo>
                  <a:lnTo>
                    <a:pt x="9395" y="377"/>
                  </a:lnTo>
                  <a:lnTo>
                    <a:pt x="9458" y="461"/>
                  </a:lnTo>
                  <a:lnTo>
                    <a:pt x="9584" y="566"/>
                  </a:lnTo>
                  <a:lnTo>
                    <a:pt x="9563" y="629"/>
                  </a:lnTo>
                  <a:lnTo>
                    <a:pt x="9521" y="691"/>
                  </a:lnTo>
                  <a:lnTo>
                    <a:pt x="9625" y="796"/>
                  </a:lnTo>
                  <a:lnTo>
                    <a:pt x="9709" y="817"/>
                  </a:lnTo>
                  <a:lnTo>
                    <a:pt x="9709" y="880"/>
                  </a:lnTo>
                  <a:lnTo>
                    <a:pt x="9605" y="901"/>
                  </a:lnTo>
                  <a:lnTo>
                    <a:pt x="9605" y="942"/>
                  </a:lnTo>
                  <a:lnTo>
                    <a:pt x="9395" y="712"/>
                  </a:lnTo>
                  <a:lnTo>
                    <a:pt x="9353" y="712"/>
                  </a:lnTo>
                  <a:lnTo>
                    <a:pt x="9312" y="796"/>
                  </a:lnTo>
                  <a:lnTo>
                    <a:pt x="9312" y="901"/>
                  </a:lnTo>
                  <a:lnTo>
                    <a:pt x="9270" y="880"/>
                  </a:lnTo>
                  <a:lnTo>
                    <a:pt x="9249" y="691"/>
                  </a:lnTo>
                  <a:lnTo>
                    <a:pt x="9270" y="566"/>
                  </a:lnTo>
                  <a:lnTo>
                    <a:pt x="9186" y="419"/>
                  </a:lnTo>
                  <a:lnTo>
                    <a:pt x="9186" y="273"/>
                  </a:lnTo>
                  <a:lnTo>
                    <a:pt x="9123" y="210"/>
                  </a:lnTo>
                  <a:lnTo>
                    <a:pt x="9081" y="252"/>
                  </a:lnTo>
                  <a:lnTo>
                    <a:pt x="8956" y="147"/>
                  </a:lnTo>
                  <a:lnTo>
                    <a:pt x="8872" y="105"/>
                  </a:lnTo>
                  <a:lnTo>
                    <a:pt x="8851" y="252"/>
                  </a:lnTo>
                  <a:lnTo>
                    <a:pt x="8872" y="461"/>
                  </a:lnTo>
                  <a:lnTo>
                    <a:pt x="8851" y="670"/>
                  </a:lnTo>
                  <a:lnTo>
                    <a:pt x="8893" y="817"/>
                  </a:lnTo>
                  <a:lnTo>
                    <a:pt x="8935" y="984"/>
                  </a:lnTo>
                  <a:lnTo>
                    <a:pt x="8935" y="1047"/>
                  </a:lnTo>
                  <a:lnTo>
                    <a:pt x="8935" y="1193"/>
                  </a:lnTo>
                  <a:lnTo>
                    <a:pt x="8872" y="1235"/>
                  </a:lnTo>
                  <a:lnTo>
                    <a:pt x="8830" y="1131"/>
                  </a:lnTo>
                  <a:lnTo>
                    <a:pt x="8788" y="984"/>
                  </a:lnTo>
                  <a:lnTo>
                    <a:pt x="8747" y="901"/>
                  </a:lnTo>
                  <a:lnTo>
                    <a:pt x="8747" y="775"/>
                  </a:lnTo>
                  <a:lnTo>
                    <a:pt x="8726" y="629"/>
                  </a:lnTo>
                  <a:lnTo>
                    <a:pt x="8684" y="482"/>
                  </a:lnTo>
                  <a:lnTo>
                    <a:pt x="8475" y="357"/>
                  </a:lnTo>
                  <a:lnTo>
                    <a:pt x="8412" y="357"/>
                  </a:lnTo>
                  <a:lnTo>
                    <a:pt x="8370" y="482"/>
                  </a:lnTo>
                  <a:lnTo>
                    <a:pt x="8349" y="524"/>
                  </a:lnTo>
                  <a:lnTo>
                    <a:pt x="8370" y="691"/>
                  </a:lnTo>
                  <a:lnTo>
                    <a:pt x="8558" y="817"/>
                  </a:lnTo>
                  <a:lnTo>
                    <a:pt x="8558" y="901"/>
                  </a:lnTo>
                  <a:lnTo>
                    <a:pt x="8370" y="880"/>
                  </a:lnTo>
                  <a:lnTo>
                    <a:pt x="8328" y="838"/>
                  </a:lnTo>
                  <a:lnTo>
                    <a:pt x="8244" y="838"/>
                  </a:lnTo>
                  <a:lnTo>
                    <a:pt x="8161" y="921"/>
                  </a:lnTo>
                  <a:lnTo>
                    <a:pt x="8244" y="1131"/>
                  </a:lnTo>
                  <a:lnTo>
                    <a:pt x="8224" y="1193"/>
                  </a:lnTo>
                  <a:lnTo>
                    <a:pt x="8077" y="1235"/>
                  </a:lnTo>
                  <a:lnTo>
                    <a:pt x="8035" y="1340"/>
                  </a:lnTo>
                  <a:lnTo>
                    <a:pt x="7952" y="1403"/>
                  </a:lnTo>
                  <a:lnTo>
                    <a:pt x="7910" y="1319"/>
                  </a:lnTo>
                  <a:lnTo>
                    <a:pt x="7910" y="1214"/>
                  </a:lnTo>
                  <a:lnTo>
                    <a:pt x="7847" y="1214"/>
                  </a:lnTo>
                  <a:lnTo>
                    <a:pt x="7784" y="1361"/>
                  </a:lnTo>
                  <a:lnTo>
                    <a:pt x="7700" y="1403"/>
                  </a:lnTo>
                  <a:lnTo>
                    <a:pt x="7680" y="1131"/>
                  </a:lnTo>
                  <a:lnTo>
                    <a:pt x="7700" y="984"/>
                  </a:lnTo>
                  <a:lnTo>
                    <a:pt x="7700" y="921"/>
                  </a:lnTo>
                  <a:lnTo>
                    <a:pt x="7491" y="838"/>
                  </a:lnTo>
                  <a:lnTo>
                    <a:pt x="7470" y="775"/>
                  </a:lnTo>
                  <a:lnTo>
                    <a:pt x="7533" y="691"/>
                  </a:lnTo>
                  <a:lnTo>
                    <a:pt x="7554" y="608"/>
                  </a:lnTo>
                  <a:lnTo>
                    <a:pt x="7470" y="566"/>
                  </a:lnTo>
                  <a:lnTo>
                    <a:pt x="7261" y="524"/>
                  </a:lnTo>
                  <a:lnTo>
                    <a:pt x="7219" y="482"/>
                  </a:lnTo>
                  <a:lnTo>
                    <a:pt x="7073" y="524"/>
                  </a:lnTo>
                  <a:lnTo>
                    <a:pt x="7031" y="629"/>
                  </a:lnTo>
                  <a:lnTo>
                    <a:pt x="7115" y="712"/>
                  </a:lnTo>
                  <a:lnTo>
                    <a:pt x="7115" y="921"/>
                  </a:lnTo>
                  <a:lnTo>
                    <a:pt x="7073" y="984"/>
                  </a:lnTo>
                  <a:lnTo>
                    <a:pt x="6968" y="942"/>
                  </a:lnTo>
                  <a:lnTo>
                    <a:pt x="6864" y="984"/>
                  </a:lnTo>
                  <a:lnTo>
                    <a:pt x="6780" y="901"/>
                  </a:lnTo>
                  <a:lnTo>
                    <a:pt x="6654" y="901"/>
                  </a:lnTo>
                  <a:lnTo>
                    <a:pt x="6633" y="1026"/>
                  </a:lnTo>
                  <a:lnTo>
                    <a:pt x="6675" y="1089"/>
                  </a:lnTo>
                  <a:lnTo>
                    <a:pt x="6738" y="1193"/>
                  </a:lnTo>
                  <a:lnTo>
                    <a:pt x="6801" y="1256"/>
                  </a:lnTo>
                  <a:lnTo>
                    <a:pt x="6801" y="1403"/>
                  </a:lnTo>
                  <a:lnTo>
                    <a:pt x="6864" y="1465"/>
                  </a:lnTo>
                  <a:lnTo>
                    <a:pt x="6905" y="1465"/>
                  </a:lnTo>
                  <a:lnTo>
                    <a:pt x="7010" y="1633"/>
                  </a:lnTo>
                  <a:lnTo>
                    <a:pt x="7010" y="1779"/>
                  </a:lnTo>
                  <a:lnTo>
                    <a:pt x="6968" y="1842"/>
                  </a:lnTo>
                  <a:lnTo>
                    <a:pt x="6989" y="1717"/>
                  </a:lnTo>
                  <a:lnTo>
                    <a:pt x="6947" y="1717"/>
                  </a:lnTo>
                  <a:lnTo>
                    <a:pt x="6843" y="1842"/>
                  </a:lnTo>
                  <a:lnTo>
                    <a:pt x="6780" y="1758"/>
                  </a:lnTo>
                  <a:lnTo>
                    <a:pt x="6780" y="1654"/>
                  </a:lnTo>
                  <a:lnTo>
                    <a:pt x="6801" y="1633"/>
                  </a:lnTo>
                  <a:lnTo>
                    <a:pt x="6780" y="1549"/>
                  </a:lnTo>
                  <a:lnTo>
                    <a:pt x="6738" y="1612"/>
                  </a:lnTo>
                  <a:lnTo>
                    <a:pt x="6654" y="1612"/>
                  </a:lnTo>
                  <a:lnTo>
                    <a:pt x="6654" y="1758"/>
                  </a:lnTo>
                  <a:lnTo>
                    <a:pt x="6592" y="1842"/>
                  </a:lnTo>
                  <a:lnTo>
                    <a:pt x="6571" y="1758"/>
                  </a:lnTo>
                  <a:lnTo>
                    <a:pt x="6508" y="1675"/>
                  </a:lnTo>
                  <a:lnTo>
                    <a:pt x="6550" y="1570"/>
                  </a:lnTo>
                  <a:lnTo>
                    <a:pt x="6550" y="1424"/>
                  </a:lnTo>
                  <a:lnTo>
                    <a:pt x="6445" y="1298"/>
                  </a:lnTo>
                  <a:lnTo>
                    <a:pt x="6382" y="1298"/>
                  </a:lnTo>
                  <a:lnTo>
                    <a:pt x="6257" y="1465"/>
                  </a:lnTo>
                  <a:lnTo>
                    <a:pt x="6215" y="1507"/>
                  </a:lnTo>
                  <a:lnTo>
                    <a:pt x="6215" y="1633"/>
                  </a:lnTo>
                  <a:lnTo>
                    <a:pt x="6257" y="1717"/>
                  </a:lnTo>
                  <a:lnTo>
                    <a:pt x="6215" y="1758"/>
                  </a:lnTo>
                  <a:lnTo>
                    <a:pt x="6131" y="1675"/>
                  </a:lnTo>
                  <a:lnTo>
                    <a:pt x="6152" y="1612"/>
                  </a:lnTo>
                  <a:lnTo>
                    <a:pt x="6110" y="1528"/>
                  </a:lnTo>
                  <a:lnTo>
                    <a:pt x="6131" y="1424"/>
                  </a:lnTo>
                  <a:lnTo>
                    <a:pt x="6110" y="1298"/>
                  </a:lnTo>
                  <a:lnTo>
                    <a:pt x="5985" y="1235"/>
                  </a:lnTo>
                  <a:lnTo>
                    <a:pt x="5985" y="1089"/>
                  </a:lnTo>
                  <a:lnTo>
                    <a:pt x="5985" y="984"/>
                  </a:lnTo>
                  <a:lnTo>
                    <a:pt x="5943" y="984"/>
                  </a:lnTo>
                  <a:lnTo>
                    <a:pt x="5796" y="1110"/>
                  </a:lnTo>
                  <a:lnTo>
                    <a:pt x="5713" y="1131"/>
                  </a:lnTo>
                  <a:lnTo>
                    <a:pt x="5692" y="1256"/>
                  </a:lnTo>
                  <a:lnTo>
                    <a:pt x="5713" y="1340"/>
                  </a:lnTo>
                  <a:lnTo>
                    <a:pt x="5692" y="1403"/>
                  </a:lnTo>
                  <a:lnTo>
                    <a:pt x="5692" y="1465"/>
                  </a:lnTo>
                  <a:lnTo>
                    <a:pt x="5608" y="1528"/>
                  </a:lnTo>
                  <a:lnTo>
                    <a:pt x="5608" y="1445"/>
                  </a:lnTo>
                  <a:lnTo>
                    <a:pt x="5629" y="1403"/>
                  </a:lnTo>
                  <a:lnTo>
                    <a:pt x="5608" y="1340"/>
                  </a:lnTo>
                  <a:lnTo>
                    <a:pt x="5524" y="1424"/>
                  </a:lnTo>
                  <a:lnTo>
                    <a:pt x="5462" y="1570"/>
                  </a:lnTo>
                  <a:lnTo>
                    <a:pt x="5399" y="1612"/>
                  </a:lnTo>
                  <a:lnTo>
                    <a:pt x="5399" y="1340"/>
                  </a:lnTo>
                  <a:lnTo>
                    <a:pt x="5420" y="1256"/>
                  </a:lnTo>
                  <a:lnTo>
                    <a:pt x="5420" y="1193"/>
                  </a:lnTo>
                  <a:lnTo>
                    <a:pt x="5336" y="1152"/>
                  </a:lnTo>
                  <a:lnTo>
                    <a:pt x="5273" y="1214"/>
                  </a:lnTo>
                  <a:lnTo>
                    <a:pt x="5022" y="1214"/>
                  </a:lnTo>
                  <a:lnTo>
                    <a:pt x="4876" y="1319"/>
                  </a:lnTo>
                  <a:lnTo>
                    <a:pt x="4771" y="1298"/>
                  </a:lnTo>
                  <a:lnTo>
                    <a:pt x="4646" y="1361"/>
                  </a:lnTo>
                  <a:lnTo>
                    <a:pt x="4583" y="1465"/>
                  </a:lnTo>
                  <a:lnTo>
                    <a:pt x="4457" y="1465"/>
                  </a:lnTo>
                  <a:lnTo>
                    <a:pt x="4353" y="1528"/>
                  </a:lnTo>
                  <a:lnTo>
                    <a:pt x="4332" y="1654"/>
                  </a:lnTo>
                  <a:lnTo>
                    <a:pt x="4248" y="1612"/>
                  </a:lnTo>
                  <a:lnTo>
                    <a:pt x="4227" y="1633"/>
                  </a:lnTo>
                  <a:lnTo>
                    <a:pt x="4248" y="1737"/>
                  </a:lnTo>
                  <a:lnTo>
                    <a:pt x="4290" y="1758"/>
                  </a:lnTo>
                  <a:lnTo>
                    <a:pt x="4269" y="1863"/>
                  </a:lnTo>
                  <a:lnTo>
                    <a:pt x="4290" y="1968"/>
                  </a:lnTo>
                  <a:lnTo>
                    <a:pt x="4415" y="1947"/>
                  </a:lnTo>
                  <a:lnTo>
                    <a:pt x="4478" y="1863"/>
                  </a:lnTo>
                  <a:lnTo>
                    <a:pt x="4478" y="1779"/>
                  </a:lnTo>
                  <a:lnTo>
                    <a:pt x="4604" y="1758"/>
                  </a:lnTo>
                  <a:lnTo>
                    <a:pt x="4667" y="1717"/>
                  </a:lnTo>
                  <a:lnTo>
                    <a:pt x="4708" y="1675"/>
                  </a:lnTo>
                  <a:lnTo>
                    <a:pt x="4750" y="1821"/>
                  </a:lnTo>
                  <a:lnTo>
                    <a:pt x="4813" y="1758"/>
                  </a:lnTo>
                  <a:lnTo>
                    <a:pt x="4855" y="1654"/>
                  </a:lnTo>
                  <a:lnTo>
                    <a:pt x="4897" y="1633"/>
                  </a:lnTo>
                  <a:lnTo>
                    <a:pt x="4876" y="1779"/>
                  </a:lnTo>
                  <a:lnTo>
                    <a:pt x="4918" y="1842"/>
                  </a:lnTo>
                  <a:lnTo>
                    <a:pt x="5064" y="1842"/>
                  </a:lnTo>
                  <a:lnTo>
                    <a:pt x="4939" y="1884"/>
                  </a:lnTo>
                  <a:lnTo>
                    <a:pt x="4771" y="1926"/>
                  </a:lnTo>
                  <a:lnTo>
                    <a:pt x="4604" y="2051"/>
                  </a:lnTo>
                  <a:lnTo>
                    <a:pt x="4478" y="2093"/>
                  </a:lnTo>
                  <a:lnTo>
                    <a:pt x="4499" y="2198"/>
                  </a:lnTo>
                  <a:lnTo>
                    <a:pt x="4499" y="2281"/>
                  </a:lnTo>
                  <a:lnTo>
                    <a:pt x="4583" y="2281"/>
                  </a:lnTo>
                  <a:lnTo>
                    <a:pt x="4667" y="2198"/>
                  </a:lnTo>
                  <a:lnTo>
                    <a:pt x="4771" y="2198"/>
                  </a:lnTo>
                  <a:lnTo>
                    <a:pt x="4918" y="2156"/>
                  </a:lnTo>
                  <a:lnTo>
                    <a:pt x="5127" y="2135"/>
                  </a:lnTo>
                  <a:lnTo>
                    <a:pt x="5378" y="2072"/>
                  </a:lnTo>
                  <a:lnTo>
                    <a:pt x="5420" y="2135"/>
                  </a:lnTo>
                  <a:lnTo>
                    <a:pt x="5420" y="2198"/>
                  </a:lnTo>
                  <a:lnTo>
                    <a:pt x="5336" y="2240"/>
                  </a:lnTo>
                  <a:lnTo>
                    <a:pt x="5273" y="2177"/>
                  </a:lnTo>
                  <a:lnTo>
                    <a:pt x="5169" y="2177"/>
                  </a:lnTo>
                  <a:lnTo>
                    <a:pt x="5064" y="2261"/>
                  </a:lnTo>
                  <a:lnTo>
                    <a:pt x="4876" y="2261"/>
                  </a:lnTo>
                  <a:lnTo>
                    <a:pt x="4708" y="2386"/>
                  </a:lnTo>
                  <a:lnTo>
                    <a:pt x="4562" y="2386"/>
                  </a:lnTo>
                  <a:lnTo>
                    <a:pt x="4541" y="2449"/>
                  </a:lnTo>
                  <a:lnTo>
                    <a:pt x="4604" y="2554"/>
                  </a:lnTo>
                  <a:lnTo>
                    <a:pt x="4708" y="2554"/>
                  </a:lnTo>
                  <a:lnTo>
                    <a:pt x="4813" y="2616"/>
                  </a:lnTo>
                  <a:lnTo>
                    <a:pt x="4750" y="2658"/>
                  </a:lnTo>
                  <a:lnTo>
                    <a:pt x="4562" y="2658"/>
                  </a:lnTo>
                  <a:lnTo>
                    <a:pt x="4478" y="2574"/>
                  </a:lnTo>
                  <a:lnTo>
                    <a:pt x="4415" y="2574"/>
                  </a:lnTo>
                  <a:lnTo>
                    <a:pt x="4353" y="2616"/>
                  </a:lnTo>
                  <a:lnTo>
                    <a:pt x="4353" y="2763"/>
                  </a:lnTo>
                  <a:lnTo>
                    <a:pt x="4290" y="2826"/>
                  </a:lnTo>
                  <a:lnTo>
                    <a:pt x="4332" y="2909"/>
                  </a:lnTo>
                  <a:lnTo>
                    <a:pt x="4415" y="2972"/>
                  </a:lnTo>
                  <a:lnTo>
                    <a:pt x="4562" y="2909"/>
                  </a:lnTo>
                  <a:lnTo>
                    <a:pt x="4750" y="3014"/>
                  </a:lnTo>
                  <a:lnTo>
                    <a:pt x="4897" y="2993"/>
                  </a:lnTo>
                  <a:lnTo>
                    <a:pt x="4918" y="3035"/>
                  </a:lnTo>
                  <a:lnTo>
                    <a:pt x="5022" y="3035"/>
                  </a:lnTo>
                  <a:lnTo>
                    <a:pt x="5169" y="3139"/>
                  </a:lnTo>
                  <a:lnTo>
                    <a:pt x="5231" y="3139"/>
                  </a:lnTo>
                  <a:lnTo>
                    <a:pt x="5315" y="3118"/>
                  </a:lnTo>
                  <a:lnTo>
                    <a:pt x="5462" y="3139"/>
                  </a:lnTo>
                  <a:lnTo>
                    <a:pt x="5545" y="3139"/>
                  </a:lnTo>
                  <a:lnTo>
                    <a:pt x="5713" y="3035"/>
                  </a:lnTo>
                  <a:lnTo>
                    <a:pt x="5943" y="3035"/>
                  </a:lnTo>
                  <a:lnTo>
                    <a:pt x="6110" y="3014"/>
                  </a:lnTo>
                  <a:lnTo>
                    <a:pt x="6173" y="2972"/>
                  </a:lnTo>
                  <a:lnTo>
                    <a:pt x="6236" y="2930"/>
                  </a:lnTo>
                  <a:lnTo>
                    <a:pt x="6320" y="2930"/>
                  </a:lnTo>
                  <a:lnTo>
                    <a:pt x="6320" y="2993"/>
                  </a:lnTo>
                  <a:lnTo>
                    <a:pt x="6278" y="3077"/>
                  </a:lnTo>
                  <a:lnTo>
                    <a:pt x="6068" y="3098"/>
                  </a:lnTo>
                  <a:lnTo>
                    <a:pt x="5838" y="3139"/>
                  </a:lnTo>
                  <a:lnTo>
                    <a:pt x="5755" y="3202"/>
                  </a:lnTo>
                  <a:lnTo>
                    <a:pt x="5650" y="3223"/>
                  </a:lnTo>
                  <a:lnTo>
                    <a:pt x="5629" y="3244"/>
                  </a:lnTo>
                  <a:lnTo>
                    <a:pt x="5462" y="3223"/>
                  </a:lnTo>
                  <a:lnTo>
                    <a:pt x="5336" y="3286"/>
                  </a:lnTo>
                  <a:lnTo>
                    <a:pt x="5231" y="3286"/>
                  </a:lnTo>
                  <a:lnTo>
                    <a:pt x="5190" y="3223"/>
                  </a:lnTo>
                  <a:lnTo>
                    <a:pt x="5085" y="3223"/>
                  </a:lnTo>
                  <a:lnTo>
                    <a:pt x="4897" y="3118"/>
                  </a:lnTo>
                  <a:lnTo>
                    <a:pt x="4562" y="3118"/>
                  </a:lnTo>
                  <a:lnTo>
                    <a:pt x="4499" y="3077"/>
                  </a:lnTo>
                  <a:lnTo>
                    <a:pt x="4374" y="3098"/>
                  </a:lnTo>
                  <a:lnTo>
                    <a:pt x="4269" y="3077"/>
                  </a:lnTo>
                  <a:lnTo>
                    <a:pt x="4227" y="3118"/>
                  </a:lnTo>
                  <a:lnTo>
                    <a:pt x="4248" y="3286"/>
                  </a:lnTo>
                  <a:lnTo>
                    <a:pt x="4290" y="3328"/>
                  </a:lnTo>
                  <a:lnTo>
                    <a:pt x="4290" y="3516"/>
                  </a:lnTo>
                  <a:lnTo>
                    <a:pt x="4353" y="3642"/>
                  </a:lnTo>
                  <a:lnTo>
                    <a:pt x="4395" y="3704"/>
                  </a:lnTo>
                  <a:lnTo>
                    <a:pt x="4478" y="3725"/>
                  </a:lnTo>
                  <a:lnTo>
                    <a:pt x="4646" y="3934"/>
                  </a:lnTo>
                  <a:lnTo>
                    <a:pt x="4708" y="3976"/>
                  </a:lnTo>
                  <a:lnTo>
                    <a:pt x="4771" y="3955"/>
                  </a:lnTo>
                  <a:lnTo>
                    <a:pt x="4897" y="3767"/>
                  </a:lnTo>
                  <a:lnTo>
                    <a:pt x="5106" y="3662"/>
                  </a:lnTo>
                  <a:lnTo>
                    <a:pt x="5315" y="3537"/>
                  </a:lnTo>
                  <a:lnTo>
                    <a:pt x="5441" y="3432"/>
                  </a:lnTo>
                  <a:lnTo>
                    <a:pt x="5503" y="3349"/>
                  </a:lnTo>
                  <a:lnTo>
                    <a:pt x="5545" y="3349"/>
                  </a:lnTo>
                  <a:lnTo>
                    <a:pt x="5817" y="3411"/>
                  </a:lnTo>
                  <a:lnTo>
                    <a:pt x="6027" y="3390"/>
                  </a:lnTo>
                  <a:lnTo>
                    <a:pt x="6173" y="3390"/>
                  </a:lnTo>
                  <a:lnTo>
                    <a:pt x="6320" y="3495"/>
                  </a:lnTo>
                  <a:lnTo>
                    <a:pt x="6571" y="3516"/>
                  </a:lnTo>
                  <a:lnTo>
                    <a:pt x="6780" y="3516"/>
                  </a:lnTo>
                  <a:lnTo>
                    <a:pt x="6864" y="3558"/>
                  </a:lnTo>
                  <a:lnTo>
                    <a:pt x="6843" y="3600"/>
                  </a:lnTo>
                  <a:lnTo>
                    <a:pt x="6654" y="3621"/>
                  </a:lnTo>
                  <a:lnTo>
                    <a:pt x="6550" y="3600"/>
                  </a:lnTo>
                  <a:lnTo>
                    <a:pt x="6361" y="3558"/>
                  </a:lnTo>
                  <a:lnTo>
                    <a:pt x="6152" y="3453"/>
                  </a:lnTo>
                  <a:lnTo>
                    <a:pt x="6047" y="3453"/>
                  </a:lnTo>
                  <a:lnTo>
                    <a:pt x="5964" y="3495"/>
                  </a:lnTo>
                  <a:lnTo>
                    <a:pt x="5734" y="3453"/>
                  </a:lnTo>
                  <a:lnTo>
                    <a:pt x="5608" y="3432"/>
                  </a:lnTo>
                  <a:lnTo>
                    <a:pt x="5545" y="3516"/>
                  </a:lnTo>
                  <a:lnTo>
                    <a:pt x="5399" y="3600"/>
                  </a:lnTo>
                  <a:lnTo>
                    <a:pt x="5294" y="3725"/>
                  </a:lnTo>
                  <a:lnTo>
                    <a:pt x="5106" y="3830"/>
                  </a:lnTo>
                  <a:lnTo>
                    <a:pt x="5022" y="3976"/>
                  </a:lnTo>
                  <a:lnTo>
                    <a:pt x="4939" y="4060"/>
                  </a:lnTo>
                  <a:lnTo>
                    <a:pt x="4918" y="4123"/>
                  </a:lnTo>
                  <a:lnTo>
                    <a:pt x="5064" y="4227"/>
                  </a:lnTo>
                  <a:lnTo>
                    <a:pt x="5190" y="4227"/>
                  </a:lnTo>
                  <a:lnTo>
                    <a:pt x="5190" y="4290"/>
                  </a:lnTo>
                  <a:lnTo>
                    <a:pt x="5294" y="4395"/>
                  </a:lnTo>
                  <a:lnTo>
                    <a:pt x="5503" y="4395"/>
                  </a:lnTo>
                  <a:lnTo>
                    <a:pt x="5755" y="4478"/>
                  </a:lnTo>
                  <a:lnTo>
                    <a:pt x="5943" y="4478"/>
                  </a:lnTo>
                  <a:lnTo>
                    <a:pt x="6110" y="4332"/>
                  </a:lnTo>
                  <a:lnTo>
                    <a:pt x="6131" y="4144"/>
                  </a:lnTo>
                  <a:lnTo>
                    <a:pt x="6278" y="4081"/>
                  </a:lnTo>
                  <a:lnTo>
                    <a:pt x="6382" y="4123"/>
                  </a:lnTo>
                  <a:lnTo>
                    <a:pt x="6257" y="4165"/>
                  </a:lnTo>
                  <a:lnTo>
                    <a:pt x="6257" y="4269"/>
                  </a:lnTo>
                  <a:lnTo>
                    <a:pt x="6361" y="4290"/>
                  </a:lnTo>
                  <a:lnTo>
                    <a:pt x="6508" y="4248"/>
                  </a:lnTo>
                  <a:lnTo>
                    <a:pt x="6654" y="4269"/>
                  </a:lnTo>
                  <a:lnTo>
                    <a:pt x="6780" y="4186"/>
                  </a:lnTo>
                  <a:lnTo>
                    <a:pt x="6884" y="4227"/>
                  </a:lnTo>
                  <a:lnTo>
                    <a:pt x="6780" y="4332"/>
                  </a:lnTo>
                  <a:lnTo>
                    <a:pt x="6571" y="4353"/>
                  </a:lnTo>
                  <a:lnTo>
                    <a:pt x="6466" y="4374"/>
                  </a:lnTo>
                  <a:lnTo>
                    <a:pt x="6320" y="4374"/>
                  </a:lnTo>
                  <a:lnTo>
                    <a:pt x="6152" y="4541"/>
                  </a:lnTo>
                  <a:lnTo>
                    <a:pt x="6173" y="4604"/>
                  </a:lnTo>
                  <a:lnTo>
                    <a:pt x="6257" y="4646"/>
                  </a:lnTo>
                  <a:lnTo>
                    <a:pt x="6445" y="4604"/>
                  </a:lnTo>
                  <a:lnTo>
                    <a:pt x="6571" y="4771"/>
                  </a:lnTo>
                  <a:lnTo>
                    <a:pt x="7010" y="4771"/>
                  </a:lnTo>
                  <a:lnTo>
                    <a:pt x="7156" y="4750"/>
                  </a:lnTo>
                  <a:lnTo>
                    <a:pt x="7554" y="4583"/>
                  </a:lnTo>
                  <a:lnTo>
                    <a:pt x="7680" y="4562"/>
                  </a:lnTo>
                  <a:lnTo>
                    <a:pt x="7889" y="4395"/>
                  </a:lnTo>
                  <a:lnTo>
                    <a:pt x="7847" y="4353"/>
                  </a:lnTo>
                  <a:lnTo>
                    <a:pt x="7805" y="4353"/>
                  </a:lnTo>
                  <a:lnTo>
                    <a:pt x="7952" y="4165"/>
                  </a:lnTo>
                  <a:lnTo>
                    <a:pt x="8056" y="4165"/>
                  </a:lnTo>
                  <a:lnTo>
                    <a:pt x="8140" y="4039"/>
                  </a:lnTo>
                  <a:lnTo>
                    <a:pt x="8161" y="4060"/>
                  </a:lnTo>
                  <a:lnTo>
                    <a:pt x="8224" y="4165"/>
                  </a:lnTo>
                  <a:lnTo>
                    <a:pt x="8265" y="4165"/>
                  </a:lnTo>
                  <a:lnTo>
                    <a:pt x="8265" y="4060"/>
                  </a:lnTo>
                  <a:lnTo>
                    <a:pt x="8579" y="3830"/>
                  </a:lnTo>
                  <a:lnTo>
                    <a:pt x="8788" y="3809"/>
                  </a:lnTo>
                  <a:lnTo>
                    <a:pt x="9123" y="3662"/>
                  </a:lnTo>
                  <a:lnTo>
                    <a:pt x="9123" y="3746"/>
                  </a:lnTo>
                  <a:lnTo>
                    <a:pt x="8851" y="3872"/>
                  </a:lnTo>
                  <a:lnTo>
                    <a:pt x="8684" y="3872"/>
                  </a:lnTo>
                  <a:lnTo>
                    <a:pt x="8370" y="4060"/>
                  </a:lnTo>
                  <a:lnTo>
                    <a:pt x="8328" y="4227"/>
                  </a:lnTo>
                  <a:lnTo>
                    <a:pt x="8203" y="4332"/>
                  </a:lnTo>
                  <a:lnTo>
                    <a:pt x="8056" y="4332"/>
                  </a:lnTo>
                  <a:lnTo>
                    <a:pt x="8014" y="4478"/>
                  </a:lnTo>
                  <a:lnTo>
                    <a:pt x="7952" y="4541"/>
                  </a:lnTo>
                  <a:lnTo>
                    <a:pt x="7952" y="4583"/>
                  </a:lnTo>
                  <a:lnTo>
                    <a:pt x="8244" y="4562"/>
                  </a:lnTo>
                  <a:lnTo>
                    <a:pt x="8328" y="4604"/>
                  </a:lnTo>
                  <a:lnTo>
                    <a:pt x="8454" y="4604"/>
                  </a:lnTo>
                  <a:lnTo>
                    <a:pt x="8579" y="4688"/>
                  </a:lnTo>
                  <a:lnTo>
                    <a:pt x="8558" y="4750"/>
                  </a:lnTo>
                  <a:lnTo>
                    <a:pt x="8663" y="4792"/>
                  </a:lnTo>
                  <a:lnTo>
                    <a:pt x="8747" y="4792"/>
                  </a:lnTo>
                  <a:lnTo>
                    <a:pt x="8788" y="4855"/>
                  </a:lnTo>
                  <a:lnTo>
                    <a:pt x="8663" y="4876"/>
                  </a:lnTo>
                  <a:lnTo>
                    <a:pt x="8558" y="4918"/>
                  </a:lnTo>
                  <a:lnTo>
                    <a:pt x="8433" y="4813"/>
                  </a:lnTo>
                  <a:lnTo>
                    <a:pt x="8224" y="4750"/>
                  </a:lnTo>
                  <a:lnTo>
                    <a:pt x="7952" y="4771"/>
                  </a:lnTo>
                  <a:lnTo>
                    <a:pt x="7554" y="4813"/>
                  </a:lnTo>
                  <a:lnTo>
                    <a:pt x="7408" y="4876"/>
                  </a:lnTo>
                  <a:lnTo>
                    <a:pt x="7303" y="4876"/>
                  </a:lnTo>
                  <a:lnTo>
                    <a:pt x="7303" y="4918"/>
                  </a:lnTo>
                  <a:lnTo>
                    <a:pt x="7324" y="4981"/>
                  </a:lnTo>
                  <a:lnTo>
                    <a:pt x="7512" y="5022"/>
                  </a:lnTo>
                  <a:lnTo>
                    <a:pt x="7680" y="5022"/>
                  </a:lnTo>
                  <a:lnTo>
                    <a:pt x="7784" y="5085"/>
                  </a:lnTo>
                  <a:lnTo>
                    <a:pt x="7784" y="5169"/>
                  </a:lnTo>
                  <a:lnTo>
                    <a:pt x="7638" y="5190"/>
                  </a:lnTo>
                  <a:lnTo>
                    <a:pt x="7533" y="5106"/>
                  </a:lnTo>
                  <a:lnTo>
                    <a:pt x="7324" y="5085"/>
                  </a:lnTo>
                  <a:lnTo>
                    <a:pt x="7219" y="5002"/>
                  </a:lnTo>
                  <a:lnTo>
                    <a:pt x="7115" y="4981"/>
                  </a:lnTo>
                  <a:lnTo>
                    <a:pt x="6947" y="5064"/>
                  </a:lnTo>
                  <a:lnTo>
                    <a:pt x="6696" y="5085"/>
                  </a:lnTo>
                  <a:lnTo>
                    <a:pt x="6508" y="5002"/>
                  </a:lnTo>
                  <a:lnTo>
                    <a:pt x="6361" y="5002"/>
                  </a:lnTo>
                  <a:lnTo>
                    <a:pt x="6215" y="4960"/>
                  </a:lnTo>
                  <a:lnTo>
                    <a:pt x="6131" y="4897"/>
                  </a:lnTo>
                  <a:lnTo>
                    <a:pt x="5922" y="4918"/>
                  </a:lnTo>
                  <a:lnTo>
                    <a:pt x="5859" y="5064"/>
                  </a:lnTo>
                  <a:lnTo>
                    <a:pt x="5922" y="5169"/>
                  </a:lnTo>
                  <a:lnTo>
                    <a:pt x="5922" y="5587"/>
                  </a:lnTo>
                  <a:lnTo>
                    <a:pt x="5943" y="5629"/>
                  </a:lnTo>
                  <a:lnTo>
                    <a:pt x="5838" y="5755"/>
                  </a:lnTo>
                  <a:lnTo>
                    <a:pt x="5838" y="5839"/>
                  </a:lnTo>
                  <a:lnTo>
                    <a:pt x="5922" y="5901"/>
                  </a:lnTo>
                  <a:lnTo>
                    <a:pt x="5985" y="6006"/>
                  </a:lnTo>
                  <a:lnTo>
                    <a:pt x="6131" y="6006"/>
                  </a:lnTo>
                  <a:lnTo>
                    <a:pt x="6236" y="6069"/>
                  </a:lnTo>
                  <a:lnTo>
                    <a:pt x="6110" y="6048"/>
                  </a:lnTo>
                  <a:lnTo>
                    <a:pt x="6027" y="6111"/>
                  </a:lnTo>
                  <a:lnTo>
                    <a:pt x="5985" y="6173"/>
                  </a:lnTo>
                  <a:lnTo>
                    <a:pt x="5964" y="6069"/>
                  </a:lnTo>
                  <a:lnTo>
                    <a:pt x="5859" y="5964"/>
                  </a:lnTo>
                  <a:lnTo>
                    <a:pt x="5817" y="5964"/>
                  </a:lnTo>
                  <a:lnTo>
                    <a:pt x="5796" y="6027"/>
                  </a:lnTo>
                  <a:lnTo>
                    <a:pt x="5713" y="5922"/>
                  </a:lnTo>
                  <a:lnTo>
                    <a:pt x="5692" y="5734"/>
                  </a:lnTo>
                  <a:lnTo>
                    <a:pt x="5692" y="5525"/>
                  </a:lnTo>
                  <a:lnTo>
                    <a:pt x="5629" y="5232"/>
                  </a:lnTo>
                  <a:lnTo>
                    <a:pt x="5503" y="5085"/>
                  </a:lnTo>
                  <a:lnTo>
                    <a:pt x="5503" y="4981"/>
                  </a:lnTo>
                  <a:lnTo>
                    <a:pt x="5231" y="4792"/>
                  </a:lnTo>
                  <a:lnTo>
                    <a:pt x="5169" y="4792"/>
                  </a:lnTo>
                  <a:lnTo>
                    <a:pt x="5001" y="4688"/>
                  </a:lnTo>
                  <a:lnTo>
                    <a:pt x="4980" y="4583"/>
                  </a:lnTo>
                  <a:lnTo>
                    <a:pt x="4876" y="4541"/>
                  </a:lnTo>
                  <a:lnTo>
                    <a:pt x="4708" y="4583"/>
                  </a:lnTo>
                  <a:lnTo>
                    <a:pt x="4353" y="4981"/>
                  </a:lnTo>
                  <a:lnTo>
                    <a:pt x="4290" y="5106"/>
                  </a:lnTo>
                  <a:lnTo>
                    <a:pt x="4290" y="5211"/>
                  </a:lnTo>
                  <a:lnTo>
                    <a:pt x="4374" y="5274"/>
                  </a:lnTo>
                  <a:lnTo>
                    <a:pt x="4499" y="5315"/>
                  </a:lnTo>
                  <a:lnTo>
                    <a:pt x="4562" y="5441"/>
                  </a:lnTo>
                  <a:lnTo>
                    <a:pt x="4562" y="5525"/>
                  </a:lnTo>
                  <a:lnTo>
                    <a:pt x="4541" y="5546"/>
                  </a:lnTo>
                  <a:lnTo>
                    <a:pt x="4457" y="5420"/>
                  </a:lnTo>
                  <a:lnTo>
                    <a:pt x="4374" y="5399"/>
                  </a:lnTo>
                  <a:lnTo>
                    <a:pt x="4290" y="5336"/>
                  </a:lnTo>
                  <a:lnTo>
                    <a:pt x="4248" y="5378"/>
                  </a:lnTo>
                  <a:lnTo>
                    <a:pt x="4164" y="5399"/>
                  </a:lnTo>
                  <a:lnTo>
                    <a:pt x="4143" y="5483"/>
                  </a:lnTo>
                  <a:lnTo>
                    <a:pt x="4185" y="5608"/>
                  </a:lnTo>
                  <a:lnTo>
                    <a:pt x="4269" y="5650"/>
                  </a:lnTo>
                  <a:lnTo>
                    <a:pt x="4332" y="5818"/>
                  </a:lnTo>
                  <a:lnTo>
                    <a:pt x="4353" y="6131"/>
                  </a:lnTo>
                  <a:lnTo>
                    <a:pt x="4269" y="6278"/>
                  </a:lnTo>
                  <a:lnTo>
                    <a:pt x="4269" y="6445"/>
                  </a:lnTo>
                  <a:lnTo>
                    <a:pt x="4185" y="6634"/>
                  </a:lnTo>
                  <a:lnTo>
                    <a:pt x="4185" y="6759"/>
                  </a:lnTo>
                  <a:lnTo>
                    <a:pt x="4227" y="6780"/>
                  </a:lnTo>
                  <a:lnTo>
                    <a:pt x="4290" y="6759"/>
                  </a:lnTo>
                  <a:lnTo>
                    <a:pt x="4290" y="6759"/>
                  </a:lnTo>
                  <a:lnTo>
                    <a:pt x="4269" y="6906"/>
                  </a:lnTo>
                  <a:lnTo>
                    <a:pt x="4185" y="7052"/>
                  </a:lnTo>
                  <a:lnTo>
                    <a:pt x="4143" y="6968"/>
                  </a:lnTo>
                  <a:lnTo>
                    <a:pt x="4123" y="6864"/>
                  </a:lnTo>
                  <a:lnTo>
                    <a:pt x="4018" y="6780"/>
                  </a:lnTo>
                  <a:lnTo>
                    <a:pt x="3934" y="6864"/>
                  </a:lnTo>
                  <a:lnTo>
                    <a:pt x="3934" y="7052"/>
                  </a:lnTo>
                  <a:lnTo>
                    <a:pt x="4081" y="7303"/>
                  </a:lnTo>
                  <a:lnTo>
                    <a:pt x="4248" y="7282"/>
                  </a:lnTo>
                  <a:lnTo>
                    <a:pt x="4353" y="7324"/>
                  </a:lnTo>
                  <a:lnTo>
                    <a:pt x="4395" y="7408"/>
                  </a:lnTo>
                  <a:lnTo>
                    <a:pt x="4583" y="7408"/>
                  </a:lnTo>
                  <a:lnTo>
                    <a:pt x="4792" y="7491"/>
                  </a:lnTo>
                  <a:lnTo>
                    <a:pt x="4876" y="7408"/>
                  </a:lnTo>
                  <a:lnTo>
                    <a:pt x="5001" y="7324"/>
                  </a:lnTo>
                  <a:lnTo>
                    <a:pt x="5001" y="7261"/>
                  </a:lnTo>
                  <a:lnTo>
                    <a:pt x="5085" y="7219"/>
                  </a:lnTo>
                  <a:lnTo>
                    <a:pt x="5085" y="7303"/>
                  </a:lnTo>
                  <a:lnTo>
                    <a:pt x="5022" y="7408"/>
                  </a:lnTo>
                  <a:lnTo>
                    <a:pt x="5022" y="7533"/>
                  </a:lnTo>
                  <a:lnTo>
                    <a:pt x="4980" y="7596"/>
                  </a:lnTo>
                  <a:lnTo>
                    <a:pt x="4876" y="7533"/>
                  </a:lnTo>
                  <a:lnTo>
                    <a:pt x="4646" y="7533"/>
                  </a:lnTo>
                  <a:lnTo>
                    <a:pt x="4541" y="7575"/>
                  </a:lnTo>
                  <a:lnTo>
                    <a:pt x="4541" y="7680"/>
                  </a:lnTo>
                  <a:lnTo>
                    <a:pt x="4583" y="7701"/>
                  </a:lnTo>
                  <a:lnTo>
                    <a:pt x="4708" y="7701"/>
                  </a:lnTo>
                  <a:lnTo>
                    <a:pt x="4750" y="7784"/>
                  </a:lnTo>
                  <a:lnTo>
                    <a:pt x="4646" y="7784"/>
                  </a:lnTo>
                  <a:lnTo>
                    <a:pt x="4646" y="7952"/>
                  </a:lnTo>
                  <a:lnTo>
                    <a:pt x="4478" y="7722"/>
                  </a:lnTo>
                  <a:lnTo>
                    <a:pt x="4395" y="7722"/>
                  </a:lnTo>
                  <a:lnTo>
                    <a:pt x="4353" y="7617"/>
                  </a:lnTo>
                  <a:lnTo>
                    <a:pt x="4290" y="7533"/>
                  </a:lnTo>
                  <a:lnTo>
                    <a:pt x="4039" y="7366"/>
                  </a:lnTo>
                  <a:lnTo>
                    <a:pt x="3976" y="7366"/>
                  </a:lnTo>
                  <a:lnTo>
                    <a:pt x="3830" y="7199"/>
                  </a:lnTo>
                  <a:lnTo>
                    <a:pt x="3830" y="7178"/>
                  </a:lnTo>
                  <a:lnTo>
                    <a:pt x="3725" y="7178"/>
                  </a:lnTo>
                  <a:lnTo>
                    <a:pt x="3620" y="7261"/>
                  </a:lnTo>
                  <a:lnTo>
                    <a:pt x="3516" y="7261"/>
                  </a:lnTo>
                  <a:lnTo>
                    <a:pt x="3432" y="7303"/>
                  </a:lnTo>
                  <a:lnTo>
                    <a:pt x="3286" y="7261"/>
                  </a:lnTo>
                  <a:lnTo>
                    <a:pt x="3034" y="7303"/>
                  </a:lnTo>
                  <a:lnTo>
                    <a:pt x="2972" y="7282"/>
                  </a:lnTo>
                  <a:lnTo>
                    <a:pt x="2783" y="7471"/>
                  </a:lnTo>
                  <a:lnTo>
                    <a:pt x="2700" y="7617"/>
                  </a:lnTo>
                  <a:lnTo>
                    <a:pt x="2700" y="7743"/>
                  </a:lnTo>
                  <a:lnTo>
                    <a:pt x="2595" y="7784"/>
                  </a:lnTo>
                  <a:lnTo>
                    <a:pt x="2490" y="7847"/>
                  </a:lnTo>
                  <a:lnTo>
                    <a:pt x="2365" y="7910"/>
                  </a:lnTo>
                  <a:lnTo>
                    <a:pt x="2344" y="7994"/>
                  </a:lnTo>
                  <a:lnTo>
                    <a:pt x="2198" y="8098"/>
                  </a:lnTo>
                  <a:lnTo>
                    <a:pt x="2177" y="8224"/>
                  </a:lnTo>
                  <a:lnTo>
                    <a:pt x="2260" y="8224"/>
                  </a:lnTo>
                  <a:lnTo>
                    <a:pt x="2281" y="8307"/>
                  </a:lnTo>
                  <a:lnTo>
                    <a:pt x="2177" y="8307"/>
                  </a:lnTo>
                  <a:lnTo>
                    <a:pt x="2093" y="8349"/>
                  </a:lnTo>
                  <a:lnTo>
                    <a:pt x="2260" y="8475"/>
                  </a:lnTo>
                  <a:lnTo>
                    <a:pt x="2407" y="8517"/>
                  </a:lnTo>
                  <a:lnTo>
                    <a:pt x="2511" y="8433"/>
                  </a:lnTo>
                  <a:lnTo>
                    <a:pt x="2490" y="8349"/>
                  </a:lnTo>
                  <a:lnTo>
                    <a:pt x="2658" y="8370"/>
                  </a:lnTo>
                  <a:lnTo>
                    <a:pt x="2825" y="8245"/>
                  </a:lnTo>
                  <a:lnTo>
                    <a:pt x="2825" y="8349"/>
                  </a:lnTo>
                  <a:lnTo>
                    <a:pt x="2700" y="8412"/>
                  </a:lnTo>
                  <a:lnTo>
                    <a:pt x="2616" y="8538"/>
                  </a:lnTo>
                  <a:lnTo>
                    <a:pt x="2616" y="8621"/>
                  </a:lnTo>
                  <a:lnTo>
                    <a:pt x="2783" y="8621"/>
                  </a:lnTo>
                  <a:lnTo>
                    <a:pt x="2888" y="8642"/>
                  </a:lnTo>
                  <a:lnTo>
                    <a:pt x="3014" y="8475"/>
                  </a:lnTo>
                  <a:lnTo>
                    <a:pt x="3202" y="8349"/>
                  </a:lnTo>
                  <a:lnTo>
                    <a:pt x="3307" y="8119"/>
                  </a:lnTo>
                  <a:lnTo>
                    <a:pt x="3453" y="7931"/>
                  </a:lnTo>
                  <a:lnTo>
                    <a:pt x="3558" y="7910"/>
                  </a:lnTo>
                  <a:lnTo>
                    <a:pt x="3558" y="7910"/>
                  </a:lnTo>
                  <a:lnTo>
                    <a:pt x="3537" y="7994"/>
                  </a:lnTo>
                  <a:lnTo>
                    <a:pt x="3453" y="8035"/>
                  </a:lnTo>
                  <a:lnTo>
                    <a:pt x="3307" y="8245"/>
                  </a:lnTo>
                  <a:lnTo>
                    <a:pt x="3348" y="8349"/>
                  </a:lnTo>
                  <a:lnTo>
                    <a:pt x="3244" y="8349"/>
                  </a:lnTo>
                  <a:lnTo>
                    <a:pt x="3181" y="8454"/>
                  </a:lnTo>
                  <a:lnTo>
                    <a:pt x="3202" y="8538"/>
                  </a:lnTo>
                  <a:lnTo>
                    <a:pt x="3286" y="8538"/>
                  </a:lnTo>
                  <a:lnTo>
                    <a:pt x="3223" y="8580"/>
                  </a:lnTo>
                  <a:lnTo>
                    <a:pt x="3139" y="8580"/>
                  </a:lnTo>
                  <a:lnTo>
                    <a:pt x="3034" y="8684"/>
                  </a:lnTo>
                  <a:lnTo>
                    <a:pt x="3076" y="8747"/>
                  </a:lnTo>
                  <a:lnTo>
                    <a:pt x="3202" y="8747"/>
                  </a:lnTo>
                  <a:lnTo>
                    <a:pt x="3118" y="8789"/>
                  </a:lnTo>
                  <a:lnTo>
                    <a:pt x="2993" y="8747"/>
                  </a:lnTo>
                  <a:lnTo>
                    <a:pt x="2888" y="8747"/>
                  </a:lnTo>
                  <a:lnTo>
                    <a:pt x="2804" y="8789"/>
                  </a:lnTo>
                  <a:lnTo>
                    <a:pt x="2721" y="8831"/>
                  </a:lnTo>
                  <a:lnTo>
                    <a:pt x="2679" y="8872"/>
                  </a:lnTo>
                  <a:lnTo>
                    <a:pt x="2721" y="8977"/>
                  </a:lnTo>
                  <a:lnTo>
                    <a:pt x="2804" y="8977"/>
                  </a:lnTo>
                  <a:lnTo>
                    <a:pt x="2867" y="8935"/>
                  </a:lnTo>
                  <a:lnTo>
                    <a:pt x="2909" y="8956"/>
                  </a:lnTo>
                  <a:lnTo>
                    <a:pt x="3014" y="8956"/>
                  </a:lnTo>
                  <a:lnTo>
                    <a:pt x="3014" y="9040"/>
                  </a:lnTo>
                  <a:lnTo>
                    <a:pt x="2930" y="9040"/>
                  </a:lnTo>
                  <a:lnTo>
                    <a:pt x="2825" y="8998"/>
                  </a:lnTo>
                  <a:lnTo>
                    <a:pt x="2783" y="9040"/>
                  </a:lnTo>
                  <a:lnTo>
                    <a:pt x="2783" y="9082"/>
                  </a:lnTo>
                  <a:lnTo>
                    <a:pt x="2888" y="9103"/>
                  </a:lnTo>
                  <a:lnTo>
                    <a:pt x="2867" y="9144"/>
                  </a:lnTo>
                  <a:lnTo>
                    <a:pt x="2783" y="9186"/>
                  </a:lnTo>
                  <a:lnTo>
                    <a:pt x="2700" y="9186"/>
                  </a:lnTo>
                  <a:lnTo>
                    <a:pt x="2700" y="9249"/>
                  </a:lnTo>
                  <a:lnTo>
                    <a:pt x="2783" y="9396"/>
                  </a:lnTo>
                  <a:lnTo>
                    <a:pt x="2867" y="9396"/>
                  </a:lnTo>
                  <a:lnTo>
                    <a:pt x="2909" y="9312"/>
                  </a:lnTo>
                  <a:lnTo>
                    <a:pt x="3034" y="9207"/>
                  </a:lnTo>
                  <a:lnTo>
                    <a:pt x="3014" y="9312"/>
                  </a:lnTo>
                  <a:lnTo>
                    <a:pt x="2909" y="9396"/>
                  </a:lnTo>
                  <a:lnTo>
                    <a:pt x="2825" y="9479"/>
                  </a:lnTo>
                  <a:lnTo>
                    <a:pt x="2804" y="9563"/>
                  </a:lnTo>
                  <a:lnTo>
                    <a:pt x="2972" y="9626"/>
                  </a:lnTo>
                  <a:lnTo>
                    <a:pt x="3097" y="9626"/>
                  </a:lnTo>
                  <a:lnTo>
                    <a:pt x="3118" y="9605"/>
                  </a:lnTo>
                  <a:lnTo>
                    <a:pt x="3181" y="9605"/>
                  </a:lnTo>
                  <a:lnTo>
                    <a:pt x="3244" y="9668"/>
                  </a:lnTo>
                  <a:lnTo>
                    <a:pt x="3432" y="9584"/>
                  </a:lnTo>
                  <a:lnTo>
                    <a:pt x="3620" y="9416"/>
                  </a:lnTo>
                  <a:lnTo>
                    <a:pt x="3620" y="9396"/>
                  </a:lnTo>
                  <a:lnTo>
                    <a:pt x="3725" y="9312"/>
                  </a:lnTo>
                  <a:lnTo>
                    <a:pt x="3934" y="9103"/>
                  </a:lnTo>
                  <a:lnTo>
                    <a:pt x="3934" y="9040"/>
                  </a:lnTo>
                  <a:lnTo>
                    <a:pt x="4018" y="8956"/>
                  </a:lnTo>
                  <a:lnTo>
                    <a:pt x="4081" y="8956"/>
                  </a:lnTo>
                  <a:lnTo>
                    <a:pt x="4018" y="9040"/>
                  </a:lnTo>
                  <a:lnTo>
                    <a:pt x="3976" y="9144"/>
                  </a:lnTo>
                  <a:lnTo>
                    <a:pt x="3809" y="9354"/>
                  </a:lnTo>
                  <a:lnTo>
                    <a:pt x="3599" y="9479"/>
                  </a:lnTo>
                  <a:lnTo>
                    <a:pt x="3453" y="9626"/>
                  </a:lnTo>
                  <a:lnTo>
                    <a:pt x="3307" y="9709"/>
                  </a:lnTo>
                  <a:lnTo>
                    <a:pt x="3223" y="9793"/>
                  </a:lnTo>
                  <a:lnTo>
                    <a:pt x="3286" y="9877"/>
                  </a:lnTo>
                  <a:lnTo>
                    <a:pt x="3223" y="9898"/>
                  </a:lnTo>
                  <a:lnTo>
                    <a:pt x="3076" y="9772"/>
                  </a:lnTo>
                  <a:lnTo>
                    <a:pt x="2825" y="9772"/>
                  </a:lnTo>
                  <a:lnTo>
                    <a:pt x="2825" y="9835"/>
                  </a:lnTo>
                  <a:lnTo>
                    <a:pt x="2783" y="9814"/>
                  </a:lnTo>
                  <a:lnTo>
                    <a:pt x="2700" y="9688"/>
                  </a:lnTo>
                  <a:lnTo>
                    <a:pt x="2490" y="9584"/>
                  </a:lnTo>
                  <a:lnTo>
                    <a:pt x="2407" y="9605"/>
                  </a:lnTo>
                  <a:lnTo>
                    <a:pt x="2365" y="9563"/>
                  </a:lnTo>
                  <a:lnTo>
                    <a:pt x="2407" y="9416"/>
                  </a:lnTo>
                  <a:lnTo>
                    <a:pt x="2407" y="9082"/>
                  </a:lnTo>
                  <a:lnTo>
                    <a:pt x="2365" y="8872"/>
                  </a:lnTo>
                  <a:lnTo>
                    <a:pt x="2239" y="8726"/>
                  </a:lnTo>
                  <a:lnTo>
                    <a:pt x="2156" y="8726"/>
                  </a:lnTo>
                  <a:lnTo>
                    <a:pt x="2030" y="8663"/>
                  </a:lnTo>
                  <a:lnTo>
                    <a:pt x="1946" y="8684"/>
                  </a:lnTo>
                  <a:lnTo>
                    <a:pt x="1821" y="8684"/>
                  </a:lnTo>
                  <a:lnTo>
                    <a:pt x="1737" y="8726"/>
                  </a:lnTo>
                  <a:lnTo>
                    <a:pt x="1633" y="8747"/>
                  </a:lnTo>
                  <a:lnTo>
                    <a:pt x="1633" y="8831"/>
                  </a:lnTo>
                  <a:lnTo>
                    <a:pt x="1654" y="8935"/>
                  </a:lnTo>
                  <a:lnTo>
                    <a:pt x="1633" y="8977"/>
                  </a:lnTo>
                  <a:lnTo>
                    <a:pt x="1612" y="9165"/>
                  </a:lnTo>
                  <a:lnTo>
                    <a:pt x="1654" y="9249"/>
                  </a:lnTo>
                  <a:lnTo>
                    <a:pt x="1716" y="9249"/>
                  </a:lnTo>
                  <a:lnTo>
                    <a:pt x="1716" y="9312"/>
                  </a:lnTo>
                  <a:lnTo>
                    <a:pt x="1612" y="9396"/>
                  </a:lnTo>
                  <a:lnTo>
                    <a:pt x="1570" y="9458"/>
                  </a:lnTo>
                  <a:lnTo>
                    <a:pt x="1654" y="9563"/>
                  </a:lnTo>
                  <a:lnTo>
                    <a:pt x="1737" y="9563"/>
                  </a:lnTo>
                  <a:lnTo>
                    <a:pt x="1758" y="9500"/>
                  </a:lnTo>
                  <a:lnTo>
                    <a:pt x="1884" y="9563"/>
                  </a:lnTo>
                  <a:lnTo>
                    <a:pt x="1863" y="9584"/>
                  </a:lnTo>
                  <a:lnTo>
                    <a:pt x="1737" y="9584"/>
                  </a:lnTo>
                  <a:lnTo>
                    <a:pt x="1737" y="9605"/>
                  </a:lnTo>
                  <a:lnTo>
                    <a:pt x="1821" y="9668"/>
                  </a:lnTo>
                  <a:lnTo>
                    <a:pt x="1821" y="9709"/>
                  </a:lnTo>
                  <a:lnTo>
                    <a:pt x="1737" y="9772"/>
                  </a:lnTo>
                  <a:lnTo>
                    <a:pt x="1716" y="9793"/>
                  </a:lnTo>
                  <a:lnTo>
                    <a:pt x="1779" y="9814"/>
                  </a:lnTo>
                  <a:lnTo>
                    <a:pt x="1842" y="9877"/>
                  </a:lnTo>
                  <a:lnTo>
                    <a:pt x="1946" y="9877"/>
                  </a:lnTo>
                  <a:lnTo>
                    <a:pt x="1967" y="9898"/>
                  </a:lnTo>
                  <a:lnTo>
                    <a:pt x="1926" y="9940"/>
                  </a:lnTo>
                  <a:lnTo>
                    <a:pt x="1821" y="9940"/>
                  </a:lnTo>
                  <a:lnTo>
                    <a:pt x="1779" y="9981"/>
                  </a:lnTo>
                  <a:lnTo>
                    <a:pt x="1654" y="9877"/>
                  </a:lnTo>
                  <a:lnTo>
                    <a:pt x="1612" y="9898"/>
                  </a:lnTo>
                  <a:lnTo>
                    <a:pt x="1570" y="9940"/>
                  </a:lnTo>
                  <a:lnTo>
                    <a:pt x="1507" y="9940"/>
                  </a:lnTo>
                  <a:lnTo>
                    <a:pt x="1444" y="9835"/>
                  </a:lnTo>
                  <a:lnTo>
                    <a:pt x="1361" y="9814"/>
                  </a:lnTo>
                  <a:lnTo>
                    <a:pt x="1298" y="9877"/>
                  </a:lnTo>
                  <a:lnTo>
                    <a:pt x="1110" y="9877"/>
                  </a:lnTo>
                  <a:lnTo>
                    <a:pt x="984" y="9793"/>
                  </a:lnTo>
                  <a:lnTo>
                    <a:pt x="879" y="9793"/>
                  </a:lnTo>
                  <a:lnTo>
                    <a:pt x="817" y="9835"/>
                  </a:lnTo>
                  <a:lnTo>
                    <a:pt x="817" y="9919"/>
                  </a:lnTo>
                  <a:lnTo>
                    <a:pt x="733" y="9940"/>
                  </a:lnTo>
                  <a:lnTo>
                    <a:pt x="628" y="9981"/>
                  </a:lnTo>
                  <a:lnTo>
                    <a:pt x="586" y="10044"/>
                  </a:lnTo>
                  <a:lnTo>
                    <a:pt x="419" y="10086"/>
                  </a:lnTo>
                  <a:lnTo>
                    <a:pt x="377" y="10107"/>
                  </a:lnTo>
                  <a:lnTo>
                    <a:pt x="273" y="10128"/>
                  </a:lnTo>
                  <a:lnTo>
                    <a:pt x="189" y="10212"/>
                  </a:lnTo>
                  <a:lnTo>
                    <a:pt x="168" y="10316"/>
                  </a:lnTo>
                  <a:lnTo>
                    <a:pt x="168" y="10358"/>
                  </a:lnTo>
                  <a:lnTo>
                    <a:pt x="147" y="10442"/>
                  </a:lnTo>
                  <a:lnTo>
                    <a:pt x="1" y="10525"/>
                  </a:lnTo>
                  <a:lnTo>
                    <a:pt x="1" y="10609"/>
                  </a:lnTo>
                  <a:lnTo>
                    <a:pt x="42" y="10651"/>
                  </a:lnTo>
                  <a:lnTo>
                    <a:pt x="42" y="10818"/>
                  </a:lnTo>
                  <a:lnTo>
                    <a:pt x="63" y="10860"/>
                  </a:lnTo>
                  <a:lnTo>
                    <a:pt x="189" y="10860"/>
                  </a:lnTo>
                  <a:lnTo>
                    <a:pt x="252" y="10735"/>
                  </a:lnTo>
                  <a:lnTo>
                    <a:pt x="294" y="10735"/>
                  </a:lnTo>
                  <a:lnTo>
                    <a:pt x="273" y="10756"/>
                  </a:lnTo>
                  <a:lnTo>
                    <a:pt x="210" y="10860"/>
                  </a:lnTo>
                  <a:lnTo>
                    <a:pt x="273" y="10881"/>
                  </a:lnTo>
                  <a:lnTo>
                    <a:pt x="356" y="10818"/>
                  </a:lnTo>
                  <a:lnTo>
                    <a:pt x="356" y="10651"/>
                  </a:lnTo>
                  <a:lnTo>
                    <a:pt x="398" y="10421"/>
                  </a:lnTo>
                  <a:lnTo>
                    <a:pt x="482" y="10400"/>
                  </a:lnTo>
                  <a:lnTo>
                    <a:pt x="566" y="10337"/>
                  </a:lnTo>
                  <a:lnTo>
                    <a:pt x="419" y="10567"/>
                  </a:lnTo>
                  <a:lnTo>
                    <a:pt x="419" y="10672"/>
                  </a:lnTo>
                  <a:lnTo>
                    <a:pt x="398" y="10714"/>
                  </a:lnTo>
                  <a:lnTo>
                    <a:pt x="377" y="10839"/>
                  </a:lnTo>
                  <a:lnTo>
                    <a:pt x="314" y="10944"/>
                  </a:lnTo>
                  <a:lnTo>
                    <a:pt x="377" y="10986"/>
                  </a:lnTo>
                  <a:lnTo>
                    <a:pt x="419" y="10986"/>
                  </a:lnTo>
                  <a:lnTo>
                    <a:pt x="503" y="11069"/>
                  </a:lnTo>
                  <a:lnTo>
                    <a:pt x="607" y="11069"/>
                  </a:lnTo>
                  <a:lnTo>
                    <a:pt x="628" y="10965"/>
                  </a:lnTo>
                  <a:lnTo>
                    <a:pt x="607" y="10944"/>
                  </a:lnTo>
                  <a:lnTo>
                    <a:pt x="670" y="10839"/>
                  </a:lnTo>
                  <a:lnTo>
                    <a:pt x="691" y="10735"/>
                  </a:lnTo>
                  <a:lnTo>
                    <a:pt x="733" y="10672"/>
                  </a:lnTo>
                  <a:lnTo>
                    <a:pt x="733" y="10756"/>
                  </a:lnTo>
                  <a:lnTo>
                    <a:pt x="775" y="10818"/>
                  </a:lnTo>
                  <a:lnTo>
                    <a:pt x="712" y="10944"/>
                  </a:lnTo>
                  <a:lnTo>
                    <a:pt x="712" y="11028"/>
                  </a:lnTo>
                  <a:lnTo>
                    <a:pt x="712" y="11090"/>
                  </a:lnTo>
                  <a:lnTo>
                    <a:pt x="796" y="11195"/>
                  </a:lnTo>
                  <a:lnTo>
                    <a:pt x="838" y="11237"/>
                  </a:lnTo>
                  <a:lnTo>
                    <a:pt x="921" y="11153"/>
                  </a:lnTo>
                  <a:lnTo>
                    <a:pt x="900" y="11069"/>
                  </a:lnTo>
                  <a:lnTo>
                    <a:pt x="900" y="11048"/>
                  </a:lnTo>
                  <a:lnTo>
                    <a:pt x="921" y="11028"/>
                  </a:lnTo>
                  <a:lnTo>
                    <a:pt x="1005" y="11028"/>
                  </a:lnTo>
                  <a:lnTo>
                    <a:pt x="1047" y="10965"/>
                  </a:lnTo>
                  <a:lnTo>
                    <a:pt x="1026" y="10860"/>
                  </a:lnTo>
                  <a:lnTo>
                    <a:pt x="984" y="10818"/>
                  </a:lnTo>
                  <a:lnTo>
                    <a:pt x="984" y="10735"/>
                  </a:lnTo>
                  <a:lnTo>
                    <a:pt x="1026" y="10756"/>
                  </a:lnTo>
                  <a:lnTo>
                    <a:pt x="1110" y="10923"/>
                  </a:lnTo>
                  <a:lnTo>
                    <a:pt x="1110" y="10986"/>
                  </a:lnTo>
                  <a:lnTo>
                    <a:pt x="1047" y="11090"/>
                  </a:lnTo>
                  <a:lnTo>
                    <a:pt x="1005" y="11090"/>
                  </a:lnTo>
                  <a:lnTo>
                    <a:pt x="942" y="11195"/>
                  </a:lnTo>
                  <a:lnTo>
                    <a:pt x="984" y="11258"/>
                  </a:lnTo>
                  <a:lnTo>
                    <a:pt x="1026" y="11258"/>
                  </a:lnTo>
                  <a:lnTo>
                    <a:pt x="1089" y="11279"/>
                  </a:lnTo>
                  <a:lnTo>
                    <a:pt x="1110" y="11341"/>
                  </a:lnTo>
                  <a:lnTo>
                    <a:pt x="1151" y="11341"/>
                  </a:lnTo>
                  <a:lnTo>
                    <a:pt x="1340" y="11446"/>
                  </a:lnTo>
                  <a:lnTo>
                    <a:pt x="1402" y="11446"/>
                  </a:lnTo>
                  <a:lnTo>
                    <a:pt x="1402" y="11551"/>
                  </a:lnTo>
                  <a:lnTo>
                    <a:pt x="1612" y="11551"/>
                  </a:lnTo>
                  <a:lnTo>
                    <a:pt x="1674" y="11593"/>
                  </a:lnTo>
                  <a:lnTo>
                    <a:pt x="1737" y="11572"/>
                  </a:lnTo>
                  <a:lnTo>
                    <a:pt x="1779" y="11488"/>
                  </a:lnTo>
                  <a:lnTo>
                    <a:pt x="1716" y="11362"/>
                  </a:lnTo>
                  <a:lnTo>
                    <a:pt x="1654" y="11174"/>
                  </a:lnTo>
                  <a:lnTo>
                    <a:pt x="1716" y="11048"/>
                  </a:lnTo>
                  <a:lnTo>
                    <a:pt x="1758" y="10986"/>
                  </a:lnTo>
                  <a:lnTo>
                    <a:pt x="1779" y="11048"/>
                  </a:lnTo>
                  <a:lnTo>
                    <a:pt x="1821" y="11174"/>
                  </a:lnTo>
                  <a:lnTo>
                    <a:pt x="1821" y="11279"/>
                  </a:lnTo>
                  <a:lnTo>
                    <a:pt x="1842" y="11341"/>
                  </a:lnTo>
                  <a:lnTo>
                    <a:pt x="1926" y="11341"/>
                  </a:lnTo>
                  <a:lnTo>
                    <a:pt x="1946" y="11279"/>
                  </a:lnTo>
                  <a:lnTo>
                    <a:pt x="2030" y="11279"/>
                  </a:lnTo>
                  <a:lnTo>
                    <a:pt x="2051" y="11237"/>
                  </a:lnTo>
                  <a:lnTo>
                    <a:pt x="2072" y="11153"/>
                  </a:lnTo>
                  <a:lnTo>
                    <a:pt x="2135" y="11090"/>
                  </a:lnTo>
                  <a:lnTo>
                    <a:pt x="2156" y="10965"/>
                  </a:lnTo>
                  <a:lnTo>
                    <a:pt x="2177" y="10923"/>
                  </a:lnTo>
                  <a:lnTo>
                    <a:pt x="2198" y="10923"/>
                  </a:lnTo>
                  <a:lnTo>
                    <a:pt x="2260" y="11048"/>
                  </a:lnTo>
                  <a:lnTo>
                    <a:pt x="2239" y="11090"/>
                  </a:lnTo>
                  <a:lnTo>
                    <a:pt x="2177" y="11195"/>
                  </a:lnTo>
                  <a:lnTo>
                    <a:pt x="2156" y="11279"/>
                  </a:lnTo>
                  <a:lnTo>
                    <a:pt x="2198" y="11341"/>
                  </a:lnTo>
                  <a:lnTo>
                    <a:pt x="2198" y="11404"/>
                  </a:lnTo>
                  <a:lnTo>
                    <a:pt x="2302" y="11488"/>
                  </a:lnTo>
                  <a:lnTo>
                    <a:pt x="2386" y="11446"/>
                  </a:lnTo>
                  <a:lnTo>
                    <a:pt x="2490" y="11279"/>
                  </a:lnTo>
                  <a:lnTo>
                    <a:pt x="2449" y="11174"/>
                  </a:lnTo>
                  <a:lnTo>
                    <a:pt x="2470" y="11028"/>
                  </a:lnTo>
                  <a:lnTo>
                    <a:pt x="2574" y="10944"/>
                  </a:lnTo>
                  <a:lnTo>
                    <a:pt x="2679" y="10923"/>
                  </a:lnTo>
                  <a:lnTo>
                    <a:pt x="2574" y="11028"/>
                  </a:lnTo>
                  <a:lnTo>
                    <a:pt x="2553" y="11132"/>
                  </a:lnTo>
                  <a:lnTo>
                    <a:pt x="2595" y="11237"/>
                  </a:lnTo>
                  <a:lnTo>
                    <a:pt x="2511" y="11446"/>
                  </a:lnTo>
                  <a:lnTo>
                    <a:pt x="2511" y="11509"/>
                  </a:lnTo>
                  <a:lnTo>
                    <a:pt x="2595" y="11593"/>
                  </a:lnTo>
                  <a:lnTo>
                    <a:pt x="2700" y="11572"/>
                  </a:lnTo>
                  <a:lnTo>
                    <a:pt x="2783" y="11593"/>
                  </a:lnTo>
                  <a:lnTo>
                    <a:pt x="2867" y="11572"/>
                  </a:lnTo>
                  <a:lnTo>
                    <a:pt x="2867" y="11446"/>
                  </a:lnTo>
                  <a:lnTo>
                    <a:pt x="2930" y="11362"/>
                  </a:lnTo>
                  <a:lnTo>
                    <a:pt x="2909" y="11279"/>
                  </a:lnTo>
                  <a:lnTo>
                    <a:pt x="2825" y="11132"/>
                  </a:lnTo>
                  <a:lnTo>
                    <a:pt x="2909" y="10944"/>
                  </a:lnTo>
                  <a:lnTo>
                    <a:pt x="2909" y="10818"/>
                  </a:lnTo>
                  <a:lnTo>
                    <a:pt x="2972" y="10923"/>
                  </a:lnTo>
                  <a:lnTo>
                    <a:pt x="2930" y="11028"/>
                  </a:lnTo>
                  <a:lnTo>
                    <a:pt x="2909" y="11090"/>
                  </a:lnTo>
                  <a:lnTo>
                    <a:pt x="2993" y="11258"/>
                  </a:lnTo>
                  <a:lnTo>
                    <a:pt x="3076" y="11279"/>
                  </a:lnTo>
                  <a:lnTo>
                    <a:pt x="3118" y="11300"/>
                  </a:lnTo>
                  <a:lnTo>
                    <a:pt x="3034" y="11341"/>
                  </a:lnTo>
                  <a:lnTo>
                    <a:pt x="2993" y="11488"/>
                  </a:lnTo>
                  <a:lnTo>
                    <a:pt x="3014" y="11551"/>
                  </a:lnTo>
                  <a:lnTo>
                    <a:pt x="3181" y="11593"/>
                  </a:lnTo>
                  <a:lnTo>
                    <a:pt x="3244" y="11551"/>
                  </a:lnTo>
                  <a:lnTo>
                    <a:pt x="3348" y="11697"/>
                  </a:lnTo>
                  <a:lnTo>
                    <a:pt x="3348" y="11802"/>
                  </a:lnTo>
                  <a:lnTo>
                    <a:pt x="3286" y="11906"/>
                  </a:lnTo>
                  <a:lnTo>
                    <a:pt x="3181" y="11990"/>
                  </a:lnTo>
                  <a:lnTo>
                    <a:pt x="3223" y="12011"/>
                  </a:lnTo>
                  <a:lnTo>
                    <a:pt x="3286" y="12095"/>
                  </a:lnTo>
                  <a:lnTo>
                    <a:pt x="3369" y="12095"/>
                  </a:lnTo>
                  <a:lnTo>
                    <a:pt x="3495" y="12074"/>
                  </a:lnTo>
                  <a:lnTo>
                    <a:pt x="3537" y="12095"/>
                  </a:lnTo>
                  <a:lnTo>
                    <a:pt x="3725" y="11927"/>
                  </a:lnTo>
                  <a:lnTo>
                    <a:pt x="3830" y="11969"/>
                  </a:lnTo>
                  <a:lnTo>
                    <a:pt x="3871" y="11990"/>
                  </a:lnTo>
                  <a:lnTo>
                    <a:pt x="4039" y="11823"/>
                  </a:lnTo>
                  <a:lnTo>
                    <a:pt x="4123" y="11802"/>
                  </a:lnTo>
                  <a:lnTo>
                    <a:pt x="4227" y="11655"/>
                  </a:lnTo>
                  <a:lnTo>
                    <a:pt x="4290" y="11593"/>
                  </a:lnTo>
                  <a:lnTo>
                    <a:pt x="4332" y="11613"/>
                  </a:lnTo>
                  <a:lnTo>
                    <a:pt x="4290" y="11781"/>
                  </a:lnTo>
                  <a:lnTo>
                    <a:pt x="4269" y="11906"/>
                  </a:lnTo>
                  <a:lnTo>
                    <a:pt x="4290" y="11927"/>
                  </a:lnTo>
                  <a:lnTo>
                    <a:pt x="4395" y="11865"/>
                  </a:lnTo>
                  <a:lnTo>
                    <a:pt x="4478" y="11718"/>
                  </a:lnTo>
                  <a:lnTo>
                    <a:pt x="4583" y="11655"/>
                  </a:lnTo>
                  <a:lnTo>
                    <a:pt x="4687" y="11655"/>
                  </a:lnTo>
                  <a:lnTo>
                    <a:pt x="4813" y="11446"/>
                  </a:lnTo>
                  <a:lnTo>
                    <a:pt x="4876" y="11237"/>
                  </a:lnTo>
                  <a:lnTo>
                    <a:pt x="4855" y="11153"/>
                  </a:lnTo>
                  <a:lnTo>
                    <a:pt x="4876" y="11048"/>
                  </a:lnTo>
                  <a:lnTo>
                    <a:pt x="4792" y="11028"/>
                  </a:lnTo>
                  <a:lnTo>
                    <a:pt x="4750" y="11048"/>
                  </a:lnTo>
                  <a:lnTo>
                    <a:pt x="4667" y="11048"/>
                  </a:lnTo>
                  <a:lnTo>
                    <a:pt x="4541" y="11132"/>
                  </a:lnTo>
                  <a:lnTo>
                    <a:pt x="4478" y="11195"/>
                  </a:lnTo>
                  <a:lnTo>
                    <a:pt x="4374" y="11195"/>
                  </a:lnTo>
                  <a:lnTo>
                    <a:pt x="4457" y="11090"/>
                  </a:lnTo>
                  <a:lnTo>
                    <a:pt x="4478" y="11028"/>
                  </a:lnTo>
                  <a:lnTo>
                    <a:pt x="4374" y="11048"/>
                  </a:lnTo>
                  <a:lnTo>
                    <a:pt x="4353" y="10986"/>
                  </a:lnTo>
                  <a:lnTo>
                    <a:pt x="4374" y="10923"/>
                  </a:lnTo>
                  <a:lnTo>
                    <a:pt x="4457" y="10923"/>
                  </a:lnTo>
                  <a:lnTo>
                    <a:pt x="4499" y="10735"/>
                  </a:lnTo>
                  <a:lnTo>
                    <a:pt x="4562" y="10651"/>
                  </a:lnTo>
                  <a:lnTo>
                    <a:pt x="4541" y="10546"/>
                  </a:lnTo>
                  <a:lnTo>
                    <a:pt x="4395" y="10463"/>
                  </a:lnTo>
                  <a:lnTo>
                    <a:pt x="4185" y="10525"/>
                  </a:lnTo>
                  <a:lnTo>
                    <a:pt x="4060" y="10630"/>
                  </a:lnTo>
                  <a:lnTo>
                    <a:pt x="4123" y="10504"/>
                  </a:lnTo>
                  <a:lnTo>
                    <a:pt x="4039" y="10358"/>
                  </a:lnTo>
                  <a:lnTo>
                    <a:pt x="3892" y="10295"/>
                  </a:lnTo>
                  <a:lnTo>
                    <a:pt x="3830" y="10316"/>
                  </a:lnTo>
                  <a:lnTo>
                    <a:pt x="3767" y="10358"/>
                  </a:lnTo>
                  <a:lnTo>
                    <a:pt x="3725" y="10358"/>
                  </a:lnTo>
                  <a:lnTo>
                    <a:pt x="3599" y="10525"/>
                  </a:lnTo>
                  <a:lnTo>
                    <a:pt x="3495" y="10525"/>
                  </a:lnTo>
                  <a:lnTo>
                    <a:pt x="3558" y="10337"/>
                  </a:lnTo>
                  <a:lnTo>
                    <a:pt x="3453" y="10232"/>
                  </a:lnTo>
                  <a:lnTo>
                    <a:pt x="3809" y="10232"/>
                  </a:lnTo>
                  <a:lnTo>
                    <a:pt x="3830" y="10191"/>
                  </a:lnTo>
                  <a:lnTo>
                    <a:pt x="3725" y="10044"/>
                  </a:lnTo>
                  <a:lnTo>
                    <a:pt x="3767" y="9981"/>
                  </a:lnTo>
                  <a:lnTo>
                    <a:pt x="3830" y="9793"/>
                  </a:lnTo>
                  <a:lnTo>
                    <a:pt x="3830" y="9709"/>
                  </a:lnTo>
                  <a:lnTo>
                    <a:pt x="3934" y="9605"/>
                  </a:lnTo>
                  <a:lnTo>
                    <a:pt x="3934" y="9668"/>
                  </a:lnTo>
                  <a:lnTo>
                    <a:pt x="3955" y="9730"/>
                  </a:lnTo>
                  <a:lnTo>
                    <a:pt x="3934" y="9835"/>
                  </a:lnTo>
                  <a:lnTo>
                    <a:pt x="3871" y="9898"/>
                  </a:lnTo>
                  <a:lnTo>
                    <a:pt x="3934" y="10128"/>
                  </a:lnTo>
                  <a:lnTo>
                    <a:pt x="4164" y="10421"/>
                  </a:lnTo>
                  <a:lnTo>
                    <a:pt x="4332" y="10442"/>
                  </a:lnTo>
                  <a:lnTo>
                    <a:pt x="4353" y="10421"/>
                  </a:lnTo>
                  <a:lnTo>
                    <a:pt x="4478" y="10421"/>
                  </a:lnTo>
                  <a:lnTo>
                    <a:pt x="4771" y="10546"/>
                  </a:lnTo>
                  <a:lnTo>
                    <a:pt x="4813" y="10525"/>
                  </a:lnTo>
                  <a:lnTo>
                    <a:pt x="4897" y="10358"/>
                  </a:lnTo>
                  <a:lnTo>
                    <a:pt x="4980" y="10295"/>
                  </a:lnTo>
                  <a:lnTo>
                    <a:pt x="5022" y="10295"/>
                  </a:lnTo>
                  <a:lnTo>
                    <a:pt x="4980" y="10358"/>
                  </a:lnTo>
                  <a:lnTo>
                    <a:pt x="5064" y="10400"/>
                  </a:lnTo>
                  <a:lnTo>
                    <a:pt x="5169" y="10337"/>
                  </a:lnTo>
                  <a:lnTo>
                    <a:pt x="5190" y="10253"/>
                  </a:lnTo>
                  <a:lnTo>
                    <a:pt x="5211" y="10212"/>
                  </a:lnTo>
                  <a:lnTo>
                    <a:pt x="5273" y="10253"/>
                  </a:lnTo>
                  <a:lnTo>
                    <a:pt x="5399" y="10212"/>
                  </a:lnTo>
                  <a:lnTo>
                    <a:pt x="5399" y="10086"/>
                  </a:lnTo>
                  <a:lnTo>
                    <a:pt x="5545" y="9981"/>
                  </a:lnTo>
                  <a:lnTo>
                    <a:pt x="5545" y="9877"/>
                  </a:lnTo>
                  <a:lnTo>
                    <a:pt x="5524" y="9835"/>
                  </a:lnTo>
                  <a:lnTo>
                    <a:pt x="5420" y="9835"/>
                  </a:lnTo>
                  <a:lnTo>
                    <a:pt x="5524" y="9730"/>
                  </a:lnTo>
                  <a:lnTo>
                    <a:pt x="5545" y="9521"/>
                  </a:lnTo>
                  <a:lnTo>
                    <a:pt x="5713" y="9500"/>
                  </a:lnTo>
                  <a:lnTo>
                    <a:pt x="5943" y="9563"/>
                  </a:lnTo>
                  <a:lnTo>
                    <a:pt x="6027" y="9626"/>
                  </a:lnTo>
                  <a:lnTo>
                    <a:pt x="6173" y="9626"/>
                  </a:lnTo>
                  <a:lnTo>
                    <a:pt x="6278" y="9563"/>
                  </a:lnTo>
                  <a:lnTo>
                    <a:pt x="6382" y="9563"/>
                  </a:lnTo>
                  <a:lnTo>
                    <a:pt x="6466" y="9668"/>
                  </a:lnTo>
                  <a:lnTo>
                    <a:pt x="6571" y="9626"/>
                  </a:lnTo>
                  <a:lnTo>
                    <a:pt x="6675" y="9521"/>
                  </a:lnTo>
                  <a:lnTo>
                    <a:pt x="6759" y="9479"/>
                  </a:lnTo>
                  <a:lnTo>
                    <a:pt x="6759" y="9396"/>
                  </a:lnTo>
                  <a:lnTo>
                    <a:pt x="6633" y="9396"/>
                  </a:lnTo>
                  <a:lnTo>
                    <a:pt x="6278" y="9207"/>
                  </a:lnTo>
                  <a:lnTo>
                    <a:pt x="6257" y="9144"/>
                  </a:lnTo>
                  <a:lnTo>
                    <a:pt x="6340" y="9082"/>
                  </a:lnTo>
                  <a:lnTo>
                    <a:pt x="6445" y="9103"/>
                  </a:lnTo>
                  <a:lnTo>
                    <a:pt x="6487" y="9165"/>
                  </a:lnTo>
                  <a:lnTo>
                    <a:pt x="6592" y="9144"/>
                  </a:lnTo>
                  <a:lnTo>
                    <a:pt x="6780" y="9291"/>
                  </a:lnTo>
                  <a:lnTo>
                    <a:pt x="6864" y="9270"/>
                  </a:lnTo>
                  <a:lnTo>
                    <a:pt x="6989" y="9165"/>
                  </a:lnTo>
                  <a:lnTo>
                    <a:pt x="7073" y="9144"/>
                  </a:lnTo>
                  <a:lnTo>
                    <a:pt x="7115" y="9061"/>
                  </a:lnTo>
                  <a:lnTo>
                    <a:pt x="7094" y="8935"/>
                  </a:lnTo>
                  <a:lnTo>
                    <a:pt x="6968" y="8831"/>
                  </a:lnTo>
                  <a:lnTo>
                    <a:pt x="6884" y="8831"/>
                  </a:lnTo>
                  <a:lnTo>
                    <a:pt x="6864" y="8747"/>
                  </a:lnTo>
                  <a:lnTo>
                    <a:pt x="6738" y="8684"/>
                  </a:lnTo>
                  <a:lnTo>
                    <a:pt x="6738" y="8642"/>
                  </a:lnTo>
                  <a:lnTo>
                    <a:pt x="6864" y="8663"/>
                  </a:lnTo>
                  <a:lnTo>
                    <a:pt x="6947" y="8684"/>
                  </a:lnTo>
                  <a:lnTo>
                    <a:pt x="6968" y="8768"/>
                  </a:lnTo>
                  <a:lnTo>
                    <a:pt x="7031" y="8789"/>
                  </a:lnTo>
                  <a:lnTo>
                    <a:pt x="7156" y="8789"/>
                  </a:lnTo>
                  <a:lnTo>
                    <a:pt x="7198" y="8852"/>
                  </a:lnTo>
                  <a:lnTo>
                    <a:pt x="7387" y="8726"/>
                  </a:lnTo>
                  <a:lnTo>
                    <a:pt x="7428" y="8726"/>
                  </a:lnTo>
                  <a:lnTo>
                    <a:pt x="7470" y="8538"/>
                  </a:lnTo>
                  <a:lnTo>
                    <a:pt x="7596" y="8328"/>
                  </a:lnTo>
                  <a:lnTo>
                    <a:pt x="7596" y="8224"/>
                  </a:lnTo>
                  <a:lnTo>
                    <a:pt x="7512" y="8161"/>
                  </a:lnTo>
                  <a:lnTo>
                    <a:pt x="7387" y="8056"/>
                  </a:lnTo>
                  <a:lnTo>
                    <a:pt x="7198" y="8056"/>
                  </a:lnTo>
                  <a:lnTo>
                    <a:pt x="7094" y="8119"/>
                  </a:lnTo>
                  <a:lnTo>
                    <a:pt x="7094" y="8035"/>
                  </a:lnTo>
                  <a:lnTo>
                    <a:pt x="7219" y="7994"/>
                  </a:lnTo>
                  <a:lnTo>
                    <a:pt x="7366" y="7994"/>
                  </a:lnTo>
                  <a:lnTo>
                    <a:pt x="7387" y="7931"/>
                  </a:lnTo>
                  <a:lnTo>
                    <a:pt x="7198" y="7784"/>
                  </a:lnTo>
                  <a:lnTo>
                    <a:pt x="7115" y="7743"/>
                  </a:lnTo>
                  <a:lnTo>
                    <a:pt x="7010" y="7743"/>
                  </a:lnTo>
                  <a:lnTo>
                    <a:pt x="6968" y="7722"/>
                  </a:lnTo>
                  <a:lnTo>
                    <a:pt x="6947" y="7743"/>
                  </a:lnTo>
                  <a:lnTo>
                    <a:pt x="6843" y="7784"/>
                  </a:lnTo>
                  <a:lnTo>
                    <a:pt x="6801" y="7743"/>
                  </a:lnTo>
                  <a:lnTo>
                    <a:pt x="6780" y="7784"/>
                  </a:lnTo>
                  <a:lnTo>
                    <a:pt x="6675" y="7784"/>
                  </a:lnTo>
                  <a:lnTo>
                    <a:pt x="6675" y="7701"/>
                  </a:lnTo>
                  <a:lnTo>
                    <a:pt x="6696" y="7638"/>
                  </a:lnTo>
                  <a:lnTo>
                    <a:pt x="6487" y="7533"/>
                  </a:lnTo>
                  <a:lnTo>
                    <a:pt x="6466" y="7491"/>
                  </a:lnTo>
                  <a:lnTo>
                    <a:pt x="6466" y="7491"/>
                  </a:lnTo>
                  <a:lnTo>
                    <a:pt x="6571" y="7533"/>
                  </a:lnTo>
                  <a:lnTo>
                    <a:pt x="6759" y="7575"/>
                  </a:lnTo>
                  <a:lnTo>
                    <a:pt x="6843" y="7617"/>
                  </a:lnTo>
                  <a:lnTo>
                    <a:pt x="6801" y="7701"/>
                  </a:lnTo>
                  <a:lnTo>
                    <a:pt x="6801" y="7701"/>
                  </a:lnTo>
                  <a:lnTo>
                    <a:pt x="6989" y="7638"/>
                  </a:lnTo>
                  <a:lnTo>
                    <a:pt x="7198" y="7638"/>
                  </a:lnTo>
                  <a:lnTo>
                    <a:pt x="7324" y="7743"/>
                  </a:lnTo>
                  <a:lnTo>
                    <a:pt x="7366" y="7722"/>
                  </a:lnTo>
                  <a:lnTo>
                    <a:pt x="7387" y="7596"/>
                  </a:lnTo>
                  <a:lnTo>
                    <a:pt x="7115" y="7512"/>
                  </a:lnTo>
                  <a:lnTo>
                    <a:pt x="6905" y="7491"/>
                  </a:lnTo>
                  <a:lnTo>
                    <a:pt x="6759" y="7429"/>
                  </a:lnTo>
                  <a:lnTo>
                    <a:pt x="6780" y="7387"/>
                  </a:lnTo>
                  <a:lnTo>
                    <a:pt x="6884" y="7366"/>
                  </a:lnTo>
                  <a:lnTo>
                    <a:pt x="6989" y="7429"/>
                  </a:lnTo>
                  <a:lnTo>
                    <a:pt x="7219" y="7491"/>
                  </a:lnTo>
                  <a:lnTo>
                    <a:pt x="7408" y="7491"/>
                  </a:lnTo>
                  <a:lnTo>
                    <a:pt x="7470" y="7596"/>
                  </a:lnTo>
                  <a:lnTo>
                    <a:pt x="7470" y="7722"/>
                  </a:lnTo>
                  <a:lnTo>
                    <a:pt x="7491" y="7805"/>
                  </a:lnTo>
                  <a:lnTo>
                    <a:pt x="7638" y="7910"/>
                  </a:lnTo>
                  <a:lnTo>
                    <a:pt x="7805" y="7952"/>
                  </a:lnTo>
                  <a:lnTo>
                    <a:pt x="7889" y="8035"/>
                  </a:lnTo>
                  <a:lnTo>
                    <a:pt x="7910" y="8035"/>
                  </a:lnTo>
                  <a:lnTo>
                    <a:pt x="7993" y="7994"/>
                  </a:lnTo>
                  <a:lnTo>
                    <a:pt x="7952" y="7847"/>
                  </a:lnTo>
                  <a:lnTo>
                    <a:pt x="7993" y="7743"/>
                  </a:lnTo>
                  <a:lnTo>
                    <a:pt x="7952" y="7701"/>
                  </a:lnTo>
                  <a:lnTo>
                    <a:pt x="8056" y="7617"/>
                  </a:lnTo>
                  <a:lnTo>
                    <a:pt x="7993" y="7575"/>
                  </a:lnTo>
                  <a:lnTo>
                    <a:pt x="7680" y="7491"/>
                  </a:lnTo>
                  <a:lnTo>
                    <a:pt x="7554" y="7512"/>
                  </a:lnTo>
                  <a:lnTo>
                    <a:pt x="7512" y="7512"/>
                  </a:lnTo>
                  <a:lnTo>
                    <a:pt x="7408" y="7408"/>
                  </a:lnTo>
                  <a:lnTo>
                    <a:pt x="7282" y="7387"/>
                  </a:lnTo>
                  <a:lnTo>
                    <a:pt x="7198" y="7282"/>
                  </a:lnTo>
                  <a:lnTo>
                    <a:pt x="7115" y="7282"/>
                  </a:lnTo>
                  <a:lnTo>
                    <a:pt x="7073" y="7324"/>
                  </a:lnTo>
                  <a:lnTo>
                    <a:pt x="6989" y="7324"/>
                  </a:lnTo>
                  <a:lnTo>
                    <a:pt x="7010" y="7219"/>
                  </a:lnTo>
                  <a:lnTo>
                    <a:pt x="6864" y="7178"/>
                  </a:lnTo>
                  <a:lnTo>
                    <a:pt x="6843" y="7094"/>
                  </a:lnTo>
                  <a:lnTo>
                    <a:pt x="6947" y="7073"/>
                  </a:lnTo>
                  <a:lnTo>
                    <a:pt x="6989" y="7115"/>
                  </a:lnTo>
                  <a:lnTo>
                    <a:pt x="7094" y="7157"/>
                  </a:lnTo>
                  <a:lnTo>
                    <a:pt x="7156" y="7073"/>
                  </a:lnTo>
                  <a:lnTo>
                    <a:pt x="7115" y="7010"/>
                  </a:lnTo>
                  <a:lnTo>
                    <a:pt x="7156" y="6968"/>
                  </a:lnTo>
                  <a:lnTo>
                    <a:pt x="7219" y="7052"/>
                  </a:lnTo>
                  <a:lnTo>
                    <a:pt x="7219" y="7178"/>
                  </a:lnTo>
                  <a:lnTo>
                    <a:pt x="7324" y="7219"/>
                  </a:lnTo>
                  <a:lnTo>
                    <a:pt x="7638" y="7303"/>
                  </a:lnTo>
                  <a:lnTo>
                    <a:pt x="7700" y="7261"/>
                  </a:lnTo>
                  <a:lnTo>
                    <a:pt x="7554" y="7052"/>
                  </a:lnTo>
                  <a:lnTo>
                    <a:pt x="7408" y="6989"/>
                  </a:lnTo>
                  <a:lnTo>
                    <a:pt x="7303" y="6947"/>
                  </a:lnTo>
                  <a:lnTo>
                    <a:pt x="7303" y="6864"/>
                  </a:lnTo>
                  <a:lnTo>
                    <a:pt x="7324" y="6801"/>
                  </a:lnTo>
                  <a:lnTo>
                    <a:pt x="7408" y="6906"/>
                  </a:lnTo>
                  <a:lnTo>
                    <a:pt x="7554" y="6906"/>
                  </a:lnTo>
                  <a:lnTo>
                    <a:pt x="7638" y="6968"/>
                  </a:lnTo>
                  <a:lnTo>
                    <a:pt x="7680" y="7073"/>
                  </a:lnTo>
                  <a:lnTo>
                    <a:pt x="7721" y="7052"/>
                  </a:lnTo>
                  <a:lnTo>
                    <a:pt x="7805" y="7157"/>
                  </a:lnTo>
                  <a:lnTo>
                    <a:pt x="7910" y="7199"/>
                  </a:lnTo>
                  <a:lnTo>
                    <a:pt x="7952" y="7261"/>
                  </a:lnTo>
                  <a:lnTo>
                    <a:pt x="8014" y="7282"/>
                  </a:lnTo>
                  <a:lnTo>
                    <a:pt x="8077" y="7178"/>
                  </a:lnTo>
                  <a:lnTo>
                    <a:pt x="8203" y="7178"/>
                  </a:lnTo>
                  <a:lnTo>
                    <a:pt x="8307" y="7282"/>
                  </a:lnTo>
                  <a:lnTo>
                    <a:pt x="8349" y="7261"/>
                  </a:lnTo>
                  <a:lnTo>
                    <a:pt x="8349" y="7157"/>
                  </a:lnTo>
                  <a:lnTo>
                    <a:pt x="8412" y="7157"/>
                  </a:lnTo>
                  <a:lnTo>
                    <a:pt x="8516" y="7261"/>
                  </a:lnTo>
                  <a:lnTo>
                    <a:pt x="8642" y="7261"/>
                  </a:lnTo>
                  <a:lnTo>
                    <a:pt x="8684" y="7199"/>
                  </a:lnTo>
                  <a:lnTo>
                    <a:pt x="8684" y="6885"/>
                  </a:lnTo>
                  <a:lnTo>
                    <a:pt x="8433" y="6634"/>
                  </a:lnTo>
                  <a:lnTo>
                    <a:pt x="8349" y="6634"/>
                  </a:lnTo>
                  <a:lnTo>
                    <a:pt x="8307" y="6655"/>
                  </a:lnTo>
                  <a:lnTo>
                    <a:pt x="8224" y="6634"/>
                  </a:lnTo>
                  <a:lnTo>
                    <a:pt x="8244" y="6571"/>
                  </a:lnTo>
                  <a:lnTo>
                    <a:pt x="8433" y="6550"/>
                  </a:lnTo>
                  <a:lnTo>
                    <a:pt x="8516" y="6571"/>
                  </a:lnTo>
                  <a:lnTo>
                    <a:pt x="8558" y="6550"/>
                  </a:lnTo>
                  <a:lnTo>
                    <a:pt x="8642" y="6592"/>
                  </a:lnTo>
                  <a:lnTo>
                    <a:pt x="8642" y="6696"/>
                  </a:lnTo>
                  <a:lnTo>
                    <a:pt x="8684" y="6759"/>
                  </a:lnTo>
                  <a:lnTo>
                    <a:pt x="8851" y="6780"/>
                  </a:lnTo>
                  <a:lnTo>
                    <a:pt x="8851" y="6968"/>
                  </a:lnTo>
                  <a:lnTo>
                    <a:pt x="8893" y="7052"/>
                  </a:lnTo>
                  <a:lnTo>
                    <a:pt x="8998" y="7052"/>
                  </a:lnTo>
                  <a:lnTo>
                    <a:pt x="9060" y="7094"/>
                  </a:lnTo>
                  <a:lnTo>
                    <a:pt x="9353" y="7115"/>
                  </a:lnTo>
                  <a:lnTo>
                    <a:pt x="9500" y="7115"/>
                  </a:lnTo>
                  <a:lnTo>
                    <a:pt x="9688" y="6947"/>
                  </a:lnTo>
                  <a:lnTo>
                    <a:pt x="9709" y="6864"/>
                  </a:lnTo>
                  <a:lnTo>
                    <a:pt x="9605" y="6801"/>
                  </a:lnTo>
                  <a:lnTo>
                    <a:pt x="9563" y="6843"/>
                  </a:lnTo>
                  <a:lnTo>
                    <a:pt x="9500" y="6780"/>
                  </a:lnTo>
                  <a:lnTo>
                    <a:pt x="9563" y="6759"/>
                  </a:lnTo>
                  <a:lnTo>
                    <a:pt x="9709" y="6696"/>
                  </a:lnTo>
                  <a:lnTo>
                    <a:pt x="9835" y="6738"/>
                  </a:lnTo>
                  <a:lnTo>
                    <a:pt x="9981" y="6675"/>
                  </a:lnTo>
                  <a:lnTo>
                    <a:pt x="10002" y="6571"/>
                  </a:lnTo>
                  <a:lnTo>
                    <a:pt x="9918" y="6466"/>
                  </a:lnTo>
                  <a:lnTo>
                    <a:pt x="9625" y="6466"/>
                  </a:lnTo>
                  <a:lnTo>
                    <a:pt x="9395" y="6424"/>
                  </a:lnTo>
                  <a:lnTo>
                    <a:pt x="9416" y="6362"/>
                  </a:lnTo>
                  <a:lnTo>
                    <a:pt x="9521" y="6362"/>
                  </a:lnTo>
                  <a:lnTo>
                    <a:pt x="9563" y="6257"/>
                  </a:lnTo>
                  <a:lnTo>
                    <a:pt x="9605" y="6278"/>
                  </a:lnTo>
                  <a:lnTo>
                    <a:pt x="9625" y="6383"/>
                  </a:lnTo>
                  <a:lnTo>
                    <a:pt x="9709" y="6383"/>
                  </a:lnTo>
                  <a:lnTo>
                    <a:pt x="9772" y="6341"/>
                  </a:lnTo>
                  <a:lnTo>
                    <a:pt x="9981" y="6424"/>
                  </a:lnTo>
                  <a:lnTo>
                    <a:pt x="10044" y="6362"/>
                  </a:lnTo>
                  <a:lnTo>
                    <a:pt x="10149" y="6445"/>
                  </a:lnTo>
                  <a:lnTo>
                    <a:pt x="10211" y="6445"/>
                  </a:lnTo>
                  <a:lnTo>
                    <a:pt x="10316" y="6320"/>
                  </a:lnTo>
                  <a:lnTo>
                    <a:pt x="10295" y="6236"/>
                  </a:lnTo>
                  <a:lnTo>
                    <a:pt x="10149" y="6152"/>
                  </a:lnTo>
                  <a:lnTo>
                    <a:pt x="10211" y="6048"/>
                  </a:lnTo>
                  <a:lnTo>
                    <a:pt x="10253" y="6006"/>
                  </a:lnTo>
                  <a:lnTo>
                    <a:pt x="10232" y="5839"/>
                  </a:lnTo>
                  <a:lnTo>
                    <a:pt x="10316" y="5901"/>
                  </a:lnTo>
                  <a:lnTo>
                    <a:pt x="10316" y="6006"/>
                  </a:lnTo>
                  <a:lnTo>
                    <a:pt x="10253" y="6069"/>
                  </a:lnTo>
                  <a:lnTo>
                    <a:pt x="10295" y="6152"/>
                  </a:lnTo>
                  <a:lnTo>
                    <a:pt x="10358" y="6173"/>
                  </a:lnTo>
                  <a:lnTo>
                    <a:pt x="10441" y="6111"/>
                  </a:lnTo>
                  <a:lnTo>
                    <a:pt x="10734" y="6111"/>
                  </a:lnTo>
                  <a:lnTo>
                    <a:pt x="10776" y="6027"/>
                  </a:lnTo>
                  <a:lnTo>
                    <a:pt x="10923" y="5922"/>
                  </a:lnTo>
                  <a:lnTo>
                    <a:pt x="10881" y="5797"/>
                  </a:lnTo>
                  <a:lnTo>
                    <a:pt x="10944" y="5755"/>
                  </a:lnTo>
                  <a:lnTo>
                    <a:pt x="11048" y="5755"/>
                  </a:lnTo>
                  <a:lnTo>
                    <a:pt x="11132" y="5650"/>
                  </a:lnTo>
                  <a:lnTo>
                    <a:pt x="11216" y="5692"/>
                  </a:lnTo>
                  <a:lnTo>
                    <a:pt x="11299" y="5629"/>
                  </a:lnTo>
                  <a:lnTo>
                    <a:pt x="11550" y="5608"/>
                  </a:lnTo>
                  <a:lnTo>
                    <a:pt x="11613" y="5483"/>
                  </a:lnTo>
                  <a:lnTo>
                    <a:pt x="11822" y="5420"/>
                  </a:lnTo>
                  <a:lnTo>
                    <a:pt x="11927" y="5336"/>
                  </a:lnTo>
                  <a:lnTo>
                    <a:pt x="12073" y="5336"/>
                  </a:lnTo>
                  <a:lnTo>
                    <a:pt x="12136" y="5315"/>
                  </a:lnTo>
                  <a:lnTo>
                    <a:pt x="12262" y="5315"/>
                  </a:lnTo>
                  <a:lnTo>
                    <a:pt x="12429" y="5232"/>
                  </a:lnTo>
                  <a:lnTo>
                    <a:pt x="12555" y="5106"/>
                  </a:lnTo>
                  <a:lnTo>
                    <a:pt x="12659" y="5085"/>
                  </a:lnTo>
                  <a:lnTo>
                    <a:pt x="12743" y="4960"/>
                  </a:lnTo>
                  <a:lnTo>
                    <a:pt x="12952" y="4918"/>
                  </a:lnTo>
                  <a:lnTo>
                    <a:pt x="13036" y="4876"/>
                  </a:lnTo>
                  <a:lnTo>
                    <a:pt x="13224" y="4771"/>
                  </a:lnTo>
                  <a:lnTo>
                    <a:pt x="13308" y="4604"/>
                  </a:lnTo>
                  <a:lnTo>
                    <a:pt x="13371" y="4458"/>
                  </a:lnTo>
                  <a:lnTo>
                    <a:pt x="13182" y="4458"/>
                  </a:lnTo>
                  <a:lnTo>
                    <a:pt x="13057" y="4478"/>
                  </a:lnTo>
                  <a:lnTo>
                    <a:pt x="12973" y="4437"/>
                  </a:lnTo>
                  <a:lnTo>
                    <a:pt x="12848" y="4458"/>
                  </a:lnTo>
                  <a:lnTo>
                    <a:pt x="12659" y="4646"/>
                  </a:lnTo>
                  <a:lnTo>
                    <a:pt x="12387" y="4667"/>
                  </a:lnTo>
                  <a:lnTo>
                    <a:pt x="11927" y="4709"/>
                  </a:lnTo>
                  <a:lnTo>
                    <a:pt x="11801" y="4688"/>
                  </a:lnTo>
                  <a:lnTo>
                    <a:pt x="11488" y="4688"/>
                  </a:lnTo>
                  <a:lnTo>
                    <a:pt x="11299" y="4771"/>
                  </a:lnTo>
                  <a:lnTo>
                    <a:pt x="11299" y="4667"/>
                  </a:lnTo>
                  <a:lnTo>
                    <a:pt x="11174" y="4667"/>
                  </a:lnTo>
                  <a:lnTo>
                    <a:pt x="11216" y="4562"/>
                  </a:lnTo>
                  <a:lnTo>
                    <a:pt x="11362" y="4562"/>
                  </a:lnTo>
                  <a:lnTo>
                    <a:pt x="11446" y="4583"/>
                  </a:lnTo>
                  <a:lnTo>
                    <a:pt x="11550" y="4541"/>
                  </a:lnTo>
                  <a:lnTo>
                    <a:pt x="11571" y="4604"/>
                  </a:lnTo>
                  <a:lnTo>
                    <a:pt x="11718" y="4604"/>
                  </a:lnTo>
                  <a:lnTo>
                    <a:pt x="11906" y="4583"/>
                  </a:lnTo>
                  <a:lnTo>
                    <a:pt x="12032" y="4583"/>
                  </a:lnTo>
                  <a:lnTo>
                    <a:pt x="12346" y="4541"/>
                  </a:lnTo>
                  <a:lnTo>
                    <a:pt x="12848" y="4332"/>
                  </a:lnTo>
                  <a:lnTo>
                    <a:pt x="12931" y="4269"/>
                  </a:lnTo>
                  <a:lnTo>
                    <a:pt x="12848" y="4186"/>
                  </a:lnTo>
                  <a:lnTo>
                    <a:pt x="12638" y="4144"/>
                  </a:lnTo>
                  <a:lnTo>
                    <a:pt x="12262" y="4081"/>
                  </a:lnTo>
                  <a:lnTo>
                    <a:pt x="12199" y="3976"/>
                  </a:lnTo>
                  <a:lnTo>
                    <a:pt x="12199" y="3976"/>
                  </a:lnTo>
                  <a:lnTo>
                    <a:pt x="12346" y="4060"/>
                  </a:lnTo>
                  <a:lnTo>
                    <a:pt x="12450" y="4039"/>
                  </a:lnTo>
                  <a:lnTo>
                    <a:pt x="12450" y="3976"/>
                  </a:lnTo>
                  <a:lnTo>
                    <a:pt x="12325" y="3851"/>
                  </a:lnTo>
                  <a:lnTo>
                    <a:pt x="12304" y="3725"/>
                  </a:lnTo>
                  <a:lnTo>
                    <a:pt x="12408" y="3851"/>
                  </a:lnTo>
                  <a:lnTo>
                    <a:pt x="12597" y="4060"/>
                  </a:lnTo>
                  <a:lnTo>
                    <a:pt x="12638" y="4060"/>
                  </a:lnTo>
                  <a:lnTo>
                    <a:pt x="12722" y="4018"/>
                  </a:lnTo>
                  <a:lnTo>
                    <a:pt x="12764" y="4081"/>
                  </a:lnTo>
                  <a:lnTo>
                    <a:pt x="12973" y="4081"/>
                  </a:lnTo>
                  <a:lnTo>
                    <a:pt x="13057" y="4144"/>
                  </a:lnTo>
                  <a:lnTo>
                    <a:pt x="13141" y="4144"/>
                  </a:lnTo>
                  <a:lnTo>
                    <a:pt x="13287" y="4165"/>
                  </a:lnTo>
                  <a:lnTo>
                    <a:pt x="13371" y="4123"/>
                  </a:lnTo>
                  <a:lnTo>
                    <a:pt x="13308" y="4081"/>
                  </a:lnTo>
                  <a:lnTo>
                    <a:pt x="13162" y="4060"/>
                  </a:lnTo>
                  <a:lnTo>
                    <a:pt x="13162" y="3976"/>
                  </a:lnTo>
                  <a:lnTo>
                    <a:pt x="13350" y="4018"/>
                  </a:lnTo>
                  <a:lnTo>
                    <a:pt x="13475" y="4060"/>
                  </a:lnTo>
                  <a:lnTo>
                    <a:pt x="13601" y="4165"/>
                  </a:lnTo>
                  <a:lnTo>
                    <a:pt x="13664" y="4144"/>
                  </a:lnTo>
                  <a:lnTo>
                    <a:pt x="13706" y="4018"/>
                  </a:lnTo>
                  <a:lnTo>
                    <a:pt x="13810" y="4081"/>
                  </a:lnTo>
                  <a:lnTo>
                    <a:pt x="13978" y="4081"/>
                  </a:lnTo>
                  <a:lnTo>
                    <a:pt x="14124" y="4039"/>
                  </a:lnTo>
                  <a:lnTo>
                    <a:pt x="14229" y="4018"/>
                  </a:lnTo>
                  <a:lnTo>
                    <a:pt x="14354" y="3914"/>
                  </a:lnTo>
                  <a:lnTo>
                    <a:pt x="14710" y="3746"/>
                  </a:lnTo>
                  <a:lnTo>
                    <a:pt x="14794" y="3662"/>
                  </a:lnTo>
                  <a:lnTo>
                    <a:pt x="14794" y="3621"/>
                  </a:lnTo>
                  <a:lnTo>
                    <a:pt x="14877" y="3600"/>
                  </a:lnTo>
                  <a:lnTo>
                    <a:pt x="15003" y="3621"/>
                  </a:lnTo>
                  <a:lnTo>
                    <a:pt x="15045" y="3558"/>
                  </a:lnTo>
                  <a:lnTo>
                    <a:pt x="15275" y="3432"/>
                  </a:lnTo>
                  <a:lnTo>
                    <a:pt x="15400" y="3181"/>
                  </a:lnTo>
                  <a:lnTo>
                    <a:pt x="15463" y="2909"/>
                  </a:lnTo>
                  <a:lnTo>
                    <a:pt x="15442" y="2721"/>
                  </a:lnTo>
                  <a:lnTo>
                    <a:pt x="15379" y="2595"/>
                  </a:lnTo>
                  <a:lnTo>
                    <a:pt x="15233" y="2512"/>
                  </a:lnTo>
                  <a:lnTo>
                    <a:pt x="15149" y="2512"/>
                  </a:lnTo>
                  <a:lnTo>
                    <a:pt x="15128" y="2554"/>
                  </a:lnTo>
                  <a:lnTo>
                    <a:pt x="15024" y="2554"/>
                  </a:lnTo>
                  <a:lnTo>
                    <a:pt x="14961" y="2658"/>
                  </a:lnTo>
                  <a:lnTo>
                    <a:pt x="14877" y="2700"/>
                  </a:lnTo>
                  <a:lnTo>
                    <a:pt x="14835" y="2658"/>
                  </a:lnTo>
                  <a:lnTo>
                    <a:pt x="14961" y="2470"/>
                  </a:lnTo>
                  <a:lnTo>
                    <a:pt x="15003" y="2386"/>
                  </a:lnTo>
                  <a:lnTo>
                    <a:pt x="15107" y="2302"/>
                  </a:lnTo>
                  <a:lnTo>
                    <a:pt x="15128" y="2156"/>
                  </a:lnTo>
                  <a:lnTo>
                    <a:pt x="15066" y="2051"/>
                  </a:lnTo>
                  <a:lnTo>
                    <a:pt x="15024" y="2030"/>
                  </a:lnTo>
                  <a:lnTo>
                    <a:pt x="15107" y="1968"/>
                  </a:lnTo>
                  <a:lnTo>
                    <a:pt x="15170" y="1737"/>
                  </a:lnTo>
                  <a:lnTo>
                    <a:pt x="15066" y="1717"/>
                  </a:lnTo>
                  <a:lnTo>
                    <a:pt x="14940" y="1737"/>
                  </a:lnTo>
                  <a:lnTo>
                    <a:pt x="14919" y="1842"/>
                  </a:lnTo>
                  <a:lnTo>
                    <a:pt x="14856" y="1884"/>
                  </a:lnTo>
                  <a:lnTo>
                    <a:pt x="14794" y="1926"/>
                  </a:lnTo>
                  <a:lnTo>
                    <a:pt x="14731" y="1863"/>
                  </a:lnTo>
                  <a:lnTo>
                    <a:pt x="14794" y="1779"/>
                  </a:lnTo>
                  <a:lnTo>
                    <a:pt x="14794" y="1717"/>
                  </a:lnTo>
                  <a:lnTo>
                    <a:pt x="14835" y="1633"/>
                  </a:lnTo>
                  <a:lnTo>
                    <a:pt x="14814" y="1570"/>
                  </a:lnTo>
                  <a:lnTo>
                    <a:pt x="14689" y="1654"/>
                  </a:lnTo>
                  <a:lnTo>
                    <a:pt x="14626" y="1779"/>
                  </a:lnTo>
                  <a:lnTo>
                    <a:pt x="14584" y="1821"/>
                  </a:lnTo>
                  <a:lnTo>
                    <a:pt x="14522" y="1758"/>
                  </a:lnTo>
                  <a:lnTo>
                    <a:pt x="14584" y="1633"/>
                  </a:lnTo>
                  <a:lnTo>
                    <a:pt x="14542" y="1549"/>
                  </a:lnTo>
                  <a:lnTo>
                    <a:pt x="14417" y="1549"/>
                  </a:lnTo>
                  <a:lnTo>
                    <a:pt x="14270" y="1633"/>
                  </a:lnTo>
                  <a:lnTo>
                    <a:pt x="14208" y="1737"/>
                  </a:lnTo>
                  <a:lnTo>
                    <a:pt x="14082" y="1737"/>
                  </a:lnTo>
                  <a:lnTo>
                    <a:pt x="14019" y="1779"/>
                  </a:lnTo>
                  <a:lnTo>
                    <a:pt x="13978" y="1884"/>
                  </a:lnTo>
                  <a:lnTo>
                    <a:pt x="13894" y="1884"/>
                  </a:lnTo>
                  <a:lnTo>
                    <a:pt x="13789" y="1842"/>
                  </a:lnTo>
                  <a:lnTo>
                    <a:pt x="13580" y="1821"/>
                  </a:lnTo>
                  <a:lnTo>
                    <a:pt x="13308" y="1821"/>
                  </a:lnTo>
                  <a:lnTo>
                    <a:pt x="13496" y="1758"/>
                  </a:lnTo>
                  <a:lnTo>
                    <a:pt x="13559" y="1717"/>
                  </a:lnTo>
                  <a:lnTo>
                    <a:pt x="13643" y="1737"/>
                  </a:lnTo>
                  <a:lnTo>
                    <a:pt x="13747" y="1737"/>
                  </a:lnTo>
                  <a:lnTo>
                    <a:pt x="13894" y="1654"/>
                  </a:lnTo>
                  <a:lnTo>
                    <a:pt x="14019" y="1633"/>
                  </a:lnTo>
                  <a:lnTo>
                    <a:pt x="14124" y="1507"/>
                  </a:lnTo>
                  <a:lnTo>
                    <a:pt x="14333" y="1403"/>
                  </a:lnTo>
                  <a:lnTo>
                    <a:pt x="14396" y="1340"/>
                  </a:lnTo>
                  <a:lnTo>
                    <a:pt x="14354" y="1298"/>
                  </a:lnTo>
                  <a:lnTo>
                    <a:pt x="14270" y="1298"/>
                  </a:lnTo>
                  <a:lnTo>
                    <a:pt x="14061" y="1152"/>
                  </a:lnTo>
                  <a:lnTo>
                    <a:pt x="14019" y="1089"/>
                  </a:lnTo>
                  <a:lnTo>
                    <a:pt x="13978" y="1089"/>
                  </a:lnTo>
                  <a:lnTo>
                    <a:pt x="13873" y="1131"/>
                  </a:lnTo>
                  <a:lnTo>
                    <a:pt x="13810" y="1193"/>
                  </a:lnTo>
                  <a:lnTo>
                    <a:pt x="13747" y="1152"/>
                  </a:lnTo>
                  <a:lnTo>
                    <a:pt x="13706" y="1089"/>
                  </a:lnTo>
                  <a:lnTo>
                    <a:pt x="13789" y="1005"/>
                  </a:lnTo>
                  <a:lnTo>
                    <a:pt x="13768" y="921"/>
                  </a:lnTo>
                  <a:lnTo>
                    <a:pt x="13601" y="942"/>
                  </a:lnTo>
                  <a:lnTo>
                    <a:pt x="13538" y="1047"/>
                  </a:lnTo>
                  <a:lnTo>
                    <a:pt x="13454" y="1026"/>
                  </a:lnTo>
                  <a:lnTo>
                    <a:pt x="13454" y="901"/>
                  </a:lnTo>
                  <a:lnTo>
                    <a:pt x="13308" y="942"/>
                  </a:lnTo>
                  <a:lnTo>
                    <a:pt x="13266" y="1005"/>
                  </a:lnTo>
                  <a:lnTo>
                    <a:pt x="13224" y="921"/>
                  </a:lnTo>
                  <a:lnTo>
                    <a:pt x="13287" y="838"/>
                  </a:lnTo>
                  <a:lnTo>
                    <a:pt x="13245" y="775"/>
                  </a:lnTo>
                  <a:lnTo>
                    <a:pt x="13308" y="775"/>
                  </a:lnTo>
                  <a:lnTo>
                    <a:pt x="13371" y="691"/>
                  </a:lnTo>
                  <a:lnTo>
                    <a:pt x="13287" y="608"/>
                  </a:lnTo>
                  <a:lnTo>
                    <a:pt x="13078" y="587"/>
                  </a:lnTo>
                  <a:lnTo>
                    <a:pt x="12910" y="503"/>
                  </a:lnTo>
                  <a:lnTo>
                    <a:pt x="12785" y="524"/>
                  </a:lnTo>
                  <a:lnTo>
                    <a:pt x="12659" y="629"/>
                  </a:lnTo>
                  <a:lnTo>
                    <a:pt x="12638" y="733"/>
                  </a:lnTo>
                  <a:lnTo>
                    <a:pt x="12597" y="775"/>
                  </a:lnTo>
                  <a:lnTo>
                    <a:pt x="12513" y="670"/>
                  </a:lnTo>
                  <a:lnTo>
                    <a:pt x="12638" y="524"/>
                  </a:lnTo>
                  <a:lnTo>
                    <a:pt x="12659" y="461"/>
                  </a:lnTo>
                  <a:lnTo>
                    <a:pt x="12513" y="461"/>
                  </a:lnTo>
                  <a:lnTo>
                    <a:pt x="12387" y="377"/>
                  </a:lnTo>
                  <a:lnTo>
                    <a:pt x="12262" y="377"/>
                  </a:lnTo>
                  <a:lnTo>
                    <a:pt x="12199" y="482"/>
                  </a:lnTo>
                  <a:lnTo>
                    <a:pt x="12011" y="608"/>
                  </a:lnTo>
                  <a:lnTo>
                    <a:pt x="11885" y="733"/>
                  </a:lnTo>
                  <a:lnTo>
                    <a:pt x="11801" y="775"/>
                  </a:lnTo>
                  <a:lnTo>
                    <a:pt x="11781" y="712"/>
                  </a:lnTo>
                  <a:lnTo>
                    <a:pt x="11822" y="587"/>
                  </a:lnTo>
                  <a:lnTo>
                    <a:pt x="11822" y="419"/>
                  </a:lnTo>
                  <a:lnTo>
                    <a:pt x="11781" y="377"/>
                  </a:lnTo>
                  <a:lnTo>
                    <a:pt x="11739" y="273"/>
                  </a:lnTo>
                  <a:lnTo>
                    <a:pt x="11592" y="189"/>
                  </a:lnTo>
                  <a:lnTo>
                    <a:pt x="11467" y="210"/>
                  </a:lnTo>
                  <a:lnTo>
                    <a:pt x="11341" y="189"/>
                  </a:lnTo>
                  <a:lnTo>
                    <a:pt x="11278" y="85"/>
                  </a:lnTo>
                  <a:lnTo>
                    <a:pt x="11153" y="64"/>
                  </a:lnTo>
                  <a:lnTo>
                    <a:pt x="10985" y="105"/>
                  </a:lnTo>
                  <a:lnTo>
                    <a:pt x="10881" y="85"/>
                  </a:lnTo>
                  <a:lnTo>
                    <a:pt x="10818" y="64"/>
                  </a:lnTo>
                  <a:lnTo>
                    <a:pt x="10734" y="1"/>
                  </a:lnTo>
                  <a:lnTo>
                    <a:pt x="10651" y="64"/>
                  </a:lnTo>
                  <a:lnTo>
                    <a:pt x="10630" y="210"/>
                  </a:lnTo>
                  <a:lnTo>
                    <a:pt x="10734" y="461"/>
                  </a:lnTo>
                  <a:lnTo>
                    <a:pt x="10651" y="670"/>
                  </a:lnTo>
                  <a:lnTo>
                    <a:pt x="10651" y="817"/>
                  </a:lnTo>
                  <a:lnTo>
                    <a:pt x="10609" y="880"/>
                  </a:lnTo>
                  <a:lnTo>
                    <a:pt x="10525" y="838"/>
                  </a:lnTo>
                  <a:lnTo>
                    <a:pt x="10400" y="880"/>
                  </a:lnTo>
                  <a:lnTo>
                    <a:pt x="10337" y="817"/>
                  </a:lnTo>
                  <a:lnTo>
                    <a:pt x="10421" y="733"/>
                  </a:lnTo>
                  <a:lnTo>
                    <a:pt x="10358" y="566"/>
                  </a:lnTo>
                  <a:lnTo>
                    <a:pt x="10421" y="461"/>
                  </a:lnTo>
                  <a:lnTo>
                    <a:pt x="10441" y="315"/>
                  </a:lnTo>
                  <a:lnTo>
                    <a:pt x="10400" y="273"/>
                  </a:lnTo>
                  <a:lnTo>
                    <a:pt x="10232" y="398"/>
                  </a:lnTo>
                  <a:lnTo>
                    <a:pt x="10232" y="461"/>
                  </a:lnTo>
                  <a:lnTo>
                    <a:pt x="10149" y="482"/>
                  </a:lnTo>
                  <a:lnTo>
                    <a:pt x="10107" y="419"/>
                  </a:lnTo>
                  <a:lnTo>
                    <a:pt x="10149" y="273"/>
                  </a:lnTo>
                  <a:lnTo>
                    <a:pt x="10107" y="210"/>
                  </a:lnTo>
                  <a:lnTo>
                    <a:pt x="10044" y="252"/>
                  </a:lnTo>
                  <a:lnTo>
                    <a:pt x="9981" y="398"/>
                  </a:lnTo>
                  <a:lnTo>
                    <a:pt x="9897" y="398"/>
                  </a:lnTo>
                  <a:lnTo>
                    <a:pt x="9877" y="357"/>
                  </a:lnTo>
                  <a:lnTo>
                    <a:pt x="9918" y="252"/>
                  </a:lnTo>
                  <a:lnTo>
                    <a:pt x="9918" y="105"/>
                  </a:lnTo>
                  <a:lnTo>
                    <a:pt x="9897" y="64"/>
                  </a:lnTo>
                  <a:lnTo>
                    <a:pt x="9625"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85" name="Google Shape;10450;p32">
              <a:extLst>
                <a:ext uri="{FF2B5EF4-FFF2-40B4-BE49-F238E27FC236}">
                  <a16:creationId xmlns:a16="http://schemas.microsoft.com/office/drawing/2014/main" id="{984CF9B7-C1EE-45B1-B3DE-9D5DC82319D2}"/>
                </a:ext>
              </a:extLst>
            </p:cNvPr>
            <p:cNvSpPr/>
            <p:nvPr/>
          </p:nvSpPr>
          <p:spPr>
            <a:xfrm>
              <a:off x="2905301" y="2401625"/>
              <a:ext cx="91575" cy="98875"/>
            </a:xfrm>
            <a:custGeom>
              <a:avLst/>
              <a:gdLst/>
              <a:ahLst/>
              <a:cxnLst/>
              <a:rect l="l" t="t" r="r" b="b"/>
              <a:pathLst>
                <a:path w="3663" h="3955" extrusionOk="0">
                  <a:moveTo>
                    <a:pt x="2909" y="2155"/>
                  </a:moveTo>
                  <a:lnTo>
                    <a:pt x="2872" y="2165"/>
                  </a:lnTo>
                  <a:lnTo>
                    <a:pt x="2872" y="2165"/>
                  </a:lnTo>
                  <a:lnTo>
                    <a:pt x="2878" y="2166"/>
                  </a:lnTo>
                  <a:lnTo>
                    <a:pt x="2878" y="2166"/>
                  </a:lnTo>
                  <a:lnTo>
                    <a:pt x="2930" y="2155"/>
                  </a:lnTo>
                  <a:close/>
                  <a:moveTo>
                    <a:pt x="2323" y="0"/>
                  </a:moveTo>
                  <a:lnTo>
                    <a:pt x="2260" y="42"/>
                  </a:lnTo>
                  <a:lnTo>
                    <a:pt x="2219" y="84"/>
                  </a:lnTo>
                  <a:lnTo>
                    <a:pt x="2135" y="84"/>
                  </a:lnTo>
                  <a:lnTo>
                    <a:pt x="2072" y="147"/>
                  </a:lnTo>
                  <a:lnTo>
                    <a:pt x="2009" y="188"/>
                  </a:lnTo>
                  <a:lnTo>
                    <a:pt x="1905" y="188"/>
                  </a:lnTo>
                  <a:lnTo>
                    <a:pt x="1779" y="293"/>
                  </a:lnTo>
                  <a:lnTo>
                    <a:pt x="1675" y="377"/>
                  </a:lnTo>
                  <a:lnTo>
                    <a:pt x="1675" y="460"/>
                  </a:lnTo>
                  <a:lnTo>
                    <a:pt x="1612" y="460"/>
                  </a:lnTo>
                  <a:lnTo>
                    <a:pt x="1570" y="419"/>
                  </a:lnTo>
                  <a:lnTo>
                    <a:pt x="1570" y="460"/>
                  </a:lnTo>
                  <a:lnTo>
                    <a:pt x="1591" y="481"/>
                  </a:lnTo>
                  <a:lnTo>
                    <a:pt x="1591" y="523"/>
                  </a:lnTo>
                  <a:lnTo>
                    <a:pt x="1528" y="586"/>
                  </a:lnTo>
                  <a:lnTo>
                    <a:pt x="1423" y="670"/>
                  </a:lnTo>
                  <a:lnTo>
                    <a:pt x="1382" y="691"/>
                  </a:lnTo>
                  <a:lnTo>
                    <a:pt x="1402" y="711"/>
                  </a:lnTo>
                  <a:lnTo>
                    <a:pt x="1382" y="774"/>
                  </a:lnTo>
                  <a:lnTo>
                    <a:pt x="1319" y="774"/>
                  </a:lnTo>
                  <a:lnTo>
                    <a:pt x="1319" y="816"/>
                  </a:lnTo>
                  <a:lnTo>
                    <a:pt x="1382" y="837"/>
                  </a:lnTo>
                  <a:lnTo>
                    <a:pt x="1319" y="879"/>
                  </a:lnTo>
                  <a:lnTo>
                    <a:pt x="1256" y="879"/>
                  </a:lnTo>
                  <a:lnTo>
                    <a:pt x="1193" y="942"/>
                  </a:lnTo>
                  <a:lnTo>
                    <a:pt x="1193" y="1004"/>
                  </a:lnTo>
                  <a:lnTo>
                    <a:pt x="1214" y="1004"/>
                  </a:lnTo>
                  <a:lnTo>
                    <a:pt x="1256" y="1025"/>
                  </a:lnTo>
                  <a:lnTo>
                    <a:pt x="1193" y="1046"/>
                  </a:lnTo>
                  <a:lnTo>
                    <a:pt x="1151" y="1046"/>
                  </a:lnTo>
                  <a:lnTo>
                    <a:pt x="1089" y="1151"/>
                  </a:lnTo>
                  <a:lnTo>
                    <a:pt x="1068" y="1214"/>
                  </a:lnTo>
                  <a:lnTo>
                    <a:pt x="942" y="1402"/>
                  </a:lnTo>
                  <a:lnTo>
                    <a:pt x="942" y="1444"/>
                  </a:lnTo>
                  <a:lnTo>
                    <a:pt x="984" y="1507"/>
                  </a:lnTo>
                  <a:lnTo>
                    <a:pt x="984" y="1548"/>
                  </a:lnTo>
                  <a:lnTo>
                    <a:pt x="963" y="1548"/>
                  </a:lnTo>
                  <a:lnTo>
                    <a:pt x="942" y="1527"/>
                  </a:lnTo>
                  <a:lnTo>
                    <a:pt x="900" y="1527"/>
                  </a:lnTo>
                  <a:lnTo>
                    <a:pt x="796" y="1569"/>
                  </a:lnTo>
                  <a:lnTo>
                    <a:pt x="754" y="1653"/>
                  </a:lnTo>
                  <a:lnTo>
                    <a:pt x="754" y="1716"/>
                  </a:lnTo>
                  <a:lnTo>
                    <a:pt x="796" y="1716"/>
                  </a:lnTo>
                  <a:lnTo>
                    <a:pt x="858" y="1758"/>
                  </a:lnTo>
                  <a:lnTo>
                    <a:pt x="838" y="1779"/>
                  </a:lnTo>
                  <a:lnTo>
                    <a:pt x="838" y="1841"/>
                  </a:lnTo>
                  <a:lnTo>
                    <a:pt x="775" y="1883"/>
                  </a:lnTo>
                  <a:lnTo>
                    <a:pt x="649" y="1862"/>
                  </a:lnTo>
                  <a:lnTo>
                    <a:pt x="628" y="1883"/>
                  </a:lnTo>
                  <a:lnTo>
                    <a:pt x="628" y="1946"/>
                  </a:lnTo>
                  <a:lnTo>
                    <a:pt x="545" y="2030"/>
                  </a:lnTo>
                  <a:lnTo>
                    <a:pt x="482" y="2134"/>
                  </a:lnTo>
                  <a:lnTo>
                    <a:pt x="440" y="2197"/>
                  </a:lnTo>
                  <a:lnTo>
                    <a:pt x="419" y="2197"/>
                  </a:lnTo>
                  <a:lnTo>
                    <a:pt x="419" y="2134"/>
                  </a:lnTo>
                  <a:lnTo>
                    <a:pt x="377" y="2197"/>
                  </a:lnTo>
                  <a:lnTo>
                    <a:pt x="335" y="2134"/>
                  </a:lnTo>
                  <a:lnTo>
                    <a:pt x="356" y="2072"/>
                  </a:lnTo>
                  <a:lnTo>
                    <a:pt x="440" y="2030"/>
                  </a:lnTo>
                  <a:lnTo>
                    <a:pt x="461" y="1967"/>
                  </a:lnTo>
                  <a:lnTo>
                    <a:pt x="440" y="1988"/>
                  </a:lnTo>
                  <a:lnTo>
                    <a:pt x="356" y="2051"/>
                  </a:lnTo>
                  <a:lnTo>
                    <a:pt x="231" y="2134"/>
                  </a:lnTo>
                  <a:lnTo>
                    <a:pt x="168" y="2260"/>
                  </a:lnTo>
                  <a:lnTo>
                    <a:pt x="231" y="2260"/>
                  </a:lnTo>
                  <a:lnTo>
                    <a:pt x="314" y="2239"/>
                  </a:lnTo>
                  <a:lnTo>
                    <a:pt x="461" y="2197"/>
                  </a:lnTo>
                  <a:lnTo>
                    <a:pt x="586" y="2197"/>
                  </a:lnTo>
                  <a:lnTo>
                    <a:pt x="524" y="2281"/>
                  </a:lnTo>
                  <a:lnTo>
                    <a:pt x="419" y="2406"/>
                  </a:lnTo>
                  <a:lnTo>
                    <a:pt x="335" y="2511"/>
                  </a:lnTo>
                  <a:lnTo>
                    <a:pt x="210" y="2595"/>
                  </a:lnTo>
                  <a:lnTo>
                    <a:pt x="105" y="2699"/>
                  </a:lnTo>
                  <a:lnTo>
                    <a:pt x="22" y="2699"/>
                  </a:lnTo>
                  <a:lnTo>
                    <a:pt x="1" y="2762"/>
                  </a:lnTo>
                  <a:lnTo>
                    <a:pt x="22" y="2804"/>
                  </a:lnTo>
                  <a:lnTo>
                    <a:pt x="1" y="2888"/>
                  </a:lnTo>
                  <a:lnTo>
                    <a:pt x="22" y="2929"/>
                  </a:lnTo>
                  <a:lnTo>
                    <a:pt x="63" y="2929"/>
                  </a:lnTo>
                  <a:lnTo>
                    <a:pt x="168" y="2971"/>
                  </a:lnTo>
                  <a:lnTo>
                    <a:pt x="314" y="2929"/>
                  </a:lnTo>
                  <a:lnTo>
                    <a:pt x="377" y="2888"/>
                  </a:lnTo>
                  <a:lnTo>
                    <a:pt x="482" y="2888"/>
                  </a:lnTo>
                  <a:lnTo>
                    <a:pt x="566" y="2825"/>
                  </a:lnTo>
                  <a:lnTo>
                    <a:pt x="586" y="2783"/>
                  </a:lnTo>
                  <a:lnTo>
                    <a:pt x="586" y="2804"/>
                  </a:lnTo>
                  <a:lnTo>
                    <a:pt x="545" y="2888"/>
                  </a:lnTo>
                  <a:lnTo>
                    <a:pt x="670" y="2908"/>
                  </a:lnTo>
                  <a:lnTo>
                    <a:pt x="754" y="2888"/>
                  </a:lnTo>
                  <a:lnTo>
                    <a:pt x="796" y="2929"/>
                  </a:lnTo>
                  <a:lnTo>
                    <a:pt x="963" y="2929"/>
                  </a:lnTo>
                  <a:lnTo>
                    <a:pt x="1047" y="2908"/>
                  </a:lnTo>
                  <a:lnTo>
                    <a:pt x="1068" y="2971"/>
                  </a:lnTo>
                  <a:lnTo>
                    <a:pt x="1110" y="3013"/>
                  </a:lnTo>
                  <a:lnTo>
                    <a:pt x="1214" y="3013"/>
                  </a:lnTo>
                  <a:lnTo>
                    <a:pt x="1256" y="2992"/>
                  </a:lnTo>
                  <a:lnTo>
                    <a:pt x="1277" y="3013"/>
                  </a:lnTo>
                  <a:lnTo>
                    <a:pt x="1361" y="3013"/>
                  </a:lnTo>
                  <a:lnTo>
                    <a:pt x="1402" y="2992"/>
                  </a:lnTo>
                  <a:lnTo>
                    <a:pt x="1402" y="2950"/>
                  </a:lnTo>
                  <a:lnTo>
                    <a:pt x="1486" y="2950"/>
                  </a:lnTo>
                  <a:lnTo>
                    <a:pt x="1507" y="2992"/>
                  </a:lnTo>
                  <a:lnTo>
                    <a:pt x="1570" y="2992"/>
                  </a:lnTo>
                  <a:lnTo>
                    <a:pt x="1591" y="2929"/>
                  </a:lnTo>
                  <a:lnTo>
                    <a:pt x="1633" y="2929"/>
                  </a:lnTo>
                  <a:lnTo>
                    <a:pt x="1695" y="2971"/>
                  </a:lnTo>
                  <a:lnTo>
                    <a:pt x="1716" y="2908"/>
                  </a:lnTo>
                  <a:lnTo>
                    <a:pt x="1716" y="2867"/>
                  </a:lnTo>
                  <a:lnTo>
                    <a:pt x="1716" y="2783"/>
                  </a:lnTo>
                  <a:lnTo>
                    <a:pt x="1737" y="2804"/>
                  </a:lnTo>
                  <a:lnTo>
                    <a:pt x="1779" y="2762"/>
                  </a:lnTo>
                  <a:lnTo>
                    <a:pt x="1821" y="2762"/>
                  </a:lnTo>
                  <a:lnTo>
                    <a:pt x="1800" y="2783"/>
                  </a:lnTo>
                  <a:lnTo>
                    <a:pt x="1779" y="2888"/>
                  </a:lnTo>
                  <a:lnTo>
                    <a:pt x="1800" y="2908"/>
                  </a:lnTo>
                  <a:lnTo>
                    <a:pt x="1821" y="2867"/>
                  </a:lnTo>
                  <a:lnTo>
                    <a:pt x="1884" y="2783"/>
                  </a:lnTo>
                  <a:lnTo>
                    <a:pt x="1905" y="2783"/>
                  </a:lnTo>
                  <a:lnTo>
                    <a:pt x="1905" y="2867"/>
                  </a:lnTo>
                  <a:lnTo>
                    <a:pt x="1884" y="2908"/>
                  </a:lnTo>
                  <a:lnTo>
                    <a:pt x="1884" y="2971"/>
                  </a:lnTo>
                  <a:lnTo>
                    <a:pt x="1947" y="2929"/>
                  </a:lnTo>
                  <a:lnTo>
                    <a:pt x="1988" y="2929"/>
                  </a:lnTo>
                  <a:lnTo>
                    <a:pt x="1988" y="2971"/>
                  </a:lnTo>
                  <a:lnTo>
                    <a:pt x="1884" y="3034"/>
                  </a:lnTo>
                  <a:lnTo>
                    <a:pt x="1779" y="3097"/>
                  </a:lnTo>
                  <a:lnTo>
                    <a:pt x="1800" y="3118"/>
                  </a:lnTo>
                  <a:lnTo>
                    <a:pt x="1821" y="3097"/>
                  </a:lnTo>
                  <a:lnTo>
                    <a:pt x="1884" y="3097"/>
                  </a:lnTo>
                  <a:lnTo>
                    <a:pt x="1905" y="3118"/>
                  </a:lnTo>
                  <a:lnTo>
                    <a:pt x="1947" y="3118"/>
                  </a:lnTo>
                  <a:lnTo>
                    <a:pt x="1988" y="3139"/>
                  </a:lnTo>
                  <a:lnTo>
                    <a:pt x="2030" y="3118"/>
                  </a:lnTo>
                  <a:lnTo>
                    <a:pt x="2114" y="3097"/>
                  </a:lnTo>
                  <a:lnTo>
                    <a:pt x="2135" y="3013"/>
                  </a:lnTo>
                  <a:lnTo>
                    <a:pt x="2135" y="2971"/>
                  </a:lnTo>
                  <a:lnTo>
                    <a:pt x="2198" y="2992"/>
                  </a:lnTo>
                  <a:lnTo>
                    <a:pt x="2260" y="3013"/>
                  </a:lnTo>
                  <a:lnTo>
                    <a:pt x="2323" y="3076"/>
                  </a:lnTo>
                  <a:lnTo>
                    <a:pt x="2365" y="3034"/>
                  </a:lnTo>
                  <a:lnTo>
                    <a:pt x="2428" y="3013"/>
                  </a:lnTo>
                  <a:lnTo>
                    <a:pt x="2511" y="3013"/>
                  </a:lnTo>
                  <a:lnTo>
                    <a:pt x="2449" y="3076"/>
                  </a:lnTo>
                  <a:lnTo>
                    <a:pt x="2449" y="3097"/>
                  </a:lnTo>
                  <a:lnTo>
                    <a:pt x="2344" y="3139"/>
                  </a:lnTo>
                  <a:lnTo>
                    <a:pt x="2239" y="3139"/>
                  </a:lnTo>
                  <a:lnTo>
                    <a:pt x="2198" y="3201"/>
                  </a:lnTo>
                  <a:lnTo>
                    <a:pt x="2198" y="3243"/>
                  </a:lnTo>
                  <a:lnTo>
                    <a:pt x="2156" y="3285"/>
                  </a:lnTo>
                  <a:lnTo>
                    <a:pt x="2135" y="3327"/>
                  </a:lnTo>
                  <a:lnTo>
                    <a:pt x="2051" y="3327"/>
                  </a:lnTo>
                  <a:lnTo>
                    <a:pt x="2009" y="3348"/>
                  </a:lnTo>
                  <a:lnTo>
                    <a:pt x="1988" y="3411"/>
                  </a:lnTo>
                  <a:lnTo>
                    <a:pt x="1926" y="3432"/>
                  </a:lnTo>
                  <a:lnTo>
                    <a:pt x="1821" y="3452"/>
                  </a:lnTo>
                  <a:lnTo>
                    <a:pt x="1737" y="3515"/>
                  </a:lnTo>
                  <a:lnTo>
                    <a:pt x="1716" y="3557"/>
                  </a:lnTo>
                  <a:lnTo>
                    <a:pt x="1737" y="3599"/>
                  </a:lnTo>
                  <a:lnTo>
                    <a:pt x="1779" y="3620"/>
                  </a:lnTo>
                  <a:lnTo>
                    <a:pt x="1842" y="3620"/>
                  </a:lnTo>
                  <a:lnTo>
                    <a:pt x="1884" y="3557"/>
                  </a:lnTo>
                  <a:lnTo>
                    <a:pt x="1905" y="3536"/>
                  </a:lnTo>
                  <a:lnTo>
                    <a:pt x="1947" y="3536"/>
                  </a:lnTo>
                  <a:lnTo>
                    <a:pt x="1947" y="3599"/>
                  </a:lnTo>
                  <a:lnTo>
                    <a:pt x="1988" y="3620"/>
                  </a:lnTo>
                  <a:lnTo>
                    <a:pt x="2051" y="3599"/>
                  </a:lnTo>
                  <a:lnTo>
                    <a:pt x="2114" y="3536"/>
                  </a:lnTo>
                  <a:lnTo>
                    <a:pt x="2135" y="3494"/>
                  </a:lnTo>
                  <a:lnTo>
                    <a:pt x="2156" y="3494"/>
                  </a:lnTo>
                  <a:lnTo>
                    <a:pt x="2198" y="3432"/>
                  </a:lnTo>
                  <a:lnTo>
                    <a:pt x="2219" y="3348"/>
                  </a:lnTo>
                  <a:lnTo>
                    <a:pt x="2260" y="3327"/>
                  </a:lnTo>
                  <a:lnTo>
                    <a:pt x="2365" y="3222"/>
                  </a:lnTo>
                  <a:lnTo>
                    <a:pt x="2428" y="3201"/>
                  </a:lnTo>
                  <a:lnTo>
                    <a:pt x="2470" y="3222"/>
                  </a:lnTo>
                  <a:lnTo>
                    <a:pt x="2553" y="3222"/>
                  </a:lnTo>
                  <a:lnTo>
                    <a:pt x="2511" y="3285"/>
                  </a:lnTo>
                  <a:lnTo>
                    <a:pt x="2553" y="3285"/>
                  </a:lnTo>
                  <a:lnTo>
                    <a:pt x="2616" y="3243"/>
                  </a:lnTo>
                  <a:lnTo>
                    <a:pt x="2658" y="3118"/>
                  </a:lnTo>
                  <a:lnTo>
                    <a:pt x="2721" y="3013"/>
                  </a:lnTo>
                  <a:lnTo>
                    <a:pt x="2721" y="2908"/>
                  </a:lnTo>
                  <a:lnTo>
                    <a:pt x="2742" y="2888"/>
                  </a:lnTo>
                  <a:lnTo>
                    <a:pt x="2763" y="2888"/>
                  </a:lnTo>
                  <a:lnTo>
                    <a:pt x="2825" y="2929"/>
                  </a:lnTo>
                  <a:lnTo>
                    <a:pt x="2846" y="2929"/>
                  </a:lnTo>
                  <a:lnTo>
                    <a:pt x="2888" y="2971"/>
                  </a:lnTo>
                  <a:lnTo>
                    <a:pt x="2888" y="3076"/>
                  </a:lnTo>
                  <a:lnTo>
                    <a:pt x="2867" y="3139"/>
                  </a:lnTo>
                  <a:lnTo>
                    <a:pt x="2846" y="3222"/>
                  </a:lnTo>
                  <a:lnTo>
                    <a:pt x="2867" y="3285"/>
                  </a:lnTo>
                  <a:lnTo>
                    <a:pt x="2846" y="3327"/>
                  </a:lnTo>
                  <a:lnTo>
                    <a:pt x="2763" y="3411"/>
                  </a:lnTo>
                  <a:lnTo>
                    <a:pt x="2721" y="3557"/>
                  </a:lnTo>
                  <a:lnTo>
                    <a:pt x="2721" y="3641"/>
                  </a:lnTo>
                  <a:lnTo>
                    <a:pt x="2679" y="3662"/>
                  </a:lnTo>
                  <a:lnTo>
                    <a:pt x="2679" y="3745"/>
                  </a:lnTo>
                  <a:lnTo>
                    <a:pt x="2742" y="3766"/>
                  </a:lnTo>
                  <a:lnTo>
                    <a:pt x="2825" y="3724"/>
                  </a:lnTo>
                  <a:lnTo>
                    <a:pt x="2888" y="3557"/>
                  </a:lnTo>
                  <a:lnTo>
                    <a:pt x="2951" y="3557"/>
                  </a:lnTo>
                  <a:lnTo>
                    <a:pt x="3035" y="3452"/>
                  </a:lnTo>
                  <a:lnTo>
                    <a:pt x="3076" y="3411"/>
                  </a:lnTo>
                  <a:lnTo>
                    <a:pt x="3097" y="3432"/>
                  </a:lnTo>
                  <a:lnTo>
                    <a:pt x="3202" y="3432"/>
                  </a:lnTo>
                  <a:lnTo>
                    <a:pt x="3202" y="3494"/>
                  </a:lnTo>
                  <a:lnTo>
                    <a:pt x="3139" y="3515"/>
                  </a:lnTo>
                  <a:lnTo>
                    <a:pt x="3035" y="3620"/>
                  </a:lnTo>
                  <a:lnTo>
                    <a:pt x="3035" y="3704"/>
                  </a:lnTo>
                  <a:lnTo>
                    <a:pt x="2993" y="3766"/>
                  </a:lnTo>
                  <a:lnTo>
                    <a:pt x="3035" y="3808"/>
                  </a:lnTo>
                  <a:lnTo>
                    <a:pt x="3035" y="3913"/>
                  </a:lnTo>
                  <a:lnTo>
                    <a:pt x="3076" y="3955"/>
                  </a:lnTo>
                  <a:lnTo>
                    <a:pt x="3097" y="3871"/>
                  </a:lnTo>
                  <a:lnTo>
                    <a:pt x="3160" y="3829"/>
                  </a:lnTo>
                  <a:lnTo>
                    <a:pt x="3202" y="3829"/>
                  </a:lnTo>
                  <a:lnTo>
                    <a:pt x="3265" y="3913"/>
                  </a:lnTo>
                  <a:lnTo>
                    <a:pt x="3307" y="3934"/>
                  </a:lnTo>
                  <a:lnTo>
                    <a:pt x="3390" y="3871"/>
                  </a:lnTo>
                  <a:lnTo>
                    <a:pt x="3390" y="3829"/>
                  </a:lnTo>
                  <a:lnTo>
                    <a:pt x="3411" y="3829"/>
                  </a:lnTo>
                  <a:lnTo>
                    <a:pt x="3453" y="3766"/>
                  </a:lnTo>
                  <a:lnTo>
                    <a:pt x="3453" y="3704"/>
                  </a:lnTo>
                  <a:lnTo>
                    <a:pt x="3474" y="3704"/>
                  </a:lnTo>
                  <a:lnTo>
                    <a:pt x="3495" y="3641"/>
                  </a:lnTo>
                  <a:lnTo>
                    <a:pt x="3474" y="3599"/>
                  </a:lnTo>
                  <a:lnTo>
                    <a:pt x="3495" y="3494"/>
                  </a:lnTo>
                  <a:lnTo>
                    <a:pt x="3599" y="3348"/>
                  </a:lnTo>
                  <a:lnTo>
                    <a:pt x="3662" y="3243"/>
                  </a:lnTo>
                  <a:lnTo>
                    <a:pt x="3662" y="3097"/>
                  </a:lnTo>
                  <a:lnTo>
                    <a:pt x="3662" y="3034"/>
                  </a:lnTo>
                  <a:lnTo>
                    <a:pt x="3620" y="3034"/>
                  </a:lnTo>
                  <a:lnTo>
                    <a:pt x="3620" y="3097"/>
                  </a:lnTo>
                  <a:lnTo>
                    <a:pt x="3579" y="3180"/>
                  </a:lnTo>
                  <a:lnTo>
                    <a:pt x="3495" y="3222"/>
                  </a:lnTo>
                  <a:lnTo>
                    <a:pt x="3411" y="3306"/>
                  </a:lnTo>
                  <a:lnTo>
                    <a:pt x="3369" y="3327"/>
                  </a:lnTo>
                  <a:lnTo>
                    <a:pt x="3348" y="3243"/>
                  </a:lnTo>
                  <a:lnTo>
                    <a:pt x="3369" y="3180"/>
                  </a:lnTo>
                  <a:lnTo>
                    <a:pt x="3369" y="3097"/>
                  </a:lnTo>
                  <a:lnTo>
                    <a:pt x="3474" y="3013"/>
                  </a:lnTo>
                  <a:lnTo>
                    <a:pt x="3495" y="2971"/>
                  </a:lnTo>
                  <a:lnTo>
                    <a:pt x="3579" y="2888"/>
                  </a:lnTo>
                  <a:lnTo>
                    <a:pt x="3599" y="2888"/>
                  </a:lnTo>
                  <a:lnTo>
                    <a:pt x="3662" y="2867"/>
                  </a:lnTo>
                  <a:lnTo>
                    <a:pt x="3620" y="2804"/>
                  </a:lnTo>
                  <a:lnTo>
                    <a:pt x="3579" y="2867"/>
                  </a:lnTo>
                  <a:lnTo>
                    <a:pt x="3516" y="2867"/>
                  </a:lnTo>
                  <a:lnTo>
                    <a:pt x="3453" y="2888"/>
                  </a:lnTo>
                  <a:lnTo>
                    <a:pt x="3390" y="2888"/>
                  </a:lnTo>
                  <a:lnTo>
                    <a:pt x="3307" y="2929"/>
                  </a:lnTo>
                  <a:lnTo>
                    <a:pt x="3286" y="2992"/>
                  </a:lnTo>
                  <a:lnTo>
                    <a:pt x="3181" y="3076"/>
                  </a:lnTo>
                  <a:lnTo>
                    <a:pt x="3181" y="3118"/>
                  </a:lnTo>
                  <a:lnTo>
                    <a:pt x="3139" y="3180"/>
                  </a:lnTo>
                  <a:lnTo>
                    <a:pt x="3055" y="3097"/>
                  </a:lnTo>
                  <a:lnTo>
                    <a:pt x="3055" y="3034"/>
                  </a:lnTo>
                  <a:lnTo>
                    <a:pt x="3035" y="2971"/>
                  </a:lnTo>
                  <a:lnTo>
                    <a:pt x="3035" y="2888"/>
                  </a:lnTo>
                  <a:lnTo>
                    <a:pt x="3076" y="2929"/>
                  </a:lnTo>
                  <a:lnTo>
                    <a:pt x="3097" y="2929"/>
                  </a:lnTo>
                  <a:lnTo>
                    <a:pt x="3181" y="2825"/>
                  </a:lnTo>
                  <a:lnTo>
                    <a:pt x="3139" y="2825"/>
                  </a:lnTo>
                  <a:lnTo>
                    <a:pt x="3055" y="2804"/>
                  </a:lnTo>
                  <a:lnTo>
                    <a:pt x="3181" y="2804"/>
                  </a:lnTo>
                  <a:lnTo>
                    <a:pt x="3076" y="2783"/>
                  </a:lnTo>
                  <a:lnTo>
                    <a:pt x="3035" y="2720"/>
                  </a:lnTo>
                  <a:lnTo>
                    <a:pt x="3035" y="2678"/>
                  </a:lnTo>
                  <a:lnTo>
                    <a:pt x="3055" y="2657"/>
                  </a:lnTo>
                  <a:lnTo>
                    <a:pt x="3160" y="2657"/>
                  </a:lnTo>
                  <a:lnTo>
                    <a:pt x="3181" y="2616"/>
                  </a:lnTo>
                  <a:lnTo>
                    <a:pt x="3265" y="2553"/>
                  </a:lnTo>
                  <a:lnTo>
                    <a:pt x="3286" y="2448"/>
                  </a:lnTo>
                  <a:lnTo>
                    <a:pt x="3369" y="2448"/>
                  </a:lnTo>
                  <a:lnTo>
                    <a:pt x="3390" y="2469"/>
                  </a:lnTo>
                  <a:lnTo>
                    <a:pt x="3495" y="2406"/>
                  </a:lnTo>
                  <a:lnTo>
                    <a:pt x="3516" y="2344"/>
                  </a:lnTo>
                  <a:lnTo>
                    <a:pt x="3516" y="2260"/>
                  </a:lnTo>
                  <a:lnTo>
                    <a:pt x="3495" y="2197"/>
                  </a:lnTo>
                  <a:lnTo>
                    <a:pt x="3411" y="2281"/>
                  </a:lnTo>
                  <a:lnTo>
                    <a:pt x="3369" y="2302"/>
                  </a:lnTo>
                  <a:lnTo>
                    <a:pt x="3348" y="2281"/>
                  </a:lnTo>
                  <a:lnTo>
                    <a:pt x="3286" y="2281"/>
                  </a:lnTo>
                  <a:lnTo>
                    <a:pt x="3286" y="2344"/>
                  </a:lnTo>
                  <a:lnTo>
                    <a:pt x="3286" y="2406"/>
                  </a:lnTo>
                  <a:lnTo>
                    <a:pt x="3244" y="2448"/>
                  </a:lnTo>
                  <a:lnTo>
                    <a:pt x="3181" y="2448"/>
                  </a:lnTo>
                  <a:lnTo>
                    <a:pt x="3097" y="2490"/>
                  </a:lnTo>
                  <a:lnTo>
                    <a:pt x="3055" y="2511"/>
                  </a:lnTo>
                  <a:lnTo>
                    <a:pt x="3055" y="2574"/>
                  </a:lnTo>
                  <a:lnTo>
                    <a:pt x="2993" y="2595"/>
                  </a:lnTo>
                  <a:lnTo>
                    <a:pt x="3035" y="2553"/>
                  </a:lnTo>
                  <a:lnTo>
                    <a:pt x="3035" y="2469"/>
                  </a:lnTo>
                  <a:lnTo>
                    <a:pt x="2993" y="2490"/>
                  </a:lnTo>
                  <a:lnTo>
                    <a:pt x="2951" y="2490"/>
                  </a:lnTo>
                  <a:lnTo>
                    <a:pt x="2993" y="2469"/>
                  </a:lnTo>
                  <a:lnTo>
                    <a:pt x="3055" y="2406"/>
                  </a:lnTo>
                  <a:lnTo>
                    <a:pt x="3076" y="2385"/>
                  </a:lnTo>
                  <a:lnTo>
                    <a:pt x="3035" y="2364"/>
                  </a:lnTo>
                  <a:lnTo>
                    <a:pt x="3076" y="2302"/>
                  </a:lnTo>
                  <a:lnTo>
                    <a:pt x="3097" y="2239"/>
                  </a:lnTo>
                  <a:lnTo>
                    <a:pt x="3055" y="2197"/>
                  </a:lnTo>
                  <a:lnTo>
                    <a:pt x="2993" y="2260"/>
                  </a:lnTo>
                  <a:lnTo>
                    <a:pt x="3035" y="2197"/>
                  </a:lnTo>
                  <a:lnTo>
                    <a:pt x="3035" y="2155"/>
                  </a:lnTo>
                  <a:lnTo>
                    <a:pt x="2993" y="2155"/>
                  </a:lnTo>
                  <a:lnTo>
                    <a:pt x="2930" y="2176"/>
                  </a:lnTo>
                  <a:lnTo>
                    <a:pt x="2878" y="2166"/>
                  </a:lnTo>
                  <a:lnTo>
                    <a:pt x="2878" y="2166"/>
                  </a:lnTo>
                  <a:lnTo>
                    <a:pt x="2825" y="2176"/>
                  </a:lnTo>
                  <a:lnTo>
                    <a:pt x="2872" y="2165"/>
                  </a:lnTo>
                  <a:lnTo>
                    <a:pt x="2872" y="2165"/>
                  </a:lnTo>
                  <a:lnTo>
                    <a:pt x="2825" y="2155"/>
                  </a:lnTo>
                  <a:lnTo>
                    <a:pt x="2909" y="2155"/>
                  </a:lnTo>
                  <a:lnTo>
                    <a:pt x="2993" y="2113"/>
                  </a:lnTo>
                  <a:lnTo>
                    <a:pt x="3035" y="2072"/>
                  </a:lnTo>
                  <a:lnTo>
                    <a:pt x="3076" y="2072"/>
                  </a:lnTo>
                  <a:lnTo>
                    <a:pt x="3139" y="2051"/>
                  </a:lnTo>
                  <a:lnTo>
                    <a:pt x="3139" y="1967"/>
                  </a:lnTo>
                  <a:lnTo>
                    <a:pt x="3181" y="1904"/>
                  </a:lnTo>
                  <a:lnTo>
                    <a:pt x="3181" y="1862"/>
                  </a:lnTo>
                  <a:lnTo>
                    <a:pt x="3097" y="1800"/>
                  </a:lnTo>
                  <a:lnTo>
                    <a:pt x="2993" y="1716"/>
                  </a:lnTo>
                  <a:lnTo>
                    <a:pt x="2888" y="1716"/>
                  </a:lnTo>
                  <a:lnTo>
                    <a:pt x="2783" y="1737"/>
                  </a:lnTo>
                  <a:lnTo>
                    <a:pt x="2742" y="1737"/>
                  </a:lnTo>
                  <a:lnTo>
                    <a:pt x="2742" y="1779"/>
                  </a:lnTo>
                  <a:lnTo>
                    <a:pt x="2679" y="1862"/>
                  </a:lnTo>
                  <a:lnTo>
                    <a:pt x="2658" y="1946"/>
                  </a:lnTo>
                  <a:lnTo>
                    <a:pt x="2679" y="1841"/>
                  </a:lnTo>
                  <a:lnTo>
                    <a:pt x="2658" y="1820"/>
                  </a:lnTo>
                  <a:lnTo>
                    <a:pt x="2679" y="1758"/>
                  </a:lnTo>
                  <a:lnTo>
                    <a:pt x="2742" y="1674"/>
                  </a:lnTo>
                  <a:lnTo>
                    <a:pt x="2721" y="1674"/>
                  </a:lnTo>
                  <a:lnTo>
                    <a:pt x="2637" y="1737"/>
                  </a:lnTo>
                  <a:lnTo>
                    <a:pt x="2574" y="1779"/>
                  </a:lnTo>
                  <a:lnTo>
                    <a:pt x="2553" y="1862"/>
                  </a:lnTo>
                  <a:lnTo>
                    <a:pt x="2532" y="1841"/>
                  </a:lnTo>
                  <a:lnTo>
                    <a:pt x="2491" y="1862"/>
                  </a:lnTo>
                  <a:lnTo>
                    <a:pt x="2449" y="1883"/>
                  </a:lnTo>
                  <a:lnTo>
                    <a:pt x="2428" y="1862"/>
                  </a:lnTo>
                  <a:lnTo>
                    <a:pt x="2344" y="1925"/>
                  </a:lnTo>
                  <a:lnTo>
                    <a:pt x="2323" y="2030"/>
                  </a:lnTo>
                  <a:lnTo>
                    <a:pt x="2239" y="2072"/>
                  </a:lnTo>
                  <a:lnTo>
                    <a:pt x="2239" y="2072"/>
                  </a:lnTo>
                  <a:lnTo>
                    <a:pt x="2281" y="2030"/>
                  </a:lnTo>
                  <a:lnTo>
                    <a:pt x="2323" y="1883"/>
                  </a:lnTo>
                  <a:lnTo>
                    <a:pt x="2365" y="1779"/>
                  </a:lnTo>
                  <a:lnTo>
                    <a:pt x="2344" y="1758"/>
                  </a:lnTo>
                  <a:lnTo>
                    <a:pt x="2281" y="1779"/>
                  </a:lnTo>
                  <a:lnTo>
                    <a:pt x="2260" y="1841"/>
                  </a:lnTo>
                  <a:lnTo>
                    <a:pt x="2219" y="1883"/>
                  </a:lnTo>
                  <a:lnTo>
                    <a:pt x="2177" y="1841"/>
                  </a:lnTo>
                  <a:lnTo>
                    <a:pt x="2239" y="1779"/>
                  </a:lnTo>
                  <a:lnTo>
                    <a:pt x="2260" y="1737"/>
                  </a:lnTo>
                  <a:lnTo>
                    <a:pt x="2260" y="1716"/>
                  </a:lnTo>
                  <a:lnTo>
                    <a:pt x="2177" y="1737"/>
                  </a:lnTo>
                  <a:lnTo>
                    <a:pt x="2072" y="1820"/>
                  </a:lnTo>
                  <a:lnTo>
                    <a:pt x="2030" y="1820"/>
                  </a:lnTo>
                  <a:lnTo>
                    <a:pt x="2009" y="1737"/>
                  </a:lnTo>
                  <a:lnTo>
                    <a:pt x="1967" y="1737"/>
                  </a:lnTo>
                  <a:lnTo>
                    <a:pt x="1905" y="1820"/>
                  </a:lnTo>
                  <a:lnTo>
                    <a:pt x="1842" y="1820"/>
                  </a:lnTo>
                  <a:lnTo>
                    <a:pt x="1842" y="1779"/>
                  </a:lnTo>
                  <a:lnTo>
                    <a:pt x="1947" y="1737"/>
                  </a:lnTo>
                  <a:lnTo>
                    <a:pt x="2009" y="1632"/>
                  </a:lnTo>
                  <a:lnTo>
                    <a:pt x="2030" y="1548"/>
                  </a:lnTo>
                  <a:lnTo>
                    <a:pt x="1947" y="1548"/>
                  </a:lnTo>
                  <a:lnTo>
                    <a:pt x="1863" y="1611"/>
                  </a:lnTo>
                  <a:lnTo>
                    <a:pt x="1863" y="1611"/>
                  </a:lnTo>
                  <a:lnTo>
                    <a:pt x="1926" y="1527"/>
                  </a:lnTo>
                  <a:lnTo>
                    <a:pt x="2009" y="1444"/>
                  </a:lnTo>
                  <a:lnTo>
                    <a:pt x="2114" y="1444"/>
                  </a:lnTo>
                  <a:lnTo>
                    <a:pt x="2156" y="1423"/>
                  </a:lnTo>
                  <a:lnTo>
                    <a:pt x="2239" y="1381"/>
                  </a:lnTo>
                  <a:lnTo>
                    <a:pt x="2281" y="1339"/>
                  </a:lnTo>
                  <a:lnTo>
                    <a:pt x="2281" y="1276"/>
                  </a:lnTo>
                  <a:lnTo>
                    <a:pt x="2260" y="1318"/>
                  </a:lnTo>
                  <a:lnTo>
                    <a:pt x="2156" y="1339"/>
                  </a:lnTo>
                  <a:lnTo>
                    <a:pt x="2114" y="1318"/>
                  </a:lnTo>
                  <a:lnTo>
                    <a:pt x="2030" y="1235"/>
                  </a:lnTo>
                  <a:lnTo>
                    <a:pt x="1967" y="1235"/>
                  </a:lnTo>
                  <a:lnTo>
                    <a:pt x="1926" y="1255"/>
                  </a:lnTo>
                  <a:lnTo>
                    <a:pt x="1967" y="1151"/>
                  </a:lnTo>
                  <a:lnTo>
                    <a:pt x="2009" y="1130"/>
                  </a:lnTo>
                  <a:lnTo>
                    <a:pt x="2009" y="1109"/>
                  </a:lnTo>
                  <a:lnTo>
                    <a:pt x="1947" y="1130"/>
                  </a:lnTo>
                  <a:lnTo>
                    <a:pt x="1863" y="1193"/>
                  </a:lnTo>
                  <a:lnTo>
                    <a:pt x="1821" y="1255"/>
                  </a:lnTo>
                  <a:lnTo>
                    <a:pt x="1737" y="1339"/>
                  </a:lnTo>
                  <a:lnTo>
                    <a:pt x="1695" y="1360"/>
                  </a:lnTo>
                  <a:lnTo>
                    <a:pt x="1654" y="1423"/>
                  </a:lnTo>
                  <a:lnTo>
                    <a:pt x="1591" y="1465"/>
                  </a:lnTo>
                  <a:lnTo>
                    <a:pt x="1528" y="1548"/>
                  </a:lnTo>
                  <a:lnTo>
                    <a:pt x="1528" y="1444"/>
                  </a:lnTo>
                  <a:lnTo>
                    <a:pt x="1549" y="1360"/>
                  </a:lnTo>
                  <a:lnTo>
                    <a:pt x="1612" y="1297"/>
                  </a:lnTo>
                  <a:lnTo>
                    <a:pt x="1612" y="1235"/>
                  </a:lnTo>
                  <a:lnTo>
                    <a:pt x="1654" y="1130"/>
                  </a:lnTo>
                  <a:lnTo>
                    <a:pt x="1737" y="1046"/>
                  </a:lnTo>
                  <a:lnTo>
                    <a:pt x="1737" y="1004"/>
                  </a:lnTo>
                  <a:lnTo>
                    <a:pt x="1800" y="942"/>
                  </a:lnTo>
                  <a:lnTo>
                    <a:pt x="1821" y="921"/>
                  </a:lnTo>
                  <a:lnTo>
                    <a:pt x="1863" y="816"/>
                  </a:lnTo>
                  <a:lnTo>
                    <a:pt x="1947" y="774"/>
                  </a:lnTo>
                  <a:lnTo>
                    <a:pt x="2009" y="711"/>
                  </a:lnTo>
                  <a:lnTo>
                    <a:pt x="2051" y="691"/>
                  </a:lnTo>
                  <a:lnTo>
                    <a:pt x="2072" y="670"/>
                  </a:lnTo>
                  <a:lnTo>
                    <a:pt x="2072" y="607"/>
                  </a:lnTo>
                  <a:lnTo>
                    <a:pt x="2114" y="565"/>
                  </a:lnTo>
                  <a:lnTo>
                    <a:pt x="2135" y="481"/>
                  </a:lnTo>
                  <a:lnTo>
                    <a:pt x="2135" y="523"/>
                  </a:lnTo>
                  <a:lnTo>
                    <a:pt x="2114" y="586"/>
                  </a:lnTo>
                  <a:lnTo>
                    <a:pt x="2135" y="628"/>
                  </a:lnTo>
                  <a:lnTo>
                    <a:pt x="2219" y="523"/>
                  </a:lnTo>
                  <a:lnTo>
                    <a:pt x="2323" y="419"/>
                  </a:lnTo>
                  <a:lnTo>
                    <a:pt x="2344" y="377"/>
                  </a:lnTo>
                  <a:lnTo>
                    <a:pt x="2323" y="314"/>
                  </a:lnTo>
                  <a:lnTo>
                    <a:pt x="2260" y="314"/>
                  </a:lnTo>
                  <a:lnTo>
                    <a:pt x="2219" y="377"/>
                  </a:lnTo>
                  <a:lnTo>
                    <a:pt x="2177" y="293"/>
                  </a:lnTo>
                  <a:lnTo>
                    <a:pt x="2156" y="272"/>
                  </a:lnTo>
                  <a:lnTo>
                    <a:pt x="2177" y="209"/>
                  </a:lnTo>
                  <a:lnTo>
                    <a:pt x="2239" y="188"/>
                  </a:lnTo>
                  <a:lnTo>
                    <a:pt x="2323" y="209"/>
                  </a:lnTo>
                  <a:lnTo>
                    <a:pt x="2386" y="272"/>
                  </a:lnTo>
                  <a:lnTo>
                    <a:pt x="2449" y="251"/>
                  </a:lnTo>
                  <a:lnTo>
                    <a:pt x="2491" y="188"/>
                  </a:lnTo>
                  <a:lnTo>
                    <a:pt x="2491" y="42"/>
                  </a:lnTo>
                  <a:lnTo>
                    <a:pt x="2428" y="42"/>
                  </a:lnTo>
                  <a:lnTo>
                    <a:pt x="2365" y="63"/>
                  </a:lnTo>
                  <a:lnTo>
                    <a:pt x="2365" y="105"/>
                  </a:lnTo>
                  <a:lnTo>
                    <a:pt x="2323" y="105"/>
                  </a:lnTo>
                  <a:lnTo>
                    <a:pt x="2323" y="63"/>
                  </a:lnTo>
                  <a:lnTo>
                    <a:pt x="2323"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86" name="Google Shape;10451;p32">
              <a:extLst>
                <a:ext uri="{FF2B5EF4-FFF2-40B4-BE49-F238E27FC236}">
                  <a16:creationId xmlns:a16="http://schemas.microsoft.com/office/drawing/2014/main" id="{BA370ACB-8242-86E6-1960-71E80AECAE45}"/>
                </a:ext>
              </a:extLst>
            </p:cNvPr>
            <p:cNvSpPr/>
            <p:nvPr/>
          </p:nvSpPr>
          <p:spPr>
            <a:xfrm>
              <a:off x="1922950" y="1659350"/>
              <a:ext cx="1050900" cy="913875"/>
            </a:xfrm>
            <a:custGeom>
              <a:avLst/>
              <a:gdLst/>
              <a:ahLst/>
              <a:cxnLst/>
              <a:rect l="l" t="t" r="r" b="b"/>
              <a:pathLst>
                <a:path w="42036" h="36555" extrusionOk="0">
                  <a:moveTo>
                    <a:pt x="4310" y="26929"/>
                  </a:moveTo>
                  <a:lnTo>
                    <a:pt x="4310" y="27055"/>
                  </a:lnTo>
                  <a:lnTo>
                    <a:pt x="4268" y="27159"/>
                  </a:lnTo>
                  <a:lnTo>
                    <a:pt x="4101" y="27264"/>
                  </a:lnTo>
                  <a:lnTo>
                    <a:pt x="4076" y="27268"/>
                  </a:lnTo>
                  <a:lnTo>
                    <a:pt x="4076" y="27268"/>
                  </a:lnTo>
                  <a:lnTo>
                    <a:pt x="4101" y="27243"/>
                  </a:lnTo>
                  <a:lnTo>
                    <a:pt x="4185" y="27117"/>
                  </a:lnTo>
                  <a:lnTo>
                    <a:pt x="4289" y="27034"/>
                  </a:lnTo>
                  <a:lnTo>
                    <a:pt x="4310" y="26929"/>
                  </a:lnTo>
                  <a:close/>
                  <a:moveTo>
                    <a:pt x="40508" y="27473"/>
                  </a:moveTo>
                  <a:lnTo>
                    <a:pt x="40299" y="27557"/>
                  </a:lnTo>
                  <a:lnTo>
                    <a:pt x="40090" y="27599"/>
                  </a:lnTo>
                  <a:lnTo>
                    <a:pt x="40132" y="27536"/>
                  </a:lnTo>
                  <a:lnTo>
                    <a:pt x="40404" y="27473"/>
                  </a:lnTo>
                  <a:close/>
                  <a:moveTo>
                    <a:pt x="19459" y="0"/>
                  </a:moveTo>
                  <a:lnTo>
                    <a:pt x="19187" y="105"/>
                  </a:lnTo>
                  <a:lnTo>
                    <a:pt x="18810" y="105"/>
                  </a:lnTo>
                  <a:lnTo>
                    <a:pt x="18727" y="63"/>
                  </a:lnTo>
                  <a:lnTo>
                    <a:pt x="18392" y="84"/>
                  </a:lnTo>
                  <a:lnTo>
                    <a:pt x="18308" y="63"/>
                  </a:lnTo>
                  <a:lnTo>
                    <a:pt x="18120" y="105"/>
                  </a:lnTo>
                  <a:lnTo>
                    <a:pt x="18078" y="210"/>
                  </a:lnTo>
                  <a:lnTo>
                    <a:pt x="18120" y="272"/>
                  </a:lnTo>
                  <a:lnTo>
                    <a:pt x="18078" y="377"/>
                  </a:lnTo>
                  <a:lnTo>
                    <a:pt x="18078" y="524"/>
                  </a:lnTo>
                  <a:lnTo>
                    <a:pt x="18036" y="775"/>
                  </a:lnTo>
                  <a:lnTo>
                    <a:pt x="18120" y="879"/>
                  </a:lnTo>
                  <a:lnTo>
                    <a:pt x="18036" y="942"/>
                  </a:lnTo>
                  <a:lnTo>
                    <a:pt x="17911" y="942"/>
                  </a:lnTo>
                  <a:lnTo>
                    <a:pt x="17764" y="1109"/>
                  </a:lnTo>
                  <a:lnTo>
                    <a:pt x="17701" y="1214"/>
                  </a:lnTo>
                  <a:lnTo>
                    <a:pt x="17471" y="1298"/>
                  </a:lnTo>
                  <a:lnTo>
                    <a:pt x="17367" y="1444"/>
                  </a:lnTo>
                  <a:lnTo>
                    <a:pt x="17095" y="1633"/>
                  </a:lnTo>
                  <a:lnTo>
                    <a:pt x="16990" y="1674"/>
                  </a:lnTo>
                  <a:lnTo>
                    <a:pt x="16990" y="1758"/>
                  </a:lnTo>
                  <a:lnTo>
                    <a:pt x="17074" y="1925"/>
                  </a:lnTo>
                  <a:lnTo>
                    <a:pt x="17074" y="2072"/>
                  </a:lnTo>
                  <a:lnTo>
                    <a:pt x="16760" y="2030"/>
                  </a:lnTo>
                  <a:lnTo>
                    <a:pt x="16739" y="1946"/>
                  </a:lnTo>
                  <a:lnTo>
                    <a:pt x="16718" y="2135"/>
                  </a:lnTo>
                  <a:lnTo>
                    <a:pt x="16613" y="2281"/>
                  </a:lnTo>
                  <a:lnTo>
                    <a:pt x="16530" y="2302"/>
                  </a:lnTo>
                  <a:lnTo>
                    <a:pt x="16509" y="2365"/>
                  </a:lnTo>
                  <a:lnTo>
                    <a:pt x="16300" y="2407"/>
                  </a:lnTo>
                  <a:lnTo>
                    <a:pt x="16237" y="2574"/>
                  </a:lnTo>
                  <a:lnTo>
                    <a:pt x="16132" y="2595"/>
                  </a:lnTo>
                  <a:lnTo>
                    <a:pt x="16028" y="2700"/>
                  </a:lnTo>
                  <a:lnTo>
                    <a:pt x="15944" y="2700"/>
                  </a:lnTo>
                  <a:lnTo>
                    <a:pt x="15923" y="2804"/>
                  </a:lnTo>
                  <a:lnTo>
                    <a:pt x="15776" y="2888"/>
                  </a:lnTo>
                  <a:lnTo>
                    <a:pt x="15672" y="2993"/>
                  </a:lnTo>
                  <a:lnTo>
                    <a:pt x="15588" y="2972"/>
                  </a:lnTo>
                  <a:lnTo>
                    <a:pt x="15588" y="3076"/>
                  </a:lnTo>
                  <a:lnTo>
                    <a:pt x="15776" y="3139"/>
                  </a:lnTo>
                  <a:lnTo>
                    <a:pt x="15986" y="3139"/>
                  </a:lnTo>
                  <a:lnTo>
                    <a:pt x="15986" y="3244"/>
                  </a:lnTo>
                  <a:lnTo>
                    <a:pt x="15839" y="3202"/>
                  </a:lnTo>
                  <a:lnTo>
                    <a:pt x="15944" y="3516"/>
                  </a:lnTo>
                  <a:lnTo>
                    <a:pt x="16028" y="3599"/>
                  </a:lnTo>
                  <a:lnTo>
                    <a:pt x="16007" y="3725"/>
                  </a:lnTo>
                  <a:lnTo>
                    <a:pt x="15944" y="3871"/>
                  </a:lnTo>
                  <a:lnTo>
                    <a:pt x="16007" y="4018"/>
                  </a:lnTo>
                  <a:lnTo>
                    <a:pt x="15902" y="4185"/>
                  </a:lnTo>
                  <a:lnTo>
                    <a:pt x="15902" y="4394"/>
                  </a:lnTo>
                  <a:lnTo>
                    <a:pt x="15902" y="4457"/>
                  </a:lnTo>
                  <a:lnTo>
                    <a:pt x="15986" y="4457"/>
                  </a:lnTo>
                  <a:lnTo>
                    <a:pt x="16028" y="4478"/>
                  </a:lnTo>
                  <a:lnTo>
                    <a:pt x="16111" y="4394"/>
                  </a:lnTo>
                  <a:lnTo>
                    <a:pt x="16237" y="4374"/>
                  </a:lnTo>
                  <a:lnTo>
                    <a:pt x="16341" y="4394"/>
                  </a:lnTo>
                  <a:lnTo>
                    <a:pt x="16509" y="4374"/>
                  </a:lnTo>
                  <a:lnTo>
                    <a:pt x="16676" y="4227"/>
                  </a:lnTo>
                  <a:lnTo>
                    <a:pt x="16760" y="4185"/>
                  </a:lnTo>
                  <a:lnTo>
                    <a:pt x="16760" y="4143"/>
                  </a:lnTo>
                  <a:lnTo>
                    <a:pt x="16864" y="4060"/>
                  </a:lnTo>
                  <a:lnTo>
                    <a:pt x="16927" y="4143"/>
                  </a:lnTo>
                  <a:lnTo>
                    <a:pt x="16927" y="4269"/>
                  </a:lnTo>
                  <a:lnTo>
                    <a:pt x="16844" y="4353"/>
                  </a:lnTo>
                  <a:lnTo>
                    <a:pt x="16927" y="4457"/>
                  </a:lnTo>
                  <a:lnTo>
                    <a:pt x="17032" y="4457"/>
                  </a:lnTo>
                  <a:lnTo>
                    <a:pt x="17178" y="4374"/>
                  </a:lnTo>
                  <a:lnTo>
                    <a:pt x="17346" y="4374"/>
                  </a:lnTo>
                  <a:lnTo>
                    <a:pt x="17450" y="4248"/>
                  </a:lnTo>
                  <a:lnTo>
                    <a:pt x="17597" y="4081"/>
                  </a:lnTo>
                  <a:lnTo>
                    <a:pt x="17576" y="4018"/>
                  </a:lnTo>
                  <a:lnTo>
                    <a:pt x="17701" y="3850"/>
                  </a:lnTo>
                  <a:lnTo>
                    <a:pt x="17722" y="3767"/>
                  </a:lnTo>
                  <a:lnTo>
                    <a:pt x="17890" y="3620"/>
                  </a:lnTo>
                  <a:lnTo>
                    <a:pt x="18015" y="3557"/>
                  </a:lnTo>
                  <a:lnTo>
                    <a:pt x="18036" y="3453"/>
                  </a:lnTo>
                  <a:lnTo>
                    <a:pt x="18099" y="3306"/>
                  </a:lnTo>
                  <a:lnTo>
                    <a:pt x="18204" y="3453"/>
                  </a:lnTo>
                  <a:lnTo>
                    <a:pt x="18350" y="3453"/>
                  </a:lnTo>
                  <a:lnTo>
                    <a:pt x="18497" y="3348"/>
                  </a:lnTo>
                  <a:lnTo>
                    <a:pt x="18643" y="3327"/>
                  </a:lnTo>
                  <a:lnTo>
                    <a:pt x="18706" y="3181"/>
                  </a:lnTo>
                  <a:lnTo>
                    <a:pt x="18769" y="3181"/>
                  </a:lnTo>
                  <a:lnTo>
                    <a:pt x="18873" y="3076"/>
                  </a:lnTo>
                  <a:lnTo>
                    <a:pt x="18936" y="2909"/>
                  </a:lnTo>
                  <a:lnTo>
                    <a:pt x="19124" y="2867"/>
                  </a:lnTo>
                  <a:lnTo>
                    <a:pt x="19187" y="2846"/>
                  </a:lnTo>
                  <a:lnTo>
                    <a:pt x="19250" y="2888"/>
                  </a:lnTo>
                  <a:lnTo>
                    <a:pt x="19333" y="2846"/>
                  </a:lnTo>
                  <a:lnTo>
                    <a:pt x="19543" y="2846"/>
                  </a:lnTo>
                  <a:lnTo>
                    <a:pt x="19668" y="2762"/>
                  </a:lnTo>
                  <a:lnTo>
                    <a:pt x="19773" y="2762"/>
                  </a:lnTo>
                  <a:lnTo>
                    <a:pt x="20024" y="2658"/>
                  </a:lnTo>
                  <a:lnTo>
                    <a:pt x="20233" y="2616"/>
                  </a:lnTo>
                  <a:lnTo>
                    <a:pt x="20296" y="2595"/>
                  </a:lnTo>
                  <a:cubicBezTo>
                    <a:pt x="20338" y="2679"/>
                    <a:pt x="20442" y="2741"/>
                    <a:pt x="20526" y="2762"/>
                  </a:cubicBezTo>
                  <a:lnTo>
                    <a:pt x="20401" y="2783"/>
                  </a:lnTo>
                  <a:lnTo>
                    <a:pt x="19877" y="2993"/>
                  </a:lnTo>
                  <a:lnTo>
                    <a:pt x="19752" y="3097"/>
                  </a:lnTo>
                  <a:lnTo>
                    <a:pt x="19438" y="3181"/>
                  </a:lnTo>
                  <a:lnTo>
                    <a:pt x="19020" y="3369"/>
                  </a:lnTo>
                  <a:lnTo>
                    <a:pt x="18852" y="3495"/>
                  </a:lnTo>
                  <a:lnTo>
                    <a:pt x="18852" y="3578"/>
                  </a:lnTo>
                  <a:lnTo>
                    <a:pt x="18957" y="3578"/>
                  </a:lnTo>
                  <a:lnTo>
                    <a:pt x="19020" y="3620"/>
                  </a:lnTo>
                  <a:lnTo>
                    <a:pt x="18915" y="3704"/>
                  </a:lnTo>
                  <a:lnTo>
                    <a:pt x="18831" y="3704"/>
                  </a:lnTo>
                  <a:lnTo>
                    <a:pt x="18643" y="3850"/>
                  </a:lnTo>
                  <a:lnTo>
                    <a:pt x="18497" y="3850"/>
                  </a:lnTo>
                  <a:lnTo>
                    <a:pt x="18413" y="3934"/>
                  </a:lnTo>
                  <a:lnTo>
                    <a:pt x="18392" y="4039"/>
                  </a:lnTo>
                  <a:lnTo>
                    <a:pt x="18225" y="4143"/>
                  </a:lnTo>
                  <a:lnTo>
                    <a:pt x="18162" y="4227"/>
                  </a:lnTo>
                  <a:lnTo>
                    <a:pt x="18162" y="4353"/>
                  </a:lnTo>
                  <a:lnTo>
                    <a:pt x="18225" y="4311"/>
                  </a:lnTo>
                  <a:lnTo>
                    <a:pt x="18308" y="4374"/>
                  </a:lnTo>
                  <a:lnTo>
                    <a:pt x="18266" y="4457"/>
                  </a:lnTo>
                  <a:lnTo>
                    <a:pt x="18287" y="4478"/>
                  </a:lnTo>
                  <a:lnTo>
                    <a:pt x="18371" y="4457"/>
                  </a:lnTo>
                  <a:lnTo>
                    <a:pt x="18476" y="4415"/>
                  </a:lnTo>
                  <a:lnTo>
                    <a:pt x="18580" y="4415"/>
                  </a:lnTo>
                  <a:lnTo>
                    <a:pt x="18643" y="4457"/>
                  </a:lnTo>
                  <a:lnTo>
                    <a:pt x="18622" y="4541"/>
                  </a:lnTo>
                  <a:lnTo>
                    <a:pt x="18497" y="4583"/>
                  </a:lnTo>
                  <a:lnTo>
                    <a:pt x="18371" y="4520"/>
                  </a:lnTo>
                  <a:lnTo>
                    <a:pt x="18287" y="4562"/>
                  </a:lnTo>
                  <a:lnTo>
                    <a:pt x="18308" y="4666"/>
                  </a:lnTo>
                  <a:lnTo>
                    <a:pt x="18517" y="4771"/>
                  </a:lnTo>
                  <a:lnTo>
                    <a:pt x="18601" y="4729"/>
                  </a:lnTo>
                  <a:lnTo>
                    <a:pt x="18622" y="4646"/>
                  </a:lnTo>
                  <a:lnTo>
                    <a:pt x="18685" y="4646"/>
                  </a:lnTo>
                  <a:lnTo>
                    <a:pt x="18727" y="4687"/>
                  </a:lnTo>
                  <a:lnTo>
                    <a:pt x="18685" y="4771"/>
                  </a:lnTo>
                  <a:lnTo>
                    <a:pt x="18789" y="4771"/>
                  </a:lnTo>
                  <a:lnTo>
                    <a:pt x="18957" y="4792"/>
                  </a:lnTo>
                  <a:lnTo>
                    <a:pt x="19145" y="4750"/>
                  </a:lnTo>
                  <a:lnTo>
                    <a:pt x="19250" y="4750"/>
                  </a:lnTo>
                  <a:lnTo>
                    <a:pt x="19417" y="4834"/>
                  </a:lnTo>
                  <a:lnTo>
                    <a:pt x="19543" y="4792"/>
                  </a:lnTo>
                  <a:lnTo>
                    <a:pt x="19647" y="4855"/>
                  </a:lnTo>
                  <a:lnTo>
                    <a:pt x="19689" y="4959"/>
                  </a:lnTo>
                  <a:lnTo>
                    <a:pt x="19773" y="4959"/>
                  </a:lnTo>
                  <a:lnTo>
                    <a:pt x="19752" y="5001"/>
                  </a:lnTo>
                  <a:lnTo>
                    <a:pt x="19668" y="5001"/>
                  </a:lnTo>
                  <a:lnTo>
                    <a:pt x="19522" y="4897"/>
                  </a:lnTo>
                  <a:lnTo>
                    <a:pt x="19313" y="4897"/>
                  </a:lnTo>
                  <a:lnTo>
                    <a:pt x="19250" y="4959"/>
                  </a:lnTo>
                  <a:lnTo>
                    <a:pt x="19375" y="5001"/>
                  </a:lnTo>
                  <a:lnTo>
                    <a:pt x="19417" y="5064"/>
                  </a:lnTo>
                  <a:lnTo>
                    <a:pt x="19229" y="5064"/>
                  </a:lnTo>
                  <a:lnTo>
                    <a:pt x="19145" y="4980"/>
                  </a:lnTo>
                  <a:lnTo>
                    <a:pt x="18894" y="5001"/>
                  </a:lnTo>
                  <a:lnTo>
                    <a:pt x="18810" y="5064"/>
                  </a:lnTo>
                  <a:lnTo>
                    <a:pt x="18727" y="5001"/>
                  </a:lnTo>
                  <a:lnTo>
                    <a:pt x="18643" y="5001"/>
                  </a:lnTo>
                  <a:lnTo>
                    <a:pt x="18580" y="5043"/>
                  </a:lnTo>
                  <a:lnTo>
                    <a:pt x="18497" y="5043"/>
                  </a:lnTo>
                  <a:lnTo>
                    <a:pt x="18225" y="5064"/>
                  </a:lnTo>
                  <a:lnTo>
                    <a:pt x="18183" y="5085"/>
                  </a:lnTo>
                  <a:lnTo>
                    <a:pt x="17973" y="5127"/>
                  </a:lnTo>
                  <a:lnTo>
                    <a:pt x="17953" y="5273"/>
                  </a:lnTo>
                  <a:lnTo>
                    <a:pt x="17973" y="5587"/>
                  </a:lnTo>
                  <a:lnTo>
                    <a:pt x="17994" y="5629"/>
                  </a:lnTo>
                  <a:lnTo>
                    <a:pt x="17994" y="5754"/>
                  </a:lnTo>
                  <a:lnTo>
                    <a:pt x="17953" y="5796"/>
                  </a:lnTo>
                  <a:lnTo>
                    <a:pt x="17953" y="5859"/>
                  </a:lnTo>
                  <a:lnTo>
                    <a:pt x="17994" y="5922"/>
                  </a:lnTo>
                  <a:lnTo>
                    <a:pt x="18099" y="5901"/>
                  </a:lnTo>
                  <a:lnTo>
                    <a:pt x="18141" y="5901"/>
                  </a:lnTo>
                  <a:lnTo>
                    <a:pt x="18225" y="5943"/>
                  </a:lnTo>
                  <a:lnTo>
                    <a:pt x="18329" y="5943"/>
                  </a:lnTo>
                  <a:lnTo>
                    <a:pt x="18371" y="5901"/>
                  </a:lnTo>
                  <a:lnTo>
                    <a:pt x="18392" y="5901"/>
                  </a:lnTo>
                  <a:lnTo>
                    <a:pt x="18476" y="5922"/>
                  </a:lnTo>
                  <a:lnTo>
                    <a:pt x="18517" y="5964"/>
                  </a:lnTo>
                  <a:lnTo>
                    <a:pt x="18559" y="5943"/>
                  </a:lnTo>
                  <a:lnTo>
                    <a:pt x="18622" y="6006"/>
                  </a:lnTo>
                  <a:lnTo>
                    <a:pt x="18622" y="6047"/>
                  </a:lnTo>
                  <a:lnTo>
                    <a:pt x="18706" y="6068"/>
                  </a:lnTo>
                  <a:lnTo>
                    <a:pt x="18789" y="6047"/>
                  </a:lnTo>
                  <a:lnTo>
                    <a:pt x="18852" y="6047"/>
                  </a:lnTo>
                  <a:lnTo>
                    <a:pt x="18915" y="6110"/>
                  </a:lnTo>
                  <a:lnTo>
                    <a:pt x="19041" y="6110"/>
                  </a:lnTo>
                  <a:lnTo>
                    <a:pt x="19124" y="6068"/>
                  </a:lnTo>
                  <a:lnTo>
                    <a:pt x="19229" y="6131"/>
                  </a:lnTo>
                  <a:lnTo>
                    <a:pt x="19333" y="6068"/>
                  </a:lnTo>
                  <a:lnTo>
                    <a:pt x="19417" y="6110"/>
                  </a:lnTo>
                  <a:lnTo>
                    <a:pt x="19543" y="6110"/>
                  </a:lnTo>
                  <a:lnTo>
                    <a:pt x="19647" y="6068"/>
                  </a:lnTo>
                  <a:lnTo>
                    <a:pt x="19752" y="6131"/>
                  </a:lnTo>
                  <a:lnTo>
                    <a:pt x="19773" y="6215"/>
                  </a:lnTo>
                  <a:lnTo>
                    <a:pt x="19857" y="6152"/>
                  </a:lnTo>
                  <a:lnTo>
                    <a:pt x="19877" y="6257"/>
                  </a:lnTo>
                  <a:lnTo>
                    <a:pt x="19982" y="6340"/>
                  </a:lnTo>
                  <a:lnTo>
                    <a:pt x="19982" y="6382"/>
                  </a:lnTo>
                  <a:lnTo>
                    <a:pt x="20003" y="6445"/>
                  </a:lnTo>
                  <a:lnTo>
                    <a:pt x="20108" y="6445"/>
                  </a:lnTo>
                  <a:lnTo>
                    <a:pt x="20191" y="6466"/>
                  </a:lnTo>
                  <a:lnTo>
                    <a:pt x="20212" y="6550"/>
                  </a:lnTo>
                  <a:lnTo>
                    <a:pt x="20275" y="6570"/>
                  </a:lnTo>
                  <a:lnTo>
                    <a:pt x="20359" y="6654"/>
                  </a:lnTo>
                  <a:lnTo>
                    <a:pt x="20317" y="6696"/>
                  </a:lnTo>
                  <a:lnTo>
                    <a:pt x="20317" y="6780"/>
                  </a:lnTo>
                  <a:lnTo>
                    <a:pt x="20422" y="6884"/>
                  </a:lnTo>
                  <a:lnTo>
                    <a:pt x="20589" y="6989"/>
                  </a:lnTo>
                  <a:lnTo>
                    <a:pt x="20589" y="7052"/>
                  </a:lnTo>
                  <a:lnTo>
                    <a:pt x="20568" y="7073"/>
                  </a:lnTo>
                  <a:lnTo>
                    <a:pt x="20589" y="7114"/>
                  </a:lnTo>
                  <a:lnTo>
                    <a:pt x="20526" y="7094"/>
                  </a:lnTo>
                  <a:lnTo>
                    <a:pt x="20317" y="7052"/>
                  </a:lnTo>
                  <a:lnTo>
                    <a:pt x="20170" y="6989"/>
                  </a:lnTo>
                  <a:lnTo>
                    <a:pt x="20087" y="7010"/>
                  </a:lnTo>
                  <a:lnTo>
                    <a:pt x="20003" y="6989"/>
                  </a:lnTo>
                  <a:lnTo>
                    <a:pt x="19982" y="7010"/>
                  </a:lnTo>
                  <a:lnTo>
                    <a:pt x="19898" y="7010"/>
                  </a:lnTo>
                  <a:lnTo>
                    <a:pt x="19836" y="6905"/>
                  </a:lnTo>
                  <a:lnTo>
                    <a:pt x="19752" y="6905"/>
                  </a:lnTo>
                  <a:lnTo>
                    <a:pt x="19689" y="6801"/>
                  </a:lnTo>
                  <a:lnTo>
                    <a:pt x="19647" y="6780"/>
                  </a:lnTo>
                  <a:lnTo>
                    <a:pt x="19522" y="6801"/>
                  </a:lnTo>
                  <a:lnTo>
                    <a:pt x="19438" y="6780"/>
                  </a:lnTo>
                  <a:lnTo>
                    <a:pt x="19375" y="6738"/>
                  </a:lnTo>
                  <a:lnTo>
                    <a:pt x="19250" y="6675"/>
                  </a:lnTo>
                  <a:lnTo>
                    <a:pt x="19229" y="6591"/>
                  </a:lnTo>
                  <a:lnTo>
                    <a:pt x="19166" y="6591"/>
                  </a:lnTo>
                  <a:lnTo>
                    <a:pt x="19124" y="6570"/>
                  </a:lnTo>
                  <a:lnTo>
                    <a:pt x="18999" y="6570"/>
                  </a:lnTo>
                  <a:lnTo>
                    <a:pt x="18936" y="6550"/>
                  </a:lnTo>
                  <a:lnTo>
                    <a:pt x="18685" y="6550"/>
                  </a:lnTo>
                  <a:lnTo>
                    <a:pt x="18517" y="6529"/>
                  </a:lnTo>
                  <a:lnTo>
                    <a:pt x="18413" y="6487"/>
                  </a:lnTo>
                  <a:lnTo>
                    <a:pt x="17973" y="6487"/>
                  </a:lnTo>
                  <a:lnTo>
                    <a:pt x="17890" y="6529"/>
                  </a:lnTo>
                  <a:lnTo>
                    <a:pt x="17764" y="6550"/>
                  </a:lnTo>
                  <a:lnTo>
                    <a:pt x="17701" y="6633"/>
                  </a:lnTo>
                  <a:lnTo>
                    <a:pt x="17701" y="6801"/>
                  </a:lnTo>
                  <a:lnTo>
                    <a:pt x="17597" y="6968"/>
                  </a:lnTo>
                  <a:lnTo>
                    <a:pt x="17639" y="7156"/>
                  </a:lnTo>
                  <a:lnTo>
                    <a:pt x="17597" y="7219"/>
                  </a:lnTo>
                  <a:lnTo>
                    <a:pt x="17639" y="7282"/>
                  </a:lnTo>
                  <a:lnTo>
                    <a:pt x="17701" y="7303"/>
                  </a:lnTo>
                  <a:lnTo>
                    <a:pt x="17681" y="7366"/>
                  </a:lnTo>
                  <a:lnTo>
                    <a:pt x="17639" y="7387"/>
                  </a:lnTo>
                  <a:lnTo>
                    <a:pt x="17701" y="7617"/>
                  </a:lnTo>
                  <a:lnTo>
                    <a:pt x="17785" y="7700"/>
                  </a:lnTo>
                  <a:lnTo>
                    <a:pt x="17806" y="7742"/>
                  </a:lnTo>
                  <a:lnTo>
                    <a:pt x="17973" y="7847"/>
                  </a:lnTo>
                  <a:lnTo>
                    <a:pt x="18015" y="7910"/>
                  </a:lnTo>
                  <a:lnTo>
                    <a:pt x="18120" y="7889"/>
                  </a:lnTo>
                  <a:lnTo>
                    <a:pt x="18183" y="7951"/>
                  </a:lnTo>
                  <a:lnTo>
                    <a:pt x="18266" y="7993"/>
                  </a:lnTo>
                  <a:lnTo>
                    <a:pt x="18392" y="7931"/>
                  </a:lnTo>
                  <a:lnTo>
                    <a:pt x="18476" y="7931"/>
                  </a:lnTo>
                  <a:lnTo>
                    <a:pt x="18538" y="8014"/>
                  </a:lnTo>
                  <a:lnTo>
                    <a:pt x="18685" y="8014"/>
                  </a:lnTo>
                  <a:lnTo>
                    <a:pt x="18748" y="8140"/>
                  </a:lnTo>
                  <a:lnTo>
                    <a:pt x="18831" y="8161"/>
                  </a:lnTo>
                  <a:lnTo>
                    <a:pt x="18852" y="8223"/>
                  </a:lnTo>
                  <a:lnTo>
                    <a:pt x="18727" y="8265"/>
                  </a:lnTo>
                  <a:lnTo>
                    <a:pt x="18727" y="8349"/>
                  </a:lnTo>
                  <a:lnTo>
                    <a:pt x="18685" y="8412"/>
                  </a:lnTo>
                  <a:lnTo>
                    <a:pt x="18685" y="8454"/>
                  </a:lnTo>
                  <a:lnTo>
                    <a:pt x="18622" y="8537"/>
                  </a:lnTo>
                  <a:lnTo>
                    <a:pt x="18497" y="8621"/>
                  </a:lnTo>
                  <a:lnTo>
                    <a:pt x="18497" y="8663"/>
                  </a:lnTo>
                  <a:lnTo>
                    <a:pt x="18434" y="8747"/>
                  </a:lnTo>
                  <a:lnTo>
                    <a:pt x="18517" y="8788"/>
                  </a:lnTo>
                  <a:lnTo>
                    <a:pt x="18517" y="8935"/>
                  </a:lnTo>
                  <a:lnTo>
                    <a:pt x="18580" y="9060"/>
                  </a:lnTo>
                  <a:lnTo>
                    <a:pt x="18580" y="9144"/>
                  </a:lnTo>
                  <a:lnTo>
                    <a:pt x="18434" y="9165"/>
                  </a:lnTo>
                  <a:lnTo>
                    <a:pt x="18497" y="9207"/>
                  </a:lnTo>
                  <a:lnTo>
                    <a:pt x="18685" y="9249"/>
                  </a:lnTo>
                  <a:lnTo>
                    <a:pt x="18748" y="9207"/>
                  </a:lnTo>
                  <a:lnTo>
                    <a:pt x="18810" y="9207"/>
                  </a:lnTo>
                  <a:lnTo>
                    <a:pt x="18831" y="9270"/>
                  </a:lnTo>
                  <a:lnTo>
                    <a:pt x="18894" y="9207"/>
                  </a:lnTo>
                  <a:lnTo>
                    <a:pt x="18936" y="9207"/>
                  </a:lnTo>
                  <a:lnTo>
                    <a:pt x="18999" y="9249"/>
                  </a:lnTo>
                  <a:lnTo>
                    <a:pt x="19145" y="9249"/>
                  </a:lnTo>
                  <a:lnTo>
                    <a:pt x="19333" y="9311"/>
                  </a:lnTo>
                  <a:lnTo>
                    <a:pt x="19417" y="9249"/>
                  </a:lnTo>
                  <a:lnTo>
                    <a:pt x="19564" y="9249"/>
                  </a:lnTo>
                  <a:lnTo>
                    <a:pt x="19585" y="9291"/>
                  </a:lnTo>
                  <a:lnTo>
                    <a:pt x="19626" y="9291"/>
                  </a:lnTo>
                  <a:lnTo>
                    <a:pt x="19668" y="9270"/>
                  </a:lnTo>
                  <a:lnTo>
                    <a:pt x="19752" y="9249"/>
                  </a:lnTo>
                  <a:lnTo>
                    <a:pt x="19794" y="9270"/>
                  </a:lnTo>
                  <a:lnTo>
                    <a:pt x="19836" y="9353"/>
                  </a:lnTo>
                  <a:lnTo>
                    <a:pt x="19877" y="9353"/>
                  </a:lnTo>
                  <a:lnTo>
                    <a:pt x="19940" y="9311"/>
                  </a:lnTo>
                  <a:lnTo>
                    <a:pt x="19982" y="9353"/>
                  </a:lnTo>
                  <a:lnTo>
                    <a:pt x="20003" y="9416"/>
                  </a:lnTo>
                  <a:lnTo>
                    <a:pt x="20066" y="9416"/>
                  </a:lnTo>
                  <a:lnTo>
                    <a:pt x="20108" y="9374"/>
                  </a:lnTo>
                  <a:lnTo>
                    <a:pt x="20254" y="9353"/>
                  </a:lnTo>
                  <a:lnTo>
                    <a:pt x="20296" y="9270"/>
                  </a:lnTo>
                  <a:lnTo>
                    <a:pt x="20401" y="9249"/>
                  </a:lnTo>
                  <a:lnTo>
                    <a:pt x="20484" y="9249"/>
                  </a:lnTo>
                  <a:lnTo>
                    <a:pt x="20589" y="9144"/>
                  </a:lnTo>
                  <a:lnTo>
                    <a:pt x="20714" y="9081"/>
                  </a:lnTo>
                  <a:lnTo>
                    <a:pt x="20819" y="9060"/>
                  </a:lnTo>
                  <a:lnTo>
                    <a:pt x="20840" y="8998"/>
                  </a:lnTo>
                  <a:lnTo>
                    <a:pt x="20924" y="8998"/>
                  </a:lnTo>
                  <a:lnTo>
                    <a:pt x="21028" y="9039"/>
                  </a:lnTo>
                  <a:lnTo>
                    <a:pt x="21112" y="9039"/>
                  </a:lnTo>
                  <a:lnTo>
                    <a:pt x="21196" y="9081"/>
                  </a:lnTo>
                  <a:lnTo>
                    <a:pt x="21405" y="9081"/>
                  </a:lnTo>
                  <a:lnTo>
                    <a:pt x="21635" y="8935"/>
                  </a:lnTo>
                  <a:lnTo>
                    <a:pt x="21656" y="8851"/>
                  </a:lnTo>
                  <a:lnTo>
                    <a:pt x="21719" y="8851"/>
                  </a:lnTo>
                  <a:lnTo>
                    <a:pt x="21740" y="8893"/>
                  </a:lnTo>
                  <a:lnTo>
                    <a:pt x="21761" y="8851"/>
                  </a:lnTo>
                  <a:lnTo>
                    <a:pt x="21844" y="8788"/>
                  </a:lnTo>
                  <a:lnTo>
                    <a:pt x="21844" y="8726"/>
                  </a:lnTo>
                  <a:lnTo>
                    <a:pt x="21865" y="8663"/>
                  </a:lnTo>
                  <a:lnTo>
                    <a:pt x="21928" y="8684"/>
                  </a:lnTo>
                  <a:lnTo>
                    <a:pt x="21991" y="8684"/>
                  </a:lnTo>
                  <a:lnTo>
                    <a:pt x="22054" y="8642"/>
                  </a:lnTo>
                  <a:lnTo>
                    <a:pt x="22054" y="8579"/>
                  </a:lnTo>
                  <a:lnTo>
                    <a:pt x="22095" y="8621"/>
                  </a:lnTo>
                  <a:lnTo>
                    <a:pt x="22158" y="8621"/>
                  </a:lnTo>
                  <a:lnTo>
                    <a:pt x="22179" y="8663"/>
                  </a:lnTo>
                  <a:lnTo>
                    <a:pt x="22179" y="8726"/>
                  </a:lnTo>
                  <a:lnTo>
                    <a:pt x="22242" y="8767"/>
                  </a:lnTo>
                  <a:lnTo>
                    <a:pt x="22158" y="8830"/>
                  </a:lnTo>
                  <a:lnTo>
                    <a:pt x="22158" y="8893"/>
                  </a:lnTo>
                  <a:lnTo>
                    <a:pt x="22095" y="8977"/>
                  </a:lnTo>
                  <a:lnTo>
                    <a:pt x="22054" y="8998"/>
                  </a:lnTo>
                  <a:lnTo>
                    <a:pt x="22054" y="9060"/>
                  </a:lnTo>
                  <a:lnTo>
                    <a:pt x="22137" y="9081"/>
                  </a:lnTo>
                  <a:lnTo>
                    <a:pt x="22200" y="9165"/>
                  </a:lnTo>
                  <a:lnTo>
                    <a:pt x="22242" y="9144"/>
                  </a:lnTo>
                  <a:lnTo>
                    <a:pt x="22305" y="9144"/>
                  </a:lnTo>
                  <a:lnTo>
                    <a:pt x="22409" y="9186"/>
                  </a:lnTo>
                  <a:lnTo>
                    <a:pt x="22409" y="9207"/>
                  </a:lnTo>
                  <a:cubicBezTo>
                    <a:pt x="22367" y="9207"/>
                    <a:pt x="22305" y="9249"/>
                    <a:pt x="22263" y="9270"/>
                  </a:cubicBezTo>
                  <a:lnTo>
                    <a:pt x="22242" y="9270"/>
                  </a:lnTo>
                  <a:cubicBezTo>
                    <a:pt x="22137" y="9291"/>
                    <a:pt x="22054" y="9353"/>
                    <a:pt x="21949" y="9374"/>
                  </a:cubicBezTo>
                  <a:cubicBezTo>
                    <a:pt x="21886" y="9374"/>
                    <a:pt x="21865" y="9395"/>
                    <a:pt x="21844" y="9458"/>
                  </a:cubicBezTo>
                  <a:lnTo>
                    <a:pt x="21551" y="9521"/>
                  </a:lnTo>
                  <a:lnTo>
                    <a:pt x="21133" y="9563"/>
                  </a:lnTo>
                  <a:lnTo>
                    <a:pt x="21007" y="9521"/>
                  </a:lnTo>
                  <a:lnTo>
                    <a:pt x="20903" y="9521"/>
                  </a:lnTo>
                  <a:lnTo>
                    <a:pt x="20735" y="9730"/>
                  </a:lnTo>
                  <a:lnTo>
                    <a:pt x="20631" y="9793"/>
                  </a:lnTo>
                  <a:lnTo>
                    <a:pt x="20589" y="9876"/>
                  </a:lnTo>
                  <a:lnTo>
                    <a:pt x="20673" y="9918"/>
                  </a:lnTo>
                  <a:lnTo>
                    <a:pt x="20735" y="9876"/>
                  </a:lnTo>
                  <a:lnTo>
                    <a:pt x="20798" y="9876"/>
                  </a:lnTo>
                  <a:lnTo>
                    <a:pt x="20777" y="9981"/>
                  </a:lnTo>
                  <a:lnTo>
                    <a:pt x="20694" y="10023"/>
                  </a:lnTo>
                  <a:lnTo>
                    <a:pt x="20714" y="10086"/>
                  </a:lnTo>
                  <a:lnTo>
                    <a:pt x="20882" y="10107"/>
                  </a:lnTo>
                  <a:lnTo>
                    <a:pt x="20903" y="10148"/>
                  </a:lnTo>
                  <a:lnTo>
                    <a:pt x="21028" y="10127"/>
                  </a:lnTo>
                  <a:lnTo>
                    <a:pt x="21028" y="10044"/>
                  </a:lnTo>
                  <a:lnTo>
                    <a:pt x="20945" y="9981"/>
                  </a:lnTo>
                  <a:lnTo>
                    <a:pt x="20945" y="9897"/>
                  </a:lnTo>
                  <a:lnTo>
                    <a:pt x="21028" y="9876"/>
                  </a:lnTo>
                  <a:lnTo>
                    <a:pt x="21049" y="9918"/>
                  </a:lnTo>
                  <a:lnTo>
                    <a:pt x="21133" y="9918"/>
                  </a:lnTo>
                  <a:lnTo>
                    <a:pt x="21238" y="10002"/>
                  </a:lnTo>
                  <a:lnTo>
                    <a:pt x="21321" y="9981"/>
                  </a:lnTo>
                  <a:lnTo>
                    <a:pt x="21342" y="9876"/>
                  </a:lnTo>
                  <a:lnTo>
                    <a:pt x="21426" y="9814"/>
                  </a:lnTo>
                  <a:lnTo>
                    <a:pt x="21426" y="9918"/>
                  </a:lnTo>
                  <a:lnTo>
                    <a:pt x="21530" y="10023"/>
                  </a:lnTo>
                  <a:lnTo>
                    <a:pt x="21551" y="9981"/>
                  </a:lnTo>
                  <a:lnTo>
                    <a:pt x="21551" y="9897"/>
                  </a:lnTo>
                  <a:lnTo>
                    <a:pt x="21656" y="9897"/>
                  </a:lnTo>
                  <a:lnTo>
                    <a:pt x="21677" y="9814"/>
                  </a:lnTo>
                  <a:lnTo>
                    <a:pt x="21761" y="9814"/>
                  </a:lnTo>
                  <a:lnTo>
                    <a:pt x="21886" y="9772"/>
                  </a:lnTo>
                  <a:cubicBezTo>
                    <a:pt x="21932" y="9802"/>
                    <a:pt x="21989" y="9822"/>
                    <a:pt x="22041" y="9822"/>
                  </a:cubicBezTo>
                  <a:cubicBezTo>
                    <a:pt x="22060" y="9822"/>
                    <a:pt x="22079" y="9819"/>
                    <a:pt x="22095" y="9814"/>
                  </a:cubicBezTo>
                  <a:cubicBezTo>
                    <a:pt x="22116" y="9814"/>
                    <a:pt x="22132" y="9808"/>
                    <a:pt x="22142" y="9803"/>
                  </a:cubicBezTo>
                  <a:lnTo>
                    <a:pt x="22142" y="9803"/>
                  </a:lnTo>
                  <a:lnTo>
                    <a:pt x="22095" y="9835"/>
                  </a:lnTo>
                  <a:lnTo>
                    <a:pt x="22158" y="9918"/>
                  </a:lnTo>
                  <a:lnTo>
                    <a:pt x="22033" y="10044"/>
                  </a:lnTo>
                  <a:lnTo>
                    <a:pt x="21949" y="10002"/>
                  </a:lnTo>
                  <a:lnTo>
                    <a:pt x="21886" y="10044"/>
                  </a:lnTo>
                  <a:lnTo>
                    <a:pt x="21782" y="10044"/>
                  </a:lnTo>
                  <a:lnTo>
                    <a:pt x="21740" y="10002"/>
                  </a:lnTo>
                  <a:lnTo>
                    <a:pt x="21656" y="10002"/>
                  </a:lnTo>
                  <a:lnTo>
                    <a:pt x="21551" y="10190"/>
                  </a:lnTo>
                  <a:lnTo>
                    <a:pt x="21572" y="10316"/>
                  </a:lnTo>
                  <a:lnTo>
                    <a:pt x="21572" y="10462"/>
                  </a:lnTo>
                  <a:lnTo>
                    <a:pt x="21551" y="10316"/>
                  </a:lnTo>
                  <a:lnTo>
                    <a:pt x="21510" y="10316"/>
                  </a:lnTo>
                  <a:lnTo>
                    <a:pt x="21468" y="10232"/>
                  </a:lnTo>
                  <a:lnTo>
                    <a:pt x="21405" y="10232"/>
                  </a:lnTo>
                  <a:lnTo>
                    <a:pt x="21342" y="10337"/>
                  </a:lnTo>
                  <a:lnTo>
                    <a:pt x="21196" y="10379"/>
                  </a:lnTo>
                  <a:lnTo>
                    <a:pt x="21133" y="10400"/>
                  </a:lnTo>
                  <a:lnTo>
                    <a:pt x="21133" y="10316"/>
                  </a:lnTo>
                  <a:lnTo>
                    <a:pt x="21091" y="10316"/>
                  </a:lnTo>
                  <a:lnTo>
                    <a:pt x="21007" y="10420"/>
                  </a:lnTo>
                  <a:lnTo>
                    <a:pt x="20924" y="10441"/>
                  </a:lnTo>
                  <a:lnTo>
                    <a:pt x="20882" y="10400"/>
                  </a:lnTo>
                  <a:lnTo>
                    <a:pt x="20798" y="10400"/>
                  </a:lnTo>
                  <a:lnTo>
                    <a:pt x="20735" y="10483"/>
                  </a:lnTo>
                  <a:lnTo>
                    <a:pt x="20735" y="10504"/>
                  </a:lnTo>
                  <a:lnTo>
                    <a:pt x="20589" y="10525"/>
                  </a:lnTo>
                  <a:lnTo>
                    <a:pt x="20505" y="10588"/>
                  </a:lnTo>
                  <a:lnTo>
                    <a:pt x="20505" y="10692"/>
                  </a:lnTo>
                  <a:lnTo>
                    <a:pt x="20526" y="10797"/>
                  </a:lnTo>
                  <a:lnTo>
                    <a:pt x="20422" y="11069"/>
                  </a:lnTo>
                  <a:lnTo>
                    <a:pt x="20380" y="11278"/>
                  </a:lnTo>
                  <a:lnTo>
                    <a:pt x="20380" y="11362"/>
                  </a:lnTo>
                  <a:lnTo>
                    <a:pt x="20484" y="11446"/>
                  </a:lnTo>
                  <a:lnTo>
                    <a:pt x="20463" y="11488"/>
                  </a:lnTo>
                  <a:lnTo>
                    <a:pt x="20359" y="11529"/>
                  </a:lnTo>
                  <a:lnTo>
                    <a:pt x="20359" y="11592"/>
                  </a:lnTo>
                  <a:lnTo>
                    <a:pt x="20422" y="11697"/>
                  </a:lnTo>
                  <a:lnTo>
                    <a:pt x="20422" y="11801"/>
                  </a:lnTo>
                  <a:lnTo>
                    <a:pt x="20380" y="11864"/>
                  </a:lnTo>
                  <a:lnTo>
                    <a:pt x="20359" y="11801"/>
                  </a:lnTo>
                  <a:lnTo>
                    <a:pt x="20275" y="11864"/>
                  </a:lnTo>
                  <a:lnTo>
                    <a:pt x="20212" y="11843"/>
                  </a:lnTo>
                  <a:lnTo>
                    <a:pt x="20254" y="11760"/>
                  </a:lnTo>
                  <a:lnTo>
                    <a:pt x="20296" y="11739"/>
                  </a:lnTo>
                  <a:lnTo>
                    <a:pt x="20296" y="11634"/>
                  </a:lnTo>
                  <a:lnTo>
                    <a:pt x="20212" y="11634"/>
                  </a:lnTo>
                  <a:lnTo>
                    <a:pt x="20087" y="11864"/>
                  </a:lnTo>
                  <a:lnTo>
                    <a:pt x="20066" y="12115"/>
                  </a:lnTo>
                  <a:lnTo>
                    <a:pt x="20108" y="12408"/>
                  </a:lnTo>
                  <a:lnTo>
                    <a:pt x="20108" y="12785"/>
                  </a:lnTo>
                  <a:lnTo>
                    <a:pt x="20087" y="12408"/>
                  </a:lnTo>
                  <a:lnTo>
                    <a:pt x="20045" y="12220"/>
                  </a:lnTo>
                  <a:lnTo>
                    <a:pt x="19982" y="12178"/>
                  </a:lnTo>
                  <a:lnTo>
                    <a:pt x="20045" y="12073"/>
                  </a:lnTo>
                  <a:lnTo>
                    <a:pt x="20045" y="11990"/>
                  </a:lnTo>
                  <a:lnTo>
                    <a:pt x="19898" y="11906"/>
                  </a:lnTo>
                  <a:lnTo>
                    <a:pt x="19961" y="11780"/>
                  </a:lnTo>
                  <a:lnTo>
                    <a:pt x="19961" y="11571"/>
                  </a:lnTo>
                  <a:lnTo>
                    <a:pt x="19877" y="11446"/>
                  </a:lnTo>
                  <a:lnTo>
                    <a:pt x="19877" y="11236"/>
                  </a:lnTo>
                  <a:lnTo>
                    <a:pt x="19961" y="11111"/>
                  </a:lnTo>
                  <a:lnTo>
                    <a:pt x="20045" y="10923"/>
                  </a:lnTo>
                  <a:lnTo>
                    <a:pt x="20045" y="10755"/>
                  </a:lnTo>
                  <a:lnTo>
                    <a:pt x="20003" y="10755"/>
                  </a:lnTo>
                  <a:lnTo>
                    <a:pt x="19961" y="10839"/>
                  </a:lnTo>
                  <a:lnTo>
                    <a:pt x="19940" y="10964"/>
                  </a:lnTo>
                  <a:lnTo>
                    <a:pt x="19857" y="11048"/>
                  </a:lnTo>
                  <a:lnTo>
                    <a:pt x="19836" y="11027"/>
                  </a:lnTo>
                  <a:lnTo>
                    <a:pt x="19794" y="10902"/>
                  </a:lnTo>
                  <a:lnTo>
                    <a:pt x="19877" y="10713"/>
                  </a:lnTo>
                  <a:lnTo>
                    <a:pt x="19898" y="10609"/>
                  </a:lnTo>
                  <a:lnTo>
                    <a:pt x="19836" y="10546"/>
                  </a:lnTo>
                  <a:lnTo>
                    <a:pt x="19752" y="10630"/>
                  </a:lnTo>
                  <a:lnTo>
                    <a:pt x="19731" y="10609"/>
                  </a:lnTo>
                  <a:lnTo>
                    <a:pt x="19689" y="10546"/>
                  </a:lnTo>
                  <a:lnTo>
                    <a:pt x="19731" y="10483"/>
                  </a:lnTo>
                  <a:lnTo>
                    <a:pt x="19731" y="10337"/>
                  </a:lnTo>
                  <a:lnTo>
                    <a:pt x="19668" y="10337"/>
                  </a:lnTo>
                  <a:lnTo>
                    <a:pt x="19668" y="10295"/>
                  </a:lnTo>
                  <a:lnTo>
                    <a:pt x="19689" y="10232"/>
                  </a:lnTo>
                  <a:lnTo>
                    <a:pt x="19689" y="10127"/>
                  </a:lnTo>
                  <a:lnTo>
                    <a:pt x="19585" y="10169"/>
                  </a:lnTo>
                  <a:lnTo>
                    <a:pt x="19271" y="10274"/>
                  </a:lnTo>
                  <a:lnTo>
                    <a:pt x="19103" y="10379"/>
                  </a:lnTo>
                  <a:lnTo>
                    <a:pt x="19041" y="10337"/>
                  </a:lnTo>
                  <a:lnTo>
                    <a:pt x="19041" y="10295"/>
                  </a:lnTo>
                  <a:lnTo>
                    <a:pt x="18999" y="10295"/>
                  </a:lnTo>
                  <a:lnTo>
                    <a:pt x="18915" y="10379"/>
                  </a:lnTo>
                  <a:lnTo>
                    <a:pt x="18831" y="10379"/>
                  </a:lnTo>
                  <a:lnTo>
                    <a:pt x="18789" y="10295"/>
                  </a:lnTo>
                  <a:lnTo>
                    <a:pt x="18622" y="10420"/>
                  </a:lnTo>
                  <a:lnTo>
                    <a:pt x="18622" y="10337"/>
                  </a:lnTo>
                  <a:lnTo>
                    <a:pt x="18517" y="10295"/>
                  </a:lnTo>
                  <a:lnTo>
                    <a:pt x="18476" y="10295"/>
                  </a:lnTo>
                  <a:lnTo>
                    <a:pt x="18476" y="10337"/>
                  </a:lnTo>
                  <a:lnTo>
                    <a:pt x="18308" y="10337"/>
                  </a:lnTo>
                  <a:lnTo>
                    <a:pt x="18078" y="10232"/>
                  </a:lnTo>
                  <a:lnTo>
                    <a:pt x="17890" y="10232"/>
                  </a:lnTo>
                  <a:lnTo>
                    <a:pt x="17701" y="10127"/>
                  </a:lnTo>
                  <a:lnTo>
                    <a:pt x="17555" y="10127"/>
                  </a:lnTo>
                  <a:lnTo>
                    <a:pt x="17555" y="10023"/>
                  </a:lnTo>
                  <a:lnTo>
                    <a:pt x="17429" y="9918"/>
                  </a:lnTo>
                  <a:lnTo>
                    <a:pt x="17346" y="9981"/>
                  </a:lnTo>
                  <a:lnTo>
                    <a:pt x="17241" y="9897"/>
                  </a:lnTo>
                  <a:lnTo>
                    <a:pt x="17220" y="9772"/>
                  </a:lnTo>
                  <a:lnTo>
                    <a:pt x="17116" y="9709"/>
                  </a:lnTo>
                  <a:lnTo>
                    <a:pt x="17053" y="9667"/>
                  </a:lnTo>
                  <a:lnTo>
                    <a:pt x="17157" y="9646"/>
                  </a:lnTo>
                  <a:lnTo>
                    <a:pt x="17283" y="9646"/>
                  </a:lnTo>
                  <a:lnTo>
                    <a:pt x="17283" y="9500"/>
                  </a:lnTo>
                  <a:lnTo>
                    <a:pt x="17388" y="9437"/>
                  </a:lnTo>
                  <a:lnTo>
                    <a:pt x="17367" y="9353"/>
                  </a:lnTo>
                  <a:lnTo>
                    <a:pt x="17471" y="9353"/>
                  </a:lnTo>
                  <a:lnTo>
                    <a:pt x="17639" y="9395"/>
                  </a:lnTo>
                  <a:lnTo>
                    <a:pt x="17681" y="9374"/>
                  </a:lnTo>
                  <a:lnTo>
                    <a:pt x="17681" y="9332"/>
                  </a:lnTo>
                  <a:lnTo>
                    <a:pt x="17806" y="9332"/>
                  </a:lnTo>
                  <a:lnTo>
                    <a:pt x="18078" y="9395"/>
                  </a:lnTo>
                  <a:lnTo>
                    <a:pt x="18183" y="9291"/>
                  </a:lnTo>
                  <a:lnTo>
                    <a:pt x="18183" y="9165"/>
                  </a:lnTo>
                  <a:lnTo>
                    <a:pt x="18225" y="9060"/>
                  </a:lnTo>
                  <a:lnTo>
                    <a:pt x="18183" y="8935"/>
                  </a:lnTo>
                  <a:lnTo>
                    <a:pt x="18183" y="8809"/>
                  </a:lnTo>
                  <a:lnTo>
                    <a:pt x="18120" y="8705"/>
                  </a:lnTo>
                  <a:lnTo>
                    <a:pt x="18078" y="8537"/>
                  </a:lnTo>
                  <a:lnTo>
                    <a:pt x="17994" y="8516"/>
                  </a:lnTo>
                  <a:lnTo>
                    <a:pt x="17973" y="8433"/>
                  </a:lnTo>
                  <a:lnTo>
                    <a:pt x="17806" y="8286"/>
                  </a:lnTo>
                  <a:lnTo>
                    <a:pt x="17764" y="8286"/>
                  </a:lnTo>
                  <a:lnTo>
                    <a:pt x="17743" y="8349"/>
                  </a:lnTo>
                  <a:lnTo>
                    <a:pt x="17681" y="8349"/>
                  </a:lnTo>
                  <a:lnTo>
                    <a:pt x="17660" y="8286"/>
                  </a:lnTo>
                  <a:lnTo>
                    <a:pt x="17492" y="8203"/>
                  </a:lnTo>
                  <a:lnTo>
                    <a:pt x="17492" y="8244"/>
                  </a:lnTo>
                  <a:lnTo>
                    <a:pt x="17597" y="8328"/>
                  </a:lnTo>
                  <a:lnTo>
                    <a:pt x="17576" y="8391"/>
                  </a:lnTo>
                  <a:lnTo>
                    <a:pt x="17639" y="8454"/>
                  </a:lnTo>
                  <a:lnTo>
                    <a:pt x="17576" y="8558"/>
                  </a:lnTo>
                  <a:lnTo>
                    <a:pt x="17492" y="8454"/>
                  </a:lnTo>
                  <a:lnTo>
                    <a:pt x="17492" y="8349"/>
                  </a:lnTo>
                  <a:lnTo>
                    <a:pt x="17388" y="8349"/>
                  </a:lnTo>
                  <a:lnTo>
                    <a:pt x="17220" y="8244"/>
                  </a:lnTo>
                  <a:lnTo>
                    <a:pt x="17178" y="8182"/>
                  </a:lnTo>
                  <a:lnTo>
                    <a:pt x="17137" y="8223"/>
                  </a:lnTo>
                  <a:lnTo>
                    <a:pt x="17053" y="8182"/>
                  </a:lnTo>
                  <a:lnTo>
                    <a:pt x="17011" y="8077"/>
                  </a:lnTo>
                  <a:lnTo>
                    <a:pt x="16906" y="7993"/>
                  </a:lnTo>
                  <a:lnTo>
                    <a:pt x="16739" y="7993"/>
                  </a:lnTo>
                  <a:lnTo>
                    <a:pt x="16551" y="7805"/>
                  </a:lnTo>
                  <a:lnTo>
                    <a:pt x="16404" y="7721"/>
                  </a:lnTo>
                  <a:lnTo>
                    <a:pt x="16383" y="7617"/>
                  </a:lnTo>
                  <a:lnTo>
                    <a:pt x="15902" y="7345"/>
                  </a:lnTo>
                  <a:lnTo>
                    <a:pt x="15776" y="7135"/>
                  </a:lnTo>
                  <a:lnTo>
                    <a:pt x="15776" y="6968"/>
                  </a:lnTo>
                  <a:lnTo>
                    <a:pt x="15672" y="6717"/>
                  </a:lnTo>
                  <a:lnTo>
                    <a:pt x="15672" y="6612"/>
                  </a:lnTo>
                  <a:lnTo>
                    <a:pt x="15567" y="6612"/>
                  </a:lnTo>
                  <a:lnTo>
                    <a:pt x="15442" y="6508"/>
                  </a:lnTo>
                  <a:lnTo>
                    <a:pt x="15337" y="6508"/>
                  </a:lnTo>
                  <a:lnTo>
                    <a:pt x="15253" y="6424"/>
                  </a:lnTo>
                  <a:lnTo>
                    <a:pt x="15149" y="6403"/>
                  </a:lnTo>
                  <a:lnTo>
                    <a:pt x="15065" y="6319"/>
                  </a:lnTo>
                  <a:lnTo>
                    <a:pt x="14940" y="6361"/>
                  </a:lnTo>
                  <a:lnTo>
                    <a:pt x="14793" y="6487"/>
                  </a:lnTo>
                  <a:lnTo>
                    <a:pt x="14688" y="6696"/>
                  </a:lnTo>
                  <a:lnTo>
                    <a:pt x="14584" y="6738"/>
                  </a:lnTo>
                  <a:lnTo>
                    <a:pt x="14479" y="6801"/>
                  </a:lnTo>
                  <a:lnTo>
                    <a:pt x="14375" y="6801"/>
                  </a:lnTo>
                  <a:lnTo>
                    <a:pt x="14312" y="6738"/>
                  </a:lnTo>
                  <a:lnTo>
                    <a:pt x="14144" y="6696"/>
                  </a:lnTo>
                  <a:lnTo>
                    <a:pt x="14061" y="6633"/>
                  </a:lnTo>
                  <a:lnTo>
                    <a:pt x="14144" y="6529"/>
                  </a:lnTo>
                  <a:lnTo>
                    <a:pt x="14207" y="6466"/>
                  </a:lnTo>
                  <a:lnTo>
                    <a:pt x="14270" y="6466"/>
                  </a:lnTo>
                  <a:lnTo>
                    <a:pt x="14375" y="6361"/>
                  </a:lnTo>
                  <a:lnTo>
                    <a:pt x="14458" y="6319"/>
                  </a:lnTo>
                  <a:lnTo>
                    <a:pt x="14479" y="6257"/>
                  </a:lnTo>
                  <a:lnTo>
                    <a:pt x="14458" y="6215"/>
                  </a:lnTo>
                  <a:lnTo>
                    <a:pt x="14375" y="6236"/>
                  </a:lnTo>
                  <a:lnTo>
                    <a:pt x="14333" y="6194"/>
                  </a:lnTo>
                  <a:lnTo>
                    <a:pt x="14354" y="6110"/>
                  </a:lnTo>
                  <a:lnTo>
                    <a:pt x="14458" y="6006"/>
                  </a:lnTo>
                  <a:lnTo>
                    <a:pt x="14437" y="5943"/>
                  </a:lnTo>
                  <a:lnTo>
                    <a:pt x="14542" y="5838"/>
                  </a:lnTo>
                  <a:lnTo>
                    <a:pt x="14542" y="5754"/>
                  </a:lnTo>
                  <a:lnTo>
                    <a:pt x="14521" y="5629"/>
                  </a:lnTo>
                  <a:lnTo>
                    <a:pt x="14375" y="5650"/>
                  </a:lnTo>
                  <a:lnTo>
                    <a:pt x="14375" y="5734"/>
                  </a:lnTo>
                  <a:lnTo>
                    <a:pt x="14165" y="5880"/>
                  </a:lnTo>
                  <a:lnTo>
                    <a:pt x="14061" y="5838"/>
                  </a:lnTo>
                  <a:lnTo>
                    <a:pt x="14165" y="6047"/>
                  </a:lnTo>
                  <a:lnTo>
                    <a:pt x="14103" y="6131"/>
                  </a:lnTo>
                  <a:lnTo>
                    <a:pt x="14061" y="6026"/>
                  </a:lnTo>
                  <a:lnTo>
                    <a:pt x="13914" y="6026"/>
                  </a:lnTo>
                  <a:lnTo>
                    <a:pt x="13810" y="6131"/>
                  </a:lnTo>
                  <a:lnTo>
                    <a:pt x="13893" y="6152"/>
                  </a:lnTo>
                  <a:lnTo>
                    <a:pt x="13851" y="6298"/>
                  </a:lnTo>
                  <a:lnTo>
                    <a:pt x="13747" y="6236"/>
                  </a:lnTo>
                  <a:lnTo>
                    <a:pt x="13642" y="6319"/>
                  </a:lnTo>
                  <a:lnTo>
                    <a:pt x="13684" y="6403"/>
                  </a:lnTo>
                  <a:lnTo>
                    <a:pt x="13789" y="6403"/>
                  </a:lnTo>
                  <a:lnTo>
                    <a:pt x="13831" y="6466"/>
                  </a:lnTo>
                  <a:lnTo>
                    <a:pt x="13642" y="6570"/>
                  </a:lnTo>
                  <a:lnTo>
                    <a:pt x="13579" y="6424"/>
                  </a:lnTo>
                  <a:lnTo>
                    <a:pt x="13433" y="6361"/>
                  </a:lnTo>
                  <a:lnTo>
                    <a:pt x="13391" y="6236"/>
                  </a:lnTo>
                  <a:lnTo>
                    <a:pt x="13391" y="5713"/>
                  </a:lnTo>
                  <a:lnTo>
                    <a:pt x="13496" y="5503"/>
                  </a:lnTo>
                  <a:lnTo>
                    <a:pt x="13475" y="5148"/>
                  </a:lnTo>
                  <a:lnTo>
                    <a:pt x="13538" y="5001"/>
                  </a:lnTo>
                  <a:lnTo>
                    <a:pt x="13517" y="4562"/>
                  </a:lnTo>
                  <a:lnTo>
                    <a:pt x="13517" y="4625"/>
                  </a:lnTo>
                  <a:lnTo>
                    <a:pt x="13370" y="4687"/>
                  </a:lnTo>
                  <a:lnTo>
                    <a:pt x="13266" y="4855"/>
                  </a:lnTo>
                  <a:lnTo>
                    <a:pt x="13349" y="4938"/>
                  </a:lnTo>
                  <a:lnTo>
                    <a:pt x="13287" y="5001"/>
                  </a:lnTo>
                  <a:lnTo>
                    <a:pt x="13349" y="5148"/>
                  </a:lnTo>
                  <a:lnTo>
                    <a:pt x="13307" y="5315"/>
                  </a:lnTo>
                  <a:lnTo>
                    <a:pt x="13245" y="5294"/>
                  </a:lnTo>
                  <a:lnTo>
                    <a:pt x="13161" y="5210"/>
                  </a:lnTo>
                  <a:lnTo>
                    <a:pt x="13119" y="5294"/>
                  </a:lnTo>
                  <a:lnTo>
                    <a:pt x="13119" y="5378"/>
                  </a:lnTo>
                  <a:lnTo>
                    <a:pt x="13056" y="5315"/>
                  </a:lnTo>
                  <a:lnTo>
                    <a:pt x="12952" y="5399"/>
                  </a:lnTo>
                  <a:lnTo>
                    <a:pt x="12952" y="5482"/>
                  </a:lnTo>
                  <a:lnTo>
                    <a:pt x="12889" y="5482"/>
                  </a:lnTo>
                  <a:lnTo>
                    <a:pt x="12638" y="5608"/>
                  </a:lnTo>
                  <a:lnTo>
                    <a:pt x="12491" y="5775"/>
                  </a:lnTo>
                  <a:lnTo>
                    <a:pt x="12429" y="5692"/>
                  </a:lnTo>
                  <a:lnTo>
                    <a:pt x="12429" y="5587"/>
                  </a:lnTo>
                  <a:lnTo>
                    <a:pt x="12575" y="5524"/>
                  </a:lnTo>
                  <a:lnTo>
                    <a:pt x="12596" y="5420"/>
                  </a:lnTo>
                  <a:lnTo>
                    <a:pt x="12491" y="5420"/>
                  </a:lnTo>
                  <a:lnTo>
                    <a:pt x="12387" y="5482"/>
                  </a:lnTo>
                  <a:lnTo>
                    <a:pt x="12178" y="5482"/>
                  </a:lnTo>
                  <a:lnTo>
                    <a:pt x="12052" y="5566"/>
                  </a:lnTo>
                  <a:lnTo>
                    <a:pt x="11780" y="5566"/>
                  </a:lnTo>
                  <a:lnTo>
                    <a:pt x="11424" y="5817"/>
                  </a:lnTo>
                  <a:lnTo>
                    <a:pt x="11257" y="5880"/>
                  </a:lnTo>
                  <a:lnTo>
                    <a:pt x="11111" y="6089"/>
                  </a:lnTo>
                  <a:lnTo>
                    <a:pt x="11090" y="5985"/>
                  </a:lnTo>
                  <a:lnTo>
                    <a:pt x="11215" y="5796"/>
                  </a:lnTo>
                  <a:lnTo>
                    <a:pt x="11173" y="5713"/>
                  </a:lnTo>
                  <a:lnTo>
                    <a:pt x="10985" y="5817"/>
                  </a:lnTo>
                  <a:lnTo>
                    <a:pt x="10964" y="5775"/>
                  </a:lnTo>
                  <a:lnTo>
                    <a:pt x="10880" y="5796"/>
                  </a:lnTo>
                  <a:lnTo>
                    <a:pt x="10797" y="5838"/>
                  </a:lnTo>
                  <a:lnTo>
                    <a:pt x="10734" y="5775"/>
                  </a:lnTo>
                  <a:lnTo>
                    <a:pt x="10629" y="5796"/>
                  </a:lnTo>
                  <a:lnTo>
                    <a:pt x="10587" y="5880"/>
                  </a:lnTo>
                  <a:lnTo>
                    <a:pt x="10315" y="6047"/>
                  </a:lnTo>
                  <a:lnTo>
                    <a:pt x="10211" y="6047"/>
                  </a:lnTo>
                  <a:lnTo>
                    <a:pt x="10022" y="6110"/>
                  </a:lnTo>
                  <a:lnTo>
                    <a:pt x="9897" y="6257"/>
                  </a:lnTo>
                  <a:lnTo>
                    <a:pt x="9939" y="6361"/>
                  </a:lnTo>
                  <a:lnTo>
                    <a:pt x="9834" y="6340"/>
                  </a:lnTo>
                  <a:lnTo>
                    <a:pt x="9792" y="6403"/>
                  </a:lnTo>
                  <a:lnTo>
                    <a:pt x="9688" y="6361"/>
                  </a:lnTo>
                  <a:lnTo>
                    <a:pt x="9657" y="6408"/>
                  </a:lnTo>
                  <a:lnTo>
                    <a:pt x="9657" y="6408"/>
                  </a:lnTo>
                  <a:lnTo>
                    <a:pt x="9583" y="6319"/>
                  </a:lnTo>
                  <a:lnTo>
                    <a:pt x="9625" y="6215"/>
                  </a:lnTo>
                  <a:lnTo>
                    <a:pt x="9709" y="6215"/>
                  </a:lnTo>
                  <a:lnTo>
                    <a:pt x="9792" y="6110"/>
                  </a:lnTo>
                  <a:lnTo>
                    <a:pt x="9897" y="6026"/>
                  </a:lnTo>
                  <a:lnTo>
                    <a:pt x="9939" y="6068"/>
                  </a:lnTo>
                  <a:lnTo>
                    <a:pt x="10022" y="6026"/>
                  </a:lnTo>
                  <a:lnTo>
                    <a:pt x="10043" y="5943"/>
                  </a:lnTo>
                  <a:lnTo>
                    <a:pt x="10169" y="5838"/>
                  </a:lnTo>
                  <a:lnTo>
                    <a:pt x="10211" y="5901"/>
                  </a:lnTo>
                  <a:lnTo>
                    <a:pt x="10462" y="5796"/>
                  </a:lnTo>
                  <a:lnTo>
                    <a:pt x="10546" y="5650"/>
                  </a:lnTo>
                  <a:lnTo>
                    <a:pt x="10671" y="5608"/>
                  </a:lnTo>
                  <a:lnTo>
                    <a:pt x="10880" y="5629"/>
                  </a:lnTo>
                  <a:lnTo>
                    <a:pt x="10901" y="5587"/>
                  </a:lnTo>
                  <a:lnTo>
                    <a:pt x="11090" y="5587"/>
                  </a:lnTo>
                  <a:lnTo>
                    <a:pt x="11278" y="5503"/>
                  </a:lnTo>
                  <a:lnTo>
                    <a:pt x="11320" y="5587"/>
                  </a:lnTo>
                  <a:lnTo>
                    <a:pt x="11383" y="5587"/>
                  </a:lnTo>
                  <a:lnTo>
                    <a:pt x="11445" y="5524"/>
                  </a:lnTo>
                  <a:lnTo>
                    <a:pt x="11529" y="5524"/>
                  </a:lnTo>
                  <a:lnTo>
                    <a:pt x="11675" y="5503"/>
                  </a:lnTo>
                  <a:lnTo>
                    <a:pt x="11738" y="5399"/>
                  </a:lnTo>
                  <a:lnTo>
                    <a:pt x="11989" y="5315"/>
                  </a:lnTo>
                  <a:lnTo>
                    <a:pt x="12240" y="5231"/>
                  </a:lnTo>
                  <a:lnTo>
                    <a:pt x="12261" y="5127"/>
                  </a:lnTo>
                  <a:lnTo>
                    <a:pt x="12324" y="5127"/>
                  </a:lnTo>
                  <a:lnTo>
                    <a:pt x="12366" y="5085"/>
                  </a:lnTo>
                  <a:lnTo>
                    <a:pt x="12324" y="5022"/>
                  </a:lnTo>
                  <a:lnTo>
                    <a:pt x="12324" y="4918"/>
                  </a:lnTo>
                  <a:lnTo>
                    <a:pt x="12240" y="4876"/>
                  </a:lnTo>
                  <a:lnTo>
                    <a:pt x="12219" y="4918"/>
                  </a:lnTo>
                  <a:lnTo>
                    <a:pt x="12219" y="5001"/>
                  </a:lnTo>
                  <a:lnTo>
                    <a:pt x="12115" y="5022"/>
                  </a:lnTo>
                  <a:lnTo>
                    <a:pt x="12073" y="4980"/>
                  </a:lnTo>
                  <a:lnTo>
                    <a:pt x="12031" y="4980"/>
                  </a:lnTo>
                  <a:lnTo>
                    <a:pt x="12010" y="4938"/>
                  </a:lnTo>
                  <a:lnTo>
                    <a:pt x="11885" y="4938"/>
                  </a:lnTo>
                  <a:lnTo>
                    <a:pt x="11696" y="5001"/>
                  </a:lnTo>
                  <a:lnTo>
                    <a:pt x="11634" y="5106"/>
                  </a:lnTo>
                  <a:lnTo>
                    <a:pt x="11571" y="5169"/>
                  </a:lnTo>
                  <a:lnTo>
                    <a:pt x="11508" y="5085"/>
                  </a:lnTo>
                  <a:lnTo>
                    <a:pt x="11466" y="5085"/>
                  </a:lnTo>
                  <a:lnTo>
                    <a:pt x="11362" y="5169"/>
                  </a:lnTo>
                  <a:lnTo>
                    <a:pt x="11090" y="5252"/>
                  </a:lnTo>
                  <a:lnTo>
                    <a:pt x="10755" y="5273"/>
                  </a:lnTo>
                  <a:lnTo>
                    <a:pt x="10692" y="5210"/>
                  </a:lnTo>
                  <a:lnTo>
                    <a:pt x="10629" y="5210"/>
                  </a:lnTo>
                  <a:lnTo>
                    <a:pt x="10650" y="5273"/>
                  </a:lnTo>
                  <a:lnTo>
                    <a:pt x="10587" y="5315"/>
                  </a:lnTo>
                  <a:lnTo>
                    <a:pt x="10483" y="5294"/>
                  </a:lnTo>
                  <a:lnTo>
                    <a:pt x="10420" y="5294"/>
                  </a:lnTo>
                  <a:lnTo>
                    <a:pt x="10357" y="5420"/>
                  </a:lnTo>
                  <a:lnTo>
                    <a:pt x="10211" y="5587"/>
                  </a:lnTo>
                  <a:lnTo>
                    <a:pt x="10148" y="5524"/>
                  </a:lnTo>
                  <a:lnTo>
                    <a:pt x="10043" y="5524"/>
                  </a:lnTo>
                  <a:lnTo>
                    <a:pt x="10022" y="5503"/>
                  </a:lnTo>
                  <a:lnTo>
                    <a:pt x="9897" y="5503"/>
                  </a:lnTo>
                  <a:lnTo>
                    <a:pt x="9813" y="5566"/>
                  </a:lnTo>
                  <a:lnTo>
                    <a:pt x="9730" y="5566"/>
                  </a:lnTo>
                  <a:lnTo>
                    <a:pt x="9688" y="5629"/>
                  </a:lnTo>
                  <a:lnTo>
                    <a:pt x="9583" y="5671"/>
                  </a:lnTo>
                  <a:lnTo>
                    <a:pt x="9478" y="5734"/>
                  </a:lnTo>
                  <a:lnTo>
                    <a:pt x="9311" y="5817"/>
                  </a:lnTo>
                  <a:lnTo>
                    <a:pt x="9123" y="5880"/>
                  </a:lnTo>
                  <a:lnTo>
                    <a:pt x="9081" y="5985"/>
                  </a:lnTo>
                  <a:lnTo>
                    <a:pt x="9081" y="6152"/>
                  </a:lnTo>
                  <a:lnTo>
                    <a:pt x="9102" y="6466"/>
                  </a:lnTo>
                  <a:lnTo>
                    <a:pt x="9081" y="6633"/>
                  </a:lnTo>
                  <a:lnTo>
                    <a:pt x="9018" y="6612"/>
                  </a:lnTo>
                  <a:lnTo>
                    <a:pt x="8955" y="6654"/>
                  </a:lnTo>
                  <a:lnTo>
                    <a:pt x="8704" y="6863"/>
                  </a:lnTo>
                  <a:lnTo>
                    <a:pt x="8788" y="6759"/>
                  </a:lnTo>
                  <a:lnTo>
                    <a:pt x="8893" y="6633"/>
                  </a:lnTo>
                  <a:lnTo>
                    <a:pt x="8914" y="6550"/>
                  </a:lnTo>
                  <a:lnTo>
                    <a:pt x="8872" y="6529"/>
                  </a:lnTo>
                  <a:lnTo>
                    <a:pt x="8872" y="6445"/>
                  </a:lnTo>
                  <a:lnTo>
                    <a:pt x="8746" y="6257"/>
                  </a:lnTo>
                  <a:lnTo>
                    <a:pt x="8662" y="6257"/>
                  </a:lnTo>
                  <a:lnTo>
                    <a:pt x="8600" y="6173"/>
                  </a:lnTo>
                  <a:lnTo>
                    <a:pt x="8537" y="6152"/>
                  </a:lnTo>
                  <a:lnTo>
                    <a:pt x="8537" y="6006"/>
                  </a:lnTo>
                  <a:lnTo>
                    <a:pt x="8390" y="5817"/>
                  </a:lnTo>
                  <a:lnTo>
                    <a:pt x="8370" y="5817"/>
                  </a:lnTo>
                  <a:lnTo>
                    <a:pt x="8286" y="5796"/>
                  </a:lnTo>
                  <a:lnTo>
                    <a:pt x="8265" y="5692"/>
                  </a:lnTo>
                  <a:lnTo>
                    <a:pt x="8181" y="5629"/>
                  </a:lnTo>
                  <a:lnTo>
                    <a:pt x="8139" y="5671"/>
                  </a:lnTo>
                  <a:lnTo>
                    <a:pt x="8035" y="5587"/>
                  </a:lnTo>
                  <a:lnTo>
                    <a:pt x="7846" y="5378"/>
                  </a:lnTo>
                  <a:lnTo>
                    <a:pt x="7805" y="5190"/>
                  </a:lnTo>
                  <a:lnTo>
                    <a:pt x="7805" y="5001"/>
                  </a:lnTo>
                  <a:lnTo>
                    <a:pt x="7763" y="4980"/>
                  </a:lnTo>
                  <a:lnTo>
                    <a:pt x="7721" y="5043"/>
                  </a:lnTo>
                  <a:lnTo>
                    <a:pt x="7658" y="5001"/>
                  </a:lnTo>
                  <a:lnTo>
                    <a:pt x="7616" y="4876"/>
                  </a:lnTo>
                  <a:lnTo>
                    <a:pt x="7658" y="4750"/>
                  </a:lnTo>
                  <a:lnTo>
                    <a:pt x="7637" y="4729"/>
                  </a:lnTo>
                  <a:lnTo>
                    <a:pt x="7658" y="4646"/>
                  </a:lnTo>
                  <a:lnTo>
                    <a:pt x="7533" y="4520"/>
                  </a:lnTo>
                  <a:lnTo>
                    <a:pt x="7533" y="4415"/>
                  </a:lnTo>
                  <a:lnTo>
                    <a:pt x="7428" y="4332"/>
                  </a:lnTo>
                  <a:lnTo>
                    <a:pt x="7386" y="4332"/>
                  </a:lnTo>
                  <a:lnTo>
                    <a:pt x="7323" y="4248"/>
                  </a:lnTo>
                  <a:lnTo>
                    <a:pt x="7219" y="4164"/>
                  </a:lnTo>
                  <a:lnTo>
                    <a:pt x="7114" y="4164"/>
                  </a:lnTo>
                  <a:lnTo>
                    <a:pt x="6800" y="3934"/>
                  </a:lnTo>
                  <a:lnTo>
                    <a:pt x="6717" y="3934"/>
                  </a:lnTo>
                  <a:lnTo>
                    <a:pt x="6696" y="3850"/>
                  </a:lnTo>
                  <a:lnTo>
                    <a:pt x="0" y="16091"/>
                  </a:lnTo>
                  <a:lnTo>
                    <a:pt x="377" y="16091"/>
                  </a:lnTo>
                  <a:lnTo>
                    <a:pt x="502" y="16153"/>
                  </a:lnTo>
                  <a:lnTo>
                    <a:pt x="711" y="16007"/>
                  </a:lnTo>
                  <a:lnTo>
                    <a:pt x="1004" y="16049"/>
                  </a:lnTo>
                  <a:lnTo>
                    <a:pt x="858" y="16300"/>
                  </a:lnTo>
                  <a:lnTo>
                    <a:pt x="921" y="16446"/>
                  </a:lnTo>
                  <a:lnTo>
                    <a:pt x="1025" y="16718"/>
                  </a:lnTo>
                  <a:lnTo>
                    <a:pt x="1172" y="17388"/>
                  </a:lnTo>
                  <a:lnTo>
                    <a:pt x="1235" y="17534"/>
                  </a:lnTo>
                  <a:lnTo>
                    <a:pt x="1130" y="17702"/>
                  </a:lnTo>
                  <a:lnTo>
                    <a:pt x="1130" y="17765"/>
                  </a:lnTo>
                  <a:lnTo>
                    <a:pt x="1172" y="17765"/>
                  </a:lnTo>
                  <a:lnTo>
                    <a:pt x="1381" y="17744"/>
                  </a:lnTo>
                  <a:lnTo>
                    <a:pt x="1569" y="17723"/>
                  </a:lnTo>
                  <a:lnTo>
                    <a:pt x="1695" y="17639"/>
                  </a:lnTo>
                  <a:lnTo>
                    <a:pt x="1862" y="17409"/>
                  </a:lnTo>
                  <a:lnTo>
                    <a:pt x="1988" y="17283"/>
                  </a:lnTo>
                  <a:lnTo>
                    <a:pt x="2197" y="17200"/>
                  </a:lnTo>
                  <a:lnTo>
                    <a:pt x="2260" y="17179"/>
                  </a:lnTo>
                  <a:lnTo>
                    <a:pt x="2469" y="17116"/>
                  </a:lnTo>
                  <a:lnTo>
                    <a:pt x="2636" y="17116"/>
                  </a:lnTo>
                  <a:lnTo>
                    <a:pt x="2783" y="17221"/>
                  </a:lnTo>
                  <a:lnTo>
                    <a:pt x="2783" y="17325"/>
                  </a:lnTo>
                  <a:lnTo>
                    <a:pt x="2804" y="17409"/>
                  </a:lnTo>
                  <a:lnTo>
                    <a:pt x="2720" y="17555"/>
                  </a:lnTo>
                  <a:lnTo>
                    <a:pt x="2699" y="17639"/>
                  </a:lnTo>
                  <a:lnTo>
                    <a:pt x="2825" y="17974"/>
                  </a:lnTo>
                  <a:lnTo>
                    <a:pt x="2804" y="18078"/>
                  </a:lnTo>
                  <a:lnTo>
                    <a:pt x="2846" y="18288"/>
                  </a:lnTo>
                  <a:lnTo>
                    <a:pt x="2992" y="18455"/>
                  </a:lnTo>
                  <a:lnTo>
                    <a:pt x="3013" y="18664"/>
                  </a:lnTo>
                  <a:lnTo>
                    <a:pt x="3055" y="18748"/>
                  </a:lnTo>
                  <a:lnTo>
                    <a:pt x="3097" y="18853"/>
                  </a:lnTo>
                  <a:lnTo>
                    <a:pt x="3034" y="18957"/>
                  </a:lnTo>
                  <a:lnTo>
                    <a:pt x="3034" y="19062"/>
                  </a:lnTo>
                  <a:lnTo>
                    <a:pt x="3055" y="19146"/>
                  </a:lnTo>
                  <a:lnTo>
                    <a:pt x="3013" y="19501"/>
                  </a:lnTo>
                  <a:lnTo>
                    <a:pt x="3013" y="19920"/>
                  </a:lnTo>
                  <a:lnTo>
                    <a:pt x="3034" y="20338"/>
                  </a:lnTo>
                  <a:lnTo>
                    <a:pt x="2929" y="20380"/>
                  </a:lnTo>
                  <a:lnTo>
                    <a:pt x="2929" y="20464"/>
                  </a:lnTo>
                  <a:lnTo>
                    <a:pt x="2971" y="20464"/>
                  </a:lnTo>
                  <a:lnTo>
                    <a:pt x="3055" y="20527"/>
                  </a:lnTo>
                  <a:lnTo>
                    <a:pt x="3076" y="20568"/>
                  </a:lnTo>
                  <a:lnTo>
                    <a:pt x="3034" y="20589"/>
                  </a:lnTo>
                  <a:lnTo>
                    <a:pt x="2971" y="20652"/>
                  </a:lnTo>
                  <a:lnTo>
                    <a:pt x="3013" y="20736"/>
                  </a:lnTo>
                  <a:lnTo>
                    <a:pt x="3055" y="20778"/>
                  </a:lnTo>
                  <a:lnTo>
                    <a:pt x="3076" y="20861"/>
                  </a:lnTo>
                  <a:lnTo>
                    <a:pt x="3055" y="20903"/>
                  </a:lnTo>
                  <a:lnTo>
                    <a:pt x="3055" y="20966"/>
                  </a:lnTo>
                  <a:lnTo>
                    <a:pt x="3160" y="20966"/>
                  </a:lnTo>
                  <a:lnTo>
                    <a:pt x="3243" y="20987"/>
                  </a:lnTo>
                  <a:lnTo>
                    <a:pt x="3348" y="21154"/>
                  </a:lnTo>
                  <a:lnTo>
                    <a:pt x="3369" y="21217"/>
                  </a:lnTo>
                  <a:lnTo>
                    <a:pt x="3452" y="21280"/>
                  </a:lnTo>
                  <a:lnTo>
                    <a:pt x="3578" y="21363"/>
                  </a:lnTo>
                  <a:lnTo>
                    <a:pt x="3641" y="21468"/>
                  </a:lnTo>
                  <a:lnTo>
                    <a:pt x="3641" y="21573"/>
                  </a:lnTo>
                  <a:lnTo>
                    <a:pt x="3683" y="21594"/>
                  </a:lnTo>
                  <a:lnTo>
                    <a:pt x="3704" y="21635"/>
                  </a:lnTo>
                  <a:lnTo>
                    <a:pt x="3683" y="21698"/>
                  </a:lnTo>
                  <a:lnTo>
                    <a:pt x="3683" y="21740"/>
                  </a:lnTo>
                  <a:lnTo>
                    <a:pt x="3641" y="21782"/>
                  </a:lnTo>
                  <a:lnTo>
                    <a:pt x="3641" y="21845"/>
                  </a:lnTo>
                  <a:lnTo>
                    <a:pt x="3641" y="21887"/>
                  </a:lnTo>
                  <a:lnTo>
                    <a:pt x="3662" y="21907"/>
                  </a:lnTo>
                  <a:lnTo>
                    <a:pt x="3599" y="22033"/>
                  </a:lnTo>
                  <a:lnTo>
                    <a:pt x="3452" y="22326"/>
                  </a:lnTo>
                  <a:lnTo>
                    <a:pt x="3432" y="22514"/>
                  </a:lnTo>
                  <a:lnTo>
                    <a:pt x="3285" y="22661"/>
                  </a:lnTo>
                  <a:lnTo>
                    <a:pt x="3285" y="22744"/>
                  </a:lnTo>
                  <a:lnTo>
                    <a:pt x="3327" y="22744"/>
                  </a:lnTo>
                  <a:lnTo>
                    <a:pt x="3494" y="22535"/>
                  </a:lnTo>
                  <a:lnTo>
                    <a:pt x="3536" y="22410"/>
                  </a:lnTo>
                  <a:lnTo>
                    <a:pt x="3662" y="22305"/>
                  </a:lnTo>
                  <a:lnTo>
                    <a:pt x="3683" y="22347"/>
                  </a:lnTo>
                  <a:lnTo>
                    <a:pt x="3766" y="22368"/>
                  </a:lnTo>
                  <a:lnTo>
                    <a:pt x="3766" y="22431"/>
                  </a:lnTo>
                  <a:lnTo>
                    <a:pt x="3599" y="22514"/>
                  </a:lnTo>
                  <a:lnTo>
                    <a:pt x="3557" y="22619"/>
                  </a:lnTo>
                  <a:lnTo>
                    <a:pt x="3390" y="22786"/>
                  </a:lnTo>
                  <a:lnTo>
                    <a:pt x="3390" y="22828"/>
                  </a:lnTo>
                  <a:lnTo>
                    <a:pt x="3473" y="22828"/>
                  </a:lnTo>
                  <a:lnTo>
                    <a:pt x="3432" y="22870"/>
                  </a:lnTo>
                  <a:lnTo>
                    <a:pt x="3285" y="22849"/>
                  </a:lnTo>
                  <a:lnTo>
                    <a:pt x="3222" y="22870"/>
                  </a:lnTo>
                  <a:lnTo>
                    <a:pt x="3160" y="23037"/>
                  </a:lnTo>
                  <a:lnTo>
                    <a:pt x="3055" y="23142"/>
                  </a:lnTo>
                  <a:lnTo>
                    <a:pt x="3076" y="23268"/>
                  </a:lnTo>
                  <a:lnTo>
                    <a:pt x="3034" y="23247"/>
                  </a:lnTo>
                  <a:lnTo>
                    <a:pt x="2971" y="23184"/>
                  </a:lnTo>
                  <a:lnTo>
                    <a:pt x="2908" y="23247"/>
                  </a:lnTo>
                  <a:lnTo>
                    <a:pt x="2908" y="23393"/>
                  </a:lnTo>
                  <a:lnTo>
                    <a:pt x="3013" y="23393"/>
                  </a:lnTo>
                  <a:lnTo>
                    <a:pt x="3034" y="23477"/>
                  </a:lnTo>
                  <a:lnTo>
                    <a:pt x="2971" y="23665"/>
                  </a:lnTo>
                  <a:lnTo>
                    <a:pt x="2950" y="23937"/>
                  </a:lnTo>
                  <a:lnTo>
                    <a:pt x="3013" y="24125"/>
                  </a:lnTo>
                  <a:lnTo>
                    <a:pt x="3076" y="24293"/>
                  </a:lnTo>
                  <a:lnTo>
                    <a:pt x="3160" y="24314"/>
                  </a:lnTo>
                  <a:lnTo>
                    <a:pt x="3180" y="24230"/>
                  </a:lnTo>
                  <a:lnTo>
                    <a:pt x="3264" y="24146"/>
                  </a:lnTo>
                  <a:lnTo>
                    <a:pt x="3452" y="24104"/>
                  </a:lnTo>
                  <a:lnTo>
                    <a:pt x="3557" y="24021"/>
                  </a:lnTo>
                  <a:lnTo>
                    <a:pt x="3662" y="23895"/>
                  </a:lnTo>
                  <a:lnTo>
                    <a:pt x="3704" y="23895"/>
                  </a:lnTo>
                  <a:lnTo>
                    <a:pt x="3704" y="24021"/>
                  </a:lnTo>
                  <a:lnTo>
                    <a:pt x="3662" y="24125"/>
                  </a:lnTo>
                  <a:lnTo>
                    <a:pt x="3599" y="24146"/>
                  </a:lnTo>
                  <a:lnTo>
                    <a:pt x="3536" y="24251"/>
                  </a:lnTo>
                  <a:lnTo>
                    <a:pt x="3536" y="24314"/>
                  </a:lnTo>
                  <a:lnTo>
                    <a:pt x="3641" y="24397"/>
                  </a:lnTo>
                  <a:lnTo>
                    <a:pt x="3704" y="24460"/>
                  </a:lnTo>
                  <a:lnTo>
                    <a:pt x="3808" y="24460"/>
                  </a:lnTo>
                  <a:lnTo>
                    <a:pt x="3892" y="24502"/>
                  </a:lnTo>
                  <a:lnTo>
                    <a:pt x="3955" y="24544"/>
                  </a:lnTo>
                  <a:lnTo>
                    <a:pt x="3808" y="24502"/>
                  </a:lnTo>
                  <a:lnTo>
                    <a:pt x="3683" y="24502"/>
                  </a:lnTo>
                  <a:lnTo>
                    <a:pt x="3578" y="24439"/>
                  </a:lnTo>
                  <a:lnTo>
                    <a:pt x="3432" y="24439"/>
                  </a:lnTo>
                  <a:lnTo>
                    <a:pt x="3369" y="24523"/>
                  </a:lnTo>
                  <a:lnTo>
                    <a:pt x="3369" y="24607"/>
                  </a:lnTo>
                  <a:lnTo>
                    <a:pt x="3432" y="24669"/>
                  </a:lnTo>
                  <a:lnTo>
                    <a:pt x="3452" y="24920"/>
                  </a:lnTo>
                  <a:lnTo>
                    <a:pt x="3494" y="24983"/>
                  </a:lnTo>
                  <a:lnTo>
                    <a:pt x="3557" y="24983"/>
                  </a:lnTo>
                  <a:lnTo>
                    <a:pt x="3641" y="24941"/>
                  </a:lnTo>
                  <a:lnTo>
                    <a:pt x="3683" y="24983"/>
                  </a:lnTo>
                  <a:lnTo>
                    <a:pt x="3641" y="25046"/>
                  </a:lnTo>
                  <a:lnTo>
                    <a:pt x="3599" y="25088"/>
                  </a:lnTo>
                  <a:lnTo>
                    <a:pt x="3683" y="25151"/>
                  </a:lnTo>
                  <a:lnTo>
                    <a:pt x="3683" y="25192"/>
                  </a:lnTo>
                  <a:lnTo>
                    <a:pt x="3662" y="25255"/>
                  </a:lnTo>
                  <a:lnTo>
                    <a:pt x="3557" y="25234"/>
                  </a:lnTo>
                  <a:lnTo>
                    <a:pt x="3411" y="25276"/>
                  </a:lnTo>
                  <a:lnTo>
                    <a:pt x="3264" y="25381"/>
                  </a:lnTo>
                  <a:lnTo>
                    <a:pt x="3243" y="25423"/>
                  </a:lnTo>
                  <a:lnTo>
                    <a:pt x="3306" y="25485"/>
                  </a:lnTo>
                  <a:lnTo>
                    <a:pt x="3452" y="25423"/>
                  </a:lnTo>
                  <a:lnTo>
                    <a:pt x="3536" y="25465"/>
                  </a:lnTo>
                  <a:lnTo>
                    <a:pt x="3452" y="25485"/>
                  </a:lnTo>
                  <a:lnTo>
                    <a:pt x="3432" y="25548"/>
                  </a:lnTo>
                  <a:lnTo>
                    <a:pt x="3515" y="25632"/>
                  </a:lnTo>
                  <a:lnTo>
                    <a:pt x="3662" y="25590"/>
                  </a:lnTo>
                  <a:lnTo>
                    <a:pt x="3829" y="25465"/>
                  </a:lnTo>
                  <a:lnTo>
                    <a:pt x="3934" y="25297"/>
                  </a:lnTo>
                  <a:lnTo>
                    <a:pt x="4038" y="25297"/>
                  </a:lnTo>
                  <a:lnTo>
                    <a:pt x="4143" y="25213"/>
                  </a:lnTo>
                  <a:lnTo>
                    <a:pt x="4164" y="25109"/>
                  </a:lnTo>
                  <a:lnTo>
                    <a:pt x="4185" y="25088"/>
                  </a:lnTo>
                  <a:lnTo>
                    <a:pt x="4206" y="25172"/>
                  </a:lnTo>
                  <a:lnTo>
                    <a:pt x="4143" y="25339"/>
                  </a:lnTo>
                  <a:lnTo>
                    <a:pt x="4038" y="25402"/>
                  </a:lnTo>
                  <a:lnTo>
                    <a:pt x="3913" y="25465"/>
                  </a:lnTo>
                  <a:lnTo>
                    <a:pt x="3892" y="25548"/>
                  </a:lnTo>
                  <a:lnTo>
                    <a:pt x="3955" y="25611"/>
                  </a:lnTo>
                  <a:lnTo>
                    <a:pt x="4038" y="25590"/>
                  </a:lnTo>
                  <a:lnTo>
                    <a:pt x="4164" y="25590"/>
                  </a:lnTo>
                  <a:lnTo>
                    <a:pt x="4268" y="25611"/>
                  </a:lnTo>
                  <a:lnTo>
                    <a:pt x="4122" y="25611"/>
                  </a:lnTo>
                  <a:lnTo>
                    <a:pt x="4017" y="25674"/>
                  </a:lnTo>
                  <a:lnTo>
                    <a:pt x="4017" y="25820"/>
                  </a:lnTo>
                  <a:lnTo>
                    <a:pt x="4059" y="25967"/>
                  </a:lnTo>
                  <a:lnTo>
                    <a:pt x="4017" y="25988"/>
                  </a:lnTo>
                  <a:lnTo>
                    <a:pt x="3976" y="25904"/>
                  </a:lnTo>
                  <a:lnTo>
                    <a:pt x="3976" y="25757"/>
                  </a:lnTo>
                  <a:lnTo>
                    <a:pt x="3913" y="25674"/>
                  </a:lnTo>
                  <a:lnTo>
                    <a:pt x="3850" y="25716"/>
                  </a:lnTo>
                  <a:lnTo>
                    <a:pt x="3578" y="25904"/>
                  </a:lnTo>
                  <a:lnTo>
                    <a:pt x="3536" y="25988"/>
                  </a:lnTo>
                  <a:lnTo>
                    <a:pt x="3369" y="26071"/>
                  </a:lnTo>
                  <a:lnTo>
                    <a:pt x="3327" y="26134"/>
                  </a:lnTo>
                  <a:lnTo>
                    <a:pt x="3348" y="26218"/>
                  </a:lnTo>
                  <a:lnTo>
                    <a:pt x="3348" y="26301"/>
                  </a:lnTo>
                  <a:lnTo>
                    <a:pt x="3369" y="26322"/>
                  </a:lnTo>
                  <a:lnTo>
                    <a:pt x="3452" y="26281"/>
                  </a:lnTo>
                  <a:lnTo>
                    <a:pt x="3557" y="26218"/>
                  </a:lnTo>
                  <a:lnTo>
                    <a:pt x="3599" y="26113"/>
                  </a:lnTo>
                  <a:lnTo>
                    <a:pt x="3662" y="26134"/>
                  </a:lnTo>
                  <a:lnTo>
                    <a:pt x="3704" y="26197"/>
                  </a:lnTo>
                  <a:lnTo>
                    <a:pt x="3892" y="26218"/>
                  </a:lnTo>
                  <a:lnTo>
                    <a:pt x="3871" y="26239"/>
                  </a:lnTo>
                  <a:lnTo>
                    <a:pt x="3766" y="26218"/>
                  </a:lnTo>
                  <a:lnTo>
                    <a:pt x="3599" y="26218"/>
                  </a:lnTo>
                  <a:lnTo>
                    <a:pt x="3536" y="26281"/>
                  </a:lnTo>
                  <a:lnTo>
                    <a:pt x="3536" y="26322"/>
                  </a:lnTo>
                  <a:lnTo>
                    <a:pt x="3557" y="26385"/>
                  </a:lnTo>
                  <a:lnTo>
                    <a:pt x="3473" y="26406"/>
                  </a:lnTo>
                  <a:lnTo>
                    <a:pt x="3432" y="26385"/>
                  </a:lnTo>
                  <a:lnTo>
                    <a:pt x="3264" y="26427"/>
                  </a:lnTo>
                  <a:lnTo>
                    <a:pt x="3264" y="26490"/>
                  </a:lnTo>
                  <a:lnTo>
                    <a:pt x="3390" y="26490"/>
                  </a:lnTo>
                  <a:lnTo>
                    <a:pt x="3473" y="26532"/>
                  </a:lnTo>
                  <a:lnTo>
                    <a:pt x="3578" y="26532"/>
                  </a:lnTo>
                  <a:lnTo>
                    <a:pt x="3515" y="26594"/>
                  </a:lnTo>
                  <a:lnTo>
                    <a:pt x="3390" y="26594"/>
                  </a:lnTo>
                  <a:lnTo>
                    <a:pt x="3327" y="26532"/>
                  </a:lnTo>
                  <a:lnTo>
                    <a:pt x="3222" y="26553"/>
                  </a:lnTo>
                  <a:lnTo>
                    <a:pt x="3180" y="26657"/>
                  </a:lnTo>
                  <a:lnTo>
                    <a:pt x="3243" y="26720"/>
                  </a:lnTo>
                  <a:lnTo>
                    <a:pt x="3327" y="26720"/>
                  </a:lnTo>
                  <a:lnTo>
                    <a:pt x="3452" y="26699"/>
                  </a:lnTo>
                  <a:lnTo>
                    <a:pt x="3536" y="26741"/>
                  </a:lnTo>
                  <a:lnTo>
                    <a:pt x="3683" y="26741"/>
                  </a:lnTo>
                  <a:lnTo>
                    <a:pt x="3662" y="26804"/>
                  </a:lnTo>
                  <a:lnTo>
                    <a:pt x="3557" y="26825"/>
                  </a:lnTo>
                  <a:lnTo>
                    <a:pt x="3452" y="26804"/>
                  </a:lnTo>
                  <a:lnTo>
                    <a:pt x="3432" y="26825"/>
                  </a:lnTo>
                  <a:lnTo>
                    <a:pt x="3452" y="26845"/>
                  </a:lnTo>
                  <a:lnTo>
                    <a:pt x="3662" y="26845"/>
                  </a:lnTo>
                  <a:lnTo>
                    <a:pt x="3662" y="26908"/>
                  </a:lnTo>
                  <a:lnTo>
                    <a:pt x="3536" y="26929"/>
                  </a:lnTo>
                  <a:lnTo>
                    <a:pt x="3390" y="26908"/>
                  </a:lnTo>
                  <a:lnTo>
                    <a:pt x="3327" y="26845"/>
                  </a:lnTo>
                  <a:lnTo>
                    <a:pt x="3264" y="26908"/>
                  </a:lnTo>
                  <a:lnTo>
                    <a:pt x="3327" y="27013"/>
                  </a:lnTo>
                  <a:lnTo>
                    <a:pt x="3452" y="27076"/>
                  </a:lnTo>
                  <a:lnTo>
                    <a:pt x="3473" y="27013"/>
                  </a:lnTo>
                  <a:lnTo>
                    <a:pt x="3557" y="27013"/>
                  </a:lnTo>
                  <a:lnTo>
                    <a:pt x="3641" y="27055"/>
                  </a:lnTo>
                  <a:lnTo>
                    <a:pt x="3787" y="27034"/>
                  </a:lnTo>
                  <a:lnTo>
                    <a:pt x="3850" y="27076"/>
                  </a:lnTo>
                  <a:lnTo>
                    <a:pt x="3766" y="27117"/>
                  </a:lnTo>
                  <a:lnTo>
                    <a:pt x="3766" y="27159"/>
                  </a:lnTo>
                  <a:lnTo>
                    <a:pt x="3871" y="27159"/>
                  </a:lnTo>
                  <a:lnTo>
                    <a:pt x="3892" y="27243"/>
                  </a:lnTo>
                  <a:lnTo>
                    <a:pt x="4026" y="27276"/>
                  </a:lnTo>
                  <a:lnTo>
                    <a:pt x="3976" y="27285"/>
                  </a:lnTo>
                  <a:lnTo>
                    <a:pt x="3871" y="27285"/>
                  </a:lnTo>
                  <a:lnTo>
                    <a:pt x="3787" y="27369"/>
                  </a:lnTo>
                  <a:lnTo>
                    <a:pt x="3787" y="27431"/>
                  </a:lnTo>
                  <a:lnTo>
                    <a:pt x="3871" y="27473"/>
                  </a:lnTo>
                  <a:lnTo>
                    <a:pt x="3913" y="27431"/>
                  </a:lnTo>
                  <a:lnTo>
                    <a:pt x="3976" y="27389"/>
                  </a:lnTo>
                  <a:lnTo>
                    <a:pt x="3996" y="27452"/>
                  </a:lnTo>
                  <a:lnTo>
                    <a:pt x="4017" y="27452"/>
                  </a:lnTo>
                  <a:lnTo>
                    <a:pt x="4080" y="27369"/>
                  </a:lnTo>
                  <a:lnTo>
                    <a:pt x="4185" y="27306"/>
                  </a:lnTo>
                  <a:lnTo>
                    <a:pt x="4185" y="27369"/>
                  </a:lnTo>
                  <a:lnTo>
                    <a:pt x="4164" y="27410"/>
                  </a:lnTo>
                  <a:lnTo>
                    <a:pt x="4164" y="27473"/>
                  </a:lnTo>
                  <a:lnTo>
                    <a:pt x="4206" y="27494"/>
                  </a:lnTo>
                  <a:lnTo>
                    <a:pt x="4289" y="27557"/>
                  </a:lnTo>
                  <a:lnTo>
                    <a:pt x="4373" y="27557"/>
                  </a:lnTo>
                  <a:lnTo>
                    <a:pt x="4499" y="27369"/>
                  </a:lnTo>
                  <a:lnTo>
                    <a:pt x="4520" y="27159"/>
                  </a:lnTo>
                  <a:lnTo>
                    <a:pt x="4582" y="27055"/>
                  </a:lnTo>
                  <a:lnTo>
                    <a:pt x="4645" y="27034"/>
                  </a:lnTo>
                  <a:lnTo>
                    <a:pt x="4645" y="27097"/>
                  </a:lnTo>
                  <a:lnTo>
                    <a:pt x="4603" y="27159"/>
                  </a:lnTo>
                  <a:lnTo>
                    <a:pt x="4603" y="27306"/>
                  </a:lnTo>
                  <a:lnTo>
                    <a:pt x="4499" y="27473"/>
                  </a:lnTo>
                  <a:lnTo>
                    <a:pt x="4415" y="27557"/>
                  </a:lnTo>
                  <a:lnTo>
                    <a:pt x="4436" y="27599"/>
                  </a:lnTo>
                  <a:lnTo>
                    <a:pt x="4582" y="27599"/>
                  </a:lnTo>
                  <a:lnTo>
                    <a:pt x="4687" y="27578"/>
                  </a:lnTo>
                  <a:lnTo>
                    <a:pt x="4708" y="27599"/>
                  </a:lnTo>
                  <a:lnTo>
                    <a:pt x="4624" y="27682"/>
                  </a:lnTo>
                  <a:lnTo>
                    <a:pt x="4582" y="27808"/>
                  </a:lnTo>
                  <a:lnTo>
                    <a:pt x="4415" y="27913"/>
                  </a:lnTo>
                  <a:lnTo>
                    <a:pt x="4415" y="27975"/>
                  </a:lnTo>
                  <a:lnTo>
                    <a:pt x="4499" y="28122"/>
                  </a:lnTo>
                  <a:lnTo>
                    <a:pt x="4624" y="28185"/>
                  </a:lnTo>
                  <a:lnTo>
                    <a:pt x="4708" y="28122"/>
                  </a:lnTo>
                  <a:lnTo>
                    <a:pt x="4792" y="28122"/>
                  </a:lnTo>
                  <a:lnTo>
                    <a:pt x="4812" y="28226"/>
                  </a:lnTo>
                  <a:lnTo>
                    <a:pt x="4875" y="28331"/>
                  </a:lnTo>
                  <a:lnTo>
                    <a:pt x="4875" y="28415"/>
                  </a:lnTo>
                  <a:lnTo>
                    <a:pt x="4812" y="28415"/>
                  </a:lnTo>
                  <a:lnTo>
                    <a:pt x="4771" y="28310"/>
                  </a:lnTo>
                  <a:lnTo>
                    <a:pt x="4708" y="28310"/>
                  </a:lnTo>
                  <a:lnTo>
                    <a:pt x="4708" y="28415"/>
                  </a:lnTo>
                  <a:lnTo>
                    <a:pt x="4812" y="28561"/>
                  </a:lnTo>
                  <a:lnTo>
                    <a:pt x="4938" y="28498"/>
                  </a:lnTo>
                  <a:lnTo>
                    <a:pt x="5085" y="28436"/>
                  </a:lnTo>
                  <a:lnTo>
                    <a:pt x="5147" y="28352"/>
                  </a:lnTo>
                  <a:lnTo>
                    <a:pt x="5147" y="28352"/>
                  </a:lnTo>
                  <a:lnTo>
                    <a:pt x="5126" y="28519"/>
                  </a:lnTo>
                  <a:lnTo>
                    <a:pt x="5022" y="28750"/>
                  </a:lnTo>
                  <a:lnTo>
                    <a:pt x="5043" y="28938"/>
                  </a:lnTo>
                  <a:lnTo>
                    <a:pt x="5126" y="28959"/>
                  </a:lnTo>
                  <a:lnTo>
                    <a:pt x="20087" y="30444"/>
                  </a:lnTo>
                  <a:lnTo>
                    <a:pt x="20212" y="30507"/>
                  </a:lnTo>
                  <a:lnTo>
                    <a:pt x="20359" y="30507"/>
                  </a:lnTo>
                  <a:lnTo>
                    <a:pt x="20484" y="30612"/>
                  </a:lnTo>
                  <a:lnTo>
                    <a:pt x="20484" y="30674"/>
                  </a:lnTo>
                  <a:lnTo>
                    <a:pt x="20568" y="30737"/>
                  </a:lnTo>
                  <a:lnTo>
                    <a:pt x="20589" y="30779"/>
                  </a:lnTo>
                  <a:lnTo>
                    <a:pt x="20694" y="30821"/>
                  </a:lnTo>
                  <a:lnTo>
                    <a:pt x="20714" y="30842"/>
                  </a:lnTo>
                  <a:lnTo>
                    <a:pt x="20840" y="30884"/>
                  </a:lnTo>
                  <a:lnTo>
                    <a:pt x="20903" y="30946"/>
                  </a:lnTo>
                  <a:lnTo>
                    <a:pt x="20945" y="30946"/>
                  </a:lnTo>
                  <a:lnTo>
                    <a:pt x="21049" y="30926"/>
                  </a:lnTo>
                  <a:lnTo>
                    <a:pt x="21133" y="30946"/>
                  </a:lnTo>
                  <a:lnTo>
                    <a:pt x="21238" y="30946"/>
                  </a:lnTo>
                  <a:lnTo>
                    <a:pt x="21363" y="31051"/>
                  </a:lnTo>
                  <a:lnTo>
                    <a:pt x="21447" y="31051"/>
                  </a:lnTo>
                  <a:lnTo>
                    <a:pt x="21510" y="31198"/>
                  </a:lnTo>
                  <a:lnTo>
                    <a:pt x="21719" y="31239"/>
                  </a:lnTo>
                  <a:lnTo>
                    <a:pt x="21823" y="31260"/>
                  </a:lnTo>
                  <a:lnTo>
                    <a:pt x="21886" y="31344"/>
                  </a:lnTo>
                  <a:lnTo>
                    <a:pt x="21970" y="31407"/>
                  </a:lnTo>
                  <a:lnTo>
                    <a:pt x="22158" y="31407"/>
                  </a:lnTo>
                  <a:lnTo>
                    <a:pt x="22263" y="31344"/>
                  </a:lnTo>
                  <a:lnTo>
                    <a:pt x="22305" y="31407"/>
                  </a:lnTo>
                  <a:lnTo>
                    <a:pt x="22367" y="31511"/>
                  </a:lnTo>
                  <a:lnTo>
                    <a:pt x="22618" y="31532"/>
                  </a:lnTo>
                  <a:lnTo>
                    <a:pt x="22681" y="31574"/>
                  </a:lnTo>
                  <a:lnTo>
                    <a:pt x="22807" y="31616"/>
                  </a:lnTo>
                  <a:lnTo>
                    <a:pt x="22890" y="31658"/>
                  </a:lnTo>
                  <a:lnTo>
                    <a:pt x="25192" y="32725"/>
                  </a:lnTo>
                  <a:lnTo>
                    <a:pt x="25339" y="32913"/>
                  </a:lnTo>
                  <a:lnTo>
                    <a:pt x="25694" y="33206"/>
                  </a:lnTo>
                  <a:lnTo>
                    <a:pt x="26050" y="34985"/>
                  </a:lnTo>
                  <a:lnTo>
                    <a:pt x="26008" y="35738"/>
                  </a:lnTo>
                  <a:lnTo>
                    <a:pt x="25945" y="35864"/>
                  </a:lnTo>
                  <a:lnTo>
                    <a:pt x="25903" y="36010"/>
                  </a:lnTo>
                  <a:lnTo>
                    <a:pt x="25820" y="36136"/>
                  </a:lnTo>
                  <a:lnTo>
                    <a:pt x="25611" y="36240"/>
                  </a:lnTo>
                  <a:lnTo>
                    <a:pt x="25506" y="36366"/>
                  </a:lnTo>
                  <a:lnTo>
                    <a:pt x="25611" y="36554"/>
                  </a:lnTo>
                  <a:lnTo>
                    <a:pt x="27598" y="36031"/>
                  </a:lnTo>
                  <a:lnTo>
                    <a:pt x="27849" y="35947"/>
                  </a:lnTo>
                  <a:lnTo>
                    <a:pt x="27912" y="35654"/>
                  </a:lnTo>
                  <a:lnTo>
                    <a:pt x="28979" y="35340"/>
                  </a:lnTo>
                  <a:lnTo>
                    <a:pt x="29461" y="34985"/>
                  </a:lnTo>
                  <a:lnTo>
                    <a:pt x="29565" y="34901"/>
                  </a:lnTo>
                  <a:lnTo>
                    <a:pt x="29712" y="34880"/>
                  </a:lnTo>
                  <a:lnTo>
                    <a:pt x="29984" y="34650"/>
                  </a:lnTo>
                  <a:lnTo>
                    <a:pt x="30088" y="34545"/>
                  </a:lnTo>
                  <a:lnTo>
                    <a:pt x="30214" y="34483"/>
                  </a:lnTo>
                  <a:lnTo>
                    <a:pt x="30318" y="34378"/>
                  </a:lnTo>
                  <a:lnTo>
                    <a:pt x="30528" y="34357"/>
                  </a:lnTo>
                  <a:lnTo>
                    <a:pt x="32202" y="34378"/>
                  </a:lnTo>
                  <a:lnTo>
                    <a:pt x="32327" y="34252"/>
                  </a:lnTo>
                  <a:lnTo>
                    <a:pt x="32390" y="34252"/>
                  </a:lnTo>
                  <a:lnTo>
                    <a:pt x="32432" y="34190"/>
                  </a:lnTo>
                  <a:lnTo>
                    <a:pt x="32515" y="34190"/>
                  </a:lnTo>
                  <a:lnTo>
                    <a:pt x="32620" y="34231"/>
                  </a:lnTo>
                  <a:lnTo>
                    <a:pt x="32704" y="34169"/>
                  </a:lnTo>
                  <a:lnTo>
                    <a:pt x="32725" y="34085"/>
                  </a:lnTo>
                  <a:lnTo>
                    <a:pt x="32913" y="33876"/>
                  </a:lnTo>
                  <a:lnTo>
                    <a:pt x="32976" y="33855"/>
                  </a:lnTo>
                  <a:lnTo>
                    <a:pt x="33143" y="33667"/>
                  </a:lnTo>
                  <a:lnTo>
                    <a:pt x="33185" y="33541"/>
                  </a:lnTo>
                  <a:lnTo>
                    <a:pt x="33227" y="33415"/>
                  </a:lnTo>
                  <a:lnTo>
                    <a:pt x="33373" y="33332"/>
                  </a:lnTo>
                  <a:lnTo>
                    <a:pt x="33373" y="33227"/>
                  </a:lnTo>
                  <a:lnTo>
                    <a:pt x="33478" y="33102"/>
                  </a:lnTo>
                  <a:lnTo>
                    <a:pt x="33687" y="32871"/>
                  </a:lnTo>
                  <a:lnTo>
                    <a:pt x="33750" y="32767"/>
                  </a:lnTo>
                  <a:lnTo>
                    <a:pt x="33854" y="32662"/>
                  </a:lnTo>
                  <a:lnTo>
                    <a:pt x="33875" y="32662"/>
                  </a:lnTo>
                  <a:lnTo>
                    <a:pt x="33959" y="32704"/>
                  </a:lnTo>
                  <a:lnTo>
                    <a:pt x="34022" y="32788"/>
                  </a:lnTo>
                  <a:lnTo>
                    <a:pt x="34168" y="32767"/>
                  </a:lnTo>
                  <a:lnTo>
                    <a:pt x="34315" y="32809"/>
                  </a:lnTo>
                  <a:lnTo>
                    <a:pt x="34378" y="32767"/>
                  </a:lnTo>
                  <a:lnTo>
                    <a:pt x="34608" y="32976"/>
                  </a:lnTo>
                  <a:lnTo>
                    <a:pt x="34608" y="33143"/>
                  </a:lnTo>
                  <a:lnTo>
                    <a:pt x="34482" y="33876"/>
                  </a:lnTo>
                  <a:lnTo>
                    <a:pt x="34440" y="33959"/>
                  </a:lnTo>
                  <a:lnTo>
                    <a:pt x="34503" y="33959"/>
                  </a:lnTo>
                  <a:lnTo>
                    <a:pt x="34524" y="34043"/>
                  </a:lnTo>
                  <a:lnTo>
                    <a:pt x="34587" y="34085"/>
                  </a:lnTo>
                  <a:lnTo>
                    <a:pt x="34587" y="34190"/>
                  </a:lnTo>
                  <a:lnTo>
                    <a:pt x="34587" y="34252"/>
                  </a:lnTo>
                  <a:lnTo>
                    <a:pt x="34587" y="34294"/>
                  </a:lnTo>
                  <a:lnTo>
                    <a:pt x="34545" y="34357"/>
                  </a:lnTo>
                  <a:lnTo>
                    <a:pt x="34587" y="34378"/>
                  </a:lnTo>
                  <a:lnTo>
                    <a:pt x="34733" y="34399"/>
                  </a:lnTo>
                  <a:lnTo>
                    <a:pt x="34859" y="34378"/>
                  </a:lnTo>
                  <a:lnTo>
                    <a:pt x="34901" y="34462"/>
                  </a:lnTo>
                  <a:lnTo>
                    <a:pt x="34963" y="34483"/>
                  </a:lnTo>
                  <a:lnTo>
                    <a:pt x="35026" y="34399"/>
                  </a:lnTo>
                  <a:lnTo>
                    <a:pt x="35110" y="34462"/>
                  </a:lnTo>
                  <a:lnTo>
                    <a:pt x="35235" y="34441"/>
                  </a:lnTo>
                  <a:lnTo>
                    <a:pt x="35277" y="34336"/>
                  </a:lnTo>
                  <a:lnTo>
                    <a:pt x="35382" y="34231"/>
                  </a:lnTo>
                  <a:lnTo>
                    <a:pt x="35382" y="34231"/>
                  </a:lnTo>
                  <a:lnTo>
                    <a:pt x="35319" y="34336"/>
                  </a:lnTo>
                  <a:lnTo>
                    <a:pt x="35340" y="34336"/>
                  </a:lnTo>
                  <a:lnTo>
                    <a:pt x="35319" y="34378"/>
                  </a:lnTo>
                  <a:lnTo>
                    <a:pt x="35361" y="34399"/>
                  </a:lnTo>
                  <a:lnTo>
                    <a:pt x="35633" y="34336"/>
                  </a:lnTo>
                  <a:lnTo>
                    <a:pt x="35675" y="34252"/>
                  </a:lnTo>
                  <a:lnTo>
                    <a:pt x="35842" y="34252"/>
                  </a:lnTo>
                  <a:lnTo>
                    <a:pt x="35968" y="34127"/>
                  </a:lnTo>
                  <a:lnTo>
                    <a:pt x="36072" y="34085"/>
                  </a:lnTo>
                  <a:lnTo>
                    <a:pt x="36198" y="33918"/>
                  </a:lnTo>
                  <a:lnTo>
                    <a:pt x="36198" y="33980"/>
                  </a:lnTo>
                  <a:lnTo>
                    <a:pt x="36282" y="33939"/>
                  </a:lnTo>
                  <a:lnTo>
                    <a:pt x="36282" y="33980"/>
                  </a:lnTo>
                  <a:lnTo>
                    <a:pt x="36156" y="34127"/>
                  </a:lnTo>
                  <a:lnTo>
                    <a:pt x="36051" y="34148"/>
                  </a:lnTo>
                  <a:lnTo>
                    <a:pt x="35947" y="34294"/>
                  </a:lnTo>
                  <a:lnTo>
                    <a:pt x="36072" y="34336"/>
                  </a:lnTo>
                  <a:lnTo>
                    <a:pt x="36156" y="34231"/>
                  </a:lnTo>
                  <a:lnTo>
                    <a:pt x="36261" y="34231"/>
                  </a:lnTo>
                  <a:lnTo>
                    <a:pt x="36323" y="34273"/>
                  </a:lnTo>
                  <a:lnTo>
                    <a:pt x="36575" y="34294"/>
                  </a:lnTo>
                  <a:lnTo>
                    <a:pt x="36742" y="34294"/>
                  </a:lnTo>
                  <a:lnTo>
                    <a:pt x="36616" y="34357"/>
                  </a:lnTo>
                  <a:lnTo>
                    <a:pt x="36470" y="34378"/>
                  </a:lnTo>
                  <a:lnTo>
                    <a:pt x="36365" y="34399"/>
                  </a:lnTo>
                  <a:lnTo>
                    <a:pt x="36323" y="34483"/>
                  </a:lnTo>
                  <a:lnTo>
                    <a:pt x="36323" y="34545"/>
                  </a:lnTo>
                  <a:lnTo>
                    <a:pt x="36261" y="34483"/>
                  </a:lnTo>
                  <a:lnTo>
                    <a:pt x="36219" y="34378"/>
                  </a:lnTo>
                  <a:lnTo>
                    <a:pt x="36156" y="34357"/>
                  </a:lnTo>
                  <a:lnTo>
                    <a:pt x="35968" y="34399"/>
                  </a:lnTo>
                  <a:lnTo>
                    <a:pt x="35779" y="34545"/>
                  </a:lnTo>
                  <a:lnTo>
                    <a:pt x="35549" y="34587"/>
                  </a:lnTo>
                  <a:lnTo>
                    <a:pt x="35340" y="34713"/>
                  </a:lnTo>
                  <a:lnTo>
                    <a:pt x="35319" y="34817"/>
                  </a:lnTo>
                  <a:lnTo>
                    <a:pt x="35173" y="34922"/>
                  </a:lnTo>
                  <a:lnTo>
                    <a:pt x="35110" y="35110"/>
                  </a:lnTo>
                  <a:lnTo>
                    <a:pt x="35110" y="35236"/>
                  </a:lnTo>
                  <a:lnTo>
                    <a:pt x="35131" y="35340"/>
                  </a:lnTo>
                  <a:lnTo>
                    <a:pt x="35152" y="35445"/>
                  </a:lnTo>
                  <a:lnTo>
                    <a:pt x="35215" y="35424"/>
                  </a:lnTo>
                  <a:lnTo>
                    <a:pt x="35256" y="35445"/>
                  </a:lnTo>
                  <a:lnTo>
                    <a:pt x="35256" y="35592"/>
                  </a:lnTo>
                  <a:lnTo>
                    <a:pt x="35361" y="35654"/>
                  </a:lnTo>
                  <a:lnTo>
                    <a:pt x="35403" y="35612"/>
                  </a:lnTo>
                  <a:lnTo>
                    <a:pt x="35466" y="35654"/>
                  </a:lnTo>
                  <a:lnTo>
                    <a:pt x="35507" y="35612"/>
                  </a:lnTo>
                  <a:lnTo>
                    <a:pt x="35507" y="35508"/>
                  </a:lnTo>
                  <a:lnTo>
                    <a:pt x="35570" y="35487"/>
                  </a:lnTo>
                  <a:lnTo>
                    <a:pt x="35654" y="35487"/>
                  </a:lnTo>
                  <a:lnTo>
                    <a:pt x="35779" y="35382"/>
                  </a:lnTo>
                  <a:lnTo>
                    <a:pt x="35884" y="35340"/>
                  </a:lnTo>
                  <a:lnTo>
                    <a:pt x="36031" y="35131"/>
                  </a:lnTo>
                  <a:lnTo>
                    <a:pt x="36219" y="35006"/>
                  </a:lnTo>
                  <a:lnTo>
                    <a:pt x="36177" y="34964"/>
                  </a:lnTo>
                  <a:lnTo>
                    <a:pt x="36240" y="34817"/>
                  </a:lnTo>
                  <a:lnTo>
                    <a:pt x="36323" y="34817"/>
                  </a:lnTo>
                  <a:lnTo>
                    <a:pt x="36386" y="34755"/>
                  </a:lnTo>
                  <a:lnTo>
                    <a:pt x="36428" y="34755"/>
                  </a:lnTo>
                  <a:lnTo>
                    <a:pt x="36491" y="34880"/>
                  </a:lnTo>
                  <a:lnTo>
                    <a:pt x="36637" y="34901"/>
                  </a:lnTo>
                  <a:lnTo>
                    <a:pt x="36637" y="34859"/>
                  </a:lnTo>
                  <a:lnTo>
                    <a:pt x="36721" y="34859"/>
                  </a:lnTo>
                  <a:lnTo>
                    <a:pt x="36909" y="34755"/>
                  </a:lnTo>
                  <a:lnTo>
                    <a:pt x="37077" y="34692"/>
                  </a:lnTo>
                  <a:lnTo>
                    <a:pt x="37286" y="34650"/>
                  </a:lnTo>
                  <a:lnTo>
                    <a:pt x="37391" y="34650"/>
                  </a:lnTo>
                  <a:lnTo>
                    <a:pt x="37663" y="34483"/>
                  </a:lnTo>
                  <a:lnTo>
                    <a:pt x="37809" y="34441"/>
                  </a:lnTo>
                  <a:lnTo>
                    <a:pt x="37914" y="34441"/>
                  </a:lnTo>
                  <a:lnTo>
                    <a:pt x="37997" y="34462"/>
                  </a:lnTo>
                  <a:lnTo>
                    <a:pt x="38081" y="34399"/>
                  </a:lnTo>
                  <a:lnTo>
                    <a:pt x="38018" y="34357"/>
                  </a:lnTo>
                  <a:lnTo>
                    <a:pt x="37935" y="34357"/>
                  </a:lnTo>
                  <a:lnTo>
                    <a:pt x="37830" y="34294"/>
                  </a:lnTo>
                  <a:lnTo>
                    <a:pt x="37872" y="34294"/>
                  </a:lnTo>
                  <a:lnTo>
                    <a:pt x="37956" y="34273"/>
                  </a:lnTo>
                  <a:lnTo>
                    <a:pt x="37956" y="34231"/>
                  </a:lnTo>
                  <a:lnTo>
                    <a:pt x="37663" y="34169"/>
                  </a:lnTo>
                  <a:lnTo>
                    <a:pt x="37537" y="34148"/>
                  </a:lnTo>
                  <a:lnTo>
                    <a:pt x="37558" y="34085"/>
                  </a:lnTo>
                  <a:lnTo>
                    <a:pt x="37537" y="33980"/>
                  </a:lnTo>
                  <a:lnTo>
                    <a:pt x="37370" y="34085"/>
                  </a:lnTo>
                  <a:lnTo>
                    <a:pt x="37349" y="34148"/>
                  </a:lnTo>
                  <a:lnTo>
                    <a:pt x="37160" y="34106"/>
                  </a:lnTo>
                  <a:lnTo>
                    <a:pt x="37139" y="34064"/>
                  </a:lnTo>
                  <a:lnTo>
                    <a:pt x="36993" y="34022"/>
                  </a:lnTo>
                  <a:lnTo>
                    <a:pt x="36930" y="34043"/>
                  </a:lnTo>
                  <a:lnTo>
                    <a:pt x="36826" y="33980"/>
                  </a:lnTo>
                  <a:lnTo>
                    <a:pt x="36637" y="33980"/>
                  </a:lnTo>
                  <a:lnTo>
                    <a:pt x="36491" y="33876"/>
                  </a:lnTo>
                  <a:lnTo>
                    <a:pt x="36616" y="33834"/>
                  </a:lnTo>
                  <a:lnTo>
                    <a:pt x="36637" y="33750"/>
                  </a:lnTo>
                  <a:lnTo>
                    <a:pt x="36491" y="33750"/>
                  </a:lnTo>
                  <a:lnTo>
                    <a:pt x="36428" y="33708"/>
                  </a:lnTo>
                  <a:lnTo>
                    <a:pt x="36323" y="33708"/>
                  </a:lnTo>
                  <a:lnTo>
                    <a:pt x="36282" y="33541"/>
                  </a:lnTo>
                  <a:lnTo>
                    <a:pt x="36219" y="33499"/>
                  </a:lnTo>
                  <a:lnTo>
                    <a:pt x="36219" y="33332"/>
                  </a:lnTo>
                  <a:lnTo>
                    <a:pt x="36261" y="33227"/>
                  </a:lnTo>
                  <a:lnTo>
                    <a:pt x="36177" y="33143"/>
                  </a:lnTo>
                  <a:lnTo>
                    <a:pt x="36261" y="33039"/>
                  </a:lnTo>
                  <a:lnTo>
                    <a:pt x="36261" y="32997"/>
                  </a:lnTo>
                  <a:lnTo>
                    <a:pt x="36051" y="32997"/>
                  </a:lnTo>
                  <a:lnTo>
                    <a:pt x="36114" y="32913"/>
                  </a:lnTo>
                  <a:lnTo>
                    <a:pt x="36198" y="32913"/>
                  </a:lnTo>
                  <a:lnTo>
                    <a:pt x="36365" y="32620"/>
                  </a:lnTo>
                  <a:lnTo>
                    <a:pt x="36470" y="32558"/>
                  </a:lnTo>
                  <a:lnTo>
                    <a:pt x="36428" y="32474"/>
                  </a:lnTo>
                  <a:lnTo>
                    <a:pt x="36365" y="32474"/>
                  </a:lnTo>
                  <a:lnTo>
                    <a:pt x="36323" y="32411"/>
                  </a:lnTo>
                  <a:lnTo>
                    <a:pt x="36219" y="32411"/>
                  </a:lnTo>
                  <a:lnTo>
                    <a:pt x="36114" y="32495"/>
                  </a:lnTo>
                  <a:lnTo>
                    <a:pt x="35989" y="32558"/>
                  </a:lnTo>
                  <a:lnTo>
                    <a:pt x="35947" y="32474"/>
                  </a:lnTo>
                  <a:lnTo>
                    <a:pt x="35905" y="32369"/>
                  </a:lnTo>
                  <a:lnTo>
                    <a:pt x="35675" y="32307"/>
                  </a:lnTo>
                  <a:lnTo>
                    <a:pt x="35528" y="32286"/>
                  </a:lnTo>
                  <a:lnTo>
                    <a:pt x="35361" y="32307"/>
                  </a:lnTo>
                  <a:lnTo>
                    <a:pt x="35528" y="32244"/>
                  </a:lnTo>
                  <a:lnTo>
                    <a:pt x="35654" y="32265"/>
                  </a:lnTo>
                  <a:lnTo>
                    <a:pt x="35779" y="32244"/>
                  </a:lnTo>
                  <a:lnTo>
                    <a:pt x="35863" y="32181"/>
                  </a:lnTo>
                  <a:lnTo>
                    <a:pt x="35989" y="32244"/>
                  </a:lnTo>
                  <a:lnTo>
                    <a:pt x="36093" y="32307"/>
                  </a:lnTo>
                  <a:lnTo>
                    <a:pt x="36219" y="32307"/>
                  </a:lnTo>
                  <a:lnTo>
                    <a:pt x="36386" y="32202"/>
                  </a:lnTo>
                  <a:lnTo>
                    <a:pt x="36470" y="32202"/>
                  </a:lnTo>
                  <a:lnTo>
                    <a:pt x="36575" y="32097"/>
                  </a:lnTo>
                  <a:lnTo>
                    <a:pt x="36700" y="32076"/>
                  </a:lnTo>
                  <a:lnTo>
                    <a:pt x="36784" y="31867"/>
                  </a:lnTo>
                  <a:lnTo>
                    <a:pt x="36721" y="31825"/>
                  </a:lnTo>
                  <a:lnTo>
                    <a:pt x="36805" y="31783"/>
                  </a:lnTo>
                  <a:lnTo>
                    <a:pt x="36742" y="31721"/>
                  </a:lnTo>
                  <a:lnTo>
                    <a:pt x="36616" y="31658"/>
                  </a:lnTo>
                  <a:lnTo>
                    <a:pt x="36533" y="31658"/>
                  </a:lnTo>
                  <a:lnTo>
                    <a:pt x="36575" y="31637"/>
                  </a:lnTo>
                  <a:lnTo>
                    <a:pt x="36575" y="31616"/>
                  </a:lnTo>
                  <a:lnTo>
                    <a:pt x="36742" y="31637"/>
                  </a:lnTo>
                  <a:lnTo>
                    <a:pt x="36742" y="31574"/>
                  </a:lnTo>
                  <a:lnTo>
                    <a:pt x="36512" y="31449"/>
                  </a:lnTo>
                  <a:lnTo>
                    <a:pt x="36303" y="31365"/>
                  </a:lnTo>
                  <a:lnTo>
                    <a:pt x="35905" y="31365"/>
                  </a:lnTo>
                  <a:lnTo>
                    <a:pt x="35800" y="31428"/>
                  </a:lnTo>
                  <a:lnTo>
                    <a:pt x="35675" y="31428"/>
                  </a:lnTo>
                  <a:lnTo>
                    <a:pt x="35319" y="31553"/>
                  </a:lnTo>
                  <a:lnTo>
                    <a:pt x="35026" y="31616"/>
                  </a:lnTo>
                  <a:lnTo>
                    <a:pt x="34859" y="31679"/>
                  </a:lnTo>
                  <a:lnTo>
                    <a:pt x="34712" y="31721"/>
                  </a:lnTo>
                  <a:lnTo>
                    <a:pt x="34440" y="31867"/>
                  </a:lnTo>
                  <a:lnTo>
                    <a:pt x="34064" y="32139"/>
                  </a:lnTo>
                  <a:lnTo>
                    <a:pt x="33771" y="32390"/>
                  </a:lnTo>
                  <a:lnTo>
                    <a:pt x="33666" y="32453"/>
                  </a:lnTo>
                  <a:lnTo>
                    <a:pt x="33541" y="32579"/>
                  </a:lnTo>
                  <a:lnTo>
                    <a:pt x="33373" y="32767"/>
                  </a:lnTo>
                  <a:lnTo>
                    <a:pt x="33185" y="32892"/>
                  </a:lnTo>
                  <a:lnTo>
                    <a:pt x="32934" y="33018"/>
                  </a:lnTo>
                  <a:lnTo>
                    <a:pt x="32641" y="33143"/>
                  </a:lnTo>
                  <a:lnTo>
                    <a:pt x="32515" y="33143"/>
                  </a:lnTo>
                  <a:lnTo>
                    <a:pt x="32704" y="33102"/>
                  </a:lnTo>
                  <a:lnTo>
                    <a:pt x="33018" y="32976"/>
                  </a:lnTo>
                  <a:lnTo>
                    <a:pt x="33038" y="32892"/>
                  </a:lnTo>
                  <a:lnTo>
                    <a:pt x="33290" y="32725"/>
                  </a:lnTo>
                  <a:lnTo>
                    <a:pt x="33373" y="32599"/>
                  </a:lnTo>
                  <a:lnTo>
                    <a:pt x="33436" y="32453"/>
                  </a:lnTo>
                  <a:lnTo>
                    <a:pt x="33541" y="32411"/>
                  </a:lnTo>
                  <a:lnTo>
                    <a:pt x="33666" y="32286"/>
                  </a:lnTo>
                  <a:lnTo>
                    <a:pt x="33813" y="32202"/>
                  </a:lnTo>
                  <a:lnTo>
                    <a:pt x="33875" y="31993"/>
                  </a:lnTo>
                  <a:lnTo>
                    <a:pt x="34106" y="31888"/>
                  </a:lnTo>
                  <a:lnTo>
                    <a:pt x="34231" y="31679"/>
                  </a:lnTo>
                  <a:lnTo>
                    <a:pt x="34294" y="31658"/>
                  </a:lnTo>
                  <a:lnTo>
                    <a:pt x="34315" y="31595"/>
                  </a:lnTo>
                  <a:lnTo>
                    <a:pt x="34440" y="31532"/>
                  </a:lnTo>
                  <a:lnTo>
                    <a:pt x="34545" y="31491"/>
                  </a:lnTo>
                  <a:lnTo>
                    <a:pt x="34608" y="31386"/>
                  </a:lnTo>
                  <a:lnTo>
                    <a:pt x="34712" y="31344"/>
                  </a:lnTo>
                  <a:lnTo>
                    <a:pt x="34754" y="31386"/>
                  </a:lnTo>
                  <a:lnTo>
                    <a:pt x="34838" y="31365"/>
                  </a:lnTo>
                  <a:lnTo>
                    <a:pt x="34922" y="31239"/>
                  </a:lnTo>
                  <a:lnTo>
                    <a:pt x="35131" y="31239"/>
                  </a:lnTo>
                  <a:lnTo>
                    <a:pt x="35235" y="31177"/>
                  </a:lnTo>
                  <a:lnTo>
                    <a:pt x="35424" y="31177"/>
                  </a:lnTo>
                  <a:lnTo>
                    <a:pt x="35487" y="31072"/>
                  </a:lnTo>
                  <a:lnTo>
                    <a:pt x="35528" y="30946"/>
                  </a:lnTo>
                  <a:lnTo>
                    <a:pt x="35570" y="30905"/>
                  </a:lnTo>
                  <a:lnTo>
                    <a:pt x="35570" y="30821"/>
                  </a:lnTo>
                  <a:lnTo>
                    <a:pt x="35696" y="30758"/>
                  </a:lnTo>
                  <a:lnTo>
                    <a:pt x="35905" y="30591"/>
                  </a:lnTo>
                  <a:lnTo>
                    <a:pt x="36010" y="30549"/>
                  </a:lnTo>
                  <a:lnTo>
                    <a:pt x="36072" y="30507"/>
                  </a:lnTo>
                  <a:lnTo>
                    <a:pt x="36010" y="30444"/>
                  </a:lnTo>
                  <a:lnTo>
                    <a:pt x="36072" y="30382"/>
                  </a:lnTo>
                  <a:lnTo>
                    <a:pt x="36156" y="30319"/>
                  </a:lnTo>
                  <a:lnTo>
                    <a:pt x="36261" y="30423"/>
                  </a:lnTo>
                  <a:lnTo>
                    <a:pt x="36386" y="30486"/>
                  </a:lnTo>
                  <a:lnTo>
                    <a:pt x="36616" y="30444"/>
                  </a:lnTo>
                  <a:lnTo>
                    <a:pt x="36805" y="30528"/>
                  </a:lnTo>
                  <a:lnTo>
                    <a:pt x="36888" y="30528"/>
                  </a:lnTo>
                  <a:lnTo>
                    <a:pt x="36951" y="30549"/>
                  </a:lnTo>
                  <a:lnTo>
                    <a:pt x="37098" y="30486"/>
                  </a:lnTo>
                  <a:lnTo>
                    <a:pt x="37160" y="30549"/>
                  </a:lnTo>
                  <a:lnTo>
                    <a:pt x="37265" y="30549"/>
                  </a:lnTo>
                  <a:lnTo>
                    <a:pt x="37349" y="30507"/>
                  </a:lnTo>
                  <a:lnTo>
                    <a:pt x="37474" y="30591"/>
                  </a:lnTo>
                  <a:lnTo>
                    <a:pt x="37663" y="30612"/>
                  </a:lnTo>
                  <a:lnTo>
                    <a:pt x="37746" y="30570"/>
                  </a:lnTo>
                  <a:lnTo>
                    <a:pt x="37788" y="30570"/>
                  </a:lnTo>
                  <a:lnTo>
                    <a:pt x="37893" y="30633"/>
                  </a:lnTo>
                  <a:lnTo>
                    <a:pt x="38039" y="30674"/>
                  </a:lnTo>
                  <a:lnTo>
                    <a:pt x="38081" y="30633"/>
                  </a:lnTo>
                  <a:lnTo>
                    <a:pt x="38248" y="30716"/>
                  </a:lnTo>
                  <a:lnTo>
                    <a:pt x="38311" y="30716"/>
                  </a:lnTo>
                  <a:lnTo>
                    <a:pt x="38416" y="30674"/>
                  </a:lnTo>
                  <a:lnTo>
                    <a:pt x="38500" y="30695"/>
                  </a:lnTo>
                  <a:lnTo>
                    <a:pt x="38479" y="30737"/>
                  </a:lnTo>
                  <a:lnTo>
                    <a:pt x="38583" y="30779"/>
                  </a:lnTo>
                  <a:lnTo>
                    <a:pt x="38834" y="30695"/>
                  </a:lnTo>
                  <a:lnTo>
                    <a:pt x="38897" y="30695"/>
                  </a:lnTo>
                  <a:lnTo>
                    <a:pt x="39023" y="30633"/>
                  </a:lnTo>
                  <a:lnTo>
                    <a:pt x="39085" y="30674"/>
                  </a:lnTo>
                  <a:lnTo>
                    <a:pt x="39253" y="30674"/>
                  </a:lnTo>
                  <a:lnTo>
                    <a:pt x="39336" y="30716"/>
                  </a:lnTo>
                  <a:lnTo>
                    <a:pt x="39441" y="30674"/>
                  </a:lnTo>
                  <a:lnTo>
                    <a:pt x="39462" y="30591"/>
                  </a:lnTo>
                  <a:lnTo>
                    <a:pt x="39608" y="30591"/>
                  </a:lnTo>
                  <a:lnTo>
                    <a:pt x="39671" y="30528"/>
                  </a:lnTo>
                  <a:lnTo>
                    <a:pt x="39734" y="30570"/>
                  </a:lnTo>
                  <a:lnTo>
                    <a:pt x="39818" y="30465"/>
                  </a:lnTo>
                  <a:lnTo>
                    <a:pt x="39922" y="30402"/>
                  </a:lnTo>
                  <a:lnTo>
                    <a:pt x="39943" y="30361"/>
                  </a:lnTo>
                  <a:lnTo>
                    <a:pt x="40048" y="30382"/>
                  </a:lnTo>
                  <a:lnTo>
                    <a:pt x="40132" y="30214"/>
                  </a:lnTo>
                  <a:lnTo>
                    <a:pt x="40132" y="30110"/>
                  </a:lnTo>
                  <a:lnTo>
                    <a:pt x="40194" y="30110"/>
                  </a:lnTo>
                  <a:lnTo>
                    <a:pt x="40278" y="30047"/>
                  </a:lnTo>
                  <a:lnTo>
                    <a:pt x="40299" y="29963"/>
                  </a:lnTo>
                  <a:lnTo>
                    <a:pt x="40257" y="29942"/>
                  </a:lnTo>
                  <a:lnTo>
                    <a:pt x="40278" y="29879"/>
                  </a:lnTo>
                  <a:lnTo>
                    <a:pt x="40383" y="29879"/>
                  </a:lnTo>
                  <a:lnTo>
                    <a:pt x="40487" y="29858"/>
                  </a:lnTo>
                  <a:lnTo>
                    <a:pt x="40487" y="29775"/>
                  </a:lnTo>
                  <a:lnTo>
                    <a:pt x="40508" y="29754"/>
                  </a:lnTo>
                  <a:lnTo>
                    <a:pt x="40571" y="29838"/>
                  </a:lnTo>
                  <a:lnTo>
                    <a:pt x="40696" y="29858"/>
                  </a:lnTo>
                  <a:lnTo>
                    <a:pt x="40801" y="29775"/>
                  </a:lnTo>
                  <a:lnTo>
                    <a:pt x="40822" y="29838"/>
                  </a:lnTo>
                  <a:lnTo>
                    <a:pt x="40906" y="29838"/>
                  </a:lnTo>
                  <a:lnTo>
                    <a:pt x="40989" y="29775"/>
                  </a:lnTo>
                  <a:lnTo>
                    <a:pt x="41031" y="29838"/>
                  </a:lnTo>
                  <a:lnTo>
                    <a:pt x="41136" y="29796"/>
                  </a:lnTo>
                  <a:lnTo>
                    <a:pt x="41178" y="29754"/>
                  </a:lnTo>
                  <a:lnTo>
                    <a:pt x="41241" y="29754"/>
                  </a:lnTo>
                  <a:lnTo>
                    <a:pt x="41324" y="29649"/>
                  </a:lnTo>
                  <a:lnTo>
                    <a:pt x="41387" y="29649"/>
                  </a:lnTo>
                  <a:lnTo>
                    <a:pt x="41492" y="29545"/>
                  </a:lnTo>
                  <a:lnTo>
                    <a:pt x="41617" y="29545"/>
                  </a:lnTo>
                  <a:lnTo>
                    <a:pt x="41764" y="29440"/>
                  </a:lnTo>
                  <a:lnTo>
                    <a:pt x="41826" y="29356"/>
                  </a:lnTo>
                  <a:lnTo>
                    <a:pt x="41910" y="29356"/>
                  </a:lnTo>
                  <a:lnTo>
                    <a:pt x="41931" y="29252"/>
                  </a:lnTo>
                  <a:lnTo>
                    <a:pt x="41973" y="29147"/>
                  </a:lnTo>
                  <a:lnTo>
                    <a:pt x="41910" y="29126"/>
                  </a:lnTo>
                  <a:lnTo>
                    <a:pt x="41805" y="29147"/>
                  </a:lnTo>
                  <a:lnTo>
                    <a:pt x="41722" y="29105"/>
                  </a:lnTo>
                  <a:lnTo>
                    <a:pt x="41764" y="29105"/>
                  </a:lnTo>
                  <a:lnTo>
                    <a:pt x="41868" y="29126"/>
                  </a:lnTo>
                  <a:lnTo>
                    <a:pt x="41952" y="29105"/>
                  </a:lnTo>
                  <a:lnTo>
                    <a:pt x="41868" y="29001"/>
                  </a:lnTo>
                  <a:lnTo>
                    <a:pt x="41764" y="29001"/>
                  </a:lnTo>
                  <a:lnTo>
                    <a:pt x="41617" y="28917"/>
                  </a:lnTo>
                  <a:lnTo>
                    <a:pt x="41554" y="28812"/>
                  </a:lnTo>
                  <a:lnTo>
                    <a:pt x="41554" y="28812"/>
                  </a:lnTo>
                  <a:lnTo>
                    <a:pt x="41701" y="28896"/>
                  </a:lnTo>
                  <a:lnTo>
                    <a:pt x="41805" y="28833"/>
                  </a:lnTo>
                  <a:lnTo>
                    <a:pt x="41826" y="28729"/>
                  </a:lnTo>
                  <a:lnTo>
                    <a:pt x="41910" y="28708"/>
                  </a:lnTo>
                  <a:lnTo>
                    <a:pt x="41952" y="28603"/>
                  </a:lnTo>
                  <a:lnTo>
                    <a:pt x="41764" y="28540"/>
                  </a:lnTo>
                  <a:lnTo>
                    <a:pt x="41847" y="28478"/>
                  </a:lnTo>
                  <a:lnTo>
                    <a:pt x="41931" y="28498"/>
                  </a:lnTo>
                  <a:lnTo>
                    <a:pt x="42015" y="28415"/>
                  </a:lnTo>
                  <a:lnTo>
                    <a:pt x="41973" y="28331"/>
                  </a:lnTo>
                  <a:lnTo>
                    <a:pt x="41826" y="28268"/>
                  </a:lnTo>
                  <a:lnTo>
                    <a:pt x="41805" y="28164"/>
                  </a:lnTo>
                  <a:lnTo>
                    <a:pt x="41847" y="28122"/>
                  </a:lnTo>
                  <a:lnTo>
                    <a:pt x="41952" y="28185"/>
                  </a:lnTo>
                  <a:lnTo>
                    <a:pt x="41931" y="28101"/>
                  </a:lnTo>
                  <a:lnTo>
                    <a:pt x="41764" y="28017"/>
                  </a:lnTo>
                  <a:lnTo>
                    <a:pt x="41617" y="28017"/>
                  </a:lnTo>
                  <a:lnTo>
                    <a:pt x="41638" y="27954"/>
                  </a:lnTo>
                  <a:lnTo>
                    <a:pt x="41701" y="27913"/>
                  </a:lnTo>
                  <a:lnTo>
                    <a:pt x="41659" y="27871"/>
                  </a:lnTo>
                  <a:lnTo>
                    <a:pt x="41533" y="27871"/>
                  </a:lnTo>
                  <a:lnTo>
                    <a:pt x="41387" y="27954"/>
                  </a:lnTo>
                  <a:lnTo>
                    <a:pt x="41345" y="28059"/>
                  </a:lnTo>
                  <a:lnTo>
                    <a:pt x="41303" y="28101"/>
                  </a:lnTo>
                  <a:lnTo>
                    <a:pt x="41241" y="27996"/>
                  </a:lnTo>
                  <a:lnTo>
                    <a:pt x="41094" y="27996"/>
                  </a:lnTo>
                  <a:lnTo>
                    <a:pt x="41157" y="27913"/>
                  </a:lnTo>
                  <a:lnTo>
                    <a:pt x="41220" y="27913"/>
                  </a:lnTo>
                  <a:lnTo>
                    <a:pt x="41345" y="27808"/>
                  </a:lnTo>
                  <a:lnTo>
                    <a:pt x="41387" y="27703"/>
                  </a:lnTo>
                  <a:lnTo>
                    <a:pt x="41303" y="27536"/>
                  </a:lnTo>
                  <a:lnTo>
                    <a:pt x="41115" y="27473"/>
                  </a:lnTo>
                  <a:lnTo>
                    <a:pt x="40885" y="27494"/>
                  </a:lnTo>
                  <a:lnTo>
                    <a:pt x="40801" y="27536"/>
                  </a:lnTo>
                  <a:lnTo>
                    <a:pt x="40822" y="27557"/>
                  </a:lnTo>
                  <a:lnTo>
                    <a:pt x="40969" y="27557"/>
                  </a:lnTo>
                  <a:lnTo>
                    <a:pt x="41010" y="27578"/>
                  </a:lnTo>
                  <a:lnTo>
                    <a:pt x="40885" y="27578"/>
                  </a:lnTo>
                  <a:lnTo>
                    <a:pt x="40717" y="27557"/>
                  </a:lnTo>
                  <a:lnTo>
                    <a:pt x="40550" y="27641"/>
                  </a:lnTo>
                  <a:lnTo>
                    <a:pt x="40404" y="27661"/>
                  </a:lnTo>
                  <a:lnTo>
                    <a:pt x="40299" y="27787"/>
                  </a:lnTo>
                  <a:lnTo>
                    <a:pt x="40257" y="27892"/>
                  </a:lnTo>
                  <a:lnTo>
                    <a:pt x="40173" y="27892"/>
                  </a:lnTo>
                  <a:lnTo>
                    <a:pt x="40048" y="27996"/>
                  </a:lnTo>
                  <a:lnTo>
                    <a:pt x="39860" y="27996"/>
                  </a:lnTo>
                  <a:lnTo>
                    <a:pt x="39755" y="28205"/>
                  </a:lnTo>
                  <a:lnTo>
                    <a:pt x="39671" y="28205"/>
                  </a:lnTo>
                  <a:lnTo>
                    <a:pt x="39629" y="28268"/>
                  </a:lnTo>
                  <a:lnTo>
                    <a:pt x="39567" y="28268"/>
                  </a:lnTo>
                  <a:lnTo>
                    <a:pt x="39525" y="28185"/>
                  </a:lnTo>
                  <a:lnTo>
                    <a:pt x="39608" y="28101"/>
                  </a:lnTo>
                  <a:lnTo>
                    <a:pt x="39671" y="28122"/>
                  </a:lnTo>
                  <a:lnTo>
                    <a:pt x="39713" y="28059"/>
                  </a:lnTo>
                  <a:lnTo>
                    <a:pt x="39462" y="27871"/>
                  </a:lnTo>
                  <a:lnTo>
                    <a:pt x="39441" y="27808"/>
                  </a:lnTo>
                  <a:lnTo>
                    <a:pt x="39357" y="27787"/>
                  </a:lnTo>
                  <a:lnTo>
                    <a:pt x="39399" y="27745"/>
                  </a:lnTo>
                  <a:lnTo>
                    <a:pt x="39399" y="27641"/>
                  </a:lnTo>
                  <a:lnTo>
                    <a:pt x="39525" y="27850"/>
                  </a:lnTo>
                  <a:lnTo>
                    <a:pt x="39734" y="27975"/>
                  </a:lnTo>
                  <a:lnTo>
                    <a:pt x="39776" y="27913"/>
                  </a:lnTo>
                  <a:lnTo>
                    <a:pt x="39818" y="27808"/>
                  </a:lnTo>
                  <a:lnTo>
                    <a:pt x="39943" y="27808"/>
                  </a:lnTo>
                  <a:lnTo>
                    <a:pt x="40027" y="27745"/>
                  </a:lnTo>
                  <a:lnTo>
                    <a:pt x="40194" y="27641"/>
                  </a:lnTo>
                  <a:lnTo>
                    <a:pt x="40404" y="27578"/>
                  </a:lnTo>
                  <a:lnTo>
                    <a:pt x="40613" y="27557"/>
                  </a:lnTo>
                  <a:lnTo>
                    <a:pt x="40592" y="27494"/>
                  </a:lnTo>
                  <a:lnTo>
                    <a:pt x="40508" y="27473"/>
                  </a:lnTo>
                  <a:lnTo>
                    <a:pt x="40613" y="27473"/>
                  </a:lnTo>
                  <a:lnTo>
                    <a:pt x="40717" y="27369"/>
                  </a:lnTo>
                  <a:lnTo>
                    <a:pt x="40906" y="27285"/>
                  </a:lnTo>
                  <a:lnTo>
                    <a:pt x="40969" y="27348"/>
                  </a:lnTo>
                  <a:lnTo>
                    <a:pt x="41199" y="27285"/>
                  </a:lnTo>
                  <a:lnTo>
                    <a:pt x="41199" y="27243"/>
                  </a:lnTo>
                  <a:lnTo>
                    <a:pt x="41387" y="27222"/>
                  </a:lnTo>
                  <a:lnTo>
                    <a:pt x="41282" y="27117"/>
                  </a:lnTo>
                  <a:lnTo>
                    <a:pt x="41010" y="27034"/>
                  </a:lnTo>
                  <a:lnTo>
                    <a:pt x="41073" y="26971"/>
                  </a:lnTo>
                  <a:lnTo>
                    <a:pt x="41136" y="26971"/>
                  </a:lnTo>
                  <a:lnTo>
                    <a:pt x="41199" y="26866"/>
                  </a:lnTo>
                  <a:lnTo>
                    <a:pt x="41115" y="26845"/>
                  </a:lnTo>
                  <a:lnTo>
                    <a:pt x="40969" y="26908"/>
                  </a:lnTo>
                  <a:lnTo>
                    <a:pt x="40885" y="27013"/>
                  </a:lnTo>
                  <a:lnTo>
                    <a:pt x="40759" y="26929"/>
                  </a:lnTo>
                  <a:lnTo>
                    <a:pt x="40613" y="26950"/>
                  </a:lnTo>
                  <a:lnTo>
                    <a:pt x="40592" y="26866"/>
                  </a:lnTo>
                  <a:lnTo>
                    <a:pt x="40676" y="26845"/>
                  </a:lnTo>
                  <a:lnTo>
                    <a:pt x="40676" y="26657"/>
                  </a:lnTo>
                  <a:lnTo>
                    <a:pt x="40696" y="26615"/>
                  </a:lnTo>
                  <a:lnTo>
                    <a:pt x="40550" y="26720"/>
                  </a:lnTo>
                  <a:lnTo>
                    <a:pt x="40550" y="26657"/>
                  </a:lnTo>
                  <a:lnTo>
                    <a:pt x="40592" y="26615"/>
                  </a:lnTo>
                  <a:lnTo>
                    <a:pt x="40550" y="26594"/>
                  </a:lnTo>
                  <a:lnTo>
                    <a:pt x="40341" y="26762"/>
                  </a:lnTo>
                  <a:lnTo>
                    <a:pt x="40257" y="26845"/>
                  </a:lnTo>
                  <a:lnTo>
                    <a:pt x="40194" y="26845"/>
                  </a:lnTo>
                  <a:lnTo>
                    <a:pt x="40278" y="26762"/>
                  </a:lnTo>
                  <a:lnTo>
                    <a:pt x="40445" y="26636"/>
                  </a:lnTo>
                  <a:lnTo>
                    <a:pt x="40383" y="26594"/>
                  </a:lnTo>
                  <a:lnTo>
                    <a:pt x="40236" y="26657"/>
                  </a:lnTo>
                  <a:lnTo>
                    <a:pt x="40194" y="26636"/>
                  </a:lnTo>
                  <a:lnTo>
                    <a:pt x="40257" y="26594"/>
                  </a:lnTo>
                  <a:lnTo>
                    <a:pt x="40341" y="26532"/>
                  </a:lnTo>
                  <a:lnTo>
                    <a:pt x="40341" y="26490"/>
                  </a:lnTo>
                  <a:lnTo>
                    <a:pt x="40194" y="26511"/>
                  </a:lnTo>
                  <a:lnTo>
                    <a:pt x="40090" y="26615"/>
                  </a:lnTo>
                  <a:lnTo>
                    <a:pt x="39985" y="26741"/>
                  </a:lnTo>
                  <a:lnTo>
                    <a:pt x="39943" y="26720"/>
                  </a:lnTo>
                  <a:lnTo>
                    <a:pt x="39985" y="26615"/>
                  </a:lnTo>
                  <a:lnTo>
                    <a:pt x="40090" y="26532"/>
                  </a:lnTo>
                  <a:lnTo>
                    <a:pt x="40090" y="26490"/>
                  </a:lnTo>
                  <a:lnTo>
                    <a:pt x="40027" y="26490"/>
                  </a:lnTo>
                  <a:lnTo>
                    <a:pt x="39818" y="26699"/>
                  </a:lnTo>
                  <a:lnTo>
                    <a:pt x="39713" y="26720"/>
                  </a:lnTo>
                  <a:lnTo>
                    <a:pt x="39608" y="26636"/>
                  </a:lnTo>
                  <a:lnTo>
                    <a:pt x="39734" y="26657"/>
                  </a:lnTo>
                  <a:lnTo>
                    <a:pt x="39839" y="26594"/>
                  </a:lnTo>
                  <a:lnTo>
                    <a:pt x="40027" y="26343"/>
                  </a:lnTo>
                  <a:lnTo>
                    <a:pt x="40152" y="26281"/>
                  </a:lnTo>
                  <a:lnTo>
                    <a:pt x="40069" y="26197"/>
                  </a:lnTo>
                  <a:lnTo>
                    <a:pt x="40090" y="26092"/>
                  </a:lnTo>
                  <a:lnTo>
                    <a:pt x="40069" y="26071"/>
                  </a:lnTo>
                  <a:lnTo>
                    <a:pt x="39964" y="26218"/>
                  </a:lnTo>
                  <a:lnTo>
                    <a:pt x="39922" y="26218"/>
                  </a:lnTo>
                  <a:lnTo>
                    <a:pt x="39922" y="26176"/>
                  </a:lnTo>
                  <a:lnTo>
                    <a:pt x="39964" y="26092"/>
                  </a:lnTo>
                  <a:lnTo>
                    <a:pt x="39964" y="25925"/>
                  </a:lnTo>
                  <a:lnTo>
                    <a:pt x="39880" y="25904"/>
                  </a:lnTo>
                  <a:lnTo>
                    <a:pt x="39860" y="25883"/>
                  </a:lnTo>
                  <a:lnTo>
                    <a:pt x="39755" y="25967"/>
                  </a:lnTo>
                  <a:lnTo>
                    <a:pt x="39734" y="25904"/>
                  </a:lnTo>
                  <a:lnTo>
                    <a:pt x="39755" y="25820"/>
                  </a:lnTo>
                  <a:lnTo>
                    <a:pt x="39734" y="25799"/>
                  </a:lnTo>
                  <a:lnTo>
                    <a:pt x="39650" y="25799"/>
                  </a:lnTo>
                  <a:lnTo>
                    <a:pt x="39713" y="25757"/>
                  </a:lnTo>
                  <a:lnTo>
                    <a:pt x="39650" y="25695"/>
                  </a:lnTo>
                  <a:lnTo>
                    <a:pt x="39650" y="25611"/>
                  </a:lnTo>
                  <a:lnTo>
                    <a:pt x="39608" y="25611"/>
                  </a:lnTo>
                  <a:lnTo>
                    <a:pt x="39441" y="25653"/>
                  </a:lnTo>
                  <a:lnTo>
                    <a:pt x="39441" y="25695"/>
                  </a:lnTo>
                  <a:lnTo>
                    <a:pt x="39357" y="25716"/>
                  </a:lnTo>
                  <a:lnTo>
                    <a:pt x="39148" y="25674"/>
                  </a:lnTo>
                  <a:lnTo>
                    <a:pt x="39316" y="25674"/>
                  </a:lnTo>
                  <a:lnTo>
                    <a:pt x="39357" y="25590"/>
                  </a:lnTo>
                  <a:lnTo>
                    <a:pt x="39504" y="25569"/>
                  </a:lnTo>
                  <a:lnTo>
                    <a:pt x="39525" y="25506"/>
                  </a:lnTo>
                  <a:lnTo>
                    <a:pt x="39462" y="25444"/>
                  </a:lnTo>
                  <a:lnTo>
                    <a:pt x="39357" y="25339"/>
                  </a:lnTo>
                  <a:lnTo>
                    <a:pt x="39357" y="25234"/>
                  </a:lnTo>
                  <a:lnTo>
                    <a:pt x="39211" y="25151"/>
                  </a:lnTo>
                  <a:lnTo>
                    <a:pt x="39357" y="25151"/>
                  </a:lnTo>
                  <a:lnTo>
                    <a:pt x="39525" y="25234"/>
                  </a:lnTo>
                  <a:lnTo>
                    <a:pt x="39650" y="25234"/>
                  </a:lnTo>
                  <a:lnTo>
                    <a:pt x="39650" y="25151"/>
                  </a:lnTo>
                  <a:lnTo>
                    <a:pt x="39546" y="25088"/>
                  </a:lnTo>
                  <a:lnTo>
                    <a:pt x="39567" y="25046"/>
                  </a:lnTo>
                  <a:lnTo>
                    <a:pt x="39650" y="25067"/>
                  </a:lnTo>
                  <a:lnTo>
                    <a:pt x="39776" y="24962"/>
                  </a:lnTo>
                  <a:lnTo>
                    <a:pt x="39860" y="24920"/>
                  </a:lnTo>
                  <a:lnTo>
                    <a:pt x="39880" y="24816"/>
                  </a:lnTo>
                  <a:lnTo>
                    <a:pt x="39776" y="24711"/>
                  </a:lnTo>
                  <a:lnTo>
                    <a:pt x="39713" y="24732"/>
                  </a:lnTo>
                  <a:lnTo>
                    <a:pt x="39608" y="24711"/>
                  </a:lnTo>
                  <a:lnTo>
                    <a:pt x="39671" y="24648"/>
                  </a:lnTo>
                  <a:lnTo>
                    <a:pt x="39713" y="24565"/>
                  </a:lnTo>
                  <a:lnTo>
                    <a:pt x="39650" y="24523"/>
                  </a:lnTo>
                  <a:lnTo>
                    <a:pt x="39525" y="24523"/>
                  </a:lnTo>
                  <a:lnTo>
                    <a:pt x="39462" y="24502"/>
                  </a:lnTo>
                  <a:lnTo>
                    <a:pt x="39399" y="24523"/>
                  </a:lnTo>
                  <a:lnTo>
                    <a:pt x="39316" y="24439"/>
                  </a:lnTo>
                  <a:lnTo>
                    <a:pt x="39420" y="24439"/>
                  </a:lnTo>
                  <a:lnTo>
                    <a:pt x="39462" y="24397"/>
                  </a:lnTo>
                  <a:lnTo>
                    <a:pt x="39546" y="24418"/>
                  </a:lnTo>
                  <a:lnTo>
                    <a:pt x="39650" y="24314"/>
                  </a:lnTo>
                  <a:lnTo>
                    <a:pt x="39608" y="24125"/>
                  </a:lnTo>
                  <a:lnTo>
                    <a:pt x="39504" y="24021"/>
                  </a:lnTo>
                  <a:lnTo>
                    <a:pt x="39441" y="24104"/>
                  </a:lnTo>
                  <a:lnTo>
                    <a:pt x="39336" y="24084"/>
                  </a:lnTo>
                  <a:lnTo>
                    <a:pt x="39253" y="24146"/>
                  </a:lnTo>
                  <a:lnTo>
                    <a:pt x="39295" y="24042"/>
                  </a:lnTo>
                  <a:lnTo>
                    <a:pt x="39420" y="23979"/>
                  </a:lnTo>
                  <a:lnTo>
                    <a:pt x="39504" y="23979"/>
                  </a:lnTo>
                  <a:lnTo>
                    <a:pt x="39504" y="23874"/>
                  </a:lnTo>
                  <a:lnTo>
                    <a:pt x="39399" y="23832"/>
                  </a:lnTo>
                  <a:lnTo>
                    <a:pt x="39316" y="23874"/>
                  </a:lnTo>
                  <a:lnTo>
                    <a:pt x="39190" y="23874"/>
                  </a:lnTo>
                  <a:lnTo>
                    <a:pt x="39002" y="23937"/>
                  </a:lnTo>
                  <a:lnTo>
                    <a:pt x="39002" y="23937"/>
                  </a:lnTo>
                  <a:lnTo>
                    <a:pt x="39148" y="23728"/>
                  </a:lnTo>
                  <a:lnTo>
                    <a:pt x="39253" y="23728"/>
                  </a:lnTo>
                  <a:lnTo>
                    <a:pt x="39357" y="23686"/>
                  </a:lnTo>
                  <a:lnTo>
                    <a:pt x="39357" y="23623"/>
                  </a:lnTo>
                  <a:lnTo>
                    <a:pt x="39441" y="23560"/>
                  </a:lnTo>
                  <a:lnTo>
                    <a:pt x="39420" y="23519"/>
                  </a:lnTo>
                  <a:lnTo>
                    <a:pt x="39295" y="23581"/>
                  </a:lnTo>
                  <a:lnTo>
                    <a:pt x="39106" y="23581"/>
                  </a:lnTo>
                  <a:lnTo>
                    <a:pt x="38939" y="23665"/>
                  </a:lnTo>
                  <a:lnTo>
                    <a:pt x="38939" y="23665"/>
                  </a:lnTo>
                  <a:lnTo>
                    <a:pt x="39002" y="23581"/>
                  </a:lnTo>
                  <a:lnTo>
                    <a:pt x="38981" y="23498"/>
                  </a:lnTo>
                  <a:lnTo>
                    <a:pt x="39023" y="23414"/>
                  </a:lnTo>
                  <a:lnTo>
                    <a:pt x="39106" y="23477"/>
                  </a:lnTo>
                  <a:lnTo>
                    <a:pt x="39295" y="23477"/>
                  </a:lnTo>
                  <a:lnTo>
                    <a:pt x="39399" y="23351"/>
                  </a:lnTo>
                  <a:lnTo>
                    <a:pt x="39399" y="23205"/>
                  </a:lnTo>
                  <a:lnTo>
                    <a:pt x="39295" y="23268"/>
                  </a:lnTo>
                  <a:lnTo>
                    <a:pt x="39211" y="23247"/>
                  </a:lnTo>
                  <a:lnTo>
                    <a:pt x="39316" y="23142"/>
                  </a:lnTo>
                  <a:lnTo>
                    <a:pt x="39336" y="23037"/>
                  </a:lnTo>
                  <a:lnTo>
                    <a:pt x="39253" y="22996"/>
                  </a:lnTo>
                  <a:lnTo>
                    <a:pt x="39002" y="23079"/>
                  </a:lnTo>
                  <a:lnTo>
                    <a:pt x="38918" y="23037"/>
                  </a:lnTo>
                  <a:lnTo>
                    <a:pt x="38981" y="22954"/>
                  </a:lnTo>
                  <a:lnTo>
                    <a:pt x="39106" y="22975"/>
                  </a:lnTo>
                  <a:lnTo>
                    <a:pt x="39211" y="22954"/>
                  </a:lnTo>
                  <a:lnTo>
                    <a:pt x="39295" y="22828"/>
                  </a:lnTo>
                  <a:lnTo>
                    <a:pt x="39211" y="22765"/>
                  </a:lnTo>
                  <a:lnTo>
                    <a:pt x="39211" y="22682"/>
                  </a:lnTo>
                  <a:lnTo>
                    <a:pt x="39127" y="22765"/>
                  </a:lnTo>
                  <a:lnTo>
                    <a:pt x="39085" y="22765"/>
                  </a:lnTo>
                  <a:lnTo>
                    <a:pt x="39044" y="22682"/>
                  </a:lnTo>
                  <a:lnTo>
                    <a:pt x="38981" y="22619"/>
                  </a:lnTo>
                  <a:lnTo>
                    <a:pt x="39044" y="22577"/>
                  </a:lnTo>
                  <a:lnTo>
                    <a:pt x="39106" y="22640"/>
                  </a:lnTo>
                  <a:lnTo>
                    <a:pt x="39148" y="22577"/>
                  </a:lnTo>
                  <a:lnTo>
                    <a:pt x="39148" y="22452"/>
                  </a:lnTo>
                  <a:lnTo>
                    <a:pt x="39044" y="22347"/>
                  </a:lnTo>
                  <a:lnTo>
                    <a:pt x="39023" y="22242"/>
                  </a:lnTo>
                  <a:lnTo>
                    <a:pt x="39106" y="22200"/>
                  </a:lnTo>
                  <a:lnTo>
                    <a:pt x="39106" y="22096"/>
                  </a:lnTo>
                  <a:lnTo>
                    <a:pt x="39023" y="22096"/>
                  </a:lnTo>
                  <a:lnTo>
                    <a:pt x="39044" y="22033"/>
                  </a:lnTo>
                  <a:lnTo>
                    <a:pt x="39085" y="21928"/>
                  </a:lnTo>
                  <a:lnTo>
                    <a:pt x="39002" y="21928"/>
                  </a:lnTo>
                  <a:lnTo>
                    <a:pt x="38918" y="21907"/>
                  </a:lnTo>
                  <a:lnTo>
                    <a:pt x="38918" y="21887"/>
                  </a:lnTo>
                  <a:lnTo>
                    <a:pt x="38981" y="21887"/>
                  </a:lnTo>
                  <a:lnTo>
                    <a:pt x="39044" y="21803"/>
                  </a:lnTo>
                  <a:lnTo>
                    <a:pt x="38981" y="21740"/>
                  </a:lnTo>
                  <a:lnTo>
                    <a:pt x="38981" y="21677"/>
                  </a:lnTo>
                  <a:lnTo>
                    <a:pt x="39044" y="21615"/>
                  </a:lnTo>
                  <a:lnTo>
                    <a:pt x="39023" y="21573"/>
                  </a:lnTo>
                  <a:lnTo>
                    <a:pt x="38918" y="21615"/>
                  </a:lnTo>
                  <a:lnTo>
                    <a:pt x="38918" y="21615"/>
                  </a:lnTo>
                  <a:lnTo>
                    <a:pt x="39023" y="21531"/>
                  </a:lnTo>
                  <a:lnTo>
                    <a:pt x="38981" y="21489"/>
                  </a:lnTo>
                  <a:lnTo>
                    <a:pt x="38876" y="21510"/>
                  </a:lnTo>
                  <a:lnTo>
                    <a:pt x="38772" y="21635"/>
                  </a:lnTo>
                  <a:lnTo>
                    <a:pt x="38792" y="21719"/>
                  </a:lnTo>
                  <a:lnTo>
                    <a:pt x="38730" y="21824"/>
                  </a:lnTo>
                  <a:lnTo>
                    <a:pt x="38604" y="21949"/>
                  </a:lnTo>
                  <a:lnTo>
                    <a:pt x="38604" y="22033"/>
                  </a:lnTo>
                  <a:lnTo>
                    <a:pt x="38520" y="22096"/>
                  </a:lnTo>
                  <a:lnTo>
                    <a:pt x="38520" y="22200"/>
                  </a:lnTo>
                  <a:lnTo>
                    <a:pt x="38458" y="22117"/>
                  </a:lnTo>
                  <a:lnTo>
                    <a:pt x="38395" y="22138"/>
                  </a:lnTo>
                  <a:lnTo>
                    <a:pt x="38311" y="22326"/>
                  </a:lnTo>
                  <a:lnTo>
                    <a:pt x="38311" y="22410"/>
                  </a:lnTo>
                  <a:lnTo>
                    <a:pt x="38416" y="22410"/>
                  </a:lnTo>
                  <a:lnTo>
                    <a:pt x="38479" y="22472"/>
                  </a:lnTo>
                  <a:lnTo>
                    <a:pt x="38479" y="22556"/>
                  </a:lnTo>
                  <a:lnTo>
                    <a:pt x="38374" y="22452"/>
                  </a:lnTo>
                  <a:lnTo>
                    <a:pt x="38311" y="22452"/>
                  </a:lnTo>
                  <a:lnTo>
                    <a:pt x="38290" y="22535"/>
                  </a:lnTo>
                  <a:lnTo>
                    <a:pt x="38207" y="22640"/>
                  </a:lnTo>
                  <a:lnTo>
                    <a:pt x="38144" y="22682"/>
                  </a:lnTo>
                  <a:lnTo>
                    <a:pt x="38102" y="22849"/>
                  </a:lnTo>
                  <a:lnTo>
                    <a:pt x="37997" y="22870"/>
                  </a:lnTo>
                  <a:lnTo>
                    <a:pt x="37935" y="22975"/>
                  </a:lnTo>
                  <a:lnTo>
                    <a:pt x="37935" y="23037"/>
                  </a:lnTo>
                  <a:lnTo>
                    <a:pt x="37872" y="23037"/>
                  </a:lnTo>
                  <a:lnTo>
                    <a:pt x="37872" y="23205"/>
                  </a:lnTo>
                  <a:lnTo>
                    <a:pt x="37788" y="23393"/>
                  </a:lnTo>
                  <a:lnTo>
                    <a:pt x="37788" y="23393"/>
                  </a:lnTo>
                  <a:lnTo>
                    <a:pt x="37830" y="23268"/>
                  </a:lnTo>
                  <a:lnTo>
                    <a:pt x="37788" y="23100"/>
                  </a:lnTo>
                  <a:lnTo>
                    <a:pt x="37725" y="23037"/>
                  </a:lnTo>
                  <a:lnTo>
                    <a:pt x="37558" y="23142"/>
                  </a:lnTo>
                  <a:lnTo>
                    <a:pt x="37474" y="23247"/>
                  </a:lnTo>
                  <a:lnTo>
                    <a:pt x="37453" y="23351"/>
                  </a:lnTo>
                  <a:lnTo>
                    <a:pt x="37349" y="23372"/>
                  </a:lnTo>
                  <a:lnTo>
                    <a:pt x="37307" y="23414"/>
                  </a:lnTo>
                  <a:lnTo>
                    <a:pt x="37265" y="23372"/>
                  </a:lnTo>
                  <a:lnTo>
                    <a:pt x="37202" y="23372"/>
                  </a:lnTo>
                  <a:lnTo>
                    <a:pt x="37098" y="23456"/>
                  </a:lnTo>
                  <a:lnTo>
                    <a:pt x="36993" y="23456"/>
                  </a:lnTo>
                  <a:lnTo>
                    <a:pt x="36847" y="23560"/>
                  </a:lnTo>
                  <a:lnTo>
                    <a:pt x="36826" y="23686"/>
                  </a:lnTo>
                  <a:lnTo>
                    <a:pt x="36700" y="23832"/>
                  </a:lnTo>
                  <a:lnTo>
                    <a:pt x="36742" y="23728"/>
                  </a:lnTo>
                  <a:lnTo>
                    <a:pt x="36742" y="23623"/>
                  </a:lnTo>
                  <a:lnTo>
                    <a:pt x="36784" y="23581"/>
                  </a:lnTo>
                  <a:lnTo>
                    <a:pt x="36784" y="23351"/>
                  </a:lnTo>
                  <a:lnTo>
                    <a:pt x="36805" y="23247"/>
                  </a:lnTo>
                  <a:lnTo>
                    <a:pt x="36784" y="23247"/>
                  </a:lnTo>
                  <a:lnTo>
                    <a:pt x="36365" y="23456"/>
                  </a:lnTo>
                  <a:lnTo>
                    <a:pt x="36198" y="23770"/>
                  </a:lnTo>
                  <a:lnTo>
                    <a:pt x="36072" y="23812"/>
                  </a:lnTo>
                  <a:lnTo>
                    <a:pt x="36156" y="23707"/>
                  </a:lnTo>
                  <a:lnTo>
                    <a:pt x="36177" y="23581"/>
                  </a:lnTo>
                  <a:lnTo>
                    <a:pt x="36303" y="23393"/>
                  </a:lnTo>
                  <a:lnTo>
                    <a:pt x="36303" y="23268"/>
                  </a:lnTo>
                  <a:lnTo>
                    <a:pt x="36323" y="23142"/>
                  </a:lnTo>
                  <a:lnTo>
                    <a:pt x="36282" y="23037"/>
                  </a:lnTo>
                  <a:lnTo>
                    <a:pt x="36177" y="22933"/>
                  </a:lnTo>
                  <a:lnTo>
                    <a:pt x="36072" y="22933"/>
                  </a:lnTo>
                  <a:lnTo>
                    <a:pt x="36093" y="23058"/>
                  </a:lnTo>
                  <a:lnTo>
                    <a:pt x="36072" y="23058"/>
                  </a:lnTo>
                  <a:lnTo>
                    <a:pt x="35968" y="22975"/>
                  </a:lnTo>
                  <a:lnTo>
                    <a:pt x="35842" y="22765"/>
                  </a:lnTo>
                  <a:lnTo>
                    <a:pt x="36051" y="22870"/>
                  </a:lnTo>
                  <a:lnTo>
                    <a:pt x="36093" y="22849"/>
                  </a:lnTo>
                  <a:lnTo>
                    <a:pt x="35989" y="22807"/>
                  </a:lnTo>
                  <a:lnTo>
                    <a:pt x="35863" y="22598"/>
                  </a:lnTo>
                  <a:lnTo>
                    <a:pt x="35842" y="22577"/>
                  </a:lnTo>
                  <a:lnTo>
                    <a:pt x="35968" y="22431"/>
                  </a:lnTo>
                  <a:lnTo>
                    <a:pt x="35989" y="22347"/>
                  </a:lnTo>
                  <a:lnTo>
                    <a:pt x="36093" y="22179"/>
                  </a:lnTo>
                  <a:lnTo>
                    <a:pt x="36093" y="21970"/>
                  </a:lnTo>
                  <a:lnTo>
                    <a:pt x="35947" y="21845"/>
                  </a:lnTo>
                  <a:lnTo>
                    <a:pt x="35738" y="21803"/>
                  </a:lnTo>
                  <a:lnTo>
                    <a:pt x="35466" y="21656"/>
                  </a:lnTo>
                  <a:lnTo>
                    <a:pt x="35466" y="21656"/>
                  </a:lnTo>
                  <a:lnTo>
                    <a:pt x="35759" y="21761"/>
                  </a:lnTo>
                  <a:lnTo>
                    <a:pt x="36010" y="21803"/>
                  </a:lnTo>
                  <a:lnTo>
                    <a:pt x="36051" y="21615"/>
                  </a:lnTo>
                  <a:lnTo>
                    <a:pt x="36093" y="21531"/>
                  </a:lnTo>
                  <a:lnTo>
                    <a:pt x="36114" y="21698"/>
                  </a:lnTo>
                  <a:lnTo>
                    <a:pt x="36177" y="21594"/>
                  </a:lnTo>
                  <a:lnTo>
                    <a:pt x="36093" y="21363"/>
                  </a:lnTo>
                  <a:lnTo>
                    <a:pt x="36198" y="21196"/>
                  </a:lnTo>
                  <a:lnTo>
                    <a:pt x="36365" y="21175"/>
                  </a:lnTo>
                  <a:lnTo>
                    <a:pt x="36386" y="20987"/>
                  </a:lnTo>
                  <a:lnTo>
                    <a:pt x="36386" y="20778"/>
                  </a:lnTo>
                  <a:lnTo>
                    <a:pt x="36303" y="20778"/>
                  </a:lnTo>
                  <a:lnTo>
                    <a:pt x="36282" y="20966"/>
                  </a:lnTo>
                  <a:lnTo>
                    <a:pt x="36156" y="21071"/>
                  </a:lnTo>
                  <a:lnTo>
                    <a:pt x="36093" y="20987"/>
                  </a:lnTo>
                  <a:lnTo>
                    <a:pt x="36114" y="20778"/>
                  </a:lnTo>
                  <a:lnTo>
                    <a:pt x="35968" y="20715"/>
                  </a:lnTo>
                  <a:lnTo>
                    <a:pt x="35842" y="20778"/>
                  </a:lnTo>
                  <a:lnTo>
                    <a:pt x="35779" y="20715"/>
                  </a:lnTo>
                  <a:lnTo>
                    <a:pt x="35696" y="20757"/>
                  </a:lnTo>
                  <a:lnTo>
                    <a:pt x="35528" y="20589"/>
                  </a:lnTo>
                  <a:lnTo>
                    <a:pt x="35424" y="20652"/>
                  </a:lnTo>
                  <a:lnTo>
                    <a:pt x="35424" y="20547"/>
                  </a:lnTo>
                  <a:lnTo>
                    <a:pt x="35319" y="20652"/>
                  </a:lnTo>
                  <a:lnTo>
                    <a:pt x="35319" y="20547"/>
                  </a:lnTo>
                  <a:lnTo>
                    <a:pt x="35173" y="20401"/>
                  </a:lnTo>
                  <a:lnTo>
                    <a:pt x="35277" y="20401"/>
                  </a:lnTo>
                  <a:lnTo>
                    <a:pt x="35340" y="20296"/>
                  </a:lnTo>
                  <a:lnTo>
                    <a:pt x="35445" y="20380"/>
                  </a:lnTo>
                  <a:lnTo>
                    <a:pt x="35466" y="20296"/>
                  </a:lnTo>
                  <a:lnTo>
                    <a:pt x="35361" y="20171"/>
                  </a:lnTo>
                  <a:lnTo>
                    <a:pt x="35277" y="20255"/>
                  </a:lnTo>
                  <a:lnTo>
                    <a:pt x="35173" y="20171"/>
                  </a:lnTo>
                  <a:lnTo>
                    <a:pt x="35277" y="20150"/>
                  </a:lnTo>
                  <a:lnTo>
                    <a:pt x="35235" y="20024"/>
                  </a:lnTo>
                  <a:lnTo>
                    <a:pt x="35110" y="19920"/>
                  </a:lnTo>
                  <a:lnTo>
                    <a:pt x="35026" y="19962"/>
                  </a:lnTo>
                  <a:lnTo>
                    <a:pt x="35026" y="19878"/>
                  </a:lnTo>
                  <a:lnTo>
                    <a:pt x="35110" y="19773"/>
                  </a:lnTo>
                  <a:lnTo>
                    <a:pt x="35110" y="19606"/>
                  </a:lnTo>
                  <a:lnTo>
                    <a:pt x="35005" y="19606"/>
                  </a:lnTo>
                  <a:lnTo>
                    <a:pt x="34859" y="19501"/>
                  </a:lnTo>
                  <a:lnTo>
                    <a:pt x="34859" y="19397"/>
                  </a:lnTo>
                  <a:lnTo>
                    <a:pt x="34650" y="19229"/>
                  </a:lnTo>
                  <a:lnTo>
                    <a:pt x="34503" y="19313"/>
                  </a:lnTo>
                  <a:lnTo>
                    <a:pt x="34398" y="19313"/>
                  </a:lnTo>
                  <a:lnTo>
                    <a:pt x="34336" y="19397"/>
                  </a:lnTo>
                  <a:lnTo>
                    <a:pt x="34210" y="19334"/>
                  </a:lnTo>
                  <a:lnTo>
                    <a:pt x="34210" y="19480"/>
                  </a:lnTo>
                  <a:lnTo>
                    <a:pt x="34126" y="19376"/>
                  </a:lnTo>
                  <a:lnTo>
                    <a:pt x="34043" y="19376"/>
                  </a:lnTo>
                  <a:lnTo>
                    <a:pt x="34001" y="19292"/>
                  </a:lnTo>
                  <a:lnTo>
                    <a:pt x="33896" y="19292"/>
                  </a:lnTo>
                  <a:lnTo>
                    <a:pt x="33729" y="19397"/>
                  </a:lnTo>
                  <a:lnTo>
                    <a:pt x="33562" y="19397"/>
                  </a:lnTo>
                  <a:lnTo>
                    <a:pt x="33708" y="19334"/>
                  </a:lnTo>
                  <a:lnTo>
                    <a:pt x="33729" y="19229"/>
                  </a:lnTo>
                  <a:lnTo>
                    <a:pt x="33603" y="19229"/>
                  </a:lnTo>
                  <a:lnTo>
                    <a:pt x="33352" y="19104"/>
                  </a:lnTo>
                  <a:lnTo>
                    <a:pt x="33164" y="18999"/>
                  </a:lnTo>
                  <a:lnTo>
                    <a:pt x="32976" y="18999"/>
                  </a:lnTo>
                  <a:lnTo>
                    <a:pt x="32913" y="18957"/>
                  </a:lnTo>
                  <a:lnTo>
                    <a:pt x="32829" y="18978"/>
                  </a:lnTo>
                  <a:lnTo>
                    <a:pt x="32746" y="18978"/>
                  </a:lnTo>
                  <a:lnTo>
                    <a:pt x="32662" y="19062"/>
                  </a:lnTo>
                  <a:lnTo>
                    <a:pt x="32662" y="19125"/>
                  </a:lnTo>
                  <a:lnTo>
                    <a:pt x="32578" y="19125"/>
                  </a:lnTo>
                  <a:lnTo>
                    <a:pt x="32536" y="19104"/>
                  </a:lnTo>
                  <a:lnTo>
                    <a:pt x="32453" y="19166"/>
                  </a:lnTo>
                  <a:lnTo>
                    <a:pt x="32453" y="19313"/>
                  </a:lnTo>
                  <a:lnTo>
                    <a:pt x="32369" y="19480"/>
                  </a:lnTo>
                  <a:lnTo>
                    <a:pt x="32369" y="19690"/>
                  </a:lnTo>
                  <a:lnTo>
                    <a:pt x="32453" y="19794"/>
                  </a:lnTo>
                  <a:lnTo>
                    <a:pt x="32515" y="19794"/>
                  </a:lnTo>
                  <a:lnTo>
                    <a:pt x="32515" y="19836"/>
                  </a:lnTo>
                  <a:lnTo>
                    <a:pt x="32557" y="19857"/>
                  </a:lnTo>
                  <a:lnTo>
                    <a:pt x="32557" y="20003"/>
                  </a:lnTo>
                  <a:lnTo>
                    <a:pt x="32515" y="20045"/>
                  </a:lnTo>
                  <a:lnTo>
                    <a:pt x="32432" y="20045"/>
                  </a:lnTo>
                  <a:lnTo>
                    <a:pt x="32411" y="20171"/>
                  </a:lnTo>
                  <a:lnTo>
                    <a:pt x="32243" y="20380"/>
                  </a:lnTo>
                  <a:lnTo>
                    <a:pt x="32013" y="20568"/>
                  </a:lnTo>
                  <a:lnTo>
                    <a:pt x="32013" y="20652"/>
                  </a:lnTo>
                  <a:lnTo>
                    <a:pt x="32055" y="20673"/>
                  </a:lnTo>
                  <a:lnTo>
                    <a:pt x="32243" y="20652"/>
                  </a:lnTo>
                  <a:lnTo>
                    <a:pt x="32327" y="20652"/>
                  </a:lnTo>
                  <a:lnTo>
                    <a:pt x="32243" y="20694"/>
                  </a:lnTo>
                  <a:lnTo>
                    <a:pt x="32202" y="20861"/>
                  </a:lnTo>
                  <a:lnTo>
                    <a:pt x="32202" y="20903"/>
                  </a:lnTo>
                  <a:lnTo>
                    <a:pt x="32327" y="20945"/>
                  </a:lnTo>
                  <a:lnTo>
                    <a:pt x="32222" y="20966"/>
                  </a:lnTo>
                  <a:lnTo>
                    <a:pt x="32139" y="21050"/>
                  </a:lnTo>
                  <a:lnTo>
                    <a:pt x="32160" y="21112"/>
                  </a:lnTo>
                  <a:lnTo>
                    <a:pt x="32222" y="21175"/>
                  </a:lnTo>
                  <a:lnTo>
                    <a:pt x="32118" y="21301"/>
                  </a:lnTo>
                  <a:lnTo>
                    <a:pt x="32118" y="21363"/>
                  </a:lnTo>
                  <a:lnTo>
                    <a:pt x="32264" y="21363"/>
                  </a:lnTo>
                  <a:lnTo>
                    <a:pt x="32306" y="21426"/>
                  </a:lnTo>
                  <a:lnTo>
                    <a:pt x="32160" y="21635"/>
                  </a:lnTo>
                  <a:lnTo>
                    <a:pt x="32034" y="21698"/>
                  </a:lnTo>
                  <a:lnTo>
                    <a:pt x="32034" y="21824"/>
                  </a:lnTo>
                  <a:lnTo>
                    <a:pt x="32097" y="21887"/>
                  </a:lnTo>
                  <a:lnTo>
                    <a:pt x="32013" y="21845"/>
                  </a:lnTo>
                  <a:lnTo>
                    <a:pt x="31930" y="21719"/>
                  </a:lnTo>
                  <a:lnTo>
                    <a:pt x="31888" y="21719"/>
                  </a:lnTo>
                  <a:lnTo>
                    <a:pt x="31741" y="21887"/>
                  </a:lnTo>
                  <a:lnTo>
                    <a:pt x="31741" y="21928"/>
                  </a:lnTo>
                  <a:lnTo>
                    <a:pt x="31804" y="21949"/>
                  </a:lnTo>
                  <a:lnTo>
                    <a:pt x="31804" y="22033"/>
                  </a:lnTo>
                  <a:lnTo>
                    <a:pt x="31720" y="22117"/>
                  </a:lnTo>
                  <a:lnTo>
                    <a:pt x="31616" y="22117"/>
                  </a:lnTo>
                  <a:lnTo>
                    <a:pt x="31302" y="22431"/>
                  </a:lnTo>
                  <a:lnTo>
                    <a:pt x="31197" y="22472"/>
                  </a:lnTo>
                  <a:lnTo>
                    <a:pt x="31113" y="22724"/>
                  </a:lnTo>
                  <a:lnTo>
                    <a:pt x="31155" y="22786"/>
                  </a:lnTo>
                  <a:lnTo>
                    <a:pt x="31260" y="22828"/>
                  </a:lnTo>
                  <a:lnTo>
                    <a:pt x="31281" y="22954"/>
                  </a:lnTo>
                  <a:lnTo>
                    <a:pt x="31406" y="23037"/>
                  </a:lnTo>
                  <a:lnTo>
                    <a:pt x="31595" y="23288"/>
                  </a:lnTo>
                  <a:lnTo>
                    <a:pt x="31616" y="23602"/>
                  </a:lnTo>
                  <a:lnTo>
                    <a:pt x="31595" y="23937"/>
                  </a:lnTo>
                  <a:lnTo>
                    <a:pt x="31678" y="24125"/>
                  </a:lnTo>
                  <a:lnTo>
                    <a:pt x="31637" y="24251"/>
                  </a:lnTo>
                  <a:lnTo>
                    <a:pt x="31637" y="24460"/>
                  </a:lnTo>
                  <a:lnTo>
                    <a:pt x="31595" y="24523"/>
                  </a:lnTo>
                  <a:lnTo>
                    <a:pt x="31490" y="24816"/>
                  </a:lnTo>
                  <a:lnTo>
                    <a:pt x="31427" y="24962"/>
                  </a:lnTo>
                  <a:lnTo>
                    <a:pt x="31490" y="24962"/>
                  </a:lnTo>
                  <a:lnTo>
                    <a:pt x="31511" y="24858"/>
                  </a:lnTo>
                  <a:lnTo>
                    <a:pt x="31595" y="24816"/>
                  </a:lnTo>
                  <a:lnTo>
                    <a:pt x="31595" y="24962"/>
                  </a:lnTo>
                  <a:lnTo>
                    <a:pt x="31699" y="25088"/>
                  </a:lnTo>
                  <a:lnTo>
                    <a:pt x="31616" y="25192"/>
                  </a:lnTo>
                  <a:lnTo>
                    <a:pt x="31511" y="25192"/>
                  </a:lnTo>
                  <a:lnTo>
                    <a:pt x="31469" y="25151"/>
                  </a:lnTo>
                  <a:lnTo>
                    <a:pt x="31385" y="25151"/>
                  </a:lnTo>
                  <a:lnTo>
                    <a:pt x="31218" y="25402"/>
                  </a:lnTo>
                  <a:lnTo>
                    <a:pt x="31093" y="25465"/>
                  </a:lnTo>
                  <a:lnTo>
                    <a:pt x="31072" y="25569"/>
                  </a:lnTo>
                  <a:lnTo>
                    <a:pt x="30800" y="25674"/>
                  </a:lnTo>
                  <a:lnTo>
                    <a:pt x="30737" y="25757"/>
                  </a:lnTo>
                  <a:lnTo>
                    <a:pt x="30737" y="25799"/>
                  </a:lnTo>
                  <a:lnTo>
                    <a:pt x="30360" y="25925"/>
                  </a:lnTo>
                  <a:lnTo>
                    <a:pt x="30130" y="26029"/>
                  </a:lnTo>
                  <a:lnTo>
                    <a:pt x="30067" y="26092"/>
                  </a:lnTo>
                  <a:lnTo>
                    <a:pt x="29942" y="26092"/>
                  </a:lnTo>
                  <a:lnTo>
                    <a:pt x="29837" y="26176"/>
                  </a:lnTo>
                  <a:lnTo>
                    <a:pt x="29607" y="26197"/>
                  </a:lnTo>
                  <a:lnTo>
                    <a:pt x="29440" y="26281"/>
                  </a:lnTo>
                  <a:lnTo>
                    <a:pt x="29481" y="26322"/>
                  </a:lnTo>
                  <a:lnTo>
                    <a:pt x="29481" y="26427"/>
                  </a:lnTo>
                  <a:lnTo>
                    <a:pt x="29523" y="26511"/>
                  </a:lnTo>
                  <a:lnTo>
                    <a:pt x="29523" y="26615"/>
                  </a:lnTo>
                  <a:lnTo>
                    <a:pt x="29586" y="26699"/>
                  </a:lnTo>
                  <a:lnTo>
                    <a:pt x="29523" y="26720"/>
                  </a:lnTo>
                  <a:lnTo>
                    <a:pt x="29544" y="26804"/>
                  </a:lnTo>
                  <a:lnTo>
                    <a:pt x="29607" y="26825"/>
                  </a:lnTo>
                  <a:lnTo>
                    <a:pt x="29523" y="26866"/>
                  </a:lnTo>
                  <a:lnTo>
                    <a:pt x="29586" y="26971"/>
                  </a:lnTo>
                  <a:lnTo>
                    <a:pt x="29523" y="27013"/>
                  </a:lnTo>
                  <a:lnTo>
                    <a:pt x="29544" y="27117"/>
                  </a:lnTo>
                  <a:lnTo>
                    <a:pt x="29502" y="27159"/>
                  </a:lnTo>
                  <a:lnTo>
                    <a:pt x="29481" y="27348"/>
                  </a:lnTo>
                  <a:lnTo>
                    <a:pt x="29502" y="27452"/>
                  </a:lnTo>
                  <a:lnTo>
                    <a:pt x="29419" y="27745"/>
                  </a:lnTo>
                  <a:lnTo>
                    <a:pt x="29440" y="27808"/>
                  </a:lnTo>
                  <a:lnTo>
                    <a:pt x="29502" y="27850"/>
                  </a:lnTo>
                  <a:lnTo>
                    <a:pt x="29502" y="27913"/>
                  </a:lnTo>
                  <a:lnTo>
                    <a:pt x="29544" y="27975"/>
                  </a:lnTo>
                  <a:lnTo>
                    <a:pt x="29440" y="28101"/>
                  </a:lnTo>
                  <a:lnTo>
                    <a:pt x="29440" y="28226"/>
                  </a:lnTo>
                  <a:lnTo>
                    <a:pt x="29523" y="28268"/>
                  </a:lnTo>
                  <a:lnTo>
                    <a:pt x="29544" y="28436"/>
                  </a:lnTo>
                  <a:lnTo>
                    <a:pt x="29607" y="28498"/>
                  </a:lnTo>
                  <a:lnTo>
                    <a:pt x="29481" y="28624"/>
                  </a:lnTo>
                  <a:lnTo>
                    <a:pt x="29419" y="28791"/>
                  </a:lnTo>
                  <a:lnTo>
                    <a:pt x="29377" y="28812"/>
                  </a:lnTo>
                  <a:lnTo>
                    <a:pt x="29314" y="28791"/>
                  </a:lnTo>
                  <a:lnTo>
                    <a:pt x="29314" y="28896"/>
                  </a:lnTo>
                  <a:lnTo>
                    <a:pt x="29377" y="28959"/>
                  </a:lnTo>
                  <a:lnTo>
                    <a:pt x="29314" y="29042"/>
                  </a:lnTo>
                  <a:lnTo>
                    <a:pt x="29293" y="29231"/>
                  </a:lnTo>
                  <a:lnTo>
                    <a:pt x="29314" y="29356"/>
                  </a:lnTo>
                  <a:lnTo>
                    <a:pt x="29419" y="29482"/>
                  </a:lnTo>
                  <a:lnTo>
                    <a:pt x="29523" y="29545"/>
                  </a:lnTo>
                  <a:lnTo>
                    <a:pt x="29335" y="29524"/>
                  </a:lnTo>
                  <a:lnTo>
                    <a:pt x="29209" y="29419"/>
                  </a:lnTo>
                  <a:lnTo>
                    <a:pt x="29230" y="29252"/>
                  </a:lnTo>
                  <a:lnTo>
                    <a:pt x="29189" y="29042"/>
                  </a:lnTo>
                  <a:lnTo>
                    <a:pt x="29105" y="29022"/>
                  </a:lnTo>
                  <a:lnTo>
                    <a:pt x="29084" y="28959"/>
                  </a:lnTo>
                  <a:lnTo>
                    <a:pt x="29105" y="28854"/>
                  </a:lnTo>
                  <a:lnTo>
                    <a:pt x="29063" y="28854"/>
                  </a:lnTo>
                  <a:lnTo>
                    <a:pt x="28875" y="29105"/>
                  </a:lnTo>
                  <a:lnTo>
                    <a:pt x="28875" y="29210"/>
                  </a:lnTo>
                  <a:lnTo>
                    <a:pt x="28854" y="29314"/>
                  </a:lnTo>
                  <a:lnTo>
                    <a:pt x="28749" y="29314"/>
                  </a:lnTo>
                  <a:lnTo>
                    <a:pt x="28644" y="29210"/>
                  </a:lnTo>
                  <a:lnTo>
                    <a:pt x="28477" y="29147"/>
                  </a:lnTo>
                  <a:lnTo>
                    <a:pt x="28352" y="29252"/>
                  </a:lnTo>
                  <a:lnTo>
                    <a:pt x="28184" y="29335"/>
                  </a:lnTo>
                  <a:lnTo>
                    <a:pt x="28184" y="29335"/>
                  </a:lnTo>
                  <a:lnTo>
                    <a:pt x="28393" y="29147"/>
                  </a:lnTo>
                  <a:lnTo>
                    <a:pt x="28456" y="29001"/>
                  </a:lnTo>
                  <a:lnTo>
                    <a:pt x="28435" y="28917"/>
                  </a:lnTo>
                  <a:lnTo>
                    <a:pt x="28393" y="28729"/>
                  </a:lnTo>
                  <a:lnTo>
                    <a:pt x="28331" y="28624"/>
                  </a:lnTo>
                  <a:lnTo>
                    <a:pt x="28289" y="28540"/>
                  </a:lnTo>
                  <a:lnTo>
                    <a:pt x="28268" y="28540"/>
                  </a:lnTo>
                  <a:lnTo>
                    <a:pt x="28142" y="28478"/>
                  </a:lnTo>
                  <a:lnTo>
                    <a:pt x="28038" y="28415"/>
                  </a:lnTo>
                  <a:lnTo>
                    <a:pt x="28038" y="28331"/>
                  </a:lnTo>
                  <a:lnTo>
                    <a:pt x="28017" y="28289"/>
                  </a:lnTo>
                  <a:lnTo>
                    <a:pt x="28038" y="28185"/>
                  </a:lnTo>
                  <a:lnTo>
                    <a:pt x="27954" y="28080"/>
                  </a:lnTo>
                  <a:lnTo>
                    <a:pt x="27870" y="28017"/>
                  </a:lnTo>
                  <a:lnTo>
                    <a:pt x="27870" y="27892"/>
                  </a:lnTo>
                  <a:lnTo>
                    <a:pt x="27766" y="27808"/>
                  </a:lnTo>
                  <a:lnTo>
                    <a:pt x="27724" y="27703"/>
                  </a:lnTo>
                  <a:lnTo>
                    <a:pt x="27766" y="27473"/>
                  </a:lnTo>
                  <a:lnTo>
                    <a:pt x="27870" y="27369"/>
                  </a:lnTo>
                  <a:lnTo>
                    <a:pt x="27933" y="27222"/>
                  </a:lnTo>
                  <a:lnTo>
                    <a:pt x="27933" y="27117"/>
                  </a:lnTo>
                  <a:lnTo>
                    <a:pt x="28080" y="26866"/>
                  </a:lnTo>
                  <a:lnTo>
                    <a:pt x="28080" y="26615"/>
                  </a:lnTo>
                  <a:lnTo>
                    <a:pt x="28059" y="26594"/>
                  </a:lnTo>
                  <a:lnTo>
                    <a:pt x="28038" y="26448"/>
                  </a:lnTo>
                  <a:lnTo>
                    <a:pt x="28121" y="26301"/>
                  </a:lnTo>
                  <a:lnTo>
                    <a:pt x="28184" y="26197"/>
                  </a:lnTo>
                  <a:lnTo>
                    <a:pt x="28184" y="26092"/>
                  </a:lnTo>
                  <a:lnTo>
                    <a:pt x="28352" y="25799"/>
                  </a:lnTo>
                  <a:lnTo>
                    <a:pt x="28331" y="25611"/>
                  </a:lnTo>
                  <a:lnTo>
                    <a:pt x="28268" y="25611"/>
                  </a:lnTo>
                  <a:lnTo>
                    <a:pt x="28247" y="25653"/>
                  </a:lnTo>
                  <a:lnTo>
                    <a:pt x="28247" y="25590"/>
                  </a:lnTo>
                  <a:lnTo>
                    <a:pt x="28163" y="25590"/>
                  </a:lnTo>
                  <a:lnTo>
                    <a:pt x="28038" y="25653"/>
                  </a:lnTo>
                  <a:lnTo>
                    <a:pt x="27849" y="25611"/>
                  </a:lnTo>
                  <a:lnTo>
                    <a:pt x="27661" y="25569"/>
                  </a:lnTo>
                  <a:lnTo>
                    <a:pt x="27619" y="25569"/>
                  </a:lnTo>
                  <a:lnTo>
                    <a:pt x="27556" y="25506"/>
                  </a:lnTo>
                  <a:lnTo>
                    <a:pt x="27326" y="25506"/>
                  </a:lnTo>
                  <a:lnTo>
                    <a:pt x="27201" y="25548"/>
                  </a:lnTo>
                  <a:lnTo>
                    <a:pt x="27138" y="25506"/>
                  </a:lnTo>
                  <a:lnTo>
                    <a:pt x="26971" y="25506"/>
                  </a:lnTo>
                  <a:lnTo>
                    <a:pt x="26929" y="25485"/>
                  </a:lnTo>
                  <a:lnTo>
                    <a:pt x="26971" y="25444"/>
                  </a:lnTo>
                  <a:lnTo>
                    <a:pt x="26803" y="25297"/>
                  </a:lnTo>
                  <a:lnTo>
                    <a:pt x="26782" y="25234"/>
                  </a:lnTo>
                  <a:lnTo>
                    <a:pt x="26594" y="25046"/>
                  </a:lnTo>
                  <a:lnTo>
                    <a:pt x="26510" y="25025"/>
                  </a:lnTo>
                  <a:lnTo>
                    <a:pt x="26343" y="24879"/>
                  </a:lnTo>
                  <a:lnTo>
                    <a:pt x="26259" y="24858"/>
                  </a:lnTo>
                  <a:lnTo>
                    <a:pt x="26029" y="24711"/>
                  </a:lnTo>
                  <a:lnTo>
                    <a:pt x="25966" y="24648"/>
                  </a:lnTo>
                  <a:lnTo>
                    <a:pt x="25903" y="24753"/>
                  </a:lnTo>
                  <a:lnTo>
                    <a:pt x="25903" y="24711"/>
                  </a:lnTo>
                  <a:lnTo>
                    <a:pt x="25820" y="24523"/>
                  </a:lnTo>
                  <a:lnTo>
                    <a:pt x="25736" y="24439"/>
                  </a:lnTo>
                  <a:lnTo>
                    <a:pt x="25736" y="24335"/>
                  </a:lnTo>
                  <a:lnTo>
                    <a:pt x="25631" y="24293"/>
                  </a:lnTo>
                  <a:lnTo>
                    <a:pt x="25527" y="24104"/>
                  </a:lnTo>
                  <a:lnTo>
                    <a:pt x="25443" y="24084"/>
                  </a:lnTo>
                  <a:lnTo>
                    <a:pt x="25255" y="23895"/>
                  </a:lnTo>
                  <a:lnTo>
                    <a:pt x="25150" y="23874"/>
                  </a:lnTo>
                  <a:lnTo>
                    <a:pt x="25087" y="23812"/>
                  </a:lnTo>
                  <a:lnTo>
                    <a:pt x="24815" y="23728"/>
                  </a:lnTo>
                  <a:lnTo>
                    <a:pt x="24627" y="23581"/>
                  </a:lnTo>
                  <a:lnTo>
                    <a:pt x="24376" y="23393"/>
                  </a:lnTo>
                  <a:lnTo>
                    <a:pt x="24167" y="23414"/>
                  </a:lnTo>
                  <a:lnTo>
                    <a:pt x="23748" y="23560"/>
                  </a:lnTo>
                  <a:lnTo>
                    <a:pt x="23330" y="23686"/>
                  </a:lnTo>
                  <a:lnTo>
                    <a:pt x="23142" y="23686"/>
                  </a:lnTo>
                  <a:lnTo>
                    <a:pt x="23016" y="23623"/>
                  </a:lnTo>
                  <a:lnTo>
                    <a:pt x="23016" y="23623"/>
                  </a:lnTo>
                  <a:lnTo>
                    <a:pt x="23142" y="23665"/>
                  </a:lnTo>
                  <a:lnTo>
                    <a:pt x="23330" y="23602"/>
                  </a:lnTo>
                  <a:lnTo>
                    <a:pt x="23665" y="23268"/>
                  </a:lnTo>
                  <a:lnTo>
                    <a:pt x="23727" y="23163"/>
                  </a:lnTo>
                  <a:lnTo>
                    <a:pt x="23665" y="22933"/>
                  </a:lnTo>
                  <a:lnTo>
                    <a:pt x="23581" y="22828"/>
                  </a:lnTo>
                  <a:lnTo>
                    <a:pt x="23665" y="22577"/>
                  </a:lnTo>
                  <a:lnTo>
                    <a:pt x="23665" y="22347"/>
                  </a:lnTo>
                  <a:lnTo>
                    <a:pt x="23581" y="22200"/>
                  </a:lnTo>
                  <a:lnTo>
                    <a:pt x="23581" y="22054"/>
                  </a:lnTo>
                  <a:lnTo>
                    <a:pt x="23644" y="21928"/>
                  </a:lnTo>
                  <a:lnTo>
                    <a:pt x="23644" y="21824"/>
                  </a:lnTo>
                  <a:lnTo>
                    <a:pt x="23539" y="21782"/>
                  </a:lnTo>
                  <a:lnTo>
                    <a:pt x="23204" y="21782"/>
                  </a:lnTo>
                  <a:lnTo>
                    <a:pt x="23037" y="22054"/>
                  </a:lnTo>
                  <a:lnTo>
                    <a:pt x="22828" y="22305"/>
                  </a:lnTo>
                  <a:lnTo>
                    <a:pt x="22577" y="22326"/>
                  </a:lnTo>
                  <a:lnTo>
                    <a:pt x="22409" y="22452"/>
                  </a:lnTo>
                  <a:lnTo>
                    <a:pt x="22472" y="22347"/>
                  </a:lnTo>
                  <a:lnTo>
                    <a:pt x="22786" y="22263"/>
                  </a:lnTo>
                  <a:lnTo>
                    <a:pt x="22932" y="22117"/>
                  </a:lnTo>
                  <a:lnTo>
                    <a:pt x="23037" y="21845"/>
                  </a:lnTo>
                  <a:lnTo>
                    <a:pt x="22995" y="21824"/>
                  </a:lnTo>
                  <a:lnTo>
                    <a:pt x="22995" y="21677"/>
                  </a:lnTo>
                  <a:lnTo>
                    <a:pt x="22932" y="21594"/>
                  </a:lnTo>
                  <a:lnTo>
                    <a:pt x="22953" y="21489"/>
                  </a:lnTo>
                  <a:lnTo>
                    <a:pt x="22932" y="21405"/>
                  </a:lnTo>
                  <a:lnTo>
                    <a:pt x="22807" y="21384"/>
                  </a:lnTo>
                  <a:lnTo>
                    <a:pt x="22849" y="21322"/>
                  </a:lnTo>
                  <a:lnTo>
                    <a:pt x="22953" y="21301"/>
                  </a:lnTo>
                  <a:lnTo>
                    <a:pt x="22995" y="21196"/>
                  </a:lnTo>
                  <a:lnTo>
                    <a:pt x="23100" y="21008"/>
                  </a:lnTo>
                  <a:lnTo>
                    <a:pt x="23100" y="20861"/>
                  </a:lnTo>
                  <a:lnTo>
                    <a:pt x="23037" y="20799"/>
                  </a:lnTo>
                  <a:lnTo>
                    <a:pt x="23121" y="20568"/>
                  </a:lnTo>
                  <a:lnTo>
                    <a:pt x="23204" y="20527"/>
                  </a:lnTo>
                  <a:lnTo>
                    <a:pt x="23246" y="20359"/>
                  </a:lnTo>
                  <a:lnTo>
                    <a:pt x="23330" y="20255"/>
                  </a:lnTo>
                  <a:lnTo>
                    <a:pt x="23372" y="20045"/>
                  </a:lnTo>
                  <a:lnTo>
                    <a:pt x="23476" y="19941"/>
                  </a:lnTo>
                  <a:lnTo>
                    <a:pt x="23435" y="19815"/>
                  </a:lnTo>
                  <a:lnTo>
                    <a:pt x="23435" y="19731"/>
                  </a:lnTo>
                  <a:lnTo>
                    <a:pt x="23560" y="19815"/>
                  </a:lnTo>
                  <a:lnTo>
                    <a:pt x="23665" y="19711"/>
                  </a:lnTo>
                  <a:lnTo>
                    <a:pt x="23665" y="19606"/>
                  </a:lnTo>
                  <a:lnTo>
                    <a:pt x="23790" y="19585"/>
                  </a:lnTo>
                  <a:lnTo>
                    <a:pt x="23958" y="19397"/>
                  </a:lnTo>
                  <a:lnTo>
                    <a:pt x="24062" y="19334"/>
                  </a:lnTo>
                  <a:lnTo>
                    <a:pt x="24041" y="19229"/>
                  </a:lnTo>
                  <a:lnTo>
                    <a:pt x="24125" y="19166"/>
                  </a:lnTo>
                  <a:lnTo>
                    <a:pt x="24188" y="19166"/>
                  </a:lnTo>
                  <a:lnTo>
                    <a:pt x="24230" y="19083"/>
                  </a:lnTo>
                  <a:lnTo>
                    <a:pt x="24167" y="18999"/>
                  </a:lnTo>
                  <a:lnTo>
                    <a:pt x="24292" y="18915"/>
                  </a:lnTo>
                  <a:lnTo>
                    <a:pt x="24376" y="18769"/>
                  </a:lnTo>
                  <a:lnTo>
                    <a:pt x="24481" y="18769"/>
                  </a:lnTo>
                  <a:lnTo>
                    <a:pt x="24481" y="18706"/>
                  </a:lnTo>
                  <a:lnTo>
                    <a:pt x="24543" y="18664"/>
                  </a:lnTo>
                  <a:lnTo>
                    <a:pt x="24397" y="18560"/>
                  </a:lnTo>
                  <a:lnTo>
                    <a:pt x="24460" y="18539"/>
                  </a:lnTo>
                  <a:lnTo>
                    <a:pt x="24460" y="18455"/>
                  </a:lnTo>
                  <a:lnTo>
                    <a:pt x="24543" y="18476"/>
                  </a:lnTo>
                  <a:lnTo>
                    <a:pt x="24669" y="18581"/>
                  </a:lnTo>
                  <a:lnTo>
                    <a:pt x="24690" y="18643"/>
                  </a:lnTo>
                  <a:lnTo>
                    <a:pt x="24753" y="18602"/>
                  </a:lnTo>
                  <a:lnTo>
                    <a:pt x="24711" y="18539"/>
                  </a:lnTo>
                  <a:lnTo>
                    <a:pt x="24606" y="18476"/>
                  </a:lnTo>
                  <a:lnTo>
                    <a:pt x="24795" y="18392"/>
                  </a:lnTo>
                  <a:lnTo>
                    <a:pt x="24836" y="18330"/>
                  </a:lnTo>
                  <a:lnTo>
                    <a:pt x="24983" y="18330"/>
                  </a:lnTo>
                  <a:lnTo>
                    <a:pt x="25004" y="18350"/>
                  </a:lnTo>
                  <a:lnTo>
                    <a:pt x="25025" y="18267"/>
                  </a:lnTo>
                  <a:lnTo>
                    <a:pt x="25004" y="18225"/>
                  </a:lnTo>
                  <a:lnTo>
                    <a:pt x="25087" y="18225"/>
                  </a:lnTo>
                  <a:lnTo>
                    <a:pt x="25108" y="18350"/>
                  </a:lnTo>
                  <a:lnTo>
                    <a:pt x="25192" y="18246"/>
                  </a:lnTo>
                  <a:lnTo>
                    <a:pt x="25192" y="18225"/>
                  </a:lnTo>
                  <a:lnTo>
                    <a:pt x="25108" y="18162"/>
                  </a:lnTo>
                  <a:lnTo>
                    <a:pt x="25108" y="18058"/>
                  </a:lnTo>
                  <a:lnTo>
                    <a:pt x="25150" y="18120"/>
                  </a:lnTo>
                  <a:lnTo>
                    <a:pt x="25359" y="18162"/>
                  </a:lnTo>
                  <a:lnTo>
                    <a:pt x="25339" y="18078"/>
                  </a:lnTo>
                  <a:lnTo>
                    <a:pt x="25234" y="18037"/>
                  </a:lnTo>
                  <a:lnTo>
                    <a:pt x="25213" y="17953"/>
                  </a:lnTo>
                  <a:lnTo>
                    <a:pt x="25255" y="17932"/>
                  </a:lnTo>
                  <a:lnTo>
                    <a:pt x="25297" y="17848"/>
                  </a:lnTo>
                  <a:lnTo>
                    <a:pt x="25318" y="18016"/>
                  </a:lnTo>
                  <a:lnTo>
                    <a:pt x="25422" y="17974"/>
                  </a:lnTo>
                  <a:lnTo>
                    <a:pt x="25506" y="18016"/>
                  </a:lnTo>
                  <a:lnTo>
                    <a:pt x="25590" y="17953"/>
                  </a:lnTo>
                  <a:lnTo>
                    <a:pt x="25464" y="17744"/>
                  </a:lnTo>
                  <a:lnTo>
                    <a:pt x="25401" y="17514"/>
                  </a:lnTo>
                  <a:lnTo>
                    <a:pt x="25297" y="17388"/>
                  </a:lnTo>
                  <a:lnTo>
                    <a:pt x="25297" y="17283"/>
                  </a:lnTo>
                  <a:lnTo>
                    <a:pt x="25255" y="17200"/>
                  </a:lnTo>
                  <a:lnTo>
                    <a:pt x="25297" y="17137"/>
                  </a:lnTo>
                  <a:lnTo>
                    <a:pt x="25359" y="17221"/>
                  </a:lnTo>
                  <a:lnTo>
                    <a:pt x="25422" y="17409"/>
                  </a:lnTo>
                  <a:lnTo>
                    <a:pt x="25569" y="17597"/>
                  </a:lnTo>
                  <a:lnTo>
                    <a:pt x="25841" y="17639"/>
                  </a:lnTo>
                  <a:lnTo>
                    <a:pt x="25945" y="17723"/>
                  </a:lnTo>
                  <a:lnTo>
                    <a:pt x="26071" y="17723"/>
                  </a:lnTo>
                  <a:lnTo>
                    <a:pt x="26155" y="17660"/>
                  </a:lnTo>
                  <a:lnTo>
                    <a:pt x="26259" y="17660"/>
                  </a:lnTo>
                  <a:lnTo>
                    <a:pt x="26406" y="17514"/>
                  </a:lnTo>
                  <a:lnTo>
                    <a:pt x="26448" y="17242"/>
                  </a:lnTo>
                  <a:lnTo>
                    <a:pt x="26238" y="16990"/>
                  </a:lnTo>
                  <a:lnTo>
                    <a:pt x="26196" y="16823"/>
                  </a:lnTo>
                  <a:lnTo>
                    <a:pt x="26134" y="16739"/>
                  </a:lnTo>
                  <a:lnTo>
                    <a:pt x="26071" y="16739"/>
                  </a:lnTo>
                  <a:lnTo>
                    <a:pt x="25945" y="16886"/>
                  </a:lnTo>
                  <a:lnTo>
                    <a:pt x="25715" y="16907"/>
                  </a:lnTo>
                  <a:lnTo>
                    <a:pt x="25652" y="16928"/>
                  </a:lnTo>
                  <a:lnTo>
                    <a:pt x="25652" y="16907"/>
                  </a:lnTo>
                  <a:lnTo>
                    <a:pt x="25631" y="16823"/>
                  </a:lnTo>
                  <a:lnTo>
                    <a:pt x="25715" y="16865"/>
                  </a:lnTo>
                  <a:lnTo>
                    <a:pt x="25841" y="16823"/>
                  </a:lnTo>
                  <a:lnTo>
                    <a:pt x="25966" y="16718"/>
                  </a:lnTo>
                  <a:lnTo>
                    <a:pt x="25945" y="16677"/>
                  </a:lnTo>
                  <a:lnTo>
                    <a:pt x="25736" y="16551"/>
                  </a:lnTo>
                  <a:lnTo>
                    <a:pt x="25506" y="16300"/>
                  </a:lnTo>
                  <a:lnTo>
                    <a:pt x="25443" y="16300"/>
                  </a:lnTo>
                  <a:lnTo>
                    <a:pt x="25422" y="16363"/>
                  </a:lnTo>
                  <a:lnTo>
                    <a:pt x="25464" y="16446"/>
                  </a:lnTo>
                  <a:lnTo>
                    <a:pt x="25443" y="16488"/>
                  </a:lnTo>
                  <a:lnTo>
                    <a:pt x="25339" y="16405"/>
                  </a:lnTo>
                  <a:lnTo>
                    <a:pt x="25297" y="16258"/>
                  </a:lnTo>
                  <a:lnTo>
                    <a:pt x="25401" y="16279"/>
                  </a:lnTo>
                  <a:lnTo>
                    <a:pt x="25401" y="16091"/>
                  </a:lnTo>
                  <a:lnTo>
                    <a:pt x="25443" y="16195"/>
                  </a:lnTo>
                  <a:lnTo>
                    <a:pt x="25611" y="16342"/>
                  </a:lnTo>
                  <a:lnTo>
                    <a:pt x="25694" y="16363"/>
                  </a:lnTo>
                  <a:lnTo>
                    <a:pt x="25757" y="16551"/>
                  </a:lnTo>
                  <a:lnTo>
                    <a:pt x="25966" y="16677"/>
                  </a:lnTo>
                  <a:lnTo>
                    <a:pt x="26217" y="16760"/>
                  </a:lnTo>
                  <a:lnTo>
                    <a:pt x="26322" y="16907"/>
                  </a:lnTo>
                  <a:lnTo>
                    <a:pt x="26427" y="16970"/>
                  </a:lnTo>
                  <a:lnTo>
                    <a:pt x="26448" y="17032"/>
                  </a:lnTo>
                  <a:lnTo>
                    <a:pt x="26573" y="17095"/>
                  </a:lnTo>
                  <a:lnTo>
                    <a:pt x="26636" y="17137"/>
                  </a:lnTo>
                  <a:lnTo>
                    <a:pt x="26636" y="17011"/>
                  </a:lnTo>
                  <a:lnTo>
                    <a:pt x="26740" y="16970"/>
                  </a:lnTo>
                  <a:lnTo>
                    <a:pt x="26657" y="16907"/>
                  </a:lnTo>
                  <a:lnTo>
                    <a:pt x="26678" y="16802"/>
                  </a:lnTo>
                  <a:lnTo>
                    <a:pt x="26761" y="16928"/>
                  </a:lnTo>
                  <a:lnTo>
                    <a:pt x="26782" y="17011"/>
                  </a:lnTo>
                  <a:lnTo>
                    <a:pt x="26866" y="17032"/>
                  </a:lnTo>
                  <a:lnTo>
                    <a:pt x="26992" y="16865"/>
                  </a:lnTo>
                  <a:lnTo>
                    <a:pt x="26992" y="16656"/>
                  </a:lnTo>
                  <a:lnTo>
                    <a:pt x="26950" y="16572"/>
                  </a:lnTo>
                  <a:lnTo>
                    <a:pt x="26992" y="16405"/>
                  </a:lnTo>
                  <a:lnTo>
                    <a:pt x="27054" y="16593"/>
                  </a:lnTo>
                  <a:lnTo>
                    <a:pt x="27054" y="16698"/>
                  </a:lnTo>
                  <a:lnTo>
                    <a:pt x="27117" y="16467"/>
                  </a:lnTo>
                  <a:lnTo>
                    <a:pt x="27222" y="16405"/>
                  </a:lnTo>
                  <a:lnTo>
                    <a:pt x="27264" y="16467"/>
                  </a:lnTo>
                  <a:lnTo>
                    <a:pt x="27284" y="16488"/>
                  </a:lnTo>
                  <a:lnTo>
                    <a:pt x="27201" y="16593"/>
                  </a:lnTo>
                  <a:lnTo>
                    <a:pt x="27264" y="16614"/>
                  </a:lnTo>
                  <a:lnTo>
                    <a:pt x="27284" y="16698"/>
                  </a:lnTo>
                  <a:lnTo>
                    <a:pt x="27368" y="16614"/>
                  </a:lnTo>
                  <a:lnTo>
                    <a:pt x="27431" y="16656"/>
                  </a:lnTo>
                  <a:lnTo>
                    <a:pt x="27577" y="16802"/>
                  </a:lnTo>
                  <a:lnTo>
                    <a:pt x="27598" y="16760"/>
                  </a:lnTo>
                  <a:lnTo>
                    <a:pt x="27682" y="16760"/>
                  </a:lnTo>
                  <a:lnTo>
                    <a:pt x="27724" y="16802"/>
                  </a:lnTo>
                  <a:lnTo>
                    <a:pt x="27828" y="16781"/>
                  </a:lnTo>
                  <a:lnTo>
                    <a:pt x="27933" y="16593"/>
                  </a:lnTo>
                  <a:lnTo>
                    <a:pt x="28100" y="16509"/>
                  </a:lnTo>
                  <a:lnTo>
                    <a:pt x="28456" y="16153"/>
                  </a:lnTo>
                  <a:lnTo>
                    <a:pt x="28477" y="16070"/>
                  </a:lnTo>
                  <a:lnTo>
                    <a:pt x="28540" y="16049"/>
                  </a:lnTo>
                  <a:lnTo>
                    <a:pt x="28561" y="16091"/>
                  </a:lnTo>
                  <a:lnTo>
                    <a:pt x="28728" y="15881"/>
                  </a:lnTo>
                  <a:lnTo>
                    <a:pt x="28833" y="15840"/>
                  </a:lnTo>
                  <a:lnTo>
                    <a:pt x="28958" y="15735"/>
                  </a:lnTo>
                  <a:lnTo>
                    <a:pt x="29000" y="15672"/>
                  </a:lnTo>
                  <a:lnTo>
                    <a:pt x="28979" y="15547"/>
                  </a:lnTo>
                  <a:lnTo>
                    <a:pt x="28561" y="15442"/>
                  </a:lnTo>
                  <a:lnTo>
                    <a:pt x="28331" y="15400"/>
                  </a:lnTo>
                  <a:lnTo>
                    <a:pt x="28121" y="15317"/>
                  </a:lnTo>
                  <a:lnTo>
                    <a:pt x="28038" y="15128"/>
                  </a:lnTo>
                  <a:lnTo>
                    <a:pt x="27912" y="14898"/>
                  </a:lnTo>
                  <a:lnTo>
                    <a:pt x="27849" y="14898"/>
                  </a:lnTo>
                  <a:lnTo>
                    <a:pt x="27828" y="14710"/>
                  </a:lnTo>
                  <a:lnTo>
                    <a:pt x="27808" y="14689"/>
                  </a:lnTo>
                  <a:lnTo>
                    <a:pt x="27828" y="14626"/>
                  </a:lnTo>
                  <a:lnTo>
                    <a:pt x="27870" y="14626"/>
                  </a:lnTo>
                  <a:lnTo>
                    <a:pt x="27912" y="14563"/>
                  </a:lnTo>
                  <a:lnTo>
                    <a:pt x="27828" y="14501"/>
                  </a:lnTo>
                  <a:lnTo>
                    <a:pt x="27598" y="14501"/>
                  </a:lnTo>
                  <a:lnTo>
                    <a:pt x="27326" y="14417"/>
                  </a:lnTo>
                  <a:lnTo>
                    <a:pt x="27243" y="14417"/>
                  </a:lnTo>
                  <a:lnTo>
                    <a:pt x="27201" y="14480"/>
                  </a:lnTo>
                  <a:lnTo>
                    <a:pt x="27117" y="14396"/>
                  </a:lnTo>
                  <a:lnTo>
                    <a:pt x="27117" y="14312"/>
                  </a:lnTo>
                  <a:lnTo>
                    <a:pt x="27222" y="14354"/>
                  </a:lnTo>
                  <a:lnTo>
                    <a:pt x="27494" y="14375"/>
                  </a:lnTo>
                  <a:lnTo>
                    <a:pt x="27640" y="14480"/>
                  </a:lnTo>
                  <a:lnTo>
                    <a:pt x="27870" y="14480"/>
                  </a:lnTo>
                  <a:lnTo>
                    <a:pt x="28017" y="14584"/>
                  </a:lnTo>
                  <a:lnTo>
                    <a:pt x="28142" y="14814"/>
                  </a:lnTo>
                  <a:lnTo>
                    <a:pt x="28247" y="14835"/>
                  </a:lnTo>
                  <a:lnTo>
                    <a:pt x="28289" y="14898"/>
                  </a:lnTo>
                  <a:lnTo>
                    <a:pt x="28247" y="14919"/>
                  </a:lnTo>
                  <a:lnTo>
                    <a:pt x="28184" y="14919"/>
                  </a:lnTo>
                  <a:lnTo>
                    <a:pt x="28184" y="14982"/>
                  </a:lnTo>
                  <a:lnTo>
                    <a:pt x="28372" y="15045"/>
                  </a:lnTo>
                  <a:lnTo>
                    <a:pt x="28435" y="15191"/>
                  </a:lnTo>
                  <a:lnTo>
                    <a:pt x="28498" y="15296"/>
                  </a:lnTo>
                  <a:lnTo>
                    <a:pt x="28875" y="15358"/>
                  </a:lnTo>
                  <a:lnTo>
                    <a:pt x="28979" y="15317"/>
                  </a:lnTo>
                  <a:lnTo>
                    <a:pt x="29021" y="15191"/>
                  </a:lnTo>
                  <a:lnTo>
                    <a:pt x="29105" y="15128"/>
                  </a:lnTo>
                  <a:lnTo>
                    <a:pt x="29189" y="15149"/>
                  </a:lnTo>
                  <a:lnTo>
                    <a:pt x="29314" y="15003"/>
                  </a:lnTo>
                  <a:lnTo>
                    <a:pt x="29335" y="14982"/>
                  </a:lnTo>
                  <a:lnTo>
                    <a:pt x="29502" y="15128"/>
                  </a:lnTo>
                  <a:lnTo>
                    <a:pt x="29481" y="15149"/>
                  </a:lnTo>
                  <a:lnTo>
                    <a:pt x="29377" y="15317"/>
                  </a:lnTo>
                  <a:lnTo>
                    <a:pt x="29377" y="15400"/>
                  </a:lnTo>
                  <a:lnTo>
                    <a:pt x="29293" y="15505"/>
                  </a:lnTo>
                  <a:lnTo>
                    <a:pt x="29293" y="15568"/>
                  </a:lnTo>
                  <a:lnTo>
                    <a:pt x="29189" y="15756"/>
                  </a:lnTo>
                  <a:lnTo>
                    <a:pt x="29230" y="15840"/>
                  </a:lnTo>
                  <a:lnTo>
                    <a:pt x="29189" y="15861"/>
                  </a:lnTo>
                  <a:lnTo>
                    <a:pt x="29168" y="15965"/>
                  </a:lnTo>
                  <a:lnTo>
                    <a:pt x="29168" y="16070"/>
                  </a:lnTo>
                  <a:lnTo>
                    <a:pt x="29000" y="16195"/>
                  </a:lnTo>
                  <a:lnTo>
                    <a:pt x="28958" y="16300"/>
                  </a:lnTo>
                  <a:lnTo>
                    <a:pt x="28958" y="16467"/>
                  </a:lnTo>
                  <a:lnTo>
                    <a:pt x="28916" y="16509"/>
                  </a:lnTo>
                  <a:lnTo>
                    <a:pt x="28916" y="16677"/>
                  </a:lnTo>
                  <a:lnTo>
                    <a:pt x="28854" y="16760"/>
                  </a:lnTo>
                  <a:lnTo>
                    <a:pt x="28707" y="16760"/>
                  </a:lnTo>
                  <a:lnTo>
                    <a:pt x="28540" y="16823"/>
                  </a:lnTo>
                  <a:lnTo>
                    <a:pt x="28540" y="16928"/>
                  </a:lnTo>
                  <a:lnTo>
                    <a:pt x="28477" y="17116"/>
                  </a:lnTo>
                  <a:lnTo>
                    <a:pt x="28498" y="17242"/>
                  </a:lnTo>
                  <a:lnTo>
                    <a:pt x="28561" y="17242"/>
                  </a:lnTo>
                  <a:lnTo>
                    <a:pt x="28582" y="17137"/>
                  </a:lnTo>
                  <a:lnTo>
                    <a:pt x="28644" y="17116"/>
                  </a:lnTo>
                  <a:lnTo>
                    <a:pt x="28686" y="17137"/>
                  </a:lnTo>
                  <a:lnTo>
                    <a:pt x="28770" y="17200"/>
                  </a:lnTo>
                  <a:lnTo>
                    <a:pt x="28854" y="17200"/>
                  </a:lnTo>
                  <a:lnTo>
                    <a:pt x="28896" y="17179"/>
                  </a:lnTo>
                  <a:lnTo>
                    <a:pt x="28958" y="17179"/>
                  </a:lnTo>
                  <a:lnTo>
                    <a:pt x="29000" y="17221"/>
                  </a:lnTo>
                  <a:lnTo>
                    <a:pt x="29021" y="17304"/>
                  </a:lnTo>
                  <a:lnTo>
                    <a:pt x="28958" y="17409"/>
                  </a:lnTo>
                  <a:lnTo>
                    <a:pt x="28979" y="17514"/>
                  </a:lnTo>
                  <a:lnTo>
                    <a:pt x="28896" y="17597"/>
                  </a:lnTo>
                  <a:lnTo>
                    <a:pt x="28896" y="17744"/>
                  </a:lnTo>
                  <a:lnTo>
                    <a:pt x="28916" y="17806"/>
                  </a:lnTo>
                  <a:lnTo>
                    <a:pt x="28979" y="17765"/>
                  </a:lnTo>
                  <a:lnTo>
                    <a:pt x="29021" y="17806"/>
                  </a:lnTo>
                  <a:lnTo>
                    <a:pt x="29105" y="17806"/>
                  </a:lnTo>
                  <a:lnTo>
                    <a:pt x="29168" y="17744"/>
                  </a:lnTo>
                  <a:lnTo>
                    <a:pt x="29272" y="17744"/>
                  </a:lnTo>
                  <a:lnTo>
                    <a:pt x="29293" y="17702"/>
                  </a:lnTo>
                  <a:lnTo>
                    <a:pt x="29377" y="17639"/>
                  </a:lnTo>
                  <a:lnTo>
                    <a:pt x="29440" y="17639"/>
                  </a:lnTo>
                  <a:lnTo>
                    <a:pt x="29544" y="17555"/>
                  </a:lnTo>
                  <a:lnTo>
                    <a:pt x="29586" y="17430"/>
                  </a:lnTo>
                  <a:lnTo>
                    <a:pt x="29649" y="17346"/>
                  </a:lnTo>
                  <a:lnTo>
                    <a:pt x="29712" y="17283"/>
                  </a:lnTo>
                  <a:lnTo>
                    <a:pt x="29753" y="17283"/>
                  </a:lnTo>
                  <a:lnTo>
                    <a:pt x="29816" y="17325"/>
                  </a:lnTo>
                  <a:lnTo>
                    <a:pt x="29900" y="17283"/>
                  </a:lnTo>
                  <a:lnTo>
                    <a:pt x="29942" y="17242"/>
                  </a:lnTo>
                  <a:lnTo>
                    <a:pt x="30025" y="17242"/>
                  </a:lnTo>
                  <a:lnTo>
                    <a:pt x="30067" y="17095"/>
                  </a:lnTo>
                  <a:lnTo>
                    <a:pt x="30067" y="16970"/>
                  </a:lnTo>
                  <a:lnTo>
                    <a:pt x="30172" y="16886"/>
                  </a:lnTo>
                  <a:lnTo>
                    <a:pt x="30214" y="16802"/>
                  </a:lnTo>
                  <a:lnTo>
                    <a:pt x="30277" y="16802"/>
                  </a:lnTo>
                  <a:lnTo>
                    <a:pt x="30339" y="16865"/>
                  </a:lnTo>
                  <a:lnTo>
                    <a:pt x="30381" y="16802"/>
                  </a:lnTo>
                  <a:lnTo>
                    <a:pt x="30444" y="16781"/>
                  </a:lnTo>
                  <a:lnTo>
                    <a:pt x="30486" y="16802"/>
                  </a:lnTo>
                  <a:lnTo>
                    <a:pt x="30528" y="16907"/>
                  </a:lnTo>
                  <a:lnTo>
                    <a:pt x="30444" y="16970"/>
                  </a:lnTo>
                  <a:lnTo>
                    <a:pt x="30381" y="17011"/>
                  </a:lnTo>
                  <a:lnTo>
                    <a:pt x="30465" y="17074"/>
                  </a:lnTo>
                  <a:lnTo>
                    <a:pt x="30632" y="17074"/>
                  </a:lnTo>
                  <a:lnTo>
                    <a:pt x="30695" y="17095"/>
                  </a:lnTo>
                  <a:lnTo>
                    <a:pt x="30737" y="17179"/>
                  </a:lnTo>
                  <a:lnTo>
                    <a:pt x="30653" y="17283"/>
                  </a:lnTo>
                  <a:lnTo>
                    <a:pt x="30569" y="17304"/>
                  </a:lnTo>
                  <a:lnTo>
                    <a:pt x="30569" y="17430"/>
                  </a:lnTo>
                  <a:lnTo>
                    <a:pt x="30653" y="17451"/>
                  </a:lnTo>
                  <a:lnTo>
                    <a:pt x="30695" y="17430"/>
                  </a:lnTo>
                  <a:lnTo>
                    <a:pt x="30779" y="17430"/>
                  </a:lnTo>
                  <a:lnTo>
                    <a:pt x="30800" y="17451"/>
                  </a:lnTo>
                  <a:lnTo>
                    <a:pt x="30883" y="17430"/>
                  </a:lnTo>
                  <a:lnTo>
                    <a:pt x="30904" y="17514"/>
                  </a:lnTo>
                  <a:lnTo>
                    <a:pt x="31009" y="17514"/>
                  </a:lnTo>
                  <a:lnTo>
                    <a:pt x="31072" y="17555"/>
                  </a:lnTo>
                  <a:lnTo>
                    <a:pt x="31113" y="17555"/>
                  </a:lnTo>
                  <a:lnTo>
                    <a:pt x="31260" y="17639"/>
                  </a:lnTo>
                  <a:lnTo>
                    <a:pt x="31302" y="17618"/>
                  </a:lnTo>
                  <a:lnTo>
                    <a:pt x="31365" y="17493"/>
                  </a:lnTo>
                  <a:lnTo>
                    <a:pt x="31406" y="17451"/>
                  </a:lnTo>
                  <a:lnTo>
                    <a:pt x="31490" y="17346"/>
                  </a:lnTo>
                  <a:lnTo>
                    <a:pt x="31595" y="17346"/>
                  </a:lnTo>
                  <a:lnTo>
                    <a:pt x="31616" y="17304"/>
                  </a:lnTo>
                  <a:lnTo>
                    <a:pt x="31532" y="17283"/>
                  </a:lnTo>
                  <a:lnTo>
                    <a:pt x="31490" y="17200"/>
                  </a:lnTo>
                  <a:lnTo>
                    <a:pt x="31574" y="17179"/>
                  </a:lnTo>
                  <a:lnTo>
                    <a:pt x="31595" y="17095"/>
                  </a:lnTo>
                  <a:lnTo>
                    <a:pt x="31511" y="17053"/>
                  </a:lnTo>
                  <a:lnTo>
                    <a:pt x="31469" y="16990"/>
                  </a:lnTo>
                  <a:lnTo>
                    <a:pt x="31406" y="17011"/>
                  </a:lnTo>
                  <a:lnTo>
                    <a:pt x="31406" y="17095"/>
                  </a:lnTo>
                  <a:lnTo>
                    <a:pt x="31365" y="17116"/>
                  </a:lnTo>
                  <a:lnTo>
                    <a:pt x="31302" y="17095"/>
                  </a:lnTo>
                  <a:lnTo>
                    <a:pt x="31197" y="17032"/>
                  </a:lnTo>
                  <a:lnTo>
                    <a:pt x="31197" y="16970"/>
                  </a:lnTo>
                  <a:lnTo>
                    <a:pt x="31155" y="16990"/>
                  </a:lnTo>
                  <a:lnTo>
                    <a:pt x="31072" y="17074"/>
                  </a:lnTo>
                  <a:lnTo>
                    <a:pt x="30883" y="17074"/>
                  </a:lnTo>
                  <a:lnTo>
                    <a:pt x="30800" y="17011"/>
                  </a:lnTo>
                  <a:lnTo>
                    <a:pt x="30904" y="16970"/>
                  </a:lnTo>
                  <a:lnTo>
                    <a:pt x="30988" y="16970"/>
                  </a:lnTo>
                  <a:lnTo>
                    <a:pt x="31072" y="16907"/>
                  </a:lnTo>
                  <a:lnTo>
                    <a:pt x="31072" y="16823"/>
                  </a:lnTo>
                  <a:lnTo>
                    <a:pt x="31051" y="16802"/>
                  </a:lnTo>
                  <a:lnTo>
                    <a:pt x="31051" y="16677"/>
                  </a:lnTo>
                  <a:lnTo>
                    <a:pt x="31072" y="16593"/>
                  </a:lnTo>
                  <a:lnTo>
                    <a:pt x="31072" y="16551"/>
                  </a:lnTo>
                  <a:lnTo>
                    <a:pt x="31009" y="16488"/>
                  </a:lnTo>
                  <a:lnTo>
                    <a:pt x="31009" y="16405"/>
                  </a:lnTo>
                  <a:lnTo>
                    <a:pt x="30862" y="16258"/>
                  </a:lnTo>
                  <a:lnTo>
                    <a:pt x="30737" y="16195"/>
                  </a:lnTo>
                  <a:lnTo>
                    <a:pt x="30737" y="16153"/>
                  </a:lnTo>
                  <a:lnTo>
                    <a:pt x="30695" y="16028"/>
                  </a:lnTo>
                  <a:lnTo>
                    <a:pt x="30632" y="16028"/>
                  </a:lnTo>
                  <a:lnTo>
                    <a:pt x="30590" y="15944"/>
                  </a:lnTo>
                  <a:lnTo>
                    <a:pt x="30632" y="15819"/>
                  </a:lnTo>
                  <a:lnTo>
                    <a:pt x="30590" y="15735"/>
                  </a:lnTo>
                  <a:lnTo>
                    <a:pt x="30465" y="15735"/>
                  </a:lnTo>
                  <a:lnTo>
                    <a:pt x="30277" y="15651"/>
                  </a:lnTo>
                  <a:lnTo>
                    <a:pt x="30235" y="15547"/>
                  </a:lnTo>
                  <a:lnTo>
                    <a:pt x="30277" y="15505"/>
                  </a:lnTo>
                  <a:lnTo>
                    <a:pt x="30277" y="15442"/>
                  </a:lnTo>
                  <a:lnTo>
                    <a:pt x="30214" y="15358"/>
                  </a:lnTo>
                  <a:lnTo>
                    <a:pt x="30172" y="15296"/>
                  </a:lnTo>
                  <a:lnTo>
                    <a:pt x="30151" y="15296"/>
                  </a:lnTo>
                  <a:lnTo>
                    <a:pt x="30046" y="15421"/>
                  </a:lnTo>
                  <a:lnTo>
                    <a:pt x="30025" y="15526"/>
                  </a:lnTo>
                  <a:lnTo>
                    <a:pt x="29963" y="15568"/>
                  </a:lnTo>
                  <a:lnTo>
                    <a:pt x="29921" y="15526"/>
                  </a:lnTo>
                  <a:lnTo>
                    <a:pt x="29921" y="15400"/>
                  </a:lnTo>
                  <a:lnTo>
                    <a:pt x="29858" y="15296"/>
                  </a:lnTo>
                  <a:lnTo>
                    <a:pt x="29900" y="15212"/>
                  </a:lnTo>
                  <a:lnTo>
                    <a:pt x="30025" y="15212"/>
                  </a:lnTo>
                  <a:lnTo>
                    <a:pt x="30005" y="15128"/>
                  </a:lnTo>
                  <a:lnTo>
                    <a:pt x="30025" y="15024"/>
                  </a:lnTo>
                  <a:lnTo>
                    <a:pt x="30005" y="14919"/>
                  </a:lnTo>
                  <a:lnTo>
                    <a:pt x="29900" y="14940"/>
                  </a:lnTo>
                  <a:lnTo>
                    <a:pt x="29900" y="14877"/>
                  </a:lnTo>
                  <a:lnTo>
                    <a:pt x="29963" y="14773"/>
                  </a:lnTo>
                  <a:lnTo>
                    <a:pt x="29921" y="14731"/>
                  </a:lnTo>
                  <a:lnTo>
                    <a:pt x="29712" y="14814"/>
                  </a:lnTo>
                  <a:cubicBezTo>
                    <a:pt x="29691" y="14773"/>
                    <a:pt x="29628" y="14731"/>
                    <a:pt x="29607" y="14689"/>
                  </a:cubicBezTo>
                  <a:lnTo>
                    <a:pt x="29712" y="14605"/>
                  </a:lnTo>
                  <a:lnTo>
                    <a:pt x="29795" y="14584"/>
                  </a:lnTo>
                  <a:lnTo>
                    <a:pt x="29858" y="14417"/>
                  </a:lnTo>
                  <a:lnTo>
                    <a:pt x="29816" y="14312"/>
                  </a:lnTo>
                  <a:lnTo>
                    <a:pt x="29691" y="14291"/>
                  </a:lnTo>
                  <a:lnTo>
                    <a:pt x="29628" y="14208"/>
                  </a:lnTo>
                  <a:lnTo>
                    <a:pt x="29628" y="14103"/>
                  </a:lnTo>
                  <a:lnTo>
                    <a:pt x="29691" y="14082"/>
                  </a:lnTo>
                  <a:lnTo>
                    <a:pt x="29649" y="13998"/>
                  </a:lnTo>
                  <a:lnTo>
                    <a:pt x="29691" y="13915"/>
                  </a:lnTo>
                  <a:lnTo>
                    <a:pt x="29816" y="13998"/>
                  </a:lnTo>
                  <a:lnTo>
                    <a:pt x="29921" y="13977"/>
                  </a:lnTo>
                  <a:lnTo>
                    <a:pt x="30025" y="14061"/>
                  </a:lnTo>
                  <a:lnTo>
                    <a:pt x="30151" y="14061"/>
                  </a:lnTo>
                  <a:lnTo>
                    <a:pt x="30318" y="13977"/>
                  </a:lnTo>
                  <a:lnTo>
                    <a:pt x="30318" y="14019"/>
                  </a:lnTo>
                  <a:lnTo>
                    <a:pt x="30360" y="14061"/>
                  </a:lnTo>
                  <a:lnTo>
                    <a:pt x="30339" y="14082"/>
                  </a:lnTo>
                  <a:lnTo>
                    <a:pt x="30277" y="14249"/>
                  </a:lnTo>
                  <a:lnTo>
                    <a:pt x="30277" y="14312"/>
                  </a:lnTo>
                  <a:lnTo>
                    <a:pt x="30360" y="14291"/>
                  </a:lnTo>
                  <a:lnTo>
                    <a:pt x="30381" y="14354"/>
                  </a:lnTo>
                  <a:lnTo>
                    <a:pt x="30465" y="14375"/>
                  </a:lnTo>
                  <a:lnTo>
                    <a:pt x="30590" y="14459"/>
                  </a:lnTo>
                  <a:lnTo>
                    <a:pt x="30632" y="14354"/>
                  </a:lnTo>
                  <a:lnTo>
                    <a:pt x="30528" y="14249"/>
                  </a:lnTo>
                  <a:lnTo>
                    <a:pt x="30590" y="14145"/>
                  </a:lnTo>
                  <a:lnTo>
                    <a:pt x="30632" y="14208"/>
                  </a:lnTo>
                  <a:lnTo>
                    <a:pt x="30695" y="14249"/>
                  </a:lnTo>
                  <a:lnTo>
                    <a:pt x="30737" y="14354"/>
                  </a:lnTo>
                  <a:lnTo>
                    <a:pt x="30904" y="14501"/>
                  </a:lnTo>
                  <a:lnTo>
                    <a:pt x="30967" y="14501"/>
                  </a:lnTo>
                  <a:lnTo>
                    <a:pt x="30967" y="14417"/>
                  </a:lnTo>
                  <a:lnTo>
                    <a:pt x="30946" y="14375"/>
                  </a:lnTo>
                  <a:lnTo>
                    <a:pt x="30988" y="14291"/>
                  </a:lnTo>
                  <a:lnTo>
                    <a:pt x="30967" y="14145"/>
                  </a:lnTo>
                  <a:lnTo>
                    <a:pt x="30904" y="14103"/>
                  </a:lnTo>
                  <a:lnTo>
                    <a:pt x="30946" y="13957"/>
                  </a:lnTo>
                  <a:lnTo>
                    <a:pt x="30862" y="13768"/>
                  </a:lnTo>
                  <a:lnTo>
                    <a:pt x="30758" y="13726"/>
                  </a:lnTo>
                  <a:lnTo>
                    <a:pt x="30758" y="13622"/>
                  </a:lnTo>
                  <a:lnTo>
                    <a:pt x="30695" y="13580"/>
                  </a:lnTo>
                  <a:lnTo>
                    <a:pt x="30549" y="13685"/>
                  </a:lnTo>
                  <a:lnTo>
                    <a:pt x="30486" y="13685"/>
                  </a:lnTo>
                  <a:lnTo>
                    <a:pt x="30590" y="13538"/>
                  </a:lnTo>
                  <a:lnTo>
                    <a:pt x="30695" y="13538"/>
                  </a:lnTo>
                  <a:lnTo>
                    <a:pt x="30737" y="13559"/>
                  </a:lnTo>
                  <a:lnTo>
                    <a:pt x="30841" y="13517"/>
                  </a:lnTo>
                  <a:lnTo>
                    <a:pt x="30925" y="13622"/>
                  </a:lnTo>
                  <a:lnTo>
                    <a:pt x="30967" y="13643"/>
                  </a:lnTo>
                  <a:lnTo>
                    <a:pt x="30967" y="13873"/>
                  </a:lnTo>
                  <a:lnTo>
                    <a:pt x="31009" y="13873"/>
                  </a:lnTo>
                  <a:lnTo>
                    <a:pt x="31155" y="13768"/>
                  </a:lnTo>
                  <a:lnTo>
                    <a:pt x="31051" y="13936"/>
                  </a:lnTo>
                  <a:lnTo>
                    <a:pt x="31051" y="13998"/>
                  </a:lnTo>
                  <a:lnTo>
                    <a:pt x="30967" y="14040"/>
                  </a:lnTo>
                  <a:lnTo>
                    <a:pt x="30967" y="14082"/>
                  </a:lnTo>
                  <a:lnTo>
                    <a:pt x="31051" y="14166"/>
                  </a:lnTo>
                  <a:lnTo>
                    <a:pt x="31072" y="14291"/>
                  </a:lnTo>
                  <a:lnTo>
                    <a:pt x="31009" y="14375"/>
                  </a:lnTo>
                  <a:lnTo>
                    <a:pt x="31072" y="14417"/>
                  </a:lnTo>
                  <a:lnTo>
                    <a:pt x="31365" y="14354"/>
                  </a:lnTo>
                  <a:lnTo>
                    <a:pt x="31406" y="14249"/>
                  </a:lnTo>
                  <a:lnTo>
                    <a:pt x="31511" y="14249"/>
                  </a:lnTo>
                  <a:lnTo>
                    <a:pt x="31574" y="14270"/>
                  </a:lnTo>
                  <a:lnTo>
                    <a:pt x="31720" y="14082"/>
                  </a:lnTo>
                  <a:lnTo>
                    <a:pt x="31804" y="14082"/>
                  </a:lnTo>
                  <a:lnTo>
                    <a:pt x="31846" y="13998"/>
                  </a:lnTo>
                  <a:lnTo>
                    <a:pt x="31950" y="13936"/>
                  </a:lnTo>
                  <a:lnTo>
                    <a:pt x="31992" y="13789"/>
                  </a:lnTo>
                  <a:lnTo>
                    <a:pt x="32055" y="13747"/>
                  </a:lnTo>
                  <a:lnTo>
                    <a:pt x="32243" y="13747"/>
                  </a:lnTo>
                  <a:lnTo>
                    <a:pt x="32348" y="13789"/>
                  </a:lnTo>
                  <a:lnTo>
                    <a:pt x="32411" y="13726"/>
                  </a:lnTo>
                  <a:lnTo>
                    <a:pt x="32369" y="13622"/>
                  </a:lnTo>
                  <a:lnTo>
                    <a:pt x="32536" y="13475"/>
                  </a:lnTo>
                  <a:lnTo>
                    <a:pt x="32557" y="13413"/>
                  </a:lnTo>
                  <a:lnTo>
                    <a:pt x="32620" y="13371"/>
                  </a:lnTo>
                  <a:lnTo>
                    <a:pt x="32641" y="13245"/>
                  </a:lnTo>
                  <a:lnTo>
                    <a:pt x="32515" y="13015"/>
                  </a:lnTo>
                  <a:lnTo>
                    <a:pt x="32536" y="12931"/>
                  </a:lnTo>
                  <a:lnTo>
                    <a:pt x="32411" y="12827"/>
                  </a:lnTo>
                  <a:lnTo>
                    <a:pt x="32369" y="12701"/>
                  </a:lnTo>
                  <a:lnTo>
                    <a:pt x="32432" y="12596"/>
                  </a:lnTo>
                  <a:lnTo>
                    <a:pt x="32557" y="12534"/>
                  </a:lnTo>
                  <a:lnTo>
                    <a:pt x="32578" y="12471"/>
                  </a:lnTo>
                  <a:lnTo>
                    <a:pt x="32557" y="12471"/>
                  </a:lnTo>
                  <a:lnTo>
                    <a:pt x="32474" y="12534"/>
                  </a:lnTo>
                  <a:lnTo>
                    <a:pt x="32453" y="12534"/>
                  </a:lnTo>
                  <a:lnTo>
                    <a:pt x="32453" y="12471"/>
                  </a:lnTo>
                  <a:lnTo>
                    <a:pt x="32536" y="12366"/>
                  </a:lnTo>
                  <a:lnTo>
                    <a:pt x="32432" y="12366"/>
                  </a:lnTo>
                  <a:lnTo>
                    <a:pt x="32515" y="12283"/>
                  </a:lnTo>
                  <a:lnTo>
                    <a:pt x="32536" y="12199"/>
                  </a:lnTo>
                  <a:lnTo>
                    <a:pt x="32453" y="12157"/>
                  </a:lnTo>
                  <a:lnTo>
                    <a:pt x="32348" y="12115"/>
                  </a:lnTo>
                  <a:lnTo>
                    <a:pt x="32411" y="12094"/>
                  </a:lnTo>
                  <a:lnTo>
                    <a:pt x="32411" y="11990"/>
                  </a:lnTo>
                  <a:lnTo>
                    <a:pt x="32474" y="11990"/>
                  </a:lnTo>
                  <a:lnTo>
                    <a:pt x="32515" y="12052"/>
                  </a:lnTo>
                  <a:lnTo>
                    <a:pt x="32620" y="12052"/>
                  </a:lnTo>
                  <a:lnTo>
                    <a:pt x="32683" y="12157"/>
                  </a:lnTo>
                  <a:lnTo>
                    <a:pt x="32766" y="12178"/>
                  </a:lnTo>
                  <a:lnTo>
                    <a:pt x="32829" y="12094"/>
                  </a:lnTo>
                  <a:lnTo>
                    <a:pt x="32892" y="12115"/>
                  </a:lnTo>
                  <a:lnTo>
                    <a:pt x="33059" y="12073"/>
                  </a:lnTo>
                  <a:lnTo>
                    <a:pt x="33185" y="11990"/>
                  </a:lnTo>
                  <a:lnTo>
                    <a:pt x="33143" y="11948"/>
                  </a:lnTo>
                  <a:lnTo>
                    <a:pt x="33206" y="11843"/>
                  </a:lnTo>
                  <a:lnTo>
                    <a:pt x="33185" y="11801"/>
                  </a:lnTo>
                  <a:lnTo>
                    <a:pt x="33143" y="11801"/>
                  </a:lnTo>
                  <a:lnTo>
                    <a:pt x="33143" y="11739"/>
                  </a:lnTo>
                  <a:lnTo>
                    <a:pt x="33080" y="11697"/>
                  </a:lnTo>
                  <a:lnTo>
                    <a:pt x="32934" y="11697"/>
                  </a:lnTo>
                  <a:lnTo>
                    <a:pt x="32997" y="11655"/>
                  </a:lnTo>
                  <a:lnTo>
                    <a:pt x="33101" y="11634"/>
                  </a:lnTo>
                  <a:lnTo>
                    <a:pt x="33290" y="11488"/>
                  </a:lnTo>
                  <a:lnTo>
                    <a:pt x="33373" y="11383"/>
                  </a:lnTo>
                  <a:lnTo>
                    <a:pt x="33352" y="11341"/>
                  </a:lnTo>
                  <a:lnTo>
                    <a:pt x="33290" y="11320"/>
                  </a:lnTo>
                  <a:lnTo>
                    <a:pt x="33269" y="11236"/>
                  </a:lnTo>
                  <a:lnTo>
                    <a:pt x="33080" y="11174"/>
                  </a:lnTo>
                  <a:lnTo>
                    <a:pt x="32976" y="11216"/>
                  </a:lnTo>
                  <a:lnTo>
                    <a:pt x="32934" y="11174"/>
                  </a:lnTo>
                  <a:lnTo>
                    <a:pt x="33038" y="11153"/>
                  </a:lnTo>
                  <a:lnTo>
                    <a:pt x="33038" y="11027"/>
                  </a:lnTo>
                  <a:lnTo>
                    <a:pt x="32808" y="10860"/>
                  </a:lnTo>
                  <a:lnTo>
                    <a:pt x="32808" y="10818"/>
                  </a:lnTo>
                  <a:lnTo>
                    <a:pt x="32871" y="10818"/>
                  </a:lnTo>
                  <a:lnTo>
                    <a:pt x="32955" y="10902"/>
                  </a:lnTo>
                  <a:lnTo>
                    <a:pt x="33038" y="10860"/>
                  </a:lnTo>
                  <a:lnTo>
                    <a:pt x="32955" y="10797"/>
                  </a:lnTo>
                  <a:lnTo>
                    <a:pt x="33018" y="10755"/>
                  </a:lnTo>
                  <a:lnTo>
                    <a:pt x="33018" y="10713"/>
                  </a:lnTo>
                  <a:lnTo>
                    <a:pt x="32871" y="10651"/>
                  </a:lnTo>
                  <a:lnTo>
                    <a:pt x="32766" y="10588"/>
                  </a:lnTo>
                  <a:lnTo>
                    <a:pt x="32662" y="10651"/>
                  </a:lnTo>
                  <a:lnTo>
                    <a:pt x="32515" y="10588"/>
                  </a:lnTo>
                  <a:cubicBezTo>
                    <a:pt x="32536" y="10546"/>
                    <a:pt x="32536" y="10525"/>
                    <a:pt x="32536" y="10504"/>
                  </a:cubicBezTo>
                  <a:lnTo>
                    <a:pt x="32599" y="10504"/>
                  </a:lnTo>
                  <a:lnTo>
                    <a:pt x="32620" y="10483"/>
                  </a:lnTo>
                  <a:lnTo>
                    <a:pt x="32599" y="10420"/>
                  </a:lnTo>
                  <a:lnTo>
                    <a:pt x="32536" y="10420"/>
                  </a:lnTo>
                  <a:cubicBezTo>
                    <a:pt x="32536" y="10400"/>
                    <a:pt x="32536" y="10339"/>
                    <a:pt x="32517" y="10317"/>
                  </a:cubicBezTo>
                  <a:lnTo>
                    <a:pt x="32517" y="10317"/>
                  </a:lnTo>
                  <a:cubicBezTo>
                    <a:pt x="32518" y="10308"/>
                    <a:pt x="32523" y="10287"/>
                    <a:pt x="32536" y="10274"/>
                  </a:cubicBezTo>
                  <a:cubicBezTo>
                    <a:pt x="32536" y="10274"/>
                    <a:pt x="32536" y="10232"/>
                    <a:pt x="32557" y="10232"/>
                  </a:cubicBezTo>
                  <a:lnTo>
                    <a:pt x="32641" y="10316"/>
                  </a:lnTo>
                  <a:lnTo>
                    <a:pt x="32746" y="10274"/>
                  </a:lnTo>
                  <a:lnTo>
                    <a:pt x="32934" y="10232"/>
                  </a:lnTo>
                  <a:lnTo>
                    <a:pt x="32976" y="10337"/>
                  </a:lnTo>
                  <a:lnTo>
                    <a:pt x="33080" y="10379"/>
                  </a:lnTo>
                  <a:lnTo>
                    <a:pt x="33143" y="10441"/>
                  </a:lnTo>
                  <a:lnTo>
                    <a:pt x="33185" y="10420"/>
                  </a:lnTo>
                  <a:lnTo>
                    <a:pt x="33352" y="10525"/>
                  </a:lnTo>
                  <a:lnTo>
                    <a:pt x="33394" y="10483"/>
                  </a:lnTo>
                  <a:lnTo>
                    <a:pt x="33457" y="10504"/>
                  </a:lnTo>
                  <a:lnTo>
                    <a:pt x="33499" y="10420"/>
                  </a:lnTo>
                  <a:lnTo>
                    <a:pt x="33478" y="10337"/>
                  </a:lnTo>
                  <a:lnTo>
                    <a:pt x="33394" y="10295"/>
                  </a:lnTo>
                  <a:lnTo>
                    <a:pt x="33310" y="10190"/>
                  </a:lnTo>
                  <a:lnTo>
                    <a:pt x="33269" y="10107"/>
                  </a:lnTo>
                  <a:lnTo>
                    <a:pt x="33059" y="9918"/>
                  </a:lnTo>
                  <a:lnTo>
                    <a:pt x="33038" y="9855"/>
                  </a:lnTo>
                  <a:lnTo>
                    <a:pt x="33038" y="9855"/>
                  </a:lnTo>
                  <a:lnTo>
                    <a:pt x="33101" y="9897"/>
                  </a:lnTo>
                  <a:lnTo>
                    <a:pt x="33143" y="9960"/>
                  </a:lnTo>
                  <a:lnTo>
                    <a:pt x="33206" y="9981"/>
                  </a:lnTo>
                  <a:lnTo>
                    <a:pt x="33310" y="10107"/>
                  </a:lnTo>
                  <a:lnTo>
                    <a:pt x="33394" y="10127"/>
                  </a:lnTo>
                  <a:lnTo>
                    <a:pt x="33415" y="10190"/>
                  </a:lnTo>
                  <a:lnTo>
                    <a:pt x="33499" y="10295"/>
                  </a:lnTo>
                  <a:lnTo>
                    <a:pt x="33603" y="10400"/>
                  </a:lnTo>
                  <a:lnTo>
                    <a:pt x="33624" y="10462"/>
                  </a:lnTo>
                  <a:lnTo>
                    <a:pt x="33687" y="10504"/>
                  </a:lnTo>
                  <a:lnTo>
                    <a:pt x="33792" y="10609"/>
                  </a:lnTo>
                  <a:lnTo>
                    <a:pt x="33834" y="10713"/>
                  </a:lnTo>
                  <a:lnTo>
                    <a:pt x="33938" y="10713"/>
                  </a:lnTo>
                  <a:lnTo>
                    <a:pt x="33980" y="10672"/>
                  </a:lnTo>
                  <a:lnTo>
                    <a:pt x="33917" y="10546"/>
                  </a:lnTo>
                  <a:lnTo>
                    <a:pt x="33834" y="10337"/>
                  </a:lnTo>
                  <a:lnTo>
                    <a:pt x="34001" y="10358"/>
                  </a:lnTo>
                  <a:lnTo>
                    <a:pt x="34189" y="10462"/>
                  </a:lnTo>
                  <a:lnTo>
                    <a:pt x="34357" y="10462"/>
                  </a:lnTo>
                  <a:lnTo>
                    <a:pt x="34357" y="10567"/>
                  </a:lnTo>
                  <a:lnTo>
                    <a:pt x="34336" y="10630"/>
                  </a:lnTo>
                  <a:lnTo>
                    <a:pt x="34440" y="10713"/>
                  </a:lnTo>
                  <a:lnTo>
                    <a:pt x="34545" y="10713"/>
                  </a:lnTo>
                  <a:lnTo>
                    <a:pt x="34566" y="10734"/>
                  </a:lnTo>
                  <a:lnTo>
                    <a:pt x="34838" y="10734"/>
                  </a:lnTo>
                  <a:lnTo>
                    <a:pt x="34922" y="10672"/>
                  </a:lnTo>
                  <a:lnTo>
                    <a:pt x="34984" y="10546"/>
                  </a:lnTo>
                  <a:lnTo>
                    <a:pt x="34984" y="10441"/>
                  </a:lnTo>
                  <a:lnTo>
                    <a:pt x="35026" y="10337"/>
                  </a:lnTo>
                  <a:lnTo>
                    <a:pt x="34963" y="10295"/>
                  </a:lnTo>
                  <a:lnTo>
                    <a:pt x="34880" y="10086"/>
                  </a:lnTo>
                  <a:lnTo>
                    <a:pt x="34838" y="10086"/>
                  </a:lnTo>
                  <a:lnTo>
                    <a:pt x="34754" y="9939"/>
                  </a:lnTo>
                  <a:lnTo>
                    <a:pt x="34775" y="9814"/>
                  </a:lnTo>
                  <a:lnTo>
                    <a:pt x="34838" y="9793"/>
                  </a:lnTo>
                  <a:lnTo>
                    <a:pt x="34838" y="9709"/>
                  </a:lnTo>
                  <a:lnTo>
                    <a:pt x="34859" y="9688"/>
                  </a:lnTo>
                  <a:lnTo>
                    <a:pt x="34922" y="9730"/>
                  </a:lnTo>
                  <a:lnTo>
                    <a:pt x="34943" y="9835"/>
                  </a:lnTo>
                  <a:lnTo>
                    <a:pt x="34984" y="9730"/>
                  </a:lnTo>
                  <a:lnTo>
                    <a:pt x="34984" y="9583"/>
                  </a:lnTo>
                  <a:lnTo>
                    <a:pt x="35047" y="9542"/>
                  </a:lnTo>
                  <a:lnTo>
                    <a:pt x="35089" y="9500"/>
                  </a:lnTo>
                  <a:lnTo>
                    <a:pt x="35089" y="9604"/>
                  </a:lnTo>
                  <a:lnTo>
                    <a:pt x="35131" y="9667"/>
                  </a:lnTo>
                  <a:lnTo>
                    <a:pt x="35089" y="9709"/>
                  </a:lnTo>
                  <a:lnTo>
                    <a:pt x="34984" y="9772"/>
                  </a:lnTo>
                  <a:lnTo>
                    <a:pt x="34963" y="9897"/>
                  </a:lnTo>
                  <a:lnTo>
                    <a:pt x="35026" y="9918"/>
                  </a:lnTo>
                  <a:lnTo>
                    <a:pt x="35068" y="10002"/>
                  </a:lnTo>
                  <a:lnTo>
                    <a:pt x="35068" y="10086"/>
                  </a:lnTo>
                  <a:lnTo>
                    <a:pt x="35194" y="10232"/>
                  </a:lnTo>
                  <a:lnTo>
                    <a:pt x="35256" y="10274"/>
                  </a:lnTo>
                  <a:lnTo>
                    <a:pt x="35256" y="10190"/>
                  </a:lnTo>
                  <a:lnTo>
                    <a:pt x="35298" y="10169"/>
                  </a:lnTo>
                  <a:lnTo>
                    <a:pt x="35361" y="10211"/>
                  </a:lnTo>
                  <a:lnTo>
                    <a:pt x="35466" y="10169"/>
                  </a:lnTo>
                  <a:lnTo>
                    <a:pt x="35487" y="10211"/>
                  </a:lnTo>
                  <a:lnTo>
                    <a:pt x="35466" y="10253"/>
                  </a:lnTo>
                  <a:lnTo>
                    <a:pt x="35466" y="10358"/>
                  </a:lnTo>
                  <a:lnTo>
                    <a:pt x="35403" y="10525"/>
                  </a:lnTo>
                  <a:lnTo>
                    <a:pt x="35403" y="10567"/>
                  </a:lnTo>
                  <a:lnTo>
                    <a:pt x="35298" y="10734"/>
                  </a:lnTo>
                  <a:lnTo>
                    <a:pt x="35235" y="10923"/>
                  </a:lnTo>
                  <a:lnTo>
                    <a:pt x="35235" y="10964"/>
                  </a:lnTo>
                  <a:lnTo>
                    <a:pt x="35256" y="10964"/>
                  </a:lnTo>
                  <a:lnTo>
                    <a:pt x="35298" y="10860"/>
                  </a:lnTo>
                  <a:lnTo>
                    <a:pt x="35403" y="10902"/>
                  </a:lnTo>
                  <a:lnTo>
                    <a:pt x="35403" y="10923"/>
                  </a:lnTo>
                  <a:lnTo>
                    <a:pt x="35487" y="10923"/>
                  </a:lnTo>
                  <a:lnTo>
                    <a:pt x="35549" y="11006"/>
                  </a:lnTo>
                  <a:lnTo>
                    <a:pt x="35696" y="11027"/>
                  </a:lnTo>
                  <a:lnTo>
                    <a:pt x="35591" y="11069"/>
                  </a:lnTo>
                  <a:lnTo>
                    <a:pt x="35570" y="11132"/>
                  </a:lnTo>
                  <a:lnTo>
                    <a:pt x="35507" y="11153"/>
                  </a:lnTo>
                  <a:lnTo>
                    <a:pt x="35466" y="11111"/>
                  </a:lnTo>
                  <a:lnTo>
                    <a:pt x="35382" y="11132"/>
                  </a:lnTo>
                  <a:lnTo>
                    <a:pt x="35403" y="11216"/>
                  </a:lnTo>
                  <a:lnTo>
                    <a:pt x="35466" y="11236"/>
                  </a:lnTo>
                  <a:lnTo>
                    <a:pt x="35487" y="11257"/>
                  </a:lnTo>
                  <a:lnTo>
                    <a:pt x="35591" y="11257"/>
                  </a:lnTo>
                  <a:lnTo>
                    <a:pt x="35591" y="11341"/>
                  </a:lnTo>
                  <a:lnTo>
                    <a:pt x="35612" y="11383"/>
                  </a:lnTo>
                  <a:lnTo>
                    <a:pt x="35612" y="11467"/>
                  </a:lnTo>
                  <a:lnTo>
                    <a:pt x="35675" y="11550"/>
                  </a:lnTo>
                  <a:lnTo>
                    <a:pt x="35779" y="11571"/>
                  </a:lnTo>
                  <a:lnTo>
                    <a:pt x="35821" y="11655"/>
                  </a:lnTo>
                  <a:lnTo>
                    <a:pt x="35863" y="11739"/>
                  </a:lnTo>
                  <a:lnTo>
                    <a:pt x="35821" y="11843"/>
                  </a:lnTo>
                  <a:lnTo>
                    <a:pt x="35759" y="11906"/>
                  </a:lnTo>
                  <a:lnTo>
                    <a:pt x="35675" y="11906"/>
                  </a:lnTo>
                  <a:lnTo>
                    <a:pt x="35612" y="11948"/>
                  </a:lnTo>
                  <a:lnTo>
                    <a:pt x="35570" y="11906"/>
                  </a:lnTo>
                  <a:lnTo>
                    <a:pt x="35487" y="11885"/>
                  </a:lnTo>
                  <a:lnTo>
                    <a:pt x="35445" y="11906"/>
                  </a:lnTo>
                  <a:lnTo>
                    <a:pt x="35361" y="12011"/>
                  </a:lnTo>
                  <a:lnTo>
                    <a:pt x="35403" y="12052"/>
                  </a:lnTo>
                  <a:lnTo>
                    <a:pt x="35403" y="12094"/>
                  </a:lnTo>
                  <a:lnTo>
                    <a:pt x="35361" y="12178"/>
                  </a:lnTo>
                  <a:lnTo>
                    <a:pt x="35382" y="12220"/>
                  </a:lnTo>
                  <a:lnTo>
                    <a:pt x="35445" y="12220"/>
                  </a:lnTo>
                  <a:lnTo>
                    <a:pt x="35466" y="12199"/>
                  </a:lnTo>
                  <a:lnTo>
                    <a:pt x="35549" y="12178"/>
                  </a:lnTo>
                  <a:lnTo>
                    <a:pt x="35654" y="12178"/>
                  </a:lnTo>
                  <a:lnTo>
                    <a:pt x="35717" y="12115"/>
                  </a:lnTo>
                  <a:lnTo>
                    <a:pt x="35800" y="12115"/>
                  </a:lnTo>
                  <a:lnTo>
                    <a:pt x="35863" y="12011"/>
                  </a:lnTo>
                  <a:lnTo>
                    <a:pt x="35905" y="11990"/>
                  </a:lnTo>
                  <a:lnTo>
                    <a:pt x="35926" y="12115"/>
                  </a:lnTo>
                  <a:lnTo>
                    <a:pt x="35989" y="12157"/>
                  </a:lnTo>
                  <a:lnTo>
                    <a:pt x="36072" y="12094"/>
                  </a:lnTo>
                  <a:lnTo>
                    <a:pt x="36135" y="11969"/>
                  </a:lnTo>
                  <a:lnTo>
                    <a:pt x="36240" y="11885"/>
                  </a:lnTo>
                  <a:lnTo>
                    <a:pt x="36303" y="11948"/>
                  </a:lnTo>
                  <a:lnTo>
                    <a:pt x="36303" y="11990"/>
                  </a:lnTo>
                  <a:lnTo>
                    <a:pt x="36219" y="12011"/>
                  </a:lnTo>
                  <a:lnTo>
                    <a:pt x="36177" y="12073"/>
                  </a:lnTo>
                  <a:lnTo>
                    <a:pt x="36219" y="12094"/>
                  </a:lnTo>
                  <a:lnTo>
                    <a:pt x="36219" y="12157"/>
                  </a:lnTo>
                  <a:lnTo>
                    <a:pt x="36093" y="12199"/>
                  </a:lnTo>
                  <a:lnTo>
                    <a:pt x="36072" y="12220"/>
                  </a:lnTo>
                  <a:lnTo>
                    <a:pt x="36219" y="12199"/>
                  </a:lnTo>
                  <a:lnTo>
                    <a:pt x="36240" y="12283"/>
                  </a:lnTo>
                  <a:lnTo>
                    <a:pt x="36135" y="12366"/>
                  </a:lnTo>
                  <a:lnTo>
                    <a:pt x="36177" y="12492"/>
                  </a:lnTo>
                  <a:lnTo>
                    <a:pt x="36219" y="12513"/>
                  </a:lnTo>
                  <a:lnTo>
                    <a:pt x="36282" y="12617"/>
                  </a:lnTo>
                  <a:lnTo>
                    <a:pt x="36407" y="12596"/>
                  </a:lnTo>
                  <a:lnTo>
                    <a:pt x="36428" y="12534"/>
                  </a:lnTo>
                  <a:lnTo>
                    <a:pt x="36407" y="12471"/>
                  </a:lnTo>
                  <a:lnTo>
                    <a:pt x="36407" y="12387"/>
                  </a:lnTo>
                  <a:lnTo>
                    <a:pt x="36449" y="12366"/>
                  </a:lnTo>
                  <a:lnTo>
                    <a:pt x="36595" y="12471"/>
                  </a:lnTo>
                  <a:lnTo>
                    <a:pt x="36595" y="12534"/>
                  </a:lnTo>
                  <a:lnTo>
                    <a:pt x="36533" y="12638"/>
                  </a:lnTo>
                  <a:lnTo>
                    <a:pt x="36616" y="12701"/>
                  </a:lnTo>
                  <a:lnTo>
                    <a:pt x="36637" y="12743"/>
                  </a:lnTo>
                  <a:lnTo>
                    <a:pt x="36491" y="12827"/>
                  </a:lnTo>
                  <a:lnTo>
                    <a:pt x="36449" y="12889"/>
                  </a:lnTo>
                  <a:lnTo>
                    <a:pt x="36533" y="12952"/>
                  </a:lnTo>
                  <a:lnTo>
                    <a:pt x="36763" y="12952"/>
                  </a:lnTo>
                  <a:lnTo>
                    <a:pt x="36826" y="12994"/>
                  </a:lnTo>
                  <a:lnTo>
                    <a:pt x="36826" y="13099"/>
                  </a:lnTo>
                  <a:lnTo>
                    <a:pt x="36826" y="13161"/>
                  </a:lnTo>
                  <a:lnTo>
                    <a:pt x="36867" y="13140"/>
                  </a:lnTo>
                  <a:lnTo>
                    <a:pt x="36867" y="13057"/>
                  </a:lnTo>
                  <a:lnTo>
                    <a:pt x="36930" y="12994"/>
                  </a:lnTo>
                  <a:lnTo>
                    <a:pt x="36972" y="12994"/>
                  </a:lnTo>
                  <a:lnTo>
                    <a:pt x="36972" y="13057"/>
                  </a:lnTo>
                  <a:lnTo>
                    <a:pt x="36930" y="13161"/>
                  </a:lnTo>
                  <a:lnTo>
                    <a:pt x="36930" y="13245"/>
                  </a:lnTo>
                  <a:lnTo>
                    <a:pt x="36847" y="13266"/>
                  </a:lnTo>
                  <a:lnTo>
                    <a:pt x="36805" y="13433"/>
                  </a:lnTo>
                  <a:lnTo>
                    <a:pt x="36805" y="13475"/>
                  </a:lnTo>
                  <a:lnTo>
                    <a:pt x="36867" y="13517"/>
                  </a:lnTo>
                  <a:lnTo>
                    <a:pt x="36867" y="13622"/>
                  </a:lnTo>
                  <a:lnTo>
                    <a:pt x="36826" y="13726"/>
                  </a:lnTo>
                  <a:lnTo>
                    <a:pt x="36826" y="13831"/>
                  </a:lnTo>
                  <a:lnTo>
                    <a:pt x="36847" y="13852"/>
                  </a:lnTo>
                  <a:lnTo>
                    <a:pt x="36847" y="13873"/>
                  </a:lnTo>
                  <a:lnTo>
                    <a:pt x="36826" y="14082"/>
                  </a:lnTo>
                  <a:lnTo>
                    <a:pt x="36763" y="14166"/>
                  </a:lnTo>
                  <a:lnTo>
                    <a:pt x="36826" y="14270"/>
                  </a:lnTo>
                  <a:lnTo>
                    <a:pt x="36805" y="14354"/>
                  </a:lnTo>
                  <a:lnTo>
                    <a:pt x="36637" y="14396"/>
                  </a:lnTo>
                  <a:lnTo>
                    <a:pt x="36491" y="14375"/>
                  </a:lnTo>
                  <a:lnTo>
                    <a:pt x="36428" y="14396"/>
                  </a:lnTo>
                  <a:lnTo>
                    <a:pt x="36407" y="14480"/>
                  </a:lnTo>
                  <a:lnTo>
                    <a:pt x="36198" y="14626"/>
                  </a:lnTo>
                  <a:lnTo>
                    <a:pt x="36198" y="14710"/>
                  </a:lnTo>
                  <a:lnTo>
                    <a:pt x="36344" y="14793"/>
                  </a:lnTo>
                  <a:lnTo>
                    <a:pt x="36303" y="14793"/>
                  </a:lnTo>
                  <a:lnTo>
                    <a:pt x="36219" y="14814"/>
                  </a:lnTo>
                  <a:lnTo>
                    <a:pt x="36303" y="14814"/>
                  </a:lnTo>
                  <a:lnTo>
                    <a:pt x="36177" y="14982"/>
                  </a:lnTo>
                  <a:lnTo>
                    <a:pt x="36093" y="15024"/>
                  </a:lnTo>
                  <a:lnTo>
                    <a:pt x="35884" y="15149"/>
                  </a:lnTo>
                  <a:lnTo>
                    <a:pt x="35738" y="15296"/>
                  </a:lnTo>
                  <a:lnTo>
                    <a:pt x="35675" y="15296"/>
                  </a:lnTo>
                  <a:lnTo>
                    <a:pt x="35633" y="15337"/>
                  </a:lnTo>
                  <a:lnTo>
                    <a:pt x="35591" y="15463"/>
                  </a:lnTo>
                  <a:lnTo>
                    <a:pt x="35675" y="15568"/>
                  </a:lnTo>
                  <a:lnTo>
                    <a:pt x="35696" y="15672"/>
                  </a:lnTo>
                  <a:lnTo>
                    <a:pt x="35800" y="15840"/>
                  </a:lnTo>
                  <a:lnTo>
                    <a:pt x="35842" y="16133"/>
                  </a:lnTo>
                  <a:lnTo>
                    <a:pt x="35779" y="16174"/>
                  </a:lnTo>
                  <a:lnTo>
                    <a:pt x="35738" y="16153"/>
                  </a:lnTo>
                  <a:lnTo>
                    <a:pt x="35675" y="16195"/>
                  </a:lnTo>
                  <a:lnTo>
                    <a:pt x="35654" y="16300"/>
                  </a:lnTo>
                  <a:lnTo>
                    <a:pt x="35633" y="16195"/>
                  </a:lnTo>
                  <a:lnTo>
                    <a:pt x="35633" y="16049"/>
                  </a:lnTo>
                  <a:lnTo>
                    <a:pt x="35570" y="15986"/>
                  </a:lnTo>
                  <a:lnTo>
                    <a:pt x="35466" y="16049"/>
                  </a:lnTo>
                  <a:lnTo>
                    <a:pt x="35424" y="16153"/>
                  </a:lnTo>
                  <a:lnTo>
                    <a:pt x="35319" y="16216"/>
                  </a:lnTo>
                  <a:lnTo>
                    <a:pt x="35235" y="16174"/>
                  </a:lnTo>
                  <a:lnTo>
                    <a:pt x="35256" y="16112"/>
                  </a:lnTo>
                  <a:lnTo>
                    <a:pt x="35256" y="16070"/>
                  </a:lnTo>
                  <a:lnTo>
                    <a:pt x="35047" y="16070"/>
                  </a:lnTo>
                  <a:lnTo>
                    <a:pt x="35005" y="16174"/>
                  </a:lnTo>
                  <a:lnTo>
                    <a:pt x="34922" y="16258"/>
                  </a:lnTo>
                  <a:lnTo>
                    <a:pt x="34796" y="16216"/>
                  </a:lnTo>
                  <a:lnTo>
                    <a:pt x="34712" y="16216"/>
                  </a:lnTo>
                  <a:lnTo>
                    <a:pt x="34650" y="16174"/>
                  </a:lnTo>
                  <a:lnTo>
                    <a:pt x="34587" y="16174"/>
                  </a:lnTo>
                  <a:lnTo>
                    <a:pt x="34503" y="16258"/>
                  </a:lnTo>
                  <a:lnTo>
                    <a:pt x="34357" y="16195"/>
                  </a:lnTo>
                  <a:lnTo>
                    <a:pt x="34315" y="16174"/>
                  </a:lnTo>
                  <a:lnTo>
                    <a:pt x="34231" y="16070"/>
                  </a:lnTo>
                  <a:lnTo>
                    <a:pt x="34106" y="15986"/>
                  </a:lnTo>
                  <a:lnTo>
                    <a:pt x="33980" y="15965"/>
                  </a:lnTo>
                  <a:lnTo>
                    <a:pt x="33834" y="15777"/>
                  </a:lnTo>
                  <a:lnTo>
                    <a:pt x="33813" y="15840"/>
                  </a:lnTo>
                  <a:lnTo>
                    <a:pt x="33813" y="15902"/>
                  </a:lnTo>
                  <a:lnTo>
                    <a:pt x="33792" y="15965"/>
                  </a:lnTo>
                  <a:lnTo>
                    <a:pt x="33750" y="15944"/>
                  </a:lnTo>
                  <a:lnTo>
                    <a:pt x="33708" y="15965"/>
                  </a:lnTo>
                  <a:lnTo>
                    <a:pt x="33708" y="16049"/>
                  </a:lnTo>
                  <a:lnTo>
                    <a:pt x="33771" y="16112"/>
                  </a:lnTo>
                  <a:lnTo>
                    <a:pt x="33750" y="16195"/>
                  </a:lnTo>
                  <a:lnTo>
                    <a:pt x="33687" y="16195"/>
                  </a:lnTo>
                  <a:lnTo>
                    <a:pt x="33582" y="16216"/>
                  </a:lnTo>
                  <a:lnTo>
                    <a:pt x="33499" y="16300"/>
                  </a:lnTo>
                  <a:lnTo>
                    <a:pt x="33373" y="16300"/>
                  </a:lnTo>
                  <a:lnTo>
                    <a:pt x="33290" y="16384"/>
                  </a:lnTo>
                  <a:lnTo>
                    <a:pt x="33290" y="16488"/>
                  </a:lnTo>
                  <a:lnTo>
                    <a:pt x="33206" y="16530"/>
                  </a:lnTo>
                  <a:lnTo>
                    <a:pt x="33164" y="16677"/>
                  </a:lnTo>
                  <a:lnTo>
                    <a:pt x="33248" y="16886"/>
                  </a:lnTo>
                  <a:lnTo>
                    <a:pt x="33352" y="16990"/>
                  </a:lnTo>
                  <a:lnTo>
                    <a:pt x="33394" y="16949"/>
                  </a:lnTo>
                  <a:lnTo>
                    <a:pt x="33499" y="17095"/>
                  </a:lnTo>
                  <a:lnTo>
                    <a:pt x="33478" y="17158"/>
                  </a:lnTo>
                  <a:lnTo>
                    <a:pt x="33666" y="17158"/>
                  </a:lnTo>
                  <a:lnTo>
                    <a:pt x="33771" y="17200"/>
                  </a:lnTo>
                  <a:lnTo>
                    <a:pt x="33813" y="17137"/>
                  </a:lnTo>
                  <a:lnTo>
                    <a:pt x="33917" y="17137"/>
                  </a:lnTo>
                  <a:lnTo>
                    <a:pt x="33980" y="17095"/>
                  </a:lnTo>
                  <a:lnTo>
                    <a:pt x="34106" y="17095"/>
                  </a:lnTo>
                  <a:lnTo>
                    <a:pt x="34189" y="17053"/>
                  </a:lnTo>
                  <a:lnTo>
                    <a:pt x="34273" y="17095"/>
                  </a:lnTo>
                  <a:lnTo>
                    <a:pt x="34315" y="17032"/>
                  </a:lnTo>
                  <a:lnTo>
                    <a:pt x="34315" y="16928"/>
                  </a:lnTo>
                  <a:lnTo>
                    <a:pt x="34336" y="16865"/>
                  </a:lnTo>
                  <a:lnTo>
                    <a:pt x="34398" y="16865"/>
                  </a:lnTo>
                  <a:lnTo>
                    <a:pt x="34503" y="17032"/>
                  </a:lnTo>
                  <a:lnTo>
                    <a:pt x="34587" y="17032"/>
                  </a:lnTo>
                  <a:lnTo>
                    <a:pt x="34650" y="17116"/>
                  </a:lnTo>
                  <a:lnTo>
                    <a:pt x="34796" y="17137"/>
                  </a:lnTo>
                  <a:lnTo>
                    <a:pt x="34817" y="17074"/>
                  </a:lnTo>
                  <a:lnTo>
                    <a:pt x="34901" y="16970"/>
                  </a:lnTo>
                  <a:lnTo>
                    <a:pt x="34943" y="16970"/>
                  </a:lnTo>
                  <a:lnTo>
                    <a:pt x="35026" y="16886"/>
                  </a:lnTo>
                  <a:lnTo>
                    <a:pt x="35131" y="16865"/>
                  </a:lnTo>
                  <a:lnTo>
                    <a:pt x="35110" y="16928"/>
                  </a:lnTo>
                  <a:lnTo>
                    <a:pt x="35110" y="17032"/>
                  </a:lnTo>
                  <a:lnTo>
                    <a:pt x="35026" y="17137"/>
                  </a:lnTo>
                  <a:lnTo>
                    <a:pt x="35026" y="17262"/>
                  </a:lnTo>
                  <a:lnTo>
                    <a:pt x="35131" y="17221"/>
                  </a:lnTo>
                  <a:lnTo>
                    <a:pt x="35173" y="17032"/>
                  </a:lnTo>
                  <a:lnTo>
                    <a:pt x="35215" y="17074"/>
                  </a:lnTo>
                  <a:lnTo>
                    <a:pt x="35256" y="17032"/>
                  </a:lnTo>
                  <a:lnTo>
                    <a:pt x="35340" y="17074"/>
                  </a:lnTo>
                  <a:lnTo>
                    <a:pt x="35256" y="17200"/>
                  </a:lnTo>
                  <a:lnTo>
                    <a:pt x="35277" y="17283"/>
                  </a:lnTo>
                  <a:lnTo>
                    <a:pt x="35277" y="17179"/>
                  </a:lnTo>
                  <a:lnTo>
                    <a:pt x="35466" y="17011"/>
                  </a:lnTo>
                  <a:lnTo>
                    <a:pt x="35487" y="17074"/>
                  </a:lnTo>
                  <a:lnTo>
                    <a:pt x="35361" y="17179"/>
                  </a:lnTo>
                  <a:lnTo>
                    <a:pt x="35361" y="17242"/>
                  </a:lnTo>
                  <a:lnTo>
                    <a:pt x="35445" y="17304"/>
                  </a:lnTo>
                  <a:lnTo>
                    <a:pt x="35487" y="17451"/>
                  </a:lnTo>
                  <a:lnTo>
                    <a:pt x="35487" y="17555"/>
                  </a:lnTo>
                  <a:lnTo>
                    <a:pt x="35507" y="17660"/>
                  </a:lnTo>
                  <a:lnTo>
                    <a:pt x="35612" y="17639"/>
                  </a:lnTo>
                  <a:lnTo>
                    <a:pt x="35612" y="17765"/>
                  </a:lnTo>
                  <a:lnTo>
                    <a:pt x="35675" y="17827"/>
                  </a:lnTo>
                  <a:lnTo>
                    <a:pt x="35759" y="17681"/>
                  </a:lnTo>
                  <a:lnTo>
                    <a:pt x="35717" y="17869"/>
                  </a:lnTo>
                  <a:lnTo>
                    <a:pt x="35654" y="17953"/>
                  </a:lnTo>
                  <a:lnTo>
                    <a:pt x="35759" y="18058"/>
                  </a:lnTo>
                  <a:lnTo>
                    <a:pt x="35759" y="17974"/>
                  </a:lnTo>
                  <a:lnTo>
                    <a:pt x="35800" y="17869"/>
                  </a:lnTo>
                  <a:lnTo>
                    <a:pt x="35863" y="17848"/>
                  </a:lnTo>
                  <a:lnTo>
                    <a:pt x="35863" y="17848"/>
                  </a:lnTo>
                  <a:lnTo>
                    <a:pt x="35821" y="17890"/>
                  </a:lnTo>
                  <a:lnTo>
                    <a:pt x="35863" y="18037"/>
                  </a:lnTo>
                  <a:lnTo>
                    <a:pt x="35926" y="18162"/>
                  </a:lnTo>
                  <a:lnTo>
                    <a:pt x="36093" y="18141"/>
                  </a:lnTo>
                  <a:lnTo>
                    <a:pt x="36031" y="18183"/>
                  </a:lnTo>
                  <a:lnTo>
                    <a:pt x="35821" y="18309"/>
                  </a:lnTo>
                  <a:lnTo>
                    <a:pt x="35675" y="18309"/>
                  </a:lnTo>
                  <a:lnTo>
                    <a:pt x="35654" y="18371"/>
                  </a:lnTo>
                  <a:lnTo>
                    <a:pt x="35759" y="18413"/>
                  </a:lnTo>
                  <a:lnTo>
                    <a:pt x="35759" y="18560"/>
                  </a:lnTo>
                  <a:lnTo>
                    <a:pt x="35821" y="18664"/>
                  </a:lnTo>
                  <a:lnTo>
                    <a:pt x="35905" y="18727"/>
                  </a:lnTo>
                  <a:lnTo>
                    <a:pt x="35989" y="18727"/>
                  </a:lnTo>
                  <a:lnTo>
                    <a:pt x="35989" y="18790"/>
                  </a:lnTo>
                  <a:lnTo>
                    <a:pt x="36093" y="18874"/>
                  </a:lnTo>
                  <a:lnTo>
                    <a:pt x="36156" y="18915"/>
                  </a:lnTo>
                  <a:lnTo>
                    <a:pt x="36219" y="18915"/>
                  </a:lnTo>
                  <a:lnTo>
                    <a:pt x="36407" y="19041"/>
                  </a:lnTo>
                  <a:lnTo>
                    <a:pt x="36512" y="19041"/>
                  </a:lnTo>
                  <a:lnTo>
                    <a:pt x="36512" y="19104"/>
                  </a:lnTo>
                  <a:lnTo>
                    <a:pt x="36575" y="19125"/>
                  </a:lnTo>
                  <a:lnTo>
                    <a:pt x="36595" y="19083"/>
                  </a:lnTo>
                  <a:lnTo>
                    <a:pt x="36616" y="19041"/>
                  </a:lnTo>
                  <a:lnTo>
                    <a:pt x="36721" y="19104"/>
                  </a:lnTo>
                  <a:lnTo>
                    <a:pt x="36679" y="19125"/>
                  </a:lnTo>
                  <a:lnTo>
                    <a:pt x="36616" y="19187"/>
                  </a:lnTo>
                  <a:lnTo>
                    <a:pt x="36679" y="19292"/>
                  </a:lnTo>
                  <a:lnTo>
                    <a:pt x="36742" y="19334"/>
                  </a:lnTo>
                  <a:lnTo>
                    <a:pt x="36805" y="19334"/>
                  </a:lnTo>
                  <a:lnTo>
                    <a:pt x="36805" y="19418"/>
                  </a:lnTo>
                  <a:lnTo>
                    <a:pt x="36930" y="19543"/>
                  </a:lnTo>
                  <a:lnTo>
                    <a:pt x="37014" y="19543"/>
                  </a:lnTo>
                  <a:lnTo>
                    <a:pt x="37056" y="19606"/>
                  </a:lnTo>
                  <a:lnTo>
                    <a:pt x="37098" y="19648"/>
                  </a:lnTo>
                  <a:lnTo>
                    <a:pt x="37265" y="19731"/>
                  </a:lnTo>
                  <a:lnTo>
                    <a:pt x="37328" y="19711"/>
                  </a:lnTo>
                  <a:lnTo>
                    <a:pt x="37370" y="19731"/>
                  </a:lnTo>
                  <a:lnTo>
                    <a:pt x="37453" y="19731"/>
                  </a:lnTo>
                  <a:lnTo>
                    <a:pt x="37537" y="19773"/>
                  </a:lnTo>
                  <a:lnTo>
                    <a:pt x="37558" y="19857"/>
                  </a:lnTo>
                  <a:lnTo>
                    <a:pt x="37725" y="19983"/>
                  </a:lnTo>
                  <a:lnTo>
                    <a:pt x="37788" y="19983"/>
                  </a:lnTo>
                  <a:lnTo>
                    <a:pt x="37872" y="20045"/>
                  </a:lnTo>
                  <a:lnTo>
                    <a:pt x="38060" y="20087"/>
                  </a:lnTo>
                  <a:lnTo>
                    <a:pt x="38165" y="20150"/>
                  </a:lnTo>
                  <a:lnTo>
                    <a:pt x="38269" y="20150"/>
                  </a:lnTo>
                  <a:lnTo>
                    <a:pt x="38290" y="20129"/>
                  </a:lnTo>
                  <a:lnTo>
                    <a:pt x="38290" y="20066"/>
                  </a:lnTo>
                  <a:lnTo>
                    <a:pt x="38207" y="19983"/>
                  </a:lnTo>
                  <a:lnTo>
                    <a:pt x="38165" y="19920"/>
                  </a:lnTo>
                  <a:lnTo>
                    <a:pt x="38207" y="19857"/>
                  </a:lnTo>
                  <a:lnTo>
                    <a:pt x="38290" y="19878"/>
                  </a:lnTo>
                  <a:lnTo>
                    <a:pt x="38311" y="19815"/>
                  </a:lnTo>
                  <a:lnTo>
                    <a:pt x="38290" y="19752"/>
                  </a:lnTo>
                  <a:lnTo>
                    <a:pt x="38248" y="19773"/>
                  </a:lnTo>
                  <a:lnTo>
                    <a:pt x="38207" y="19731"/>
                  </a:lnTo>
                  <a:lnTo>
                    <a:pt x="38248" y="19606"/>
                  </a:lnTo>
                  <a:lnTo>
                    <a:pt x="38207" y="19564"/>
                  </a:lnTo>
                  <a:lnTo>
                    <a:pt x="38102" y="19669"/>
                  </a:lnTo>
                  <a:lnTo>
                    <a:pt x="38102" y="19627"/>
                  </a:lnTo>
                  <a:lnTo>
                    <a:pt x="38081" y="19543"/>
                  </a:lnTo>
                  <a:lnTo>
                    <a:pt x="38018" y="19543"/>
                  </a:lnTo>
                  <a:lnTo>
                    <a:pt x="38123" y="19439"/>
                  </a:lnTo>
                  <a:lnTo>
                    <a:pt x="38102" y="19313"/>
                  </a:lnTo>
                  <a:lnTo>
                    <a:pt x="38060" y="19292"/>
                  </a:lnTo>
                  <a:lnTo>
                    <a:pt x="37956" y="19292"/>
                  </a:lnTo>
                  <a:lnTo>
                    <a:pt x="37976" y="19187"/>
                  </a:lnTo>
                  <a:lnTo>
                    <a:pt x="37935" y="19083"/>
                  </a:lnTo>
                  <a:lnTo>
                    <a:pt x="37893" y="18999"/>
                  </a:lnTo>
                  <a:lnTo>
                    <a:pt x="37788" y="18999"/>
                  </a:lnTo>
                  <a:lnTo>
                    <a:pt x="37851" y="18915"/>
                  </a:lnTo>
                  <a:lnTo>
                    <a:pt x="37767" y="18894"/>
                  </a:lnTo>
                  <a:lnTo>
                    <a:pt x="37725" y="18894"/>
                  </a:lnTo>
                  <a:lnTo>
                    <a:pt x="37746" y="18832"/>
                  </a:lnTo>
                  <a:lnTo>
                    <a:pt x="37663" y="18727"/>
                  </a:lnTo>
                  <a:lnTo>
                    <a:pt x="37663" y="18748"/>
                  </a:lnTo>
                  <a:lnTo>
                    <a:pt x="37621" y="18748"/>
                  </a:lnTo>
                  <a:lnTo>
                    <a:pt x="37621" y="18602"/>
                  </a:lnTo>
                  <a:lnTo>
                    <a:pt x="37621" y="18539"/>
                  </a:lnTo>
                  <a:lnTo>
                    <a:pt x="37621" y="18476"/>
                  </a:lnTo>
                  <a:lnTo>
                    <a:pt x="37453" y="18350"/>
                  </a:lnTo>
                  <a:lnTo>
                    <a:pt x="37432" y="18225"/>
                  </a:lnTo>
                  <a:lnTo>
                    <a:pt x="37432" y="18120"/>
                  </a:lnTo>
                  <a:lnTo>
                    <a:pt x="37516" y="18162"/>
                  </a:lnTo>
                  <a:lnTo>
                    <a:pt x="37558" y="18078"/>
                  </a:lnTo>
                  <a:lnTo>
                    <a:pt x="37663" y="18120"/>
                  </a:lnTo>
                  <a:lnTo>
                    <a:pt x="37663" y="18225"/>
                  </a:lnTo>
                  <a:lnTo>
                    <a:pt x="37746" y="18371"/>
                  </a:lnTo>
                  <a:lnTo>
                    <a:pt x="37872" y="18434"/>
                  </a:lnTo>
                  <a:lnTo>
                    <a:pt x="37935" y="18476"/>
                  </a:lnTo>
                  <a:lnTo>
                    <a:pt x="37935" y="18560"/>
                  </a:lnTo>
                  <a:lnTo>
                    <a:pt x="37976" y="18602"/>
                  </a:lnTo>
                  <a:lnTo>
                    <a:pt x="37976" y="18539"/>
                  </a:lnTo>
                  <a:lnTo>
                    <a:pt x="37935" y="18392"/>
                  </a:lnTo>
                  <a:lnTo>
                    <a:pt x="37935" y="18350"/>
                  </a:lnTo>
                  <a:lnTo>
                    <a:pt x="37976" y="18309"/>
                  </a:lnTo>
                  <a:lnTo>
                    <a:pt x="38018" y="18392"/>
                  </a:lnTo>
                  <a:lnTo>
                    <a:pt x="38018" y="18455"/>
                  </a:lnTo>
                  <a:lnTo>
                    <a:pt x="38081" y="18497"/>
                  </a:lnTo>
                  <a:lnTo>
                    <a:pt x="38123" y="18685"/>
                  </a:lnTo>
                  <a:lnTo>
                    <a:pt x="38207" y="18706"/>
                  </a:lnTo>
                  <a:lnTo>
                    <a:pt x="38207" y="18769"/>
                  </a:lnTo>
                  <a:lnTo>
                    <a:pt x="38290" y="18832"/>
                  </a:lnTo>
                  <a:lnTo>
                    <a:pt x="38374" y="19020"/>
                  </a:lnTo>
                  <a:lnTo>
                    <a:pt x="38416" y="18936"/>
                  </a:lnTo>
                  <a:lnTo>
                    <a:pt x="38395" y="18832"/>
                  </a:lnTo>
                  <a:lnTo>
                    <a:pt x="38395" y="18664"/>
                  </a:lnTo>
                  <a:lnTo>
                    <a:pt x="38416" y="18560"/>
                  </a:lnTo>
                  <a:lnTo>
                    <a:pt x="38416" y="18643"/>
                  </a:lnTo>
                  <a:lnTo>
                    <a:pt x="38479" y="18811"/>
                  </a:lnTo>
                  <a:lnTo>
                    <a:pt x="38479" y="18915"/>
                  </a:lnTo>
                  <a:lnTo>
                    <a:pt x="38479" y="18999"/>
                  </a:lnTo>
                  <a:lnTo>
                    <a:pt x="38520" y="19020"/>
                  </a:lnTo>
                  <a:lnTo>
                    <a:pt x="38604" y="19083"/>
                  </a:lnTo>
                  <a:lnTo>
                    <a:pt x="38625" y="18999"/>
                  </a:lnTo>
                  <a:lnTo>
                    <a:pt x="38583" y="18957"/>
                  </a:lnTo>
                  <a:lnTo>
                    <a:pt x="38583" y="18894"/>
                  </a:lnTo>
                  <a:lnTo>
                    <a:pt x="38667" y="18915"/>
                  </a:lnTo>
                  <a:lnTo>
                    <a:pt x="38688" y="19020"/>
                  </a:lnTo>
                  <a:lnTo>
                    <a:pt x="38688" y="19104"/>
                  </a:lnTo>
                  <a:lnTo>
                    <a:pt x="38709" y="19125"/>
                  </a:lnTo>
                  <a:lnTo>
                    <a:pt x="38709" y="19062"/>
                  </a:lnTo>
                  <a:lnTo>
                    <a:pt x="38772" y="19020"/>
                  </a:lnTo>
                  <a:lnTo>
                    <a:pt x="38772" y="19187"/>
                  </a:lnTo>
                  <a:lnTo>
                    <a:pt x="38813" y="19271"/>
                  </a:lnTo>
                  <a:lnTo>
                    <a:pt x="38897" y="19271"/>
                  </a:lnTo>
                  <a:lnTo>
                    <a:pt x="38939" y="19208"/>
                  </a:lnTo>
                  <a:lnTo>
                    <a:pt x="38939" y="19313"/>
                  </a:lnTo>
                  <a:lnTo>
                    <a:pt x="38918" y="19376"/>
                  </a:lnTo>
                  <a:lnTo>
                    <a:pt x="38981" y="19543"/>
                  </a:lnTo>
                  <a:lnTo>
                    <a:pt x="39023" y="19627"/>
                  </a:lnTo>
                  <a:lnTo>
                    <a:pt x="39127" y="19627"/>
                  </a:lnTo>
                  <a:lnTo>
                    <a:pt x="39127" y="19543"/>
                  </a:lnTo>
                  <a:lnTo>
                    <a:pt x="39106" y="19522"/>
                  </a:lnTo>
                  <a:lnTo>
                    <a:pt x="39106" y="19397"/>
                  </a:lnTo>
                  <a:lnTo>
                    <a:pt x="39044" y="19187"/>
                  </a:lnTo>
                  <a:lnTo>
                    <a:pt x="39127" y="19187"/>
                  </a:lnTo>
                  <a:lnTo>
                    <a:pt x="39169" y="19271"/>
                  </a:lnTo>
                  <a:lnTo>
                    <a:pt x="39274" y="19292"/>
                  </a:lnTo>
                  <a:lnTo>
                    <a:pt x="39316" y="19271"/>
                  </a:lnTo>
                  <a:lnTo>
                    <a:pt x="39253" y="19166"/>
                  </a:lnTo>
                  <a:lnTo>
                    <a:pt x="39295" y="19083"/>
                  </a:lnTo>
                  <a:lnTo>
                    <a:pt x="39295" y="18894"/>
                  </a:lnTo>
                  <a:lnTo>
                    <a:pt x="39211" y="18706"/>
                  </a:lnTo>
                  <a:lnTo>
                    <a:pt x="39232" y="18560"/>
                  </a:lnTo>
                  <a:lnTo>
                    <a:pt x="39232" y="18392"/>
                  </a:lnTo>
                  <a:lnTo>
                    <a:pt x="39253" y="18560"/>
                  </a:lnTo>
                  <a:lnTo>
                    <a:pt x="39232" y="18664"/>
                  </a:lnTo>
                  <a:lnTo>
                    <a:pt x="39253" y="18790"/>
                  </a:lnTo>
                  <a:lnTo>
                    <a:pt x="39420" y="18957"/>
                  </a:lnTo>
                  <a:lnTo>
                    <a:pt x="39441" y="18894"/>
                  </a:lnTo>
                  <a:lnTo>
                    <a:pt x="39420" y="18769"/>
                  </a:lnTo>
                  <a:lnTo>
                    <a:pt x="39462" y="18664"/>
                  </a:lnTo>
                  <a:lnTo>
                    <a:pt x="39462" y="18497"/>
                  </a:lnTo>
                  <a:lnTo>
                    <a:pt x="39546" y="18455"/>
                  </a:lnTo>
                  <a:lnTo>
                    <a:pt x="39525" y="18434"/>
                  </a:lnTo>
                  <a:lnTo>
                    <a:pt x="39399" y="18246"/>
                  </a:lnTo>
                  <a:lnTo>
                    <a:pt x="39357" y="18120"/>
                  </a:lnTo>
                  <a:lnTo>
                    <a:pt x="39316" y="18078"/>
                  </a:lnTo>
                  <a:lnTo>
                    <a:pt x="39336" y="18016"/>
                  </a:lnTo>
                  <a:lnTo>
                    <a:pt x="39253" y="17869"/>
                  </a:lnTo>
                  <a:lnTo>
                    <a:pt x="39190" y="17786"/>
                  </a:lnTo>
                  <a:lnTo>
                    <a:pt x="39316" y="17765"/>
                  </a:lnTo>
                  <a:lnTo>
                    <a:pt x="39336" y="17723"/>
                  </a:lnTo>
                  <a:lnTo>
                    <a:pt x="39420" y="17639"/>
                  </a:lnTo>
                  <a:lnTo>
                    <a:pt x="39357" y="17576"/>
                  </a:lnTo>
                  <a:lnTo>
                    <a:pt x="39295" y="17618"/>
                  </a:lnTo>
                  <a:lnTo>
                    <a:pt x="39148" y="17639"/>
                  </a:lnTo>
                  <a:lnTo>
                    <a:pt x="39106" y="17597"/>
                  </a:lnTo>
                  <a:lnTo>
                    <a:pt x="39127" y="17555"/>
                  </a:lnTo>
                  <a:lnTo>
                    <a:pt x="39148" y="17514"/>
                  </a:lnTo>
                  <a:lnTo>
                    <a:pt x="39232" y="17430"/>
                  </a:lnTo>
                  <a:lnTo>
                    <a:pt x="39253" y="17325"/>
                  </a:lnTo>
                  <a:lnTo>
                    <a:pt x="39211" y="17242"/>
                  </a:lnTo>
                  <a:lnTo>
                    <a:pt x="39148" y="17242"/>
                  </a:lnTo>
                  <a:lnTo>
                    <a:pt x="39148" y="17304"/>
                  </a:lnTo>
                  <a:lnTo>
                    <a:pt x="39106" y="17388"/>
                  </a:lnTo>
                  <a:lnTo>
                    <a:pt x="39106" y="17304"/>
                  </a:lnTo>
                  <a:lnTo>
                    <a:pt x="39085" y="17325"/>
                  </a:lnTo>
                  <a:lnTo>
                    <a:pt x="38939" y="17346"/>
                  </a:lnTo>
                  <a:lnTo>
                    <a:pt x="38918" y="17304"/>
                  </a:lnTo>
                  <a:lnTo>
                    <a:pt x="39002" y="17242"/>
                  </a:lnTo>
                  <a:lnTo>
                    <a:pt x="39023" y="17200"/>
                  </a:lnTo>
                  <a:lnTo>
                    <a:pt x="38981" y="17137"/>
                  </a:lnTo>
                  <a:lnTo>
                    <a:pt x="38939" y="17032"/>
                  </a:lnTo>
                  <a:lnTo>
                    <a:pt x="38876" y="16990"/>
                  </a:lnTo>
                  <a:lnTo>
                    <a:pt x="38813" y="17011"/>
                  </a:lnTo>
                  <a:lnTo>
                    <a:pt x="38813" y="17116"/>
                  </a:lnTo>
                  <a:lnTo>
                    <a:pt x="38792" y="17179"/>
                  </a:lnTo>
                  <a:lnTo>
                    <a:pt x="38772" y="17137"/>
                  </a:lnTo>
                  <a:lnTo>
                    <a:pt x="38772" y="17011"/>
                  </a:lnTo>
                  <a:lnTo>
                    <a:pt x="38730" y="16928"/>
                  </a:lnTo>
                  <a:lnTo>
                    <a:pt x="38688" y="16928"/>
                  </a:lnTo>
                  <a:lnTo>
                    <a:pt x="38709" y="16865"/>
                  </a:lnTo>
                  <a:lnTo>
                    <a:pt x="38667" y="16865"/>
                  </a:lnTo>
                  <a:lnTo>
                    <a:pt x="38667" y="16823"/>
                  </a:lnTo>
                  <a:lnTo>
                    <a:pt x="38688" y="16823"/>
                  </a:lnTo>
                  <a:lnTo>
                    <a:pt x="38667" y="16760"/>
                  </a:lnTo>
                  <a:lnTo>
                    <a:pt x="38604" y="16718"/>
                  </a:lnTo>
                  <a:lnTo>
                    <a:pt x="38625" y="16677"/>
                  </a:lnTo>
                  <a:lnTo>
                    <a:pt x="38730" y="16677"/>
                  </a:lnTo>
                  <a:lnTo>
                    <a:pt x="38792" y="16656"/>
                  </a:lnTo>
                  <a:lnTo>
                    <a:pt x="38730" y="16593"/>
                  </a:lnTo>
                  <a:lnTo>
                    <a:pt x="38625" y="16593"/>
                  </a:lnTo>
                  <a:lnTo>
                    <a:pt x="38583" y="16572"/>
                  </a:lnTo>
                  <a:lnTo>
                    <a:pt x="38625" y="16488"/>
                  </a:lnTo>
                  <a:lnTo>
                    <a:pt x="38730" y="16446"/>
                  </a:lnTo>
                  <a:lnTo>
                    <a:pt x="38730" y="16405"/>
                  </a:lnTo>
                  <a:lnTo>
                    <a:pt x="38688" y="16363"/>
                  </a:lnTo>
                  <a:lnTo>
                    <a:pt x="38520" y="16363"/>
                  </a:lnTo>
                  <a:lnTo>
                    <a:pt x="38500" y="16405"/>
                  </a:lnTo>
                  <a:lnTo>
                    <a:pt x="38458" y="16488"/>
                  </a:lnTo>
                  <a:lnTo>
                    <a:pt x="38248" y="16530"/>
                  </a:lnTo>
                  <a:lnTo>
                    <a:pt x="38353" y="16467"/>
                  </a:lnTo>
                  <a:lnTo>
                    <a:pt x="38500" y="16321"/>
                  </a:lnTo>
                  <a:lnTo>
                    <a:pt x="38562" y="16216"/>
                  </a:lnTo>
                  <a:lnTo>
                    <a:pt x="38562" y="16174"/>
                  </a:lnTo>
                  <a:lnTo>
                    <a:pt x="38458" y="16174"/>
                  </a:lnTo>
                  <a:lnTo>
                    <a:pt x="38395" y="16153"/>
                  </a:lnTo>
                  <a:lnTo>
                    <a:pt x="38458" y="16091"/>
                  </a:lnTo>
                  <a:lnTo>
                    <a:pt x="38416" y="16049"/>
                  </a:lnTo>
                  <a:lnTo>
                    <a:pt x="38374" y="16070"/>
                  </a:lnTo>
                  <a:lnTo>
                    <a:pt x="38374" y="15986"/>
                  </a:lnTo>
                  <a:lnTo>
                    <a:pt x="38416" y="15923"/>
                  </a:lnTo>
                  <a:lnTo>
                    <a:pt x="38416" y="15819"/>
                  </a:lnTo>
                  <a:lnTo>
                    <a:pt x="38290" y="15777"/>
                  </a:lnTo>
                  <a:lnTo>
                    <a:pt x="38207" y="15756"/>
                  </a:lnTo>
                  <a:lnTo>
                    <a:pt x="38081" y="15756"/>
                  </a:lnTo>
                  <a:lnTo>
                    <a:pt x="38039" y="15693"/>
                  </a:lnTo>
                  <a:lnTo>
                    <a:pt x="38165" y="15693"/>
                  </a:lnTo>
                  <a:lnTo>
                    <a:pt x="38269" y="15672"/>
                  </a:lnTo>
                  <a:lnTo>
                    <a:pt x="38311" y="15630"/>
                  </a:lnTo>
                  <a:lnTo>
                    <a:pt x="38374" y="15693"/>
                  </a:lnTo>
                  <a:lnTo>
                    <a:pt x="38395" y="15756"/>
                  </a:lnTo>
                  <a:lnTo>
                    <a:pt x="38500" y="15756"/>
                  </a:lnTo>
                  <a:lnTo>
                    <a:pt x="38604" y="15798"/>
                  </a:lnTo>
                  <a:lnTo>
                    <a:pt x="38625" y="15881"/>
                  </a:lnTo>
                  <a:lnTo>
                    <a:pt x="38604" y="15965"/>
                  </a:lnTo>
                  <a:lnTo>
                    <a:pt x="38625" y="16049"/>
                  </a:lnTo>
                  <a:lnTo>
                    <a:pt x="38730" y="16174"/>
                  </a:lnTo>
                  <a:lnTo>
                    <a:pt x="38772" y="16174"/>
                  </a:lnTo>
                  <a:lnTo>
                    <a:pt x="38792" y="16070"/>
                  </a:lnTo>
                  <a:lnTo>
                    <a:pt x="38834" y="16133"/>
                  </a:lnTo>
                  <a:lnTo>
                    <a:pt x="38981" y="16153"/>
                  </a:lnTo>
                  <a:lnTo>
                    <a:pt x="39023" y="16133"/>
                  </a:lnTo>
                  <a:lnTo>
                    <a:pt x="39023" y="16070"/>
                  </a:lnTo>
                  <a:lnTo>
                    <a:pt x="38981" y="16049"/>
                  </a:lnTo>
                  <a:lnTo>
                    <a:pt x="38981" y="15965"/>
                  </a:lnTo>
                  <a:lnTo>
                    <a:pt x="38939" y="15861"/>
                  </a:lnTo>
                  <a:lnTo>
                    <a:pt x="38876" y="15777"/>
                  </a:lnTo>
                  <a:lnTo>
                    <a:pt x="38792" y="15756"/>
                  </a:lnTo>
                  <a:lnTo>
                    <a:pt x="38813" y="15672"/>
                  </a:lnTo>
                  <a:lnTo>
                    <a:pt x="38813" y="15589"/>
                  </a:lnTo>
                  <a:lnTo>
                    <a:pt x="38772" y="15547"/>
                  </a:lnTo>
                  <a:lnTo>
                    <a:pt x="38792" y="15526"/>
                  </a:lnTo>
                  <a:lnTo>
                    <a:pt x="38834" y="15547"/>
                  </a:lnTo>
                  <a:lnTo>
                    <a:pt x="38876" y="15651"/>
                  </a:lnTo>
                  <a:lnTo>
                    <a:pt x="38918" y="15693"/>
                  </a:lnTo>
                  <a:lnTo>
                    <a:pt x="39002" y="15672"/>
                  </a:lnTo>
                  <a:lnTo>
                    <a:pt x="38981" y="15651"/>
                  </a:lnTo>
                  <a:lnTo>
                    <a:pt x="39002" y="15630"/>
                  </a:lnTo>
                  <a:lnTo>
                    <a:pt x="39085" y="15651"/>
                  </a:lnTo>
                  <a:lnTo>
                    <a:pt x="39044" y="15547"/>
                  </a:lnTo>
                  <a:lnTo>
                    <a:pt x="39002" y="15442"/>
                  </a:lnTo>
                  <a:lnTo>
                    <a:pt x="38897" y="15379"/>
                  </a:lnTo>
                  <a:lnTo>
                    <a:pt x="39002" y="15379"/>
                  </a:lnTo>
                  <a:lnTo>
                    <a:pt x="39044" y="15442"/>
                  </a:lnTo>
                  <a:lnTo>
                    <a:pt x="39106" y="15484"/>
                  </a:lnTo>
                  <a:lnTo>
                    <a:pt x="39190" y="15463"/>
                  </a:lnTo>
                  <a:lnTo>
                    <a:pt x="39148" y="15421"/>
                  </a:lnTo>
                  <a:lnTo>
                    <a:pt x="39148" y="15337"/>
                  </a:lnTo>
                  <a:lnTo>
                    <a:pt x="39190" y="15337"/>
                  </a:lnTo>
                  <a:lnTo>
                    <a:pt x="39232" y="15379"/>
                  </a:lnTo>
                  <a:lnTo>
                    <a:pt x="39295" y="15421"/>
                  </a:lnTo>
                  <a:lnTo>
                    <a:pt x="39295" y="15463"/>
                  </a:lnTo>
                  <a:lnTo>
                    <a:pt x="39232" y="15484"/>
                  </a:lnTo>
                  <a:lnTo>
                    <a:pt x="39232" y="15589"/>
                  </a:lnTo>
                  <a:lnTo>
                    <a:pt x="39232" y="15630"/>
                  </a:lnTo>
                  <a:lnTo>
                    <a:pt x="39295" y="15630"/>
                  </a:lnTo>
                  <a:lnTo>
                    <a:pt x="39336" y="15651"/>
                  </a:lnTo>
                  <a:lnTo>
                    <a:pt x="39336" y="15693"/>
                  </a:lnTo>
                  <a:lnTo>
                    <a:pt x="39295" y="15735"/>
                  </a:lnTo>
                  <a:lnTo>
                    <a:pt x="39253" y="15777"/>
                  </a:lnTo>
                  <a:lnTo>
                    <a:pt x="39316" y="15798"/>
                  </a:lnTo>
                  <a:lnTo>
                    <a:pt x="39357" y="15777"/>
                  </a:lnTo>
                  <a:lnTo>
                    <a:pt x="39399" y="15798"/>
                  </a:lnTo>
                  <a:lnTo>
                    <a:pt x="39357" y="15881"/>
                  </a:lnTo>
                  <a:lnTo>
                    <a:pt x="39399" y="15944"/>
                  </a:lnTo>
                  <a:lnTo>
                    <a:pt x="39441" y="15965"/>
                  </a:lnTo>
                  <a:lnTo>
                    <a:pt x="39525" y="15944"/>
                  </a:lnTo>
                  <a:lnTo>
                    <a:pt x="39734" y="15798"/>
                  </a:lnTo>
                  <a:lnTo>
                    <a:pt x="39818" y="15672"/>
                  </a:lnTo>
                  <a:lnTo>
                    <a:pt x="39818" y="15756"/>
                  </a:lnTo>
                  <a:lnTo>
                    <a:pt x="39755" y="15798"/>
                  </a:lnTo>
                  <a:lnTo>
                    <a:pt x="39734" y="15861"/>
                  </a:lnTo>
                  <a:lnTo>
                    <a:pt x="39629" y="15902"/>
                  </a:lnTo>
                  <a:lnTo>
                    <a:pt x="39462" y="16070"/>
                  </a:lnTo>
                  <a:lnTo>
                    <a:pt x="39462" y="16112"/>
                  </a:lnTo>
                  <a:lnTo>
                    <a:pt x="39546" y="16153"/>
                  </a:lnTo>
                  <a:lnTo>
                    <a:pt x="39650" y="16112"/>
                  </a:lnTo>
                  <a:lnTo>
                    <a:pt x="39818" y="16007"/>
                  </a:lnTo>
                  <a:lnTo>
                    <a:pt x="39880" y="16007"/>
                  </a:lnTo>
                  <a:lnTo>
                    <a:pt x="40027" y="15965"/>
                  </a:lnTo>
                  <a:lnTo>
                    <a:pt x="40069" y="15881"/>
                  </a:lnTo>
                  <a:lnTo>
                    <a:pt x="40132" y="15861"/>
                  </a:lnTo>
                  <a:lnTo>
                    <a:pt x="40236" y="15777"/>
                  </a:lnTo>
                  <a:lnTo>
                    <a:pt x="40278" y="15777"/>
                  </a:lnTo>
                  <a:lnTo>
                    <a:pt x="40278" y="15840"/>
                  </a:lnTo>
                  <a:lnTo>
                    <a:pt x="40236" y="15861"/>
                  </a:lnTo>
                  <a:lnTo>
                    <a:pt x="40152" y="15965"/>
                  </a:lnTo>
                  <a:lnTo>
                    <a:pt x="40090" y="16070"/>
                  </a:lnTo>
                  <a:lnTo>
                    <a:pt x="40027" y="16112"/>
                  </a:lnTo>
                  <a:lnTo>
                    <a:pt x="39943" y="16195"/>
                  </a:lnTo>
                  <a:lnTo>
                    <a:pt x="39839" y="16216"/>
                  </a:lnTo>
                  <a:lnTo>
                    <a:pt x="39776" y="16258"/>
                  </a:lnTo>
                  <a:lnTo>
                    <a:pt x="39713" y="16384"/>
                  </a:lnTo>
                  <a:lnTo>
                    <a:pt x="39713" y="16426"/>
                  </a:lnTo>
                  <a:lnTo>
                    <a:pt x="39734" y="16467"/>
                  </a:lnTo>
                  <a:lnTo>
                    <a:pt x="39776" y="16426"/>
                  </a:lnTo>
                  <a:lnTo>
                    <a:pt x="39860" y="16426"/>
                  </a:lnTo>
                  <a:lnTo>
                    <a:pt x="39943" y="16467"/>
                  </a:lnTo>
                  <a:lnTo>
                    <a:pt x="39860" y="16488"/>
                  </a:lnTo>
                  <a:lnTo>
                    <a:pt x="39776" y="16509"/>
                  </a:lnTo>
                  <a:lnTo>
                    <a:pt x="39734" y="16551"/>
                  </a:lnTo>
                  <a:lnTo>
                    <a:pt x="39734" y="16593"/>
                  </a:lnTo>
                  <a:lnTo>
                    <a:pt x="39776" y="16614"/>
                  </a:lnTo>
                  <a:lnTo>
                    <a:pt x="39860" y="16593"/>
                  </a:lnTo>
                  <a:lnTo>
                    <a:pt x="39922" y="16572"/>
                  </a:lnTo>
                  <a:lnTo>
                    <a:pt x="39839" y="16677"/>
                  </a:lnTo>
                  <a:lnTo>
                    <a:pt x="39755" y="16698"/>
                  </a:lnTo>
                  <a:lnTo>
                    <a:pt x="39734" y="16739"/>
                  </a:lnTo>
                  <a:lnTo>
                    <a:pt x="39755" y="16781"/>
                  </a:lnTo>
                  <a:lnTo>
                    <a:pt x="39839" y="16802"/>
                  </a:lnTo>
                  <a:lnTo>
                    <a:pt x="39922" y="16781"/>
                  </a:lnTo>
                  <a:lnTo>
                    <a:pt x="39985" y="16781"/>
                  </a:lnTo>
                  <a:lnTo>
                    <a:pt x="40027" y="16802"/>
                  </a:lnTo>
                  <a:lnTo>
                    <a:pt x="39964" y="16823"/>
                  </a:lnTo>
                  <a:lnTo>
                    <a:pt x="39964" y="16865"/>
                  </a:lnTo>
                  <a:lnTo>
                    <a:pt x="39860" y="16907"/>
                  </a:lnTo>
                  <a:lnTo>
                    <a:pt x="39839" y="16970"/>
                  </a:lnTo>
                  <a:lnTo>
                    <a:pt x="39860" y="17032"/>
                  </a:lnTo>
                  <a:lnTo>
                    <a:pt x="39922" y="17116"/>
                  </a:lnTo>
                  <a:lnTo>
                    <a:pt x="39922" y="17200"/>
                  </a:lnTo>
                  <a:lnTo>
                    <a:pt x="39943" y="17221"/>
                  </a:lnTo>
                  <a:lnTo>
                    <a:pt x="39985" y="17137"/>
                  </a:lnTo>
                  <a:lnTo>
                    <a:pt x="40048" y="17032"/>
                  </a:lnTo>
                  <a:lnTo>
                    <a:pt x="40090" y="16990"/>
                  </a:lnTo>
                  <a:lnTo>
                    <a:pt x="40132" y="16990"/>
                  </a:lnTo>
                  <a:lnTo>
                    <a:pt x="40090" y="17032"/>
                  </a:lnTo>
                  <a:lnTo>
                    <a:pt x="40090" y="17095"/>
                  </a:lnTo>
                  <a:lnTo>
                    <a:pt x="40048" y="17116"/>
                  </a:lnTo>
                  <a:lnTo>
                    <a:pt x="40048" y="17137"/>
                  </a:lnTo>
                  <a:lnTo>
                    <a:pt x="40090" y="17200"/>
                  </a:lnTo>
                  <a:lnTo>
                    <a:pt x="40069" y="17242"/>
                  </a:lnTo>
                  <a:lnTo>
                    <a:pt x="40132" y="17304"/>
                  </a:lnTo>
                  <a:lnTo>
                    <a:pt x="40152" y="17304"/>
                  </a:lnTo>
                  <a:lnTo>
                    <a:pt x="40173" y="17242"/>
                  </a:lnTo>
                  <a:lnTo>
                    <a:pt x="40257" y="17221"/>
                  </a:lnTo>
                  <a:lnTo>
                    <a:pt x="40278" y="17221"/>
                  </a:lnTo>
                  <a:lnTo>
                    <a:pt x="40278" y="17283"/>
                  </a:lnTo>
                  <a:lnTo>
                    <a:pt x="40236" y="17325"/>
                  </a:lnTo>
                  <a:lnTo>
                    <a:pt x="40236" y="17346"/>
                  </a:lnTo>
                  <a:lnTo>
                    <a:pt x="40278" y="17388"/>
                  </a:lnTo>
                  <a:lnTo>
                    <a:pt x="40278" y="17430"/>
                  </a:lnTo>
                  <a:lnTo>
                    <a:pt x="40299" y="17451"/>
                  </a:lnTo>
                  <a:lnTo>
                    <a:pt x="40299" y="17514"/>
                  </a:lnTo>
                  <a:lnTo>
                    <a:pt x="40362" y="17534"/>
                  </a:lnTo>
                  <a:lnTo>
                    <a:pt x="40383" y="17493"/>
                  </a:lnTo>
                  <a:lnTo>
                    <a:pt x="40487" y="17451"/>
                  </a:lnTo>
                  <a:lnTo>
                    <a:pt x="40508" y="17388"/>
                  </a:lnTo>
                  <a:lnTo>
                    <a:pt x="40508" y="17325"/>
                  </a:lnTo>
                  <a:lnTo>
                    <a:pt x="40445" y="17242"/>
                  </a:lnTo>
                  <a:lnTo>
                    <a:pt x="40466" y="17242"/>
                  </a:lnTo>
                  <a:lnTo>
                    <a:pt x="40508" y="17283"/>
                  </a:lnTo>
                  <a:lnTo>
                    <a:pt x="40550" y="17283"/>
                  </a:lnTo>
                  <a:lnTo>
                    <a:pt x="40550" y="17221"/>
                  </a:lnTo>
                  <a:lnTo>
                    <a:pt x="40508" y="17137"/>
                  </a:lnTo>
                  <a:lnTo>
                    <a:pt x="40508" y="17095"/>
                  </a:lnTo>
                  <a:lnTo>
                    <a:pt x="40571" y="17074"/>
                  </a:lnTo>
                  <a:lnTo>
                    <a:pt x="40571" y="16990"/>
                  </a:lnTo>
                  <a:lnTo>
                    <a:pt x="40571" y="16928"/>
                  </a:lnTo>
                  <a:lnTo>
                    <a:pt x="40508" y="16928"/>
                  </a:lnTo>
                  <a:lnTo>
                    <a:pt x="40466" y="16886"/>
                  </a:lnTo>
                  <a:lnTo>
                    <a:pt x="40466" y="16865"/>
                  </a:lnTo>
                  <a:lnTo>
                    <a:pt x="40487" y="16886"/>
                  </a:lnTo>
                  <a:lnTo>
                    <a:pt x="40571" y="16907"/>
                  </a:lnTo>
                  <a:lnTo>
                    <a:pt x="40613" y="16865"/>
                  </a:lnTo>
                  <a:lnTo>
                    <a:pt x="40592" y="16802"/>
                  </a:lnTo>
                  <a:lnTo>
                    <a:pt x="40550" y="16802"/>
                  </a:lnTo>
                  <a:lnTo>
                    <a:pt x="40508" y="16781"/>
                  </a:lnTo>
                  <a:lnTo>
                    <a:pt x="40592" y="16781"/>
                  </a:lnTo>
                  <a:lnTo>
                    <a:pt x="40655" y="16718"/>
                  </a:lnTo>
                  <a:lnTo>
                    <a:pt x="40655" y="16572"/>
                  </a:lnTo>
                  <a:lnTo>
                    <a:pt x="40676" y="16509"/>
                  </a:lnTo>
                  <a:lnTo>
                    <a:pt x="40696" y="16572"/>
                  </a:lnTo>
                  <a:lnTo>
                    <a:pt x="40696" y="16656"/>
                  </a:lnTo>
                  <a:lnTo>
                    <a:pt x="40717" y="16718"/>
                  </a:lnTo>
                  <a:lnTo>
                    <a:pt x="40696" y="16802"/>
                  </a:lnTo>
                  <a:lnTo>
                    <a:pt x="40759" y="16823"/>
                  </a:lnTo>
                  <a:lnTo>
                    <a:pt x="40822" y="16802"/>
                  </a:lnTo>
                  <a:lnTo>
                    <a:pt x="40864" y="16760"/>
                  </a:lnTo>
                  <a:lnTo>
                    <a:pt x="40906" y="16718"/>
                  </a:lnTo>
                  <a:lnTo>
                    <a:pt x="40906" y="16823"/>
                  </a:lnTo>
                  <a:lnTo>
                    <a:pt x="40927" y="16865"/>
                  </a:lnTo>
                  <a:lnTo>
                    <a:pt x="40989" y="16865"/>
                  </a:lnTo>
                  <a:lnTo>
                    <a:pt x="41010" y="16823"/>
                  </a:lnTo>
                  <a:lnTo>
                    <a:pt x="41010" y="16698"/>
                  </a:lnTo>
                  <a:lnTo>
                    <a:pt x="41010" y="16593"/>
                  </a:lnTo>
                  <a:lnTo>
                    <a:pt x="40969" y="16572"/>
                  </a:lnTo>
                  <a:lnTo>
                    <a:pt x="40927" y="16551"/>
                  </a:lnTo>
                  <a:lnTo>
                    <a:pt x="41010" y="16572"/>
                  </a:lnTo>
                  <a:lnTo>
                    <a:pt x="41094" y="16614"/>
                  </a:lnTo>
                  <a:lnTo>
                    <a:pt x="41115" y="16698"/>
                  </a:lnTo>
                  <a:lnTo>
                    <a:pt x="41178" y="16698"/>
                  </a:lnTo>
                  <a:lnTo>
                    <a:pt x="41199" y="16656"/>
                  </a:lnTo>
                  <a:lnTo>
                    <a:pt x="41199" y="16509"/>
                  </a:lnTo>
                  <a:lnTo>
                    <a:pt x="41136" y="16446"/>
                  </a:lnTo>
                  <a:lnTo>
                    <a:pt x="41031" y="16363"/>
                  </a:lnTo>
                  <a:lnTo>
                    <a:pt x="41010" y="16300"/>
                  </a:lnTo>
                  <a:lnTo>
                    <a:pt x="41031" y="16300"/>
                  </a:lnTo>
                  <a:lnTo>
                    <a:pt x="41094" y="16363"/>
                  </a:lnTo>
                  <a:lnTo>
                    <a:pt x="41199" y="16446"/>
                  </a:lnTo>
                  <a:lnTo>
                    <a:pt x="41220" y="16509"/>
                  </a:lnTo>
                  <a:lnTo>
                    <a:pt x="41387" y="16509"/>
                  </a:lnTo>
                  <a:lnTo>
                    <a:pt x="41408" y="16446"/>
                  </a:lnTo>
                  <a:lnTo>
                    <a:pt x="41387" y="16384"/>
                  </a:lnTo>
                  <a:lnTo>
                    <a:pt x="41324" y="16363"/>
                  </a:lnTo>
                  <a:lnTo>
                    <a:pt x="41282" y="16300"/>
                  </a:lnTo>
                  <a:lnTo>
                    <a:pt x="41178" y="16300"/>
                  </a:lnTo>
                  <a:lnTo>
                    <a:pt x="41115" y="16258"/>
                  </a:lnTo>
                  <a:lnTo>
                    <a:pt x="41136" y="16153"/>
                  </a:lnTo>
                  <a:lnTo>
                    <a:pt x="41178" y="16195"/>
                  </a:lnTo>
                  <a:lnTo>
                    <a:pt x="41241" y="16258"/>
                  </a:lnTo>
                  <a:lnTo>
                    <a:pt x="41324" y="16258"/>
                  </a:lnTo>
                  <a:lnTo>
                    <a:pt x="41345" y="16195"/>
                  </a:lnTo>
                  <a:lnTo>
                    <a:pt x="41324" y="16133"/>
                  </a:lnTo>
                  <a:lnTo>
                    <a:pt x="41282" y="16091"/>
                  </a:lnTo>
                  <a:lnTo>
                    <a:pt x="41282" y="16049"/>
                  </a:lnTo>
                  <a:lnTo>
                    <a:pt x="41324" y="16028"/>
                  </a:lnTo>
                  <a:lnTo>
                    <a:pt x="41345" y="16049"/>
                  </a:lnTo>
                  <a:lnTo>
                    <a:pt x="41429" y="16091"/>
                  </a:lnTo>
                  <a:lnTo>
                    <a:pt x="41429" y="16153"/>
                  </a:lnTo>
                  <a:lnTo>
                    <a:pt x="41408" y="16237"/>
                  </a:lnTo>
                  <a:lnTo>
                    <a:pt x="41513" y="16258"/>
                  </a:lnTo>
                  <a:lnTo>
                    <a:pt x="41617" y="16279"/>
                  </a:lnTo>
                  <a:lnTo>
                    <a:pt x="41701" y="16258"/>
                  </a:lnTo>
                  <a:lnTo>
                    <a:pt x="41764" y="16258"/>
                  </a:lnTo>
                  <a:lnTo>
                    <a:pt x="41826" y="16174"/>
                  </a:lnTo>
                  <a:lnTo>
                    <a:pt x="41826" y="16133"/>
                  </a:lnTo>
                  <a:lnTo>
                    <a:pt x="41638" y="16133"/>
                  </a:lnTo>
                  <a:lnTo>
                    <a:pt x="41617" y="16091"/>
                  </a:lnTo>
                  <a:lnTo>
                    <a:pt x="41659" y="16049"/>
                  </a:lnTo>
                  <a:lnTo>
                    <a:pt x="41743" y="16070"/>
                  </a:lnTo>
                  <a:lnTo>
                    <a:pt x="41805" y="16049"/>
                  </a:lnTo>
                  <a:lnTo>
                    <a:pt x="41764" y="15986"/>
                  </a:lnTo>
                  <a:lnTo>
                    <a:pt x="41722" y="15965"/>
                  </a:lnTo>
                  <a:lnTo>
                    <a:pt x="41743" y="15944"/>
                  </a:lnTo>
                  <a:lnTo>
                    <a:pt x="41722" y="15881"/>
                  </a:lnTo>
                  <a:lnTo>
                    <a:pt x="41659" y="15861"/>
                  </a:lnTo>
                  <a:lnTo>
                    <a:pt x="41596" y="15881"/>
                  </a:lnTo>
                  <a:lnTo>
                    <a:pt x="41638" y="15819"/>
                  </a:lnTo>
                  <a:lnTo>
                    <a:pt x="41701" y="15756"/>
                  </a:lnTo>
                  <a:lnTo>
                    <a:pt x="41722" y="15777"/>
                  </a:lnTo>
                  <a:lnTo>
                    <a:pt x="41764" y="15819"/>
                  </a:lnTo>
                  <a:lnTo>
                    <a:pt x="41826" y="15881"/>
                  </a:lnTo>
                  <a:lnTo>
                    <a:pt x="41826" y="15965"/>
                  </a:lnTo>
                  <a:lnTo>
                    <a:pt x="41952" y="15965"/>
                  </a:lnTo>
                  <a:lnTo>
                    <a:pt x="42015" y="15944"/>
                  </a:lnTo>
                  <a:lnTo>
                    <a:pt x="42036" y="15923"/>
                  </a:lnTo>
                  <a:lnTo>
                    <a:pt x="42015" y="15840"/>
                  </a:lnTo>
                  <a:lnTo>
                    <a:pt x="41931" y="15777"/>
                  </a:lnTo>
                  <a:lnTo>
                    <a:pt x="41931" y="15714"/>
                  </a:lnTo>
                  <a:lnTo>
                    <a:pt x="41910" y="15651"/>
                  </a:lnTo>
                  <a:lnTo>
                    <a:pt x="41805" y="15651"/>
                  </a:lnTo>
                  <a:lnTo>
                    <a:pt x="41847" y="15547"/>
                  </a:lnTo>
                  <a:lnTo>
                    <a:pt x="41805" y="15463"/>
                  </a:lnTo>
                  <a:lnTo>
                    <a:pt x="41701" y="15463"/>
                  </a:lnTo>
                  <a:lnTo>
                    <a:pt x="41743" y="15400"/>
                  </a:lnTo>
                  <a:lnTo>
                    <a:pt x="41722" y="15358"/>
                  </a:lnTo>
                  <a:lnTo>
                    <a:pt x="41596" y="15442"/>
                  </a:lnTo>
                  <a:lnTo>
                    <a:pt x="41533" y="15526"/>
                  </a:lnTo>
                  <a:lnTo>
                    <a:pt x="41554" y="15651"/>
                  </a:lnTo>
                  <a:lnTo>
                    <a:pt x="41533" y="15651"/>
                  </a:lnTo>
                  <a:lnTo>
                    <a:pt x="41492" y="15609"/>
                  </a:lnTo>
                  <a:lnTo>
                    <a:pt x="41492" y="15442"/>
                  </a:lnTo>
                  <a:lnTo>
                    <a:pt x="41450" y="15421"/>
                  </a:lnTo>
                  <a:lnTo>
                    <a:pt x="41408" y="15442"/>
                  </a:lnTo>
                  <a:lnTo>
                    <a:pt x="41408" y="15526"/>
                  </a:lnTo>
                  <a:lnTo>
                    <a:pt x="41324" y="15651"/>
                  </a:lnTo>
                  <a:lnTo>
                    <a:pt x="41282" y="15714"/>
                  </a:lnTo>
                  <a:lnTo>
                    <a:pt x="41282" y="15714"/>
                  </a:lnTo>
                  <a:lnTo>
                    <a:pt x="41303" y="15630"/>
                  </a:lnTo>
                  <a:lnTo>
                    <a:pt x="41303" y="15505"/>
                  </a:lnTo>
                  <a:lnTo>
                    <a:pt x="41387" y="15358"/>
                  </a:lnTo>
                  <a:lnTo>
                    <a:pt x="41387" y="15296"/>
                  </a:lnTo>
                  <a:lnTo>
                    <a:pt x="41282" y="15317"/>
                  </a:lnTo>
                  <a:lnTo>
                    <a:pt x="41178" y="15442"/>
                  </a:lnTo>
                  <a:lnTo>
                    <a:pt x="41178" y="15505"/>
                  </a:lnTo>
                  <a:lnTo>
                    <a:pt x="41094" y="15568"/>
                  </a:lnTo>
                  <a:lnTo>
                    <a:pt x="41010" y="15568"/>
                  </a:lnTo>
                  <a:lnTo>
                    <a:pt x="41010" y="15505"/>
                  </a:lnTo>
                  <a:lnTo>
                    <a:pt x="41073" y="15400"/>
                  </a:lnTo>
                  <a:lnTo>
                    <a:pt x="41199" y="15337"/>
                  </a:lnTo>
                  <a:lnTo>
                    <a:pt x="41241" y="15233"/>
                  </a:lnTo>
                  <a:lnTo>
                    <a:pt x="41303" y="15149"/>
                  </a:lnTo>
                  <a:lnTo>
                    <a:pt x="41345" y="15149"/>
                  </a:lnTo>
                  <a:lnTo>
                    <a:pt x="41429" y="15086"/>
                  </a:lnTo>
                  <a:lnTo>
                    <a:pt x="41450" y="15024"/>
                  </a:lnTo>
                  <a:lnTo>
                    <a:pt x="41387" y="15003"/>
                  </a:lnTo>
                  <a:lnTo>
                    <a:pt x="41282" y="15086"/>
                  </a:lnTo>
                  <a:lnTo>
                    <a:pt x="41199" y="15149"/>
                  </a:lnTo>
                  <a:lnTo>
                    <a:pt x="41115" y="15191"/>
                  </a:lnTo>
                  <a:lnTo>
                    <a:pt x="41010" y="15296"/>
                  </a:lnTo>
                  <a:lnTo>
                    <a:pt x="41073" y="15191"/>
                  </a:lnTo>
                  <a:lnTo>
                    <a:pt x="41136" y="15086"/>
                  </a:lnTo>
                  <a:lnTo>
                    <a:pt x="41115" y="15086"/>
                  </a:lnTo>
                  <a:lnTo>
                    <a:pt x="41010" y="15107"/>
                  </a:lnTo>
                  <a:lnTo>
                    <a:pt x="40969" y="15149"/>
                  </a:lnTo>
                  <a:lnTo>
                    <a:pt x="40801" y="15128"/>
                  </a:lnTo>
                  <a:lnTo>
                    <a:pt x="40696" y="15128"/>
                  </a:lnTo>
                  <a:lnTo>
                    <a:pt x="40655" y="15086"/>
                  </a:lnTo>
                  <a:lnTo>
                    <a:pt x="40759" y="15086"/>
                  </a:lnTo>
                  <a:lnTo>
                    <a:pt x="40969" y="15024"/>
                  </a:lnTo>
                  <a:lnTo>
                    <a:pt x="40864" y="14982"/>
                  </a:lnTo>
                  <a:lnTo>
                    <a:pt x="40780" y="14919"/>
                  </a:lnTo>
                  <a:lnTo>
                    <a:pt x="40864" y="14919"/>
                  </a:lnTo>
                  <a:lnTo>
                    <a:pt x="40927" y="14898"/>
                  </a:lnTo>
                  <a:lnTo>
                    <a:pt x="40885" y="14793"/>
                  </a:lnTo>
                  <a:lnTo>
                    <a:pt x="40801" y="14773"/>
                  </a:lnTo>
                  <a:lnTo>
                    <a:pt x="40801" y="14731"/>
                  </a:lnTo>
                  <a:lnTo>
                    <a:pt x="40885" y="14689"/>
                  </a:lnTo>
                  <a:lnTo>
                    <a:pt x="40885" y="14605"/>
                  </a:lnTo>
                  <a:lnTo>
                    <a:pt x="40864" y="14480"/>
                  </a:lnTo>
                  <a:lnTo>
                    <a:pt x="40822" y="14417"/>
                  </a:lnTo>
                  <a:lnTo>
                    <a:pt x="40696" y="14480"/>
                  </a:lnTo>
                  <a:lnTo>
                    <a:pt x="40655" y="14521"/>
                  </a:lnTo>
                  <a:lnTo>
                    <a:pt x="40592" y="14501"/>
                  </a:lnTo>
                  <a:lnTo>
                    <a:pt x="40571" y="14521"/>
                  </a:lnTo>
                  <a:lnTo>
                    <a:pt x="40550" y="14501"/>
                  </a:lnTo>
                  <a:lnTo>
                    <a:pt x="40592" y="14417"/>
                  </a:lnTo>
                  <a:lnTo>
                    <a:pt x="40613" y="14312"/>
                  </a:lnTo>
                  <a:lnTo>
                    <a:pt x="40759" y="14291"/>
                  </a:lnTo>
                  <a:lnTo>
                    <a:pt x="40801" y="14249"/>
                  </a:lnTo>
                  <a:lnTo>
                    <a:pt x="40801" y="14103"/>
                  </a:lnTo>
                  <a:lnTo>
                    <a:pt x="40780" y="14061"/>
                  </a:lnTo>
                  <a:lnTo>
                    <a:pt x="40696" y="14145"/>
                  </a:lnTo>
                  <a:lnTo>
                    <a:pt x="40571" y="14249"/>
                  </a:lnTo>
                  <a:lnTo>
                    <a:pt x="40508" y="14312"/>
                  </a:lnTo>
                  <a:lnTo>
                    <a:pt x="40445" y="14375"/>
                  </a:lnTo>
                  <a:lnTo>
                    <a:pt x="40445" y="14480"/>
                  </a:lnTo>
                  <a:lnTo>
                    <a:pt x="40445" y="14563"/>
                  </a:lnTo>
                  <a:lnTo>
                    <a:pt x="40278" y="14291"/>
                  </a:lnTo>
                  <a:lnTo>
                    <a:pt x="40278" y="14187"/>
                  </a:lnTo>
                  <a:lnTo>
                    <a:pt x="40278" y="14082"/>
                  </a:lnTo>
                  <a:lnTo>
                    <a:pt x="40341" y="13998"/>
                  </a:lnTo>
                  <a:lnTo>
                    <a:pt x="40424" y="13873"/>
                  </a:lnTo>
                  <a:lnTo>
                    <a:pt x="40466" y="13789"/>
                  </a:lnTo>
                  <a:lnTo>
                    <a:pt x="40424" y="13768"/>
                  </a:lnTo>
                  <a:lnTo>
                    <a:pt x="40362" y="13831"/>
                  </a:lnTo>
                  <a:lnTo>
                    <a:pt x="40299" y="13894"/>
                  </a:lnTo>
                  <a:lnTo>
                    <a:pt x="40299" y="13936"/>
                  </a:lnTo>
                  <a:lnTo>
                    <a:pt x="40194" y="13977"/>
                  </a:lnTo>
                  <a:lnTo>
                    <a:pt x="40152" y="14061"/>
                  </a:lnTo>
                  <a:lnTo>
                    <a:pt x="40152" y="14103"/>
                  </a:lnTo>
                  <a:lnTo>
                    <a:pt x="40069" y="14249"/>
                  </a:lnTo>
                  <a:lnTo>
                    <a:pt x="40027" y="14270"/>
                  </a:lnTo>
                  <a:lnTo>
                    <a:pt x="40027" y="14187"/>
                  </a:lnTo>
                  <a:lnTo>
                    <a:pt x="40069" y="14082"/>
                  </a:lnTo>
                  <a:lnTo>
                    <a:pt x="40173" y="13894"/>
                  </a:lnTo>
                  <a:lnTo>
                    <a:pt x="40215" y="13852"/>
                  </a:lnTo>
                  <a:lnTo>
                    <a:pt x="40194" y="13768"/>
                  </a:lnTo>
                  <a:lnTo>
                    <a:pt x="40111" y="13768"/>
                  </a:lnTo>
                  <a:lnTo>
                    <a:pt x="40048" y="13852"/>
                  </a:lnTo>
                  <a:lnTo>
                    <a:pt x="40048" y="13936"/>
                  </a:lnTo>
                  <a:lnTo>
                    <a:pt x="40006" y="13957"/>
                  </a:lnTo>
                  <a:lnTo>
                    <a:pt x="40006" y="13873"/>
                  </a:lnTo>
                  <a:lnTo>
                    <a:pt x="40069" y="13747"/>
                  </a:lnTo>
                  <a:lnTo>
                    <a:pt x="40090" y="13685"/>
                  </a:lnTo>
                  <a:lnTo>
                    <a:pt x="40048" y="13622"/>
                  </a:lnTo>
                  <a:lnTo>
                    <a:pt x="39943" y="13580"/>
                  </a:lnTo>
                  <a:lnTo>
                    <a:pt x="39964" y="13559"/>
                  </a:lnTo>
                  <a:lnTo>
                    <a:pt x="39901" y="13517"/>
                  </a:lnTo>
                  <a:lnTo>
                    <a:pt x="39776" y="13517"/>
                  </a:lnTo>
                  <a:lnTo>
                    <a:pt x="39692" y="13538"/>
                  </a:lnTo>
                  <a:lnTo>
                    <a:pt x="39734" y="13454"/>
                  </a:lnTo>
                  <a:lnTo>
                    <a:pt x="39818" y="13433"/>
                  </a:lnTo>
                  <a:lnTo>
                    <a:pt x="39713" y="13413"/>
                  </a:lnTo>
                  <a:lnTo>
                    <a:pt x="39567" y="13413"/>
                  </a:lnTo>
                  <a:lnTo>
                    <a:pt x="39504" y="13517"/>
                  </a:lnTo>
                  <a:lnTo>
                    <a:pt x="39504" y="13433"/>
                  </a:lnTo>
                  <a:lnTo>
                    <a:pt x="39671" y="13350"/>
                  </a:lnTo>
                  <a:lnTo>
                    <a:pt x="39818" y="13329"/>
                  </a:lnTo>
                  <a:lnTo>
                    <a:pt x="39860" y="13371"/>
                  </a:lnTo>
                  <a:lnTo>
                    <a:pt x="39964" y="13392"/>
                  </a:lnTo>
                  <a:lnTo>
                    <a:pt x="39985" y="13350"/>
                  </a:lnTo>
                  <a:lnTo>
                    <a:pt x="40027" y="13266"/>
                  </a:lnTo>
                  <a:lnTo>
                    <a:pt x="39943" y="13266"/>
                  </a:lnTo>
                  <a:lnTo>
                    <a:pt x="39839" y="13245"/>
                  </a:lnTo>
                  <a:lnTo>
                    <a:pt x="39734" y="13182"/>
                  </a:lnTo>
                  <a:lnTo>
                    <a:pt x="39650" y="13182"/>
                  </a:lnTo>
                  <a:lnTo>
                    <a:pt x="39650" y="13287"/>
                  </a:lnTo>
                  <a:lnTo>
                    <a:pt x="39608" y="13287"/>
                  </a:lnTo>
                  <a:lnTo>
                    <a:pt x="39608" y="13245"/>
                  </a:lnTo>
                  <a:lnTo>
                    <a:pt x="39629" y="13182"/>
                  </a:lnTo>
                  <a:lnTo>
                    <a:pt x="39629" y="13140"/>
                  </a:lnTo>
                  <a:lnTo>
                    <a:pt x="39525" y="13140"/>
                  </a:lnTo>
                  <a:lnTo>
                    <a:pt x="39525" y="13182"/>
                  </a:lnTo>
                  <a:lnTo>
                    <a:pt x="39462" y="13224"/>
                  </a:lnTo>
                  <a:lnTo>
                    <a:pt x="39441" y="13161"/>
                  </a:lnTo>
                  <a:lnTo>
                    <a:pt x="39441" y="13078"/>
                  </a:lnTo>
                  <a:lnTo>
                    <a:pt x="39399" y="13057"/>
                  </a:lnTo>
                  <a:lnTo>
                    <a:pt x="39357" y="13078"/>
                  </a:lnTo>
                  <a:lnTo>
                    <a:pt x="39316" y="13036"/>
                  </a:lnTo>
                  <a:lnTo>
                    <a:pt x="39232" y="12994"/>
                  </a:lnTo>
                  <a:lnTo>
                    <a:pt x="39148" y="12994"/>
                  </a:lnTo>
                  <a:lnTo>
                    <a:pt x="39232" y="12910"/>
                  </a:lnTo>
                  <a:lnTo>
                    <a:pt x="39295" y="12868"/>
                  </a:lnTo>
                  <a:lnTo>
                    <a:pt x="39441" y="12973"/>
                  </a:lnTo>
                  <a:lnTo>
                    <a:pt x="39504" y="12973"/>
                  </a:lnTo>
                  <a:lnTo>
                    <a:pt x="39462" y="12931"/>
                  </a:lnTo>
                  <a:lnTo>
                    <a:pt x="39169" y="12764"/>
                  </a:lnTo>
                  <a:lnTo>
                    <a:pt x="39044" y="12743"/>
                  </a:lnTo>
                  <a:lnTo>
                    <a:pt x="39023" y="12722"/>
                  </a:lnTo>
                  <a:lnTo>
                    <a:pt x="39106" y="12722"/>
                  </a:lnTo>
                  <a:lnTo>
                    <a:pt x="39316" y="12806"/>
                  </a:lnTo>
                  <a:lnTo>
                    <a:pt x="39441" y="12806"/>
                  </a:lnTo>
                  <a:lnTo>
                    <a:pt x="39650" y="12848"/>
                  </a:lnTo>
                  <a:lnTo>
                    <a:pt x="39692" y="12848"/>
                  </a:lnTo>
                  <a:lnTo>
                    <a:pt x="39671" y="12806"/>
                  </a:lnTo>
                  <a:lnTo>
                    <a:pt x="39671" y="12722"/>
                  </a:lnTo>
                  <a:lnTo>
                    <a:pt x="39629" y="12659"/>
                  </a:lnTo>
                  <a:lnTo>
                    <a:pt x="39546" y="12638"/>
                  </a:lnTo>
                  <a:lnTo>
                    <a:pt x="39462" y="12596"/>
                  </a:lnTo>
                  <a:lnTo>
                    <a:pt x="39483" y="12555"/>
                  </a:lnTo>
                  <a:lnTo>
                    <a:pt x="39546" y="12555"/>
                  </a:lnTo>
                  <a:lnTo>
                    <a:pt x="39567" y="12617"/>
                  </a:lnTo>
                  <a:lnTo>
                    <a:pt x="39629" y="12638"/>
                  </a:lnTo>
                  <a:lnTo>
                    <a:pt x="39671" y="12617"/>
                  </a:lnTo>
                  <a:lnTo>
                    <a:pt x="39776" y="12617"/>
                  </a:lnTo>
                  <a:lnTo>
                    <a:pt x="39797" y="12596"/>
                  </a:lnTo>
                  <a:lnTo>
                    <a:pt x="39797" y="12534"/>
                  </a:lnTo>
                  <a:lnTo>
                    <a:pt x="39734" y="12513"/>
                  </a:lnTo>
                  <a:lnTo>
                    <a:pt x="39734" y="12450"/>
                  </a:lnTo>
                  <a:lnTo>
                    <a:pt x="39671" y="12387"/>
                  </a:lnTo>
                  <a:lnTo>
                    <a:pt x="39588" y="12408"/>
                  </a:lnTo>
                  <a:lnTo>
                    <a:pt x="39525" y="12450"/>
                  </a:lnTo>
                  <a:lnTo>
                    <a:pt x="39378" y="12450"/>
                  </a:lnTo>
                  <a:lnTo>
                    <a:pt x="39357" y="12513"/>
                  </a:lnTo>
                  <a:lnTo>
                    <a:pt x="39316" y="12513"/>
                  </a:lnTo>
                  <a:lnTo>
                    <a:pt x="39274" y="12429"/>
                  </a:lnTo>
                  <a:lnTo>
                    <a:pt x="39378" y="12387"/>
                  </a:lnTo>
                  <a:lnTo>
                    <a:pt x="39525" y="12387"/>
                  </a:lnTo>
                  <a:lnTo>
                    <a:pt x="39567" y="12345"/>
                  </a:lnTo>
                  <a:lnTo>
                    <a:pt x="39692" y="12345"/>
                  </a:lnTo>
                  <a:lnTo>
                    <a:pt x="39734" y="12304"/>
                  </a:lnTo>
                  <a:lnTo>
                    <a:pt x="39650" y="12283"/>
                  </a:lnTo>
                  <a:lnTo>
                    <a:pt x="39546" y="12241"/>
                  </a:lnTo>
                  <a:lnTo>
                    <a:pt x="39525" y="12199"/>
                  </a:lnTo>
                  <a:lnTo>
                    <a:pt x="39588" y="12241"/>
                  </a:lnTo>
                  <a:lnTo>
                    <a:pt x="39776" y="12241"/>
                  </a:lnTo>
                  <a:lnTo>
                    <a:pt x="39839" y="12283"/>
                  </a:lnTo>
                  <a:lnTo>
                    <a:pt x="39964" y="12429"/>
                  </a:lnTo>
                  <a:lnTo>
                    <a:pt x="40048" y="12450"/>
                  </a:lnTo>
                  <a:lnTo>
                    <a:pt x="40090" y="12429"/>
                  </a:lnTo>
                  <a:lnTo>
                    <a:pt x="40111" y="12492"/>
                  </a:lnTo>
                  <a:lnTo>
                    <a:pt x="40173" y="12513"/>
                  </a:lnTo>
                  <a:lnTo>
                    <a:pt x="40215" y="12450"/>
                  </a:lnTo>
                  <a:lnTo>
                    <a:pt x="40278" y="12450"/>
                  </a:lnTo>
                  <a:lnTo>
                    <a:pt x="40320" y="12555"/>
                  </a:lnTo>
                  <a:lnTo>
                    <a:pt x="40404" y="12555"/>
                  </a:lnTo>
                  <a:lnTo>
                    <a:pt x="40466" y="12534"/>
                  </a:lnTo>
                  <a:lnTo>
                    <a:pt x="40466" y="12408"/>
                  </a:lnTo>
                  <a:lnTo>
                    <a:pt x="40404" y="12324"/>
                  </a:lnTo>
                  <a:lnTo>
                    <a:pt x="40383" y="12241"/>
                  </a:lnTo>
                  <a:lnTo>
                    <a:pt x="40278" y="12199"/>
                  </a:lnTo>
                  <a:lnTo>
                    <a:pt x="40194" y="12136"/>
                  </a:lnTo>
                  <a:lnTo>
                    <a:pt x="40152" y="12115"/>
                  </a:lnTo>
                  <a:lnTo>
                    <a:pt x="40090" y="12136"/>
                  </a:lnTo>
                  <a:lnTo>
                    <a:pt x="40048" y="12178"/>
                  </a:lnTo>
                  <a:lnTo>
                    <a:pt x="39964" y="12115"/>
                  </a:lnTo>
                  <a:lnTo>
                    <a:pt x="39797" y="11990"/>
                  </a:lnTo>
                  <a:lnTo>
                    <a:pt x="39692" y="11969"/>
                  </a:lnTo>
                  <a:lnTo>
                    <a:pt x="39483" y="11990"/>
                  </a:lnTo>
                  <a:lnTo>
                    <a:pt x="39420" y="11969"/>
                  </a:lnTo>
                  <a:lnTo>
                    <a:pt x="39588" y="11927"/>
                  </a:lnTo>
                  <a:lnTo>
                    <a:pt x="39671" y="11864"/>
                  </a:lnTo>
                  <a:lnTo>
                    <a:pt x="39755" y="11864"/>
                  </a:lnTo>
                  <a:lnTo>
                    <a:pt x="39776" y="11885"/>
                  </a:lnTo>
                  <a:lnTo>
                    <a:pt x="39860" y="11885"/>
                  </a:lnTo>
                  <a:lnTo>
                    <a:pt x="39943" y="11822"/>
                  </a:lnTo>
                  <a:lnTo>
                    <a:pt x="40006" y="11780"/>
                  </a:lnTo>
                  <a:lnTo>
                    <a:pt x="40173" y="11780"/>
                  </a:lnTo>
                  <a:lnTo>
                    <a:pt x="40257" y="11822"/>
                  </a:lnTo>
                  <a:lnTo>
                    <a:pt x="40383" y="11822"/>
                  </a:lnTo>
                  <a:lnTo>
                    <a:pt x="40424" y="11760"/>
                  </a:lnTo>
                  <a:lnTo>
                    <a:pt x="40466" y="11676"/>
                  </a:lnTo>
                  <a:lnTo>
                    <a:pt x="40404" y="11592"/>
                  </a:lnTo>
                  <a:lnTo>
                    <a:pt x="40383" y="11467"/>
                  </a:lnTo>
                  <a:lnTo>
                    <a:pt x="40278" y="11236"/>
                  </a:lnTo>
                  <a:lnTo>
                    <a:pt x="40257" y="11090"/>
                  </a:lnTo>
                  <a:lnTo>
                    <a:pt x="40194" y="11132"/>
                  </a:lnTo>
                  <a:lnTo>
                    <a:pt x="40173" y="11090"/>
                  </a:lnTo>
                  <a:lnTo>
                    <a:pt x="40090" y="11132"/>
                  </a:lnTo>
                  <a:lnTo>
                    <a:pt x="40090" y="11174"/>
                  </a:lnTo>
                  <a:lnTo>
                    <a:pt x="40048" y="11278"/>
                  </a:lnTo>
                  <a:lnTo>
                    <a:pt x="40069" y="11299"/>
                  </a:lnTo>
                  <a:lnTo>
                    <a:pt x="40069" y="11383"/>
                  </a:lnTo>
                  <a:lnTo>
                    <a:pt x="40006" y="11404"/>
                  </a:lnTo>
                  <a:lnTo>
                    <a:pt x="39901" y="11467"/>
                  </a:lnTo>
                  <a:lnTo>
                    <a:pt x="39839" y="11550"/>
                  </a:lnTo>
                  <a:lnTo>
                    <a:pt x="39734" y="11508"/>
                  </a:lnTo>
                  <a:lnTo>
                    <a:pt x="39650" y="11488"/>
                  </a:lnTo>
                  <a:lnTo>
                    <a:pt x="39546" y="11508"/>
                  </a:lnTo>
                  <a:lnTo>
                    <a:pt x="39462" y="11613"/>
                  </a:lnTo>
                  <a:lnTo>
                    <a:pt x="39357" y="11718"/>
                  </a:lnTo>
                  <a:lnTo>
                    <a:pt x="39316" y="11697"/>
                  </a:lnTo>
                  <a:lnTo>
                    <a:pt x="39232" y="11676"/>
                  </a:lnTo>
                  <a:lnTo>
                    <a:pt x="39127" y="11697"/>
                  </a:lnTo>
                  <a:lnTo>
                    <a:pt x="39085" y="11697"/>
                  </a:lnTo>
                  <a:lnTo>
                    <a:pt x="39190" y="11592"/>
                  </a:lnTo>
                  <a:lnTo>
                    <a:pt x="39232" y="11571"/>
                  </a:lnTo>
                  <a:lnTo>
                    <a:pt x="39316" y="11613"/>
                  </a:lnTo>
                  <a:lnTo>
                    <a:pt x="39420" y="11571"/>
                  </a:lnTo>
                  <a:lnTo>
                    <a:pt x="39462" y="11467"/>
                  </a:lnTo>
                  <a:lnTo>
                    <a:pt x="39546" y="11404"/>
                  </a:lnTo>
                  <a:lnTo>
                    <a:pt x="39588" y="11404"/>
                  </a:lnTo>
                  <a:lnTo>
                    <a:pt x="39692" y="11362"/>
                  </a:lnTo>
                  <a:lnTo>
                    <a:pt x="39776" y="11299"/>
                  </a:lnTo>
                  <a:lnTo>
                    <a:pt x="39776" y="11174"/>
                  </a:lnTo>
                  <a:lnTo>
                    <a:pt x="39776" y="11132"/>
                  </a:lnTo>
                  <a:lnTo>
                    <a:pt x="39692" y="11132"/>
                  </a:lnTo>
                  <a:lnTo>
                    <a:pt x="39629" y="11153"/>
                  </a:lnTo>
                  <a:lnTo>
                    <a:pt x="39546" y="11132"/>
                  </a:lnTo>
                  <a:lnTo>
                    <a:pt x="39420" y="11132"/>
                  </a:lnTo>
                  <a:lnTo>
                    <a:pt x="39253" y="11278"/>
                  </a:lnTo>
                  <a:lnTo>
                    <a:pt x="39148" y="11383"/>
                  </a:lnTo>
                  <a:lnTo>
                    <a:pt x="38960" y="11404"/>
                  </a:lnTo>
                  <a:lnTo>
                    <a:pt x="39023" y="11362"/>
                  </a:lnTo>
                  <a:lnTo>
                    <a:pt x="39148" y="11341"/>
                  </a:lnTo>
                  <a:lnTo>
                    <a:pt x="39169" y="11257"/>
                  </a:lnTo>
                  <a:lnTo>
                    <a:pt x="39127" y="11236"/>
                  </a:lnTo>
                  <a:lnTo>
                    <a:pt x="39023" y="11236"/>
                  </a:lnTo>
                  <a:lnTo>
                    <a:pt x="39190" y="11153"/>
                  </a:lnTo>
                  <a:lnTo>
                    <a:pt x="39295" y="11153"/>
                  </a:lnTo>
                  <a:lnTo>
                    <a:pt x="39441" y="11048"/>
                  </a:lnTo>
                  <a:lnTo>
                    <a:pt x="39567" y="11048"/>
                  </a:lnTo>
                  <a:lnTo>
                    <a:pt x="39650" y="11027"/>
                  </a:lnTo>
                  <a:lnTo>
                    <a:pt x="39839" y="11027"/>
                  </a:lnTo>
                  <a:lnTo>
                    <a:pt x="39922" y="10944"/>
                  </a:lnTo>
                  <a:lnTo>
                    <a:pt x="39964" y="10881"/>
                  </a:lnTo>
                  <a:lnTo>
                    <a:pt x="39985" y="10839"/>
                  </a:lnTo>
                  <a:lnTo>
                    <a:pt x="40069" y="10818"/>
                  </a:lnTo>
                  <a:lnTo>
                    <a:pt x="40069" y="10923"/>
                  </a:lnTo>
                  <a:lnTo>
                    <a:pt x="40132" y="10944"/>
                  </a:lnTo>
                  <a:lnTo>
                    <a:pt x="40236" y="10839"/>
                  </a:lnTo>
                  <a:lnTo>
                    <a:pt x="40257" y="10734"/>
                  </a:lnTo>
                  <a:lnTo>
                    <a:pt x="40236" y="10672"/>
                  </a:lnTo>
                  <a:lnTo>
                    <a:pt x="40152" y="10630"/>
                  </a:lnTo>
                  <a:lnTo>
                    <a:pt x="40090" y="10525"/>
                  </a:lnTo>
                  <a:lnTo>
                    <a:pt x="39964" y="10400"/>
                  </a:lnTo>
                  <a:lnTo>
                    <a:pt x="39922" y="10295"/>
                  </a:lnTo>
                  <a:lnTo>
                    <a:pt x="39839" y="10295"/>
                  </a:lnTo>
                  <a:lnTo>
                    <a:pt x="39755" y="10337"/>
                  </a:lnTo>
                  <a:lnTo>
                    <a:pt x="39713" y="10400"/>
                  </a:lnTo>
                  <a:lnTo>
                    <a:pt x="39629" y="10420"/>
                  </a:lnTo>
                  <a:lnTo>
                    <a:pt x="39525" y="10504"/>
                  </a:lnTo>
                  <a:lnTo>
                    <a:pt x="39420" y="10504"/>
                  </a:lnTo>
                  <a:lnTo>
                    <a:pt x="39336" y="10567"/>
                  </a:lnTo>
                  <a:lnTo>
                    <a:pt x="39316" y="10546"/>
                  </a:lnTo>
                  <a:lnTo>
                    <a:pt x="39336" y="10441"/>
                  </a:lnTo>
                  <a:lnTo>
                    <a:pt x="39420" y="10400"/>
                  </a:lnTo>
                  <a:lnTo>
                    <a:pt x="39525" y="10400"/>
                  </a:lnTo>
                  <a:lnTo>
                    <a:pt x="39650" y="10253"/>
                  </a:lnTo>
                  <a:lnTo>
                    <a:pt x="39713" y="10190"/>
                  </a:lnTo>
                  <a:lnTo>
                    <a:pt x="39713" y="10127"/>
                  </a:lnTo>
                  <a:lnTo>
                    <a:pt x="39629" y="10148"/>
                  </a:lnTo>
                  <a:lnTo>
                    <a:pt x="39462" y="10211"/>
                  </a:lnTo>
                  <a:lnTo>
                    <a:pt x="39316" y="10316"/>
                  </a:lnTo>
                  <a:lnTo>
                    <a:pt x="39253" y="10316"/>
                  </a:lnTo>
                  <a:lnTo>
                    <a:pt x="39211" y="10358"/>
                  </a:lnTo>
                  <a:lnTo>
                    <a:pt x="39169" y="10441"/>
                  </a:lnTo>
                  <a:lnTo>
                    <a:pt x="39106" y="10630"/>
                  </a:lnTo>
                  <a:lnTo>
                    <a:pt x="38918" y="10839"/>
                  </a:lnTo>
                  <a:lnTo>
                    <a:pt x="38730" y="10944"/>
                  </a:lnTo>
                  <a:lnTo>
                    <a:pt x="38730" y="10923"/>
                  </a:lnTo>
                  <a:lnTo>
                    <a:pt x="38813" y="10839"/>
                  </a:lnTo>
                  <a:lnTo>
                    <a:pt x="38939" y="10713"/>
                  </a:lnTo>
                  <a:lnTo>
                    <a:pt x="39023" y="10567"/>
                  </a:lnTo>
                  <a:lnTo>
                    <a:pt x="39064" y="10525"/>
                  </a:lnTo>
                  <a:lnTo>
                    <a:pt x="39064" y="10462"/>
                  </a:lnTo>
                  <a:lnTo>
                    <a:pt x="39023" y="10462"/>
                  </a:lnTo>
                  <a:lnTo>
                    <a:pt x="39002" y="10441"/>
                  </a:lnTo>
                  <a:lnTo>
                    <a:pt x="38939" y="10462"/>
                  </a:lnTo>
                  <a:lnTo>
                    <a:pt x="38855" y="10609"/>
                  </a:lnTo>
                  <a:lnTo>
                    <a:pt x="38730" y="10734"/>
                  </a:lnTo>
                  <a:lnTo>
                    <a:pt x="38688" y="10734"/>
                  </a:lnTo>
                  <a:lnTo>
                    <a:pt x="38709" y="10651"/>
                  </a:lnTo>
                  <a:lnTo>
                    <a:pt x="38730" y="10567"/>
                  </a:lnTo>
                  <a:lnTo>
                    <a:pt x="38834" y="10462"/>
                  </a:lnTo>
                  <a:lnTo>
                    <a:pt x="38876" y="10400"/>
                  </a:lnTo>
                  <a:lnTo>
                    <a:pt x="38918" y="10316"/>
                  </a:lnTo>
                  <a:lnTo>
                    <a:pt x="39002" y="10316"/>
                  </a:lnTo>
                  <a:lnTo>
                    <a:pt x="39044" y="10337"/>
                  </a:lnTo>
                  <a:lnTo>
                    <a:pt x="39148" y="10337"/>
                  </a:lnTo>
                  <a:lnTo>
                    <a:pt x="39190" y="10295"/>
                  </a:lnTo>
                  <a:lnTo>
                    <a:pt x="39253" y="10211"/>
                  </a:lnTo>
                  <a:lnTo>
                    <a:pt x="39357" y="10148"/>
                  </a:lnTo>
                  <a:lnTo>
                    <a:pt x="39462" y="10023"/>
                  </a:lnTo>
                  <a:lnTo>
                    <a:pt x="39525" y="9918"/>
                  </a:lnTo>
                  <a:lnTo>
                    <a:pt x="39483" y="9814"/>
                  </a:lnTo>
                  <a:lnTo>
                    <a:pt x="39525" y="9730"/>
                  </a:lnTo>
                  <a:lnTo>
                    <a:pt x="39483" y="9709"/>
                  </a:lnTo>
                  <a:lnTo>
                    <a:pt x="39336" y="9793"/>
                  </a:lnTo>
                  <a:lnTo>
                    <a:pt x="39274" y="9876"/>
                  </a:lnTo>
                  <a:lnTo>
                    <a:pt x="39274" y="9981"/>
                  </a:lnTo>
                  <a:lnTo>
                    <a:pt x="39253" y="10107"/>
                  </a:lnTo>
                  <a:lnTo>
                    <a:pt x="39211" y="10127"/>
                  </a:lnTo>
                  <a:lnTo>
                    <a:pt x="39232" y="10086"/>
                  </a:lnTo>
                  <a:lnTo>
                    <a:pt x="39232" y="10023"/>
                  </a:lnTo>
                  <a:lnTo>
                    <a:pt x="39148" y="9981"/>
                  </a:lnTo>
                  <a:lnTo>
                    <a:pt x="39044" y="9981"/>
                  </a:lnTo>
                  <a:lnTo>
                    <a:pt x="38939" y="10044"/>
                  </a:lnTo>
                  <a:lnTo>
                    <a:pt x="38855" y="10023"/>
                  </a:lnTo>
                  <a:lnTo>
                    <a:pt x="38730" y="10044"/>
                  </a:lnTo>
                  <a:lnTo>
                    <a:pt x="38625" y="10107"/>
                  </a:lnTo>
                  <a:lnTo>
                    <a:pt x="38500" y="10107"/>
                  </a:lnTo>
                  <a:lnTo>
                    <a:pt x="38583" y="10044"/>
                  </a:lnTo>
                  <a:lnTo>
                    <a:pt x="38688" y="10002"/>
                  </a:lnTo>
                  <a:lnTo>
                    <a:pt x="38772" y="9897"/>
                  </a:lnTo>
                  <a:lnTo>
                    <a:pt x="38730" y="9814"/>
                  </a:lnTo>
                  <a:lnTo>
                    <a:pt x="38688" y="9814"/>
                  </a:lnTo>
                  <a:lnTo>
                    <a:pt x="38541" y="9835"/>
                  </a:lnTo>
                  <a:lnTo>
                    <a:pt x="38604" y="9772"/>
                  </a:lnTo>
                  <a:lnTo>
                    <a:pt x="38688" y="9772"/>
                  </a:lnTo>
                  <a:lnTo>
                    <a:pt x="38772" y="9709"/>
                  </a:lnTo>
                  <a:lnTo>
                    <a:pt x="38813" y="9604"/>
                  </a:lnTo>
                  <a:lnTo>
                    <a:pt x="38897" y="9583"/>
                  </a:lnTo>
                  <a:lnTo>
                    <a:pt x="38939" y="9521"/>
                  </a:lnTo>
                  <a:lnTo>
                    <a:pt x="39002" y="9521"/>
                  </a:lnTo>
                  <a:lnTo>
                    <a:pt x="39106" y="9604"/>
                  </a:lnTo>
                  <a:lnTo>
                    <a:pt x="39169" y="9667"/>
                  </a:lnTo>
                  <a:lnTo>
                    <a:pt x="39253" y="9667"/>
                  </a:lnTo>
                  <a:lnTo>
                    <a:pt x="39357" y="9521"/>
                  </a:lnTo>
                  <a:lnTo>
                    <a:pt x="39441" y="9458"/>
                  </a:lnTo>
                  <a:lnTo>
                    <a:pt x="39441" y="9395"/>
                  </a:lnTo>
                  <a:lnTo>
                    <a:pt x="39336" y="9270"/>
                  </a:lnTo>
                  <a:lnTo>
                    <a:pt x="39316" y="9165"/>
                  </a:lnTo>
                  <a:lnTo>
                    <a:pt x="39274" y="9060"/>
                  </a:lnTo>
                  <a:lnTo>
                    <a:pt x="39169" y="8956"/>
                  </a:lnTo>
                  <a:lnTo>
                    <a:pt x="39106" y="8893"/>
                  </a:lnTo>
                  <a:lnTo>
                    <a:pt x="39023" y="8726"/>
                  </a:lnTo>
                  <a:lnTo>
                    <a:pt x="38960" y="8747"/>
                  </a:lnTo>
                  <a:lnTo>
                    <a:pt x="38960" y="8830"/>
                  </a:lnTo>
                  <a:lnTo>
                    <a:pt x="38918" y="8893"/>
                  </a:lnTo>
                  <a:lnTo>
                    <a:pt x="38855" y="8935"/>
                  </a:lnTo>
                  <a:lnTo>
                    <a:pt x="38834" y="8977"/>
                  </a:lnTo>
                  <a:lnTo>
                    <a:pt x="38834" y="9060"/>
                  </a:lnTo>
                  <a:lnTo>
                    <a:pt x="38751" y="9102"/>
                  </a:lnTo>
                  <a:lnTo>
                    <a:pt x="38709" y="9186"/>
                  </a:lnTo>
                  <a:lnTo>
                    <a:pt x="38709" y="9291"/>
                  </a:lnTo>
                  <a:lnTo>
                    <a:pt x="38583" y="9353"/>
                  </a:lnTo>
                  <a:lnTo>
                    <a:pt x="38500" y="9458"/>
                  </a:lnTo>
                  <a:lnTo>
                    <a:pt x="38479" y="9542"/>
                  </a:lnTo>
                  <a:lnTo>
                    <a:pt x="38416" y="9604"/>
                  </a:lnTo>
                  <a:lnTo>
                    <a:pt x="38374" y="9583"/>
                  </a:lnTo>
                  <a:lnTo>
                    <a:pt x="38395" y="9458"/>
                  </a:lnTo>
                  <a:lnTo>
                    <a:pt x="38500" y="9291"/>
                  </a:lnTo>
                  <a:lnTo>
                    <a:pt x="38583" y="9270"/>
                  </a:lnTo>
                  <a:lnTo>
                    <a:pt x="38583" y="9228"/>
                  </a:lnTo>
                  <a:lnTo>
                    <a:pt x="38541" y="9186"/>
                  </a:lnTo>
                  <a:lnTo>
                    <a:pt x="38500" y="9123"/>
                  </a:lnTo>
                  <a:lnTo>
                    <a:pt x="38186" y="9332"/>
                  </a:lnTo>
                  <a:lnTo>
                    <a:pt x="38060" y="9500"/>
                  </a:lnTo>
                  <a:lnTo>
                    <a:pt x="37997" y="9583"/>
                  </a:lnTo>
                  <a:lnTo>
                    <a:pt x="37893" y="9604"/>
                  </a:lnTo>
                  <a:lnTo>
                    <a:pt x="37893" y="9583"/>
                  </a:lnTo>
                  <a:lnTo>
                    <a:pt x="37956" y="9542"/>
                  </a:lnTo>
                  <a:lnTo>
                    <a:pt x="38039" y="9374"/>
                  </a:lnTo>
                  <a:lnTo>
                    <a:pt x="38060" y="9291"/>
                  </a:lnTo>
                  <a:lnTo>
                    <a:pt x="38186" y="9165"/>
                  </a:lnTo>
                  <a:lnTo>
                    <a:pt x="38248" y="9081"/>
                  </a:lnTo>
                  <a:lnTo>
                    <a:pt x="38207" y="9019"/>
                  </a:lnTo>
                  <a:lnTo>
                    <a:pt x="38207" y="8935"/>
                  </a:lnTo>
                  <a:lnTo>
                    <a:pt x="38081" y="9019"/>
                  </a:lnTo>
                  <a:lnTo>
                    <a:pt x="37935" y="9144"/>
                  </a:lnTo>
                  <a:lnTo>
                    <a:pt x="37893" y="9249"/>
                  </a:lnTo>
                  <a:lnTo>
                    <a:pt x="37809" y="9353"/>
                  </a:lnTo>
                  <a:lnTo>
                    <a:pt x="37788" y="9332"/>
                  </a:lnTo>
                  <a:lnTo>
                    <a:pt x="37809" y="9228"/>
                  </a:lnTo>
                  <a:lnTo>
                    <a:pt x="37872" y="9123"/>
                  </a:lnTo>
                  <a:lnTo>
                    <a:pt x="37809" y="9081"/>
                  </a:lnTo>
                  <a:lnTo>
                    <a:pt x="37809" y="9039"/>
                  </a:lnTo>
                  <a:lnTo>
                    <a:pt x="37893" y="9019"/>
                  </a:lnTo>
                  <a:lnTo>
                    <a:pt x="38081" y="8872"/>
                  </a:lnTo>
                  <a:lnTo>
                    <a:pt x="38269" y="8726"/>
                  </a:lnTo>
                  <a:lnTo>
                    <a:pt x="38269" y="8642"/>
                  </a:lnTo>
                  <a:lnTo>
                    <a:pt x="38186" y="8642"/>
                  </a:lnTo>
                  <a:lnTo>
                    <a:pt x="38060" y="8726"/>
                  </a:lnTo>
                  <a:lnTo>
                    <a:pt x="38018" y="8809"/>
                  </a:lnTo>
                  <a:lnTo>
                    <a:pt x="37914" y="8851"/>
                  </a:lnTo>
                  <a:lnTo>
                    <a:pt x="37914" y="8809"/>
                  </a:lnTo>
                  <a:lnTo>
                    <a:pt x="37893" y="8747"/>
                  </a:lnTo>
                  <a:lnTo>
                    <a:pt x="37704" y="8872"/>
                  </a:lnTo>
                  <a:lnTo>
                    <a:pt x="37642" y="8977"/>
                  </a:lnTo>
                  <a:lnTo>
                    <a:pt x="37558" y="9165"/>
                  </a:lnTo>
                  <a:lnTo>
                    <a:pt x="37432" y="9249"/>
                  </a:lnTo>
                  <a:lnTo>
                    <a:pt x="37349" y="9249"/>
                  </a:lnTo>
                  <a:lnTo>
                    <a:pt x="37432" y="9165"/>
                  </a:lnTo>
                  <a:lnTo>
                    <a:pt x="37558" y="9060"/>
                  </a:lnTo>
                  <a:lnTo>
                    <a:pt x="37600" y="8956"/>
                  </a:lnTo>
                  <a:lnTo>
                    <a:pt x="37579" y="8935"/>
                  </a:lnTo>
                  <a:lnTo>
                    <a:pt x="37495" y="8935"/>
                  </a:lnTo>
                  <a:lnTo>
                    <a:pt x="37600" y="8851"/>
                  </a:lnTo>
                  <a:lnTo>
                    <a:pt x="37746" y="8830"/>
                  </a:lnTo>
                  <a:lnTo>
                    <a:pt x="37788" y="8767"/>
                  </a:lnTo>
                  <a:lnTo>
                    <a:pt x="37767" y="8726"/>
                  </a:lnTo>
                  <a:lnTo>
                    <a:pt x="37683" y="8747"/>
                  </a:lnTo>
                  <a:lnTo>
                    <a:pt x="37558" y="8767"/>
                  </a:lnTo>
                  <a:lnTo>
                    <a:pt x="37474" y="8851"/>
                  </a:lnTo>
                  <a:lnTo>
                    <a:pt x="37391" y="8830"/>
                  </a:lnTo>
                  <a:lnTo>
                    <a:pt x="37600" y="8726"/>
                  </a:lnTo>
                  <a:lnTo>
                    <a:pt x="37579" y="8663"/>
                  </a:lnTo>
                  <a:lnTo>
                    <a:pt x="37474" y="8663"/>
                  </a:lnTo>
                  <a:lnTo>
                    <a:pt x="37537" y="8600"/>
                  </a:lnTo>
                  <a:lnTo>
                    <a:pt x="37642" y="8600"/>
                  </a:lnTo>
                  <a:lnTo>
                    <a:pt x="37683" y="8642"/>
                  </a:lnTo>
                  <a:lnTo>
                    <a:pt x="37809" y="8642"/>
                  </a:lnTo>
                  <a:lnTo>
                    <a:pt x="37872" y="8537"/>
                  </a:lnTo>
                  <a:lnTo>
                    <a:pt x="37997" y="8495"/>
                  </a:lnTo>
                  <a:lnTo>
                    <a:pt x="37997" y="8412"/>
                  </a:lnTo>
                  <a:lnTo>
                    <a:pt x="38060" y="8328"/>
                  </a:lnTo>
                  <a:lnTo>
                    <a:pt x="38060" y="8286"/>
                  </a:lnTo>
                  <a:lnTo>
                    <a:pt x="37976" y="8286"/>
                  </a:lnTo>
                  <a:lnTo>
                    <a:pt x="37914" y="8223"/>
                  </a:lnTo>
                  <a:lnTo>
                    <a:pt x="37809" y="8203"/>
                  </a:lnTo>
                  <a:lnTo>
                    <a:pt x="37683" y="8307"/>
                  </a:lnTo>
                  <a:lnTo>
                    <a:pt x="37537" y="8349"/>
                  </a:lnTo>
                  <a:lnTo>
                    <a:pt x="37453" y="8495"/>
                  </a:lnTo>
                  <a:lnTo>
                    <a:pt x="37244" y="8705"/>
                  </a:lnTo>
                  <a:lnTo>
                    <a:pt x="37181" y="8705"/>
                  </a:lnTo>
                  <a:lnTo>
                    <a:pt x="37223" y="8621"/>
                  </a:lnTo>
                  <a:lnTo>
                    <a:pt x="37265" y="8621"/>
                  </a:lnTo>
                  <a:lnTo>
                    <a:pt x="37370" y="8537"/>
                  </a:lnTo>
                  <a:lnTo>
                    <a:pt x="37495" y="8349"/>
                  </a:lnTo>
                  <a:lnTo>
                    <a:pt x="37642" y="8286"/>
                  </a:lnTo>
                  <a:lnTo>
                    <a:pt x="37704" y="8203"/>
                  </a:lnTo>
                  <a:lnTo>
                    <a:pt x="37683" y="8140"/>
                  </a:lnTo>
                  <a:lnTo>
                    <a:pt x="37495" y="8140"/>
                  </a:lnTo>
                  <a:lnTo>
                    <a:pt x="37328" y="8286"/>
                  </a:lnTo>
                  <a:lnTo>
                    <a:pt x="37495" y="8119"/>
                  </a:lnTo>
                  <a:lnTo>
                    <a:pt x="37663" y="8077"/>
                  </a:lnTo>
                  <a:lnTo>
                    <a:pt x="37767" y="8098"/>
                  </a:lnTo>
                  <a:lnTo>
                    <a:pt x="37851" y="8119"/>
                  </a:lnTo>
                  <a:lnTo>
                    <a:pt x="37956" y="8014"/>
                  </a:lnTo>
                  <a:lnTo>
                    <a:pt x="37956" y="7931"/>
                  </a:lnTo>
                  <a:lnTo>
                    <a:pt x="37914" y="7889"/>
                  </a:lnTo>
                  <a:lnTo>
                    <a:pt x="37914" y="7805"/>
                  </a:lnTo>
                  <a:lnTo>
                    <a:pt x="37914" y="7721"/>
                  </a:lnTo>
                  <a:lnTo>
                    <a:pt x="37788" y="7679"/>
                  </a:lnTo>
                  <a:lnTo>
                    <a:pt x="37746" y="7596"/>
                  </a:lnTo>
                  <a:lnTo>
                    <a:pt x="37642" y="7575"/>
                  </a:lnTo>
                  <a:lnTo>
                    <a:pt x="37600" y="7617"/>
                  </a:lnTo>
                  <a:lnTo>
                    <a:pt x="37558" y="7617"/>
                  </a:lnTo>
                  <a:lnTo>
                    <a:pt x="37558" y="7533"/>
                  </a:lnTo>
                  <a:lnTo>
                    <a:pt x="37474" y="7512"/>
                  </a:lnTo>
                  <a:lnTo>
                    <a:pt x="37391" y="7428"/>
                  </a:lnTo>
                  <a:lnTo>
                    <a:pt x="37391" y="7366"/>
                  </a:lnTo>
                  <a:lnTo>
                    <a:pt x="37244" y="7282"/>
                  </a:lnTo>
                  <a:lnTo>
                    <a:pt x="37181" y="7282"/>
                  </a:lnTo>
                  <a:lnTo>
                    <a:pt x="37139" y="7219"/>
                  </a:lnTo>
                  <a:lnTo>
                    <a:pt x="37014" y="7219"/>
                  </a:lnTo>
                  <a:lnTo>
                    <a:pt x="36826" y="7261"/>
                  </a:lnTo>
                  <a:lnTo>
                    <a:pt x="36721" y="7366"/>
                  </a:lnTo>
                  <a:lnTo>
                    <a:pt x="36595" y="7366"/>
                  </a:lnTo>
                  <a:lnTo>
                    <a:pt x="36491" y="7533"/>
                  </a:lnTo>
                  <a:lnTo>
                    <a:pt x="36512" y="7596"/>
                  </a:lnTo>
                  <a:lnTo>
                    <a:pt x="36595" y="7617"/>
                  </a:lnTo>
                  <a:lnTo>
                    <a:pt x="36805" y="7805"/>
                  </a:lnTo>
                  <a:lnTo>
                    <a:pt x="36826" y="7847"/>
                  </a:lnTo>
                  <a:lnTo>
                    <a:pt x="36909" y="7889"/>
                  </a:lnTo>
                  <a:lnTo>
                    <a:pt x="36951" y="7993"/>
                  </a:lnTo>
                  <a:lnTo>
                    <a:pt x="36909" y="7993"/>
                  </a:lnTo>
                  <a:lnTo>
                    <a:pt x="36826" y="7931"/>
                  </a:lnTo>
                  <a:lnTo>
                    <a:pt x="36700" y="7931"/>
                  </a:lnTo>
                  <a:lnTo>
                    <a:pt x="36700" y="7847"/>
                  </a:lnTo>
                  <a:lnTo>
                    <a:pt x="36512" y="7679"/>
                  </a:lnTo>
                  <a:lnTo>
                    <a:pt x="36428" y="7700"/>
                  </a:lnTo>
                  <a:lnTo>
                    <a:pt x="36386" y="7721"/>
                  </a:lnTo>
                  <a:lnTo>
                    <a:pt x="36386" y="7721"/>
                  </a:lnTo>
                  <a:lnTo>
                    <a:pt x="36407" y="7638"/>
                  </a:lnTo>
                  <a:lnTo>
                    <a:pt x="36428" y="7533"/>
                  </a:lnTo>
                  <a:lnTo>
                    <a:pt x="36303" y="7491"/>
                  </a:lnTo>
                  <a:lnTo>
                    <a:pt x="36240" y="7512"/>
                  </a:lnTo>
                  <a:lnTo>
                    <a:pt x="36240" y="7721"/>
                  </a:lnTo>
                  <a:lnTo>
                    <a:pt x="36303" y="7826"/>
                  </a:lnTo>
                  <a:lnTo>
                    <a:pt x="36323" y="7951"/>
                  </a:lnTo>
                  <a:lnTo>
                    <a:pt x="36303" y="8035"/>
                  </a:lnTo>
                  <a:lnTo>
                    <a:pt x="36303" y="7931"/>
                  </a:lnTo>
                  <a:lnTo>
                    <a:pt x="36219" y="7784"/>
                  </a:lnTo>
                  <a:lnTo>
                    <a:pt x="36135" y="7889"/>
                  </a:lnTo>
                  <a:lnTo>
                    <a:pt x="36093" y="7993"/>
                  </a:lnTo>
                  <a:lnTo>
                    <a:pt x="36135" y="8056"/>
                  </a:lnTo>
                  <a:lnTo>
                    <a:pt x="36072" y="8119"/>
                  </a:lnTo>
                  <a:lnTo>
                    <a:pt x="35968" y="8056"/>
                  </a:lnTo>
                  <a:lnTo>
                    <a:pt x="35863" y="8035"/>
                  </a:lnTo>
                  <a:lnTo>
                    <a:pt x="35905" y="7951"/>
                  </a:lnTo>
                  <a:lnTo>
                    <a:pt x="36010" y="7889"/>
                  </a:lnTo>
                  <a:lnTo>
                    <a:pt x="36135" y="7700"/>
                  </a:lnTo>
                  <a:lnTo>
                    <a:pt x="36177" y="7596"/>
                  </a:lnTo>
                  <a:lnTo>
                    <a:pt x="36093" y="7512"/>
                  </a:lnTo>
                  <a:lnTo>
                    <a:pt x="36072" y="7407"/>
                  </a:lnTo>
                  <a:lnTo>
                    <a:pt x="35926" y="7533"/>
                  </a:lnTo>
                  <a:lnTo>
                    <a:pt x="35884" y="7596"/>
                  </a:lnTo>
                  <a:lnTo>
                    <a:pt x="35863" y="7533"/>
                  </a:lnTo>
                  <a:lnTo>
                    <a:pt x="35884" y="7407"/>
                  </a:lnTo>
                  <a:lnTo>
                    <a:pt x="35779" y="7387"/>
                  </a:lnTo>
                  <a:lnTo>
                    <a:pt x="35717" y="7407"/>
                  </a:lnTo>
                  <a:lnTo>
                    <a:pt x="35696" y="7491"/>
                  </a:lnTo>
                  <a:lnTo>
                    <a:pt x="35717" y="7617"/>
                  </a:lnTo>
                  <a:lnTo>
                    <a:pt x="35717" y="7742"/>
                  </a:lnTo>
                  <a:lnTo>
                    <a:pt x="35675" y="7700"/>
                  </a:lnTo>
                  <a:lnTo>
                    <a:pt x="35675" y="7533"/>
                  </a:lnTo>
                  <a:lnTo>
                    <a:pt x="35654" y="7512"/>
                  </a:lnTo>
                  <a:lnTo>
                    <a:pt x="35591" y="7617"/>
                  </a:lnTo>
                  <a:lnTo>
                    <a:pt x="35487" y="7638"/>
                  </a:lnTo>
                  <a:lnTo>
                    <a:pt x="35487" y="7721"/>
                  </a:lnTo>
                  <a:lnTo>
                    <a:pt x="35403" y="7826"/>
                  </a:lnTo>
                  <a:lnTo>
                    <a:pt x="35340" y="7847"/>
                  </a:lnTo>
                  <a:lnTo>
                    <a:pt x="35277" y="7931"/>
                  </a:lnTo>
                  <a:lnTo>
                    <a:pt x="35173" y="7931"/>
                  </a:lnTo>
                  <a:lnTo>
                    <a:pt x="35256" y="7847"/>
                  </a:lnTo>
                  <a:lnTo>
                    <a:pt x="35256" y="7784"/>
                  </a:lnTo>
                  <a:lnTo>
                    <a:pt x="35194" y="7721"/>
                  </a:lnTo>
                  <a:lnTo>
                    <a:pt x="35152" y="7721"/>
                  </a:lnTo>
                  <a:lnTo>
                    <a:pt x="35152" y="7679"/>
                  </a:lnTo>
                  <a:lnTo>
                    <a:pt x="35235" y="7679"/>
                  </a:lnTo>
                  <a:lnTo>
                    <a:pt x="35277" y="7700"/>
                  </a:lnTo>
                  <a:lnTo>
                    <a:pt x="35298" y="7638"/>
                  </a:lnTo>
                  <a:lnTo>
                    <a:pt x="35298" y="7596"/>
                  </a:lnTo>
                  <a:lnTo>
                    <a:pt x="35298" y="7554"/>
                  </a:lnTo>
                  <a:lnTo>
                    <a:pt x="35403" y="7491"/>
                  </a:lnTo>
                  <a:lnTo>
                    <a:pt x="35570" y="7345"/>
                  </a:lnTo>
                  <a:lnTo>
                    <a:pt x="35591" y="7261"/>
                  </a:lnTo>
                  <a:lnTo>
                    <a:pt x="35675" y="7177"/>
                  </a:lnTo>
                  <a:lnTo>
                    <a:pt x="35570" y="7177"/>
                  </a:lnTo>
                  <a:lnTo>
                    <a:pt x="35403" y="7282"/>
                  </a:lnTo>
                  <a:lnTo>
                    <a:pt x="35277" y="7407"/>
                  </a:lnTo>
                  <a:lnTo>
                    <a:pt x="35194" y="7407"/>
                  </a:lnTo>
                  <a:lnTo>
                    <a:pt x="35277" y="7324"/>
                  </a:lnTo>
                  <a:lnTo>
                    <a:pt x="35361" y="7219"/>
                  </a:lnTo>
                  <a:lnTo>
                    <a:pt x="35445" y="7156"/>
                  </a:lnTo>
                  <a:lnTo>
                    <a:pt x="35549" y="7114"/>
                  </a:lnTo>
                  <a:lnTo>
                    <a:pt x="35612" y="7052"/>
                  </a:lnTo>
                  <a:lnTo>
                    <a:pt x="35696" y="7052"/>
                  </a:lnTo>
                  <a:lnTo>
                    <a:pt x="35779" y="6905"/>
                  </a:lnTo>
                  <a:lnTo>
                    <a:pt x="35779" y="6863"/>
                  </a:lnTo>
                  <a:lnTo>
                    <a:pt x="35696" y="6780"/>
                  </a:lnTo>
                  <a:lnTo>
                    <a:pt x="35696" y="6675"/>
                  </a:lnTo>
                  <a:lnTo>
                    <a:pt x="35717" y="6591"/>
                  </a:lnTo>
                  <a:lnTo>
                    <a:pt x="35884" y="6424"/>
                  </a:lnTo>
                  <a:lnTo>
                    <a:pt x="35905" y="6361"/>
                  </a:lnTo>
                  <a:lnTo>
                    <a:pt x="35863" y="6257"/>
                  </a:lnTo>
                  <a:lnTo>
                    <a:pt x="35842" y="6194"/>
                  </a:lnTo>
                  <a:lnTo>
                    <a:pt x="35800" y="6131"/>
                  </a:lnTo>
                  <a:lnTo>
                    <a:pt x="35884" y="6006"/>
                  </a:lnTo>
                  <a:lnTo>
                    <a:pt x="35968" y="5922"/>
                  </a:lnTo>
                  <a:lnTo>
                    <a:pt x="35989" y="5838"/>
                  </a:lnTo>
                  <a:lnTo>
                    <a:pt x="36010" y="5587"/>
                  </a:lnTo>
                  <a:lnTo>
                    <a:pt x="36051" y="5524"/>
                  </a:lnTo>
                  <a:lnTo>
                    <a:pt x="36010" y="5462"/>
                  </a:lnTo>
                  <a:lnTo>
                    <a:pt x="35842" y="5399"/>
                  </a:lnTo>
                  <a:lnTo>
                    <a:pt x="35654" y="5399"/>
                  </a:lnTo>
                  <a:lnTo>
                    <a:pt x="35487" y="5357"/>
                  </a:lnTo>
                  <a:lnTo>
                    <a:pt x="35361" y="5420"/>
                  </a:lnTo>
                  <a:lnTo>
                    <a:pt x="35235" y="5420"/>
                  </a:lnTo>
                  <a:lnTo>
                    <a:pt x="35068" y="5503"/>
                  </a:lnTo>
                  <a:lnTo>
                    <a:pt x="34796" y="5587"/>
                  </a:lnTo>
                  <a:lnTo>
                    <a:pt x="34754" y="5671"/>
                  </a:lnTo>
                  <a:lnTo>
                    <a:pt x="34859" y="5796"/>
                  </a:lnTo>
                  <a:lnTo>
                    <a:pt x="34859" y="5880"/>
                  </a:lnTo>
                  <a:lnTo>
                    <a:pt x="34817" y="5922"/>
                  </a:lnTo>
                  <a:lnTo>
                    <a:pt x="34754" y="5775"/>
                  </a:lnTo>
                  <a:lnTo>
                    <a:pt x="34712" y="5713"/>
                  </a:lnTo>
                  <a:lnTo>
                    <a:pt x="34650" y="5587"/>
                  </a:lnTo>
                  <a:lnTo>
                    <a:pt x="34524" y="5587"/>
                  </a:lnTo>
                  <a:lnTo>
                    <a:pt x="34440" y="5671"/>
                  </a:lnTo>
                  <a:lnTo>
                    <a:pt x="34440" y="5734"/>
                  </a:lnTo>
                  <a:lnTo>
                    <a:pt x="34398" y="5796"/>
                  </a:lnTo>
                  <a:lnTo>
                    <a:pt x="34378" y="5713"/>
                  </a:lnTo>
                  <a:lnTo>
                    <a:pt x="34398" y="5608"/>
                  </a:lnTo>
                  <a:lnTo>
                    <a:pt x="34336" y="5587"/>
                  </a:lnTo>
                  <a:lnTo>
                    <a:pt x="34189" y="5608"/>
                  </a:lnTo>
                  <a:lnTo>
                    <a:pt x="34126" y="5713"/>
                  </a:lnTo>
                  <a:lnTo>
                    <a:pt x="34126" y="5796"/>
                  </a:lnTo>
                  <a:lnTo>
                    <a:pt x="34273" y="5901"/>
                  </a:lnTo>
                  <a:lnTo>
                    <a:pt x="34378" y="6047"/>
                  </a:lnTo>
                  <a:lnTo>
                    <a:pt x="34503" y="6131"/>
                  </a:lnTo>
                  <a:lnTo>
                    <a:pt x="34440" y="6131"/>
                  </a:lnTo>
                  <a:lnTo>
                    <a:pt x="34294" y="6047"/>
                  </a:lnTo>
                  <a:lnTo>
                    <a:pt x="34106" y="5880"/>
                  </a:lnTo>
                  <a:lnTo>
                    <a:pt x="34064" y="5880"/>
                  </a:lnTo>
                  <a:lnTo>
                    <a:pt x="34022" y="5922"/>
                  </a:lnTo>
                  <a:lnTo>
                    <a:pt x="33854" y="5922"/>
                  </a:lnTo>
                  <a:lnTo>
                    <a:pt x="33813" y="5943"/>
                  </a:lnTo>
                  <a:lnTo>
                    <a:pt x="33875" y="6006"/>
                  </a:lnTo>
                  <a:lnTo>
                    <a:pt x="34001" y="6006"/>
                  </a:lnTo>
                  <a:lnTo>
                    <a:pt x="34022" y="6047"/>
                  </a:lnTo>
                  <a:lnTo>
                    <a:pt x="34064" y="6152"/>
                  </a:lnTo>
                  <a:lnTo>
                    <a:pt x="34210" y="6257"/>
                  </a:lnTo>
                  <a:lnTo>
                    <a:pt x="34231" y="6340"/>
                  </a:lnTo>
                  <a:lnTo>
                    <a:pt x="34315" y="6424"/>
                  </a:lnTo>
                  <a:lnTo>
                    <a:pt x="34210" y="6424"/>
                  </a:lnTo>
                  <a:lnTo>
                    <a:pt x="34126" y="6319"/>
                  </a:lnTo>
                  <a:lnTo>
                    <a:pt x="33980" y="6236"/>
                  </a:lnTo>
                  <a:lnTo>
                    <a:pt x="33980" y="6152"/>
                  </a:lnTo>
                  <a:lnTo>
                    <a:pt x="33875" y="6047"/>
                  </a:lnTo>
                  <a:lnTo>
                    <a:pt x="33750" y="6047"/>
                  </a:lnTo>
                  <a:lnTo>
                    <a:pt x="33666" y="6131"/>
                  </a:lnTo>
                  <a:lnTo>
                    <a:pt x="33666" y="6215"/>
                  </a:lnTo>
                  <a:lnTo>
                    <a:pt x="33582" y="6361"/>
                  </a:lnTo>
                  <a:lnTo>
                    <a:pt x="33541" y="6529"/>
                  </a:lnTo>
                  <a:lnTo>
                    <a:pt x="33603" y="6633"/>
                  </a:lnTo>
                  <a:lnTo>
                    <a:pt x="33478" y="6675"/>
                  </a:lnTo>
                  <a:lnTo>
                    <a:pt x="33478" y="6759"/>
                  </a:lnTo>
                  <a:lnTo>
                    <a:pt x="33541" y="6822"/>
                  </a:lnTo>
                  <a:lnTo>
                    <a:pt x="33562" y="6926"/>
                  </a:lnTo>
                  <a:lnTo>
                    <a:pt x="33645" y="6926"/>
                  </a:lnTo>
                  <a:lnTo>
                    <a:pt x="33813" y="6780"/>
                  </a:lnTo>
                  <a:lnTo>
                    <a:pt x="33896" y="6780"/>
                  </a:lnTo>
                  <a:lnTo>
                    <a:pt x="33917" y="6842"/>
                  </a:lnTo>
                  <a:lnTo>
                    <a:pt x="33813" y="6863"/>
                  </a:lnTo>
                  <a:lnTo>
                    <a:pt x="33771" y="6884"/>
                  </a:lnTo>
                  <a:lnTo>
                    <a:pt x="33771" y="6947"/>
                  </a:lnTo>
                  <a:lnTo>
                    <a:pt x="33687" y="6947"/>
                  </a:lnTo>
                  <a:lnTo>
                    <a:pt x="33603" y="7052"/>
                  </a:lnTo>
                  <a:lnTo>
                    <a:pt x="33603" y="7156"/>
                  </a:lnTo>
                  <a:lnTo>
                    <a:pt x="33541" y="7240"/>
                  </a:lnTo>
                  <a:lnTo>
                    <a:pt x="33478" y="7177"/>
                  </a:lnTo>
                  <a:lnTo>
                    <a:pt x="33499" y="7094"/>
                  </a:lnTo>
                  <a:lnTo>
                    <a:pt x="33436" y="6947"/>
                  </a:lnTo>
                  <a:lnTo>
                    <a:pt x="33352" y="6926"/>
                  </a:lnTo>
                  <a:lnTo>
                    <a:pt x="33290" y="7031"/>
                  </a:lnTo>
                  <a:lnTo>
                    <a:pt x="33331" y="7094"/>
                  </a:lnTo>
                  <a:lnTo>
                    <a:pt x="33269" y="7177"/>
                  </a:lnTo>
                  <a:lnTo>
                    <a:pt x="33164" y="7198"/>
                  </a:lnTo>
                  <a:lnTo>
                    <a:pt x="33122" y="7261"/>
                  </a:lnTo>
                  <a:lnTo>
                    <a:pt x="33080" y="7177"/>
                  </a:lnTo>
                  <a:lnTo>
                    <a:pt x="33038" y="7198"/>
                  </a:lnTo>
                  <a:lnTo>
                    <a:pt x="33059" y="7303"/>
                  </a:lnTo>
                  <a:lnTo>
                    <a:pt x="33122" y="7407"/>
                  </a:lnTo>
                  <a:lnTo>
                    <a:pt x="33122" y="7554"/>
                  </a:lnTo>
                  <a:lnTo>
                    <a:pt x="33143" y="7575"/>
                  </a:lnTo>
                  <a:lnTo>
                    <a:pt x="33143" y="7700"/>
                  </a:lnTo>
                  <a:lnTo>
                    <a:pt x="33227" y="7721"/>
                  </a:lnTo>
                  <a:lnTo>
                    <a:pt x="33290" y="7784"/>
                  </a:lnTo>
                  <a:lnTo>
                    <a:pt x="33269" y="7868"/>
                  </a:lnTo>
                  <a:lnTo>
                    <a:pt x="33290" y="7931"/>
                  </a:lnTo>
                  <a:lnTo>
                    <a:pt x="33290" y="8035"/>
                  </a:lnTo>
                  <a:lnTo>
                    <a:pt x="33185" y="8119"/>
                  </a:lnTo>
                  <a:lnTo>
                    <a:pt x="33143" y="8203"/>
                  </a:lnTo>
                  <a:lnTo>
                    <a:pt x="33122" y="8412"/>
                  </a:lnTo>
                  <a:lnTo>
                    <a:pt x="33059" y="8454"/>
                  </a:lnTo>
                  <a:lnTo>
                    <a:pt x="32934" y="8663"/>
                  </a:lnTo>
                  <a:lnTo>
                    <a:pt x="32934" y="8747"/>
                  </a:lnTo>
                  <a:lnTo>
                    <a:pt x="32808" y="8872"/>
                  </a:lnTo>
                  <a:lnTo>
                    <a:pt x="32829" y="8830"/>
                  </a:lnTo>
                  <a:lnTo>
                    <a:pt x="32829" y="8726"/>
                  </a:lnTo>
                  <a:lnTo>
                    <a:pt x="32871" y="8558"/>
                  </a:lnTo>
                  <a:lnTo>
                    <a:pt x="32955" y="8495"/>
                  </a:lnTo>
                  <a:lnTo>
                    <a:pt x="32934" y="8433"/>
                  </a:lnTo>
                  <a:lnTo>
                    <a:pt x="32913" y="8454"/>
                  </a:lnTo>
                  <a:lnTo>
                    <a:pt x="32829" y="8454"/>
                  </a:lnTo>
                  <a:lnTo>
                    <a:pt x="32746" y="8391"/>
                  </a:lnTo>
                  <a:lnTo>
                    <a:pt x="32704" y="8349"/>
                  </a:lnTo>
                  <a:lnTo>
                    <a:pt x="32746" y="8328"/>
                  </a:lnTo>
                  <a:lnTo>
                    <a:pt x="32829" y="8307"/>
                  </a:lnTo>
                  <a:lnTo>
                    <a:pt x="32913" y="8307"/>
                  </a:lnTo>
                  <a:lnTo>
                    <a:pt x="32913" y="8244"/>
                  </a:lnTo>
                  <a:lnTo>
                    <a:pt x="32955" y="8244"/>
                  </a:lnTo>
                  <a:lnTo>
                    <a:pt x="32976" y="8349"/>
                  </a:lnTo>
                  <a:lnTo>
                    <a:pt x="33038" y="8244"/>
                  </a:lnTo>
                  <a:lnTo>
                    <a:pt x="33038" y="8140"/>
                  </a:lnTo>
                  <a:lnTo>
                    <a:pt x="32934" y="8098"/>
                  </a:lnTo>
                  <a:lnTo>
                    <a:pt x="32913" y="8035"/>
                  </a:lnTo>
                  <a:lnTo>
                    <a:pt x="32808" y="7910"/>
                  </a:lnTo>
                  <a:lnTo>
                    <a:pt x="32808" y="7763"/>
                  </a:lnTo>
                  <a:lnTo>
                    <a:pt x="32746" y="7679"/>
                  </a:lnTo>
                  <a:lnTo>
                    <a:pt x="32725" y="7512"/>
                  </a:lnTo>
                  <a:lnTo>
                    <a:pt x="32704" y="7491"/>
                  </a:lnTo>
                  <a:lnTo>
                    <a:pt x="32704" y="7407"/>
                  </a:lnTo>
                  <a:lnTo>
                    <a:pt x="32746" y="7366"/>
                  </a:lnTo>
                  <a:lnTo>
                    <a:pt x="32829" y="7198"/>
                  </a:lnTo>
                  <a:lnTo>
                    <a:pt x="32829" y="7094"/>
                  </a:lnTo>
                  <a:lnTo>
                    <a:pt x="32934" y="6989"/>
                  </a:lnTo>
                  <a:lnTo>
                    <a:pt x="33018" y="6884"/>
                  </a:lnTo>
                  <a:lnTo>
                    <a:pt x="33122" y="6842"/>
                  </a:lnTo>
                  <a:lnTo>
                    <a:pt x="33122" y="6738"/>
                  </a:lnTo>
                  <a:lnTo>
                    <a:pt x="33059" y="6654"/>
                  </a:lnTo>
                  <a:lnTo>
                    <a:pt x="33018" y="6550"/>
                  </a:lnTo>
                  <a:lnTo>
                    <a:pt x="33038" y="6424"/>
                  </a:lnTo>
                  <a:lnTo>
                    <a:pt x="33143" y="6215"/>
                  </a:lnTo>
                  <a:lnTo>
                    <a:pt x="33227" y="6173"/>
                  </a:lnTo>
                  <a:lnTo>
                    <a:pt x="33394" y="6068"/>
                  </a:lnTo>
                  <a:lnTo>
                    <a:pt x="33603" y="5817"/>
                  </a:lnTo>
                  <a:lnTo>
                    <a:pt x="33813" y="5608"/>
                  </a:lnTo>
                  <a:lnTo>
                    <a:pt x="33959" y="5587"/>
                  </a:lnTo>
                  <a:lnTo>
                    <a:pt x="34064" y="5441"/>
                  </a:lnTo>
                  <a:lnTo>
                    <a:pt x="34106" y="5378"/>
                  </a:lnTo>
                  <a:lnTo>
                    <a:pt x="34210" y="5378"/>
                  </a:lnTo>
                  <a:lnTo>
                    <a:pt x="34398" y="5294"/>
                  </a:lnTo>
                  <a:lnTo>
                    <a:pt x="34545" y="5231"/>
                  </a:lnTo>
                  <a:lnTo>
                    <a:pt x="34587" y="5169"/>
                  </a:lnTo>
                  <a:lnTo>
                    <a:pt x="34545" y="5085"/>
                  </a:lnTo>
                  <a:lnTo>
                    <a:pt x="34315" y="4980"/>
                  </a:lnTo>
                  <a:lnTo>
                    <a:pt x="34189" y="4897"/>
                  </a:lnTo>
                  <a:lnTo>
                    <a:pt x="34001" y="4897"/>
                  </a:lnTo>
                  <a:lnTo>
                    <a:pt x="33959" y="4876"/>
                  </a:lnTo>
                  <a:lnTo>
                    <a:pt x="33875" y="4897"/>
                  </a:lnTo>
                  <a:lnTo>
                    <a:pt x="33708" y="4876"/>
                  </a:lnTo>
                  <a:lnTo>
                    <a:pt x="33645" y="4897"/>
                  </a:lnTo>
                  <a:lnTo>
                    <a:pt x="33436" y="4897"/>
                  </a:lnTo>
                  <a:lnTo>
                    <a:pt x="33122" y="5001"/>
                  </a:lnTo>
                  <a:lnTo>
                    <a:pt x="32934" y="5190"/>
                  </a:lnTo>
                  <a:lnTo>
                    <a:pt x="32725" y="5273"/>
                  </a:lnTo>
                  <a:lnTo>
                    <a:pt x="32704" y="5378"/>
                  </a:lnTo>
                  <a:lnTo>
                    <a:pt x="32725" y="5482"/>
                  </a:lnTo>
                  <a:lnTo>
                    <a:pt x="32641" y="5441"/>
                  </a:lnTo>
                  <a:lnTo>
                    <a:pt x="32557" y="5441"/>
                  </a:lnTo>
                  <a:lnTo>
                    <a:pt x="32494" y="5545"/>
                  </a:lnTo>
                  <a:lnTo>
                    <a:pt x="32348" y="5545"/>
                  </a:lnTo>
                  <a:lnTo>
                    <a:pt x="32243" y="5692"/>
                  </a:lnTo>
                  <a:lnTo>
                    <a:pt x="32243" y="5796"/>
                  </a:lnTo>
                  <a:lnTo>
                    <a:pt x="32181" y="5796"/>
                  </a:lnTo>
                  <a:lnTo>
                    <a:pt x="32034" y="6006"/>
                  </a:lnTo>
                  <a:lnTo>
                    <a:pt x="32097" y="6068"/>
                  </a:lnTo>
                  <a:lnTo>
                    <a:pt x="32034" y="6152"/>
                  </a:lnTo>
                  <a:lnTo>
                    <a:pt x="31992" y="6068"/>
                  </a:lnTo>
                  <a:lnTo>
                    <a:pt x="31930" y="6068"/>
                  </a:lnTo>
                  <a:lnTo>
                    <a:pt x="31888" y="6257"/>
                  </a:lnTo>
                  <a:lnTo>
                    <a:pt x="31762" y="6257"/>
                  </a:lnTo>
                  <a:lnTo>
                    <a:pt x="31678" y="6361"/>
                  </a:lnTo>
                  <a:lnTo>
                    <a:pt x="31616" y="6424"/>
                  </a:lnTo>
                  <a:lnTo>
                    <a:pt x="31553" y="6570"/>
                  </a:lnTo>
                  <a:lnTo>
                    <a:pt x="31448" y="6759"/>
                  </a:lnTo>
                  <a:lnTo>
                    <a:pt x="31448" y="6863"/>
                  </a:lnTo>
                  <a:lnTo>
                    <a:pt x="31490" y="6842"/>
                  </a:lnTo>
                  <a:lnTo>
                    <a:pt x="31511" y="6842"/>
                  </a:lnTo>
                  <a:lnTo>
                    <a:pt x="31490" y="6905"/>
                  </a:lnTo>
                  <a:lnTo>
                    <a:pt x="31406" y="6905"/>
                  </a:lnTo>
                  <a:lnTo>
                    <a:pt x="31260" y="6989"/>
                  </a:lnTo>
                  <a:lnTo>
                    <a:pt x="31239" y="7094"/>
                  </a:lnTo>
                  <a:lnTo>
                    <a:pt x="31155" y="7114"/>
                  </a:lnTo>
                  <a:lnTo>
                    <a:pt x="31134" y="7198"/>
                  </a:lnTo>
                  <a:lnTo>
                    <a:pt x="31134" y="7407"/>
                  </a:lnTo>
                  <a:lnTo>
                    <a:pt x="31072" y="7512"/>
                  </a:lnTo>
                  <a:lnTo>
                    <a:pt x="30988" y="7512"/>
                  </a:lnTo>
                  <a:lnTo>
                    <a:pt x="30967" y="7659"/>
                  </a:lnTo>
                  <a:lnTo>
                    <a:pt x="30967" y="7721"/>
                  </a:lnTo>
                  <a:lnTo>
                    <a:pt x="30862" y="7784"/>
                  </a:lnTo>
                  <a:lnTo>
                    <a:pt x="30821" y="7972"/>
                  </a:lnTo>
                  <a:lnTo>
                    <a:pt x="30862" y="8077"/>
                  </a:lnTo>
                  <a:lnTo>
                    <a:pt x="31072" y="8182"/>
                  </a:lnTo>
                  <a:lnTo>
                    <a:pt x="31176" y="8182"/>
                  </a:lnTo>
                  <a:lnTo>
                    <a:pt x="31302" y="8244"/>
                  </a:lnTo>
                  <a:lnTo>
                    <a:pt x="31385" y="8244"/>
                  </a:lnTo>
                  <a:lnTo>
                    <a:pt x="31511" y="8328"/>
                  </a:lnTo>
                  <a:lnTo>
                    <a:pt x="31678" y="8328"/>
                  </a:lnTo>
                  <a:lnTo>
                    <a:pt x="31699" y="8495"/>
                  </a:lnTo>
                  <a:lnTo>
                    <a:pt x="31867" y="8558"/>
                  </a:lnTo>
                  <a:lnTo>
                    <a:pt x="31888" y="8642"/>
                  </a:lnTo>
                  <a:lnTo>
                    <a:pt x="31971" y="8705"/>
                  </a:lnTo>
                  <a:lnTo>
                    <a:pt x="31804" y="8705"/>
                  </a:lnTo>
                  <a:lnTo>
                    <a:pt x="31762" y="8726"/>
                  </a:lnTo>
                  <a:lnTo>
                    <a:pt x="31574" y="8726"/>
                  </a:lnTo>
                  <a:lnTo>
                    <a:pt x="31365" y="8642"/>
                  </a:lnTo>
                  <a:lnTo>
                    <a:pt x="31344" y="8537"/>
                  </a:lnTo>
                  <a:lnTo>
                    <a:pt x="31239" y="8454"/>
                  </a:lnTo>
                  <a:lnTo>
                    <a:pt x="31051" y="8454"/>
                  </a:lnTo>
                  <a:lnTo>
                    <a:pt x="30988" y="8412"/>
                  </a:lnTo>
                  <a:lnTo>
                    <a:pt x="30883" y="8391"/>
                  </a:lnTo>
                  <a:lnTo>
                    <a:pt x="30862" y="8433"/>
                  </a:lnTo>
                  <a:lnTo>
                    <a:pt x="30925" y="8558"/>
                  </a:lnTo>
                  <a:lnTo>
                    <a:pt x="30925" y="8642"/>
                  </a:lnTo>
                  <a:lnTo>
                    <a:pt x="30841" y="8642"/>
                  </a:lnTo>
                  <a:lnTo>
                    <a:pt x="30821" y="8726"/>
                  </a:lnTo>
                  <a:lnTo>
                    <a:pt x="30862" y="8914"/>
                  </a:lnTo>
                  <a:lnTo>
                    <a:pt x="30883" y="9039"/>
                  </a:lnTo>
                  <a:lnTo>
                    <a:pt x="30862" y="9165"/>
                  </a:lnTo>
                  <a:lnTo>
                    <a:pt x="30883" y="9270"/>
                  </a:lnTo>
                  <a:lnTo>
                    <a:pt x="31030" y="9353"/>
                  </a:lnTo>
                  <a:lnTo>
                    <a:pt x="31134" y="9458"/>
                  </a:lnTo>
                  <a:lnTo>
                    <a:pt x="31134" y="9500"/>
                  </a:lnTo>
                  <a:lnTo>
                    <a:pt x="31072" y="9458"/>
                  </a:lnTo>
                  <a:lnTo>
                    <a:pt x="31051" y="9458"/>
                  </a:lnTo>
                  <a:lnTo>
                    <a:pt x="31072" y="9563"/>
                  </a:lnTo>
                  <a:lnTo>
                    <a:pt x="31155" y="9667"/>
                  </a:lnTo>
                  <a:lnTo>
                    <a:pt x="31197" y="9667"/>
                  </a:lnTo>
                  <a:lnTo>
                    <a:pt x="31197" y="9583"/>
                  </a:lnTo>
                  <a:lnTo>
                    <a:pt x="31281" y="9563"/>
                  </a:lnTo>
                  <a:lnTo>
                    <a:pt x="31385" y="9583"/>
                  </a:lnTo>
                  <a:lnTo>
                    <a:pt x="31469" y="9667"/>
                  </a:lnTo>
                  <a:lnTo>
                    <a:pt x="31553" y="9688"/>
                  </a:lnTo>
                  <a:lnTo>
                    <a:pt x="31574" y="9646"/>
                  </a:lnTo>
                  <a:lnTo>
                    <a:pt x="31553" y="9583"/>
                  </a:lnTo>
                  <a:lnTo>
                    <a:pt x="31574" y="9500"/>
                  </a:lnTo>
                  <a:lnTo>
                    <a:pt x="31616" y="9479"/>
                  </a:lnTo>
                  <a:lnTo>
                    <a:pt x="31678" y="9542"/>
                  </a:lnTo>
                  <a:lnTo>
                    <a:pt x="31657" y="9646"/>
                  </a:lnTo>
                  <a:lnTo>
                    <a:pt x="31678" y="9709"/>
                  </a:lnTo>
                  <a:lnTo>
                    <a:pt x="31720" y="9709"/>
                  </a:lnTo>
                  <a:lnTo>
                    <a:pt x="31783" y="9583"/>
                  </a:lnTo>
                  <a:lnTo>
                    <a:pt x="31909" y="9563"/>
                  </a:lnTo>
                  <a:lnTo>
                    <a:pt x="31992" y="9479"/>
                  </a:lnTo>
                  <a:lnTo>
                    <a:pt x="32013" y="9500"/>
                  </a:lnTo>
                  <a:lnTo>
                    <a:pt x="31971" y="9583"/>
                  </a:lnTo>
                  <a:lnTo>
                    <a:pt x="31783" y="9688"/>
                  </a:lnTo>
                  <a:lnTo>
                    <a:pt x="31762" y="9793"/>
                  </a:lnTo>
                  <a:lnTo>
                    <a:pt x="31867" y="9876"/>
                  </a:lnTo>
                  <a:lnTo>
                    <a:pt x="31888" y="10023"/>
                  </a:lnTo>
                  <a:lnTo>
                    <a:pt x="32013" y="10169"/>
                  </a:lnTo>
                  <a:lnTo>
                    <a:pt x="32181" y="10169"/>
                  </a:lnTo>
                  <a:lnTo>
                    <a:pt x="32222" y="10107"/>
                  </a:lnTo>
                  <a:lnTo>
                    <a:pt x="32118" y="10023"/>
                  </a:lnTo>
                  <a:lnTo>
                    <a:pt x="32181" y="10002"/>
                  </a:lnTo>
                  <a:lnTo>
                    <a:pt x="32285" y="10023"/>
                  </a:lnTo>
                  <a:lnTo>
                    <a:pt x="32348" y="10107"/>
                  </a:lnTo>
                  <a:lnTo>
                    <a:pt x="32411" y="10086"/>
                  </a:lnTo>
                  <a:lnTo>
                    <a:pt x="32494" y="10002"/>
                  </a:lnTo>
                  <a:lnTo>
                    <a:pt x="32599" y="9897"/>
                  </a:lnTo>
                  <a:lnTo>
                    <a:pt x="32662" y="9897"/>
                  </a:lnTo>
                  <a:lnTo>
                    <a:pt x="32662" y="9960"/>
                  </a:lnTo>
                  <a:lnTo>
                    <a:pt x="32599" y="9981"/>
                  </a:lnTo>
                  <a:lnTo>
                    <a:pt x="32432" y="10127"/>
                  </a:lnTo>
                  <a:lnTo>
                    <a:pt x="32432" y="10211"/>
                  </a:lnTo>
                  <a:lnTo>
                    <a:pt x="32453" y="10232"/>
                  </a:lnTo>
                  <a:cubicBezTo>
                    <a:pt x="32411" y="10295"/>
                    <a:pt x="32390" y="10379"/>
                    <a:pt x="32348" y="10441"/>
                  </a:cubicBezTo>
                  <a:lnTo>
                    <a:pt x="32306" y="10441"/>
                  </a:lnTo>
                  <a:lnTo>
                    <a:pt x="32222" y="10504"/>
                  </a:lnTo>
                  <a:lnTo>
                    <a:pt x="32139" y="10504"/>
                  </a:lnTo>
                  <a:lnTo>
                    <a:pt x="32097" y="10420"/>
                  </a:lnTo>
                  <a:lnTo>
                    <a:pt x="31992" y="10400"/>
                  </a:lnTo>
                  <a:lnTo>
                    <a:pt x="32013" y="10441"/>
                  </a:lnTo>
                  <a:lnTo>
                    <a:pt x="32097" y="10504"/>
                  </a:lnTo>
                  <a:lnTo>
                    <a:pt x="32076" y="10609"/>
                  </a:lnTo>
                  <a:lnTo>
                    <a:pt x="31971" y="10609"/>
                  </a:lnTo>
                  <a:lnTo>
                    <a:pt x="31971" y="10630"/>
                  </a:lnTo>
                  <a:lnTo>
                    <a:pt x="31992" y="10692"/>
                  </a:lnTo>
                  <a:lnTo>
                    <a:pt x="31909" y="10755"/>
                  </a:lnTo>
                  <a:lnTo>
                    <a:pt x="31909" y="10839"/>
                  </a:lnTo>
                  <a:lnTo>
                    <a:pt x="31971" y="10923"/>
                  </a:lnTo>
                  <a:lnTo>
                    <a:pt x="31888" y="10923"/>
                  </a:lnTo>
                  <a:lnTo>
                    <a:pt x="31888" y="11027"/>
                  </a:lnTo>
                  <a:lnTo>
                    <a:pt x="31804" y="11111"/>
                  </a:lnTo>
                  <a:lnTo>
                    <a:pt x="31804" y="11278"/>
                  </a:lnTo>
                  <a:lnTo>
                    <a:pt x="31867" y="11278"/>
                  </a:lnTo>
                  <a:lnTo>
                    <a:pt x="31909" y="11383"/>
                  </a:lnTo>
                  <a:lnTo>
                    <a:pt x="31950" y="11383"/>
                  </a:lnTo>
                  <a:lnTo>
                    <a:pt x="32013" y="11488"/>
                  </a:lnTo>
                  <a:lnTo>
                    <a:pt x="31950" y="11508"/>
                  </a:lnTo>
                  <a:lnTo>
                    <a:pt x="31888" y="11508"/>
                  </a:lnTo>
                  <a:lnTo>
                    <a:pt x="31825" y="11571"/>
                  </a:lnTo>
                  <a:lnTo>
                    <a:pt x="31783" y="11508"/>
                  </a:lnTo>
                  <a:lnTo>
                    <a:pt x="31637" y="11550"/>
                  </a:lnTo>
                  <a:lnTo>
                    <a:pt x="31595" y="11634"/>
                  </a:lnTo>
                  <a:lnTo>
                    <a:pt x="31699" y="11739"/>
                  </a:lnTo>
                  <a:lnTo>
                    <a:pt x="31741" y="11739"/>
                  </a:lnTo>
                  <a:lnTo>
                    <a:pt x="31741" y="11801"/>
                  </a:lnTo>
                  <a:lnTo>
                    <a:pt x="31637" y="11843"/>
                  </a:lnTo>
                  <a:lnTo>
                    <a:pt x="31595" y="11780"/>
                  </a:lnTo>
                  <a:lnTo>
                    <a:pt x="31511" y="11864"/>
                  </a:lnTo>
                  <a:lnTo>
                    <a:pt x="31427" y="11739"/>
                  </a:lnTo>
                  <a:lnTo>
                    <a:pt x="31323" y="11801"/>
                  </a:lnTo>
                  <a:lnTo>
                    <a:pt x="31218" y="12011"/>
                  </a:lnTo>
                  <a:lnTo>
                    <a:pt x="31113" y="12262"/>
                  </a:lnTo>
                  <a:lnTo>
                    <a:pt x="30988" y="12492"/>
                  </a:lnTo>
                  <a:lnTo>
                    <a:pt x="30779" y="12638"/>
                  </a:lnTo>
                  <a:lnTo>
                    <a:pt x="30737" y="12743"/>
                  </a:lnTo>
                  <a:lnTo>
                    <a:pt x="30674" y="12743"/>
                  </a:lnTo>
                  <a:lnTo>
                    <a:pt x="30569" y="12910"/>
                  </a:lnTo>
                  <a:lnTo>
                    <a:pt x="30465" y="12952"/>
                  </a:lnTo>
                  <a:lnTo>
                    <a:pt x="30444" y="13140"/>
                  </a:lnTo>
                  <a:lnTo>
                    <a:pt x="30360" y="13224"/>
                  </a:lnTo>
                  <a:lnTo>
                    <a:pt x="30339" y="13350"/>
                  </a:lnTo>
                  <a:lnTo>
                    <a:pt x="30277" y="13350"/>
                  </a:lnTo>
                  <a:lnTo>
                    <a:pt x="30235" y="13224"/>
                  </a:lnTo>
                  <a:lnTo>
                    <a:pt x="30151" y="13224"/>
                  </a:lnTo>
                  <a:lnTo>
                    <a:pt x="30067" y="13308"/>
                  </a:lnTo>
                  <a:lnTo>
                    <a:pt x="30109" y="13350"/>
                  </a:lnTo>
                  <a:lnTo>
                    <a:pt x="30130" y="13475"/>
                  </a:lnTo>
                  <a:lnTo>
                    <a:pt x="30046" y="13475"/>
                  </a:lnTo>
                  <a:lnTo>
                    <a:pt x="29963" y="13413"/>
                  </a:lnTo>
                  <a:lnTo>
                    <a:pt x="30005" y="13308"/>
                  </a:lnTo>
                  <a:lnTo>
                    <a:pt x="29921" y="13140"/>
                  </a:lnTo>
                  <a:lnTo>
                    <a:pt x="29837" y="12743"/>
                  </a:lnTo>
                  <a:lnTo>
                    <a:pt x="29837" y="12576"/>
                  </a:lnTo>
                  <a:lnTo>
                    <a:pt x="29816" y="12492"/>
                  </a:lnTo>
                  <a:lnTo>
                    <a:pt x="29858" y="12366"/>
                  </a:lnTo>
                  <a:lnTo>
                    <a:pt x="29942" y="12262"/>
                  </a:lnTo>
                  <a:lnTo>
                    <a:pt x="29921" y="12115"/>
                  </a:lnTo>
                  <a:lnTo>
                    <a:pt x="29963" y="12011"/>
                  </a:lnTo>
                  <a:lnTo>
                    <a:pt x="30046" y="11969"/>
                  </a:lnTo>
                  <a:lnTo>
                    <a:pt x="30130" y="12011"/>
                  </a:lnTo>
                  <a:lnTo>
                    <a:pt x="30214" y="11990"/>
                  </a:lnTo>
                  <a:lnTo>
                    <a:pt x="30277" y="11885"/>
                  </a:lnTo>
                  <a:lnTo>
                    <a:pt x="30256" y="11655"/>
                  </a:lnTo>
                  <a:lnTo>
                    <a:pt x="30318" y="11550"/>
                  </a:lnTo>
                  <a:lnTo>
                    <a:pt x="30318" y="11153"/>
                  </a:lnTo>
                  <a:lnTo>
                    <a:pt x="30214" y="11027"/>
                  </a:lnTo>
                  <a:lnTo>
                    <a:pt x="30172" y="10860"/>
                  </a:lnTo>
                  <a:lnTo>
                    <a:pt x="30109" y="10692"/>
                  </a:lnTo>
                  <a:lnTo>
                    <a:pt x="30067" y="10588"/>
                  </a:lnTo>
                  <a:lnTo>
                    <a:pt x="30025" y="10525"/>
                  </a:lnTo>
                  <a:lnTo>
                    <a:pt x="29963" y="10525"/>
                  </a:lnTo>
                  <a:lnTo>
                    <a:pt x="29921" y="10630"/>
                  </a:lnTo>
                  <a:lnTo>
                    <a:pt x="29795" y="10839"/>
                  </a:lnTo>
                  <a:lnTo>
                    <a:pt x="29628" y="10964"/>
                  </a:lnTo>
                  <a:lnTo>
                    <a:pt x="29607" y="11069"/>
                  </a:lnTo>
                  <a:lnTo>
                    <a:pt x="29607" y="11278"/>
                  </a:lnTo>
                  <a:lnTo>
                    <a:pt x="29544" y="11341"/>
                  </a:lnTo>
                  <a:lnTo>
                    <a:pt x="29481" y="11278"/>
                  </a:lnTo>
                  <a:lnTo>
                    <a:pt x="29398" y="11362"/>
                  </a:lnTo>
                  <a:lnTo>
                    <a:pt x="29419" y="11383"/>
                  </a:lnTo>
                  <a:lnTo>
                    <a:pt x="29398" y="11446"/>
                  </a:lnTo>
                  <a:lnTo>
                    <a:pt x="29230" y="11529"/>
                  </a:lnTo>
                  <a:lnTo>
                    <a:pt x="29189" y="11592"/>
                  </a:lnTo>
                  <a:lnTo>
                    <a:pt x="29084" y="11697"/>
                  </a:lnTo>
                  <a:lnTo>
                    <a:pt x="29000" y="11697"/>
                  </a:lnTo>
                  <a:lnTo>
                    <a:pt x="29000" y="11634"/>
                  </a:lnTo>
                  <a:lnTo>
                    <a:pt x="29084" y="11592"/>
                  </a:lnTo>
                  <a:lnTo>
                    <a:pt x="29084" y="11467"/>
                  </a:lnTo>
                  <a:lnTo>
                    <a:pt x="29042" y="11425"/>
                  </a:lnTo>
                  <a:lnTo>
                    <a:pt x="29147" y="11278"/>
                  </a:lnTo>
                  <a:lnTo>
                    <a:pt x="29168" y="11174"/>
                  </a:lnTo>
                  <a:lnTo>
                    <a:pt x="29168" y="11069"/>
                  </a:lnTo>
                  <a:lnTo>
                    <a:pt x="29251" y="11027"/>
                  </a:lnTo>
                  <a:lnTo>
                    <a:pt x="29251" y="10923"/>
                  </a:lnTo>
                  <a:lnTo>
                    <a:pt x="29209" y="10902"/>
                  </a:lnTo>
                  <a:lnTo>
                    <a:pt x="29251" y="10755"/>
                  </a:lnTo>
                  <a:lnTo>
                    <a:pt x="29147" y="10609"/>
                  </a:lnTo>
                  <a:lnTo>
                    <a:pt x="29147" y="10525"/>
                  </a:lnTo>
                  <a:lnTo>
                    <a:pt x="29084" y="10420"/>
                  </a:lnTo>
                  <a:lnTo>
                    <a:pt x="29084" y="10379"/>
                  </a:lnTo>
                  <a:lnTo>
                    <a:pt x="29147" y="10400"/>
                  </a:lnTo>
                  <a:lnTo>
                    <a:pt x="29189" y="10400"/>
                  </a:lnTo>
                  <a:lnTo>
                    <a:pt x="29209" y="10525"/>
                  </a:lnTo>
                  <a:lnTo>
                    <a:pt x="29272" y="10504"/>
                  </a:lnTo>
                  <a:lnTo>
                    <a:pt x="29377" y="10379"/>
                  </a:lnTo>
                  <a:lnTo>
                    <a:pt x="29481" y="10379"/>
                  </a:lnTo>
                  <a:lnTo>
                    <a:pt x="29565" y="10295"/>
                  </a:lnTo>
                  <a:lnTo>
                    <a:pt x="29481" y="10232"/>
                  </a:lnTo>
                  <a:lnTo>
                    <a:pt x="29377" y="10316"/>
                  </a:lnTo>
                  <a:lnTo>
                    <a:pt x="29293" y="10232"/>
                  </a:lnTo>
                  <a:lnTo>
                    <a:pt x="29189" y="10211"/>
                  </a:lnTo>
                  <a:lnTo>
                    <a:pt x="29189" y="10107"/>
                  </a:lnTo>
                  <a:lnTo>
                    <a:pt x="29230" y="10065"/>
                  </a:lnTo>
                  <a:lnTo>
                    <a:pt x="29209" y="10002"/>
                  </a:lnTo>
                  <a:lnTo>
                    <a:pt x="29126" y="10023"/>
                  </a:lnTo>
                  <a:lnTo>
                    <a:pt x="29105" y="10107"/>
                  </a:lnTo>
                  <a:lnTo>
                    <a:pt x="28958" y="10169"/>
                  </a:lnTo>
                  <a:lnTo>
                    <a:pt x="28854" y="10065"/>
                  </a:lnTo>
                  <a:lnTo>
                    <a:pt x="28854" y="9939"/>
                  </a:lnTo>
                  <a:lnTo>
                    <a:pt x="28770" y="9918"/>
                  </a:lnTo>
                  <a:lnTo>
                    <a:pt x="28665" y="9939"/>
                  </a:lnTo>
                  <a:lnTo>
                    <a:pt x="28603" y="9897"/>
                  </a:lnTo>
                  <a:lnTo>
                    <a:pt x="28644" y="9793"/>
                  </a:lnTo>
                  <a:lnTo>
                    <a:pt x="28707" y="9772"/>
                  </a:lnTo>
                  <a:lnTo>
                    <a:pt x="28749" y="9709"/>
                  </a:lnTo>
                  <a:lnTo>
                    <a:pt x="28812" y="9709"/>
                  </a:lnTo>
                  <a:lnTo>
                    <a:pt x="29126" y="9500"/>
                  </a:lnTo>
                  <a:lnTo>
                    <a:pt x="29168" y="9458"/>
                  </a:lnTo>
                  <a:lnTo>
                    <a:pt x="29042" y="9332"/>
                  </a:lnTo>
                  <a:lnTo>
                    <a:pt x="28875" y="9353"/>
                  </a:lnTo>
                  <a:lnTo>
                    <a:pt x="28875" y="9332"/>
                  </a:lnTo>
                  <a:lnTo>
                    <a:pt x="28979" y="9270"/>
                  </a:lnTo>
                  <a:lnTo>
                    <a:pt x="29042" y="9144"/>
                  </a:lnTo>
                  <a:lnTo>
                    <a:pt x="29168" y="9081"/>
                  </a:lnTo>
                  <a:lnTo>
                    <a:pt x="29147" y="9228"/>
                  </a:lnTo>
                  <a:lnTo>
                    <a:pt x="29189" y="9332"/>
                  </a:lnTo>
                  <a:lnTo>
                    <a:pt x="29293" y="9291"/>
                  </a:lnTo>
                  <a:lnTo>
                    <a:pt x="29377" y="9332"/>
                  </a:lnTo>
                  <a:lnTo>
                    <a:pt x="29461" y="9249"/>
                  </a:lnTo>
                  <a:lnTo>
                    <a:pt x="29461" y="9144"/>
                  </a:lnTo>
                  <a:lnTo>
                    <a:pt x="29377" y="9039"/>
                  </a:lnTo>
                  <a:lnTo>
                    <a:pt x="29293" y="9019"/>
                  </a:lnTo>
                  <a:lnTo>
                    <a:pt x="29293" y="8935"/>
                  </a:lnTo>
                  <a:lnTo>
                    <a:pt x="29314" y="8830"/>
                  </a:lnTo>
                  <a:lnTo>
                    <a:pt x="29293" y="8726"/>
                  </a:lnTo>
                  <a:lnTo>
                    <a:pt x="29314" y="8663"/>
                  </a:lnTo>
                  <a:lnTo>
                    <a:pt x="29314" y="8600"/>
                  </a:lnTo>
                  <a:lnTo>
                    <a:pt x="29209" y="8454"/>
                  </a:lnTo>
                  <a:lnTo>
                    <a:pt x="29272" y="8349"/>
                  </a:lnTo>
                  <a:lnTo>
                    <a:pt x="29209" y="8244"/>
                  </a:lnTo>
                  <a:lnTo>
                    <a:pt x="29272" y="8223"/>
                  </a:lnTo>
                  <a:lnTo>
                    <a:pt x="29272" y="8077"/>
                  </a:lnTo>
                  <a:lnTo>
                    <a:pt x="29356" y="7931"/>
                  </a:lnTo>
                  <a:lnTo>
                    <a:pt x="29356" y="7847"/>
                  </a:lnTo>
                  <a:lnTo>
                    <a:pt x="29419" y="7742"/>
                  </a:lnTo>
                  <a:lnTo>
                    <a:pt x="29419" y="7700"/>
                  </a:lnTo>
                  <a:lnTo>
                    <a:pt x="29356" y="7659"/>
                  </a:lnTo>
                  <a:lnTo>
                    <a:pt x="29377" y="7449"/>
                  </a:lnTo>
                  <a:lnTo>
                    <a:pt x="29356" y="7324"/>
                  </a:lnTo>
                  <a:lnTo>
                    <a:pt x="29251" y="7261"/>
                  </a:lnTo>
                  <a:lnTo>
                    <a:pt x="29272" y="7177"/>
                  </a:lnTo>
                  <a:lnTo>
                    <a:pt x="29251" y="7073"/>
                  </a:lnTo>
                  <a:lnTo>
                    <a:pt x="29293" y="7052"/>
                  </a:lnTo>
                  <a:lnTo>
                    <a:pt x="29335" y="6947"/>
                  </a:lnTo>
                  <a:lnTo>
                    <a:pt x="29272" y="6884"/>
                  </a:lnTo>
                  <a:lnTo>
                    <a:pt x="29230" y="6863"/>
                  </a:lnTo>
                  <a:cubicBezTo>
                    <a:pt x="29272" y="6842"/>
                    <a:pt x="29293" y="6801"/>
                    <a:pt x="29293" y="6759"/>
                  </a:cubicBezTo>
                  <a:cubicBezTo>
                    <a:pt x="29314" y="6696"/>
                    <a:pt x="29335" y="6654"/>
                    <a:pt x="29335" y="6591"/>
                  </a:cubicBezTo>
                  <a:lnTo>
                    <a:pt x="29377" y="6550"/>
                  </a:lnTo>
                  <a:lnTo>
                    <a:pt x="29377" y="6445"/>
                  </a:lnTo>
                  <a:lnTo>
                    <a:pt x="29440" y="6445"/>
                  </a:lnTo>
                  <a:lnTo>
                    <a:pt x="29523" y="6361"/>
                  </a:lnTo>
                  <a:lnTo>
                    <a:pt x="29586" y="6257"/>
                  </a:lnTo>
                  <a:lnTo>
                    <a:pt x="29649" y="6215"/>
                  </a:lnTo>
                  <a:lnTo>
                    <a:pt x="29753" y="6215"/>
                  </a:lnTo>
                  <a:lnTo>
                    <a:pt x="29816" y="6131"/>
                  </a:lnTo>
                  <a:lnTo>
                    <a:pt x="29900" y="6068"/>
                  </a:lnTo>
                  <a:lnTo>
                    <a:pt x="29942" y="5964"/>
                  </a:lnTo>
                  <a:lnTo>
                    <a:pt x="29942" y="5838"/>
                  </a:lnTo>
                  <a:lnTo>
                    <a:pt x="29900" y="5796"/>
                  </a:lnTo>
                  <a:lnTo>
                    <a:pt x="29963" y="5713"/>
                  </a:lnTo>
                  <a:lnTo>
                    <a:pt x="30005" y="5629"/>
                  </a:lnTo>
                  <a:lnTo>
                    <a:pt x="29795" y="5629"/>
                  </a:lnTo>
                  <a:lnTo>
                    <a:pt x="29733" y="5587"/>
                  </a:lnTo>
                  <a:lnTo>
                    <a:pt x="29753" y="5503"/>
                  </a:lnTo>
                  <a:lnTo>
                    <a:pt x="29837" y="5503"/>
                  </a:lnTo>
                  <a:lnTo>
                    <a:pt x="29921" y="5545"/>
                  </a:lnTo>
                  <a:lnTo>
                    <a:pt x="30025" y="5545"/>
                  </a:lnTo>
                  <a:lnTo>
                    <a:pt x="30130" y="5587"/>
                  </a:lnTo>
                  <a:lnTo>
                    <a:pt x="30214" y="5524"/>
                  </a:lnTo>
                  <a:lnTo>
                    <a:pt x="30297" y="5545"/>
                  </a:lnTo>
                  <a:lnTo>
                    <a:pt x="30318" y="5650"/>
                  </a:lnTo>
                  <a:lnTo>
                    <a:pt x="30465" y="5796"/>
                  </a:lnTo>
                  <a:lnTo>
                    <a:pt x="30549" y="5796"/>
                  </a:lnTo>
                  <a:lnTo>
                    <a:pt x="30569" y="5838"/>
                  </a:lnTo>
                  <a:lnTo>
                    <a:pt x="30653" y="5859"/>
                  </a:lnTo>
                  <a:lnTo>
                    <a:pt x="30779" y="5817"/>
                  </a:lnTo>
                  <a:lnTo>
                    <a:pt x="30988" y="5692"/>
                  </a:lnTo>
                  <a:lnTo>
                    <a:pt x="31134" y="5524"/>
                  </a:lnTo>
                  <a:lnTo>
                    <a:pt x="31302" y="5399"/>
                  </a:lnTo>
                  <a:lnTo>
                    <a:pt x="31365" y="5315"/>
                  </a:lnTo>
                  <a:lnTo>
                    <a:pt x="31302" y="5294"/>
                  </a:lnTo>
                  <a:lnTo>
                    <a:pt x="31344" y="5231"/>
                  </a:lnTo>
                  <a:lnTo>
                    <a:pt x="31469" y="5231"/>
                  </a:lnTo>
                  <a:lnTo>
                    <a:pt x="31595" y="5085"/>
                  </a:lnTo>
                  <a:lnTo>
                    <a:pt x="31825" y="4897"/>
                  </a:lnTo>
                  <a:lnTo>
                    <a:pt x="31825" y="4855"/>
                  </a:lnTo>
                  <a:lnTo>
                    <a:pt x="31930" y="4834"/>
                  </a:lnTo>
                  <a:lnTo>
                    <a:pt x="32013" y="4687"/>
                  </a:lnTo>
                  <a:lnTo>
                    <a:pt x="32181" y="4541"/>
                  </a:lnTo>
                  <a:lnTo>
                    <a:pt x="32222" y="4415"/>
                  </a:lnTo>
                  <a:lnTo>
                    <a:pt x="32285" y="4415"/>
                  </a:lnTo>
                  <a:lnTo>
                    <a:pt x="32327" y="4436"/>
                  </a:lnTo>
                  <a:lnTo>
                    <a:pt x="32327" y="4436"/>
                  </a:lnTo>
                  <a:lnTo>
                    <a:pt x="32306" y="4353"/>
                  </a:lnTo>
                  <a:lnTo>
                    <a:pt x="32222" y="4311"/>
                  </a:lnTo>
                  <a:lnTo>
                    <a:pt x="32222" y="4227"/>
                  </a:lnTo>
                  <a:lnTo>
                    <a:pt x="32076" y="4122"/>
                  </a:lnTo>
                  <a:lnTo>
                    <a:pt x="31804" y="4081"/>
                  </a:lnTo>
                  <a:lnTo>
                    <a:pt x="31657" y="4060"/>
                  </a:lnTo>
                  <a:lnTo>
                    <a:pt x="31574" y="4081"/>
                  </a:lnTo>
                  <a:lnTo>
                    <a:pt x="31511" y="4060"/>
                  </a:lnTo>
                  <a:lnTo>
                    <a:pt x="31511" y="3976"/>
                  </a:lnTo>
                  <a:lnTo>
                    <a:pt x="31469" y="3871"/>
                  </a:lnTo>
                  <a:lnTo>
                    <a:pt x="31406" y="3871"/>
                  </a:lnTo>
                  <a:lnTo>
                    <a:pt x="31385" y="3850"/>
                  </a:lnTo>
                  <a:lnTo>
                    <a:pt x="31281" y="3829"/>
                  </a:lnTo>
                  <a:lnTo>
                    <a:pt x="31197" y="3704"/>
                  </a:lnTo>
                  <a:lnTo>
                    <a:pt x="31051" y="3704"/>
                  </a:lnTo>
                  <a:lnTo>
                    <a:pt x="30967" y="3788"/>
                  </a:lnTo>
                  <a:lnTo>
                    <a:pt x="30946" y="3704"/>
                  </a:lnTo>
                  <a:lnTo>
                    <a:pt x="30841" y="3704"/>
                  </a:lnTo>
                  <a:lnTo>
                    <a:pt x="30779" y="3641"/>
                  </a:lnTo>
                  <a:lnTo>
                    <a:pt x="30674" y="3662"/>
                  </a:lnTo>
                  <a:lnTo>
                    <a:pt x="30507" y="3662"/>
                  </a:lnTo>
                  <a:lnTo>
                    <a:pt x="30235" y="3725"/>
                  </a:lnTo>
                  <a:lnTo>
                    <a:pt x="30130" y="3871"/>
                  </a:lnTo>
                  <a:lnTo>
                    <a:pt x="30214" y="3976"/>
                  </a:lnTo>
                  <a:lnTo>
                    <a:pt x="30130" y="4018"/>
                  </a:lnTo>
                  <a:lnTo>
                    <a:pt x="30109" y="4060"/>
                  </a:lnTo>
                  <a:lnTo>
                    <a:pt x="30193" y="4164"/>
                  </a:lnTo>
                  <a:lnTo>
                    <a:pt x="30214" y="4290"/>
                  </a:lnTo>
                  <a:lnTo>
                    <a:pt x="30088" y="4290"/>
                  </a:lnTo>
                  <a:lnTo>
                    <a:pt x="30046" y="4185"/>
                  </a:lnTo>
                  <a:lnTo>
                    <a:pt x="29984" y="4060"/>
                  </a:lnTo>
                  <a:lnTo>
                    <a:pt x="29900" y="4039"/>
                  </a:lnTo>
                  <a:lnTo>
                    <a:pt x="29816" y="4164"/>
                  </a:lnTo>
                  <a:lnTo>
                    <a:pt x="29837" y="4227"/>
                  </a:lnTo>
                  <a:lnTo>
                    <a:pt x="29837" y="4290"/>
                  </a:lnTo>
                  <a:lnTo>
                    <a:pt x="29733" y="4332"/>
                  </a:lnTo>
                  <a:lnTo>
                    <a:pt x="29712" y="4478"/>
                  </a:lnTo>
                  <a:lnTo>
                    <a:pt x="29565" y="4646"/>
                  </a:lnTo>
                  <a:lnTo>
                    <a:pt x="29523" y="4771"/>
                  </a:lnTo>
                  <a:lnTo>
                    <a:pt x="29502" y="4855"/>
                  </a:lnTo>
                  <a:lnTo>
                    <a:pt x="29565" y="4876"/>
                  </a:lnTo>
                  <a:lnTo>
                    <a:pt x="29461" y="4959"/>
                  </a:lnTo>
                  <a:lnTo>
                    <a:pt x="29461" y="5064"/>
                  </a:lnTo>
                  <a:lnTo>
                    <a:pt x="29377" y="5106"/>
                  </a:lnTo>
                  <a:lnTo>
                    <a:pt x="29272" y="5357"/>
                  </a:lnTo>
                  <a:lnTo>
                    <a:pt x="29272" y="5482"/>
                  </a:lnTo>
                  <a:lnTo>
                    <a:pt x="29209" y="5566"/>
                  </a:lnTo>
                  <a:lnTo>
                    <a:pt x="29293" y="5629"/>
                  </a:lnTo>
                  <a:lnTo>
                    <a:pt x="29293" y="5713"/>
                  </a:lnTo>
                  <a:lnTo>
                    <a:pt x="29251" y="5734"/>
                  </a:lnTo>
                  <a:lnTo>
                    <a:pt x="29251" y="5838"/>
                  </a:lnTo>
                  <a:lnTo>
                    <a:pt x="29189" y="6026"/>
                  </a:lnTo>
                  <a:lnTo>
                    <a:pt x="29063" y="6215"/>
                  </a:lnTo>
                  <a:lnTo>
                    <a:pt x="29084" y="6257"/>
                  </a:lnTo>
                  <a:lnTo>
                    <a:pt x="29189" y="6257"/>
                  </a:lnTo>
                  <a:lnTo>
                    <a:pt x="29209" y="6319"/>
                  </a:lnTo>
                  <a:cubicBezTo>
                    <a:pt x="29189" y="6319"/>
                    <a:pt x="29168" y="6340"/>
                    <a:pt x="29168" y="6340"/>
                  </a:cubicBezTo>
                  <a:lnTo>
                    <a:pt x="29105" y="6319"/>
                  </a:lnTo>
                  <a:lnTo>
                    <a:pt x="29042" y="6361"/>
                  </a:lnTo>
                  <a:lnTo>
                    <a:pt x="28958" y="6508"/>
                  </a:lnTo>
                  <a:lnTo>
                    <a:pt x="29042" y="6508"/>
                  </a:lnTo>
                  <a:cubicBezTo>
                    <a:pt x="29000" y="6529"/>
                    <a:pt x="28979" y="6550"/>
                    <a:pt x="28979" y="6612"/>
                  </a:cubicBezTo>
                  <a:lnTo>
                    <a:pt x="28875" y="6570"/>
                  </a:lnTo>
                  <a:lnTo>
                    <a:pt x="28791" y="6633"/>
                  </a:lnTo>
                  <a:lnTo>
                    <a:pt x="28791" y="6738"/>
                  </a:lnTo>
                  <a:lnTo>
                    <a:pt x="28644" y="6842"/>
                  </a:lnTo>
                  <a:lnTo>
                    <a:pt x="28582" y="6884"/>
                  </a:lnTo>
                  <a:cubicBezTo>
                    <a:pt x="28665" y="6612"/>
                    <a:pt x="28728" y="6257"/>
                    <a:pt x="28749" y="5943"/>
                  </a:cubicBezTo>
                  <a:lnTo>
                    <a:pt x="28937" y="5838"/>
                  </a:lnTo>
                  <a:lnTo>
                    <a:pt x="28937" y="5734"/>
                  </a:lnTo>
                  <a:lnTo>
                    <a:pt x="29000" y="5566"/>
                  </a:lnTo>
                  <a:lnTo>
                    <a:pt x="29000" y="5399"/>
                  </a:lnTo>
                  <a:lnTo>
                    <a:pt x="29063" y="5315"/>
                  </a:lnTo>
                  <a:lnTo>
                    <a:pt x="28979" y="5315"/>
                  </a:lnTo>
                  <a:lnTo>
                    <a:pt x="28937" y="5378"/>
                  </a:lnTo>
                  <a:lnTo>
                    <a:pt x="28791" y="5420"/>
                  </a:lnTo>
                  <a:lnTo>
                    <a:pt x="28728" y="5545"/>
                  </a:lnTo>
                  <a:lnTo>
                    <a:pt x="28686" y="5503"/>
                  </a:lnTo>
                  <a:lnTo>
                    <a:pt x="28686" y="5399"/>
                  </a:lnTo>
                  <a:lnTo>
                    <a:pt x="28770" y="5357"/>
                  </a:lnTo>
                  <a:lnTo>
                    <a:pt x="28770" y="5231"/>
                  </a:lnTo>
                  <a:lnTo>
                    <a:pt x="28749" y="5169"/>
                  </a:lnTo>
                  <a:lnTo>
                    <a:pt x="28665" y="5127"/>
                  </a:lnTo>
                  <a:lnTo>
                    <a:pt x="28749" y="5127"/>
                  </a:lnTo>
                  <a:lnTo>
                    <a:pt x="28791" y="5106"/>
                  </a:lnTo>
                  <a:lnTo>
                    <a:pt x="28770" y="4980"/>
                  </a:lnTo>
                  <a:lnTo>
                    <a:pt x="28582" y="4876"/>
                  </a:lnTo>
                  <a:lnTo>
                    <a:pt x="28540" y="4897"/>
                  </a:lnTo>
                  <a:lnTo>
                    <a:pt x="28352" y="4918"/>
                  </a:lnTo>
                  <a:lnTo>
                    <a:pt x="28331" y="4980"/>
                  </a:lnTo>
                  <a:lnTo>
                    <a:pt x="28247" y="4980"/>
                  </a:lnTo>
                  <a:lnTo>
                    <a:pt x="28247" y="4897"/>
                  </a:lnTo>
                  <a:lnTo>
                    <a:pt x="28331" y="4771"/>
                  </a:lnTo>
                  <a:lnTo>
                    <a:pt x="28414" y="4771"/>
                  </a:lnTo>
                  <a:lnTo>
                    <a:pt x="28540" y="4666"/>
                  </a:lnTo>
                  <a:lnTo>
                    <a:pt x="28749" y="4604"/>
                  </a:lnTo>
                  <a:lnTo>
                    <a:pt x="28791" y="4562"/>
                  </a:lnTo>
                  <a:lnTo>
                    <a:pt x="28937" y="4541"/>
                  </a:lnTo>
                  <a:lnTo>
                    <a:pt x="29000" y="4541"/>
                  </a:lnTo>
                  <a:lnTo>
                    <a:pt x="29063" y="4583"/>
                  </a:lnTo>
                  <a:lnTo>
                    <a:pt x="29105" y="4562"/>
                  </a:lnTo>
                  <a:lnTo>
                    <a:pt x="29147" y="4394"/>
                  </a:lnTo>
                  <a:lnTo>
                    <a:pt x="29189" y="4332"/>
                  </a:lnTo>
                  <a:lnTo>
                    <a:pt x="29063" y="4248"/>
                  </a:lnTo>
                  <a:lnTo>
                    <a:pt x="29042" y="4185"/>
                  </a:lnTo>
                  <a:lnTo>
                    <a:pt x="29105" y="4164"/>
                  </a:lnTo>
                  <a:lnTo>
                    <a:pt x="29168" y="4122"/>
                  </a:lnTo>
                  <a:lnTo>
                    <a:pt x="29189" y="4164"/>
                  </a:lnTo>
                  <a:lnTo>
                    <a:pt x="29272" y="4185"/>
                  </a:lnTo>
                  <a:lnTo>
                    <a:pt x="29419" y="4122"/>
                  </a:lnTo>
                  <a:lnTo>
                    <a:pt x="29481" y="4039"/>
                  </a:lnTo>
                  <a:lnTo>
                    <a:pt x="29461" y="3955"/>
                  </a:lnTo>
                  <a:lnTo>
                    <a:pt x="29481" y="3913"/>
                  </a:lnTo>
                  <a:lnTo>
                    <a:pt x="29461" y="3829"/>
                  </a:lnTo>
                  <a:lnTo>
                    <a:pt x="29377" y="3850"/>
                  </a:lnTo>
                  <a:lnTo>
                    <a:pt x="29293" y="3746"/>
                  </a:lnTo>
                  <a:lnTo>
                    <a:pt x="29042" y="3746"/>
                  </a:lnTo>
                  <a:lnTo>
                    <a:pt x="28958" y="3725"/>
                  </a:lnTo>
                  <a:lnTo>
                    <a:pt x="28896" y="3767"/>
                  </a:lnTo>
                  <a:lnTo>
                    <a:pt x="28770" y="3767"/>
                  </a:lnTo>
                  <a:lnTo>
                    <a:pt x="28665" y="3725"/>
                  </a:lnTo>
                  <a:lnTo>
                    <a:pt x="28582" y="3746"/>
                  </a:lnTo>
                  <a:lnTo>
                    <a:pt x="28519" y="3641"/>
                  </a:lnTo>
                  <a:lnTo>
                    <a:pt x="28435" y="3599"/>
                  </a:lnTo>
                  <a:lnTo>
                    <a:pt x="28435" y="3516"/>
                  </a:lnTo>
                  <a:lnTo>
                    <a:pt x="28477" y="3453"/>
                  </a:lnTo>
                  <a:lnTo>
                    <a:pt x="28456" y="3411"/>
                  </a:lnTo>
                  <a:lnTo>
                    <a:pt x="28310" y="3390"/>
                  </a:lnTo>
                  <a:lnTo>
                    <a:pt x="28226" y="3432"/>
                  </a:lnTo>
                  <a:lnTo>
                    <a:pt x="28163" y="3495"/>
                  </a:lnTo>
                  <a:lnTo>
                    <a:pt x="28226" y="3537"/>
                  </a:lnTo>
                  <a:lnTo>
                    <a:pt x="28331" y="3537"/>
                  </a:lnTo>
                  <a:lnTo>
                    <a:pt x="28268" y="3641"/>
                  </a:lnTo>
                  <a:lnTo>
                    <a:pt x="28142" y="3620"/>
                  </a:lnTo>
                  <a:lnTo>
                    <a:pt x="28059" y="3495"/>
                  </a:lnTo>
                  <a:lnTo>
                    <a:pt x="28017" y="3516"/>
                  </a:lnTo>
                  <a:lnTo>
                    <a:pt x="27954" y="3495"/>
                  </a:lnTo>
                  <a:lnTo>
                    <a:pt x="27849" y="3537"/>
                  </a:lnTo>
                  <a:lnTo>
                    <a:pt x="27828" y="3641"/>
                  </a:lnTo>
                  <a:lnTo>
                    <a:pt x="27787" y="3662"/>
                  </a:lnTo>
                  <a:lnTo>
                    <a:pt x="27808" y="3767"/>
                  </a:lnTo>
                  <a:lnTo>
                    <a:pt x="27808" y="3871"/>
                  </a:lnTo>
                  <a:lnTo>
                    <a:pt x="27891" y="3934"/>
                  </a:lnTo>
                  <a:lnTo>
                    <a:pt x="27891" y="4060"/>
                  </a:lnTo>
                  <a:lnTo>
                    <a:pt x="27828" y="4122"/>
                  </a:lnTo>
                  <a:lnTo>
                    <a:pt x="27808" y="4248"/>
                  </a:lnTo>
                  <a:lnTo>
                    <a:pt x="27787" y="4248"/>
                  </a:lnTo>
                  <a:lnTo>
                    <a:pt x="27745" y="4018"/>
                  </a:lnTo>
                  <a:lnTo>
                    <a:pt x="27703" y="3913"/>
                  </a:lnTo>
                  <a:lnTo>
                    <a:pt x="27619" y="3850"/>
                  </a:lnTo>
                  <a:lnTo>
                    <a:pt x="27598" y="3934"/>
                  </a:lnTo>
                  <a:lnTo>
                    <a:pt x="27515" y="3934"/>
                  </a:lnTo>
                  <a:lnTo>
                    <a:pt x="27431" y="4018"/>
                  </a:lnTo>
                  <a:lnTo>
                    <a:pt x="27431" y="4143"/>
                  </a:lnTo>
                  <a:lnTo>
                    <a:pt x="27515" y="4248"/>
                  </a:lnTo>
                  <a:lnTo>
                    <a:pt x="27515" y="4332"/>
                  </a:lnTo>
                  <a:lnTo>
                    <a:pt x="27619" y="4457"/>
                  </a:lnTo>
                  <a:lnTo>
                    <a:pt x="27745" y="4457"/>
                  </a:lnTo>
                  <a:lnTo>
                    <a:pt x="27808" y="4353"/>
                  </a:lnTo>
                  <a:lnTo>
                    <a:pt x="27828" y="4353"/>
                  </a:lnTo>
                  <a:lnTo>
                    <a:pt x="27849" y="4457"/>
                  </a:lnTo>
                  <a:lnTo>
                    <a:pt x="27933" y="4583"/>
                  </a:lnTo>
                  <a:lnTo>
                    <a:pt x="27933" y="4666"/>
                  </a:lnTo>
                  <a:lnTo>
                    <a:pt x="27849" y="4666"/>
                  </a:lnTo>
                  <a:lnTo>
                    <a:pt x="27808" y="4562"/>
                  </a:lnTo>
                  <a:lnTo>
                    <a:pt x="27724" y="4541"/>
                  </a:lnTo>
                  <a:lnTo>
                    <a:pt x="27619" y="4562"/>
                  </a:lnTo>
                  <a:lnTo>
                    <a:pt x="27577" y="4604"/>
                  </a:lnTo>
                  <a:lnTo>
                    <a:pt x="27619" y="4708"/>
                  </a:lnTo>
                  <a:lnTo>
                    <a:pt x="27598" y="4792"/>
                  </a:lnTo>
                  <a:lnTo>
                    <a:pt x="27515" y="4876"/>
                  </a:lnTo>
                  <a:lnTo>
                    <a:pt x="27536" y="4959"/>
                  </a:lnTo>
                  <a:lnTo>
                    <a:pt x="27473" y="5085"/>
                  </a:lnTo>
                  <a:lnTo>
                    <a:pt x="27410" y="5127"/>
                  </a:lnTo>
                  <a:lnTo>
                    <a:pt x="27431" y="5231"/>
                  </a:lnTo>
                  <a:lnTo>
                    <a:pt x="27389" y="5294"/>
                  </a:lnTo>
                  <a:lnTo>
                    <a:pt x="27284" y="5273"/>
                  </a:lnTo>
                  <a:lnTo>
                    <a:pt x="27201" y="5169"/>
                  </a:lnTo>
                  <a:lnTo>
                    <a:pt x="27201" y="5064"/>
                  </a:lnTo>
                  <a:lnTo>
                    <a:pt x="27075" y="4897"/>
                  </a:lnTo>
                  <a:lnTo>
                    <a:pt x="27075" y="4792"/>
                  </a:lnTo>
                  <a:lnTo>
                    <a:pt x="27054" y="4708"/>
                  </a:lnTo>
                  <a:lnTo>
                    <a:pt x="26950" y="4687"/>
                  </a:lnTo>
                  <a:lnTo>
                    <a:pt x="26950" y="4646"/>
                  </a:lnTo>
                  <a:lnTo>
                    <a:pt x="26992" y="4604"/>
                  </a:lnTo>
                  <a:lnTo>
                    <a:pt x="27033" y="4562"/>
                  </a:lnTo>
                  <a:lnTo>
                    <a:pt x="26992" y="4478"/>
                  </a:lnTo>
                  <a:lnTo>
                    <a:pt x="26887" y="4457"/>
                  </a:lnTo>
                  <a:lnTo>
                    <a:pt x="26740" y="4499"/>
                  </a:lnTo>
                  <a:lnTo>
                    <a:pt x="26699" y="4457"/>
                  </a:lnTo>
                  <a:lnTo>
                    <a:pt x="26657" y="4478"/>
                  </a:lnTo>
                  <a:lnTo>
                    <a:pt x="26594" y="4562"/>
                  </a:lnTo>
                  <a:lnTo>
                    <a:pt x="26489" y="4604"/>
                  </a:lnTo>
                  <a:lnTo>
                    <a:pt x="26364" y="4792"/>
                  </a:lnTo>
                  <a:lnTo>
                    <a:pt x="26427" y="4876"/>
                  </a:lnTo>
                  <a:lnTo>
                    <a:pt x="26427" y="5064"/>
                  </a:lnTo>
                  <a:lnTo>
                    <a:pt x="26385" y="5127"/>
                  </a:lnTo>
                  <a:lnTo>
                    <a:pt x="26448" y="5210"/>
                  </a:lnTo>
                  <a:lnTo>
                    <a:pt x="26427" y="5378"/>
                  </a:lnTo>
                  <a:lnTo>
                    <a:pt x="26322" y="5420"/>
                  </a:lnTo>
                  <a:lnTo>
                    <a:pt x="26322" y="5545"/>
                  </a:lnTo>
                  <a:lnTo>
                    <a:pt x="26364" y="5608"/>
                  </a:lnTo>
                  <a:lnTo>
                    <a:pt x="26448" y="5587"/>
                  </a:lnTo>
                  <a:lnTo>
                    <a:pt x="26489" y="5629"/>
                  </a:lnTo>
                  <a:lnTo>
                    <a:pt x="26573" y="5587"/>
                  </a:lnTo>
                  <a:lnTo>
                    <a:pt x="26636" y="5608"/>
                  </a:lnTo>
                  <a:lnTo>
                    <a:pt x="26636" y="5734"/>
                  </a:lnTo>
                  <a:lnTo>
                    <a:pt x="26657" y="5796"/>
                  </a:lnTo>
                  <a:lnTo>
                    <a:pt x="26699" y="5796"/>
                  </a:lnTo>
                  <a:lnTo>
                    <a:pt x="26782" y="5922"/>
                  </a:lnTo>
                  <a:lnTo>
                    <a:pt x="26782" y="6110"/>
                  </a:lnTo>
                  <a:lnTo>
                    <a:pt x="26887" y="6236"/>
                  </a:lnTo>
                  <a:lnTo>
                    <a:pt x="26887" y="6319"/>
                  </a:lnTo>
                  <a:lnTo>
                    <a:pt x="26929" y="6424"/>
                  </a:lnTo>
                  <a:lnTo>
                    <a:pt x="27012" y="6466"/>
                  </a:lnTo>
                  <a:lnTo>
                    <a:pt x="26992" y="6550"/>
                  </a:lnTo>
                  <a:lnTo>
                    <a:pt x="27012" y="6696"/>
                  </a:lnTo>
                  <a:lnTo>
                    <a:pt x="26929" y="6842"/>
                  </a:lnTo>
                  <a:lnTo>
                    <a:pt x="27012" y="6905"/>
                  </a:lnTo>
                  <a:lnTo>
                    <a:pt x="27033" y="7052"/>
                  </a:lnTo>
                  <a:lnTo>
                    <a:pt x="27012" y="7156"/>
                  </a:lnTo>
                  <a:lnTo>
                    <a:pt x="27033" y="7198"/>
                  </a:lnTo>
                  <a:lnTo>
                    <a:pt x="27117" y="7156"/>
                  </a:lnTo>
                  <a:lnTo>
                    <a:pt x="27180" y="7198"/>
                  </a:lnTo>
                  <a:lnTo>
                    <a:pt x="27180" y="7324"/>
                  </a:lnTo>
                  <a:lnTo>
                    <a:pt x="27264" y="7387"/>
                  </a:lnTo>
                  <a:lnTo>
                    <a:pt x="27410" y="7324"/>
                  </a:lnTo>
                  <a:lnTo>
                    <a:pt x="27452" y="7198"/>
                  </a:lnTo>
                  <a:lnTo>
                    <a:pt x="27598" y="7114"/>
                  </a:lnTo>
                  <a:lnTo>
                    <a:pt x="27619" y="7010"/>
                  </a:lnTo>
                  <a:lnTo>
                    <a:pt x="27556" y="6968"/>
                  </a:lnTo>
                  <a:lnTo>
                    <a:pt x="27494" y="6759"/>
                  </a:lnTo>
                  <a:lnTo>
                    <a:pt x="27515" y="6654"/>
                  </a:lnTo>
                  <a:lnTo>
                    <a:pt x="27703" y="6466"/>
                  </a:lnTo>
                  <a:lnTo>
                    <a:pt x="27703" y="6550"/>
                  </a:lnTo>
                  <a:lnTo>
                    <a:pt x="27598" y="6675"/>
                  </a:lnTo>
                  <a:lnTo>
                    <a:pt x="27640" y="6905"/>
                  </a:lnTo>
                  <a:lnTo>
                    <a:pt x="27724" y="6947"/>
                  </a:lnTo>
                  <a:lnTo>
                    <a:pt x="27828" y="6884"/>
                  </a:lnTo>
                  <a:lnTo>
                    <a:pt x="27954" y="6968"/>
                  </a:lnTo>
                  <a:lnTo>
                    <a:pt x="28121" y="6905"/>
                  </a:lnTo>
                  <a:lnTo>
                    <a:pt x="28121" y="6842"/>
                  </a:lnTo>
                  <a:lnTo>
                    <a:pt x="28247" y="6780"/>
                  </a:lnTo>
                  <a:lnTo>
                    <a:pt x="28352" y="6780"/>
                  </a:lnTo>
                  <a:lnTo>
                    <a:pt x="28435" y="6738"/>
                  </a:lnTo>
                  <a:lnTo>
                    <a:pt x="28477" y="6780"/>
                  </a:lnTo>
                  <a:lnTo>
                    <a:pt x="28498" y="6759"/>
                  </a:lnTo>
                  <a:lnTo>
                    <a:pt x="28498" y="6759"/>
                  </a:lnTo>
                  <a:cubicBezTo>
                    <a:pt x="28477" y="6863"/>
                    <a:pt x="28456" y="6989"/>
                    <a:pt x="28456" y="7094"/>
                  </a:cubicBezTo>
                  <a:lnTo>
                    <a:pt x="28435" y="7114"/>
                  </a:lnTo>
                  <a:lnTo>
                    <a:pt x="28456" y="7156"/>
                  </a:lnTo>
                  <a:lnTo>
                    <a:pt x="28456" y="7219"/>
                  </a:lnTo>
                  <a:cubicBezTo>
                    <a:pt x="28456" y="7283"/>
                    <a:pt x="28503" y="7308"/>
                    <a:pt x="28554" y="7308"/>
                  </a:cubicBezTo>
                  <a:cubicBezTo>
                    <a:pt x="28586" y="7308"/>
                    <a:pt x="28620" y="7298"/>
                    <a:pt x="28644" y="7282"/>
                  </a:cubicBezTo>
                  <a:lnTo>
                    <a:pt x="28707" y="7282"/>
                  </a:lnTo>
                  <a:lnTo>
                    <a:pt x="28707" y="7324"/>
                  </a:lnTo>
                  <a:lnTo>
                    <a:pt x="28582" y="7533"/>
                  </a:lnTo>
                  <a:lnTo>
                    <a:pt x="28561" y="7617"/>
                  </a:lnTo>
                  <a:lnTo>
                    <a:pt x="28456" y="7679"/>
                  </a:lnTo>
                  <a:lnTo>
                    <a:pt x="28477" y="7596"/>
                  </a:lnTo>
                  <a:lnTo>
                    <a:pt x="28435" y="7533"/>
                  </a:lnTo>
                  <a:lnTo>
                    <a:pt x="28477" y="7407"/>
                  </a:lnTo>
                  <a:lnTo>
                    <a:pt x="28393" y="7324"/>
                  </a:lnTo>
                  <a:lnTo>
                    <a:pt x="28268" y="7387"/>
                  </a:lnTo>
                  <a:lnTo>
                    <a:pt x="28184" y="7512"/>
                  </a:lnTo>
                  <a:lnTo>
                    <a:pt x="28121" y="7512"/>
                  </a:lnTo>
                  <a:lnTo>
                    <a:pt x="28038" y="7679"/>
                  </a:lnTo>
                  <a:lnTo>
                    <a:pt x="27954" y="7700"/>
                  </a:lnTo>
                  <a:lnTo>
                    <a:pt x="27870" y="7910"/>
                  </a:lnTo>
                  <a:lnTo>
                    <a:pt x="27724" y="8056"/>
                  </a:lnTo>
                  <a:lnTo>
                    <a:pt x="27703" y="8203"/>
                  </a:lnTo>
                  <a:lnTo>
                    <a:pt x="27745" y="8328"/>
                  </a:lnTo>
                  <a:lnTo>
                    <a:pt x="27745" y="8412"/>
                  </a:lnTo>
                  <a:lnTo>
                    <a:pt x="27808" y="8433"/>
                  </a:lnTo>
                  <a:lnTo>
                    <a:pt x="27870" y="8370"/>
                  </a:lnTo>
                  <a:lnTo>
                    <a:pt x="27933" y="8370"/>
                  </a:lnTo>
                  <a:lnTo>
                    <a:pt x="27933" y="8454"/>
                  </a:lnTo>
                  <a:lnTo>
                    <a:pt x="27828" y="8537"/>
                  </a:lnTo>
                  <a:lnTo>
                    <a:pt x="27828" y="8579"/>
                  </a:lnTo>
                  <a:lnTo>
                    <a:pt x="27724" y="8579"/>
                  </a:lnTo>
                  <a:lnTo>
                    <a:pt x="27619" y="8642"/>
                  </a:lnTo>
                  <a:lnTo>
                    <a:pt x="27431" y="8830"/>
                  </a:lnTo>
                  <a:lnTo>
                    <a:pt x="27347" y="8935"/>
                  </a:lnTo>
                  <a:lnTo>
                    <a:pt x="27326" y="9207"/>
                  </a:lnTo>
                  <a:lnTo>
                    <a:pt x="27389" y="9311"/>
                  </a:lnTo>
                  <a:lnTo>
                    <a:pt x="27389" y="9395"/>
                  </a:lnTo>
                  <a:lnTo>
                    <a:pt x="27326" y="9500"/>
                  </a:lnTo>
                  <a:lnTo>
                    <a:pt x="27347" y="9563"/>
                  </a:lnTo>
                  <a:lnTo>
                    <a:pt x="27389" y="9625"/>
                  </a:lnTo>
                  <a:lnTo>
                    <a:pt x="27452" y="9625"/>
                  </a:lnTo>
                  <a:lnTo>
                    <a:pt x="27515" y="9667"/>
                  </a:lnTo>
                  <a:lnTo>
                    <a:pt x="27536" y="9793"/>
                  </a:lnTo>
                  <a:lnTo>
                    <a:pt x="27640" y="9835"/>
                  </a:lnTo>
                  <a:lnTo>
                    <a:pt x="27703" y="9939"/>
                  </a:lnTo>
                  <a:lnTo>
                    <a:pt x="27745" y="9939"/>
                  </a:lnTo>
                  <a:lnTo>
                    <a:pt x="27828" y="9814"/>
                  </a:lnTo>
                  <a:lnTo>
                    <a:pt x="27808" y="9939"/>
                  </a:lnTo>
                  <a:lnTo>
                    <a:pt x="27849" y="10107"/>
                  </a:lnTo>
                  <a:lnTo>
                    <a:pt x="28017" y="10127"/>
                  </a:lnTo>
                  <a:lnTo>
                    <a:pt x="28080" y="10190"/>
                  </a:lnTo>
                  <a:lnTo>
                    <a:pt x="28184" y="10190"/>
                  </a:lnTo>
                  <a:lnTo>
                    <a:pt x="28331" y="10211"/>
                  </a:lnTo>
                  <a:lnTo>
                    <a:pt x="28331" y="10295"/>
                  </a:lnTo>
                  <a:lnTo>
                    <a:pt x="28226" y="10504"/>
                  </a:lnTo>
                  <a:lnTo>
                    <a:pt x="28121" y="10546"/>
                  </a:lnTo>
                  <a:lnTo>
                    <a:pt x="28080" y="10525"/>
                  </a:lnTo>
                  <a:lnTo>
                    <a:pt x="28121" y="10420"/>
                  </a:lnTo>
                  <a:lnTo>
                    <a:pt x="28226" y="10379"/>
                  </a:lnTo>
                  <a:lnTo>
                    <a:pt x="28080" y="10337"/>
                  </a:lnTo>
                  <a:lnTo>
                    <a:pt x="27954" y="10379"/>
                  </a:lnTo>
                  <a:lnTo>
                    <a:pt x="27849" y="10504"/>
                  </a:lnTo>
                  <a:lnTo>
                    <a:pt x="27912" y="10546"/>
                  </a:lnTo>
                  <a:lnTo>
                    <a:pt x="27912" y="10630"/>
                  </a:lnTo>
                  <a:lnTo>
                    <a:pt x="27745" y="10713"/>
                  </a:lnTo>
                  <a:lnTo>
                    <a:pt x="27661" y="10797"/>
                  </a:lnTo>
                  <a:lnTo>
                    <a:pt x="27598" y="10797"/>
                  </a:lnTo>
                  <a:lnTo>
                    <a:pt x="27515" y="10944"/>
                  </a:lnTo>
                  <a:lnTo>
                    <a:pt x="27536" y="11006"/>
                  </a:lnTo>
                  <a:lnTo>
                    <a:pt x="27619" y="11006"/>
                  </a:lnTo>
                  <a:lnTo>
                    <a:pt x="27661" y="11048"/>
                  </a:lnTo>
                  <a:lnTo>
                    <a:pt x="27766" y="11027"/>
                  </a:lnTo>
                  <a:lnTo>
                    <a:pt x="27828" y="10923"/>
                  </a:lnTo>
                  <a:lnTo>
                    <a:pt x="27808" y="10860"/>
                  </a:lnTo>
                  <a:lnTo>
                    <a:pt x="27870" y="10839"/>
                  </a:lnTo>
                  <a:lnTo>
                    <a:pt x="27954" y="10797"/>
                  </a:lnTo>
                  <a:lnTo>
                    <a:pt x="28017" y="10839"/>
                  </a:lnTo>
                  <a:lnTo>
                    <a:pt x="27975" y="10944"/>
                  </a:lnTo>
                  <a:lnTo>
                    <a:pt x="27912" y="11069"/>
                  </a:lnTo>
                  <a:lnTo>
                    <a:pt x="27870" y="11236"/>
                  </a:lnTo>
                  <a:lnTo>
                    <a:pt x="27870" y="11320"/>
                  </a:lnTo>
                  <a:lnTo>
                    <a:pt x="27808" y="11383"/>
                  </a:lnTo>
                  <a:lnTo>
                    <a:pt x="27640" y="11425"/>
                  </a:lnTo>
                  <a:lnTo>
                    <a:pt x="27536" y="11529"/>
                  </a:lnTo>
                  <a:lnTo>
                    <a:pt x="27452" y="11550"/>
                  </a:lnTo>
                  <a:lnTo>
                    <a:pt x="27452" y="11592"/>
                  </a:lnTo>
                  <a:lnTo>
                    <a:pt x="27410" y="11697"/>
                  </a:lnTo>
                  <a:lnTo>
                    <a:pt x="27138" y="11801"/>
                  </a:lnTo>
                  <a:lnTo>
                    <a:pt x="27075" y="11906"/>
                  </a:lnTo>
                  <a:lnTo>
                    <a:pt x="26971" y="11948"/>
                  </a:lnTo>
                  <a:lnTo>
                    <a:pt x="26929" y="11885"/>
                  </a:lnTo>
                  <a:lnTo>
                    <a:pt x="26887" y="11885"/>
                  </a:lnTo>
                  <a:lnTo>
                    <a:pt x="26866" y="11843"/>
                  </a:lnTo>
                  <a:lnTo>
                    <a:pt x="26803" y="11906"/>
                  </a:lnTo>
                  <a:lnTo>
                    <a:pt x="26720" y="11948"/>
                  </a:lnTo>
                  <a:lnTo>
                    <a:pt x="26720" y="11948"/>
                  </a:lnTo>
                  <a:lnTo>
                    <a:pt x="26761" y="11885"/>
                  </a:lnTo>
                  <a:lnTo>
                    <a:pt x="26720" y="11843"/>
                  </a:lnTo>
                  <a:lnTo>
                    <a:pt x="26615" y="11948"/>
                  </a:lnTo>
                  <a:lnTo>
                    <a:pt x="26573" y="12094"/>
                  </a:lnTo>
                  <a:lnTo>
                    <a:pt x="26468" y="12262"/>
                  </a:lnTo>
                  <a:lnTo>
                    <a:pt x="26448" y="12304"/>
                  </a:lnTo>
                  <a:lnTo>
                    <a:pt x="26489" y="12387"/>
                  </a:lnTo>
                  <a:lnTo>
                    <a:pt x="26489" y="12471"/>
                  </a:lnTo>
                  <a:lnTo>
                    <a:pt x="26406" y="12617"/>
                  </a:lnTo>
                  <a:lnTo>
                    <a:pt x="26406" y="12701"/>
                  </a:lnTo>
                  <a:lnTo>
                    <a:pt x="26468" y="12785"/>
                  </a:lnTo>
                  <a:lnTo>
                    <a:pt x="26385" y="12827"/>
                  </a:lnTo>
                  <a:lnTo>
                    <a:pt x="26343" y="12952"/>
                  </a:lnTo>
                  <a:lnTo>
                    <a:pt x="26364" y="12952"/>
                  </a:lnTo>
                  <a:lnTo>
                    <a:pt x="26448" y="12931"/>
                  </a:lnTo>
                  <a:lnTo>
                    <a:pt x="26489" y="12848"/>
                  </a:lnTo>
                  <a:lnTo>
                    <a:pt x="26594" y="12889"/>
                  </a:lnTo>
                  <a:lnTo>
                    <a:pt x="26699" y="12806"/>
                  </a:lnTo>
                  <a:lnTo>
                    <a:pt x="26615" y="12910"/>
                  </a:lnTo>
                  <a:lnTo>
                    <a:pt x="26510" y="12910"/>
                  </a:lnTo>
                  <a:lnTo>
                    <a:pt x="26406" y="13015"/>
                  </a:lnTo>
                  <a:lnTo>
                    <a:pt x="26259" y="13057"/>
                  </a:lnTo>
                  <a:lnTo>
                    <a:pt x="26259" y="13203"/>
                  </a:lnTo>
                  <a:lnTo>
                    <a:pt x="26176" y="13266"/>
                  </a:lnTo>
                  <a:lnTo>
                    <a:pt x="26071" y="13203"/>
                  </a:lnTo>
                  <a:lnTo>
                    <a:pt x="25945" y="13203"/>
                  </a:lnTo>
                  <a:lnTo>
                    <a:pt x="25862" y="13120"/>
                  </a:lnTo>
                  <a:lnTo>
                    <a:pt x="25778" y="13161"/>
                  </a:lnTo>
                  <a:lnTo>
                    <a:pt x="25820" y="13350"/>
                  </a:lnTo>
                  <a:lnTo>
                    <a:pt x="25631" y="13245"/>
                  </a:lnTo>
                  <a:lnTo>
                    <a:pt x="25694" y="12994"/>
                  </a:lnTo>
                  <a:lnTo>
                    <a:pt x="25631" y="12827"/>
                  </a:lnTo>
                  <a:lnTo>
                    <a:pt x="25548" y="12722"/>
                  </a:lnTo>
                  <a:lnTo>
                    <a:pt x="25590" y="12555"/>
                  </a:lnTo>
                  <a:lnTo>
                    <a:pt x="25631" y="12555"/>
                  </a:lnTo>
                  <a:lnTo>
                    <a:pt x="25673" y="12722"/>
                  </a:lnTo>
                  <a:lnTo>
                    <a:pt x="25820" y="12638"/>
                  </a:lnTo>
                  <a:lnTo>
                    <a:pt x="25862" y="12743"/>
                  </a:lnTo>
                  <a:lnTo>
                    <a:pt x="25987" y="12806"/>
                  </a:lnTo>
                  <a:lnTo>
                    <a:pt x="26071" y="12722"/>
                  </a:lnTo>
                  <a:lnTo>
                    <a:pt x="26071" y="12638"/>
                  </a:lnTo>
                  <a:lnTo>
                    <a:pt x="26134" y="12492"/>
                  </a:lnTo>
                  <a:lnTo>
                    <a:pt x="26029" y="12513"/>
                  </a:lnTo>
                  <a:lnTo>
                    <a:pt x="25945" y="12492"/>
                  </a:lnTo>
                  <a:lnTo>
                    <a:pt x="26029" y="12429"/>
                  </a:lnTo>
                  <a:lnTo>
                    <a:pt x="26092" y="12304"/>
                  </a:lnTo>
                  <a:lnTo>
                    <a:pt x="26029" y="12304"/>
                  </a:lnTo>
                  <a:lnTo>
                    <a:pt x="25945" y="12387"/>
                  </a:lnTo>
                  <a:lnTo>
                    <a:pt x="25778" y="12429"/>
                  </a:lnTo>
                  <a:lnTo>
                    <a:pt x="25778" y="12345"/>
                  </a:lnTo>
                  <a:lnTo>
                    <a:pt x="25924" y="12283"/>
                  </a:lnTo>
                  <a:lnTo>
                    <a:pt x="25924" y="12178"/>
                  </a:lnTo>
                  <a:lnTo>
                    <a:pt x="25841" y="12178"/>
                  </a:lnTo>
                  <a:lnTo>
                    <a:pt x="25736" y="12220"/>
                  </a:lnTo>
                  <a:lnTo>
                    <a:pt x="25736" y="12136"/>
                  </a:lnTo>
                  <a:lnTo>
                    <a:pt x="25778" y="11969"/>
                  </a:lnTo>
                  <a:lnTo>
                    <a:pt x="25862" y="11864"/>
                  </a:lnTo>
                  <a:lnTo>
                    <a:pt x="25883" y="11969"/>
                  </a:lnTo>
                  <a:lnTo>
                    <a:pt x="25945" y="11906"/>
                  </a:lnTo>
                  <a:lnTo>
                    <a:pt x="25945" y="11822"/>
                  </a:lnTo>
                  <a:lnTo>
                    <a:pt x="26092" y="11676"/>
                  </a:lnTo>
                  <a:lnTo>
                    <a:pt x="26092" y="11592"/>
                  </a:lnTo>
                  <a:lnTo>
                    <a:pt x="26280" y="11488"/>
                  </a:lnTo>
                  <a:lnTo>
                    <a:pt x="26280" y="11362"/>
                  </a:lnTo>
                  <a:lnTo>
                    <a:pt x="26364" y="11299"/>
                  </a:lnTo>
                  <a:lnTo>
                    <a:pt x="26448" y="11278"/>
                  </a:lnTo>
                  <a:lnTo>
                    <a:pt x="26448" y="11236"/>
                  </a:lnTo>
                  <a:lnTo>
                    <a:pt x="26343" y="11236"/>
                  </a:lnTo>
                  <a:lnTo>
                    <a:pt x="26196" y="11257"/>
                  </a:lnTo>
                  <a:lnTo>
                    <a:pt x="26155" y="11425"/>
                  </a:lnTo>
                  <a:lnTo>
                    <a:pt x="26029" y="11488"/>
                  </a:lnTo>
                  <a:lnTo>
                    <a:pt x="25945" y="11467"/>
                  </a:lnTo>
                  <a:lnTo>
                    <a:pt x="25966" y="11425"/>
                  </a:lnTo>
                  <a:lnTo>
                    <a:pt x="26113" y="11362"/>
                  </a:lnTo>
                  <a:lnTo>
                    <a:pt x="26134" y="11257"/>
                  </a:lnTo>
                  <a:lnTo>
                    <a:pt x="26050" y="11216"/>
                  </a:lnTo>
                  <a:lnTo>
                    <a:pt x="25966" y="11236"/>
                  </a:lnTo>
                  <a:lnTo>
                    <a:pt x="25883" y="11153"/>
                  </a:lnTo>
                  <a:lnTo>
                    <a:pt x="25924" y="11069"/>
                  </a:lnTo>
                  <a:lnTo>
                    <a:pt x="25945" y="10944"/>
                  </a:lnTo>
                  <a:lnTo>
                    <a:pt x="25862" y="10860"/>
                  </a:lnTo>
                  <a:lnTo>
                    <a:pt x="25820" y="10902"/>
                  </a:lnTo>
                  <a:lnTo>
                    <a:pt x="25778" y="10964"/>
                  </a:lnTo>
                  <a:lnTo>
                    <a:pt x="25778" y="10902"/>
                  </a:lnTo>
                  <a:lnTo>
                    <a:pt x="25820" y="10818"/>
                  </a:lnTo>
                  <a:lnTo>
                    <a:pt x="25757" y="10713"/>
                  </a:lnTo>
                  <a:lnTo>
                    <a:pt x="25652" y="10713"/>
                  </a:lnTo>
                  <a:lnTo>
                    <a:pt x="25631" y="10902"/>
                  </a:lnTo>
                  <a:lnTo>
                    <a:pt x="25527" y="10964"/>
                  </a:lnTo>
                  <a:lnTo>
                    <a:pt x="25506" y="11027"/>
                  </a:lnTo>
                  <a:lnTo>
                    <a:pt x="25443" y="10985"/>
                  </a:lnTo>
                  <a:lnTo>
                    <a:pt x="25443" y="10923"/>
                  </a:lnTo>
                  <a:lnTo>
                    <a:pt x="25401" y="10839"/>
                  </a:lnTo>
                  <a:lnTo>
                    <a:pt x="25318" y="10839"/>
                  </a:lnTo>
                  <a:lnTo>
                    <a:pt x="25297" y="10923"/>
                  </a:lnTo>
                  <a:lnTo>
                    <a:pt x="25318" y="10964"/>
                  </a:lnTo>
                  <a:lnTo>
                    <a:pt x="25297" y="11027"/>
                  </a:lnTo>
                  <a:lnTo>
                    <a:pt x="25339" y="11132"/>
                  </a:lnTo>
                  <a:lnTo>
                    <a:pt x="25339" y="11195"/>
                  </a:lnTo>
                  <a:lnTo>
                    <a:pt x="25297" y="11257"/>
                  </a:lnTo>
                  <a:lnTo>
                    <a:pt x="25234" y="11195"/>
                  </a:lnTo>
                  <a:lnTo>
                    <a:pt x="25234" y="11132"/>
                  </a:lnTo>
                  <a:lnTo>
                    <a:pt x="25192" y="11132"/>
                  </a:lnTo>
                  <a:lnTo>
                    <a:pt x="25171" y="11195"/>
                  </a:lnTo>
                  <a:lnTo>
                    <a:pt x="25213" y="11446"/>
                  </a:lnTo>
                  <a:lnTo>
                    <a:pt x="25234" y="11592"/>
                  </a:lnTo>
                  <a:lnTo>
                    <a:pt x="25401" y="11676"/>
                  </a:lnTo>
                  <a:lnTo>
                    <a:pt x="25443" y="11760"/>
                  </a:lnTo>
                  <a:lnTo>
                    <a:pt x="25443" y="11990"/>
                  </a:lnTo>
                  <a:lnTo>
                    <a:pt x="25422" y="11864"/>
                  </a:lnTo>
                  <a:lnTo>
                    <a:pt x="25339" y="11801"/>
                  </a:lnTo>
                  <a:lnTo>
                    <a:pt x="25192" y="11613"/>
                  </a:lnTo>
                  <a:lnTo>
                    <a:pt x="25171" y="11467"/>
                  </a:lnTo>
                  <a:lnTo>
                    <a:pt x="25108" y="11278"/>
                  </a:lnTo>
                  <a:lnTo>
                    <a:pt x="25025" y="11278"/>
                  </a:lnTo>
                  <a:lnTo>
                    <a:pt x="24983" y="11341"/>
                  </a:lnTo>
                  <a:lnTo>
                    <a:pt x="25004" y="11488"/>
                  </a:lnTo>
                  <a:lnTo>
                    <a:pt x="25087" y="11592"/>
                  </a:lnTo>
                  <a:lnTo>
                    <a:pt x="25108" y="11718"/>
                  </a:lnTo>
                  <a:lnTo>
                    <a:pt x="25067" y="11760"/>
                  </a:lnTo>
                  <a:lnTo>
                    <a:pt x="24983" y="11655"/>
                  </a:lnTo>
                  <a:lnTo>
                    <a:pt x="24774" y="11697"/>
                  </a:lnTo>
                  <a:lnTo>
                    <a:pt x="24711" y="11760"/>
                  </a:lnTo>
                  <a:lnTo>
                    <a:pt x="24648" y="11676"/>
                  </a:lnTo>
                  <a:lnTo>
                    <a:pt x="24564" y="11655"/>
                  </a:lnTo>
                  <a:lnTo>
                    <a:pt x="24376" y="11488"/>
                  </a:lnTo>
                  <a:lnTo>
                    <a:pt x="24146" y="11488"/>
                  </a:lnTo>
                  <a:lnTo>
                    <a:pt x="24125" y="11404"/>
                  </a:lnTo>
                  <a:lnTo>
                    <a:pt x="24083" y="11404"/>
                  </a:lnTo>
                  <a:lnTo>
                    <a:pt x="23937" y="11488"/>
                  </a:lnTo>
                  <a:lnTo>
                    <a:pt x="23874" y="11571"/>
                  </a:lnTo>
                  <a:lnTo>
                    <a:pt x="23707" y="11571"/>
                  </a:lnTo>
                  <a:lnTo>
                    <a:pt x="23560" y="11655"/>
                  </a:lnTo>
                  <a:lnTo>
                    <a:pt x="23435" y="11550"/>
                  </a:lnTo>
                  <a:lnTo>
                    <a:pt x="23414" y="11550"/>
                  </a:lnTo>
                  <a:lnTo>
                    <a:pt x="23393" y="11446"/>
                  </a:lnTo>
                  <a:lnTo>
                    <a:pt x="23330" y="11404"/>
                  </a:lnTo>
                  <a:lnTo>
                    <a:pt x="23204" y="11488"/>
                  </a:lnTo>
                  <a:lnTo>
                    <a:pt x="23204" y="11404"/>
                  </a:lnTo>
                  <a:lnTo>
                    <a:pt x="23037" y="11257"/>
                  </a:lnTo>
                  <a:lnTo>
                    <a:pt x="23016" y="11174"/>
                  </a:lnTo>
                  <a:lnTo>
                    <a:pt x="22974" y="11153"/>
                  </a:lnTo>
                  <a:lnTo>
                    <a:pt x="22974" y="11069"/>
                  </a:lnTo>
                  <a:lnTo>
                    <a:pt x="22995" y="11027"/>
                  </a:lnTo>
                  <a:lnTo>
                    <a:pt x="22932" y="10944"/>
                  </a:lnTo>
                  <a:lnTo>
                    <a:pt x="22890" y="10964"/>
                  </a:lnTo>
                  <a:lnTo>
                    <a:pt x="22870" y="10944"/>
                  </a:lnTo>
                  <a:lnTo>
                    <a:pt x="22870" y="10860"/>
                  </a:lnTo>
                  <a:lnTo>
                    <a:pt x="22807" y="10839"/>
                  </a:lnTo>
                  <a:lnTo>
                    <a:pt x="22702" y="10881"/>
                  </a:lnTo>
                  <a:lnTo>
                    <a:pt x="22577" y="10881"/>
                  </a:lnTo>
                  <a:lnTo>
                    <a:pt x="22493" y="10818"/>
                  </a:lnTo>
                  <a:lnTo>
                    <a:pt x="22451" y="10818"/>
                  </a:lnTo>
                  <a:lnTo>
                    <a:pt x="22409" y="10755"/>
                  </a:lnTo>
                  <a:lnTo>
                    <a:pt x="22305" y="10713"/>
                  </a:lnTo>
                  <a:lnTo>
                    <a:pt x="22200" y="10713"/>
                  </a:lnTo>
                  <a:lnTo>
                    <a:pt x="22263" y="10630"/>
                  </a:lnTo>
                  <a:lnTo>
                    <a:pt x="22263" y="10546"/>
                  </a:lnTo>
                  <a:lnTo>
                    <a:pt x="22346" y="10462"/>
                  </a:lnTo>
                  <a:lnTo>
                    <a:pt x="22346" y="10420"/>
                  </a:lnTo>
                  <a:lnTo>
                    <a:pt x="22263" y="10400"/>
                  </a:lnTo>
                  <a:lnTo>
                    <a:pt x="22179" y="10400"/>
                  </a:lnTo>
                  <a:lnTo>
                    <a:pt x="22158" y="10148"/>
                  </a:lnTo>
                  <a:lnTo>
                    <a:pt x="22095" y="10127"/>
                  </a:lnTo>
                  <a:lnTo>
                    <a:pt x="22095" y="10086"/>
                  </a:lnTo>
                  <a:lnTo>
                    <a:pt x="22179" y="10023"/>
                  </a:lnTo>
                  <a:lnTo>
                    <a:pt x="22200" y="9981"/>
                  </a:lnTo>
                  <a:lnTo>
                    <a:pt x="22158" y="9939"/>
                  </a:lnTo>
                  <a:lnTo>
                    <a:pt x="22179" y="9876"/>
                  </a:lnTo>
                  <a:lnTo>
                    <a:pt x="22179" y="9772"/>
                  </a:lnTo>
                  <a:cubicBezTo>
                    <a:pt x="22284" y="9709"/>
                    <a:pt x="22388" y="9688"/>
                    <a:pt x="22493" y="9604"/>
                  </a:cubicBezTo>
                  <a:lnTo>
                    <a:pt x="22514" y="9625"/>
                  </a:lnTo>
                  <a:lnTo>
                    <a:pt x="22598" y="9604"/>
                  </a:lnTo>
                  <a:lnTo>
                    <a:pt x="22681" y="9500"/>
                  </a:lnTo>
                  <a:lnTo>
                    <a:pt x="22702" y="9500"/>
                  </a:lnTo>
                  <a:lnTo>
                    <a:pt x="22702" y="9604"/>
                  </a:lnTo>
                  <a:lnTo>
                    <a:pt x="22765" y="9709"/>
                  </a:lnTo>
                  <a:lnTo>
                    <a:pt x="22828" y="9730"/>
                  </a:lnTo>
                  <a:lnTo>
                    <a:pt x="22911" y="9688"/>
                  </a:lnTo>
                  <a:lnTo>
                    <a:pt x="22995" y="9709"/>
                  </a:lnTo>
                  <a:lnTo>
                    <a:pt x="23037" y="9793"/>
                  </a:lnTo>
                  <a:lnTo>
                    <a:pt x="23121" y="9793"/>
                  </a:lnTo>
                  <a:lnTo>
                    <a:pt x="23183" y="9835"/>
                  </a:lnTo>
                  <a:lnTo>
                    <a:pt x="23225" y="9835"/>
                  </a:lnTo>
                  <a:lnTo>
                    <a:pt x="23225" y="9730"/>
                  </a:lnTo>
                  <a:lnTo>
                    <a:pt x="23288" y="9730"/>
                  </a:lnTo>
                  <a:lnTo>
                    <a:pt x="23351" y="9709"/>
                  </a:lnTo>
                  <a:lnTo>
                    <a:pt x="23414" y="9730"/>
                  </a:lnTo>
                  <a:lnTo>
                    <a:pt x="23414" y="9814"/>
                  </a:lnTo>
                  <a:lnTo>
                    <a:pt x="23455" y="9835"/>
                  </a:lnTo>
                  <a:lnTo>
                    <a:pt x="23539" y="9814"/>
                  </a:lnTo>
                  <a:lnTo>
                    <a:pt x="23602" y="9730"/>
                  </a:lnTo>
                  <a:lnTo>
                    <a:pt x="23644" y="9772"/>
                  </a:lnTo>
                  <a:lnTo>
                    <a:pt x="23665" y="9835"/>
                  </a:lnTo>
                  <a:lnTo>
                    <a:pt x="23727" y="9835"/>
                  </a:lnTo>
                  <a:lnTo>
                    <a:pt x="23748" y="9793"/>
                  </a:lnTo>
                  <a:lnTo>
                    <a:pt x="23769" y="9793"/>
                  </a:lnTo>
                  <a:lnTo>
                    <a:pt x="23832" y="9709"/>
                  </a:lnTo>
                  <a:lnTo>
                    <a:pt x="23916" y="9709"/>
                  </a:lnTo>
                  <a:lnTo>
                    <a:pt x="23937" y="9772"/>
                  </a:lnTo>
                  <a:lnTo>
                    <a:pt x="23979" y="9793"/>
                  </a:lnTo>
                  <a:lnTo>
                    <a:pt x="24041" y="9772"/>
                  </a:lnTo>
                  <a:lnTo>
                    <a:pt x="24041" y="9709"/>
                  </a:lnTo>
                  <a:lnTo>
                    <a:pt x="24020" y="9667"/>
                  </a:lnTo>
                  <a:lnTo>
                    <a:pt x="24083" y="9583"/>
                  </a:lnTo>
                  <a:lnTo>
                    <a:pt x="24083" y="9521"/>
                  </a:lnTo>
                  <a:lnTo>
                    <a:pt x="24146" y="9458"/>
                  </a:lnTo>
                  <a:lnTo>
                    <a:pt x="24146" y="9374"/>
                  </a:lnTo>
                  <a:lnTo>
                    <a:pt x="24062" y="9374"/>
                  </a:lnTo>
                  <a:lnTo>
                    <a:pt x="24041" y="9291"/>
                  </a:lnTo>
                  <a:lnTo>
                    <a:pt x="24062" y="9186"/>
                  </a:lnTo>
                  <a:lnTo>
                    <a:pt x="24146" y="9165"/>
                  </a:lnTo>
                  <a:lnTo>
                    <a:pt x="24146" y="9060"/>
                  </a:lnTo>
                  <a:lnTo>
                    <a:pt x="24041" y="8998"/>
                  </a:lnTo>
                  <a:lnTo>
                    <a:pt x="23958" y="9039"/>
                  </a:lnTo>
                  <a:lnTo>
                    <a:pt x="23958" y="9102"/>
                  </a:lnTo>
                  <a:lnTo>
                    <a:pt x="23916" y="9165"/>
                  </a:lnTo>
                  <a:lnTo>
                    <a:pt x="23832" y="9102"/>
                  </a:lnTo>
                  <a:lnTo>
                    <a:pt x="23707" y="9102"/>
                  </a:lnTo>
                  <a:lnTo>
                    <a:pt x="23560" y="9249"/>
                  </a:lnTo>
                  <a:lnTo>
                    <a:pt x="23455" y="9311"/>
                  </a:lnTo>
                  <a:lnTo>
                    <a:pt x="23455" y="9270"/>
                  </a:lnTo>
                  <a:lnTo>
                    <a:pt x="23602" y="9186"/>
                  </a:lnTo>
                  <a:lnTo>
                    <a:pt x="23644" y="9102"/>
                  </a:lnTo>
                  <a:lnTo>
                    <a:pt x="23644" y="8977"/>
                  </a:lnTo>
                  <a:lnTo>
                    <a:pt x="23602" y="9060"/>
                  </a:lnTo>
                  <a:lnTo>
                    <a:pt x="23539" y="9039"/>
                  </a:lnTo>
                  <a:lnTo>
                    <a:pt x="23539" y="8935"/>
                  </a:lnTo>
                  <a:lnTo>
                    <a:pt x="23644" y="8851"/>
                  </a:lnTo>
                  <a:lnTo>
                    <a:pt x="23560" y="8726"/>
                  </a:lnTo>
                  <a:lnTo>
                    <a:pt x="23644" y="8642"/>
                  </a:lnTo>
                  <a:lnTo>
                    <a:pt x="23727" y="8642"/>
                  </a:lnTo>
                  <a:lnTo>
                    <a:pt x="23707" y="8684"/>
                  </a:lnTo>
                  <a:lnTo>
                    <a:pt x="23748" y="8851"/>
                  </a:lnTo>
                  <a:lnTo>
                    <a:pt x="23832" y="8935"/>
                  </a:lnTo>
                  <a:lnTo>
                    <a:pt x="23874" y="8893"/>
                  </a:lnTo>
                  <a:lnTo>
                    <a:pt x="23979" y="8893"/>
                  </a:lnTo>
                  <a:lnTo>
                    <a:pt x="24041" y="8767"/>
                  </a:lnTo>
                  <a:lnTo>
                    <a:pt x="23979" y="8726"/>
                  </a:lnTo>
                  <a:lnTo>
                    <a:pt x="23979" y="8663"/>
                  </a:lnTo>
                  <a:lnTo>
                    <a:pt x="24062" y="8663"/>
                  </a:lnTo>
                  <a:lnTo>
                    <a:pt x="24083" y="8726"/>
                  </a:lnTo>
                  <a:lnTo>
                    <a:pt x="24146" y="8684"/>
                  </a:lnTo>
                  <a:lnTo>
                    <a:pt x="24251" y="8621"/>
                  </a:lnTo>
                  <a:lnTo>
                    <a:pt x="24271" y="8475"/>
                  </a:lnTo>
                  <a:lnTo>
                    <a:pt x="24292" y="8579"/>
                  </a:lnTo>
                  <a:lnTo>
                    <a:pt x="24355" y="8579"/>
                  </a:lnTo>
                  <a:lnTo>
                    <a:pt x="24460" y="8516"/>
                  </a:lnTo>
                  <a:lnTo>
                    <a:pt x="24376" y="8684"/>
                  </a:lnTo>
                  <a:lnTo>
                    <a:pt x="24376" y="8851"/>
                  </a:lnTo>
                  <a:lnTo>
                    <a:pt x="24439" y="8830"/>
                  </a:lnTo>
                  <a:lnTo>
                    <a:pt x="24481" y="8851"/>
                  </a:lnTo>
                  <a:lnTo>
                    <a:pt x="24439" y="8935"/>
                  </a:lnTo>
                  <a:lnTo>
                    <a:pt x="24502" y="8935"/>
                  </a:lnTo>
                  <a:lnTo>
                    <a:pt x="24564" y="8788"/>
                  </a:lnTo>
                  <a:lnTo>
                    <a:pt x="24606" y="8747"/>
                  </a:lnTo>
                  <a:lnTo>
                    <a:pt x="24690" y="8579"/>
                  </a:lnTo>
                  <a:lnTo>
                    <a:pt x="24774" y="8558"/>
                  </a:lnTo>
                  <a:lnTo>
                    <a:pt x="24753" y="8684"/>
                  </a:lnTo>
                  <a:lnTo>
                    <a:pt x="24648" y="8788"/>
                  </a:lnTo>
                  <a:lnTo>
                    <a:pt x="24669" y="8977"/>
                  </a:lnTo>
                  <a:lnTo>
                    <a:pt x="24753" y="8977"/>
                  </a:lnTo>
                  <a:lnTo>
                    <a:pt x="24815" y="9039"/>
                  </a:lnTo>
                  <a:lnTo>
                    <a:pt x="24878" y="8956"/>
                  </a:lnTo>
                  <a:lnTo>
                    <a:pt x="25004" y="8851"/>
                  </a:lnTo>
                  <a:lnTo>
                    <a:pt x="25067" y="8684"/>
                  </a:lnTo>
                  <a:lnTo>
                    <a:pt x="25108" y="8558"/>
                  </a:lnTo>
                  <a:lnTo>
                    <a:pt x="25087" y="8433"/>
                  </a:lnTo>
                  <a:lnTo>
                    <a:pt x="25129" y="8370"/>
                  </a:lnTo>
                  <a:lnTo>
                    <a:pt x="25108" y="8328"/>
                  </a:lnTo>
                  <a:lnTo>
                    <a:pt x="25025" y="8328"/>
                  </a:lnTo>
                  <a:lnTo>
                    <a:pt x="24983" y="8307"/>
                  </a:lnTo>
                  <a:lnTo>
                    <a:pt x="24899" y="8349"/>
                  </a:lnTo>
                  <a:lnTo>
                    <a:pt x="24899" y="8223"/>
                  </a:lnTo>
                  <a:lnTo>
                    <a:pt x="24941" y="8203"/>
                  </a:lnTo>
                  <a:lnTo>
                    <a:pt x="24920" y="8140"/>
                  </a:lnTo>
                  <a:lnTo>
                    <a:pt x="24815" y="8140"/>
                  </a:lnTo>
                  <a:lnTo>
                    <a:pt x="24795" y="8098"/>
                  </a:lnTo>
                  <a:lnTo>
                    <a:pt x="24690" y="8014"/>
                  </a:lnTo>
                  <a:lnTo>
                    <a:pt x="24690" y="7931"/>
                  </a:lnTo>
                  <a:lnTo>
                    <a:pt x="24606" y="7742"/>
                  </a:lnTo>
                  <a:lnTo>
                    <a:pt x="24585" y="7617"/>
                  </a:lnTo>
                  <a:lnTo>
                    <a:pt x="24627" y="7491"/>
                  </a:lnTo>
                  <a:lnTo>
                    <a:pt x="24585" y="7324"/>
                  </a:lnTo>
                  <a:lnTo>
                    <a:pt x="24502" y="7470"/>
                  </a:lnTo>
                  <a:lnTo>
                    <a:pt x="24502" y="7575"/>
                  </a:lnTo>
                  <a:lnTo>
                    <a:pt x="24418" y="7428"/>
                  </a:lnTo>
                  <a:lnTo>
                    <a:pt x="24292" y="7366"/>
                  </a:lnTo>
                  <a:lnTo>
                    <a:pt x="24271" y="7114"/>
                  </a:lnTo>
                  <a:lnTo>
                    <a:pt x="24188" y="7073"/>
                  </a:lnTo>
                  <a:lnTo>
                    <a:pt x="24167" y="6884"/>
                  </a:lnTo>
                  <a:lnTo>
                    <a:pt x="24083" y="6780"/>
                  </a:lnTo>
                  <a:lnTo>
                    <a:pt x="24083" y="6675"/>
                  </a:lnTo>
                  <a:lnTo>
                    <a:pt x="24041" y="6591"/>
                  </a:lnTo>
                  <a:lnTo>
                    <a:pt x="24041" y="6529"/>
                  </a:lnTo>
                  <a:lnTo>
                    <a:pt x="24146" y="6529"/>
                  </a:lnTo>
                  <a:lnTo>
                    <a:pt x="24167" y="6382"/>
                  </a:lnTo>
                  <a:lnTo>
                    <a:pt x="24251" y="6382"/>
                  </a:lnTo>
                  <a:lnTo>
                    <a:pt x="24271" y="6424"/>
                  </a:lnTo>
                  <a:lnTo>
                    <a:pt x="24355" y="6361"/>
                  </a:lnTo>
                  <a:lnTo>
                    <a:pt x="24355" y="6257"/>
                  </a:lnTo>
                  <a:lnTo>
                    <a:pt x="24460" y="6026"/>
                  </a:lnTo>
                  <a:lnTo>
                    <a:pt x="24460" y="5922"/>
                  </a:lnTo>
                  <a:lnTo>
                    <a:pt x="24481" y="5880"/>
                  </a:lnTo>
                  <a:lnTo>
                    <a:pt x="24397" y="5692"/>
                  </a:lnTo>
                  <a:lnTo>
                    <a:pt x="24460" y="5566"/>
                  </a:lnTo>
                  <a:lnTo>
                    <a:pt x="24523" y="5566"/>
                  </a:lnTo>
                  <a:lnTo>
                    <a:pt x="24523" y="5399"/>
                  </a:lnTo>
                  <a:lnTo>
                    <a:pt x="24627" y="5252"/>
                  </a:lnTo>
                  <a:lnTo>
                    <a:pt x="24627" y="5148"/>
                  </a:lnTo>
                  <a:lnTo>
                    <a:pt x="24690" y="5064"/>
                  </a:lnTo>
                  <a:lnTo>
                    <a:pt x="24690" y="4855"/>
                  </a:lnTo>
                  <a:lnTo>
                    <a:pt x="24774" y="4834"/>
                  </a:lnTo>
                  <a:lnTo>
                    <a:pt x="24774" y="4729"/>
                  </a:lnTo>
                  <a:lnTo>
                    <a:pt x="24899" y="4583"/>
                  </a:lnTo>
                  <a:lnTo>
                    <a:pt x="24899" y="4478"/>
                  </a:lnTo>
                  <a:cubicBezTo>
                    <a:pt x="24918" y="4516"/>
                    <a:pt x="24966" y="4536"/>
                    <a:pt x="25020" y="4536"/>
                  </a:cubicBezTo>
                  <a:cubicBezTo>
                    <a:pt x="25085" y="4536"/>
                    <a:pt x="25158" y="4505"/>
                    <a:pt x="25192" y="4436"/>
                  </a:cubicBezTo>
                  <a:lnTo>
                    <a:pt x="25255" y="4122"/>
                  </a:lnTo>
                  <a:lnTo>
                    <a:pt x="25359" y="4122"/>
                  </a:lnTo>
                  <a:lnTo>
                    <a:pt x="25506" y="3955"/>
                  </a:lnTo>
                  <a:lnTo>
                    <a:pt x="25652" y="3892"/>
                  </a:lnTo>
                  <a:lnTo>
                    <a:pt x="25820" y="3725"/>
                  </a:lnTo>
                  <a:lnTo>
                    <a:pt x="25862" y="3725"/>
                  </a:lnTo>
                  <a:lnTo>
                    <a:pt x="25987" y="3599"/>
                  </a:lnTo>
                  <a:lnTo>
                    <a:pt x="25987" y="3516"/>
                  </a:lnTo>
                  <a:lnTo>
                    <a:pt x="26050" y="3474"/>
                  </a:lnTo>
                  <a:lnTo>
                    <a:pt x="26050" y="3390"/>
                  </a:lnTo>
                  <a:lnTo>
                    <a:pt x="25966" y="3285"/>
                  </a:lnTo>
                  <a:lnTo>
                    <a:pt x="25987" y="3223"/>
                  </a:lnTo>
                  <a:lnTo>
                    <a:pt x="25987" y="3160"/>
                  </a:lnTo>
                  <a:lnTo>
                    <a:pt x="25883" y="2993"/>
                  </a:lnTo>
                  <a:lnTo>
                    <a:pt x="25820" y="2993"/>
                  </a:lnTo>
                  <a:lnTo>
                    <a:pt x="25736" y="3013"/>
                  </a:lnTo>
                  <a:lnTo>
                    <a:pt x="25631" y="2972"/>
                  </a:lnTo>
                  <a:lnTo>
                    <a:pt x="25548" y="2993"/>
                  </a:lnTo>
                  <a:lnTo>
                    <a:pt x="25443" y="2909"/>
                  </a:lnTo>
                  <a:lnTo>
                    <a:pt x="25359" y="2909"/>
                  </a:lnTo>
                  <a:lnTo>
                    <a:pt x="25297" y="2846"/>
                  </a:lnTo>
                  <a:lnTo>
                    <a:pt x="25129" y="2867"/>
                  </a:lnTo>
                  <a:lnTo>
                    <a:pt x="25025" y="2972"/>
                  </a:lnTo>
                  <a:lnTo>
                    <a:pt x="24941" y="2993"/>
                  </a:lnTo>
                  <a:lnTo>
                    <a:pt x="24774" y="3118"/>
                  </a:lnTo>
                  <a:lnTo>
                    <a:pt x="24774" y="3181"/>
                  </a:lnTo>
                  <a:lnTo>
                    <a:pt x="24878" y="3265"/>
                  </a:lnTo>
                  <a:lnTo>
                    <a:pt x="24941" y="3390"/>
                  </a:lnTo>
                  <a:lnTo>
                    <a:pt x="24941" y="3516"/>
                  </a:lnTo>
                  <a:lnTo>
                    <a:pt x="24983" y="3641"/>
                  </a:lnTo>
                  <a:lnTo>
                    <a:pt x="24941" y="3704"/>
                  </a:lnTo>
                  <a:lnTo>
                    <a:pt x="24941" y="3809"/>
                  </a:lnTo>
                  <a:lnTo>
                    <a:pt x="25025" y="3913"/>
                  </a:lnTo>
                  <a:lnTo>
                    <a:pt x="25025" y="3934"/>
                  </a:lnTo>
                  <a:lnTo>
                    <a:pt x="25004" y="3955"/>
                  </a:lnTo>
                  <a:cubicBezTo>
                    <a:pt x="24983" y="4018"/>
                    <a:pt x="24941" y="4081"/>
                    <a:pt x="24920" y="4143"/>
                  </a:cubicBezTo>
                  <a:lnTo>
                    <a:pt x="24899" y="4081"/>
                  </a:lnTo>
                  <a:lnTo>
                    <a:pt x="24920" y="4018"/>
                  </a:lnTo>
                  <a:lnTo>
                    <a:pt x="24920" y="3934"/>
                  </a:lnTo>
                  <a:lnTo>
                    <a:pt x="24815" y="3871"/>
                  </a:lnTo>
                  <a:lnTo>
                    <a:pt x="24774" y="3725"/>
                  </a:lnTo>
                  <a:lnTo>
                    <a:pt x="24795" y="3662"/>
                  </a:lnTo>
                  <a:lnTo>
                    <a:pt x="24711" y="3495"/>
                  </a:lnTo>
                  <a:lnTo>
                    <a:pt x="24606" y="3474"/>
                  </a:lnTo>
                  <a:lnTo>
                    <a:pt x="24564" y="3411"/>
                  </a:lnTo>
                  <a:lnTo>
                    <a:pt x="24502" y="3411"/>
                  </a:lnTo>
                  <a:lnTo>
                    <a:pt x="24481" y="3578"/>
                  </a:lnTo>
                  <a:lnTo>
                    <a:pt x="24418" y="3578"/>
                  </a:lnTo>
                  <a:lnTo>
                    <a:pt x="24292" y="3369"/>
                  </a:lnTo>
                  <a:lnTo>
                    <a:pt x="24209" y="3369"/>
                  </a:lnTo>
                  <a:lnTo>
                    <a:pt x="24146" y="3285"/>
                  </a:lnTo>
                  <a:lnTo>
                    <a:pt x="24062" y="3327"/>
                  </a:lnTo>
                  <a:lnTo>
                    <a:pt x="24083" y="3495"/>
                  </a:lnTo>
                  <a:lnTo>
                    <a:pt x="24041" y="3516"/>
                  </a:lnTo>
                  <a:lnTo>
                    <a:pt x="23958" y="3495"/>
                  </a:lnTo>
                  <a:lnTo>
                    <a:pt x="23895" y="3620"/>
                  </a:lnTo>
                  <a:lnTo>
                    <a:pt x="23895" y="3704"/>
                  </a:lnTo>
                  <a:lnTo>
                    <a:pt x="23832" y="3746"/>
                  </a:lnTo>
                  <a:lnTo>
                    <a:pt x="23748" y="4039"/>
                  </a:lnTo>
                  <a:lnTo>
                    <a:pt x="23748" y="4143"/>
                  </a:lnTo>
                  <a:lnTo>
                    <a:pt x="23686" y="4227"/>
                  </a:lnTo>
                  <a:lnTo>
                    <a:pt x="23686" y="4353"/>
                  </a:lnTo>
                  <a:lnTo>
                    <a:pt x="23665" y="4374"/>
                  </a:lnTo>
                  <a:lnTo>
                    <a:pt x="23665" y="4478"/>
                  </a:lnTo>
                  <a:lnTo>
                    <a:pt x="23581" y="4541"/>
                  </a:lnTo>
                  <a:lnTo>
                    <a:pt x="23581" y="4771"/>
                  </a:lnTo>
                  <a:lnTo>
                    <a:pt x="23518" y="4813"/>
                  </a:lnTo>
                  <a:lnTo>
                    <a:pt x="23455" y="4792"/>
                  </a:lnTo>
                  <a:lnTo>
                    <a:pt x="23372" y="4980"/>
                  </a:lnTo>
                  <a:lnTo>
                    <a:pt x="23414" y="5064"/>
                  </a:lnTo>
                  <a:lnTo>
                    <a:pt x="23372" y="5169"/>
                  </a:lnTo>
                  <a:lnTo>
                    <a:pt x="23372" y="5273"/>
                  </a:lnTo>
                  <a:lnTo>
                    <a:pt x="23309" y="5378"/>
                  </a:lnTo>
                  <a:lnTo>
                    <a:pt x="23351" y="5462"/>
                  </a:lnTo>
                  <a:lnTo>
                    <a:pt x="23330" y="5524"/>
                  </a:lnTo>
                  <a:lnTo>
                    <a:pt x="23204" y="5524"/>
                  </a:lnTo>
                  <a:lnTo>
                    <a:pt x="23246" y="5587"/>
                  </a:lnTo>
                  <a:lnTo>
                    <a:pt x="23351" y="5629"/>
                  </a:lnTo>
                  <a:lnTo>
                    <a:pt x="23351" y="5734"/>
                  </a:lnTo>
                  <a:lnTo>
                    <a:pt x="23267" y="5713"/>
                  </a:lnTo>
                  <a:lnTo>
                    <a:pt x="23204" y="5734"/>
                  </a:lnTo>
                  <a:lnTo>
                    <a:pt x="23121" y="5796"/>
                  </a:lnTo>
                  <a:lnTo>
                    <a:pt x="23037" y="5754"/>
                  </a:lnTo>
                  <a:lnTo>
                    <a:pt x="22995" y="5817"/>
                  </a:lnTo>
                  <a:lnTo>
                    <a:pt x="22995" y="5922"/>
                  </a:lnTo>
                  <a:lnTo>
                    <a:pt x="22932" y="5964"/>
                  </a:lnTo>
                  <a:lnTo>
                    <a:pt x="22849" y="5922"/>
                  </a:lnTo>
                  <a:lnTo>
                    <a:pt x="22849" y="5817"/>
                  </a:lnTo>
                  <a:lnTo>
                    <a:pt x="22890" y="5734"/>
                  </a:lnTo>
                  <a:lnTo>
                    <a:pt x="22828" y="5650"/>
                  </a:lnTo>
                  <a:lnTo>
                    <a:pt x="22828" y="5482"/>
                  </a:lnTo>
                  <a:lnTo>
                    <a:pt x="22911" y="5294"/>
                  </a:lnTo>
                  <a:lnTo>
                    <a:pt x="22932" y="5169"/>
                  </a:lnTo>
                  <a:lnTo>
                    <a:pt x="23016" y="5085"/>
                  </a:lnTo>
                  <a:lnTo>
                    <a:pt x="23016" y="4980"/>
                  </a:lnTo>
                  <a:lnTo>
                    <a:pt x="23037" y="4876"/>
                  </a:lnTo>
                  <a:lnTo>
                    <a:pt x="23100" y="4646"/>
                  </a:lnTo>
                  <a:lnTo>
                    <a:pt x="23225" y="4562"/>
                  </a:lnTo>
                  <a:lnTo>
                    <a:pt x="23225" y="4436"/>
                  </a:lnTo>
                  <a:lnTo>
                    <a:pt x="23100" y="4436"/>
                  </a:lnTo>
                  <a:lnTo>
                    <a:pt x="23100" y="4353"/>
                  </a:lnTo>
                  <a:lnTo>
                    <a:pt x="23163" y="4269"/>
                  </a:lnTo>
                  <a:lnTo>
                    <a:pt x="23163" y="4039"/>
                  </a:lnTo>
                  <a:lnTo>
                    <a:pt x="23121" y="3976"/>
                  </a:lnTo>
                  <a:lnTo>
                    <a:pt x="23058" y="3850"/>
                  </a:lnTo>
                  <a:lnTo>
                    <a:pt x="23100" y="3809"/>
                  </a:lnTo>
                  <a:lnTo>
                    <a:pt x="23100" y="3662"/>
                  </a:lnTo>
                  <a:lnTo>
                    <a:pt x="23016" y="3662"/>
                  </a:lnTo>
                  <a:lnTo>
                    <a:pt x="22911" y="3537"/>
                  </a:lnTo>
                  <a:lnTo>
                    <a:pt x="22744" y="3599"/>
                  </a:lnTo>
                  <a:lnTo>
                    <a:pt x="22723" y="3725"/>
                  </a:lnTo>
                  <a:lnTo>
                    <a:pt x="22828" y="3809"/>
                  </a:lnTo>
                  <a:lnTo>
                    <a:pt x="22828" y="3913"/>
                  </a:lnTo>
                  <a:lnTo>
                    <a:pt x="22890" y="3976"/>
                  </a:lnTo>
                  <a:lnTo>
                    <a:pt x="22890" y="4060"/>
                  </a:lnTo>
                  <a:lnTo>
                    <a:pt x="22807" y="4060"/>
                  </a:lnTo>
                  <a:lnTo>
                    <a:pt x="22786" y="3955"/>
                  </a:lnTo>
                  <a:lnTo>
                    <a:pt x="22702" y="3955"/>
                  </a:lnTo>
                  <a:lnTo>
                    <a:pt x="22639" y="4081"/>
                  </a:lnTo>
                  <a:lnTo>
                    <a:pt x="22702" y="4122"/>
                  </a:lnTo>
                  <a:lnTo>
                    <a:pt x="22723" y="4227"/>
                  </a:lnTo>
                  <a:lnTo>
                    <a:pt x="22786" y="4353"/>
                  </a:lnTo>
                  <a:lnTo>
                    <a:pt x="22723" y="4394"/>
                  </a:lnTo>
                  <a:lnTo>
                    <a:pt x="22702" y="4353"/>
                  </a:lnTo>
                  <a:lnTo>
                    <a:pt x="22639" y="4290"/>
                  </a:lnTo>
                  <a:lnTo>
                    <a:pt x="22618" y="4436"/>
                  </a:lnTo>
                  <a:lnTo>
                    <a:pt x="22514" y="4353"/>
                  </a:lnTo>
                  <a:lnTo>
                    <a:pt x="22514" y="4248"/>
                  </a:lnTo>
                  <a:lnTo>
                    <a:pt x="22430" y="4248"/>
                  </a:lnTo>
                  <a:lnTo>
                    <a:pt x="22388" y="4353"/>
                  </a:lnTo>
                  <a:lnTo>
                    <a:pt x="22326" y="4332"/>
                  </a:lnTo>
                  <a:lnTo>
                    <a:pt x="22326" y="4185"/>
                  </a:lnTo>
                  <a:lnTo>
                    <a:pt x="22409" y="4122"/>
                  </a:lnTo>
                  <a:lnTo>
                    <a:pt x="22388" y="4081"/>
                  </a:lnTo>
                  <a:lnTo>
                    <a:pt x="22221" y="4143"/>
                  </a:lnTo>
                  <a:lnTo>
                    <a:pt x="22095" y="4269"/>
                  </a:lnTo>
                  <a:lnTo>
                    <a:pt x="22012" y="4143"/>
                  </a:lnTo>
                  <a:lnTo>
                    <a:pt x="21949" y="4143"/>
                  </a:lnTo>
                  <a:lnTo>
                    <a:pt x="21865" y="4227"/>
                  </a:lnTo>
                  <a:lnTo>
                    <a:pt x="21740" y="4227"/>
                  </a:lnTo>
                  <a:lnTo>
                    <a:pt x="21698" y="4164"/>
                  </a:lnTo>
                  <a:lnTo>
                    <a:pt x="21572" y="4185"/>
                  </a:lnTo>
                  <a:lnTo>
                    <a:pt x="21530" y="4143"/>
                  </a:lnTo>
                  <a:lnTo>
                    <a:pt x="21635" y="4060"/>
                  </a:lnTo>
                  <a:lnTo>
                    <a:pt x="21782" y="4039"/>
                  </a:lnTo>
                  <a:lnTo>
                    <a:pt x="21865" y="4060"/>
                  </a:lnTo>
                  <a:lnTo>
                    <a:pt x="21991" y="4039"/>
                  </a:lnTo>
                  <a:lnTo>
                    <a:pt x="21991" y="3955"/>
                  </a:lnTo>
                  <a:lnTo>
                    <a:pt x="22074" y="3934"/>
                  </a:lnTo>
                  <a:lnTo>
                    <a:pt x="22158" y="3955"/>
                  </a:lnTo>
                  <a:lnTo>
                    <a:pt x="22263" y="3850"/>
                  </a:lnTo>
                  <a:lnTo>
                    <a:pt x="22263" y="3746"/>
                  </a:lnTo>
                  <a:lnTo>
                    <a:pt x="22284" y="3662"/>
                  </a:lnTo>
                  <a:lnTo>
                    <a:pt x="22200" y="3599"/>
                  </a:lnTo>
                  <a:lnTo>
                    <a:pt x="22095" y="3411"/>
                  </a:lnTo>
                  <a:lnTo>
                    <a:pt x="21970" y="3348"/>
                  </a:lnTo>
                  <a:lnTo>
                    <a:pt x="21949" y="3285"/>
                  </a:lnTo>
                  <a:lnTo>
                    <a:pt x="21761" y="3118"/>
                  </a:lnTo>
                  <a:lnTo>
                    <a:pt x="21740" y="3076"/>
                  </a:lnTo>
                  <a:lnTo>
                    <a:pt x="21635" y="3076"/>
                  </a:lnTo>
                  <a:lnTo>
                    <a:pt x="21489" y="3139"/>
                  </a:lnTo>
                  <a:lnTo>
                    <a:pt x="21426" y="3139"/>
                  </a:lnTo>
                  <a:lnTo>
                    <a:pt x="21238" y="3327"/>
                  </a:lnTo>
                  <a:lnTo>
                    <a:pt x="21279" y="3390"/>
                  </a:lnTo>
                  <a:lnTo>
                    <a:pt x="21279" y="3453"/>
                  </a:lnTo>
                  <a:lnTo>
                    <a:pt x="21217" y="3495"/>
                  </a:lnTo>
                  <a:lnTo>
                    <a:pt x="21133" y="3516"/>
                  </a:lnTo>
                  <a:lnTo>
                    <a:pt x="21133" y="3453"/>
                  </a:lnTo>
                  <a:lnTo>
                    <a:pt x="21049" y="3495"/>
                  </a:lnTo>
                  <a:lnTo>
                    <a:pt x="20966" y="3432"/>
                  </a:lnTo>
                  <a:lnTo>
                    <a:pt x="20861" y="3432"/>
                  </a:lnTo>
                  <a:lnTo>
                    <a:pt x="20819" y="3495"/>
                  </a:lnTo>
                  <a:lnTo>
                    <a:pt x="20714" y="3495"/>
                  </a:lnTo>
                  <a:lnTo>
                    <a:pt x="20652" y="3432"/>
                  </a:lnTo>
                  <a:lnTo>
                    <a:pt x="20714" y="3390"/>
                  </a:lnTo>
                  <a:lnTo>
                    <a:pt x="20861" y="3348"/>
                  </a:lnTo>
                  <a:lnTo>
                    <a:pt x="20924" y="3244"/>
                  </a:lnTo>
                  <a:lnTo>
                    <a:pt x="21028" y="3223"/>
                  </a:lnTo>
                  <a:lnTo>
                    <a:pt x="21112" y="3244"/>
                  </a:lnTo>
                  <a:lnTo>
                    <a:pt x="21175" y="3139"/>
                  </a:lnTo>
                  <a:lnTo>
                    <a:pt x="21175" y="3013"/>
                  </a:lnTo>
                  <a:lnTo>
                    <a:pt x="21238" y="2972"/>
                  </a:lnTo>
                  <a:lnTo>
                    <a:pt x="21321" y="2972"/>
                  </a:lnTo>
                  <a:lnTo>
                    <a:pt x="21384" y="2804"/>
                  </a:lnTo>
                  <a:lnTo>
                    <a:pt x="21384" y="2616"/>
                  </a:lnTo>
                  <a:lnTo>
                    <a:pt x="21426" y="2553"/>
                  </a:lnTo>
                  <a:lnTo>
                    <a:pt x="21384" y="2449"/>
                  </a:lnTo>
                  <a:lnTo>
                    <a:pt x="21279" y="2449"/>
                  </a:lnTo>
                  <a:lnTo>
                    <a:pt x="21112" y="2490"/>
                  </a:lnTo>
                  <a:lnTo>
                    <a:pt x="20903" y="2553"/>
                  </a:lnTo>
                  <a:lnTo>
                    <a:pt x="20694" y="2616"/>
                  </a:lnTo>
                  <a:lnTo>
                    <a:pt x="20547" y="2658"/>
                  </a:lnTo>
                  <a:cubicBezTo>
                    <a:pt x="20652" y="2616"/>
                    <a:pt x="20798" y="2574"/>
                    <a:pt x="20903" y="2511"/>
                  </a:cubicBezTo>
                  <a:cubicBezTo>
                    <a:pt x="20945" y="2511"/>
                    <a:pt x="21028" y="2490"/>
                    <a:pt x="21070" y="2490"/>
                  </a:cubicBezTo>
                  <a:cubicBezTo>
                    <a:pt x="21217" y="2469"/>
                    <a:pt x="21238" y="2344"/>
                    <a:pt x="21175" y="2239"/>
                  </a:cubicBezTo>
                  <a:lnTo>
                    <a:pt x="21238" y="2177"/>
                  </a:lnTo>
                  <a:lnTo>
                    <a:pt x="21217" y="2072"/>
                  </a:lnTo>
                  <a:lnTo>
                    <a:pt x="21217" y="1967"/>
                  </a:lnTo>
                  <a:lnTo>
                    <a:pt x="21154" y="1884"/>
                  </a:lnTo>
                  <a:lnTo>
                    <a:pt x="21217" y="1842"/>
                  </a:lnTo>
                  <a:lnTo>
                    <a:pt x="21217" y="1674"/>
                  </a:lnTo>
                  <a:lnTo>
                    <a:pt x="21133" y="1507"/>
                  </a:lnTo>
                  <a:lnTo>
                    <a:pt x="21175" y="1402"/>
                  </a:lnTo>
                  <a:lnTo>
                    <a:pt x="21154" y="1109"/>
                  </a:lnTo>
                  <a:lnTo>
                    <a:pt x="20945" y="879"/>
                  </a:lnTo>
                  <a:lnTo>
                    <a:pt x="20924" y="775"/>
                  </a:lnTo>
                  <a:lnTo>
                    <a:pt x="20840" y="733"/>
                  </a:lnTo>
                  <a:lnTo>
                    <a:pt x="20694" y="796"/>
                  </a:lnTo>
                  <a:lnTo>
                    <a:pt x="20526" y="775"/>
                  </a:lnTo>
                  <a:lnTo>
                    <a:pt x="20442" y="837"/>
                  </a:lnTo>
                  <a:lnTo>
                    <a:pt x="20442" y="984"/>
                  </a:lnTo>
                  <a:lnTo>
                    <a:pt x="20212" y="1109"/>
                  </a:lnTo>
                  <a:lnTo>
                    <a:pt x="20212" y="1047"/>
                  </a:lnTo>
                  <a:lnTo>
                    <a:pt x="20380" y="900"/>
                  </a:lnTo>
                  <a:lnTo>
                    <a:pt x="20422" y="754"/>
                  </a:lnTo>
                  <a:lnTo>
                    <a:pt x="20317" y="670"/>
                  </a:lnTo>
                  <a:lnTo>
                    <a:pt x="20212" y="712"/>
                  </a:lnTo>
                  <a:lnTo>
                    <a:pt x="20129" y="733"/>
                  </a:lnTo>
                  <a:lnTo>
                    <a:pt x="20212" y="670"/>
                  </a:lnTo>
                  <a:lnTo>
                    <a:pt x="20191" y="586"/>
                  </a:lnTo>
                  <a:lnTo>
                    <a:pt x="19898" y="419"/>
                  </a:lnTo>
                  <a:lnTo>
                    <a:pt x="19815" y="293"/>
                  </a:lnTo>
                  <a:lnTo>
                    <a:pt x="19752" y="252"/>
                  </a:lnTo>
                  <a:lnTo>
                    <a:pt x="19773" y="105"/>
                  </a:lnTo>
                  <a:lnTo>
                    <a:pt x="19459"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sp>
        <p:nvSpPr>
          <p:cNvPr id="170" name="Oval 169">
            <a:extLst>
              <a:ext uri="{FF2B5EF4-FFF2-40B4-BE49-F238E27FC236}">
                <a16:creationId xmlns:a16="http://schemas.microsoft.com/office/drawing/2014/main" id="{E84F2069-6E26-A915-7F2B-8C3B6DA26764}"/>
              </a:ext>
            </a:extLst>
          </p:cNvPr>
          <p:cNvSpPr/>
          <p:nvPr/>
        </p:nvSpPr>
        <p:spPr>
          <a:xfrm>
            <a:off x="10089139" y="4231327"/>
            <a:ext cx="38363" cy="49010"/>
          </a:xfrm>
          <a:prstGeom prst="ellipse">
            <a:avLst/>
          </a:prstGeom>
          <a:solidFill>
            <a:schemeClr val="accent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9" name="Google Shape;10488;p32">
            <a:extLst>
              <a:ext uri="{FF2B5EF4-FFF2-40B4-BE49-F238E27FC236}">
                <a16:creationId xmlns:a16="http://schemas.microsoft.com/office/drawing/2014/main" id="{C420CB39-5048-568D-6562-02B5BEA0F230}"/>
              </a:ext>
            </a:extLst>
          </p:cNvPr>
          <p:cNvSpPr/>
          <p:nvPr/>
        </p:nvSpPr>
        <p:spPr>
          <a:xfrm rot="3069514">
            <a:off x="10345070" y="3730310"/>
            <a:ext cx="336727" cy="436430"/>
          </a:xfrm>
          <a:custGeom>
            <a:avLst/>
            <a:gdLst/>
            <a:ahLst/>
            <a:cxnLst/>
            <a:rect l="l" t="t" r="r" b="b"/>
            <a:pathLst>
              <a:path w="4604" h="8036" extrusionOk="0">
                <a:moveTo>
                  <a:pt x="586" y="0"/>
                </a:moveTo>
                <a:lnTo>
                  <a:pt x="440" y="63"/>
                </a:lnTo>
                <a:lnTo>
                  <a:pt x="419" y="189"/>
                </a:lnTo>
                <a:lnTo>
                  <a:pt x="314" y="419"/>
                </a:lnTo>
                <a:lnTo>
                  <a:pt x="335" y="565"/>
                </a:lnTo>
                <a:lnTo>
                  <a:pt x="335" y="795"/>
                </a:lnTo>
                <a:lnTo>
                  <a:pt x="251" y="1088"/>
                </a:lnTo>
                <a:lnTo>
                  <a:pt x="210" y="1214"/>
                </a:lnTo>
                <a:lnTo>
                  <a:pt x="272" y="1402"/>
                </a:lnTo>
                <a:lnTo>
                  <a:pt x="272" y="1465"/>
                </a:lnTo>
                <a:lnTo>
                  <a:pt x="210" y="1528"/>
                </a:lnTo>
                <a:lnTo>
                  <a:pt x="105" y="1507"/>
                </a:lnTo>
                <a:lnTo>
                  <a:pt x="21" y="1402"/>
                </a:lnTo>
                <a:lnTo>
                  <a:pt x="0" y="1528"/>
                </a:lnTo>
                <a:lnTo>
                  <a:pt x="21" y="1653"/>
                </a:lnTo>
                <a:lnTo>
                  <a:pt x="105" y="1653"/>
                </a:lnTo>
                <a:lnTo>
                  <a:pt x="126" y="1716"/>
                </a:lnTo>
                <a:lnTo>
                  <a:pt x="63" y="1779"/>
                </a:lnTo>
                <a:lnTo>
                  <a:pt x="126" y="1946"/>
                </a:lnTo>
                <a:lnTo>
                  <a:pt x="210" y="2093"/>
                </a:lnTo>
                <a:lnTo>
                  <a:pt x="210" y="2302"/>
                </a:lnTo>
                <a:lnTo>
                  <a:pt x="251" y="2344"/>
                </a:lnTo>
                <a:lnTo>
                  <a:pt x="314" y="2302"/>
                </a:lnTo>
                <a:lnTo>
                  <a:pt x="356" y="2344"/>
                </a:lnTo>
                <a:lnTo>
                  <a:pt x="356" y="2448"/>
                </a:lnTo>
                <a:lnTo>
                  <a:pt x="461" y="2595"/>
                </a:lnTo>
                <a:lnTo>
                  <a:pt x="544" y="2595"/>
                </a:lnTo>
                <a:lnTo>
                  <a:pt x="628" y="2511"/>
                </a:lnTo>
                <a:lnTo>
                  <a:pt x="565" y="2448"/>
                </a:lnTo>
                <a:lnTo>
                  <a:pt x="565" y="2365"/>
                </a:lnTo>
                <a:lnTo>
                  <a:pt x="691" y="2365"/>
                </a:lnTo>
                <a:lnTo>
                  <a:pt x="795" y="2448"/>
                </a:lnTo>
                <a:lnTo>
                  <a:pt x="670" y="2595"/>
                </a:lnTo>
                <a:lnTo>
                  <a:pt x="628" y="2679"/>
                </a:lnTo>
                <a:lnTo>
                  <a:pt x="628" y="2762"/>
                </a:lnTo>
                <a:lnTo>
                  <a:pt x="628" y="2888"/>
                </a:lnTo>
                <a:lnTo>
                  <a:pt x="691" y="3013"/>
                </a:lnTo>
                <a:lnTo>
                  <a:pt x="733" y="2909"/>
                </a:lnTo>
                <a:lnTo>
                  <a:pt x="795" y="2888"/>
                </a:lnTo>
                <a:lnTo>
                  <a:pt x="858" y="2992"/>
                </a:lnTo>
                <a:lnTo>
                  <a:pt x="795" y="3097"/>
                </a:lnTo>
                <a:lnTo>
                  <a:pt x="795" y="3097"/>
                </a:lnTo>
                <a:lnTo>
                  <a:pt x="879" y="3076"/>
                </a:lnTo>
                <a:lnTo>
                  <a:pt x="963" y="3013"/>
                </a:lnTo>
                <a:cubicBezTo>
                  <a:pt x="963" y="3097"/>
                  <a:pt x="963" y="3181"/>
                  <a:pt x="984" y="3244"/>
                </a:cubicBezTo>
                <a:lnTo>
                  <a:pt x="900" y="3181"/>
                </a:lnTo>
                <a:lnTo>
                  <a:pt x="775" y="3202"/>
                </a:lnTo>
                <a:lnTo>
                  <a:pt x="649" y="3139"/>
                </a:lnTo>
                <a:lnTo>
                  <a:pt x="544" y="3202"/>
                </a:lnTo>
                <a:lnTo>
                  <a:pt x="565" y="3244"/>
                </a:lnTo>
                <a:lnTo>
                  <a:pt x="649" y="3244"/>
                </a:lnTo>
                <a:lnTo>
                  <a:pt x="670" y="3390"/>
                </a:lnTo>
                <a:lnTo>
                  <a:pt x="754" y="3411"/>
                </a:lnTo>
                <a:lnTo>
                  <a:pt x="816" y="3516"/>
                </a:lnTo>
                <a:lnTo>
                  <a:pt x="816" y="3704"/>
                </a:lnTo>
                <a:lnTo>
                  <a:pt x="900" y="3746"/>
                </a:lnTo>
                <a:lnTo>
                  <a:pt x="900" y="3850"/>
                </a:lnTo>
                <a:lnTo>
                  <a:pt x="1005" y="3976"/>
                </a:lnTo>
                <a:lnTo>
                  <a:pt x="1109" y="4018"/>
                </a:lnTo>
                <a:lnTo>
                  <a:pt x="1214" y="3934"/>
                </a:lnTo>
                <a:lnTo>
                  <a:pt x="1214" y="3850"/>
                </a:lnTo>
                <a:lnTo>
                  <a:pt x="1277" y="3829"/>
                </a:lnTo>
                <a:lnTo>
                  <a:pt x="1277" y="3725"/>
                </a:lnTo>
                <a:lnTo>
                  <a:pt x="1214" y="3641"/>
                </a:lnTo>
                <a:lnTo>
                  <a:pt x="1277" y="3557"/>
                </a:lnTo>
                <a:lnTo>
                  <a:pt x="1277" y="3453"/>
                </a:lnTo>
                <a:lnTo>
                  <a:pt x="1172" y="3411"/>
                </a:lnTo>
                <a:lnTo>
                  <a:pt x="1109" y="3348"/>
                </a:lnTo>
                <a:cubicBezTo>
                  <a:pt x="1130" y="3306"/>
                  <a:pt x="1130" y="3223"/>
                  <a:pt x="1130" y="3181"/>
                </a:cubicBezTo>
                <a:lnTo>
                  <a:pt x="1235" y="3097"/>
                </a:lnTo>
                <a:lnTo>
                  <a:pt x="1214" y="3013"/>
                </a:lnTo>
                <a:lnTo>
                  <a:pt x="1277" y="2930"/>
                </a:lnTo>
                <a:lnTo>
                  <a:pt x="1402" y="2930"/>
                </a:lnTo>
                <a:lnTo>
                  <a:pt x="1632" y="3034"/>
                </a:lnTo>
                <a:lnTo>
                  <a:pt x="1695" y="3118"/>
                </a:lnTo>
                <a:lnTo>
                  <a:pt x="1821" y="3202"/>
                </a:lnTo>
                <a:lnTo>
                  <a:pt x="1904" y="3327"/>
                </a:lnTo>
                <a:lnTo>
                  <a:pt x="1863" y="3306"/>
                </a:lnTo>
                <a:cubicBezTo>
                  <a:pt x="1800" y="3264"/>
                  <a:pt x="1716" y="3264"/>
                  <a:pt x="1632" y="3264"/>
                </a:cubicBezTo>
                <a:lnTo>
                  <a:pt x="1653" y="3244"/>
                </a:lnTo>
                <a:lnTo>
                  <a:pt x="1611" y="3139"/>
                </a:lnTo>
                <a:lnTo>
                  <a:pt x="1507" y="3097"/>
                </a:lnTo>
                <a:lnTo>
                  <a:pt x="1444" y="3181"/>
                </a:lnTo>
                <a:lnTo>
                  <a:pt x="1486" y="3244"/>
                </a:lnTo>
                <a:lnTo>
                  <a:pt x="1528" y="3285"/>
                </a:lnTo>
                <a:cubicBezTo>
                  <a:pt x="1507" y="3285"/>
                  <a:pt x="1486" y="3306"/>
                  <a:pt x="1444" y="3306"/>
                </a:cubicBezTo>
                <a:lnTo>
                  <a:pt x="1444" y="3327"/>
                </a:lnTo>
                <a:lnTo>
                  <a:pt x="1591" y="3327"/>
                </a:lnTo>
                <a:lnTo>
                  <a:pt x="1611" y="3348"/>
                </a:lnTo>
                <a:lnTo>
                  <a:pt x="1611" y="3327"/>
                </a:lnTo>
                <a:cubicBezTo>
                  <a:pt x="1695" y="3327"/>
                  <a:pt x="1758" y="3348"/>
                  <a:pt x="1842" y="3390"/>
                </a:cubicBezTo>
                <a:cubicBezTo>
                  <a:pt x="1850" y="3393"/>
                  <a:pt x="1858" y="3394"/>
                  <a:pt x="1866" y="3394"/>
                </a:cubicBezTo>
                <a:cubicBezTo>
                  <a:pt x="1915" y="3394"/>
                  <a:pt x="1946" y="3342"/>
                  <a:pt x="1946" y="3306"/>
                </a:cubicBezTo>
                <a:lnTo>
                  <a:pt x="1967" y="3327"/>
                </a:lnTo>
                <a:lnTo>
                  <a:pt x="2030" y="3327"/>
                </a:lnTo>
                <a:lnTo>
                  <a:pt x="2009" y="3139"/>
                </a:lnTo>
                <a:lnTo>
                  <a:pt x="1863" y="2930"/>
                </a:lnTo>
                <a:lnTo>
                  <a:pt x="1904" y="2888"/>
                </a:lnTo>
                <a:lnTo>
                  <a:pt x="1946" y="2888"/>
                </a:lnTo>
                <a:lnTo>
                  <a:pt x="2030" y="2971"/>
                </a:lnTo>
                <a:lnTo>
                  <a:pt x="2114" y="2992"/>
                </a:lnTo>
                <a:lnTo>
                  <a:pt x="2176" y="3118"/>
                </a:lnTo>
                <a:lnTo>
                  <a:pt x="2344" y="3181"/>
                </a:lnTo>
                <a:lnTo>
                  <a:pt x="2386" y="3285"/>
                </a:lnTo>
                <a:lnTo>
                  <a:pt x="2386" y="3411"/>
                </a:lnTo>
                <a:lnTo>
                  <a:pt x="2469" y="3432"/>
                </a:lnTo>
                <a:lnTo>
                  <a:pt x="2595" y="3599"/>
                </a:lnTo>
                <a:lnTo>
                  <a:pt x="2699" y="3557"/>
                </a:lnTo>
                <a:lnTo>
                  <a:pt x="2699" y="3516"/>
                </a:lnTo>
                <a:lnTo>
                  <a:pt x="2804" y="3536"/>
                </a:lnTo>
                <a:lnTo>
                  <a:pt x="2804" y="3599"/>
                </a:lnTo>
                <a:lnTo>
                  <a:pt x="2741" y="3641"/>
                </a:lnTo>
                <a:cubicBezTo>
                  <a:pt x="2741" y="3641"/>
                  <a:pt x="2699" y="3641"/>
                  <a:pt x="2699" y="3662"/>
                </a:cubicBezTo>
                <a:cubicBezTo>
                  <a:pt x="2783" y="3913"/>
                  <a:pt x="2992" y="4060"/>
                  <a:pt x="3223" y="4122"/>
                </a:cubicBezTo>
                <a:lnTo>
                  <a:pt x="3285" y="4122"/>
                </a:lnTo>
                <a:lnTo>
                  <a:pt x="3411" y="4269"/>
                </a:lnTo>
                <a:lnTo>
                  <a:pt x="3432" y="4290"/>
                </a:lnTo>
                <a:lnTo>
                  <a:pt x="3432" y="4332"/>
                </a:lnTo>
                <a:cubicBezTo>
                  <a:pt x="3432" y="4352"/>
                  <a:pt x="3411" y="4394"/>
                  <a:pt x="3411" y="4436"/>
                </a:cubicBezTo>
                <a:lnTo>
                  <a:pt x="3411" y="4436"/>
                </a:lnTo>
                <a:cubicBezTo>
                  <a:pt x="3411" y="4436"/>
                  <a:pt x="3411" y="4394"/>
                  <a:pt x="3453" y="4394"/>
                </a:cubicBezTo>
                <a:lnTo>
                  <a:pt x="3495" y="4436"/>
                </a:lnTo>
                <a:lnTo>
                  <a:pt x="3599" y="4478"/>
                </a:lnTo>
                <a:lnTo>
                  <a:pt x="3620" y="4562"/>
                </a:lnTo>
                <a:lnTo>
                  <a:pt x="3808" y="4562"/>
                </a:lnTo>
                <a:lnTo>
                  <a:pt x="3829" y="4583"/>
                </a:lnTo>
                <a:lnTo>
                  <a:pt x="3871" y="4562"/>
                </a:lnTo>
                <a:lnTo>
                  <a:pt x="3913" y="4583"/>
                </a:lnTo>
                <a:lnTo>
                  <a:pt x="3871" y="4499"/>
                </a:lnTo>
                <a:lnTo>
                  <a:pt x="3829" y="4394"/>
                </a:lnTo>
                <a:lnTo>
                  <a:pt x="3788" y="4352"/>
                </a:lnTo>
                <a:lnTo>
                  <a:pt x="3788" y="4185"/>
                </a:lnTo>
                <a:lnTo>
                  <a:pt x="3767" y="3976"/>
                </a:lnTo>
                <a:lnTo>
                  <a:pt x="3767" y="3934"/>
                </a:lnTo>
                <a:lnTo>
                  <a:pt x="3704" y="3913"/>
                </a:lnTo>
                <a:lnTo>
                  <a:pt x="3599" y="3767"/>
                </a:lnTo>
                <a:lnTo>
                  <a:pt x="3557" y="3662"/>
                </a:lnTo>
                <a:lnTo>
                  <a:pt x="3474" y="3662"/>
                </a:lnTo>
                <a:lnTo>
                  <a:pt x="3453" y="3704"/>
                </a:lnTo>
                <a:lnTo>
                  <a:pt x="3390" y="3662"/>
                </a:lnTo>
                <a:lnTo>
                  <a:pt x="3348" y="3662"/>
                </a:lnTo>
                <a:lnTo>
                  <a:pt x="3285" y="3725"/>
                </a:lnTo>
                <a:lnTo>
                  <a:pt x="3097" y="3725"/>
                </a:lnTo>
                <a:lnTo>
                  <a:pt x="3055" y="3704"/>
                </a:lnTo>
                <a:lnTo>
                  <a:pt x="3055" y="3767"/>
                </a:lnTo>
                <a:lnTo>
                  <a:pt x="3055" y="3808"/>
                </a:lnTo>
                <a:cubicBezTo>
                  <a:pt x="2992" y="3767"/>
                  <a:pt x="2972" y="3746"/>
                  <a:pt x="2930" y="3725"/>
                </a:cubicBezTo>
                <a:lnTo>
                  <a:pt x="2951" y="3620"/>
                </a:lnTo>
                <a:lnTo>
                  <a:pt x="2951" y="3536"/>
                </a:lnTo>
                <a:lnTo>
                  <a:pt x="2992" y="3495"/>
                </a:lnTo>
                <a:lnTo>
                  <a:pt x="2951" y="3432"/>
                </a:lnTo>
                <a:lnTo>
                  <a:pt x="2846" y="3432"/>
                </a:lnTo>
                <a:lnTo>
                  <a:pt x="2762" y="3390"/>
                </a:lnTo>
                <a:lnTo>
                  <a:pt x="2658" y="3390"/>
                </a:lnTo>
                <a:lnTo>
                  <a:pt x="2658" y="3306"/>
                </a:lnTo>
                <a:lnTo>
                  <a:pt x="2574" y="3097"/>
                </a:lnTo>
                <a:lnTo>
                  <a:pt x="2553" y="2992"/>
                </a:lnTo>
                <a:lnTo>
                  <a:pt x="2616" y="2971"/>
                </a:lnTo>
                <a:lnTo>
                  <a:pt x="2658" y="2992"/>
                </a:lnTo>
                <a:lnTo>
                  <a:pt x="2741" y="2992"/>
                </a:lnTo>
                <a:lnTo>
                  <a:pt x="2720" y="2971"/>
                </a:lnTo>
                <a:lnTo>
                  <a:pt x="2616" y="2888"/>
                </a:lnTo>
                <a:lnTo>
                  <a:pt x="2469" y="2888"/>
                </a:lnTo>
                <a:lnTo>
                  <a:pt x="2427" y="2783"/>
                </a:lnTo>
                <a:lnTo>
                  <a:pt x="2365" y="2825"/>
                </a:lnTo>
                <a:lnTo>
                  <a:pt x="2365" y="2930"/>
                </a:lnTo>
                <a:lnTo>
                  <a:pt x="2302" y="2992"/>
                </a:lnTo>
                <a:lnTo>
                  <a:pt x="2239" y="2930"/>
                </a:lnTo>
                <a:lnTo>
                  <a:pt x="2260" y="2804"/>
                </a:lnTo>
                <a:lnTo>
                  <a:pt x="2197" y="2679"/>
                </a:lnTo>
                <a:lnTo>
                  <a:pt x="2009" y="2574"/>
                </a:lnTo>
                <a:lnTo>
                  <a:pt x="1904" y="2574"/>
                </a:lnTo>
                <a:lnTo>
                  <a:pt x="1737" y="2699"/>
                </a:lnTo>
                <a:lnTo>
                  <a:pt x="1716" y="2783"/>
                </a:lnTo>
                <a:lnTo>
                  <a:pt x="1632" y="2804"/>
                </a:lnTo>
                <a:lnTo>
                  <a:pt x="1507" y="2762"/>
                </a:lnTo>
                <a:lnTo>
                  <a:pt x="1465" y="2658"/>
                </a:lnTo>
                <a:lnTo>
                  <a:pt x="1381" y="2574"/>
                </a:lnTo>
                <a:lnTo>
                  <a:pt x="1381" y="2448"/>
                </a:lnTo>
                <a:lnTo>
                  <a:pt x="1423" y="2365"/>
                </a:lnTo>
                <a:lnTo>
                  <a:pt x="1360" y="2281"/>
                </a:lnTo>
                <a:lnTo>
                  <a:pt x="1088" y="2239"/>
                </a:lnTo>
                <a:lnTo>
                  <a:pt x="1026" y="2176"/>
                </a:lnTo>
                <a:lnTo>
                  <a:pt x="1067" y="2051"/>
                </a:lnTo>
                <a:lnTo>
                  <a:pt x="1109" y="1967"/>
                </a:lnTo>
                <a:lnTo>
                  <a:pt x="1109" y="1842"/>
                </a:lnTo>
                <a:lnTo>
                  <a:pt x="1172" y="1737"/>
                </a:lnTo>
                <a:lnTo>
                  <a:pt x="1360" y="1549"/>
                </a:lnTo>
                <a:lnTo>
                  <a:pt x="1423" y="1507"/>
                </a:lnTo>
                <a:lnTo>
                  <a:pt x="1402" y="1570"/>
                </a:lnTo>
                <a:lnTo>
                  <a:pt x="1402" y="1632"/>
                </a:lnTo>
                <a:lnTo>
                  <a:pt x="1507" y="1465"/>
                </a:lnTo>
                <a:lnTo>
                  <a:pt x="1486" y="1339"/>
                </a:lnTo>
                <a:lnTo>
                  <a:pt x="1549" y="1193"/>
                </a:lnTo>
                <a:lnTo>
                  <a:pt x="1611" y="921"/>
                </a:lnTo>
                <a:lnTo>
                  <a:pt x="1549" y="837"/>
                </a:lnTo>
                <a:lnTo>
                  <a:pt x="1528" y="691"/>
                </a:lnTo>
                <a:lnTo>
                  <a:pt x="1465" y="649"/>
                </a:lnTo>
                <a:lnTo>
                  <a:pt x="1360" y="482"/>
                </a:lnTo>
                <a:lnTo>
                  <a:pt x="1381" y="251"/>
                </a:lnTo>
                <a:lnTo>
                  <a:pt x="1381" y="189"/>
                </a:lnTo>
                <a:lnTo>
                  <a:pt x="1381" y="105"/>
                </a:lnTo>
                <a:lnTo>
                  <a:pt x="1298" y="0"/>
                </a:lnTo>
                <a:lnTo>
                  <a:pt x="1256" y="42"/>
                </a:lnTo>
                <a:lnTo>
                  <a:pt x="1256" y="84"/>
                </a:lnTo>
                <a:lnTo>
                  <a:pt x="1172" y="168"/>
                </a:lnTo>
                <a:lnTo>
                  <a:pt x="1005" y="168"/>
                </a:lnTo>
                <a:lnTo>
                  <a:pt x="984" y="210"/>
                </a:lnTo>
                <a:lnTo>
                  <a:pt x="900" y="168"/>
                </a:lnTo>
                <a:lnTo>
                  <a:pt x="795" y="63"/>
                </a:lnTo>
                <a:lnTo>
                  <a:pt x="586" y="0"/>
                </a:lnTo>
                <a:close/>
                <a:moveTo>
                  <a:pt x="1842" y="4060"/>
                </a:moveTo>
                <a:lnTo>
                  <a:pt x="1716" y="4080"/>
                </a:lnTo>
                <a:lnTo>
                  <a:pt x="1695" y="4164"/>
                </a:lnTo>
                <a:lnTo>
                  <a:pt x="1821" y="4227"/>
                </a:lnTo>
                <a:lnTo>
                  <a:pt x="1883" y="4248"/>
                </a:lnTo>
                <a:lnTo>
                  <a:pt x="1883" y="4352"/>
                </a:lnTo>
                <a:lnTo>
                  <a:pt x="1842" y="4457"/>
                </a:lnTo>
                <a:lnTo>
                  <a:pt x="1842" y="4666"/>
                </a:lnTo>
                <a:lnTo>
                  <a:pt x="1800" y="4792"/>
                </a:lnTo>
                <a:lnTo>
                  <a:pt x="1842" y="4980"/>
                </a:lnTo>
                <a:lnTo>
                  <a:pt x="1904" y="4959"/>
                </a:lnTo>
                <a:lnTo>
                  <a:pt x="1925" y="4896"/>
                </a:lnTo>
                <a:lnTo>
                  <a:pt x="2051" y="4813"/>
                </a:lnTo>
                <a:cubicBezTo>
                  <a:pt x="2093" y="4813"/>
                  <a:pt x="2114" y="4855"/>
                  <a:pt x="2135" y="4855"/>
                </a:cubicBezTo>
                <a:lnTo>
                  <a:pt x="2114" y="4959"/>
                </a:lnTo>
                <a:lnTo>
                  <a:pt x="2197" y="5001"/>
                </a:lnTo>
                <a:lnTo>
                  <a:pt x="2260" y="4917"/>
                </a:lnTo>
                <a:cubicBezTo>
                  <a:pt x="2323" y="4959"/>
                  <a:pt x="2344" y="5001"/>
                  <a:pt x="2407" y="5022"/>
                </a:cubicBezTo>
                <a:lnTo>
                  <a:pt x="2407" y="5106"/>
                </a:lnTo>
                <a:lnTo>
                  <a:pt x="2344" y="5231"/>
                </a:lnTo>
                <a:lnTo>
                  <a:pt x="2155" y="5294"/>
                </a:lnTo>
                <a:lnTo>
                  <a:pt x="2114" y="5378"/>
                </a:lnTo>
                <a:lnTo>
                  <a:pt x="2135" y="5545"/>
                </a:lnTo>
                <a:lnTo>
                  <a:pt x="2218" y="5545"/>
                </a:lnTo>
                <a:lnTo>
                  <a:pt x="2344" y="5629"/>
                </a:lnTo>
                <a:lnTo>
                  <a:pt x="2448" y="5629"/>
                </a:lnTo>
                <a:lnTo>
                  <a:pt x="2448" y="5754"/>
                </a:lnTo>
                <a:lnTo>
                  <a:pt x="2532" y="5817"/>
                </a:lnTo>
                <a:lnTo>
                  <a:pt x="2637" y="5754"/>
                </a:lnTo>
                <a:lnTo>
                  <a:pt x="2637" y="5650"/>
                </a:lnTo>
                <a:lnTo>
                  <a:pt x="2574" y="5587"/>
                </a:lnTo>
                <a:cubicBezTo>
                  <a:pt x="2616" y="5545"/>
                  <a:pt x="2637" y="5545"/>
                  <a:pt x="2658" y="5524"/>
                </a:cubicBezTo>
                <a:lnTo>
                  <a:pt x="2658" y="5503"/>
                </a:lnTo>
                <a:lnTo>
                  <a:pt x="2679" y="5587"/>
                </a:lnTo>
                <a:lnTo>
                  <a:pt x="2762" y="5482"/>
                </a:lnTo>
                <a:lnTo>
                  <a:pt x="2804" y="5231"/>
                </a:lnTo>
                <a:lnTo>
                  <a:pt x="2972" y="5064"/>
                </a:lnTo>
                <a:lnTo>
                  <a:pt x="2992" y="4959"/>
                </a:lnTo>
                <a:lnTo>
                  <a:pt x="2972" y="4855"/>
                </a:lnTo>
                <a:lnTo>
                  <a:pt x="3034" y="4771"/>
                </a:lnTo>
                <a:lnTo>
                  <a:pt x="3034" y="4750"/>
                </a:lnTo>
                <a:cubicBezTo>
                  <a:pt x="3087" y="4760"/>
                  <a:pt x="3128" y="4766"/>
                  <a:pt x="3170" y="4766"/>
                </a:cubicBezTo>
                <a:cubicBezTo>
                  <a:pt x="3212" y="4766"/>
                  <a:pt x="3254" y="4760"/>
                  <a:pt x="3306" y="4750"/>
                </a:cubicBezTo>
                <a:cubicBezTo>
                  <a:pt x="3348" y="4750"/>
                  <a:pt x="3369" y="4708"/>
                  <a:pt x="3369" y="4687"/>
                </a:cubicBezTo>
                <a:lnTo>
                  <a:pt x="3411" y="4750"/>
                </a:lnTo>
                <a:lnTo>
                  <a:pt x="3411" y="4896"/>
                </a:lnTo>
                <a:lnTo>
                  <a:pt x="3411" y="4917"/>
                </a:lnTo>
                <a:cubicBezTo>
                  <a:pt x="3390" y="4959"/>
                  <a:pt x="3390" y="4980"/>
                  <a:pt x="3411" y="4980"/>
                </a:cubicBezTo>
                <a:cubicBezTo>
                  <a:pt x="3453" y="5001"/>
                  <a:pt x="3453" y="5022"/>
                  <a:pt x="3474" y="5085"/>
                </a:cubicBezTo>
                <a:lnTo>
                  <a:pt x="3474" y="5189"/>
                </a:lnTo>
                <a:lnTo>
                  <a:pt x="3557" y="5231"/>
                </a:lnTo>
                <a:cubicBezTo>
                  <a:pt x="3599" y="5336"/>
                  <a:pt x="3683" y="5482"/>
                  <a:pt x="3704" y="5608"/>
                </a:cubicBezTo>
                <a:cubicBezTo>
                  <a:pt x="3716" y="5632"/>
                  <a:pt x="3750" y="5643"/>
                  <a:pt x="3780" y="5643"/>
                </a:cubicBezTo>
                <a:cubicBezTo>
                  <a:pt x="3801" y="5643"/>
                  <a:pt x="3821" y="5637"/>
                  <a:pt x="3829" y="5629"/>
                </a:cubicBezTo>
                <a:lnTo>
                  <a:pt x="3871" y="5754"/>
                </a:lnTo>
                <a:lnTo>
                  <a:pt x="3871" y="5838"/>
                </a:lnTo>
                <a:lnTo>
                  <a:pt x="3788" y="5733"/>
                </a:lnTo>
                <a:lnTo>
                  <a:pt x="3725" y="5733"/>
                </a:lnTo>
                <a:lnTo>
                  <a:pt x="3725" y="5901"/>
                </a:lnTo>
                <a:lnTo>
                  <a:pt x="3704" y="5943"/>
                </a:lnTo>
                <a:lnTo>
                  <a:pt x="3620" y="5901"/>
                </a:lnTo>
                <a:lnTo>
                  <a:pt x="3495" y="5838"/>
                </a:lnTo>
                <a:lnTo>
                  <a:pt x="3453" y="6068"/>
                </a:lnTo>
                <a:lnTo>
                  <a:pt x="3495" y="6110"/>
                </a:lnTo>
                <a:lnTo>
                  <a:pt x="3495" y="6173"/>
                </a:lnTo>
                <a:lnTo>
                  <a:pt x="3411" y="6215"/>
                </a:lnTo>
                <a:lnTo>
                  <a:pt x="3369" y="6068"/>
                </a:lnTo>
                <a:lnTo>
                  <a:pt x="3244" y="6131"/>
                </a:lnTo>
                <a:lnTo>
                  <a:pt x="3181" y="6340"/>
                </a:lnTo>
                <a:lnTo>
                  <a:pt x="3055" y="6424"/>
                </a:lnTo>
                <a:lnTo>
                  <a:pt x="2951" y="6445"/>
                </a:lnTo>
                <a:lnTo>
                  <a:pt x="2846" y="6549"/>
                </a:lnTo>
                <a:lnTo>
                  <a:pt x="2972" y="6361"/>
                </a:lnTo>
                <a:lnTo>
                  <a:pt x="2972" y="6173"/>
                </a:lnTo>
                <a:lnTo>
                  <a:pt x="2825" y="6047"/>
                </a:lnTo>
                <a:lnTo>
                  <a:pt x="2741" y="6047"/>
                </a:lnTo>
                <a:lnTo>
                  <a:pt x="2658" y="6152"/>
                </a:lnTo>
                <a:lnTo>
                  <a:pt x="2532" y="6215"/>
                </a:lnTo>
                <a:lnTo>
                  <a:pt x="2469" y="6319"/>
                </a:lnTo>
                <a:lnTo>
                  <a:pt x="2532" y="6424"/>
                </a:lnTo>
                <a:lnTo>
                  <a:pt x="2365" y="6445"/>
                </a:lnTo>
                <a:lnTo>
                  <a:pt x="2260" y="6424"/>
                </a:lnTo>
                <a:lnTo>
                  <a:pt x="2197" y="6487"/>
                </a:lnTo>
                <a:lnTo>
                  <a:pt x="2093" y="6529"/>
                </a:lnTo>
                <a:lnTo>
                  <a:pt x="1988" y="6654"/>
                </a:lnTo>
                <a:lnTo>
                  <a:pt x="2009" y="6738"/>
                </a:lnTo>
                <a:lnTo>
                  <a:pt x="1988" y="6884"/>
                </a:lnTo>
                <a:lnTo>
                  <a:pt x="1904" y="7052"/>
                </a:lnTo>
                <a:lnTo>
                  <a:pt x="2030" y="7177"/>
                </a:lnTo>
                <a:lnTo>
                  <a:pt x="2093" y="7093"/>
                </a:lnTo>
                <a:lnTo>
                  <a:pt x="2155" y="6863"/>
                </a:lnTo>
                <a:lnTo>
                  <a:pt x="2239" y="6801"/>
                </a:lnTo>
                <a:lnTo>
                  <a:pt x="2302" y="6675"/>
                </a:lnTo>
                <a:lnTo>
                  <a:pt x="2344" y="6654"/>
                </a:lnTo>
                <a:lnTo>
                  <a:pt x="2427" y="6738"/>
                </a:lnTo>
                <a:lnTo>
                  <a:pt x="2407" y="6863"/>
                </a:lnTo>
                <a:lnTo>
                  <a:pt x="2427" y="6884"/>
                </a:lnTo>
                <a:lnTo>
                  <a:pt x="2469" y="6863"/>
                </a:lnTo>
                <a:lnTo>
                  <a:pt x="2532" y="6884"/>
                </a:lnTo>
                <a:lnTo>
                  <a:pt x="2532" y="6780"/>
                </a:lnTo>
                <a:lnTo>
                  <a:pt x="2574" y="6759"/>
                </a:lnTo>
                <a:lnTo>
                  <a:pt x="2637" y="6780"/>
                </a:lnTo>
                <a:lnTo>
                  <a:pt x="2616" y="6863"/>
                </a:lnTo>
                <a:lnTo>
                  <a:pt x="2658" y="6863"/>
                </a:lnTo>
                <a:lnTo>
                  <a:pt x="2762" y="6947"/>
                </a:lnTo>
                <a:lnTo>
                  <a:pt x="2825" y="6947"/>
                </a:lnTo>
                <a:lnTo>
                  <a:pt x="2762" y="6863"/>
                </a:lnTo>
                <a:lnTo>
                  <a:pt x="2783" y="6801"/>
                </a:lnTo>
                <a:lnTo>
                  <a:pt x="2762" y="6759"/>
                </a:lnTo>
                <a:lnTo>
                  <a:pt x="2825" y="6696"/>
                </a:lnTo>
                <a:lnTo>
                  <a:pt x="2867" y="6696"/>
                </a:lnTo>
                <a:lnTo>
                  <a:pt x="2972" y="6801"/>
                </a:lnTo>
                <a:lnTo>
                  <a:pt x="3076" y="6842"/>
                </a:lnTo>
                <a:lnTo>
                  <a:pt x="3181" y="6905"/>
                </a:lnTo>
                <a:lnTo>
                  <a:pt x="3202" y="7010"/>
                </a:lnTo>
                <a:lnTo>
                  <a:pt x="3306" y="7093"/>
                </a:lnTo>
                <a:lnTo>
                  <a:pt x="3202" y="7073"/>
                </a:lnTo>
                <a:lnTo>
                  <a:pt x="3160" y="7093"/>
                </a:lnTo>
                <a:lnTo>
                  <a:pt x="3160" y="7156"/>
                </a:lnTo>
                <a:lnTo>
                  <a:pt x="3097" y="7219"/>
                </a:lnTo>
                <a:lnTo>
                  <a:pt x="3160" y="7282"/>
                </a:lnTo>
                <a:lnTo>
                  <a:pt x="3160" y="7365"/>
                </a:lnTo>
                <a:lnTo>
                  <a:pt x="3139" y="7428"/>
                </a:lnTo>
                <a:lnTo>
                  <a:pt x="3202" y="7533"/>
                </a:lnTo>
                <a:lnTo>
                  <a:pt x="3244" y="7637"/>
                </a:lnTo>
                <a:lnTo>
                  <a:pt x="3348" y="7784"/>
                </a:lnTo>
                <a:lnTo>
                  <a:pt x="3474" y="7784"/>
                </a:lnTo>
                <a:lnTo>
                  <a:pt x="3578" y="7847"/>
                </a:lnTo>
                <a:lnTo>
                  <a:pt x="3704" y="7909"/>
                </a:lnTo>
                <a:lnTo>
                  <a:pt x="3808" y="7847"/>
                </a:lnTo>
                <a:lnTo>
                  <a:pt x="3829" y="7805"/>
                </a:lnTo>
                <a:lnTo>
                  <a:pt x="3892" y="7742"/>
                </a:lnTo>
                <a:lnTo>
                  <a:pt x="3913" y="7805"/>
                </a:lnTo>
                <a:lnTo>
                  <a:pt x="3871" y="7889"/>
                </a:lnTo>
                <a:lnTo>
                  <a:pt x="3892" y="7993"/>
                </a:lnTo>
                <a:lnTo>
                  <a:pt x="3913" y="8035"/>
                </a:lnTo>
                <a:lnTo>
                  <a:pt x="3997" y="7993"/>
                </a:lnTo>
                <a:lnTo>
                  <a:pt x="4143" y="7784"/>
                </a:lnTo>
                <a:lnTo>
                  <a:pt x="4143" y="7637"/>
                </a:lnTo>
                <a:lnTo>
                  <a:pt x="4101" y="7575"/>
                </a:lnTo>
                <a:lnTo>
                  <a:pt x="4039" y="7407"/>
                </a:lnTo>
                <a:lnTo>
                  <a:pt x="3934" y="7324"/>
                </a:lnTo>
                <a:lnTo>
                  <a:pt x="3976" y="7219"/>
                </a:lnTo>
                <a:lnTo>
                  <a:pt x="4101" y="6989"/>
                </a:lnTo>
                <a:lnTo>
                  <a:pt x="4185" y="6947"/>
                </a:lnTo>
                <a:lnTo>
                  <a:pt x="4248" y="7052"/>
                </a:lnTo>
                <a:lnTo>
                  <a:pt x="4290" y="7156"/>
                </a:lnTo>
                <a:lnTo>
                  <a:pt x="4332" y="7219"/>
                </a:lnTo>
                <a:lnTo>
                  <a:pt x="4332" y="7324"/>
                </a:lnTo>
                <a:lnTo>
                  <a:pt x="4394" y="7512"/>
                </a:lnTo>
                <a:lnTo>
                  <a:pt x="4415" y="7596"/>
                </a:lnTo>
                <a:lnTo>
                  <a:pt x="4415" y="7512"/>
                </a:lnTo>
                <a:lnTo>
                  <a:pt x="4415" y="7386"/>
                </a:lnTo>
                <a:lnTo>
                  <a:pt x="4352" y="7219"/>
                </a:lnTo>
                <a:lnTo>
                  <a:pt x="4394" y="7156"/>
                </a:lnTo>
                <a:lnTo>
                  <a:pt x="4436" y="7156"/>
                </a:lnTo>
                <a:lnTo>
                  <a:pt x="4499" y="7219"/>
                </a:lnTo>
                <a:lnTo>
                  <a:pt x="4499" y="7156"/>
                </a:lnTo>
                <a:lnTo>
                  <a:pt x="4541" y="7156"/>
                </a:lnTo>
                <a:lnTo>
                  <a:pt x="4604" y="6989"/>
                </a:lnTo>
                <a:lnTo>
                  <a:pt x="4562" y="6801"/>
                </a:lnTo>
                <a:lnTo>
                  <a:pt x="4499" y="6696"/>
                </a:lnTo>
                <a:lnTo>
                  <a:pt x="4436" y="6591"/>
                </a:lnTo>
                <a:lnTo>
                  <a:pt x="4436" y="6466"/>
                </a:lnTo>
                <a:lnTo>
                  <a:pt x="4415" y="6340"/>
                </a:lnTo>
                <a:lnTo>
                  <a:pt x="4352" y="6424"/>
                </a:lnTo>
                <a:lnTo>
                  <a:pt x="4352" y="6277"/>
                </a:lnTo>
                <a:lnTo>
                  <a:pt x="4352" y="6215"/>
                </a:lnTo>
                <a:lnTo>
                  <a:pt x="4311" y="6215"/>
                </a:lnTo>
                <a:lnTo>
                  <a:pt x="4227" y="6131"/>
                </a:lnTo>
                <a:lnTo>
                  <a:pt x="4248" y="6068"/>
                </a:lnTo>
                <a:lnTo>
                  <a:pt x="4332" y="6068"/>
                </a:lnTo>
                <a:lnTo>
                  <a:pt x="4332" y="5922"/>
                </a:lnTo>
                <a:lnTo>
                  <a:pt x="4248" y="5796"/>
                </a:lnTo>
                <a:lnTo>
                  <a:pt x="4248" y="5712"/>
                </a:lnTo>
                <a:lnTo>
                  <a:pt x="4185" y="5796"/>
                </a:lnTo>
                <a:lnTo>
                  <a:pt x="4080" y="5692"/>
                </a:lnTo>
                <a:lnTo>
                  <a:pt x="3913" y="5545"/>
                </a:lnTo>
                <a:lnTo>
                  <a:pt x="3892" y="5440"/>
                </a:lnTo>
                <a:lnTo>
                  <a:pt x="3871" y="5440"/>
                </a:lnTo>
                <a:lnTo>
                  <a:pt x="3767" y="5420"/>
                </a:lnTo>
                <a:lnTo>
                  <a:pt x="3767" y="5503"/>
                </a:lnTo>
                <a:cubicBezTo>
                  <a:pt x="3725" y="5482"/>
                  <a:pt x="3725" y="5420"/>
                  <a:pt x="3704" y="5399"/>
                </a:cubicBezTo>
                <a:lnTo>
                  <a:pt x="3704" y="5315"/>
                </a:lnTo>
                <a:lnTo>
                  <a:pt x="3662" y="5210"/>
                </a:lnTo>
                <a:lnTo>
                  <a:pt x="3662" y="5273"/>
                </a:lnTo>
                <a:cubicBezTo>
                  <a:pt x="3620" y="5231"/>
                  <a:pt x="3620" y="5210"/>
                  <a:pt x="3599" y="5189"/>
                </a:cubicBezTo>
                <a:lnTo>
                  <a:pt x="3683" y="5168"/>
                </a:lnTo>
                <a:lnTo>
                  <a:pt x="3683" y="5085"/>
                </a:lnTo>
                <a:lnTo>
                  <a:pt x="3578" y="4896"/>
                </a:lnTo>
                <a:lnTo>
                  <a:pt x="3495" y="4855"/>
                </a:lnTo>
                <a:lnTo>
                  <a:pt x="3474" y="4666"/>
                </a:lnTo>
                <a:lnTo>
                  <a:pt x="3411" y="4562"/>
                </a:lnTo>
                <a:cubicBezTo>
                  <a:pt x="3411" y="4541"/>
                  <a:pt x="3411" y="4541"/>
                  <a:pt x="3453" y="4499"/>
                </a:cubicBezTo>
                <a:cubicBezTo>
                  <a:pt x="3474" y="4478"/>
                  <a:pt x="3453" y="4457"/>
                  <a:pt x="3411" y="4436"/>
                </a:cubicBezTo>
                <a:lnTo>
                  <a:pt x="3390" y="4457"/>
                </a:lnTo>
                <a:lnTo>
                  <a:pt x="3411" y="4457"/>
                </a:lnTo>
                <a:lnTo>
                  <a:pt x="3411" y="4478"/>
                </a:lnTo>
                <a:cubicBezTo>
                  <a:pt x="3411" y="4478"/>
                  <a:pt x="3390" y="4478"/>
                  <a:pt x="3390" y="4499"/>
                </a:cubicBezTo>
                <a:lnTo>
                  <a:pt x="3390" y="4541"/>
                </a:lnTo>
                <a:lnTo>
                  <a:pt x="3306" y="4562"/>
                </a:lnTo>
                <a:lnTo>
                  <a:pt x="3202" y="4499"/>
                </a:lnTo>
                <a:lnTo>
                  <a:pt x="3139" y="4499"/>
                </a:lnTo>
                <a:lnTo>
                  <a:pt x="3181" y="4604"/>
                </a:lnTo>
                <a:lnTo>
                  <a:pt x="3181" y="4666"/>
                </a:lnTo>
                <a:cubicBezTo>
                  <a:pt x="3097" y="4687"/>
                  <a:pt x="3055" y="4708"/>
                  <a:pt x="2972" y="4750"/>
                </a:cubicBezTo>
                <a:lnTo>
                  <a:pt x="2972" y="4583"/>
                </a:lnTo>
                <a:lnTo>
                  <a:pt x="2930" y="4604"/>
                </a:lnTo>
                <a:lnTo>
                  <a:pt x="2888" y="4750"/>
                </a:lnTo>
                <a:lnTo>
                  <a:pt x="2888" y="4792"/>
                </a:lnTo>
                <a:lnTo>
                  <a:pt x="2783" y="4980"/>
                </a:lnTo>
                <a:lnTo>
                  <a:pt x="2783" y="5106"/>
                </a:lnTo>
                <a:lnTo>
                  <a:pt x="2741" y="5273"/>
                </a:lnTo>
                <a:lnTo>
                  <a:pt x="2658" y="5378"/>
                </a:lnTo>
                <a:lnTo>
                  <a:pt x="2658" y="5482"/>
                </a:lnTo>
                <a:cubicBezTo>
                  <a:pt x="2646" y="5459"/>
                  <a:pt x="2622" y="5443"/>
                  <a:pt x="2599" y="5443"/>
                </a:cubicBezTo>
                <a:cubicBezTo>
                  <a:pt x="2580" y="5443"/>
                  <a:pt x="2562" y="5454"/>
                  <a:pt x="2553" y="5482"/>
                </a:cubicBezTo>
                <a:lnTo>
                  <a:pt x="2553" y="5315"/>
                </a:lnTo>
                <a:lnTo>
                  <a:pt x="2637" y="4980"/>
                </a:lnTo>
                <a:lnTo>
                  <a:pt x="2741" y="4876"/>
                </a:lnTo>
                <a:lnTo>
                  <a:pt x="2741" y="4771"/>
                </a:lnTo>
                <a:lnTo>
                  <a:pt x="2658" y="4687"/>
                </a:lnTo>
                <a:lnTo>
                  <a:pt x="2616" y="4708"/>
                </a:lnTo>
                <a:lnTo>
                  <a:pt x="2532" y="4687"/>
                </a:lnTo>
                <a:lnTo>
                  <a:pt x="2448" y="4750"/>
                </a:lnTo>
                <a:lnTo>
                  <a:pt x="2448" y="4855"/>
                </a:lnTo>
                <a:cubicBezTo>
                  <a:pt x="2427" y="4792"/>
                  <a:pt x="2365" y="4708"/>
                  <a:pt x="2323" y="4666"/>
                </a:cubicBezTo>
                <a:lnTo>
                  <a:pt x="2427" y="4583"/>
                </a:lnTo>
                <a:lnTo>
                  <a:pt x="2469" y="4457"/>
                </a:lnTo>
                <a:lnTo>
                  <a:pt x="2532" y="4394"/>
                </a:lnTo>
                <a:lnTo>
                  <a:pt x="2553" y="4290"/>
                </a:lnTo>
                <a:lnTo>
                  <a:pt x="2511" y="4227"/>
                </a:lnTo>
                <a:lnTo>
                  <a:pt x="2427" y="4269"/>
                </a:lnTo>
                <a:lnTo>
                  <a:pt x="2344" y="4373"/>
                </a:lnTo>
                <a:lnTo>
                  <a:pt x="2260" y="4269"/>
                </a:lnTo>
                <a:lnTo>
                  <a:pt x="2197" y="4248"/>
                </a:lnTo>
                <a:lnTo>
                  <a:pt x="2009" y="4248"/>
                </a:lnTo>
                <a:lnTo>
                  <a:pt x="2030" y="4185"/>
                </a:lnTo>
                <a:lnTo>
                  <a:pt x="1946" y="4164"/>
                </a:lnTo>
                <a:lnTo>
                  <a:pt x="1842" y="4060"/>
                </a:lnTo>
                <a:close/>
              </a:path>
            </a:pathLst>
          </a:custGeom>
          <a:solidFill>
            <a:schemeClr val="accent1">
              <a:lumMod val="60000"/>
              <a:lumOff val="40000"/>
            </a:schemeClr>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30" name="Google Shape;10477;p32">
            <a:extLst>
              <a:ext uri="{FF2B5EF4-FFF2-40B4-BE49-F238E27FC236}">
                <a16:creationId xmlns:a16="http://schemas.microsoft.com/office/drawing/2014/main" id="{ED3026B7-A05A-1BA8-5655-2831775303DE}"/>
              </a:ext>
            </a:extLst>
          </p:cNvPr>
          <p:cNvSpPr/>
          <p:nvPr/>
        </p:nvSpPr>
        <p:spPr>
          <a:xfrm rot="12131547">
            <a:off x="10175596" y="3778108"/>
            <a:ext cx="53931" cy="72279"/>
          </a:xfrm>
          <a:custGeom>
            <a:avLst/>
            <a:gdLst/>
            <a:ahLst/>
            <a:cxnLst/>
            <a:rect l="l" t="t" r="r" b="b"/>
            <a:pathLst>
              <a:path w="1047" h="2450" extrusionOk="0">
                <a:moveTo>
                  <a:pt x="691" y="1"/>
                </a:moveTo>
                <a:lnTo>
                  <a:pt x="628" y="43"/>
                </a:lnTo>
                <a:lnTo>
                  <a:pt x="628" y="127"/>
                </a:lnTo>
                <a:lnTo>
                  <a:pt x="524" y="147"/>
                </a:lnTo>
                <a:lnTo>
                  <a:pt x="398" y="315"/>
                </a:lnTo>
                <a:lnTo>
                  <a:pt x="294" y="482"/>
                </a:lnTo>
                <a:lnTo>
                  <a:pt x="315" y="545"/>
                </a:lnTo>
                <a:lnTo>
                  <a:pt x="294" y="629"/>
                </a:lnTo>
                <a:lnTo>
                  <a:pt x="231" y="671"/>
                </a:lnTo>
                <a:lnTo>
                  <a:pt x="105" y="880"/>
                </a:lnTo>
                <a:lnTo>
                  <a:pt x="63" y="1110"/>
                </a:lnTo>
                <a:lnTo>
                  <a:pt x="1" y="1152"/>
                </a:lnTo>
                <a:lnTo>
                  <a:pt x="63" y="1194"/>
                </a:lnTo>
                <a:lnTo>
                  <a:pt x="63" y="1424"/>
                </a:lnTo>
                <a:lnTo>
                  <a:pt x="84" y="1675"/>
                </a:lnTo>
                <a:lnTo>
                  <a:pt x="126" y="1696"/>
                </a:lnTo>
                <a:lnTo>
                  <a:pt x="168" y="1780"/>
                </a:lnTo>
                <a:lnTo>
                  <a:pt x="126" y="1780"/>
                </a:lnTo>
                <a:lnTo>
                  <a:pt x="105" y="1842"/>
                </a:lnTo>
                <a:lnTo>
                  <a:pt x="189" y="1947"/>
                </a:lnTo>
                <a:lnTo>
                  <a:pt x="231" y="1947"/>
                </a:lnTo>
                <a:lnTo>
                  <a:pt x="273" y="2031"/>
                </a:lnTo>
                <a:lnTo>
                  <a:pt x="419" y="2093"/>
                </a:lnTo>
                <a:lnTo>
                  <a:pt x="503" y="2219"/>
                </a:lnTo>
                <a:lnTo>
                  <a:pt x="503" y="2344"/>
                </a:lnTo>
                <a:lnTo>
                  <a:pt x="503" y="2449"/>
                </a:lnTo>
                <a:lnTo>
                  <a:pt x="587" y="2407"/>
                </a:lnTo>
                <a:lnTo>
                  <a:pt x="691" y="2449"/>
                </a:lnTo>
                <a:lnTo>
                  <a:pt x="691" y="2449"/>
                </a:lnTo>
                <a:lnTo>
                  <a:pt x="649" y="2324"/>
                </a:lnTo>
                <a:lnTo>
                  <a:pt x="691" y="2198"/>
                </a:lnTo>
                <a:lnTo>
                  <a:pt x="628" y="2010"/>
                </a:lnTo>
                <a:lnTo>
                  <a:pt x="712" y="1884"/>
                </a:lnTo>
                <a:lnTo>
                  <a:pt x="859" y="1675"/>
                </a:lnTo>
                <a:lnTo>
                  <a:pt x="859" y="1528"/>
                </a:lnTo>
                <a:lnTo>
                  <a:pt x="880" y="1487"/>
                </a:lnTo>
                <a:lnTo>
                  <a:pt x="838" y="1466"/>
                </a:lnTo>
                <a:lnTo>
                  <a:pt x="880" y="1256"/>
                </a:lnTo>
                <a:lnTo>
                  <a:pt x="880" y="1089"/>
                </a:lnTo>
                <a:lnTo>
                  <a:pt x="859" y="943"/>
                </a:lnTo>
                <a:lnTo>
                  <a:pt x="942" y="796"/>
                </a:lnTo>
                <a:lnTo>
                  <a:pt x="963" y="524"/>
                </a:lnTo>
                <a:lnTo>
                  <a:pt x="1005" y="357"/>
                </a:lnTo>
                <a:lnTo>
                  <a:pt x="1047" y="336"/>
                </a:lnTo>
                <a:lnTo>
                  <a:pt x="1026" y="252"/>
                </a:lnTo>
                <a:lnTo>
                  <a:pt x="921" y="168"/>
                </a:lnTo>
                <a:lnTo>
                  <a:pt x="880" y="168"/>
                </a:lnTo>
                <a:lnTo>
                  <a:pt x="817" y="43"/>
                </a:lnTo>
                <a:lnTo>
                  <a:pt x="691" y="1"/>
                </a:lnTo>
                <a:close/>
              </a:path>
            </a:pathLst>
          </a:custGeom>
          <a:solidFill>
            <a:schemeClr val="accent1">
              <a:lumMod val="60000"/>
              <a:lumOff val="40000"/>
            </a:schemeClr>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85" name="TextBox 284">
            <a:extLst>
              <a:ext uri="{FF2B5EF4-FFF2-40B4-BE49-F238E27FC236}">
                <a16:creationId xmlns:a16="http://schemas.microsoft.com/office/drawing/2014/main" id="{AAA8878E-F82B-0BEB-858B-383FC45861F9}"/>
              </a:ext>
            </a:extLst>
          </p:cNvPr>
          <p:cNvSpPr txBox="1"/>
          <p:nvPr/>
        </p:nvSpPr>
        <p:spPr>
          <a:xfrm>
            <a:off x="10723581" y="6517259"/>
            <a:ext cx="1298370"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Fall </a:t>
            </a:r>
            <a:r>
              <a:rPr kumimoji="0" lang="en-US" sz="1000" b="0" i="0" u="non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2023</a:t>
            </a:r>
            <a:endParaRPr kumimoji="0" lang="en-US" sz="1000" b="0" i="0" u="none" strike="sng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endParaRPr>
          </a:p>
        </p:txBody>
      </p:sp>
      <p:pic>
        <p:nvPicPr>
          <p:cNvPr id="289" name="Picture 288">
            <a:extLst>
              <a:ext uri="{FF2B5EF4-FFF2-40B4-BE49-F238E27FC236}">
                <a16:creationId xmlns:a16="http://schemas.microsoft.com/office/drawing/2014/main" id="{EC716EE1-8B8E-E89A-AE91-4B417E250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45" y="9299"/>
            <a:ext cx="1868831" cy="582493"/>
          </a:xfrm>
          <a:prstGeom prst="rect">
            <a:avLst/>
          </a:prstGeom>
        </p:spPr>
      </p:pic>
      <p:grpSp>
        <p:nvGrpSpPr>
          <p:cNvPr id="292" name="Group 291">
            <a:extLst>
              <a:ext uri="{FF2B5EF4-FFF2-40B4-BE49-F238E27FC236}">
                <a16:creationId xmlns:a16="http://schemas.microsoft.com/office/drawing/2014/main" id="{EEB6392C-BEF4-8FA1-0DAA-31791CD30F73}"/>
              </a:ext>
            </a:extLst>
          </p:cNvPr>
          <p:cNvGrpSpPr/>
          <p:nvPr/>
        </p:nvGrpSpPr>
        <p:grpSpPr>
          <a:xfrm>
            <a:off x="478567" y="3162198"/>
            <a:ext cx="3105085" cy="947243"/>
            <a:chOff x="478567" y="3141577"/>
            <a:chExt cx="3105085" cy="947243"/>
          </a:xfrm>
        </p:grpSpPr>
        <p:sp>
          <p:nvSpPr>
            <p:cNvPr id="17" name="TextBox 16">
              <a:extLst>
                <a:ext uri="{FF2B5EF4-FFF2-40B4-BE49-F238E27FC236}">
                  <a16:creationId xmlns:a16="http://schemas.microsoft.com/office/drawing/2014/main" id="{EECA97E5-9D55-3603-90DF-9B30118670F2}"/>
                </a:ext>
              </a:extLst>
            </p:cNvPr>
            <p:cNvSpPr txBox="1"/>
            <p:nvPr/>
          </p:nvSpPr>
          <p:spPr>
            <a:xfrm>
              <a:off x="709823" y="3141577"/>
              <a:ext cx="2873829" cy="276999"/>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lumMod val="65000"/>
                      <a:lumOff val="35000"/>
                    </a:schemeClr>
                  </a:solidFill>
                  <a:effectLst/>
                  <a:uLnTx/>
                  <a:uFillTx/>
                  <a:latin typeface="Segoe UI Semibold" panose="020B0702040204020203" pitchFamily="34" charset="0"/>
                  <a:cs typeface="Segoe UI Semibold" panose="020B0702040204020203" pitchFamily="34" charset="0"/>
                </a:rPr>
                <a:t>EHS, EHS+, CfB, &amp; CfB+</a:t>
              </a:r>
            </a:p>
          </p:txBody>
        </p:sp>
        <p:sp>
          <p:nvSpPr>
            <p:cNvPr id="18" name="TextBox 17">
              <a:extLst>
                <a:ext uri="{FF2B5EF4-FFF2-40B4-BE49-F238E27FC236}">
                  <a16:creationId xmlns:a16="http://schemas.microsoft.com/office/drawing/2014/main" id="{AA364D92-D4DA-49C1-D2AD-506E4229743A}"/>
                </a:ext>
              </a:extLst>
            </p:cNvPr>
            <p:cNvSpPr txBox="1"/>
            <p:nvPr/>
          </p:nvSpPr>
          <p:spPr>
            <a:xfrm>
              <a:off x="709823" y="3351877"/>
              <a:ext cx="2360620" cy="736943"/>
            </a:xfrm>
            <a:prstGeom prst="rect">
              <a:avLst/>
            </a:prstGeom>
            <a:noFill/>
          </p:spPr>
          <p:txBody>
            <a:bodyPr wrap="square" numCol="3" rtlCol="0">
              <a:no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Australia</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Canada</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Hong Kong</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India</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Japan</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Mexico</a:t>
              </a:r>
              <a:br>
                <a:rPr kumimoji="0" lang="en-US" sz="1000" b="0" i="0" u="none" strike="noStrike" kern="1200" cap="none" spc="0" normalizeH="0" baseline="0" noProof="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br>
              <a:r>
                <a:rPr kumimoji="0" lang="en-US" sz="1000" b="0" i="0" u="none" strike="noStrike" kern="1200" cap="none" spc="0" normalizeH="0" baseline="0" noProof="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Singapore</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Thailand</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United States</a:t>
              </a:r>
              <a:br>
                <a:rPr kumimoji="0" lang="en-US" sz="1000" b="0" i="0" u="none" strike="noStrike" kern="1200" cap="none" spc="0" normalizeH="0" baseline="0" noProof="0">
                  <a:ln>
                    <a:noFill/>
                  </a:ln>
                  <a:solidFill>
                    <a:schemeClr val="tx1">
                      <a:lumMod val="65000"/>
                      <a:lumOff val="35000"/>
                    </a:schemeClr>
                  </a:solidFill>
                  <a:effectLst/>
                  <a:highlight>
                    <a:srgbClr val="FFFF00"/>
                  </a:highlight>
                  <a:uLnTx/>
                  <a:uFillTx/>
                  <a:latin typeface="Segoe UI Light" panose="020B0502040204020203" pitchFamily="34" charset="0"/>
                  <a:ea typeface="+mn-ea"/>
                  <a:cs typeface="Segoe UI Light" panose="020B0502040204020203" pitchFamily="34" charset="0"/>
                </a:rPr>
              </a:br>
              <a:r>
                <a:rPr kumimoji="0" lang="en-US" sz="1000" b="0" i="0" u="none" strike="noStrike" kern="1200" cap="none" spc="0" normalizeH="0" baseline="0" noProof="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Philippines*</a:t>
              </a:r>
            </a:p>
          </p:txBody>
        </p:sp>
        <p:sp>
          <p:nvSpPr>
            <p:cNvPr id="16" name="Rectangle 15">
              <a:extLst>
                <a:ext uri="{FF2B5EF4-FFF2-40B4-BE49-F238E27FC236}">
                  <a16:creationId xmlns:a16="http://schemas.microsoft.com/office/drawing/2014/main" id="{17E49A9A-A95B-FCE3-B125-74C8928CE068}"/>
                </a:ext>
              </a:extLst>
            </p:cNvPr>
            <p:cNvSpPr/>
            <p:nvPr/>
          </p:nvSpPr>
          <p:spPr>
            <a:xfrm rot="5400000">
              <a:off x="415939" y="3266326"/>
              <a:ext cx="345272" cy="2200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grpSp>
        <p:nvGrpSpPr>
          <p:cNvPr id="291" name="Group 290">
            <a:extLst>
              <a:ext uri="{FF2B5EF4-FFF2-40B4-BE49-F238E27FC236}">
                <a16:creationId xmlns:a16="http://schemas.microsoft.com/office/drawing/2014/main" id="{4842E0ED-C1AC-10E7-68A1-3ACB46FD6FD7}"/>
              </a:ext>
            </a:extLst>
          </p:cNvPr>
          <p:cNvGrpSpPr/>
          <p:nvPr/>
        </p:nvGrpSpPr>
        <p:grpSpPr>
          <a:xfrm>
            <a:off x="473343" y="1815655"/>
            <a:ext cx="2425065" cy="1239464"/>
            <a:chOff x="473343" y="1844830"/>
            <a:chExt cx="2425065" cy="1239464"/>
          </a:xfrm>
        </p:grpSpPr>
        <p:sp>
          <p:nvSpPr>
            <p:cNvPr id="9" name="Rectangle 8">
              <a:extLst>
                <a:ext uri="{FF2B5EF4-FFF2-40B4-BE49-F238E27FC236}">
                  <a16:creationId xmlns:a16="http://schemas.microsoft.com/office/drawing/2014/main" id="{A75D2584-C0F1-837C-03E5-CE70053C8C52}"/>
                </a:ext>
              </a:extLst>
            </p:cNvPr>
            <p:cNvSpPr/>
            <p:nvPr/>
          </p:nvSpPr>
          <p:spPr>
            <a:xfrm rot="5400000">
              <a:off x="410715" y="1966154"/>
              <a:ext cx="345272" cy="220016"/>
            </a:xfrm>
            <a:prstGeom prst="rect">
              <a:avLst/>
            </a:prstGeom>
            <a:solidFill>
              <a:srgbClr val="FF9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8055912-A5E5-1968-6715-1F9037002123}"/>
                </a:ext>
              </a:extLst>
            </p:cNvPr>
            <p:cNvSpPr txBox="1"/>
            <p:nvPr/>
          </p:nvSpPr>
          <p:spPr>
            <a:xfrm>
              <a:off x="709823" y="1844830"/>
              <a:ext cx="1159414" cy="276999"/>
            </a:xfrm>
            <a:prstGeom prst="rect">
              <a:avLst/>
            </a:prstGeom>
            <a:noFill/>
          </p:spPr>
          <p:txBody>
            <a:bodyPr wrap="square" lIns="91440" tIns="45720" rIns="91440" bIns="45720" numCol="1"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a:ln>
                    <a:noFill/>
                  </a:ln>
                  <a:solidFill>
                    <a:schemeClr val="tx1">
                      <a:lumMod val="65000"/>
                      <a:lumOff val="35000"/>
                    </a:schemeClr>
                  </a:solidFill>
                  <a:effectLst/>
                  <a:uLnTx/>
                  <a:uFillTx/>
                  <a:latin typeface="Segoe UI Semibold" panose="020B0702040204020203" pitchFamily="34" charset="0"/>
                  <a:cs typeface="Segoe UI Semibold" panose="020B0702040204020203" pitchFamily="34" charset="0"/>
                </a:rPr>
                <a:t>EHS</a:t>
              </a:r>
              <a:r>
                <a:rPr lang="en-IN" sz="1200">
                  <a:solidFill>
                    <a:schemeClr val="tx1">
                      <a:lumMod val="65000"/>
                      <a:lumOff val="35000"/>
                    </a:schemeClr>
                  </a:solidFill>
                  <a:latin typeface="Segoe UI Semibold" panose="020B0702040204020203" pitchFamily="34" charset="0"/>
                  <a:cs typeface="Segoe UI Semibold" panose="020B0702040204020203" pitchFamily="34" charset="0"/>
                </a:rPr>
                <a:t> &amp;</a:t>
              </a:r>
              <a:r>
                <a:rPr kumimoji="0" lang="en-IN" sz="1200" b="0" i="0" u="none" strike="noStrike" kern="1200" cap="none" spc="0" normalizeH="0" baseline="0" noProof="0">
                  <a:ln>
                    <a:noFill/>
                  </a:ln>
                  <a:solidFill>
                    <a:schemeClr val="tx1">
                      <a:lumMod val="65000"/>
                      <a:lumOff val="35000"/>
                    </a:schemeClr>
                  </a:solidFill>
                  <a:effectLst/>
                  <a:uLnTx/>
                  <a:uFillTx/>
                  <a:latin typeface="Segoe UI Semibold" panose="020B0702040204020203" pitchFamily="34" charset="0"/>
                  <a:cs typeface="Segoe UI Semibold" panose="020B0702040204020203" pitchFamily="34" charset="0"/>
                </a:rPr>
                <a:t> EHS+</a:t>
              </a:r>
              <a:endParaRPr kumimoji="0" lang="en-IN" sz="1200" b="1" i="0" u="none" strike="noStrike" kern="1200" cap="none" spc="0" normalizeH="0" baseline="0" noProof="0">
                <a:ln>
                  <a:noFill/>
                </a:ln>
                <a:solidFill>
                  <a:schemeClr val="tx1">
                    <a:lumMod val="65000"/>
                    <a:lumOff val="35000"/>
                  </a:schemeClr>
                </a:solidFill>
                <a:effectLst/>
                <a:uLnTx/>
                <a:uFillTx/>
                <a:latin typeface="Segoe UI Semibold" panose="020B0702040204020203" pitchFamily="34" charset="0"/>
                <a:cs typeface="Segoe UI Semibold" panose="020B0702040204020203" pitchFamily="34" charset="0"/>
              </a:endParaRPr>
            </a:p>
          </p:txBody>
        </p:sp>
        <p:sp>
          <p:nvSpPr>
            <p:cNvPr id="5" name="TextBox 4">
              <a:extLst>
                <a:ext uri="{FF2B5EF4-FFF2-40B4-BE49-F238E27FC236}">
                  <a16:creationId xmlns:a16="http://schemas.microsoft.com/office/drawing/2014/main" id="{A9AF7907-2F3A-F836-8B14-9299C1090B22}"/>
                </a:ext>
              </a:extLst>
            </p:cNvPr>
            <p:cNvSpPr txBox="1"/>
            <p:nvPr/>
          </p:nvSpPr>
          <p:spPr>
            <a:xfrm>
              <a:off x="709823" y="2068631"/>
              <a:ext cx="1159414" cy="1015663"/>
            </a:xfrm>
            <a:prstGeom prst="rect">
              <a:avLst/>
            </a:prstGeom>
            <a:noFill/>
          </p:spPr>
          <p:txBody>
            <a:bodyPr wrap="square" lIns="91440" tIns="45720" rIns="91440" bIns="45720" numCol="1"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chemeClr val="tx1">
                      <a:lumMod val="65000"/>
                      <a:lumOff val="35000"/>
                    </a:schemeClr>
                  </a:solidFill>
                  <a:effectLst/>
                  <a:uLnTx/>
                  <a:uFillTx/>
                  <a:latin typeface="Segoe UI Light"/>
                  <a:ea typeface="+mn-ea"/>
                  <a:cs typeface="Segoe UI Light"/>
                </a:rPr>
                <a:t>Belgium</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000">
                  <a:solidFill>
                    <a:schemeClr val="tx1">
                      <a:lumMod val="65000"/>
                      <a:lumOff val="35000"/>
                    </a:schemeClr>
                  </a:solidFill>
                  <a:latin typeface="Segoe UI Light"/>
                  <a:cs typeface="Segoe UI Light"/>
                </a:rPr>
                <a:t>Egypt*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chemeClr val="tx1">
                      <a:lumMod val="65000"/>
                      <a:lumOff val="35000"/>
                    </a:schemeClr>
                  </a:solidFill>
                  <a:effectLst/>
                  <a:uLnTx/>
                  <a:uFillTx/>
                  <a:latin typeface="Segoe UI Light"/>
                  <a:ea typeface="+mn-ea"/>
                  <a:cs typeface="Segoe UI Light"/>
                </a:rPr>
                <a:t>Estonia</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000">
                  <a:solidFill>
                    <a:schemeClr val="tx1">
                      <a:lumMod val="65000"/>
                      <a:lumOff val="35000"/>
                    </a:schemeClr>
                  </a:solidFill>
                  <a:latin typeface="Segoe UI Light"/>
                  <a:cs typeface="Segoe UI Light"/>
                </a:rPr>
                <a:t>Luxembourg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chemeClr val="tx1">
                      <a:lumMod val="65000"/>
                      <a:lumOff val="35000"/>
                    </a:schemeClr>
                  </a:solidFill>
                  <a:effectLst/>
                  <a:uLnTx/>
                  <a:uFillTx/>
                  <a:latin typeface="Segoe UI Light"/>
                  <a:ea typeface="+mn-ea"/>
                  <a:cs typeface="Segoe UI Light"/>
                </a:rPr>
                <a:t>Malaysia</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000">
                  <a:solidFill>
                    <a:schemeClr val="tx1">
                      <a:lumMod val="65000"/>
                      <a:lumOff val="35000"/>
                    </a:schemeClr>
                  </a:solidFill>
                  <a:latin typeface="Segoe UI Light"/>
                  <a:cs typeface="Segoe UI Light"/>
                </a:rPr>
                <a:t>New Zealand</a:t>
              </a:r>
              <a:endParaRPr kumimoji="0" lang="en-IN" sz="1000" b="0" i="0" u="none" strike="noStrike" kern="1200" cap="none" spc="0" normalizeH="0" baseline="0" noProof="0">
                <a:ln>
                  <a:noFill/>
                </a:ln>
                <a:solidFill>
                  <a:schemeClr val="tx1">
                    <a:lumMod val="65000"/>
                    <a:lumOff val="35000"/>
                  </a:schemeClr>
                </a:solidFill>
                <a:effectLst/>
                <a:uLnTx/>
                <a:uFillTx/>
                <a:latin typeface="Segoe UI Light"/>
                <a:ea typeface="+mn-ea"/>
                <a:cs typeface="Segoe UI Light"/>
              </a:endParaRPr>
            </a:p>
          </p:txBody>
        </p:sp>
        <p:sp>
          <p:nvSpPr>
            <p:cNvPr id="23" name="TextBox 22">
              <a:extLst>
                <a:ext uri="{FF2B5EF4-FFF2-40B4-BE49-F238E27FC236}">
                  <a16:creationId xmlns:a16="http://schemas.microsoft.com/office/drawing/2014/main" id="{909B267E-95CD-7D7D-AD2E-BA6FD1F7EA57}"/>
                </a:ext>
              </a:extLst>
            </p:cNvPr>
            <p:cNvSpPr txBox="1"/>
            <p:nvPr/>
          </p:nvSpPr>
          <p:spPr>
            <a:xfrm>
              <a:off x="1738994" y="2070292"/>
              <a:ext cx="1159414" cy="861774"/>
            </a:xfrm>
            <a:prstGeom prst="rect">
              <a:avLst/>
            </a:prstGeom>
            <a:noFill/>
          </p:spPr>
          <p:txBody>
            <a:bodyPr wrap="square" lIns="91440" tIns="45720" rIns="91440" bIns="45720" numCol="1"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chemeClr val="tx1">
                      <a:lumMod val="65000"/>
                      <a:lumOff val="35000"/>
                    </a:schemeClr>
                  </a:solidFill>
                  <a:effectLst/>
                  <a:uLnTx/>
                  <a:uFillTx/>
                  <a:latin typeface="Segoe UI Light"/>
                  <a:ea typeface="+mn-ea"/>
                  <a:cs typeface="Segoe UI Light"/>
                </a:rPr>
                <a:t>Slovenia</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000">
                  <a:solidFill>
                    <a:schemeClr val="tx1">
                      <a:lumMod val="65000"/>
                      <a:lumOff val="35000"/>
                    </a:schemeClr>
                  </a:solidFill>
                  <a:latin typeface="Segoe UI Light"/>
                  <a:cs typeface="Segoe UI Light"/>
                </a:rPr>
                <a:t>South Africa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chemeClr val="tx1">
                      <a:lumMod val="65000"/>
                      <a:lumOff val="35000"/>
                    </a:schemeClr>
                  </a:solidFill>
                  <a:effectLst/>
                  <a:uLnTx/>
                  <a:uFillTx/>
                  <a:latin typeface="Segoe UI Light"/>
                  <a:ea typeface="+mn-ea"/>
                  <a:cs typeface="Segoe UI Light"/>
                </a:rPr>
                <a:t>South Korea</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000">
                  <a:solidFill>
                    <a:schemeClr val="tx1">
                      <a:lumMod val="65000"/>
                      <a:lumOff val="35000"/>
                    </a:schemeClr>
                  </a:solidFill>
                  <a:latin typeface="Segoe UI Light"/>
                  <a:cs typeface="Segoe UI Light"/>
                </a:rPr>
                <a:t>Taiwan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chemeClr val="tx1">
                      <a:lumMod val="65000"/>
                      <a:lumOff val="35000"/>
                    </a:schemeClr>
                  </a:solidFill>
                  <a:effectLst/>
                  <a:uLnTx/>
                  <a:uFillTx/>
                  <a:latin typeface="Segoe UI Light"/>
                  <a:ea typeface="+mn-ea"/>
                  <a:cs typeface="Segoe UI Light"/>
                </a:rPr>
                <a:t>Vietnam*</a:t>
              </a:r>
            </a:p>
          </p:txBody>
        </p:sp>
      </p:grpSp>
      <p:grpSp>
        <p:nvGrpSpPr>
          <p:cNvPr id="295" name="Group 294">
            <a:extLst>
              <a:ext uri="{FF2B5EF4-FFF2-40B4-BE49-F238E27FC236}">
                <a16:creationId xmlns:a16="http://schemas.microsoft.com/office/drawing/2014/main" id="{0B7AD419-48A5-00E5-A38A-007C685B3EC2}"/>
              </a:ext>
            </a:extLst>
          </p:cNvPr>
          <p:cNvGrpSpPr/>
          <p:nvPr/>
        </p:nvGrpSpPr>
        <p:grpSpPr>
          <a:xfrm>
            <a:off x="467324" y="4216519"/>
            <a:ext cx="3346751" cy="1702949"/>
            <a:chOff x="467324" y="4216519"/>
            <a:chExt cx="3346751" cy="1702949"/>
          </a:xfrm>
        </p:grpSpPr>
        <p:sp>
          <p:nvSpPr>
            <p:cNvPr id="11" name="Rectangle 10">
              <a:extLst>
                <a:ext uri="{FF2B5EF4-FFF2-40B4-BE49-F238E27FC236}">
                  <a16:creationId xmlns:a16="http://schemas.microsoft.com/office/drawing/2014/main" id="{DF78A4E4-3849-52AA-A57A-DDB625C17232}"/>
                </a:ext>
              </a:extLst>
            </p:cNvPr>
            <p:cNvSpPr/>
            <p:nvPr/>
          </p:nvSpPr>
          <p:spPr>
            <a:xfrm rot="5400000">
              <a:off x="404696" y="4336002"/>
              <a:ext cx="345272" cy="220016"/>
            </a:xfrm>
            <a:prstGeom prst="rect">
              <a:avLst/>
            </a:prstGeom>
            <a:solidFill>
              <a:srgbClr val="FEF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53C4C95-8413-B652-4719-1E87DACFBC28}"/>
                </a:ext>
              </a:extLst>
            </p:cNvPr>
            <p:cNvSpPr txBox="1"/>
            <p:nvPr/>
          </p:nvSpPr>
          <p:spPr>
            <a:xfrm>
              <a:off x="709823" y="4216519"/>
              <a:ext cx="2598219" cy="276999"/>
            </a:xfrm>
            <a:prstGeom prst="rect">
              <a:avLst/>
            </a:prstGeom>
            <a:noFill/>
          </p:spPr>
          <p:txBody>
            <a:bodyPr wrap="square" lIns="91440" tIns="45720" rIns="91440" bIns="45720" numCol="1"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a:ln>
                    <a:noFill/>
                  </a:ln>
                  <a:solidFill>
                    <a:schemeClr val="tx1">
                      <a:lumMod val="65000"/>
                      <a:lumOff val="35000"/>
                    </a:schemeClr>
                  </a:solidFill>
                  <a:effectLst/>
                  <a:uLnTx/>
                  <a:uFillTx/>
                  <a:latin typeface="Segoe UI Semibold" panose="020B0702040204020203" pitchFamily="34" charset="0"/>
                  <a:cs typeface="Segoe UI Semibold" panose="020B0702040204020203" pitchFamily="34" charset="0"/>
                </a:rPr>
                <a:t>EHS, EHS+, ADP, &amp; ADP+</a:t>
              </a:r>
            </a:p>
          </p:txBody>
        </p:sp>
        <p:sp>
          <p:nvSpPr>
            <p:cNvPr id="8" name="TextBox 7">
              <a:extLst>
                <a:ext uri="{FF2B5EF4-FFF2-40B4-BE49-F238E27FC236}">
                  <a16:creationId xmlns:a16="http://schemas.microsoft.com/office/drawing/2014/main" id="{A705C011-A071-E049-B454-A91B7DF3A618}"/>
                </a:ext>
              </a:extLst>
            </p:cNvPr>
            <p:cNvSpPr txBox="1"/>
            <p:nvPr/>
          </p:nvSpPr>
          <p:spPr>
            <a:xfrm>
              <a:off x="709823" y="4442140"/>
              <a:ext cx="1159414" cy="1477328"/>
            </a:xfrm>
            <a:prstGeom prst="rect">
              <a:avLst/>
            </a:prstGeom>
            <a:noFill/>
          </p:spPr>
          <p:txBody>
            <a:bodyPr wrap="square" lIns="91440" tIns="45720" rIns="91440" bIns="45720" numCol="1"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chemeClr val="tx1">
                      <a:lumMod val="65000"/>
                      <a:lumOff val="35000"/>
                    </a:schemeClr>
                  </a:solidFill>
                  <a:effectLst/>
                  <a:uLnTx/>
                  <a:uFillTx/>
                  <a:latin typeface="Segoe UI Light"/>
                  <a:ea typeface="+mn-ea"/>
                  <a:cs typeface="Segoe UI Light"/>
                </a:rPr>
                <a:t>Austria</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000">
                  <a:solidFill>
                    <a:schemeClr val="tx1">
                      <a:lumMod val="65000"/>
                      <a:lumOff val="35000"/>
                    </a:schemeClr>
                  </a:solidFill>
                  <a:latin typeface="Segoe UI Light"/>
                  <a:cs typeface="Segoe UI Light"/>
                </a:rPr>
                <a:t>Bulgaria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chemeClr val="tx1">
                      <a:lumMod val="65000"/>
                      <a:lumOff val="35000"/>
                    </a:schemeClr>
                  </a:solidFill>
                  <a:effectLst/>
                  <a:uLnTx/>
                  <a:uFillTx/>
                  <a:latin typeface="Segoe UI Light"/>
                  <a:ea typeface="+mn-ea"/>
                  <a:cs typeface="Segoe UI Light"/>
                </a:rPr>
                <a:t>Croatia</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000">
                  <a:solidFill>
                    <a:schemeClr val="tx1">
                      <a:lumMod val="65000"/>
                      <a:lumOff val="35000"/>
                    </a:schemeClr>
                  </a:solidFill>
                  <a:latin typeface="Segoe UI Light"/>
                  <a:cs typeface="Segoe UI Light"/>
                </a:rPr>
                <a:t>Cyprus*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chemeClr val="tx1">
                      <a:lumMod val="65000"/>
                      <a:lumOff val="35000"/>
                    </a:schemeClr>
                  </a:solidFill>
                  <a:effectLst/>
                  <a:uLnTx/>
                  <a:uFillTx/>
                  <a:latin typeface="Segoe UI Light"/>
                  <a:ea typeface="+mn-ea"/>
                  <a:cs typeface="Segoe UI Light"/>
                </a:rPr>
                <a:t>Czech Republic</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000">
                  <a:solidFill>
                    <a:schemeClr val="tx1">
                      <a:lumMod val="65000"/>
                      <a:lumOff val="35000"/>
                    </a:schemeClr>
                  </a:solidFill>
                  <a:latin typeface="Segoe UI Light"/>
                  <a:cs typeface="Segoe UI Light"/>
                </a:rPr>
                <a:t>Denmark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chemeClr val="tx1">
                      <a:lumMod val="65000"/>
                      <a:lumOff val="35000"/>
                    </a:schemeClr>
                  </a:solidFill>
                  <a:effectLst/>
                  <a:uLnTx/>
                  <a:uFillTx/>
                  <a:latin typeface="Segoe UI Light"/>
                  <a:ea typeface="+mn-ea"/>
                  <a:cs typeface="Segoe UI Light"/>
                </a:rPr>
                <a:t>Finland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000">
                  <a:solidFill>
                    <a:schemeClr val="tx1">
                      <a:lumMod val="65000"/>
                      <a:lumOff val="35000"/>
                    </a:schemeClr>
                  </a:solidFill>
                  <a:latin typeface="Segoe UI Light"/>
                  <a:cs typeface="Segoe UI Light"/>
                </a:rPr>
                <a:t>France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chemeClr val="tx1">
                      <a:lumMod val="65000"/>
                      <a:lumOff val="35000"/>
                    </a:schemeClr>
                  </a:solidFill>
                  <a:effectLst/>
                  <a:uLnTx/>
                  <a:uFillTx/>
                  <a:latin typeface="Segoe UI Light"/>
                  <a:ea typeface="+mn-ea"/>
                  <a:cs typeface="Segoe UI Light"/>
                </a:rPr>
                <a:t>Germany</a:t>
              </a:r>
            </a:p>
          </p:txBody>
        </p:sp>
        <p:sp>
          <p:nvSpPr>
            <p:cNvPr id="24" name="TextBox 23">
              <a:extLst>
                <a:ext uri="{FF2B5EF4-FFF2-40B4-BE49-F238E27FC236}">
                  <a16:creationId xmlns:a16="http://schemas.microsoft.com/office/drawing/2014/main" id="{EF9EA8E8-C975-1D3A-E1CF-A051BDADE9A9}"/>
                </a:ext>
              </a:extLst>
            </p:cNvPr>
            <p:cNvSpPr txBox="1"/>
            <p:nvPr/>
          </p:nvSpPr>
          <p:spPr>
            <a:xfrm>
              <a:off x="1737527" y="4442140"/>
              <a:ext cx="1159414" cy="1477328"/>
            </a:xfrm>
            <a:prstGeom prst="rect">
              <a:avLst/>
            </a:prstGeom>
            <a:noFill/>
          </p:spPr>
          <p:txBody>
            <a:bodyPr wrap="square" lIns="91440" tIns="45720" rIns="91440" bIns="45720" numCol="1"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chemeClr val="tx1">
                      <a:lumMod val="65000"/>
                      <a:lumOff val="35000"/>
                    </a:schemeClr>
                  </a:solidFill>
                  <a:effectLst/>
                  <a:uLnTx/>
                  <a:uFillTx/>
                  <a:latin typeface="Segoe UI Light"/>
                  <a:ea typeface="+mn-ea"/>
                  <a:cs typeface="Segoe UI Light"/>
                </a:rPr>
                <a:t>Greece</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000">
                  <a:solidFill>
                    <a:schemeClr val="tx1">
                      <a:lumMod val="65000"/>
                      <a:lumOff val="35000"/>
                    </a:schemeClr>
                  </a:solidFill>
                  <a:latin typeface="Segoe UI Light"/>
                  <a:cs typeface="Segoe UI Light"/>
                </a:rPr>
                <a:t>Hungary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chemeClr val="tx1">
                      <a:lumMod val="65000"/>
                      <a:lumOff val="35000"/>
                    </a:schemeClr>
                  </a:solidFill>
                  <a:effectLst/>
                  <a:uLnTx/>
                  <a:uFillTx/>
                  <a:latin typeface="Segoe UI Light"/>
                  <a:ea typeface="+mn-ea"/>
                  <a:cs typeface="Segoe UI Light"/>
                </a:rPr>
                <a:t>Ireland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000">
                  <a:solidFill>
                    <a:schemeClr val="tx1">
                      <a:lumMod val="65000"/>
                      <a:lumOff val="35000"/>
                    </a:schemeClr>
                  </a:solidFill>
                  <a:latin typeface="Segoe UI Light"/>
                  <a:cs typeface="Segoe UI Light"/>
                </a:rPr>
                <a:t>Italy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chemeClr val="tx1">
                      <a:lumMod val="65000"/>
                      <a:lumOff val="35000"/>
                    </a:schemeClr>
                  </a:solidFill>
                  <a:effectLst/>
                  <a:uLnTx/>
                  <a:uFillTx/>
                  <a:latin typeface="Segoe UI Light"/>
                  <a:ea typeface="+mn-ea"/>
                  <a:cs typeface="Segoe UI Light"/>
                </a:rPr>
                <a:t>Latvia</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000">
                  <a:solidFill>
                    <a:schemeClr val="tx1">
                      <a:lumMod val="65000"/>
                      <a:lumOff val="35000"/>
                    </a:schemeClr>
                  </a:solidFill>
                  <a:latin typeface="Segoe UI Light"/>
                  <a:cs typeface="Segoe UI Light"/>
                </a:rPr>
                <a:t>Lithuania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chemeClr val="tx1">
                      <a:lumMod val="65000"/>
                      <a:lumOff val="35000"/>
                    </a:schemeClr>
                  </a:solidFill>
                  <a:effectLst/>
                  <a:uLnTx/>
                  <a:uFillTx/>
                  <a:latin typeface="Segoe UI Light"/>
                  <a:ea typeface="+mn-ea"/>
                  <a:cs typeface="Segoe UI Light"/>
                </a:rPr>
                <a:t>Malta</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000">
                  <a:solidFill>
                    <a:schemeClr val="tx1">
                      <a:lumMod val="65000"/>
                      <a:lumOff val="35000"/>
                    </a:schemeClr>
                  </a:solidFill>
                  <a:latin typeface="Segoe UI Light"/>
                  <a:cs typeface="Segoe UI Light"/>
                </a:rPr>
                <a:t>Netherlands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chemeClr val="tx1">
                      <a:lumMod val="65000"/>
                      <a:lumOff val="35000"/>
                    </a:schemeClr>
                  </a:solidFill>
                  <a:effectLst/>
                  <a:uLnTx/>
                  <a:uFillTx/>
                  <a:latin typeface="Segoe UI Light"/>
                  <a:ea typeface="+mn-ea"/>
                  <a:cs typeface="Segoe UI Light"/>
                </a:rPr>
                <a:t>Norway</a:t>
              </a:r>
            </a:p>
          </p:txBody>
        </p:sp>
        <p:sp>
          <p:nvSpPr>
            <p:cNvPr id="25" name="TextBox 24">
              <a:extLst>
                <a:ext uri="{FF2B5EF4-FFF2-40B4-BE49-F238E27FC236}">
                  <a16:creationId xmlns:a16="http://schemas.microsoft.com/office/drawing/2014/main" id="{E256FF38-6D76-4DEE-3BA7-DD582981AD83}"/>
                </a:ext>
              </a:extLst>
            </p:cNvPr>
            <p:cNvSpPr txBox="1"/>
            <p:nvPr/>
          </p:nvSpPr>
          <p:spPr>
            <a:xfrm>
              <a:off x="2654661" y="4442140"/>
              <a:ext cx="1159414" cy="1323439"/>
            </a:xfrm>
            <a:prstGeom prst="rect">
              <a:avLst/>
            </a:prstGeom>
            <a:noFill/>
          </p:spPr>
          <p:txBody>
            <a:bodyPr wrap="square" lIns="91440" tIns="45720" rIns="91440" bIns="45720" numCol="1"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chemeClr val="tx1">
                      <a:lumMod val="65000"/>
                      <a:lumOff val="35000"/>
                    </a:schemeClr>
                  </a:solidFill>
                  <a:effectLst/>
                  <a:uLnTx/>
                  <a:uFillTx/>
                  <a:latin typeface="Segoe UI Light"/>
                  <a:ea typeface="+mn-ea"/>
                  <a:cs typeface="Segoe UI Light"/>
                </a:rPr>
                <a:t>Poland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000">
                  <a:solidFill>
                    <a:schemeClr val="tx1">
                      <a:lumMod val="65000"/>
                      <a:lumOff val="35000"/>
                    </a:schemeClr>
                  </a:solidFill>
                  <a:latin typeface="Segoe UI Light"/>
                  <a:cs typeface="Segoe UI Light"/>
                </a:rPr>
                <a:t>Portugal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chemeClr val="tx1">
                      <a:lumMod val="65000"/>
                      <a:lumOff val="35000"/>
                    </a:schemeClr>
                  </a:solidFill>
                  <a:effectLst/>
                  <a:uLnTx/>
                  <a:uFillTx/>
                  <a:latin typeface="Segoe UI Light"/>
                  <a:ea typeface="+mn-ea"/>
                  <a:cs typeface="Segoe UI Light"/>
                </a:rPr>
                <a:t>Romania</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000">
                  <a:solidFill>
                    <a:schemeClr val="tx1">
                      <a:lumMod val="65000"/>
                      <a:lumOff val="35000"/>
                    </a:schemeClr>
                  </a:solidFill>
                  <a:latin typeface="Segoe UI Light"/>
                  <a:cs typeface="Segoe UI Light"/>
                </a:rPr>
                <a:t>Slovakia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chemeClr val="tx1">
                      <a:lumMod val="65000"/>
                      <a:lumOff val="35000"/>
                    </a:schemeClr>
                  </a:solidFill>
                  <a:effectLst/>
                  <a:uLnTx/>
                  <a:uFillTx/>
                  <a:latin typeface="Segoe UI Light"/>
                  <a:ea typeface="+mn-ea"/>
                  <a:cs typeface="Segoe UI Light"/>
                </a:rPr>
                <a:t>Spain</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000">
                  <a:solidFill>
                    <a:schemeClr val="tx1">
                      <a:lumMod val="65000"/>
                      <a:lumOff val="35000"/>
                    </a:schemeClr>
                  </a:solidFill>
                  <a:latin typeface="Segoe UI Light"/>
                  <a:cs typeface="Segoe UI Light"/>
                </a:rPr>
                <a:t>Sweden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chemeClr val="tx1">
                      <a:lumMod val="65000"/>
                      <a:lumOff val="35000"/>
                    </a:schemeClr>
                  </a:solidFill>
                  <a:effectLst/>
                  <a:uLnTx/>
                  <a:uFillTx/>
                  <a:latin typeface="Segoe UI Light"/>
                  <a:ea typeface="+mn-ea"/>
                  <a:cs typeface="Segoe UI Light"/>
                </a:rPr>
                <a:t>Switzerland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000">
                  <a:solidFill>
                    <a:schemeClr val="tx1">
                      <a:lumMod val="65000"/>
                      <a:lumOff val="35000"/>
                    </a:schemeClr>
                  </a:solidFill>
                  <a:latin typeface="Segoe UI Light"/>
                  <a:cs typeface="Segoe UI Light"/>
                </a:rPr>
                <a:t>United Kingdom</a:t>
              </a:r>
              <a:endParaRPr kumimoji="0" lang="en-IN" sz="1000" b="0" i="0" u="none" strike="noStrike" kern="1200" cap="none" spc="0" normalizeH="0" baseline="0" noProof="0">
                <a:ln>
                  <a:noFill/>
                </a:ln>
                <a:solidFill>
                  <a:schemeClr val="tx1">
                    <a:lumMod val="65000"/>
                    <a:lumOff val="35000"/>
                  </a:schemeClr>
                </a:solidFill>
                <a:effectLst/>
                <a:uLnTx/>
                <a:uFillTx/>
                <a:latin typeface="Segoe UI Light"/>
                <a:ea typeface="+mn-ea"/>
                <a:cs typeface="Segoe UI Light"/>
              </a:endParaRPr>
            </a:p>
          </p:txBody>
        </p:sp>
      </p:grpSp>
    </p:spTree>
    <p:extLst>
      <p:ext uri="{BB962C8B-B14F-4D97-AF65-F5344CB8AC3E}">
        <p14:creationId xmlns:p14="http://schemas.microsoft.com/office/powerpoint/2010/main" val="4019434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 name="Rectangle 3">
            <a:extLst>
              <a:ext uri="{FF2B5EF4-FFF2-40B4-BE49-F238E27FC236}">
                <a16:creationId xmlns:a16="http://schemas.microsoft.com/office/drawing/2014/main" id="{F638AD69-E2C1-8129-5BFD-2B901BDD69B0}"/>
              </a:ext>
            </a:extLst>
          </p:cNvPr>
          <p:cNvSpPr/>
          <p:nvPr/>
        </p:nvSpPr>
        <p:spPr>
          <a:xfrm>
            <a:off x="1990" y="3624605"/>
            <a:ext cx="12230100" cy="3287548"/>
          </a:xfrm>
          <a:custGeom>
            <a:avLst/>
            <a:gdLst>
              <a:gd name="connsiteX0" fmla="*/ 0 w 7759874"/>
              <a:gd name="connsiteY0" fmla="*/ 0 h 3279928"/>
              <a:gd name="connsiteX1" fmla="*/ 7759874 w 7759874"/>
              <a:gd name="connsiteY1" fmla="*/ 0 h 3279928"/>
              <a:gd name="connsiteX2" fmla="*/ 7759874 w 7759874"/>
              <a:gd name="connsiteY2" fmla="*/ 3279928 h 3279928"/>
              <a:gd name="connsiteX3" fmla="*/ 0 w 7759874"/>
              <a:gd name="connsiteY3" fmla="*/ 3279928 h 3279928"/>
              <a:gd name="connsiteX4" fmla="*/ 0 w 7759874"/>
              <a:gd name="connsiteY4" fmla="*/ 0 h 3279928"/>
              <a:gd name="connsiteX0" fmla="*/ 0 w 10449734"/>
              <a:gd name="connsiteY0" fmla="*/ 0 h 3279928"/>
              <a:gd name="connsiteX1" fmla="*/ 10449734 w 10449734"/>
              <a:gd name="connsiteY1" fmla="*/ 1226820 h 3279928"/>
              <a:gd name="connsiteX2" fmla="*/ 7759874 w 10449734"/>
              <a:gd name="connsiteY2" fmla="*/ 3279928 h 3279928"/>
              <a:gd name="connsiteX3" fmla="*/ 0 w 10449734"/>
              <a:gd name="connsiteY3" fmla="*/ 3279928 h 3279928"/>
              <a:gd name="connsiteX4" fmla="*/ 0 w 10449734"/>
              <a:gd name="connsiteY4" fmla="*/ 0 h 3279928"/>
              <a:gd name="connsiteX0" fmla="*/ 0 w 10480214"/>
              <a:gd name="connsiteY0" fmla="*/ 0 h 3279928"/>
              <a:gd name="connsiteX1" fmla="*/ 10449734 w 10480214"/>
              <a:gd name="connsiteY1" fmla="*/ 1226820 h 3279928"/>
              <a:gd name="connsiteX2" fmla="*/ 10480214 w 10480214"/>
              <a:gd name="connsiteY2" fmla="*/ 3150388 h 3279928"/>
              <a:gd name="connsiteX3" fmla="*/ 0 w 10480214"/>
              <a:gd name="connsiteY3" fmla="*/ 3279928 h 3279928"/>
              <a:gd name="connsiteX4" fmla="*/ 0 w 10480214"/>
              <a:gd name="connsiteY4" fmla="*/ 0 h 3279928"/>
              <a:gd name="connsiteX0" fmla="*/ 0 w 10480214"/>
              <a:gd name="connsiteY0" fmla="*/ 0 h 3287548"/>
              <a:gd name="connsiteX1" fmla="*/ 10449734 w 10480214"/>
              <a:gd name="connsiteY1" fmla="*/ 1226820 h 3287548"/>
              <a:gd name="connsiteX2" fmla="*/ 10480214 w 10480214"/>
              <a:gd name="connsiteY2" fmla="*/ 3150388 h 3287548"/>
              <a:gd name="connsiteX3" fmla="*/ 7620 w 10480214"/>
              <a:gd name="connsiteY3" fmla="*/ 3287548 h 3287548"/>
              <a:gd name="connsiteX4" fmla="*/ 0 w 10480214"/>
              <a:gd name="connsiteY4" fmla="*/ 0 h 3287548"/>
              <a:gd name="connsiteX0" fmla="*/ 0 w 10499864"/>
              <a:gd name="connsiteY0" fmla="*/ 0 h 3287548"/>
              <a:gd name="connsiteX1" fmla="*/ 10449734 w 10499864"/>
              <a:gd name="connsiteY1" fmla="*/ 1226820 h 3287548"/>
              <a:gd name="connsiteX2" fmla="*/ 10499864 w 10499864"/>
              <a:gd name="connsiteY2" fmla="*/ 3218968 h 3287548"/>
              <a:gd name="connsiteX3" fmla="*/ 7620 w 10499864"/>
              <a:gd name="connsiteY3" fmla="*/ 3287548 h 3287548"/>
              <a:gd name="connsiteX4" fmla="*/ 0 w 10499864"/>
              <a:gd name="connsiteY4" fmla="*/ 0 h 3287548"/>
              <a:gd name="connsiteX0" fmla="*/ 0 w 10499864"/>
              <a:gd name="connsiteY0" fmla="*/ 0 h 3287548"/>
              <a:gd name="connsiteX1" fmla="*/ 10489035 w 10499864"/>
              <a:gd name="connsiteY1" fmla="*/ 1226820 h 3287548"/>
              <a:gd name="connsiteX2" fmla="*/ 10499864 w 10499864"/>
              <a:gd name="connsiteY2" fmla="*/ 3218968 h 3287548"/>
              <a:gd name="connsiteX3" fmla="*/ 7620 w 10499864"/>
              <a:gd name="connsiteY3" fmla="*/ 3287548 h 3287548"/>
              <a:gd name="connsiteX4" fmla="*/ 0 w 10499864"/>
              <a:gd name="connsiteY4" fmla="*/ 0 h 3287548"/>
              <a:gd name="connsiteX0" fmla="*/ 0 w 10512964"/>
              <a:gd name="connsiteY0" fmla="*/ 0 h 3287548"/>
              <a:gd name="connsiteX1" fmla="*/ 10489035 w 10512964"/>
              <a:gd name="connsiteY1" fmla="*/ 1226820 h 3287548"/>
              <a:gd name="connsiteX2" fmla="*/ 10512964 w 10512964"/>
              <a:gd name="connsiteY2" fmla="*/ 3241828 h 3287548"/>
              <a:gd name="connsiteX3" fmla="*/ 7620 w 10512964"/>
              <a:gd name="connsiteY3" fmla="*/ 3287548 h 3287548"/>
              <a:gd name="connsiteX4" fmla="*/ 0 w 10512964"/>
              <a:gd name="connsiteY4" fmla="*/ 0 h 3287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2964" h="3287548">
                <a:moveTo>
                  <a:pt x="0" y="0"/>
                </a:moveTo>
                <a:lnTo>
                  <a:pt x="10489035" y="1226820"/>
                </a:lnTo>
                <a:cubicBezTo>
                  <a:pt x="10492645" y="1890869"/>
                  <a:pt x="10509354" y="2577779"/>
                  <a:pt x="10512964" y="3241828"/>
                </a:cubicBezTo>
                <a:lnTo>
                  <a:pt x="7620" y="3287548"/>
                </a:lnTo>
                <a:lnTo>
                  <a:pt x="0" y="0"/>
                </a:lnTo>
                <a:close/>
              </a:path>
            </a:pathLst>
          </a:custGeom>
          <a:gradFill flip="none" rotWithShape="1">
            <a:gsLst>
              <a:gs pos="0">
                <a:srgbClr val="F4F4F4"/>
              </a:gs>
              <a:gs pos="50000">
                <a:srgbClr val="F4F4F4">
                  <a:alpha val="88000"/>
                </a:srgbClr>
              </a:gs>
              <a:gs pos="74150">
                <a:srgbClr val="F4F4F4">
                  <a:alpha val="53000"/>
                </a:srgbClr>
              </a:gs>
              <a:gs pos="100000">
                <a:srgbClr val="F4F4F4">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TextBox 570">
            <a:extLst>
              <a:ext uri="{FF2B5EF4-FFF2-40B4-BE49-F238E27FC236}">
                <a16:creationId xmlns:a16="http://schemas.microsoft.com/office/drawing/2014/main" id="{C5AB0B8B-B48E-48D7-B286-8465324BFDEB}"/>
              </a:ext>
            </a:extLst>
          </p:cNvPr>
          <p:cNvSpPr txBox="1"/>
          <p:nvPr/>
        </p:nvSpPr>
        <p:spPr>
          <a:xfrm>
            <a:off x="499882" y="629503"/>
            <a:ext cx="8310866" cy="584775"/>
          </a:xfrm>
          <a:prstGeom prst="rect">
            <a:avLst/>
          </a:prstGeom>
          <a:noFill/>
        </p:spPr>
        <p:txBody>
          <a:bodyPr wrap="square" lIns="91440" tIns="45720" rIns="91440" bIns="45720" rtlCol="0" anchor="t">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IN" sz="3200" b="0" i="0" u="none" strike="noStrike" kern="1200" cap="none" spc="0" normalizeH="0" baseline="0" noProof="0">
                <a:ln>
                  <a:noFill/>
                </a:ln>
                <a:solidFill>
                  <a:srgbClr val="737373"/>
                </a:solidFill>
                <a:effectLst/>
                <a:uLnTx/>
                <a:uFillTx/>
                <a:latin typeface="Segoe UI Light" panose="020B0502040204020203" pitchFamily="34" charset="0"/>
                <a:cs typeface="Segoe UI Light" panose="020B0502040204020203" pitchFamily="34" charset="0"/>
              </a:rPr>
              <a:t>Microsoft In-Region Surface Repair Facilities</a:t>
            </a:r>
          </a:p>
        </p:txBody>
      </p:sp>
      <p:sp>
        <p:nvSpPr>
          <p:cNvPr id="26" name="TextBox 25">
            <a:extLst>
              <a:ext uri="{FF2B5EF4-FFF2-40B4-BE49-F238E27FC236}">
                <a16:creationId xmlns:a16="http://schemas.microsoft.com/office/drawing/2014/main" id="{A8CC72B4-1405-D7C5-EBAA-F0CA9CCBEB04}"/>
              </a:ext>
            </a:extLst>
          </p:cNvPr>
          <p:cNvSpPr txBox="1"/>
          <p:nvPr/>
        </p:nvSpPr>
        <p:spPr>
          <a:xfrm>
            <a:off x="9104042" y="1993371"/>
            <a:ext cx="170652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chemeClr val="tx2">
                    <a:lumMod val="75000"/>
                    <a:lumOff val="25000"/>
                  </a:schemeClr>
                </a:solidFill>
                <a:effectLst/>
                <a:uLnTx/>
                <a:uFillTx/>
                <a:latin typeface="Segoe UI Semilight" panose="020B0402040204020203" pitchFamily="34" charset="0"/>
                <a:cs typeface="Segoe UI Semilight" panose="020B0402040204020203" pitchFamily="34" charset="0"/>
              </a:rPr>
              <a:t>North America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737373"/>
                </a:solidFill>
                <a:effectLst/>
                <a:uLnTx/>
                <a:uFillTx/>
                <a:latin typeface="Calibri" panose="020F0502020204030204"/>
                <a:ea typeface="+mn-ea"/>
                <a:cs typeface="+mn-cs"/>
              </a:rPr>
              <a:t>United states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737373"/>
                </a:solidFill>
                <a:effectLst/>
                <a:uLnTx/>
                <a:uFillTx/>
                <a:latin typeface="Calibri" panose="020F0502020204030204"/>
                <a:ea typeface="+mn-ea"/>
                <a:cs typeface="+mn-cs"/>
              </a:rPr>
              <a:t>Mexico</a:t>
            </a:r>
          </a:p>
        </p:txBody>
      </p:sp>
      <p:graphicFrame>
        <p:nvGraphicFramePr>
          <p:cNvPr id="27" name="Table 26">
            <a:extLst>
              <a:ext uri="{FF2B5EF4-FFF2-40B4-BE49-F238E27FC236}">
                <a16:creationId xmlns:a16="http://schemas.microsoft.com/office/drawing/2014/main" id="{8ACDFCCB-2098-7043-E75C-A7AD321015FF}"/>
              </a:ext>
            </a:extLst>
          </p:cNvPr>
          <p:cNvGraphicFramePr>
            <a:graphicFrameLocks noGrp="1"/>
          </p:cNvGraphicFramePr>
          <p:nvPr/>
        </p:nvGraphicFramePr>
        <p:xfrm>
          <a:off x="9096408" y="2909232"/>
          <a:ext cx="2545785" cy="2773680"/>
        </p:xfrm>
        <a:graphic>
          <a:graphicData uri="http://schemas.openxmlformats.org/drawingml/2006/table">
            <a:tbl>
              <a:tblPr/>
              <a:tblGrid>
                <a:gridCol w="1185107">
                  <a:extLst>
                    <a:ext uri="{9D8B030D-6E8A-4147-A177-3AD203B41FA5}">
                      <a16:colId xmlns:a16="http://schemas.microsoft.com/office/drawing/2014/main" val="1026312826"/>
                    </a:ext>
                  </a:extLst>
                </a:gridCol>
                <a:gridCol w="1360678">
                  <a:extLst>
                    <a:ext uri="{9D8B030D-6E8A-4147-A177-3AD203B41FA5}">
                      <a16:colId xmlns:a16="http://schemas.microsoft.com/office/drawing/2014/main" val="2814524638"/>
                    </a:ext>
                  </a:extLst>
                </a:gridCol>
              </a:tblGrid>
              <a:tr h="1200150">
                <a:tc>
                  <a:txBody>
                    <a:bodyPr/>
                    <a:lstStyle/>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Austria </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Belgium </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Bulgaria </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Cyprus </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Denmark </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Finland  </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France  </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Germany </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Hungary </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Ireland </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Italy </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Estonia</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Croatia</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Latvia</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Slovenia</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Spain</a:t>
                      </a:r>
                    </a:p>
                  </a:txBody>
                  <a:tcPr>
                    <a:lnL>
                      <a:noFill/>
                    </a:lnL>
                    <a:lnR>
                      <a:noFill/>
                    </a:lnR>
                    <a:lnT>
                      <a:noFill/>
                    </a:lnT>
                    <a:lnB>
                      <a:noFill/>
                    </a:lnB>
                  </a:tcPr>
                </a:tc>
                <a:tc>
                  <a:txBody>
                    <a:bodyPr/>
                    <a:lstStyle/>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Luxemburg </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Malta </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Netherlands </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Norway </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Poland </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Portugal </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Romania </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Slovakia </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Sweden  </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Switzerland </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United Kingdom </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Greece</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Czech Republic</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Lithuania</a:t>
                      </a:r>
                    </a:p>
                  </a:txBody>
                  <a:tcPr>
                    <a:lnL>
                      <a:noFill/>
                    </a:lnL>
                    <a:lnR>
                      <a:noFill/>
                    </a:lnR>
                    <a:lnT>
                      <a:noFill/>
                    </a:lnT>
                    <a:lnB>
                      <a:noFill/>
                    </a:lnB>
                  </a:tcPr>
                </a:tc>
                <a:extLst>
                  <a:ext uri="{0D108BD9-81ED-4DB2-BD59-A6C34878D82A}">
                    <a16:rowId xmlns:a16="http://schemas.microsoft.com/office/drawing/2014/main" val="1763816321"/>
                  </a:ext>
                </a:extLst>
              </a:tr>
            </a:tbl>
          </a:graphicData>
        </a:graphic>
      </p:graphicFrame>
      <p:sp>
        <p:nvSpPr>
          <p:cNvPr id="28" name="TextBox 27">
            <a:extLst>
              <a:ext uri="{FF2B5EF4-FFF2-40B4-BE49-F238E27FC236}">
                <a16:creationId xmlns:a16="http://schemas.microsoft.com/office/drawing/2014/main" id="{8A95692E-4833-73EA-6FC6-A0697EB8A15D}"/>
              </a:ext>
            </a:extLst>
          </p:cNvPr>
          <p:cNvSpPr txBox="1"/>
          <p:nvPr/>
        </p:nvSpPr>
        <p:spPr>
          <a:xfrm>
            <a:off x="9093223" y="2658585"/>
            <a:ext cx="10044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chemeClr val="tx2">
                    <a:lumMod val="75000"/>
                    <a:lumOff val="25000"/>
                  </a:schemeClr>
                </a:solidFill>
                <a:effectLst/>
                <a:uLnTx/>
                <a:uFillTx/>
                <a:latin typeface="Segoe UI Semilight" panose="020B0402040204020203" pitchFamily="34" charset="0"/>
                <a:cs typeface="Segoe UI Semilight" panose="020B0402040204020203" pitchFamily="34" charset="0"/>
              </a:rPr>
              <a:t>Europe</a:t>
            </a:r>
          </a:p>
        </p:txBody>
      </p:sp>
      <p:sp>
        <p:nvSpPr>
          <p:cNvPr id="29" name="TextBox 28">
            <a:extLst>
              <a:ext uri="{FF2B5EF4-FFF2-40B4-BE49-F238E27FC236}">
                <a16:creationId xmlns:a16="http://schemas.microsoft.com/office/drawing/2014/main" id="{2303AE44-07BF-4D2A-03B4-F30919B09170}"/>
              </a:ext>
            </a:extLst>
          </p:cNvPr>
          <p:cNvSpPr txBox="1"/>
          <p:nvPr/>
        </p:nvSpPr>
        <p:spPr>
          <a:xfrm>
            <a:off x="9140105" y="5679643"/>
            <a:ext cx="1010702"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chemeClr val="tx2">
                    <a:lumMod val="75000"/>
                    <a:lumOff val="25000"/>
                  </a:schemeClr>
                </a:solidFill>
                <a:effectLst/>
                <a:uLnTx/>
                <a:uFillTx/>
                <a:latin typeface="Segoe UI Semilight" panose="020B0402040204020203" pitchFamily="34" charset="0"/>
                <a:cs typeface="Segoe UI Semilight" panose="020B0402040204020203" pitchFamily="34" charset="0"/>
              </a:rPr>
              <a:t>Asia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737373"/>
                </a:solidFill>
                <a:effectLst/>
                <a:uLnTx/>
                <a:uFillTx/>
                <a:latin typeface="Calibri" panose="020F0502020204030204"/>
                <a:ea typeface="+mn-ea"/>
                <a:cs typeface="+mn-cs"/>
              </a:rPr>
              <a:t>China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solidFill>
                  <a:srgbClr val="737373"/>
                </a:solidFill>
                <a:latin typeface="Calibri" panose="020F0502020204030204"/>
              </a:rPr>
              <a:t>Japan</a:t>
            </a:r>
            <a:endParaRPr kumimoji="0" lang="en-US" sz="1100" b="0" i="0" u="none" strike="noStrike" kern="1200" cap="none" spc="0" normalizeH="0" baseline="0" noProof="0">
              <a:ln>
                <a:noFill/>
              </a:ln>
              <a:solidFill>
                <a:srgbClr val="737373"/>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60333EA0-20D1-440C-E6C8-4799B39C2CA9}"/>
              </a:ext>
            </a:extLst>
          </p:cNvPr>
          <p:cNvSpPr txBox="1"/>
          <p:nvPr/>
        </p:nvSpPr>
        <p:spPr>
          <a:xfrm>
            <a:off x="9141308" y="1519784"/>
            <a:ext cx="2455984" cy="369332"/>
          </a:xfrm>
          <a:prstGeom prst="rect">
            <a:avLst/>
          </a:prstGeom>
          <a:solidFill>
            <a:schemeClr val="bg1"/>
          </a:solidFill>
          <a:effectLst/>
        </p:spPr>
        <p:txBody>
          <a:bodyPr wrap="square" rtlCol="0">
            <a:spAutoFit/>
          </a:bodyPr>
          <a:lstStyle/>
          <a:p>
            <a:r>
              <a:rPr lang="en-US">
                <a:solidFill>
                  <a:schemeClr val="tx1">
                    <a:lumMod val="65000"/>
                    <a:lumOff val="35000"/>
                  </a:schemeClr>
                </a:solidFill>
                <a:latin typeface="Segoe UI Semilight" panose="020B0402040204020203" pitchFamily="34" charset="0"/>
                <a:cs typeface="Segoe UI Semilight" panose="020B0402040204020203" pitchFamily="34" charset="0"/>
              </a:rPr>
              <a:t>Regions Served</a:t>
            </a:r>
          </a:p>
        </p:txBody>
      </p:sp>
      <p:pic>
        <p:nvPicPr>
          <p:cNvPr id="31" name="Picture 30">
            <a:extLst>
              <a:ext uri="{FF2B5EF4-FFF2-40B4-BE49-F238E27FC236}">
                <a16:creationId xmlns:a16="http://schemas.microsoft.com/office/drawing/2014/main" id="{D7E3C0A5-D30A-AF2A-92F8-F23D07574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2" y="-12166"/>
            <a:ext cx="1739367" cy="542141"/>
          </a:xfrm>
          <a:prstGeom prst="rect">
            <a:avLst/>
          </a:prstGeom>
        </p:spPr>
      </p:pic>
      <p:sp>
        <p:nvSpPr>
          <p:cNvPr id="9" name="Rectangle 8">
            <a:extLst>
              <a:ext uri="{FF2B5EF4-FFF2-40B4-BE49-F238E27FC236}">
                <a16:creationId xmlns:a16="http://schemas.microsoft.com/office/drawing/2014/main" id="{7071940D-DD66-3D63-7B24-B7F31F9780C4}"/>
              </a:ext>
            </a:extLst>
          </p:cNvPr>
          <p:cNvSpPr/>
          <p:nvPr/>
        </p:nvSpPr>
        <p:spPr>
          <a:xfrm>
            <a:off x="868992" y="1820395"/>
            <a:ext cx="7053943" cy="4292098"/>
          </a:xfrm>
          <a:prstGeom prst="rect">
            <a:avLst/>
          </a:prstGeom>
          <a:solidFill>
            <a:schemeClr val="bg1"/>
          </a:solidFill>
          <a:ln>
            <a:solidFill>
              <a:schemeClr val="bg2"/>
            </a:solidFill>
          </a:ln>
          <a:effectLst>
            <a:outerShdw blurRad="165100" dist="215900" dir="27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uppieren 1">
            <a:extLst>
              <a:ext uri="{FF2B5EF4-FFF2-40B4-BE49-F238E27FC236}">
                <a16:creationId xmlns:a16="http://schemas.microsoft.com/office/drawing/2014/main" id="{484FC7C6-66E4-D08B-B9EC-680FBDF9D301}"/>
              </a:ext>
            </a:extLst>
          </p:cNvPr>
          <p:cNvGrpSpPr/>
          <p:nvPr/>
        </p:nvGrpSpPr>
        <p:grpSpPr>
          <a:xfrm>
            <a:off x="2679103" y="4970247"/>
            <a:ext cx="234797" cy="990854"/>
            <a:chOff x="2681578" y="5273842"/>
            <a:chExt cx="260350" cy="1108075"/>
          </a:xfrm>
          <a:solidFill>
            <a:schemeClr val="bg1">
              <a:lumMod val="75000"/>
            </a:schemeClr>
          </a:solidFill>
        </p:grpSpPr>
        <p:sp>
          <p:nvSpPr>
            <p:cNvPr id="14" name="Freeform 494">
              <a:extLst>
                <a:ext uri="{FF2B5EF4-FFF2-40B4-BE49-F238E27FC236}">
                  <a16:creationId xmlns:a16="http://schemas.microsoft.com/office/drawing/2014/main" id="{0AADC301-1294-765D-5F97-9C5FF07F3A52}"/>
                </a:ext>
              </a:extLst>
            </p:cNvPr>
            <p:cNvSpPr>
              <a:spLocks/>
            </p:cNvSpPr>
            <p:nvPr/>
          </p:nvSpPr>
          <p:spPr bwMode="auto">
            <a:xfrm>
              <a:off x="2681578" y="5273842"/>
              <a:ext cx="168275" cy="1076325"/>
            </a:xfrm>
            <a:custGeom>
              <a:avLst/>
              <a:gdLst>
                <a:gd name="T0" fmla="*/ 62 w 106"/>
                <a:gd name="T1" fmla="*/ 630 h 678"/>
                <a:gd name="T2" fmla="*/ 56 w 106"/>
                <a:gd name="T3" fmla="*/ 616 h 678"/>
                <a:gd name="T4" fmla="*/ 46 w 106"/>
                <a:gd name="T5" fmla="*/ 604 h 678"/>
                <a:gd name="T6" fmla="*/ 36 w 106"/>
                <a:gd name="T7" fmla="*/ 582 h 678"/>
                <a:gd name="T8" fmla="*/ 40 w 106"/>
                <a:gd name="T9" fmla="*/ 556 h 678"/>
                <a:gd name="T10" fmla="*/ 50 w 106"/>
                <a:gd name="T11" fmla="*/ 548 h 678"/>
                <a:gd name="T12" fmla="*/ 52 w 106"/>
                <a:gd name="T13" fmla="*/ 484 h 678"/>
                <a:gd name="T14" fmla="*/ 44 w 106"/>
                <a:gd name="T15" fmla="*/ 444 h 678"/>
                <a:gd name="T16" fmla="*/ 34 w 106"/>
                <a:gd name="T17" fmla="*/ 402 h 678"/>
                <a:gd name="T18" fmla="*/ 38 w 106"/>
                <a:gd name="T19" fmla="*/ 384 h 678"/>
                <a:gd name="T20" fmla="*/ 44 w 106"/>
                <a:gd name="T21" fmla="*/ 366 h 678"/>
                <a:gd name="T22" fmla="*/ 32 w 106"/>
                <a:gd name="T23" fmla="*/ 342 h 678"/>
                <a:gd name="T24" fmla="*/ 48 w 106"/>
                <a:gd name="T25" fmla="*/ 322 h 678"/>
                <a:gd name="T26" fmla="*/ 44 w 106"/>
                <a:gd name="T27" fmla="*/ 310 h 678"/>
                <a:gd name="T28" fmla="*/ 42 w 106"/>
                <a:gd name="T29" fmla="*/ 288 h 678"/>
                <a:gd name="T30" fmla="*/ 52 w 106"/>
                <a:gd name="T31" fmla="*/ 286 h 678"/>
                <a:gd name="T32" fmla="*/ 50 w 106"/>
                <a:gd name="T33" fmla="*/ 268 h 678"/>
                <a:gd name="T34" fmla="*/ 40 w 106"/>
                <a:gd name="T35" fmla="*/ 254 h 678"/>
                <a:gd name="T36" fmla="*/ 48 w 106"/>
                <a:gd name="T37" fmla="*/ 236 h 678"/>
                <a:gd name="T38" fmla="*/ 44 w 106"/>
                <a:gd name="T39" fmla="*/ 204 h 678"/>
                <a:gd name="T40" fmla="*/ 50 w 106"/>
                <a:gd name="T41" fmla="*/ 186 h 678"/>
                <a:gd name="T42" fmla="*/ 60 w 106"/>
                <a:gd name="T43" fmla="*/ 168 h 678"/>
                <a:gd name="T44" fmla="*/ 64 w 106"/>
                <a:gd name="T45" fmla="*/ 152 h 678"/>
                <a:gd name="T46" fmla="*/ 60 w 106"/>
                <a:gd name="T47" fmla="*/ 140 h 678"/>
                <a:gd name="T48" fmla="*/ 66 w 106"/>
                <a:gd name="T49" fmla="*/ 122 h 678"/>
                <a:gd name="T50" fmla="*/ 72 w 106"/>
                <a:gd name="T51" fmla="*/ 114 h 678"/>
                <a:gd name="T52" fmla="*/ 78 w 106"/>
                <a:gd name="T53" fmla="*/ 98 h 678"/>
                <a:gd name="T54" fmla="*/ 58 w 106"/>
                <a:gd name="T55" fmla="*/ 74 h 678"/>
                <a:gd name="T56" fmla="*/ 56 w 106"/>
                <a:gd name="T57" fmla="*/ 42 h 678"/>
                <a:gd name="T58" fmla="*/ 44 w 106"/>
                <a:gd name="T59" fmla="*/ 26 h 678"/>
                <a:gd name="T60" fmla="*/ 40 w 106"/>
                <a:gd name="T61" fmla="*/ 10 h 678"/>
                <a:gd name="T62" fmla="*/ 24 w 106"/>
                <a:gd name="T63" fmla="*/ 26 h 678"/>
                <a:gd name="T64" fmla="*/ 32 w 106"/>
                <a:gd name="T65" fmla="*/ 52 h 678"/>
                <a:gd name="T66" fmla="*/ 30 w 106"/>
                <a:gd name="T67" fmla="*/ 98 h 678"/>
                <a:gd name="T68" fmla="*/ 24 w 106"/>
                <a:gd name="T69" fmla="*/ 112 h 678"/>
                <a:gd name="T70" fmla="*/ 32 w 106"/>
                <a:gd name="T71" fmla="*/ 122 h 678"/>
                <a:gd name="T72" fmla="*/ 28 w 106"/>
                <a:gd name="T73" fmla="*/ 148 h 678"/>
                <a:gd name="T74" fmla="*/ 22 w 106"/>
                <a:gd name="T75" fmla="*/ 152 h 678"/>
                <a:gd name="T76" fmla="*/ 26 w 106"/>
                <a:gd name="T77" fmla="*/ 184 h 678"/>
                <a:gd name="T78" fmla="*/ 16 w 106"/>
                <a:gd name="T79" fmla="*/ 186 h 678"/>
                <a:gd name="T80" fmla="*/ 18 w 106"/>
                <a:gd name="T81" fmla="*/ 194 h 678"/>
                <a:gd name="T82" fmla="*/ 14 w 106"/>
                <a:gd name="T83" fmla="*/ 216 h 678"/>
                <a:gd name="T84" fmla="*/ 10 w 106"/>
                <a:gd name="T85" fmla="*/ 264 h 678"/>
                <a:gd name="T86" fmla="*/ 18 w 106"/>
                <a:gd name="T87" fmla="*/ 274 h 678"/>
                <a:gd name="T88" fmla="*/ 12 w 106"/>
                <a:gd name="T89" fmla="*/ 326 h 678"/>
                <a:gd name="T90" fmla="*/ 0 w 106"/>
                <a:gd name="T91" fmla="*/ 350 h 678"/>
                <a:gd name="T92" fmla="*/ 10 w 106"/>
                <a:gd name="T93" fmla="*/ 418 h 678"/>
                <a:gd name="T94" fmla="*/ 6 w 106"/>
                <a:gd name="T95" fmla="*/ 450 h 678"/>
                <a:gd name="T96" fmla="*/ 14 w 106"/>
                <a:gd name="T97" fmla="*/ 452 h 678"/>
                <a:gd name="T98" fmla="*/ 22 w 106"/>
                <a:gd name="T99" fmla="*/ 464 h 678"/>
                <a:gd name="T100" fmla="*/ 18 w 106"/>
                <a:gd name="T101" fmla="*/ 508 h 678"/>
                <a:gd name="T102" fmla="*/ 14 w 106"/>
                <a:gd name="T103" fmla="*/ 538 h 678"/>
                <a:gd name="T104" fmla="*/ 24 w 106"/>
                <a:gd name="T105" fmla="*/ 544 h 678"/>
                <a:gd name="T106" fmla="*/ 14 w 106"/>
                <a:gd name="T107" fmla="*/ 566 h 678"/>
                <a:gd name="T108" fmla="*/ 22 w 106"/>
                <a:gd name="T109" fmla="*/ 598 h 678"/>
                <a:gd name="T110" fmla="*/ 38 w 106"/>
                <a:gd name="T111" fmla="*/ 612 h 678"/>
                <a:gd name="T112" fmla="*/ 44 w 106"/>
                <a:gd name="T113" fmla="*/ 632 h 678"/>
                <a:gd name="T114" fmla="*/ 60 w 106"/>
                <a:gd name="T115" fmla="*/ 646 h 678"/>
                <a:gd name="T116" fmla="*/ 82 w 106"/>
                <a:gd name="T117" fmla="*/ 666 h 678"/>
                <a:gd name="T118" fmla="*/ 90 w 106"/>
                <a:gd name="T119" fmla="*/ 678 h 678"/>
                <a:gd name="T120" fmla="*/ 94 w 106"/>
                <a:gd name="T121" fmla="*/ 660 h 678"/>
                <a:gd name="T122" fmla="*/ 106 w 106"/>
                <a:gd name="T123" fmla="*/ 65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6" h="678">
                  <a:moveTo>
                    <a:pt x="102" y="626"/>
                  </a:moveTo>
                  <a:lnTo>
                    <a:pt x="102" y="626"/>
                  </a:lnTo>
                  <a:lnTo>
                    <a:pt x="96" y="628"/>
                  </a:lnTo>
                  <a:lnTo>
                    <a:pt x="90" y="630"/>
                  </a:lnTo>
                  <a:lnTo>
                    <a:pt x="84" y="630"/>
                  </a:lnTo>
                  <a:lnTo>
                    <a:pt x="80" y="630"/>
                  </a:lnTo>
                  <a:lnTo>
                    <a:pt x="76" y="632"/>
                  </a:lnTo>
                  <a:lnTo>
                    <a:pt x="72" y="632"/>
                  </a:lnTo>
                  <a:lnTo>
                    <a:pt x="68" y="632"/>
                  </a:lnTo>
                  <a:lnTo>
                    <a:pt x="66" y="632"/>
                  </a:lnTo>
                  <a:lnTo>
                    <a:pt x="62" y="630"/>
                  </a:lnTo>
                  <a:lnTo>
                    <a:pt x="60" y="630"/>
                  </a:lnTo>
                  <a:lnTo>
                    <a:pt x="60" y="630"/>
                  </a:lnTo>
                  <a:lnTo>
                    <a:pt x="58" y="630"/>
                  </a:lnTo>
                  <a:lnTo>
                    <a:pt x="58" y="628"/>
                  </a:lnTo>
                  <a:lnTo>
                    <a:pt x="58" y="628"/>
                  </a:lnTo>
                  <a:lnTo>
                    <a:pt x="56" y="626"/>
                  </a:lnTo>
                  <a:lnTo>
                    <a:pt x="56" y="626"/>
                  </a:lnTo>
                  <a:lnTo>
                    <a:pt x="56" y="624"/>
                  </a:lnTo>
                  <a:lnTo>
                    <a:pt x="56" y="622"/>
                  </a:lnTo>
                  <a:lnTo>
                    <a:pt x="56" y="618"/>
                  </a:lnTo>
                  <a:lnTo>
                    <a:pt x="56" y="616"/>
                  </a:lnTo>
                  <a:lnTo>
                    <a:pt x="56" y="612"/>
                  </a:lnTo>
                  <a:lnTo>
                    <a:pt x="56" y="612"/>
                  </a:lnTo>
                  <a:lnTo>
                    <a:pt x="56" y="610"/>
                  </a:lnTo>
                  <a:lnTo>
                    <a:pt x="56" y="608"/>
                  </a:lnTo>
                  <a:lnTo>
                    <a:pt x="54" y="608"/>
                  </a:lnTo>
                  <a:lnTo>
                    <a:pt x="54" y="608"/>
                  </a:lnTo>
                  <a:lnTo>
                    <a:pt x="54" y="606"/>
                  </a:lnTo>
                  <a:lnTo>
                    <a:pt x="52" y="606"/>
                  </a:lnTo>
                  <a:lnTo>
                    <a:pt x="50" y="606"/>
                  </a:lnTo>
                  <a:lnTo>
                    <a:pt x="48" y="604"/>
                  </a:lnTo>
                  <a:lnTo>
                    <a:pt x="46" y="604"/>
                  </a:lnTo>
                  <a:lnTo>
                    <a:pt x="44" y="602"/>
                  </a:lnTo>
                  <a:lnTo>
                    <a:pt x="44" y="602"/>
                  </a:lnTo>
                  <a:lnTo>
                    <a:pt x="42" y="602"/>
                  </a:lnTo>
                  <a:lnTo>
                    <a:pt x="42" y="600"/>
                  </a:lnTo>
                  <a:lnTo>
                    <a:pt x="42" y="600"/>
                  </a:lnTo>
                  <a:lnTo>
                    <a:pt x="40" y="596"/>
                  </a:lnTo>
                  <a:lnTo>
                    <a:pt x="38" y="594"/>
                  </a:lnTo>
                  <a:lnTo>
                    <a:pt x="38" y="592"/>
                  </a:lnTo>
                  <a:lnTo>
                    <a:pt x="38" y="588"/>
                  </a:lnTo>
                  <a:lnTo>
                    <a:pt x="36" y="586"/>
                  </a:lnTo>
                  <a:lnTo>
                    <a:pt x="36" y="582"/>
                  </a:lnTo>
                  <a:lnTo>
                    <a:pt x="36" y="578"/>
                  </a:lnTo>
                  <a:lnTo>
                    <a:pt x="36" y="576"/>
                  </a:lnTo>
                  <a:lnTo>
                    <a:pt x="36" y="572"/>
                  </a:lnTo>
                  <a:lnTo>
                    <a:pt x="36" y="568"/>
                  </a:lnTo>
                  <a:lnTo>
                    <a:pt x="36" y="566"/>
                  </a:lnTo>
                  <a:lnTo>
                    <a:pt x="36" y="564"/>
                  </a:lnTo>
                  <a:lnTo>
                    <a:pt x="38" y="560"/>
                  </a:lnTo>
                  <a:lnTo>
                    <a:pt x="38" y="558"/>
                  </a:lnTo>
                  <a:lnTo>
                    <a:pt x="40" y="556"/>
                  </a:lnTo>
                  <a:lnTo>
                    <a:pt x="40" y="556"/>
                  </a:lnTo>
                  <a:lnTo>
                    <a:pt x="40" y="556"/>
                  </a:lnTo>
                  <a:lnTo>
                    <a:pt x="42" y="556"/>
                  </a:lnTo>
                  <a:lnTo>
                    <a:pt x="42" y="556"/>
                  </a:lnTo>
                  <a:lnTo>
                    <a:pt x="44" y="556"/>
                  </a:lnTo>
                  <a:lnTo>
                    <a:pt x="46" y="554"/>
                  </a:lnTo>
                  <a:lnTo>
                    <a:pt x="48" y="554"/>
                  </a:lnTo>
                  <a:lnTo>
                    <a:pt x="48" y="554"/>
                  </a:lnTo>
                  <a:lnTo>
                    <a:pt x="48" y="554"/>
                  </a:lnTo>
                  <a:lnTo>
                    <a:pt x="48" y="552"/>
                  </a:lnTo>
                  <a:lnTo>
                    <a:pt x="48" y="552"/>
                  </a:lnTo>
                  <a:lnTo>
                    <a:pt x="50" y="550"/>
                  </a:lnTo>
                  <a:lnTo>
                    <a:pt x="50" y="548"/>
                  </a:lnTo>
                  <a:lnTo>
                    <a:pt x="50" y="544"/>
                  </a:lnTo>
                  <a:lnTo>
                    <a:pt x="50" y="542"/>
                  </a:lnTo>
                  <a:lnTo>
                    <a:pt x="50" y="534"/>
                  </a:lnTo>
                  <a:lnTo>
                    <a:pt x="52" y="528"/>
                  </a:lnTo>
                  <a:lnTo>
                    <a:pt x="52" y="520"/>
                  </a:lnTo>
                  <a:lnTo>
                    <a:pt x="52" y="512"/>
                  </a:lnTo>
                  <a:lnTo>
                    <a:pt x="52" y="502"/>
                  </a:lnTo>
                  <a:lnTo>
                    <a:pt x="52" y="494"/>
                  </a:lnTo>
                  <a:lnTo>
                    <a:pt x="52" y="490"/>
                  </a:lnTo>
                  <a:lnTo>
                    <a:pt x="52" y="488"/>
                  </a:lnTo>
                  <a:lnTo>
                    <a:pt x="52" y="484"/>
                  </a:lnTo>
                  <a:lnTo>
                    <a:pt x="50" y="480"/>
                  </a:lnTo>
                  <a:lnTo>
                    <a:pt x="50" y="480"/>
                  </a:lnTo>
                  <a:lnTo>
                    <a:pt x="50" y="476"/>
                  </a:lnTo>
                  <a:lnTo>
                    <a:pt x="48" y="472"/>
                  </a:lnTo>
                  <a:lnTo>
                    <a:pt x="46" y="468"/>
                  </a:lnTo>
                  <a:lnTo>
                    <a:pt x="44" y="466"/>
                  </a:lnTo>
                  <a:lnTo>
                    <a:pt x="44" y="464"/>
                  </a:lnTo>
                  <a:lnTo>
                    <a:pt x="44" y="462"/>
                  </a:lnTo>
                  <a:lnTo>
                    <a:pt x="44" y="458"/>
                  </a:lnTo>
                  <a:lnTo>
                    <a:pt x="44" y="452"/>
                  </a:lnTo>
                  <a:lnTo>
                    <a:pt x="44" y="444"/>
                  </a:lnTo>
                  <a:lnTo>
                    <a:pt x="44" y="442"/>
                  </a:lnTo>
                  <a:lnTo>
                    <a:pt x="44" y="440"/>
                  </a:lnTo>
                  <a:lnTo>
                    <a:pt x="44" y="434"/>
                  </a:lnTo>
                  <a:lnTo>
                    <a:pt x="42" y="426"/>
                  </a:lnTo>
                  <a:lnTo>
                    <a:pt x="42" y="418"/>
                  </a:lnTo>
                  <a:lnTo>
                    <a:pt x="40" y="416"/>
                  </a:lnTo>
                  <a:lnTo>
                    <a:pt x="40" y="412"/>
                  </a:lnTo>
                  <a:lnTo>
                    <a:pt x="40" y="412"/>
                  </a:lnTo>
                  <a:lnTo>
                    <a:pt x="38" y="410"/>
                  </a:lnTo>
                  <a:lnTo>
                    <a:pt x="36" y="406"/>
                  </a:lnTo>
                  <a:lnTo>
                    <a:pt x="34" y="402"/>
                  </a:lnTo>
                  <a:lnTo>
                    <a:pt x="34" y="400"/>
                  </a:lnTo>
                  <a:lnTo>
                    <a:pt x="34" y="400"/>
                  </a:lnTo>
                  <a:lnTo>
                    <a:pt x="34" y="398"/>
                  </a:lnTo>
                  <a:lnTo>
                    <a:pt x="34" y="396"/>
                  </a:lnTo>
                  <a:lnTo>
                    <a:pt x="34" y="394"/>
                  </a:lnTo>
                  <a:lnTo>
                    <a:pt x="34" y="390"/>
                  </a:lnTo>
                  <a:lnTo>
                    <a:pt x="34" y="388"/>
                  </a:lnTo>
                  <a:lnTo>
                    <a:pt x="36" y="388"/>
                  </a:lnTo>
                  <a:lnTo>
                    <a:pt x="36" y="386"/>
                  </a:lnTo>
                  <a:lnTo>
                    <a:pt x="36" y="386"/>
                  </a:lnTo>
                  <a:lnTo>
                    <a:pt x="38" y="384"/>
                  </a:lnTo>
                  <a:lnTo>
                    <a:pt x="40" y="380"/>
                  </a:lnTo>
                  <a:lnTo>
                    <a:pt x="42" y="378"/>
                  </a:lnTo>
                  <a:lnTo>
                    <a:pt x="44" y="376"/>
                  </a:lnTo>
                  <a:lnTo>
                    <a:pt x="44" y="376"/>
                  </a:lnTo>
                  <a:lnTo>
                    <a:pt x="46" y="376"/>
                  </a:lnTo>
                  <a:lnTo>
                    <a:pt x="46" y="374"/>
                  </a:lnTo>
                  <a:lnTo>
                    <a:pt x="46" y="374"/>
                  </a:lnTo>
                  <a:lnTo>
                    <a:pt x="46" y="372"/>
                  </a:lnTo>
                  <a:lnTo>
                    <a:pt x="46" y="370"/>
                  </a:lnTo>
                  <a:lnTo>
                    <a:pt x="44" y="368"/>
                  </a:lnTo>
                  <a:lnTo>
                    <a:pt x="44" y="366"/>
                  </a:lnTo>
                  <a:lnTo>
                    <a:pt x="42" y="364"/>
                  </a:lnTo>
                  <a:lnTo>
                    <a:pt x="42" y="362"/>
                  </a:lnTo>
                  <a:lnTo>
                    <a:pt x="38" y="358"/>
                  </a:lnTo>
                  <a:lnTo>
                    <a:pt x="36" y="354"/>
                  </a:lnTo>
                  <a:lnTo>
                    <a:pt x="36" y="352"/>
                  </a:lnTo>
                  <a:lnTo>
                    <a:pt x="34" y="350"/>
                  </a:lnTo>
                  <a:lnTo>
                    <a:pt x="34" y="348"/>
                  </a:lnTo>
                  <a:lnTo>
                    <a:pt x="32" y="348"/>
                  </a:lnTo>
                  <a:lnTo>
                    <a:pt x="32" y="346"/>
                  </a:lnTo>
                  <a:lnTo>
                    <a:pt x="32" y="344"/>
                  </a:lnTo>
                  <a:lnTo>
                    <a:pt x="32" y="342"/>
                  </a:lnTo>
                  <a:lnTo>
                    <a:pt x="32" y="342"/>
                  </a:lnTo>
                  <a:lnTo>
                    <a:pt x="32" y="340"/>
                  </a:lnTo>
                  <a:lnTo>
                    <a:pt x="34" y="340"/>
                  </a:lnTo>
                  <a:lnTo>
                    <a:pt x="34" y="338"/>
                  </a:lnTo>
                  <a:lnTo>
                    <a:pt x="36" y="336"/>
                  </a:lnTo>
                  <a:lnTo>
                    <a:pt x="40" y="332"/>
                  </a:lnTo>
                  <a:lnTo>
                    <a:pt x="42" y="330"/>
                  </a:lnTo>
                  <a:lnTo>
                    <a:pt x="42" y="328"/>
                  </a:lnTo>
                  <a:lnTo>
                    <a:pt x="44" y="326"/>
                  </a:lnTo>
                  <a:lnTo>
                    <a:pt x="46" y="322"/>
                  </a:lnTo>
                  <a:lnTo>
                    <a:pt x="48" y="322"/>
                  </a:lnTo>
                  <a:lnTo>
                    <a:pt x="48" y="320"/>
                  </a:lnTo>
                  <a:lnTo>
                    <a:pt x="48" y="318"/>
                  </a:lnTo>
                  <a:lnTo>
                    <a:pt x="48" y="318"/>
                  </a:lnTo>
                  <a:lnTo>
                    <a:pt x="48" y="318"/>
                  </a:lnTo>
                  <a:lnTo>
                    <a:pt x="48" y="316"/>
                  </a:lnTo>
                  <a:lnTo>
                    <a:pt x="48" y="316"/>
                  </a:lnTo>
                  <a:lnTo>
                    <a:pt x="48" y="316"/>
                  </a:lnTo>
                  <a:lnTo>
                    <a:pt x="48" y="314"/>
                  </a:lnTo>
                  <a:lnTo>
                    <a:pt x="46" y="314"/>
                  </a:lnTo>
                  <a:lnTo>
                    <a:pt x="44" y="312"/>
                  </a:lnTo>
                  <a:lnTo>
                    <a:pt x="44" y="310"/>
                  </a:lnTo>
                  <a:lnTo>
                    <a:pt x="42" y="310"/>
                  </a:lnTo>
                  <a:lnTo>
                    <a:pt x="42" y="308"/>
                  </a:lnTo>
                  <a:lnTo>
                    <a:pt x="42" y="304"/>
                  </a:lnTo>
                  <a:lnTo>
                    <a:pt x="40" y="302"/>
                  </a:lnTo>
                  <a:lnTo>
                    <a:pt x="40" y="298"/>
                  </a:lnTo>
                  <a:lnTo>
                    <a:pt x="40" y="296"/>
                  </a:lnTo>
                  <a:lnTo>
                    <a:pt x="42" y="292"/>
                  </a:lnTo>
                  <a:lnTo>
                    <a:pt x="42" y="290"/>
                  </a:lnTo>
                  <a:lnTo>
                    <a:pt x="42" y="290"/>
                  </a:lnTo>
                  <a:lnTo>
                    <a:pt x="42" y="288"/>
                  </a:lnTo>
                  <a:lnTo>
                    <a:pt x="42" y="288"/>
                  </a:lnTo>
                  <a:lnTo>
                    <a:pt x="42" y="288"/>
                  </a:lnTo>
                  <a:lnTo>
                    <a:pt x="44" y="288"/>
                  </a:lnTo>
                  <a:lnTo>
                    <a:pt x="44" y="288"/>
                  </a:lnTo>
                  <a:lnTo>
                    <a:pt x="46" y="286"/>
                  </a:lnTo>
                  <a:lnTo>
                    <a:pt x="46" y="286"/>
                  </a:lnTo>
                  <a:lnTo>
                    <a:pt x="48" y="286"/>
                  </a:lnTo>
                  <a:lnTo>
                    <a:pt x="50" y="286"/>
                  </a:lnTo>
                  <a:lnTo>
                    <a:pt x="50" y="286"/>
                  </a:lnTo>
                  <a:lnTo>
                    <a:pt x="50" y="286"/>
                  </a:lnTo>
                  <a:lnTo>
                    <a:pt x="50" y="286"/>
                  </a:lnTo>
                  <a:lnTo>
                    <a:pt x="52" y="286"/>
                  </a:lnTo>
                  <a:lnTo>
                    <a:pt x="52" y="284"/>
                  </a:lnTo>
                  <a:lnTo>
                    <a:pt x="52" y="284"/>
                  </a:lnTo>
                  <a:lnTo>
                    <a:pt x="52" y="282"/>
                  </a:lnTo>
                  <a:lnTo>
                    <a:pt x="52" y="280"/>
                  </a:lnTo>
                  <a:lnTo>
                    <a:pt x="52" y="278"/>
                  </a:lnTo>
                  <a:lnTo>
                    <a:pt x="52" y="274"/>
                  </a:lnTo>
                  <a:lnTo>
                    <a:pt x="52" y="272"/>
                  </a:lnTo>
                  <a:lnTo>
                    <a:pt x="50" y="270"/>
                  </a:lnTo>
                  <a:lnTo>
                    <a:pt x="50" y="270"/>
                  </a:lnTo>
                  <a:lnTo>
                    <a:pt x="50" y="268"/>
                  </a:lnTo>
                  <a:lnTo>
                    <a:pt x="50" y="268"/>
                  </a:lnTo>
                  <a:lnTo>
                    <a:pt x="48" y="268"/>
                  </a:lnTo>
                  <a:lnTo>
                    <a:pt x="46" y="268"/>
                  </a:lnTo>
                  <a:lnTo>
                    <a:pt x="44" y="266"/>
                  </a:lnTo>
                  <a:lnTo>
                    <a:pt x="44" y="266"/>
                  </a:lnTo>
                  <a:lnTo>
                    <a:pt x="42" y="266"/>
                  </a:lnTo>
                  <a:lnTo>
                    <a:pt x="42" y="264"/>
                  </a:lnTo>
                  <a:lnTo>
                    <a:pt x="42" y="264"/>
                  </a:lnTo>
                  <a:lnTo>
                    <a:pt x="42" y="262"/>
                  </a:lnTo>
                  <a:lnTo>
                    <a:pt x="40" y="260"/>
                  </a:lnTo>
                  <a:lnTo>
                    <a:pt x="40" y="258"/>
                  </a:lnTo>
                  <a:lnTo>
                    <a:pt x="40" y="254"/>
                  </a:lnTo>
                  <a:lnTo>
                    <a:pt x="40" y="250"/>
                  </a:lnTo>
                  <a:lnTo>
                    <a:pt x="40" y="246"/>
                  </a:lnTo>
                  <a:lnTo>
                    <a:pt x="40" y="244"/>
                  </a:lnTo>
                  <a:lnTo>
                    <a:pt x="42" y="242"/>
                  </a:lnTo>
                  <a:lnTo>
                    <a:pt x="42" y="242"/>
                  </a:lnTo>
                  <a:lnTo>
                    <a:pt x="42" y="240"/>
                  </a:lnTo>
                  <a:lnTo>
                    <a:pt x="42" y="240"/>
                  </a:lnTo>
                  <a:lnTo>
                    <a:pt x="44" y="238"/>
                  </a:lnTo>
                  <a:lnTo>
                    <a:pt x="48" y="238"/>
                  </a:lnTo>
                  <a:lnTo>
                    <a:pt x="48" y="236"/>
                  </a:lnTo>
                  <a:lnTo>
                    <a:pt x="48" y="236"/>
                  </a:lnTo>
                  <a:lnTo>
                    <a:pt x="48" y="234"/>
                  </a:lnTo>
                  <a:lnTo>
                    <a:pt x="48" y="234"/>
                  </a:lnTo>
                  <a:lnTo>
                    <a:pt x="48" y="232"/>
                  </a:lnTo>
                  <a:lnTo>
                    <a:pt x="48" y="230"/>
                  </a:lnTo>
                  <a:lnTo>
                    <a:pt x="48" y="226"/>
                  </a:lnTo>
                  <a:lnTo>
                    <a:pt x="48" y="224"/>
                  </a:lnTo>
                  <a:lnTo>
                    <a:pt x="46" y="222"/>
                  </a:lnTo>
                  <a:lnTo>
                    <a:pt x="46" y="218"/>
                  </a:lnTo>
                  <a:lnTo>
                    <a:pt x="44" y="212"/>
                  </a:lnTo>
                  <a:lnTo>
                    <a:pt x="44" y="208"/>
                  </a:lnTo>
                  <a:lnTo>
                    <a:pt x="44" y="204"/>
                  </a:lnTo>
                  <a:lnTo>
                    <a:pt x="44" y="202"/>
                  </a:lnTo>
                  <a:lnTo>
                    <a:pt x="44" y="200"/>
                  </a:lnTo>
                  <a:lnTo>
                    <a:pt x="44" y="198"/>
                  </a:lnTo>
                  <a:lnTo>
                    <a:pt x="44" y="198"/>
                  </a:lnTo>
                  <a:lnTo>
                    <a:pt x="44" y="196"/>
                  </a:lnTo>
                  <a:lnTo>
                    <a:pt x="46" y="194"/>
                  </a:lnTo>
                  <a:lnTo>
                    <a:pt x="48" y="192"/>
                  </a:lnTo>
                  <a:lnTo>
                    <a:pt x="48" y="190"/>
                  </a:lnTo>
                  <a:lnTo>
                    <a:pt x="48" y="190"/>
                  </a:lnTo>
                  <a:lnTo>
                    <a:pt x="50" y="188"/>
                  </a:lnTo>
                  <a:lnTo>
                    <a:pt x="50" y="186"/>
                  </a:lnTo>
                  <a:lnTo>
                    <a:pt x="50" y="182"/>
                  </a:lnTo>
                  <a:lnTo>
                    <a:pt x="50" y="180"/>
                  </a:lnTo>
                  <a:lnTo>
                    <a:pt x="50" y="178"/>
                  </a:lnTo>
                  <a:lnTo>
                    <a:pt x="50" y="176"/>
                  </a:lnTo>
                  <a:lnTo>
                    <a:pt x="50" y="176"/>
                  </a:lnTo>
                  <a:lnTo>
                    <a:pt x="52" y="174"/>
                  </a:lnTo>
                  <a:lnTo>
                    <a:pt x="52" y="174"/>
                  </a:lnTo>
                  <a:lnTo>
                    <a:pt x="56" y="172"/>
                  </a:lnTo>
                  <a:lnTo>
                    <a:pt x="58" y="170"/>
                  </a:lnTo>
                  <a:lnTo>
                    <a:pt x="58" y="170"/>
                  </a:lnTo>
                  <a:lnTo>
                    <a:pt x="60" y="168"/>
                  </a:lnTo>
                  <a:lnTo>
                    <a:pt x="60" y="168"/>
                  </a:lnTo>
                  <a:lnTo>
                    <a:pt x="62" y="166"/>
                  </a:lnTo>
                  <a:lnTo>
                    <a:pt x="62" y="164"/>
                  </a:lnTo>
                  <a:lnTo>
                    <a:pt x="64" y="162"/>
                  </a:lnTo>
                  <a:lnTo>
                    <a:pt x="64" y="160"/>
                  </a:lnTo>
                  <a:lnTo>
                    <a:pt x="64" y="158"/>
                  </a:lnTo>
                  <a:lnTo>
                    <a:pt x="64" y="156"/>
                  </a:lnTo>
                  <a:lnTo>
                    <a:pt x="64" y="156"/>
                  </a:lnTo>
                  <a:lnTo>
                    <a:pt x="64" y="154"/>
                  </a:lnTo>
                  <a:lnTo>
                    <a:pt x="64" y="154"/>
                  </a:lnTo>
                  <a:lnTo>
                    <a:pt x="64" y="152"/>
                  </a:lnTo>
                  <a:lnTo>
                    <a:pt x="62" y="152"/>
                  </a:lnTo>
                  <a:lnTo>
                    <a:pt x="60" y="150"/>
                  </a:lnTo>
                  <a:lnTo>
                    <a:pt x="60" y="148"/>
                  </a:lnTo>
                  <a:lnTo>
                    <a:pt x="58" y="148"/>
                  </a:lnTo>
                  <a:lnTo>
                    <a:pt x="58" y="146"/>
                  </a:lnTo>
                  <a:lnTo>
                    <a:pt x="58" y="146"/>
                  </a:lnTo>
                  <a:lnTo>
                    <a:pt x="58" y="144"/>
                  </a:lnTo>
                  <a:lnTo>
                    <a:pt x="58" y="144"/>
                  </a:lnTo>
                  <a:lnTo>
                    <a:pt x="58" y="144"/>
                  </a:lnTo>
                  <a:lnTo>
                    <a:pt x="58" y="142"/>
                  </a:lnTo>
                  <a:lnTo>
                    <a:pt x="60" y="140"/>
                  </a:lnTo>
                  <a:lnTo>
                    <a:pt x="60" y="140"/>
                  </a:lnTo>
                  <a:lnTo>
                    <a:pt x="64" y="136"/>
                  </a:lnTo>
                  <a:lnTo>
                    <a:pt x="64" y="136"/>
                  </a:lnTo>
                  <a:lnTo>
                    <a:pt x="66" y="134"/>
                  </a:lnTo>
                  <a:lnTo>
                    <a:pt x="66" y="134"/>
                  </a:lnTo>
                  <a:lnTo>
                    <a:pt x="66" y="132"/>
                  </a:lnTo>
                  <a:lnTo>
                    <a:pt x="66" y="132"/>
                  </a:lnTo>
                  <a:lnTo>
                    <a:pt x="66" y="130"/>
                  </a:lnTo>
                  <a:lnTo>
                    <a:pt x="66" y="126"/>
                  </a:lnTo>
                  <a:lnTo>
                    <a:pt x="66" y="124"/>
                  </a:lnTo>
                  <a:lnTo>
                    <a:pt x="66" y="122"/>
                  </a:lnTo>
                  <a:lnTo>
                    <a:pt x="66" y="120"/>
                  </a:lnTo>
                  <a:lnTo>
                    <a:pt x="66" y="118"/>
                  </a:lnTo>
                  <a:lnTo>
                    <a:pt x="66" y="116"/>
                  </a:lnTo>
                  <a:lnTo>
                    <a:pt x="66" y="116"/>
                  </a:lnTo>
                  <a:lnTo>
                    <a:pt x="66" y="114"/>
                  </a:lnTo>
                  <a:lnTo>
                    <a:pt x="66" y="114"/>
                  </a:lnTo>
                  <a:lnTo>
                    <a:pt x="66" y="114"/>
                  </a:lnTo>
                  <a:lnTo>
                    <a:pt x="68" y="114"/>
                  </a:lnTo>
                  <a:lnTo>
                    <a:pt x="70" y="114"/>
                  </a:lnTo>
                  <a:lnTo>
                    <a:pt x="70" y="114"/>
                  </a:lnTo>
                  <a:lnTo>
                    <a:pt x="72" y="114"/>
                  </a:lnTo>
                  <a:lnTo>
                    <a:pt x="74" y="112"/>
                  </a:lnTo>
                  <a:lnTo>
                    <a:pt x="74" y="112"/>
                  </a:lnTo>
                  <a:lnTo>
                    <a:pt x="76" y="112"/>
                  </a:lnTo>
                  <a:lnTo>
                    <a:pt x="76" y="112"/>
                  </a:lnTo>
                  <a:lnTo>
                    <a:pt x="76" y="112"/>
                  </a:lnTo>
                  <a:lnTo>
                    <a:pt x="76" y="110"/>
                  </a:lnTo>
                  <a:lnTo>
                    <a:pt x="76" y="108"/>
                  </a:lnTo>
                  <a:lnTo>
                    <a:pt x="78" y="108"/>
                  </a:lnTo>
                  <a:lnTo>
                    <a:pt x="78" y="104"/>
                  </a:lnTo>
                  <a:lnTo>
                    <a:pt x="78" y="102"/>
                  </a:lnTo>
                  <a:lnTo>
                    <a:pt x="78" y="98"/>
                  </a:lnTo>
                  <a:lnTo>
                    <a:pt x="78" y="96"/>
                  </a:lnTo>
                  <a:lnTo>
                    <a:pt x="76" y="94"/>
                  </a:lnTo>
                  <a:lnTo>
                    <a:pt x="72" y="90"/>
                  </a:lnTo>
                  <a:lnTo>
                    <a:pt x="70" y="88"/>
                  </a:lnTo>
                  <a:lnTo>
                    <a:pt x="68" y="88"/>
                  </a:lnTo>
                  <a:lnTo>
                    <a:pt x="66" y="86"/>
                  </a:lnTo>
                  <a:lnTo>
                    <a:pt x="66" y="84"/>
                  </a:lnTo>
                  <a:lnTo>
                    <a:pt x="64" y="82"/>
                  </a:lnTo>
                  <a:lnTo>
                    <a:pt x="62" y="80"/>
                  </a:lnTo>
                  <a:lnTo>
                    <a:pt x="60" y="78"/>
                  </a:lnTo>
                  <a:lnTo>
                    <a:pt x="58" y="74"/>
                  </a:lnTo>
                  <a:lnTo>
                    <a:pt x="58" y="72"/>
                  </a:lnTo>
                  <a:lnTo>
                    <a:pt x="56" y="68"/>
                  </a:lnTo>
                  <a:lnTo>
                    <a:pt x="56" y="66"/>
                  </a:lnTo>
                  <a:lnTo>
                    <a:pt x="56" y="66"/>
                  </a:lnTo>
                  <a:lnTo>
                    <a:pt x="54" y="64"/>
                  </a:lnTo>
                  <a:lnTo>
                    <a:pt x="54" y="62"/>
                  </a:lnTo>
                  <a:lnTo>
                    <a:pt x="54" y="60"/>
                  </a:lnTo>
                  <a:lnTo>
                    <a:pt x="56" y="56"/>
                  </a:lnTo>
                  <a:lnTo>
                    <a:pt x="56" y="50"/>
                  </a:lnTo>
                  <a:lnTo>
                    <a:pt x="56" y="46"/>
                  </a:lnTo>
                  <a:lnTo>
                    <a:pt x="56" y="42"/>
                  </a:lnTo>
                  <a:lnTo>
                    <a:pt x="56" y="40"/>
                  </a:lnTo>
                  <a:lnTo>
                    <a:pt x="56" y="38"/>
                  </a:lnTo>
                  <a:lnTo>
                    <a:pt x="56" y="36"/>
                  </a:lnTo>
                  <a:lnTo>
                    <a:pt x="56" y="36"/>
                  </a:lnTo>
                  <a:lnTo>
                    <a:pt x="54" y="34"/>
                  </a:lnTo>
                  <a:lnTo>
                    <a:pt x="54" y="34"/>
                  </a:lnTo>
                  <a:lnTo>
                    <a:pt x="52" y="32"/>
                  </a:lnTo>
                  <a:lnTo>
                    <a:pt x="50" y="30"/>
                  </a:lnTo>
                  <a:lnTo>
                    <a:pt x="48" y="28"/>
                  </a:lnTo>
                  <a:lnTo>
                    <a:pt x="46" y="28"/>
                  </a:lnTo>
                  <a:lnTo>
                    <a:pt x="44" y="26"/>
                  </a:lnTo>
                  <a:lnTo>
                    <a:pt x="42" y="24"/>
                  </a:lnTo>
                  <a:lnTo>
                    <a:pt x="42" y="24"/>
                  </a:lnTo>
                  <a:lnTo>
                    <a:pt x="42" y="22"/>
                  </a:lnTo>
                  <a:lnTo>
                    <a:pt x="42" y="22"/>
                  </a:lnTo>
                  <a:lnTo>
                    <a:pt x="40" y="22"/>
                  </a:lnTo>
                  <a:lnTo>
                    <a:pt x="40" y="20"/>
                  </a:lnTo>
                  <a:lnTo>
                    <a:pt x="40" y="18"/>
                  </a:lnTo>
                  <a:lnTo>
                    <a:pt x="40" y="16"/>
                  </a:lnTo>
                  <a:lnTo>
                    <a:pt x="40" y="12"/>
                  </a:lnTo>
                  <a:lnTo>
                    <a:pt x="40" y="10"/>
                  </a:lnTo>
                  <a:lnTo>
                    <a:pt x="40" y="10"/>
                  </a:lnTo>
                  <a:lnTo>
                    <a:pt x="40" y="8"/>
                  </a:lnTo>
                  <a:lnTo>
                    <a:pt x="40" y="8"/>
                  </a:lnTo>
                  <a:lnTo>
                    <a:pt x="40" y="6"/>
                  </a:lnTo>
                  <a:lnTo>
                    <a:pt x="38" y="6"/>
                  </a:lnTo>
                  <a:lnTo>
                    <a:pt x="36" y="2"/>
                  </a:lnTo>
                  <a:lnTo>
                    <a:pt x="34" y="0"/>
                  </a:lnTo>
                  <a:lnTo>
                    <a:pt x="32" y="0"/>
                  </a:lnTo>
                  <a:lnTo>
                    <a:pt x="22" y="10"/>
                  </a:lnTo>
                  <a:lnTo>
                    <a:pt x="22" y="12"/>
                  </a:lnTo>
                  <a:lnTo>
                    <a:pt x="22" y="18"/>
                  </a:lnTo>
                  <a:lnTo>
                    <a:pt x="24" y="26"/>
                  </a:lnTo>
                  <a:lnTo>
                    <a:pt x="24" y="28"/>
                  </a:lnTo>
                  <a:lnTo>
                    <a:pt x="26" y="32"/>
                  </a:lnTo>
                  <a:lnTo>
                    <a:pt x="26" y="32"/>
                  </a:lnTo>
                  <a:lnTo>
                    <a:pt x="26" y="34"/>
                  </a:lnTo>
                  <a:lnTo>
                    <a:pt x="28" y="36"/>
                  </a:lnTo>
                  <a:lnTo>
                    <a:pt x="28" y="38"/>
                  </a:lnTo>
                  <a:lnTo>
                    <a:pt x="28" y="38"/>
                  </a:lnTo>
                  <a:lnTo>
                    <a:pt x="28" y="38"/>
                  </a:lnTo>
                  <a:lnTo>
                    <a:pt x="30" y="42"/>
                  </a:lnTo>
                  <a:lnTo>
                    <a:pt x="30" y="44"/>
                  </a:lnTo>
                  <a:lnTo>
                    <a:pt x="32" y="52"/>
                  </a:lnTo>
                  <a:lnTo>
                    <a:pt x="32" y="60"/>
                  </a:lnTo>
                  <a:lnTo>
                    <a:pt x="32" y="68"/>
                  </a:lnTo>
                  <a:lnTo>
                    <a:pt x="32" y="72"/>
                  </a:lnTo>
                  <a:lnTo>
                    <a:pt x="32" y="76"/>
                  </a:lnTo>
                  <a:lnTo>
                    <a:pt x="32" y="80"/>
                  </a:lnTo>
                  <a:lnTo>
                    <a:pt x="32" y="84"/>
                  </a:lnTo>
                  <a:lnTo>
                    <a:pt x="32" y="88"/>
                  </a:lnTo>
                  <a:lnTo>
                    <a:pt x="32" y="92"/>
                  </a:lnTo>
                  <a:lnTo>
                    <a:pt x="30" y="94"/>
                  </a:lnTo>
                  <a:lnTo>
                    <a:pt x="30" y="96"/>
                  </a:lnTo>
                  <a:lnTo>
                    <a:pt x="30" y="98"/>
                  </a:lnTo>
                  <a:lnTo>
                    <a:pt x="28" y="98"/>
                  </a:lnTo>
                  <a:lnTo>
                    <a:pt x="26" y="100"/>
                  </a:lnTo>
                  <a:lnTo>
                    <a:pt x="26" y="102"/>
                  </a:lnTo>
                  <a:lnTo>
                    <a:pt x="24" y="104"/>
                  </a:lnTo>
                  <a:lnTo>
                    <a:pt x="24" y="104"/>
                  </a:lnTo>
                  <a:lnTo>
                    <a:pt x="24" y="106"/>
                  </a:lnTo>
                  <a:lnTo>
                    <a:pt x="24" y="108"/>
                  </a:lnTo>
                  <a:lnTo>
                    <a:pt x="24" y="110"/>
                  </a:lnTo>
                  <a:lnTo>
                    <a:pt x="24" y="110"/>
                  </a:lnTo>
                  <a:lnTo>
                    <a:pt x="24" y="112"/>
                  </a:lnTo>
                  <a:lnTo>
                    <a:pt x="24" y="112"/>
                  </a:lnTo>
                  <a:lnTo>
                    <a:pt x="24" y="112"/>
                  </a:lnTo>
                  <a:lnTo>
                    <a:pt x="24" y="112"/>
                  </a:lnTo>
                  <a:lnTo>
                    <a:pt x="26" y="112"/>
                  </a:lnTo>
                  <a:lnTo>
                    <a:pt x="28" y="112"/>
                  </a:lnTo>
                  <a:lnTo>
                    <a:pt x="28" y="112"/>
                  </a:lnTo>
                  <a:lnTo>
                    <a:pt x="28" y="112"/>
                  </a:lnTo>
                  <a:lnTo>
                    <a:pt x="30" y="114"/>
                  </a:lnTo>
                  <a:lnTo>
                    <a:pt x="30" y="114"/>
                  </a:lnTo>
                  <a:lnTo>
                    <a:pt x="32" y="116"/>
                  </a:lnTo>
                  <a:lnTo>
                    <a:pt x="32" y="120"/>
                  </a:lnTo>
                  <a:lnTo>
                    <a:pt x="32" y="122"/>
                  </a:lnTo>
                  <a:lnTo>
                    <a:pt x="34" y="124"/>
                  </a:lnTo>
                  <a:lnTo>
                    <a:pt x="34" y="126"/>
                  </a:lnTo>
                  <a:lnTo>
                    <a:pt x="34" y="130"/>
                  </a:lnTo>
                  <a:lnTo>
                    <a:pt x="34" y="132"/>
                  </a:lnTo>
                  <a:lnTo>
                    <a:pt x="34" y="134"/>
                  </a:lnTo>
                  <a:lnTo>
                    <a:pt x="32" y="138"/>
                  </a:lnTo>
                  <a:lnTo>
                    <a:pt x="32" y="140"/>
                  </a:lnTo>
                  <a:lnTo>
                    <a:pt x="32" y="142"/>
                  </a:lnTo>
                  <a:lnTo>
                    <a:pt x="30" y="144"/>
                  </a:lnTo>
                  <a:lnTo>
                    <a:pt x="30" y="146"/>
                  </a:lnTo>
                  <a:lnTo>
                    <a:pt x="28" y="148"/>
                  </a:lnTo>
                  <a:lnTo>
                    <a:pt x="28" y="148"/>
                  </a:lnTo>
                  <a:lnTo>
                    <a:pt x="28" y="148"/>
                  </a:lnTo>
                  <a:lnTo>
                    <a:pt x="26" y="148"/>
                  </a:lnTo>
                  <a:lnTo>
                    <a:pt x="26" y="146"/>
                  </a:lnTo>
                  <a:lnTo>
                    <a:pt x="26" y="146"/>
                  </a:lnTo>
                  <a:lnTo>
                    <a:pt x="26" y="148"/>
                  </a:lnTo>
                  <a:lnTo>
                    <a:pt x="24" y="148"/>
                  </a:lnTo>
                  <a:lnTo>
                    <a:pt x="24" y="148"/>
                  </a:lnTo>
                  <a:lnTo>
                    <a:pt x="24" y="150"/>
                  </a:lnTo>
                  <a:lnTo>
                    <a:pt x="24" y="150"/>
                  </a:lnTo>
                  <a:lnTo>
                    <a:pt x="22" y="152"/>
                  </a:lnTo>
                  <a:lnTo>
                    <a:pt x="22" y="152"/>
                  </a:lnTo>
                  <a:lnTo>
                    <a:pt x="22" y="156"/>
                  </a:lnTo>
                  <a:lnTo>
                    <a:pt x="22" y="158"/>
                  </a:lnTo>
                  <a:lnTo>
                    <a:pt x="24" y="162"/>
                  </a:lnTo>
                  <a:lnTo>
                    <a:pt x="24" y="168"/>
                  </a:lnTo>
                  <a:lnTo>
                    <a:pt x="26" y="174"/>
                  </a:lnTo>
                  <a:lnTo>
                    <a:pt x="26" y="176"/>
                  </a:lnTo>
                  <a:lnTo>
                    <a:pt x="26" y="180"/>
                  </a:lnTo>
                  <a:lnTo>
                    <a:pt x="26" y="182"/>
                  </a:lnTo>
                  <a:lnTo>
                    <a:pt x="26" y="182"/>
                  </a:lnTo>
                  <a:lnTo>
                    <a:pt x="26" y="184"/>
                  </a:lnTo>
                  <a:lnTo>
                    <a:pt x="26" y="184"/>
                  </a:lnTo>
                  <a:lnTo>
                    <a:pt x="24" y="186"/>
                  </a:lnTo>
                  <a:lnTo>
                    <a:pt x="24" y="186"/>
                  </a:lnTo>
                  <a:lnTo>
                    <a:pt x="24" y="188"/>
                  </a:lnTo>
                  <a:lnTo>
                    <a:pt x="24" y="188"/>
                  </a:lnTo>
                  <a:lnTo>
                    <a:pt x="22" y="188"/>
                  </a:lnTo>
                  <a:lnTo>
                    <a:pt x="22" y="188"/>
                  </a:lnTo>
                  <a:lnTo>
                    <a:pt x="20" y="188"/>
                  </a:lnTo>
                  <a:lnTo>
                    <a:pt x="18" y="188"/>
                  </a:lnTo>
                  <a:lnTo>
                    <a:pt x="16" y="186"/>
                  </a:lnTo>
                  <a:lnTo>
                    <a:pt x="16" y="186"/>
                  </a:lnTo>
                  <a:lnTo>
                    <a:pt x="14" y="186"/>
                  </a:lnTo>
                  <a:lnTo>
                    <a:pt x="14" y="186"/>
                  </a:lnTo>
                  <a:lnTo>
                    <a:pt x="14" y="186"/>
                  </a:lnTo>
                  <a:lnTo>
                    <a:pt x="14" y="188"/>
                  </a:lnTo>
                  <a:lnTo>
                    <a:pt x="14" y="188"/>
                  </a:lnTo>
                  <a:lnTo>
                    <a:pt x="14" y="188"/>
                  </a:lnTo>
                  <a:lnTo>
                    <a:pt x="14" y="188"/>
                  </a:lnTo>
                  <a:lnTo>
                    <a:pt x="14" y="190"/>
                  </a:lnTo>
                  <a:lnTo>
                    <a:pt x="14" y="190"/>
                  </a:lnTo>
                  <a:lnTo>
                    <a:pt x="16" y="192"/>
                  </a:lnTo>
                  <a:lnTo>
                    <a:pt x="18" y="194"/>
                  </a:lnTo>
                  <a:lnTo>
                    <a:pt x="18" y="196"/>
                  </a:lnTo>
                  <a:lnTo>
                    <a:pt x="18" y="196"/>
                  </a:lnTo>
                  <a:lnTo>
                    <a:pt x="18" y="198"/>
                  </a:lnTo>
                  <a:lnTo>
                    <a:pt x="18" y="198"/>
                  </a:lnTo>
                  <a:lnTo>
                    <a:pt x="18" y="200"/>
                  </a:lnTo>
                  <a:lnTo>
                    <a:pt x="18" y="202"/>
                  </a:lnTo>
                  <a:lnTo>
                    <a:pt x="18" y="204"/>
                  </a:lnTo>
                  <a:lnTo>
                    <a:pt x="18" y="206"/>
                  </a:lnTo>
                  <a:lnTo>
                    <a:pt x="16" y="212"/>
                  </a:lnTo>
                  <a:lnTo>
                    <a:pt x="16" y="214"/>
                  </a:lnTo>
                  <a:lnTo>
                    <a:pt x="14" y="216"/>
                  </a:lnTo>
                  <a:lnTo>
                    <a:pt x="14" y="222"/>
                  </a:lnTo>
                  <a:lnTo>
                    <a:pt x="12" y="228"/>
                  </a:lnTo>
                  <a:lnTo>
                    <a:pt x="12" y="234"/>
                  </a:lnTo>
                  <a:lnTo>
                    <a:pt x="10" y="242"/>
                  </a:lnTo>
                  <a:lnTo>
                    <a:pt x="10" y="246"/>
                  </a:lnTo>
                  <a:lnTo>
                    <a:pt x="10" y="250"/>
                  </a:lnTo>
                  <a:lnTo>
                    <a:pt x="8" y="252"/>
                  </a:lnTo>
                  <a:lnTo>
                    <a:pt x="8" y="256"/>
                  </a:lnTo>
                  <a:lnTo>
                    <a:pt x="10" y="258"/>
                  </a:lnTo>
                  <a:lnTo>
                    <a:pt x="10" y="262"/>
                  </a:lnTo>
                  <a:lnTo>
                    <a:pt x="10" y="264"/>
                  </a:lnTo>
                  <a:lnTo>
                    <a:pt x="10" y="266"/>
                  </a:lnTo>
                  <a:lnTo>
                    <a:pt x="12" y="266"/>
                  </a:lnTo>
                  <a:lnTo>
                    <a:pt x="12" y="266"/>
                  </a:lnTo>
                  <a:lnTo>
                    <a:pt x="12" y="268"/>
                  </a:lnTo>
                  <a:lnTo>
                    <a:pt x="14" y="268"/>
                  </a:lnTo>
                  <a:lnTo>
                    <a:pt x="16" y="268"/>
                  </a:lnTo>
                  <a:lnTo>
                    <a:pt x="16" y="268"/>
                  </a:lnTo>
                  <a:lnTo>
                    <a:pt x="16" y="268"/>
                  </a:lnTo>
                  <a:lnTo>
                    <a:pt x="16" y="270"/>
                  </a:lnTo>
                  <a:lnTo>
                    <a:pt x="18" y="272"/>
                  </a:lnTo>
                  <a:lnTo>
                    <a:pt x="18" y="274"/>
                  </a:lnTo>
                  <a:lnTo>
                    <a:pt x="18" y="274"/>
                  </a:lnTo>
                  <a:lnTo>
                    <a:pt x="18" y="278"/>
                  </a:lnTo>
                  <a:lnTo>
                    <a:pt x="20" y="282"/>
                  </a:lnTo>
                  <a:lnTo>
                    <a:pt x="20" y="286"/>
                  </a:lnTo>
                  <a:lnTo>
                    <a:pt x="18" y="290"/>
                  </a:lnTo>
                  <a:lnTo>
                    <a:pt x="18" y="296"/>
                  </a:lnTo>
                  <a:lnTo>
                    <a:pt x="18" y="300"/>
                  </a:lnTo>
                  <a:lnTo>
                    <a:pt x="16" y="304"/>
                  </a:lnTo>
                  <a:lnTo>
                    <a:pt x="16" y="308"/>
                  </a:lnTo>
                  <a:lnTo>
                    <a:pt x="14" y="318"/>
                  </a:lnTo>
                  <a:lnTo>
                    <a:pt x="12" y="326"/>
                  </a:lnTo>
                  <a:lnTo>
                    <a:pt x="10" y="332"/>
                  </a:lnTo>
                  <a:lnTo>
                    <a:pt x="10" y="332"/>
                  </a:lnTo>
                  <a:lnTo>
                    <a:pt x="8" y="334"/>
                  </a:lnTo>
                  <a:lnTo>
                    <a:pt x="8" y="338"/>
                  </a:lnTo>
                  <a:lnTo>
                    <a:pt x="4" y="342"/>
                  </a:lnTo>
                  <a:lnTo>
                    <a:pt x="4" y="344"/>
                  </a:lnTo>
                  <a:lnTo>
                    <a:pt x="2" y="346"/>
                  </a:lnTo>
                  <a:lnTo>
                    <a:pt x="2" y="346"/>
                  </a:lnTo>
                  <a:lnTo>
                    <a:pt x="2" y="348"/>
                  </a:lnTo>
                  <a:lnTo>
                    <a:pt x="2" y="348"/>
                  </a:lnTo>
                  <a:lnTo>
                    <a:pt x="0" y="350"/>
                  </a:lnTo>
                  <a:lnTo>
                    <a:pt x="0" y="352"/>
                  </a:lnTo>
                  <a:lnTo>
                    <a:pt x="0" y="356"/>
                  </a:lnTo>
                  <a:lnTo>
                    <a:pt x="0" y="358"/>
                  </a:lnTo>
                  <a:lnTo>
                    <a:pt x="0" y="362"/>
                  </a:lnTo>
                  <a:lnTo>
                    <a:pt x="0" y="368"/>
                  </a:lnTo>
                  <a:lnTo>
                    <a:pt x="2" y="374"/>
                  </a:lnTo>
                  <a:lnTo>
                    <a:pt x="2" y="380"/>
                  </a:lnTo>
                  <a:lnTo>
                    <a:pt x="6" y="394"/>
                  </a:lnTo>
                  <a:lnTo>
                    <a:pt x="8" y="406"/>
                  </a:lnTo>
                  <a:lnTo>
                    <a:pt x="8" y="412"/>
                  </a:lnTo>
                  <a:lnTo>
                    <a:pt x="10" y="418"/>
                  </a:lnTo>
                  <a:lnTo>
                    <a:pt x="10" y="424"/>
                  </a:lnTo>
                  <a:lnTo>
                    <a:pt x="12" y="430"/>
                  </a:lnTo>
                  <a:lnTo>
                    <a:pt x="12" y="434"/>
                  </a:lnTo>
                  <a:lnTo>
                    <a:pt x="12" y="436"/>
                  </a:lnTo>
                  <a:lnTo>
                    <a:pt x="12" y="438"/>
                  </a:lnTo>
                  <a:lnTo>
                    <a:pt x="10" y="440"/>
                  </a:lnTo>
                  <a:lnTo>
                    <a:pt x="10" y="440"/>
                  </a:lnTo>
                  <a:lnTo>
                    <a:pt x="10" y="442"/>
                  </a:lnTo>
                  <a:lnTo>
                    <a:pt x="8" y="446"/>
                  </a:lnTo>
                  <a:lnTo>
                    <a:pt x="6" y="448"/>
                  </a:lnTo>
                  <a:lnTo>
                    <a:pt x="6" y="450"/>
                  </a:lnTo>
                  <a:lnTo>
                    <a:pt x="6" y="452"/>
                  </a:lnTo>
                  <a:lnTo>
                    <a:pt x="6" y="452"/>
                  </a:lnTo>
                  <a:lnTo>
                    <a:pt x="6" y="454"/>
                  </a:lnTo>
                  <a:lnTo>
                    <a:pt x="6" y="454"/>
                  </a:lnTo>
                  <a:lnTo>
                    <a:pt x="6" y="454"/>
                  </a:lnTo>
                  <a:lnTo>
                    <a:pt x="6" y="454"/>
                  </a:lnTo>
                  <a:lnTo>
                    <a:pt x="8" y="454"/>
                  </a:lnTo>
                  <a:lnTo>
                    <a:pt x="8" y="454"/>
                  </a:lnTo>
                  <a:lnTo>
                    <a:pt x="10" y="454"/>
                  </a:lnTo>
                  <a:lnTo>
                    <a:pt x="10" y="454"/>
                  </a:lnTo>
                  <a:lnTo>
                    <a:pt x="14" y="452"/>
                  </a:lnTo>
                  <a:lnTo>
                    <a:pt x="16" y="452"/>
                  </a:lnTo>
                  <a:lnTo>
                    <a:pt x="16" y="452"/>
                  </a:lnTo>
                  <a:lnTo>
                    <a:pt x="16" y="452"/>
                  </a:lnTo>
                  <a:lnTo>
                    <a:pt x="16" y="452"/>
                  </a:lnTo>
                  <a:lnTo>
                    <a:pt x="18" y="454"/>
                  </a:lnTo>
                  <a:lnTo>
                    <a:pt x="18" y="454"/>
                  </a:lnTo>
                  <a:lnTo>
                    <a:pt x="20" y="456"/>
                  </a:lnTo>
                  <a:lnTo>
                    <a:pt x="20" y="456"/>
                  </a:lnTo>
                  <a:lnTo>
                    <a:pt x="20" y="458"/>
                  </a:lnTo>
                  <a:lnTo>
                    <a:pt x="22" y="460"/>
                  </a:lnTo>
                  <a:lnTo>
                    <a:pt x="22" y="464"/>
                  </a:lnTo>
                  <a:lnTo>
                    <a:pt x="22" y="466"/>
                  </a:lnTo>
                  <a:lnTo>
                    <a:pt x="22" y="470"/>
                  </a:lnTo>
                  <a:lnTo>
                    <a:pt x="22" y="472"/>
                  </a:lnTo>
                  <a:lnTo>
                    <a:pt x="24" y="478"/>
                  </a:lnTo>
                  <a:lnTo>
                    <a:pt x="24" y="486"/>
                  </a:lnTo>
                  <a:lnTo>
                    <a:pt x="22" y="492"/>
                  </a:lnTo>
                  <a:lnTo>
                    <a:pt x="22" y="496"/>
                  </a:lnTo>
                  <a:lnTo>
                    <a:pt x="22" y="502"/>
                  </a:lnTo>
                  <a:lnTo>
                    <a:pt x="20" y="504"/>
                  </a:lnTo>
                  <a:lnTo>
                    <a:pt x="20" y="504"/>
                  </a:lnTo>
                  <a:lnTo>
                    <a:pt x="18" y="508"/>
                  </a:lnTo>
                  <a:lnTo>
                    <a:pt x="16" y="512"/>
                  </a:lnTo>
                  <a:lnTo>
                    <a:pt x="16" y="514"/>
                  </a:lnTo>
                  <a:lnTo>
                    <a:pt x="14" y="516"/>
                  </a:lnTo>
                  <a:lnTo>
                    <a:pt x="14" y="520"/>
                  </a:lnTo>
                  <a:lnTo>
                    <a:pt x="14" y="524"/>
                  </a:lnTo>
                  <a:lnTo>
                    <a:pt x="12" y="528"/>
                  </a:lnTo>
                  <a:lnTo>
                    <a:pt x="12" y="530"/>
                  </a:lnTo>
                  <a:lnTo>
                    <a:pt x="12" y="534"/>
                  </a:lnTo>
                  <a:lnTo>
                    <a:pt x="12" y="534"/>
                  </a:lnTo>
                  <a:lnTo>
                    <a:pt x="12" y="536"/>
                  </a:lnTo>
                  <a:lnTo>
                    <a:pt x="14" y="538"/>
                  </a:lnTo>
                  <a:lnTo>
                    <a:pt x="14" y="538"/>
                  </a:lnTo>
                  <a:lnTo>
                    <a:pt x="14" y="538"/>
                  </a:lnTo>
                  <a:lnTo>
                    <a:pt x="14" y="538"/>
                  </a:lnTo>
                  <a:lnTo>
                    <a:pt x="16" y="540"/>
                  </a:lnTo>
                  <a:lnTo>
                    <a:pt x="18" y="540"/>
                  </a:lnTo>
                  <a:lnTo>
                    <a:pt x="18" y="540"/>
                  </a:lnTo>
                  <a:lnTo>
                    <a:pt x="20" y="540"/>
                  </a:lnTo>
                  <a:lnTo>
                    <a:pt x="22" y="542"/>
                  </a:lnTo>
                  <a:lnTo>
                    <a:pt x="24" y="542"/>
                  </a:lnTo>
                  <a:lnTo>
                    <a:pt x="24" y="542"/>
                  </a:lnTo>
                  <a:lnTo>
                    <a:pt x="24" y="544"/>
                  </a:lnTo>
                  <a:lnTo>
                    <a:pt x="24" y="544"/>
                  </a:lnTo>
                  <a:lnTo>
                    <a:pt x="24" y="546"/>
                  </a:lnTo>
                  <a:lnTo>
                    <a:pt x="24" y="548"/>
                  </a:lnTo>
                  <a:lnTo>
                    <a:pt x="24" y="550"/>
                  </a:lnTo>
                  <a:lnTo>
                    <a:pt x="22" y="550"/>
                  </a:lnTo>
                  <a:lnTo>
                    <a:pt x="22" y="552"/>
                  </a:lnTo>
                  <a:lnTo>
                    <a:pt x="20" y="556"/>
                  </a:lnTo>
                  <a:lnTo>
                    <a:pt x="18" y="560"/>
                  </a:lnTo>
                  <a:lnTo>
                    <a:pt x="16" y="564"/>
                  </a:lnTo>
                  <a:lnTo>
                    <a:pt x="14" y="566"/>
                  </a:lnTo>
                  <a:lnTo>
                    <a:pt x="14" y="566"/>
                  </a:lnTo>
                  <a:lnTo>
                    <a:pt x="14" y="568"/>
                  </a:lnTo>
                  <a:lnTo>
                    <a:pt x="14" y="570"/>
                  </a:lnTo>
                  <a:lnTo>
                    <a:pt x="14" y="572"/>
                  </a:lnTo>
                  <a:lnTo>
                    <a:pt x="14" y="572"/>
                  </a:lnTo>
                  <a:lnTo>
                    <a:pt x="14" y="576"/>
                  </a:lnTo>
                  <a:lnTo>
                    <a:pt x="16" y="580"/>
                  </a:lnTo>
                  <a:lnTo>
                    <a:pt x="16" y="582"/>
                  </a:lnTo>
                  <a:lnTo>
                    <a:pt x="18" y="586"/>
                  </a:lnTo>
                  <a:lnTo>
                    <a:pt x="18" y="590"/>
                  </a:lnTo>
                  <a:lnTo>
                    <a:pt x="22" y="596"/>
                  </a:lnTo>
                  <a:lnTo>
                    <a:pt x="22" y="598"/>
                  </a:lnTo>
                  <a:lnTo>
                    <a:pt x="24" y="602"/>
                  </a:lnTo>
                  <a:lnTo>
                    <a:pt x="26" y="604"/>
                  </a:lnTo>
                  <a:lnTo>
                    <a:pt x="26" y="606"/>
                  </a:lnTo>
                  <a:lnTo>
                    <a:pt x="28" y="608"/>
                  </a:lnTo>
                  <a:lnTo>
                    <a:pt x="28" y="608"/>
                  </a:lnTo>
                  <a:lnTo>
                    <a:pt x="30" y="610"/>
                  </a:lnTo>
                  <a:lnTo>
                    <a:pt x="32" y="610"/>
                  </a:lnTo>
                  <a:lnTo>
                    <a:pt x="34" y="610"/>
                  </a:lnTo>
                  <a:lnTo>
                    <a:pt x="36" y="612"/>
                  </a:lnTo>
                  <a:lnTo>
                    <a:pt x="36" y="612"/>
                  </a:lnTo>
                  <a:lnTo>
                    <a:pt x="38" y="612"/>
                  </a:lnTo>
                  <a:lnTo>
                    <a:pt x="38" y="614"/>
                  </a:lnTo>
                  <a:lnTo>
                    <a:pt x="40" y="614"/>
                  </a:lnTo>
                  <a:lnTo>
                    <a:pt x="40" y="614"/>
                  </a:lnTo>
                  <a:lnTo>
                    <a:pt x="40" y="616"/>
                  </a:lnTo>
                  <a:lnTo>
                    <a:pt x="40" y="618"/>
                  </a:lnTo>
                  <a:lnTo>
                    <a:pt x="40" y="620"/>
                  </a:lnTo>
                  <a:lnTo>
                    <a:pt x="40" y="626"/>
                  </a:lnTo>
                  <a:lnTo>
                    <a:pt x="42" y="626"/>
                  </a:lnTo>
                  <a:lnTo>
                    <a:pt x="42" y="628"/>
                  </a:lnTo>
                  <a:lnTo>
                    <a:pt x="42" y="630"/>
                  </a:lnTo>
                  <a:lnTo>
                    <a:pt x="44" y="632"/>
                  </a:lnTo>
                  <a:lnTo>
                    <a:pt x="46" y="634"/>
                  </a:lnTo>
                  <a:lnTo>
                    <a:pt x="46" y="636"/>
                  </a:lnTo>
                  <a:lnTo>
                    <a:pt x="48" y="636"/>
                  </a:lnTo>
                  <a:lnTo>
                    <a:pt x="48" y="638"/>
                  </a:lnTo>
                  <a:lnTo>
                    <a:pt x="52" y="638"/>
                  </a:lnTo>
                  <a:lnTo>
                    <a:pt x="54" y="640"/>
                  </a:lnTo>
                  <a:lnTo>
                    <a:pt x="56" y="640"/>
                  </a:lnTo>
                  <a:lnTo>
                    <a:pt x="56" y="642"/>
                  </a:lnTo>
                  <a:lnTo>
                    <a:pt x="58" y="642"/>
                  </a:lnTo>
                  <a:lnTo>
                    <a:pt x="58" y="644"/>
                  </a:lnTo>
                  <a:lnTo>
                    <a:pt x="60" y="646"/>
                  </a:lnTo>
                  <a:lnTo>
                    <a:pt x="60" y="648"/>
                  </a:lnTo>
                  <a:lnTo>
                    <a:pt x="60" y="650"/>
                  </a:lnTo>
                  <a:lnTo>
                    <a:pt x="62" y="650"/>
                  </a:lnTo>
                  <a:lnTo>
                    <a:pt x="62" y="652"/>
                  </a:lnTo>
                  <a:lnTo>
                    <a:pt x="64" y="652"/>
                  </a:lnTo>
                  <a:lnTo>
                    <a:pt x="68" y="654"/>
                  </a:lnTo>
                  <a:lnTo>
                    <a:pt x="72" y="656"/>
                  </a:lnTo>
                  <a:lnTo>
                    <a:pt x="74" y="658"/>
                  </a:lnTo>
                  <a:lnTo>
                    <a:pt x="78" y="662"/>
                  </a:lnTo>
                  <a:lnTo>
                    <a:pt x="82" y="664"/>
                  </a:lnTo>
                  <a:lnTo>
                    <a:pt x="82" y="666"/>
                  </a:lnTo>
                  <a:lnTo>
                    <a:pt x="84" y="666"/>
                  </a:lnTo>
                  <a:lnTo>
                    <a:pt x="84" y="668"/>
                  </a:lnTo>
                  <a:lnTo>
                    <a:pt x="84" y="670"/>
                  </a:lnTo>
                  <a:lnTo>
                    <a:pt x="86" y="672"/>
                  </a:lnTo>
                  <a:lnTo>
                    <a:pt x="86" y="674"/>
                  </a:lnTo>
                  <a:lnTo>
                    <a:pt x="88" y="676"/>
                  </a:lnTo>
                  <a:lnTo>
                    <a:pt x="88" y="676"/>
                  </a:lnTo>
                  <a:lnTo>
                    <a:pt x="88" y="678"/>
                  </a:lnTo>
                  <a:lnTo>
                    <a:pt x="88" y="678"/>
                  </a:lnTo>
                  <a:lnTo>
                    <a:pt x="90" y="678"/>
                  </a:lnTo>
                  <a:lnTo>
                    <a:pt x="90" y="678"/>
                  </a:lnTo>
                  <a:lnTo>
                    <a:pt x="90" y="676"/>
                  </a:lnTo>
                  <a:lnTo>
                    <a:pt x="92" y="676"/>
                  </a:lnTo>
                  <a:lnTo>
                    <a:pt x="92" y="676"/>
                  </a:lnTo>
                  <a:lnTo>
                    <a:pt x="92" y="674"/>
                  </a:lnTo>
                  <a:lnTo>
                    <a:pt x="92" y="672"/>
                  </a:lnTo>
                  <a:lnTo>
                    <a:pt x="92" y="670"/>
                  </a:lnTo>
                  <a:lnTo>
                    <a:pt x="92" y="668"/>
                  </a:lnTo>
                  <a:lnTo>
                    <a:pt x="94" y="664"/>
                  </a:lnTo>
                  <a:lnTo>
                    <a:pt x="94" y="662"/>
                  </a:lnTo>
                  <a:lnTo>
                    <a:pt x="94" y="662"/>
                  </a:lnTo>
                  <a:lnTo>
                    <a:pt x="94" y="660"/>
                  </a:lnTo>
                  <a:lnTo>
                    <a:pt x="94" y="660"/>
                  </a:lnTo>
                  <a:lnTo>
                    <a:pt x="96" y="660"/>
                  </a:lnTo>
                  <a:lnTo>
                    <a:pt x="96" y="658"/>
                  </a:lnTo>
                  <a:lnTo>
                    <a:pt x="100" y="656"/>
                  </a:lnTo>
                  <a:lnTo>
                    <a:pt x="102" y="656"/>
                  </a:lnTo>
                  <a:lnTo>
                    <a:pt x="102" y="656"/>
                  </a:lnTo>
                  <a:lnTo>
                    <a:pt x="104" y="654"/>
                  </a:lnTo>
                  <a:lnTo>
                    <a:pt x="104" y="654"/>
                  </a:lnTo>
                  <a:lnTo>
                    <a:pt x="104" y="654"/>
                  </a:lnTo>
                  <a:lnTo>
                    <a:pt x="106" y="652"/>
                  </a:lnTo>
                  <a:lnTo>
                    <a:pt x="106" y="650"/>
                  </a:lnTo>
                  <a:lnTo>
                    <a:pt x="106" y="648"/>
                  </a:lnTo>
                  <a:lnTo>
                    <a:pt x="106" y="646"/>
                  </a:lnTo>
                  <a:lnTo>
                    <a:pt x="106" y="644"/>
                  </a:lnTo>
                  <a:lnTo>
                    <a:pt x="106" y="642"/>
                  </a:lnTo>
                  <a:lnTo>
                    <a:pt x="104" y="638"/>
                  </a:lnTo>
                  <a:lnTo>
                    <a:pt x="104" y="634"/>
                  </a:lnTo>
                  <a:lnTo>
                    <a:pt x="102" y="630"/>
                  </a:lnTo>
                  <a:lnTo>
                    <a:pt x="102" y="626"/>
                  </a:lnTo>
                  <a:close/>
                </a:path>
              </a:pathLst>
            </a:custGeom>
            <a:grp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5" name="Freeform 496">
              <a:extLst>
                <a:ext uri="{FF2B5EF4-FFF2-40B4-BE49-F238E27FC236}">
                  <a16:creationId xmlns:a16="http://schemas.microsoft.com/office/drawing/2014/main" id="{5C04FCD8-3CBA-5EB7-4FA0-3E9EB012BE46}"/>
                </a:ext>
              </a:extLst>
            </p:cNvPr>
            <p:cNvSpPr>
              <a:spLocks/>
            </p:cNvSpPr>
            <p:nvPr/>
          </p:nvSpPr>
          <p:spPr bwMode="auto">
            <a:xfrm>
              <a:off x="2843503" y="6312067"/>
              <a:ext cx="53975" cy="60325"/>
            </a:xfrm>
            <a:custGeom>
              <a:avLst/>
              <a:gdLst>
                <a:gd name="T0" fmla="*/ 32 w 34"/>
                <a:gd name="T1" fmla="*/ 6 h 38"/>
                <a:gd name="T2" fmla="*/ 32 w 34"/>
                <a:gd name="T3" fmla="*/ 6 h 38"/>
                <a:gd name="T4" fmla="*/ 32 w 34"/>
                <a:gd name="T5" fmla="*/ 8 h 38"/>
                <a:gd name="T6" fmla="*/ 30 w 34"/>
                <a:gd name="T7" fmla="*/ 8 h 38"/>
                <a:gd name="T8" fmla="*/ 30 w 34"/>
                <a:gd name="T9" fmla="*/ 10 h 38"/>
                <a:gd name="T10" fmla="*/ 28 w 34"/>
                <a:gd name="T11" fmla="*/ 10 h 38"/>
                <a:gd name="T12" fmla="*/ 28 w 34"/>
                <a:gd name="T13" fmla="*/ 14 h 38"/>
                <a:gd name="T14" fmla="*/ 26 w 34"/>
                <a:gd name="T15" fmla="*/ 16 h 38"/>
                <a:gd name="T16" fmla="*/ 26 w 34"/>
                <a:gd name="T17" fmla="*/ 18 h 38"/>
                <a:gd name="T18" fmla="*/ 24 w 34"/>
                <a:gd name="T19" fmla="*/ 20 h 38"/>
                <a:gd name="T20" fmla="*/ 24 w 34"/>
                <a:gd name="T21" fmla="*/ 24 h 38"/>
                <a:gd name="T22" fmla="*/ 22 w 34"/>
                <a:gd name="T23" fmla="*/ 28 h 38"/>
                <a:gd name="T24" fmla="*/ 22 w 34"/>
                <a:gd name="T25" fmla="*/ 34 h 38"/>
                <a:gd name="T26" fmla="*/ 22 w 34"/>
                <a:gd name="T27" fmla="*/ 38 h 38"/>
                <a:gd name="T28" fmla="*/ 18 w 34"/>
                <a:gd name="T29" fmla="*/ 36 h 38"/>
                <a:gd name="T30" fmla="*/ 16 w 34"/>
                <a:gd name="T31" fmla="*/ 34 h 38"/>
                <a:gd name="T32" fmla="*/ 12 w 34"/>
                <a:gd name="T33" fmla="*/ 34 h 38"/>
                <a:gd name="T34" fmla="*/ 8 w 34"/>
                <a:gd name="T35" fmla="*/ 32 h 38"/>
                <a:gd name="T36" fmla="*/ 6 w 34"/>
                <a:gd name="T37" fmla="*/ 30 h 38"/>
                <a:gd name="T38" fmla="*/ 4 w 34"/>
                <a:gd name="T39" fmla="*/ 30 h 38"/>
                <a:gd name="T40" fmla="*/ 2 w 34"/>
                <a:gd name="T41" fmla="*/ 28 h 38"/>
                <a:gd name="T42" fmla="*/ 2 w 34"/>
                <a:gd name="T43" fmla="*/ 28 h 38"/>
                <a:gd name="T44" fmla="*/ 0 w 34"/>
                <a:gd name="T45" fmla="*/ 26 h 38"/>
                <a:gd name="T46" fmla="*/ 0 w 34"/>
                <a:gd name="T47" fmla="*/ 24 h 38"/>
                <a:gd name="T48" fmla="*/ 0 w 34"/>
                <a:gd name="T49" fmla="*/ 24 h 38"/>
                <a:gd name="T50" fmla="*/ 0 w 34"/>
                <a:gd name="T51" fmla="*/ 22 h 38"/>
                <a:gd name="T52" fmla="*/ 0 w 34"/>
                <a:gd name="T53" fmla="*/ 22 h 38"/>
                <a:gd name="T54" fmla="*/ 0 w 34"/>
                <a:gd name="T55" fmla="*/ 20 h 38"/>
                <a:gd name="T56" fmla="*/ 0 w 34"/>
                <a:gd name="T57" fmla="*/ 18 h 38"/>
                <a:gd name="T58" fmla="*/ 0 w 34"/>
                <a:gd name="T59" fmla="*/ 16 h 38"/>
                <a:gd name="T60" fmla="*/ 2 w 34"/>
                <a:gd name="T61" fmla="*/ 14 h 38"/>
                <a:gd name="T62" fmla="*/ 2 w 34"/>
                <a:gd name="T63" fmla="*/ 10 h 38"/>
                <a:gd name="T64" fmla="*/ 4 w 34"/>
                <a:gd name="T65" fmla="*/ 8 h 38"/>
                <a:gd name="T66" fmla="*/ 4 w 34"/>
                <a:gd name="T67" fmla="*/ 8 h 38"/>
                <a:gd name="T68" fmla="*/ 6 w 34"/>
                <a:gd name="T69" fmla="*/ 6 h 38"/>
                <a:gd name="T70" fmla="*/ 6 w 34"/>
                <a:gd name="T71" fmla="*/ 6 h 38"/>
                <a:gd name="T72" fmla="*/ 8 w 34"/>
                <a:gd name="T73" fmla="*/ 4 h 38"/>
                <a:gd name="T74" fmla="*/ 10 w 34"/>
                <a:gd name="T75" fmla="*/ 4 h 38"/>
                <a:gd name="T76" fmla="*/ 12 w 34"/>
                <a:gd name="T77" fmla="*/ 2 h 38"/>
                <a:gd name="T78" fmla="*/ 12 w 34"/>
                <a:gd name="T79" fmla="*/ 2 h 38"/>
                <a:gd name="T80" fmla="*/ 14 w 34"/>
                <a:gd name="T81" fmla="*/ 2 h 38"/>
                <a:gd name="T82" fmla="*/ 16 w 34"/>
                <a:gd name="T83" fmla="*/ 0 h 38"/>
                <a:gd name="T84" fmla="*/ 16 w 34"/>
                <a:gd name="T85" fmla="*/ 0 h 38"/>
                <a:gd name="T86" fmla="*/ 18 w 34"/>
                <a:gd name="T87" fmla="*/ 0 h 38"/>
                <a:gd name="T88" fmla="*/ 20 w 34"/>
                <a:gd name="T89" fmla="*/ 2 h 38"/>
                <a:gd name="T90" fmla="*/ 24 w 34"/>
                <a:gd name="T91" fmla="*/ 2 h 38"/>
                <a:gd name="T92" fmla="*/ 26 w 34"/>
                <a:gd name="T93" fmla="*/ 4 h 38"/>
                <a:gd name="T94" fmla="*/ 32 w 34"/>
                <a:gd name="T95" fmla="*/ 6 h 38"/>
                <a:gd name="T96" fmla="*/ 34 w 34"/>
                <a:gd name="T97" fmla="*/ 6 h 38"/>
                <a:gd name="T98" fmla="*/ 34 w 34"/>
                <a:gd name="T99" fmla="*/ 6 h 38"/>
                <a:gd name="T100" fmla="*/ 32 w 34"/>
                <a:gd name="T101"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38">
                  <a:moveTo>
                    <a:pt x="32" y="6"/>
                  </a:moveTo>
                  <a:lnTo>
                    <a:pt x="32" y="6"/>
                  </a:lnTo>
                  <a:lnTo>
                    <a:pt x="32" y="8"/>
                  </a:lnTo>
                  <a:lnTo>
                    <a:pt x="30" y="8"/>
                  </a:lnTo>
                  <a:lnTo>
                    <a:pt x="30" y="10"/>
                  </a:lnTo>
                  <a:lnTo>
                    <a:pt x="28" y="10"/>
                  </a:lnTo>
                  <a:lnTo>
                    <a:pt x="28" y="14"/>
                  </a:lnTo>
                  <a:lnTo>
                    <a:pt x="26" y="16"/>
                  </a:lnTo>
                  <a:lnTo>
                    <a:pt x="26" y="18"/>
                  </a:lnTo>
                  <a:lnTo>
                    <a:pt x="24" y="20"/>
                  </a:lnTo>
                  <a:lnTo>
                    <a:pt x="24" y="24"/>
                  </a:lnTo>
                  <a:lnTo>
                    <a:pt x="22" y="28"/>
                  </a:lnTo>
                  <a:lnTo>
                    <a:pt x="22" y="34"/>
                  </a:lnTo>
                  <a:lnTo>
                    <a:pt x="22" y="38"/>
                  </a:lnTo>
                  <a:lnTo>
                    <a:pt x="18" y="36"/>
                  </a:lnTo>
                  <a:lnTo>
                    <a:pt x="16" y="34"/>
                  </a:lnTo>
                  <a:lnTo>
                    <a:pt x="12" y="34"/>
                  </a:lnTo>
                  <a:lnTo>
                    <a:pt x="8" y="32"/>
                  </a:lnTo>
                  <a:lnTo>
                    <a:pt x="6" y="30"/>
                  </a:lnTo>
                  <a:lnTo>
                    <a:pt x="4" y="30"/>
                  </a:lnTo>
                  <a:lnTo>
                    <a:pt x="2" y="28"/>
                  </a:lnTo>
                  <a:lnTo>
                    <a:pt x="2" y="28"/>
                  </a:lnTo>
                  <a:lnTo>
                    <a:pt x="0" y="26"/>
                  </a:lnTo>
                  <a:lnTo>
                    <a:pt x="0" y="24"/>
                  </a:lnTo>
                  <a:lnTo>
                    <a:pt x="0" y="24"/>
                  </a:lnTo>
                  <a:lnTo>
                    <a:pt x="0" y="22"/>
                  </a:lnTo>
                  <a:lnTo>
                    <a:pt x="0" y="22"/>
                  </a:lnTo>
                  <a:lnTo>
                    <a:pt x="0" y="20"/>
                  </a:lnTo>
                  <a:lnTo>
                    <a:pt x="0" y="18"/>
                  </a:lnTo>
                  <a:lnTo>
                    <a:pt x="0" y="16"/>
                  </a:lnTo>
                  <a:lnTo>
                    <a:pt x="2" y="14"/>
                  </a:lnTo>
                  <a:lnTo>
                    <a:pt x="2" y="10"/>
                  </a:lnTo>
                  <a:lnTo>
                    <a:pt x="4" y="8"/>
                  </a:lnTo>
                  <a:lnTo>
                    <a:pt x="4" y="8"/>
                  </a:lnTo>
                  <a:lnTo>
                    <a:pt x="6" y="6"/>
                  </a:lnTo>
                  <a:lnTo>
                    <a:pt x="6" y="6"/>
                  </a:lnTo>
                  <a:lnTo>
                    <a:pt x="8" y="4"/>
                  </a:lnTo>
                  <a:lnTo>
                    <a:pt x="10" y="4"/>
                  </a:lnTo>
                  <a:lnTo>
                    <a:pt x="12" y="2"/>
                  </a:lnTo>
                  <a:lnTo>
                    <a:pt x="12" y="2"/>
                  </a:lnTo>
                  <a:lnTo>
                    <a:pt x="14" y="2"/>
                  </a:lnTo>
                  <a:lnTo>
                    <a:pt x="16" y="0"/>
                  </a:lnTo>
                  <a:lnTo>
                    <a:pt x="16" y="0"/>
                  </a:lnTo>
                  <a:lnTo>
                    <a:pt x="18" y="0"/>
                  </a:lnTo>
                  <a:lnTo>
                    <a:pt x="20" y="2"/>
                  </a:lnTo>
                  <a:lnTo>
                    <a:pt x="24" y="2"/>
                  </a:lnTo>
                  <a:lnTo>
                    <a:pt x="26" y="4"/>
                  </a:lnTo>
                  <a:lnTo>
                    <a:pt x="32" y="6"/>
                  </a:lnTo>
                  <a:lnTo>
                    <a:pt x="34" y="6"/>
                  </a:lnTo>
                  <a:lnTo>
                    <a:pt x="34" y="6"/>
                  </a:lnTo>
                  <a:lnTo>
                    <a:pt x="32" y="6"/>
                  </a:lnTo>
                  <a:close/>
                </a:path>
              </a:pathLst>
            </a:custGeom>
            <a:grp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2" name="Freeform 500">
              <a:extLst>
                <a:ext uri="{FF2B5EF4-FFF2-40B4-BE49-F238E27FC236}">
                  <a16:creationId xmlns:a16="http://schemas.microsoft.com/office/drawing/2014/main" id="{C3FEED30-92F8-E931-91D1-B2029CB8C82D}"/>
                </a:ext>
              </a:extLst>
            </p:cNvPr>
            <p:cNvSpPr>
              <a:spLocks/>
            </p:cNvSpPr>
            <p:nvPr/>
          </p:nvSpPr>
          <p:spPr bwMode="auto">
            <a:xfrm>
              <a:off x="2875253" y="6321592"/>
              <a:ext cx="66675" cy="60325"/>
            </a:xfrm>
            <a:custGeom>
              <a:avLst/>
              <a:gdLst>
                <a:gd name="T0" fmla="*/ 0 w 42"/>
                <a:gd name="T1" fmla="*/ 32 h 38"/>
                <a:gd name="T2" fmla="*/ 2 w 42"/>
                <a:gd name="T3" fmla="*/ 22 h 38"/>
                <a:gd name="T4" fmla="*/ 4 w 42"/>
                <a:gd name="T5" fmla="*/ 16 h 38"/>
                <a:gd name="T6" fmla="*/ 6 w 42"/>
                <a:gd name="T7" fmla="*/ 10 h 38"/>
                <a:gd name="T8" fmla="*/ 8 w 42"/>
                <a:gd name="T9" fmla="*/ 6 h 38"/>
                <a:gd name="T10" fmla="*/ 10 w 42"/>
                <a:gd name="T11" fmla="*/ 2 h 38"/>
                <a:gd name="T12" fmla="*/ 12 w 42"/>
                <a:gd name="T13" fmla="*/ 2 h 38"/>
                <a:gd name="T14" fmla="*/ 12 w 42"/>
                <a:gd name="T15" fmla="*/ 0 h 38"/>
                <a:gd name="T16" fmla="*/ 14 w 42"/>
                <a:gd name="T17" fmla="*/ 2 h 38"/>
                <a:gd name="T18" fmla="*/ 18 w 42"/>
                <a:gd name="T19" fmla="*/ 4 h 38"/>
                <a:gd name="T20" fmla="*/ 22 w 42"/>
                <a:gd name="T21" fmla="*/ 10 h 38"/>
                <a:gd name="T22" fmla="*/ 24 w 42"/>
                <a:gd name="T23" fmla="*/ 12 h 38"/>
                <a:gd name="T24" fmla="*/ 26 w 42"/>
                <a:gd name="T25" fmla="*/ 14 h 38"/>
                <a:gd name="T26" fmla="*/ 32 w 42"/>
                <a:gd name="T27" fmla="*/ 16 h 38"/>
                <a:gd name="T28" fmla="*/ 38 w 42"/>
                <a:gd name="T29" fmla="*/ 20 h 38"/>
                <a:gd name="T30" fmla="*/ 42 w 42"/>
                <a:gd name="T31" fmla="*/ 22 h 38"/>
                <a:gd name="T32" fmla="*/ 42 w 42"/>
                <a:gd name="T33" fmla="*/ 24 h 38"/>
                <a:gd name="T34" fmla="*/ 42 w 42"/>
                <a:gd name="T35" fmla="*/ 26 h 38"/>
                <a:gd name="T36" fmla="*/ 42 w 42"/>
                <a:gd name="T37" fmla="*/ 26 h 38"/>
                <a:gd name="T38" fmla="*/ 42 w 42"/>
                <a:gd name="T39" fmla="*/ 28 h 38"/>
                <a:gd name="T40" fmla="*/ 38 w 42"/>
                <a:gd name="T41" fmla="*/ 28 h 38"/>
                <a:gd name="T42" fmla="*/ 36 w 42"/>
                <a:gd name="T43" fmla="*/ 28 h 38"/>
                <a:gd name="T44" fmla="*/ 30 w 42"/>
                <a:gd name="T45" fmla="*/ 26 h 38"/>
                <a:gd name="T46" fmla="*/ 24 w 42"/>
                <a:gd name="T47" fmla="*/ 24 h 38"/>
                <a:gd name="T48" fmla="*/ 22 w 42"/>
                <a:gd name="T49" fmla="*/ 24 h 38"/>
                <a:gd name="T50" fmla="*/ 20 w 42"/>
                <a:gd name="T51" fmla="*/ 26 h 38"/>
                <a:gd name="T52" fmla="*/ 20 w 42"/>
                <a:gd name="T53" fmla="*/ 28 h 38"/>
                <a:gd name="T54" fmla="*/ 20 w 42"/>
                <a:gd name="T55" fmla="*/ 30 h 38"/>
                <a:gd name="T56" fmla="*/ 18 w 42"/>
                <a:gd name="T57" fmla="*/ 34 h 38"/>
                <a:gd name="T58" fmla="*/ 18 w 42"/>
                <a:gd name="T59" fmla="*/ 36 h 38"/>
                <a:gd name="T60" fmla="*/ 16 w 42"/>
                <a:gd name="T61" fmla="*/ 38 h 38"/>
                <a:gd name="T62" fmla="*/ 16 w 42"/>
                <a:gd name="T63" fmla="*/ 38 h 38"/>
                <a:gd name="T64" fmla="*/ 14 w 42"/>
                <a:gd name="T65" fmla="*/ 38 h 38"/>
                <a:gd name="T66" fmla="*/ 10 w 42"/>
                <a:gd name="T67" fmla="*/ 36 h 38"/>
                <a:gd name="T68" fmla="*/ 4 w 42"/>
                <a:gd name="T69" fmla="*/ 34 h 38"/>
                <a:gd name="T70" fmla="*/ 0 w 42"/>
                <a:gd name="T71"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 h="38">
                  <a:moveTo>
                    <a:pt x="0" y="32"/>
                  </a:moveTo>
                  <a:lnTo>
                    <a:pt x="0" y="32"/>
                  </a:lnTo>
                  <a:lnTo>
                    <a:pt x="2" y="28"/>
                  </a:lnTo>
                  <a:lnTo>
                    <a:pt x="2" y="22"/>
                  </a:lnTo>
                  <a:lnTo>
                    <a:pt x="4" y="18"/>
                  </a:lnTo>
                  <a:lnTo>
                    <a:pt x="4" y="16"/>
                  </a:lnTo>
                  <a:lnTo>
                    <a:pt x="6" y="12"/>
                  </a:lnTo>
                  <a:lnTo>
                    <a:pt x="6" y="10"/>
                  </a:lnTo>
                  <a:lnTo>
                    <a:pt x="6" y="8"/>
                  </a:lnTo>
                  <a:lnTo>
                    <a:pt x="8" y="6"/>
                  </a:lnTo>
                  <a:lnTo>
                    <a:pt x="8" y="4"/>
                  </a:lnTo>
                  <a:lnTo>
                    <a:pt x="10" y="2"/>
                  </a:lnTo>
                  <a:lnTo>
                    <a:pt x="10" y="2"/>
                  </a:lnTo>
                  <a:lnTo>
                    <a:pt x="12" y="2"/>
                  </a:lnTo>
                  <a:lnTo>
                    <a:pt x="12" y="0"/>
                  </a:lnTo>
                  <a:lnTo>
                    <a:pt x="12" y="0"/>
                  </a:lnTo>
                  <a:lnTo>
                    <a:pt x="14" y="0"/>
                  </a:lnTo>
                  <a:lnTo>
                    <a:pt x="14" y="2"/>
                  </a:lnTo>
                  <a:lnTo>
                    <a:pt x="16" y="2"/>
                  </a:lnTo>
                  <a:lnTo>
                    <a:pt x="18" y="4"/>
                  </a:lnTo>
                  <a:lnTo>
                    <a:pt x="18" y="6"/>
                  </a:lnTo>
                  <a:lnTo>
                    <a:pt x="22" y="10"/>
                  </a:lnTo>
                  <a:lnTo>
                    <a:pt x="22" y="10"/>
                  </a:lnTo>
                  <a:lnTo>
                    <a:pt x="24" y="12"/>
                  </a:lnTo>
                  <a:lnTo>
                    <a:pt x="24" y="12"/>
                  </a:lnTo>
                  <a:lnTo>
                    <a:pt x="26" y="14"/>
                  </a:lnTo>
                  <a:lnTo>
                    <a:pt x="28" y="14"/>
                  </a:lnTo>
                  <a:lnTo>
                    <a:pt x="32" y="16"/>
                  </a:lnTo>
                  <a:lnTo>
                    <a:pt x="36" y="18"/>
                  </a:lnTo>
                  <a:lnTo>
                    <a:pt x="38" y="20"/>
                  </a:lnTo>
                  <a:lnTo>
                    <a:pt x="40" y="22"/>
                  </a:lnTo>
                  <a:lnTo>
                    <a:pt x="42" y="22"/>
                  </a:lnTo>
                  <a:lnTo>
                    <a:pt x="42" y="24"/>
                  </a:lnTo>
                  <a:lnTo>
                    <a:pt x="42" y="24"/>
                  </a:lnTo>
                  <a:lnTo>
                    <a:pt x="42" y="26"/>
                  </a:lnTo>
                  <a:lnTo>
                    <a:pt x="42" y="26"/>
                  </a:lnTo>
                  <a:lnTo>
                    <a:pt x="42" y="26"/>
                  </a:lnTo>
                  <a:lnTo>
                    <a:pt x="42" y="26"/>
                  </a:lnTo>
                  <a:lnTo>
                    <a:pt x="42" y="28"/>
                  </a:lnTo>
                  <a:lnTo>
                    <a:pt x="42" y="28"/>
                  </a:lnTo>
                  <a:lnTo>
                    <a:pt x="40" y="28"/>
                  </a:lnTo>
                  <a:lnTo>
                    <a:pt x="38" y="28"/>
                  </a:lnTo>
                  <a:lnTo>
                    <a:pt x="38" y="28"/>
                  </a:lnTo>
                  <a:lnTo>
                    <a:pt x="36" y="28"/>
                  </a:lnTo>
                  <a:lnTo>
                    <a:pt x="32" y="26"/>
                  </a:lnTo>
                  <a:lnTo>
                    <a:pt x="30" y="26"/>
                  </a:lnTo>
                  <a:lnTo>
                    <a:pt x="26" y="26"/>
                  </a:lnTo>
                  <a:lnTo>
                    <a:pt x="24" y="24"/>
                  </a:lnTo>
                  <a:lnTo>
                    <a:pt x="24" y="24"/>
                  </a:lnTo>
                  <a:lnTo>
                    <a:pt x="22" y="24"/>
                  </a:lnTo>
                  <a:lnTo>
                    <a:pt x="22" y="26"/>
                  </a:lnTo>
                  <a:lnTo>
                    <a:pt x="20" y="26"/>
                  </a:lnTo>
                  <a:lnTo>
                    <a:pt x="20" y="26"/>
                  </a:lnTo>
                  <a:lnTo>
                    <a:pt x="20" y="28"/>
                  </a:lnTo>
                  <a:lnTo>
                    <a:pt x="20" y="28"/>
                  </a:lnTo>
                  <a:lnTo>
                    <a:pt x="20" y="30"/>
                  </a:lnTo>
                  <a:lnTo>
                    <a:pt x="18" y="32"/>
                  </a:lnTo>
                  <a:lnTo>
                    <a:pt x="18" y="34"/>
                  </a:lnTo>
                  <a:lnTo>
                    <a:pt x="18" y="36"/>
                  </a:lnTo>
                  <a:lnTo>
                    <a:pt x="18" y="36"/>
                  </a:lnTo>
                  <a:lnTo>
                    <a:pt x="18" y="36"/>
                  </a:lnTo>
                  <a:lnTo>
                    <a:pt x="16" y="38"/>
                  </a:lnTo>
                  <a:lnTo>
                    <a:pt x="16" y="38"/>
                  </a:lnTo>
                  <a:lnTo>
                    <a:pt x="16" y="38"/>
                  </a:lnTo>
                  <a:lnTo>
                    <a:pt x="14" y="38"/>
                  </a:lnTo>
                  <a:lnTo>
                    <a:pt x="14" y="38"/>
                  </a:lnTo>
                  <a:lnTo>
                    <a:pt x="12" y="38"/>
                  </a:lnTo>
                  <a:lnTo>
                    <a:pt x="10" y="36"/>
                  </a:lnTo>
                  <a:lnTo>
                    <a:pt x="8" y="36"/>
                  </a:lnTo>
                  <a:lnTo>
                    <a:pt x="4" y="34"/>
                  </a:lnTo>
                  <a:lnTo>
                    <a:pt x="2" y="32"/>
                  </a:lnTo>
                  <a:lnTo>
                    <a:pt x="0" y="32"/>
                  </a:lnTo>
                  <a:close/>
                </a:path>
              </a:pathLst>
            </a:custGeom>
            <a:grp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grpSp>
      <p:grpSp>
        <p:nvGrpSpPr>
          <p:cNvPr id="23" name="Group 22">
            <a:extLst>
              <a:ext uri="{FF2B5EF4-FFF2-40B4-BE49-F238E27FC236}">
                <a16:creationId xmlns:a16="http://schemas.microsoft.com/office/drawing/2014/main" id="{CC607593-EF2A-603D-45AB-7D11F6C73572}"/>
              </a:ext>
            </a:extLst>
          </p:cNvPr>
          <p:cNvGrpSpPr/>
          <p:nvPr/>
        </p:nvGrpSpPr>
        <p:grpSpPr>
          <a:xfrm>
            <a:off x="986849" y="2097053"/>
            <a:ext cx="6754657" cy="3781718"/>
            <a:chOff x="446226" y="5273673"/>
            <a:chExt cx="6754657" cy="3781718"/>
          </a:xfrm>
        </p:grpSpPr>
        <p:sp>
          <p:nvSpPr>
            <p:cNvPr id="25" name="Freeform 6">
              <a:extLst>
                <a:ext uri="{FF2B5EF4-FFF2-40B4-BE49-F238E27FC236}">
                  <a16:creationId xmlns:a16="http://schemas.microsoft.com/office/drawing/2014/main" id="{E0D09F9C-CB1B-FF0A-93B3-0DB303E1B859}"/>
                </a:ext>
              </a:extLst>
            </p:cNvPr>
            <p:cNvSpPr>
              <a:spLocks/>
            </p:cNvSpPr>
            <p:nvPr/>
          </p:nvSpPr>
          <p:spPr bwMode="auto">
            <a:xfrm>
              <a:off x="6991857" y="8197974"/>
              <a:ext cx="51540" cy="42586"/>
            </a:xfrm>
            <a:custGeom>
              <a:avLst/>
              <a:gdLst>
                <a:gd name="T0" fmla="*/ 10 w 36"/>
                <a:gd name="T1" fmla="*/ 0 h 30"/>
                <a:gd name="T2" fmla="*/ 10 w 36"/>
                <a:gd name="T3" fmla="*/ 0 h 30"/>
                <a:gd name="T4" fmla="*/ 10 w 36"/>
                <a:gd name="T5" fmla="*/ 0 h 30"/>
                <a:gd name="T6" fmla="*/ 8 w 36"/>
                <a:gd name="T7" fmla="*/ 0 h 30"/>
                <a:gd name="T8" fmla="*/ 6 w 36"/>
                <a:gd name="T9" fmla="*/ 2 h 30"/>
                <a:gd name="T10" fmla="*/ 4 w 36"/>
                <a:gd name="T11" fmla="*/ 2 h 30"/>
                <a:gd name="T12" fmla="*/ 2 w 36"/>
                <a:gd name="T13" fmla="*/ 2 h 30"/>
                <a:gd name="T14" fmla="*/ 0 w 36"/>
                <a:gd name="T15" fmla="*/ 4 h 30"/>
                <a:gd name="T16" fmla="*/ 0 w 36"/>
                <a:gd name="T17" fmla="*/ 4 h 30"/>
                <a:gd name="T18" fmla="*/ 0 w 36"/>
                <a:gd name="T19" fmla="*/ 4 h 30"/>
                <a:gd name="T20" fmla="*/ 0 w 36"/>
                <a:gd name="T21" fmla="*/ 4 h 30"/>
                <a:gd name="T22" fmla="*/ 0 w 36"/>
                <a:gd name="T23" fmla="*/ 6 h 30"/>
                <a:gd name="T24" fmla="*/ 0 w 36"/>
                <a:gd name="T25" fmla="*/ 6 h 30"/>
                <a:gd name="T26" fmla="*/ 0 w 36"/>
                <a:gd name="T27" fmla="*/ 6 h 30"/>
                <a:gd name="T28" fmla="*/ 0 w 36"/>
                <a:gd name="T29" fmla="*/ 8 h 30"/>
                <a:gd name="T30" fmla="*/ 0 w 36"/>
                <a:gd name="T31" fmla="*/ 8 h 30"/>
                <a:gd name="T32" fmla="*/ 0 w 36"/>
                <a:gd name="T33" fmla="*/ 8 h 30"/>
                <a:gd name="T34" fmla="*/ 2 w 36"/>
                <a:gd name="T35" fmla="*/ 10 h 30"/>
                <a:gd name="T36" fmla="*/ 4 w 36"/>
                <a:gd name="T37" fmla="*/ 12 h 30"/>
                <a:gd name="T38" fmla="*/ 6 w 36"/>
                <a:gd name="T39" fmla="*/ 14 h 30"/>
                <a:gd name="T40" fmla="*/ 10 w 36"/>
                <a:gd name="T41" fmla="*/ 16 h 30"/>
                <a:gd name="T42" fmla="*/ 12 w 36"/>
                <a:gd name="T43" fmla="*/ 20 h 30"/>
                <a:gd name="T44" fmla="*/ 16 w 36"/>
                <a:gd name="T45" fmla="*/ 22 h 30"/>
                <a:gd name="T46" fmla="*/ 18 w 36"/>
                <a:gd name="T47" fmla="*/ 24 h 30"/>
                <a:gd name="T48" fmla="*/ 22 w 36"/>
                <a:gd name="T49" fmla="*/ 26 h 30"/>
                <a:gd name="T50" fmla="*/ 22 w 36"/>
                <a:gd name="T51" fmla="*/ 26 h 30"/>
                <a:gd name="T52" fmla="*/ 24 w 36"/>
                <a:gd name="T53" fmla="*/ 28 h 30"/>
                <a:gd name="T54" fmla="*/ 26 w 36"/>
                <a:gd name="T55" fmla="*/ 28 h 30"/>
                <a:gd name="T56" fmla="*/ 28 w 36"/>
                <a:gd name="T57" fmla="*/ 30 h 30"/>
                <a:gd name="T58" fmla="*/ 30 w 36"/>
                <a:gd name="T59" fmla="*/ 30 h 30"/>
                <a:gd name="T60" fmla="*/ 30 w 36"/>
                <a:gd name="T61" fmla="*/ 30 h 30"/>
                <a:gd name="T62" fmla="*/ 32 w 36"/>
                <a:gd name="T63" fmla="*/ 30 h 30"/>
                <a:gd name="T64" fmla="*/ 32 w 36"/>
                <a:gd name="T65" fmla="*/ 30 h 30"/>
                <a:gd name="T66" fmla="*/ 32 w 36"/>
                <a:gd name="T67" fmla="*/ 30 h 30"/>
                <a:gd name="T68" fmla="*/ 34 w 36"/>
                <a:gd name="T69" fmla="*/ 28 h 30"/>
                <a:gd name="T70" fmla="*/ 34 w 36"/>
                <a:gd name="T71" fmla="*/ 28 h 30"/>
                <a:gd name="T72" fmla="*/ 34 w 36"/>
                <a:gd name="T73" fmla="*/ 26 h 30"/>
                <a:gd name="T74" fmla="*/ 34 w 36"/>
                <a:gd name="T75" fmla="*/ 24 h 30"/>
                <a:gd name="T76" fmla="*/ 36 w 36"/>
                <a:gd name="T77" fmla="*/ 24 h 30"/>
                <a:gd name="T78" fmla="*/ 36 w 36"/>
                <a:gd name="T79" fmla="*/ 22 h 30"/>
                <a:gd name="T80" fmla="*/ 36 w 36"/>
                <a:gd name="T81" fmla="*/ 20 h 30"/>
                <a:gd name="T82" fmla="*/ 36 w 36"/>
                <a:gd name="T83" fmla="*/ 20 h 30"/>
                <a:gd name="T84" fmla="*/ 36 w 36"/>
                <a:gd name="T85" fmla="*/ 18 h 30"/>
                <a:gd name="T86" fmla="*/ 34 w 36"/>
                <a:gd name="T87" fmla="*/ 16 h 30"/>
                <a:gd name="T88" fmla="*/ 34 w 36"/>
                <a:gd name="T89" fmla="*/ 14 h 30"/>
                <a:gd name="T90" fmla="*/ 32 w 36"/>
                <a:gd name="T91" fmla="*/ 12 h 30"/>
                <a:gd name="T92" fmla="*/ 30 w 36"/>
                <a:gd name="T93" fmla="*/ 10 h 30"/>
                <a:gd name="T94" fmla="*/ 28 w 36"/>
                <a:gd name="T95" fmla="*/ 8 h 30"/>
                <a:gd name="T96" fmla="*/ 28 w 36"/>
                <a:gd name="T97" fmla="*/ 6 h 30"/>
                <a:gd name="T98" fmla="*/ 26 w 36"/>
                <a:gd name="T99" fmla="*/ 6 h 30"/>
                <a:gd name="T100" fmla="*/ 24 w 36"/>
                <a:gd name="T101" fmla="*/ 4 h 30"/>
                <a:gd name="T102" fmla="*/ 22 w 36"/>
                <a:gd name="T103" fmla="*/ 4 h 30"/>
                <a:gd name="T104" fmla="*/ 20 w 36"/>
                <a:gd name="T105" fmla="*/ 2 h 30"/>
                <a:gd name="T106" fmla="*/ 18 w 36"/>
                <a:gd name="T107" fmla="*/ 2 h 30"/>
                <a:gd name="T108" fmla="*/ 16 w 36"/>
                <a:gd name="T109" fmla="*/ 2 h 30"/>
                <a:gd name="T110" fmla="*/ 14 w 36"/>
                <a:gd name="T111" fmla="*/ 0 h 30"/>
                <a:gd name="T112" fmla="*/ 12 w 36"/>
                <a:gd name="T113" fmla="*/ 0 h 30"/>
                <a:gd name="T114" fmla="*/ 10 w 36"/>
                <a:gd name="T11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 h="30">
                  <a:moveTo>
                    <a:pt x="10" y="0"/>
                  </a:moveTo>
                  <a:lnTo>
                    <a:pt x="10" y="0"/>
                  </a:lnTo>
                  <a:lnTo>
                    <a:pt x="10" y="0"/>
                  </a:lnTo>
                  <a:lnTo>
                    <a:pt x="8" y="0"/>
                  </a:lnTo>
                  <a:lnTo>
                    <a:pt x="6" y="2"/>
                  </a:lnTo>
                  <a:lnTo>
                    <a:pt x="4" y="2"/>
                  </a:lnTo>
                  <a:lnTo>
                    <a:pt x="2" y="2"/>
                  </a:lnTo>
                  <a:lnTo>
                    <a:pt x="0" y="4"/>
                  </a:lnTo>
                  <a:lnTo>
                    <a:pt x="0" y="4"/>
                  </a:lnTo>
                  <a:lnTo>
                    <a:pt x="0" y="4"/>
                  </a:lnTo>
                  <a:lnTo>
                    <a:pt x="0" y="4"/>
                  </a:lnTo>
                  <a:lnTo>
                    <a:pt x="0" y="6"/>
                  </a:lnTo>
                  <a:lnTo>
                    <a:pt x="0" y="6"/>
                  </a:lnTo>
                  <a:lnTo>
                    <a:pt x="0" y="6"/>
                  </a:lnTo>
                  <a:lnTo>
                    <a:pt x="0" y="8"/>
                  </a:lnTo>
                  <a:lnTo>
                    <a:pt x="0" y="8"/>
                  </a:lnTo>
                  <a:lnTo>
                    <a:pt x="0" y="8"/>
                  </a:lnTo>
                  <a:lnTo>
                    <a:pt x="2" y="10"/>
                  </a:lnTo>
                  <a:lnTo>
                    <a:pt x="4" y="12"/>
                  </a:lnTo>
                  <a:lnTo>
                    <a:pt x="6" y="14"/>
                  </a:lnTo>
                  <a:lnTo>
                    <a:pt x="10" y="16"/>
                  </a:lnTo>
                  <a:lnTo>
                    <a:pt x="12" y="20"/>
                  </a:lnTo>
                  <a:lnTo>
                    <a:pt x="16" y="22"/>
                  </a:lnTo>
                  <a:lnTo>
                    <a:pt x="18" y="24"/>
                  </a:lnTo>
                  <a:lnTo>
                    <a:pt x="22" y="26"/>
                  </a:lnTo>
                  <a:lnTo>
                    <a:pt x="22" y="26"/>
                  </a:lnTo>
                  <a:lnTo>
                    <a:pt x="24" y="28"/>
                  </a:lnTo>
                  <a:lnTo>
                    <a:pt x="26" y="28"/>
                  </a:lnTo>
                  <a:lnTo>
                    <a:pt x="28" y="30"/>
                  </a:lnTo>
                  <a:lnTo>
                    <a:pt x="30" y="30"/>
                  </a:lnTo>
                  <a:lnTo>
                    <a:pt x="30" y="30"/>
                  </a:lnTo>
                  <a:lnTo>
                    <a:pt x="32" y="30"/>
                  </a:lnTo>
                  <a:lnTo>
                    <a:pt x="32" y="30"/>
                  </a:lnTo>
                  <a:lnTo>
                    <a:pt x="32" y="30"/>
                  </a:lnTo>
                  <a:lnTo>
                    <a:pt x="34" y="28"/>
                  </a:lnTo>
                  <a:lnTo>
                    <a:pt x="34" y="28"/>
                  </a:lnTo>
                  <a:lnTo>
                    <a:pt x="34" y="26"/>
                  </a:lnTo>
                  <a:lnTo>
                    <a:pt x="34" y="24"/>
                  </a:lnTo>
                  <a:lnTo>
                    <a:pt x="36" y="24"/>
                  </a:lnTo>
                  <a:lnTo>
                    <a:pt x="36" y="22"/>
                  </a:lnTo>
                  <a:lnTo>
                    <a:pt x="36" y="20"/>
                  </a:lnTo>
                  <a:lnTo>
                    <a:pt x="36" y="20"/>
                  </a:lnTo>
                  <a:lnTo>
                    <a:pt x="36" y="18"/>
                  </a:lnTo>
                  <a:lnTo>
                    <a:pt x="34" y="16"/>
                  </a:lnTo>
                  <a:lnTo>
                    <a:pt x="34" y="14"/>
                  </a:lnTo>
                  <a:lnTo>
                    <a:pt x="32" y="12"/>
                  </a:lnTo>
                  <a:lnTo>
                    <a:pt x="30" y="10"/>
                  </a:lnTo>
                  <a:lnTo>
                    <a:pt x="28" y="8"/>
                  </a:lnTo>
                  <a:lnTo>
                    <a:pt x="28" y="6"/>
                  </a:lnTo>
                  <a:lnTo>
                    <a:pt x="26" y="6"/>
                  </a:lnTo>
                  <a:lnTo>
                    <a:pt x="24" y="4"/>
                  </a:lnTo>
                  <a:lnTo>
                    <a:pt x="22" y="4"/>
                  </a:lnTo>
                  <a:lnTo>
                    <a:pt x="20" y="2"/>
                  </a:lnTo>
                  <a:lnTo>
                    <a:pt x="18" y="2"/>
                  </a:lnTo>
                  <a:lnTo>
                    <a:pt x="16" y="2"/>
                  </a:lnTo>
                  <a:lnTo>
                    <a:pt x="14" y="0"/>
                  </a:lnTo>
                  <a:lnTo>
                    <a:pt x="12" y="0"/>
                  </a:lnTo>
                  <a:lnTo>
                    <a:pt x="10"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2" name="Freeform 7">
              <a:extLst>
                <a:ext uri="{FF2B5EF4-FFF2-40B4-BE49-F238E27FC236}">
                  <a16:creationId xmlns:a16="http://schemas.microsoft.com/office/drawing/2014/main" id="{1B7BD1C8-FC03-9F0B-B92D-7817697E1942}"/>
                </a:ext>
              </a:extLst>
            </p:cNvPr>
            <p:cNvSpPr>
              <a:spLocks/>
            </p:cNvSpPr>
            <p:nvPr/>
          </p:nvSpPr>
          <p:spPr bwMode="auto">
            <a:xfrm>
              <a:off x="6991857" y="8197974"/>
              <a:ext cx="51540" cy="42586"/>
            </a:xfrm>
            <a:custGeom>
              <a:avLst/>
              <a:gdLst>
                <a:gd name="T0" fmla="*/ 10 w 36"/>
                <a:gd name="T1" fmla="*/ 0 h 30"/>
                <a:gd name="T2" fmla="*/ 10 w 36"/>
                <a:gd name="T3" fmla="*/ 0 h 30"/>
                <a:gd name="T4" fmla="*/ 10 w 36"/>
                <a:gd name="T5" fmla="*/ 0 h 30"/>
                <a:gd name="T6" fmla="*/ 8 w 36"/>
                <a:gd name="T7" fmla="*/ 0 h 30"/>
                <a:gd name="T8" fmla="*/ 6 w 36"/>
                <a:gd name="T9" fmla="*/ 2 h 30"/>
                <a:gd name="T10" fmla="*/ 4 w 36"/>
                <a:gd name="T11" fmla="*/ 2 h 30"/>
                <a:gd name="T12" fmla="*/ 2 w 36"/>
                <a:gd name="T13" fmla="*/ 2 h 30"/>
                <a:gd name="T14" fmla="*/ 0 w 36"/>
                <a:gd name="T15" fmla="*/ 4 h 30"/>
                <a:gd name="T16" fmla="*/ 0 w 36"/>
                <a:gd name="T17" fmla="*/ 4 h 30"/>
                <a:gd name="T18" fmla="*/ 0 w 36"/>
                <a:gd name="T19" fmla="*/ 4 h 30"/>
                <a:gd name="T20" fmla="*/ 0 w 36"/>
                <a:gd name="T21" fmla="*/ 4 h 30"/>
                <a:gd name="T22" fmla="*/ 0 w 36"/>
                <a:gd name="T23" fmla="*/ 6 h 30"/>
                <a:gd name="T24" fmla="*/ 0 w 36"/>
                <a:gd name="T25" fmla="*/ 6 h 30"/>
                <a:gd name="T26" fmla="*/ 0 w 36"/>
                <a:gd name="T27" fmla="*/ 6 h 30"/>
                <a:gd name="T28" fmla="*/ 0 w 36"/>
                <a:gd name="T29" fmla="*/ 8 h 30"/>
                <a:gd name="T30" fmla="*/ 0 w 36"/>
                <a:gd name="T31" fmla="*/ 8 h 30"/>
                <a:gd name="T32" fmla="*/ 0 w 36"/>
                <a:gd name="T33" fmla="*/ 8 h 30"/>
                <a:gd name="T34" fmla="*/ 2 w 36"/>
                <a:gd name="T35" fmla="*/ 10 h 30"/>
                <a:gd name="T36" fmla="*/ 4 w 36"/>
                <a:gd name="T37" fmla="*/ 12 h 30"/>
                <a:gd name="T38" fmla="*/ 6 w 36"/>
                <a:gd name="T39" fmla="*/ 14 h 30"/>
                <a:gd name="T40" fmla="*/ 10 w 36"/>
                <a:gd name="T41" fmla="*/ 16 h 30"/>
                <a:gd name="T42" fmla="*/ 12 w 36"/>
                <a:gd name="T43" fmla="*/ 20 h 30"/>
                <a:gd name="T44" fmla="*/ 16 w 36"/>
                <a:gd name="T45" fmla="*/ 22 h 30"/>
                <a:gd name="T46" fmla="*/ 18 w 36"/>
                <a:gd name="T47" fmla="*/ 24 h 30"/>
                <a:gd name="T48" fmla="*/ 22 w 36"/>
                <a:gd name="T49" fmla="*/ 26 h 30"/>
                <a:gd name="T50" fmla="*/ 22 w 36"/>
                <a:gd name="T51" fmla="*/ 26 h 30"/>
                <a:gd name="T52" fmla="*/ 24 w 36"/>
                <a:gd name="T53" fmla="*/ 28 h 30"/>
                <a:gd name="T54" fmla="*/ 26 w 36"/>
                <a:gd name="T55" fmla="*/ 28 h 30"/>
                <a:gd name="T56" fmla="*/ 28 w 36"/>
                <a:gd name="T57" fmla="*/ 30 h 30"/>
                <a:gd name="T58" fmla="*/ 30 w 36"/>
                <a:gd name="T59" fmla="*/ 30 h 30"/>
                <a:gd name="T60" fmla="*/ 30 w 36"/>
                <a:gd name="T61" fmla="*/ 30 h 30"/>
                <a:gd name="T62" fmla="*/ 32 w 36"/>
                <a:gd name="T63" fmla="*/ 30 h 30"/>
                <a:gd name="T64" fmla="*/ 32 w 36"/>
                <a:gd name="T65" fmla="*/ 30 h 30"/>
                <a:gd name="T66" fmla="*/ 32 w 36"/>
                <a:gd name="T67" fmla="*/ 30 h 30"/>
                <a:gd name="T68" fmla="*/ 34 w 36"/>
                <a:gd name="T69" fmla="*/ 28 h 30"/>
                <a:gd name="T70" fmla="*/ 34 w 36"/>
                <a:gd name="T71" fmla="*/ 28 h 30"/>
                <a:gd name="T72" fmla="*/ 34 w 36"/>
                <a:gd name="T73" fmla="*/ 26 h 30"/>
                <a:gd name="T74" fmla="*/ 34 w 36"/>
                <a:gd name="T75" fmla="*/ 24 h 30"/>
                <a:gd name="T76" fmla="*/ 36 w 36"/>
                <a:gd name="T77" fmla="*/ 24 h 30"/>
                <a:gd name="T78" fmla="*/ 36 w 36"/>
                <a:gd name="T79" fmla="*/ 22 h 30"/>
                <a:gd name="T80" fmla="*/ 36 w 36"/>
                <a:gd name="T81" fmla="*/ 20 h 30"/>
                <a:gd name="T82" fmla="*/ 36 w 36"/>
                <a:gd name="T83" fmla="*/ 20 h 30"/>
                <a:gd name="T84" fmla="*/ 36 w 36"/>
                <a:gd name="T85" fmla="*/ 18 h 30"/>
                <a:gd name="T86" fmla="*/ 34 w 36"/>
                <a:gd name="T87" fmla="*/ 16 h 30"/>
                <a:gd name="T88" fmla="*/ 34 w 36"/>
                <a:gd name="T89" fmla="*/ 14 h 30"/>
                <a:gd name="T90" fmla="*/ 32 w 36"/>
                <a:gd name="T91" fmla="*/ 12 h 30"/>
                <a:gd name="T92" fmla="*/ 30 w 36"/>
                <a:gd name="T93" fmla="*/ 10 h 30"/>
                <a:gd name="T94" fmla="*/ 28 w 36"/>
                <a:gd name="T95" fmla="*/ 8 h 30"/>
                <a:gd name="T96" fmla="*/ 28 w 36"/>
                <a:gd name="T97" fmla="*/ 6 h 30"/>
                <a:gd name="T98" fmla="*/ 26 w 36"/>
                <a:gd name="T99" fmla="*/ 6 h 30"/>
                <a:gd name="T100" fmla="*/ 24 w 36"/>
                <a:gd name="T101" fmla="*/ 4 h 30"/>
                <a:gd name="T102" fmla="*/ 22 w 36"/>
                <a:gd name="T103" fmla="*/ 4 h 30"/>
                <a:gd name="T104" fmla="*/ 20 w 36"/>
                <a:gd name="T105" fmla="*/ 2 h 30"/>
                <a:gd name="T106" fmla="*/ 18 w 36"/>
                <a:gd name="T107" fmla="*/ 2 h 30"/>
                <a:gd name="T108" fmla="*/ 16 w 36"/>
                <a:gd name="T109" fmla="*/ 2 h 30"/>
                <a:gd name="T110" fmla="*/ 14 w 36"/>
                <a:gd name="T111" fmla="*/ 0 h 30"/>
                <a:gd name="T112" fmla="*/ 12 w 36"/>
                <a:gd name="T113" fmla="*/ 0 h 30"/>
                <a:gd name="T114" fmla="*/ 10 w 36"/>
                <a:gd name="T11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 h="30">
                  <a:moveTo>
                    <a:pt x="10" y="0"/>
                  </a:moveTo>
                  <a:lnTo>
                    <a:pt x="10" y="0"/>
                  </a:lnTo>
                  <a:lnTo>
                    <a:pt x="10" y="0"/>
                  </a:lnTo>
                  <a:lnTo>
                    <a:pt x="8" y="0"/>
                  </a:lnTo>
                  <a:lnTo>
                    <a:pt x="6" y="2"/>
                  </a:lnTo>
                  <a:lnTo>
                    <a:pt x="4" y="2"/>
                  </a:lnTo>
                  <a:lnTo>
                    <a:pt x="2" y="2"/>
                  </a:lnTo>
                  <a:lnTo>
                    <a:pt x="0" y="4"/>
                  </a:lnTo>
                  <a:lnTo>
                    <a:pt x="0" y="4"/>
                  </a:lnTo>
                  <a:lnTo>
                    <a:pt x="0" y="4"/>
                  </a:lnTo>
                  <a:lnTo>
                    <a:pt x="0" y="4"/>
                  </a:lnTo>
                  <a:lnTo>
                    <a:pt x="0" y="6"/>
                  </a:lnTo>
                  <a:lnTo>
                    <a:pt x="0" y="6"/>
                  </a:lnTo>
                  <a:lnTo>
                    <a:pt x="0" y="6"/>
                  </a:lnTo>
                  <a:lnTo>
                    <a:pt x="0" y="8"/>
                  </a:lnTo>
                  <a:lnTo>
                    <a:pt x="0" y="8"/>
                  </a:lnTo>
                  <a:lnTo>
                    <a:pt x="0" y="8"/>
                  </a:lnTo>
                  <a:lnTo>
                    <a:pt x="2" y="10"/>
                  </a:lnTo>
                  <a:lnTo>
                    <a:pt x="4" y="12"/>
                  </a:lnTo>
                  <a:lnTo>
                    <a:pt x="6" y="14"/>
                  </a:lnTo>
                  <a:lnTo>
                    <a:pt x="10" y="16"/>
                  </a:lnTo>
                  <a:lnTo>
                    <a:pt x="12" y="20"/>
                  </a:lnTo>
                  <a:lnTo>
                    <a:pt x="16" y="22"/>
                  </a:lnTo>
                  <a:lnTo>
                    <a:pt x="18" y="24"/>
                  </a:lnTo>
                  <a:lnTo>
                    <a:pt x="22" y="26"/>
                  </a:lnTo>
                  <a:lnTo>
                    <a:pt x="22" y="26"/>
                  </a:lnTo>
                  <a:lnTo>
                    <a:pt x="24" y="28"/>
                  </a:lnTo>
                  <a:lnTo>
                    <a:pt x="26" y="28"/>
                  </a:lnTo>
                  <a:lnTo>
                    <a:pt x="28" y="30"/>
                  </a:lnTo>
                  <a:lnTo>
                    <a:pt x="30" y="30"/>
                  </a:lnTo>
                  <a:lnTo>
                    <a:pt x="30" y="30"/>
                  </a:lnTo>
                  <a:lnTo>
                    <a:pt x="32" y="30"/>
                  </a:lnTo>
                  <a:lnTo>
                    <a:pt x="32" y="30"/>
                  </a:lnTo>
                  <a:lnTo>
                    <a:pt x="32" y="30"/>
                  </a:lnTo>
                  <a:lnTo>
                    <a:pt x="34" y="28"/>
                  </a:lnTo>
                  <a:lnTo>
                    <a:pt x="34" y="28"/>
                  </a:lnTo>
                  <a:lnTo>
                    <a:pt x="34" y="26"/>
                  </a:lnTo>
                  <a:lnTo>
                    <a:pt x="34" y="24"/>
                  </a:lnTo>
                  <a:lnTo>
                    <a:pt x="36" y="24"/>
                  </a:lnTo>
                  <a:lnTo>
                    <a:pt x="36" y="22"/>
                  </a:lnTo>
                  <a:lnTo>
                    <a:pt x="36" y="20"/>
                  </a:lnTo>
                  <a:lnTo>
                    <a:pt x="36" y="20"/>
                  </a:lnTo>
                  <a:lnTo>
                    <a:pt x="36" y="18"/>
                  </a:lnTo>
                  <a:lnTo>
                    <a:pt x="34" y="16"/>
                  </a:lnTo>
                  <a:lnTo>
                    <a:pt x="34" y="14"/>
                  </a:lnTo>
                  <a:lnTo>
                    <a:pt x="32" y="12"/>
                  </a:lnTo>
                  <a:lnTo>
                    <a:pt x="30" y="10"/>
                  </a:lnTo>
                  <a:lnTo>
                    <a:pt x="28" y="8"/>
                  </a:lnTo>
                  <a:lnTo>
                    <a:pt x="28" y="6"/>
                  </a:lnTo>
                  <a:lnTo>
                    <a:pt x="26" y="6"/>
                  </a:lnTo>
                  <a:lnTo>
                    <a:pt x="24" y="4"/>
                  </a:lnTo>
                  <a:lnTo>
                    <a:pt x="22" y="4"/>
                  </a:lnTo>
                  <a:lnTo>
                    <a:pt x="20" y="2"/>
                  </a:lnTo>
                  <a:lnTo>
                    <a:pt x="18" y="2"/>
                  </a:lnTo>
                  <a:lnTo>
                    <a:pt x="16" y="2"/>
                  </a:lnTo>
                  <a:lnTo>
                    <a:pt x="14" y="0"/>
                  </a:lnTo>
                  <a:lnTo>
                    <a:pt x="12" y="0"/>
                  </a:lnTo>
                  <a:lnTo>
                    <a:pt x="10"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3" name="Freeform 8">
              <a:extLst>
                <a:ext uri="{FF2B5EF4-FFF2-40B4-BE49-F238E27FC236}">
                  <a16:creationId xmlns:a16="http://schemas.microsoft.com/office/drawing/2014/main" id="{F3DAC855-1253-893C-9DDF-8F695D01CD36}"/>
                </a:ext>
              </a:extLst>
            </p:cNvPr>
            <p:cNvSpPr>
              <a:spLocks/>
            </p:cNvSpPr>
            <p:nvPr/>
          </p:nvSpPr>
          <p:spPr bwMode="auto">
            <a:xfrm>
              <a:off x="6751335" y="7746554"/>
              <a:ext cx="45814" cy="56783"/>
            </a:xfrm>
            <a:custGeom>
              <a:avLst/>
              <a:gdLst>
                <a:gd name="T0" fmla="*/ 2 w 32"/>
                <a:gd name="T1" fmla="*/ 0 h 40"/>
                <a:gd name="T2" fmla="*/ 2 w 32"/>
                <a:gd name="T3" fmla="*/ 0 h 40"/>
                <a:gd name="T4" fmla="*/ 0 w 32"/>
                <a:gd name="T5" fmla="*/ 0 h 40"/>
                <a:gd name="T6" fmla="*/ 0 w 32"/>
                <a:gd name="T7" fmla="*/ 0 h 40"/>
                <a:gd name="T8" fmla="*/ 0 w 32"/>
                <a:gd name="T9" fmla="*/ 2 h 40"/>
                <a:gd name="T10" fmla="*/ 0 w 32"/>
                <a:gd name="T11" fmla="*/ 2 h 40"/>
                <a:gd name="T12" fmla="*/ 0 w 32"/>
                <a:gd name="T13" fmla="*/ 4 h 40"/>
                <a:gd name="T14" fmla="*/ 2 w 32"/>
                <a:gd name="T15" fmla="*/ 6 h 40"/>
                <a:gd name="T16" fmla="*/ 2 w 32"/>
                <a:gd name="T17" fmla="*/ 6 h 40"/>
                <a:gd name="T18" fmla="*/ 4 w 32"/>
                <a:gd name="T19" fmla="*/ 10 h 40"/>
                <a:gd name="T20" fmla="*/ 6 w 32"/>
                <a:gd name="T21" fmla="*/ 12 h 40"/>
                <a:gd name="T22" fmla="*/ 8 w 32"/>
                <a:gd name="T23" fmla="*/ 16 h 40"/>
                <a:gd name="T24" fmla="*/ 10 w 32"/>
                <a:gd name="T25" fmla="*/ 18 h 40"/>
                <a:gd name="T26" fmla="*/ 12 w 32"/>
                <a:gd name="T27" fmla="*/ 20 h 40"/>
                <a:gd name="T28" fmla="*/ 12 w 32"/>
                <a:gd name="T29" fmla="*/ 22 h 40"/>
                <a:gd name="T30" fmla="*/ 14 w 32"/>
                <a:gd name="T31" fmla="*/ 26 h 40"/>
                <a:gd name="T32" fmla="*/ 16 w 32"/>
                <a:gd name="T33" fmla="*/ 28 h 40"/>
                <a:gd name="T34" fmla="*/ 16 w 32"/>
                <a:gd name="T35" fmla="*/ 32 h 40"/>
                <a:gd name="T36" fmla="*/ 18 w 32"/>
                <a:gd name="T37" fmla="*/ 34 h 40"/>
                <a:gd name="T38" fmla="*/ 20 w 32"/>
                <a:gd name="T39" fmla="*/ 36 h 40"/>
                <a:gd name="T40" fmla="*/ 20 w 32"/>
                <a:gd name="T41" fmla="*/ 38 h 40"/>
                <a:gd name="T42" fmla="*/ 22 w 32"/>
                <a:gd name="T43" fmla="*/ 38 h 40"/>
                <a:gd name="T44" fmla="*/ 22 w 32"/>
                <a:gd name="T45" fmla="*/ 40 h 40"/>
                <a:gd name="T46" fmla="*/ 24 w 32"/>
                <a:gd name="T47" fmla="*/ 40 h 40"/>
                <a:gd name="T48" fmla="*/ 24 w 32"/>
                <a:gd name="T49" fmla="*/ 40 h 40"/>
                <a:gd name="T50" fmla="*/ 24 w 32"/>
                <a:gd name="T51" fmla="*/ 40 h 40"/>
                <a:gd name="T52" fmla="*/ 26 w 32"/>
                <a:gd name="T53" fmla="*/ 40 h 40"/>
                <a:gd name="T54" fmla="*/ 26 w 32"/>
                <a:gd name="T55" fmla="*/ 40 h 40"/>
                <a:gd name="T56" fmla="*/ 26 w 32"/>
                <a:gd name="T57" fmla="*/ 38 h 40"/>
                <a:gd name="T58" fmla="*/ 28 w 32"/>
                <a:gd name="T59" fmla="*/ 38 h 40"/>
                <a:gd name="T60" fmla="*/ 28 w 32"/>
                <a:gd name="T61" fmla="*/ 36 h 40"/>
                <a:gd name="T62" fmla="*/ 30 w 32"/>
                <a:gd name="T63" fmla="*/ 34 h 40"/>
                <a:gd name="T64" fmla="*/ 30 w 32"/>
                <a:gd name="T65" fmla="*/ 32 h 40"/>
                <a:gd name="T66" fmla="*/ 30 w 32"/>
                <a:gd name="T67" fmla="*/ 30 h 40"/>
                <a:gd name="T68" fmla="*/ 30 w 32"/>
                <a:gd name="T69" fmla="*/ 28 h 40"/>
                <a:gd name="T70" fmla="*/ 30 w 32"/>
                <a:gd name="T71" fmla="*/ 26 h 40"/>
                <a:gd name="T72" fmla="*/ 30 w 32"/>
                <a:gd name="T73" fmla="*/ 24 h 40"/>
                <a:gd name="T74" fmla="*/ 32 w 32"/>
                <a:gd name="T75" fmla="*/ 22 h 40"/>
                <a:gd name="T76" fmla="*/ 30 w 32"/>
                <a:gd name="T77" fmla="*/ 20 h 40"/>
                <a:gd name="T78" fmla="*/ 30 w 32"/>
                <a:gd name="T79" fmla="*/ 20 h 40"/>
                <a:gd name="T80" fmla="*/ 30 w 32"/>
                <a:gd name="T81" fmla="*/ 18 h 40"/>
                <a:gd name="T82" fmla="*/ 30 w 32"/>
                <a:gd name="T83" fmla="*/ 16 h 40"/>
                <a:gd name="T84" fmla="*/ 30 w 32"/>
                <a:gd name="T85" fmla="*/ 14 h 40"/>
                <a:gd name="T86" fmla="*/ 28 w 32"/>
                <a:gd name="T87" fmla="*/ 14 h 40"/>
                <a:gd name="T88" fmla="*/ 28 w 32"/>
                <a:gd name="T89" fmla="*/ 12 h 40"/>
                <a:gd name="T90" fmla="*/ 26 w 32"/>
                <a:gd name="T91" fmla="*/ 10 h 40"/>
                <a:gd name="T92" fmla="*/ 24 w 32"/>
                <a:gd name="T93" fmla="*/ 8 h 40"/>
                <a:gd name="T94" fmla="*/ 22 w 32"/>
                <a:gd name="T95" fmla="*/ 8 h 40"/>
                <a:gd name="T96" fmla="*/ 20 w 32"/>
                <a:gd name="T97" fmla="*/ 6 h 40"/>
                <a:gd name="T98" fmla="*/ 18 w 32"/>
                <a:gd name="T99" fmla="*/ 4 h 40"/>
                <a:gd name="T100" fmla="*/ 16 w 32"/>
                <a:gd name="T101" fmla="*/ 2 h 40"/>
                <a:gd name="T102" fmla="*/ 14 w 32"/>
                <a:gd name="T103" fmla="*/ 2 h 40"/>
                <a:gd name="T104" fmla="*/ 12 w 32"/>
                <a:gd name="T105" fmla="*/ 0 h 40"/>
                <a:gd name="T106" fmla="*/ 10 w 32"/>
                <a:gd name="T107" fmla="*/ 0 h 40"/>
                <a:gd name="T108" fmla="*/ 8 w 32"/>
                <a:gd name="T109" fmla="*/ 0 h 40"/>
                <a:gd name="T110" fmla="*/ 6 w 32"/>
                <a:gd name="T111" fmla="*/ 0 h 40"/>
                <a:gd name="T112" fmla="*/ 4 w 32"/>
                <a:gd name="T113" fmla="*/ 0 h 40"/>
                <a:gd name="T114" fmla="*/ 2 w 32"/>
                <a:gd name="T115" fmla="*/ 0 h 40"/>
                <a:gd name="T116" fmla="*/ 2 w 32"/>
                <a:gd name="T117" fmla="*/ 0 h 40"/>
                <a:gd name="T118" fmla="*/ 2 w 32"/>
                <a:gd name="T119" fmla="*/ 0 h 40"/>
                <a:gd name="T120" fmla="*/ 2 w 32"/>
                <a:gd name="T1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 h="40">
                  <a:moveTo>
                    <a:pt x="2" y="0"/>
                  </a:moveTo>
                  <a:lnTo>
                    <a:pt x="2" y="0"/>
                  </a:lnTo>
                  <a:lnTo>
                    <a:pt x="0" y="0"/>
                  </a:lnTo>
                  <a:lnTo>
                    <a:pt x="0" y="0"/>
                  </a:lnTo>
                  <a:lnTo>
                    <a:pt x="0" y="2"/>
                  </a:lnTo>
                  <a:lnTo>
                    <a:pt x="0" y="2"/>
                  </a:lnTo>
                  <a:lnTo>
                    <a:pt x="0" y="4"/>
                  </a:lnTo>
                  <a:lnTo>
                    <a:pt x="2" y="6"/>
                  </a:lnTo>
                  <a:lnTo>
                    <a:pt x="2" y="6"/>
                  </a:lnTo>
                  <a:lnTo>
                    <a:pt x="4" y="10"/>
                  </a:lnTo>
                  <a:lnTo>
                    <a:pt x="6" y="12"/>
                  </a:lnTo>
                  <a:lnTo>
                    <a:pt x="8" y="16"/>
                  </a:lnTo>
                  <a:lnTo>
                    <a:pt x="10" y="18"/>
                  </a:lnTo>
                  <a:lnTo>
                    <a:pt x="12" y="20"/>
                  </a:lnTo>
                  <a:lnTo>
                    <a:pt x="12" y="22"/>
                  </a:lnTo>
                  <a:lnTo>
                    <a:pt x="14" y="26"/>
                  </a:lnTo>
                  <a:lnTo>
                    <a:pt x="16" y="28"/>
                  </a:lnTo>
                  <a:lnTo>
                    <a:pt x="16" y="32"/>
                  </a:lnTo>
                  <a:lnTo>
                    <a:pt x="18" y="34"/>
                  </a:lnTo>
                  <a:lnTo>
                    <a:pt x="20" y="36"/>
                  </a:lnTo>
                  <a:lnTo>
                    <a:pt x="20" y="38"/>
                  </a:lnTo>
                  <a:lnTo>
                    <a:pt x="22" y="38"/>
                  </a:lnTo>
                  <a:lnTo>
                    <a:pt x="22" y="40"/>
                  </a:lnTo>
                  <a:lnTo>
                    <a:pt x="24" y="40"/>
                  </a:lnTo>
                  <a:lnTo>
                    <a:pt x="24" y="40"/>
                  </a:lnTo>
                  <a:lnTo>
                    <a:pt x="24" y="40"/>
                  </a:lnTo>
                  <a:lnTo>
                    <a:pt x="26" y="40"/>
                  </a:lnTo>
                  <a:lnTo>
                    <a:pt x="26" y="40"/>
                  </a:lnTo>
                  <a:lnTo>
                    <a:pt x="26" y="38"/>
                  </a:lnTo>
                  <a:lnTo>
                    <a:pt x="28" y="38"/>
                  </a:lnTo>
                  <a:lnTo>
                    <a:pt x="28" y="36"/>
                  </a:lnTo>
                  <a:lnTo>
                    <a:pt x="30" y="34"/>
                  </a:lnTo>
                  <a:lnTo>
                    <a:pt x="30" y="32"/>
                  </a:lnTo>
                  <a:lnTo>
                    <a:pt x="30" y="30"/>
                  </a:lnTo>
                  <a:lnTo>
                    <a:pt x="30" y="28"/>
                  </a:lnTo>
                  <a:lnTo>
                    <a:pt x="30" y="26"/>
                  </a:lnTo>
                  <a:lnTo>
                    <a:pt x="30" y="24"/>
                  </a:lnTo>
                  <a:lnTo>
                    <a:pt x="32" y="22"/>
                  </a:lnTo>
                  <a:lnTo>
                    <a:pt x="30" y="20"/>
                  </a:lnTo>
                  <a:lnTo>
                    <a:pt x="30" y="20"/>
                  </a:lnTo>
                  <a:lnTo>
                    <a:pt x="30" y="18"/>
                  </a:lnTo>
                  <a:lnTo>
                    <a:pt x="30" y="16"/>
                  </a:lnTo>
                  <a:lnTo>
                    <a:pt x="30" y="14"/>
                  </a:lnTo>
                  <a:lnTo>
                    <a:pt x="28" y="14"/>
                  </a:lnTo>
                  <a:lnTo>
                    <a:pt x="28" y="12"/>
                  </a:lnTo>
                  <a:lnTo>
                    <a:pt x="26" y="10"/>
                  </a:lnTo>
                  <a:lnTo>
                    <a:pt x="24" y="8"/>
                  </a:lnTo>
                  <a:lnTo>
                    <a:pt x="22" y="8"/>
                  </a:lnTo>
                  <a:lnTo>
                    <a:pt x="20" y="6"/>
                  </a:lnTo>
                  <a:lnTo>
                    <a:pt x="18" y="4"/>
                  </a:lnTo>
                  <a:lnTo>
                    <a:pt x="16" y="2"/>
                  </a:lnTo>
                  <a:lnTo>
                    <a:pt x="14" y="2"/>
                  </a:lnTo>
                  <a:lnTo>
                    <a:pt x="12" y="0"/>
                  </a:lnTo>
                  <a:lnTo>
                    <a:pt x="10" y="0"/>
                  </a:lnTo>
                  <a:lnTo>
                    <a:pt x="8" y="0"/>
                  </a:lnTo>
                  <a:lnTo>
                    <a:pt x="6" y="0"/>
                  </a:lnTo>
                  <a:lnTo>
                    <a:pt x="4" y="0"/>
                  </a:lnTo>
                  <a:lnTo>
                    <a:pt x="2" y="0"/>
                  </a:lnTo>
                  <a:lnTo>
                    <a:pt x="2" y="0"/>
                  </a:lnTo>
                  <a:lnTo>
                    <a:pt x="2" y="0"/>
                  </a:lnTo>
                  <a:lnTo>
                    <a:pt x="2"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4" name="Freeform 9">
              <a:extLst>
                <a:ext uri="{FF2B5EF4-FFF2-40B4-BE49-F238E27FC236}">
                  <a16:creationId xmlns:a16="http://schemas.microsoft.com/office/drawing/2014/main" id="{E1B72211-72AE-A2BA-70F6-8C474D691B29}"/>
                </a:ext>
              </a:extLst>
            </p:cNvPr>
            <p:cNvSpPr>
              <a:spLocks/>
            </p:cNvSpPr>
            <p:nvPr/>
          </p:nvSpPr>
          <p:spPr bwMode="auto">
            <a:xfrm>
              <a:off x="6751335" y="7746554"/>
              <a:ext cx="45814" cy="56783"/>
            </a:xfrm>
            <a:custGeom>
              <a:avLst/>
              <a:gdLst>
                <a:gd name="T0" fmla="*/ 2 w 32"/>
                <a:gd name="T1" fmla="*/ 0 h 40"/>
                <a:gd name="T2" fmla="*/ 2 w 32"/>
                <a:gd name="T3" fmla="*/ 0 h 40"/>
                <a:gd name="T4" fmla="*/ 0 w 32"/>
                <a:gd name="T5" fmla="*/ 0 h 40"/>
                <a:gd name="T6" fmla="*/ 0 w 32"/>
                <a:gd name="T7" fmla="*/ 0 h 40"/>
                <a:gd name="T8" fmla="*/ 0 w 32"/>
                <a:gd name="T9" fmla="*/ 2 h 40"/>
                <a:gd name="T10" fmla="*/ 0 w 32"/>
                <a:gd name="T11" fmla="*/ 2 h 40"/>
                <a:gd name="T12" fmla="*/ 0 w 32"/>
                <a:gd name="T13" fmla="*/ 4 h 40"/>
                <a:gd name="T14" fmla="*/ 2 w 32"/>
                <a:gd name="T15" fmla="*/ 6 h 40"/>
                <a:gd name="T16" fmla="*/ 2 w 32"/>
                <a:gd name="T17" fmla="*/ 6 h 40"/>
                <a:gd name="T18" fmla="*/ 4 w 32"/>
                <a:gd name="T19" fmla="*/ 10 h 40"/>
                <a:gd name="T20" fmla="*/ 6 w 32"/>
                <a:gd name="T21" fmla="*/ 12 h 40"/>
                <a:gd name="T22" fmla="*/ 8 w 32"/>
                <a:gd name="T23" fmla="*/ 16 h 40"/>
                <a:gd name="T24" fmla="*/ 10 w 32"/>
                <a:gd name="T25" fmla="*/ 18 h 40"/>
                <a:gd name="T26" fmla="*/ 12 w 32"/>
                <a:gd name="T27" fmla="*/ 20 h 40"/>
                <a:gd name="T28" fmla="*/ 12 w 32"/>
                <a:gd name="T29" fmla="*/ 22 h 40"/>
                <a:gd name="T30" fmla="*/ 14 w 32"/>
                <a:gd name="T31" fmla="*/ 26 h 40"/>
                <a:gd name="T32" fmla="*/ 16 w 32"/>
                <a:gd name="T33" fmla="*/ 28 h 40"/>
                <a:gd name="T34" fmla="*/ 16 w 32"/>
                <a:gd name="T35" fmla="*/ 32 h 40"/>
                <a:gd name="T36" fmla="*/ 18 w 32"/>
                <a:gd name="T37" fmla="*/ 34 h 40"/>
                <a:gd name="T38" fmla="*/ 20 w 32"/>
                <a:gd name="T39" fmla="*/ 36 h 40"/>
                <a:gd name="T40" fmla="*/ 20 w 32"/>
                <a:gd name="T41" fmla="*/ 38 h 40"/>
                <a:gd name="T42" fmla="*/ 22 w 32"/>
                <a:gd name="T43" fmla="*/ 38 h 40"/>
                <a:gd name="T44" fmla="*/ 22 w 32"/>
                <a:gd name="T45" fmla="*/ 40 h 40"/>
                <a:gd name="T46" fmla="*/ 24 w 32"/>
                <a:gd name="T47" fmla="*/ 40 h 40"/>
                <a:gd name="T48" fmla="*/ 24 w 32"/>
                <a:gd name="T49" fmla="*/ 40 h 40"/>
                <a:gd name="T50" fmla="*/ 24 w 32"/>
                <a:gd name="T51" fmla="*/ 40 h 40"/>
                <a:gd name="T52" fmla="*/ 26 w 32"/>
                <a:gd name="T53" fmla="*/ 40 h 40"/>
                <a:gd name="T54" fmla="*/ 26 w 32"/>
                <a:gd name="T55" fmla="*/ 40 h 40"/>
                <a:gd name="T56" fmla="*/ 26 w 32"/>
                <a:gd name="T57" fmla="*/ 38 h 40"/>
                <a:gd name="T58" fmla="*/ 28 w 32"/>
                <a:gd name="T59" fmla="*/ 38 h 40"/>
                <a:gd name="T60" fmla="*/ 28 w 32"/>
                <a:gd name="T61" fmla="*/ 36 h 40"/>
                <a:gd name="T62" fmla="*/ 30 w 32"/>
                <a:gd name="T63" fmla="*/ 34 h 40"/>
                <a:gd name="T64" fmla="*/ 30 w 32"/>
                <a:gd name="T65" fmla="*/ 32 h 40"/>
                <a:gd name="T66" fmla="*/ 30 w 32"/>
                <a:gd name="T67" fmla="*/ 30 h 40"/>
                <a:gd name="T68" fmla="*/ 30 w 32"/>
                <a:gd name="T69" fmla="*/ 28 h 40"/>
                <a:gd name="T70" fmla="*/ 30 w 32"/>
                <a:gd name="T71" fmla="*/ 26 h 40"/>
                <a:gd name="T72" fmla="*/ 30 w 32"/>
                <a:gd name="T73" fmla="*/ 24 h 40"/>
                <a:gd name="T74" fmla="*/ 32 w 32"/>
                <a:gd name="T75" fmla="*/ 22 h 40"/>
                <a:gd name="T76" fmla="*/ 30 w 32"/>
                <a:gd name="T77" fmla="*/ 20 h 40"/>
                <a:gd name="T78" fmla="*/ 30 w 32"/>
                <a:gd name="T79" fmla="*/ 20 h 40"/>
                <a:gd name="T80" fmla="*/ 30 w 32"/>
                <a:gd name="T81" fmla="*/ 18 h 40"/>
                <a:gd name="T82" fmla="*/ 30 w 32"/>
                <a:gd name="T83" fmla="*/ 16 h 40"/>
                <a:gd name="T84" fmla="*/ 30 w 32"/>
                <a:gd name="T85" fmla="*/ 14 h 40"/>
                <a:gd name="T86" fmla="*/ 28 w 32"/>
                <a:gd name="T87" fmla="*/ 14 h 40"/>
                <a:gd name="T88" fmla="*/ 28 w 32"/>
                <a:gd name="T89" fmla="*/ 12 h 40"/>
                <a:gd name="T90" fmla="*/ 26 w 32"/>
                <a:gd name="T91" fmla="*/ 10 h 40"/>
                <a:gd name="T92" fmla="*/ 24 w 32"/>
                <a:gd name="T93" fmla="*/ 8 h 40"/>
                <a:gd name="T94" fmla="*/ 22 w 32"/>
                <a:gd name="T95" fmla="*/ 8 h 40"/>
                <a:gd name="T96" fmla="*/ 20 w 32"/>
                <a:gd name="T97" fmla="*/ 6 h 40"/>
                <a:gd name="T98" fmla="*/ 18 w 32"/>
                <a:gd name="T99" fmla="*/ 4 h 40"/>
                <a:gd name="T100" fmla="*/ 16 w 32"/>
                <a:gd name="T101" fmla="*/ 2 h 40"/>
                <a:gd name="T102" fmla="*/ 14 w 32"/>
                <a:gd name="T103" fmla="*/ 2 h 40"/>
                <a:gd name="T104" fmla="*/ 12 w 32"/>
                <a:gd name="T105" fmla="*/ 0 h 40"/>
                <a:gd name="T106" fmla="*/ 10 w 32"/>
                <a:gd name="T107" fmla="*/ 0 h 40"/>
                <a:gd name="T108" fmla="*/ 8 w 32"/>
                <a:gd name="T109" fmla="*/ 0 h 40"/>
                <a:gd name="T110" fmla="*/ 6 w 32"/>
                <a:gd name="T111" fmla="*/ 0 h 40"/>
                <a:gd name="T112" fmla="*/ 4 w 32"/>
                <a:gd name="T113" fmla="*/ 0 h 40"/>
                <a:gd name="T114" fmla="*/ 2 w 32"/>
                <a:gd name="T115" fmla="*/ 0 h 40"/>
                <a:gd name="T116" fmla="*/ 2 w 32"/>
                <a:gd name="T117" fmla="*/ 0 h 40"/>
                <a:gd name="T118" fmla="*/ 2 w 32"/>
                <a:gd name="T119" fmla="*/ 0 h 40"/>
                <a:gd name="T120" fmla="*/ 2 w 32"/>
                <a:gd name="T1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 h="40">
                  <a:moveTo>
                    <a:pt x="2" y="0"/>
                  </a:moveTo>
                  <a:lnTo>
                    <a:pt x="2" y="0"/>
                  </a:lnTo>
                  <a:lnTo>
                    <a:pt x="0" y="0"/>
                  </a:lnTo>
                  <a:lnTo>
                    <a:pt x="0" y="0"/>
                  </a:lnTo>
                  <a:lnTo>
                    <a:pt x="0" y="2"/>
                  </a:lnTo>
                  <a:lnTo>
                    <a:pt x="0" y="2"/>
                  </a:lnTo>
                  <a:lnTo>
                    <a:pt x="0" y="4"/>
                  </a:lnTo>
                  <a:lnTo>
                    <a:pt x="2" y="6"/>
                  </a:lnTo>
                  <a:lnTo>
                    <a:pt x="2" y="6"/>
                  </a:lnTo>
                  <a:lnTo>
                    <a:pt x="4" y="10"/>
                  </a:lnTo>
                  <a:lnTo>
                    <a:pt x="6" y="12"/>
                  </a:lnTo>
                  <a:lnTo>
                    <a:pt x="8" y="16"/>
                  </a:lnTo>
                  <a:lnTo>
                    <a:pt x="10" y="18"/>
                  </a:lnTo>
                  <a:lnTo>
                    <a:pt x="12" y="20"/>
                  </a:lnTo>
                  <a:lnTo>
                    <a:pt x="12" y="22"/>
                  </a:lnTo>
                  <a:lnTo>
                    <a:pt x="14" y="26"/>
                  </a:lnTo>
                  <a:lnTo>
                    <a:pt x="16" y="28"/>
                  </a:lnTo>
                  <a:lnTo>
                    <a:pt x="16" y="32"/>
                  </a:lnTo>
                  <a:lnTo>
                    <a:pt x="18" y="34"/>
                  </a:lnTo>
                  <a:lnTo>
                    <a:pt x="20" y="36"/>
                  </a:lnTo>
                  <a:lnTo>
                    <a:pt x="20" y="38"/>
                  </a:lnTo>
                  <a:lnTo>
                    <a:pt x="22" y="38"/>
                  </a:lnTo>
                  <a:lnTo>
                    <a:pt x="22" y="40"/>
                  </a:lnTo>
                  <a:lnTo>
                    <a:pt x="24" y="40"/>
                  </a:lnTo>
                  <a:lnTo>
                    <a:pt x="24" y="40"/>
                  </a:lnTo>
                  <a:lnTo>
                    <a:pt x="24" y="40"/>
                  </a:lnTo>
                  <a:lnTo>
                    <a:pt x="26" y="40"/>
                  </a:lnTo>
                  <a:lnTo>
                    <a:pt x="26" y="40"/>
                  </a:lnTo>
                  <a:lnTo>
                    <a:pt x="26" y="38"/>
                  </a:lnTo>
                  <a:lnTo>
                    <a:pt x="28" y="38"/>
                  </a:lnTo>
                  <a:lnTo>
                    <a:pt x="28" y="36"/>
                  </a:lnTo>
                  <a:lnTo>
                    <a:pt x="30" y="34"/>
                  </a:lnTo>
                  <a:lnTo>
                    <a:pt x="30" y="32"/>
                  </a:lnTo>
                  <a:lnTo>
                    <a:pt x="30" y="30"/>
                  </a:lnTo>
                  <a:lnTo>
                    <a:pt x="30" y="28"/>
                  </a:lnTo>
                  <a:lnTo>
                    <a:pt x="30" y="26"/>
                  </a:lnTo>
                  <a:lnTo>
                    <a:pt x="30" y="24"/>
                  </a:lnTo>
                  <a:lnTo>
                    <a:pt x="32" y="22"/>
                  </a:lnTo>
                  <a:lnTo>
                    <a:pt x="30" y="20"/>
                  </a:lnTo>
                  <a:lnTo>
                    <a:pt x="30" y="20"/>
                  </a:lnTo>
                  <a:lnTo>
                    <a:pt x="30" y="18"/>
                  </a:lnTo>
                  <a:lnTo>
                    <a:pt x="30" y="16"/>
                  </a:lnTo>
                  <a:lnTo>
                    <a:pt x="30" y="14"/>
                  </a:lnTo>
                  <a:lnTo>
                    <a:pt x="28" y="14"/>
                  </a:lnTo>
                  <a:lnTo>
                    <a:pt x="28" y="12"/>
                  </a:lnTo>
                  <a:lnTo>
                    <a:pt x="26" y="10"/>
                  </a:lnTo>
                  <a:lnTo>
                    <a:pt x="24" y="8"/>
                  </a:lnTo>
                  <a:lnTo>
                    <a:pt x="22" y="8"/>
                  </a:lnTo>
                  <a:lnTo>
                    <a:pt x="20" y="6"/>
                  </a:lnTo>
                  <a:lnTo>
                    <a:pt x="18" y="4"/>
                  </a:lnTo>
                  <a:lnTo>
                    <a:pt x="16" y="2"/>
                  </a:lnTo>
                  <a:lnTo>
                    <a:pt x="14" y="2"/>
                  </a:lnTo>
                  <a:lnTo>
                    <a:pt x="12" y="0"/>
                  </a:lnTo>
                  <a:lnTo>
                    <a:pt x="10" y="0"/>
                  </a:lnTo>
                  <a:lnTo>
                    <a:pt x="8" y="0"/>
                  </a:lnTo>
                  <a:lnTo>
                    <a:pt x="6" y="0"/>
                  </a:lnTo>
                  <a:lnTo>
                    <a:pt x="4" y="0"/>
                  </a:lnTo>
                  <a:lnTo>
                    <a:pt x="2" y="0"/>
                  </a:lnTo>
                  <a:lnTo>
                    <a:pt x="2" y="0"/>
                  </a:lnTo>
                  <a:lnTo>
                    <a:pt x="2" y="0"/>
                  </a:lnTo>
                  <a:lnTo>
                    <a:pt x="2"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5" name="Freeform 10">
              <a:extLst>
                <a:ext uri="{FF2B5EF4-FFF2-40B4-BE49-F238E27FC236}">
                  <a16:creationId xmlns:a16="http://schemas.microsoft.com/office/drawing/2014/main" id="{D316C43C-6E6C-61F4-2EAA-84161E0EB9A1}"/>
                </a:ext>
              </a:extLst>
            </p:cNvPr>
            <p:cNvSpPr>
              <a:spLocks/>
            </p:cNvSpPr>
            <p:nvPr/>
          </p:nvSpPr>
          <p:spPr bwMode="auto">
            <a:xfrm>
              <a:off x="6565218" y="7780623"/>
              <a:ext cx="171801" cy="176026"/>
            </a:xfrm>
            <a:custGeom>
              <a:avLst/>
              <a:gdLst>
                <a:gd name="T0" fmla="*/ 2 w 120"/>
                <a:gd name="T1" fmla="*/ 0 h 124"/>
                <a:gd name="T2" fmla="*/ 14 w 120"/>
                <a:gd name="T3" fmla="*/ 4 h 124"/>
                <a:gd name="T4" fmla="*/ 18 w 120"/>
                <a:gd name="T5" fmla="*/ 6 h 124"/>
                <a:gd name="T6" fmla="*/ 32 w 120"/>
                <a:gd name="T7" fmla="*/ 2 h 124"/>
                <a:gd name="T8" fmla="*/ 36 w 120"/>
                <a:gd name="T9" fmla="*/ 2 h 124"/>
                <a:gd name="T10" fmla="*/ 40 w 120"/>
                <a:gd name="T11" fmla="*/ 4 h 124"/>
                <a:gd name="T12" fmla="*/ 40 w 120"/>
                <a:gd name="T13" fmla="*/ 6 h 124"/>
                <a:gd name="T14" fmla="*/ 40 w 120"/>
                <a:gd name="T15" fmla="*/ 14 h 124"/>
                <a:gd name="T16" fmla="*/ 38 w 120"/>
                <a:gd name="T17" fmla="*/ 20 h 124"/>
                <a:gd name="T18" fmla="*/ 40 w 120"/>
                <a:gd name="T19" fmla="*/ 24 h 124"/>
                <a:gd name="T20" fmla="*/ 42 w 120"/>
                <a:gd name="T21" fmla="*/ 26 h 124"/>
                <a:gd name="T22" fmla="*/ 46 w 120"/>
                <a:gd name="T23" fmla="*/ 26 h 124"/>
                <a:gd name="T24" fmla="*/ 52 w 120"/>
                <a:gd name="T25" fmla="*/ 28 h 124"/>
                <a:gd name="T26" fmla="*/ 54 w 120"/>
                <a:gd name="T27" fmla="*/ 30 h 124"/>
                <a:gd name="T28" fmla="*/ 56 w 120"/>
                <a:gd name="T29" fmla="*/ 34 h 124"/>
                <a:gd name="T30" fmla="*/ 58 w 120"/>
                <a:gd name="T31" fmla="*/ 40 h 124"/>
                <a:gd name="T32" fmla="*/ 64 w 120"/>
                <a:gd name="T33" fmla="*/ 44 h 124"/>
                <a:gd name="T34" fmla="*/ 72 w 120"/>
                <a:gd name="T35" fmla="*/ 52 h 124"/>
                <a:gd name="T36" fmla="*/ 78 w 120"/>
                <a:gd name="T37" fmla="*/ 56 h 124"/>
                <a:gd name="T38" fmla="*/ 78 w 120"/>
                <a:gd name="T39" fmla="*/ 58 h 124"/>
                <a:gd name="T40" fmla="*/ 78 w 120"/>
                <a:gd name="T41" fmla="*/ 64 h 124"/>
                <a:gd name="T42" fmla="*/ 76 w 120"/>
                <a:gd name="T43" fmla="*/ 72 h 124"/>
                <a:gd name="T44" fmla="*/ 76 w 120"/>
                <a:gd name="T45" fmla="*/ 76 h 124"/>
                <a:gd name="T46" fmla="*/ 78 w 120"/>
                <a:gd name="T47" fmla="*/ 82 h 124"/>
                <a:gd name="T48" fmla="*/ 84 w 120"/>
                <a:gd name="T49" fmla="*/ 90 h 124"/>
                <a:gd name="T50" fmla="*/ 88 w 120"/>
                <a:gd name="T51" fmla="*/ 94 h 124"/>
                <a:gd name="T52" fmla="*/ 94 w 120"/>
                <a:gd name="T53" fmla="*/ 96 h 124"/>
                <a:gd name="T54" fmla="*/ 104 w 120"/>
                <a:gd name="T55" fmla="*/ 98 h 124"/>
                <a:gd name="T56" fmla="*/ 108 w 120"/>
                <a:gd name="T57" fmla="*/ 100 h 124"/>
                <a:gd name="T58" fmla="*/ 114 w 120"/>
                <a:gd name="T59" fmla="*/ 106 h 124"/>
                <a:gd name="T60" fmla="*/ 118 w 120"/>
                <a:gd name="T61" fmla="*/ 112 h 124"/>
                <a:gd name="T62" fmla="*/ 120 w 120"/>
                <a:gd name="T63" fmla="*/ 116 h 124"/>
                <a:gd name="T64" fmla="*/ 118 w 120"/>
                <a:gd name="T65" fmla="*/ 120 h 124"/>
                <a:gd name="T66" fmla="*/ 116 w 120"/>
                <a:gd name="T67" fmla="*/ 122 h 124"/>
                <a:gd name="T68" fmla="*/ 110 w 120"/>
                <a:gd name="T69" fmla="*/ 122 h 124"/>
                <a:gd name="T70" fmla="*/ 102 w 120"/>
                <a:gd name="T71" fmla="*/ 124 h 124"/>
                <a:gd name="T72" fmla="*/ 96 w 120"/>
                <a:gd name="T73" fmla="*/ 122 h 124"/>
                <a:gd name="T74" fmla="*/ 94 w 120"/>
                <a:gd name="T75" fmla="*/ 122 h 124"/>
                <a:gd name="T76" fmla="*/ 86 w 120"/>
                <a:gd name="T77" fmla="*/ 118 h 124"/>
                <a:gd name="T78" fmla="*/ 76 w 120"/>
                <a:gd name="T79" fmla="*/ 116 h 124"/>
                <a:gd name="T80" fmla="*/ 72 w 120"/>
                <a:gd name="T81" fmla="*/ 114 h 124"/>
                <a:gd name="T82" fmla="*/ 66 w 120"/>
                <a:gd name="T83" fmla="*/ 110 h 124"/>
                <a:gd name="T84" fmla="*/ 54 w 120"/>
                <a:gd name="T85" fmla="*/ 96 h 124"/>
                <a:gd name="T86" fmla="*/ 48 w 120"/>
                <a:gd name="T87" fmla="*/ 86 h 124"/>
                <a:gd name="T88" fmla="*/ 42 w 120"/>
                <a:gd name="T89" fmla="*/ 78 h 124"/>
                <a:gd name="T90" fmla="*/ 40 w 120"/>
                <a:gd name="T91" fmla="*/ 76 h 124"/>
                <a:gd name="T92" fmla="*/ 30 w 120"/>
                <a:gd name="T93" fmla="*/ 74 h 124"/>
                <a:gd name="T94" fmla="*/ 18 w 120"/>
                <a:gd name="T95" fmla="*/ 7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24">
                  <a:moveTo>
                    <a:pt x="18" y="74"/>
                  </a:moveTo>
                  <a:lnTo>
                    <a:pt x="0" y="0"/>
                  </a:lnTo>
                  <a:lnTo>
                    <a:pt x="2" y="0"/>
                  </a:lnTo>
                  <a:lnTo>
                    <a:pt x="6" y="2"/>
                  </a:lnTo>
                  <a:lnTo>
                    <a:pt x="10" y="4"/>
                  </a:lnTo>
                  <a:lnTo>
                    <a:pt x="14" y="4"/>
                  </a:lnTo>
                  <a:lnTo>
                    <a:pt x="16" y="6"/>
                  </a:lnTo>
                  <a:lnTo>
                    <a:pt x="16" y="6"/>
                  </a:lnTo>
                  <a:lnTo>
                    <a:pt x="18" y="6"/>
                  </a:lnTo>
                  <a:lnTo>
                    <a:pt x="20" y="4"/>
                  </a:lnTo>
                  <a:lnTo>
                    <a:pt x="28" y="4"/>
                  </a:lnTo>
                  <a:lnTo>
                    <a:pt x="32" y="2"/>
                  </a:lnTo>
                  <a:lnTo>
                    <a:pt x="32" y="2"/>
                  </a:lnTo>
                  <a:lnTo>
                    <a:pt x="34" y="2"/>
                  </a:lnTo>
                  <a:lnTo>
                    <a:pt x="36" y="2"/>
                  </a:lnTo>
                  <a:lnTo>
                    <a:pt x="38" y="2"/>
                  </a:lnTo>
                  <a:lnTo>
                    <a:pt x="38" y="4"/>
                  </a:lnTo>
                  <a:lnTo>
                    <a:pt x="40" y="4"/>
                  </a:lnTo>
                  <a:lnTo>
                    <a:pt x="40" y="4"/>
                  </a:lnTo>
                  <a:lnTo>
                    <a:pt x="40" y="6"/>
                  </a:lnTo>
                  <a:lnTo>
                    <a:pt x="40" y="6"/>
                  </a:lnTo>
                  <a:lnTo>
                    <a:pt x="40" y="8"/>
                  </a:lnTo>
                  <a:lnTo>
                    <a:pt x="40" y="10"/>
                  </a:lnTo>
                  <a:lnTo>
                    <a:pt x="40" y="14"/>
                  </a:lnTo>
                  <a:lnTo>
                    <a:pt x="38" y="16"/>
                  </a:lnTo>
                  <a:lnTo>
                    <a:pt x="38" y="20"/>
                  </a:lnTo>
                  <a:lnTo>
                    <a:pt x="38" y="20"/>
                  </a:lnTo>
                  <a:lnTo>
                    <a:pt x="38" y="22"/>
                  </a:lnTo>
                  <a:lnTo>
                    <a:pt x="38" y="24"/>
                  </a:lnTo>
                  <a:lnTo>
                    <a:pt x="40" y="24"/>
                  </a:lnTo>
                  <a:lnTo>
                    <a:pt x="40" y="24"/>
                  </a:lnTo>
                  <a:lnTo>
                    <a:pt x="40" y="24"/>
                  </a:lnTo>
                  <a:lnTo>
                    <a:pt x="42" y="26"/>
                  </a:lnTo>
                  <a:lnTo>
                    <a:pt x="42" y="26"/>
                  </a:lnTo>
                  <a:lnTo>
                    <a:pt x="44" y="26"/>
                  </a:lnTo>
                  <a:lnTo>
                    <a:pt x="46" y="26"/>
                  </a:lnTo>
                  <a:lnTo>
                    <a:pt x="48" y="26"/>
                  </a:lnTo>
                  <a:lnTo>
                    <a:pt x="52" y="28"/>
                  </a:lnTo>
                  <a:lnTo>
                    <a:pt x="52" y="28"/>
                  </a:lnTo>
                  <a:lnTo>
                    <a:pt x="54" y="28"/>
                  </a:lnTo>
                  <a:lnTo>
                    <a:pt x="54" y="30"/>
                  </a:lnTo>
                  <a:lnTo>
                    <a:pt x="54" y="30"/>
                  </a:lnTo>
                  <a:lnTo>
                    <a:pt x="56" y="32"/>
                  </a:lnTo>
                  <a:lnTo>
                    <a:pt x="56" y="32"/>
                  </a:lnTo>
                  <a:lnTo>
                    <a:pt x="56" y="34"/>
                  </a:lnTo>
                  <a:lnTo>
                    <a:pt x="58" y="36"/>
                  </a:lnTo>
                  <a:lnTo>
                    <a:pt x="58" y="38"/>
                  </a:lnTo>
                  <a:lnTo>
                    <a:pt x="58" y="40"/>
                  </a:lnTo>
                  <a:lnTo>
                    <a:pt x="60" y="40"/>
                  </a:lnTo>
                  <a:lnTo>
                    <a:pt x="60" y="42"/>
                  </a:lnTo>
                  <a:lnTo>
                    <a:pt x="64" y="44"/>
                  </a:lnTo>
                  <a:lnTo>
                    <a:pt x="68" y="48"/>
                  </a:lnTo>
                  <a:lnTo>
                    <a:pt x="70" y="50"/>
                  </a:lnTo>
                  <a:lnTo>
                    <a:pt x="72" y="52"/>
                  </a:lnTo>
                  <a:lnTo>
                    <a:pt x="74" y="54"/>
                  </a:lnTo>
                  <a:lnTo>
                    <a:pt x="76" y="54"/>
                  </a:lnTo>
                  <a:lnTo>
                    <a:pt x="78" y="56"/>
                  </a:lnTo>
                  <a:lnTo>
                    <a:pt x="78" y="56"/>
                  </a:lnTo>
                  <a:lnTo>
                    <a:pt x="78" y="58"/>
                  </a:lnTo>
                  <a:lnTo>
                    <a:pt x="78" y="58"/>
                  </a:lnTo>
                  <a:lnTo>
                    <a:pt x="78" y="60"/>
                  </a:lnTo>
                  <a:lnTo>
                    <a:pt x="78" y="62"/>
                  </a:lnTo>
                  <a:lnTo>
                    <a:pt x="78" y="64"/>
                  </a:lnTo>
                  <a:lnTo>
                    <a:pt x="78" y="66"/>
                  </a:lnTo>
                  <a:lnTo>
                    <a:pt x="76" y="70"/>
                  </a:lnTo>
                  <a:lnTo>
                    <a:pt x="76" y="72"/>
                  </a:lnTo>
                  <a:lnTo>
                    <a:pt x="76" y="74"/>
                  </a:lnTo>
                  <a:lnTo>
                    <a:pt x="76" y="74"/>
                  </a:lnTo>
                  <a:lnTo>
                    <a:pt x="76" y="76"/>
                  </a:lnTo>
                  <a:lnTo>
                    <a:pt x="76" y="78"/>
                  </a:lnTo>
                  <a:lnTo>
                    <a:pt x="78" y="80"/>
                  </a:lnTo>
                  <a:lnTo>
                    <a:pt x="78" y="82"/>
                  </a:lnTo>
                  <a:lnTo>
                    <a:pt x="80" y="86"/>
                  </a:lnTo>
                  <a:lnTo>
                    <a:pt x="82" y="88"/>
                  </a:lnTo>
                  <a:lnTo>
                    <a:pt x="84" y="90"/>
                  </a:lnTo>
                  <a:lnTo>
                    <a:pt x="86" y="92"/>
                  </a:lnTo>
                  <a:lnTo>
                    <a:pt x="88" y="92"/>
                  </a:lnTo>
                  <a:lnTo>
                    <a:pt x="88" y="94"/>
                  </a:lnTo>
                  <a:lnTo>
                    <a:pt x="90" y="94"/>
                  </a:lnTo>
                  <a:lnTo>
                    <a:pt x="92" y="94"/>
                  </a:lnTo>
                  <a:lnTo>
                    <a:pt x="94" y="96"/>
                  </a:lnTo>
                  <a:lnTo>
                    <a:pt x="98" y="96"/>
                  </a:lnTo>
                  <a:lnTo>
                    <a:pt x="100" y="96"/>
                  </a:lnTo>
                  <a:lnTo>
                    <a:pt x="104" y="98"/>
                  </a:lnTo>
                  <a:lnTo>
                    <a:pt x="106" y="98"/>
                  </a:lnTo>
                  <a:lnTo>
                    <a:pt x="106" y="98"/>
                  </a:lnTo>
                  <a:lnTo>
                    <a:pt x="108" y="100"/>
                  </a:lnTo>
                  <a:lnTo>
                    <a:pt x="110" y="100"/>
                  </a:lnTo>
                  <a:lnTo>
                    <a:pt x="112" y="104"/>
                  </a:lnTo>
                  <a:lnTo>
                    <a:pt x="114" y="106"/>
                  </a:lnTo>
                  <a:lnTo>
                    <a:pt x="116" y="108"/>
                  </a:lnTo>
                  <a:lnTo>
                    <a:pt x="118" y="110"/>
                  </a:lnTo>
                  <a:lnTo>
                    <a:pt x="118" y="112"/>
                  </a:lnTo>
                  <a:lnTo>
                    <a:pt x="118" y="114"/>
                  </a:lnTo>
                  <a:lnTo>
                    <a:pt x="118" y="114"/>
                  </a:lnTo>
                  <a:lnTo>
                    <a:pt x="120" y="116"/>
                  </a:lnTo>
                  <a:lnTo>
                    <a:pt x="120" y="118"/>
                  </a:lnTo>
                  <a:lnTo>
                    <a:pt x="118" y="118"/>
                  </a:lnTo>
                  <a:lnTo>
                    <a:pt x="118" y="120"/>
                  </a:lnTo>
                  <a:lnTo>
                    <a:pt x="118" y="120"/>
                  </a:lnTo>
                  <a:lnTo>
                    <a:pt x="116" y="120"/>
                  </a:lnTo>
                  <a:lnTo>
                    <a:pt x="116" y="122"/>
                  </a:lnTo>
                  <a:lnTo>
                    <a:pt x="114" y="122"/>
                  </a:lnTo>
                  <a:lnTo>
                    <a:pt x="112" y="122"/>
                  </a:lnTo>
                  <a:lnTo>
                    <a:pt x="110" y="122"/>
                  </a:lnTo>
                  <a:lnTo>
                    <a:pt x="108" y="122"/>
                  </a:lnTo>
                  <a:lnTo>
                    <a:pt x="104" y="124"/>
                  </a:lnTo>
                  <a:lnTo>
                    <a:pt x="102" y="124"/>
                  </a:lnTo>
                  <a:lnTo>
                    <a:pt x="100" y="122"/>
                  </a:lnTo>
                  <a:lnTo>
                    <a:pt x="98" y="122"/>
                  </a:lnTo>
                  <a:lnTo>
                    <a:pt x="96" y="122"/>
                  </a:lnTo>
                  <a:lnTo>
                    <a:pt x="96" y="122"/>
                  </a:lnTo>
                  <a:lnTo>
                    <a:pt x="96" y="122"/>
                  </a:lnTo>
                  <a:lnTo>
                    <a:pt x="94" y="122"/>
                  </a:lnTo>
                  <a:lnTo>
                    <a:pt x="92" y="120"/>
                  </a:lnTo>
                  <a:lnTo>
                    <a:pt x="88" y="120"/>
                  </a:lnTo>
                  <a:lnTo>
                    <a:pt x="86" y="118"/>
                  </a:lnTo>
                  <a:lnTo>
                    <a:pt x="82" y="118"/>
                  </a:lnTo>
                  <a:lnTo>
                    <a:pt x="78" y="118"/>
                  </a:lnTo>
                  <a:lnTo>
                    <a:pt x="76" y="116"/>
                  </a:lnTo>
                  <a:lnTo>
                    <a:pt x="74" y="116"/>
                  </a:lnTo>
                  <a:lnTo>
                    <a:pt x="74" y="116"/>
                  </a:lnTo>
                  <a:lnTo>
                    <a:pt x="72" y="114"/>
                  </a:lnTo>
                  <a:lnTo>
                    <a:pt x="70" y="114"/>
                  </a:lnTo>
                  <a:lnTo>
                    <a:pt x="68" y="112"/>
                  </a:lnTo>
                  <a:lnTo>
                    <a:pt x="66" y="110"/>
                  </a:lnTo>
                  <a:lnTo>
                    <a:pt x="64" y="106"/>
                  </a:lnTo>
                  <a:lnTo>
                    <a:pt x="58" y="100"/>
                  </a:lnTo>
                  <a:lnTo>
                    <a:pt x="54" y="96"/>
                  </a:lnTo>
                  <a:lnTo>
                    <a:pt x="52" y="94"/>
                  </a:lnTo>
                  <a:lnTo>
                    <a:pt x="52" y="92"/>
                  </a:lnTo>
                  <a:lnTo>
                    <a:pt x="48" y="86"/>
                  </a:lnTo>
                  <a:lnTo>
                    <a:pt x="46" y="82"/>
                  </a:lnTo>
                  <a:lnTo>
                    <a:pt x="44" y="80"/>
                  </a:lnTo>
                  <a:lnTo>
                    <a:pt x="42" y="78"/>
                  </a:lnTo>
                  <a:lnTo>
                    <a:pt x="42" y="78"/>
                  </a:lnTo>
                  <a:lnTo>
                    <a:pt x="40" y="76"/>
                  </a:lnTo>
                  <a:lnTo>
                    <a:pt x="40" y="76"/>
                  </a:lnTo>
                  <a:lnTo>
                    <a:pt x="38" y="76"/>
                  </a:lnTo>
                  <a:lnTo>
                    <a:pt x="34" y="76"/>
                  </a:lnTo>
                  <a:lnTo>
                    <a:pt x="30" y="74"/>
                  </a:lnTo>
                  <a:lnTo>
                    <a:pt x="26" y="74"/>
                  </a:lnTo>
                  <a:lnTo>
                    <a:pt x="20" y="74"/>
                  </a:lnTo>
                  <a:lnTo>
                    <a:pt x="18" y="7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6" name="Freeform 11">
              <a:extLst>
                <a:ext uri="{FF2B5EF4-FFF2-40B4-BE49-F238E27FC236}">
                  <a16:creationId xmlns:a16="http://schemas.microsoft.com/office/drawing/2014/main" id="{8B1B3319-C3DC-FE63-5CC6-49B3BDE59B25}"/>
                </a:ext>
              </a:extLst>
            </p:cNvPr>
            <p:cNvSpPr>
              <a:spLocks/>
            </p:cNvSpPr>
            <p:nvPr/>
          </p:nvSpPr>
          <p:spPr bwMode="auto">
            <a:xfrm>
              <a:off x="6565218" y="7780623"/>
              <a:ext cx="171801" cy="176026"/>
            </a:xfrm>
            <a:custGeom>
              <a:avLst/>
              <a:gdLst>
                <a:gd name="T0" fmla="*/ 2 w 120"/>
                <a:gd name="T1" fmla="*/ 0 h 124"/>
                <a:gd name="T2" fmla="*/ 14 w 120"/>
                <a:gd name="T3" fmla="*/ 4 h 124"/>
                <a:gd name="T4" fmla="*/ 18 w 120"/>
                <a:gd name="T5" fmla="*/ 6 h 124"/>
                <a:gd name="T6" fmla="*/ 32 w 120"/>
                <a:gd name="T7" fmla="*/ 2 h 124"/>
                <a:gd name="T8" fmla="*/ 36 w 120"/>
                <a:gd name="T9" fmla="*/ 2 h 124"/>
                <a:gd name="T10" fmla="*/ 40 w 120"/>
                <a:gd name="T11" fmla="*/ 4 h 124"/>
                <a:gd name="T12" fmla="*/ 40 w 120"/>
                <a:gd name="T13" fmla="*/ 6 h 124"/>
                <a:gd name="T14" fmla="*/ 40 w 120"/>
                <a:gd name="T15" fmla="*/ 14 h 124"/>
                <a:gd name="T16" fmla="*/ 38 w 120"/>
                <a:gd name="T17" fmla="*/ 20 h 124"/>
                <a:gd name="T18" fmla="*/ 40 w 120"/>
                <a:gd name="T19" fmla="*/ 24 h 124"/>
                <a:gd name="T20" fmla="*/ 42 w 120"/>
                <a:gd name="T21" fmla="*/ 26 h 124"/>
                <a:gd name="T22" fmla="*/ 46 w 120"/>
                <a:gd name="T23" fmla="*/ 26 h 124"/>
                <a:gd name="T24" fmla="*/ 52 w 120"/>
                <a:gd name="T25" fmla="*/ 28 h 124"/>
                <a:gd name="T26" fmla="*/ 54 w 120"/>
                <a:gd name="T27" fmla="*/ 30 h 124"/>
                <a:gd name="T28" fmla="*/ 56 w 120"/>
                <a:gd name="T29" fmla="*/ 34 h 124"/>
                <a:gd name="T30" fmla="*/ 58 w 120"/>
                <a:gd name="T31" fmla="*/ 40 h 124"/>
                <a:gd name="T32" fmla="*/ 64 w 120"/>
                <a:gd name="T33" fmla="*/ 44 h 124"/>
                <a:gd name="T34" fmla="*/ 72 w 120"/>
                <a:gd name="T35" fmla="*/ 52 h 124"/>
                <a:gd name="T36" fmla="*/ 78 w 120"/>
                <a:gd name="T37" fmla="*/ 56 h 124"/>
                <a:gd name="T38" fmla="*/ 78 w 120"/>
                <a:gd name="T39" fmla="*/ 58 h 124"/>
                <a:gd name="T40" fmla="*/ 78 w 120"/>
                <a:gd name="T41" fmla="*/ 64 h 124"/>
                <a:gd name="T42" fmla="*/ 76 w 120"/>
                <a:gd name="T43" fmla="*/ 72 h 124"/>
                <a:gd name="T44" fmla="*/ 76 w 120"/>
                <a:gd name="T45" fmla="*/ 76 h 124"/>
                <a:gd name="T46" fmla="*/ 78 w 120"/>
                <a:gd name="T47" fmla="*/ 82 h 124"/>
                <a:gd name="T48" fmla="*/ 84 w 120"/>
                <a:gd name="T49" fmla="*/ 90 h 124"/>
                <a:gd name="T50" fmla="*/ 88 w 120"/>
                <a:gd name="T51" fmla="*/ 94 h 124"/>
                <a:gd name="T52" fmla="*/ 94 w 120"/>
                <a:gd name="T53" fmla="*/ 96 h 124"/>
                <a:gd name="T54" fmla="*/ 104 w 120"/>
                <a:gd name="T55" fmla="*/ 98 h 124"/>
                <a:gd name="T56" fmla="*/ 108 w 120"/>
                <a:gd name="T57" fmla="*/ 100 h 124"/>
                <a:gd name="T58" fmla="*/ 114 w 120"/>
                <a:gd name="T59" fmla="*/ 106 h 124"/>
                <a:gd name="T60" fmla="*/ 118 w 120"/>
                <a:gd name="T61" fmla="*/ 112 h 124"/>
                <a:gd name="T62" fmla="*/ 120 w 120"/>
                <a:gd name="T63" fmla="*/ 116 h 124"/>
                <a:gd name="T64" fmla="*/ 118 w 120"/>
                <a:gd name="T65" fmla="*/ 120 h 124"/>
                <a:gd name="T66" fmla="*/ 116 w 120"/>
                <a:gd name="T67" fmla="*/ 122 h 124"/>
                <a:gd name="T68" fmla="*/ 110 w 120"/>
                <a:gd name="T69" fmla="*/ 122 h 124"/>
                <a:gd name="T70" fmla="*/ 102 w 120"/>
                <a:gd name="T71" fmla="*/ 124 h 124"/>
                <a:gd name="T72" fmla="*/ 96 w 120"/>
                <a:gd name="T73" fmla="*/ 122 h 124"/>
                <a:gd name="T74" fmla="*/ 94 w 120"/>
                <a:gd name="T75" fmla="*/ 122 h 124"/>
                <a:gd name="T76" fmla="*/ 86 w 120"/>
                <a:gd name="T77" fmla="*/ 118 h 124"/>
                <a:gd name="T78" fmla="*/ 76 w 120"/>
                <a:gd name="T79" fmla="*/ 116 h 124"/>
                <a:gd name="T80" fmla="*/ 72 w 120"/>
                <a:gd name="T81" fmla="*/ 114 h 124"/>
                <a:gd name="T82" fmla="*/ 66 w 120"/>
                <a:gd name="T83" fmla="*/ 110 h 124"/>
                <a:gd name="T84" fmla="*/ 54 w 120"/>
                <a:gd name="T85" fmla="*/ 96 h 124"/>
                <a:gd name="T86" fmla="*/ 48 w 120"/>
                <a:gd name="T87" fmla="*/ 86 h 124"/>
                <a:gd name="T88" fmla="*/ 42 w 120"/>
                <a:gd name="T89" fmla="*/ 78 h 124"/>
                <a:gd name="T90" fmla="*/ 40 w 120"/>
                <a:gd name="T91" fmla="*/ 76 h 124"/>
                <a:gd name="T92" fmla="*/ 30 w 120"/>
                <a:gd name="T93" fmla="*/ 74 h 124"/>
                <a:gd name="T94" fmla="*/ 18 w 120"/>
                <a:gd name="T95" fmla="*/ 7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24">
                  <a:moveTo>
                    <a:pt x="18" y="74"/>
                  </a:moveTo>
                  <a:lnTo>
                    <a:pt x="0" y="0"/>
                  </a:lnTo>
                  <a:lnTo>
                    <a:pt x="2" y="0"/>
                  </a:lnTo>
                  <a:lnTo>
                    <a:pt x="6" y="2"/>
                  </a:lnTo>
                  <a:lnTo>
                    <a:pt x="10" y="4"/>
                  </a:lnTo>
                  <a:lnTo>
                    <a:pt x="14" y="4"/>
                  </a:lnTo>
                  <a:lnTo>
                    <a:pt x="16" y="6"/>
                  </a:lnTo>
                  <a:lnTo>
                    <a:pt x="16" y="6"/>
                  </a:lnTo>
                  <a:lnTo>
                    <a:pt x="18" y="6"/>
                  </a:lnTo>
                  <a:lnTo>
                    <a:pt x="20" y="4"/>
                  </a:lnTo>
                  <a:lnTo>
                    <a:pt x="28" y="4"/>
                  </a:lnTo>
                  <a:lnTo>
                    <a:pt x="32" y="2"/>
                  </a:lnTo>
                  <a:lnTo>
                    <a:pt x="32" y="2"/>
                  </a:lnTo>
                  <a:lnTo>
                    <a:pt x="34" y="2"/>
                  </a:lnTo>
                  <a:lnTo>
                    <a:pt x="36" y="2"/>
                  </a:lnTo>
                  <a:lnTo>
                    <a:pt x="38" y="2"/>
                  </a:lnTo>
                  <a:lnTo>
                    <a:pt x="38" y="4"/>
                  </a:lnTo>
                  <a:lnTo>
                    <a:pt x="40" y="4"/>
                  </a:lnTo>
                  <a:lnTo>
                    <a:pt x="40" y="4"/>
                  </a:lnTo>
                  <a:lnTo>
                    <a:pt x="40" y="6"/>
                  </a:lnTo>
                  <a:lnTo>
                    <a:pt x="40" y="6"/>
                  </a:lnTo>
                  <a:lnTo>
                    <a:pt x="40" y="8"/>
                  </a:lnTo>
                  <a:lnTo>
                    <a:pt x="40" y="10"/>
                  </a:lnTo>
                  <a:lnTo>
                    <a:pt x="40" y="14"/>
                  </a:lnTo>
                  <a:lnTo>
                    <a:pt x="38" y="16"/>
                  </a:lnTo>
                  <a:lnTo>
                    <a:pt x="38" y="20"/>
                  </a:lnTo>
                  <a:lnTo>
                    <a:pt x="38" y="20"/>
                  </a:lnTo>
                  <a:lnTo>
                    <a:pt x="38" y="22"/>
                  </a:lnTo>
                  <a:lnTo>
                    <a:pt x="38" y="24"/>
                  </a:lnTo>
                  <a:lnTo>
                    <a:pt x="40" y="24"/>
                  </a:lnTo>
                  <a:lnTo>
                    <a:pt x="40" y="24"/>
                  </a:lnTo>
                  <a:lnTo>
                    <a:pt x="40" y="24"/>
                  </a:lnTo>
                  <a:lnTo>
                    <a:pt x="42" y="26"/>
                  </a:lnTo>
                  <a:lnTo>
                    <a:pt x="42" y="26"/>
                  </a:lnTo>
                  <a:lnTo>
                    <a:pt x="44" y="26"/>
                  </a:lnTo>
                  <a:lnTo>
                    <a:pt x="46" y="26"/>
                  </a:lnTo>
                  <a:lnTo>
                    <a:pt x="48" y="26"/>
                  </a:lnTo>
                  <a:lnTo>
                    <a:pt x="52" y="28"/>
                  </a:lnTo>
                  <a:lnTo>
                    <a:pt x="52" y="28"/>
                  </a:lnTo>
                  <a:lnTo>
                    <a:pt x="54" y="28"/>
                  </a:lnTo>
                  <a:lnTo>
                    <a:pt x="54" y="30"/>
                  </a:lnTo>
                  <a:lnTo>
                    <a:pt x="54" y="30"/>
                  </a:lnTo>
                  <a:lnTo>
                    <a:pt x="56" y="32"/>
                  </a:lnTo>
                  <a:lnTo>
                    <a:pt x="56" y="32"/>
                  </a:lnTo>
                  <a:lnTo>
                    <a:pt x="56" y="34"/>
                  </a:lnTo>
                  <a:lnTo>
                    <a:pt x="58" y="36"/>
                  </a:lnTo>
                  <a:lnTo>
                    <a:pt x="58" y="38"/>
                  </a:lnTo>
                  <a:lnTo>
                    <a:pt x="58" y="40"/>
                  </a:lnTo>
                  <a:lnTo>
                    <a:pt x="60" y="40"/>
                  </a:lnTo>
                  <a:lnTo>
                    <a:pt x="60" y="42"/>
                  </a:lnTo>
                  <a:lnTo>
                    <a:pt x="64" y="44"/>
                  </a:lnTo>
                  <a:lnTo>
                    <a:pt x="68" y="48"/>
                  </a:lnTo>
                  <a:lnTo>
                    <a:pt x="70" y="50"/>
                  </a:lnTo>
                  <a:lnTo>
                    <a:pt x="72" y="52"/>
                  </a:lnTo>
                  <a:lnTo>
                    <a:pt x="74" y="54"/>
                  </a:lnTo>
                  <a:lnTo>
                    <a:pt x="76" y="54"/>
                  </a:lnTo>
                  <a:lnTo>
                    <a:pt x="78" y="56"/>
                  </a:lnTo>
                  <a:lnTo>
                    <a:pt x="78" y="56"/>
                  </a:lnTo>
                  <a:lnTo>
                    <a:pt x="78" y="58"/>
                  </a:lnTo>
                  <a:lnTo>
                    <a:pt x="78" y="58"/>
                  </a:lnTo>
                  <a:lnTo>
                    <a:pt x="78" y="60"/>
                  </a:lnTo>
                  <a:lnTo>
                    <a:pt x="78" y="62"/>
                  </a:lnTo>
                  <a:lnTo>
                    <a:pt x="78" y="64"/>
                  </a:lnTo>
                  <a:lnTo>
                    <a:pt x="78" y="66"/>
                  </a:lnTo>
                  <a:lnTo>
                    <a:pt x="76" y="70"/>
                  </a:lnTo>
                  <a:lnTo>
                    <a:pt x="76" y="72"/>
                  </a:lnTo>
                  <a:lnTo>
                    <a:pt x="76" y="74"/>
                  </a:lnTo>
                  <a:lnTo>
                    <a:pt x="76" y="74"/>
                  </a:lnTo>
                  <a:lnTo>
                    <a:pt x="76" y="76"/>
                  </a:lnTo>
                  <a:lnTo>
                    <a:pt x="76" y="78"/>
                  </a:lnTo>
                  <a:lnTo>
                    <a:pt x="78" y="80"/>
                  </a:lnTo>
                  <a:lnTo>
                    <a:pt x="78" y="82"/>
                  </a:lnTo>
                  <a:lnTo>
                    <a:pt x="80" y="86"/>
                  </a:lnTo>
                  <a:lnTo>
                    <a:pt x="82" y="88"/>
                  </a:lnTo>
                  <a:lnTo>
                    <a:pt x="84" y="90"/>
                  </a:lnTo>
                  <a:lnTo>
                    <a:pt x="86" y="92"/>
                  </a:lnTo>
                  <a:lnTo>
                    <a:pt x="88" y="92"/>
                  </a:lnTo>
                  <a:lnTo>
                    <a:pt x="88" y="94"/>
                  </a:lnTo>
                  <a:lnTo>
                    <a:pt x="90" y="94"/>
                  </a:lnTo>
                  <a:lnTo>
                    <a:pt x="92" y="94"/>
                  </a:lnTo>
                  <a:lnTo>
                    <a:pt x="94" y="96"/>
                  </a:lnTo>
                  <a:lnTo>
                    <a:pt x="98" y="96"/>
                  </a:lnTo>
                  <a:lnTo>
                    <a:pt x="100" y="96"/>
                  </a:lnTo>
                  <a:lnTo>
                    <a:pt x="104" y="98"/>
                  </a:lnTo>
                  <a:lnTo>
                    <a:pt x="106" y="98"/>
                  </a:lnTo>
                  <a:lnTo>
                    <a:pt x="106" y="98"/>
                  </a:lnTo>
                  <a:lnTo>
                    <a:pt x="108" y="100"/>
                  </a:lnTo>
                  <a:lnTo>
                    <a:pt x="110" y="100"/>
                  </a:lnTo>
                  <a:lnTo>
                    <a:pt x="112" y="104"/>
                  </a:lnTo>
                  <a:lnTo>
                    <a:pt x="114" y="106"/>
                  </a:lnTo>
                  <a:lnTo>
                    <a:pt x="116" y="108"/>
                  </a:lnTo>
                  <a:lnTo>
                    <a:pt x="118" y="110"/>
                  </a:lnTo>
                  <a:lnTo>
                    <a:pt x="118" y="112"/>
                  </a:lnTo>
                  <a:lnTo>
                    <a:pt x="118" y="114"/>
                  </a:lnTo>
                  <a:lnTo>
                    <a:pt x="118" y="114"/>
                  </a:lnTo>
                  <a:lnTo>
                    <a:pt x="120" y="116"/>
                  </a:lnTo>
                  <a:lnTo>
                    <a:pt x="120" y="118"/>
                  </a:lnTo>
                  <a:lnTo>
                    <a:pt x="118" y="118"/>
                  </a:lnTo>
                  <a:lnTo>
                    <a:pt x="118" y="120"/>
                  </a:lnTo>
                  <a:lnTo>
                    <a:pt x="118" y="120"/>
                  </a:lnTo>
                  <a:lnTo>
                    <a:pt x="116" y="120"/>
                  </a:lnTo>
                  <a:lnTo>
                    <a:pt x="116" y="122"/>
                  </a:lnTo>
                  <a:lnTo>
                    <a:pt x="114" y="122"/>
                  </a:lnTo>
                  <a:lnTo>
                    <a:pt x="112" y="122"/>
                  </a:lnTo>
                  <a:lnTo>
                    <a:pt x="110" y="122"/>
                  </a:lnTo>
                  <a:lnTo>
                    <a:pt x="108" y="122"/>
                  </a:lnTo>
                  <a:lnTo>
                    <a:pt x="104" y="124"/>
                  </a:lnTo>
                  <a:lnTo>
                    <a:pt x="102" y="124"/>
                  </a:lnTo>
                  <a:lnTo>
                    <a:pt x="100" y="122"/>
                  </a:lnTo>
                  <a:lnTo>
                    <a:pt x="98" y="122"/>
                  </a:lnTo>
                  <a:lnTo>
                    <a:pt x="96" y="122"/>
                  </a:lnTo>
                  <a:lnTo>
                    <a:pt x="96" y="122"/>
                  </a:lnTo>
                  <a:lnTo>
                    <a:pt x="96" y="122"/>
                  </a:lnTo>
                  <a:lnTo>
                    <a:pt x="94" y="122"/>
                  </a:lnTo>
                  <a:lnTo>
                    <a:pt x="92" y="120"/>
                  </a:lnTo>
                  <a:lnTo>
                    <a:pt x="88" y="120"/>
                  </a:lnTo>
                  <a:lnTo>
                    <a:pt x="86" y="118"/>
                  </a:lnTo>
                  <a:lnTo>
                    <a:pt x="82" y="118"/>
                  </a:lnTo>
                  <a:lnTo>
                    <a:pt x="78" y="118"/>
                  </a:lnTo>
                  <a:lnTo>
                    <a:pt x="76" y="116"/>
                  </a:lnTo>
                  <a:lnTo>
                    <a:pt x="74" y="116"/>
                  </a:lnTo>
                  <a:lnTo>
                    <a:pt x="74" y="116"/>
                  </a:lnTo>
                  <a:lnTo>
                    <a:pt x="72" y="114"/>
                  </a:lnTo>
                  <a:lnTo>
                    <a:pt x="70" y="114"/>
                  </a:lnTo>
                  <a:lnTo>
                    <a:pt x="68" y="112"/>
                  </a:lnTo>
                  <a:lnTo>
                    <a:pt x="66" y="110"/>
                  </a:lnTo>
                  <a:lnTo>
                    <a:pt x="64" y="106"/>
                  </a:lnTo>
                  <a:lnTo>
                    <a:pt x="58" y="100"/>
                  </a:lnTo>
                  <a:lnTo>
                    <a:pt x="54" y="96"/>
                  </a:lnTo>
                  <a:lnTo>
                    <a:pt x="52" y="94"/>
                  </a:lnTo>
                  <a:lnTo>
                    <a:pt x="52" y="92"/>
                  </a:lnTo>
                  <a:lnTo>
                    <a:pt x="48" y="86"/>
                  </a:lnTo>
                  <a:lnTo>
                    <a:pt x="46" y="82"/>
                  </a:lnTo>
                  <a:lnTo>
                    <a:pt x="44" y="80"/>
                  </a:lnTo>
                  <a:lnTo>
                    <a:pt x="42" y="78"/>
                  </a:lnTo>
                  <a:lnTo>
                    <a:pt x="42" y="78"/>
                  </a:lnTo>
                  <a:lnTo>
                    <a:pt x="40" y="76"/>
                  </a:lnTo>
                  <a:lnTo>
                    <a:pt x="40" y="76"/>
                  </a:lnTo>
                  <a:lnTo>
                    <a:pt x="38" y="76"/>
                  </a:lnTo>
                  <a:lnTo>
                    <a:pt x="34" y="76"/>
                  </a:lnTo>
                  <a:lnTo>
                    <a:pt x="30" y="74"/>
                  </a:lnTo>
                  <a:lnTo>
                    <a:pt x="26" y="74"/>
                  </a:lnTo>
                  <a:lnTo>
                    <a:pt x="20" y="74"/>
                  </a:lnTo>
                  <a:lnTo>
                    <a:pt x="18" y="7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7" name="Freeform 12">
              <a:extLst>
                <a:ext uri="{FF2B5EF4-FFF2-40B4-BE49-F238E27FC236}">
                  <a16:creationId xmlns:a16="http://schemas.microsoft.com/office/drawing/2014/main" id="{8E1714F4-EC70-6C52-6409-B186E6F1475B}"/>
                </a:ext>
              </a:extLst>
            </p:cNvPr>
            <p:cNvSpPr>
              <a:spLocks/>
            </p:cNvSpPr>
            <p:nvPr/>
          </p:nvSpPr>
          <p:spPr bwMode="auto">
            <a:xfrm>
              <a:off x="6702659" y="7809014"/>
              <a:ext cx="60130" cy="45426"/>
            </a:xfrm>
            <a:custGeom>
              <a:avLst/>
              <a:gdLst>
                <a:gd name="T0" fmla="*/ 4 w 42"/>
                <a:gd name="T1" fmla="*/ 16 h 32"/>
                <a:gd name="T2" fmla="*/ 2 w 42"/>
                <a:gd name="T3" fmla="*/ 20 h 32"/>
                <a:gd name="T4" fmla="*/ 0 w 42"/>
                <a:gd name="T5" fmla="*/ 22 h 32"/>
                <a:gd name="T6" fmla="*/ 0 w 42"/>
                <a:gd name="T7" fmla="*/ 26 h 32"/>
                <a:gd name="T8" fmla="*/ 0 w 42"/>
                <a:gd name="T9" fmla="*/ 28 h 32"/>
                <a:gd name="T10" fmla="*/ 2 w 42"/>
                <a:gd name="T11" fmla="*/ 28 h 32"/>
                <a:gd name="T12" fmla="*/ 2 w 42"/>
                <a:gd name="T13" fmla="*/ 30 h 32"/>
                <a:gd name="T14" fmla="*/ 6 w 42"/>
                <a:gd name="T15" fmla="*/ 30 h 32"/>
                <a:gd name="T16" fmla="*/ 10 w 42"/>
                <a:gd name="T17" fmla="*/ 32 h 32"/>
                <a:gd name="T18" fmla="*/ 16 w 42"/>
                <a:gd name="T19" fmla="*/ 32 h 32"/>
                <a:gd name="T20" fmla="*/ 20 w 42"/>
                <a:gd name="T21" fmla="*/ 32 h 32"/>
                <a:gd name="T22" fmla="*/ 24 w 42"/>
                <a:gd name="T23" fmla="*/ 30 h 32"/>
                <a:gd name="T24" fmla="*/ 28 w 42"/>
                <a:gd name="T25" fmla="*/ 26 h 32"/>
                <a:gd name="T26" fmla="*/ 32 w 42"/>
                <a:gd name="T27" fmla="*/ 24 h 32"/>
                <a:gd name="T28" fmla="*/ 36 w 42"/>
                <a:gd name="T29" fmla="*/ 22 h 32"/>
                <a:gd name="T30" fmla="*/ 38 w 42"/>
                <a:gd name="T31" fmla="*/ 18 h 32"/>
                <a:gd name="T32" fmla="*/ 40 w 42"/>
                <a:gd name="T33" fmla="*/ 14 h 32"/>
                <a:gd name="T34" fmla="*/ 42 w 42"/>
                <a:gd name="T35" fmla="*/ 12 h 32"/>
                <a:gd name="T36" fmla="*/ 42 w 42"/>
                <a:gd name="T37" fmla="*/ 10 h 32"/>
                <a:gd name="T38" fmla="*/ 42 w 42"/>
                <a:gd name="T39" fmla="*/ 6 h 32"/>
                <a:gd name="T40" fmla="*/ 42 w 42"/>
                <a:gd name="T41" fmla="*/ 2 h 32"/>
                <a:gd name="T42" fmla="*/ 40 w 42"/>
                <a:gd name="T43" fmla="*/ 0 h 32"/>
                <a:gd name="T44" fmla="*/ 40 w 42"/>
                <a:gd name="T45" fmla="*/ 0 h 32"/>
                <a:gd name="T46" fmla="*/ 38 w 42"/>
                <a:gd name="T47" fmla="*/ 0 h 32"/>
                <a:gd name="T48" fmla="*/ 34 w 42"/>
                <a:gd name="T49" fmla="*/ 0 h 32"/>
                <a:gd name="T50" fmla="*/ 30 w 42"/>
                <a:gd name="T51" fmla="*/ 0 h 32"/>
                <a:gd name="T52" fmla="*/ 28 w 42"/>
                <a:gd name="T53" fmla="*/ 2 h 32"/>
                <a:gd name="T54" fmla="*/ 28 w 42"/>
                <a:gd name="T55" fmla="*/ 2 h 32"/>
                <a:gd name="T56" fmla="*/ 26 w 42"/>
                <a:gd name="T57" fmla="*/ 6 h 32"/>
                <a:gd name="T58" fmla="*/ 26 w 42"/>
                <a:gd name="T59" fmla="*/ 8 h 32"/>
                <a:gd name="T60" fmla="*/ 26 w 42"/>
                <a:gd name="T61" fmla="*/ 10 h 32"/>
                <a:gd name="T62" fmla="*/ 26 w 42"/>
                <a:gd name="T63" fmla="*/ 12 h 32"/>
                <a:gd name="T64" fmla="*/ 24 w 42"/>
                <a:gd name="T65" fmla="*/ 12 h 32"/>
                <a:gd name="T66" fmla="*/ 20 w 42"/>
                <a:gd name="T67" fmla="*/ 14 h 32"/>
                <a:gd name="T68" fmla="*/ 14 w 42"/>
                <a:gd name="T69" fmla="*/ 14 h 32"/>
                <a:gd name="T70" fmla="*/ 8 w 42"/>
                <a:gd name="T71" fmla="*/ 14 h 32"/>
                <a:gd name="T72" fmla="*/ 6 w 42"/>
                <a:gd name="T73" fmla="*/ 16 h 32"/>
                <a:gd name="T74" fmla="*/ 4 w 42"/>
                <a:gd name="T75"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 h="32">
                  <a:moveTo>
                    <a:pt x="4" y="16"/>
                  </a:moveTo>
                  <a:lnTo>
                    <a:pt x="4" y="16"/>
                  </a:lnTo>
                  <a:lnTo>
                    <a:pt x="2" y="18"/>
                  </a:lnTo>
                  <a:lnTo>
                    <a:pt x="2" y="20"/>
                  </a:lnTo>
                  <a:lnTo>
                    <a:pt x="2" y="20"/>
                  </a:lnTo>
                  <a:lnTo>
                    <a:pt x="0" y="22"/>
                  </a:lnTo>
                  <a:lnTo>
                    <a:pt x="0" y="24"/>
                  </a:lnTo>
                  <a:lnTo>
                    <a:pt x="0" y="26"/>
                  </a:lnTo>
                  <a:lnTo>
                    <a:pt x="0" y="26"/>
                  </a:lnTo>
                  <a:lnTo>
                    <a:pt x="0" y="28"/>
                  </a:lnTo>
                  <a:lnTo>
                    <a:pt x="0" y="28"/>
                  </a:lnTo>
                  <a:lnTo>
                    <a:pt x="2" y="28"/>
                  </a:lnTo>
                  <a:lnTo>
                    <a:pt x="2" y="30"/>
                  </a:lnTo>
                  <a:lnTo>
                    <a:pt x="2" y="30"/>
                  </a:lnTo>
                  <a:lnTo>
                    <a:pt x="4" y="30"/>
                  </a:lnTo>
                  <a:lnTo>
                    <a:pt x="6" y="30"/>
                  </a:lnTo>
                  <a:lnTo>
                    <a:pt x="8" y="32"/>
                  </a:lnTo>
                  <a:lnTo>
                    <a:pt x="10" y="32"/>
                  </a:lnTo>
                  <a:lnTo>
                    <a:pt x="14" y="32"/>
                  </a:lnTo>
                  <a:lnTo>
                    <a:pt x="16" y="32"/>
                  </a:lnTo>
                  <a:lnTo>
                    <a:pt x="18" y="32"/>
                  </a:lnTo>
                  <a:lnTo>
                    <a:pt x="20" y="32"/>
                  </a:lnTo>
                  <a:lnTo>
                    <a:pt x="22" y="30"/>
                  </a:lnTo>
                  <a:lnTo>
                    <a:pt x="24" y="30"/>
                  </a:lnTo>
                  <a:lnTo>
                    <a:pt x="26" y="28"/>
                  </a:lnTo>
                  <a:lnTo>
                    <a:pt x="28" y="26"/>
                  </a:lnTo>
                  <a:lnTo>
                    <a:pt x="30" y="26"/>
                  </a:lnTo>
                  <a:lnTo>
                    <a:pt x="32" y="24"/>
                  </a:lnTo>
                  <a:lnTo>
                    <a:pt x="34" y="22"/>
                  </a:lnTo>
                  <a:lnTo>
                    <a:pt x="36" y="22"/>
                  </a:lnTo>
                  <a:lnTo>
                    <a:pt x="36" y="20"/>
                  </a:lnTo>
                  <a:lnTo>
                    <a:pt x="38" y="18"/>
                  </a:lnTo>
                  <a:lnTo>
                    <a:pt x="40" y="16"/>
                  </a:lnTo>
                  <a:lnTo>
                    <a:pt x="40" y="14"/>
                  </a:lnTo>
                  <a:lnTo>
                    <a:pt x="42" y="14"/>
                  </a:lnTo>
                  <a:lnTo>
                    <a:pt x="42" y="12"/>
                  </a:lnTo>
                  <a:lnTo>
                    <a:pt x="42" y="10"/>
                  </a:lnTo>
                  <a:lnTo>
                    <a:pt x="42" y="10"/>
                  </a:lnTo>
                  <a:lnTo>
                    <a:pt x="42" y="8"/>
                  </a:lnTo>
                  <a:lnTo>
                    <a:pt x="42" y="6"/>
                  </a:lnTo>
                  <a:lnTo>
                    <a:pt x="42" y="4"/>
                  </a:lnTo>
                  <a:lnTo>
                    <a:pt x="42" y="2"/>
                  </a:lnTo>
                  <a:lnTo>
                    <a:pt x="42" y="2"/>
                  </a:lnTo>
                  <a:lnTo>
                    <a:pt x="40" y="0"/>
                  </a:lnTo>
                  <a:lnTo>
                    <a:pt x="40" y="0"/>
                  </a:lnTo>
                  <a:lnTo>
                    <a:pt x="40" y="0"/>
                  </a:lnTo>
                  <a:lnTo>
                    <a:pt x="40" y="0"/>
                  </a:lnTo>
                  <a:lnTo>
                    <a:pt x="38" y="0"/>
                  </a:lnTo>
                  <a:lnTo>
                    <a:pt x="36" y="0"/>
                  </a:lnTo>
                  <a:lnTo>
                    <a:pt x="34" y="0"/>
                  </a:lnTo>
                  <a:lnTo>
                    <a:pt x="32" y="0"/>
                  </a:lnTo>
                  <a:lnTo>
                    <a:pt x="30" y="0"/>
                  </a:lnTo>
                  <a:lnTo>
                    <a:pt x="28" y="0"/>
                  </a:lnTo>
                  <a:lnTo>
                    <a:pt x="28" y="2"/>
                  </a:lnTo>
                  <a:lnTo>
                    <a:pt x="28" y="2"/>
                  </a:lnTo>
                  <a:lnTo>
                    <a:pt x="28" y="2"/>
                  </a:lnTo>
                  <a:lnTo>
                    <a:pt x="26" y="4"/>
                  </a:lnTo>
                  <a:lnTo>
                    <a:pt x="26" y="6"/>
                  </a:lnTo>
                  <a:lnTo>
                    <a:pt x="26" y="6"/>
                  </a:lnTo>
                  <a:lnTo>
                    <a:pt x="26" y="8"/>
                  </a:lnTo>
                  <a:lnTo>
                    <a:pt x="26" y="10"/>
                  </a:lnTo>
                  <a:lnTo>
                    <a:pt x="26" y="10"/>
                  </a:lnTo>
                  <a:lnTo>
                    <a:pt x="26" y="12"/>
                  </a:lnTo>
                  <a:lnTo>
                    <a:pt x="26" y="12"/>
                  </a:lnTo>
                  <a:lnTo>
                    <a:pt x="24" y="12"/>
                  </a:lnTo>
                  <a:lnTo>
                    <a:pt x="24" y="12"/>
                  </a:lnTo>
                  <a:lnTo>
                    <a:pt x="22" y="14"/>
                  </a:lnTo>
                  <a:lnTo>
                    <a:pt x="20" y="14"/>
                  </a:lnTo>
                  <a:lnTo>
                    <a:pt x="18" y="14"/>
                  </a:lnTo>
                  <a:lnTo>
                    <a:pt x="14" y="14"/>
                  </a:lnTo>
                  <a:lnTo>
                    <a:pt x="10" y="14"/>
                  </a:lnTo>
                  <a:lnTo>
                    <a:pt x="8" y="14"/>
                  </a:lnTo>
                  <a:lnTo>
                    <a:pt x="6" y="16"/>
                  </a:lnTo>
                  <a:lnTo>
                    <a:pt x="6" y="16"/>
                  </a:lnTo>
                  <a:lnTo>
                    <a:pt x="4" y="16"/>
                  </a:lnTo>
                  <a:lnTo>
                    <a:pt x="4" y="1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8" name="Freeform 13">
              <a:extLst>
                <a:ext uri="{FF2B5EF4-FFF2-40B4-BE49-F238E27FC236}">
                  <a16:creationId xmlns:a16="http://schemas.microsoft.com/office/drawing/2014/main" id="{8F07E4B1-0E84-B811-F3D3-36BD72F22913}"/>
                </a:ext>
              </a:extLst>
            </p:cNvPr>
            <p:cNvSpPr>
              <a:spLocks/>
            </p:cNvSpPr>
            <p:nvPr/>
          </p:nvSpPr>
          <p:spPr bwMode="auto">
            <a:xfrm>
              <a:off x="6702659" y="7809014"/>
              <a:ext cx="60130" cy="45426"/>
            </a:xfrm>
            <a:custGeom>
              <a:avLst/>
              <a:gdLst>
                <a:gd name="T0" fmla="*/ 4 w 42"/>
                <a:gd name="T1" fmla="*/ 16 h 32"/>
                <a:gd name="T2" fmla="*/ 2 w 42"/>
                <a:gd name="T3" fmla="*/ 20 h 32"/>
                <a:gd name="T4" fmla="*/ 0 w 42"/>
                <a:gd name="T5" fmla="*/ 22 h 32"/>
                <a:gd name="T6" fmla="*/ 0 w 42"/>
                <a:gd name="T7" fmla="*/ 26 h 32"/>
                <a:gd name="T8" fmla="*/ 0 w 42"/>
                <a:gd name="T9" fmla="*/ 28 h 32"/>
                <a:gd name="T10" fmla="*/ 2 w 42"/>
                <a:gd name="T11" fmla="*/ 28 h 32"/>
                <a:gd name="T12" fmla="*/ 2 w 42"/>
                <a:gd name="T13" fmla="*/ 30 h 32"/>
                <a:gd name="T14" fmla="*/ 6 w 42"/>
                <a:gd name="T15" fmla="*/ 30 h 32"/>
                <a:gd name="T16" fmla="*/ 10 w 42"/>
                <a:gd name="T17" fmla="*/ 32 h 32"/>
                <a:gd name="T18" fmla="*/ 16 w 42"/>
                <a:gd name="T19" fmla="*/ 32 h 32"/>
                <a:gd name="T20" fmla="*/ 20 w 42"/>
                <a:gd name="T21" fmla="*/ 32 h 32"/>
                <a:gd name="T22" fmla="*/ 24 w 42"/>
                <a:gd name="T23" fmla="*/ 30 h 32"/>
                <a:gd name="T24" fmla="*/ 28 w 42"/>
                <a:gd name="T25" fmla="*/ 26 h 32"/>
                <a:gd name="T26" fmla="*/ 32 w 42"/>
                <a:gd name="T27" fmla="*/ 24 h 32"/>
                <a:gd name="T28" fmla="*/ 36 w 42"/>
                <a:gd name="T29" fmla="*/ 22 h 32"/>
                <a:gd name="T30" fmla="*/ 38 w 42"/>
                <a:gd name="T31" fmla="*/ 18 h 32"/>
                <a:gd name="T32" fmla="*/ 40 w 42"/>
                <a:gd name="T33" fmla="*/ 14 h 32"/>
                <a:gd name="T34" fmla="*/ 42 w 42"/>
                <a:gd name="T35" fmla="*/ 12 h 32"/>
                <a:gd name="T36" fmla="*/ 42 w 42"/>
                <a:gd name="T37" fmla="*/ 10 h 32"/>
                <a:gd name="T38" fmla="*/ 42 w 42"/>
                <a:gd name="T39" fmla="*/ 6 h 32"/>
                <a:gd name="T40" fmla="*/ 42 w 42"/>
                <a:gd name="T41" fmla="*/ 2 h 32"/>
                <a:gd name="T42" fmla="*/ 40 w 42"/>
                <a:gd name="T43" fmla="*/ 0 h 32"/>
                <a:gd name="T44" fmla="*/ 40 w 42"/>
                <a:gd name="T45" fmla="*/ 0 h 32"/>
                <a:gd name="T46" fmla="*/ 38 w 42"/>
                <a:gd name="T47" fmla="*/ 0 h 32"/>
                <a:gd name="T48" fmla="*/ 34 w 42"/>
                <a:gd name="T49" fmla="*/ 0 h 32"/>
                <a:gd name="T50" fmla="*/ 30 w 42"/>
                <a:gd name="T51" fmla="*/ 0 h 32"/>
                <a:gd name="T52" fmla="*/ 28 w 42"/>
                <a:gd name="T53" fmla="*/ 2 h 32"/>
                <a:gd name="T54" fmla="*/ 28 w 42"/>
                <a:gd name="T55" fmla="*/ 2 h 32"/>
                <a:gd name="T56" fmla="*/ 26 w 42"/>
                <a:gd name="T57" fmla="*/ 6 h 32"/>
                <a:gd name="T58" fmla="*/ 26 w 42"/>
                <a:gd name="T59" fmla="*/ 8 h 32"/>
                <a:gd name="T60" fmla="*/ 26 w 42"/>
                <a:gd name="T61" fmla="*/ 10 h 32"/>
                <a:gd name="T62" fmla="*/ 26 w 42"/>
                <a:gd name="T63" fmla="*/ 12 h 32"/>
                <a:gd name="T64" fmla="*/ 24 w 42"/>
                <a:gd name="T65" fmla="*/ 12 h 32"/>
                <a:gd name="T66" fmla="*/ 20 w 42"/>
                <a:gd name="T67" fmla="*/ 14 h 32"/>
                <a:gd name="T68" fmla="*/ 14 w 42"/>
                <a:gd name="T69" fmla="*/ 14 h 32"/>
                <a:gd name="T70" fmla="*/ 8 w 42"/>
                <a:gd name="T71" fmla="*/ 14 h 32"/>
                <a:gd name="T72" fmla="*/ 6 w 42"/>
                <a:gd name="T73" fmla="*/ 16 h 32"/>
                <a:gd name="T74" fmla="*/ 4 w 42"/>
                <a:gd name="T75"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 h="32">
                  <a:moveTo>
                    <a:pt x="4" y="16"/>
                  </a:moveTo>
                  <a:lnTo>
                    <a:pt x="4" y="16"/>
                  </a:lnTo>
                  <a:lnTo>
                    <a:pt x="2" y="18"/>
                  </a:lnTo>
                  <a:lnTo>
                    <a:pt x="2" y="20"/>
                  </a:lnTo>
                  <a:lnTo>
                    <a:pt x="2" y="20"/>
                  </a:lnTo>
                  <a:lnTo>
                    <a:pt x="0" y="22"/>
                  </a:lnTo>
                  <a:lnTo>
                    <a:pt x="0" y="24"/>
                  </a:lnTo>
                  <a:lnTo>
                    <a:pt x="0" y="26"/>
                  </a:lnTo>
                  <a:lnTo>
                    <a:pt x="0" y="26"/>
                  </a:lnTo>
                  <a:lnTo>
                    <a:pt x="0" y="28"/>
                  </a:lnTo>
                  <a:lnTo>
                    <a:pt x="0" y="28"/>
                  </a:lnTo>
                  <a:lnTo>
                    <a:pt x="2" y="28"/>
                  </a:lnTo>
                  <a:lnTo>
                    <a:pt x="2" y="30"/>
                  </a:lnTo>
                  <a:lnTo>
                    <a:pt x="2" y="30"/>
                  </a:lnTo>
                  <a:lnTo>
                    <a:pt x="4" y="30"/>
                  </a:lnTo>
                  <a:lnTo>
                    <a:pt x="6" y="30"/>
                  </a:lnTo>
                  <a:lnTo>
                    <a:pt x="8" y="32"/>
                  </a:lnTo>
                  <a:lnTo>
                    <a:pt x="10" y="32"/>
                  </a:lnTo>
                  <a:lnTo>
                    <a:pt x="14" y="32"/>
                  </a:lnTo>
                  <a:lnTo>
                    <a:pt x="16" y="32"/>
                  </a:lnTo>
                  <a:lnTo>
                    <a:pt x="18" y="32"/>
                  </a:lnTo>
                  <a:lnTo>
                    <a:pt x="20" y="32"/>
                  </a:lnTo>
                  <a:lnTo>
                    <a:pt x="22" y="30"/>
                  </a:lnTo>
                  <a:lnTo>
                    <a:pt x="24" y="30"/>
                  </a:lnTo>
                  <a:lnTo>
                    <a:pt x="26" y="28"/>
                  </a:lnTo>
                  <a:lnTo>
                    <a:pt x="28" y="26"/>
                  </a:lnTo>
                  <a:lnTo>
                    <a:pt x="30" y="26"/>
                  </a:lnTo>
                  <a:lnTo>
                    <a:pt x="32" y="24"/>
                  </a:lnTo>
                  <a:lnTo>
                    <a:pt x="34" y="22"/>
                  </a:lnTo>
                  <a:lnTo>
                    <a:pt x="36" y="22"/>
                  </a:lnTo>
                  <a:lnTo>
                    <a:pt x="36" y="20"/>
                  </a:lnTo>
                  <a:lnTo>
                    <a:pt x="38" y="18"/>
                  </a:lnTo>
                  <a:lnTo>
                    <a:pt x="40" y="16"/>
                  </a:lnTo>
                  <a:lnTo>
                    <a:pt x="40" y="14"/>
                  </a:lnTo>
                  <a:lnTo>
                    <a:pt x="42" y="14"/>
                  </a:lnTo>
                  <a:lnTo>
                    <a:pt x="42" y="12"/>
                  </a:lnTo>
                  <a:lnTo>
                    <a:pt x="42" y="10"/>
                  </a:lnTo>
                  <a:lnTo>
                    <a:pt x="42" y="10"/>
                  </a:lnTo>
                  <a:lnTo>
                    <a:pt x="42" y="8"/>
                  </a:lnTo>
                  <a:lnTo>
                    <a:pt x="42" y="6"/>
                  </a:lnTo>
                  <a:lnTo>
                    <a:pt x="42" y="4"/>
                  </a:lnTo>
                  <a:lnTo>
                    <a:pt x="42" y="2"/>
                  </a:lnTo>
                  <a:lnTo>
                    <a:pt x="42" y="2"/>
                  </a:lnTo>
                  <a:lnTo>
                    <a:pt x="40" y="0"/>
                  </a:lnTo>
                  <a:lnTo>
                    <a:pt x="40" y="0"/>
                  </a:lnTo>
                  <a:lnTo>
                    <a:pt x="40" y="0"/>
                  </a:lnTo>
                  <a:lnTo>
                    <a:pt x="40" y="0"/>
                  </a:lnTo>
                  <a:lnTo>
                    <a:pt x="38" y="0"/>
                  </a:lnTo>
                  <a:lnTo>
                    <a:pt x="36" y="0"/>
                  </a:lnTo>
                  <a:lnTo>
                    <a:pt x="34" y="0"/>
                  </a:lnTo>
                  <a:lnTo>
                    <a:pt x="32" y="0"/>
                  </a:lnTo>
                  <a:lnTo>
                    <a:pt x="30" y="0"/>
                  </a:lnTo>
                  <a:lnTo>
                    <a:pt x="28" y="0"/>
                  </a:lnTo>
                  <a:lnTo>
                    <a:pt x="28" y="2"/>
                  </a:lnTo>
                  <a:lnTo>
                    <a:pt x="28" y="2"/>
                  </a:lnTo>
                  <a:lnTo>
                    <a:pt x="28" y="2"/>
                  </a:lnTo>
                  <a:lnTo>
                    <a:pt x="26" y="4"/>
                  </a:lnTo>
                  <a:lnTo>
                    <a:pt x="26" y="6"/>
                  </a:lnTo>
                  <a:lnTo>
                    <a:pt x="26" y="6"/>
                  </a:lnTo>
                  <a:lnTo>
                    <a:pt x="26" y="8"/>
                  </a:lnTo>
                  <a:lnTo>
                    <a:pt x="26" y="10"/>
                  </a:lnTo>
                  <a:lnTo>
                    <a:pt x="26" y="10"/>
                  </a:lnTo>
                  <a:lnTo>
                    <a:pt x="26" y="12"/>
                  </a:lnTo>
                  <a:lnTo>
                    <a:pt x="26" y="12"/>
                  </a:lnTo>
                  <a:lnTo>
                    <a:pt x="24" y="12"/>
                  </a:lnTo>
                  <a:lnTo>
                    <a:pt x="24" y="12"/>
                  </a:lnTo>
                  <a:lnTo>
                    <a:pt x="22" y="14"/>
                  </a:lnTo>
                  <a:lnTo>
                    <a:pt x="20" y="14"/>
                  </a:lnTo>
                  <a:lnTo>
                    <a:pt x="18" y="14"/>
                  </a:lnTo>
                  <a:lnTo>
                    <a:pt x="14" y="14"/>
                  </a:lnTo>
                  <a:lnTo>
                    <a:pt x="10" y="14"/>
                  </a:lnTo>
                  <a:lnTo>
                    <a:pt x="8" y="14"/>
                  </a:lnTo>
                  <a:lnTo>
                    <a:pt x="6" y="16"/>
                  </a:lnTo>
                  <a:lnTo>
                    <a:pt x="6" y="16"/>
                  </a:lnTo>
                  <a:lnTo>
                    <a:pt x="4" y="16"/>
                  </a:lnTo>
                  <a:lnTo>
                    <a:pt x="4" y="1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9" name="Freeform 14">
              <a:extLst>
                <a:ext uri="{FF2B5EF4-FFF2-40B4-BE49-F238E27FC236}">
                  <a16:creationId xmlns:a16="http://schemas.microsoft.com/office/drawing/2014/main" id="{A948AB89-2A13-8E41-1310-245D31BC56C6}"/>
                </a:ext>
              </a:extLst>
            </p:cNvPr>
            <p:cNvSpPr>
              <a:spLocks/>
            </p:cNvSpPr>
            <p:nvPr/>
          </p:nvSpPr>
          <p:spPr bwMode="auto">
            <a:xfrm>
              <a:off x="6800013" y="7826049"/>
              <a:ext cx="31497" cy="19873"/>
            </a:xfrm>
            <a:custGeom>
              <a:avLst/>
              <a:gdLst>
                <a:gd name="T0" fmla="*/ 10 w 22"/>
                <a:gd name="T1" fmla="*/ 14 h 14"/>
                <a:gd name="T2" fmla="*/ 10 w 22"/>
                <a:gd name="T3" fmla="*/ 14 h 14"/>
                <a:gd name="T4" fmla="*/ 12 w 22"/>
                <a:gd name="T5" fmla="*/ 12 h 14"/>
                <a:gd name="T6" fmla="*/ 14 w 22"/>
                <a:gd name="T7" fmla="*/ 12 h 14"/>
                <a:gd name="T8" fmla="*/ 16 w 22"/>
                <a:gd name="T9" fmla="*/ 12 h 14"/>
                <a:gd name="T10" fmla="*/ 18 w 22"/>
                <a:gd name="T11" fmla="*/ 12 h 14"/>
                <a:gd name="T12" fmla="*/ 20 w 22"/>
                <a:gd name="T13" fmla="*/ 10 h 14"/>
                <a:gd name="T14" fmla="*/ 20 w 22"/>
                <a:gd name="T15" fmla="*/ 10 h 14"/>
                <a:gd name="T16" fmla="*/ 20 w 22"/>
                <a:gd name="T17" fmla="*/ 8 h 14"/>
                <a:gd name="T18" fmla="*/ 22 w 22"/>
                <a:gd name="T19" fmla="*/ 8 h 14"/>
                <a:gd name="T20" fmla="*/ 22 w 22"/>
                <a:gd name="T21" fmla="*/ 8 h 14"/>
                <a:gd name="T22" fmla="*/ 22 w 22"/>
                <a:gd name="T23" fmla="*/ 6 h 14"/>
                <a:gd name="T24" fmla="*/ 22 w 22"/>
                <a:gd name="T25" fmla="*/ 6 h 14"/>
                <a:gd name="T26" fmla="*/ 22 w 22"/>
                <a:gd name="T27" fmla="*/ 6 h 14"/>
                <a:gd name="T28" fmla="*/ 20 w 22"/>
                <a:gd name="T29" fmla="*/ 4 h 14"/>
                <a:gd name="T30" fmla="*/ 20 w 22"/>
                <a:gd name="T31" fmla="*/ 4 h 14"/>
                <a:gd name="T32" fmla="*/ 20 w 22"/>
                <a:gd name="T33" fmla="*/ 2 h 14"/>
                <a:gd name="T34" fmla="*/ 18 w 22"/>
                <a:gd name="T35" fmla="*/ 2 h 14"/>
                <a:gd name="T36" fmla="*/ 16 w 22"/>
                <a:gd name="T37" fmla="*/ 0 h 14"/>
                <a:gd name="T38" fmla="*/ 14 w 22"/>
                <a:gd name="T39" fmla="*/ 0 h 14"/>
                <a:gd name="T40" fmla="*/ 12 w 22"/>
                <a:gd name="T41" fmla="*/ 0 h 14"/>
                <a:gd name="T42" fmla="*/ 10 w 22"/>
                <a:gd name="T43" fmla="*/ 0 h 14"/>
                <a:gd name="T44" fmla="*/ 8 w 22"/>
                <a:gd name="T45" fmla="*/ 0 h 14"/>
                <a:gd name="T46" fmla="*/ 6 w 22"/>
                <a:gd name="T47" fmla="*/ 0 h 14"/>
                <a:gd name="T48" fmla="*/ 4 w 22"/>
                <a:gd name="T49" fmla="*/ 0 h 14"/>
                <a:gd name="T50" fmla="*/ 2 w 22"/>
                <a:gd name="T51" fmla="*/ 2 h 14"/>
                <a:gd name="T52" fmla="*/ 2 w 22"/>
                <a:gd name="T53" fmla="*/ 2 h 14"/>
                <a:gd name="T54" fmla="*/ 0 w 22"/>
                <a:gd name="T55" fmla="*/ 4 h 14"/>
                <a:gd name="T56" fmla="*/ 0 w 22"/>
                <a:gd name="T57" fmla="*/ 4 h 14"/>
                <a:gd name="T58" fmla="*/ 0 w 22"/>
                <a:gd name="T59" fmla="*/ 6 h 14"/>
                <a:gd name="T60" fmla="*/ 0 w 22"/>
                <a:gd name="T61" fmla="*/ 6 h 14"/>
                <a:gd name="T62" fmla="*/ 0 w 22"/>
                <a:gd name="T63" fmla="*/ 6 h 14"/>
                <a:gd name="T64" fmla="*/ 0 w 22"/>
                <a:gd name="T65" fmla="*/ 8 h 14"/>
                <a:gd name="T66" fmla="*/ 0 w 22"/>
                <a:gd name="T67" fmla="*/ 8 h 14"/>
                <a:gd name="T68" fmla="*/ 0 w 22"/>
                <a:gd name="T69" fmla="*/ 8 h 14"/>
                <a:gd name="T70" fmla="*/ 0 w 22"/>
                <a:gd name="T71" fmla="*/ 10 h 14"/>
                <a:gd name="T72" fmla="*/ 2 w 22"/>
                <a:gd name="T73" fmla="*/ 10 h 14"/>
                <a:gd name="T74" fmla="*/ 2 w 22"/>
                <a:gd name="T75" fmla="*/ 12 h 14"/>
                <a:gd name="T76" fmla="*/ 4 w 22"/>
                <a:gd name="T77" fmla="*/ 12 h 14"/>
                <a:gd name="T78" fmla="*/ 6 w 22"/>
                <a:gd name="T79" fmla="*/ 12 h 14"/>
                <a:gd name="T80" fmla="*/ 8 w 22"/>
                <a:gd name="T81" fmla="*/ 12 h 14"/>
                <a:gd name="T82" fmla="*/ 10 w 22"/>
                <a:gd name="T8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 h="14">
                  <a:moveTo>
                    <a:pt x="10" y="14"/>
                  </a:moveTo>
                  <a:lnTo>
                    <a:pt x="10" y="14"/>
                  </a:lnTo>
                  <a:lnTo>
                    <a:pt x="12" y="12"/>
                  </a:lnTo>
                  <a:lnTo>
                    <a:pt x="14" y="12"/>
                  </a:lnTo>
                  <a:lnTo>
                    <a:pt x="16" y="12"/>
                  </a:lnTo>
                  <a:lnTo>
                    <a:pt x="18" y="12"/>
                  </a:lnTo>
                  <a:lnTo>
                    <a:pt x="20" y="10"/>
                  </a:lnTo>
                  <a:lnTo>
                    <a:pt x="20" y="10"/>
                  </a:lnTo>
                  <a:lnTo>
                    <a:pt x="20" y="8"/>
                  </a:lnTo>
                  <a:lnTo>
                    <a:pt x="22" y="8"/>
                  </a:lnTo>
                  <a:lnTo>
                    <a:pt x="22" y="8"/>
                  </a:lnTo>
                  <a:lnTo>
                    <a:pt x="22" y="6"/>
                  </a:lnTo>
                  <a:lnTo>
                    <a:pt x="22" y="6"/>
                  </a:lnTo>
                  <a:lnTo>
                    <a:pt x="22" y="6"/>
                  </a:lnTo>
                  <a:lnTo>
                    <a:pt x="20" y="4"/>
                  </a:lnTo>
                  <a:lnTo>
                    <a:pt x="20" y="4"/>
                  </a:lnTo>
                  <a:lnTo>
                    <a:pt x="20" y="2"/>
                  </a:lnTo>
                  <a:lnTo>
                    <a:pt x="18" y="2"/>
                  </a:lnTo>
                  <a:lnTo>
                    <a:pt x="16" y="0"/>
                  </a:lnTo>
                  <a:lnTo>
                    <a:pt x="14" y="0"/>
                  </a:lnTo>
                  <a:lnTo>
                    <a:pt x="12" y="0"/>
                  </a:lnTo>
                  <a:lnTo>
                    <a:pt x="10" y="0"/>
                  </a:lnTo>
                  <a:lnTo>
                    <a:pt x="8" y="0"/>
                  </a:lnTo>
                  <a:lnTo>
                    <a:pt x="6" y="0"/>
                  </a:lnTo>
                  <a:lnTo>
                    <a:pt x="4" y="0"/>
                  </a:lnTo>
                  <a:lnTo>
                    <a:pt x="2" y="2"/>
                  </a:lnTo>
                  <a:lnTo>
                    <a:pt x="2" y="2"/>
                  </a:lnTo>
                  <a:lnTo>
                    <a:pt x="0" y="4"/>
                  </a:lnTo>
                  <a:lnTo>
                    <a:pt x="0" y="4"/>
                  </a:lnTo>
                  <a:lnTo>
                    <a:pt x="0" y="6"/>
                  </a:lnTo>
                  <a:lnTo>
                    <a:pt x="0" y="6"/>
                  </a:lnTo>
                  <a:lnTo>
                    <a:pt x="0" y="6"/>
                  </a:lnTo>
                  <a:lnTo>
                    <a:pt x="0" y="8"/>
                  </a:lnTo>
                  <a:lnTo>
                    <a:pt x="0" y="8"/>
                  </a:lnTo>
                  <a:lnTo>
                    <a:pt x="0" y="8"/>
                  </a:lnTo>
                  <a:lnTo>
                    <a:pt x="0" y="10"/>
                  </a:lnTo>
                  <a:lnTo>
                    <a:pt x="2" y="10"/>
                  </a:lnTo>
                  <a:lnTo>
                    <a:pt x="2" y="12"/>
                  </a:lnTo>
                  <a:lnTo>
                    <a:pt x="4" y="12"/>
                  </a:lnTo>
                  <a:lnTo>
                    <a:pt x="6" y="12"/>
                  </a:lnTo>
                  <a:lnTo>
                    <a:pt x="8" y="12"/>
                  </a:lnTo>
                  <a:lnTo>
                    <a:pt x="10" y="1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0" name="Freeform 15">
              <a:extLst>
                <a:ext uri="{FF2B5EF4-FFF2-40B4-BE49-F238E27FC236}">
                  <a16:creationId xmlns:a16="http://schemas.microsoft.com/office/drawing/2014/main" id="{331A1F79-EEDD-7001-B486-00E951B720CB}"/>
                </a:ext>
              </a:extLst>
            </p:cNvPr>
            <p:cNvSpPr>
              <a:spLocks/>
            </p:cNvSpPr>
            <p:nvPr/>
          </p:nvSpPr>
          <p:spPr bwMode="auto">
            <a:xfrm>
              <a:off x="6800013" y="7826049"/>
              <a:ext cx="31497" cy="19873"/>
            </a:xfrm>
            <a:custGeom>
              <a:avLst/>
              <a:gdLst>
                <a:gd name="T0" fmla="*/ 10 w 22"/>
                <a:gd name="T1" fmla="*/ 14 h 14"/>
                <a:gd name="T2" fmla="*/ 10 w 22"/>
                <a:gd name="T3" fmla="*/ 14 h 14"/>
                <a:gd name="T4" fmla="*/ 12 w 22"/>
                <a:gd name="T5" fmla="*/ 12 h 14"/>
                <a:gd name="T6" fmla="*/ 14 w 22"/>
                <a:gd name="T7" fmla="*/ 12 h 14"/>
                <a:gd name="T8" fmla="*/ 16 w 22"/>
                <a:gd name="T9" fmla="*/ 12 h 14"/>
                <a:gd name="T10" fmla="*/ 18 w 22"/>
                <a:gd name="T11" fmla="*/ 12 h 14"/>
                <a:gd name="T12" fmla="*/ 20 w 22"/>
                <a:gd name="T13" fmla="*/ 10 h 14"/>
                <a:gd name="T14" fmla="*/ 20 w 22"/>
                <a:gd name="T15" fmla="*/ 10 h 14"/>
                <a:gd name="T16" fmla="*/ 20 w 22"/>
                <a:gd name="T17" fmla="*/ 8 h 14"/>
                <a:gd name="T18" fmla="*/ 22 w 22"/>
                <a:gd name="T19" fmla="*/ 8 h 14"/>
                <a:gd name="T20" fmla="*/ 22 w 22"/>
                <a:gd name="T21" fmla="*/ 8 h 14"/>
                <a:gd name="T22" fmla="*/ 22 w 22"/>
                <a:gd name="T23" fmla="*/ 6 h 14"/>
                <a:gd name="T24" fmla="*/ 22 w 22"/>
                <a:gd name="T25" fmla="*/ 6 h 14"/>
                <a:gd name="T26" fmla="*/ 22 w 22"/>
                <a:gd name="T27" fmla="*/ 6 h 14"/>
                <a:gd name="T28" fmla="*/ 20 w 22"/>
                <a:gd name="T29" fmla="*/ 4 h 14"/>
                <a:gd name="T30" fmla="*/ 20 w 22"/>
                <a:gd name="T31" fmla="*/ 4 h 14"/>
                <a:gd name="T32" fmla="*/ 20 w 22"/>
                <a:gd name="T33" fmla="*/ 2 h 14"/>
                <a:gd name="T34" fmla="*/ 18 w 22"/>
                <a:gd name="T35" fmla="*/ 2 h 14"/>
                <a:gd name="T36" fmla="*/ 16 w 22"/>
                <a:gd name="T37" fmla="*/ 0 h 14"/>
                <a:gd name="T38" fmla="*/ 14 w 22"/>
                <a:gd name="T39" fmla="*/ 0 h 14"/>
                <a:gd name="T40" fmla="*/ 12 w 22"/>
                <a:gd name="T41" fmla="*/ 0 h 14"/>
                <a:gd name="T42" fmla="*/ 10 w 22"/>
                <a:gd name="T43" fmla="*/ 0 h 14"/>
                <a:gd name="T44" fmla="*/ 8 w 22"/>
                <a:gd name="T45" fmla="*/ 0 h 14"/>
                <a:gd name="T46" fmla="*/ 6 w 22"/>
                <a:gd name="T47" fmla="*/ 0 h 14"/>
                <a:gd name="T48" fmla="*/ 4 w 22"/>
                <a:gd name="T49" fmla="*/ 0 h 14"/>
                <a:gd name="T50" fmla="*/ 2 w 22"/>
                <a:gd name="T51" fmla="*/ 2 h 14"/>
                <a:gd name="T52" fmla="*/ 2 w 22"/>
                <a:gd name="T53" fmla="*/ 2 h 14"/>
                <a:gd name="T54" fmla="*/ 0 w 22"/>
                <a:gd name="T55" fmla="*/ 4 h 14"/>
                <a:gd name="T56" fmla="*/ 0 w 22"/>
                <a:gd name="T57" fmla="*/ 4 h 14"/>
                <a:gd name="T58" fmla="*/ 0 w 22"/>
                <a:gd name="T59" fmla="*/ 6 h 14"/>
                <a:gd name="T60" fmla="*/ 0 w 22"/>
                <a:gd name="T61" fmla="*/ 6 h 14"/>
                <a:gd name="T62" fmla="*/ 0 w 22"/>
                <a:gd name="T63" fmla="*/ 6 h 14"/>
                <a:gd name="T64" fmla="*/ 0 w 22"/>
                <a:gd name="T65" fmla="*/ 8 h 14"/>
                <a:gd name="T66" fmla="*/ 0 w 22"/>
                <a:gd name="T67" fmla="*/ 8 h 14"/>
                <a:gd name="T68" fmla="*/ 0 w 22"/>
                <a:gd name="T69" fmla="*/ 8 h 14"/>
                <a:gd name="T70" fmla="*/ 0 w 22"/>
                <a:gd name="T71" fmla="*/ 10 h 14"/>
                <a:gd name="T72" fmla="*/ 2 w 22"/>
                <a:gd name="T73" fmla="*/ 10 h 14"/>
                <a:gd name="T74" fmla="*/ 2 w 22"/>
                <a:gd name="T75" fmla="*/ 12 h 14"/>
                <a:gd name="T76" fmla="*/ 4 w 22"/>
                <a:gd name="T77" fmla="*/ 12 h 14"/>
                <a:gd name="T78" fmla="*/ 6 w 22"/>
                <a:gd name="T79" fmla="*/ 12 h 14"/>
                <a:gd name="T80" fmla="*/ 8 w 22"/>
                <a:gd name="T81" fmla="*/ 12 h 14"/>
                <a:gd name="T82" fmla="*/ 10 w 22"/>
                <a:gd name="T8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 h="14">
                  <a:moveTo>
                    <a:pt x="10" y="14"/>
                  </a:moveTo>
                  <a:lnTo>
                    <a:pt x="10" y="14"/>
                  </a:lnTo>
                  <a:lnTo>
                    <a:pt x="12" y="12"/>
                  </a:lnTo>
                  <a:lnTo>
                    <a:pt x="14" y="12"/>
                  </a:lnTo>
                  <a:lnTo>
                    <a:pt x="16" y="12"/>
                  </a:lnTo>
                  <a:lnTo>
                    <a:pt x="18" y="12"/>
                  </a:lnTo>
                  <a:lnTo>
                    <a:pt x="20" y="10"/>
                  </a:lnTo>
                  <a:lnTo>
                    <a:pt x="20" y="10"/>
                  </a:lnTo>
                  <a:lnTo>
                    <a:pt x="20" y="8"/>
                  </a:lnTo>
                  <a:lnTo>
                    <a:pt x="22" y="8"/>
                  </a:lnTo>
                  <a:lnTo>
                    <a:pt x="22" y="8"/>
                  </a:lnTo>
                  <a:lnTo>
                    <a:pt x="22" y="6"/>
                  </a:lnTo>
                  <a:lnTo>
                    <a:pt x="22" y="6"/>
                  </a:lnTo>
                  <a:lnTo>
                    <a:pt x="22" y="6"/>
                  </a:lnTo>
                  <a:lnTo>
                    <a:pt x="20" y="4"/>
                  </a:lnTo>
                  <a:lnTo>
                    <a:pt x="20" y="4"/>
                  </a:lnTo>
                  <a:lnTo>
                    <a:pt x="20" y="2"/>
                  </a:lnTo>
                  <a:lnTo>
                    <a:pt x="18" y="2"/>
                  </a:lnTo>
                  <a:lnTo>
                    <a:pt x="16" y="0"/>
                  </a:lnTo>
                  <a:lnTo>
                    <a:pt x="14" y="0"/>
                  </a:lnTo>
                  <a:lnTo>
                    <a:pt x="12" y="0"/>
                  </a:lnTo>
                  <a:lnTo>
                    <a:pt x="10" y="0"/>
                  </a:lnTo>
                  <a:lnTo>
                    <a:pt x="8" y="0"/>
                  </a:lnTo>
                  <a:lnTo>
                    <a:pt x="6" y="0"/>
                  </a:lnTo>
                  <a:lnTo>
                    <a:pt x="4" y="0"/>
                  </a:lnTo>
                  <a:lnTo>
                    <a:pt x="2" y="2"/>
                  </a:lnTo>
                  <a:lnTo>
                    <a:pt x="2" y="2"/>
                  </a:lnTo>
                  <a:lnTo>
                    <a:pt x="0" y="4"/>
                  </a:lnTo>
                  <a:lnTo>
                    <a:pt x="0" y="4"/>
                  </a:lnTo>
                  <a:lnTo>
                    <a:pt x="0" y="6"/>
                  </a:lnTo>
                  <a:lnTo>
                    <a:pt x="0" y="6"/>
                  </a:lnTo>
                  <a:lnTo>
                    <a:pt x="0" y="6"/>
                  </a:lnTo>
                  <a:lnTo>
                    <a:pt x="0" y="8"/>
                  </a:lnTo>
                  <a:lnTo>
                    <a:pt x="0" y="8"/>
                  </a:lnTo>
                  <a:lnTo>
                    <a:pt x="0" y="8"/>
                  </a:lnTo>
                  <a:lnTo>
                    <a:pt x="0" y="10"/>
                  </a:lnTo>
                  <a:lnTo>
                    <a:pt x="2" y="10"/>
                  </a:lnTo>
                  <a:lnTo>
                    <a:pt x="2" y="12"/>
                  </a:lnTo>
                  <a:lnTo>
                    <a:pt x="4" y="12"/>
                  </a:lnTo>
                  <a:lnTo>
                    <a:pt x="6" y="12"/>
                  </a:lnTo>
                  <a:lnTo>
                    <a:pt x="8" y="12"/>
                  </a:lnTo>
                  <a:lnTo>
                    <a:pt x="10" y="1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1" name="Freeform 16">
              <a:extLst>
                <a:ext uri="{FF2B5EF4-FFF2-40B4-BE49-F238E27FC236}">
                  <a16:creationId xmlns:a16="http://schemas.microsoft.com/office/drawing/2014/main" id="{F389F7BD-FF80-8BD2-0DB8-24211F9032C5}"/>
                </a:ext>
              </a:extLst>
            </p:cNvPr>
            <p:cNvSpPr>
              <a:spLocks/>
            </p:cNvSpPr>
            <p:nvPr/>
          </p:nvSpPr>
          <p:spPr bwMode="auto">
            <a:xfrm>
              <a:off x="5918100" y="7956648"/>
              <a:ext cx="830374" cy="701264"/>
            </a:xfrm>
            <a:custGeom>
              <a:avLst/>
              <a:gdLst>
                <a:gd name="T0" fmla="*/ 296 w 580"/>
                <a:gd name="T1" fmla="*/ 34 h 494"/>
                <a:gd name="T2" fmla="*/ 262 w 580"/>
                <a:gd name="T3" fmla="*/ 46 h 494"/>
                <a:gd name="T4" fmla="*/ 256 w 580"/>
                <a:gd name="T5" fmla="*/ 74 h 494"/>
                <a:gd name="T6" fmla="*/ 234 w 580"/>
                <a:gd name="T7" fmla="*/ 68 h 494"/>
                <a:gd name="T8" fmla="*/ 208 w 580"/>
                <a:gd name="T9" fmla="*/ 56 h 494"/>
                <a:gd name="T10" fmla="*/ 196 w 580"/>
                <a:gd name="T11" fmla="*/ 76 h 494"/>
                <a:gd name="T12" fmla="*/ 166 w 580"/>
                <a:gd name="T13" fmla="*/ 100 h 494"/>
                <a:gd name="T14" fmla="*/ 160 w 580"/>
                <a:gd name="T15" fmla="*/ 112 h 494"/>
                <a:gd name="T16" fmla="*/ 148 w 580"/>
                <a:gd name="T17" fmla="*/ 102 h 494"/>
                <a:gd name="T18" fmla="*/ 138 w 580"/>
                <a:gd name="T19" fmla="*/ 140 h 494"/>
                <a:gd name="T20" fmla="*/ 64 w 580"/>
                <a:gd name="T21" fmla="*/ 172 h 494"/>
                <a:gd name="T22" fmla="*/ 30 w 580"/>
                <a:gd name="T23" fmla="*/ 200 h 494"/>
                <a:gd name="T24" fmla="*/ 4 w 580"/>
                <a:gd name="T25" fmla="*/ 204 h 494"/>
                <a:gd name="T26" fmla="*/ 10 w 580"/>
                <a:gd name="T27" fmla="*/ 248 h 494"/>
                <a:gd name="T28" fmla="*/ 18 w 580"/>
                <a:gd name="T29" fmla="*/ 266 h 494"/>
                <a:gd name="T30" fmla="*/ 2 w 580"/>
                <a:gd name="T31" fmla="*/ 256 h 494"/>
                <a:gd name="T32" fmla="*/ 10 w 580"/>
                <a:gd name="T33" fmla="*/ 302 h 494"/>
                <a:gd name="T34" fmla="*/ 16 w 580"/>
                <a:gd name="T35" fmla="*/ 344 h 494"/>
                <a:gd name="T36" fmla="*/ 28 w 580"/>
                <a:gd name="T37" fmla="*/ 362 h 494"/>
                <a:gd name="T38" fmla="*/ 18 w 580"/>
                <a:gd name="T39" fmla="*/ 380 h 494"/>
                <a:gd name="T40" fmla="*/ 6 w 580"/>
                <a:gd name="T41" fmla="*/ 400 h 494"/>
                <a:gd name="T42" fmla="*/ 36 w 580"/>
                <a:gd name="T43" fmla="*/ 426 h 494"/>
                <a:gd name="T44" fmla="*/ 56 w 580"/>
                <a:gd name="T45" fmla="*/ 420 h 494"/>
                <a:gd name="T46" fmla="*/ 84 w 580"/>
                <a:gd name="T47" fmla="*/ 414 h 494"/>
                <a:gd name="T48" fmla="*/ 138 w 580"/>
                <a:gd name="T49" fmla="*/ 402 h 494"/>
                <a:gd name="T50" fmla="*/ 184 w 580"/>
                <a:gd name="T51" fmla="*/ 380 h 494"/>
                <a:gd name="T52" fmla="*/ 220 w 580"/>
                <a:gd name="T53" fmla="*/ 366 h 494"/>
                <a:gd name="T54" fmla="*/ 248 w 580"/>
                <a:gd name="T55" fmla="*/ 364 h 494"/>
                <a:gd name="T56" fmla="*/ 266 w 580"/>
                <a:gd name="T57" fmla="*/ 372 h 494"/>
                <a:gd name="T58" fmla="*/ 292 w 580"/>
                <a:gd name="T59" fmla="*/ 402 h 494"/>
                <a:gd name="T60" fmla="*/ 302 w 580"/>
                <a:gd name="T61" fmla="*/ 420 h 494"/>
                <a:gd name="T62" fmla="*/ 330 w 580"/>
                <a:gd name="T63" fmla="*/ 386 h 494"/>
                <a:gd name="T64" fmla="*/ 332 w 580"/>
                <a:gd name="T65" fmla="*/ 404 h 494"/>
                <a:gd name="T66" fmla="*/ 326 w 580"/>
                <a:gd name="T67" fmla="*/ 424 h 494"/>
                <a:gd name="T68" fmla="*/ 338 w 580"/>
                <a:gd name="T69" fmla="*/ 408 h 494"/>
                <a:gd name="T70" fmla="*/ 342 w 580"/>
                <a:gd name="T71" fmla="*/ 424 h 494"/>
                <a:gd name="T72" fmla="*/ 348 w 580"/>
                <a:gd name="T73" fmla="*/ 456 h 494"/>
                <a:gd name="T74" fmla="*/ 376 w 580"/>
                <a:gd name="T75" fmla="*/ 480 h 494"/>
                <a:gd name="T76" fmla="*/ 438 w 580"/>
                <a:gd name="T77" fmla="*/ 492 h 494"/>
                <a:gd name="T78" fmla="*/ 498 w 580"/>
                <a:gd name="T79" fmla="*/ 460 h 494"/>
                <a:gd name="T80" fmla="*/ 520 w 580"/>
                <a:gd name="T81" fmla="*/ 422 h 494"/>
                <a:gd name="T82" fmla="*/ 542 w 580"/>
                <a:gd name="T83" fmla="*/ 388 h 494"/>
                <a:gd name="T84" fmla="*/ 572 w 580"/>
                <a:gd name="T85" fmla="*/ 344 h 494"/>
                <a:gd name="T86" fmla="*/ 580 w 580"/>
                <a:gd name="T87" fmla="*/ 258 h 494"/>
                <a:gd name="T88" fmla="*/ 558 w 580"/>
                <a:gd name="T89" fmla="*/ 222 h 494"/>
                <a:gd name="T90" fmla="*/ 536 w 580"/>
                <a:gd name="T91" fmla="*/ 194 h 494"/>
                <a:gd name="T92" fmla="*/ 526 w 580"/>
                <a:gd name="T93" fmla="*/ 164 h 494"/>
                <a:gd name="T94" fmla="*/ 498 w 580"/>
                <a:gd name="T95" fmla="*/ 146 h 494"/>
                <a:gd name="T96" fmla="*/ 488 w 580"/>
                <a:gd name="T97" fmla="*/ 82 h 494"/>
                <a:gd name="T98" fmla="*/ 462 w 580"/>
                <a:gd name="T99" fmla="*/ 42 h 494"/>
                <a:gd name="T100" fmla="*/ 468 w 580"/>
                <a:gd name="T101" fmla="*/ 16 h 494"/>
                <a:gd name="T102" fmla="*/ 450 w 580"/>
                <a:gd name="T103" fmla="*/ 0 h 494"/>
                <a:gd name="T104" fmla="*/ 434 w 580"/>
                <a:gd name="T105" fmla="*/ 28 h 494"/>
                <a:gd name="T106" fmla="*/ 434 w 580"/>
                <a:gd name="T107" fmla="*/ 90 h 494"/>
                <a:gd name="T108" fmla="*/ 416 w 580"/>
                <a:gd name="T109" fmla="*/ 114 h 494"/>
                <a:gd name="T110" fmla="*/ 384 w 580"/>
                <a:gd name="T111" fmla="*/ 98 h 494"/>
                <a:gd name="T112" fmla="*/ 346 w 580"/>
                <a:gd name="T113" fmla="*/ 76 h 494"/>
                <a:gd name="T114" fmla="*/ 354 w 580"/>
                <a:gd name="T115" fmla="*/ 50 h 494"/>
                <a:gd name="T116" fmla="*/ 370 w 580"/>
                <a:gd name="T117" fmla="*/ 30 h 494"/>
                <a:gd name="T118" fmla="*/ 346 w 580"/>
                <a:gd name="T119" fmla="*/ 22 h 494"/>
                <a:gd name="T120" fmla="*/ 298 w 580"/>
                <a:gd name="T121" fmla="*/ 8 h 494"/>
                <a:gd name="T122" fmla="*/ 286 w 580"/>
                <a:gd name="T123" fmla="*/ 1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0" h="494">
                  <a:moveTo>
                    <a:pt x="296" y="20"/>
                  </a:moveTo>
                  <a:lnTo>
                    <a:pt x="296" y="20"/>
                  </a:lnTo>
                  <a:lnTo>
                    <a:pt x="296" y="20"/>
                  </a:lnTo>
                  <a:lnTo>
                    <a:pt x="298" y="22"/>
                  </a:lnTo>
                  <a:lnTo>
                    <a:pt x="298" y="24"/>
                  </a:lnTo>
                  <a:lnTo>
                    <a:pt x="300" y="26"/>
                  </a:lnTo>
                  <a:lnTo>
                    <a:pt x="300" y="28"/>
                  </a:lnTo>
                  <a:lnTo>
                    <a:pt x="300" y="30"/>
                  </a:lnTo>
                  <a:lnTo>
                    <a:pt x="300" y="30"/>
                  </a:lnTo>
                  <a:lnTo>
                    <a:pt x="300" y="30"/>
                  </a:lnTo>
                  <a:lnTo>
                    <a:pt x="300" y="32"/>
                  </a:lnTo>
                  <a:lnTo>
                    <a:pt x="300" y="32"/>
                  </a:lnTo>
                  <a:lnTo>
                    <a:pt x="300" y="32"/>
                  </a:lnTo>
                  <a:lnTo>
                    <a:pt x="298" y="32"/>
                  </a:lnTo>
                  <a:lnTo>
                    <a:pt x="298" y="34"/>
                  </a:lnTo>
                  <a:lnTo>
                    <a:pt x="296" y="34"/>
                  </a:lnTo>
                  <a:lnTo>
                    <a:pt x="294" y="34"/>
                  </a:lnTo>
                  <a:lnTo>
                    <a:pt x="292" y="34"/>
                  </a:lnTo>
                  <a:lnTo>
                    <a:pt x="290" y="34"/>
                  </a:lnTo>
                  <a:lnTo>
                    <a:pt x="286" y="34"/>
                  </a:lnTo>
                  <a:lnTo>
                    <a:pt x="282" y="34"/>
                  </a:lnTo>
                  <a:lnTo>
                    <a:pt x="278" y="34"/>
                  </a:lnTo>
                  <a:lnTo>
                    <a:pt x="276" y="34"/>
                  </a:lnTo>
                  <a:lnTo>
                    <a:pt x="274" y="34"/>
                  </a:lnTo>
                  <a:lnTo>
                    <a:pt x="274" y="36"/>
                  </a:lnTo>
                  <a:lnTo>
                    <a:pt x="272" y="36"/>
                  </a:lnTo>
                  <a:lnTo>
                    <a:pt x="270" y="36"/>
                  </a:lnTo>
                  <a:lnTo>
                    <a:pt x="268" y="38"/>
                  </a:lnTo>
                  <a:lnTo>
                    <a:pt x="268" y="40"/>
                  </a:lnTo>
                  <a:lnTo>
                    <a:pt x="266" y="42"/>
                  </a:lnTo>
                  <a:lnTo>
                    <a:pt x="264" y="44"/>
                  </a:lnTo>
                  <a:lnTo>
                    <a:pt x="262" y="46"/>
                  </a:lnTo>
                  <a:lnTo>
                    <a:pt x="262" y="48"/>
                  </a:lnTo>
                  <a:lnTo>
                    <a:pt x="260" y="50"/>
                  </a:lnTo>
                  <a:lnTo>
                    <a:pt x="260" y="50"/>
                  </a:lnTo>
                  <a:lnTo>
                    <a:pt x="260" y="52"/>
                  </a:lnTo>
                  <a:lnTo>
                    <a:pt x="260" y="54"/>
                  </a:lnTo>
                  <a:lnTo>
                    <a:pt x="260" y="56"/>
                  </a:lnTo>
                  <a:lnTo>
                    <a:pt x="260" y="58"/>
                  </a:lnTo>
                  <a:lnTo>
                    <a:pt x="260" y="60"/>
                  </a:lnTo>
                  <a:lnTo>
                    <a:pt x="260" y="62"/>
                  </a:lnTo>
                  <a:lnTo>
                    <a:pt x="258" y="66"/>
                  </a:lnTo>
                  <a:lnTo>
                    <a:pt x="258" y="68"/>
                  </a:lnTo>
                  <a:lnTo>
                    <a:pt x="258" y="70"/>
                  </a:lnTo>
                  <a:lnTo>
                    <a:pt x="258" y="72"/>
                  </a:lnTo>
                  <a:lnTo>
                    <a:pt x="258" y="72"/>
                  </a:lnTo>
                  <a:lnTo>
                    <a:pt x="256" y="74"/>
                  </a:lnTo>
                  <a:lnTo>
                    <a:pt x="256" y="74"/>
                  </a:lnTo>
                  <a:lnTo>
                    <a:pt x="256" y="74"/>
                  </a:lnTo>
                  <a:lnTo>
                    <a:pt x="254" y="76"/>
                  </a:lnTo>
                  <a:lnTo>
                    <a:pt x="250" y="76"/>
                  </a:lnTo>
                  <a:lnTo>
                    <a:pt x="248" y="78"/>
                  </a:lnTo>
                  <a:lnTo>
                    <a:pt x="246" y="78"/>
                  </a:lnTo>
                  <a:lnTo>
                    <a:pt x="244" y="78"/>
                  </a:lnTo>
                  <a:lnTo>
                    <a:pt x="242" y="78"/>
                  </a:lnTo>
                  <a:lnTo>
                    <a:pt x="240" y="78"/>
                  </a:lnTo>
                  <a:lnTo>
                    <a:pt x="240" y="78"/>
                  </a:lnTo>
                  <a:lnTo>
                    <a:pt x="240" y="78"/>
                  </a:lnTo>
                  <a:lnTo>
                    <a:pt x="238" y="76"/>
                  </a:lnTo>
                  <a:lnTo>
                    <a:pt x="238" y="76"/>
                  </a:lnTo>
                  <a:lnTo>
                    <a:pt x="236" y="74"/>
                  </a:lnTo>
                  <a:lnTo>
                    <a:pt x="236" y="74"/>
                  </a:lnTo>
                  <a:lnTo>
                    <a:pt x="236" y="72"/>
                  </a:lnTo>
                  <a:lnTo>
                    <a:pt x="234" y="68"/>
                  </a:lnTo>
                  <a:lnTo>
                    <a:pt x="234" y="66"/>
                  </a:lnTo>
                  <a:lnTo>
                    <a:pt x="232" y="64"/>
                  </a:lnTo>
                  <a:lnTo>
                    <a:pt x="232" y="62"/>
                  </a:lnTo>
                  <a:lnTo>
                    <a:pt x="228" y="58"/>
                  </a:lnTo>
                  <a:lnTo>
                    <a:pt x="228" y="58"/>
                  </a:lnTo>
                  <a:lnTo>
                    <a:pt x="226" y="56"/>
                  </a:lnTo>
                  <a:lnTo>
                    <a:pt x="226" y="56"/>
                  </a:lnTo>
                  <a:lnTo>
                    <a:pt x="224" y="54"/>
                  </a:lnTo>
                  <a:lnTo>
                    <a:pt x="224" y="54"/>
                  </a:lnTo>
                  <a:lnTo>
                    <a:pt x="222" y="54"/>
                  </a:lnTo>
                  <a:lnTo>
                    <a:pt x="222" y="54"/>
                  </a:lnTo>
                  <a:lnTo>
                    <a:pt x="220" y="54"/>
                  </a:lnTo>
                  <a:lnTo>
                    <a:pt x="218" y="54"/>
                  </a:lnTo>
                  <a:lnTo>
                    <a:pt x="216" y="54"/>
                  </a:lnTo>
                  <a:lnTo>
                    <a:pt x="212" y="54"/>
                  </a:lnTo>
                  <a:lnTo>
                    <a:pt x="208" y="56"/>
                  </a:lnTo>
                  <a:lnTo>
                    <a:pt x="206" y="56"/>
                  </a:lnTo>
                  <a:lnTo>
                    <a:pt x="204" y="58"/>
                  </a:lnTo>
                  <a:lnTo>
                    <a:pt x="204" y="58"/>
                  </a:lnTo>
                  <a:lnTo>
                    <a:pt x="202" y="58"/>
                  </a:lnTo>
                  <a:lnTo>
                    <a:pt x="202" y="60"/>
                  </a:lnTo>
                  <a:lnTo>
                    <a:pt x="200" y="60"/>
                  </a:lnTo>
                  <a:lnTo>
                    <a:pt x="200" y="60"/>
                  </a:lnTo>
                  <a:lnTo>
                    <a:pt x="200" y="62"/>
                  </a:lnTo>
                  <a:lnTo>
                    <a:pt x="200" y="64"/>
                  </a:lnTo>
                  <a:lnTo>
                    <a:pt x="200" y="66"/>
                  </a:lnTo>
                  <a:lnTo>
                    <a:pt x="198" y="70"/>
                  </a:lnTo>
                  <a:lnTo>
                    <a:pt x="198" y="72"/>
                  </a:lnTo>
                  <a:lnTo>
                    <a:pt x="198" y="72"/>
                  </a:lnTo>
                  <a:lnTo>
                    <a:pt x="198" y="74"/>
                  </a:lnTo>
                  <a:lnTo>
                    <a:pt x="196" y="74"/>
                  </a:lnTo>
                  <a:lnTo>
                    <a:pt x="196" y="76"/>
                  </a:lnTo>
                  <a:lnTo>
                    <a:pt x="194" y="78"/>
                  </a:lnTo>
                  <a:lnTo>
                    <a:pt x="192" y="78"/>
                  </a:lnTo>
                  <a:lnTo>
                    <a:pt x="188" y="82"/>
                  </a:lnTo>
                  <a:lnTo>
                    <a:pt x="186" y="84"/>
                  </a:lnTo>
                  <a:lnTo>
                    <a:pt x="184" y="84"/>
                  </a:lnTo>
                  <a:lnTo>
                    <a:pt x="184" y="84"/>
                  </a:lnTo>
                  <a:lnTo>
                    <a:pt x="180" y="86"/>
                  </a:lnTo>
                  <a:lnTo>
                    <a:pt x="176" y="88"/>
                  </a:lnTo>
                  <a:lnTo>
                    <a:pt x="174" y="90"/>
                  </a:lnTo>
                  <a:lnTo>
                    <a:pt x="174" y="90"/>
                  </a:lnTo>
                  <a:lnTo>
                    <a:pt x="172" y="90"/>
                  </a:lnTo>
                  <a:lnTo>
                    <a:pt x="172" y="92"/>
                  </a:lnTo>
                  <a:lnTo>
                    <a:pt x="170" y="96"/>
                  </a:lnTo>
                  <a:lnTo>
                    <a:pt x="168" y="96"/>
                  </a:lnTo>
                  <a:lnTo>
                    <a:pt x="168" y="98"/>
                  </a:lnTo>
                  <a:lnTo>
                    <a:pt x="166" y="100"/>
                  </a:lnTo>
                  <a:lnTo>
                    <a:pt x="166" y="102"/>
                  </a:lnTo>
                  <a:lnTo>
                    <a:pt x="166" y="102"/>
                  </a:lnTo>
                  <a:lnTo>
                    <a:pt x="166" y="104"/>
                  </a:lnTo>
                  <a:lnTo>
                    <a:pt x="166" y="106"/>
                  </a:lnTo>
                  <a:lnTo>
                    <a:pt x="166" y="108"/>
                  </a:lnTo>
                  <a:lnTo>
                    <a:pt x="166" y="110"/>
                  </a:lnTo>
                  <a:lnTo>
                    <a:pt x="166" y="112"/>
                  </a:lnTo>
                  <a:lnTo>
                    <a:pt x="166" y="112"/>
                  </a:lnTo>
                  <a:lnTo>
                    <a:pt x="166" y="112"/>
                  </a:lnTo>
                  <a:lnTo>
                    <a:pt x="166" y="112"/>
                  </a:lnTo>
                  <a:lnTo>
                    <a:pt x="164" y="114"/>
                  </a:lnTo>
                  <a:lnTo>
                    <a:pt x="164" y="114"/>
                  </a:lnTo>
                  <a:lnTo>
                    <a:pt x="162" y="114"/>
                  </a:lnTo>
                  <a:lnTo>
                    <a:pt x="162" y="114"/>
                  </a:lnTo>
                  <a:lnTo>
                    <a:pt x="160" y="112"/>
                  </a:lnTo>
                  <a:lnTo>
                    <a:pt x="160" y="112"/>
                  </a:lnTo>
                  <a:lnTo>
                    <a:pt x="158" y="112"/>
                  </a:lnTo>
                  <a:lnTo>
                    <a:pt x="158" y="112"/>
                  </a:lnTo>
                  <a:lnTo>
                    <a:pt x="158" y="112"/>
                  </a:lnTo>
                  <a:lnTo>
                    <a:pt x="156" y="110"/>
                  </a:lnTo>
                  <a:lnTo>
                    <a:pt x="156" y="108"/>
                  </a:lnTo>
                  <a:lnTo>
                    <a:pt x="154" y="106"/>
                  </a:lnTo>
                  <a:lnTo>
                    <a:pt x="154" y="104"/>
                  </a:lnTo>
                  <a:lnTo>
                    <a:pt x="154" y="102"/>
                  </a:lnTo>
                  <a:lnTo>
                    <a:pt x="152" y="102"/>
                  </a:lnTo>
                  <a:lnTo>
                    <a:pt x="152" y="102"/>
                  </a:lnTo>
                  <a:lnTo>
                    <a:pt x="152" y="102"/>
                  </a:lnTo>
                  <a:lnTo>
                    <a:pt x="150" y="102"/>
                  </a:lnTo>
                  <a:lnTo>
                    <a:pt x="150" y="102"/>
                  </a:lnTo>
                  <a:lnTo>
                    <a:pt x="150" y="102"/>
                  </a:lnTo>
                  <a:lnTo>
                    <a:pt x="150" y="102"/>
                  </a:lnTo>
                  <a:lnTo>
                    <a:pt x="148" y="102"/>
                  </a:lnTo>
                  <a:lnTo>
                    <a:pt x="148" y="104"/>
                  </a:lnTo>
                  <a:lnTo>
                    <a:pt x="148" y="104"/>
                  </a:lnTo>
                  <a:lnTo>
                    <a:pt x="148" y="106"/>
                  </a:lnTo>
                  <a:lnTo>
                    <a:pt x="148" y="108"/>
                  </a:lnTo>
                  <a:lnTo>
                    <a:pt x="148" y="112"/>
                  </a:lnTo>
                  <a:lnTo>
                    <a:pt x="148" y="116"/>
                  </a:lnTo>
                  <a:lnTo>
                    <a:pt x="148" y="120"/>
                  </a:lnTo>
                  <a:lnTo>
                    <a:pt x="148" y="122"/>
                  </a:lnTo>
                  <a:lnTo>
                    <a:pt x="148" y="124"/>
                  </a:lnTo>
                  <a:lnTo>
                    <a:pt x="148" y="126"/>
                  </a:lnTo>
                  <a:lnTo>
                    <a:pt x="148" y="126"/>
                  </a:lnTo>
                  <a:lnTo>
                    <a:pt x="146" y="128"/>
                  </a:lnTo>
                  <a:lnTo>
                    <a:pt x="146" y="130"/>
                  </a:lnTo>
                  <a:lnTo>
                    <a:pt x="144" y="134"/>
                  </a:lnTo>
                  <a:lnTo>
                    <a:pt x="140" y="136"/>
                  </a:lnTo>
                  <a:lnTo>
                    <a:pt x="138" y="140"/>
                  </a:lnTo>
                  <a:lnTo>
                    <a:pt x="134" y="144"/>
                  </a:lnTo>
                  <a:lnTo>
                    <a:pt x="132" y="148"/>
                  </a:lnTo>
                  <a:lnTo>
                    <a:pt x="128" y="150"/>
                  </a:lnTo>
                  <a:lnTo>
                    <a:pt x="126" y="152"/>
                  </a:lnTo>
                  <a:lnTo>
                    <a:pt x="124" y="154"/>
                  </a:lnTo>
                  <a:lnTo>
                    <a:pt x="122" y="156"/>
                  </a:lnTo>
                  <a:lnTo>
                    <a:pt x="118" y="156"/>
                  </a:lnTo>
                  <a:lnTo>
                    <a:pt x="116" y="158"/>
                  </a:lnTo>
                  <a:lnTo>
                    <a:pt x="110" y="160"/>
                  </a:lnTo>
                  <a:lnTo>
                    <a:pt x="106" y="162"/>
                  </a:lnTo>
                  <a:lnTo>
                    <a:pt x="104" y="162"/>
                  </a:lnTo>
                  <a:lnTo>
                    <a:pt x="100" y="164"/>
                  </a:lnTo>
                  <a:lnTo>
                    <a:pt x="94" y="164"/>
                  </a:lnTo>
                  <a:lnTo>
                    <a:pt x="80" y="168"/>
                  </a:lnTo>
                  <a:lnTo>
                    <a:pt x="72" y="170"/>
                  </a:lnTo>
                  <a:lnTo>
                    <a:pt x="64" y="172"/>
                  </a:lnTo>
                  <a:lnTo>
                    <a:pt x="62" y="172"/>
                  </a:lnTo>
                  <a:lnTo>
                    <a:pt x="58" y="174"/>
                  </a:lnTo>
                  <a:lnTo>
                    <a:pt x="56" y="176"/>
                  </a:lnTo>
                  <a:lnTo>
                    <a:pt x="54" y="176"/>
                  </a:lnTo>
                  <a:lnTo>
                    <a:pt x="52" y="178"/>
                  </a:lnTo>
                  <a:lnTo>
                    <a:pt x="52" y="178"/>
                  </a:lnTo>
                  <a:lnTo>
                    <a:pt x="50" y="180"/>
                  </a:lnTo>
                  <a:lnTo>
                    <a:pt x="48" y="182"/>
                  </a:lnTo>
                  <a:lnTo>
                    <a:pt x="46" y="184"/>
                  </a:lnTo>
                  <a:lnTo>
                    <a:pt x="42" y="188"/>
                  </a:lnTo>
                  <a:lnTo>
                    <a:pt x="40" y="192"/>
                  </a:lnTo>
                  <a:lnTo>
                    <a:pt x="36" y="194"/>
                  </a:lnTo>
                  <a:lnTo>
                    <a:pt x="36" y="196"/>
                  </a:lnTo>
                  <a:lnTo>
                    <a:pt x="34" y="198"/>
                  </a:lnTo>
                  <a:lnTo>
                    <a:pt x="32" y="198"/>
                  </a:lnTo>
                  <a:lnTo>
                    <a:pt x="30" y="200"/>
                  </a:lnTo>
                  <a:lnTo>
                    <a:pt x="30" y="200"/>
                  </a:lnTo>
                  <a:lnTo>
                    <a:pt x="28" y="200"/>
                  </a:lnTo>
                  <a:lnTo>
                    <a:pt x="26" y="200"/>
                  </a:lnTo>
                  <a:lnTo>
                    <a:pt x="26" y="200"/>
                  </a:lnTo>
                  <a:lnTo>
                    <a:pt x="22" y="200"/>
                  </a:lnTo>
                  <a:lnTo>
                    <a:pt x="18" y="200"/>
                  </a:lnTo>
                  <a:lnTo>
                    <a:pt x="14" y="200"/>
                  </a:lnTo>
                  <a:lnTo>
                    <a:pt x="12" y="200"/>
                  </a:lnTo>
                  <a:lnTo>
                    <a:pt x="10" y="200"/>
                  </a:lnTo>
                  <a:lnTo>
                    <a:pt x="10" y="200"/>
                  </a:lnTo>
                  <a:lnTo>
                    <a:pt x="8" y="200"/>
                  </a:lnTo>
                  <a:lnTo>
                    <a:pt x="6" y="200"/>
                  </a:lnTo>
                  <a:lnTo>
                    <a:pt x="6" y="202"/>
                  </a:lnTo>
                  <a:lnTo>
                    <a:pt x="6" y="202"/>
                  </a:lnTo>
                  <a:lnTo>
                    <a:pt x="4" y="204"/>
                  </a:lnTo>
                  <a:lnTo>
                    <a:pt x="4" y="204"/>
                  </a:lnTo>
                  <a:lnTo>
                    <a:pt x="4" y="206"/>
                  </a:lnTo>
                  <a:lnTo>
                    <a:pt x="2" y="208"/>
                  </a:lnTo>
                  <a:lnTo>
                    <a:pt x="2" y="212"/>
                  </a:lnTo>
                  <a:lnTo>
                    <a:pt x="2" y="214"/>
                  </a:lnTo>
                  <a:lnTo>
                    <a:pt x="2" y="218"/>
                  </a:lnTo>
                  <a:lnTo>
                    <a:pt x="2" y="222"/>
                  </a:lnTo>
                  <a:lnTo>
                    <a:pt x="2" y="224"/>
                  </a:lnTo>
                  <a:lnTo>
                    <a:pt x="4" y="228"/>
                  </a:lnTo>
                  <a:lnTo>
                    <a:pt x="4" y="232"/>
                  </a:lnTo>
                  <a:lnTo>
                    <a:pt x="4" y="234"/>
                  </a:lnTo>
                  <a:lnTo>
                    <a:pt x="6" y="238"/>
                  </a:lnTo>
                  <a:lnTo>
                    <a:pt x="6" y="242"/>
                  </a:lnTo>
                  <a:lnTo>
                    <a:pt x="8" y="244"/>
                  </a:lnTo>
                  <a:lnTo>
                    <a:pt x="8" y="246"/>
                  </a:lnTo>
                  <a:lnTo>
                    <a:pt x="10" y="248"/>
                  </a:lnTo>
                  <a:lnTo>
                    <a:pt x="10" y="248"/>
                  </a:lnTo>
                  <a:lnTo>
                    <a:pt x="10" y="250"/>
                  </a:lnTo>
                  <a:lnTo>
                    <a:pt x="12" y="250"/>
                  </a:lnTo>
                  <a:lnTo>
                    <a:pt x="14" y="252"/>
                  </a:lnTo>
                  <a:lnTo>
                    <a:pt x="14" y="252"/>
                  </a:lnTo>
                  <a:lnTo>
                    <a:pt x="16" y="252"/>
                  </a:lnTo>
                  <a:lnTo>
                    <a:pt x="18" y="254"/>
                  </a:lnTo>
                  <a:lnTo>
                    <a:pt x="20" y="254"/>
                  </a:lnTo>
                  <a:lnTo>
                    <a:pt x="20" y="256"/>
                  </a:lnTo>
                  <a:lnTo>
                    <a:pt x="20" y="256"/>
                  </a:lnTo>
                  <a:lnTo>
                    <a:pt x="20" y="256"/>
                  </a:lnTo>
                  <a:lnTo>
                    <a:pt x="20" y="258"/>
                  </a:lnTo>
                  <a:lnTo>
                    <a:pt x="20" y="260"/>
                  </a:lnTo>
                  <a:lnTo>
                    <a:pt x="20" y="262"/>
                  </a:lnTo>
                  <a:lnTo>
                    <a:pt x="20" y="264"/>
                  </a:lnTo>
                  <a:lnTo>
                    <a:pt x="18" y="264"/>
                  </a:lnTo>
                  <a:lnTo>
                    <a:pt x="18" y="266"/>
                  </a:lnTo>
                  <a:lnTo>
                    <a:pt x="18" y="266"/>
                  </a:lnTo>
                  <a:lnTo>
                    <a:pt x="18" y="266"/>
                  </a:lnTo>
                  <a:lnTo>
                    <a:pt x="16" y="266"/>
                  </a:lnTo>
                  <a:lnTo>
                    <a:pt x="16" y="266"/>
                  </a:lnTo>
                  <a:lnTo>
                    <a:pt x="14" y="266"/>
                  </a:lnTo>
                  <a:lnTo>
                    <a:pt x="14" y="264"/>
                  </a:lnTo>
                  <a:lnTo>
                    <a:pt x="12" y="262"/>
                  </a:lnTo>
                  <a:lnTo>
                    <a:pt x="10" y="260"/>
                  </a:lnTo>
                  <a:lnTo>
                    <a:pt x="8" y="258"/>
                  </a:lnTo>
                  <a:lnTo>
                    <a:pt x="6" y="258"/>
                  </a:lnTo>
                  <a:lnTo>
                    <a:pt x="6" y="256"/>
                  </a:lnTo>
                  <a:lnTo>
                    <a:pt x="4" y="256"/>
                  </a:lnTo>
                  <a:lnTo>
                    <a:pt x="4" y="256"/>
                  </a:lnTo>
                  <a:lnTo>
                    <a:pt x="2" y="256"/>
                  </a:lnTo>
                  <a:lnTo>
                    <a:pt x="2" y="256"/>
                  </a:lnTo>
                  <a:lnTo>
                    <a:pt x="2" y="256"/>
                  </a:lnTo>
                  <a:lnTo>
                    <a:pt x="2" y="256"/>
                  </a:lnTo>
                  <a:lnTo>
                    <a:pt x="0" y="258"/>
                  </a:lnTo>
                  <a:lnTo>
                    <a:pt x="0" y="258"/>
                  </a:lnTo>
                  <a:lnTo>
                    <a:pt x="0" y="260"/>
                  </a:lnTo>
                  <a:lnTo>
                    <a:pt x="0" y="262"/>
                  </a:lnTo>
                  <a:lnTo>
                    <a:pt x="0" y="266"/>
                  </a:lnTo>
                  <a:lnTo>
                    <a:pt x="0" y="268"/>
                  </a:lnTo>
                  <a:lnTo>
                    <a:pt x="0" y="270"/>
                  </a:lnTo>
                  <a:lnTo>
                    <a:pt x="2" y="274"/>
                  </a:lnTo>
                  <a:lnTo>
                    <a:pt x="2" y="278"/>
                  </a:lnTo>
                  <a:lnTo>
                    <a:pt x="2" y="280"/>
                  </a:lnTo>
                  <a:lnTo>
                    <a:pt x="4" y="284"/>
                  </a:lnTo>
                  <a:lnTo>
                    <a:pt x="6" y="292"/>
                  </a:lnTo>
                  <a:lnTo>
                    <a:pt x="8" y="298"/>
                  </a:lnTo>
                  <a:lnTo>
                    <a:pt x="10" y="300"/>
                  </a:lnTo>
                  <a:lnTo>
                    <a:pt x="10" y="302"/>
                  </a:lnTo>
                  <a:lnTo>
                    <a:pt x="14" y="306"/>
                  </a:lnTo>
                  <a:lnTo>
                    <a:pt x="14" y="308"/>
                  </a:lnTo>
                  <a:lnTo>
                    <a:pt x="16" y="310"/>
                  </a:lnTo>
                  <a:lnTo>
                    <a:pt x="16" y="312"/>
                  </a:lnTo>
                  <a:lnTo>
                    <a:pt x="18" y="314"/>
                  </a:lnTo>
                  <a:lnTo>
                    <a:pt x="18" y="316"/>
                  </a:lnTo>
                  <a:lnTo>
                    <a:pt x="18" y="318"/>
                  </a:lnTo>
                  <a:lnTo>
                    <a:pt x="18" y="320"/>
                  </a:lnTo>
                  <a:lnTo>
                    <a:pt x="18" y="324"/>
                  </a:lnTo>
                  <a:lnTo>
                    <a:pt x="18" y="328"/>
                  </a:lnTo>
                  <a:lnTo>
                    <a:pt x="18" y="332"/>
                  </a:lnTo>
                  <a:lnTo>
                    <a:pt x="18" y="334"/>
                  </a:lnTo>
                  <a:lnTo>
                    <a:pt x="18" y="336"/>
                  </a:lnTo>
                  <a:lnTo>
                    <a:pt x="16" y="340"/>
                  </a:lnTo>
                  <a:lnTo>
                    <a:pt x="16" y="342"/>
                  </a:lnTo>
                  <a:lnTo>
                    <a:pt x="16" y="344"/>
                  </a:lnTo>
                  <a:lnTo>
                    <a:pt x="16" y="346"/>
                  </a:lnTo>
                  <a:lnTo>
                    <a:pt x="16" y="346"/>
                  </a:lnTo>
                  <a:lnTo>
                    <a:pt x="18" y="346"/>
                  </a:lnTo>
                  <a:lnTo>
                    <a:pt x="18" y="348"/>
                  </a:lnTo>
                  <a:lnTo>
                    <a:pt x="18" y="348"/>
                  </a:lnTo>
                  <a:lnTo>
                    <a:pt x="20" y="348"/>
                  </a:lnTo>
                  <a:lnTo>
                    <a:pt x="24" y="350"/>
                  </a:lnTo>
                  <a:lnTo>
                    <a:pt x="24" y="350"/>
                  </a:lnTo>
                  <a:lnTo>
                    <a:pt x="24" y="350"/>
                  </a:lnTo>
                  <a:lnTo>
                    <a:pt x="26" y="352"/>
                  </a:lnTo>
                  <a:lnTo>
                    <a:pt x="26" y="352"/>
                  </a:lnTo>
                  <a:lnTo>
                    <a:pt x="26" y="354"/>
                  </a:lnTo>
                  <a:lnTo>
                    <a:pt x="28" y="356"/>
                  </a:lnTo>
                  <a:lnTo>
                    <a:pt x="28" y="358"/>
                  </a:lnTo>
                  <a:lnTo>
                    <a:pt x="28" y="360"/>
                  </a:lnTo>
                  <a:lnTo>
                    <a:pt x="28" y="362"/>
                  </a:lnTo>
                  <a:lnTo>
                    <a:pt x="28" y="364"/>
                  </a:lnTo>
                  <a:lnTo>
                    <a:pt x="28" y="368"/>
                  </a:lnTo>
                  <a:lnTo>
                    <a:pt x="28" y="370"/>
                  </a:lnTo>
                  <a:lnTo>
                    <a:pt x="28" y="372"/>
                  </a:lnTo>
                  <a:lnTo>
                    <a:pt x="28" y="374"/>
                  </a:lnTo>
                  <a:lnTo>
                    <a:pt x="28" y="374"/>
                  </a:lnTo>
                  <a:lnTo>
                    <a:pt x="28" y="376"/>
                  </a:lnTo>
                  <a:lnTo>
                    <a:pt x="26" y="378"/>
                  </a:lnTo>
                  <a:lnTo>
                    <a:pt x="26" y="380"/>
                  </a:lnTo>
                  <a:lnTo>
                    <a:pt x="26" y="380"/>
                  </a:lnTo>
                  <a:lnTo>
                    <a:pt x="26" y="380"/>
                  </a:lnTo>
                  <a:lnTo>
                    <a:pt x="24" y="380"/>
                  </a:lnTo>
                  <a:lnTo>
                    <a:pt x="24" y="380"/>
                  </a:lnTo>
                  <a:lnTo>
                    <a:pt x="22" y="380"/>
                  </a:lnTo>
                  <a:lnTo>
                    <a:pt x="20" y="380"/>
                  </a:lnTo>
                  <a:lnTo>
                    <a:pt x="18" y="380"/>
                  </a:lnTo>
                  <a:lnTo>
                    <a:pt x="18" y="380"/>
                  </a:lnTo>
                  <a:lnTo>
                    <a:pt x="18" y="380"/>
                  </a:lnTo>
                  <a:lnTo>
                    <a:pt x="16" y="380"/>
                  </a:lnTo>
                  <a:lnTo>
                    <a:pt x="16" y="382"/>
                  </a:lnTo>
                  <a:lnTo>
                    <a:pt x="16" y="382"/>
                  </a:lnTo>
                  <a:lnTo>
                    <a:pt x="14" y="384"/>
                  </a:lnTo>
                  <a:lnTo>
                    <a:pt x="14" y="386"/>
                  </a:lnTo>
                  <a:lnTo>
                    <a:pt x="14" y="390"/>
                  </a:lnTo>
                  <a:lnTo>
                    <a:pt x="12" y="390"/>
                  </a:lnTo>
                  <a:lnTo>
                    <a:pt x="12" y="392"/>
                  </a:lnTo>
                  <a:lnTo>
                    <a:pt x="12" y="392"/>
                  </a:lnTo>
                  <a:lnTo>
                    <a:pt x="10" y="394"/>
                  </a:lnTo>
                  <a:lnTo>
                    <a:pt x="8" y="396"/>
                  </a:lnTo>
                  <a:lnTo>
                    <a:pt x="8" y="398"/>
                  </a:lnTo>
                  <a:lnTo>
                    <a:pt x="6" y="398"/>
                  </a:lnTo>
                  <a:lnTo>
                    <a:pt x="6" y="400"/>
                  </a:lnTo>
                  <a:lnTo>
                    <a:pt x="6" y="400"/>
                  </a:lnTo>
                  <a:lnTo>
                    <a:pt x="6" y="400"/>
                  </a:lnTo>
                  <a:lnTo>
                    <a:pt x="6" y="402"/>
                  </a:lnTo>
                  <a:lnTo>
                    <a:pt x="6" y="402"/>
                  </a:lnTo>
                  <a:lnTo>
                    <a:pt x="8" y="404"/>
                  </a:lnTo>
                  <a:lnTo>
                    <a:pt x="8" y="406"/>
                  </a:lnTo>
                  <a:lnTo>
                    <a:pt x="10" y="408"/>
                  </a:lnTo>
                  <a:lnTo>
                    <a:pt x="12" y="410"/>
                  </a:lnTo>
                  <a:lnTo>
                    <a:pt x="14" y="412"/>
                  </a:lnTo>
                  <a:lnTo>
                    <a:pt x="16" y="414"/>
                  </a:lnTo>
                  <a:lnTo>
                    <a:pt x="18" y="416"/>
                  </a:lnTo>
                  <a:lnTo>
                    <a:pt x="20" y="418"/>
                  </a:lnTo>
                  <a:lnTo>
                    <a:pt x="22" y="420"/>
                  </a:lnTo>
                  <a:lnTo>
                    <a:pt x="28" y="422"/>
                  </a:lnTo>
                  <a:lnTo>
                    <a:pt x="32" y="426"/>
                  </a:lnTo>
                  <a:lnTo>
                    <a:pt x="36" y="426"/>
                  </a:lnTo>
                  <a:lnTo>
                    <a:pt x="38" y="428"/>
                  </a:lnTo>
                  <a:lnTo>
                    <a:pt x="40" y="428"/>
                  </a:lnTo>
                  <a:lnTo>
                    <a:pt x="42" y="430"/>
                  </a:lnTo>
                  <a:lnTo>
                    <a:pt x="44" y="430"/>
                  </a:lnTo>
                  <a:lnTo>
                    <a:pt x="46" y="430"/>
                  </a:lnTo>
                  <a:lnTo>
                    <a:pt x="48" y="430"/>
                  </a:lnTo>
                  <a:lnTo>
                    <a:pt x="48" y="430"/>
                  </a:lnTo>
                  <a:lnTo>
                    <a:pt x="48" y="430"/>
                  </a:lnTo>
                  <a:lnTo>
                    <a:pt x="50" y="428"/>
                  </a:lnTo>
                  <a:lnTo>
                    <a:pt x="50" y="428"/>
                  </a:lnTo>
                  <a:lnTo>
                    <a:pt x="50" y="428"/>
                  </a:lnTo>
                  <a:lnTo>
                    <a:pt x="52" y="426"/>
                  </a:lnTo>
                  <a:lnTo>
                    <a:pt x="52" y="424"/>
                  </a:lnTo>
                  <a:lnTo>
                    <a:pt x="54" y="422"/>
                  </a:lnTo>
                  <a:lnTo>
                    <a:pt x="54" y="420"/>
                  </a:lnTo>
                  <a:lnTo>
                    <a:pt x="56" y="420"/>
                  </a:lnTo>
                  <a:lnTo>
                    <a:pt x="56" y="416"/>
                  </a:lnTo>
                  <a:lnTo>
                    <a:pt x="58" y="414"/>
                  </a:lnTo>
                  <a:lnTo>
                    <a:pt x="58" y="414"/>
                  </a:lnTo>
                  <a:lnTo>
                    <a:pt x="60" y="412"/>
                  </a:lnTo>
                  <a:lnTo>
                    <a:pt x="60" y="412"/>
                  </a:lnTo>
                  <a:lnTo>
                    <a:pt x="60" y="412"/>
                  </a:lnTo>
                  <a:lnTo>
                    <a:pt x="62" y="412"/>
                  </a:lnTo>
                  <a:lnTo>
                    <a:pt x="62" y="412"/>
                  </a:lnTo>
                  <a:lnTo>
                    <a:pt x="64" y="412"/>
                  </a:lnTo>
                  <a:lnTo>
                    <a:pt x="66" y="412"/>
                  </a:lnTo>
                  <a:lnTo>
                    <a:pt x="68" y="412"/>
                  </a:lnTo>
                  <a:lnTo>
                    <a:pt x="72" y="412"/>
                  </a:lnTo>
                  <a:lnTo>
                    <a:pt x="78" y="414"/>
                  </a:lnTo>
                  <a:lnTo>
                    <a:pt x="82" y="414"/>
                  </a:lnTo>
                  <a:lnTo>
                    <a:pt x="82" y="414"/>
                  </a:lnTo>
                  <a:lnTo>
                    <a:pt x="84" y="414"/>
                  </a:lnTo>
                  <a:lnTo>
                    <a:pt x="90" y="414"/>
                  </a:lnTo>
                  <a:lnTo>
                    <a:pt x="96" y="414"/>
                  </a:lnTo>
                  <a:lnTo>
                    <a:pt x="102" y="414"/>
                  </a:lnTo>
                  <a:lnTo>
                    <a:pt x="110" y="412"/>
                  </a:lnTo>
                  <a:lnTo>
                    <a:pt x="114" y="412"/>
                  </a:lnTo>
                  <a:lnTo>
                    <a:pt x="118" y="412"/>
                  </a:lnTo>
                  <a:lnTo>
                    <a:pt x="120" y="412"/>
                  </a:lnTo>
                  <a:lnTo>
                    <a:pt x="124" y="410"/>
                  </a:lnTo>
                  <a:lnTo>
                    <a:pt x="126" y="410"/>
                  </a:lnTo>
                  <a:lnTo>
                    <a:pt x="130" y="410"/>
                  </a:lnTo>
                  <a:lnTo>
                    <a:pt x="132" y="408"/>
                  </a:lnTo>
                  <a:lnTo>
                    <a:pt x="134" y="406"/>
                  </a:lnTo>
                  <a:lnTo>
                    <a:pt x="136" y="406"/>
                  </a:lnTo>
                  <a:lnTo>
                    <a:pt x="136" y="406"/>
                  </a:lnTo>
                  <a:lnTo>
                    <a:pt x="138" y="404"/>
                  </a:lnTo>
                  <a:lnTo>
                    <a:pt x="138" y="402"/>
                  </a:lnTo>
                  <a:lnTo>
                    <a:pt x="140" y="400"/>
                  </a:lnTo>
                  <a:lnTo>
                    <a:pt x="142" y="396"/>
                  </a:lnTo>
                  <a:lnTo>
                    <a:pt x="144" y="394"/>
                  </a:lnTo>
                  <a:lnTo>
                    <a:pt x="144" y="392"/>
                  </a:lnTo>
                  <a:lnTo>
                    <a:pt x="148" y="390"/>
                  </a:lnTo>
                  <a:lnTo>
                    <a:pt x="152" y="386"/>
                  </a:lnTo>
                  <a:lnTo>
                    <a:pt x="154" y="386"/>
                  </a:lnTo>
                  <a:lnTo>
                    <a:pt x="156" y="384"/>
                  </a:lnTo>
                  <a:lnTo>
                    <a:pt x="158" y="382"/>
                  </a:lnTo>
                  <a:lnTo>
                    <a:pt x="160" y="382"/>
                  </a:lnTo>
                  <a:lnTo>
                    <a:pt x="162" y="382"/>
                  </a:lnTo>
                  <a:lnTo>
                    <a:pt x="164" y="380"/>
                  </a:lnTo>
                  <a:lnTo>
                    <a:pt x="168" y="380"/>
                  </a:lnTo>
                  <a:lnTo>
                    <a:pt x="170" y="380"/>
                  </a:lnTo>
                  <a:lnTo>
                    <a:pt x="176" y="380"/>
                  </a:lnTo>
                  <a:lnTo>
                    <a:pt x="184" y="380"/>
                  </a:lnTo>
                  <a:lnTo>
                    <a:pt x="190" y="380"/>
                  </a:lnTo>
                  <a:lnTo>
                    <a:pt x="194" y="380"/>
                  </a:lnTo>
                  <a:lnTo>
                    <a:pt x="196" y="380"/>
                  </a:lnTo>
                  <a:lnTo>
                    <a:pt x="198" y="378"/>
                  </a:lnTo>
                  <a:lnTo>
                    <a:pt x="202" y="378"/>
                  </a:lnTo>
                  <a:lnTo>
                    <a:pt x="204" y="378"/>
                  </a:lnTo>
                  <a:lnTo>
                    <a:pt x="206" y="376"/>
                  </a:lnTo>
                  <a:lnTo>
                    <a:pt x="208" y="376"/>
                  </a:lnTo>
                  <a:lnTo>
                    <a:pt x="208" y="374"/>
                  </a:lnTo>
                  <a:lnTo>
                    <a:pt x="210" y="372"/>
                  </a:lnTo>
                  <a:lnTo>
                    <a:pt x="212" y="370"/>
                  </a:lnTo>
                  <a:lnTo>
                    <a:pt x="214" y="368"/>
                  </a:lnTo>
                  <a:lnTo>
                    <a:pt x="216" y="368"/>
                  </a:lnTo>
                  <a:lnTo>
                    <a:pt x="216" y="368"/>
                  </a:lnTo>
                  <a:lnTo>
                    <a:pt x="216" y="368"/>
                  </a:lnTo>
                  <a:lnTo>
                    <a:pt x="220" y="366"/>
                  </a:lnTo>
                  <a:lnTo>
                    <a:pt x="222" y="366"/>
                  </a:lnTo>
                  <a:lnTo>
                    <a:pt x="224" y="366"/>
                  </a:lnTo>
                  <a:lnTo>
                    <a:pt x="230" y="366"/>
                  </a:lnTo>
                  <a:lnTo>
                    <a:pt x="232" y="366"/>
                  </a:lnTo>
                  <a:lnTo>
                    <a:pt x="234" y="366"/>
                  </a:lnTo>
                  <a:lnTo>
                    <a:pt x="236" y="366"/>
                  </a:lnTo>
                  <a:lnTo>
                    <a:pt x="236" y="366"/>
                  </a:lnTo>
                  <a:lnTo>
                    <a:pt x="240" y="364"/>
                  </a:lnTo>
                  <a:lnTo>
                    <a:pt x="242" y="364"/>
                  </a:lnTo>
                  <a:lnTo>
                    <a:pt x="244" y="364"/>
                  </a:lnTo>
                  <a:lnTo>
                    <a:pt x="244" y="364"/>
                  </a:lnTo>
                  <a:lnTo>
                    <a:pt x="246" y="364"/>
                  </a:lnTo>
                  <a:lnTo>
                    <a:pt x="246" y="364"/>
                  </a:lnTo>
                  <a:lnTo>
                    <a:pt x="246" y="364"/>
                  </a:lnTo>
                  <a:lnTo>
                    <a:pt x="246" y="364"/>
                  </a:lnTo>
                  <a:lnTo>
                    <a:pt x="248" y="364"/>
                  </a:lnTo>
                  <a:lnTo>
                    <a:pt x="248" y="366"/>
                  </a:lnTo>
                  <a:lnTo>
                    <a:pt x="248" y="366"/>
                  </a:lnTo>
                  <a:lnTo>
                    <a:pt x="248" y="368"/>
                  </a:lnTo>
                  <a:lnTo>
                    <a:pt x="248" y="370"/>
                  </a:lnTo>
                  <a:lnTo>
                    <a:pt x="248" y="370"/>
                  </a:lnTo>
                  <a:lnTo>
                    <a:pt x="248" y="372"/>
                  </a:lnTo>
                  <a:lnTo>
                    <a:pt x="248" y="372"/>
                  </a:lnTo>
                  <a:lnTo>
                    <a:pt x="248" y="372"/>
                  </a:lnTo>
                  <a:lnTo>
                    <a:pt x="250" y="372"/>
                  </a:lnTo>
                  <a:lnTo>
                    <a:pt x="252" y="372"/>
                  </a:lnTo>
                  <a:lnTo>
                    <a:pt x="252" y="374"/>
                  </a:lnTo>
                  <a:lnTo>
                    <a:pt x="256" y="374"/>
                  </a:lnTo>
                  <a:lnTo>
                    <a:pt x="258" y="372"/>
                  </a:lnTo>
                  <a:lnTo>
                    <a:pt x="262" y="372"/>
                  </a:lnTo>
                  <a:lnTo>
                    <a:pt x="264" y="372"/>
                  </a:lnTo>
                  <a:lnTo>
                    <a:pt x="266" y="372"/>
                  </a:lnTo>
                  <a:lnTo>
                    <a:pt x="268" y="372"/>
                  </a:lnTo>
                  <a:lnTo>
                    <a:pt x="268" y="372"/>
                  </a:lnTo>
                  <a:lnTo>
                    <a:pt x="270" y="372"/>
                  </a:lnTo>
                  <a:lnTo>
                    <a:pt x="270" y="374"/>
                  </a:lnTo>
                  <a:lnTo>
                    <a:pt x="272" y="374"/>
                  </a:lnTo>
                  <a:lnTo>
                    <a:pt x="274" y="376"/>
                  </a:lnTo>
                  <a:lnTo>
                    <a:pt x="276" y="378"/>
                  </a:lnTo>
                  <a:lnTo>
                    <a:pt x="278" y="382"/>
                  </a:lnTo>
                  <a:lnTo>
                    <a:pt x="280" y="384"/>
                  </a:lnTo>
                  <a:lnTo>
                    <a:pt x="284" y="388"/>
                  </a:lnTo>
                  <a:lnTo>
                    <a:pt x="288" y="392"/>
                  </a:lnTo>
                  <a:lnTo>
                    <a:pt x="288" y="396"/>
                  </a:lnTo>
                  <a:lnTo>
                    <a:pt x="290" y="398"/>
                  </a:lnTo>
                  <a:lnTo>
                    <a:pt x="292" y="400"/>
                  </a:lnTo>
                  <a:lnTo>
                    <a:pt x="292" y="402"/>
                  </a:lnTo>
                  <a:lnTo>
                    <a:pt x="292" y="402"/>
                  </a:lnTo>
                  <a:lnTo>
                    <a:pt x="292" y="404"/>
                  </a:lnTo>
                  <a:lnTo>
                    <a:pt x="292" y="406"/>
                  </a:lnTo>
                  <a:lnTo>
                    <a:pt x="292" y="412"/>
                  </a:lnTo>
                  <a:lnTo>
                    <a:pt x="292" y="414"/>
                  </a:lnTo>
                  <a:lnTo>
                    <a:pt x="292" y="418"/>
                  </a:lnTo>
                  <a:lnTo>
                    <a:pt x="292" y="418"/>
                  </a:lnTo>
                  <a:lnTo>
                    <a:pt x="292" y="420"/>
                  </a:lnTo>
                  <a:lnTo>
                    <a:pt x="292" y="420"/>
                  </a:lnTo>
                  <a:lnTo>
                    <a:pt x="294" y="420"/>
                  </a:lnTo>
                  <a:lnTo>
                    <a:pt x="294" y="420"/>
                  </a:lnTo>
                  <a:lnTo>
                    <a:pt x="294" y="422"/>
                  </a:lnTo>
                  <a:lnTo>
                    <a:pt x="296" y="422"/>
                  </a:lnTo>
                  <a:lnTo>
                    <a:pt x="296" y="422"/>
                  </a:lnTo>
                  <a:lnTo>
                    <a:pt x="298" y="420"/>
                  </a:lnTo>
                  <a:lnTo>
                    <a:pt x="300" y="420"/>
                  </a:lnTo>
                  <a:lnTo>
                    <a:pt x="302" y="420"/>
                  </a:lnTo>
                  <a:lnTo>
                    <a:pt x="304" y="418"/>
                  </a:lnTo>
                  <a:lnTo>
                    <a:pt x="304" y="418"/>
                  </a:lnTo>
                  <a:lnTo>
                    <a:pt x="308" y="416"/>
                  </a:lnTo>
                  <a:lnTo>
                    <a:pt x="310" y="414"/>
                  </a:lnTo>
                  <a:lnTo>
                    <a:pt x="314" y="412"/>
                  </a:lnTo>
                  <a:lnTo>
                    <a:pt x="316" y="410"/>
                  </a:lnTo>
                  <a:lnTo>
                    <a:pt x="320" y="406"/>
                  </a:lnTo>
                  <a:lnTo>
                    <a:pt x="322" y="402"/>
                  </a:lnTo>
                  <a:lnTo>
                    <a:pt x="324" y="400"/>
                  </a:lnTo>
                  <a:lnTo>
                    <a:pt x="326" y="398"/>
                  </a:lnTo>
                  <a:lnTo>
                    <a:pt x="326" y="398"/>
                  </a:lnTo>
                  <a:lnTo>
                    <a:pt x="326" y="396"/>
                  </a:lnTo>
                  <a:lnTo>
                    <a:pt x="328" y="390"/>
                  </a:lnTo>
                  <a:lnTo>
                    <a:pt x="330" y="388"/>
                  </a:lnTo>
                  <a:lnTo>
                    <a:pt x="330" y="386"/>
                  </a:lnTo>
                  <a:lnTo>
                    <a:pt x="330" y="386"/>
                  </a:lnTo>
                  <a:lnTo>
                    <a:pt x="332" y="386"/>
                  </a:lnTo>
                  <a:lnTo>
                    <a:pt x="332" y="384"/>
                  </a:lnTo>
                  <a:lnTo>
                    <a:pt x="332" y="384"/>
                  </a:lnTo>
                  <a:lnTo>
                    <a:pt x="334" y="384"/>
                  </a:lnTo>
                  <a:lnTo>
                    <a:pt x="334" y="384"/>
                  </a:lnTo>
                  <a:lnTo>
                    <a:pt x="334" y="384"/>
                  </a:lnTo>
                  <a:lnTo>
                    <a:pt x="334" y="386"/>
                  </a:lnTo>
                  <a:lnTo>
                    <a:pt x="336" y="386"/>
                  </a:lnTo>
                  <a:lnTo>
                    <a:pt x="336" y="388"/>
                  </a:lnTo>
                  <a:lnTo>
                    <a:pt x="336" y="390"/>
                  </a:lnTo>
                  <a:lnTo>
                    <a:pt x="336" y="392"/>
                  </a:lnTo>
                  <a:lnTo>
                    <a:pt x="336" y="394"/>
                  </a:lnTo>
                  <a:lnTo>
                    <a:pt x="334" y="396"/>
                  </a:lnTo>
                  <a:lnTo>
                    <a:pt x="334" y="398"/>
                  </a:lnTo>
                  <a:lnTo>
                    <a:pt x="334" y="400"/>
                  </a:lnTo>
                  <a:lnTo>
                    <a:pt x="332" y="404"/>
                  </a:lnTo>
                  <a:lnTo>
                    <a:pt x="332" y="408"/>
                  </a:lnTo>
                  <a:lnTo>
                    <a:pt x="330" y="410"/>
                  </a:lnTo>
                  <a:lnTo>
                    <a:pt x="328" y="412"/>
                  </a:lnTo>
                  <a:lnTo>
                    <a:pt x="328" y="414"/>
                  </a:lnTo>
                  <a:lnTo>
                    <a:pt x="324" y="416"/>
                  </a:lnTo>
                  <a:lnTo>
                    <a:pt x="322" y="418"/>
                  </a:lnTo>
                  <a:lnTo>
                    <a:pt x="322" y="420"/>
                  </a:lnTo>
                  <a:lnTo>
                    <a:pt x="322" y="420"/>
                  </a:lnTo>
                  <a:lnTo>
                    <a:pt x="320" y="420"/>
                  </a:lnTo>
                  <a:lnTo>
                    <a:pt x="320" y="422"/>
                  </a:lnTo>
                  <a:lnTo>
                    <a:pt x="320" y="422"/>
                  </a:lnTo>
                  <a:lnTo>
                    <a:pt x="322" y="422"/>
                  </a:lnTo>
                  <a:lnTo>
                    <a:pt x="322" y="422"/>
                  </a:lnTo>
                  <a:lnTo>
                    <a:pt x="322" y="424"/>
                  </a:lnTo>
                  <a:lnTo>
                    <a:pt x="324" y="424"/>
                  </a:lnTo>
                  <a:lnTo>
                    <a:pt x="326" y="424"/>
                  </a:lnTo>
                  <a:lnTo>
                    <a:pt x="328" y="424"/>
                  </a:lnTo>
                  <a:lnTo>
                    <a:pt x="328" y="424"/>
                  </a:lnTo>
                  <a:lnTo>
                    <a:pt x="330" y="424"/>
                  </a:lnTo>
                  <a:lnTo>
                    <a:pt x="332" y="424"/>
                  </a:lnTo>
                  <a:lnTo>
                    <a:pt x="332" y="424"/>
                  </a:lnTo>
                  <a:lnTo>
                    <a:pt x="332" y="424"/>
                  </a:lnTo>
                  <a:lnTo>
                    <a:pt x="332" y="422"/>
                  </a:lnTo>
                  <a:lnTo>
                    <a:pt x="332" y="422"/>
                  </a:lnTo>
                  <a:lnTo>
                    <a:pt x="334" y="420"/>
                  </a:lnTo>
                  <a:lnTo>
                    <a:pt x="334" y="416"/>
                  </a:lnTo>
                  <a:lnTo>
                    <a:pt x="334" y="416"/>
                  </a:lnTo>
                  <a:lnTo>
                    <a:pt x="334" y="414"/>
                  </a:lnTo>
                  <a:lnTo>
                    <a:pt x="336" y="412"/>
                  </a:lnTo>
                  <a:lnTo>
                    <a:pt x="338" y="410"/>
                  </a:lnTo>
                  <a:lnTo>
                    <a:pt x="338" y="410"/>
                  </a:lnTo>
                  <a:lnTo>
                    <a:pt x="338" y="408"/>
                  </a:lnTo>
                  <a:lnTo>
                    <a:pt x="340" y="408"/>
                  </a:lnTo>
                  <a:lnTo>
                    <a:pt x="340" y="408"/>
                  </a:lnTo>
                  <a:lnTo>
                    <a:pt x="340" y="408"/>
                  </a:lnTo>
                  <a:lnTo>
                    <a:pt x="340" y="408"/>
                  </a:lnTo>
                  <a:lnTo>
                    <a:pt x="340" y="408"/>
                  </a:lnTo>
                  <a:lnTo>
                    <a:pt x="340" y="410"/>
                  </a:lnTo>
                  <a:lnTo>
                    <a:pt x="340" y="410"/>
                  </a:lnTo>
                  <a:lnTo>
                    <a:pt x="340" y="410"/>
                  </a:lnTo>
                  <a:lnTo>
                    <a:pt x="340" y="412"/>
                  </a:lnTo>
                  <a:lnTo>
                    <a:pt x="340" y="414"/>
                  </a:lnTo>
                  <a:lnTo>
                    <a:pt x="340" y="414"/>
                  </a:lnTo>
                  <a:lnTo>
                    <a:pt x="340" y="416"/>
                  </a:lnTo>
                  <a:lnTo>
                    <a:pt x="340" y="420"/>
                  </a:lnTo>
                  <a:lnTo>
                    <a:pt x="342" y="422"/>
                  </a:lnTo>
                  <a:lnTo>
                    <a:pt x="342" y="424"/>
                  </a:lnTo>
                  <a:lnTo>
                    <a:pt x="342" y="424"/>
                  </a:lnTo>
                  <a:lnTo>
                    <a:pt x="344" y="426"/>
                  </a:lnTo>
                  <a:lnTo>
                    <a:pt x="344" y="426"/>
                  </a:lnTo>
                  <a:lnTo>
                    <a:pt x="346" y="428"/>
                  </a:lnTo>
                  <a:lnTo>
                    <a:pt x="350" y="432"/>
                  </a:lnTo>
                  <a:lnTo>
                    <a:pt x="350" y="432"/>
                  </a:lnTo>
                  <a:lnTo>
                    <a:pt x="352" y="434"/>
                  </a:lnTo>
                  <a:lnTo>
                    <a:pt x="352" y="434"/>
                  </a:lnTo>
                  <a:lnTo>
                    <a:pt x="352" y="436"/>
                  </a:lnTo>
                  <a:lnTo>
                    <a:pt x="352" y="438"/>
                  </a:lnTo>
                  <a:lnTo>
                    <a:pt x="352" y="442"/>
                  </a:lnTo>
                  <a:lnTo>
                    <a:pt x="352" y="444"/>
                  </a:lnTo>
                  <a:lnTo>
                    <a:pt x="352" y="446"/>
                  </a:lnTo>
                  <a:lnTo>
                    <a:pt x="352" y="448"/>
                  </a:lnTo>
                  <a:lnTo>
                    <a:pt x="350" y="452"/>
                  </a:lnTo>
                  <a:lnTo>
                    <a:pt x="348" y="454"/>
                  </a:lnTo>
                  <a:lnTo>
                    <a:pt x="348" y="456"/>
                  </a:lnTo>
                  <a:lnTo>
                    <a:pt x="348" y="458"/>
                  </a:lnTo>
                  <a:lnTo>
                    <a:pt x="348" y="458"/>
                  </a:lnTo>
                  <a:lnTo>
                    <a:pt x="348" y="460"/>
                  </a:lnTo>
                  <a:lnTo>
                    <a:pt x="348" y="460"/>
                  </a:lnTo>
                  <a:lnTo>
                    <a:pt x="348" y="462"/>
                  </a:lnTo>
                  <a:lnTo>
                    <a:pt x="348" y="462"/>
                  </a:lnTo>
                  <a:lnTo>
                    <a:pt x="350" y="464"/>
                  </a:lnTo>
                  <a:lnTo>
                    <a:pt x="352" y="466"/>
                  </a:lnTo>
                  <a:lnTo>
                    <a:pt x="354" y="468"/>
                  </a:lnTo>
                  <a:lnTo>
                    <a:pt x="356" y="470"/>
                  </a:lnTo>
                  <a:lnTo>
                    <a:pt x="358" y="470"/>
                  </a:lnTo>
                  <a:lnTo>
                    <a:pt x="362" y="474"/>
                  </a:lnTo>
                  <a:lnTo>
                    <a:pt x="364" y="476"/>
                  </a:lnTo>
                  <a:lnTo>
                    <a:pt x="368" y="478"/>
                  </a:lnTo>
                  <a:lnTo>
                    <a:pt x="372" y="478"/>
                  </a:lnTo>
                  <a:lnTo>
                    <a:pt x="376" y="480"/>
                  </a:lnTo>
                  <a:lnTo>
                    <a:pt x="382" y="482"/>
                  </a:lnTo>
                  <a:lnTo>
                    <a:pt x="386" y="484"/>
                  </a:lnTo>
                  <a:lnTo>
                    <a:pt x="392" y="486"/>
                  </a:lnTo>
                  <a:lnTo>
                    <a:pt x="402" y="488"/>
                  </a:lnTo>
                  <a:lnTo>
                    <a:pt x="406" y="490"/>
                  </a:lnTo>
                  <a:lnTo>
                    <a:pt x="410" y="492"/>
                  </a:lnTo>
                  <a:lnTo>
                    <a:pt x="416" y="492"/>
                  </a:lnTo>
                  <a:lnTo>
                    <a:pt x="422" y="494"/>
                  </a:lnTo>
                  <a:lnTo>
                    <a:pt x="424" y="494"/>
                  </a:lnTo>
                  <a:lnTo>
                    <a:pt x="426" y="494"/>
                  </a:lnTo>
                  <a:lnTo>
                    <a:pt x="428" y="494"/>
                  </a:lnTo>
                  <a:lnTo>
                    <a:pt x="430" y="494"/>
                  </a:lnTo>
                  <a:lnTo>
                    <a:pt x="430" y="494"/>
                  </a:lnTo>
                  <a:lnTo>
                    <a:pt x="432" y="494"/>
                  </a:lnTo>
                  <a:lnTo>
                    <a:pt x="436" y="492"/>
                  </a:lnTo>
                  <a:lnTo>
                    <a:pt x="438" y="492"/>
                  </a:lnTo>
                  <a:lnTo>
                    <a:pt x="442" y="490"/>
                  </a:lnTo>
                  <a:lnTo>
                    <a:pt x="448" y="486"/>
                  </a:lnTo>
                  <a:lnTo>
                    <a:pt x="454" y="484"/>
                  </a:lnTo>
                  <a:lnTo>
                    <a:pt x="460" y="482"/>
                  </a:lnTo>
                  <a:lnTo>
                    <a:pt x="464" y="480"/>
                  </a:lnTo>
                  <a:lnTo>
                    <a:pt x="470" y="478"/>
                  </a:lnTo>
                  <a:lnTo>
                    <a:pt x="476" y="476"/>
                  </a:lnTo>
                  <a:lnTo>
                    <a:pt x="482" y="472"/>
                  </a:lnTo>
                  <a:lnTo>
                    <a:pt x="486" y="472"/>
                  </a:lnTo>
                  <a:lnTo>
                    <a:pt x="488" y="470"/>
                  </a:lnTo>
                  <a:lnTo>
                    <a:pt x="490" y="468"/>
                  </a:lnTo>
                  <a:lnTo>
                    <a:pt x="492" y="466"/>
                  </a:lnTo>
                  <a:lnTo>
                    <a:pt x="494" y="466"/>
                  </a:lnTo>
                  <a:lnTo>
                    <a:pt x="496" y="464"/>
                  </a:lnTo>
                  <a:lnTo>
                    <a:pt x="498" y="462"/>
                  </a:lnTo>
                  <a:lnTo>
                    <a:pt x="498" y="460"/>
                  </a:lnTo>
                  <a:lnTo>
                    <a:pt x="500" y="458"/>
                  </a:lnTo>
                  <a:lnTo>
                    <a:pt x="500" y="456"/>
                  </a:lnTo>
                  <a:lnTo>
                    <a:pt x="500" y="452"/>
                  </a:lnTo>
                  <a:lnTo>
                    <a:pt x="502" y="448"/>
                  </a:lnTo>
                  <a:lnTo>
                    <a:pt x="504" y="444"/>
                  </a:lnTo>
                  <a:lnTo>
                    <a:pt x="504" y="438"/>
                  </a:lnTo>
                  <a:lnTo>
                    <a:pt x="506" y="436"/>
                  </a:lnTo>
                  <a:lnTo>
                    <a:pt x="506" y="436"/>
                  </a:lnTo>
                  <a:lnTo>
                    <a:pt x="506" y="434"/>
                  </a:lnTo>
                  <a:lnTo>
                    <a:pt x="508" y="432"/>
                  </a:lnTo>
                  <a:lnTo>
                    <a:pt x="508" y="432"/>
                  </a:lnTo>
                  <a:lnTo>
                    <a:pt x="510" y="430"/>
                  </a:lnTo>
                  <a:lnTo>
                    <a:pt x="512" y="428"/>
                  </a:lnTo>
                  <a:lnTo>
                    <a:pt x="514" y="426"/>
                  </a:lnTo>
                  <a:lnTo>
                    <a:pt x="516" y="424"/>
                  </a:lnTo>
                  <a:lnTo>
                    <a:pt x="520" y="422"/>
                  </a:lnTo>
                  <a:lnTo>
                    <a:pt x="522" y="420"/>
                  </a:lnTo>
                  <a:lnTo>
                    <a:pt x="524" y="418"/>
                  </a:lnTo>
                  <a:lnTo>
                    <a:pt x="526" y="418"/>
                  </a:lnTo>
                  <a:lnTo>
                    <a:pt x="526" y="416"/>
                  </a:lnTo>
                  <a:lnTo>
                    <a:pt x="528" y="416"/>
                  </a:lnTo>
                  <a:lnTo>
                    <a:pt x="528" y="414"/>
                  </a:lnTo>
                  <a:lnTo>
                    <a:pt x="530" y="412"/>
                  </a:lnTo>
                  <a:lnTo>
                    <a:pt x="532" y="408"/>
                  </a:lnTo>
                  <a:lnTo>
                    <a:pt x="532" y="404"/>
                  </a:lnTo>
                  <a:lnTo>
                    <a:pt x="534" y="400"/>
                  </a:lnTo>
                  <a:lnTo>
                    <a:pt x="536" y="396"/>
                  </a:lnTo>
                  <a:lnTo>
                    <a:pt x="538" y="394"/>
                  </a:lnTo>
                  <a:lnTo>
                    <a:pt x="538" y="392"/>
                  </a:lnTo>
                  <a:lnTo>
                    <a:pt x="540" y="390"/>
                  </a:lnTo>
                  <a:lnTo>
                    <a:pt x="540" y="390"/>
                  </a:lnTo>
                  <a:lnTo>
                    <a:pt x="542" y="388"/>
                  </a:lnTo>
                  <a:lnTo>
                    <a:pt x="544" y="386"/>
                  </a:lnTo>
                  <a:lnTo>
                    <a:pt x="548" y="382"/>
                  </a:lnTo>
                  <a:lnTo>
                    <a:pt x="550" y="380"/>
                  </a:lnTo>
                  <a:lnTo>
                    <a:pt x="558" y="374"/>
                  </a:lnTo>
                  <a:lnTo>
                    <a:pt x="560" y="370"/>
                  </a:lnTo>
                  <a:lnTo>
                    <a:pt x="564" y="368"/>
                  </a:lnTo>
                  <a:lnTo>
                    <a:pt x="564" y="366"/>
                  </a:lnTo>
                  <a:lnTo>
                    <a:pt x="568" y="364"/>
                  </a:lnTo>
                  <a:lnTo>
                    <a:pt x="570" y="360"/>
                  </a:lnTo>
                  <a:lnTo>
                    <a:pt x="570" y="358"/>
                  </a:lnTo>
                  <a:lnTo>
                    <a:pt x="570" y="358"/>
                  </a:lnTo>
                  <a:lnTo>
                    <a:pt x="572" y="356"/>
                  </a:lnTo>
                  <a:lnTo>
                    <a:pt x="572" y="354"/>
                  </a:lnTo>
                  <a:lnTo>
                    <a:pt x="572" y="352"/>
                  </a:lnTo>
                  <a:lnTo>
                    <a:pt x="572" y="348"/>
                  </a:lnTo>
                  <a:lnTo>
                    <a:pt x="572" y="344"/>
                  </a:lnTo>
                  <a:lnTo>
                    <a:pt x="572" y="338"/>
                  </a:lnTo>
                  <a:lnTo>
                    <a:pt x="570" y="326"/>
                  </a:lnTo>
                  <a:lnTo>
                    <a:pt x="570" y="322"/>
                  </a:lnTo>
                  <a:lnTo>
                    <a:pt x="570" y="320"/>
                  </a:lnTo>
                  <a:lnTo>
                    <a:pt x="570" y="318"/>
                  </a:lnTo>
                  <a:lnTo>
                    <a:pt x="570" y="314"/>
                  </a:lnTo>
                  <a:lnTo>
                    <a:pt x="572" y="312"/>
                  </a:lnTo>
                  <a:lnTo>
                    <a:pt x="572" y="306"/>
                  </a:lnTo>
                  <a:lnTo>
                    <a:pt x="576" y="292"/>
                  </a:lnTo>
                  <a:lnTo>
                    <a:pt x="576" y="284"/>
                  </a:lnTo>
                  <a:lnTo>
                    <a:pt x="578" y="276"/>
                  </a:lnTo>
                  <a:lnTo>
                    <a:pt x="578" y="270"/>
                  </a:lnTo>
                  <a:lnTo>
                    <a:pt x="580" y="268"/>
                  </a:lnTo>
                  <a:lnTo>
                    <a:pt x="580" y="264"/>
                  </a:lnTo>
                  <a:lnTo>
                    <a:pt x="580" y="262"/>
                  </a:lnTo>
                  <a:lnTo>
                    <a:pt x="580" y="258"/>
                  </a:lnTo>
                  <a:lnTo>
                    <a:pt x="578" y="254"/>
                  </a:lnTo>
                  <a:lnTo>
                    <a:pt x="578" y="254"/>
                  </a:lnTo>
                  <a:lnTo>
                    <a:pt x="578" y="252"/>
                  </a:lnTo>
                  <a:lnTo>
                    <a:pt x="578" y="250"/>
                  </a:lnTo>
                  <a:lnTo>
                    <a:pt x="576" y="250"/>
                  </a:lnTo>
                  <a:lnTo>
                    <a:pt x="574" y="246"/>
                  </a:lnTo>
                  <a:lnTo>
                    <a:pt x="572" y="244"/>
                  </a:lnTo>
                  <a:lnTo>
                    <a:pt x="570" y="240"/>
                  </a:lnTo>
                  <a:lnTo>
                    <a:pt x="566" y="236"/>
                  </a:lnTo>
                  <a:lnTo>
                    <a:pt x="564" y="234"/>
                  </a:lnTo>
                  <a:lnTo>
                    <a:pt x="562" y="230"/>
                  </a:lnTo>
                  <a:lnTo>
                    <a:pt x="562" y="230"/>
                  </a:lnTo>
                  <a:lnTo>
                    <a:pt x="560" y="228"/>
                  </a:lnTo>
                  <a:lnTo>
                    <a:pt x="560" y="226"/>
                  </a:lnTo>
                  <a:lnTo>
                    <a:pt x="560" y="226"/>
                  </a:lnTo>
                  <a:lnTo>
                    <a:pt x="558" y="222"/>
                  </a:lnTo>
                  <a:lnTo>
                    <a:pt x="556" y="214"/>
                  </a:lnTo>
                  <a:lnTo>
                    <a:pt x="556" y="210"/>
                  </a:lnTo>
                  <a:lnTo>
                    <a:pt x="554" y="206"/>
                  </a:lnTo>
                  <a:lnTo>
                    <a:pt x="554" y="204"/>
                  </a:lnTo>
                  <a:lnTo>
                    <a:pt x="554" y="204"/>
                  </a:lnTo>
                  <a:lnTo>
                    <a:pt x="552" y="202"/>
                  </a:lnTo>
                  <a:lnTo>
                    <a:pt x="552" y="200"/>
                  </a:lnTo>
                  <a:lnTo>
                    <a:pt x="550" y="200"/>
                  </a:lnTo>
                  <a:lnTo>
                    <a:pt x="550" y="200"/>
                  </a:lnTo>
                  <a:lnTo>
                    <a:pt x="550" y="198"/>
                  </a:lnTo>
                  <a:lnTo>
                    <a:pt x="548" y="198"/>
                  </a:lnTo>
                  <a:lnTo>
                    <a:pt x="546" y="198"/>
                  </a:lnTo>
                  <a:lnTo>
                    <a:pt x="542" y="196"/>
                  </a:lnTo>
                  <a:lnTo>
                    <a:pt x="540" y="196"/>
                  </a:lnTo>
                  <a:lnTo>
                    <a:pt x="536" y="194"/>
                  </a:lnTo>
                  <a:lnTo>
                    <a:pt x="536" y="194"/>
                  </a:lnTo>
                  <a:lnTo>
                    <a:pt x="534" y="194"/>
                  </a:lnTo>
                  <a:lnTo>
                    <a:pt x="534" y="192"/>
                  </a:lnTo>
                  <a:lnTo>
                    <a:pt x="532" y="192"/>
                  </a:lnTo>
                  <a:lnTo>
                    <a:pt x="532" y="190"/>
                  </a:lnTo>
                  <a:lnTo>
                    <a:pt x="532" y="190"/>
                  </a:lnTo>
                  <a:lnTo>
                    <a:pt x="532" y="188"/>
                  </a:lnTo>
                  <a:lnTo>
                    <a:pt x="530" y="186"/>
                  </a:lnTo>
                  <a:lnTo>
                    <a:pt x="530" y="182"/>
                  </a:lnTo>
                  <a:lnTo>
                    <a:pt x="530" y="178"/>
                  </a:lnTo>
                  <a:lnTo>
                    <a:pt x="530" y="174"/>
                  </a:lnTo>
                  <a:lnTo>
                    <a:pt x="530" y="172"/>
                  </a:lnTo>
                  <a:lnTo>
                    <a:pt x="530" y="170"/>
                  </a:lnTo>
                  <a:lnTo>
                    <a:pt x="530" y="168"/>
                  </a:lnTo>
                  <a:lnTo>
                    <a:pt x="528" y="166"/>
                  </a:lnTo>
                  <a:lnTo>
                    <a:pt x="528" y="166"/>
                  </a:lnTo>
                  <a:lnTo>
                    <a:pt x="526" y="164"/>
                  </a:lnTo>
                  <a:lnTo>
                    <a:pt x="526" y="162"/>
                  </a:lnTo>
                  <a:lnTo>
                    <a:pt x="524" y="162"/>
                  </a:lnTo>
                  <a:lnTo>
                    <a:pt x="522" y="162"/>
                  </a:lnTo>
                  <a:lnTo>
                    <a:pt x="520" y="160"/>
                  </a:lnTo>
                  <a:lnTo>
                    <a:pt x="518" y="160"/>
                  </a:lnTo>
                  <a:lnTo>
                    <a:pt x="514" y="158"/>
                  </a:lnTo>
                  <a:lnTo>
                    <a:pt x="508" y="156"/>
                  </a:lnTo>
                  <a:lnTo>
                    <a:pt x="506" y="156"/>
                  </a:lnTo>
                  <a:lnTo>
                    <a:pt x="504" y="154"/>
                  </a:lnTo>
                  <a:lnTo>
                    <a:pt x="502" y="154"/>
                  </a:lnTo>
                  <a:lnTo>
                    <a:pt x="500" y="152"/>
                  </a:lnTo>
                  <a:lnTo>
                    <a:pt x="500" y="152"/>
                  </a:lnTo>
                  <a:lnTo>
                    <a:pt x="498" y="150"/>
                  </a:lnTo>
                  <a:lnTo>
                    <a:pt x="498" y="148"/>
                  </a:lnTo>
                  <a:lnTo>
                    <a:pt x="498" y="146"/>
                  </a:lnTo>
                  <a:lnTo>
                    <a:pt x="498" y="146"/>
                  </a:lnTo>
                  <a:lnTo>
                    <a:pt x="496" y="144"/>
                  </a:lnTo>
                  <a:lnTo>
                    <a:pt x="496" y="140"/>
                  </a:lnTo>
                  <a:lnTo>
                    <a:pt x="496" y="138"/>
                  </a:lnTo>
                  <a:lnTo>
                    <a:pt x="496" y="134"/>
                  </a:lnTo>
                  <a:lnTo>
                    <a:pt x="498" y="124"/>
                  </a:lnTo>
                  <a:lnTo>
                    <a:pt x="498" y="120"/>
                  </a:lnTo>
                  <a:lnTo>
                    <a:pt x="498" y="118"/>
                  </a:lnTo>
                  <a:lnTo>
                    <a:pt x="498" y="116"/>
                  </a:lnTo>
                  <a:lnTo>
                    <a:pt x="496" y="112"/>
                  </a:lnTo>
                  <a:lnTo>
                    <a:pt x="496" y="108"/>
                  </a:lnTo>
                  <a:lnTo>
                    <a:pt x="494" y="102"/>
                  </a:lnTo>
                  <a:lnTo>
                    <a:pt x="494" y="98"/>
                  </a:lnTo>
                  <a:lnTo>
                    <a:pt x="492" y="92"/>
                  </a:lnTo>
                  <a:lnTo>
                    <a:pt x="490" y="88"/>
                  </a:lnTo>
                  <a:lnTo>
                    <a:pt x="490" y="84"/>
                  </a:lnTo>
                  <a:lnTo>
                    <a:pt x="488" y="82"/>
                  </a:lnTo>
                  <a:lnTo>
                    <a:pt x="488" y="80"/>
                  </a:lnTo>
                  <a:lnTo>
                    <a:pt x="486" y="78"/>
                  </a:lnTo>
                  <a:lnTo>
                    <a:pt x="486" y="78"/>
                  </a:lnTo>
                  <a:lnTo>
                    <a:pt x="484" y="74"/>
                  </a:lnTo>
                  <a:lnTo>
                    <a:pt x="482" y="72"/>
                  </a:lnTo>
                  <a:lnTo>
                    <a:pt x="478" y="70"/>
                  </a:lnTo>
                  <a:lnTo>
                    <a:pt x="476" y="68"/>
                  </a:lnTo>
                  <a:lnTo>
                    <a:pt x="474" y="64"/>
                  </a:lnTo>
                  <a:lnTo>
                    <a:pt x="472" y="62"/>
                  </a:lnTo>
                  <a:lnTo>
                    <a:pt x="470" y="60"/>
                  </a:lnTo>
                  <a:lnTo>
                    <a:pt x="470" y="60"/>
                  </a:lnTo>
                  <a:lnTo>
                    <a:pt x="468" y="56"/>
                  </a:lnTo>
                  <a:lnTo>
                    <a:pt x="466" y="54"/>
                  </a:lnTo>
                  <a:lnTo>
                    <a:pt x="464" y="50"/>
                  </a:lnTo>
                  <a:lnTo>
                    <a:pt x="464" y="46"/>
                  </a:lnTo>
                  <a:lnTo>
                    <a:pt x="462" y="42"/>
                  </a:lnTo>
                  <a:lnTo>
                    <a:pt x="460" y="38"/>
                  </a:lnTo>
                  <a:lnTo>
                    <a:pt x="460" y="36"/>
                  </a:lnTo>
                  <a:lnTo>
                    <a:pt x="460" y="34"/>
                  </a:lnTo>
                  <a:lnTo>
                    <a:pt x="460" y="34"/>
                  </a:lnTo>
                  <a:lnTo>
                    <a:pt x="460" y="32"/>
                  </a:lnTo>
                  <a:lnTo>
                    <a:pt x="460" y="32"/>
                  </a:lnTo>
                  <a:lnTo>
                    <a:pt x="460" y="30"/>
                  </a:lnTo>
                  <a:lnTo>
                    <a:pt x="460" y="28"/>
                  </a:lnTo>
                  <a:lnTo>
                    <a:pt x="462" y="26"/>
                  </a:lnTo>
                  <a:lnTo>
                    <a:pt x="464" y="24"/>
                  </a:lnTo>
                  <a:lnTo>
                    <a:pt x="466" y="22"/>
                  </a:lnTo>
                  <a:lnTo>
                    <a:pt x="466" y="20"/>
                  </a:lnTo>
                  <a:lnTo>
                    <a:pt x="466" y="20"/>
                  </a:lnTo>
                  <a:lnTo>
                    <a:pt x="468" y="18"/>
                  </a:lnTo>
                  <a:lnTo>
                    <a:pt x="468" y="18"/>
                  </a:lnTo>
                  <a:lnTo>
                    <a:pt x="468" y="16"/>
                  </a:lnTo>
                  <a:lnTo>
                    <a:pt x="466" y="16"/>
                  </a:lnTo>
                  <a:lnTo>
                    <a:pt x="466" y="14"/>
                  </a:lnTo>
                  <a:lnTo>
                    <a:pt x="466" y="12"/>
                  </a:lnTo>
                  <a:lnTo>
                    <a:pt x="466" y="12"/>
                  </a:lnTo>
                  <a:lnTo>
                    <a:pt x="464" y="8"/>
                  </a:lnTo>
                  <a:lnTo>
                    <a:pt x="462" y="6"/>
                  </a:lnTo>
                  <a:lnTo>
                    <a:pt x="460" y="4"/>
                  </a:lnTo>
                  <a:lnTo>
                    <a:pt x="460" y="4"/>
                  </a:lnTo>
                  <a:lnTo>
                    <a:pt x="458" y="2"/>
                  </a:lnTo>
                  <a:lnTo>
                    <a:pt x="456" y="0"/>
                  </a:lnTo>
                  <a:lnTo>
                    <a:pt x="456" y="0"/>
                  </a:lnTo>
                  <a:lnTo>
                    <a:pt x="454" y="0"/>
                  </a:lnTo>
                  <a:lnTo>
                    <a:pt x="454" y="0"/>
                  </a:lnTo>
                  <a:lnTo>
                    <a:pt x="452" y="0"/>
                  </a:lnTo>
                  <a:lnTo>
                    <a:pt x="452" y="0"/>
                  </a:lnTo>
                  <a:lnTo>
                    <a:pt x="450" y="0"/>
                  </a:lnTo>
                  <a:lnTo>
                    <a:pt x="450" y="0"/>
                  </a:lnTo>
                  <a:lnTo>
                    <a:pt x="448" y="2"/>
                  </a:lnTo>
                  <a:lnTo>
                    <a:pt x="448" y="2"/>
                  </a:lnTo>
                  <a:lnTo>
                    <a:pt x="448" y="4"/>
                  </a:lnTo>
                  <a:lnTo>
                    <a:pt x="446" y="6"/>
                  </a:lnTo>
                  <a:lnTo>
                    <a:pt x="444" y="12"/>
                  </a:lnTo>
                  <a:lnTo>
                    <a:pt x="444" y="14"/>
                  </a:lnTo>
                  <a:lnTo>
                    <a:pt x="442" y="16"/>
                  </a:lnTo>
                  <a:lnTo>
                    <a:pt x="442" y="16"/>
                  </a:lnTo>
                  <a:lnTo>
                    <a:pt x="442" y="18"/>
                  </a:lnTo>
                  <a:lnTo>
                    <a:pt x="440" y="20"/>
                  </a:lnTo>
                  <a:lnTo>
                    <a:pt x="438" y="22"/>
                  </a:lnTo>
                  <a:lnTo>
                    <a:pt x="436" y="24"/>
                  </a:lnTo>
                  <a:lnTo>
                    <a:pt x="434" y="26"/>
                  </a:lnTo>
                  <a:lnTo>
                    <a:pt x="434" y="26"/>
                  </a:lnTo>
                  <a:lnTo>
                    <a:pt x="434" y="28"/>
                  </a:lnTo>
                  <a:lnTo>
                    <a:pt x="432" y="30"/>
                  </a:lnTo>
                  <a:lnTo>
                    <a:pt x="432" y="30"/>
                  </a:lnTo>
                  <a:lnTo>
                    <a:pt x="432" y="34"/>
                  </a:lnTo>
                  <a:lnTo>
                    <a:pt x="432" y="38"/>
                  </a:lnTo>
                  <a:lnTo>
                    <a:pt x="432" y="42"/>
                  </a:lnTo>
                  <a:lnTo>
                    <a:pt x="432" y="46"/>
                  </a:lnTo>
                  <a:lnTo>
                    <a:pt x="432" y="50"/>
                  </a:lnTo>
                  <a:lnTo>
                    <a:pt x="434" y="58"/>
                  </a:lnTo>
                  <a:lnTo>
                    <a:pt x="434" y="66"/>
                  </a:lnTo>
                  <a:lnTo>
                    <a:pt x="434" y="70"/>
                  </a:lnTo>
                  <a:lnTo>
                    <a:pt x="436" y="74"/>
                  </a:lnTo>
                  <a:lnTo>
                    <a:pt x="436" y="78"/>
                  </a:lnTo>
                  <a:lnTo>
                    <a:pt x="436" y="82"/>
                  </a:lnTo>
                  <a:lnTo>
                    <a:pt x="436" y="86"/>
                  </a:lnTo>
                  <a:lnTo>
                    <a:pt x="434" y="88"/>
                  </a:lnTo>
                  <a:lnTo>
                    <a:pt x="434" y="90"/>
                  </a:lnTo>
                  <a:lnTo>
                    <a:pt x="432" y="92"/>
                  </a:lnTo>
                  <a:lnTo>
                    <a:pt x="432" y="94"/>
                  </a:lnTo>
                  <a:lnTo>
                    <a:pt x="430" y="96"/>
                  </a:lnTo>
                  <a:lnTo>
                    <a:pt x="428" y="100"/>
                  </a:lnTo>
                  <a:lnTo>
                    <a:pt x="426" y="102"/>
                  </a:lnTo>
                  <a:lnTo>
                    <a:pt x="426" y="104"/>
                  </a:lnTo>
                  <a:lnTo>
                    <a:pt x="426" y="104"/>
                  </a:lnTo>
                  <a:lnTo>
                    <a:pt x="424" y="106"/>
                  </a:lnTo>
                  <a:lnTo>
                    <a:pt x="424" y="110"/>
                  </a:lnTo>
                  <a:lnTo>
                    <a:pt x="422" y="110"/>
                  </a:lnTo>
                  <a:lnTo>
                    <a:pt x="422" y="112"/>
                  </a:lnTo>
                  <a:lnTo>
                    <a:pt x="422" y="112"/>
                  </a:lnTo>
                  <a:lnTo>
                    <a:pt x="420" y="114"/>
                  </a:lnTo>
                  <a:lnTo>
                    <a:pt x="420" y="114"/>
                  </a:lnTo>
                  <a:lnTo>
                    <a:pt x="420" y="114"/>
                  </a:lnTo>
                  <a:lnTo>
                    <a:pt x="416" y="114"/>
                  </a:lnTo>
                  <a:lnTo>
                    <a:pt x="414" y="116"/>
                  </a:lnTo>
                  <a:lnTo>
                    <a:pt x="412" y="116"/>
                  </a:lnTo>
                  <a:lnTo>
                    <a:pt x="410" y="116"/>
                  </a:lnTo>
                  <a:lnTo>
                    <a:pt x="406" y="114"/>
                  </a:lnTo>
                  <a:lnTo>
                    <a:pt x="404" y="114"/>
                  </a:lnTo>
                  <a:lnTo>
                    <a:pt x="402" y="114"/>
                  </a:lnTo>
                  <a:lnTo>
                    <a:pt x="402" y="114"/>
                  </a:lnTo>
                  <a:lnTo>
                    <a:pt x="402" y="112"/>
                  </a:lnTo>
                  <a:lnTo>
                    <a:pt x="400" y="112"/>
                  </a:lnTo>
                  <a:lnTo>
                    <a:pt x="398" y="110"/>
                  </a:lnTo>
                  <a:lnTo>
                    <a:pt x="396" y="106"/>
                  </a:lnTo>
                  <a:lnTo>
                    <a:pt x="392" y="102"/>
                  </a:lnTo>
                  <a:lnTo>
                    <a:pt x="390" y="102"/>
                  </a:lnTo>
                  <a:lnTo>
                    <a:pt x="388" y="100"/>
                  </a:lnTo>
                  <a:lnTo>
                    <a:pt x="386" y="98"/>
                  </a:lnTo>
                  <a:lnTo>
                    <a:pt x="384" y="98"/>
                  </a:lnTo>
                  <a:lnTo>
                    <a:pt x="378" y="96"/>
                  </a:lnTo>
                  <a:lnTo>
                    <a:pt x="374" y="94"/>
                  </a:lnTo>
                  <a:lnTo>
                    <a:pt x="370" y="94"/>
                  </a:lnTo>
                  <a:lnTo>
                    <a:pt x="368" y="92"/>
                  </a:lnTo>
                  <a:lnTo>
                    <a:pt x="368" y="92"/>
                  </a:lnTo>
                  <a:lnTo>
                    <a:pt x="366" y="90"/>
                  </a:lnTo>
                  <a:lnTo>
                    <a:pt x="362" y="86"/>
                  </a:lnTo>
                  <a:lnTo>
                    <a:pt x="360" y="84"/>
                  </a:lnTo>
                  <a:lnTo>
                    <a:pt x="358" y="82"/>
                  </a:lnTo>
                  <a:lnTo>
                    <a:pt x="356" y="80"/>
                  </a:lnTo>
                  <a:lnTo>
                    <a:pt x="356" y="80"/>
                  </a:lnTo>
                  <a:lnTo>
                    <a:pt x="354" y="80"/>
                  </a:lnTo>
                  <a:lnTo>
                    <a:pt x="350" y="78"/>
                  </a:lnTo>
                  <a:lnTo>
                    <a:pt x="348" y="78"/>
                  </a:lnTo>
                  <a:lnTo>
                    <a:pt x="346" y="78"/>
                  </a:lnTo>
                  <a:lnTo>
                    <a:pt x="346" y="76"/>
                  </a:lnTo>
                  <a:lnTo>
                    <a:pt x="346" y="76"/>
                  </a:lnTo>
                  <a:lnTo>
                    <a:pt x="344" y="76"/>
                  </a:lnTo>
                  <a:lnTo>
                    <a:pt x="344" y="76"/>
                  </a:lnTo>
                  <a:lnTo>
                    <a:pt x="344" y="74"/>
                  </a:lnTo>
                  <a:lnTo>
                    <a:pt x="344" y="74"/>
                  </a:lnTo>
                  <a:lnTo>
                    <a:pt x="346" y="72"/>
                  </a:lnTo>
                  <a:lnTo>
                    <a:pt x="346" y="70"/>
                  </a:lnTo>
                  <a:lnTo>
                    <a:pt x="348" y="68"/>
                  </a:lnTo>
                  <a:lnTo>
                    <a:pt x="350" y="64"/>
                  </a:lnTo>
                  <a:lnTo>
                    <a:pt x="350" y="62"/>
                  </a:lnTo>
                  <a:lnTo>
                    <a:pt x="352" y="60"/>
                  </a:lnTo>
                  <a:lnTo>
                    <a:pt x="352" y="60"/>
                  </a:lnTo>
                  <a:lnTo>
                    <a:pt x="352" y="58"/>
                  </a:lnTo>
                  <a:lnTo>
                    <a:pt x="352" y="54"/>
                  </a:lnTo>
                  <a:lnTo>
                    <a:pt x="354" y="52"/>
                  </a:lnTo>
                  <a:lnTo>
                    <a:pt x="354" y="50"/>
                  </a:lnTo>
                  <a:lnTo>
                    <a:pt x="354" y="50"/>
                  </a:lnTo>
                  <a:lnTo>
                    <a:pt x="356" y="48"/>
                  </a:lnTo>
                  <a:lnTo>
                    <a:pt x="356" y="48"/>
                  </a:lnTo>
                  <a:lnTo>
                    <a:pt x="356" y="48"/>
                  </a:lnTo>
                  <a:lnTo>
                    <a:pt x="360" y="46"/>
                  </a:lnTo>
                  <a:lnTo>
                    <a:pt x="362" y="46"/>
                  </a:lnTo>
                  <a:lnTo>
                    <a:pt x="364" y="46"/>
                  </a:lnTo>
                  <a:lnTo>
                    <a:pt x="364" y="44"/>
                  </a:lnTo>
                  <a:lnTo>
                    <a:pt x="366" y="42"/>
                  </a:lnTo>
                  <a:lnTo>
                    <a:pt x="366" y="40"/>
                  </a:lnTo>
                  <a:lnTo>
                    <a:pt x="368" y="38"/>
                  </a:lnTo>
                  <a:lnTo>
                    <a:pt x="370" y="36"/>
                  </a:lnTo>
                  <a:lnTo>
                    <a:pt x="370" y="34"/>
                  </a:lnTo>
                  <a:lnTo>
                    <a:pt x="370" y="32"/>
                  </a:lnTo>
                  <a:lnTo>
                    <a:pt x="370" y="30"/>
                  </a:lnTo>
                  <a:lnTo>
                    <a:pt x="370" y="30"/>
                  </a:lnTo>
                  <a:lnTo>
                    <a:pt x="370" y="28"/>
                  </a:lnTo>
                  <a:lnTo>
                    <a:pt x="370" y="28"/>
                  </a:lnTo>
                  <a:lnTo>
                    <a:pt x="370" y="26"/>
                  </a:lnTo>
                  <a:lnTo>
                    <a:pt x="370" y="26"/>
                  </a:lnTo>
                  <a:lnTo>
                    <a:pt x="368" y="26"/>
                  </a:lnTo>
                  <a:lnTo>
                    <a:pt x="368" y="24"/>
                  </a:lnTo>
                  <a:lnTo>
                    <a:pt x="366" y="24"/>
                  </a:lnTo>
                  <a:lnTo>
                    <a:pt x="366" y="24"/>
                  </a:lnTo>
                  <a:lnTo>
                    <a:pt x="364" y="24"/>
                  </a:lnTo>
                  <a:lnTo>
                    <a:pt x="362" y="24"/>
                  </a:lnTo>
                  <a:lnTo>
                    <a:pt x="358" y="24"/>
                  </a:lnTo>
                  <a:lnTo>
                    <a:pt x="354" y="24"/>
                  </a:lnTo>
                  <a:lnTo>
                    <a:pt x="352" y="24"/>
                  </a:lnTo>
                  <a:lnTo>
                    <a:pt x="350" y="24"/>
                  </a:lnTo>
                  <a:lnTo>
                    <a:pt x="348" y="24"/>
                  </a:lnTo>
                  <a:lnTo>
                    <a:pt x="346" y="22"/>
                  </a:lnTo>
                  <a:lnTo>
                    <a:pt x="340" y="22"/>
                  </a:lnTo>
                  <a:lnTo>
                    <a:pt x="336" y="22"/>
                  </a:lnTo>
                  <a:lnTo>
                    <a:pt x="332" y="22"/>
                  </a:lnTo>
                  <a:lnTo>
                    <a:pt x="332" y="22"/>
                  </a:lnTo>
                  <a:lnTo>
                    <a:pt x="330" y="22"/>
                  </a:lnTo>
                  <a:lnTo>
                    <a:pt x="328" y="20"/>
                  </a:lnTo>
                  <a:lnTo>
                    <a:pt x="326" y="20"/>
                  </a:lnTo>
                  <a:lnTo>
                    <a:pt x="324" y="18"/>
                  </a:lnTo>
                  <a:lnTo>
                    <a:pt x="320" y="16"/>
                  </a:lnTo>
                  <a:lnTo>
                    <a:pt x="318" y="14"/>
                  </a:lnTo>
                  <a:lnTo>
                    <a:pt x="314" y="12"/>
                  </a:lnTo>
                  <a:lnTo>
                    <a:pt x="312" y="12"/>
                  </a:lnTo>
                  <a:lnTo>
                    <a:pt x="310" y="10"/>
                  </a:lnTo>
                  <a:lnTo>
                    <a:pt x="304" y="8"/>
                  </a:lnTo>
                  <a:lnTo>
                    <a:pt x="302" y="8"/>
                  </a:lnTo>
                  <a:lnTo>
                    <a:pt x="298" y="8"/>
                  </a:lnTo>
                  <a:lnTo>
                    <a:pt x="294" y="6"/>
                  </a:lnTo>
                  <a:lnTo>
                    <a:pt x="294" y="6"/>
                  </a:lnTo>
                  <a:lnTo>
                    <a:pt x="292" y="6"/>
                  </a:lnTo>
                  <a:lnTo>
                    <a:pt x="290" y="6"/>
                  </a:lnTo>
                  <a:lnTo>
                    <a:pt x="290" y="8"/>
                  </a:lnTo>
                  <a:lnTo>
                    <a:pt x="288" y="8"/>
                  </a:lnTo>
                  <a:lnTo>
                    <a:pt x="288" y="8"/>
                  </a:lnTo>
                  <a:lnTo>
                    <a:pt x="286" y="8"/>
                  </a:lnTo>
                  <a:lnTo>
                    <a:pt x="286" y="10"/>
                  </a:lnTo>
                  <a:lnTo>
                    <a:pt x="286" y="10"/>
                  </a:lnTo>
                  <a:lnTo>
                    <a:pt x="286" y="10"/>
                  </a:lnTo>
                  <a:lnTo>
                    <a:pt x="286" y="12"/>
                  </a:lnTo>
                  <a:lnTo>
                    <a:pt x="286" y="12"/>
                  </a:lnTo>
                  <a:lnTo>
                    <a:pt x="286" y="14"/>
                  </a:lnTo>
                  <a:lnTo>
                    <a:pt x="286" y="14"/>
                  </a:lnTo>
                  <a:lnTo>
                    <a:pt x="286" y="14"/>
                  </a:lnTo>
                  <a:lnTo>
                    <a:pt x="286" y="16"/>
                  </a:lnTo>
                  <a:lnTo>
                    <a:pt x="288" y="16"/>
                  </a:lnTo>
                  <a:lnTo>
                    <a:pt x="288" y="16"/>
                  </a:lnTo>
                  <a:lnTo>
                    <a:pt x="290" y="18"/>
                  </a:lnTo>
                  <a:lnTo>
                    <a:pt x="294" y="18"/>
                  </a:lnTo>
                  <a:lnTo>
                    <a:pt x="294" y="18"/>
                  </a:lnTo>
                  <a:lnTo>
                    <a:pt x="296" y="18"/>
                  </a:lnTo>
                  <a:lnTo>
                    <a:pt x="296" y="2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2" name="Freeform 17">
              <a:extLst>
                <a:ext uri="{FF2B5EF4-FFF2-40B4-BE49-F238E27FC236}">
                  <a16:creationId xmlns:a16="http://schemas.microsoft.com/office/drawing/2014/main" id="{9A221373-2D20-E908-4525-D315283F2AF0}"/>
                </a:ext>
              </a:extLst>
            </p:cNvPr>
            <p:cNvSpPr>
              <a:spLocks/>
            </p:cNvSpPr>
            <p:nvPr/>
          </p:nvSpPr>
          <p:spPr bwMode="auto">
            <a:xfrm>
              <a:off x="5918100" y="7956648"/>
              <a:ext cx="830374" cy="701264"/>
            </a:xfrm>
            <a:custGeom>
              <a:avLst/>
              <a:gdLst>
                <a:gd name="T0" fmla="*/ 296 w 580"/>
                <a:gd name="T1" fmla="*/ 34 h 494"/>
                <a:gd name="T2" fmla="*/ 262 w 580"/>
                <a:gd name="T3" fmla="*/ 46 h 494"/>
                <a:gd name="T4" fmla="*/ 256 w 580"/>
                <a:gd name="T5" fmla="*/ 74 h 494"/>
                <a:gd name="T6" fmla="*/ 234 w 580"/>
                <a:gd name="T7" fmla="*/ 68 h 494"/>
                <a:gd name="T8" fmla="*/ 208 w 580"/>
                <a:gd name="T9" fmla="*/ 56 h 494"/>
                <a:gd name="T10" fmla="*/ 196 w 580"/>
                <a:gd name="T11" fmla="*/ 76 h 494"/>
                <a:gd name="T12" fmla="*/ 166 w 580"/>
                <a:gd name="T13" fmla="*/ 100 h 494"/>
                <a:gd name="T14" fmla="*/ 160 w 580"/>
                <a:gd name="T15" fmla="*/ 112 h 494"/>
                <a:gd name="T16" fmla="*/ 148 w 580"/>
                <a:gd name="T17" fmla="*/ 102 h 494"/>
                <a:gd name="T18" fmla="*/ 138 w 580"/>
                <a:gd name="T19" fmla="*/ 140 h 494"/>
                <a:gd name="T20" fmla="*/ 64 w 580"/>
                <a:gd name="T21" fmla="*/ 172 h 494"/>
                <a:gd name="T22" fmla="*/ 30 w 580"/>
                <a:gd name="T23" fmla="*/ 200 h 494"/>
                <a:gd name="T24" fmla="*/ 4 w 580"/>
                <a:gd name="T25" fmla="*/ 204 h 494"/>
                <a:gd name="T26" fmla="*/ 10 w 580"/>
                <a:gd name="T27" fmla="*/ 248 h 494"/>
                <a:gd name="T28" fmla="*/ 18 w 580"/>
                <a:gd name="T29" fmla="*/ 266 h 494"/>
                <a:gd name="T30" fmla="*/ 2 w 580"/>
                <a:gd name="T31" fmla="*/ 256 h 494"/>
                <a:gd name="T32" fmla="*/ 10 w 580"/>
                <a:gd name="T33" fmla="*/ 302 h 494"/>
                <a:gd name="T34" fmla="*/ 16 w 580"/>
                <a:gd name="T35" fmla="*/ 344 h 494"/>
                <a:gd name="T36" fmla="*/ 28 w 580"/>
                <a:gd name="T37" fmla="*/ 362 h 494"/>
                <a:gd name="T38" fmla="*/ 18 w 580"/>
                <a:gd name="T39" fmla="*/ 380 h 494"/>
                <a:gd name="T40" fmla="*/ 6 w 580"/>
                <a:gd name="T41" fmla="*/ 400 h 494"/>
                <a:gd name="T42" fmla="*/ 36 w 580"/>
                <a:gd name="T43" fmla="*/ 426 h 494"/>
                <a:gd name="T44" fmla="*/ 56 w 580"/>
                <a:gd name="T45" fmla="*/ 420 h 494"/>
                <a:gd name="T46" fmla="*/ 84 w 580"/>
                <a:gd name="T47" fmla="*/ 414 h 494"/>
                <a:gd name="T48" fmla="*/ 138 w 580"/>
                <a:gd name="T49" fmla="*/ 402 h 494"/>
                <a:gd name="T50" fmla="*/ 184 w 580"/>
                <a:gd name="T51" fmla="*/ 380 h 494"/>
                <a:gd name="T52" fmla="*/ 220 w 580"/>
                <a:gd name="T53" fmla="*/ 366 h 494"/>
                <a:gd name="T54" fmla="*/ 248 w 580"/>
                <a:gd name="T55" fmla="*/ 364 h 494"/>
                <a:gd name="T56" fmla="*/ 266 w 580"/>
                <a:gd name="T57" fmla="*/ 372 h 494"/>
                <a:gd name="T58" fmla="*/ 292 w 580"/>
                <a:gd name="T59" fmla="*/ 402 h 494"/>
                <a:gd name="T60" fmla="*/ 302 w 580"/>
                <a:gd name="T61" fmla="*/ 420 h 494"/>
                <a:gd name="T62" fmla="*/ 330 w 580"/>
                <a:gd name="T63" fmla="*/ 386 h 494"/>
                <a:gd name="T64" fmla="*/ 332 w 580"/>
                <a:gd name="T65" fmla="*/ 404 h 494"/>
                <a:gd name="T66" fmla="*/ 326 w 580"/>
                <a:gd name="T67" fmla="*/ 424 h 494"/>
                <a:gd name="T68" fmla="*/ 338 w 580"/>
                <a:gd name="T69" fmla="*/ 408 h 494"/>
                <a:gd name="T70" fmla="*/ 342 w 580"/>
                <a:gd name="T71" fmla="*/ 424 h 494"/>
                <a:gd name="T72" fmla="*/ 348 w 580"/>
                <a:gd name="T73" fmla="*/ 456 h 494"/>
                <a:gd name="T74" fmla="*/ 376 w 580"/>
                <a:gd name="T75" fmla="*/ 480 h 494"/>
                <a:gd name="T76" fmla="*/ 438 w 580"/>
                <a:gd name="T77" fmla="*/ 492 h 494"/>
                <a:gd name="T78" fmla="*/ 498 w 580"/>
                <a:gd name="T79" fmla="*/ 460 h 494"/>
                <a:gd name="T80" fmla="*/ 520 w 580"/>
                <a:gd name="T81" fmla="*/ 422 h 494"/>
                <a:gd name="T82" fmla="*/ 542 w 580"/>
                <a:gd name="T83" fmla="*/ 388 h 494"/>
                <a:gd name="T84" fmla="*/ 572 w 580"/>
                <a:gd name="T85" fmla="*/ 344 h 494"/>
                <a:gd name="T86" fmla="*/ 580 w 580"/>
                <a:gd name="T87" fmla="*/ 258 h 494"/>
                <a:gd name="T88" fmla="*/ 558 w 580"/>
                <a:gd name="T89" fmla="*/ 222 h 494"/>
                <a:gd name="T90" fmla="*/ 536 w 580"/>
                <a:gd name="T91" fmla="*/ 194 h 494"/>
                <a:gd name="T92" fmla="*/ 526 w 580"/>
                <a:gd name="T93" fmla="*/ 164 h 494"/>
                <a:gd name="T94" fmla="*/ 498 w 580"/>
                <a:gd name="T95" fmla="*/ 146 h 494"/>
                <a:gd name="T96" fmla="*/ 488 w 580"/>
                <a:gd name="T97" fmla="*/ 82 h 494"/>
                <a:gd name="T98" fmla="*/ 462 w 580"/>
                <a:gd name="T99" fmla="*/ 42 h 494"/>
                <a:gd name="T100" fmla="*/ 468 w 580"/>
                <a:gd name="T101" fmla="*/ 16 h 494"/>
                <a:gd name="T102" fmla="*/ 450 w 580"/>
                <a:gd name="T103" fmla="*/ 0 h 494"/>
                <a:gd name="T104" fmla="*/ 434 w 580"/>
                <a:gd name="T105" fmla="*/ 28 h 494"/>
                <a:gd name="T106" fmla="*/ 434 w 580"/>
                <a:gd name="T107" fmla="*/ 90 h 494"/>
                <a:gd name="T108" fmla="*/ 416 w 580"/>
                <a:gd name="T109" fmla="*/ 114 h 494"/>
                <a:gd name="T110" fmla="*/ 384 w 580"/>
                <a:gd name="T111" fmla="*/ 98 h 494"/>
                <a:gd name="T112" fmla="*/ 346 w 580"/>
                <a:gd name="T113" fmla="*/ 76 h 494"/>
                <a:gd name="T114" fmla="*/ 354 w 580"/>
                <a:gd name="T115" fmla="*/ 50 h 494"/>
                <a:gd name="T116" fmla="*/ 370 w 580"/>
                <a:gd name="T117" fmla="*/ 30 h 494"/>
                <a:gd name="T118" fmla="*/ 346 w 580"/>
                <a:gd name="T119" fmla="*/ 22 h 494"/>
                <a:gd name="T120" fmla="*/ 298 w 580"/>
                <a:gd name="T121" fmla="*/ 8 h 494"/>
                <a:gd name="T122" fmla="*/ 286 w 580"/>
                <a:gd name="T123" fmla="*/ 1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0" h="494">
                  <a:moveTo>
                    <a:pt x="296" y="20"/>
                  </a:moveTo>
                  <a:lnTo>
                    <a:pt x="296" y="20"/>
                  </a:lnTo>
                  <a:lnTo>
                    <a:pt x="296" y="20"/>
                  </a:lnTo>
                  <a:lnTo>
                    <a:pt x="298" y="22"/>
                  </a:lnTo>
                  <a:lnTo>
                    <a:pt x="298" y="24"/>
                  </a:lnTo>
                  <a:lnTo>
                    <a:pt x="300" y="26"/>
                  </a:lnTo>
                  <a:lnTo>
                    <a:pt x="300" y="28"/>
                  </a:lnTo>
                  <a:lnTo>
                    <a:pt x="300" y="30"/>
                  </a:lnTo>
                  <a:lnTo>
                    <a:pt x="300" y="30"/>
                  </a:lnTo>
                  <a:lnTo>
                    <a:pt x="300" y="30"/>
                  </a:lnTo>
                  <a:lnTo>
                    <a:pt x="300" y="32"/>
                  </a:lnTo>
                  <a:lnTo>
                    <a:pt x="300" y="32"/>
                  </a:lnTo>
                  <a:lnTo>
                    <a:pt x="300" y="32"/>
                  </a:lnTo>
                  <a:lnTo>
                    <a:pt x="298" y="32"/>
                  </a:lnTo>
                  <a:lnTo>
                    <a:pt x="298" y="34"/>
                  </a:lnTo>
                  <a:lnTo>
                    <a:pt x="296" y="34"/>
                  </a:lnTo>
                  <a:lnTo>
                    <a:pt x="294" y="34"/>
                  </a:lnTo>
                  <a:lnTo>
                    <a:pt x="292" y="34"/>
                  </a:lnTo>
                  <a:lnTo>
                    <a:pt x="290" y="34"/>
                  </a:lnTo>
                  <a:lnTo>
                    <a:pt x="286" y="34"/>
                  </a:lnTo>
                  <a:lnTo>
                    <a:pt x="282" y="34"/>
                  </a:lnTo>
                  <a:lnTo>
                    <a:pt x="278" y="34"/>
                  </a:lnTo>
                  <a:lnTo>
                    <a:pt x="276" y="34"/>
                  </a:lnTo>
                  <a:lnTo>
                    <a:pt x="274" y="34"/>
                  </a:lnTo>
                  <a:lnTo>
                    <a:pt x="274" y="36"/>
                  </a:lnTo>
                  <a:lnTo>
                    <a:pt x="272" y="36"/>
                  </a:lnTo>
                  <a:lnTo>
                    <a:pt x="270" y="36"/>
                  </a:lnTo>
                  <a:lnTo>
                    <a:pt x="268" y="38"/>
                  </a:lnTo>
                  <a:lnTo>
                    <a:pt x="268" y="40"/>
                  </a:lnTo>
                  <a:lnTo>
                    <a:pt x="266" y="42"/>
                  </a:lnTo>
                  <a:lnTo>
                    <a:pt x="264" y="44"/>
                  </a:lnTo>
                  <a:lnTo>
                    <a:pt x="262" y="46"/>
                  </a:lnTo>
                  <a:lnTo>
                    <a:pt x="262" y="48"/>
                  </a:lnTo>
                  <a:lnTo>
                    <a:pt x="260" y="50"/>
                  </a:lnTo>
                  <a:lnTo>
                    <a:pt x="260" y="50"/>
                  </a:lnTo>
                  <a:lnTo>
                    <a:pt x="260" y="52"/>
                  </a:lnTo>
                  <a:lnTo>
                    <a:pt x="260" y="54"/>
                  </a:lnTo>
                  <a:lnTo>
                    <a:pt x="260" y="56"/>
                  </a:lnTo>
                  <a:lnTo>
                    <a:pt x="260" y="58"/>
                  </a:lnTo>
                  <a:lnTo>
                    <a:pt x="260" y="60"/>
                  </a:lnTo>
                  <a:lnTo>
                    <a:pt x="260" y="62"/>
                  </a:lnTo>
                  <a:lnTo>
                    <a:pt x="258" y="66"/>
                  </a:lnTo>
                  <a:lnTo>
                    <a:pt x="258" y="68"/>
                  </a:lnTo>
                  <a:lnTo>
                    <a:pt x="258" y="70"/>
                  </a:lnTo>
                  <a:lnTo>
                    <a:pt x="258" y="72"/>
                  </a:lnTo>
                  <a:lnTo>
                    <a:pt x="258" y="72"/>
                  </a:lnTo>
                  <a:lnTo>
                    <a:pt x="256" y="74"/>
                  </a:lnTo>
                  <a:lnTo>
                    <a:pt x="256" y="74"/>
                  </a:lnTo>
                  <a:lnTo>
                    <a:pt x="256" y="74"/>
                  </a:lnTo>
                  <a:lnTo>
                    <a:pt x="254" y="76"/>
                  </a:lnTo>
                  <a:lnTo>
                    <a:pt x="250" y="76"/>
                  </a:lnTo>
                  <a:lnTo>
                    <a:pt x="248" y="78"/>
                  </a:lnTo>
                  <a:lnTo>
                    <a:pt x="246" y="78"/>
                  </a:lnTo>
                  <a:lnTo>
                    <a:pt x="244" y="78"/>
                  </a:lnTo>
                  <a:lnTo>
                    <a:pt x="242" y="78"/>
                  </a:lnTo>
                  <a:lnTo>
                    <a:pt x="240" y="78"/>
                  </a:lnTo>
                  <a:lnTo>
                    <a:pt x="240" y="78"/>
                  </a:lnTo>
                  <a:lnTo>
                    <a:pt x="240" y="78"/>
                  </a:lnTo>
                  <a:lnTo>
                    <a:pt x="238" y="76"/>
                  </a:lnTo>
                  <a:lnTo>
                    <a:pt x="238" y="76"/>
                  </a:lnTo>
                  <a:lnTo>
                    <a:pt x="236" y="74"/>
                  </a:lnTo>
                  <a:lnTo>
                    <a:pt x="236" y="74"/>
                  </a:lnTo>
                  <a:lnTo>
                    <a:pt x="236" y="72"/>
                  </a:lnTo>
                  <a:lnTo>
                    <a:pt x="234" y="68"/>
                  </a:lnTo>
                  <a:lnTo>
                    <a:pt x="234" y="66"/>
                  </a:lnTo>
                  <a:lnTo>
                    <a:pt x="232" y="64"/>
                  </a:lnTo>
                  <a:lnTo>
                    <a:pt x="232" y="62"/>
                  </a:lnTo>
                  <a:lnTo>
                    <a:pt x="228" y="58"/>
                  </a:lnTo>
                  <a:lnTo>
                    <a:pt x="228" y="58"/>
                  </a:lnTo>
                  <a:lnTo>
                    <a:pt x="226" y="56"/>
                  </a:lnTo>
                  <a:lnTo>
                    <a:pt x="226" y="56"/>
                  </a:lnTo>
                  <a:lnTo>
                    <a:pt x="224" y="54"/>
                  </a:lnTo>
                  <a:lnTo>
                    <a:pt x="224" y="54"/>
                  </a:lnTo>
                  <a:lnTo>
                    <a:pt x="222" y="54"/>
                  </a:lnTo>
                  <a:lnTo>
                    <a:pt x="222" y="54"/>
                  </a:lnTo>
                  <a:lnTo>
                    <a:pt x="220" y="54"/>
                  </a:lnTo>
                  <a:lnTo>
                    <a:pt x="218" y="54"/>
                  </a:lnTo>
                  <a:lnTo>
                    <a:pt x="216" y="54"/>
                  </a:lnTo>
                  <a:lnTo>
                    <a:pt x="212" y="54"/>
                  </a:lnTo>
                  <a:lnTo>
                    <a:pt x="208" y="56"/>
                  </a:lnTo>
                  <a:lnTo>
                    <a:pt x="206" y="56"/>
                  </a:lnTo>
                  <a:lnTo>
                    <a:pt x="204" y="58"/>
                  </a:lnTo>
                  <a:lnTo>
                    <a:pt x="204" y="58"/>
                  </a:lnTo>
                  <a:lnTo>
                    <a:pt x="202" y="58"/>
                  </a:lnTo>
                  <a:lnTo>
                    <a:pt x="202" y="60"/>
                  </a:lnTo>
                  <a:lnTo>
                    <a:pt x="200" y="60"/>
                  </a:lnTo>
                  <a:lnTo>
                    <a:pt x="200" y="60"/>
                  </a:lnTo>
                  <a:lnTo>
                    <a:pt x="200" y="62"/>
                  </a:lnTo>
                  <a:lnTo>
                    <a:pt x="200" y="64"/>
                  </a:lnTo>
                  <a:lnTo>
                    <a:pt x="200" y="66"/>
                  </a:lnTo>
                  <a:lnTo>
                    <a:pt x="198" y="70"/>
                  </a:lnTo>
                  <a:lnTo>
                    <a:pt x="198" y="72"/>
                  </a:lnTo>
                  <a:lnTo>
                    <a:pt x="198" y="72"/>
                  </a:lnTo>
                  <a:lnTo>
                    <a:pt x="198" y="74"/>
                  </a:lnTo>
                  <a:lnTo>
                    <a:pt x="196" y="74"/>
                  </a:lnTo>
                  <a:lnTo>
                    <a:pt x="196" y="76"/>
                  </a:lnTo>
                  <a:lnTo>
                    <a:pt x="194" y="78"/>
                  </a:lnTo>
                  <a:lnTo>
                    <a:pt x="192" y="78"/>
                  </a:lnTo>
                  <a:lnTo>
                    <a:pt x="188" y="82"/>
                  </a:lnTo>
                  <a:lnTo>
                    <a:pt x="186" y="84"/>
                  </a:lnTo>
                  <a:lnTo>
                    <a:pt x="184" y="84"/>
                  </a:lnTo>
                  <a:lnTo>
                    <a:pt x="184" y="84"/>
                  </a:lnTo>
                  <a:lnTo>
                    <a:pt x="180" y="86"/>
                  </a:lnTo>
                  <a:lnTo>
                    <a:pt x="176" y="88"/>
                  </a:lnTo>
                  <a:lnTo>
                    <a:pt x="174" y="90"/>
                  </a:lnTo>
                  <a:lnTo>
                    <a:pt x="174" y="90"/>
                  </a:lnTo>
                  <a:lnTo>
                    <a:pt x="172" y="90"/>
                  </a:lnTo>
                  <a:lnTo>
                    <a:pt x="172" y="92"/>
                  </a:lnTo>
                  <a:lnTo>
                    <a:pt x="170" y="96"/>
                  </a:lnTo>
                  <a:lnTo>
                    <a:pt x="168" y="96"/>
                  </a:lnTo>
                  <a:lnTo>
                    <a:pt x="168" y="98"/>
                  </a:lnTo>
                  <a:lnTo>
                    <a:pt x="166" y="100"/>
                  </a:lnTo>
                  <a:lnTo>
                    <a:pt x="166" y="102"/>
                  </a:lnTo>
                  <a:lnTo>
                    <a:pt x="166" y="102"/>
                  </a:lnTo>
                  <a:lnTo>
                    <a:pt x="166" y="104"/>
                  </a:lnTo>
                  <a:lnTo>
                    <a:pt x="166" y="106"/>
                  </a:lnTo>
                  <a:lnTo>
                    <a:pt x="166" y="108"/>
                  </a:lnTo>
                  <a:lnTo>
                    <a:pt x="166" y="110"/>
                  </a:lnTo>
                  <a:lnTo>
                    <a:pt x="166" y="112"/>
                  </a:lnTo>
                  <a:lnTo>
                    <a:pt x="166" y="112"/>
                  </a:lnTo>
                  <a:lnTo>
                    <a:pt x="166" y="112"/>
                  </a:lnTo>
                  <a:lnTo>
                    <a:pt x="166" y="112"/>
                  </a:lnTo>
                  <a:lnTo>
                    <a:pt x="164" y="114"/>
                  </a:lnTo>
                  <a:lnTo>
                    <a:pt x="164" y="114"/>
                  </a:lnTo>
                  <a:lnTo>
                    <a:pt x="162" y="114"/>
                  </a:lnTo>
                  <a:lnTo>
                    <a:pt x="162" y="114"/>
                  </a:lnTo>
                  <a:lnTo>
                    <a:pt x="160" y="112"/>
                  </a:lnTo>
                  <a:lnTo>
                    <a:pt x="160" y="112"/>
                  </a:lnTo>
                  <a:lnTo>
                    <a:pt x="158" y="112"/>
                  </a:lnTo>
                  <a:lnTo>
                    <a:pt x="158" y="112"/>
                  </a:lnTo>
                  <a:lnTo>
                    <a:pt x="158" y="112"/>
                  </a:lnTo>
                  <a:lnTo>
                    <a:pt x="156" y="110"/>
                  </a:lnTo>
                  <a:lnTo>
                    <a:pt x="156" y="108"/>
                  </a:lnTo>
                  <a:lnTo>
                    <a:pt x="154" y="106"/>
                  </a:lnTo>
                  <a:lnTo>
                    <a:pt x="154" y="104"/>
                  </a:lnTo>
                  <a:lnTo>
                    <a:pt x="154" y="102"/>
                  </a:lnTo>
                  <a:lnTo>
                    <a:pt x="152" y="102"/>
                  </a:lnTo>
                  <a:lnTo>
                    <a:pt x="152" y="102"/>
                  </a:lnTo>
                  <a:lnTo>
                    <a:pt x="152" y="102"/>
                  </a:lnTo>
                  <a:lnTo>
                    <a:pt x="150" y="102"/>
                  </a:lnTo>
                  <a:lnTo>
                    <a:pt x="150" y="102"/>
                  </a:lnTo>
                  <a:lnTo>
                    <a:pt x="150" y="102"/>
                  </a:lnTo>
                  <a:lnTo>
                    <a:pt x="150" y="102"/>
                  </a:lnTo>
                  <a:lnTo>
                    <a:pt x="148" y="102"/>
                  </a:lnTo>
                  <a:lnTo>
                    <a:pt x="148" y="104"/>
                  </a:lnTo>
                  <a:lnTo>
                    <a:pt x="148" y="104"/>
                  </a:lnTo>
                  <a:lnTo>
                    <a:pt x="148" y="106"/>
                  </a:lnTo>
                  <a:lnTo>
                    <a:pt x="148" y="108"/>
                  </a:lnTo>
                  <a:lnTo>
                    <a:pt x="148" y="112"/>
                  </a:lnTo>
                  <a:lnTo>
                    <a:pt x="148" y="116"/>
                  </a:lnTo>
                  <a:lnTo>
                    <a:pt x="148" y="120"/>
                  </a:lnTo>
                  <a:lnTo>
                    <a:pt x="148" y="122"/>
                  </a:lnTo>
                  <a:lnTo>
                    <a:pt x="148" y="124"/>
                  </a:lnTo>
                  <a:lnTo>
                    <a:pt x="148" y="126"/>
                  </a:lnTo>
                  <a:lnTo>
                    <a:pt x="148" y="126"/>
                  </a:lnTo>
                  <a:lnTo>
                    <a:pt x="146" y="128"/>
                  </a:lnTo>
                  <a:lnTo>
                    <a:pt x="146" y="130"/>
                  </a:lnTo>
                  <a:lnTo>
                    <a:pt x="144" y="134"/>
                  </a:lnTo>
                  <a:lnTo>
                    <a:pt x="140" y="136"/>
                  </a:lnTo>
                  <a:lnTo>
                    <a:pt x="138" y="140"/>
                  </a:lnTo>
                  <a:lnTo>
                    <a:pt x="134" y="144"/>
                  </a:lnTo>
                  <a:lnTo>
                    <a:pt x="132" y="148"/>
                  </a:lnTo>
                  <a:lnTo>
                    <a:pt x="128" y="150"/>
                  </a:lnTo>
                  <a:lnTo>
                    <a:pt x="126" y="152"/>
                  </a:lnTo>
                  <a:lnTo>
                    <a:pt x="124" y="154"/>
                  </a:lnTo>
                  <a:lnTo>
                    <a:pt x="122" y="156"/>
                  </a:lnTo>
                  <a:lnTo>
                    <a:pt x="118" y="156"/>
                  </a:lnTo>
                  <a:lnTo>
                    <a:pt x="116" y="158"/>
                  </a:lnTo>
                  <a:lnTo>
                    <a:pt x="110" y="160"/>
                  </a:lnTo>
                  <a:lnTo>
                    <a:pt x="106" y="162"/>
                  </a:lnTo>
                  <a:lnTo>
                    <a:pt x="104" y="162"/>
                  </a:lnTo>
                  <a:lnTo>
                    <a:pt x="100" y="164"/>
                  </a:lnTo>
                  <a:lnTo>
                    <a:pt x="94" y="164"/>
                  </a:lnTo>
                  <a:lnTo>
                    <a:pt x="80" y="168"/>
                  </a:lnTo>
                  <a:lnTo>
                    <a:pt x="72" y="170"/>
                  </a:lnTo>
                  <a:lnTo>
                    <a:pt x="64" y="172"/>
                  </a:lnTo>
                  <a:lnTo>
                    <a:pt x="62" y="172"/>
                  </a:lnTo>
                  <a:lnTo>
                    <a:pt x="58" y="174"/>
                  </a:lnTo>
                  <a:lnTo>
                    <a:pt x="56" y="176"/>
                  </a:lnTo>
                  <a:lnTo>
                    <a:pt x="54" y="176"/>
                  </a:lnTo>
                  <a:lnTo>
                    <a:pt x="52" y="178"/>
                  </a:lnTo>
                  <a:lnTo>
                    <a:pt x="52" y="178"/>
                  </a:lnTo>
                  <a:lnTo>
                    <a:pt x="50" y="180"/>
                  </a:lnTo>
                  <a:lnTo>
                    <a:pt x="48" y="182"/>
                  </a:lnTo>
                  <a:lnTo>
                    <a:pt x="46" y="184"/>
                  </a:lnTo>
                  <a:lnTo>
                    <a:pt x="42" y="188"/>
                  </a:lnTo>
                  <a:lnTo>
                    <a:pt x="40" y="192"/>
                  </a:lnTo>
                  <a:lnTo>
                    <a:pt x="36" y="194"/>
                  </a:lnTo>
                  <a:lnTo>
                    <a:pt x="36" y="196"/>
                  </a:lnTo>
                  <a:lnTo>
                    <a:pt x="34" y="198"/>
                  </a:lnTo>
                  <a:lnTo>
                    <a:pt x="32" y="198"/>
                  </a:lnTo>
                  <a:lnTo>
                    <a:pt x="30" y="200"/>
                  </a:lnTo>
                  <a:lnTo>
                    <a:pt x="30" y="200"/>
                  </a:lnTo>
                  <a:lnTo>
                    <a:pt x="28" y="200"/>
                  </a:lnTo>
                  <a:lnTo>
                    <a:pt x="26" y="200"/>
                  </a:lnTo>
                  <a:lnTo>
                    <a:pt x="26" y="200"/>
                  </a:lnTo>
                  <a:lnTo>
                    <a:pt x="22" y="200"/>
                  </a:lnTo>
                  <a:lnTo>
                    <a:pt x="18" y="200"/>
                  </a:lnTo>
                  <a:lnTo>
                    <a:pt x="14" y="200"/>
                  </a:lnTo>
                  <a:lnTo>
                    <a:pt x="12" y="200"/>
                  </a:lnTo>
                  <a:lnTo>
                    <a:pt x="10" y="200"/>
                  </a:lnTo>
                  <a:lnTo>
                    <a:pt x="10" y="200"/>
                  </a:lnTo>
                  <a:lnTo>
                    <a:pt x="8" y="200"/>
                  </a:lnTo>
                  <a:lnTo>
                    <a:pt x="6" y="200"/>
                  </a:lnTo>
                  <a:lnTo>
                    <a:pt x="6" y="202"/>
                  </a:lnTo>
                  <a:lnTo>
                    <a:pt x="6" y="202"/>
                  </a:lnTo>
                  <a:lnTo>
                    <a:pt x="4" y="204"/>
                  </a:lnTo>
                  <a:lnTo>
                    <a:pt x="4" y="204"/>
                  </a:lnTo>
                  <a:lnTo>
                    <a:pt x="4" y="206"/>
                  </a:lnTo>
                  <a:lnTo>
                    <a:pt x="2" y="208"/>
                  </a:lnTo>
                  <a:lnTo>
                    <a:pt x="2" y="212"/>
                  </a:lnTo>
                  <a:lnTo>
                    <a:pt x="2" y="214"/>
                  </a:lnTo>
                  <a:lnTo>
                    <a:pt x="2" y="218"/>
                  </a:lnTo>
                  <a:lnTo>
                    <a:pt x="2" y="222"/>
                  </a:lnTo>
                  <a:lnTo>
                    <a:pt x="2" y="224"/>
                  </a:lnTo>
                  <a:lnTo>
                    <a:pt x="4" y="228"/>
                  </a:lnTo>
                  <a:lnTo>
                    <a:pt x="4" y="232"/>
                  </a:lnTo>
                  <a:lnTo>
                    <a:pt x="4" y="234"/>
                  </a:lnTo>
                  <a:lnTo>
                    <a:pt x="6" y="238"/>
                  </a:lnTo>
                  <a:lnTo>
                    <a:pt x="6" y="242"/>
                  </a:lnTo>
                  <a:lnTo>
                    <a:pt x="8" y="244"/>
                  </a:lnTo>
                  <a:lnTo>
                    <a:pt x="8" y="246"/>
                  </a:lnTo>
                  <a:lnTo>
                    <a:pt x="10" y="248"/>
                  </a:lnTo>
                  <a:lnTo>
                    <a:pt x="10" y="248"/>
                  </a:lnTo>
                  <a:lnTo>
                    <a:pt x="10" y="250"/>
                  </a:lnTo>
                  <a:lnTo>
                    <a:pt x="12" y="250"/>
                  </a:lnTo>
                  <a:lnTo>
                    <a:pt x="14" y="252"/>
                  </a:lnTo>
                  <a:lnTo>
                    <a:pt x="14" y="252"/>
                  </a:lnTo>
                  <a:lnTo>
                    <a:pt x="16" y="252"/>
                  </a:lnTo>
                  <a:lnTo>
                    <a:pt x="18" y="254"/>
                  </a:lnTo>
                  <a:lnTo>
                    <a:pt x="20" y="254"/>
                  </a:lnTo>
                  <a:lnTo>
                    <a:pt x="20" y="256"/>
                  </a:lnTo>
                  <a:lnTo>
                    <a:pt x="20" y="256"/>
                  </a:lnTo>
                  <a:lnTo>
                    <a:pt x="20" y="256"/>
                  </a:lnTo>
                  <a:lnTo>
                    <a:pt x="20" y="258"/>
                  </a:lnTo>
                  <a:lnTo>
                    <a:pt x="20" y="260"/>
                  </a:lnTo>
                  <a:lnTo>
                    <a:pt x="20" y="262"/>
                  </a:lnTo>
                  <a:lnTo>
                    <a:pt x="20" y="264"/>
                  </a:lnTo>
                  <a:lnTo>
                    <a:pt x="18" y="264"/>
                  </a:lnTo>
                  <a:lnTo>
                    <a:pt x="18" y="266"/>
                  </a:lnTo>
                  <a:lnTo>
                    <a:pt x="18" y="266"/>
                  </a:lnTo>
                  <a:lnTo>
                    <a:pt x="18" y="266"/>
                  </a:lnTo>
                  <a:lnTo>
                    <a:pt x="16" y="266"/>
                  </a:lnTo>
                  <a:lnTo>
                    <a:pt x="16" y="266"/>
                  </a:lnTo>
                  <a:lnTo>
                    <a:pt x="14" y="266"/>
                  </a:lnTo>
                  <a:lnTo>
                    <a:pt x="14" y="264"/>
                  </a:lnTo>
                  <a:lnTo>
                    <a:pt x="12" y="262"/>
                  </a:lnTo>
                  <a:lnTo>
                    <a:pt x="10" y="260"/>
                  </a:lnTo>
                  <a:lnTo>
                    <a:pt x="8" y="258"/>
                  </a:lnTo>
                  <a:lnTo>
                    <a:pt x="6" y="258"/>
                  </a:lnTo>
                  <a:lnTo>
                    <a:pt x="6" y="256"/>
                  </a:lnTo>
                  <a:lnTo>
                    <a:pt x="4" y="256"/>
                  </a:lnTo>
                  <a:lnTo>
                    <a:pt x="4" y="256"/>
                  </a:lnTo>
                  <a:lnTo>
                    <a:pt x="2" y="256"/>
                  </a:lnTo>
                  <a:lnTo>
                    <a:pt x="2" y="256"/>
                  </a:lnTo>
                  <a:lnTo>
                    <a:pt x="2" y="256"/>
                  </a:lnTo>
                  <a:lnTo>
                    <a:pt x="2" y="256"/>
                  </a:lnTo>
                  <a:lnTo>
                    <a:pt x="0" y="258"/>
                  </a:lnTo>
                  <a:lnTo>
                    <a:pt x="0" y="258"/>
                  </a:lnTo>
                  <a:lnTo>
                    <a:pt x="0" y="260"/>
                  </a:lnTo>
                  <a:lnTo>
                    <a:pt x="0" y="262"/>
                  </a:lnTo>
                  <a:lnTo>
                    <a:pt x="0" y="266"/>
                  </a:lnTo>
                  <a:lnTo>
                    <a:pt x="0" y="268"/>
                  </a:lnTo>
                  <a:lnTo>
                    <a:pt x="0" y="270"/>
                  </a:lnTo>
                  <a:lnTo>
                    <a:pt x="2" y="274"/>
                  </a:lnTo>
                  <a:lnTo>
                    <a:pt x="2" y="278"/>
                  </a:lnTo>
                  <a:lnTo>
                    <a:pt x="2" y="280"/>
                  </a:lnTo>
                  <a:lnTo>
                    <a:pt x="4" y="284"/>
                  </a:lnTo>
                  <a:lnTo>
                    <a:pt x="6" y="292"/>
                  </a:lnTo>
                  <a:lnTo>
                    <a:pt x="8" y="298"/>
                  </a:lnTo>
                  <a:lnTo>
                    <a:pt x="10" y="300"/>
                  </a:lnTo>
                  <a:lnTo>
                    <a:pt x="10" y="302"/>
                  </a:lnTo>
                  <a:lnTo>
                    <a:pt x="14" y="306"/>
                  </a:lnTo>
                  <a:lnTo>
                    <a:pt x="14" y="308"/>
                  </a:lnTo>
                  <a:lnTo>
                    <a:pt x="16" y="310"/>
                  </a:lnTo>
                  <a:lnTo>
                    <a:pt x="16" y="312"/>
                  </a:lnTo>
                  <a:lnTo>
                    <a:pt x="18" y="314"/>
                  </a:lnTo>
                  <a:lnTo>
                    <a:pt x="18" y="316"/>
                  </a:lnTo>
                  <a:lnTo>
                    <a:pt x="18" y="318"/>
                  </a:lnTo>
                  <a:lnTo>
                    <a:pt x="18" y="320"/>
                  </a:lnTo>
                  <a:lnTo>
                    <a:pt x="18" y="324"/>
                  </a:lnTo>
                  <a:lnTo>
                    <a:pt x="18" y="328"/>
                  </a:lnTo>
                  <a:lnTo>
                    <a:pt x="18" y="332"/>
                  </a:lnTo>
                  <a:lnTo>
                    <a:pt x="18" y="334"/>
                  </a:lnTo>
                  <a:lnTo>
                    <a:pt x="18" y="336"/>
                  </a:lnTo>
                  <a:lnTo>
                    <a:pt x="16" y="340"/>
                  </a:lnTo>
                  <a:lnTo>
                    <a:pt x="16" y="342"/>
                  </a:lnTo>
                  <a:lnTo>
                    <a:pt x="16" y="344"/>
                  </a:lnTo>
                  <a:lnTo>
                    <a:pt x="16" y="346"/>
                  </a:lnTo>
                  <a:lnTo>
                    <a:pt x="16" y="346"/>
                  </a:lnTo>
                  <a:lnTo>
                    <a:pt x="18" y="346"/>
                  </a:lnTo>
                  <a:lnTo>
                    <a:pt x="18" y="348"/>
                  </a:lnTo>
                  <a:lnTo>
                    <a:pt x="18" y="348"/>
                  </a:lnTo>
                  <a:lnTo>
                    <a:pt x="20" y="348"/>
                  </a:lnTo>
                  <a:lnTo>
                    <a:pt x="24" y="350"/>
                  </a:lnTo>
                  <a:lnTo>
                    <a:pt x="24" y="350"/>
                  </a:lnTo>
                  <a:lnTo>
                    <a:pt x="24" y="350"/>
                  </a:lnTo>
                  <a:lnTo>
                    <a:pt x="26" y="352"/>
                  </a:lnTo>
                  <a:lnTo>
                    <a:pt x="26" y="352"/>
                  </a:lnTo>
                  <a:lnTo>
                    <a:pt x="26" y="354"/>
                  </a:lnTo>
                  <a:lnTo>
                    <a:pt x="28" y="356"/>
                  </a:lnTo>
                  <a:lnTo>
                    <a:pt x="28" y="358"/>
                  </a:lnTo>
                  <a:lnTo>
                    <a:pt x="28" y="360"/>
                  </a:lnTo>
                  <a:lnTo>
                    <a:pt x="28" y="362"/>
                  </a:lnTo>
                  <a:lnTo>
                    <a:pt x="28" y="364"/>
                  </a:lnTo>
                  <a:lnTo>
                    <a:pt x="28" y="368"/>
                  </a:lnTo>
                  <a:lnTo>
                    <a:pt x="28" y="370"/>
                  </a:lnTo>
                  <a:lnTo>
                    <a:pt x="28" y="372"/>
                  </a:lnTo>
                  <a:lnTo>
                    <a:pt x="28" y="374"/>
                  </a:lnTo>
                  <a:lnTo>
                    <a:pt x="28" y="374"/>
                  </a:lnTo>
                  <a:lnTo>
                    <a:pt x="28" y="376"/>
                  </a:lnTo>
                  <a:lnTo>
                    <a:pt x="26" y="378"/>
                  </a:lnTo>
                  <a:lnTo>
                    <a:pt x="26" y="380"/>
                  </a:lnTo>
                  <a:lnTo>
                    <a:pt x="26" y="380"/>
                  </a:lnTo>
                  <a:lnTo>
                    <a:pt x="26" y="380"/>
                  </a:lnTo>
                  <a:lnTo>
                    <a:pt x="24" y="380"/>
                  </a:lnTo>
                  <a:lnTo>
                    <a:pt x="24" y="380"/>
                  </a:lnTo>
                  <a:lnTo>
                    <a:pt x="22" y="380"/>
                  </a:lnTo>
                  <a:lnTo>
                    <a:pt x="20" y="380"/>
                  </a:lnTo>
                  <a:lnTo>
                    <a:pt x="18" y="380"/>
                  </a:lnTo>
                  <a:lnTo>
                    <a:pt x="18" y="380"/>
                  </a:lnTo>
                  <a:lnTo>
                    <a:pt x="18" y="380"/>
                  </a:lnTo>
                  <a:lnTo>
                    <a:pt x="16" y="380"/>
                  </a:lnTo>
                  <a:lnTo>
                    <a:pt x="16" y="382"/>
                  </a:lnTo>
                  <a:lnTo>
                    <a:pt x="16" y="382"/>
                  </a:lnTo>
                  <a:lnTo>
                    <a:pt x="14" y="384"/>
                  </a:lnTo>
                  <a:lnTo>
                    <a:pt x="14" y="386"/>
                  </a:lnTo>
                  <a:lnTo>
                    <a:pt x="14" y="390"/>
                  </a:lnTo>
                  <a:lnTo>
                    <a:pt x="12" y="390"/>
                  </a:lnTo>
                  <a:lnTo>
                    <a:pt x="12" y="392"/>
                  </a:lnTo>
                  <a:lnTo>
                    <a:pt x="12" y="392"/>
                  </a:lnTo>
                  <a:lnTo>
                    <a:pt x="10" y="394"/>
                  </a:lnTo>
                  <a:lnTo>
                    <a:pt x="8" y="396"/>
                  </a:lnTo>
                  <a:lnTo>
                    <a:pt x="8" y="398"/>
                  </a:lnTo>
                  <a:lnTo>
                    <a:pt x="6" y="398"/>
                  </a:lnTo>
                  <a:lnTo>
                    <a:pt x="6" y="400"/>
                  </a:lnTo>
                  <a:lnTo>
                    <a:pt x="6" y="400"/>
                  </a:lnTo>
                  <a:lnTo>
                    <a:pt x="6" y="400"/>
                  </a:lnTo>
                  <a:lnTo>
                    <a:pt x="6" y="402"/>
                  </a:lnTo>
                  <a:lnTo>
                    <a:pt x="6" y="402"/>
                  </a:lnTo>
                  <a:lnTo>
                    <a:pt x="8" y="404"/>
                  </a:lnTo>
                  <a:lnTo>
                    <a:pt x="8" y="406"/>
                  </a:lnTo>
                  <a:lnTo>
                    <a:pt x="10" y="408"/>
                  </a:lnTo>
                  <a:lnTo>
                    <a:pt x="12" y="410"/>
                  </a:lnTo>
                  <a:lnTo>
                    <a:pt x="14" y="412"/>
                  </a:lnTo>
                  <a:lnTo>
                    <a:pt x="16" y="414"/>
                  </a:lnTo>
                  <a:lnTo>
                    <a:pt x="18" y="416"/>
                  </a:lnTo>
                  <a:lnTo>
                    <a:pt x="20" y="418"/>
                  </a:lnTo>
                  <a:lnTo>
                    <a:pt x="22" y="420"/>
                  </a:lnTo>
                  <a:lnTo>
                    <a:pt x="28" y="422"/>
                  </a:lnTo>
                  <a:lnTo>
                    <a:pt x="32" y="426"/>
                  </a:lnTo>
                  <a:lnTo>
                    <a:pt x="36" y="426"/>
                  </a:lnTo>
                  <a:lnTo>
                    <a:pt x="38" y="428"/>
                  </a:lnTo>
                  <a:lnTo>
                    <a:pt x="40" y="428"/>
                  </a:lnTo>
                  <a:lnTo>
                    <a:pt x="42" y="430"/>
                  </a:lnTo>
                  <a:lnTo>
                    <a:pt x="44" y="430"/>
                  </a:lnTo>
                  <a:lnTo>
                    <a:pt x="46" y="430"/>
                  </a:lnTo>
                  <a:lnTo>
                    <a:pt x="48" y="430"/>
                  </a:lnTo>
                  <a:lnTo>
                    <a:pt x="48" y="430"/>
                  </a:lnTo>
                  <a:lnTo>
                    <a:pt x="48" y="430"/>
                  </a:lnTo>
                  <a:lnTo>
                    <a:pt x="50" y="428"/>
                  </a:lnTo>
                  <a:lnTo>
                    <a:pt x="50" y="428"/>
                  </a:lnTo>
                  <a:lnTo>
                    <a:pt x="50" y="428"/>
                  </a:lnTo>
                  <a:lnTo>
                    <a:pt x="52" y="426"/>
                  </a:lnTo>
                  <a:lnTo>
                    <a:pt x="52" y="424"/>
                  </a:lnTo>
                  <a:lnTo>
                    <a:pt x="54" y="422"/>
                  </a:lnTo>
                  <a:lnTo>
                    <a:pt x="54" y="420"/>
                  </a:lnTo>
                  <a:lnTo>
                    <a:pt x="56" y="420"/>
                  </a:lnTo>
                  <a:lnTo>
                    <a:pt x="56" y="416"/>
                  </a:lnTo>
                  <a:lnTo>
                    <a:pt x="58" y="414"/>
                  </a:lnTo>
                  <a:lnTo>
                    <a:pt x="58" y="414"/>
                  </a:lnTo>
                  <a:lnTo>
                    <a:pt x="60" y="412"/>
                  </a:lnTo>
                  <a:lnTo>
                    <a:pt x="60" y="412"/>
                  </a:lnTo>
                  <a:lnTo>
                    <a:pt x="60" y="412"/>
                  </a:lnTo>
                  <a:lnTo>
                    <a:pt x="62" y="412"/>
                  </a:lnTo>
                  <a:lnTo>
                    <a:pt x="62" y="412"/>
                  </a:lnTo>
                  <a:lnTo>
                    <a:pt x="64" y="412"/>
                  </a:lnTo>
                  <a:lnTo>
                    <a:pt x="66" y="412"/>
                  </a:lnTo>
                  <a:lnTo>
                    <a:pt x="68" y="412"/>
                  </a:lnTo>
                  <a:lnTo>
                    <a:pt x="72" y="412"/>
                  </a:lnTo>
                  <a:lnTo>
                    <a:pt x="78" y="414"/>
                  </a:lnTo>
                  <a:lnTo>
                    <a:pt x="82" y="414"/>
                  </a:lnTo>
                  <a:lnTo>
                    <a:pt x="82" y="414"/>
                  </a:lnTo>
                  <a:lnTo>
                    <a:pt x="84" y="414"/>
                  </a:lnTo>
                  <a:lnTo>
                    <a:pt x="90" y="414"/>
                  </a:lnTo>
                  <a:lnTo>
                    <a:pt x="96" y="414"/>
                  </a:lnTo>
                  <a:lnTo>
                    <a:pt x="102" y="414"/>
                  </a:lnTo>
                  <a:lnTo>
                    <a:pt x="110" y="412"/>
                  </a:lnTo>
                  <a:lnTo>
                    <a:pt x="114" y="412"/>
                  </a:lnTo>
                  <a:lnTo>
                    <a:pt x="118" y="412"/>
                  </a:lnTo>
                  <a:lnTo>
                    <a:pt x="120" y="412"/>
                  </a:lnTo>
                  <a:lnTo>
                    <a:pt x="124" y="410"/>
                  </a:lnTo>
                  <a:lnTo>
                    <a:pt x="126" y="410"/>
                  </a:lnTo>
                  <a:lnTo>
                    <a:pt x="130" y="410"/>
                  </a:lnTo>
                  <a:lnTo>
                    <a:pt x="132" y="408"/>
                  </a:lnTo>
                  <a:lnTo>
                    <a:pt x="134" y="406"/>
                  </a:lnTo>
                  <a:lnTo>
                    <a:pt x="136" y="406"/>
                  </a:lnTo>
                  <a:lnTo>
                    <a:pt x="136" y="406"/>
                  </a:lnTo>
                  <a:lnTo>
                    <a:pt x="138" y="404"/>
                  </a:lnTo>
                  <a:lnTo>
                    <a:pt x="138" y="402"/>
                  </a:lnTo>
                  <a:lnTo>
                    <a:pt x="140" y="400"/>
                  </a:lnTo>
                  <a:lnTo>
                    <a:pt x="142" y="396"/>
                  </a:lnTo>
                  <a:lnTo>
                    <a:pt x="144" y="394"/>
                  </a:lnTo>
                  <a:lnTo>
                    <a:pt x="144" y="392"/>
                  </a:lnTo>
                  <a:lnTo>
                    <a:pt x="148" y="390"/>
                  </a:lnTo>
                  <a:lnTo>
                    <a:pt x="152" y="386"/>
                  </a:lnTo>
                  <a:lnTo>
                    <a:pt x="154" y="386"/>
                  </a:lnTo>
                  <a:lnTo>
                    <a:pt x="156" y="384"/>
                  </a:lnTo>
                  <a:lnTo>
                    <a:pt x="158" y="382"/>
                  </a:lnTo>
                  <a:lnTo>
                    <a:pt x="160" y="382"/>
                  </a:lnTo>
                  <a:lnTo>
                    <a:pt x="162" y="382"/>
                  </a:lnTo>
                  <a:lnTo>
                    <a:pt x="164" y="380"/>
                  </a:lnTo>
                  <a:lnTo>
                    <a:pt x="168" y="380"/>
                  </a:lnTo>
                  <a:lnTo>
                    <a:pt x="170" y="380"/>
                  </a:lnTo>
                  <a:lnTo>
                    <a:pt x="176" y="380"/>
                  </a:lnTo>
                  <a:lnTo>
                    <a:pt x="184" y="380"/>
                  </a:lnTo>
                  <a:lnTo>
                    <a:pt x="190" y="380"/>
                  </a:lnTo>
                  <a:lnTo>
                    <a:pt x="194" y="380"/>
                  </a:lnTo>
                  <a:lnTo>
                    <a:pt x="196" y="380"/>
                  </a:lnTo>
                  <a:lnTo>
                    <a:pt x="198" y="378"/>
                  </a:lnTo>
                  <a:lnTo>
                    <a:pt x="202" y="378"/>
                  </a:lnTo>
                  <a:lnTo>
                    <a:pt x="204" y="378"/>
                  </a:lnTo>
                  <a:lnTo>
                    <a:pt x="206" y="376"/>
                  </a:lnTo>
                  <a:lnTo>
                    <a:pt x="208" y="376"/>
                  </a:lnTo>
                  <a:lnTo>
                    <a:pt x="208" y="374"/>
                  </a:lnTo>
                  <a:lnTo>
                    <a:pt x="210" y="372"/>
                  </a:lnTo>
                  <a:lnTo>
                    <a:pt x="212" y="370"/>
                  </a:lnTo>
                  <a:lnTo>
                    <a:pt x="214" y="368"/>
                  </a:lnTo>
                  <a:lnTo>
                    <a:pt x="216" y="368"/>
                  </a:lnTo>
                  <a:lnTo>
                    <a:pt x="216" y="368"/>
                  </a:lnTo>
                  <a:lnTo>
                    <a:pt x="216" y="368"/>
                  </a:lnTo>
                  <a:lnTo>
                    <a:pt x="220" y="366"/>
                  </a:lnTo>
                  <a:lnTo>
                    <a:pt x="222" y="366"/>
                  </a:lnTo>
                  <a:lnTo>
                    <a:pt x="224" y="366"/>
                  </a:lnTo>
                  <a:lnTo>
                    <a:pt x="230" y="366"/>
                  </a:lnTo>
                  <a:lnTo>
                    <a:pt x="232" y="366"/>
                  </a:lnTo>
                  <a:lnTo>
                    <a:pt x="234" y="366"/>
                  </a:lnTo>
                  <a:lnTo>
                    <a:pt x="236" y="366"/>
                  </a:lnTo>
                  <a:lnTo>
                    <a:pt x="236" y="366"/>
                  </a:lnTo>
                  <a:lnTo>
                    <a:pt x="240" y="364"/>
                  </a:lnTo>
                  <a:lnTo>
                    <a:pt x="242" y="364"/>
                  </a:lnTo>
                  <a:lnTo>
                    <a:pt x="244" y="364"/>
                  </a:lnTo>
                  <a:lnTo>
                    <a:pt x="244" y="364"/>
                  </a:lnTo>
                  <a:lnTo>
                    <a:pt x="246" y="364"/>
                  </a:lnTo>
                  <a:lnTo>
                    <a:pt x="246" y="364"/>
                  </a:lnTo>
                  <a:lnTo>
                    <a:pt x="246" y="364"/>
                  </a:lnTo>
                  <a:lnTo>
                    <a:pt x="246" y="364"/>
                  </a:lnTo>
                  <a:lnTo>
                    <a:pt x="248" y="364"/>
                  </a:lnTo>
                  <a:lnTo>
                    <a:pt x="248" y="366"/>
                  </a:lnTo>
                  <a:lnTo>
                    <a:pt x="248" y="366"/>
                  </a:lnTo>
                  <a:lnTo>
                    <a:pt x="248" y="368"/>
                  </a:lnTo>
                  <a:lnTo>
                    <a:pt x="248" y="370"/>
                  </a:lnTo>
                  <a:lnTo>
                    <a:pt x="248" y="370"/>
                  </a:lnTo>
                  <a:lnTo>
                    <a:pt x="248" y="372"/>
                  </a:lnTo>
                  <a:lnTo>
                    <a:pt x="248" y="372"/>
                  </a:lnTo>
                  <a:lnTo>
                    <a:pt x="248" y="372"/>
                  </a:lnTo>
                  <a:lnTo>
                    <a:pt x="250" y="372"/>
                  </a:lnTo>
                  <a:lnTo>
                    <a:pt x="252" y="372"/>
                  </a:lnTo>
                  <a:lnTo>
                    <a:pt x="252" y="374"/>
                  </a:lnTo>
                  <a:lnTo>
                    <a:pt x="256" y="374"/>
                  </a:lnTo>
                  <a:lnTo>
                    <a:pt x="258" y="372"/>
                  </a:lnTo>
                  <a:lnTo>
                    <a:pt x="262" y="372"/>
                  </a:lnTo>
                  <a:lnTo>
                    <a:pt x="264" y="372"/>
                  </a:lnTo>
                  <a:lnTo>
                    <a:pt x="266" y="372"/>
                  </a:lnTo>
                  <a:lnTo>
                    <a:pt x="268" y="372"/>
                  </a:lnTo>
                  <a:lnTo>
                    <a:pt x="268" y="372"/>
                  </a:lnTo>
                  <a:lnTo>
                    <a:pt x="270" y="372"/>
                  </a:lnTo>
                  <a:lnTo>
                    <a:pt x="270" y="374"/>
                  </a:lnTo>
                  <a:lnTo>
                    <a:pt x="272" y="374"/>
                  </a:lnTo>
                  <a:lnTo>
                    <a:pt x="274" y="376"/>
                  </a:lnTo>
                  <a:lnTo>
                    <a:pt x="276" y="378"/>
                  </a:lnTo>
                  <a:lnTo>
                    <a:pt x="278" y="382"/>
                  </a:lnTo>
                  <a:lnTo>
                    <a:pt x="280" y="384"/>
                  </a:lnTo>
                  <a:lnTo>
                    <a:pt x="284" y="388"/>
                  </a:lnTo>
                  <a:lnTo>
                    <a:pt x="288" y="392"/>
                  </a:lnTo>
                  <a:lnTo>
                    <a:pt x="288" y="396"/>
                  </a:lnTo>
                  <a:lnTo>
                    <a:pt x="290" y="398"/>
                  </a:lnTo>
                  <a:lnTo>
                    <a:pt x="292" y="400"/>
                  </a:lnTo>
                  <a:lnTo>
                    <a:pt x="292" y="402"/>
                  </a:lnTo>
                  <a:lnTo>
                    <a:pt x="292" y="402"/>
                  </a:lnTo>
                  <a:lnTo>
                    <a:pt x="292" y="404"/>
                  </a:lnTo>
                  <a:lnTo>
                    <a:pt x="292" y="406"/>
                  </a:lnTo>
                  <a:lnTo>
                    <a:pt x="292" y="412"/>
                  </a:lnTo>
                  <a:lnTo>
                    <a:pt x="292" y="414"/>
                  </a:lnTo>
                  <a:lnTo>
                    <a:pt x="292" y="418"/>
                  </a:lnTo>
                  <a:lnTo>
                    <a:pt x="292" y="418"/>
                  </a:lnTo>
                  <a:lnTo>
                    <a:pt x="292" y="420"/>
                  </a:lnTo>
                  <a:lnTo>
                    <a:pt x="292" y="420"/>
                  </a:lnTo>
                  <a:lnTo>
                    <a:pt x="294" y="420"/>
                  </a:lnTo>
                  <a:lnTo>
                    <a:pt x="294" y="420"/>
                  </a:lnTo>
                  <a:lnTo>
                    <a:pt x="294" y="422"/>
                  </a:lnTo>
                  <a:lnTo>
                    <a:pt x="296" y="422"/>
                  </a:lnTo>
                  <a:lnTo>
                    <a:pt x="296" y="422"/>
                  </a:lnTo>
                  <a:lnTo>
                    <a:pt x="298" y="420"/>
                  </a:lnTo>
                  <a:lnTo>
                    <a:pt x="300" y="420"/>
                  </a:lnTo>
                  <a:lnTo>
                    <a:pt x="302" y="420"/>
                  </a:lnTo>
                  <a:lnTo>
                    <a:pt x="304" y="418"/>
                  </a:lnTo>
                  <a:lnTo>
                    <a:pt x="304" y="418"/>
                  </a:lnTo>
                  <a:lnTo>
                    <a:pt x="308" y="416"/>
                  </a:lnTo>
                  <a:lnTo>
                    <a:pt x="310" y="414"/>
                  </a:lnTo>
                  <a:lnTo>
                    <a:pt x="314" y="412"/>
                  </a:lnTo>
                  <a:lnTo>
                    <a:pt x="316" y="410"/>
                  </a:lnTo>
                  <a:lnTo>
                    <a:pt x="320" y="406"/>
                  </a:lnTo>
                  <a:lnTo>
                    <a:pt x="322" y="402"/>
                  </a:lnTo>
                  <a:lnTo>
                    <a:pt x="324" y="400"/>
                  </a:lnTo>
                  <a:lnTo>
                    <a:pt x="326" y="398"/>
                  </a:lnTo>
                  <a:lnTo>
                    <a:pt x="326" y="398"/>
                  </a:lnTo>
                  <a:lnTo>
                    <a:pt x="326" y="396"/>
                  </a:lnTo>
                  <a:lnTo>
                    <a:pt x="328" y="390"/>
                  </a:lnTo>
                  <a:lnTo>
                    <a:pt x="330" y="388"/>
                  </a:lnTo>
                  <a:lnTo>
                    <a:pt x="330" y="386"/>
                  </a:lnTo>
                  <a:lnTo>
                    <a:pt x="330" y="386"/>
                  </a:lnTo>
                  <a:lnTo>
                    <a:pt x="332" y="386"/>
                  </a:lnTo>
                  <a:lnTo>
                    <a:pt x="332" y="384"/>
                  </a:lnTo>
                  <a:lnTo>
                    <a:pt x="332" y="384"/>
                  </a:lnTo>
                  <a:lnTo>
                    <a:pt x="334" y="384"/>
                  </a:lnTo>
                  <a:lnTo>
                    <a:pt x="334" y="384"/>
                  </a:lnTo>
                  <a:lnTo>
                    <a:pt x="334" y="384"/>
                  </a:lnTo>
                  <a:lnTo>
                    <a:pt x="334" y="386"/>
                  </a:lnTo>
                  <a:lnTo>
                    <a:pt x="336" y="386"/>
                  </a:lnTo>
                  <a:lnTo>
                    <a:pt x="336" y="388"/>
                  </a:lnTo>
                  <a:lnTo>
                    <a:pt x="336" y="390"/>
                  </a:lnTo>
                  <a:lnTo>
                    <a:pt x="336" y="392"/>
                  </a:lnTo>
                  <a:lnTo>
                    <a:pt x="336" y="394"/>
                  </a:lnTo>
                  <a:lnTo>
                    <a:pt x="334" y="396"/>
                  </a:lnTo>
                  <a:lnTo>
                    <a:pt x="334" y="398"/>
                  </a:lnTo>
                  <a:lnTo>
                    <a:pt x="334" y="400"/>
                  </a:lnTo>
                  <a:lnTo>
                    <a:pt x="332" y="404"/>
                  </a:lnTo>
                  <a:lnTo>
                    <a:pt x="332" y="408"/>
                  </a:lnTo>
                  <a:lnTo>
                    <a:pt x="330" y="410"/>
                  </a:lnTo>
                  <a:lnTo>
                    <a:pt x="328" y="412"/>
                  </a:lnTo>
                  <a:lnTo>
                    <a:pt x="328" y="414"/>
                  </a:lnTo>
                  <a:lnTo>
                    <a:pt x="324" y="416"/>
                  </a:lnTo>
                  <a:lnTo>
                    <a:pt x="322" y="418"/>
                  </a:lnTo>
                  <a:lnTo>
                    <a:pt x="322" y="420"/>
                  </a:lnTo>
                  <a:lnTo>
                    <a:pt x="322" y="420"/>
                  </a:lnTo>
                  <a:lnTo>
                    <a:pt x="320" y="420"/>
                  </a:lnTo>
                  <a:lnTo>
                    <a:pt x="320" y="422"/>
                  </a:lnTo>
                  <a:lnTo>
                    <a:pt x="320" y="422"/>
                  </a:lnTo>
                  <a:lnTo>
                    <a:pt x="322" y="422"/>
                  </a:lnTo>
                  <a:lnTo>
                    <a:pt x="322" y="422"/>
                  </a:lnTo>
                  <a:lnTo>
                    <a:pt x="322" y="424"/>
                  </a:lnTo>
                  <a:lnTo>
                    <a:pt x="324" y="424"/>
                  </a:lnTo>
                  <a:lnTo>
                    <a:pt x="326" y="424"/>
                  </a:lnTo>
                  <a:lnTo>
                    <a:pt x="328" y="424"/>
                  </a:lnTo>
                  <a:lnTo>
                    <a:pt x="328" y="424"/>
                  </a:lnTo>
                  <a:lnTo>
                    <a:pt x="330" y="424"/>
                  </a:lnTo>
                  <a:lnTo>
                    <a:pt x="332" y="424"/>
                  </a:lnTo>
                  <a:lnTo>
                    <a:pt x="332" y="424"/>
                  </a:lnTo>
                  <a:lnTo>
                    <a:pt x="332" y="424"/>
                  </a:lnTo>
                  <a:lnTo>
                    <a:pt x="332" y="422"/>
                  </a:lnTo>
                  <a:lnTo>
                    <a:pt x="332" y="422"/>
                  </a:lnTo>
                  <a:lnTo>
                    <a:pt x="334" y="420"/>
                  </a:lnTo>
                  <a:lnTo>
                    <a:pt x="334" y="416"/>
                  </a:lnTo>
                  <a:lnTo>
                    <a:pt x="334" y="416"/>
                  </a:lnTo>
                  <a:lnTo>
                    <a:pt x="334" y="414"/>
                  </a:lnTo>
                  <a:lnTo>
                    <a:pt x="336" y="412"/>
                  </a:lnTo>
                  <a:lnTo>
                    <a:pt x="338" y="410"/>
                  </a:lnTo>
                  <a:lnTo>
                    <a:pt x="338" y="410"/>
                  </a:lnTo>
                  <a:lnTo>
                    <a:pt x="338" y="408"/>
                  </a:lnTo>
                  <a:lnTo>
                    <a:pt x="340" y="408"/>
                  </a:lnTo>
                  <a:lnTo>
                    <a:pt x="340" y="408"/>
                  </a:lnTo>
                  <a:lnTo>
                    <a:pt x="340" y="408"/>
                  </a:lnTo>
                  <a:lnTo>
                    <a:pt x="340" y="408"/>
                  </a:lnTo>
                  <a:lnTo>
                    <a:pt x="340" y="408"/>
                  </a:lnTo>
                  <a:lnTo>
                    <a:pt x="340" y="410"/>
                  </a:lnTo>
                  <a:lnTo>
                    <a:pt x="340" y="410"/>
                  </a:lnTo>
                  <a:lnTo>
                    <a:pt x="340" y="410"/>
                  </a:lnTo>
                  <a:lnTo>
                    <a:pt x="340" y="412"/>
                  </a:lnTo>
                  <a:lnTo>
                    <a:pt x="340" y="414"/>
                  </a:lnTo>
                  <a:lnTo>
                    <a:pt x="340" y="414"/>
                  </a:lnTo>
                  <a:lnTo>
                    <a:pt x="340" y="416"/>
                  </a:lnTo>
                  <a:lnTo>
                    <a:pt x="340" y="420"/>
                  </a:lnTo>
                  <a:lnTo>
                    <a:pt x="342" y="422"/>
                  </a:lnTo>
                  <a:lnTo>
                    <a:pt x="342" y="424"/>
                  </a:lnTo>
                  <a:lnTo>
                    <a:pt x="342" y="424"/>
                  </a:lnTo>
                  <a:lnTo>
                    <a:pt x="344" y="426"/>
                  </a:lnTo>
                  <a:lnTo>
                    <a:pt x="344" y="426"/>
                  </a:lnTo>
                  <a:lnTo>
                    <a:pt x="346" y="428"/>
                  </a:lnTo>
                  <a:lnTo>
                    <a:pt x="350" y="432"/>
                  </a:lnTo>
                  <a:lnTo>
                    <a:pt x="350" y="432"/>
                  </a:lnTo>
                  <a:lnTo>
                    <a:pt x="352" y="434"/>
                  </a:lnTo>
                  <a:lnTo>
                    <a:pt x="352" y="434"/>
                  </a:lnTo>
                  <a:lnTo>
                    <a:pt x="352" y="436"/>
                  </a:lnTo>
                  <a:lnTo>
                    <a:pt x="352" y="438"/>
                  </a:lnTo>
                  <a:lnTo>
                    <a:pt x="352" y="442"/>
                  </a:lnTo>
                  <a:lnTo>
                    <a:pt x="352" y="444"/>
                  </a:lnTo>
                  <a:lnTo>
                    <a:pt x="352" y="446"/>
                  </a:lnTo>
                  <a:lnTo>
                    <a:pt x="352" y="448"/>
                  </a:lnTo>
                  <a:lnTo>
                    <a:pt x="350" y="452"/>
                  </a:lnTo>
                  <a:lnTo>
                    <a:pt x="348" y="454"/>
                  </a:lnTo>
                  <a:lnTo>
                    <a:pt x="348" y="456"/>
                  </a:lnTo>
                  <a:lnTo>
                    <a:pt x="348" y="458"/>
                  </a:lnTo>
                  <a:lnTo>
                    <a:pt x="348" y="458"/>
                  </a:lnTo>
                  <a:lnTo>
                    <a:pt x="348" y="460"/>
                  </a:lnTo>
                  <a:lnTo>
                    <a:pt x="348" y="460"/>
                  </a:lnTo>
                  <a:lnTo>
                    <a:pt x="348" y="462"/>
                  </a:lnTo>
                  <a:lnTo>
                    <a:pt x="348" y="462"/>
                  </a:lnTo>
                  <a:lnTo>
                    <a:pt x="350" y="464"/>
                  </a:lnTo>
                  <a:lnTo>
                    <a:pt x="352" y="466"/>
                  </a:lnTo>
                  <a:lnTo>
                    <a:pt x="354" y="468"/>
                  </a:lnTo>
                  <a:lnTo>
                    <a:pt x="356" y="470"/>
                  </a:lnTo>
                  <a:lnTo>
                    <a:pt x="358" y="470"/>
                  </a:lnTo>
                  <a:lnTo>
                    <a:pt x="362" y="474"/>
                  </a:lnTo>
                  <a:lnTo>
                    <a:pt x="364" y="476"/>
                  </a:lnTo>
                  <a:lnTo>
                    <a:pt x="368" y="478"/>
                  </a:lnTo>
                  <a:lnTo>
                    <a:pt x="372" y="478"/>
                  </a:lnTo>
                  <a:lnTo>
                    <a:pt x="376" y="480"/>
                  </a:lnTo>
                  <a:lnTo>
                    <a:pt x="382" y="482"/>
                  </a:lnTo>
                  <a:lnTo>
                    <a:pt x="386" y="484"/>
                  </a:lnTo>
                  <a:lnTo>
                    <a:pt x="392" y="486"/>
                  </a:lnTo>
                  <a:lnTo>
                    <a:pt x="402" y="488"/>
                  </a:lnTo>
                  <a:lnTo>
                    <a:pt x="406" y="490"/>
                  </a:lnTo>
                  <a:lnTo>
                    <a:pt x="410" y="492"/>
                  </a:lnTo>
                  <a:lnTo>
                    <a:pt x="416" y="492"/>
                  </a:lnTo>
                  <a:lnTo>
                    <a:pt x="422" y="494"/>
                  </a:lnTo>
                  <a:lnTo>
                    <a:pt x="424" y="494"/>
                  </a:lnTo>
                  <a:lnTo>
                    <a:pt x="426" y="494"/>
                  </a:lnTo>
                  <a:lnTo>
                    <a:pt x="428" y="494"/>
                  </a:lnTo>
                  <a:lnTo>
                    <a:pt x="430" y="494"/>
                  </a:lnTo>
                  <a:lnTo>
                    <a:pt x="430" y="494"/>
                  </a:lnTo>
                  <a:lnTo>
                    <a:pt x="432" y="494"/>
                  </a:lnTo>
                  <a:lnTo>
                    <a:pt x="436" y="492"/>
                  </a:lnTo>
                  <a:lnTo>
                    <a:pt x="438" y="492"/>
                  </a:lnTo>
                  <a:lnTo>
                    <a:pt x="442" y="490"/>
                  </a:lnTo>
                  <a:lnTo>
                    <a:pt x="448" y="486"/>
                  </a:lnTo>
                  <a:lnTo>
                    <a:pt x="454" y="484"/>
                  </a:lnTo>
                  <a:lnTo>
                    <a:pt x="460" y="482"/>
                  </a:lnTo>
                  <a:lnTo>
                    <a:pt x="464" y="480"/>
                  </a:lnTo>
                  <a:lnTo>
                    <a:pt x="470" y="478"/>
                  </a:lnTo>
                  <a:lnTo>
                    <a:pt x="476" y="476"/>
                  </a:lnTo>
                  <a:lnTo>
                    <a:pt x="482" y="472"/>
                  </a:lnTo>
                  <a:lnTo>
                    <a:pt x="486" y="472"/>
                  </a:lnTo>
                  <a:lnTo>
                    <a:pt x="488" y="470"/>
                  </a:lnTo>
                  <a:lnTo>
                    <a:pt x="490" y="468"/>
                  </a:lnTo>
                  <a:lnTo>
                    <a:pt x="492" y="466"/>
                  </a:lnTo>
                  <a:lnTo>
                    <a:pt x="494" y="466"/>
                  </a:lnTo>
                  <a:lnTo>
                    <a:pt x="496" y="464"/>
                  </a:lnTo>
                  <a:lnTo>
                    <a:pt x="498" y="462"/>
                  </a:lnTo>
                  <a:lnTo>
                    <a:pt x="498" y="460"/>
                  </a:lnTo>
                  <a:lnTo>
                    <a:pt x="500" y="458"/>
                  </a:lnTo>
                  <a:lnTo>
                    <a:pt x="500" y="456"/>
                  </a:lnTo>
                  <a:lnTo>
                    <a:pt x="500" y="452"/>
                  </a:lnTo>
                  <a:lnTo>
                    <a:pt x="502" y="448"/>
                  </a:lnTo>
                  <a:lnTo>
                    <a:pt x="504" y="444"/>
                  </a:lnTo>
                  <a:lnTo>
                    <a:pt x="504" y="438"/>
                  </a:lnTo>
                  <a:lnTo>
                    <a:pt x="506" y="436"/>
                  </a:lnTo>
                  <a:lnTo>
                    <a:pt x="506" y="436"/>
                  </a:lnTo>
                  <a:lnTo>
                    <a:pt x="506" y="434"/>
                  </a:lnTo>
                  <a:lnTo>
                    <a:pt x="508" y="432"/>
                  </a:lnTo>
                  <a:lnTo>
                    <a:pt x="508" y="432"/>
                  </a:lnTo>
                  <a:lnTo>
                    <a:pt x="510" y="430"/>
                  </a:lnTo>
                  <a:lnTo>
                    <a:pt x="512" y="428"/>
                  </a:lnTo>
                  <a:lnTo>
                    <a:pt x="514" y="426"/>
                  </a:lnTo>
                  <a:lnTo>
                    <a:pt x="516" y="424"/>
                  </a:lnTo>
                  <a:lnTo>
                    <a:pt x="520" y="422"/>
                  </a:lnTo>
                  <a:lnTo>
                    <a:pt x="522" y="420"/>
                  </a:lnTo>
                  <a:lnTo>
                    <a:pt x="524" y="418"/>
                  </a:lnTo>
                  <a:lnTo>
                    <a:pt x="526" y="418"/>
                  </a:lnTo>
                  <a:lnTo>
                    <a:pt x="526" y="416"/>
                  </a:lnTo>
                  <a:lnTo>
                    <a:pt x="528" y="416"/>
                  </a:lnTo>
                  <a:lnTo>
                    <a:pt x="528" y="414"/>
                  </a:lnTo>
                  <a:lnTo>
                    <a:pt x="530" y="412"/>
                  </a:lnTo>
                  <a:lnTo>
                    <a:pt x="532" y="408"/>
                  </a:lnTo>
                  <a:lnTo>
                    <a:pt x="532" y="404"/>
                  </a:lnTo>
                  <a:lnTo>
                    <a:pt x="534" y="400"/>
                  </a:lnTo>
                  <a:lnTo>
                    <a:pt x="536" y="396"/>
                  </a:lnTo>
                  <a:lnTo>
                    <a:pt x="538" y="394"/>
                  </a:lnTo>
                  <a:lnTo>
                    <a:pt x="538" y="392"/>
                  </a:lnTo>
                  <a:lnTo>
                    <a:pt x="540" y="390"/>
                  </a:lnTo>
                  <a:lnTo>
                    <a:pt x="540" y="390"/>
                  </a:lnTo>
                  <a:lnTo>
                    <a:pt x="542" y="388"/>
                  </a:lnTo>
                  <a:lnTo>
                    <a:pt x="544" y="386"/>
                  </a:lnTo>
                  <a:lnTo>
                    <a:pt x="548" y="382"/>
                  </a:lnTo>
                  <a:lnTo>
                    <a:pt x="550" y="380"/>
                  </a:lnTo>
                  <a:lnTo>
                    <a:pt x="558" y="374"/>
                  </a:lnTo>
                  <a:lnTo>
                    <a:pt x="560" y="370"/>
                  </a:lnTo>
                  <a:lnTo>
                    <a:pt x="564" y="368"/>
                  </a:lnTo>
                  <a:lnTo>
                    <a:pt x="564" y="366"/>
                  </a:lnTo>
                  <a:lnTo>
                    <a:pt x="568" y="364"/>
                  </a:lnTo>
                  <a:lnTo>
                    <a:pt x="570" y="360"/>
                  </a:lnTo>
                  <a:lnTo>
                    <a:pt x="570" y="358"/>
                  </a:lnTo>
                  <a:lnTo>
                    <a:pt x="570" y="358"/>
                  </a:lnTo>
                  <a:lnTo>
                    <a:pt x="572" y="356"/>
                  </a:lnTo>
                  <a:lnTo>
                    <a:pt x="572" y="354"/>
                  </a:lnTo>
                  <a:lnTo>
                    <a:pt x="572" y="352"/>
                  </a:lnTo>
                  <a:lnTo>
                    <a:pt x="572" y="348"/>
                  </a:lnTo>
                  <a:lnTo>
                    <a:pt x="572" y="344"/>
                  </a:lnTo>
                  <a:lnTo>
                    <a:pt x="572" y="338"/>
                  </a:lnTo>
                  <a:lnTo>
                    <a:pt x="570" y="326"/>
                  </a:lnTo>
                  <a:lnTo>
                    <a:pt x="570" y="322"/>
                  </a:lnTo>
                  <a:lnTo>
                    <a:pt x="570" y="320"/>
                  </a:lnTo>
                  <a:lnTo>
                    <a:pt x="570" y="318"/>
                  </a:lnTo>
                  <a:lnTo>
                    <a:pt x="570" y="314"/>
                  </a:lnTo>
                  <a:lnTo>
                    <a:pt x="572" y="312"/>
                  </a:lnTo>
                  <a:lnTo>
                    <a:pt x="572" y="306"/>
                  </a:lnTo>
                  <a:lnTo>
                    <a:pt x="576" y="292"/>
                  </a:lnTo>
                  <a:lnTo>
                    <a:pt x="576" y="284"/>
                  </a:lnTo>
                  <a:lnTo>
                    <a:pt x="578" y="276"/>
                  </a:lnTo>
                  <a:lnTo>
                    <a:pt x="578" y="270"/>
                  </a:lnTo>
                  <a:lnTo>
                    <a:pt x="580" y="268"/>
                  </a:lnTo>
                  <a:lnTo>
                    <a:pt x="580" y="264"/>
                  </a:lnTo>
                  <a:lnTo>
                    <a:pt x="580" y="262"/>
                  </a:lnTo>
                  <a:lnTo>
                    <a:pt x="580" y="258"/>
                  </a:lnTo>
                  <a:lnTo>
                    <a:pt x="578" y="254"/>
                  </a:lnTo>
                  <a:lnTo>
                    <a:pt x="578" y="254"/>
                  </a:lnTo>
                  <a:lnTo>
                    <a:pt x="578" y="252"/>
                  </a:lnTo>
                  <a:lnTo>
                    <a:pt x="578" y="250"/>
                  </a:lnTo>
                  <a:lnTo>
                    <a:pt x="576" y="250"/>
                  </a:lnTo>
                  <a:lnTo>
                    <a:pt x="574" y="246"/>
                  </a:lnTo>
                  <a:lnTo>
                    <a:pt x="572" y="244"/>
                  </a:lnTo>
                  <a:lnTo>
                    <a:pt x="570" y="240"/>
                  </a:lnTo>
                  <a:lnTo>
                    <a:pt x="566" y="236"/>
                  </a:lnTo>
                  <a:lnTo>
                    <a:pt x="564" y="234"/>
                  </a:lnTo>
                  <a:lnTo>
                    <a:pt x="562" y="230"/>
                  </a:lnTo>
                  <a:lnTo>
                    <a:pt x="562" y="230"/>
                  </a:lnTo>
                  <a:lnTo>
                    <a:pt x="560" y="228"/>
                  </a:lnTo>
                  <a:lnTo>
                    <a:pt x="560" y="226"/>
                  </a:lnTo>
                  <a:lnTo>
                    <a:pt x="560" y="226"/>
                  </a:lnTo>
                  <a:lnTo>
                    <a:pt x="558" y="222"/>
                  </a:lnTo>
                  <a:lnTo>
                    <a:pt x="556" y="214"/>
                  </a:lnTo>
                  <a:lnTo>
                    <a:pt x="556" y="210"/>
                  </a:lnTo>
                  <a:lnTo>
                    <a:pt x="554" y="206"/>
                  </a:lnTo>
                  <a:lnTo>
                    <a:pt x="554" y="204"/>
                  </a:lnTo>
                  <a:lnTo>
                    <a:pt x="554" y="204"/>
                  </a:lnTo>
                  <a:lnTo>
                    <a:pt x="552" y="202"/>
                  </a:lnTo>
                  <a:lnTo>
                    <a:pt x="552" y="200"/>
                  </a:lnTo>
                  <a:lnTo>
                    <a:pt x="550" y="200"/>
                  </a:lnTo>
                  <a:lnTo>
                    <a:pt x="550" y="200"/>
                  </a:lnTo>
                  <a:lnTo>
                    <a:pt x="550" y="198"/>
                  </a:lnTo>
                  <a:lnTo>
                    <a:pt x="548" y="198"/>
                  </a:lnTo>
                  <a:lnTo>
                    <a:pt x="546" y="198"/>
                  </a:lnTo>
                  <a:lnTo>
                    <a:pt x="542" y="196"/>
                  </a:lnTo>
                  <a:lnTo>
                    <a:pt x="540" y="196"/>
                  </a:lnTo>
                  <a:lnTo>
                    <a:pt x="536" y="194"/>
                  </a:lnTo>
                  <a:lnTo>
                    <a:pt x="536" y="194"/>
                  </a:lnTo>
                  <a:lnTo>
                    <a:pt x="534" y="194"/>
                  </a:lnTo>
                  <a:lnTo>
                    <a:pt x="534" y="192"/>
                  </a:lnTo>
                  <a:lnTo>
                    <a:pt x="532" y="192"/>
                  </a:lnTo>
                  <a:lnTo>
                    <a:pt x="532" y="190"/>
                  </a:lnTo>
                  <a:lnTo>
                    <a:pt x="532" y="190"/>
                  </a:lnTo>
                  <a:lnTo>
                    <a:pt x="532" y="188"/>
                  </a:lnTo>
                  <a:lnTo>
                    <a:pt x="530" y="186"/>
                  </a:lnTo>
                  <a:lnTo>
                    <a:pt x="530" y="182"/>
                  </a:lnTo>
                  <a:lnTo>
                    <a:pt x="530" y="178"/>
                  </a:lnTo>
                  <a:lnTo>
                    <a:pt x="530" y="174"/>
                  </a:lnTo>
                  <a:lnTo>
                    <a:pt x="530" y="172"/>
                  </a:lnTo>
                  <a:lnTo>
                    <a:pt x="530" y="170"/>
                  </a:lnTo>
                  <a:lnTo>
                    <a:pt x="530" y="168"/>
                  </a:lnTo>
                  <a:lnTo>
                    <a:pt x="528" y="166"/>
                  </a:lnTo>
                  <a:lnTo>
                    <a:pt x="528" y="166"/>
                  </a:lnTo>
                  <a:lnTo>
                    <a:pt x="526" y="164"/>
                  </a:lnTo>
                  <a:lnTo>
                    <a:pt x="526" y="162"/>
                  </a:lnTo>
                  <a:lnTo>
                    <a:pt x="524" y="162"/>
                  </a:lnTo>
                  <a:lnTo>
                    <a:pt x="522" y="162"/>
                  </a:lnTo>
                  <a:lnTo>
                    <a:pt x="520" y="160"/>
                  </a:lnTo>
                  <a:lnTo>
                    <a:pt x="518" y="160"/>
                  </a:lnTo>
                  <a:lnTo>
                    <a:pt x="514" y="158"/>
                  </a:lnTo>
                  <a:lnTo>
                    <a:pt x="508" y="156"/>
                  </a:lnTo>
                  <a:lnTo>
                    <a:pt x="506" y="156"/>
                  </a:lnTo>
                  <a:lnTo>
                    <a:pt x="504" y="154"/>
                  </a:lnTo>
                  <a:lnTo>
                    <a:pt x="502" y="154"/>
                  </a:lnTo>
                  <a:lnTo>
                    <a:pt x="500" y="152"/>
                  </a:lnTo>
                  <a:lnTo>
                    <a:pt x="500" y="152"/>
                  </a:lnTo>
                  <a:lnTo>
                    <a:pt x="498" y="150"/>
                  </a:lnTo>
                  <a:lnTo>
                    <a:pt x="498" y="148"/>
                  </a:lnTo>
                  <a:lnTo>
                    <a:pt x="498" y="146"/>
                  </a:lnTo>
                  <a:lnTo>
                    <a:pt x="498" y="146"/>
                  </a:lnTo>
                  <a:lnTo>
                    <a:pt x="496" y="144"/>
                  </a:lnTo>
                  <a:lnTo>
                    <a:pt x="496" y="140"/>
                  </a:lnTo>
                  <a:lnTo>
                    <a:pt x="496" y="138"/>
                  </a:lnTo>
                  <a:lnTo>
                    <a:pt x="496" y="134"/>
                  </a:lnTo>
                  <a:lnTo>
                    <a:pt x="498" y="124"/>
                  </a:lnTo>
                  <a:lnTo>
                    <a:pt x="498" y="120"/>
                  </a:lnTo>
                  <a:lnTo>
                    <a:pt x="498" y="118"/>
                  </a:lnTo>
                  <a:lnTo>
                    <a:pt x="498" y="116"/>
                  </a:lnTo>
                  <a:lnTo>
                    <a:pt x="496" y="112"/>
                  </a:lnTo>
                  <a:lnTo>
                    <a:pt x="496" y="108"/>
                  </a:lnTo>
                  <a:lnTo>
                    <a:pt x="494" y="102"/>
                  </a:lnTo>
                  <a:lnTo>
                    <a:pt x="494" y="98"/>
                  </a:lnTo>
                  <a:lnTo>
                    <a:pt x="492" y="92"/>
                  </a:lnTo>
                  <a:lnTo>
                    <a:pt x="490" y="88"/>
                  </a:lnTo>
                  <a:lnTo>
                    <a:pt x="490" y="84"/>
                  </a:lnTo>
                  <a:lnTo>
                    <a:pt x="488" y="82"/>
                  </a:lnTo>
                  <a:lnTo>
                    <a:pt x="488" y="80"/>
                  </a:lnTo>
                  <a:lnTo>
                    <a:pt x="486" y="78"/>
                  </a:lnTo>
                  <a:lnTo>
                    <a:pt x="486" y="78"/>
                  </a:lnTo>
                  <a:lnTo>
                    <a:pt x="484" y="74"/>
                  </a:lnTo>
                  <a:lnTo>
                    <a:pt x="482" y="72"/>
                  </a:lnTo>
                  <a:lnTo>
                    <a:pt x="478" y="70"/>
                  </a:lnTo>
                  <a:lnTo>
                    <a:pt x="476" y="68"/>
                  </a:lnTo>
                  <a:lnTo>
                    <a:pt x="474" y="64"/>
                  </a:lnTo>
                  <a:lnTo>
                    <a:pt x="472" y="62"/>
                  </a:lnTo>
                  <a:lnTo>
                    <a:pt x="470" y="60"/>
                  </a:lnTo>
                  <a:lnTo>
                    <a:pt x="470" y="60"/>
                  </a:lnTo>
                  <a:lnTo>
                    <a:pt x="468" y="56"/>
                  </a:lnTo>
                  <a:lnTo>
                    <a:pt x="466" y="54"/>
                  </a:lnTo>
                  <a:lnTo>
                    <a:pt x="464" y="50"/>
                  </a:lnTo>
                  <a:lnTo>
                    <a:pt x="464" y="46"/>
                  </a:lnTo>
                  <a:lnTo>
                    <a:pt x="462" y="42"/>
                  </a:lnTo>
                  <a:lnTo>
                    <a:pt x="460" y="38"/>
                  </a:lnTo>
                  <a:lnTo>
                    <a:pt x="460" y="36"/>
                  </a:lnTo>
                  <a:lnTo>
                    <a:pt x="460" y="34"/>
                  </a:lnTo>
                  <a:lnTo>
                    <a:pt x="460" y="34"/>
                  </a:lnTo>
                  <a:lnTo>
                    <a:pt x="460" y="32"/>
                  </a:lnTo>
                  <a:lnTo>
                    <a:pt x="460" y="32"/>
                  </a:lnTo>
                  <a:lnTo>
                    <a:pt x="460" y="30"/>
                  </a:lnTo>
                  <a:lnTo>
                    <a:pt x="460" y="28"/>
                  </a:lnTo>
                  <a:lnTo>
                    <a:pt x="462" y="26"/>
                  </a:lnTo>
                  <a:lnTo>
                    <a:pt x="464" y="24"/>
                  </a:lnTo>
                  <a:lnTo>
                    <a:pt x="466" y="22"/>
                  </a:lnTo>
                  <a:lnTo>
                    <a:pt x="466" y="20"/>
                  </a:lnTo>
                  <a:lnTo>
                    <a:pt x="466" y="20"/>
                  </a:lnTo>
                  <a:lnTo>
                    <a:pt x="468" y="18"/>
                  </a:lnTo>
                  <a:lnTo>
                    <a:pt x="468" y="18"/>
                  </a:lnTo>
                  <a:lnTo>
                    <a:pt x="468" y="16"/>
                  </a:lnTo>
                  <a:lnTo>
                    <a:pt x="466" y="16"/>
                  </a:lnTo>
                  <a:lnTo>
                    <a:pt x="466" y="14"/>
                  </a:lnTo>
                  <a:lnTo>
                    <a:pt x="466" y="12"/>
                  </a:lnTo>
                  <a:lnTo>
                    <a:pt x="466" y="12"/>
                  </a:lnTo>
                  <a:lnTo>
                    <a:pt x="464" y="8"/>
                  </a:lnTo>
                  <a:lnTo>
                    <a:pt x="462" y="6"/>
                  </a:lnTo>
                  <a:lnTo>
                    <a:pt x="460" y="4"/>
                  </a:lnTo>
                  <a:lnTo>
                    <a:pt x="460" y="4"/>
                  </a:lnTo>
                  <a:lnTo>
                    <a:pt x="458" y="2"/>
                  </a:lnTo>
                  <a:lnTo>
                    <a:pt x="456" y="0"/>
                  </a:lnTo>
                  <a:lnTo>
                    <a:pt x="456" y="0"/>
                  </a:lnTo>
                  <a:lnTo>
                    <a:pt x="454" y="0"/>
                  </a:lnTo>
                  <a:lnTo>
                    <a:pt x="454" y="0"/>
                  </a:lnTo>
                  <a:lnTo>
                    <a:pt x="452" y="0"/>
                  </a:lnTo>
                  <a:lnTo>
                    <a:pt x="452" y="0"/>
                  </a:lnTo>
                  <a:lnTo>
                    <a:pt x="450" y="0"/>
                  </a:lnTo>
                  <a:lnTo>
                    <a:pt x="450" y="0"/>
                  </a:lnTo>
                  <a:lnTo>
                    <a:pt x="448" y="2"/>
                  </a:lnTo>
                  <a:lnTo>
                    <a:pt x="448" y="2"/>
                  </a:lnTo>
                  <a:lnTo>
                    <a:pt x="448" y="4"/>
                  </a:lnTo>
                  <a:lnTo>
                    <a:pt x="446" y="6"/>
                  </a:lnTo>
                  <a:lnTo>
                    <a:pt x="444" y="12"/>
                  </a:lnTo>
                  <a:lnTo>
                    <a:pt x="444" y="14"/>
                  </a:lnTo>
                  <a:lnTo>
                    <a:pt x="442" y="16"/>
                  </a:lnTo>
                  <a:lnTo>
                    <a:pt x="442" y="16"/>
                  </a:lnTo>
                  <a:lnTo>
                    <a:pt x="442" y="18"/>
                  </a:lnTo>
                  <a:lnTo>
                    <a:pt x="440" y="20"/>
                  </a:lnTo>
                  <a:lnTo>
                    <a:pt x="438" y="22"/>
                  </a:lnTo>
                  <a:lnTo>
                    <a:pt x="436" y="24"/>
                  </a:lnTo>
                  <a:lnTo>
                    <a:pt x="434" y="26"/>
                  </a:lnTo>
                  <a:lnTo>
                    <a:pt x="434" y="26"/>
                  </a:lnTo>
                  <a:lnTo>
                    <a:pt x="434" y="28"/>
                  </a:lnTo>
                  <a:lnTo>
                    <a:pt x="432" y="30"/>
                  </a:lnTo>
                  <a:lnTo>
                    <a:pt x="432" y="30"/>
                  </a:lnTo>
                  <a:lnTo>
                    <a:pt x="432" y="34"/>
                  </a:lnTo>
                  <a:lnTo>
                    <a:pt x="432" y="38"/>
                  </a:lnTo>
                  <a:lnTo>
                    <a:pt x="432" y="42"/>
                  </a:lnTo>
                  <a:lnTo>
                    <a:pt x="432" y="46"/>
                  </a:lnTo>
                  <a:lnTo>
                    <a:pt x="432" y="50"/>
                  </a:lnTo>
                  <a:lnTo>
                    <a:pt x="434" y="58"/>
                  </a:lnTo>
                  <a:lnTo>
                    <a:pt x="434" y="66"/>
                  </a:lnTo>
                  <a:lnTo>
                    <a:pt x="434" y="70"/>
                  </a:lnTo>
                  <a:lnTo>
                    <a:pt x="436" y="74"/>
                  </a:lnTo>
                  <a:lnTo>
                    <a:pt x="436" y="78"/>
                  </a:lnTo>
                  <a:lnTo>
                    <a:pt x="436" y="82"/>
                  </a:lnTo>
                  <a:lnTo>
                    <a:pt x="436" y="86"/>
                  </a:lnTo>
                  <a:lnTo>
                    <a:pt x="434" y="88"/>
                  </a:lnTo>
                  <a:lnTo>
                    <a:pt x="434" y="90"/>
                  </a:lnTo>
                  <a:lnTo>
                    <a:pt x="432" y="92"/>
                  </a:lnTo>
                  <a:lnTo>
                    <a:pt x="432" y="94"/>
                  </a:lnTo>
                  <a:lnTo>
                    <a:pt x="430" y="96"/>
                  </a:lnTo>
                  <a:lnTo>
                    <a:pt x="428" y="100"/>
                  </a:lnTo>
                  <a:lnTo>
                    <a:pt x="426" y="102"/>
                  </a:lnTo>
                  <a:lnTo>
                    <a:pt x="426" y="104"/>
                  </a:lnTo>
                  <a:lnTo>
                    <a:pt x="426" y="104"/>
                  </a:lnTo>
                  <a:lnTo>
                    <a:pt x="424" y="106"/>
                  </a:lnTo>
                  <a:lnTo>
                    <a:pt x="424" y="110"/>
                  </a:lnTo>
                  <a:lnTo>
                    <a:pt x="422" y="110"/>
                  </a:lnTo>
                  <a:lnTo>
                    <a:pt x="422" y="112"/>
                  </a:lnTo>
                  <a:lnTo>
                    <a:pt x="422" y="112"/>
                  </a:lnTo>
                  <a:lnTo>
                    <a:pt x="420" y="114"/>
                  </a:lnTo>
                  <a:lnTo>
                    <a:pt x="420" y="114"/>
                  </a:lnTo>
                  <a:lnTo>
                    <a:pt x="420" y="114"/>
                  </a:lnTo>
                  <a:lnTo>
                    <a:pt x="416" y="114"/>
                  </a:lnTo>
                  <a:lnTo>
                    <a:pt x="414" y="116"/>
                  </a:lnTo>
                  <a:lnTo>
                    <a:pt x="412" y="116"/>
                  </a:lnTo>
                  <a:lnTo>
                    <a:pt x="410" y="116"/>
                  </a:lnTo>
                  <a:lnTo>
                    <a:pt x="406" y="114"/>
                  </a:lnTo>
                  <a:lnTo>
                    <a:pt x="404" y="114"/>
                  </a:lnTo>
                  <a:lnTo>
                    <a:pt x="402" y="114"/>
                  </a:lnTo>
                  <a:lnTo>
                    <a:pt x="402" y="114"/>
                  </a:lnTo>
                  <a:lnTo>
                    <a:pt x="402" y="112"/>
                  </a:lnTo>
                  <a:lnTo>
                    <a:pt x="400" y="112"/>
                  </a:lnTo>
                  <a:lnTo>
                    <a:pt x="398" y="110"/>
                  </a:lnTo>
                  <a:lnTo>
                    <a:pt x="396" y="106"/>
                  </a:lnTo>
                  <a:lnTo>
                    <a:pt x="392" y="102"/>
                  </a:lnTo>
                  <a:lnTo>
                    <a:pt x="390" y="102"/>
                  </a:lnTo>
                  <a:lnTo>
                    <a:pt x="388" y="100"/>
                  </a:lnTo>
                  <a:lnTo>
                    <a:pt x="386" y="98"/>
                  </a:lnTo>
                  <a:lnTo>
                    <a:pt x="384" y="98"/>
                  </a:lnTo>
                  <a:lnTo>
                    <a:pt x="378" y="96"/>
                  </a:lnTo>
                  <a:lnTo>
                    <a:pt x="374" y="94"/>
                  </a:lnTo>
                  <a:lnTo>
                    <a:pt x="370" y="94"/>
                  </a:lnTo>
                  <a:lnTo>
                    <a:pt x="368" y="92"/>
                  </a:lnTo>
                  <a:lnTo>
                    <a:pt x="368" y="92"/>
                  </a:lnTo>
                  <a:lnTo>
                    <a:pt x="366" y="90"/>
                  </a:lnTo>
                  <a:lnTo>
                    <a:pt x="362" y="86"/>
                  </a:lnTo>
                  <a:lnTo>
                    <a:pt x="360" y="84"/>
                  </a:lnTo>
                  <a:lnTo>
                    <a:pt x="358" y="82"/>
                  </a:lnTo>
                  <a:lnTo>
                    <a:pt x="356" y="80"/>
                  </a:lnTo>
                  <a:lnTo>
                    <a:pt x="356" y="80"/>
                  </a:lnTo>
                  <a:lnTo>
                    <a:pt x="354" y="80"/>
                  </a:lnTo>
                  <a:lnTo>
                    <a:pt x="350" y="78"/>
                  </a:lnTo>
                  <a:lnTo>
                    <a:pt x="348" y="78"/>
                  </a:lnTo>
                  <a:lnTo>
                    <a:pt x="346" y="78"/>
                  </a:lnTo>
                  <a:lnTo>
                    <a:pt x="346" y="76"/>
                  </a:lnTo>
                  <a:lnTo>
                    <a:pt x="346" y="76"/>
                  </a:lnTo>
                  <a:lnTo>
                    <a:pt x="344" y="76"/>
                  </a:lnTo>
                  <a:lnTo>
                    <a:pt x="344" y="76"/>
                  </a:lnTo>
                  <a:lnTo>
                    <a:pt x="344" y="74"/>
                  </a:lnTo>
                  <a:lnTo>
                    <a:pt x="344" y="74"/>
                  </a:lnTo>
                  <a:lnTo>
                    <a:pt x="346" y="72"/>
                  </a:lnTo>
                  <a:lnTo>
                    <a:pt x="346" y="70"/>
                  </a:lnTo>
                  <a:lnTo>
                    <a:pt x="348" y="68"/>
                  </a:lnTo>
                  <a:lnTo>
                    <a:pt x="350" y="64"/>
                  </a:lnTo>
                  <a:lnTo>
                    <a:pt x="350" y="62"/>
                  </a:lnTo>
                  <a:lnTo>
                    <a:pt x="352" y="60"/>
                  </a:lnTo>
                  <a:lnTo>
                    <a:pt x="352" y="60"/>
                  </a:lnTo>
                  <a:lnTo>
                    <a:pt x="352" y="58"/>
                  </a:lnTo>
                  <a:lnTo>
                    <a:pt x="352" y="54"/>
                  </a:lnTo>
                  <a:lnTo>
                    <a:pt x="354" y="52"/>
                  </a:lnTo>
                  <a:lnTo>
                    <a:pt x="354" y="50"/>
                  </a:lnTo>
                  <a:lnTo>
                    <a:pt x="354" y="50"/>
                  </a:lnTo>
                  <a:lnTo>
                    <a:pt x="356" y="48"/>
                  </a:lnTo>
                  <a:lnTo>
                    <a:pt x="356" y="48"/>
                  </a:lnTo>
                  <a:lnTo>
                    <a:pt x="356" y="48"/>
                  </a:lnTo>
                  <a:lnTo>
                    <a:pt x="360" y="46"/>
                  </a:lnTo>
                  <a:lnTo>
                    <a:pt x="362" y="46"/>
                  </a:lnTo>
                  <a:lnTo>
                    <a:pt x="364" y="46"/>
                  </a:lnTo>
                  <a:lnTo>
                    <a:pt x="364" y="44"/>
                  </a:lnTo>
                  <a:lnTo>
                    <a:pt x="366" y="42"/>
                  </a:lnTo>
                  <a:lnTo>
                    <a:pt x="366" y="40"/>
                  </a:lnTo>
                  <a:lnTo>
                    <a:pt x="368" y="38"/>
                  </a:lnTo>
                  <a:lnTo>
                    <a:pt x="370" y="36"/>
                  </a:lnTo>
                  <a:lnTo>
                    <a:pt x="370" y="34"/>
                  </a:lnTo>
                  <a:lnTo>
                    <a:pt x="370" y="32"/>
                  </a:lnTo>
                  <a:lnTo>
                    <a:pt x="370" y="30"/>
                  </a:lnTo>
                  <a:lnTo>
                    <a:pt x="370" y="30"/>
                  </a:lnTo>
                  <a:lnTo>
                    <a:pt x="370" y="28"/>
                  </a:lnTo>
                  <a:lnTo>
                    <a:pt x="370" y="28"/>
                  </a:lnTo>
                  <a:lnTo>
                    <a:pt x="370" y="26"/>
                  </a:lnTo>
                  <a:lnTo>
                    <a:pt x="370" y="26"/>
                  </a:lnTo>
                  <a:lnTo>
                    <a:pt x="368" y="26"/>
                  </a:lnTo>
                  <a:lnTo>
                    <a:pt x="368" y="24"/>
                  </a:lnTo>
                  <a:lnTo>
                    <a:pt x="366" y="24"/>
                  </a:lnTo>
                  <a:lnTo>
                    <a:pt x="366" y="24"/>
                  </a:lnTo>
                  <a:lnTo>
                    <a:pt x="364" y="24"/>
                  </a:lnTo>
                  <a:lnTo>
                    <a:pt x="362" y="24"/>
                  </a:lnTo>
                  <a:lnTo>
                    <a:pt x="358" y="24"/>
                  </a:lnTo>
                  <a:lnTo>
                    <a:pt x="354" y="24"/>
                  </a:lnTo>
                  <a:lnTo>
                    <a:pt x="352" y="24"/>
                  </a:lnTo>
                  <a:lnTo>
                    <a:pt x="350" y="24"/>
                  </a:lnTo>
                  <a:lnTo>
                    <a:pt x="348" y="24"/>
                  </a:lnTo>
                  <a:lnTo>
                    <a:pt x="346" y="22"/>
                  </a:lnTo>
                  <a:lnTo>
                    <a:pt x="340" y="22"/>
                  </a:lnTo>
                  <a:lnTo>
                    <a:pt x="336" y="22"/>
                  </a:lnTo>
                  <a:lnTo>
                    <a:pt x="332" y="22"/>
                  </a:lnTo>
                  <a:lnTo>
                    <a:pt x="332" y="22"/>
                  </a:lnTo>
                  <a:lnTo>
                    <a:pt x="330" y="22"/>
                  </a:lnTo>
                  <a:lnTo>
                    <a:pt x="328" y="20"/>
                  </a:lnTo>
                  <a:lnTo>
                    <a:pt x="326" y="20"/>
                  </a:lnTo>
                  <a:lnTo>
                    <a:pt x="324" y="18"/>
                  </a:lnTo>
                  <a:lnTo>
                    <a:pt x="320" y="16"/>
                  </a:lnTo>
                  <a:lnTo>
                    <a:pt x="318" y="14"/>
                  </a:lnTo>
                  <a:lnTo>
                    <a:pt x="314" y="12"/>
                  </a:lnTo>
                  <a:lnTo>
                    <a:pt x="312" y="12"/>
                  </a:lnTo>
                  <a:lnTo>
                    <a:pt x="310" y="10"/>
                  </a:lnTo>
                  <a:lnTo>
                    <a:pt x="304" y="8"/>
                  </a:lnTo>
                  <a:lnTo>
                    <a:pt x="302" y="8"/>
                  </a:lnTo>
                  <a:lnTo>
                    <a:pt x="298" y="8"/>
                  </a:lnTo>
                  <a:lnTo>
                    <a:pt x="294" y="6"/>
                  </a:lnTo>
                  <a:lnTo>
                    <a:pt x="294" y="6"/>
                  </a:lnTo>
                  <a:lnTo>
                    <a:pt x="292" y="6"/>
                  </a:lnTo>
                  <a:lnTo>
                    <a:pt x="290" y="6"/>
                  </a:lnTo>
                  <a:lnTo>
                    <a:pt x="290" y="8"/>
                  </a:lnTo>
                  <a:lnTo>
                    <a:pt x="288" y="8"/>
                  </a:lnTo>
                  <a:lnTo>
                    <a:pt x="288" y="8"/>
                  </a:lnTo>
                  <a:lnTo>
                    <a:pt x="286" y="8"/>
                  </a:lnTo>
                  <a:lnTo>
                    <a:pt x="286" y="10"/>
                  </a:lnTo>
                  <a:lnTo>
                    <a:pt x="286" y="10"/>
                  </a:lnTo>
                  <a:lnTo>
                    <a:pt x="286" y="10"/>
                  </a:lnTo>
                  <a:lnTo>
                    <a:pt x="286" y="12"/>
                  </a:lnTo>
                  <a:lnTo>
                    <a:pt x="286" y="12"/>
                  </a:lnTo>
                  <a:lnTo>
                    <a:pt x="286" y="14"/>
                  </a:lnTo>
                  <a:lnTo>
                    <a:pt x="286" y="14"/>
                  </a:lnTo>
                  <a:lnTo>
                    <a:pt x="286" y="14"/>
                  </a:lnTo>
                  <a:lnTo>
                    <a:pt x="286" y="16"/>
                  </a:lnTo>
                  <a:lnTo>
                    <a:pt x="288" y="16"/>
                  </a:lnTo>
                  <a:lnTo>
                    <a:pt x="288" y="16"/>
                  </a:lnTo>
                  <a:lnTo>
                    <a:pt x="290" y="18"/>
                  </a:lnTo>
                  <a:lnTo>
                    <a:pt x="294" y="18"/>
                  </a:lnTo>
                  <a:lnTo>
                    <a:pt x="294" y="18"/>
                  </a:lnTo>
                  <a:lnTo>
                    <a:pt x="296" y="18"/>
                  </a:lnTo>
                  <a:lnTo>
                    <a:pt x="296" y="20"/>
                  </a:lnTo>
                  <a:close/>
                </a:path>
              </a:pathLst>
            </a:custGeom>
            <a:solidFill>
              <a:srgbClr val="0F9ED5"/>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3" name="Freeform 18">
              <a:extLst>
                <a:ext uri="{FF2B5EF4-FFF2-40B4-BE49-F238E27FC236}">
                  <a16:creationId xmlns:a16="http://schemas.microsoft.com/office/drawing/2014/main" id="{1606EAAB-3081-6BFC-1BC7-4C3E2A5BC6AF}"/>
                </a:ext>
              </a:extLst>
            </p:cNvPr>
            <p:cNvSpPr>
              <a:spLocks/>
            </p:cNvSpPr>
            <p:nvPr/>
          </p:nvSpPr>
          <p:spPr bwMode="auto">
            <a:xfrm>
              <a:off x="6493633" y="8714697"/>
              <a:ext cx="80174" cy="73817"/>
            </a:xfrm>
            <a:custGeom>
              <a:avLst/>
              <a:gdLst>
                <a:gd name="T0" fmla="*/ 8 w 56"/>
                <a:gd name="T1" fmla="*/ 0 h 52"/>
                <a:gd name="T2" fmla="*/ 10 w 56"/>
                <a:gd name="T3" fmla="*/ 0 h 52"/>
                <a:gd name="T4" fmla="*/ 12 w 56"/>
                <a:gd name="T5" fmla="*/ 0 h 52"/>
                <a:gd name="T6" fmla="*/ 14 w 56"/>
                <a:gd name="T7" fmla="*/ 0 h 52"/>
                <a:gd name="T8" fmla="*/ 22 w 56"/>
                <a:gd name="T9" fmla="*/ 4 h 52"/>
                <a:gd name="T10" fmla="*/ 28 w 56"/>
                <a:gd name="T11" fmla="*/ 4 h 52"/>
                <a:gd name="T12" fmla="*/ 30 w 56"/>
                <a:gd name="T13" fmla="*/ 4 h 52"/>
                <a:gd name="T14" fmla="*/ 42 w 56"/>
                <a:gd name="T15" fmla="*/ 4 h 52"/>
                <a:gd name="T16" fmla="*/ 48 w 56"/>
                <a:gd name="T17" fmla="*/ 2 h 52"/>
                <a:gd name="T18" fmla="*/ 52 w 56"/>
                <a:gd name="T19" fmla="*/ 2 h 52"/>
                <a:gd name="T20" fmla="*/ 54 w 56"/>
                <a:gd name="T21" fmla="*/ 4 h 52"/>
                <a:gd name="T22" fmla="*/ 56 w 56"/>
                <a:gd name="T23" fmla="*/ 6 h 52"/>
                <a:gd name="T24" fmla="*/ 56 w 56"/>
                <a:gd name="T25" fmla="*/ 8 h 52"/>
                <a:gd name="T26" fmla="*/ 56 w 56"/>
                <a:gd name="T27" fmla="*/ 10 h 52"/>
                <a:gd name="T28" fmla="*/ 56 w 56"/>
                <a:gd name="T29" fmla="*/ 16 h 52"/>
                <a:gd name="T30" fmla="*/ 54 w 56"/>
                <a:gd name="T31" fmla="*/ 20 h 52"/>
                <a:gd name="T32" fmla="*/ 52 w 56"/>
                <a:gd name="T33" fmla="*/ 22 h 52"/>
                <a:gd name="T34" fmla="*/ 50 w 56"/>
                <a:gd name="T35" fmla="*/ 26 h 52"/>
                <a:gd name="T36" fmla="*/ 48 w 56"/>
                <a:gd name="T37" fmla="*/ 30 h 52"/>
                <a:gd name="T38" fmla="*/ 44 w 56"/>
                <a:gd name="T39" fmla="*/ 32 h 52"/>
                <a:gd name="T40" fmla="*/ 44 w 56"/>
                <a:gd name="T41" fmla="*/ 34 h 52"/>
                <a:gd name="T42" fmla="*/ 44 w 56"/>
                <a:gd name="T43" fmla="*/ 40 h 52"/>
                <a:gd name="T44" fmla="*/ 44 w 56"/>
                <a:gd name="T45" fmla="*/ 44 h 52"/>
                <a:gd name="T46" fmla="*/ 42 w 56"/>
                <a:gd name="T47" fmla="*/ 46 h 52"/>
                <a:gd name="T48" fmla="*/ 42 w 56"/>
                <a:gd name="T49" fmla="*/ 46 h 52"/>
                <a:gd name="T50" fmla="*/ 40 w 56"/>
                <a:gd name="T51" fmla="*/ 48 h 52"/>
                <a:gd name="T52" fmla="*/ 36 w 56"/>
                <a:gd name="T53" fmla="*/ 50 h 52"/>
                <a:gd name="T54" fmla="*/ 28 w 56"/>
                <a:gd name="T55" fmla="*/ 50 h 52"/>
                <a:gd name="T56" fmla="*/ 22 w 56"/>
                <a:gd name="T57" fmla="*/ 52 h 52"/>
                <a:gd name="T58" fmla="*/ 16 w 56"/>
                <a:gd name="T59" fmla="*/ 52 h 52"/>
                <a:gd name="T60" fmla="*/ 14 w 56"/>
                <a:gd name="T61" fmla="*/ 50 h 52"/>
                <a:gd name="T62" fmla="*/ 12 w 56"/>
                <a:gd name="T63" fmla="*/ 50 h 52"/>
                <a:gd name="T64" fmla="*/ 8 w 56"/>
                <a:gd name="T65" fmla="*/ 48 h 52"/>
                <a:gd name="T66" fmla="*/ 6 w 56"/>
                <a:gd name="T67" fmla="*/ 46 h 52"/>
                <a:gd name="T68" fmla="*/ 4 w 56"/>
                <a:gd name="T69" fmla="*/ 44 h 52"/>
                <a:gd name="T70" fmla="*/ 2 w 56"/>
                <a:gd name="T71" fmla="*/ 38 h 52"/>
                <a:gd name="T72" fmla="*/ 2 w 56"/>
                <a:gd name="T73" fmla="*/ 32 h 52"/>
                <a:gd name="T74" fmla="*/ 0 w 56"/>
                <a:gd name="T75" fmla="*/ 26 h 52"/>
                <a:gd name="T76" fmla="*/ 2 w 56"/>
                <a:gd name="T77" fmla="*/ 18 h 52"/>
                <a:gd name="T78" fmla="*/ 2 w 56"/>
                <a:gd name="T79" fmla="*/ 12 h 52"/>
                <a:gd name="T80" fmla="*/ 4 w 56"/>
                <a:gd name="T81" fmla="*/ 6 h 52"/>
                <a:gd name="T82" fmla="*/ 6 w 56"/>
                <a:gd name="T83" fmla="*/ 4 h 52"/>
                <a:gd name="T84" fmla="*/ 8 w 56"/>
                <a:gd name="T85"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 h="52">
                  <a:moveTo>
                    <a:pt x="8" y="0"/>
                  </a:moveTo>
                  <a:lnTo>
                    <a:pt x="8" y="0"/>
                  </a:lnTo>
                  <a:lnTo>
                    <a:pt x="8" y="0"/>
                  </a:lnTo>
                  <a:lnTo>
                    <a:pt x="10" y="0"/>
                  </a:lnTo>
                  <a:lnTo>
                    <a:pt x="10" y="0"/>
                  </a:lnTo>
                  <a:lnTo>
                    <a:pt x="12" y="0"/>
                  </a:lnTo>
                  <a:lnTo>
                    <a:pt x="14" y="0"/>
                  </a:lnTo>
                  <a:lnTo>
                    <a:pt x="14" y="0"/>
                  </a:lnTo>
                  <a:lnTo>
                    <a:pt x="18" y="2"/>
                  </a:lnTo>
                  <a:lnTo>
                    <a:pt x="22" y="4"/>
                  </a:lnTo>
                  <a:lnTo>
                    <a:pt x="26" y="4"/>
                  </a:lnTo>
                  <a:lnTo>
                    <a:pt x="28" y="4"/>
                  </a:lnTo>
                  <a:lnTo>
                    <a:pt x="28" y="4"/>
                  </a:lnTo>
                  <a:lnTo>
                    <a:pt x="30" y="4"/>
                  </a:lnTo>
                  <a:lnTo>
                    <a:pt x="34" y="4"/>
                  </a:lnTo>
                  <a:lnTo>
                    <a:pt x="42" y="4"/>
                  </a:lnTo>
                  <a:lnTo>
                    <a:pt x="46" y="2"/>
                  </a:lnTo>
                  <a:lnTo>
                    <a:pt x="48" y="2"/>
                  </a:lnTo>
                  <a:lnTo>
                    <a:pt x="50" y="2"/>
                  </a:lnTo>
                  <a:lnTo>
                    <a:pt x="52" y="2"/>
                  </a:lnTo>
                  <a:lnTo>
                    <a:pt x="52" y="4"/>
                  </a:lnTo>
                  <a:lnTo>
                    <a:pt x="54" y="4"/>
                  </a:lnTo>
                  <a:lnTo>
                    <a:pt x="56" y="4"/>
                  </a:lnTo>
                  <a:lnTo>
                    <a:pt x="56" y="6"/>
                  </a:lnTo>
                  <a:lnTo>
                    <a:pt x="56" y="6"/>
                  </a:lnTo>
                  <a:lnTo>
                    <a:pt x="56" y="8"/>
                  </a:lnTo>
                  <a:lnTo>
                    <a:pt x="56" y="8"/>
                  </a:lnTo>
                  <a:lnTo>
                    <a:pt x="56" y="10"/>
                  </a:lnTo>
                  <a:lnTo>
                    <a:pt x="56" y="12"/>
                  </a:lnTo>
                  <a:lnTo>
                    <a:pt x="56" y="16"/>
                  </a:lnTo>
                  <a:lnTo>
                    <a:pt x="54" y="18"/>
                  </a:lnTo>
                  <a:lnTo>
                    <a:pt x="54" y="20"/>
                  </a:lnTo>
                  <a:lnTo>
                    <a:pt x="54" y="22"/>
                  </a:lnTo>
                  <a:lnTo>
                    <a:pt x="52" y="22"/>
                  </a:lnTo>
                  <a:lnTo>
                    <a:pt x="52" y="24"/>
                  </a:lnTo>
                  <a:lnTo>
                    <a:pt x="50" y="26"/>
                  </a:lnTo>
                  <a:lnTo>
                    <a:pt x="48" y="28"/>
                  </a:lnTo>
                  <a:lnTo>
                    <a:pt x="48" y="30"/>
                  </a:lnTo>
                  <a:lnTo>
                    <a:pt x="46" y="30"/>
                  </a:lnTo>
                  <a:lnTo>
                    <a:pt x="44" y="32"/>
                  </a:lnTo>
                  <a:lnTo>
                    <a:pt x="44" y="34"/>
                  </a:lnTo>
                  <a:lnTo>
                    <a:pt x="44" y="34"/>
                  </a:lnTo>
                  <a:lnTo>
                    <a:pt x="44" y="36"/>
                  </a:lnTo>
                  <a:lnTo>
                    <a:pt x="44" y="40"/>
                  </a:lnTo>
                  <a:lnTo>
                    <a:pt x="44" y="42"/>
                  </a:lnTo>
                  <a:lnTo>
                    <a:pt x="44" y="44"/>
                  </a:lnTo>
                  <a:lnTo>
                    <a:pt x="42" y="46"/>
                  </a:lnTo>
                  <a:lnTo>
                    <a:pt x="42" y="46"/>
                  </a:lnTo>
                  <a:lnTo>
                    <a:pt x="42" y="46"/>
                  </a:lnTo>
                  <a:lnTo>
                    <a:pt x="42" y="46"/>
                  </a:lnTo>
                  <a:lnTo>
                    <a:pt x="42" y="48"/>
                  </a:lnTo>
                  <a:lnTo>
                    <a:pt x="40" y="48"/>
                  </a:lnTo>
                  <a:lnTo>
                    <a:pt x="38" y="48"/>
                  </a:lnTo>
                  <a:lnTo>
                    <a:pt x="36" y="50"/>
                  </a:lnTo>
                  <a:lnTo>
                    <a:pt x="30" y="50"/>
                  </a:lnTo>
                  <a:lnTo>
                    <a:pt x="28" y="50"/>
                  </a:lnTo>
                  <a:lnTo>
                    <a:pt x="24" y="50"/>
                  </a:lnTo>
                  <a:lnTo>
                    <a:pt x="22" y="52"/>
                  </a:lnTo>
                  <a:lnTo>
                    <a:pt x="18" y="52"/>
                  </a:lnTo>
                  <a:lnTo>
                    <a:pt x="16" y="52"/>
                  </a:lnTo>
                  <a:lnTo>
                    <a:pt x="16" y="52"/>
                  </a:lnTo>
                  <a:lnTo>
                    <a:pt x="14" y="50"/>
                  </a:lnTo>
                  <a:lnTo>
                    <a:pt x="12" y="50"/>
                  </a:lnTo>
                  <a:lnTo>
                    <a:pt x="12" y="50"/>
                  </a:lnTo>
                  <a:lnTo>
                    <a:pt x="10" y="50"/>
                  </a:lnTo>
                  <a:lnTo>
                    <a:pt x="8" y="48"/>
                  </a:lnTo>
                  <a:lnTo>
                    <a:pt x="6" y="48"/>
                  </a:lnTo>
                  <a:lnTo>
                    <a:pt x="6" y="46"/>
                  </a:lnTo>
                  <a:lnTo>
                    <a:pt x="4" y="44"/>
                  </a:lnTo>
                  <a:lnTo>
                    <a:pt x="4" y="44"/>
                  </a:lnTo>
                  <a:lnTo>
                    <a:pt x="2" y="40"/>
                  </a:lnTo>
                  <a:lnTo>
                    <a:pt x="2" y="38"/>
                  </a:lnTo>
                  <a:lnTo>
                    <a:pt x="2" y="34"/>
                  </a:lnTo>
                  <a:lnTo>
                    <a:pt x="2" y="32"/>
                  </a:lnTo>
                  <a:lnTo>
                    <a:pt x="2" y="28"/>
                  </a:lnTo>
                  <a:lnTo>
                    <a:pt x="0" y="26"/>
                  </a:lnTo>
                  <a:lnTo>
                    <a:pt x="2" y="22"/>
                  </a:lnTo>
                  <a:lnTo>
                    <a:pt x="2" y="18"/>
                  </a:lnTo>
                  <a:lnTo>
                    <a:pt x="2" y="16"/>
                  </a:lnTo>
                  <a:lnTo>
                    <a:pt x="2" y="12"/>
                  </a:lnTo>
                  <a:lnTo>
                    <a:pt x="4" y="10"/>
                  </a:lnTo>
                  <a:lnTo>
                    <a:pt x="4" y="6"/>
                  </a:lnTo>
                  <a:lnTo>
                    <a:pt x="6" y="4"/>
                  </a:lnTo>
                  <a:lnTo>
                    <a:pt x="6" y="4"/>
                  </a:lnTo>
                  <a:lnTo>
                    <a:pt x="6" y="2"/>
                  </a:lnTo>
                  <a:lnTo>
                    <a:pt x="8" y="2"/>
                  </a:lnTo>
                  <a:lnTo>
                    <a:pt x="8"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4" name="Freeform 19">
              <a:extLst>
                <a:ext uri="{FF2B5EF4-FFF2-40B4-BE49-F238E27FC236}">
                  <a16:creationId xmlns:a16="http://schemas.microsoft.com/office/drawing/2014/main" id="{DA98A812-61E9-19E8-D38F-AA48835063D7}"/>
                </a:ext>
              </a:extLst>
            </p:cNvPr>
            <p:cNvSpPr>
              <a:spLocks/>
            </p:cNvSpPr>
            <p:nvPr/>
          </p:nvSpPr>
          <p:spPr bwMode="auto">
            <a:xfrm>
              <a:off x="6493633" y="8714697"/>
              <a:ext cx="80174" cy="73817"/>
            </a:xfrm>
            <a:custGeom>
              <a:avLst/>
              <a:gdLst>
                <a:gd name="T0" fmla="*/ 8 w 56"/>
                <a:gd name="T1" fmla="*/ 0 h 52"/>
                <a:gd name="T2" fmla="*/ 10 w 56"/>
                <a:gd name="T3" fmla="*/ 0 h 52"/>
                <a:gd name="T4" fmla="*/ 12 w 56"/>
                <a:gd name="T5" fmla="*/ 0 h 52"/>
                <a:gd name="T6" fmla="*/ 14 w 56"/>
                <a:gd name="T7" fmla="*/ 0 h 52"/>
                <a:gd name="T8" fmla="*/ 22 w 56"/>
                <a:gd name="T9" fmla="*/ 4 h 52"/>
                <a:gd name="T10" fmla="*/ 28 w 56"/>
                <a:gd name="T11" fmla="*/ 4 h 52"/>
                <a:gd name="T12" fmla="*/ 30 w 56"/>
                <a:gd name="T13" fmla="*/ 4 h 52"/>
                <a:gd name="T14" fmla="*/ 42 w 56"/>
                <a:gd name="T15" fmla="*/ 4 h 52"/>
                <a:gd name="T16" fmla="*/ 48 w 56"/>
                <a:gd name="T17" fmla="*/ 2 h 52"/>
                <a:gd name="T18" fmla="*/ 52 w 56"/>
                <a:gd name="T19" fmla="*/ 2 h 52"/>
                <a:gd name="T20" fmla="*/ 54 w 56"/>
                <a:gd name="T21" fmla="*/ 4 h 52"/>
                <a:gd name="T22" fmla="*/ 56 w 56"/>
                <a:gd name="T23" fmla="*/ 6 h 52"/>
                <a:gd name="T24" fmla="*/ 56 w 56"/>
                <a:gd name="T25" fmla="*/ 8 h 52"/>
                <a:gd name="T26" fmla="*/ 56 w 56"/>
                <a:gd name="T27" fmla="*/ 10 h 52"/>
                <a:gd name="T28" fmla="*/ 56 w 56"/>
                <a:gd name="T29" fmla="*/ 16 h 52"/>
                <a:gd name="T30" fmla="*/ 54 w 56"/>
                <a:gd name="T31" fmla="*/ 20 h 52"/>
                <a:gd name="T32" fmla="*/ 52 w 56"/>
                <a:gd name="T33" fmla="*/ 22 h 52"/>
                <a:gd name="T34" fmla="*/ 50 w 56"/>
                <a:gd name="T35" fmla="*/ 26 h 52"/>
                <a:gd name="T36" fmla="*/ 48 w 56"/>
                <a:gd name="T37" fmla="*/ 30 h 52"/>
                <a:gd name="T38" fmla="*/ 44 w 56"/>
                <a:gd name="T39" fmla="*/ 32 h 52"/>
                <a:gd name="T40" fmla="*/ 44 w 56"/>
                <a:gd name="T41" fmla="*/ 34 h 52"/>
                <a:gd name="T42" fmla="*/ 44 w 56"/>
                <a:gd name="T43" fmla="*/ 40 h 52"/>
                <a:gd name="T44" fmla="*/ 44 w 56"/>
                <a:gd name="T45" fmla="*/ 44 h 52"/>
                <a:gd name="T46" fmla="*/ 42 w 56"/>
                <a:gd name="T47" fmla="*/ 46 h 52"/>
                <a:gd name="T48" fmla="*/ 42 w 56"/>
                <a:gd name="T49" fmla="*/ 46 h 52"/>
                <a:gd name="T50" fmla="*/ 40 w 56"/>
                <a:gd name="T51" fmla="*/ 48 h 52"/>
                <a:gd name="T52" fmla="*/ 36 w 56"/>
                <a:gd name="T53" fmla="*/ 50 h 52"/>
                <a:gd name="T54" fmla="*/ 28 w 56"/>
                <a:gd name="T55" fmla="*/ 50 h 52"/>
                <a:gd name="T56" fmla="*/ 22 w 56"/>
                <a:gd name="T57" fmla="*/ 52 h 52"/>
                <a:gd name="T58" fmla="*/ 16 w 56"/>
                <a:gd name="T59" fmla="*/ 52 h 52"/>
                <a:gd name="T60" fmla="*/ 14 w 56"/>
                <a:gd name="T61" fmla="*/ 50 h 52"/>
                <a:gd name="T62" fmla="*/ 12 w 56"/>
                <a:gd name="T63" fmla="*/ 50 h 52"/>
                <a:gd name="T64" fmla="*/ 8 w 56"/>
                <a:gd name="T65" fmla="*/ 48 h 52"/>
                <a:gd name="T66" fmla="*/ 6 w 56"/>
                <a:gd name="T67" fmla="*/ 46 h 52"/>
                <a:gd name="T68" fmla="*/ 4 w 56"/>
                <a:gd name="T69" fmla="*/ 44 h 52"/>
                <a:gd name="T70" fmla="*/ 2 w 56"/>
                <a:gd name="T71" fmla="*/ 38 h 52"/>
                <a:gd name="T72" fmla="*/ 2 w 56"/>
                <a:gd name="T73" fmla="*/ 32 h 52"/>
                <a:gd name="T74" fmla="*/ 0 w 56"/>
                <a:gd name="T75" fmla="*/ 26 h 52"/>
                <a:gd name="T76" fmla="*/ 2 w 56"/>
                <a:gd name="T77" fmla="*/ 18 h 52"/>
                <a:gd name="T78" fmla="*/ 2 w 56"/>
                <a:gd name="T79" fmla="*/ 12 h 52"/>
                <a:gd name="T80" fmla="*/ 4 w 56"/>
                <a:gd name="T81" fmla="*/ 6 h 52"/>
                <a:gd name="T82" fmla="*/ 6 w 56"/>
                <a:gd name="T83" fmla="*/ 4 h 52"/>
                <a:gd name="T84" fmla="*/ 8 w 56"/>
                <a:gd name="T85"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 h="52">
                  <a:moveTo>
                    <a:pt x="8" y="0"/>
                  </a:moveTo>
                  <a:lnTo>
                    <a:pt x="8" y="0"/>
                  </a:lnTo>
                  <a:lnTo>
                    <a:pt x="8" y="0"/>
                  </a:lnTo>
                  <a:lnTo>
                    <a:pt x="10" y="0"/>
                  </a:lnTo>
                  <a:lnTo>
                    <a:pt x="10" y="0"/>
                  </a:lnTo>
                  <a:lnTo>
                    <a:pt x="12" y="0"/>
                  </a:lnTo>
                  <a:lnTo>
                    <a:pt x="14" y="0"/>
                  </a:lnTo>
                  <a:lnTo>
                    <a:pt x="14" y="0"/>
                  </a:lnTo>
                  <a:lnTo>
                    <a:pt x="18" y="2"/>
                  </a:lnTo>
                  <a:lnTo>
                    <a:pt x="22" y="4"/>
                  </a:lnTo>
                  <a:lnTo>
                    <a:pt x="26" y="4"/>
                  </a:lnTo>
                  <a:lnTo>
                    <a:pt x="28" y="4"/>
                  </a:lnTo>
                  <a:lnTo>
                    <a:pt x="28" y="4"/>
                  </a:lnTo>
                  <a:lnTo>
                    <a:pt x="30" y="4"/>
                  </a:lnTo>
                  <a:lnTo>
                    <a:pt x="34" y="4"/>
                  </a:lnTo>
                  <a:lnTo>
                    <a:pt x="42" y="4"/>
                  </a:lnTo>
                  <a:lnTo>
                    <a:pt x="46" y="2"/>
                  </a:lnTo>
                  <a:lnTo>
                    <a:pt x="48" y="2"/>
                  </a:lnTo>
                  <a:lnTo>
                    <a:pt x="50" y="2"/>
                  </a:lnTo>
                  <a:lnTo>
                    <a:pt x="52" y="2"/>
                  </a:lnTo>
                  <a:lnTo>
                    <a:pt x="52" y="4"/>
                  </a:lnTo>
                  <a:lnTo>
                    <a:pt x="54" y="4"/>
                  </a:lnTo>
                  <a:lnTo>
                    <a:pt x="56" y="4"/>
                  </a:lnTo>
                  <a:lnTo>
                    <a:pt x="56" y="6"/>
                  </a:lnTo>
                  <a:lnTo>
                    <a:pt x="56" y="6"/>
                  </a:lnTo>
                  <a:lnTo>
                    <a:pt x="56" y="8"/>
                  </a:lnTo>
                  <a:lnTo>
                    <a:pt x="56" y="8"/>
                  </a:lnTo>
                  <a:lnTo>
                    <a:pt x="56" y="10"/>
                  </a:lnTo>
                  <a:lnTo>
                    <a:pt x="56" y="12"/>
                  </a:lnTo>
                  <a:lnTo>
                    <a:pt x="56" y="16"/>
                  </a:lnTo>
                  <a:lnTo>
                    <a:pt x="54" y="18"/>
                  </a:lnTo>
                  <a:lnTo>
                    <a:pt x="54" y="20"/>
                  </a:lnTo>
                  <a:lnTo>
                    <a:pt x="54" y="22"/>
                  </a:lnTo>
                  <a:lnTo>
                    <a:pt x="52" y="22"/>
                  </a:lnTo>
                  <a:lnTo>
                    <a:pt x="52" y="24"/>
                  </a:lnTo>
                  <a:lnTo>
                    <a:pt x="50" y="26"/>
                  </a:lnTo>
                  <a:lnTo>
                    <a:pt x="48" y="28"/>
                  </a:lnTo>
                  <a:lnTo>
                    <a:pt x="48" y="30"/>
                  </a:lnTo>
                  <a:lnTo>
                    <a:pt x="46" y="30"/>
                  </a:lnTo>
                  <a:lnTo>
                    <a:pt x="44" y="32"/>
                  </a:lnTo>
                  <a:lnTo>
                    <a:pt x="44" y="34"/>
                  </a:lnTo>
                  <a:lnTo>
                    <a:pt x="44" y="34"/>
                  </a:lnTo>
                  <a:lnTo>
                    <a:pt x="44" y="36"/>
                  </a:lnTo>
                  <a:lnTo>
                    <a:pt x="44" y="40"/>
                  </a:lnTo>
                  <a:lnTo>
                    <a:pt x="44" y="42"/>
                  </a:lnTo>
                  <a:lnTo>
                    <a:pt x="44" y="44"/>
                  </a:lnTo>
                  <a:lnTo>
                    <a:pt x="42" y="46"/>
                  </a:lnTo>
                  <a:lnTo>
                    <a:pt x="42" y="46"/>
                  </a:lnTo>
                  <a:lnTo>
                    <a:pt x="42" y="46"/>
                  </a:lnTo>
                  <a:lnTo>
                    <a:pt x="42" y="46"/>
                  </a:lnTo>
                  <a:lnTo>
                    <a:pt x="42" y="48"/>
                  </a:lnTo>
                  <a:lnTo>
                    <a:pt x="40" y="48"/>
                  </a:lnTo>
                  <a:lnTo>
                    <a:pt x="38" y="48"/>
                  </a:lnTo>
                  <a:lnTo>
                    <a:pt x="36" y="50"/>
                  </a:lnTo>
                  <a:lnTo>
                    <a:pt x="30" y="50"/>
                  </a:lnTo>
                  <a:lnTo>
                    <a:pt x="28" y="50"/>
                  </a:lnTo>
                  <a:lnTo>
                    <a:pt x="24" y="50"/>
                  </a:lnTo>
                  <a:lnTo>
                    <a:pt x="22" y="52"/>
                  </a:lnTo>
                  <a:lnTo>
                    <a:pt x="18" y="52"/>
                  </a:lnTo>
                  <a:lnTo>
                    <a:pt x="16" y="52"/>
                  </a:lnTo>
                  <a:lnTo>
                    <a:pt x="16" y="52"/>
                  </a:lnTo>
                  <a:lnTo>
                    <a:pt x="14" y="50"/>
                  </a:lnTo>
                  <a:lnTo>
                    <a:pt x="12" y="50"/>
                  </a:lnTo>
                  <a:lnTo>
                    <a:pt x="12" y="50"/>
                  </a:lnTo>
                  <a:lnTo>
                    <a:pt x="10" y="50"/>
                  </a:lnTo>
                  <a:lnTo>
                    <a:pt x="8" y="48"/>
                  </a:lnTo>
                  <a:lnTo>
                    <a:pt x="6" y="48"/>
                  </a:lnTo>
                  <a:lnTo>
                    <a:pt x="6" y="46"/>
                  </a:lnTo>
                  <a:lnTo>
                    <a:pt x="4" y="44"/>
                  </a:lnTo>
                  <a:lnTo>
                    <a:pt x="4" y="44"/>
                  </a:lnTo>
                  <a:lnTo>
                    <a:pt x="2" y="40"/>
                  </a:lnTo>
                  <a:lnTo>
                    <a:pt x="2" y="38"/>
                  </a:lnTo>
                  <a:lnTo>
                    <a:pt x="2" y="34"/>
                  </a:lnTo>
                  <a:lnTo>
                    <a:pt x="2" y="32"/>
                  </a:lnTo>
                  <a:lnTo>
                    <a:pt x="2" y="28"/>
                  </a:lnTo>
                  <a:lnTo>
                    <a:pt x="0" y="26"/>
                  </a:lnTo>
                  <a:lnTo>
                    <a:pt x="2" y="22"/>
                  </a:lnTo>
                  <a:lnTo>
                    <a:pt x="2" y="18"/>
                  </a:lnTo>
                  <a:lnTo>
                    <a:pt x="2" y="16"/>
                  </a:lnTo>
                  <a:lnTo>
                    <a:pt x="2" y="12"/>
                  </a:lnTo>
                  <a:lnTo>
                    <a:pt x="4" y="10"/>
                  </a:lnTo>
                  <a:lnTo>
                    <a:pt x="4" y="6"/>
                  </a:lnTo>
                  <a:lnTo>
                    <a:pt x="6" y="4"/>
                  </a:lnTo>
                  <a:lnTo>
                    <a:pt x="6" y="4"/>
                  </a:lnTo>
                  <a:lnTo>
                    <a:pt x="6" y="2"/>
                  </a:lnTo>
                  <a:lnTo>
                    <a:pt x="8" y="2"/>
                  </a:lnTo>
                  <a:lnTo>
                    <a:pt x="8"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5" name="Freeform 20">
              <a:extLst>
                <a:ext uri="{FF2B5EF4-FFF2-40B4-BE49-F238E27FC236}">
                  <a16:creationId xmlns:a16="http://schemas.microsoft.com/office/drawing/2014/main" id="{D181D033-27C4-7999-C110-9AF82F3FD22F}"/>
                </a:ext>
              </a:extLst>
            </p:cNvPr>
            <p:cNvSpPr>
              <a:spLocks/>
            </p:cNvSpPr>
            <p:nvPr/>
          </p:nvSpPr>
          <p:spPr bwMode="auto">
            <a:xfrm>
              <a:off x="7106392" y="8547187"/>
              <a:ext cx="94491" cy="190221"/>
            </a:xfrm>
            <a:custGeom>
              <a:avLst/>
              <a:gdLst>
                <a:gd name="T0" fmla="*/ 4 w 66"/>
                <a:gd name="T1" fmla="*/ 2 h 134"/>
                <a:gd name="T2" fmla="*/ 4 w 66"/>
                <a:gd name="T3" fmla="*/ 4 h 134"/>
                <a:gd name="T4" fmla="*/ 4 w 66"/>
                <a:gd name="T5" fmla="*/ 12 h 134"/>
                <a:gd name="T6" fmla="*/ 6 w 66"/>
                <a:gd name="T7" fmla="*/ 20 h 134"/>
                <a:gd name="T8" fmla="*/ 10 w 66"/>
                <a:gd name="T9" fmla="*/ 32 h 134"/>
                <a:gd name="T10" fmla="*/ 14 w 66"/>
                <a:gd name="T11" fmla="*/ 38 h 134"/>
                <a:gd name="T12" fmla="*/ 20 w 66"/>
                <a:gd name="T13" fmla="*/ 46 h 134"/>
                <a:gd name="T14" fmla="*/ 20 w 66"/>
                <a:gd name="T15" fmla="*/ 50 h 134"/>
                <a:gd name="T16" fmla="*/ 20 w 66"/>
                <a:gd name="T17" fmla="*/ 54 h 134"/>
                <a:gd name="T18" fmla="*/ 18 w 66"/>
                <a:gd name="T19" fmla="*/ 62 h 134"/>
                <a:gd name="T20" fmla="*/ 14 w 66"/>
                <a:gd name="T21" fmla="*/ 70 h 134"/>
                <a:gd name="T22" fmla="*/ 6 w 66"/>
                <a:gd name="T23" fmla="*/ 76 h 134"/>
                <a:gd name="T24" fmla="*/ 2 w 66"/>
                <a:gd name="T25" fmla="*/ 82 h 134"/>
                <a:gd name="T26" fmla="*/ 0 w 66"/>
                <a:gd name="T27" fmla="*/ 86 h 134"/>
                <a:gd name="T28" fmla="*/ 0 w 66"/>
                <a:gd name="T29" fmla="*/ 90 h 134"/>
                <a:gd name="T30" fmla="*/ 2 w 66"/>
                <a:gd name="T31" fmla="*/ 100 h 134"/>
                <a:gd name="T32" fmla="*/ 2 w 66"/>
                <a:gd name="T33" fmla="*/ 112 h 134"/>
                <a:gd name="T34" fmla="*/ 4 w 66"/>
                <a:gd name="T35" fmla="*/ 122 h 134"/>
                <a:gd name="T36" fmla="*/ 6 w 66"/>
                <a:gd name="T37" fmla="*/ 126 h 134"/>
                <a:gd name="T38" fmla="*/ 10 w 66"/>
                <a:gd name="T39" fmla="*/ 130 h 134"/>
                <a:gd name="T40" fmla="*/ 16 w 66"/>
                <a:gd name="T41" fmla="*/ 134 h 134"/>
                <a:gd name="T42" fmla="*/ 18 w 66"/>
                <a:gd name="T43" fmla="*/ 134 h 134"/>
                <a:gd name="T44" fmla="*/ 22 w 66"/>
                <a:gd name="T45" fmla="*/ 134 h 134"/>
                <a:gd name="T46" fmla="*/ 22 w 66"/>
                <a:gd name="T47" fmla="*/ 130 h 134"/>
                <a:gd name="T48" fmla="*/ 24 w 66"/>
                <a:gd name="T49" fmla="*/ 124 h 134"/>
                <a:gd name="T50" fmla="*/ 24 w 66"/>
                <a:gd name="T51" fmla="*/ 116 h 134"/>
                <a:gd name="T52" fmla="*/ 24 w 66"/>
                <a:gd name="T53" fmla="*/ 112 h 134"/>
                <a:gd name="T54" fmla="*/ 28 w 66"/>
                <a:gd name="T55" fmla="*/ 108 h 134"/>
                <a:gd name="T56" fmla="*/ 38 w 66"/>
                <a:gd name="T57" fmla="*/ 98 h 134"/>
                <a:gd name="T58" fmla="*/ 44 w 66"/>
                <a:gd name="T59" fmla="*/ 96 h 134"/>
                <a:gd name="T60" fmla="*/ 56 w 66"/>
                <a:gd name="T61" fmla="*/ 90 h 134"/>
                <a:gd name="T62" fmla="*/ 60 w 66"/>
                <a:gd name="T63" fmla="*/ 88 h 134"/>
                <a:gd name="T64" fmla="*/ 62 w 66"/>
                <a:gd name="T65" fmla="*/ 82 h 134"/>
                <a:gd name="T66" fmla="*/ 64 w 66"/>
                <a:gd name="T67" fmla="*/ 76 h 134"/>
                <a:gd name="T68" fmla="*/ 66 w 66"/>
                <a:gd name="T69" fmla="*/ 66 h 134"/>
                <a:gd name="T70" fmla="*/ 66 w 66"/>
                <a:gd name="T71" fmla="*/ 62 h 134"/>
                <a:gd name="T72" fmla="*/ 64 w 66"/>
                <a:gd name="T73" fmla="*/ 58 h 134"/>
                <a:gd name="T74" fmla="*/ 62 w 66"/>
                <a:gd name="T75" fmla="*/ 56 h 134"/>
                <a:gd name="T76" fmla="*/ 58 w 66"/>
                <a:gd name="T77" fmla="*/ 56 h 134"/>
                <a:gd name="T78" fmla="*/ 48 w 66"/>
                <a:gd name="T79" fmla="*/ 58 h 134"/>
                <a:gd name="T80" fmla="*/ 44 w 66"/>
                <a:gd name="T81" fmla="*/ 58 h 134"/>
                <a:gd name="T82" fmla="*/ 40 w 66"/>
                <a:gd name="T83" fmla="*/ 58 h 134"/>
                <a:gd name="T84" fmla="*/ 40 w 66"/>
                <a:gd name="T85" fmla="*/ 54 h 134"/>
                <a:gd name="T86" fmla="*/ 40 w 66"/>
                <a:gd name="T87" fmla="*/ 48 h 134"/>
                <a:gd name="T88" fmla="*/ 40 w 66"/>
                <a:gd name="T89" fmla="*/ 42 h 134"/>
                <a:gd name="T90" fmla="*/ 40 w 66"/>
                <a:gd name="T91" fmla="*/ 38 h 134"/>
                <a:gd name="T92" fmla="*/ 36 w 66"/>
                <a:gd name="T93" fmla="*/ 38 h 134"/>
                <a:gd name="T94" fmla="*/ 32 w 66"/>
                <a:gd name="T95" fmla="*/ 38 h 134"/>
                <a:gd name="T96" fmla="*/ 26 w 66"/>
                <a:gd name="T97" fmla="*/ 36 h 134"/>
                <a:gd name="T98" fmla="*/ 24 w 66"/>
                <a:gd name="T99" fmla="*/ 36 h 134"/>
                <a:gd name="T100" fmla="*/ 22 w 66"/>
                <a:gd name="T101" fmla="*/ 32 h 134"/>
                <a:gd name="T102" fmla="*/ 22 w 66"/>
                <a:gd name="T103" fmla="*/ 28 h 134"/>
                <a:gd name="T104" fmla="*/ 24 w 66"/>
                <a:gd name="T105" fmla="*/ 18 h 134"/>
                <a:gd name="T106" fmla="*/ 24 w 66"/>
                <a:gd name="T107" fmla="*/ 12 h 134"/>
                <a:gd name="T108" fmla="*/ 20 w 66"/>
                <a:gd name="T109" fmla="*/ 6 h 134"/>
                <a:gd name="T110" fmla="*/ 18 w 66"/>
                <a:gd name="T111" fmla="*/ 4 h 134"/>
                <a:gd name="T112" fmla="*/ 12 w 66"/>
                <a:gd name="T113" fmla="*/ 2 h 134"/>
                <a:gd name="T114" fmla="*/ 8 w 66"/>
                <a:gd name="T115" fmla="*/ 0 h 134"/>
                <a:gd name="T116" fmla="*/ 6 w 66"/>
                <a:gd name="T117" fmla="*/ 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 h="134">
                  <a:moveTo>
                    <a:pt x="6" y="2"/>
                  </a:moveTo>
                  <a:lnTo>
                    <a:pt x="6" y="2"/>
                  </a:lnTo>
                  <a:lnTo>
                    <a:pt x="4" y="2"/>
                  </a:lnTo>
                  <a:lnTo>
                    <a:pt x="4" y="4"/>
                  </a:lnTo>
                  <a:lnTo>
                    <a:pt x="4" y="4"/>
                  </a:lnTo>
                  <a:lnTo>
                    <a:pt x="4" y="4"/>
                  </a:lnTo>
                  <a:lnTo>
                    <a:pt x="4" y="8"/>
                  </a:lnTo>
                  <a:lnTo>
                    <a:pt x="4" y="10"/>
                  </a:lnTo>
                  <a:lnTo>
                    <a:pt x="4" y="12"/>
                  </a:lnTo>
                  <a:lnTo>
                    <a:pt x="4" y="14"/>
                  </a:lnTo>
                  <a:lnTo>
                    <a:pt x="6" y="18"/>
                  </a:lnTo>
                  <a:lnTo>
                    <a:pt x="6" y="20"/>
                  </a:lnTo>
                  <a:lnTo>
                    <a:pt x="6" y="22"/>
                  </a:lnTo>
                  <a:lnTo>
                    <a:pt x="8" y="28"/>
                  </a:lnTo>
                  <a:lnTo>
                    <a:pt x="10" y="32"/>
                  </a:lnTo>
                  <a:lnTo>
                    <a:pt x="12" y="36"/>
                  </a:lnTo>
                  <a:lnTo>
                    <a:pt x="14" y="38"/>
                  </a:lnTo>
                  <a:lnTo>
                    <a:pt x="14" y="38"/>
                  </a:lnTo>
                  <a:lnTo>
                    <a:pt x="18" y="42"/>
                  </a:lnTo>
                  <a:lnTo>
                    <a:pt x="18" y="44"/>
                  </a:lnTo>
                  <a:lnTo>
                    <a:pt x="20" y="46"/>
                  </a:lnTo>
                  <a:lnTo>
                    <a:pt x="20" y="48"/>
                  </a:lnTo>
                  <a:lnTo>
                    <a:pt x="20" y="48"/>
                  </a:lnTo>
                  <a:lnTo>
                    <a:pt x="20" y="50"/>
                  </a:lnTo>
                  <a:lnTo>
                    <a:pt x="20" y="50"/>
                  </a:lnTo>
                  <a:lnTo>
                    <a:pt x="20" y="52"/>
                  </a:lnTo>
                  <a:lnTo>
                    <a:pt x="20" y="54"/>
                  </a:lnTo>
                  <a:lnTo>
                    <a:pt x="20" y="56"/>
                  </a:lnTo>
                  <a:lnTo>
                    <a:pt x="18" y="60"/>
                  </a:lnTo>
                  <a:lnTo>
                    <a:pt x="18" y="62"/>
                  </a:lnTo>
                  <a:lnTo>
                    <a:pt x="16" y="64"/>
                  </a:lnTo>
                  <a:lnTo>
                    <a:pt x="14" y="68"/>
                  </a:lnTo>
                  <a:lnTo>
                    <a:pt x="14" y="70"/>
                  </a:lnTo>
                  <a:lnTo>
                    <a:pt x="12" y="70"/>
                  </a:lnTo>
                  <a:lnTo>
                    <a:pt x="10" y="72"/>
                  </a:lnTo>
                  <a:lnTo>
                    <a:pt x="6" y="76"/>
                  </a:lnTo>
                  <a:lnTo>
                    <a:pt x="4" y="78"/>
                  </a:lnTo>
                  <a:lnTo>
                    <a:pt x="2" y="80"/>
                  </a:lnTo>
                  <a:lnTo>
                    <a:pt x="2" y="82"/>
                  </a:lnTo>
                  <a:lnTo>
                    <a:pt x="0" y="84"/>
                  </a:lnTo>
                  <a:lnTo>
                    <a:pt x="0" y="84"/>
                  </a:lnTo>
                  <a:lnTo>
                    <a:pt x="0" y="86"/>
                  </a:lnTo>
                  <a:lnTo>
                    <a:pt x="0" y="88"/>
                  </a:lnTo>
                  <a:lnTo>
                    <a:pt x="0" y="90"/>
                  </a:lnTo>
                  <a:lnTo>
                    <a:pt x="0" y="90"/>
                  </a:lnTo>
                  <a:lnTo>
                    <a:pt x="2" y="94"/>
                  </a:lnTo>
                  <a:lnTo>
                    <a:pt x="2" y="96"/>
                  </a:lnTo>
                  <a:lnTo>
                    <a:pt x="2" y="100"/>
                  </a:lnTo>
                  <a:lnTo>
                    <a:pt x="2" y="104"/>
                  </a:lnTo>
                  <a:lnTo>
                    <a:pt x="2" y="108"/>
                  </a:lnTo>
                  <a:lnTo>
                    <a:pt x="2" y="112"/>
                  </a:lnTo>
                  <a:lnTo>
                    <a:pt x="4" y="118"/>
                  </a:lnTo>
                  <a:lnTo>
                    <a:pt x="4" y="120"/>
                  </a:lnTo>
                  <a:lnTo>
                    <a:pt x="4" y="122"/>
                  </a:lnTo>
                  <a:lnTo>
                    <a:pt x="4" y="124"/>
                  </a:lnTo>
                  <a:lnTo>
                    <a:pt x="4" y="124"/>
                  </a:lnTo>
                  <a:lnTo>
                    <a:pt x="6" y="126"/>
                  </a:lnTo>
                  <a:lnTo>
                    <a:pt x="6" y="128"/>
                  </a:lnTo>
                  <a:lnTo>
                    <a:pt x="8" y="128"/>
                  </a:lnTo>
                  <a:lnTo>
                    <a:pt x="10" y="130"/>
                  </a:lnTo>
                  <a:lnTo>
                    <a:pt x="10" y="132"/>
                  </a:lnTo>
                  <a:lnTo>
                    <a:pt x="14" y="132"/>
                  </a:lnTo>
                  <a:lnTo>
                    <a:pt x="16" y="134"/>
                  </a:lnTo>
                  <a:lnTo>
                    <a:pt x="18" y="134"/>
                  </a:lnTo>
                  <a:lnTo>
                    <a:pt x="18" y="134"/>
                  </a:lnTo>
                  <a:lnTo>
                    <a:pt x="18" y="134"/>
                  </a:lnTo>
                  <a:lnTo>
                    <a:pt x="20" y="134"/>
                  </a:lnTo>
                  <a:lnTo>
                    <a:pt x="20" y="134"/>
                  </a:lnTo>
                  <a:lnTo>
                    <a:pt x="22" y="134"/>
                  </a:lnTo>
                  <a:lnTo>
                    <a:pt x="22" y="132"/>
                  </a:lnTo>
                  <a:lnTo>
                    <a:pt x="22" y="132"/>
                  </a:lnTo>
                  <a:lnTo>
                    <a:pt x="22" y="130"/>
                  </a:lnTo>
                  <a:lnTo>
                    <a:pt x="22" y="128"/>
                  </a:lnTo>
                  <a:lnTo>
                    <a:pt x="24" y="128"/>
                  </a:lnTo>
                  <a:lnTo>
                    <a:pt x="24" y="124"/>
                  </a:lnTo>
                  <a:lnTo>
                    <a:pt x="24" y="120"/>
                  </a:lnTo>
                  <a:lnTo>
                    <a:pt x="24" y="118"/>
                  </a:lnTo>
                  <a:lnTo>
                    <a:pt x="24" y="116"/>
                  </a:lnTo>
                  <a:lnTo>
                    <a:pt x="24" y="114"/>
                  </a:lnTo>
                  <a:lnTo>
                    <a:pt x="24" y="114"/>
                  </a:lnTo>
                  <a:lnTo>
                    <a:pt x="24" y="112"/>
                  </a:lnTo>
                  <a:lnTo>
                    <a:pt x="26" y="110"/>
                  </a:lnTo>
                  <a:lnTo>
                    <a:pt x="26" y="108"/>
                  </a:lnTo>
                  <a:lnTo>
                    <a:pt x="28" y="108"/>
                  </a:lnTo>
                  <a:lnTo>
                    <a:pt x="30" y="106"/>
                  </a:lnTo>
                  <a:lnTo>
                    <a:pt x="34" y="102"/>
                  </a:lnTo>
                  <a:lnTo>
                    <a:pt x="38" y="98"/>
                  </a:lnTo>
                  <a:lnTo>
                    <a:pt x="38" y="98"/>
                  </a:lnTo>
                  <a:lnTo>
                    <a:pt x="40" y="98"/>
                  </a:lnTo>
                  <a:lnTo>
                    <a:pt x="44" y="96"/>
                  </a:lnTo>
                  <a:lnTo>
                    <a:pt x="50" y="92"/>
                  </a:lnTo>
                  <a:lnTo>
                    <a:pt x="54" y="92"/>
                  </a:lnTo>
                  <a:lnTo>
                    <a:pt x="56" y="90"/>
                  </a:lnTo>
                  <a:lnTo>
                    <a:pt x="58" y="88"/>
                  </a:lnTo>
                  <a:lnTo>
                    <a:pt x="58" y="88"/>
                  </a:lnTo>
                  <a:lnTo>
                    <a:pt x="60" y="88"/>
                  </a:lnTo>
                  <a:lnTo>
                    <a:pt x="60" y="86"/>
                  </a:lnTo>
                  <a:lnTo>
                    <a:pt x="62" y="84"/>
                  </a:lnTo>
                  <a:lnTo>
                    <a:pt x="62" y="82"/>
                  </a:lnTo>
                  <a:lnTo>
                    <a:pt x="64" y="80"/>
                  </a:lnTo>
                  <a:lnTo>
                    <a:pt x="64" y="78"/>
                  </a:lnTo>
                  <a:lnTo>
                    <a:pt x="64" y="76"/>
                  </a:lnTo>
                  <a:lnTo>
                    <a:pt x="66" y="74"/>
                  </a:lnTo>
                  <a:lnTo>
                    <a:pt x="66" y="70"/>
                  </a:lnTo>
                  <a:lnTo>
                    <a:pt x="66" y="66"/>
                  </a:lnTo>
                  <a:lnTo>
                    <a:pt x="66" y="64"/>
                  </a:lnTo>
                  <a:lnTo>
                    <a:pt x="66" y="64"/>
                  </a:lnTo>
                  <a:lnTo>
                    <a:pt x="66" y="62"/>
                  </a:lnTo>
                  <a:lnTo>
                    <a:pt x="66" y="60"/>
                  </a:lnTo>
                  <a:lnTo>
                    <a:pt x="66" y="58"/>
                  </a:lnTo>
                  <a:lnTo>
                    <a:pt x="64" y="58"/>
                  </a:lnTo>
                  <a:lnTo>
                    <a:pt x="64" y="58"/>
                  </a:lnTo>
                  <a:lnTo>
                    <a:pt x="64" y="56"/>
                  </a:lnTo>
                  <a:lnTo>
                    <a:pt x="62" y="56"/>
                  </a:lnTo>
                  <a:lnTo>
                    <a:pt x="60" y="56"/>
                  </a:lnTo>
                  <a:lnTo>
                    <a:pt x="60" y="56"/>
                  </a:lnTo>
                  <a:lnTo>
                    <a:pt x="58" y="56"/>
                  </a:lnTo>
                  <a:lnTo>
                    <a:pt x="56" y="56"/>
                  </a:lnTo>
                  <a:lnTo>
                    <a:pt x="52" y="58"/>
                  </a:lnTo>
                  <a:lnTo>
                    <a:pt x="48" y="58"/>
                  </a:lnTo>
                  <a:lnTo>
                    <a:pt x="48" y="58"/>
                  </a:lnTo>
                  <a:lnTo>
                    <a:pt x="46" y="58"/>
                  </a:lnTo>
                  <a:lnTo>
                    <a:pt x="44" y="58"/>
                  </a:lnTo>
                  <a:lnTo>
                    <a:pt x="42" y="58"/>
                  </a:lnTo>
                  <a:lnTo>
                    <a:pt x="42" y="58"/>
                  </a:lnTo>
                  <a:lnTo>
                    <a:pt x="40" y="58"/>
                  </a:lnTo>
                  <a:lnTo>
                    <a:pt x="40" y="56"/>
                  </a:lnTo>
                  <a:lnTo>
                    <a:pt x="40" y="56"/>
                  </a:lnTo>
                  <a:lnTo>
                    <a:pt x="40" y="54"/>
                  </a:lnTo>
                  <a:lnTo>
                    <a:pt x="40" y="54"/>
                  </a:lnTo>
                  <a:lnTo>
                    <a:pt x="40" y="50"/>
                  </a:lnTo>
                  <a:lnTo>
                    <a:pt x="40" y="48"/>
                  </a:lnTo>
                  <a:lnTo>
                    <a:pt x="40" y="44"/>
                  </a:lnTo>
                  <a:lnTo>
                    <a:pt x="40" y="42"/>
                  </a:lnTo>
                  <a:lnTo>
                    <a:pt x="40" y="42"/>
                  </a:lnTo>
                  <a:lnTo>
                    <a:pt x="40" y="40"/>
                  </a:lnTo>
                  <a:lnTo>
                    <a:pt x="40" y="40"/>
                  </a:lnTo>
                  <a:lnTo>
                    <a:pt x="40" y="38"/>
                  </a:lnTo>
                  <a:lnTo>
                    <a:pt x="38" y="38"/>
                  </a:lnTo>
                  <a:lnTo>
                    <a:pt x="38" y="38"/>
                  </a:lnTo>
                  <a:lnTo>
                    <a:pt x="36" y="38"/>
                  </a:lnTo>
                  <a:lnTo>
                    <a:pt x="36" y="38"/>
                  </a:lnTo>
                  <a:lnTo>
                    <a:pt x="34" y="38"/>
                  </a:lnTo>
                  <a:lnTo>
                    <a:pt x="32" y="38"/>
                  </a:lnTo>
                  <a:lnTo>
                    <a:pt x="32" y="38"/>
                  </a:lnTo>
                  <a:lnTo>
                    <a:pt x="30" y="38"/>
                  </a:lnTo>
                  <a:lnTo>
                    <a:pt x="26" y="36"/>
                  </a:lnTo>
                  <a:lnTo>
                    <a:pt x="26" y="36"/>
                  </a:lnTo>
                  <a:lnTo>
                    <a:pt x="24" y="36"/>
                  </a:lnTo>
                  <a:lnTo>
                    <a:pt x="24" y="36"/>
                  </a:lnTo>
                  <a:lnTo>
                    <a:pt x="22" y="34"/>
                  </a:lnTo>
                  <a:lnTo>
                    <a:pt x="22" y="34"/>
                  </a:lnTo>
                  <a:lnTo>
                    <a:pt x="22" y="32"/>
                  </a:lnTo>
                  <a:lnTo>
                    <a:pt x="22" y="32"/>
                  </a:lnTo>
                  <a:lnTo>
                    <a:pt x="22" y="30"/>
                  </a:lnTo>
                  <a:lnTo>
                    <a:pt x="22" y="28"/>
                  </a:lnTo>
                  <a:lnTo>
                    <a:pt x="22" y="26"/>
                  </a:lnTo>
                  <a:lnTo>
                    <a:pt x="24" y="20"/>
                  </a:lnTo>
                  <a:lnTo>
                    <a:pt x="24" y="18"/>
                  </a:lnTo>
                  <a:lnTo>
                    <a:pt x="24" y="16"/>
                  </a:lnTo>
                  <a:lnTo>
                    <a:pt x="24" y="16"/>
                  </a:lnTo>
                  <a:lnTo>
                    <a:pt x="24" y="12"/>
                  </a:lnTo>
                  <a:lnTo>
                    <a:pt x="22" y="10"/>
                  </a:lnTo>
                  <a:lnTo>
                    <a:pt x="22" y="8"/>
                  </a:lnTo>
                  <a:lnTo>
                    <a:pt x="20" y="6"/>
                  </a:lnTo>
                  <a:lnTo>
                    <a:pt x="20" y="6"/>
                  </a:lnTo>
                  <a:lnTo>
                    <a:pt x="20" y="4"/>
                  </a:lnTo>
                  <a:lnTo>
                    <a:pt x="18" y="4"/>
                  </a:lnTo>
                  <a:lnTo>
                    <a:pt x="16" y="2"/>
                  </a:lnTo>
                  <a:lnTo>
                    <a:pt x="14" y="2"/>
                  </a:lnTo>
                  <a:lnTo>
                    <a:pt x="12" y="2"/>
                  </a:lnTo>
                  <a:lnTo>
                    <a:pt x="10" y="0"/>
                  </a:lnTo>
                  <a:lnTo>
                    <a:pt x="8" y="0"/>
                  </a:lnTo>
                  <a:lnTo>
                    <a:pt x="8" y="0"/>
                  </a:lnTo>
                  <a:lnTo>
                    <a:pt x="6" y="2"/>
                  </a:lnTo>
                  <a:lnTo>
                    <a:pt x="6" y="2"/>
                  </a:lnTo>
                  <a:lnTo>
                    <a:pt x="6"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6" name="Freeform 21">
              <a:extLst>
                <a:ext uri="{FF2B5EF4-FFF2-40B4-BE49-F238E27FC236}">
                  <a16:creationId xmlns:a16="http://schemas.microsoft.com/office/drawing/2014/main" id="{F5DBDDB5-E20E-1667-D360-C751D2B69EB0}"/>
                </a:ext>
              </a:extLst>
            </p:cNvPr>
            <p:cNvSpPr>
              <a:spLocks/>
            </p:cNvSpPr>
            <p:nvPr/>
          </p:nvSpPr>
          <p:spPr bwMode="auto">
            <a:xfrm>
              <a:off x="7106392" y="8547187"/>
              <a:ext cx="94491" cy="190221"/>
            </a:xfrm>
            <a:custGeom>
              <a:avLst/>
              <a:gdLst>
                <a:gd name="T0" fmla="*/ 4 w 66"/>
                <a:gd name="T1" fmla="*/ 2 h 134"/>
                <a:gd name="T2" fmla="*/ 4 w 66"/>
                <a:gd name="T3" fmla="*/ 4 h 134"/>
                <a:gd name="T4" fmla="*/ 4 w 66"/>
                <a:gd name="T5" fmla="*/ 12 h 134"/>
                <a:gd name="T6" fmla="*/ 6 w 66"/>
                <a:gd name="T7" fmla="*/ 20 h 134"/>
                <a:gd name="T8" fmla="*/ 10 w 66"/>
                <a:gd name="T9" fmla="*/ 32 h 134"/>
                <a:gd name="T10" fmla="*/ 14 w 66"/>
                <a:gd name="T11" fmla="*/ 38 h 134"/>
                <a:gd name="T12" fmla="*/ 20 w 66"/>
                <a:gd name="T13" fmla="*/ 46 h 134"/>
                <a:gd name="T14" fmla="*/ 20 w 66"/>
                <a:gd name="T15" fmla="*/ 50 h 134"/>
                <a:gd name="T16" fmla="*/ 20 w 66"/>
                <a:gd name="T17" fmla="*/ 54 h 134"/>
                <a:gd name="T18" fmla="*/ 18 w 66"/>
                <a:gd name="T19" fmla="*/ 62 h 134"/>
                <a:gd name="T20" fmla="*/ 14 w 66"/>
                <a:gd name="T21" fmla="*/ 70 h 134"/>
                <a:gd name="T22" fmla="*/ 6 w 66"/>
                <a:gd name="T23" fmla="*/ 76 h 134"/>
                <a:gd name="T24" fmla="*/ 2 w 66"/>
                <a:gd name="T25" fmla="*/ 82 h 134"/>
                <a:gd name="T26" fmla="*/ 0 w 66"/>
                <a:gd name="T27" fmla="*/ 86 h 134"/>
                <a:gd name="T28" fmla="*/ 0 w 66"/>
                <a:gd name="T29" fmla="*/ 90 h 134"/>
                <a:gd name="T30" fmla="*/ 2 w 66"/>
                <a:gd name="T31" fmla="*/ 100 h 134"/>
                <a:gd name="T32" fmla="*/ 2 w 66"/>
                <a:gd name="T33" fmla="*/ 112 h 134"/>
                <a:gd name="T34" fmla="*/ 4 w 66"/>
                <a:gd name="T35" fmla="*/ 122 h 134"/>
                <a:gd name="T36" fmla="*/ 6 w 66"/>
                <a:gd name="T37" fmla="*/ 126 h 134"/>
                <a:gd name="T38" fmla="*/ 10 w 66"/>
                <a:gd name="T39" fmla="*/ 130 h 134"/>
                <a:gd name="T40" fmla="*/ 16 w 66"/>
                <a:gd name="T41" fmla="*/ 134 h 134"/>
                <a:gd name="T42" fmla="*/ 18 w 66"/>
                <a:gd name="T43" fmla="*/ 134 h 134"/>
                <a:gd name="T44" fmla="*/ 22 w 66"/>
                <a:gd name="T45" fmla="*/ 134 h 134"/>
                <a:gd name="T46" fmla="*/ 22 w 66"/>
                <a:gd name="T47" fmla="*/ 130 h 134"/>
                <a:gd name="T48" fmla="*/ 24 w 66"/>
                <a:gd name="T49" fmla="*/ 124 h 134"/>
                <a:gd name="T50" fmla="*/ 24 w 66"/>
                <a:gd name="T51" fmla="*/ 116 h 134"/>
                <a:gd name="T52" fmla="*/ 24 w 66"/>
                <a:gd name="T53" fmla="*/ 112 h 134"/>
                <a:gd name="T54" fmla="*/ 28 w 66"/>
                <a:gd name="T55" fmla="*/ 108 h 134"/>
                <a:gd name="T56" fmla="*/ 38 w 66"/>
                <a:gd name="T57" fmla="*/ 98 h 134"/>
                <a:gd name="T58" fmla="*/ 44 w 66"/>
                <a:gd name="T59" fmla="*/ 96 h 134"/>
                <a:gd name="T60" fmla="*/ 56 w 66"/>
                <a:gd name="T61" fmla="*/ 90 h 134"/>
                <a:gd name="T62" fmla="*/ 60 w 66"/>
                <a:gd name="T63" fmla="*/ 88 h 134"/>
                <a:gd name="T64" fmla="*/ 62 w 66"/>
                <a:gd name="T65" fmla="*/ 82 h 134"/>
                <a:gd name="T66" fmla="*/ 64 w 66"/>
                <a:gd name="T67" fmla="*/ 76 h 134"/>
                <a:gd name="T68" fmla="*/ 66 w 66"/>
                <a:gd name="T69" fmla="*/ 66 h 134"/>
                <a:gd name="T70" fmla="*/ 66 w 66"/>
                <a:gd name="T71" fmla="*/ 62 h 134"/>
                <a:gd name="T72" fmla="*/ 64 w 66"/>
                <a:gd name="T73" fmla="*/ 58 h 134"/>
                <a:gd name="T74" fmla="*/ 62 w 66"/>
                <a:gd name="T75" fmla="*/ 56 h 134"/>
                <a:gd name="T76" fmla="*/ 58 w 66"/>
                <a:gd name="T77" fmla="*/ 56 h 134"/>
                <a:gd name="T78" fmla="*/ 48 w 66"/>
                <a:gd name="T79" fmla="*/ 58 h 134"/>
                <a:gd name="T80" fmla="*/ 44 w 66"/>
                <a:gd name="T81" fmla="*/ 58 h 134"/>
                <a:gd name="T82" fmla="*/ 40 w 66"/>
                <a:gd name="T83" fmla="*/ 58 h 134"/>
                <a:gd name="T84" fmla="*/ 40 w 66"/>
                <a:gd name="T85" fmla="*/ 54 h 134"/>
                <a:gd name="T86" fmla="*/ 40 w 66"/>
                <a:gd name="T87" fmla="*/ 48 h 134"/>
                <a:gd name="T88" fmla="*/ 40 w 66"/>
                <a:gd name="T89" fmla="*/ 42 h 134"/>
                <a:gd name="T90" fmla="*/ 40 w 66"/>
                <a:gd name="T91" fmla="*/ 38 h 134"/>
                <a:gd name="T92" fmla="*/ 36 w 66"/>
                <a:gd name="T93" fmla="*/ 38 h 134"/>
                <a:gd name="T94" fmla="*/ 32 w 66"/>
                <a:gd name="T95" fmla="*/ 38 h 134"/>
                <a:gd name="T96" fmla="*/ 26 w 66"/>
                <a:gd name="T97" fmla="*/ 36 h 134"/>
                <a:gd name="T98" fmla="*/ 24 w 66"/>
                <a:gd name="T99" fmla="*/ 36 h 134"/>
                <a:gd name="T100" fmla="*/ 22 w 66"/>
                <a:gd name="T101" fmla="*/ 32 h 134"/>
                <a:gd name="T102" fmla="*/ 22 w 66"/>
                <a:gd name="T103" fmla="*/ 28 h 134"/>
                <a:gd name="T104" fmla="*/ 24 w 66"/>
                <a:gd name="T105" fmla="*/ 18 h 134"/>
                <a:gd name="T106" fmla="*/ 24 w 66"/>
                <a:gd name="T107" fmla="*/ 12 h 134"/>
                <a:gd name="T108" fmla="*/ 20 w 66"/>
                <a:gd name="T109" fmla="*/ 6 h 134"/>
                <a:gd name="T110" fmla="*/ 18 w 66"/>
                <a:gd name="T111" fmla="*/ 4 h 134"/>
                <a:gd name="T112" fmla="*/ 12 w 66"/>
                <a:gd name="T113" fmla="*/ 2 h 134"/>
                <a:gd name="T114" fmla="*/ 8 w 66"/>
                <a:gd name="T115" fmla="*/ 0 h 134"/>
                <a:gd name="T116" fmla="*/ 6 w 66"/>
                <a:gd name="T117" fmla="*/ 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 h="134">
                  <a:moveTo>
                    <a:pt x="6" y="2"/>
                  </a:moveTo>
                  <a:lnTo>
                    <a:pt x="6" y="2"/>
                  </a:lnTo>
                  <a:lnTo>
                    <a:pt x="4" y="2"/>
                  </a:lnTo>
                  <a:lnTo>
                    <a:pt x="4" y="4"/>
                  </a:lnTo>
                  <a:lnTo>
                    <a:pt x="4" y="4"/>
                  </a:lnTo>
                  <a:lnTo>
                    <a:pt x="4" y="4"/>
                  </a:lnTo>
                  <a:lnTo>
                    <a:pt x="4" y="8"/>
                  </a:lnTo>
                  <a:lnTo>
                    <a:pt x="4" y="10"/>
                  </a:lnTo>
                  <a:lnTo>
                    <a:pt x="4" y="12"/>
                  </a:lnTo>
                  <a:lnTo>
                    <a:pt x="4" y="14"/>
                  </a:lnTo>
                  <a:lnTo>
                    <a:pt x="6" y="18"/>
                  </a:lnTo>
                  <a:lnTo>
                    <a:pt x="6" y="20"/>
                  </a:lnTo>
                  <a:lnTo>
                    <a:pt x="6" y="22"/>
                  </a:lnTo>
                  <a:lnTo>
                    <a:pt x="8" y="28"/>
                  </a:lnTo>
                  <a:lnTo>
                    <a:pt x="10" y="32"/>
                  </a:lnTo>
                  <a:lnTo>
                    <a:pt x="12" y="36"/>
                  </a:lnTo>
                  <a:lnTo>
                    <a:pt x="14" y="38"/>
                  </a:lnTo>
                  <a:lnTo>
                    <a:pt x="14" y="38"/>
                  </a:lnTo>
                  <a:lnTo>
                    <a:pt x="18" y="42"/>
                  </a:lnTo>
                  <a:lnTo>
                    <a:pt x="18" y="44"/>
                  </a:lnTo>
                  <a:lnTo>
                    <a:pt x="20" y="46"/>
                  </a:lnTo>
                  <a:lnTo>
                    <a:pt x="20" y="48"/>
                  </a:lnTo>
                  <a:lnTo>
                    <a:pt x="20" y="48"/>
                  </a:lnTo>
                  <a:lnTo>
                    <a:pt x="20" y="50"/>
                  </a:lnTo>
                  <a:lnTo>
                    <a:pt x="20" y="50"/>
                  </a:lnTo>
                  <a:lnTo>
                    <a:pt x="20" y="52"/>
                  </a:lnTo>
                  <a:lnTo>
                    <a:pt x="20" y="54"/>
                  </a:lnTo>
                  <a:lnTo>
                    <a:pt x="20" y="56"/>
                  </a:lnTo>
                  <a:lnTo>
                    <a:pt x="18" y="60"/>
                  </a:lnTo>
                  <a:lnTo>
                    <a:pt x="18" y="62"/>
                  </a:lnTo>
                  <a:lnTo>
                    <a:pt x="16" y="64"/>
                  </a:lnTo>
                  <a:lnTo>
                    <a:pt x="14" y="68"/>
                  </a:lnTo>
                  <a:lnTo>
                    <a:pt x="14" y="70"/>
                  </a:lnTo>
                  <a:lnTo>
                    <a:pt x="12" y="70"/>
                  </a:lnTo>
                  <a:lnTo>
                    <a:pt x="10" y="72"/>
                  </a:lnTo>
                  <a:lnTo>
                    <a:pt x="6" y="76"/>
                  </a:lnTo>
                  <a:lnTo>
                    <a:pt x="4" y="78"/>
                  </a:lnTo>
                  <a:lnTo>
                    <a:pt x="2" y="80"/>
                  </a:lnTo>
                  <a:lnTo>
                    <a:pt x="2" y="82"/>
                  </a:lnTo>
                  <a:lnTo>
                    <a:pt x="0" y="84"/>
                  </a:lnTo>
                  <a:lnTo>
                    <a:pt x="0" y="84"/>
                  </a:lnTo>
                  <a:lnTo>
                    <a:pt x="0" y="86"/>
                  </a:lnTo>
                  <a:lnTo>
                    <a:pt x="0" y="88"/>
                  </a:lnTo>
                  <a:lnTo>
                    <a:pt x="0" y="90"/>
                  </a:lnTo>
                  <a:lnTo>
                    <a:pt x="0" y="90"/>
                  </a:lnTo>
                  <a:lnTo>
                    <a:pt x="2" y="94"/>
                  </a:lnTo>
                  <a:lnTo>
                    <a:pt x="2" y="96"/>
                  </a:lnTo>
                  <a:lnTo>
                    <a:pt x="2" y="100"/>
                  </a:lnTo>
                  <a:lnTo>
                    <a:pt x="2" y="104"/>
                  </a:lnTo>
                  <a:lnTo>
                    <a:pt x="2" y="108"/>
                  </a:lnTo>
                  <a:lnTo>
                    <a:pt x="2" y="112"/>
                  </a:lnTo>
                  <a:lnTo>
                    <a:pt x="4" y="118"/>
                  </a:lnTo>
                  <a:lnTo>
                    <a:pt x="4" y="120"/>
                  </a:lnTo>
                  <a:lnTo>
                    <a:pt x="4" y="122"/>
                  </a:lnTo>
                  <a:lnTo>
                    <a:pt x="4" y="124"/>
                  </a:lnTo>
                  <a:lnTo>
                    <a:pt x="4" y="124"/>
                  </a:lnTo>
                  <a:lnTo>
                    <a:pt x="6" y="126"/>
                  </a:lnTo>
                  <a:lnTo>
                    <a:pt x="6" y="128"/>
                  </a:lnTo>
                  <a:lnTo>
                    <a:pt x="8" y="128"/>
                  </a:lnTo>
                  <a:lnTo>
                    <a:pt x="10" y="130"/>
                  </a:lnTo>
                  <a:lnTo>
                    <a:pt x="10" y="132"/>
                  </a:lnTo>
                  <a:lnTo>
                    <a:pt x="14" y="132"/>
                  </a:lnTo>
                  <a:lnTo>
                    <a:pt x="16" y="134"/>
                  </a:lnTo>
                  <a:lnTo>
                    <a:pt x="18" y="134"/>
                  </a:lnTo>
                  <a:lnTo>
                    <a:pt x="18" y="134"/>
                  </a:lnTo>
                  <a:lnTo>
                    <a:pt x="18" y="134"/>
                  </a:lnTo>
                  <a:lnTo>
                    <a:pt x="20" y="134"/>
                  </a:lnTo>
                  <a:lnTo>
                    <a:pt x="20" y="134"/>
                  </a:lnTo>
                  <a:lnTo>
                    <a:pt x="22" y="134"/>
                  </a:lnTo>
                  <a:lnTo>
                    <a:pt x="22" y="132"/>
                  </a:lnTo>
                  <a:lnTo>
                    <a:pt x="22" y="132"/>
                  </a:lnTo>
                  <a:lnTo>
                    <a:pt x="22" y="130"/>
                  </a:lnTo>
                  <a:lnTo>
                    <a:pt x="22" y="128"/>
                  </a:lnTo>
                  <a:lnTo>
                    <a:pt x="24" y="128"/>
                  </a:lnTo>
                  <a:lnTo>
                    <a:pt x="24" y="124"/>
                  </a:lnTo>
                  <a:lnTo>
                    <a:pt x="24" y="120"/>
                  </a:lnTo>
                  <a:lnTo>
                    <a:pt x="24" y="118"/>
                  </a:lnTo>
                  <a:lnTo>
                    <a:pt x="24" y="116"/>
                  </a:lnTo>
                  <a:lnTo>
                    <a:pt x="24" y="114"/>
                  </a:lnTo>
                  <a:lnTo>
                    <a:pt x="24" y="114"/>
                  </a:lnTo>
                  <a:lnTo>
                    <a:pt x="24" y="112"/>
                  </a:lnTo>
                  <a:lnTo>
                    <a:pt x="26" y="110"/>
                  </a:lnTo>
                  <a:lnTo>
                    <a:pt x="26" y="108"/>
                  </a:lnTo>
                  <a:lnTo>
                    <a:pt x="28" y="108"/>
                  </a:lnTo>
                  <a:lnTo>
                    <a:pt x="30" y="106"/>
                  </a:lnTo>
                  <a:lnTo>
                    <a:pt x="34" y="102"/>
                  </a:lnTo>
                  <a:lnTo>
                    <a:pt x="38" y="98"/>
                  </a:lnTo>
                  <a:lnTo>
                    <a:pt x="38" y="98"/>
                  </a:lnTo>
                  <a:lnTo>
                    <a:pt x="40" y="98"/>
                  </a:lnTo>
                  <a:lnTo>
                    <a:pt x="44" y="96"/>
                  </a:lnTo>
                  <a:lnTo>
                    <a:pt x="50" y="92"/>
                  </a:lnTo>
                  <a:lnTo>
                    <a:pt x="54" y="92"/>
                  </a:lnTo>
                  <a:lnTo>
                    <a:pt x="56" y="90"/>
                  </a:lnTo>
                  <a:lnTo>
                    <a:pt x="58" y="88"/>
                  </a:lnTo>
                  <a:lnTo>
                    <a:pt x="58" y="88"/>
                  </a:lnTo>
                  <a:lnTo>
                    <a:pt x="60" y="88"/>
                  </a:lnTo>
                  <a:lnTo>
                    <a:pt x="60" y="86"/>
                  </a:lnTo>
                  <a:lnTo>
                    <a:pt x="62" y="84"/>
                  </a:lnTo>
                  <a:lnTo>
                    <a:pt x="62" y="82"/>
                  </a:lnTo>
                  <a:lnTo>
                    <a:pt x="64" y="80"/>
                  </a:lnTo>
                  <a:lnTo>
                    <a:pt x="64" y="78"/>
                  </a:lnTo>
                  <a:lnTo>
                    <a:pt x="64" y="76"/>
                  </a:lnTo>
                  <a:lnTo>
                    <a:pt x="66" y="74"/>
                  </a:lnTo>
                  <a:lnTo>
                    <a:pt x="66" y="70"/>
                  </a:lnTo>
                  <a:lnTo>
                    <a:pt x="66" y="66"/>
                  </a:lnTo>
                  <a:lnTo>
                    <a:pt x="66" y="64"/>
                  </a:lnTo>
                  <a:lnTo>
                    <a:pt x="66" y="64"/>
                  </a:lnTo>
                  <a:lnTo>
                    <a:pt x="66" y="62"/>
                  </a:lnTo>
                  <a:lnTo>
                    <a:pt x="66" y="60"/>
                  </a:lnTo>
                  <a:lnTo>
                    <a:pt x="66" y="58"/>
                  </a:lnTo>
                  <a:lnTo>
                    <a:pt x="64" y="58"/>
                  </a:lnTo>
                  <a:lnTo>
                    <a:pt x="64" y="58"/>
                  </a:lnTo>
                  <a:lnTo>
                    <a:pt x="64" y="56"/>
                  </a:lnTo>
                  <a:lnTo>
                    <a:pt x="62" y="56"/>
                  </a:lnTo>
                  <a:lnTo>
                    <a:pt x="60" y="56"/>
                  </a:lnTo>
                  <a:lnTo>
                    <a:pt x="60" y="56"/>
                  </a:lnTo>
                  <a:lnTo>
                    <a:pt x="58" y="56"/>
                  </a:lnTo>
                  <a:lnTo>
                    <a:pt x="56" y="56"/>
                  </a:lnTo>
                  <a:lnTo>
                    <a:pt x="52" y="58"/>
                  </a:lnTo>
                  <a:lnTo>
                    <a:pt x="48" y="58"/>
                  </a:lnTo>
                  <a:lnTo>
                    <a:pt x="48" y="58"/>
                  </a:lnTo>
                  <a:lnTo>
                    <a:pt x="46" y="58"/>
                  </a:lnTo>
                  <a:lnTo>
                    <a:pt x="44" y="58"/>
                  </a:lnTo>
                  <a:lnTo>
                    <a:pt x="42" y="58"/>
                  </a:lnTo>
                  <a:lnTo>
                    <a:pt x="42" y="58"/>
                  </a:lnTo>
                  <a:lnTo>
                    <a:pt x="40" y="58"/>
                  </a:lnTo>
                  <a:lnTo>
                    <a:pt x="40" y="56"/>
                  </a:lnTo>
                  <a:lnTo>
                    <a:pt x="40" y="56"/>
                  </a:lnTo>
                  <a:lnTo>
                    <a:pt x="40" y="54"/>
                  </a:lnTo>
                  <a:lnTo>
                    <a:pt x="40" y="54"/>
                  </a:lnTo>
                  <a:lnTo>
                    <a:pt x="40" y="50"/>
                  </a:lnTo>
                  <a:lnTo>
                    <a:pt x="40" y="48"/>
                  </a:lnTo>
                  <a:lnTo>
                    <a:pt x="40" y="44"/>
                  </a:lnTo>
                  <a:lnTo>
                    <a:pt x="40" y="42"/>
                  </a:lnTo>
                  <a:lnTo>
                    <a:pt x="40" y="42"/>
                  </a:lnTo>
                  <a:lnTo>
                    <a:pt x="40" y="40"/>
                  </a:lnTo>
                  <a:lnTo>
                    <a:pt x="40" y="40"/>
                  </a:lnTo>
                  <a:lnTo>
                    <a:pt x="40" y="38"/>
                  </a:lnTo>
                  <a:lnTo>
                    <a:pt x="38" y="38"/>
                  </a:lnTo>
                  <a:lnTo>
                    <a:pt x="38" y="38"/>
                  </a:lnTo>
                  <a:lnTo>
                    <a:pt x="36" y="38"/>
                  </a:lnTo>
                  <a:lnTo>
                    <a:pt x="36" y="38"/>
                  </a:lnTo>
                  <a:lnTo>
                    <a:pt x="34" y="38"/>
                  </a:lnTo>
                  <a:lnTo>
                    <a:pt x="32" y="38"/>
                  </a:lnTo>
                  <a:lnTo>
                    <a:pt x="32" y="38"/>
                  </a:lnTo>
                  <a:lnTo>
                    <a:pt x="30" y="38"/>
                  </a:lnTo>
                  <a:lnTo>
                    <a:pt x="26" y="36"/>
                  </a:lnTo>
                  <a:lnTo>
                    <a:pt x="26" y="36"/>
                  </a:lnTo>
                  <a:lnTo>
                    <a:pt x="24" y="36"/>
                  </a:lnTo>
                  <a:lnTo>
                    <a:pt x="24" y="36"/>
                  </a:lnTo>
                  <a:lnTo>
                    <a:pt x="22" y="34"/>
                  </a:lnTo>
                  <a:lnTo>
                    <a:pt x="22" y="34"/>
                  </a:lnTo>
                  <a:lnTo>
                    <a:pt x="22" y="32"/>
                  </a:lnTo>
                  <a:lnTo>
                    <a:pt x="22" y="32"/>
                  </a:lnTo>
                  <a:lnTo>
                    <a:pt x="22" y="30"/>
                  </a:lnTo>
                  <a:lnTo>
                    <a:pt x="22" y="28"/>
                  </a:lnTo>
                  <a:lnTo>
                    <a:pt x="22" y="26"/>
                  </a:lnTo>
                  <a:lnTo>
                    <a:pt x="24" y="20"/>
                  </a:lnTo>
                  <a:lnTo>
                    <a:pt x="24" y="18"/>
                  </a:lnTo>
                  <a:lnTo>
                    <a:pt x="24" y="16"/>
                  </a:lnTo>
                  <a:lnTo>
                    <a:pt x="24" y="16"/>
                  </a:lnTo>
                  <a:lnTo>
                    <a:pt x="24" y="12"/>
                  </a:lnTo>
                  <a:lnTo>
                    <a:pt x="22" y="10"/>
                  </a:lnTo>
                  <a:lnTo>
                    <a:pt x="22" y="8"/>
                  </a:lnTo>
                  <a:lnTo>
                    <a:pt x="20" y="6"/>
                  </a:lnTo>
                  <a:lnTo>
                    <a:pt x="20" y="6"/>
                  </a:lnTo>
                  <a:lnTo>
                    <a:pt x="20" y="4"/>
                  </a:lnTo>
                  <a:lnTo>
                    <a:pt x="18" y="4"/>
                  </a:lnTo>
                  <a:lnTo>
                    <a:pt x="16" y="2"/>
                  </a:lnTo>
                  <a:lnTo>
                    <a:pt x="14" y="2"/>
                  </a:lnTo>
                  <a:lnTo>
                    <a:pt x="12" y="2"/>
                  </a:lnTo>
                  <a:lnTo>
                    <a:pt x="10" y="0"/>
                  </a:lnTo>
                  <a:lnTo>
                    <a:pt x="8" y="0"/>
                  </a:lnTo>
                  <a:lnTo>
                    <a:pt x="8" y="0"/>
                  </a:lnTo>
                  <a:lnTo>
                    <a:pt x="6" y="2"/>
                  </a:lnTo>
                  <a:lnTo>
                    <a:pt x="6" y="2"/>
                  </a:lnTo>
                  <a:lnTo>
                    <a:pt x="6" y="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7" name="Freeform 22">
              <a:extLst>
                <a:ext uri="{FF2B5EF4-FFF2-40B4-BE49-F238E27FC236}">
                  <a16:creationId xmlns:a16="http://schemas.microsoft.com/office/drawing/2014/main" id="{5A03046D-B992-FB48-0058-6E7E0BA21580}"/>
                </a:ext>
              </a:extLst>
            </p:cNvPr>
            <p:cNvSpPr>
              <a:spLocks/>
            </p:cNvSpPr>
            <p:nvPr/>
          </p:nvSpPr>
          <p:spPr bwMode="auto">
            <a:xfrm>
              <a:off x="6914548" y="8700500"/>
              <a:ext cx="180391" cy="181704"/>
            </a:xfrm>
            <a:custGeom>
              <a:avLst/>
              <a:gdLst>
                <a:gd name="T0" fmla="*/ 98 w 126"/>
                <a:gd name="T1" fmla="*/ 4 h 128"/>
                <a:gd name="T2" fmla="*/ 96 w 126"/>
                <a:gd name="T3" fmla="*/ 8 h 128"/>
                <a:gd name="T4" fmla="*/ 96 w 126"/>
                <a:gd name="T5" fmla="*/ 16 h 128"/>
                <a:gd name="T6" fmla="*/ 96 w 126"/>
                <a:gd name="T7" fmla="*/ 22 h 128"/>
                <a:gd name="T8" fmla="*/ 94 w 126"/>
                <a:gd name="T9" fmla="*/ 24 h 128"/>
                <a:gd name="T10" fmla="*/ 92 w 126"/>
                <a:gd name="T11" fmla="*/ 26 h 128"/>
                <a:gd name="T12" fmla="*/ 82 w 126"/>
                <a:gd name="T13" fmla="*/ 30 h 128"/>
                <a:gd name="T14" fmla="*/ 76 w 126"/>
                <a:gd name="T15" fmla="*/ 32 h 128"/>
                <a:gd name="T16" fmla="*/ 74 w 126"/>
                <a:gd name="T17" fmla="*/ 36 h 128"/>
                <a:gd name="T18" fmla="*/ 68 w 126"/>
                <a:gd name="T19" fmla="*/ 44 h 128"/>
                <a:gd name="T20" fmla="*/ 62 w 126"/>
                <a:gd name="T21" fmla="*/ 52 h 128"/>
                <a:gd name="T22" fmla="*/ 58 w 126"/>
                <a:gd name="T23" fmla="*/ 54 h 128"/>
                <a:gd name="T24" fmla="*/ 52 w 126"/>
                <a:gd name="T25" fmla="*/ 58 h 128"/>
                <a:gd name="T26" fmla="*/ 36 w 126"/>
                <a:gd name="T27" fmla="*/ 64 h 128"/>
                <a:gd name="T28" fmla="*/ 26 w 126"/>
                <a:gd name="T29" fmla="*/ 68 h 128"/>
                <a:gd name="T30" fmla="*/ 14 w 126"/>
                <a:gd name="T31" fmla="*/ 76 h 128"/>
                <a:gd name="T32" fmla="*/ 4 w 126"/>
                <a:gd name="T33" fmla="*/ 84 h 128"/>
                <a:gd name="T34" fmla="*/ 0 w 126"/>
                <a:gd name="T35" fmla="*/ 90 h 128"/>
                <a:gd name="T36" fmla="*/ 0 w 126"/>
                <a:gd name="T37" fmla="*/ 94 h 128"/>
                <a:gd name="T38" fmla="*/ 0 w 126"/>
                <a:gd name="T39" fmla="*/ 98 h 128"/>
                <a:gd name="T40" fmla="*/ 2 w 126"/>
                <a:gd name="T41" fmla="*/ 104 h 128"/>
                <a:gd name="T42" fmla="*/ 8 w 126"/>
                <a:gd name="T43" fmla="*/ 114 h 128"/>
                <a:gd name="T44" fmla="*/ 16 w 126"/>
                <a:gd name="T45" fmla="*/ 122 h 128"/>
                <a:gd name="T46" fmla="*/ 20 w 126"/>
                <a:gd name="T47" fmla="*/ 126 h 128"/>
                <a:gd name="T48" fmla="*/ 24 w 126"/>
                <a:gd name="T49" fmla="*/ 128 h 128"/>
                <a:gd name="T50" fmla="*/ 28 w 126"/>
                <a:gd name="T51" fmla="*/ 128 h 128"/>
                <a:gd name="T52" fmla="*/ 34 w 126"/>
                <a:gd name="T53" fmla="*/ 126 h 128"/>
                <a:gd name="T54" fmla="*/ 40 w 126"/>
                <a:gd name="T55" fmla="*/ 122 h 128"/>
                <a:gd name="T56" fmla="*/ 48 w 126"/>
                <a:gd name="T57" fmla="*/ 112 h 128"/>
                <a:gd name="T58" fmla="*/ 54 w 126"/>
                <a:gd name="T59" fmla="*/ 104 h 128"/>
                <a:gd name="T60" fmla="*/ 58 w 126"/>
                <a:gd name="T61" fmla="*/ 98 h 128"/>
                <a:gd name="T62" fmla="*/ 60 w 126"/>
                <a:gd name="T63" fmla="*/ 88 h 128"/>
                <a:gd name="T64" fmla="*/ 62 w 126"/>
                <a:gd name="T65" fmla="*/ 84 h 128"/>
                <a:gd name="T66" fmla="*/ 70 w 126"/>
                <a:gd name="T67" fmla="*/ 78 h 128"/>
                <a:gd name="T68" fmla="*/ 78 w 126"/>
                <a:gd name="T69" fmla="*/ 72 h 128"/>
                <a:gd name="T70" fmla="*/ 84 w 126"/>
                <a:gd name="T71" fmla="*/ 68 h 128"/>
                <a:gd name="T72" fmla="*/ 90 w 126"/>
                <a:gd name="T73" fmla="*/ 70 h 128"/>
                <a:gd name="T74" fmla="*/ 94 w 126"/>
                <a:gd name="T75" fmla="*/ 68 h 128"/>
                <a:gd name="T76" fmla="*/ 96 w 126"/>
                <a:gd name="T77" fmla="*/ 68 h 128"/>
                <a:gd name="T78" fmla="*/ 98 w 126"/>
                <a:gd name="T79" fmla="*/ 62 h 128"/>
                <a:gd name="T80" fmla="*/ 100 w 126"/>
                <a:gd name="T81" fmla="*/ 52 h 128"/>
                <a:gd name="T82" fmla="*/ 102 w 126"/>
                <a:gd name="T83" fmla="*/ 50 h 128"/>
                <a:gd name="T84" fmla="*/ 110 w 126"/>
                <a:gd name="T85" fmla="*/ 40 h 128"/>
                <a:gd name="T86" fmla="*/ 116 w 126"/>
                <a:gd name="T87" fmla="*/ 34 h 128"/>
                <a:gd name="T88" fmla="*/ 124 w 126"/>
                <a:gd name="T89" fmla="*/ 26 h 128"/>
                <a:gd name="T90" fmla="*/ 126 w 126"/>
                <a:gd name="T91" fmla="*/ 24 h 128"/>
                <a:gd name="T92" fmla="*/ 126 w 126"/>
                <a:gd name="T93" fmla="*/ 20 h 128"/>
                <a:gd name="T94" fmla="*/ 124 w 126"/>
                <a:gd name="T95" fmla="*/ 12 h 128"/>
                <a:gd name="T96" fmla="*/ 122 w 126"/>
                <a:gd name="T97" fmla="*/ 8 h 128"/>
                <a:gd name="T98" fmla="*/ 120 w 126"/>
                <a:gd name="T99" fmla="*/ 8 h 128"/>
                <a:gd name="T100" fmla="*/ 120 w 126"/>
                <a:gd name="T101" fmla="*/ 8 h 128"/>
                <a:gd name="T102" fmla="*/ 116 w 126"/>
                <a:gd name="T103" fmla="*/ 12 h 128"/>
                <a:gd name="T104" fmla="*/ 114 w 126"/>
                <a:gd name="T105" fmla="*/ 16 h 128"/>
                <a:gd name="T106" fmla="*/ 114 w 126"/>
                <a:gd name="T107" fmla="*/ 16 h 128"/>
                <a:gd name="T108" fmla="*/ 112 w 126"/>
                <a:gd name="T109" fmla="*/ 14 h 128"/>
                <a:gd name="T110" fmla="*/ 112 w 126"/>
                <a:gd name="T111" fmla="*/ 10 h 128"/>
                <a:gd name="T112" fmla="*/ 112 w 126"/>
                <a:gd name="T113" fmla="*/ 4 h 128"/>
                <a:gd name="T114" fmla="*/ 112 w 126"/>
                <a:gd name="T115" fmla="*/ 2 h 128"/>
                <a:gd name="T116" fmla="*/ 108 w 126"/>
                <a:gd name="T117" fmla="*/ 0 h 128"/>
                <a:gd name="T118" fmla="*/ 102 w 126"/>
                <a:gd name="T119" fmla="*/ 2 h 128"/>
                <a:gd name="T120" fmla="*/ 98 w 126"/>
                <a:gd name="T121" fmla="*/ 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28">
                  <a:moveTo>
                    <a:pt x="98" y="4"/>
                  </a:moveTo>
                  <a:lnTo>
                    <a:pt x="98" y="4"/>
                  </a:lnTo>
                  <a:lnTo>
                    <a:pt x="98" y="4"/>
                  </a:lnTo>
                  <a:lnTo>
                    <a:pt x="96" y="4"/>
                  </a:lnTo>
                  <a:lnTo>
                    <a:pt x="96" y="6"/>
                  </a:lnTo>
                  <a:lnTo>
                    <a:pt x="96" y="8"/>
                  </a:lnTo>
                  <a:lnTo>
                    <a:pt x="96" y="10"/>
                  </a:lnTo>
                  <a:lnTo>
                    <a:pt x="96" y="14"/>
                  </a:lnTo>
                  <a:lnTo>
                    <a:pt x="96" y="16"/>
                  </a:lnTo>
                  <a:lnTo>
                    <a:pt x="96" y="18"/>
                  </a:lnTo>
                  <a:lnTo>
                    <a:pt x="96" y="20"/>
                  </a:lnTo>
                  <a:lnTo>
                    <a:pt x="96" y="22"/>
                  </a:lnTo>
                  <a:lnTo>
                    <a:pt x="96" y="22"/>
                  </a:lnTo>
                  <a:lnTo>
                    <a:pt x="96" y="24"/>
                  </a:lnTo>
                  <a:lnTo>
                    <a:pt x="94" y="24"/>
                  </a:lnTo>
                  <a:lnTo>
                    <a:pt x="94" y="24"/>
                  </a:lnTo>
                  <a:lnTo>
                    <a:pt x="92" y="26"/>
                  </a:lnTo>
                  <a:lnTo>
                    <a:pt x="92" y="26"/>
                  </a:lnTo>
                  <a:lnTo>
                    <a:pt x="88" y="28"/>
                  </a:lnTo>
                  <a:lnTo>
                    <a:pt x="86" y="28"/>
                  </a:lnTo>
                  <a:lnTo>
                    <a:pt x="82" y="30"/>
                  </a:lnTo>
                  <a:lnTo>
                    <a:pt x="80" y="32"/>
                  </a:lnTo>
                  <a:lnTo>
                    <a:pt x="78" y="32"/>
                  </a:lnTo>
                  <a:lnTo>
                    <a:pt x="76" y="32"/>
                  </a:lnTo>
                  <a:lnTo>
                    <a:pt x="76" y="34"/>
                  </a:lnTo>
                  <a:lnTo>
                    <a:pt x="74" y="34"/>
                  </a:lnTo>
                  <a:lnTo>
                    <a:pt x="74" y="36"/>
                  </a:lnTo>
                  <a:lnTo>
                    <a:pt x="72" y="38"/>
                  </a:lnTo>
                  <a:lnTo>
                    <a:pt x="70" y="40"/>
                  </a:lnTo>
                  <a:lnTo>
                    <a:pt x="68" y="44"/>
                  </a:lnTo>
                  <a:lnTo>
                    <a:pt x="66" y="46"/>
                  </a:lnTo>
                  <a:lnTo>
                    <a:pt x="64" y="50"/>
                  </a:lnTo>
                  <a:lnTo>
                    <a:pt x="62" y="52"/>
                  </a:lnTo>
                  <a:lnTo>
                    <a:pt x="60" y="52"/>
                  </a:lnTo>
                  <a:lnTo>
                    <a:pt x="60" y="54"/>
                  </a:lnTo>
                  <a:lnTo>
                    <a:pt x="58" y="54"/>
                  </a:lnTo>
                  <a:lnTo>
                    <a:pt x="56" y="56"/>
                  </a:lnTo>
                  <a:lnTo>
                    <a:pt x="54" y="56"/>
                  </a:lnTo>
                  <a:lnTo>
                    <a:pt x="52" y="58"/>
                  </a:lnTo>
                  <a:lnTo>
                    <a:pt x="48" y="60"/>
                  </a:lnTo>
                  <a:lnTo>
                    <a:pt x="42" y="62"/>
                  </a:lnTo>
                  <a:lnTo>
                    <a:pt x="36" y="64"/>
                  </a:lnTo>
                  <a:lnTo>
                    <a:pt x="32" y="66"/>
                  </a:lnTo>
                  <a:lnTo>
                    <a:pt x="28" y="68"/>
                  </a:lnTo>
                  <a:lnTo>
                    <a:pt x="26" y="68"/>
                  </a:lnTo>
                  <a:lnTo>
                    <a:pt x="24" y="70"/>
                  </a:lnTo>
                  <a:lnTo>
                    <a:pt x="18" y="74"/>
                  </a:lnTo>
                  <a:lnTo>
                    <a:pt x="14" y="76"/>
                  </a:lnTo>
                  <a:lnTo>
                    <a:pt x="10" y="80"/>
                  </a:lnTo>
                  <a:lnTo>
                    <a:pt x="6" y="82"/>
                  </a:lnTo>
                  <a:lnTo>
                    <a:pt x="4" y="84"/>
                  </a:lnTo>
                  <a:lnTo>
                    <a:pt x="4" y="86"/>
                  </a:lnTo>
                  <a:lnTo>
                    <a:pt x="2" y="88"/>
                  </a:lnTo>
                  <a:lnTo>
                    <a:pt x="0" y="90"/>
                  </a:lnTo>
                  <a:lnTo>
                    <a:pt x="0" y="90"/>
                  </a:lnTo>
                  <a:lnTo>
                    <a:pt x="0" y="92"/>
                  </a:lnTo>
                  <a:lnTo>
                    <a:pt x="0" y="94"/>
                  </a:lnTo>
                  <a:lnTo>
                    <a:pt x="0" y="94"/>
                  </a:lnTo>
                  <a:lnTo>
                    <a:pt x="0" y="96"/>
                  </a:lnTo>
                  <a:lnTo>
                    <a:pt x="0" y="98"/>
                  </a:lnTo>
                  <a:lnTo>
                    <a:pt x="0" y="100"/>
                  </a:lnTo>
                  <a:lnTo>
                    <a:pt x="2" y="102"/>
                  </a:lnTo>
                  <a:lnTo>
                    <a:pt x="2" y="104"/>
                  </a:lnTo>
                  <a:lnTo>
                    <a:pt x="4" y="108"/>
                  </a:lnTo>
                  <a:lnTo>
                    <a:pt x="6" y="110"/>
                  </a:lnTo>
                  <a:lnTo>
                    <a:pt x="8" y="114"/>
                  </a:lnTo>
                  <a:lnTo>
                    <a:pt x="10" y="116"/>
                  </a:lnTo>
                  <a:lnTo>
                    <a:pt x="14" y="120"/>
                  </a:lnTo>
                  <a:lnTo>
                    <a:pt x="16" y="122"/>
                  </a:lnTo>
                  <a:lnTo>
                    <a:pt x="16" y="124"/>
                  </a:lnTo>
                  <a:lnTo>
                    <a:pt x="18" y="126"/>
                  </a:lnTo>
                  <a:lnTo>
                    <a:pt x="20" y="126"/>
                  </a:lnTo>
                  <a:lnTo>
                    <a:pt x="22" y="128"/>
                  </a:lnTo>
                  <a:lnTo>
                    <a:pt x="22" y="128"/>
                  </a:lnTo>
                  <a:lnTo>
                    <a:pt x="24" y="128"/>
                  </a:lnTo>
                  <a:lnTo>
                    <a:pt x="26" y="128"/>
                  </a:lnTo>
                  <a:lnTo>
                    <a:pt x="26" y="128"/>
                  </a:lnTo>
                  <a:lnTo>
                    <a:pt x="28" y="128"/>
                  </a:lnTo>
                  <a:lnTo>
                    <a:pt x="30" y="128"/>
                  </a:lnTo>
                  <a:lnTo>
                    <a:pt x="32" y="128"/>
                  </a:lnTo>
                  <a:lnTo>
                    <a:pt x="34" y="126"/>
                  </a:lnTo>
                  <a:lnTo>
                    <a:pt x="36" y="124"/>
                  </a:lnTo>
                  <a:lnTo>
                    <a:pt x="38" y="124"/>
                  </a:lnTo>
                  <a:lnTo>
                    <a:pt x="40" y="122"/>
                  </a:lnTo>
                  <a:lnTo>
                    <a:pt x="42" y="120"/>
                  </a:lnTo>
                  <a:lnTo>
                    <a:pt x="46" y="116"/>
                  </a:lnTo>
                  <a:lnTo>
                    <a:pt x="48" y="112"/>
                  </a:lnTo>
                  <a:lnTo>
                    <a:pt x="52" y="108"/>
                  </a:lnTo>
                  <a:lnTo>
                    <a:pt x="54" y="104"/>
                  </a:lnTo>
                  <a:lnTo>
                    <a:pt x="54" y="104"/>
                  </a:lnTo>
                  <a:lnTo>
                    <a:pt x="54" y="102"/>
                  </a:lnTo>
                  <a:lnTo>
                    <a:pt x="56" y="100"/>
                  </a:lnTo>
                  <a:lnTo>
                    <a:pt x="58" y="98"/>
                  </a:lnTo>
                  <a:lnTo>
                    <a:pt x="58" y="94"/>
                  </a:lnTo>
                  <a:lnTo>
                    <a:pt x="60" y="92"/>
                  </a:lnTo>
                  <a:lnTo>
                    <a:pt x="60" y="88"/>
                  </a:lnTo>
                  <a:lnTo>
                    <a:pt x="62" y="86"/>
                  </a:lnTo>
                  <a:lnTo>
                    <a:pt x="62" y="84"/>
                  </a:lnTo>
                  <a:lnTo>
                    <a:pt x="62" y="84"/>
                  </a:lnTo>
                  <a:lnTo>
                    <a:pt x="64" y="82"/>
                  </a:lnTo>
                  <a:lnTo>
                    <a:pt x="66" y="80"/>
                  </a:lnTo>
                  <a:lnTo>
                    <a:pt x="70" y="78"/>
                  </a:lnTo>
                  <a:lnTo>
                    <a:pt x="72" y="74"/>
                  </a:lnTo>
                  <a:lnTo>
                    <a:pt x="74" y="72"/>
                  </a:lnTo>
                  <a:lnTo>
                    <a:pt x="78" y="72"/>
                  </a:lnTo>
                  <a:lnTo>
                    <a:pt x="80" y="70"/>
                  </a:lnTo>
                  <a:lnTo>
                    <a:pt x="82" y="68"/>
                  </a:lnTo>
                  <a:lnTo>
                    <a:pt x="84" y="68"/>
                  </a:lnTo>
                  <a:lnTo>
                    <a:pt x="86" y="68"/>
                  </a:lnTo>
                  <a:lnTo>
                    <a:pt x="88" y="68"/>
                  </a:lnTo>
                  <a:lnTo>
                    <a:pt x="90" y="70"/>
                  </a:lnTo>
                  <a:lnTo>
                    <a:pt x="92" y="70"/>
                  </a:lnTo>
                  <a:lnTo>
                    <a:pt x="94" y="68"/>
                  </a:lnTo>
                  <a:lnTo>
                    <a:pt x="94" y="68"/>
                  </a:lnTo>
                  <a:lnTo>
                    <a:pt x="94" y="68"/>
                  </a:lnTo>
                  <a:lnTo>
                    <a:pt x="94" y="68"/>
                  </a:lnTo>
                  <a:lnTo>
                    <a:pt x="96" y="68"/>
                  </a:lnTo>
                  <a:lnTo>
                    <a:pt x="96" y="66"/>
                  </a:lnTo>
                  <a:lnTo>
                    <a:pt x="96" y="66"/>
                  </a:lnTo>
                  <a:lnTo>
                    <a:pt x="98" y="62"/>
                  </a:lnTo>
                  <a:lnTo>
                    <a:pt x="98" y="60"/>
                  </a:lnTo>
                  <a:lnTo>
                    <a:pt x="98" y="54"/>
                  </a:lnTo>
                  <a:lnTo>
                    <a:pt x="100" y="52"/>
                  </a:lnTo>
                  <a:lnTo>
                    <a:pt x="100" y="52"/>
                  </a:lnTo>
                  <a:lnTo>
                    <a:pt x="100" y="50"/>
                  </a:lnTo>
                  <a:lnTo>
                    <a:pt x="102" y="50"/>
                  </a:lnTo>
                  <a:lnTo>
                    <a:pt x="102" y="48"/>
                  </a:lnTo>
                  <a:lnTo>
                    <a:pt x="106" y="44"/>
                  </a:lnTo>
                  <a:lnTo>
                    <a:pt x="110" y="40"/>
                  </a:lnTo>
                  <a:lnTo>
                    <a:pt x="114" y="36"/>
                  </a:lnTo>
                  <a:lnTo>
                    <a:pt x="114" y="34"/>
                  </a:lnTo>
                  <a:lnTo>
                    <a:pt x="116" y="34"/>
                  </a:lnTo>
                  <a:lnTo>
                    <a:pt x="120" y="30"/>
                  </a:lnTo>
                  <a:lnTo>
                    <a:pt x="122" y="28"/>
                  </a:lnTo>
                  <a:lnTo>
                    <a:pt x="124" y="26"/>
                  </a:lnTo>
                  <a:lnTo>
                    <a:pt x="124" y="26"/>
                  </a:lnTo>
                  <a:lnTo>
                    <a:pt x="126" y="26"/>
                  </a:lnTo>
                  <a:lnTo>
                    <a:pt x="126" y="24"/>
                  </a:lnTo>
                  <a:lnTo>
                    <a:pt x="126" y="24"/>
                  </a:lnTo>
                  <a:lnTo>
                    <a:pt x="126" y="22"/>
                  </a:lnTo>
                  <a:lnTo>
                    <a:pt x="126" y="20"/>
                  </a:lnTo>
                  <a:lnTo>
                    <a:pt x="126" y="16"/>
                  </a:lnTo>
                  <a:lnTo>
                    <a:pt x="126" y="14"/>
                  </a:lnTo>
                  <a:lnTo>
                    <a:pt x="124" y="12"/>
                  </a:lnTo>
                  <a:lnTo>
                    <a:pt x="124" y="10"/>
                  </a:lnTo>
                  <a:lnTo>
                    <a:pt x="124" y="10"/>
                  </a:lnTo>
                  <a:lnTo>
                    <a:pt x="122" y="8"/>
                  </a:lnTo>
                  <a:lnTo>
                    <a:pt x="122" y="8"/>
                  </a:lnTo>
                  <a:lnTo>
                    <a:pt x="122" y="8"/>
                  </a:lnTo>
                  <a:lnTo>
                    <a:pt x="120" y="8"/>
                  </a:lnTo>
                  <a:lnTo>
                    <a:pt x="120" y="8"/>
                  </a:lnTo>
                  <a:lnTo>
                    <a:pt x="120" y="8"/>
                  </a:lnTo>
                  <a:lnTo>
                    <a:pt x="120" y="8"/>
                  </a:lnTo>
                  <a:lnTo>
                    <a:pt x="118" y="8"/>
                  </a:lnTo>
                  <a:lnTo>
                    <a:pt x="118" y="10"/>
                  </a:lnTo>
                  <a:lnTo>
                    <a:pt x="116" y="12"/>
                  </a:lnTo>
                  <a:lnTo>
                    <a:pt x="116" y="14"/>
                  </a:lnTo>
                  <a:lnTo>
                    <a:pt x="116" y="14"/>
                  </a:lnTo>
                  <a:lnTo>
                    <a:pt x="114" y="16"/>
                  </a:lnTo>
                  <a:lnTo>
                    <a:pt x="114" y="16"/>
                  </a:lnTo>
                  <a:lnTo>
                    <a:pt x="114" y="16"/>
                  </a:lnTo>
                  <a:lnTo>
                    <a:pt x="114" y="16"/>
                  </a:lnTo>
                  <a:lnTo>
                    <a:pt x="112" y="16"/>
                  </a:lnTo>
                  <a:lnTo>
                    <a:pt x="112" y="16"/>
                  </a:lnTo>
                  <a:lnTo>
                    <a:pt x="112" y="14"/>
                  </a:lnTo>
                  <a:lnTo>
                    <a:pt x="112" y="14"/>
                  </a:lnTo>
                  <a:lnTo>
                    <a:pt x="112" y="12"/>
                  </a:lnTo>
                  <a:lnTo>
                    <a:pt x="112" y="10"/>
                  </a:lnTo>
                  <a:lnTo>
                    <a:pt x="112" y="8"/>
                  </a:lnTo>
                  <a:lnTo>
                    <a:pt x="112" y="4"/>
                  </a:lnTo>
                  <a:lnTo>
                    <a:pt x="112" y="4"/>
                  </a:lnTo>
                  <a:lnTo>
                    <a:pt x="112" y="4"/>
                  </a:lnTo>
                  <a:lnTo>
                    <a:pt x="112" y="2"/>
                  </a:lnTo>
                  <a:lnTo>
                    <a:pt x="112" y="2"/>
                  </a:lnTo>
                  <a:lnTo>
                    <a:pt x="112" y="2"/>
                  </a:lnTo>
                  <a:lnTo>
                    <a:pt x="110" y="2"/>
                  </a:lnTo>
                  <a:lnTo>
                    <a:pt x="108" y="0"/>
                  </a:lnTo>
                  <a:lnTo>
                    <a:pt x="106" y="0"/>
                  </a:lnTo>
                  <a:lnTo>
                    <a:pt x="104" y="0"/>
                  </a:lnTo>
                  <a:lnTo>
                    <a:pt x="102" y="2"/>
                  </a:lnTo>
                  <a:lnTo>
                    <a:pt x="100" y="2"/>
                  </a:lnTo>
                  <a:lnTo>
                    <a:pt x="100" y="2"/>
                  </a:lnTo>
                  <a:lnTo>
                    <a:pt x="98" y="2"/>
                  </a:lnTo>
                  <a:lnTo>
                    <a:pt x="98"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8" name="Freeform 23">
              <a:extLst>
                <a:ext uri="{FF2B5EF4-FFF2-40B4-BE49-F238E27FC236}">
                  <a16:creationId xmlns:a16="http://schemas.microsoft.com/office/drawing/2014/main" id="{8056B552-3003-75BB-B7A2-B68213C085C1}"/>
                </a:ext>
              </a:extLst>
            </p:cNvPr>
            <p:cNvSpPr>
              <a:spLocks/>
            </p:cNvSpPr>
            <p:nvPr/>
          </p:nvSpPr>
          <p:spPr bwMode="auto">
            <a:xfrm>
              <a:off x="6914548" y="8700500"/>
              <a:ext cx="180391" cy="181704"/>
            </a:xfrm>
            <a:custGeom>
              <a:avLst/>
              <a:gdLst>
                <a:gd name="T0" fmla="*/ 98 w 126"/>
                <a:gd name="T1" fmla="*/ 4 h 128"/>
                <a:gd name="T2" fmla="*/ 96 w 126"/>
                <a:gd name="T3" fmla="*/ 8 h 128"/>
                <a:gd name="T4" fmla="*/ 96 w 126"/>
                <a:gd name="T5" fmla="*/ 16 h 128"/>
                <a:gd name="T6" fmla="*/ 96 w 126"/>
                <a:gd name="T7" fmla="*/ 22 h 128"/>
                <a:gd name="T8" fmla="*/ 94 w 126"/>
                <a:gd name="T9" fmla="*/ 24 h 128"/>
                <a:gd name="T10" fmla="*/ 92 w 126"/>
                <a:gd name="T11" fmla="*/ 26 h 128"/>
                <a:gd name="T12" fmla="*/ 82 w 126"/>
                <a:gd name="T13" fmla="*/ 30 h 128"/>
                <a:gd name="T14" fmla="*/ 76 w 126"/>
                <a:gd name="T15" fmla="*/ 32 h 128"/>
                <a:gd name="T16" fmla="*/ 74 w 126"/>
                <a:gd name="T17" fmla="*/ 36 h 128"/>
                <a:gd name="T18" fmla="*/ 68 w 126"/>
                <a:gd name="T19" fmla="*/ 44 h 128"/>
                <a:gd name="T20" fmla="*/ 62 w 126"/>
                <a:gd name="T21" fmla="*/ 52 h 128"/>
                <a:gd name="T22" fmla="*/ 58 w 126"/>
                <a:gd name="T23" fmla="*/ 54 h 128"/>
                <a:gd name="T24" fmla="*/ 52 w 126"/>
                <a:gd name="T25" fmla="*/ 58 h 128"/>
                <a:gd name="T26" fmla="*/ 36 w 126"/>
                <a:gd name="T27" fmla="*/ 64 h 128"/>
                <a:gd name="T28" fmla="*/ 26 w 126"/>
                <a:gd name="T29" fmla="*/ 68 h 128"/>
                <a:gd name="T30" fmla="*/ 14 w 126"/>
                <a:gd name="T31" fmla="*/ 76 h 128"/>
                <a:gd name="T32" fmla="*/ 4 w 126"/>
                <a:gd name="T33" fmla="*/ 84 h 128"/>
                <a:gd name="T34" fmla="*/ 0 w 126"/>
                <a:gd name="T35" fmla="*/ 90 h 128"/>
                <a:gd name="T36" fmla="*/ 0 w 126"/>
                <a:gd name="T37" fmla="*/ 94 h 128"/>
                <a:gd name="T38" fmla="*/ 0 w 126"/>
                <a:gd name="T39" fmla="*/ 98 h 128"/>
                <a:gd name="T40" fmla="*/ 2 w 126"/>
                <a:gd name="T41" fmla="*/ 104 h 128"/>
                <a:gd name="T42" fmla="*/ 8 w 126"/>
                <a:gd name="T43" fmla="*/ 114 h 128"/>
                <a:gd name="T44" fmla="*/ 16 w 126"/>
                <a:gd name="T45" fmla="*/ 122 h 128"/>
                <a:gd name="T46" fmla="*/ 20 w 126"/>
                <a:gd name="T47" fmla="*/ 126 h 128"/>
                <a:gd name="T48" fmla="*/ 24 w 126"/>
                <a:gd name="T49" fmla="*/ 128 h 128"/>
                <a:gd name="T50" fmla="*/ 28 w 126"/>
                <a:gd name="T51" fmla="*/ 128 h 128"/>
                <a:gd name="T52" fmla="*/ 34 w 126"/>
                <a:gd name="T53" fmla="*/ 126 h 128"/>
                <a:gd name="T54" fmla="*/ 40 w 126"/>
                <a:gd name="T55" fmla="*/ 122 h 128"/>
                <a:gd name="T56" fmla="*/ 48 w 126"/>
                <a:gd name="T57" fmla="*/ 112 h 128"/>
                <a:gd name="T58" fmla="*/ 54 w 126"/>
                <a:gd name="T59" fmla="*/ 104 h 128"/>
                <a:gd name="T60" fmla="*/ 58 w 126"/>
                <a:gd name="T61" fmla="*/ 98 h 128"/>
                <a:gd name="T62" fmla="*/ 60 w 126"/>
                <a:gd name="T63" fmla="*/ 88 h 128"/>
                <a:gd name="T64" fmla="*/ 62 w 126"/>
                <a:gd name="T65" fmla="*/ 84 h 128"/>
                <a:gd name="T66" fmla="*/ 70 w 126"/>
                <a:gd name="T67" fmla="*/ 78 h 128"/>
                <a:gd name="T68" fmla="*/ 78 w 126"/>
                <a:gd name="T69" fmla="*/ 72 h 128"/>
                <a:gd name="T70" fmla="*/ 84 w 126"/>
                <a:gd name="T71" fmla="*/ 68 h 128"/>
                <a:gd name="T72" fmla="*/ 90 w 126"/>
                <a:gd name="T73" fmla="*/ 70 h 128"/>
                <a:gd name="T74" fmla="*/ 94 w 126"/>
                <a:gd name="T75" fmla="*/ 68 h 128"/>
                <a:gd name="T76" fmla="*/ 96 w 126"/>
                <a:gd name="T77" fmla="*/ 68 h 128"/>
                <a:gd name="T78" fmla="*/ 98 w 126"/>
                <a:gd name="T79" fmla="*/ 62 h 128"/>
                <a:gd name="T80" fmla="*/ 100 w 126"/>
                <a:gd name="T81" fmla="*/ 52 h 128"/>
                <a:gd name="T82" fmla="*/ 102 w 126"/>
                <a:gd name="T83" fmla="*/ 50 h 128"/>
                <a:gd name="T84" fmla="*/ 110 w 126"/>
                <a:gd name="T85" fmla="*/ 40 h 128"/>
                <a:gd name="T86" fmla="*/ 116 w 126"/>
                <a:gd name="T87" fmla="*/ 34 h 128"/>
                <a:gd name="T88" fmla="*/ 124 w 126"/>
                <a:gd name="T89" fmla="*/ 26 h 128"/>
                <a:gd name="T90" fmla="*/ 126 w 126"/>
                <a:gd name="T91" fmla="*/ 24 h 128"/>
                <a:gd name="T92" fmla="*/ 126 w 126"/>
                <a:gd name="T93" fmla="*/ 20 h 128"/>
                <a:gd name="T94" fmla="*/ 124 w 126"/>
                <a:gd name="T95" fmla="*/ 12 h 128"/>
                <a:gd name="T96" fmla="*/ 122 w 126"/>
                <a:gd name="T97" fmla="*/ 8 h 128"/>
                <a:gd name="T98" fmla="*/ 120 w 126"/>
                <a:gd name="T99" fmla="*/ 8 h 128"/>
                <a:gd name="T100" fmla="*/ 120 w 126"/>
                <a:gd name="T101" fmla="*/ 8 h 128"/>
                <a:gd name="T102" fmla="*/ 116 w 126"/>
                <a:gd name="T103" fmla="*/ 12 h 128"/>
                <a:gd name="T104" fmla="*/ 114 w 126"/>
                <a:gd name="T105" fmla="*/ 16 h 128"/>
                <a:gd name="T106" fmla="*/ 114 w 126"/>
                <a:gd name="T107" fmla="*/ 16 h 128"/>
                <a:gd name="T108" fmla="*/ 112 w 126"/>
                <a:gd name="T109" fmla="*/ 14 h 128"/>
                <a:gd name="T110" fmla="*/ 112 w 126"/>
                <a:gd name="T111" fmla="*/ 10 h 128"/>
                <a:gd name="T112" fmla="*/ 112 w 126"/>
                <a:gd name="T113" fmla="*/ 4 h 128"/>
                <a:gd name="T114" fmla="*/ 112 w 126"/>
                <a:gd name="T115" fmla="*/ 2 h 128"/>
                <a:gd name="T116" fmla="*/ 108 w 126"/>
                <a:gd name="T117" fmla="*/ 0 h 128"/>
                <a:gd name="T118" fmla="*/ 102 w 126"/>
                <a:gd name="T119" fmla="*/ 2 h 128"/>
                <a:gd name="T120" fmla="*/ 98 w 126"/>
                <a:gd name="T121" fmla="*/ 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28">
                  <a:moveTo>
                    <a:pt x="98" y="4"/>
                  </a:moveTo>
                  <a:lnTo>
                    <a:pt x="98" y="4"/>
                  </a:lnTo>
                  <a:lnTo>
                    <a:pt x="98" y="4"/>
                  </a:lnTo>
                  <a:lnTo>
                    <a:pt x="96" y="4"/>
                  </a:lnTo>
                  <a:lnTo>
                    <a:pt x="96" y="6"/>
                  </a:lnTo>
                  <a:lnTo>
                    <a:pt x="96" y="8"/>
                  </a:lnTo>
                  <a:lnTo>
                    <a:pt x="96" y="10"/>
                  </a:lnTo>
                  <a:lnTo>
                    <a:pt x="96" y="14"/>
                  </a:lnTo>
                  <a:lnTo>
                    <a:pt x="96" y="16"/>
                  </a:lnTo>
                  <a:lnTo>
                    <a:pt x="96" y="18"/>
                  </a:lnTo>
                  <a:lnTo>
                    <a:pt x="96" y="20"/>
                  </a:lnTo>
                  <a:lnTo>
                    <a:pt x="96" y="22"/>
                  </a:lnTo>
                  <a:lnTo>
                    <a:pt x="96" y="22"/>
                  </a:lnTo>
                  <a:lnTo>
                    <a:pt x="96" y="24"/>
                  </a:lnTo>
                  <a:lnTo>
                    <a:pt x="94" y="24"/>
                  </a:lnTo>
                  <a:lnTo>
                    <a:pt x="94" y="24"/>
                  </a:lnTo>
                  <a:lnTo>
                    <a:pt x="92" y="26"/>
                  </a:lnTo>
                  <a:lnTo>
                    <a:pt x="92" y="26"/>
                  </a:lnTo>
                  <a:lnTo>
                    <a:pt x="88" y="28"/>
                  </a:lnTo>
                  <a:lnTo>
                    <a:pt x="86" y="28"/>
                  </a:lnTo>
                  <a:lnTo>
                    <a:pt x="82" y="30"/>
                  </a:lnTo>
                  <a:lnTo>
                    <a:pt x="80" y="32"/>
                  </a:lnTo>
                  <a:lnTo>
                    <a:pt x="78" y="32"/>
                  </a:lnTo>
                  <a:lnTo>
                    <a:pt x="76" y="32"/>
                  </a:lnTo>
                  <a:lnTo>
                    <a:pt x="76" y="34"/>
                  </a:lnTo>
                  <a:lnTo>
                    <a:pt x="74" y="34"/>
                  </a:lnTo>
                  <a:lnTo>
                    <a:pt x="74" y="36"/>
                  </a:lnTo>
                  <a:lnTo>
                    <a:pt x="72" y="38"/>
                  </a:lnTo>
                  <a:lnTo>
                    <a:pt x="70" y="40"/>
                  </a:lnTo>
                  <a:lnTo>
                    <a:pt x="68" y="44"/>
                  </a:lnTo>
                  <a:lnTo>
                    <a:pt x="66" y="46"/>
                  </a:lnTo>
                  <a:lnTo>
                    <a:pt x="64" y="50"/>
                  </a:lnTo>
                  <a:lnTo>
                    <a:pt x="62" y="52"/>
                  </a:lnTo>
                  <a:lnTo>
                    <a:pt x="60" y="52"/>
                  </a:lnTo>
                  <a:lnTo>
                    <a:pt x="60" y="54"/>
                  </a:lnTo>
                  <a:lnTo>
                    <a:pt x="58" y="54"/>
                  </a:lnTo>
                  <a:lnTo>
                    <a:pt x="56" y="56"/>
                  </a:lnTo>
                  <a:lnTo>
                    <a:pt x="54" y="56"/>
                  </a:lnTo>
                  <a:lnTo>
                    <a:pt x="52" y="58"/>
                  </a:lnTo>
                  <a:lnTo>
                    <a:pt x="48" y="60"/>
                  </a:lnTo>
                  <a:lnTo>
                    <a:pt x="42" y="62"/>
                  </a:lnTo>
                  <a:lnTo>
                    <a:pt x="36" y="64"/>
                  </a:lnTo>
                  <a:lnTo>
                    <a:pt x="32" y="66"/>
                  </a:lnTo>
                  <a:lnTo>
                    <a:pt x="28" y="68"/>
                  </a:lnTo>
                  <a:lnTo>
                    <a:pt x="26" y="68"/>
                  </a:lnTo>
                  <a:lnTo>
                    <a:pt x="24" y="70"/>
                  </a:lnTo>
                  <a:lnTo>
                    <a:pt x="18" y="74"/>
                  </a:lnTo>
                  <a:lnTo>
                    <a:pt x="14" y="76"/>
                  </a:lnTo>
                  <a:lnTo>
                    <a:pt x="10" y="80"/>
                  </a:lnTo>
                  <a:lnTo>
                    <a:pt x="6" y="82"/>
                  </a:lnTo>
                  <a:lnTo>
                    <a:pt x="4" y="84"/>
                  </a:lnTo>
                  <a:lnTo>
                    <a:pt x="4" y="86"/>
                  </a:lnTo>
                  <a:lnTo>
                    <a:pt x="2" y="88"/>
                  </a:lnTo>
                  <a:lnTo>
                    <a:pt x="0" y="90"/>
                  </a:lnTo>
                  <a:lnTo>
                    <a:pt x="0" y="90"/>
                  </a:lnTo>
                  <a:lnTo>
                    <a:pt x="0" y="92"/>
                  </a:lnTo>
                  <a:lnTo>
                    <a:pt x="0" y="94"/>
                  </a:lnTo>
                  <a:lnTo>
                    <a:pt x="0" y="94"/>
                  </a:lnTo>
                  <a:lnTo>
                    <a:pt x="0" y="96"/>
                  </a:lnTo>
                  <a:lnTo>
                    <a:pt x="0" y="98"/>
                  </a:lnTo>
                  <a:lnTo>
                    <a:pt x="0" y="100"/>
                  </a:lnTo>
                  <a:lnTo>
                    <a:pt x="2" y="102"/>
                  </a:lnTo>
                  <a:lnTo>
                    <a:pt x="2" y="104"/>
                  </a:lnTo>
                  <a:lnTo>
                    <a:pt x="4" y="108"/>
                  </a:lnTo>
                  <a:lnTo>
                    <a:pt x="6" y="110"/>
                  </a:lnTo>
                  <a:lnTo>
                    <a:pt x="8" y="114"/>
                  </a:lnTo>
                  <a:lnTo>
                    <a:pt x="10" y="116"/>
                  </a:lnTo>
                  <a:lnTo>
                    <a:pt x="14" y="120"/>
                  </a:lnTo>
                  <a:lnTo>
                    <a:pt x="16" y="122"/>
                  </a:lnTo>
                  <a:lnTo>
                    <a:pt x="16" y="124"/>
                  </a:lnTo>
                  <a:lnTo>
                    <a:pt x="18" y="126"/>
                  </a:lnTo>
                  <a:lnTo>
                    <a:pt x="20" y="126"/>
                  </a:lnTo>
                  <a:lnTo>
                    <a:pt x="22" y="128"/>
                  </a:lnTo>
                  <a:lnTo>
                    <a:pt x="22" y="128"/>
                  </a:lnTo>
                  <a:lnTo>
                    <a:pt x="24" y="128"/>
                  </a:lnTo>
                  <a:lnTo>
                    <a:pt x="26" y="128"/>
                  </a:lnTo>
                  <a:lnTo>
                    <a:pt x="26" y="128"/>
                  </a:lnTo>
                  <a:lnTo>
                    <a:pt x="28" y="128"/>
                  </a:lnTo>
                  <a:lnTo>
                    <a:pt x="30" y="128"/>
                  </a:lnTo>
                  <a:lnTo>
                    <a:pt x="32" y="128"/>
                  </a:lnTo>
                  <a:lnTo>
                    <a:pt x="34" y="126"/>
                  </a:lnTo>
                  <a:lnTo>
                    <a:pt x="36" y="124"/>
                  </a:lnTo>
                  <a:lnTo>
                    <a:pt x="38" y="124"/>
                  </a:lnTo>
                  <a:lnTo>
                    <a:pt x="40" y="122"/>
                  </a:lnTo>
                  <a:lnTo>
                    <a:pt x="42" y="120"/>
                  </a:lnTo>
                  <a:lnTo>
                    <a:pt x="46" y="116"/>
                  </a:lnTo>
                  <a:lnTo>
                    <a:pt x="48" y="112"/>
                  </a:lnTo>
                  <a:lnTo>
                    <a:pt x="52" y="108"/>
                  </a:lnTo>
                  <a:lnTo>
                    <a:pt x="54" y="104"/>
                  </a:lnTo>
                  <a:lnTo>
                    <a:pt x="54" y="104"/>
                  </a:lnTo>
                  <a:lnTo>
                    <a:pt x="54" y="102"/>
                  </a:lnTo>
                  <a:lnTo>
                    <a:pt x="56" y="100"/>
                  </a:lnTo>
                  <a:lnTo>
                    <a:pt x="58" y="98"/>
                  </a:lnTo>
                  <a:lnTo>
                    <a:pt x="58" y="94"/>
                  </a:lnTo>
                  <a:lnTo>
                    <a:pt x="60" y="92"/>
                  </a:lnTo>
                  <a:lnTo>
                    <a:pt x="60" y="88"/>
                  </a:lnTo>
                  <a:lnTo>
                    <a:pt x="62" y="86"/>
                  </a:lnTo>
                  <a:lnTo>
                    <a:pt x="62" y="84"/>
                  </a:lnTo>
                  <a:lnTo>
                    <a:pt x="62" y="84"/>
                  </a:lnTo>
                  <a:lnTo>
                    <a:pt x="64" y="82"/>
                  </a:lnTo>
                  <a:lnTo>
                    <a:pt x="66" y="80"/>
                  </a:lnTo>
                  <a:lnTo>
                    <a:pt x="70" y="78"/>
                  </a:lnTo>
                  <a:lnTo>
                    <a:pt x="72" y="74"/>
                  </a:lnTo>
                  <a:lnTo>
                    <a:pt x="74" y="72"/>
                  </a:lnTo>
                  <a:lnTo>
                    <a:pt x="78" y="72"/>
                  </a:lnTo>
                  <a:lnTo>
                    <a:pt x="80" y="70"/>
                  </a:lnTo>
                  <a:lnTo>
                    <a:pt x="82" y="68"/>
                  </a:lnTo>
                  <a:lnTo>
                    <a:pt x="84" y="68"/>
                  </a:lnTo>
                  <a:lnTo>
                    <a:pt x="86" y="68"/>
                  </a:lnTo>
                  <a:lnTo>
                    <a:pt x="88" y="68"/>
                  </a:lnTo>
                  <a:lnTo>
                    <a:pt x="90" y="70"/>
                  </a:lnTo>
                  <a:lnTo>
                    <a:pt x="92" y="70"/>
                  </a:lnTo>
                  <a:lnTo>
                    <a:pt x="94" y="68"/>
                  </a:lnTo>
                  <a:lnTo>
                    <a:pt x="94" y="68"/>
                  </a:lnTo>
                  <a:lnTo>
                    <a:pt x="94" y="68"/>
                  </a:lnTo>
                  <a:lnTo>
                    <a:pt x="94" y="68"/>
                  </a:lnTo>
                  <a:lnTo>
                    <a:pt x="96" y="68"/>
                  </a:lnTo>
                  <a:lnTo>
                    <a:pt x="96" y="66"/>
                  </a:lnTo>
                  <a:lnTo>
                    <a:pt x="96" y="66"/>
                  </a:lnTo>
                  <a:lnTo>
                    <a:pt x="98" y="62"/>
                  </a:lnTo>
                  <a:lnTo>
                    <a:pt x="98" y="60"/>
                  </a:lnTo>
                  <a:lnTo>
                    <a:pt x="98" y="54"/>
                  </a:lnTo>
                  <a:lnTo>
                    <a:pt x="100" y="52"/>
                  </a:lnTo>
                  <a:lnTo>
                    <a:pt x="100" y="52"/>
                  </a:lnTo>
                  <a:lnTo>
                    <a:pt x="100" y="50"/>
                  </a:lnTo>
                  <a:lnTo>
                    <a:pt x="102" y="50"/>
                  </a:lnTo>
                  <a:lnTo>
                    <a:pt x="102" y="48"/>
                  </a:lnTo>
                  <a:lnTo>
                    <a:pt x="106" y="44"/>
                  </a:lnTo>
                  <a:lnTo>
                    <a:pt x="110" y="40"/>
                  </a:lnTo>
                  <a:lnTo>
                    <a:pt x="114" y="36"/>
                  </a:lnTo>
                  <a:lnTo>
                    <a:pt x="114" y="34"/>
                  </a:lnTo>
                  <a:lnTo>
                    <a:pt x="116" y="34"/>
                  </a:lnTo>
                  <a:lnTo>
                    <a:pt x="120" y="30"/>
                  </a:lnTo>
                  <a:lnTo>
                    <a:pt x="122" y="28"/>
                  </a:lnTo>
                  <a:lnTo>
                    <a:pt x="124" y="26"/>
                  </a:lnTo>
                  <a:lnTo>
                    <a:pt x="124" y="26"/>
                  </a:lnTo>
                  <a:lnTo>
                    <a:pt x="126" y="26"/>
                  </a:lnTo>
                  <a:lnTo>
                    <a:pt x="126" y="24"/>
                  </a:lnTo>
                  <a:lnTo>
                    <a:pt x="126" y="24"/>
                  </a:lnTo>
                  <a:lnTo>
                    <a:pt x="126" y="22"/>
                  </a:lnTo>
                  <a:lnTo>
                    <a:pt x="126" y="20"/>
                  </a:lnTo>
                  <a:lnTo>
                    <a:pt x="126" y="16"/>
                  </a:lnTo>
                  <a:lnTo>
                    <a:pt x="126" y="14"/>
                  </a:lnTo>
                  <a:lnTo>
                    <a:pt x="124" y="12"/>
                  </a:lnTo>
                  <a:lnTo>
                    <a:pt x="124" y="10"/>
                  </a:lnTo>
                  <a:lnTo>
                    <a:pt x="124" y="10"/>
                  </a:lnTo>
                  <a:lnTo>
                    <a:pt x="122" y="8"/>
                  </a:lnTo>
                  <a:lnTo>
                    <a:pt x="122" y="8"/>
                  </a:lnTo>
                  <a:lnTo>
                    <a:pt x="122" y="8"/>
                  </a:lnTo>
                  <a:lnTo>
                    <a:pt x="120" y="8"/>
                  </a:lnTo>
                  <a:lnTo>
                    <a:pt x="120" y="8"/>
                  </a:lnTo>
                  <a:lnTo>
                    <a:pt x="120" y="8"/>
                  </a:lnTo>
                  <a:lnTo>
                    <a:pt x="120" y="8"/>
                  </a:lnTo>
                  <a:lnTo>
                    <a:pt x="118" y="8"/>
                  </a:lnTo>
                  <a:lnTo>
                    <a:pt x="118" y="10"/>
                  </a:lnTo>
                  <a:lnTo>
                    <a:pt x="116" y="12"/>
                  </a:lnTo>
                  <a:lnTo>
                    <a:pt x="116" y="14"/>
                  </a:lnTo>
                  <a:lnTo>
                    <a:pt x="116" y="14"/>
                  </a:lnTo>
                  <a:lnTo>
                    <a:pt x="114" y="16"/>
                  </a:lnTo>
                  <a:lnTo>
                    <a:pt x="114" y="16"/>
                  </a:lnTo>
                  <a:lnTo>
                    <a:pt x="114" y="16"/>
                  </a:lnTo>
                  <a:lnTo>
                    <a:pt x="114" y="16"/>
                  </a:lnTo>
                  <a:lnTo>
                    <a:pt x="112" y="16"/>
                  </a:lnTo>
                  <a:lnTo>
                    <a:pt x="112" y="16"/>
                  </a:lnTo>
                  <a:lnTo>
                    <a:pt x="112" y="14"/>
                  </a:lnTo>
                  <a:lnTo>
                    <a:pt x="112" y="14"/>
                  </a:lnTo>
                  <a:lnTo>
                    <a:pt x="112" y="12"/>
                  </a:lnTo>
                  <a:lnTo>
                    <a:pt x="112" y="10"/>
                  </a:lnTo>
                  <a:lnTo>
                    <a:pt x="112" y="8"/>
                  </a:lnTo>
                  <a:lnTo>
                    <a:pt x="112" y="4"/>
                  </a:lnTo>
                  <a:lnTo>
                    <a:pt x="112" y="4"/>
                  </a:lnTo>
                  <a:lnTo>
                    <a:pt x="112" y="4"/>
                  </a:lnTo>
                  <a:lnTo>
                    <a:pt x="112" y="2"/>
                  </a:lnTo>
                  <a:lnTo>
                    <a:pt x="112" y="2"/>
                  </a:lnTo>
                  <a:lnTo>
                    <a:pt x="112" y="2"/>
                  </a:lnTo>
                  <a:lnTo>
                    <a:pt x="110" y="2"/>
                  </a:lnTo>
                  <a:lnTo>
                    <a:pt x="108" y="0"/>
                  </a:lnTo>
                  <a:lnTo>
                    <a:pt x="106" y="0"/>
                  </a:lnTo>
                  <a:lnTo>
                    <a:pt x="104" y="0"/>
                  </a:lnTo>
                  <a:lnTo>
                    <a:pt x="102" y="2"/>
                  </a:lnTo>
                  <a:lnTo>
                    <a:pt x="100" y="2"/>
                  </a:lnTo>
                  <a:lnTo>
                    <a:pt x="100" y="2"/>
                  </a:lnTo>
                  <a:lnTo>
                    <a:pt x="98" y="2"/>
                  </a:lnTo>
                  <a:lnTo>
                    <a:pt x="98" y="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9" name="Freeform 24">
              <a:extLst>
                <a:ext uri="{FF2B5EF4-FFF2-40B4-BE49-F238E27FC236}">
                  <a16:creationId xmlns:a16="http://schemas.microsoft.com/office/drawing/2014/main" id="{74D5CAAB-966E-4486-3F6E-17DE7988FD6D}"/>
                </a:ext>
              </a:extLst>
            </p:cNvPr>
            <p:cNvSpPr>
              <a:spLocks/>
            </p:cNvSpPr>
            <p:nvPr/>
          </p:nvSpPr>
          <p:spPr bwMode="auto">
            <a:xfrm>
              <a:off x="6069857" y="7113428"/>
              <a:ext cx="34361" cy="68139"/>
            </a:xfrm>
            <a:custGeom>
              <a:avLst/>
              <a:gdLst>
                <a:gd name="T0" fmla="*/ 12 w 24"/>
                <a:gd name="T1" fmla="*/ 0 h 48"/>
                <a:gd name="T2" fmla="*/ 12 w 24"/>
                <a:gd name="T3" fmla="*/ 0 h 48"/>
                <a:gd name="T4" fmla="*/ 12 w 24"/>
                <a:gd name="T5" fmla="*/ 0 h 48"/>
                <a:gd name="T6" fmla="*/ 10 w 24"/>
                <a:gd name="T7" fmla="*/ 0 h 48"/>
                <a:gd name="T8" fmla="*/ 10 w 24"/>
                <a:gd name="T9" fmla="*/ 2 h 48"/>
                <a:gd name="T10" fmla="*/ 10 w 24"/>
                <a:gd name="T11" fmla="*/ 2 h 48"/>
                <a:gd name="T12" fmla="*/ 8 w 24"/>
                <a:gd name="T13" fmla="*/ 2 h 48"/>
                <a:gd name="T14" fmla="*/ 8 w 24"/>
                <a:gd name="T15" fmla="*/ 4 h 48"/>
                <a:gd name="T16" fmla="*/ 6 w 24"/>
                <a:gd name="T17" fmla="*/ 6 h 48"/>
                <a:gd name="T18" fmla="*/ 4 w 24"/>
                <a:gd name="T19" fmla="*/ 8 h 48"/>
                <a:gd name="T20" fmla="*/ 4 w 24"/>
                <a:gd name="T21" fmla="*/ 10 h 48"/>
                <a:gd name="T22" fmla="*/ 2 w 24"/>
                <a:gd name="T23" fmla="*/ 14 h 48"/>
                <a:gd name="T24" fmla="*/ 2 w 24"/>
                <a:gd name="T25" fmla="*/ 16 h 48"/>
                <a:gd name="T26" fmla="*/ 0 w 24"/>
                <a:gd name="T27" fmla="*/ 18 h 48"/>
                <a:gd name="T28" fmla="*/ 0 w 24"/>
                <a:gd name="T29" fmla="*/ 22 h 48"/>
                <a:gd name="T30" fmla="*/ 0 w 24"/>
                <a:gd name="T31" fmla="*/ 24 h 48"/>
                <a:gd name="T32" fmla="*/ 0 w 24"/>
                <a:gd name="T33" fmla="*/ 26 h 48"/>
                <a:gd name="T34" fmla="*/ 0 w 24"/>
                <a:gd name="T35" fmla="*/ 30 h 48"/>
                <a:gd name="T36" fmla="*/ 0 w 24"/>
                <a:gd name="T37" fmla="*/ 32 h 48"/>
                <a:gd name="T38" fmla="*/ 0 w 24"/>
                <a:gd name="T39" fmla="*/ 32 h 48"/>
                <a:gd name="T40" fmla="*/ 0 w 24"/>
                <a:gd name="T41" fmla="*/ 34 h 48"/>
                <a:gd name="T42" fmla="*/ 0 w 24"/>
                <a:gd name="T43" fmla="*/ 36 h 48"/>
                <a:gd name="T44" fmla="*/ 2 w 24"/>
                <a:gd name="T45" fmla="*/ 38 h 48"/>
                <a:gd name="T46" fmla="*/ 4 w 24"/>
                <a:gd name="T47" fmla="*/ 42 h 48"/>
                <a:gd name="T48" fmla="*/ 6 w 24"/>
                <a:gd name="T49" fmla="*/ 44 h 48"/>
                <a:gd name="T50" fmla="*/ 8 w 24"/>
                <a:gd name="T51" fmla="*/ 46 h 48"/>
                <a:gd name="T52" fmla="*/ 8 w 24"/>
                <a:gd name="T53" fmla="*/ 46 h 48"/>
                <a:gd name="T54" fmla="*/ 10 w 24"/>
                <a:gd name="T55" fmla="*/ 46 h 48"/>
                <a:gd name="T56" fmla="*/ 12 w 24"/>
                <a:gd name="T57" fmla="*/ 48 h 48"/>
                <a:gd name="T58" fmla="*/ 12 w 24"/>
                <a:gd name="T59" fmla="*/ 48 h 48"/>
                <a:gd name="T60" fmla="*/ 14 w 24"/>
                <a:gd name="T61" fmla="*/ 48 h 48"/>
                <a:gd name="T62" fmla="*/ 14 w 24"/>
                <a:gd name="T63" fmla="*/ 48 h 48"/>
                <a:gd name="T64" fmla="*/ 16 w 24"/>
                <a:gd name="T65" fmla="*/ 48 h 48"/>
                <a:gd name="T66" fmla="*/ 18 w 24"/>
                <a:gd name="T67" fmla="*/ 48 h 48"/>
                <a:gd name="T68" fmla="*/ 18 w 24"/>
                <a:gd name="T69" fmla="*/ 48 h 48"/>
                <a:gd name="T70" fmla="*/ 20 w 24"/>
                <a:gd name="T71" fmla="*/ 46 h 48"/>
                <a:gd name="T72" fmla="*/ 20 w 24"/>
                <a:gd name="T73" fmla="*/ 46 h 48"/>
                <a:gd name="T74" fmla="*/ 20 w 24"/>
                <a:gd name="T75" fmla="*/ 44 h 48"/>
                <a:gd name="T76" fmla="*/ 22 w 24"/>
                <a:gd name="T77" fmla="*/ 42 h 48"/>
                <a:gd name="T78" fmla="*/ 22 w 24"/>
                <a:gd name="T79" fmla="*/ 40 h 48"/>
                <a:gd name="T80" fmla="*/ 22 w 24"/>
                <a:gd name="T81" fmla="*/ 38 h 48"/>
                <a:gd name="T82" fmla="*/ 24 w 24"/>
                <a:gd name="T83" fmla="*/ 36 h 48"/>
                <a:gd name="T84" fmla="*/ 24 w 24"/>
                <a:gd name="T85" fmla="*/ 32 h 48"/>
                <a:gd name="T86" fmla="*/ 24 w 24"/>
                <a:gd name="T87" fmla="*/ 28 h 48"/>
                <a:gd name="T88" fmla="*/ 24 w 24"/>
                <a:gd name="T89" fmla="*/ 26 h 48"/>
                <a:gd name="T90" fmla="*/ 24 w 24"/>
                <a:gd name="T91" fmla="*/ 22 h 48"/>
                <a:gd name="T92" fmla="*/ 24 w 24"/>
                <a:gd name="T93" fmla="*/ 18 h 48"/>
                <a:gd name="T94" fmla="*/ 22 w 24"/>
                <a:gd name="T95" fmla="*/ 14 h 48"/>
                <a:gd name="T96" fmla="*/ 20 w 24"/>
                <a:gd name="T97" fmla="*/ 10 h 48"/>
                <a:gd name="T98" fmla="*/ 20 w 24"/>
                <a:gd name="T99" fmla="*/ 8 h 48"/>
                <a:gd name="T100" fmla="*/ 20 w 24"/>
                <a:gd name="T101" fmla="*/ 6 h 48"/>
                <a:gd name="T102" fmla="*/ 18 w 24"/>
                <a:gd name="T103" fmla="*/ 6 h 48"/>
                <a:gd name="T104" fmla="*/ 18 w 24"/>
                <a:gd name="T105" fmla="*/ 4 h 48"/>
                <a:gd name="T106" fmla="*/ 16 w 24"/>
                <a:gd name="T107" fmla="*/ 2 h 48"/>
                <a:gd name="T108" fmla="*/ 14 w 24"/>
                <a:gd name="T109" fmla="*/ 2 h 48"/>
                <a:gd name="T110" fmla="*/ 14 w 24"/>
                <a:gd name="T111" fmla="*/ 0 h 48"/>
                <a:gd name="T112" fmla="*/ 12 w 24"/>
                <a:gd name="T113" fmla="*/ 0 h 48"/>
                <a:gd name="T114" fmla="*/ 12 w 24"/>
                <a:gd name="T11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 h="48">
                  <a:moveTo>
                    <a:pt x="12" y="0"/>
                  </a:moveTo>
                  <a:lnTo>
                    <a:pt x="12" y="0"/>
                  </a:lnTo>
                  <a:lnTo>
                    <a:pt x="12" y="0"/>
                  </a:lnTo>
                  <a:lnTo>
                    <a:pt x="10" y="0"/>
                  </a:lnTo>
                  <a:lnTo>
                    <a:pt x="10" y="2"/>
                  </a:lnTo>
                  <a:lnTo>
                    <a:pt x="10" y="2"/>
                  </a:lnTo>
                  <a:lnTo>
                    <a:pt x="8" y="2"/>
                  </a:lnTo>
                  <a:lnTo>
                    <a:pt x="8" y="4"/>
                  </a:lnTo>
                  <a:lnTo>
                    <a:pt x="6" y="6"/>
                  </a:lnTo>
                  <a:lnTo>
                    <a:pt x="4" y="8"/>
                  </a:lnTo>
                  <a:lnTo>
                    <a:pt x="4" y="10"/>
                  </a:lnTo>
                  <a:lnTo>
                    <a:pt x="2" y="14"/>
                  </a:lnTo>
                  <a:lnTo>
                    <a:pt x="2" y="16"/>
                  </a:lnTo>
                  <a:lnTo>
                    <a:pt x="0" y="18"/>
                  </a:lnTo>
                  <a:lnTo>
                    <a:pt x="0" y="22"/>
                  </a:lnTo>
                  <a:lnTo>
                    <a:pt x="0" y="24"/>
                  </a:lnTo>
                  <a:lnTo>
                    <a:pt x="0" y="26"/>
                  </a:lnTo>
                  <a:lnTo>
                    <a:pt x="0" y="30"/>
                  </a:lnTo>
                  <a:lnTo>
                    <a:pt x="0" y="32"/>
                  </a:lnTo>
                  <a:lnTo>
                    <a:pt x="0" y="32"/>
                  </a:lnTo>
                  <a:lnTo>
                    <a:pt x="0" y="34"/>
                  </a:lnTo>
                  <a:lnTo>
                    <a:pt x="0" y="36"/>
                  </a:lnTo>
                  <a:lnTo>
                    <a:pt x="2" y="38"/>
                  </a:lnTo>
                  <a:lnTo>
                    <a:pt x="4" y="42"/>
                  </a:lnTo>
                  <a:lnTo>
                    <a:pt x="6" y="44"/>
                  </a:lnTo>
                  <a:lnTo>
                    <a:pt x="8" y="46"/>
                  </a:lnTo>
                  <a:lnTo>
                    <a:pt x="8" y="46"/>
                  </a:lnTo>
                  <a:lnTo>
                    <a:pt x="10" y="46"/>
                  </a:lnTo>
                  <a:lnTo>
                    <a:pt x="12" y="48"/>
                  </a:lnTo>
                  <a:lnTo>
                    <a:pt x="12" y="48"/>
                  </a:lnTo>
                  <a:lnTo>
                    <a:pt x="14" y="48"/>
                  </a:lnTo>
                  <a:lnTo>
                    <a:pt x="14" y="48"/>
                  </a:lnTo>
                  <a:lnTo>
                    <a:pt x="16" y="48"/>
                  </a:lnTo>
                  <a:lnTo>
                    <a:pt x="18" y="48"/>
                  </a:lnTo>
                  <a:lnTo>
                    <a:pt x="18" y="48"/>
                  </a:lnTo>
                  <a:lnTo>
                    <a:pt x="20" y="46"/>
                  </a:lnTo>
                  <a:lnTo>
                    <a:pt x="20" y="46"/>
                  </a:lnTo>
                  <a:lnTo>
                    <a:pt x="20" y="44"/>
                  </a:lnTo>
                  <a:lnTo>
                    <a:pt x="22" y="42"/>
                  </a:lnTo>
                  <a:lnTo>
                    <a:pt x="22" y="40"/>
                  </a:lnTo>
                  <a:lnTo>
                    <a:pt x="22" y="38"/>
                  </a:lnTo>
                  <a:lnTo>
                    <a:pt x="24" y="36"/>
                  </a:lnTo>
                  <a:lnTo>
                    <a:pt x="24" y="32"/>
                  </a:lnTo>
                  <a:lnTo>
                    <a:pt x="24" y="28"/>
                  </a:lnTo>
                  <a:lnTo>
                    <a:pt x="24" y="26"/>
                  </a:lnTo>
                  <a:lnTo>
                    <a:pt x="24" y="22"/>
                  </a:lnTo>
                  <a:lnTo>
                    <a:pt x="24" y="18"/>
                  </a:lnTo>
                  <a:lnTo>
                    <a:pt x="22" y="14"/>
                  </a:lnTo>
                  <a:lnTo>
                    <a:pt x="20" y="10"/>
                  </a:lnTo>
                  <a:lnTo>
                    <a:pt x="20" y="8"/>
                  </a:lnTo>
                  <a:lnTo>
                    <a:pt x="20" y="6"/>
                  </a:lnTo>
                  <a:lnTo>
                    <a:pt x="18" y="6"/>
                  </a:lnTo>
                  <a:lnTo>
                    <a:pt x="18" y="4"/>
                  </a:lnTo>
                  <a:lnTo>
                    <a:pt x="16" y="2"/>
                  </a:lnTo>
                  <a:lnTo>
                    <a:pt x="14" y="2"/>
                  </a:lnTo>
                  <a:lnTo>
                    <a:pt x="14" y="0"/>
                  </a:lnTo>
                  <a:lnTo>
                    <a:pt x="12" y="0"/>
                  </a:lnTo>
                  <a:lnTo>
                    <a:pt x="12"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0" name="Freeform 25">
              <a:extLst>
                <a:ext uri="{FF2B5EF4-FFF2-40B4-BE49-F238E27FC236}">
                  <a16:creationId xmlns:a16="http://schemas.microsoft.com/office/drawing/2014/main" id="{BBE40B3F-0E46-0533-557A-26A7B3DDCEC7}"/>
                </a:ext>
              </a:extLst>
            </p:cNvPr>
            <p:cNvSpPr>
              <a:spLocks/>
            </p:cNvSpPr>
            <p:nvPr/>
          </p:nvSpPr>
          <p:spPr bwMode="auto">
            <a:xfrm>
              <a:off x="6069857" y="7113428"/>
              <a:ext cx="34361" cy="68139"/>
            </a:xfrm>
            <a:custGeom>
              <a:avLst/>
              <a:gdLst>
                <a:gd name="T0" fmla="*/ 12 w 24"/>
                <a:gd name="T1" fmla="*/ 0 h 48"/>
                <a:gd name="T2" fmla="*/ 12 w 24"/>
                <a:gd name="T3" fmla="*/ 0 h 48"/>
                <a:gd name="T4" fmla="*/ 12 w 24"/>
                <a:gd name="T5" fmla="*/ 0 h 48"/>
                <a:gd name="T6" fmla="*/ 10 w 24"/>
                <a:gd name="T7" fmla="*/ 0 h 48"/>
                <a:gd name="T8" fmla="*/ 10 w 24"/>
                <a:gd name="T9" fmla="*/ 2 h 48"/>
                <a:gd name="T10" fmla="*/ 10 w 24"/>
                <a:gd name="T11" fmla="*/ 2 h 48"/>
                <a:gd name="T12" fmla="*/ 8 w 24"/>
                <a:gd name="T13" fmla="*/ 2 h 48"/>
                <a:gd name="T14" fmla="*/ 8 w 24"/>
                <a:gd name="T15" fmla="*/ 4 h 48"/>
                <a:gd name="T16" fmla="*/ 6 w 24"/>
                <a:gd name="T17" fmla="*/ 6 h 48"/>
                <a:gd name="T18" fmla="*/ 4 w 24"/>
                <a:gd name="T19" fmla="*/ 8 h 48"/>
                <a:gd name="T20" fmla="*/ 4 w 24"/>
                <a:gd name="T21" fmla="*/ 10 h 48"/>
                <a:gd name="T22" fmla="*/ 2 w 24"/>
                <a:gd name="T23" fmla="*/ 14 h 48"/>
                <a:gd name="T24" fmla="*/ 2 w 24"/>
                <a:gd name="T25" fmla="*/ 16 h 48"/>
                <a:gd name="T26" fmla="*/ 0 w 24"/>
                <a:gd name="T27" fmla="*/ 18 h 48"/>
                <a:gd name="T28" fmla="*/ 0 w 24"/>
                <a:gd name="T29" fmla="*/ 22 h 48"/>
                <a:gd name="T30" fmla="*/ 0 w 24"/>
                <a:gd name="T31" fmla="*/ 24 h 48"/>
                <a:gd name="T32" fmla="*/ 0 w 24"/>
                <a:gd name="T33" fmla="*/ 26 h 48"/>
                <a:gd name="T34" fmla="*/ 0 w 24"/>
                <a:gd name="T35" fmla="*/ 30 h 48"/>
                <a:gd name="T36" fmla="*/ 0 w 24"/>
                <a:gd name="T37" fmla="*/ 32 h 48"/>
                <a:gd name="T38" fmla="*/ 0 w 24"/>
                <a:gd name="T39" fmla="*/ 32 h 48"/>
                <a:gd name="T40" fmla="*/ 0 w 24"/>
                <a:gd name="T41" fmla="*/ 34 h 48"/>
                <a:gd name="T42" fmla="*/ 0 w 24"/>
                <a:gd name="T43" fmla="*/ 36 h 48"/>
                <a:gd name="T44" fmla="*/ 2 w 24"/>
                <a:gd name="T45" fmla="*/ 38 h 48"/>
                <a:gd name="T46" fmla="*/ 4 w 24"/>
                <a:gd name="T47" fmla="*/ 42 h 48"/>
                <a:gd name="T48" fmla="*/ 6 w 24"/>
                <a:gd name="T49" fmla="*/ 44 h 48"/>
                <a:gd name="T50" fmla="*/ 8 w 24"/>
                <a:gd name="T51" fmla="*/ 46 h 48"/>
                <a:gd name="T52" fmla="*/ 8 w 24"/>
                <a:gd name="T53" fmla="*/ 46 h 48"/>
                <a:gd name="T54" fmla="*/ 10 w 24"/>
                <a:gd name="T55" fmla="*/ 46 h 48"/>
                <a:gd name="T56" fmla="*/ 12 w 24"/>
                <a:gd name="T57" fmla="*/ 48 h 48"/>
                <a:gd name="T58" fmla="*/ 12 w 24"/>
                <a:gd name="T59" fmla="*/ 48 h 48"/>
                <a:gd name="T60" fmla="*/ 14 w 24"/>
                <a:gd name="T61" fmla="*/ 48 h 48"/>
                <a:gd name="T62" fmla="*/ 14 w 24"/>
                <a:gd name="T63" fmla="*/ 48 h 48"/>
                <a:gd name="T64" fmla="*/ 16 w 24"/>
                <a:gd name="T65" fmla="*/ 48 h 48"/>
                <a:gd name="T66" fmla="*/ 18 w 24"/>
                <a:gd name="T67" fmla="*/ 48 h 48"/>
                <a:gd name="T68" fmla="*/ 18 w 24"/>
                <a:gd name="T69" fmla="*/ 48 h 48"/>
                <a:gd name="T70" fmla="*/ 20 w 24"/>
                <a:gd name="T71" fmla="*/ 46 h 48"/>
                <a:gd name="T72" fmla="*/ 20 w 24"/>
                <a:gd name="T73" fmla="*/ 46 h 48"/>
                <a:gd name="T74" fmla="*/ 20 w 24"/>
                <a:gd name="T75" fmla="*/ 44 h 48"/>
                <a:gd name="T76" fmla="*/ 22 w 24"/>
                <a:gd name="T77" fmla="*/ 42 h 48"/>
                <a:gd name="T78" fmla="*/ 22 w 24"/>
                <a:gd name="T79" fmla="*/ 40 h 48"/>
                <a:gd name="T80" fmla="*/ 22 w 24"/>
                <a:gd name="T81" fmla="*/ 38 h 48"/>
                <a:gd name="T82" fmla="*/ 24 w 24"/>
                <a:gd name="T83" fmla="*/ 36 h 48"/>
                <a:gd name="T84" fmla="*/ 24 w 24"/>
                <a:gd name="T85" fmla="*/ 32 h 48"/>
                <a:gd name="T86" fmla="*/ 24 w 24"/>
                <a:gd name="T87" fmla="*/ 28 h 48"/>
                <a:gd name="T88" fmla="*/ 24 w 24"/>
                <a:gd name="T89" fmla="*/ 26 h 48"/>
                <a:gd name="T90" fmla="*/ 24 w 24"/>
                <a:gd name="T91" fmla="*/ 22 h 48"/>
                <a:gd name="T92" fmla="*/ 24 w 24"/>
                <a:gd name="T93" fmla="*/ 18 h 48"/>
                <a:gd name="T94" fmla="*/ 22 w 24"/>
                <a:gd name="T95" fmla="*/ 14 h 48"/>
                <a:gd name="T96" fmla="*/ 20 w 24"/>
                <a:gd name="T97" fmla="*/ 10 h 48"/>
                <a:gd name="T98" fmla="*/ 20 w 24"/>
                <a:gd name="T99" fmla="*/ 8 h 48"/>
                <a:gd name="T100" fmla="*/ 20 w 24"/>
                <a:gd name="T101" fmla="*/ 6 h 48"/>
                <a:gd name="T102" fmla="*/ 18 w 24"/>
                <a:gd name="T103" fmla="*/ 6 h 48"/>
                <a:gd name="T104" fmla="*/ 18 w 24"/>
                <a:gd name="T105" fmla="*/ 4 h 48"/>
                <a:gd name="T106" fmla="*/ 16 w 24"/>
                <a:gd name="T107" fmla="*/ 2 h 48"/>
                <a:gd name="T108" fmla="*/ 14 w 24"/>
                <a:gd name="T109" fmla="*/ 2 h 48"/>
                <a:gd name="T110" fmla="*/ 14 w 24"/>
                <a:gd name="T111" fmla="*/ 0 h 48"/>
                <a:gd name="T112" fmla="*/ 12 w 24"/>
                <a:gd name="T113" fmla="*/ 0 h 48"/>
                <a:gd name="T114" fmla="*/ 12 w 24"/>
                <a:gd name="T11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 h="48">
                  <a:moveTo>
                    <a:pt x="12" y="0"/>
                  </a:moveTo>
                  <a:lnTo>
                    <a:pt x="12" y="0"/>
                  </a:lnTo>
                  <a:lnTo>
                    <a:pt x="12" y="0"/>
                  </a:lnTo>
                  <a:lnTo>
                    <a:pt x="10" y="0"/>
                  </a:lnTo>
                  <a:lnTo>
                    <a:pt x="10" y="2"/>
                  </a:lnTo>
                  <a:lnTo>
                    <a:pt x="10" y="2"/>
                  </a:lnTo>
                  <a:lnTo>
                    <a:pt x="8" y="2"/>
                  </a:lnTo>
                  <a:lnTo>
                    <a:pt x="8" y="4"/>
                  </a:lnTo>
                  <a:lnTo>
                    <a:pt x="6" y="6"/>
                  </a:lnTo>
                  <a:lnTo>
                    <a:pt x="4" y="8"/>
                  </a:lnTo>
                  <a:lnTo>
                    <a:pt x="4" y="10"/>
                  </a:lnTo>
                  <a:lnTo>
                    <a:pt x="2" y="14"/>
                  </a:lnTo>
                  <a:lnTo>
                    <a:pt x="2" y="16"/>
                  </a:lnTo>
                  <a:lnTo>
                    <a:pt x="0" y="18"/>
                  </a:lnTo>
                  <a:lnTo>
                    <a:pt x="0" y="22"/>
                  </a:lnTo>
                  <a:lnTo>
                    <a:pt x="0" y="24"/>
                  </a:lnTo>
                  <a:lnTo>
                    <a:pt x="0" y="26"/>
                  </a:lnTo>
                  <a:lnTo>
                    <a:pt x="0" y="30"/>
                  </a:lnTo>
                  <a:lnTo>
                    <a:pt x="0" y="32"/>
                  </a:lnTo>
                  <a:lnTo>
                    <a:pt x="0" y="32"/>
                  </a:lnTo>
                  <a:lnTo>
                    <a:pt x="0" y="34"/>
                  </a:lnTo>
                  <a:lnTo>
                    <a:pt x="0" y="36"/>
                  </a:lnTo>
                  <a:lnTo>
                    <a:pt x="2" y="38"/>
                  </a:lnTo>
                  <a:lnTo>
                    <a:pt x="4" y="42"/>
                  </a:lnTo>
                  <a:lnTo>
                    <a:pt x="6" y="44"/>
                  </a:lnTo>
                  <a:lnTo>
                    <a:pt x="8" y="46"/>
                  </a:lnTo>
                  <a:lnTo>
                    <a:pt x="8" y="46"/>
                  </a:lnTo>
                  <a:lnTo>
                    <a:pt x="10" y="46"/>
                  </a:lnTo>
                  <a:lnTo>
                    <a:pt x="12" y="48"/>
                  </a:lnTo>
                  <a:lnTo>
                    <a:pt x="12" y="48"/>
                  </a:lnTo>
                  <a:lnTo>
                    <a:pt x="14" y="48"/>
                  </a:lnTo>
                  <a:lnTo>
                    <a:pt x="14" y="48"/>
                  </a:lnTo>
                  <a:lnTo>
                    <a:pt x="16" y="48"/>
                  </a:lnTo>
                  <a:lnTo>
                    <a:pt x="18" y="48"/>
                  </a:lnTo>
                  <a:lnTo>
                    <a:pt x="18" y="48"/>
                  </a:lnTo>
                  <a:lnTo>
                    <a:pt x="20" y="46"/>
                  </a:lnTo>
                  <a:lnTo>
                    <a:pt x="20" y="46"/>
                  </a:lnTo>
                  <a:lnTo>
                    <a:pt x="20" y="44"/>
                  </a:lnTo>
                  <a:lnTo>
                    <a:pt x="22" y="42"/>
                  </a:lnTo>
                  <a:lnTo>
                    <a:pt x="22" y="40"/>
                  </a:lnTo>
                  <a:lnTo>
                    <a:pt x="22" y="38"/>
                  </a:lnTo>
                  <a:lnTo>
                    <a:pt x="24" y="36"/>
                  </a:lnTo>
                  <a:lnTo>
                    <a:pt x="24" y="32"/>
                  </a:lnTo>
                  <a:lnTo>
                    <a:pt x="24" y="28"/>
                  </a:lnTo>
                  <a:lnTo>
                    <a:pt x="24" y="26"/>
                  </a:lnTo>
                  <a:lnTo>
                    <a:pt x="24" y="22"/>
                  </a:lnTo>
                  <a:lnTo>
                    <a:pt x="24" y="18"/>
                  </a:lnTo>
                  <a:lnTo>
                    <a:pt x="22" y="14"/>
                  </a:lnTo>
                  <a:lnTo>
                    <a:pt x="20" y="10"/>
                  </a:lnTo>
                  <a:lnTo>
                    <a:pt x="20" y="8"/>
                  </a:lnTo>
                  <a:lnTo>
                    <a:pt x="20" y="6"/>
                  </a:lnTo>
                  <a:lnTo>
                    <a:pt x="18" y="6"/>
                  </a:lnTo>
                  <a:lnTo>
                    <a:pt x="18" y="4"/>
                  </a:lnTo>
                  <a:lnTo>
                    <a:pt x="16" y="2"/>
                  </a:lnTo>
                  <a:lnTo>
                    <a:pt x="14" y="2"/>
                  </a:lnTo>
                  <a:lnTo>
                    <a:pt x="14" y="0"/>
                  </a:lnTo>
                  <a:lnTo>
                    <a:pt x="12" y="0"/>
                  </a:lnTo>
                  <a:lnTo>
                    <a:pt x="12"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69" name="Freeform 26">
              <a:extLst>
                <a:ext uri="{FF2B5EF4-FFF2-40B4-BE49-F238E27FC236}">
                  <a16:creationId xmlns:a16="http://schemas.microsoft.com/office/drawing/2014/main" id="{919064AA-C110-BC19-C110-D91E2E53775D}"/>
                </a:ext>
              </a:extLst>
            </p:cNvPr>
            <p:cNvSpPr>
              <a:spLocks/>
            </p:cNvSpPr>
            <p:nvPr/>
          </p:nvSpPr>
          <p:spPr bwMode="auto">
            <a:xfrm>
              <a:off x="5239484" y="6991346"/>
              <a:ext cx="174664" cy="90852"/>
            </a:xfrm>
            <a:custGeom>
              <a:avLst/>
              <a:gdLst>
                <a:gd name="T0" fmla="*/ 2 w 122"/>
                <a:gd name="T1" fmla="*/ 0 h 64"/>
                <a:gd name="T2" fmla="*/ 12 w 122"/>
                <a:gd name="T3" fmla="*/ 0 h 64"/>
                <a:gd name="T4" fmla="*/ 16 w 122"/>
                <a:gd name="T5" fmla="*/ 2 h 64"/>
                <a:gd name="T6" fmla="*/ 20 w 122"/>
                <a:gd name="T7" fmla="*/ 4 h 64"/>
                <a:gd name="T8" fmla="*/ 26 w 122"/>
                <a:gd name="T9" fmla="*/ 10 h 64"/>
                <a:gd name="T10" fmla="*/ 32 w 122"/>
                <a:gd name="T11" fmla="*/ 16 h 64"/>
                <a:gd name="T12" fmla="*/ 38 w 122"/>
                <a:gd name="T13" fmla="*/ 20 h 64"/>
                <a:gd name="T14" fmla="*/ 42 w 122"/>
                <a:gd name="T15" fmla="*/ 20 h 64"/>
                <a:gd name="T16" fmla="*/ 44 w 122"/>
                <a:gd name="T17" fmla="*/ 20 h 64"/>
                <a:gd name="T18" fmla="*/ 46 w 122"/>
                <a:gd name="T19" fmla="*/ 18 h 64"/>
                <a:gd name="T20" fmla="*/ 46 w 122"/>
                <a:gd name="T21" fmla="*/ 14 h 64"/>
                <a:gd name="T22" fmla="*/ 48 w 122"/>
                <a:gd name="T23" fmla="*/ 10 h 64"/>
                <a:gd name="T24" fmla="*/ 50 w 122"/>
                <a:gd name="T25" fmla="*/ 10 h 64"/>
                <a:gd name="T26" fmla="*/ 50 w 122"/>
                <a:gd name="T27" fmla="*/ 12 h 64"/>
                <a:gd name="T28" fmla="*/ 50 w 122"/>
                <a:gd name="T29" fmla="*/ 18 h 64"/>
                <a:gd name="T30" fmla="*/ 50 w 122"/>
                <a:gd name="T31" fmla="*/ 24 h 64"/>
                <a:gd name="T32" fmla="*/ 50 w 122"/>
                <a:gd name="T33" fmla="*/ 26 h 64"/>
                <a:gd name="T34" fmla="*/ 54 w 122"/>
                <a:gd name="T35" fmla="*/ 30 h 64"/>
                <a:gd name="T36" fmla="*/ 62 w 122"/>
                <a:gd name="T37" fmla="*/ 32 h 64"/>
                <a:gd name="T38" fmla="*/ 74 w 122"/>
                <a:gd name="T39" fmla="*/ 40 h 64"/>
                <a:gd name="T40" fmla="*/ 80 w 122"/>
                <a:gd name="T41" fmla="*/ 42 h 64"/>
                <a:gd name="T42" fmla="*/ 92 w 122"/>
                <a:gd name="T43" fmla="*/ 42 h 64"/>
                <a:gd name="T44" fmla="*/ 108 w 122"/>
                <a:gd name="T45" fmla="*/ 44 h 64"/>
                <a:gd name="T46" fmla="*/ 116 w 122"/>
                <a:gd name="T47" fmla="*/ 46 h 64"/>
                <a:gd name="T48" fmla="*/ 120 w 122"/>
                <a:gd name="T49" fmla="*/ 54 h 64"/>
                <a:gd name="T50" fmla="*/ 116 w 122"/>
                <a:gd name="T51" fmla="*/ 62 h 64"/>
                <a:gd name="T52" fmla="*/ 114 w 122"/>
                <a:gd name="T53" fmla="*/ 64 h 64"/>
                <a:gd name="T54" fmla="*/ 110 w 122"/>
                <a:gd name="T55" fmla="*/ 64 h 64"/>
                <a:gd name="T56" fmla="*/ 102 w 122"/>
                <a:gd name="T57" fmla="*/ 64 h 64"/>
                <a:gd name="T58" fmla="*/ 98 w 122"/>
                <a:gd name="T59" fmla="*/ 64 h 64"/>
                <a:gd name="T60" fmla="*/ 88 w 122"/>
                <a:gd name="T61" fmla="*/ 64 h 64"/>
                <a:gd name="T62" fmla="*/ 82 w 122"/>
                <a:gd name="T63" fmla="*/ 64 h 64"/>
                <a:gd name="T64" fmla="*/ 78 w 122"/>
                <a:gd name="T65" fmla="*/ 60 h 64"/>
                <a:gd name="T66" fmla="*/ 72 w 122"/>
                <a:gd name="T67" fmla="*/ 56 h 64"/>
                <a:gd name="T68" fmla="*/ 62 w 122"/>
                <a:gd name="T69" fmla="*/ 54 h 64"/>
                <a:gd name="T70" fmla="*/ 54 w 122"/>
                <a:gd name="T71" fmla="*/ 54 h 64"/>
                <a:gd name="T72" fmla="*/ 42 w 122"/>
                <a:gd name="T73" fmla="*/ 48 h 64"/>
                <a:gd name="T74" fmla="*/ 30 w 122"/>
                <a:gd name="T75" fmla="*/ 44 h 64"/>
                <a:gd name="T76" fmla="*/ 20 w 122"/>
                <a:gd name="T77" fmla="*/ 42 h 64"/>
                <a:gd name="T78" fmla="*/ 14 w 122"/>
                <a:gd name="T79" fmla="*/ 40 h 64"/>
                <a:gd name="T80" fmla="*/ 8 w 122"/>
                <a:gd name="T81" fmla="*/ 34 h 64"/>
                <a:gd name="T82" fmla="*/ 4 w 122"/>
                <a:gd name="T83" fmla="*/ 30 h 64"/>
                <a:gd name="T84" fmla="*/ 2 w 122"/>
                <a:gd name="T85" fmla="*/ 24 h 64"/>
                <a:gd name="T86" fmla="*/ 0 w 122"/>
                <a:gd name="T87" fmla="*/ 14 h 64"/>
                <a:gd name="T88" fmla="*/ 0 w 122"/>
                <a:gd name="T8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 h="64">
                  <a:moveTo>
                    <a:pt x="0" y="0"/>
                  </a:moveTo>
                  <a:lnTo>
                    <a:pt x="0" y="0"/>
                  </a:lnTo>
                  <a:lnTo>
                    <a:pt x="2" y="0"/>
                  </a:lnTo>
                  <a:lnTo>
                    <a:pt x="6" y="0"/>
                  </a:lnTo>
                  <a:lnTo>
                    <a:pt x="10" y="0"/>
                  </a:lnTo>
                  <a:lnTo>
                    <a:pt x="12" y="0"/>
                  </a:lnTo>
                  <a:lnTo>
                    <a:pt x="14" y="0"/>
                  </a:lnTo>
                  <a:lnTo>
                    <a:pt x="16" y="0"/>
                  </a:lnTo>
                  <a:lnTo>
                    <a:pt x="16" y="2"/>
                  </a:lnTo>
                  <a:lnTo>
                    <a:pt x="16" y="2"/>
                  </a:lnTo>
                  <a:lnTo>
                    <a:pt x="18" y="2"/>
                  </a:lnTo>
                  <a:lnTo>
                    <a:pt x="20" y="4"/>
                  </a:lnTo>
                  <a:lnTo>
                    <a:pt x="20" y="6"/>
                  </a:lnTo>
                  <a:lnTo>
                    <a:pt x="22" y="6"/>
                  </a:lnTo>
                  <a:lnTo>
                    <a:pt x="26" y="10"/>
                  </a:lnTo>
                  <a:lnTo>
                    <a:pt x="28" y="12"/>
                  </a:lnTo>
                  <a:lnTo>
                    <a:pt x="28" y="14"/>
                  </a:lnTo>
                  <a:lnTo>
                    <a:pt x="32" y="16"/>
                  </a:lnTo>
                  <a:lnTo>
                    <a:pt x="34" y="16"/>
                  </a:lnTo>
                  <a:lnTo>
                    <a:pt x="36" y="18"/>
                  </a:lnTo>
                  <a:lnTo>
                    <a:pt x="38" y="20"/>
                  </a:lnTo>
                  <a:lnTo>
                    <a:pt x="40" y="20"/>
                  </a:lnTo>
                  <a:lnTo>
                    <a:pt x="42" y="20"/>
                  </a:lnTo>
                  <a:lnTo>
                    <a:pt x="42" y="20"/>
                  </a:lnTo>
                  <a:lnTo>
                    <a:pt x="44" y="20"/>
                  </a:lnTo>
                  <a:lnTo>
                    <a:pt x="44" y="20"/>
                  </a:lnTo>
                  <a:lnTo>
                    <a:pt x="44" y="20"/>
                  </a:lnTo>
                  <a:lnTo>
                    <a:pt x="44" y="20"/>
                  </a:lnTo>
                  <a:lnTo>
                    <a:pt x="46" y="20"/>
                  </a:lnTo>
                  <a:lnTo>
                    <a:pt x="46" y="18"/>
                  </a:lnTo>
                  <a:lnTo>
                    <a:pt x="46" y="16"/>
                  </a:lnTo>
                  <a:lnTo>
                    <a:pt x="46" y="14"/>
                  </a:lnTo>
                  <a:lnTo>
                    <a:pt x="46" y="14"/>
                  </a:lnTo>
                  <a:lnTo>
                    <a:pt x="48" y="12"/>
                  </a:lnTo>
                  <a:lnTo>
                    <a:pt x="48" y="10"/>
                  </a:lnTo>
                  <a:lnTo>
                    <a:pt x="48" y="10"/>
                  </a:lnTo>
                  <a:lnTo>
                    <a:pt x="48" y="10"/>
                  </a:lnTo>
                  <a:lnTo>
                    <a:pt x="48" y="10"/>
                  </a:lnTo>
                  <a:lnTo>
                    <a:pt x="50" y="10"/>
                  </a:lnTo>
                  <a:lnTo>
                    <a:pt x="50" y="12"/>
                  </a:lnTo>
                  <a:lnTo>
                    <a:pt x="50" y="12"/>
                  </a:lnTo>
                  <a:lnTo>
                    <a:pt x="50" y="12"/>
                  </a:lnTo>
                  <a:lnTo>
                    <a:pt x="50" y="14"/>
                  </a:lnTo>
                  <a:lnTo>
                    <a:pt x="50" y="14"/>
                  </a:lnTo>
                  <a:lnTo>
                    <a:pt x="50" y="18"/>
                  </a:lnTo>
                  <a:lnTo>
                    <a:pt x="50" y="20"/>
                  </a:lnTo>
                  <a:lnTo>
                    <a:pt x="50" y="22"/>
                  </a:lnTo>
                  <a:lnTo>
                    <a:pt x="50" y="24"/>
                  </a:lnTo>
                  <a:lnTo>
                    <a:pt x="50" y="24"/>
                  </a:lnTo>
                  <a:lnTo>
                    <a:pt x="50" y="26"/>
                  </a:lnTo>
                  <a:lnTo>
                    <a:pt x="50" y="26"/>
                  </a:lnTo>
                  <a:lnTo>
                    <a:pt x="52" y="28"/>
                  </a:lnTo>
                  <a:lnTo>
                    <a:pt x="52" y="28"/>
                  </a:lnTo>
                  <a:lnTo>
                    <a:pt x="54" y="30"/>
                  </a:lnTo>
                  <a:lnTo>
                    <a:pt x="56" y="30"/>
                  </a:lnTo>
                  <a:lnTo>
                    <a:pt x="58" y="32"/>
                  </a:lnTo>
                  <a:lnTo>
                    <a:pt x="62" y="32"/>
                  </a:lnTo>
                  <a:lnTo>
                    <a:pt x="68" y="38"/>
                  </a:lnTo>
                  <a:lnTo>
                    <a:pt x="72" y="40"/>
                  </a:lnTo>
                  <a:lnTo>
                    <a:pt x="74" y="40"/>
                  </a:lnTo>
                  <a:lnTo>
                    <a:pt x="76" y="40"/>
                  </a:lnTo>
                  <a:lnTo>
                    <a:pt x="78" y="42"/>
                  </a:lnTo>
                  <a:lnTo>
                    <a:pt x="80" y="42"/>
                  </a:lnTo>
                  <a:lnTo>
                    <a:pt x="84" y="42"/>
                  </a:lnTo>
                  <a:lnTo>
                    <a:pt x="88" y="42"/>
                  </a:lnTo>
                  <a:lnTo>
                    <a:pt x="92" y="42"/>
                  </a:lnTo>
                  <a:lnTo>
                    <a:pt x="102" y="42"/>
                  </a:lnTo>
                  <a:lnTo>
                    <a:pt x="106" y="42"/>
                  </a:lnTo>
                  <a:lnTo>
                    <a:pt x="108" y="44"/>
                  </a:lnTo>
                  <a:lnTo>
                    <a:pt x="110" y="44"/>
                  </a:lnTo>
                  <a:lnTo>
                    <a:pt x="112" y="44"/>
                  </a:lnTo>
                  <a:lnTo>
                    <a:pt x="116" y="46"/>
                  </a:lnTo>
                  <a:lnTo>
                    <a:pt x="122" y="48"/>
                  </a:lnTo>
                  <a:lnTo>
                    <a:pt x="122" y="50"/>
                  </a:lnTo>
                  <a:lnTo>
                    <a:pt x="120" y="54"/>
                  </a:lnTo>
                  <a:lnTo>
                    <a:pt x="118" y="58"/>
                  </a:lnTo>
                  <a:lnTo>
                    <a:pt x="118" y="60"/>
                  </a:lnTo>
                  <a:lnTo>
                    <a:pt x="116" y="62"/>
                  </a:lnTo>
                  <a:lnTo>
                    <a:pt x="116" y="62"/>
                  </a:lnTo>
                  <a:lnTo>
                    <a:pt x="114" y="64"/>
                  </a:lnTo>
                  <a:lnTo>
                    <a:pt x="114" y="64"/>
                  </a:lnTo>
                  <a:lnTo>
                    <a:pt x="114" y="64"/>
                  </a:lnTo>
                  <a:lnTo>
                    <a:pt x="112" y="64"/>
                  </a:lnTo>
                  <a:lnTo>
                    <a:pt x="110" y="64"/>
                  </a:lnTo>
                  <a:lnTo>
                    <a:pt x="108" y="64"/>
                  </a:lnTo>
                  <a:lnTo>
                    <a:pt x="104" y="64"/>
                  </a:lnTo>
                  <a:lnTo>
                    <a:pt x="102" y="64"/>
                  </a:lnTo>
                  <a:lnTo>
                    <a:pt x="100" y="64"/>
                  </a:lnTo>
                  <a:lnTo>
                    <a:pt x="100" y="64"/>
                  </a:lnTo>
                  <a:lnTo>
                    <a:pt x="98" y="64"/>
                  </a:lnTo>
                  <a:lnTo>
                    <a:pt x="92" y="64"/>
                  </a:lnTo>
                  <a:lnTo>
                    <a:pt x="90" y="64"/>
                  </a:lnTo>
                  <a:lnTo>
                    <a:pt x="88" y="64"/>
                  </a:lnTo>
                  <a:lnTo>
                    <a:pt x="86" y="64"/>
                  </a:lnTo>
                  <a:lnTo>
                    <a:pt x="84" y="64"/>
                  </a:lnTo>
                  <a:lnTo>
                    <a:pt x="82" y="64"/>
                  </a:lnTo>
                  <a:lnTo>
                    <a:pt x="82" y="64"/>
                  </a:lnTo>
                  <a:lnTo>
                    <a:pt x="80" y="62"/>
                  </a:lnTo>
                  <a:lnTo>
                    <a:pt x="78" y="60"/>
                  </a:lnTo>
                  <a:lnTo>
                    <a:pt x="74" y="58"/>
                  </a:lnTo>
                  <a:lnTo>
                    <a:pt x="74" y="58"/>
                  </a:lnTo>
                  <a:lnTo>
                    <a:pt x="72" y="56"/>
                  </a:lnTo>
                  <a:lnTo>
                    <a:pt x="70" y="56"/>
                  </a:lnTo>
                  <a:lnTo>
                    <a:pt x="68" y="56"/>
                  </a:lnTo>
                  <a:lnTo>
                    <a:pt x="62" y="54"/>
                  </a:lnTo>
                  <a:lnTo>
                    <a:pt x="58" y="54"/>
                  </a:lnTo>
                  <a:lnTo>
                    <a:pt x="56" y="54"/>
                  </a:lnTo>
                  <a:lnTo>
                    <a:pt x="54" y="54"/>
                  </a:lnTo>
                  <a:lnTo>
                    <a:pt x="52" y="52"/>
                  </a:lnTo>
                  <a:lnTo>
                    <a:pt x="48" y="52"/>
                  </a:lnTo>
                  <a:lnTo>
                    <a:pt x="42" y="48"/>
                  </a:lnTo>
                  <a:lnTo>
                    <a:pt x="36" y="46"/>
                  </a:lnTo>
                  <a:lnTo>
                    <a:pt x="32" y="44"/>
                  </a:lnTo>
                  <a:lnTo>
                    <a:pt x="30" y="44"/>
                  </a:lnTo>
                  <a:lnTo>
                    <a:pt x="28" y="44"/>
                  </a:lnTo>
                  <a:lnTo>
                    <a:pt x="22" y="42"/>
                  </a:lnTo>
                  <a:lnTo>
                    <a:pt x="20" y="42"/>
                  </a:lnTo>
                  <a:lnTo>
                    <a:pt x="18" y="42"/>
                  </a:lnTo>
                  <a:lnTo>
                    <a:pt x="16" y="40"/>
                  </a:lnTo>
                  <a:lnTo>
                    <a:pt x="14" y="40"/>
                  </a:lnTo>
                  <a:lnTo>
                    <a:pt x="12" y="38"/>
                  </a:lnTo>
                  <a:lnTo>
                    <a:pt x="10" y="36"/>
                  </a:lnTo>
                  <a:lnTo>
                    <a:pt x="8" y="34"/>
                  </a:lnTo>
                  <a:lnTo>
                    <a:pt x="6" y="32"/>
                  </a:lnTo>
                  <a:lnTo>
                    <a:pt x="6" y="30"/>
                  </a:lnTo>
                  <a:lnTo>
                    <a:pt x="4" y="30"/>
                  </a:lnTo>
                  <a:lnTo>
                    <a:pt x="2" y="28"/>
                  </a:lnTo>
                  <a:lnTo>
                    <a:pt x="2" y="26"/>
                  </a:lnTo>
                  <a:lnTo>
                    <a:pt x="2" y="24"/>
                  </a:lnTo>
                  <a:lnTo>
                    <a:pt x="2" y="22"/>
                  </a:lnTo>
                  <a:lnTo>
                    <a:pt x="0" y="18"/>
                  </a:lnTo>
                  <a:lnTo>
                    <a:pt x="0" y="14"/>
                  </a:lnTo>
                  <a:lnTo>
                    <a:pt x="0" y="10"/>
                  </a:lnTo>
                  <a:lnTo>
                    <a:pt x="0" y="4"/>
                  </a:lnTo>
                  <a:lnTo>
                    <a:pt x="0"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70" name="Freeform 27">
              <a:extLst>
                <a:ext uri="{FF2B5EF4-FFF2-40B4-BE49-F238E27FC236}">
                  <a16:creationId xmlns:a16="http://schemas.microsoft.com/office/drawing/2014/main" id="{4EA8C0A8-B061-729D-744F-D161EC2B0906}"/>
                </a:ext>
              </a:extLst>
            </p:cNvPr>
            <p:cNvSpPr>
              <a:spLocks/>
            </p:cNvSpPr>
            <p:nvPr/>
          </p:nvSpPr>
          <p:spPr bwMode="auto">
            <a:xfrm>
              <a:off x="5239484" y="6991346"/>
              <a:ext cx="174664" cy="90852"/>
            </a:xfrm>
            <a:custGeom>
              <a:avLst/>
              <a:gdLst>
                <a:gd name="T0" fmla="*/ 2 w 122"/>
                <a:gd name="T1" fmla="*/ 0 h 64"/>
                <a:gd name="T2" fmla="*/ 12 w 122"/>
                <a:gd name="T3" fmla="*/ 0 h 64"/>
                <a:gd name="T4" fmla="*/ 16 w 122"/>
                <a:gd name="T5" fmla="*/ 2 h 64"/>
                <a:gd name="T6" fmla="*/ 20 w 122"/>
                <a:gd name="T7" fmla="*/ 4 h 64"/>
                <a:gd name="T8" fmla="*/ 26 w 122"/>
                <a:gd name="T9" fmla="*/ 10 h 64"/>
                <a:gd name="T10" fmla="*/ 32 w 122"/>
                <a:gd name="T11" fmla="*/ 16 h 64"/>
                <a:gd name="T12" fmla="*/ 38 w 122"/>
                <a:gd name="T13" fmla="*/ 20 h 64"/>
                <a:gd name="T14" fmla="*/ 42 w 122"/>
                <a:gd name="T15" fmla="*/ 20 h 64"/>
                <a:gd name="T16" fmla="*/ 44 w 122"/>
                <a:gd name="T17" fmla="*/ 20 h 64"/>
                <a:gd name="T18" fmla="*/ 46 w 122"/>
                <a:gd name="T19" fmla="*/ 18 h 64"/>
                <a:gd name="T20" fmla="*/ 46 w 122"/>
                <a:gd name="T21" fmla="*/ 14 h 64"/>
                <a:gd name="T22" fmla="*/ 48 w 122"/>
                <a:gd name="T23" fmla="*/ 10 h 64"/>
                <a:gd name="T24" fmla="*/ 50 w 122"/>
                <a:gd name="T25" fmla="*/ 10 h 64"/>
                <a:gd name="T26" fmla="*/ 50 w 122"/>
                <a:gd name="T27" fmla="*/ 12 h 64"/>
                <a:gd name="T28" fmla="*/ 50 w 122"/>
                <a:gd name="T29" fmla="*/ 18 h 64"/>
                <a:gd name="T30" fmla="*/ 50 w 122"/>
                <a:gd name="T31" fmla="*/ 24 h 64"/>
                <a:gd name="T32" fmla="*/ 50 w 122"/>
                <a:gd name="T33" fmla="*/ 26 h 64"/>
                <a:gd name="T34" fmla="*/ 54 w 122"/>
                <a:gd name="T35" fmla="*/ 30 h 64"/>
                <a:gd name="T36" fmla="*/ 62 w 122"/>
                <a:gd name="T37" fmla="*/ 32 h 64"/>
                <a:gd name="T38" fmla="*/ 74 w 122"/>
                <a:gd name="T39" fmla="*/ 40 h 64"/>
                <a:gd name="T40" fmla="*/ 80 w 122"/>
                <a:gd name="T41" fmla="*/ 42 h 64"/>
                <a:gd name="T42" fmla="*/ 92 w 122"/>
                <a:gd name="T43" fmla="*/ 42 h 64"/>
                <a:gd name="T44" fmla="*/ 108 w 122"/>
                <a:gd name="T45" fmla="*/ 44 h 64"/>
                <a:gd name="T46" fmla="*/ 116 w 122"/>
                <a:gd name="T47" fmla="*/ 46 h 64"/>
                <a:gd name="T48" fmla="*/ 120 w 122"/>
                <a:gd name="T49" fmla="*/ 54 h 64"/>
                <a:gd name="T50" fmla="*/ 116 w 122"/>
                <a:gd name="T51" fmla="*/ 62 h 64"/>
                <a:gd name="T52" fmla="*/ 114 w 122"/>
                <a:gd name="T53" fmla="*/ 64 h 64"/>
                <a:gd name="T54" fmla="*/ 110 w 122"/>
                <a:gd name="T55" fmla="*/ 64 h 64"/>
                <a:gd name="T56" fmla="*/ 102 w 122"/>
                <a:gd name="T57" fmla="*/ 64 h 64"/>
                <a:gd name="T58" fmla="*/ 98 w 122"/>
                <a:gd name="T59" fmla="*/ 64 h 64"/>
                <a:gd name="T60" fmla="*/ 88 w 122"/>
                <a:gd name="T61" fmla="*/ 64 h 64"/>
                <a:gd name="T62" fmla="*/ 82 w 122"/>
                <a:gd name="T63" fmla="*/ 64 h 64"/>
                <a:gd name="T64" fmla="*/ 78 w 122"/>
                <a:gd name="T65" fmla="*/ 60 h 64"/>
                <a:gd name="T66" fmla="*/ 72 w 122"/>
                <a:gd name="T67" fmla="*/ 56 h 64"/>
                <a:gd name="T68" fmla="*/ 62 w 122"/>
                <a:gd name="T69" fmla="*/ 54 h 64"/>
                <a:gd name="T70" fmla="*/ 54 w 122"/>
                <a:gd name="T71" fmla="*/ 54 h 64"/>
                <a:gd name="T72" fmla="*/ 42 w 122"/>
                <a:gd name="T73" fmla="*/ 48 h 64"/>
                <a:gd name="T74" fmla="*/ 30 w 122"/>
                <a:gd name="T75" fmla="*/ 44 h 64"/>
                <a:gd name="T76" fmla="*/ 20 w 122"/>
                <a:gd name="T77" fmla="*/ 42 h 64"/>
                <a:gd name="T78" fmla="*/ 14 w 122"/>
                <a:gd name="T79" fmla="*/ 40 h 64"/>
                <a:gd name="T80" fmla="*/ 8 w 122"/>
                <a:gd name="T81" fmla="*/ 34 h 64"/>
                <a:gd name="T82" fmla="*/ 4 w 122"/>
                <a:gd name="T83" fmla="*/ 30 h 64"/>
                <a:gd name="T84" fmla="*/ 2 w 122"/>
                <a:gd name="T85" fmla="*/ 24 h 64"/>
                <a:gd name="T86" fmla="*/ 0 w 122"/>
                <a:gd name="T87" fmla="*/ 14 h 64"/>
                <a:gd name="T88" fmla="*/ 0 w 122"/>
                <a:gd name="T8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 h="64">
                  <a:moveTo>
                    <a:pt x="0" y="0"/>
                  </a:moveTo>
                  <a:lnTo>
                    <a:pt x="0" y="0"/>
                  </a:lnTo>
                  <a:lnTo>
                    <a:pt x="2" y="0"/>
                  </a:lnTo>
                  <a:lnTo>
                    <a:pt x="6" y="0"/>
                  </a:lnTo>
                  <a:lnTo>
                    <a:pt x="10" y="0"/>
                  </a:lnTo>
                  <a:lnTo>
                    <a:pt x="12" y="0"/>
                  </a:lnTo>
                  <a:lnTo>
                    <a:pt x="14" y="0"/>
                  </a:lnTo>
                  <a:lnTo>
                    <a:pt x="16" y="0"/>
                  </a:lnTo>
                  <a:lnTo>
                    <a:pt x="16" y="2"/>
                  </a:lnTo>
                  <a:lnTo>
                    <a:pt x="16" y="2"/>
                  </a:lnTo>
                  <a:lnTo>
                    <a:pt x="18" y="2"/>
                  </a:lnTo>
                  <a:lnTo>
                    <a:pt x="20" y="4"/>
                  </a:lnTo>
                  <a:lnTo>
                    <a:pt x="20" y="6"/>
                  </a:lnTo>
                  <a:lnTo>
                    <a:pt x="22" y="6"/>
                  </a:lnTo>
                  <a:lnTo>
                    <a:pt x="26" y="10"/>
                  </a:lnTo>
                  <a:lnTo>
                    <a:pt x="28" y="12"/>
                  </a:lnTo>
                  <a:lnTo>
                    <a:pt x="28" y="14"/>
                  </a:lnTo>
                  <a:lnTo>
                    <a:pt x="32" y="16"/>
                  </a:lnTo>
                  <a:lnTo>
                    <a:pt x="34" y="16"/>
                  </a:lnTo>
                  <a:lnTo>
                    <a:pt x="36" y="18"/>
                  </a:lnTo>
                  <a:lnTo>
                    <a:pt x="38" y="20"/>
                  </a:lnTo>
                  <a:lnTo>
                    <a:pt x="40" y="20"/>
                  </a:lnTo>
                  <a:lnTo>
                    <a:pt x="42" y="20"/>
                  </a:lnTo>
                  <a:lnTo>
                    <a:pt x="42" y="20"/>
                  </a:lnTo>
                  <a:lnTo>
                    <a:pt x="44" y="20"/>
                  </a:lnTo>
                  <a:lnTo>
                    <a:pt x="44" y="20"/>
                  </a:lnTo>
                  <a:lnTo>
                    <a:pt x="44" y="20"/>
                  </a:lnTo>
                  <a:lnTo>
                    <a:pt x="44" y="20"/>
                  </a:lnTo>
                  <a:lnTo>
                    <a:pt x="46" y="20"/>
                  </a:lnTo>
                  <a:lnTo>
                    <a:pt x="46" y="18"/>
                  </a:lnTo>
                  <a:lnTo>
                    <a:pt x="46" y="16"/>
                  </a:lnTo>
                  <a:lnTo>
                    <a:pt x="46" y="14"/>
                  </a:lnTo>
                  <a:lnTo>
                    <a:pt x="46" y="14"/>
                  </a:lnTo>
                  <a:lnTo>
                    <a:pt x="48" y="12"/>
                  </a:lnTo>
                  <a:lnTo>
                    <a:pt x="48" y="10"/>
                  </a:lnTo>
                  <a:lnTo>
                    <a:pt x="48" y="10"/>
                  </a:lnTo>
                  <a:lnTo>
                    <a:pt x="48" y="10"/>
                  </a:lnTo>
                  <a:lnTo>
                    <a:pt x="48" y="10"/>
                  </a:lnTo>
                  <a:lnTo>
                    <a:pt x="50" y="10"/>
                  </a:lnTo>
                  <a:lnTo>
                    <a:pt x="50" y="12"/>
                  </a:lnTo>
                  <a:lnTo>
                    <a:pt x="50" y="12"/>
                  </a:lnTo>
                  <a:lnTo>
                    <a:pt x="50" y="12"/>
                  </a:lnTo>
                  <a:lnTo>
                    <a:pt x="50" y="14"/>
                  </a:lnTo>
                  <a:lnTo>
                    <a:pt x="50" y="14"/>
                  </a:lnTo>
                  <a:lnTo>
                    <a:pt x="50" y="18"/>
                  </a:lnTo>
                  <a:lnTo>
                    <a:pt x="50" y="20"/>
                  </a:lnTo>
                  <a:lnTo>
                    <a:pt x="50" y="22"/>
                  </a:lnTo>
                  <a:lnTo>
                    <a:pt x="50" y="24"/>
                  </a:lnTo>
                  <a:lnTo>
                    <a:pt x="50" y="24"/>
                  </a:lnTo>
                  <a:lnTo>
                    <a:pt x="50" y="26"/>
                  </a:lnTo>
                  <a:lnTo>
                    <a:pt x="50" y="26"/>
                  </a:lnTo>
                  <a:lnTo>
                    <a:pt x="52" y="28"/>
                  </a:lnTo>
                  <a:lnTo>
                    <a:pt x="52" y="28"/>
                  </a:lnTo>
                  <a:lnTo>
                    <a:pt x="54" y="30"/>
                  </a:lnTo>
                  <a:lnTo>
                    <a:pt x="56" y="30"/>
                  </a:lnTo>
                  <a:lnTo>
                    <a:pt x="58" y="32"/>
                  </a:lnTo>
                  <a:lnTo>
                    <a:pt x="62" y="32"/>
                  </a:lnTo>
                  <a:lnTo>
                    <a:pt x="68" y="38"/>
                  </a:lnTo>
                  <a:lnTo>
                    <a:pt x="72" y="40"/>
                  </a:lnTo>
                  <a:lnTo>
                    <a:pt x="74" y="40"/>
                  </a:lnTo>
                  <a:lnTo>
                    <a:pt x="76" y="40"/>
                  </a:lnTo>
                  <a:lnTo>
                    <a:pt x="78" y="42"/>
                  </a:lnTo>
                  <a:lnTo>
                    <a:pt x="80" y="42"/>
                  </a:lnTo>
                  <a:lnTo>
                    <a:pt x="84" y="42"/>
                  </a:lnTo>
                  <a:lnTo>
                    <a:pt x="88" y="42"/>
                  </a:lnTo>
                  <a:lnTo>
                    <a:pt x="92" y="42"/>
                  </a:lnTo>
                  <a:lnTo>
                    <a:pt x="102" y="42"/>
                  </a:lnTo>
                  <a:lnTo>
                    <a:pt x="106" y="42"/>
                  </a:lnTo>
                  <a:lnTo>
                    <a:pt x="108" y="44"/>
                  </a:lnTo>
                  <a:lnTo>
                    <a:pt x="110" y="44"/>
                  </a:lnTo>
                  <a:lnTo>
                    <a:pt x="112" y="44"/>
                  </a:lnTo>
                  <a:lnTo>
                    <a:pt x="116" y="46"/>
                  </a:lnTo>
                  <a:lnTo>
                    <a:pt x="122" y="48"/>
                  </a:lnTo>
                  <a:lnTo>
                    <a:pt x="122" y="50"/>
                  </a:lnTo>
                  <a:lnTo>
                    <a:pt x="120" y="54"/>
                  </a:lnTo>
                  <a:lnTo>
                    <a:pt x="118" y="58"/>
                  </a:lnTo>
                  <a:lnTo>
                    <a:pt x="118" y="60"/>
                  </a:lnTo>
                  <a:lnTo>
                    <a:pt x="116" y="62"/>
                  </a:lnTo>
                  <a:lnTo>
                    <a:pt x="116" y="62"/>
                  </a:lnTo>
                  <a:lnTo>
                    <a:pt x="114" y="64"/>
                  </a:lnTo>
                  <a:lnTo>
                    <a:pt x="114" y="64"/>
                  </a:lnTo>
                  <a:lnTo>
                    <a:pt x="114" y="64"/>
                  </a:lnTo>
                  <a:lnTo>
                    <a:pt x="112" y="64"/>
                  </a:lnTo>
                  <a:lnTo>
                    <a:pt x="110" y="64"/>
                  </a:lnTo>
                  <a:lnTo>
                    <a:pt x="108" y="64"/>
                  </a:lnTo>
                  <a:lnTo>
                    <a:pt x="104" y="64"/>
                  </a:lnTo>
                  <a:lnTo>
                    <a:pt x="102" y="64"/>
                  </a:lnTo>
                  <a:lnTo>
                    <a:pt x="100" y="64"/>
                  </a:lnTo>
                  <a:lnTo>
                    <a:pt x="100" y="64"/>
                  </a:lnTo>
                  <a:lnTo>
                    <a:pt x="98" y="64"/>
                  </a:lnTo>
                  <a:lnTo>
                    <a:pt x="92" y="64"/>
                  </a:lnTo>
                  <a:lnTo>
                    <a:pt x="90" y="64"/>
                  </a:lnTo>
                  <a:lnTo>
                    <a:pt x="88" y="64"/>
                  </a:lnTo>
                  <a:lnTo>
                    <a:pt x="86" y="64"/>
                  </a:lnTo>
                  <a:lnTo>
                    <a:pt x="84" y="64"/>
                  </a:lnTo>
                  <a:lnTo>
                    <a:pt x="82" y="64"/>
                  </a:lnTo>
                  <a:lnTo>
                    <a:pt x="82" y="64"/>
                  </a:lnTo>
                  <a:lnTo>
                    <a:pt x="80" y="62"/>
                  </a:lnTo>
                  <a:lnTo>
                    <a:pt x="78" y="60"/>
                  </a:lnTo>
                  <a:lnTo>
                    <a:pt x="74" y="58"/>
                  </a:lnTo>
                  <a:lnTo>
                    <a:pt x="74" y="58"/>
                  </a:lnTo>
                  <a:lnTo>
                    <a:pt x="72" y="56"/>
                  </a:lnTo>
                  <a:lnTo>
                    <a:pt x="70" y="56"/>
                  </a:lnTo>
                  <a:lnTo>
                    <a:pt x="68" y="56"/>
                  </a:lnTo>
                  <a:lnTo>
                    <a:pt x="62" y="54"/>
                  </a:lnTo>
                  <a:lnTo>
                    <a:pt x="58" y="54"/>
                  </a:lnTo>
                  <a:lnTo>
                    <a:pt x="56" y="54"/>
                  </a:lnTo>
                  <a:lnTo>
                    <a:pt x="54" y="54"/>
                  </a:lnTo>
                  <a:lnTo>
                    <a:pt x="52" y="52"/>
                  </a:lnTo>
                  <a:lnTo>
                    <a:pt x="48" y="52"/>
                  </a:lnTo>
                  <a:lnTo>
                    <a:pt x="42" y="48"/>
                  </a:lnTo>
                  <a:lnTo>
                    <a:pt x="36" y="46"/>
                  </a:lnTo>
                  <a:lnTo>
                    <a:pt x="32" y="44"/>
                  </a:lnTo>
                  <a:lnTo>
                    <a:pt x="30" y="44"/>
                  </a:lnTo>
                  <a:lnTo>
                    <a:pt x="28" y="44"/>
                  </a:lnTo>
                  <a:lnTo>
                    <a:pt x="22" y="42"/>
                  </a:lnTo>
                  <a:lnTo>
                    <a:pt x="20" y="42"/>
                  </a:lnTo>
                  <a:lnTo>
                    <a:pt x="18" y="42"/>
                  </a:lnTo>
                  <a:lnTo>
                    <a:pt x="16" y="40"/>
                  </a:lnTo>
                  <a:lnTo>
                    <a:pt x="14" y="40"/>
                  </a:lnTo>
                  <a:lnTo>
                    <a:pt x="12" y="38"/>
                  </a:lnTo>
                  <a:lnTo>
                    <a:pt x="10" y="36"/>
                  </a:lnTo>
                  <a:lnTo>
                    <a:pt x="8" y="34"/>
                  </a:lnTo>
                  <a:lnTo>
                    <a:pt x="6" y="32"/>
                  </a:lnTo>
                  <a:lnTo>
                    <a:pt x="6" y="30"/>
                  </a:lnTo>
                  <a:lnTo>
                    <a:pt x="4" y="30"/>
                  </a:lnTo>
                  <a:lnTo>
                    <a:pt x="2" y="28"/>
                  </a:lnTo>
                  <a:lnTo>
                    <a:pt x="2" y="26"/>
                  </a:lnTo>
                  <a:lnTo>
                    <a:pt x="2" y="24"/>
                  </a:lnTo>
                  <a:lnTo>
                    <a:pt x="2" y="22"/>
                  </a:lnTo>
                  <a:lnTo>
                    <a:pt x="0" y="18"/>
                  </a:lnTo>
                  <a:lnTo>
                    <a:pt x="0" y="14"/>
                  </a:lnTo>
                  <a:lnTo>
                    <a:pt x="0" y="10"/>
                  </a:lnTo>
                  <a:lnTo>
                    <a:pt x="0" y="4"/>
                  </a:lnTo>
                  <a:lnTo>
                    <a:pt x="0"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72" name="Freeform 28">
              <a:extLst>
                <a:ext uri="{FF2B5EF4-FFF2-40B4-BE49-F238E27FC236}">
                  <a16:creationId xmlns:a16="http://schemas.microsoft.com/office/drawing/2014/main" id="{3BF36C11-03AA-9E64-043D-E29CA2B9234C}"/>
                </a:ext>
              </a:extLst>
            </p:cNvPr>
            <p:cNvSpPr>
              <a:spLocks/>
            </p:cNvSpPr>
            <p:nvPr/>
          </p:nvSpPr>
          <p:spPr bwMode="auto">
            <a:xfrm>
              <a:off x="5239484" y="6991346"/>
              <a:ext cx="174664" cy="90852"/>
            </a:xfrm>
            <a:custGeom>
              <a:avLst/>
              <a:gdLst>
                <a:gd name="T0" fmla="*/ 2 w 122"/>
                <a:gd name="T1" fmla="*/ 0 h 64"/>
                <a:gd name="T2" fmla="*/ 12 w 122"/>
                <a:gd name="T3" fmla="*/ 0 h 64"/>
                <a:gd name="T4" fmla="*/ 16 w 122"/>
                <a:gd name="T5" fmla="*/ 2 h 64"/>
                <a:gd name="T6" fmla="*/ 20 w 122"/>
                <a:gd name="T7" fmla="*/ 4 h 64"/>
                <a:gd name="T8" fmla="*/ 26 w 122"/>
                <a:gd name="T9" fmla="*/ 10 h 64"/>
                <a:gd name="T10" fmla="*/ 32 w 122"/>
                <a:gd name="T11" fmla="*/ 16 h 64"/>
                <a:gd name="T12" fmla="*/ 38 w 122"/>
                <a:gd name="T13" fmla="*/ 20 h 64"/>
                <a:gd name="T14" fmla="*/ 42 w 122"/>
                <a:gd name="T15" fmla="*/ 20 h 64"/>
                <a:gd name="T16" fmla="*/ 44 w 122"/>
                <a:gd name="T17" fmla="*/ 20 h 64"/>
                <a:gd name="T18" fmla="*/ 46 w 122"/>
                <a:gd name="T19" fmla="*/ 18 h 64"/>
                <a:gd name="T20" fmla="*/ 46 w 122"/>
                <a:gd name="T21" fmla="*/ 14 h 64"/>
                <a:gd name="T22" fmla="*/ 48 w 122"/>
                <a:gd name="T23" fmla="*/ 10 h 64"/>
                <a:gd name="T24" fmla="*/ 50 w 122"/>
                <a:gd name="T25" fmla="*/ 10 h 64"/>
                <a:gd name="T26" fmla="*/ 50 w 122"/>
                <a:gd name="T27" fmla="*/ 12 h 64"/>
                <a:gd name="T28" fmla="*/ 50 w 122"/>
                <a:gd name="T29" fmla="*/ 18 h 64"/>
                <a:gd name="T30" fmla="*/ 50 w 122"/>
                <a:gd name="T31" fmla="*/ 24 h 64"/>
                <a:gd name="T32" fmla="*/ 50 w 122"/>
                <a:gd name="T33" fmla="*/ 26 h 64"/>
                <a:gd name="T34" fmla="*/ 54 w 122"/>
                <a:gd name="T35" fmla="*/ 30 h 64"/>
                <a:gd name="T36" fmla="*/ 62 w 122"/>
                <a:gd name="T37" fmla="*/ 32 h 64"/>
                <a:gd name="T38" fmla="*/ 74 w 122"/>
                <a:gd name="T39" fmla="*/ 40 h 64"/>
                <a:gd name="T40" fmla="*/ 80 w 122"/>
                <a:gd name="T41" fmla="*/ 42 h 64"/>
                <a:gd name="T42" fmla="*/ 92 w 122"/>
                <a:gd name="T43" fmla="*/ 42 h 64"/>
                <a:gd name="T44" fmla="*/ 108 w 122"/>
                <a:gd name="T45" fmla="*/ 44 h 64"/>
                <a:gd name="T46" fmla="*/ 116 w 122"/>
                <a:gd name="T47" fmla="*/ 46 h 64"/>
                <a:gd name="T48" fmla="*/ 120 w 122"/>
                <a:gd name="T49" fmla="*/ 54 h 64"/>
                <a:gd name="T50" fmla="*/ 116 w 122"/>
                <a:gd name="T51" fmla="*/ 62 h 64"/>
                <a:gd name="T52" fmla="*/ 114 w 122"/>
                <a:gd name="T53" fmla="*/ 64 h 64"/>
                <a:gd name="T54" fmla="*/ 110 w 122"/>
                <a:gd name="T55" fmla="*/ 64 h 64"/>
                <a:gd name="T56" fmla="*/ 102 w 122"/>
                <a:gd name="T57" fmla="*/ 64 h 64"/>
                <a:gd name="T58" fmla="*/ 98 w 122"/>
                <a:gd name="T59" fmla="*/ 64 h 64"/>
                <a:gd name="T60" fmla="*/ 88 w 122"/>
                <a:gd name="T61" fmla="*/ 64 h 64"/>
                <a:gd name="T62" fmla="*/ 82 w 122"/>
                <a:gd name="T63" fmla="*/ 64 h 64"/>
                <a:gd name="T64" fmla="*/ 78 w 122"/>
                <a:gd name="T65" fmla="*/ 60 h 64"/>
                <a:gd name="T66" fmla="*/ 72 w 122"/>
                <a:gd name="T67" fmla="*/ 56 h 64"/>
                <a:gd name="T68" fmla="*/ 62 w 122"/>
                <a:gd name="T69" fmla="*/ 54 h 64"/>
                <a:gd name="T70" fmla="*/ 54 w 122"/>
                <a:gd name="T71" fmla="*/ 54 h 64"/>
                <a:gd name="T72" fmla="*/ 42 w 122"/>
                <a:gd name="T73" fmla="*/ 48 h 64"/>
                <a:gd name="T74" fmla="*/ 30 w 122"/>
                <a:gd name="T75" fmla="*/ 44 h 64"/>
                <a:gd name="T76" fmla="*/ 20 w 122"/>
                <a:gd name="T77" fmla="*/ 42 h 64"/>
                <a:gd name="T78" fmla="*/ 14 w 122"/>
                <a:gd name="T79" fmla="*/ 40 h 64"/>
                <a:gd name="T80" fmla="*/ 8 w 122"/>
                <a:gd name="T81" fmla="*/ 34 h 64"/>
                <a:gd name="T82" fmla="*/ 4 w 122"/>
                <a:gd name="T83" fmla="*/ 30 h 64"/>
                <a:gd name="T84" fmla="*/ 2 w 122"/>
                <a:gd name="T85" fmla="*/ 24 h 64"/>
                <a:gd name="T86" fmla="*/ 0 w 122"/>
                <a:gd name="T87" fmla="*/ 14 h 64"/>
                <a:gd name="T88" fmla="*/ 0 w 122"/>
                <a:gd name="T8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 h="64">
                  <a:moveTo>
                    <a:pt x="0" y="0"/>
                  </a:moveTo>
                  <a:lnTo>
                    <a:pt x="0" y="0"/>
                  </a:lnTo>
                  <a:lnTo>
                    <a:pt x="2" y="0"/>
                  </a:lnTo>
                  <a:lnTo>
                    <a:pt x="6" y="0"/>
                  </a:lnTo>
                  <a:lnTo>
                    <a:pt x="10" y="0"/>
                  </a:lnTo>
                  <a:lnTo>
                    <a:pt x="12" y="0"/>
                  </a:lnTo>
                  <a:lnTo>
                    <a:pt x="14" y="0"/>
                  </a:lnTo>
                  <a:lnTo>
                    <a:pt x="16" y="0"/>
                  </a:lnTo>
                  <a:lnTo>
                    <a:pt x="16" y="2"/>
                  </a:lnTo>
                  <a:lnTo>
                    <a:pt x="16" y="2"/>
                  </a:lnTo>
                  <a:lnTo>
                    <a:pt x="18" y="2"/>
                  </a:lnTo>
                  <a:lnTo>
                    <a:pt x="20" y="4"/>
                  </a:lnTo>
                  <a:lnTo>
                    <a:pt x="20" y="6"/>
                  </a:lnTo>
                  <a:lnTo>
                    <a:pt x="22" y="6"/>
                  </a:lnTo>
                  <a:lnTo>
                    <a:pt x="26" y="10"/>
                  </a:lnTo>
                  <a:lnTo>
                    <a:pt x="28" y="12"/>
                  </a:lnTo>
                  <a:lnTo>
                    <a:pt x="28" y="14"/>
                  </a:lnTo>
                  <a:lnTo>
                    <a:pt x="32" y="16"/>
                  </a:lnTo>
                  <a:lnTo>
                    <a:pt x="34" y="16"/>
                  </a:lnTo>
                  <a:lnTo>
                    <a:pt x="36" y="18"/>
                  </a:lnTo>
                  <a:lnTo>
                    <a:pt x="38" y="20"/>
                  </a:lnTo>
                  <a:lnTo>
                    <a:pt x="40" y="20"/>
                  </a:lnTo>
                  <a:lnTo>
                    <a:pt x="42" y="20"/>
                  </a:lnTo>
                  <a:lnTo>
                    <a:pt x="42" y="20"/>
                  </a:lnTo>
                  <a:lnTo>
                    <a:pt x="44" y="20"/>
                  </a:lnTo>
                  <a:lnTo>
                    <a:pt x="44" y="20"/>
                  </a:lnTo>
                  <a:lnTo>
                    <a:pt x="44" y="20"/>
                  </a:lnTo>
                  <a:lnTo>
                    <a:pt x="44" y="20"/>
                  </a:lnTo>
                  <a:lnTo>
                    <a:pt x="46" y="20"/>
                  </a:lnTo>
                  <a:lnTo>
                    <a:pt x="46" y="18"/>
                  </a:lnTo>
                  <a:lnTo>
                    <a:pt x="46" y="16"/>
                  </a:lnTo>
                  <a:lnTo>
                    <a:pt x="46" y="14"/>
                  </a:lnTo>
                  <a:lnTo>
                    <a:pt x="46" y="14"/>
                  </a:lnTo>
                  <a:lnTo>
                    <a:pt x="48" y="12"/>
                  </a:lnTo>
                  <a:lnTo>
                    <a:pt x="48" y="10"/>
                  </a:lnTo>
                  <a:lnTo>
                    <a:pt x="48" y="10"/>
                  </a:lnTo>
                  <a:lnTo>
                    <a:pt x="48" y="10"/>
                  </a:lnTo>
                  <a:lnTo>
                    <a:pt x="48" y="10"/>
                  </a:lnTo>
                  <a:lnTo>
                    <a:pt x="50" y="10"/>
                  </a:lnTo>
                  <a:lnTo>
                    <a:pt x="50" y="12"/>
                  </a:lnTo>
                  <a:lnTo>
                    <a:pt x="50" y="12"/>
                  </a:lnTo>
                  <a:lnTo>
                    <a:pt x="50" y="12"/>
                  </a:lnTo>
                  <a:lnTo>
                    <a:pt x="50" y="14"/>
                  </a:lnTo>
                  <a:lnTo>
                    <a:pt x="50" y="14"/>
                  </a:lnTo>
                  <a:lnTo>
                    <a:pt x="50" y="18"/>
                  </a:lnTo>
                  <a:lnTo>
                    <a:pt x="50" y="20"/>
                  </a:lnTo>
                  <a:lnTo>
                    <a:pt x="50" y="22"/>
                  </a:lnTo>
                  <a:lnTo>
                    <a:pt x="50" y="24"/>
                  </a:lnTo>
                  <a:lnTo>
                    <a:pt x="50" y="24"/>
                  </a:lnTo>
                  <a:lnTo>
                    <a:pt x="50" y="26"/>
                  </a:lnTo>
                  <a:lnTo>
                    <a:pt x="50" y="26"/>
                  </a:lnTo>
                  <a:lnTo>
                    <a:pt x="52" y="28"/>
                  </a:lnTo>
                  <a:lnTo>
                    <a:pt x="52" y="28"/>
                  </a:lnTo>
                  <a:lnTo>
                    <a:pt x="54" y="30"/>
                  </a:lnTo>
                  <a:lnTo>
                    <a:pt x="56" y="30"/>
                  </a:lnTo>
                  <a:lnTo>
                    <a:pt x="58" y="32"/>
                  </a:lnTo>
                  <a:lnTo>
                    <a:pt x="62" y="32"/>
                  </a:lnTo>
                  <a:lnTo>
                    <a:pt x="68" y="38"/>
                  </a:lnTo>
                  <a:lnTo>
                    <a:pt x="72" y="40"/>
                  </a:lnTo>
                  <a:lnTo>
                    <a:pt x="74" y="40"/>
                  </a:lnTo>
                  <a:lnTo>
                    <a:pt x="76" y="40"/>
                  </a:lnTo>
                  <a:lnTo>
                    <a:pt x="78" y="42"/>
                  </a:lnTo>
                  <a:lnTo>
                    <a:pt x="80" y="42"/>
                  </a:lnTo>
                  <a:lnTo>
                    <a:pt x="84" y="42"/>
                  </a:lnTo>
                  <a:lnTo>
                    <a:pt x="88" y="42"/>
                  </a:lnTo>
                  <a:lnTo>
                    <a:pt x="92" y="42"/>
                  </a:lnTo>
                  <a:lnTo>
                    <a:pt x="102" y="42"/>
                  </a:lnTo>
                  <a:lnTo>
                    <a:pt x="106" y="42"/>
                  </a:lnTo>
                  <a:lnTo>
                    <a:pt x="108" y="44"/>
                  </a:lnTo>
                  <a:lnTo>
                    <a:pt x="110" y="44"/>
                  </a:lnTo>
                  <a:lnTo>
                    <a:pt x="112" y="44"/>
                  </a:lnTo>
                  <a:lnTo>
                    <a:pt x="116" y="46"/>
                  </a:lnTo>
                  <a:lnTo>
                    <a:pt x="122" y="48"/>
                  </a:lnTo>
                  <a:lnTo>
                    <a:pt x="122" y="50"/>
                  </a:lnTo>
                  <a:lnTo>
                    <a:pt x="120" y="54"/>
                  </a:lnTo>
                  <a:lnTo>
                    <a:pt x="118" y="58"/>
                  </a:lnTo>
                  <a:lnTo>
                    <a:pt x="118" y="60"/>
                  </a:lnTo>
                  <a:lnTo>
                    <a:pt x="116" y="62"/>
                  </a:lnTo>
                  <a:lnTo>
                    <a:pt x="116" y="62"/>
                  </a:lnTo>
                  <a:lnTo>
                    <a:pt x="114" y="64"/>
                  </a:lnTo>
                  <a:lnTo>
                    <a:pt x="114" y="64"/>
                  </a:lnTo>
                  <a:lnTo>
                    <a:pt x="114" y="64"/>
                  </a:lnTo>
                  <a:lnTo>
                    <a:pt x="112" y="64"/>
                  </a:lnTo>
                  <a:lnTo>
                    <a:pt x="110" y="64"/>
                  </a:lnTo>
                  <a:lnTo>
                    <a:pt x="108" y="64"/>
                  </a:lnTo>
                  <a:lnTo>
                    <a:pt x="104" y="64"/>
                  </a:lnTo>
                  <a:lnTo>
                    <a:pt x="102" y="64"/>
                  </a:lnTo>
                  <a:lnTo>
                    <a:pt x="100" y="64"/>
                  </a:lnTo>
                  <a:lnTo>
                    <a:pt x="100" y="64"/>
                  </a:lnTo>
                  <a:lnTo>
                    <a:pt x="98" y="64"/>
                  </a:lnTo>
                  <a:lnTo>
                    <a:pt x="92" y="64"/>
                  </a:lnTo>
                  <a:lnTo>
                    <a:pt x="90" y="64"/>
                  </a:lnTo>
                  <a:lnTo>
                    <a:pt x="88" y="64"/>
                  </a:lnTo>
                  <a:lnTo>
                    <a:pt x="86" y="64"/>
                  </a:lnTo>
                  <a:lnTo>
                    <a:pt x="84" y="64"/>
                  </a:lnTo>
                  <a:lnTo>
                    <a:pt x="82" y="64"/>
                  </a:lnTo>
                  <a:lnTo>
                    <a:pt x="82" y="64"/>
                  </a:lnTo>
                  <a:lnTo>
                    <a:pt x="80" y="62"/>
                  </a:lnTo>
                  <a:lnTo>
                    <a:pt x="78" y="60"/>
                  </a:lnTo>
                  <a:lnTo>
                    <a:pt x="74" y="58"/>
                  </a:lnTo>
                  <a:lnTo>
                    <a:pt x="74" y="58"/>
                  </a:lnTo>
                  <a:lnTo>
                    <a:pt x="72" y="56"/>
                  </a:lnTo>
                  <a:lnTo>
                    <a:pt x="70" y="56"/>
                  </a:lnTo>
                  <a:lnTo>
                    <a:pt x="68" y="56"/>
                  </a:lnTo>
                  <a:lnTo>
                    <a:pt x="62" y="54"/>
                  </a:lnTo>
                  <a:lnTo>
                    <a:pt x="58" y="54"/>
                  </a:lnTo>
                  <a:lnTo>
                    <a:pt x="56" y="54"/>
                  </a:lnTo>
                  <a:lnTo>
                    <a:pt x="54" y="54"/>
                  </a:lnTo>
                  <a:lnTo>
                    <a:pt x="52" y="52"/>
                  </a:lnTo>
                  <a:lnTo>
                    <a:pt x="48" y="52"/>
                  </a:lnTo>
                  <a:lnTo>
                    <a:pt x="42" y="48"/>
                  </a:lnTo>
                  <a:lnTo>
                    <a:pt x="36" y="46"/>
                  </a:lnTo>
                  <a:lnTo>
                    <a:pt x="32" y="44"/>
                  </a:lnTo>
                  <a:lnTo>
                    <a:pt x="30" y="44"/>
                  </a:lnTo>
                  <a:lnTo>
                    <a:pt x="28" y="44"/>
                  </a:lnTo>
                  <a:lnTo>
                    <a:pt x="22" y="42"/>
                  </a:lnTo>
                  <a:lnTo>
                    <a:pt x="20" y="42"/>
                  </a:lnTo>
                  <a:lnTo>
                    <a:pt x="18" y="42"/>
                  </a:lnTo>
                  <a:lnTo>
                    <a:pt x="16" y="40"/>
                  </a:lnTo>
                  <a:lnTo>
                    <a:pt x="14" y="40"/>
                  </a:lnTo>
                  <a:lnTo>
                    <a:pt x="12" y="38"/>
                  </a:lnTo>
                  <a:lnTo>
                    <a:pt x="10" y="36"/>
                  </a:lnTo>
                  <a:lnTo>
                    <a:pt x="8" y="34"/>
                  </a:lnTo>
                  <a:lnTo>
                    <a:pt x="6" y="32"/>
                  </a:lnTo>
                  <a:lnTo>
                    <a:pt x="6" y="30"/>
                  </a:lnTo>
                  <a:lnTo>
                    <a:pt x="4" y="30"/>
                  </a:lnTo>
                  <a:lnTo>
                    <a:pt x="2" y="28"/>
                  </a:lnTo>
                  <a:lnTo>
                    <a:pt x="2" y="26"/>
                  </a:lnTo>
                  <a:lnTo>
                    <a:pt x="2" y="24"/>
                  </a:lnTo>
                  <a:lnTo>
                    <a:pt x="2" y="22"/>
                  </a:lnTo>
                  <a:lnTo>
                    <a:pt x="0" y="18"/>
                  </a:lnTo>
                  <a:lnTo>
                    <a:pt x="0" y="14"/>
                  </a:lnTo>
                  <a:lnTo>
                    <a:pt x="0" y="10"/>
                  </a:lnTo>
                  <a:lnTo>
                    <a:pt x="0" y="4"/>
                  </a:lnTo>
                  <a:lnTo>
                    <a:pt x="0"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73" name="Freeform 29">
              <a:extLst>
                <a:ext uri="{FF2B5EF4-FFF2-40B4-BE49-F238E27FC236}">
                  <a16:creationId xmlns:a16="http://schemas.microsoft.com/office/drawing/2014/main" id="{F8B1CBF8-B98B-263D-7287-A2E3504042BD}"/>
                </a:ext>
              </a:extLst>
            </p:cNvPr>
            <p:cNvSpPr>
              <a:spLocks/>
            </p:cNvSpPr>
            <p:nvPr/>
          </p:nvSpPr>
          <p:spPr bwMode="auto">
            <a:xfrm>
              <a:off x="5239484" y="6991346"/>
              <a:ext cx="174664" cy="90852"/>
            </a:xfrm>
            <a:custGeom>
              <a:avLst/>
              <a:gdLst>
                <a:gd name="T0" fmla="*/ 2 w 122"/>
                <a:gd name="T1" fmla="*/ 0 h 64"/>
                <a:gd name="T2" fmla="*/ 12 w 122"/>
                <a:gd name="T3" fmla="*/ 0 h 64"/>
                <a:gd name="T4" fmla="*/ 16 w 122"/>
                <a:gd name="T5" fmla="*/ 2 h 64"/>
                <a:gd name="T6" fmla="*/ 20 w 122"/>
                <a:gd name="T7" fmla="*/ 4 h 64"/>
                <a:gd name="T8" fmla="*/ 26 w 122"/>
                <a:gd name="T9" fmla="*/ 10 h 64"/>
                <a:gd name="T10" fmla="*/ 32 w 122"/>
                <a:gd name="T11" fmla="*/ 16 h 64"/>
                <a:gd name="T12" fmla="*/ 38 w 122"/>
                <a:gd name="T13" fmla="*/ 20 h 64"/>
                <a:gd name="T14" fmla="*/ 42 w 122"/>
                <a:gd name="T15" fmla="*/ 20 h 64"/>
                <a:gd name="T16" fmla="*/ 44 w 122"/>
                <a:gd name="T17" fmla="*/ 20 h 64"/>
                <a:gd name="T18" fmla="*/ 46 w 122"/>
                <a:gd name="T19" fmla="*/ 18 h 64"/>
                <a:gd name="T20" fmla="*/ 46 w 122"/>
                <a:gd name="T21" fmla="*/ 14 h 64"/>
                <a:gd name="T22" fmla="*/ 48 w 122"/>
                <a:gd name="T23" fmla="*/ 10 h 64"/>
                <a:gd name="T24" fmla="*/ 50 w 122"/>
                <a:gd name="T25" fmla="*/ 10 h 64"/>
                <a:gd name="T26" fmla="*/ 50 w 122"/>
                <a:gd name="T27" fmla="*/ 12 h 64"/>
                <a:gd name="T28" fmla="*/ 50 w 122"/>
                <a:gd name="T29" fmla="*/ 18 h 64"/>
                <a:gd name="T30" fmla="*/ 50 w 122"/>
                <a:gd name="T31" fmla="*/ 24 h 64"/>
                <a:gd name="T32" fmla="*/ 50 w 122"/>
                <a:gd name="T33" fmla="*/ 26 h 64"/>
                <a:gd name="T34" fmla="*/ 54 w 122"/>
                <a:gd name="T35" fmla="*/ 30 h 64"/>
                <a:gd name="T36" fmla="*/ 62 w 122"/>
                <a:gd name="T37" fmla="*/ 32 h 64"/>
                <a:gd name="T38" fmla="*/ 74 w 122"/>
                <a:gd name="T39" fmla="*/ 40 h 64"/>
                <a:gd name="T40" fmla="*/ 80 w 122"/>
                <a:gd name="T41" fmla="*/ 42 h 64"/>
                <a:gd name="T42" fmla="*/ 92 w 122"/>
                <a:gd name="T43" fmla="*/ 42 h 64"/>
                <a:gd name="T44" fmla="*/ 108 w 122"/>
                <a:gd name="T45" fmla="*/ 44 h 64"/>
                <a:gd name="T46" fmla="*/ 116 w 122"/>
                <a:gd name="T47" fmla="*/ 46 h 64"/>
                <a:gd name="T48" fmla="*/ 120 w 122"/>
                <a:gd name="T49" fmla="*/ 54 h 64"/>
                <a:gd name="T50" fmla="*/ 116 w 122"/>
                <a:gd name="T51" fmla="*/ 62 h 64"/>
                <a:gd name="T52" fmla="*/ 114 w 122"/>
                <a:gd name="T53" fmla="*/ 64 h 64"/>
                <a:gd name="T54" fmla="*/ 110 w 122"/>
                <a:gd name="T55" fmla="*/ 64 h 64"/>
                <a:gd name="T56" fmla="*/ 102 w 122"/>
                <a:gd name="T57" fmla="*/ 64 h 64"/>
                <a:gd name="T58" fmla="*/ 98 w 122"/>
                <a:gd name="T59" fmla="*/ 64 h 64"/>
                <a:gd name="T60" fmla="*/ 88 w 122"/>
                <a:gd name="T61" fmla="*/ 64 h 64"/>
                <a:gd name="T62" fmla="*/ 82 w 122"/>
                <a:gd name="T63" fmla="*/ 64 h 64"/>
                <a:gd name="T64" fmla="*/ 78 w 122"/>
                <a:gd name="T65" fmla="*/ 60 h 64"/>
                <a:gd name="T66" fmla="*/ 72 w 122"/>
                <a:gd name="T67" fmla="*/ 56 h 64"/>
                <a:gd name="T68" fmla="*/ 62 w 122"/>
                <a:gd name="T69" fmla="*/ 54 h 64"/>
                <a:gd name="T70" fmla="*/ 54 w 122"/>
                <a:gd name="T71" fmla="*/ 54 h 64"/>
                <a:gd name="T72" fmla="*/ 42 w 122"/>
                <a:gd name="T73" fmla="*/ 48 h 64"/>
                <a:gd name="T74" fmla="*/ 30 w 122"/>
                <a:gd name="T75" fmla="*/ 44 h 64"/>
                <a:gd name="T76" fmla="*/ 20 w 122"/>
                <a:gd name="T77" fmla="*/ 42 h 64"/>
                <a:gd name="T78" fmla="*/ 14 w 122"/>
                <a:gd name="T79" fmla="*/ 40 h 64"/>
                <a:gd name="T80" fmla="*/ 8 w 122"/>
                <a:gd name="T81" fmla="*/ 34 h 64"/>
                <a:gd name="T82" fmla="*/ 4 w 122"/>
                <a:gd name="T83" fmla="*/ 30 h 64"/>
                <a:gd name="T84" fmla="*/ 2 w 122"/>
                <a:gd name="T85" fmla="*/ 24 h 64"/>
                <a:gd name="T86" fmla="*/ 0 w 122"/>
                <a:gd name="T87" fmla="*/ 14 h 64"/>
                <a:gd name="T88" fmla="*/ 0 w 122"/>
                <a:gd name="T8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 h="64">
                  <a:moveTo>
                    <a:pt x="0" y="0"/>
                  </a:moveTo>
                  <a:lnTo>
                    <a:pt x="0" y="0"/>
                  </a:lnTo>
                  <a:lnTo>
                    <a:pt x="2" y="0"/>
                  </a:lnTo>
                  <a:lnTo>
                    <a:pt x="6" y="0"/>
                  </a:lnTo>
                  <a:lnTo>
                    <a:pt x="10" y="0"/>
                  </a:lnTo>
                  <a:lnTo>
                    <a:pt x="12" y="0"/>
                  </a:lnTo>
                  <a:lnTo>
                    <a:pt x="14" y="0"/>
                  </a:lnTo>
                  <a:lnTo>
                    <a:pt x="16" y="0"/>
                  </a:lnTo>
                  <a:lnTo>
                    <a:pt x="16" y="2"/>
                  </a:lnTo>
                  <a:lnTo>
                    <a:pt x="16" y="2"/>
                  </a:lnTo>
                  <a:lnTo>
                    <a:pt x="18" y="2"/>
                  </a:lnTo>
                  <a:lnTo>
                    <a:pt x="20" y="4"/>
                  </a:lnTo>
                  <a:lnTo>
                    <a:pt x="20" y="6"/>
                  </a:lnTo>
                  <a:lnTo>
                    <a:pt x="22" y="6"/>
                  </a:lnTo>
                  <a:lnTo>
                    <a:pt x="26" y="10"/>
                  </a:lnTo>
                  <a:lnTo>
                    <a:pt x="28" y="12"/>
                  </a:lnTo>
                  <a:lnTo>
                    <a:pt x="28" y="14"/>
                  </a:lnTo>
                  <a:lnTo>
                    <a:pt x="32" y="16"/>
                  </a:lnTo>
                  <a:lnTo>
                    <a:pt x="34" y="16"/>
                  </a:lnTo>
                  <a:lnTo>
                    <a:pt x="36" y="18"/>
                  </a:lnTo>
                  <a:lnTo>
                    <a:pt x="38" y="20"/>
                  </a:lnTo>
                  <a:lnTo>
                    <a:pt x="40" y="20"/>
                  </a:lnTo>
                  <a:lnTo>
                    <a:pt x="42" y="20"/>
                  </a:lnTo>
                  <a:lnTo>
                    <a:pt x="42" y="20"/>
                  </a:lnTo>
                  <a:lnTo>
                    <a:pt x="44" y="20"/>
                  </a:lnTo>
                  <a:lnTo>
                    <a:pt x="44" y="20"/>
                  </a:lnTo>
                  <a:lnTo>
                    <a:pt x="44" y="20"/>
                  </a:lnTo>
                  <a:lnTo>
                    <a:pt x="44" y="20"/>
                  </a:lnTo>
                  <a:lnTo>
                    <a:pt x="46" y="20"/>
                  </a:lnTo>
                  <a:lnTo>
                    <a:pt x="46" y="18"/>
                  </a:lnTo>
                  <a:lnTo>
                    <a:pt x="46" y="16"/>
                  </a:lnTo>
                  <a:lnTo>
                    <a:pt x="46" y="14"/>
                  </a:lnTo>
                  <a:lnTo>
                    <a:pt x="46" y="14"/>
                  </a:lnTo>
                  <a:lnTo>
                    <a:pt x="48" y="12"/>
                  </a:lnTo>
                  <a:lnTo>
                    <a:pt x="48" y="10"/>
                  </a:lnTo>
                  <a:lnTo>
                    <a:pt x="48" y="10"/>
                  </a:lnTo>
                  <a:lnTo>
                    <a:pt x="48" y="10"/>
                  </a:lnTo>
                  <a:lnTo>
                    <a:pt x="48" y="10"/>
                  </a:lnTo>
                  <a:lnTo>
                    <a:pt x="50" y="10"/>
                  </a:lnTo>
                  <a:lnTo>
                    <a:pt x="50" y="12"/>
                  </a:lnTo>
                  <a:lnTo>
                    <a:pt x="50" y="12"/>
                  </a:lnTo>
                  <a:lnTo>
                    <a:pt x="50" y="12"/>
                  </a:lnTo>
                  <a:lnTo>
                    <a:pt x="50" y="14"/>
                  </a:lnTo>
                  <a:lnTo>
                    <a:pt x="50" y="14"/>
                  </a:lnTo>
                  <a:lnTo>
                    <a:pt x="50" y="18"/>
                  </a:lnTo>
                  <a:lnTo>
                    <a:pt x="50" y="20"/>
                  </a:lnTo>
                  <a:lnTo>
                    <a:pt x="50" y="22"/>
                  </a:lnTo>
                  <a:lnTo>
                    <a:pt x="50" y="24"/>
                  </a:lnTo>
                  <a:lnTo>
                    <a:pt x="50" y="24"/>
                  </a:lnTo>
                  <a:lnTo>
                    <a:pt x="50" y="26"/>
                  </a:lnTo>
                  <a:lnTo>
                    <a:pt x="50" y="26"/>
                  </a:lnTo>
                  <a:lnTo>
                    <a:pt x="52" y="28"/>
                  </a:lnTo>
                  <a:lnTo>
                    <a:pt x="52" y="28"/>
                  </a:lnTo>
                  <a:lnTo>
                    <a:pt x="54" y="30"/>
                  </a:lnTo>
                  <a:lnTo>
                    <a:pt x="56" y="30"/>
                  </a:lnTo>
                  <a:lnTo>
                    <a:pt x="58" y="32"/>
                  </a:lnTo>
                  <a:lnTo>
                    <a:pt x="62" y="32"/>
                  </a:lnTo>
                  <a:lnTo>
                    <a:pt x="68" y="38"/>
                  </a:lnTo>
                  <a:lnTo>
                    <a:pt x="72" y="40"/>
                  </a:lnTo>
                  <a:lnTo>
                    <a:pt x="74" y="40"/>
                  </a:lnTo>
                  <a:lnTo>
                    <a:pt x="76" y="40"/>
                  </a:lnTo>
                  <a:lnTo>
                    <a:pt x="78" y="42"/>
                  </a:lnTo>
                  <a:lnTo>
                    <a:pt x="80" y="42"/>
                  </a:lnTo>
                  <a:lnTo>
                    <a:pt x="84" y="42"/>
                  </a:lnTo>
                  <a:lnTo>
                    <a:pt x="88" y="42"/>
                  </a:lnTo>
                  <a:lnTo>
                    <a:pt x="92" y="42"/>
                  </a:lnTo>
                  <a:lnTo>
                    <a:pt x="102" y="42"/>
                  </a:lnTo>
                  <a:lnTo>
                    <a:pt x="106" y="42"/>
                  </a:lnTo>
                  <a:lnTo>
                    <a:pt x="108" y="44"/>
                  </a:lnTo>
                  <a:lnTo>
                    <a:pt x="110" y="44"/>
                  </a:lnTo>
                  <a:lnTo>
                    <a:pt x="112" y="44"/>
                  </a:lnTo>
                  <a:lnTo>
                    <a:pt x="116" y="46"/>
                  </a:lnTo>
                  <a:lnTo>
                    <a:pt x="122" y="48"/>
                  </a:lnTo>
                  <a:lnTo>
                    <a:pt x="122" y="50"/>
                  </a:lnTo>
                  <a:lnTo>
                    <a:pt x="120" y="54"/>
                  </a:lnTo>
                  <a:lnTo>
                    <a:pt x="118" y="58"/>
                  </a:lnTo>
                  <a:lnTo>
                    <a:pt x="118" y="60"/>
                  </a:lnTo>
                  <a:lnTo>
                    <a:pt x="116" y="62"/>
                  </a:lnTo>
                  <a:lnTo>
                    <a:pt x="116" y="62"/>
                  </a:lnTo>
                  <a:lnTo>
                    <a:pt x="114" y="64"/>
                  </a:lnTo>
                  <a:lnTo>
                    <a:pt x="114" y="64"/>
                  </a:lnTo>
                  <a:lnTo>
                    <a:pt x="114" y="64"/>
                  </a:lnTo>
                  <a:lnTo>
                    <a:pt x="112" y="64"/>
                  </a:lnTo>
                  <a:lnTo>
                    <a:pt x="110" y="64"/>
                  </a:lnTo>
                  <a:lnTo>
                    <a:pt x="108" y="64"/>
                  </a:lnTo>
                  <a:lnTo>
                    <a:pt x="104" y="64"/>
                  </a:lnTo>
                  <a:lnTo>
                    <a:pt x="102" y="64"/>
                  </a:lnTo>
                  <a:lnTo>
                    <a:pt x="100" y="64"/>
                  </a:lnTo>
                  <a:lnTo>
                    <a:pt x="100" y="64"/>
                  </a:lnTo>
                  <a:lnTo>
                    <a:pt x="98" y="64"/>
                  </a:lnTo>
                  <a:lnTo>
                    <a:pt x="92" y="64"/>
                  </a:lnTo>
                  <a:lnTo>
                    <a:pt x="90" y="64"/>
                  </a:lnTo>
                  <a:lnTo>
                    <a:pt x="88" y="64"/>
                  </a:lnTo>
                  <a:lnTo>
                    <a:pt x="86" y="64"/>
                  </a:lnTo>
                  <a:lnTo>
                    <a:pt x="84" y="64"/>
                  </a:lnTo>
                  <a:lnTo>
                    <a:pt x="82" y="64"/>
                  </a:lnTo>
                  <a:lnTo>
                    <a:pt x="82" y="64"/>
                  </a:lnTo>
                  <a:lnTo>
                    <a:pt x="80" y="62"/>
                  </a:lnTo>
                  <a:lnTo>
                    <a:pt x="78" y="60"/>
                  </a:lnTo>
                  <a:lnTo>
                    <a:pt x="74" y="58"/>
                  </a:lnTo>
                  <a:lnTo>
                    <a:pt x="74" y="58"/>
                  </a:lnTo>
                  <a:lnTo>
                    <a:pt x="72" y="56"/>
                  </a:lnTo>
                  <a:lnTo>
                    <a:pt x="70" y="56"/>
                  </a:lnTo>
                  <a:lnTo>
                    <a:pt x="68" y="56"/>
                  </a:lnTo>
                  <a:lnTo>
                    <a:pt x="62" y="54"/>
                  </a:lnTo>
                  <a:lnTo>
                    <a:pt x="58" y="54"/>
                  </a:lnTo>
                  <a:lnTo>
                    <a:pt x="56" y="54"/>
                  </a:lnTo>
                  <a:lnTo>
                    <a:pt x="54" y="54"/>
                  </a:lnTo>
                  <a:lnTo>
                    <a:pt x="52" y="52"/>
                  </a:lnTo>
                  <a:lnTo>
                    <a:pt x="48" y="52"/>
                  </a:lnTo>
                  <a:lnTo>
                    <a:pt x="42" y="48"/>
                  </a:lnTo>
                  <a:lnTo>
                    <a:pt x="36" y="46"/>
                  </a:lnTo>
                  <a:lnTo>
                    <a:pt x="32" y="44"/>
                  </a:lnTo>
                  <a:lnTo>
                    <a:pt x="30" y="44"/>
                  </a:lnTo>
                  <a:lnTo>
                    <a:pt x="28" y="44"/>
                  </a:lnTo>
                  <a:lnTo>
                    <a:pt x="22" y="42"/>
                  </a:lnTo>
                  <a:lnTo>
                    <a:pt x="20" y="42"/>
                  </a:lnTo>
                  <a:lnTo>
                    <a:pt x="18" y="42"/>
                  </a:lnTo>
                  <a:lnTo>
                    <a:pt x="16" y="40"/>
                  </a:lnTo>
                  <a:lnTo>
                    <a:pt x="14" y="40"/>
                  </a:lnTo>
                  <a:lnTo>
                    <a:pt x="12" y="38"/>
                  </a:lnTo>
                  <a:lnTo>
                    <a:pt x="10" y="36"/>
                  </a:lnTo>
                  <a:lnTo>
                    <a:pt x="8" y="34"/>
                  </a:lnTo>
                  <a:lnTo>
                    <a:pt x="6" y="32"/>
                  </a:lnTo>
                  <a:lnTo>
                    <a:pt x="6" y="30"/>
                  </a:lnTo>
                  <a:lnTo>
                    <a:pt x="4" y="30"/>
                  </a:lnTo>
                  <a:lnTo>
                    <a:pt x="2" y="28"/>
                  </a:lnTo>
                  <a:lnTo>
                    <a:pt x="2" y="26"/>
                  </a:lnTo>
                  <a:lnTo>
                    <a:pt x="2" y="24"/>
                  </a:lnTo>
                  <a:lnTo>
                    <a:pt x="2" y="22"/>
                  </a:lnTo>
                  <a:lnTo>
                    <a:pt x="0" y="18"/>
                  </a:lnTo>
                  <a:lnTo>
                    <a:pt x="0" y="14"/>
                  </a:lnTo>
                  <a:lnTo>
                    <a:pt x="0" y="10"/>
                  </a:lnTo>
                  <a:lnTo>
                    <a:pt x="0" y="4"/>
                  </a:lnTo>
                  <a:lnTo>
                    <a:pt x="0" y="0"/>
                  </a:lnTo>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74" name="Freeform 30">
              <a:extLst>
                <a:ext uri="{FF2B5EF4-FFF2-40B4-BE49-F238E27FC236}">
                  <a16:creationId xmlns:a16="http://schemas.microsoft.com/office/drawing/2014/main" id="{3A2C9CE8-BAD4-EBEF-F16D-7ABC6E6538BA}"/>
                </a:ext>
              </a:extLst>
            </p:cNvPr>
            <p:cNvSpPr>
              <a:spLocks/>
            </p:cNvSpPr>
            <p:nvPr/>
          </p:nvSpPr>
          <p:spPr bwMode="auto">
            <a:xfrm>
              <a:off x="5239484" y="6991346"/>
              <a:ext cx="174664" cy="90852"/>
            </a:xfrm>
            <a:custGeom>
              <a:avLst/>
              <a:gdLst>
                <a:gd name="T0" fmla="*/ 2 w 122"/>
                <a:gd name="T1" fmla="*/ 0 h 64"/>
                <a:gd name="T2" fmla="*/ 12 w 122"/>
                <a:gd name="T3" fmla="*/ 0 h 64"/>
                <a:gd name="T4" fmla="*/ 16 w 122"/>
                <a:gd name="T5" fmla="*/ 2 h 64"/>
                <a:gd name="T6" fmla="*/ 20 w 122"/>
                <a:gd name="T7" fmla="*/ 4 h 64"/>
                <a:gd name="T8" fmla="*/ 26 w 122"/>
                <a:gd name="T9" fmla="*/ 10 h 64"/>
                <a:gd name="T10" fmla="*/ 32 w 122"/>
                <a:gd name="T11" fmla="*/ 16 h 64"/>
                <a:gd name="T12" fmla="*/ 38 w 122"/>
                <a:gd name="T13" fmla="*/ 20 h 64"/>
                <a:gd name="T14" fmla="*/ 42 w 122"/>
                <a:gd name="T15" fmla="*/ 20 h 64"/>
                <a:gd name="T16" fmla="*/ 44 w 122"/>
                <a:gd name="T17" fmla="*/ 20 h 64"/>
                <a:gd name="T18" fmla="*/ 46 w 122"/>
                <a:gd name="T19" fmla="*/ 18 h 64"/>
                <a:gd name="T20" fmla="*/ 46 w 122"/>
                <a:gd name="T21" fmla="*/ 14 h 64"/>
                <a:gd name="T22" fmla="*/ 48 w 122"/>
                <a:gd name="T23" fmla="*/ 10 h 64"/>
                <a:gd name="T24" fmla="*/ 50 w 122"/>
                <a:gd name="T25" fmla="*/ 10 h 64"/>
                <a:gd name="T26" fmla="*/ 50 w 122"/>
                <a:gd name="T27" fmla="*/ 12 h 64"/>
                <a:gd name="T28" fmla="*/ 50 w 122"/>
                <a:gd name="T29" fmla="*/ 18 h 64"/>
                <a:gd name="T30" fmla="*/ 50 w 122"/>
                <a:gd name="T31" fmla="*/ 24 h 64"/>
                <a:gd name="T32" fmla="*/ 50 w 122"/>
                <a:gd name="T33" fmla="*/ 26 h 64"/>
                <a:gd name="T34" fmla="*/ 54 w 122"/>
                <a:gd name="T35" fmla="*/ 30 h 64"/>
                <a:gd name="T36" fmla="*/ 62 w 122"/>
                <a:gd name="T37" fmla="*/ 32 h 64"/>
                <a:gd name="T38" fmla="*/ 74 w 122"/>
                <a:gd name="T39" fmla="*/ 40 h 64"/>
                <a:gd name="T40" fmla="*/ 80 w 122"/>
                <a:gd name="T41" fmla="*/ 42 h 64"/>
                <a:gd name="T42" fmla="*/ 92 w 122"/>
                <a:gd name="T43" fmla="*/ 42 h 64"/>
                <a:gd name="T44" fmla="*/ 108 w 122"/>
                <a:gd name="T45" fmla="*/ 44 h 64"/>
                <a:gd name="T46" fmla="*/ 116 w 122"/>
                <a:gd name="T47" fmla="*/ 46 h 64"/>
                <a:gd name="T48" fmla="*/ 120 w 122"/>
                <a:gd name="T49" fmla="*/ 54 h 64"/>
                <a:gd name="T50" fmla="*/ 116 w 122"/>
                <a:gd name="T51" fmla="*/ 62 h 64"/>
                <a:gd name="T52" fmla="*/ 114 w 122"/>
                <a:gd name="T53" fmla="*/ 64 h 64"/>
                <a:gd name="T54" fmla="*/ 110 w 122"/>
                <a:gd name="T55" fmla="*/ 64 h 64"/>
                <a:gd name="T56" fmla="*/ 102 w 122"/>
                <a:gd name="T57" fmla="*/ 64 h 64"/>
                <a:gd name="T58" fmla="*/ 98 w 122"/>
                <a:gd name="T59" fmla="*/ 64 h 64"/>
                <a:gd name="T60" fmla="*/ 88 w 122"/>
                <a:gd name="T61" fmla="*/ 64 h 64"/>
                <a:gd name="T62" fmla="*/ 82 w 122"/>
                <a:gd name="T63" fmla="*/ 64 h 64"/>
                <a:gd name="T64" fmla="*/ 78 w 122"/>
                <a:gd name="T65" fmla="*/ 60 h 64"/>
                <a:gd name="T66" fmla="*/ 72 w 122"/>
                <a:gd name="T67" fmla="*/ 56 h 64"/>
                <a:gd name="T68" fmla="*/ 62 w 122"/>
                <a:gd name="T69" fmla="*/ 54 h 64"/>
                <a:gd name="T70" fmla="*/ 54 w 122"/>
                <a:gd name="T71" fmla="*/ 54 h 64"/>
                <a:gd name="T72" fmla="*/ 42 w 122"/>
                <a:gd name="T73" fmla="*/ 48 h 64"/>
                <a:gd name="T74" fmla="*/ 30 w 122"/>
                <a:gd name="T75" fmla="*/ 44 h 64"/>
                <a:gd name="T76" fmla="*/ 20 w 122"/>
                <a:gd name="T77" fmla="*/ 42 h 64"/>
                <a:gd name="T78" fmla="*/ 14 w 122"/>
                <a:gd name="T79" fmla="*/ 40 h 64"/>
                <a:gd name="T80" fmla="*/ 8 w 122"/>
                <a:gd name="T81" fmla="*/ 34 h 64"/>
                <a:gd name="T82" fmla="*/ 4 w 122"/>
                <a:gd name="T83" fmla="*/ 30 h 64"/>
                <a:gd name="T84" fmla="*/ 2 w 122"/>
                <a:gd name="T85" fmla="*/ 24 h 64"/>
                <a:gd name="T86" fmla="*/ 0 w 122"/>
                <a:gd name="T87" fmla="*/ 14 h 64"/>
                <a:gd name="T88" fmla="*/ 0 w 122"/>
                <a:gd name="T8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 h="64">
                  <a:moveTo>
                    <a:pt x="0" y="0"/>
                  </a:moveTo>
                  <a:lnTo>
                    <a:pt x="0" y="0"/>
                  </a:lnTo>
                  <a:lnTo>
                    <a:pt x="2" y="0"/>
                  </a:lnTo>
                  <a:lnTo>
                    <a:pt x="6" y="0"/>
                  </a:lnTo>
                  <a:lnTo>
                    <a:pt x="10" y="0"/>
                  </a:lnTo>
                  <a:lnTo>
                    <a:pt x="12" y="0"/>
                  </a:lnTo>
                  <a:lnTo>
                    <a:pt x="14" y="0"/>
                  </a:lnTo>
                  <a:lnTo>
                    <a:pt x="16" y="0"/>
                  </a:lnTo>
                  <a:lnTo>
                    <a:pt x="16" y="2"/>
                  </a:lnTo>
                  <a:lnTo>
                    <a:pt x="16" y="2"/>
                  </a:lnTo>
                  <a:lnTo>
                    <a:pt x="18" y="2"/>
                  </a:lnTo>
                  <a:lnTo>
                    <a:pt x="20" y="4"/>
                  </a:lnTo>
                  <a:lnTo>
                    <a:pt x="20" y="6"/>
                  </a:lnTo>
                  <a:lnTo>
                    <a:pt x="22" y="6"/>
                  </a:lnTo>
                  <a:lnTo>
                    <a:pt x="26" y="10"/>
                  </a:lnTo>
                  <a:lnTo>
                    <a:pt x="28" y="12"/>
                  </a:lnTo>
                  <a:lnTo>
                    <a:pt x="28" y="14"/>
                  </a:lnTo>
                  <a:lnTo>
                    <a:pt x="32" y="16"/>
                  </a:lnTo>
                  <a:lnTo>
                    <a:pt x="34" y="16"/>
                  </a:lnTo>
                  <a:lnTo>
                    <a:pt x="36" y="18"/>
                  </a:lnTo>
                  <a:lnTo>
                    <a:pt x="38" y="20"/>
                  </a:lnTo>
                  <a:lnTo>
                    <a:pt x="40" y="20"/>
                  </a:lnTo>
                  <a:lnTo>
                    <a:pt x="42" y="20"/>
                  </a:lnTo>
                  <a:lnTo>
                    <a:pt x="42" y="20"/>
                  </a:lnTo>
                  <a:lnTo>
                    <a:pt x="44" y="20"/>
                  </a:lnTo>
                  <a:lnTo>
                    <a:pt x="44" y="20"/>
                  </a:lnTo>
                  <a:lnTo>
                    <a:pt x="44" y="20"/>
                  </a:lnTo>
                  <a:lnTo>
                    <a:pt x="44" y="20"/>
                  </a:lnTo>
                  <a:lnTo>
                    <a:pt x="46" y="20"/>
                  </a:lnTo>
                  <a:lnTo>
                    <a:pt x="46" y="18"/>
                  </a:lnTo>
                  <a:lnTo>
                    <a:pt x="46" y="16"/>
                  </a:lnTo>
                  <a:lnTo>
                    <a:pt x="46" y="14"/>
                  </a:lnTo>
                  <a:lnTo>
                    <a:pt x="46" y="14"/>
                  </a:lnTo>
                  <a:lnTo>
                    <a:pt x="48" y="12"/>
                  </a:lnTo>
                  <a:lnTo>
                    <a:pt x="48" y="10"/>
                  </a:lnTo>
                  <a:lnTo>
                    <a:pt x="48" y="10"/>
                  </a:lnTo>
                  <a:lnTo>
                    <a:pt x="48" y="10"/>
                  </a:lnTo>
                  <a:lnTo>
                    <a:pt x="48" y="10"/>
                  </a:lnTo>
                  <a:lnTo>
                    <a:pt x="50" y="10"/>
                  </a:lnTo>
                  <a:lnTo>
                    <a:pt x="50" y="12"/>
                  </a:lnTo>
                  <a:lnTo>
                    <a:pt x="50" y="12"/>
                  </a:lnTo>
                  <a:lnTo>
                    <a:pt x="50" y="12"/>
                  </a:lnTo>
                  <a:lnTo>
                    <a:pt x="50" y="14"/>
                  </a:lnTo>
                  <a:lnTo>
                    <a:pt x="50" y="14"/>
                  </a:lnTo>
                  <a:lnTo>
                    <a:pt x="50" y="18"/>
                  </a:lnTo>
                  <a:lnTo>
                    <a:pt x="50" y="20"/>
                  </a:lnTo>
                  <a:lnTo>
                    <a:pt x="50" y="22"/>
                  </a:lnTo>
                  <a:lnTo>
                    <a:pt x="50" y="24"/>
                  </a:lnTo>
                  <a:lnTo>
                    <a:pt x="50" y="24"/>
                  </a:lnTo>
                  <a:lnTo>
                    <a:pt x="50" y="26"/>
                  </a:lnTo>
                  <a:lnTo>
                    <a:pt x="50" y="26"/>
                  </a:lnTo>
                  <a:lnTo>
                    <a:pt x="52" y="28"/>
                  </a:lnTo>
                  <a:lnTo>
                    <a:pt x="52" y="28"/>
                  </a:lnTo>
                  <a:lnTo>
                    <a:pt x="54" y="30"/>
                  </a:lnTo>
                  <a:lnTo>
                    <a:pt x="56" y="30"/>
                  </a:lnTo>
                  <a:lnTo>
                    <a:pt x="58" y="32"/>
                  </a:lnTo>
                  <a:lnTo>
                    <a:pt x="62" y="32"/>
                  </a:lnTo>
                  <a:lnTo>
                    <a:pt x="68" y="38"/>
                  </a:lnTo>
                  <a:lnTo>
                    <a:pt x="72" y="40"/>
                  </a:lnTo>
                  <a:lnTo>
                    <a:pt x="74" y="40"/>
                  </a:lnTo>
                  <a:lnTo>
                    <a:pt x="76" y="40"/>
                  </a:lnTo>
                  <a:lnTo>
                    <a:pt x="78" y="42"/>
                  </a:lnTo>
                  <a:lnTo>
                    <a:pt x="80" y="42"/>
                  </a:lnTo>
                  <a:lnTo>
                    <a:pt x="84" y="42"/>
                  </a:lnTo>
                  <a:lnTo>
                    <a:pt x="88" y="42"/>
                  </a:lnTo>
                  <a:lnTo>
                    <a:pt x="92" y="42"/>
                  </a:lnTo>
                  <a:lnTo>
                    <a:pt x="102" y="42"/>
                  </a:lnTo>
                  <a:lnTo>
                    <a:pt x="106" y="42"/>
                  </a:lnTo>
                  <a:lnTo>
                    <a:pt x="108" y="44"/>
                  </a:lnTo>
                  <a:lnTo>
                    <a:pt x="110" y="44"/>
                  </a:lnTo>
                  <a:lnTo>
                    <a:pt x="112" y="44"/>
                  </a:lnTo>
                  <a:lnTo>
                    <a:pt x="116" y="46"/>
                  </a:lnTo>
                  <a:lnTo>
                    <a:pt x="122" y="48"/>
                  </a:lnTo>
                  <a:lnTo>
                    <a:pt x="122" y="50"/>
                  </a:lnTo>
                  <a:lnTo>
                    <a:pt x="120" y="54"/>
                  </a:lnTo>
                  <a:lnTo>
                    <a:pt x="118" y="58"/>
                  </a:lnTo>
                  <a:lnTo>
                    <a:pt x="118" y="60"/>
                  </a:lnTo>
                  <a:lnTo>
                    <a:pt x="116" y="62"/>
                  </a:lnTo>
                  <a:lnTo>
                    <a:pt x="116" y="62"/>
                  </a:lnTo>
                  <a:lnTo>
                    <a:pt x="114" y="64"/>
                  </a:lnTo>
                  <a:lnTo>
                    <a:pt x="114" y="64"/>
                  </a:lnTo>
                  <a:lnTo>
                    <a:pt x="114" y="64"/>
                  </a:lnTo>
                  <a:lnTo>
                    <a:pt x="112" y="64"/>
                  </a:lnTo>
                  <a:lnTo>
                    <a:pt x="110" y="64"/>
                  </a:lnTo>
                  <a:lnTo>
                    <a:pt x="108" y="64"/>
                  </a:lnTo>
                  <a:lnTo>
                    <a:pt x="104" y="64"/>
                  </a:lnTo>
                  <a:lnTo>
                    <a:pt x="102" y="64"/>
                  </a:lnTo>
                  <a:lnTo>
                    <a:pt x="100" y="64"/>
                  </a:lnTo>
                  <a:lnTo>
                    <a:pt x="100" y="64"/>
                  </a:lnTo>
                  <a:lnTo>
                    <a:pt x="98" y="64"/>
                  </a:lnTo>
                  <a:lnTo>
                    <a:pt x="92" y="64"/>
                  </a:lnTo>
                  <a:lnTo>
                    <a:pt x="90" y="64"/>
                  </a:lnTo>
                  <a:lnTo>
                    <a:pt x="88" y="64"/>
                  </a:lnTo>
                  <a:lnTo>
                    <a:pt x="86" y="64"/>
                  </a:lnTo>
                  <a:lnTo>
                    <a:pt x="84" y="64"/>
                  </a:lnTo>
                  <a:lnTo>
                    <a:pt x="82" y="64"/>
                  </a:lnTo>
                  <a:lnTo>
                    <a:pt x="82" y="64"/>
                  </a:lnTo>
                  <a:lnTo>
                    <a:pt x="80" y="62"/>
                  </a:lnTo>
                  <a:lnTo>
                    <a:pt x="78" y="60"/>
                  </a:lnTo>
                  <a:lnTo>
                    <a:pt x="74" y="58"/>
                  </a:lnTo>
                  <a:lnTo>
                    <a:pt x="74" y="58"/>
                  </a:lnTo>
                  <a:lnTo>
                    <a:pt x="72" y="56"/>
                  </a:lnTo>
                  <a:lnTo>
                    <a:pt x="70" y="56"/>
                  </a:lnTo>
                  <a:lnTo>
                    <a:pt x="68" y="56"/>
                  </a:lnTo>
                  <a:lnTo>
                    <a:pt x="62" y="54"/>
                  </a:lnTo>
                  <a:lnTo>
                    <a:pt x="58" y="54"/>
                  </a:lnTo>
                  <a:lnTo>
                    <a:pt x="56" y="54"/>
                  </a:lnTo>
                  <a:lnTo>
                    <a:pt x="54" y="54"/>
                  </a:lnTo>
                  <a:lnTo>
                    <a:pt x="52" y="52"/>
                  </a:lnTo>
                  <a:lnTo>
                    <a:pt x="48" y="52"/>
                  </a:lnTo>
                  <a:lnTo>
                    <a:pt x="42" y="48"/>
                  </a:lnTo>
                  <a:lnTo>
                    <a:pt x="36" y="46"/>
                  </a:lnTo>
                  <a:lnTo>
                    <a:pt x="32" y="44"/>
                  </a:lnTo>
                  <a:lnTo>
                    <a:pt x="30" y="44"/>
                  </a:lnTo>
                  <a:lnTo>
                    <a:pt x="28" y="44"/>
                  </a:lnTo>
                  <a:lnTo>
                    <a:pt x="22" y="42"/>
                  </a:lnTo>
                  <a:lnTo>
                    <a:pt x="20" y="42"/>
                  </a:lnTo>
                  <a:lnTo>
                    <a:pt x="18" y="42"/>
                  </a:lnTo>
                  <a:lnTo>
                    <a:pt x="16" y="40"/>
                  </a:lnTo>
                  <a:lnTo>
                    <a:pt x="14" y="40"/>
                  </a:lnTo>
                  <a:lnTo>
                    <a:pt x="12" y="38"/>
                  </a:lnTo>
                  <a:lnTo>
                    <a:pt x="10" y="36"/>
                  </a:lnTo>
                  <a:lnTo>
                    <a:pt x="8" y="34"/>
                  </a:lnTo>
                  <a:lnTo>
                    <a:pt x="6" y="32"/>
                  </a:lnTo>
                  <a:lnTo>
                    <a:pt x="6" y="30"/>
                  </a:lnTo>
                  <a:lnTo>
                    <a:pt x="4" y="30"/>
                  </a:lnTo>
                  <a:lnTo>
                    <a:pt x="2" y="28"/>
                  </a:lnTo>
                  <a:lnTo>
                    <a:pt x="2" y="26"/>
                  </a:lnTo>
                  <a:lnTo>
                    <a:pt x="2" y="24"/>
                  </a:lnTo>
                  <a:lnTo>
                    <a:pt x="2" y="22"/>
                  </a:lnTo>
                  <a:lnTo>
                    <a:pt x="0" y="18"/>
                  </a:lnTo>
                  <a:lnTo>
                    <a:pt x="0" y="14"/>
                  </a:lnTo>
                  <a:lnTo>
                    <a:pt x="0" y="10"/>
                  </a:lnTo>
                  <a:lnTo>
                    <a:pt x="0" y="4"/>
                  </a:lnTo>
                  <a:lnTo>
                    <a:pt x="0" y="0"/>
                  </a:lnTo>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75" name="Freeform 31">
              <a:extLst>
                <a:ext uri="{FF2B5EF4-FFF2-40B4-BE49-F238E27FC236}">
                  <a16:creationId xmlns:a16="http://schemas.microsoft.com/office/drawing/2014/main" id="{CDB93DFF-D247-CC13-370E-E0DD8FAB6C37}"/>
                </a:ext>
              </a:extLst>
            </p:cNvPr>
            <p:cNvSpPr>
              <a:spLocks/>
            </p:cNvSpPr>
            <p:nvPr/>
          </p:nvSpPr>
          <p:spPr bwMode="auto">
            <a:xfrm>
              <a:off x="5620311" y="7209958"/>
              <a:ext cx="166075" cy="283913"/>
            </a:xfrm>
            <a:custGeom>
              <a:avLst/>
              <a:gdLst>
                <a:gd name="T0" fmla="*/ 20 w 116"/>
                <a:gd name="T1" fmla="*/ 172 h 200"/>
                <a:gd name="T2" fmla="*/ 26 w 116"/>
                <a:gd name="T3" fmla="*/ 162 h 200"/>
                <a:gd name="T4" fmla="*/ 30 w 116"/>
                <a:gd name="T5" fmla="*/ 152 h 200"/>
                <a:gd name="T6" fmla="*/ 30 w 116"/>
                <a:gd name="T7" fmla="*/ 148 h 200"/>
                <a:gd name="T8" fmla="*/ 28 w 116"/>
                <a:gd name="T9" fmla="*/ 144 h 200"/>
                <a:gd name="T10" fmla="*/ 20 w 116"/>
                <a:gd name="T11" fmla="*/ 138 h 200"/>
                <a:gd name="T12" fmla="*/ 16 w 116"/>
                <a:gd name="T13" fmla="*/ 132 h 200"/>
                <a:gd name="T14" fmla="*/ 14 w 116"/>
                <a:gd name="T15" fmla="*/ 118 h 200"/>
                <a:gd name="T16" fmla="*/ 12 w 116"/>
                <a:gd name="T17" fmla="*/ 104 h 200"/>
                <a:gd name="T18" fmla="*/ 14 w 116"/>
                <a:gd name="T19" fmla="*/ 88 h 200"/>
                <a:gd name="T20" fmla="*/ 16 w 116"/>
                <a:gd name="T21" fmla="*/ 80 h 200"/>
                <a:gd name="T22" fmla="*/ 14 w 116"/>
                <a:gd name="T23" fmla="*/ 76 h 200"/>
                <a:gd name="T24" fmla="*/ 6 w 116"/>
                <a:gd name="T25" fmla="*/ 66 h 200"/>
                <a:gd name="T26" fmla="*/ 0 w 116"/>
                <a:gd name="T27" fmla="*/ 56 h 200"/>
                <a:gd name="T28" fmla="*/ 0 w 116"/>
                <a:gd name="T29" fmla="*/ 44 h 200"/>
                <a:gd name="T30" fmla="*/ 0 w 116"/>
                <a:gd name="T31" fmla="*/ 32 h 200"/>
                <a:gd name="T32" fmla="*/ 2 w 116"/>
                <a:gd name="T33" fmla="*/ 28 h 200"/>
                <a:gd name="T34" fmla="*/ 6 w 116"/>
                <a:gd name="T35" fmla="*/ 24 h 200"/>
                <a:gd name="T36" fmla="*/ 16 w 116"/>
                <a:gd name="T37" fmla="*/ 22 h 200"/>
                <a:gd name="T38" fmla="*/ 24 w 116"/>
                <a:gd name="T39" fmla="*/ 14 h 200"/>
                <a:gd name="T40" fmla="*/ 30 w 116"/>
                <a:gd name="T41" fmla="*/ 6 h 200"/>
                <a:gd name="T42" fmla="*/ 36 w 116"/>
                <a:gd name="T43" fmla="*/ 16 h 200"/>
                <a:gd name="T44" fmla="*/ 38 w 116"/>
                <a:gd name="T45" fmla="*/ 26 h 200"/>
                <a:gd name="T46" fmla="*/ 42 w 116"/>
                <a:gd name="T47" fmla="*/ 30 h 200"/>
                <a:gd name="T48" fmla="*/ 48 w 116"/>
                <a:gd name="T49" fmla="*/ 36 h 200"/>
                <a:gd name="T50" fmla="*/ 56 w 116"/>
                <a:gd name="T51" fmla="*/ 38 h 200"/>
                <a:gd name="T52" fmla="*/ 64 w 116"/>
                <a:gd name="T53" fmla="*/ 50 h 200"/>
                <a:gd name="T54" fmla="*/ 68 w 116"/>
                <a:gd name="T55" fmla="*/ 56 h 200"/>
                <a:gd name="T56" fmla="*/ 72 w 116"/>
                <a:gd name="T57" fmla="*/ 58 h 200"/>
                <a:gd name="T58" fmla="*/ 76 w 116"/>
                <a:gd name="T59" fmla="*/ 54 h 200"/>
                <a:gd name="T60" fmla="*/ 80 w 116"/>
                <a:gd name="T61" fmla="*/ 48 h 200"/>
                <a:gd name="T62" fmla="*/ 84 w 116"/>
                <a:gd name="T63" fmla="*/ 48 h 200"/>
                <a:gd name="T64" fmla="*/ 88 w 116"/>
                <a:gd name="T65" fmla="*/ 50 h 200"/>
                <a:gd name="T66" fmla="*/ 94 w 116"/>
                <a:gd name="T67" fmla="*/ 60 h 200"/>
                <a:gd name="T68" fmla="*/ 100 w 116"/>
                <a:gd name="T69" fmla="*/ 76 h 200"/>
                <a:gd name="T70" fmla="*/ 104 w 116"/>
                <a:gd name="T71" fmla="*/ 88 h 200"/>
                <a:gd name="T72" fmla="*/ 108 w 116"/>
                <a:gd name="T73" fmla="*/ 92 h 200"/>
                <a:gd name="T74" fmla="*/ 114 w 116"/>
                <a:gd name="T75" fmla="*/ 92 h 200"/>
                <a:gd name="T76" fmla="*/ 116 w 116"/>
                <a:gd name="T77" fmla="*/ 96 h 200"/>
                <a:gd name="T78" fmla="*/ 116 w 116"/>
                <a:gd name="T79" fmla="*/ 102 h 200"/>
                <a:gd name="T80" fmla="*/ 114 w 116"/>
                <a:gd name="T81" fmla="*/ 118 h 200"/>
                <a:gd name="T82" fmla="*/ 104 w 116"/>
                <a:gd name="T83" fmla="*/ 120 h 200"/>
                <a:gd name="T84" fmla="*/ 98 w 116"/>
                <a:gd name="T85" fmla="*/ 120 h 200"/>
                <a:gd name="T86" fmla="*/ 92 w 116"/>
                <a:gd name="T87" fmla="*/ 114 h 200"/>
                <a:gd name="T88" fmla="*/ 88 w 116"/>
                <a:gd name="T89" fmla="*/ 112 h 200"/>
                <a:gd name="T90" fmla="*/ 84 w 116"/>
                <a:gd name="T91" fmla="*/ 112 h 200"/>
                <a:gd name="T92" fmla="*/ 78 w 116"/>
                <a:gd name="T93" fmla="*/ 116 h 200"/>
                <a:gd name="T94" fmla="*/ 70 w 116"/>
                <a:gd name="T95" fmla="*/ 126 h 200"/>
                <a:gd name="T96" fmla="*/ 66 w 116"/>
                <a:gd name="T97" fmla="*/ 140 h 200"/>
                <a:gd name="T98" fmla="*/ 58 w 116"/>
                <a:gd name="T99" fmla="*/ 140 h 200"/>
                <a:gd name="T100" fmla="*/ 52 w 116"/>
                <a:gd name="T101" fmla="*/ 140 h 200"/>
                <a:gd name="T102" fmla="*/ 48 w 116"/>
                <a:gd name="T103" fmla="*/ 142 h 200"/>
                <a:gd name="T104" fmla="*/ 44 w 116"/>
                <a:gd name="T105" fmla="*/ 150 h 200"/>
                <a:gd name="T106" fmla="*/ 40 w 116"/>
                <a:gd name="T107" fmla="*/ 164 h 200"/>
                <a:gd name="T108" fmla="*/ 40 w 116"/>
                <a:gd name="T109" fmla="*/ 172 h 200"/>
                <a:gd name="T110" fmla="*/ 46 w 116"/>
                <a:gd name="T111" fmla="*/ 180 h 200"/>
                <a:gd name="T112" fmla="*/ 32 w 116"/>
                <a:gd name="T113" fmla="*/ 196 h 200"/>
                <a:gd name="T114" fmla="*/ 22 w 116"/>
                <a:gd name="T115"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6" h="200">
                  <a:moveTo>
                    <a:pt x="14" y="180"/>
                  </a:moveTo>
                  <a:lnTo>
                    <a:pt x="14" y="180"/>
                  </a:lnTo>
                  <a:lnTo>
                    <a:pt x="16" y="174"/>
                  </a:lnTo>
                  <a:lnTo>
                    <a:pt x="20" y="172"/>
                  </a:lnTo>
                  <a:lnTo>
                    <a:pt x="20" y="168"/>
                  </a:lnTo>
                  <a:lnTo>
                    <a:pt x="22" y="166"/>
                  </a:lnTo>
                  <a:lnTo>
                    <a:pt x="24" y="164"/>
                  </a:lnTo>
                  <a:lnTo>
                    <a:pt x="26" y="162"/>
                  </a:lnTo>
                  <a:lnTo>
                    <a:pt x="28" y="158"/>
                  </a:lnTo>
                  <a:lnTo>
                    <a:pt x="28" y="156"/>
                  </a:lnTo>
                  <a:lnTo>
                    <a:pt x="30" y="154"/>
                  </a:lnTo>
                  <a:lnTo>
                    <a:pt x="30" y="152"/>
                  </a:lnTo>
                  <a:lnTo>
                    <a:pt x="30" y="152"/>
                  </a:lnTo>
                  <a:lnTo>
                    <a:pt x="30" y="150"/>
                  </a:lnTo>
                  <a:lnTo>
                    <a:pt x="30" y="148"/>
                  </a:lnTo>
                  <a:lnTo>
                    <a:pt x="30" y="148"/>
                  </a:lnTo>
                  <a:lnTo>
                    <a:pt x="30" y="146"/>
                  </a:lnTo>
                  <a:lnTo>
                    <a:pt x="30" y="146"/>
                  </a:lnTo>
                  <a:lnTo>
                    <a:pt x="30" y="146"/>
                  </a:lnTo>
                  <a:lnTo>
                    <a:pt x="28" y="144"/>
                  </a:lnTo>
                  <a:lnTo>
                    <a:pt x="26" y="144"/>
                  </a:lnTo>
                  <a:lnTo>
                    <a:pt x="24" y="142"/>
                  </a:lnTo>
                  <a:lnTo>
                    <a:pt x="20" y="138"/>
                  </a:lnTo>
                  <a:lnTo>
                    <a:pt x="20" y="138"/>
                  </a:lnTo>
                  <a:lnTo>
                    <a:pt x="18" y="136"/>
                  </a:lnTo>
                  <a:lnTo>
                    <a:pt x="18" y="136"/>
                  </a:lnTo>
                  <a:lnTo>
                    <a:pt x="18" y="134"/>
                  </a:lnTo>
                  <a:lnTo>
                    <a:pt x="16" y="132"/>
                  </a:lnTo>
                  <a:lnTo>
                    <a:pt x="16" y="130"/>
                  </a:lnTo>
                  <a:lnTo>
                    <a:pt x="14" y="126"/>
                  </a:lnTo>
                  <a:lnTo>
                    <a:pt x="14" y="122"/>
                  </a:lnTo>
                  <a:lnTo>
                    <a:pt x="14" y="118"/>
                  </a:lnTo>
                  <a:lnTo>
                    <a:pt x="12" y="114"/>
                  </a:lnTo>
                  <a:lnTo>
                    <a:pt x="12" y="110"/>
                  </a:lnTo>
                  <a:lnTo>
                    <a:pt x="12" y="108"/>
                  </a:lnTo>
                  <a:lnTo>
                    <a:pt x="12" y="104"/>
                  </a:lnTo>
                  <a:lnTo>
                    <a:pt x="12" y="102"/>
                  </a:lnTo>
                  <a:lnTo>
                    <a:pt x="12" y="98"/>
                  </a:lnTo>
                  <a:lnTo>
                    <a:pt x="14" y="92"/>
                  </a:lnTo>
                  <a:lnTo>
                    <a:pt x="14" y="88"/>
                  </a:lnTo>
                  <a:lnTo>
                    <a:pt x="16" y="86"/>
                  </a:lnTo>
                  <a:lnTo>
                    <a:pt x="16" y="84"/>
                  </a:lnTo>
                  <a:lnTo>
                    <a:pt x="16" y="82"/>
                  </a:lnTo>
                  <a:lnTo>
                    <a:pt x="16" y="80"/>
                  </a:lnTo>
                  <a:lnTo>
                    <a:pt x="16" y="80"/>
                  </a:lnTo>
                  <a:lnTo>
                    <a:pt x="16" y="78"/>
                  </a:lnTo>
                  <a:lnTo>
                    <a:pt x="14" y="78"/>
                  </a:lnTo>
                  <a:lnTo>
                    <a:pt x="14" y="76"/>
                  </a:lnTo>
                  <a:lnTo>
                    <a:pt x="12" y="74"/>
                  </a:lnTo>
                  <a:lnTo>
                    <a:pt x="10" y="72"/>
                  </a:lnTo>
                  <a:lnTo>
                    <a:pt x="6" y="68"/>
                  </a:lnTo>
                  <a:lnTo>
                    <a:pt x="6" y="66"/>
                  </a:lnTo>
                  <a:lnTo>
                    <a:pt x="4" y="64"/>
                  </a:lnTo>
                  <a:lnTo>
                    <a:pt x="4" y="62"/>
                  </a:lnTo>
                  <a:lnTo>
                    <a:pt x="2" y="60"/>
                  </a:lnTo>
                  <a:lnTo>
                    <a:pt x="0" y="56"/>
                  </a:lnTo>
                  <a:lnTo>
                    <a:pt x="0" y="54"/>
                  </a:lnTo>
                  <a:lnTo>
                    <a:pt x="0" y="52"/>
                  </a:lnTo>
                  <a:lnTo>
                    <a:pt x="0" y="48"/>
                  </a:lnTo>
                  <a:lnTo>
                    <a:pt x="0" y="44"/>
                  </a:lnTo>
                  <a:lnTo>
                    <a:pt x="0" y="40"/>
                  </a:lnTo>
                  <a:lnTo>
                    <a:pt x="0" y="36"/>
                  </a:lnTo>
                  <a:lnTo>
                    <a:pt x="0" y="34"/>
                  </a:lnTo>
                  <a:lnTo>
                    <a:pt x="0" y="32"/>
                  </a:lnTo>
                  <a:lnTo>
                    <a:pt x="0" y="32"/>
                  </a:lnTo>
                  <a:lnTo>
                    <a:pt x="0" y="30"/>
                  </a:lnTo>
                  <a:lnTo>
                    <a:pt x="0" y="28"/>
                  </a:lnTo>
                  <a:lnTo>
                    <a:pt x="2" y="28"/>
                  </a:lnTo>
                  <a:lnTo>
                    <a:pt x="2" y="26"/>
                  </a:lnTo>
                  <a:lnTo>
                    <a:pt x="2" y="26"/>
                  </a:lnTo>
                  <a:lnTo>
                    <a:pt x="4" y="26"/>
                  </a:lnTo>
                  <a:lnTo>
                    <a:pt x="6" y="24"/>
                  </a:lnTo>
                  <a:lnTo>
                    <a:pt x="8" y="24"/>
                  </a:lnTo>
                  <a:lnTo>
                    <a:pt x="14" y="22"/>
                  </a:lnTo>
                  <a:lnTo>
                    <a:pt x="16" y="22"/>
                  </a:lnTo>
                  <a:lnTo>
                    <a:pt x="16" y="22"/>
                  </a:lnTo>
                  <a:lnTo>
                    <a:pt x="20" y="20"/>
                  </a:lnTo>
                  <a:lnTo>
                    <a:pt x="22" y="18"/>
                  </a:lnTo>
                  <a:lnTo>
                    <a:pt x="24" y="16"/>
                  </a:lnTo>
                  <a:lnTo>
                    <a:pt x="24" y="14"/>
                  </a:lnTo>
                  <a:lnTo>
                    <a:pt x="26" y="14"/>
                  </a:lnTo>
                  <a:lnTo>
                    <a:pt x="26" y="12"/>
                  </a:lnTo>
                  <a:lnTo>
                    <a:pt x="28" y="10"/>
                  </a:lnTo>
                  <a:lnTo>
                    <a:pt x="30" y="6"/>
                  </a:lnTo>
                  <a:lnTo>
                    <a:pt x="32" y="0"/>
                  </a:lnTo>
                  <a:lnTo>
                    <a:pt x="34" y="6"/>
                  </a:lnTo>
                  <a:lnTo>
                    <a:pt x="34" y="12"/>
                  </a:lnTo>
                  <a:lnTo>
                    <a:pt x="36" y="16"/>
                  </a:lnTo>
                  <a:lnTo>
                    <a:pt x="36" y="20"/>
                  </a:lnTo>
                  <a:lnTo>
                    <a:pt x="36" y="22"/>
                  </a:lnTo>
                  <a:lnTo>
                    <a:pt x="38" y="24"/>
                  </a:lnTo>
                  <a:lnTo>
                    <a:pt x="38" y="26"/>
                  </a:lnTo>
                  <a:lnTo>
                    <a:pt x="38" y="28"/>
                  </a:lnTo>
                  <a:lnTo>
                    <a:pt x="38" y="28"/>
                  </a:lnTo>
                  <a:lnTo>
                    <a:pt x="40" y="30"/>
                  </a:lnTo>
                  <a:lnTo>
                    <a:pt x="42" y="30"/>
                  </a:lnTo>
                  <a:lnTo>
                    <a:pt x="44" y="32"/>
                  </a:lnTo>
                  <a:lnTo>
                    <a:pt x="46" y="34"/>
                  </a:lnTo>
                  <a:lnTo>
                    <a:pt x="48" y="34"/>
                  </a:lnTo>
                  <a:lnTo>
                    <a:pt x="48" y="36"/>
                  </a:lnTo>
                  <a:lnTo>
                    <a:pt x="52" y="36"/>
                  </a:lnTo>
                  <a:lnTo>
                    <a:pt x="54" y="38"/>
                  </a:lnTo>
                  <a:lnTo>
                    <a:pt x="56" y="38"/>
                  </a:lnTo>
                  <a:lnTo>
                    <a:pt x="56" y="38"/>
                  </a:lnTo>
                  <a:lnTo>
                    <a:pt x="58" y="40"/>
                  </a:lnTo>
                  <a:lnTo>
                    <a:pt x="58" y="40"/>
                  </a:lnTo>
                  <a:lnTo>
                    <a:pt x="60" y="44"/>
                  </a:lnTo>
                  <a:lnTo>
                    <a:pt x="64" y="50"/>
                  </a:lnTo>
                  <a:lnTo>
                    <a:pt x="66" y="52"/>
                  </a:lnTo>
                  <a:lnTo>
                    <a:pt x="66" y="54"/>
                  </a:lnTo>
                  <a:lnTo>
                    <a:pt x="68" y="56"/>
                  </a:lnTo>
                  <a:lnTo>
                    <a:pt x="68" y="56"/>
                  </a:lnTo>
                  <a:lnTo>
                    <a:pt x="70" y="56"/>
                  </a:lnTo>
                  <a:lnTo>
                    <a:pt x="70" y="58"/>
                  </a:lnTo>
                  <a:lnTo>
                    <a:pt x="72" y="58"/>
                  </a:lnTo>
                  <a:lnTo>
                    <a:pt x="72" y="58"/>
                  </a:lnTo>
                  <a:lnTo>
                    <a:pt x="72" y="58"/>
                  </a:lnTo>
                  <a:lnTo>
                    <a:pt x="74" y="56"/>
                  </a:lnTo>
                  <a:lnTo>
                    <a:pt x="74" y="56"/>
                  </a:lnTo>
                  <a:lnTo>
                    <a:pt x="76" y="54"/>
                  </a:lnTo>
                  <a:lnTo>
                    <a:pt x="78" y="52"/>
                  </a:lnTo>
                  <a:lnTo>
                    <a:pt x="78" y="50"/>
                  </a:lnTo>
                  <a:lnTo>
                    <a:pt x="80" y="50"/>
                  </a:lnTo>
                  <a:lnTo>
                    <a:pt x="80" y="48"/>
                  </a:lnTo>
                  <a:lnTo>
                    <a:pt x="82" y="48"/>
                  </a:lnTo>
                  <a:lnTo>
                    <a:pt x="82" y="48"/>
                  </a:lnTo>
                  <a:lnTo>
                    <a:pt x="82" y="48"/>
                  </a:lnTo>
                  <a:lnTo>
                    <a:pt x="84" y="48"/>
                  </a:lnTo>
                  <a:lnTo>
                    <a:pt x="84" y="48"/>
                  </a:lnTo>
                  <a:lnTo>
                    <a:pt x="86" y="48"/>
                  </a:lnTo>
                  <a:lnTo>
                    <a:pt x="86" y="50"/>
                  </a:lnTo>
                  <a:lnTo>
                    <a:pt x="88" y="50"/>
                  </a:lnTo>
                  <a:lnTo>
                    <a:pt x="90" y="52"/>
                  </a:lnTo>
                  <a:lnTo>
                    <a:pt x="90" y="54"/>
                  </a:lnTo>
                  <a:lnTo>
                    <a:pt x="92" y="56"/>
                  </a:lnTo>
                  <a:lnTo>
                    <a:pt x="94" y="60"/>
                  </a:lnTo>
                  <a:lnTo>
                    <a:pt x="96" y="62"/>
                  </a:lnTo>
                  <a:lnTo>
                    <a:pt x="96" y="64"/>
                  </a:lnTo>
                  <a:lnTo>
                    <a:pt x="98" y="70"/>
                  </a:lnTo>
                  <a:lnTo>
                    <a:pt x="100" y="76"/>
                  </a:lnTo>
                  <a:lnTo>
                    <a:pt x="102" y="80"/>
                  </a:lnTo>
                  <a:lnTo>
                    <a:pt x="102" y="84"/>
                  </a:lnTo>
                  <a:lnTo>
                    <a:pt x="104" y="86"/>
                  </a:lnTo>
                  <a:lnTo>
                    <a:pt x="104" y="88"/>
                  </a:lnTo>
                  <a:lnTo>
                    <a:pt x="106" y="90"/>
                  </a:lnTo>
                  <a:lnTo>
                    <a:pt x="106" y="92"/>
                  </a:lnTo>
                  <a:lnTo>
                    <a:pt x="108" y="92"/>
                  </a:lnTo>
                  <a:lnTo>
                    <a:pt x="108" y="92"/>
                  </a:lnTo>
                  <a:lnTo>
                    <a:pt x="108" y="92"/>
                  </a:lnTo>
                  <a:lnTo>
                    <a:pt x="110" y="92"/>
                  </a:lnTo>
                  <a:lnTo>
                    <a:pt x="112" y="92"/>
                  </a:lnTo>
                  <a:lnTo>
                    <a:pt x="114" y="92"/>
                  </a:lnTo>
                  <a:lnTo>
                    <a:pt x="114" y="92"/>
                  </a:lnTo>
                  <a:lnTo>
                    <a:pt x="114" y="94"/>
                  </a:lnTo>
                  <a:lnTo>
                    <a:pt x="116" y="94"/>
                  </a:lnTo>
                  <a:lnTo>
                    <a:pt x="116" y="96"/>
                  </a:lnTo>
                  <a:lnTo>
                    <a:pt x="116" y="98"/>
                  </a:lnTo>
                  <a:lnTo>
                    <a:pt x="116" y="98"/>
                  </a:lnTo>
                  <a:lnTo>
                    <a:pt x="116" y="100"/>
                  </a:lnTo>
                  <a:lnTo>
                    <a:pt x="116" y="102"/>
                  </a:lnTo>
                  <a:lnTo>
                    <a:pt x="116" y="106"/>
                  </a:lnTo>
                  <a:lnTo>
                    <a:pt x="116" y="110"/>
                  </a:lnTo>
                  <a:lnTo>
                    <a:pt x="116" y="114"/>
                  </a:lnTo>
                  <a:lnTo>
                    <a:pt x="114" y="118"/>
                  </a:lnTo>
                  <a:lnTo>
                    <a:pt x="112" y="118"/>
                  </a:lnTo>
                  <a:lnTo>
                    <a:pt x="108" y="118"/>
                  </a:lnTo>
                  <a:lnTo>
                    <a:pt x="106" y="120"/>
                  </a:lnTo>
                  <a:lnTo>
                    <a:pt x="104" y="120"/>
                  </a:lnTo>
                  <a:lnTo>
                    <a:pt x="102" y="120"/>
                  </a:lnTo>
                  <a:lnTo>
                    <a:pt x="100" y="120"/>
                  </a:lnTo>
                  <a:lnTo>
                    <a:pt x="100" y="120"/>
                  </a:lnTo>
                  <a:lnTo>
                    <a:pt x="98" y="120"/>
                  </a:lnTo>
                  <a:lnTo>
                    <a:pt x="98" y="120"/>
                  </a:lnTo>
                  <a:lnTo>
                    <a:pt x="96" y="118"/>
                  </a:lnTo>
                  <a:lnTo>
                    <a:pt x="94" y="116"/>
                  </a:lnTo>
                  <a:lnTo>
                    <a:pt x="92" y="114"/>
                  </a:lnTo>
                  <a:lnTo>
                    <a:pt x="90" y="114"/>
                  </a:lnTo>
                  <a:lnTo>
                    <a:pt x="88" y="112"/>
                  </a:lnTo>
                  <a:lnTo>
                    <a:pt x="88" y="112"/>
                  </a:lnTo>
                  <a:lnTo>
                    <a:pt x="88" y="112"/>
                  </a:lnTo>
                  <a:lnTo>
                    <a:pt x="86" y="110"/>
                  </a:lnTo>
                  <a:lnTo>
                    <a:pt x="86" y="110"/>
                  </a:lnTo>
                  <a:lnTo>
                    <a:pt x="84" y="112"/>
                  </a:lnTo>
                  <a:lnTo>
                    <a:pt x="84" y="112"/>
                  </a:lnTo>
                  <a:lnTo>
                    <a:pt x="82" y="112"/>
                  </a:lnTo>
                  <a:lnTo>
                    <a:pt x="82" y="112"/>
                  </a:lnTo>
                  <a:lnTo>
                    <a:pt x="80" y="114"/>
                  </a:lnTo>
                  <a:lnTo>
                    <a:pt x="78" y="116"/>
                  </a:lnTo>
                  <a:lnTo>
                    <a:pt x="76" y="118"/>
                  </a:lnTo>
                  <a:lnTo>
                    <a:pt x="74" y="120"/>
                  </a:lnTo>
                  <a:lnTo>
                    <a:pt x="72" y="124"/>
                  </a:lnTo>
                  <a:lnTo>
                    <a:pt x="70" y="126"/>
                  </a:lnTo>
                  <a:lnTo>
                    <a:pt x="70" y="130"/>
                  </a:lnTo>
                  <a:lnTo>
                    <a:pt x="68" y="132"/>
                  </a:lnTo>
                  <a:lnTo>
                    <a:pt x="68" y="136"/>
                  </a:lnTo>
                  <a:lnTo>
                    <a:pt x="66" y="140"/>
                  </a:lnTo>
                  <a:lnTo>
                    <a:pt x="64" y="142"/>
                  </a:lnTo>
                  <a:lnTo>
                    <a:pt x="64" y="142"/>
                  </a:lnTo>
                  <a:lnTo>
                    <a:pt x="62" y="142"/>
                  </a:lnTo>
                  <a:lnTo>
                    <a:pt x="58" y="140"/>
                  </a:lnTo>
                  <a:lnTo>
                    <a:pt x="56" y="140"/>
                  </a:lnTo>
                  <a:lnTo>
                    <a:pt x="54" y="140"/>
                  </a:lnTo>
                  <a:lnTo>
                    <a:pt x="52" y="140"/>
                  </a:lnTo>
                  <a:lnTo>
                    <a:pt x="52" y="140"/>
                  </a:lnTo>
                  <a:lnTo>
                    <a:pt x="50" y="140"/>
                  </a:lnTo>
                  <a:lnTo>
                    <a:pt x="50" y="140"/>
                  </a:lnTo>
                  <a:lnTo>
                    <a:pt x="48" y="140"/>
                  </a:lnTo>
                  <a:lnTo>
                    <a:pt x="48" y="142"/>
                  </a:lnTo>
                  <a:lnTo>
                    <a:pt x="46" y="144"/>
                  </a:lnTo>
                  <a:lnTo>
                    <a:pt x="46" y="146"/>
                  </a:lnTo>
                  <a:lnTo>
                    <a:pt x="44" y="148"/>
                  </a:lnTo>
                  <a:lnTo>
                    <a:pt x="44" y="150"/>
                  </a:lnTo>
                  <a:lnTo>
                    <a:pt x="42" y="152"/>
                  </a:lnTo>
                  <a:lnTo>
                    <a:pt x="42" y="154"/>
                  </a:lnTo>
                  <a:lnTo>
                    <a:pt x="42" y="158"/>
                  </a:lnTo>
                  <a:lnTo>
                    <a:pt x="40" y="164"/>
                  </a:lnTo>
                  <a:lnTo>
                    <a:pt x="40" y="168"/>
                  </a:lnTo>
                  <a:lnTo>
                    <a:pt x="40" y="170"/>
                  </a:lnTo>
                  <a:lnTo>
                    <a:pt x="40" y="170"/>
                  </a:lnTo>
                  <a:lnTo>
                    <a:pt x="40" y="172"/>
                  </a:lnTo>
                  <a:lnTo>
                    <a:pt x="42" y="172"/>
                  </a:lnTo>
                  <a:lnTo>
                    <a:pt x="42" y="176"/>
                  </a:lnTo>
                  <a:lnTo>
                    <a:pt x="44" y="178"/>
                  </a:lnTo>
                  <a:lnTo>
                    <a:pt x="46" y="180"/>
                  </a:lnTo>
                  <a:lnTo>
                    <a:pt x="48" y="184"/>
                  </a:lnTo>
                  <a:lnTo>
                    <a:pt x="50" y="186"/>
                  </a:lnTo>
                  <a:lnTo>
                    <a:pt x="36" y="200"/>
                  </a:lnTo>
                  <a:lnTo>
                    <a:pt x="32" y="196"/>
                  </a:lnTo>
                  <a:lnTo>
                    <a:pt x="28" y="194"/>
                  </a:lnTo>
                  <a:lnTo>
                    <a:pt x="26" y="192"/>
                  </a:lnTo>
                  <a:lnTo>
                    <a:pt x="24" y="190"/>
                  </a:lnTo>
                  <a:lnTo>
                    <a:pt x="22" y="188"/>
                  </a:lnTo>
                  <a:lnTo>
                    <a:pt x="18" y="184"/>
                  </a:lnTo>
                  <a:lnTo>
                    <a:pt x="14" y="18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76" name="Freeform 32">
              <a:extLst>
                <a:ext uri="{FF2B5EF4-FFF2-40B4-BE49-F238E27FC236}">
                  <a16:creationId xmlns:a16="http://schemas.microsoft.com/office/drawing/2014/main" id="{D662B971-F001-1EDA-28D2-76AE9A049107}"/>
                </a:ext>
              </a:extLst>
            </p:cNvPr>
            <p:cNvSpPr>
              <a:spLocks/>
            </p:cNvSpPr>
            <p:nvPr/>
          </p:nvSpPr>
          <p:spPr bwMode="auto">
            <a:xfrm>
              <a:off x="5620311" y="7209958"/>
              <a:ext cx="166075" cy="283913"/>
            </a:xfrm>
            <a:custGeom>
              <a:avLst/>
              <a:gdLst>
                <a:gd name="T0" fmla="*/ 20 w 116"/>
                <a:gd name="T1" fmla="*/ 172 h 200"/>
                <a:gd name="T2" fmla="*/ 26 w 116"/>
                <a:gd name="T3" fmla="*/ 162 h 200"/>
                <a:gd name="T4" fmla="*/ 30 w 116"/>
                <a:gd name="T5" fmla="*/ 152 h 200"/>
                <a:gd name="T6" fmla="*/ 30 w 116"/>
                <a:gd name="T7" fmla="*/ 148 h 200"/>
                <a:gd name="T8" fmla="*/ 28 w 116"/>
                <a:gd name="T9" fmla="*/ 144 h 200"/>
                <a:gd name="T10" fmla="*/ 20 w 116"/>
                <a:gd name="T11" fmla="*/ 138 h 200"/>
                <a:gd name="T12" fmla="*/ 16 w 116"/>
                <a:gd name="T13" fmla="*/ 132 h 200"/>
                <a:gd name="T14" fmla="*/ 14 w 116"/>
                <a:gd name="T15" fmla="*/ 118 h 200"/>
                <a:gd name="T16" fmla="*/ 12 w 116"/>
                <a:gd name="T17" fmla="*/ 104 h 200"/>
                <a:gd name="T18" fmla="*/ 14 w 116"/>
                <a:gd name="T19" fmla="*/ 88 h 200"/>
                <a:gd name="T20" fmla="*/ 16 w 116"/>
                <a:gd name="T21" fmla="*/ 80 h 200"/>
                <a:gd name="T22" fmla="*/ 14 w 116"/>
                <a:gd name="T23" fmla="*/ 76 h 200"/>
                <a:gd name="T24" fmla="*/ 6 w 116"/>
                <a:gd name="T25" fmla="*/ 66 h 200"/>
                <a:gd name="T26" fmla="*/ 0 w 116"/>
                <a:gd name="T27" fmla="*/ 56 h 200"/>
                <a:gd name="T28" fmla="*/ 0 w 116"/>
                <a:gd name="T29" fmla="*/ 44 h 200"/>
                <a:gd name="T30" fmla="*/ 0 w 116"/>
                <a:gd name="T31" fmla="*/ 32 h 200"/>
                <a:gd name="T32" fmla="*/ 2 w 116"/>
                <a:gd name="T33" fmla="*/ 28 h 200"/>
                <a:gd name="T34" fmla="*/ 6 w 116"/>
                <a:gd name="T35" fmla="*/ 24 h 200"/>
                <a:gd name="T36" fmla="*/ 16 w 116"/>
                <a:gd name="T37" fmla="*/ 22 h 200"/>
                <a:gd name="T38" fmla="*/ 24 w 116"/>
                <a:gd name="T39" fmla="*/ 14 h 200"/>
                <a:gd name="T40" fmla="*/ 30 w 116"/>
                <a:gd name="T41" fmla="*/ 6 h 200"/>
                <a:gd name="T42" fmla="*/ 36 w 116"/>
                <a:gd name="T43" fmla="*/ 16 h 200"/>
                <a:gd name="T44" fmla="*/ 38 w 116"/>
                <a:gd name="T45" fmla="*/ 26 h 200"/>
                <a:gd name="T46" fmla="*/ 42 w 116"/>
                <a:gd name="T47" fmla="*/ 30 h 200"/>
                <a:gd name="T48" fmla="*/ 48 w 116"/>
                <a:gd name="T49" fmla="*/ 36 h 200"/>
                <a:gd name="T50" fmla="*/ 56 w 116"/>
                <a:gd name="T51" fmla="*/ 38 h 200"/>
                <a:gd name="T52" fmla="*/ 64 w 116"/>
                <a:gd name="T53" fmla="*/ 50 h 200"/>
                <a:gd name="T54" fmla="*/ 68 w 116"/>
                <a:gd name="T55" fmla="*/ 56 h 200"/>
                <a:gd name="T56" fmla="*/ 72 w 116"/>
                <a:gd name="T57" fmla="*/ 58 h 200"/>
                <a:gd name="T58" fmla="*/ 76 w 116"/>
                <a:gd name="T59" fmla="*/ 54 h 200"/>
                <a:gd name="T60" fmla="*/ 80 w 116"/>
                <a:gd name="T61" fmla="*/ 48 h 200"/>
                <a:gd name="T62" fmla="*/ 84 w 116"/>
                <a:gd name="T63" fmla="*/ 48 h 200"/>
                <a:gd name="T64" fmla="*/ 88 w 116"/>
                <a:gd name="T65" fmla="*/ 50 h 200"/>
                <a:gd name="T66" fmla="*/ 94 w 116"/>
                <a:gd name="T67" fmla="*/ 60 h 200"/>
                <a:gd name="T68" fmla="*/ 100 w 116"/>
                <a:gd name="T69" fmla="*/ 76 h 200"/>
                <a:gd name="T70" fmla="*/ 104 w 116"/>
                <a:gd name="T71" fmla="*/ 88 h 200"/>
                <a:gd name="T72" fmla="*/ 108 w 116"/>
                <a:gd name="T73" fmla="*/ 92 h 200"/>
                <a:gd name="T74" fmla="*/ 114 w 116"/>
                <a:gd name="T75" fmla="*/ 92 h 200"/>
                <a:gd name="T76" fmla="*/ 116 w 116"/>
                <a:gd name="T77" fmla="*/ 96 h 200"/>
                <a:gd name="T78" fmla="*/ 116 w 116"/>
                <a:gd name="T79" fmla="*/ 102 h 200"/>
                <a:gd name="T80" fmla="*/ 114 w 116"/>
                <a:gd name="T81" fmla="*/ 118 h 200"/>
                <a:gd name="T82" fmla="*/ 104 w 116"/>
                <a:gd name="T83" fmla="*/ 120 h 200"/>
                <a:gd name="T84" fmla="*/ 98 w 116"/>
                <a:gd name="T85" fmla="*/ 120 h 200"/>
                <a:gd name="T86" fmla="*/ 92 w 116"/>
                <a:gd name="T87" fmla="*/ 114 h 200"/>
                <a:gd name="T88" fmla="*/ 88 w 116"/>
                <a:gd name="T89" fmla="*/ 112 h 200"/>
                <a:gd name="T90" fmla="*/ 84 w 116"/>
                <a:gd name="T91" fmla="*/ 112 h 200"/>
                <a:gd name="T92" fmla="*/ 78 w 116"/>
                <a:gd name="T93" fmla="*/ 116 h 200"/>
                <a:gd name="T94" fmla="*/ 70 w 116"/>
                <a:gd name="T95" fmla="*/ 126 h 200"/>
                <a:gd name="T96" fmla="*/ 66 w 116"/>
                <a:gd name="T97" fmla="*/ 140 h 200"/>
                <a:gd name="T98" fmla="*/ 58 w 116"/>
                <a:gd name="T99" fmla="*/ 140 h 200"/>
                <a:gd name="T100" fmla="*/ 52 w 116"/>
                <a:gd name="T101" fmla="*/ 140 h 200"/>
                <a:gd name="T102" fmla="*/ 48 w 116"/>
                <a:gd name="T103" fmla="*/ 142 h 200"/>
                <a:gd name="T104" fmla="*/ 44 w 116"/>
                <a:gd name="T105" fmla="*/ 150 h 200"/>
                <a:gd name="T106" fmla="*/ 40 w 116"/>
                <a:gd name="T107" fmla="*/ 164 h 200"/>
                <a:gd name="T108" fmla="*/ 40 w 116"/>
                <a:gd name="T109" fmla="*/ 172 h 200"/>
                <a:gd name="T110" fmla="*/ 46 w 116"/>
                <a:gd name="T111" fmla="*/ 180 h 200"/>
                <a:gd name="T112" fmla="*/ 32 w 116"/>
                <a:gd name="T113" fmla="*/ 196 h 200"/>
                <a:gd name="T114" fmla="*/ 22 w 116"/>
                <a:gd name="T115"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6" h="200">
                  <a:moveTo>
                    <a:pt x="14" y="180"/>
                  </a:moveTo>
                  <a:lnTo>
                    <a:pt x="14" y="180"/>
                  </a:lnTo>
                  <a:lnTo>
                    <a:pt x="16" y="174"/>
                  </a:lnTo>
                  <a:lnTo>
                    <a:pt x="20" y="172"/>
                  </a:lnTo>
                  <a:lnTo>
                    <a:pt x="20" y="168"/>
                  </a:lnTo>
                  <a:lnTo>
                    <a:pt x="22" y="166"/>
                  </a:lnTo>
                  <a:lnTo>
                    <a:pt x="24" y="164"/>
                  </a:lnTo>
                  <a:lnTo>
                    <a:pt x="26" y="162"/>
                  </a:lnTo>
                  <a:lnTo>
                    <a:pt x="28" y="158"/>
                  </a:lnTo>
                  <a:lnTo>
                    <a:pt x="28" y="156"/>
                  </a:lnTo>
                  <a:lnTo>
                    <a:pt x="30" y="154"/>
                  </a:lnTo>
                  <a:lnTo>
                    <a:pt x="30" y="152"/>
                  </a:lnTo>
                  <a:lnTo>
                    <a:pt x="30" y="152"/>
                  </a:lnTo>
                  <a:lnTo>
                    <a:pt x="30" y="150"/>
                  </a:lnTo>
                  <a:lnTo>
                    <a:pt x="30" y="148"/>
                  </a:lnTo>
                  <a:lnTo>
                    <a:pt x="30" y="148"/>
                  </a:lnTo>
                  <a:lnTo>
                    <a:pt x="30" y="146"/>
                  </a:lnTo>
                  <a:lnTo>
                    <a:pt x="30" y="146"/>
                  </a:lnTo>
                  <a:lnTo>
                    <a:pt x="30" y="146"/>
                  </a:lnTo>
                  <a:lnTo>
                    <a:pt x="28" y="144"/>
                  </a:lnTo>
                  <a:lnTo>
                    <a:pt x="26" y="144"/>
                  </a:lnTo>
                  <a:lnTo>
                    <a:pt x="24" y="142"/>
                  </a:lnTo>
                  <a:lnTo>
                    <a:pt x="20" y="138"/>
                  </a:lnTo>
                  <a:lnTo>
                    <a:pt x="20" y="138"/>
                  </a:lnTo>
                  <a:lnTo>
                    <a:pt x="18" y="136"/>
                  </a:lnTo>
                  <a:lnTo>
                    <a:pt x="18" y="136"/>
                  </a:lnTo>
                  <a:lnTo>
                    <a:pt x="18" y="134"/>
                  </a:lnTo>
                  <a:lnTo>
                    <a:pt x="16" y="132"/>
                  </a:lnTo>
                  <a:lnTo>
                    <a:pt x="16" y="130"/>
                  </a:lnTo>
                  <a:lnTo>
                    <a:pt x="14" y="126"/>
                  </a:lnTo>
                  <a:lnTo>
                    <a:pt x="14" y="122"/>
                  </a:lnTo>
                  <a:lnTo>
                    <a:pt x="14" y="118"/>
                  </a:lnTo>
                  <a:lnTo>
                    <a:pt x="12" y="114"/>
                  </a:lnTo>
                  <a:lnTo>
                    <a:pt x="12" y="110"/>
                  </a:lnTo>
                  <a:lnTo>
                    <a:pt x="12" y="108"/>
                  </a:lnTo>
                  <a:lnTo>
                    <a:pt x="12" y="104"/>
                  </a:lnTo>
                  <a:lnTo>
                    <a:pt x="12" y="102"/>
                  </a:lnTo>
                  <a:lnTo>
                    <a:pt x="12" y="98"/>
                  </a:lnTo>
                  <a:lnTo>
                    <a:pt x="14" y="92"/>
                  </a:lnTo>
                  <a:lnTo>
                    <a:pt x="14" y="88"/>
                  </a:lnTo>
                  <a:lnTo>
                    <a:pt x="16" y="86"/>
                  </a:lnTo>
                  <a:lnTo>
                    <a:pt x="16" y="84"/>
                  </a:lnTo>
                  <a:lnTo>
                    <a:pt x="16" y="82"/>
                  </a:lnTo>
                  <a:lnTo>
                    <a:pt x="16" y="80"/>
                  </a:lnTo>
                  <a:lnTo>
                    <a:pt x="16" y="80"/>
                  </a:lnTo>
                  <a:lnTo>
                    <a:pt x="16" y="78"/>
                  </a:lnTo>
                  <a:lnTo>
                    <a:pt x="14" y="78"/>
                  </a:lnTo>
                  <a:lnTo>
                    <a:pt x="14" y="76"/>
                  </a:lnTo>
                  <a:lnTo>
                    <a:pt x="12" y="74"/>
                  </a:lnTo>
                  <a:lnTo>
                    <a:pt x="10" y="72"/>
                  </a:lnTo>
                  <a:lnTo>
                    <a:pt x="6" y="68"/>
                  </a:lnTo>
                  <a:lnTo>
                    <a:pt x="6" y="66"/>
                  </a:lnTo>
                  <a:lnTo>
                    <a:pt x="4" y="64"/>
                  </a:lnTo>
                  <a:lnTo>
                    <a:pt x="4" y="62"/>
                  </a:lnTo>
                  <a:lnTo>
                    <a:pt x="2" y="60"/>
                  </a:lnTo>
                  <a:lnTo>
                    <a:pt x="0" y="56"/>
                  </a:lnTo>
                  <a:lnTo>
                    <a:pt x="0" y="54"/>
                  </a:lnTo>
                  <a:lnTo>
                    <a:pt x="0" y="52"/>
                  </a:lnTo>
                  <a:lnTo>
                    <a:pt x="0" y="48"/>
                  </a:lnTo>
                  <a:lnTo>
                    <a:pt x="0" y="44"/>
                  </a:lnTo>
                  <a:lnTo>
                    <a:pt x="0" y="40"/>
                  </a:lnTo>
                  <a:lnTo>
                    <a:pt x="0" y="36"/>
                  </a:lnTo>
                  <a:lnTo>
                    <a:pt x="0" y="34"/>
                  </a:lnTo>
                  <a:lnTo>
                    <a:pt x="0" y="32"/>
                  </a:lnTo>
                  <a:lnTo>
                    <a:pt x="0" y="32"/>
                  </a:lnTo>
                  <a:lnTo>
                    <a:pt x="0" y="30"/>
                  </a:lnTo>
                  <a:lnTo>
                    <a:pt x="0" y="28"/>
                  </a:lnTo>
                  <a:lnTo>
                    <a:pt x="2" y="28"/>
                  </a:lnTo>
                  <a:lnTo>
                    <a:pt x="2" y="26"/>
                  </a:lnTo>
                  <a:lnTo>
                    <a:pt x="2" y="26"/>
                  </a:lnTo>
                  <a:lnTo>
                    <a:pt x="4" y="26"/>
                  </a:lnTo>
                  <a:lnTo>
                    <a:pt x="6" y="24"/>
                  </a:lnTo>
                  <a:lnTo>
                    <a:pt x="8" y="24"/>
                  </a:lnTo>
                  <a:lnTo>
                    <a:pt x="14" y="22"/>
                  </a:lnTo>
                  <a:lnTo>
                    <a:pt x="16" y="22"/>
                  </a:lnTo>
                  <a:lnTo>
                    <a:pt x="16" y="22"/>
                  </a:lnTo>
                  <a:lnTo>
                    <a:pt x="20" y="20"/>
                  </a:lnTo>
                  <a:lnTo>
                    <a:pt x="22" y="18"/>
                  </a:lnTo>
                  <a:lnTo>
                    <a:pt x="24" y="16"/>
                  </a:lnTo>
                  <a:lnTo>
                    <a:pt x="24" y="14"/>
                  </a:lnTo>
                  <a:lnTo>
                    <a:pt x="26" y="14"/>
                  </a:lnTo>
                  <a:lnTo>
                    <a:pt x="26" y="12"/>
                  </a:lnTo>
                  <a:lnTo>
                    <a:pt x="28" y="10"/>
                  </a:lnTo>
                  <a:lnTo>
                    <a:pt x="30" y="6"/>
                  </a:lnTo>
                  <a:lnTo>
                    <a:pt x="32" y="0"/>
                  </a:lnTo>
                  <a:lnTo>
                    <a:pt x="34" y="6"/>
                  </a:lnTo>
                  <a:lnTo>
                    <a:pt x="34" y="12"/>
                  </a:lnTo>
                  <a:lnTo>
                    <a:pt x="36" y="16"/>
                  </a:lnTo>
                  <a:lnTo>
                    <a:pt x="36" y="20"/>
                  </a:lnTo>
                  <a:lnTo>
                    <a:pt x="36" y="22"/>
                  </a:lnTo>
                  <a:lnTo>
                    <a:pt x="38" y="24"/>
                  </a:lnTo>
                  <a:lnTo>
                    <a:pt x="38" y="26"/>
                  </a:lnTo>
                  <a:lnTo>
                    <a:pt x="38" y="28"/>
                  </a:lnTo>
                  <a:lnTo>
                    <a:pt x="38" y="28"/>
                  </a:lnTo>
                  <a:lnTo>
                    <a:pt x="40" y="30"/>
                  </a:lnTo>
                  <a:lnTo>
                    <a:pt x="42" y="30"/>
                  </a:lnTo>
                  <a:lnTo>
                    <a:pt x="44" y="32"/>
                  </a:lnTo>
                  <a:lnTo>
                    <a:pt x="46" y="34"/>
                  </a:lnTo>
                  <a:lnTo>
                    <a:pt x="48" y="34"/>
                  </a:lnTo>
                  <a:lnTo>
                    <a:pt x="48" y="36"/>
                  </a:lnTo>
                  <a:lnTo>
                    <a:pt x="52" y="36"/>
                  </a:lnTo>
                  <a:lnTo>
                    <a:pt x="54" y="38"/>
                  </a:lnTo>
                  <a:lnTo>
                    <a:pt x="56" y="38"/>
                  </a:lnTo>
                  <a:lnTo>
                    <a:pt x="56" y="38"/>
                  </a:lnTo>
                  <a:lnTo>
                    <a:pt x="58" y="40"/>
                  </a:lnTo>
                  <a:lnTo>
                    <a:pt x="58" y="40"/>
                  </a:lnTo>
                  <a:lnTo>
                    <a:pt x="60" y="44"/>
                  </a:lnTo>
                  <a:lnTo>
                    <a:pt x="64" y="50"/>
                  </a:lnTo>
                  <a:lnTo>
                    <a:pt x="66" y="52"/>
                  </a:lnTo>
                  <a:lnTo>
                    <a:pt x="66" y="54"/>
                  </a:lnTo>
                  <a:lnTo>
                    <a:pt x="68" y="56"/>
                  </a:lnTo>
                  <a:lnTo>
                    <a:pt x="68" y="56"/>
                  </a:lnTo>
                  <a:lnTo>
                    <a:pt x="70" y="56"/>
                  </a:lnTo>
                  <a:lnTo>
                    <a:pt x="70" y="58"/>
                  </a:lnTo>
                  <a:lnTo>
                    <a:pt x="72" y="58"/>
                  </a:lnTo>
                  <a:lnTo>
                    <a:pt x="72" y="58"/>
                  </a:lnTo>
                  <a:lnTo>
                    <a:pt x="72" y="58"/>
                  </a:lnTo>
                  <a:lnTo>
                    <a:pt x="74" y="56"/>
                  </a:lnTo>
                  <a:lnTo>
                    <a:pt x="74" y="56"/>
                  </a:lnTo>
                  <a:lnTo>
                    <a:pt x="76" y="54"/>
                  </a:lnTo>
                  <a:lnTo>
                    <a:pt x="78" y="52"/>
                  </a:lnTo>
                  <a:lnTo>
                    <a:pt x="78" y="50"/>
                  </a:lnTo>
                  <a:lnTo>
                    <a:pt x="80" y="50"/>
                  </a:lnTo>
                  <a:lnTo>
                    <a:pt x="80" y="48"/>
                  </a:lnTo>
                  <a:lnTo>
                    <a:pt x="82" y="48"/>
                  </a:lnTo>
                  <a:lnTo>
                    <a:pt x="82" y="48"/>
                  </a:lnTo>
                  <a:lnTo>
                    <a:pt x="82" y="48"/>
                  </a:lnTo>
                  <a:lnTo>
                    <a:pt x="84" y="48"/>
                  </a:lnTo>
                  <a:lnTo>
                    <a:pt x="84" y="48"/>
                  </a:lnTo>
                  <a:lnTo>
                    <a:pt x="86" y="48"/>
                  </a:lnTo>
                  <a:lnTo>
                    <a:pt x="86" y="50"/>
                  </a:lnTo>
                  <a:lnTo>
                    <a:pt x="88" y="50"/>
                  </a:lnTo>
                  <a:lnTo>
                    <a:pt x="90" y="52"/>
                  </a:lnTo>
                  <a:lnTo>
                    <a:pt x="90" y="54"/>
                  </a:lnTo>
                  <a:lnTo>
                    <a:pt x="92" y="56"/>
                  </a:lnTo>
                  <a:lnTo>
                    <a:pt x="94" y="60"/>
                  </a:lnTo>
                  <a:lnTo>
                    <a:pt x="96" y="62"/>
                  </a:lnTo>
                  <a:lnTo>
                    <a:pt x="96" y="64"/>
                  </a:lnTo>
                  <a:lnTo>
                    <a:pt x="98" y="70"/>
                  </a:lnTo>
                  <a:lnTo>
                    <a:pt x="100" y="76"/>
                  </a:lnTo>
                  <a:lnTo>
                    <a:pt x="102" y="80"/>
                  </a:lnTo>
                  <a:lnTo>
                    <a:pt x="102" y="84"/>
                  </a:lnTo>
                  <a:lnTo>
                    <a:pt x="104" y="86"/>
                  </a:lnTo>
                  <a:lnTo>
                    <a:pt x="104" y="88"/>
                  </a:lnTo>
                  <a:lnTo>
                    <a:pt x="106" y="90"/>
                  </a:lnTo>
                  <a:lnTo>
                    <a:pt x="106" y="92"/>
                  </a:lnTo>
                  <a:lnTo>
                    <a:pt x="108" y="92"/>
                  </a:lnTo>
                  <a:lnTo>
                    <a:pt x="108" y="92"/>
                  </a:lnTo>
                  <a:lnTo>
                    <a:pt x="108" y="92"/>
                  </a:lnTo>
                  <a:lnTo>
                    <a:pt x="110" y="92"/>
                  </a:lnTo>
                  <a:lnTo>
                    <a:pt x="112" y="92"/>
                  </a:lnTo>
                  <a:lnTo>
                    <a:pt x="114" y="92"/>
                  </a:lnTo>
                  <a:lnTo>
                    <a:pt x="114" y="92"/>
                  </a:lnTo>
                  <a:lnTo>
                    <a:pt x="114" y="94"/>
                  </a:lnTo>
                  <a:lnTo>
                    <a:pt x="116" y="94"/>
                  </a:lnTo>
                  <a:lnTo>
                    <a:pt x="116" y="96"/>
                  </a:lnTo>
                  <a:lnTo>
                    <a:pt x="116" y="98"/>
                  </a:lnTo>
                  <a:lnTo>
                    <a:pt x="116" y="98"/>
                  </a:lnTo>
                  <a:lnTo>
                    <a:pt x="116" y="100"/>
                  </a:lnTo>
                  <a:lnTo>
                    <a:pt x="116" y="102"/>
                  </a:lnTo>
                  <a:lnTo>
                    <a:pt x="116" y="106"/>
                  </a:lnTo>
                  <a:lnTo>
                    <a:pt x="116" y="110"/>
                  </a:lnTo>
                  <a:lnTo>
                    <a:pt x="116" y="114"/>
                  </a:lnTo>
                  <a:lnTo>
                    <a:pt x="114" y="118"/>
                  </a:lnTo>
                  <a:lnTo>
                    <a:pt x="112" y="118"/>
                  </a:lnTo>
                  <a:lnTo>
                    <a:pt x="108" y="118"/>
                  </a:lnTo>
                  <a:lnTo>
                    <a:pt x="106" y="120"/>
                  </a:lnTo>
                  <a:lnTo>
                    <a:pt x="104" y="120"/>
                  </a:lnTo>
                  <a:lnTo>
                    <a:pt x="102" y="120"/>
                  </a:lnTo>
                  <a:lnTo>
                    <a:pt x="100" y="120"/>
                  </a:lnTo>
                  <a:lnTo>
                    <a:pt x="100" y="120"/>
                  </a:lnTo>
                  <a:lnTo>
                    <a:pt x="98" y="120"/>
                  </a:lnTo>
                  <a:lnTo>
                    <a:pt x="98" y="120"/>
                  </a:lnTo>
                  <a:lnTo>
                    <a:pt x="96" y="118"/>
                  </a:lnTo>
                  <a:lnTo>
                    <a:pt x="94" y="116"/>
                  </a:lnTo>
                  <a:lnTo>
                    <a:pt x="92" y="114"/>
                  </a:lnTo>
                  <a:lnTo>
                    <a:pt x="90" y="114"/>
                  </a:lnTo>
                  <a:lnTo>
                    <a:pt x="88" y="112"/>
                  </a:lnTo>
                  <a:lnTo>
                    <a:pt x="88" y="112"/>
                  </a:lnTo>
                  <a:lnTo>
                    <a:pt x="88" y="112"/>
                  </a:lnTo>
                  <a:lnTo>
                    <a:pt x="86" y="110"/>
                  </a:lnTo>
                  <a:lnTo>
                    <a:pt x="86" y="110"/>
                  </a:lnTo>
                  <a:lnTo>
                    <a:pt x="84" y="112"/>
                  </a:lnTo>
                  <a:lnTo>
                    <a:pt x="84" y="112"/>
                  </a:lnTo>
                  <a:lnTo>
                    <a:pt x="82" y="112"/>
                  </a:lnTo>
                  <a:lnTo>
                    <a:pt x="82" y="112"/>
                  </a:lnTo>
                  <a:lnTo>
                    <a:pt x="80" y="114"/>
                  </a:lnTo>
                  <a:lnTo>
                    <a:pt x="78" y="116"/>
                  </a:lnTo>
                  <a:lnTo>
                    <a:pt x="76" y="118"/>
                  </a:lnTo>
                  <a:lnTo>
                    <a:pt x="74" y="120"/>
                  </a:lnTo>
                  <a:lnTo>
                    <a:pt x="72" y="124"/>
                  </a:lnTo>
                  <a:lnTo>
                    <a:pt x="70" y="126"/>
                  </a:lnTo>
                  <a:lnTo>
                    <a:pt x="70" y="130"/>
                  </a:lnTo>
                  <a:lnTo>
                    <a:pt x="68" y="132"/>
                  </a:lnTo>
                  <a:lnTo>
                    <a:pt x="68" y="136"/>
                  </a:lnTo>
                  <a:lnTo>
                    <a:pt x="66" y="140"/>
                  </a:lnTo>
                  <a:lnTo>
                    <a:pt x="64" y="142"/>
                  </a:lnTo>
                  <a:lnTo>
                    <a:pt x="64" y="142"/>
                  </a:lnTo>
                  <a:lnTo>
                    <a:pt x="62" y="142"/>
                  </a:lnTo>
                  <a:lnTo>
                    <a:pt x="58" y="140"/>
                  </a:lnTo>
                  <a:lnTo>
                    <a:pt x="56" y="140"/>
                  </a:lnTo>
                  <a:lnTo>
                    <a:pt x="54" y="140"/>
                  </a:lnTo>
                  <a:lnTo>
                    <a:pt x="52" y="140"/>
                  </a:lnTo>
                  <a:lnTo>
                    <a:pt x="52" y="140"/>
                  </a:lnTo>
                  <a:lnTo>
                    <a:pt x="50" y="140"/>
                  </a:lnTo>
                  <a:lnTo>
                    <a:pt x="50" y="140"/>
                  </a:lnTo>
                  <a:lnTo>
                    <a:pt x="48" y="140"/>
                  </a:lnTo>
                  <a:lnTo>
                    <a:pt x="48" y="142"/>
                  </a:lnTo>
                  <a:lnTo>
                    <a:pt x="46" y="144"/>
                  </a:lnTo>
                  <a:lnTo>
                    <a:pt x="46" y="146"/>
                  </a:lnTo>
                  <a:lnTo>
                    <a:pt x="44" y="148"/>
                  </a:lnTo>
                  <a:lnTo>
                    <a:pt x="44" y="150"/>
                  </a:lnTo>
                  <a:lnTo>
                    <a:pt x="42" y="152"/>
                  </a:lnTo>
                  <a:lnTo>
                    <a:pt x="42" y="154"/>
                  </a:lnTo>
                  <a:lnTo>
                    <a:pt x="42" y="158"/>
                  </a:lnTo>
                  <a:lnTo>
                    <a:pt x="40" y="164"/>
                  </a:lnTo>
                  <a:lnTo>
                    <a:pt x="40" y="168"/>
                  </a:lnTo>
                  <a:lnTo>
                    <a:pt x="40" y="170"/>
                  </a:lnTo>
                  <a:lnTo>
                    <a:pt x="40" y="170"/>
                  </a:lnTo>
                  <a:lnTo>
                    <a:pt x="40" y="172"/>
                  </a:lnTo>
                  <a:lnTo>
                    <a:pt x="42" y="172"/>
                  </a:lnTo>
                  <a:lnTo>
                    <a:pt x="42" y="176"/>
                  </a:lnTo>
                  <a:lnTo>
                    <a:pt x="44" y="178"/>
                  </a:lnTo>
                  <a:lnTo>
                    <a:pt x="46" y="180"/>
                  </a:lnTo>
                  <a:lnTo>
                    <a:pt x="48" y="184"/>
                  </a:lnTo>
                  <a:lnTo>
                    <a:pt x="50" y="186"/>
                  </a:lnTo>
                  <a:lnTo>
                    <a:pt x="36" y="200"/>
                  </a:lnTo>
                  <a:lnTo>
                    <a:pt x="32" y="196"/>
                  </a:lnTo>
                  <a:lnTo>
                    <a:pt x="28" y="194"/>
                  </a:lnTo>
                  <a:lnTo>
                    <a:pt x="26" y="192"/>
                  </a:lnTo>
                  <a:lnTo>
                    <a:pt x="24" y="190"/>
                  </a:lnTo>
                  <a:lnTo>
                    <a:pt x="22" y="188"/>
                  </a:lnTo>
                  <a:lnTo>
                    <a:pt x="18" y="184"/>
                  </a:lnTo>
                  <a:lnTo>
                    <a:pt x="14" y="18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77" name="Freeform 33">
              <a:extLst>
                <a:ext uri="{FF2B5EF4-FFF2-40B4-BE49-F238E27FC236}">
                  <a16:creationId xmlns:a16="http://schemas.microsoft.com/office/drawing/2014/main" id="{A9DA0A56-EFFF-79CB-126B-6CB8867C7487}"/>
                </a:ext>
              </a:extLst>
            </p:cNvPr>
            <p:cNvSpPr>
              <a:spLocks/>
            </p:cNvSpPr>
            <p:nvPr/>
          </p:nvSpPr>
          <p:spPr bwMode="auto">
            <a:xfrm>
              <a:off x="4867248" y="6843710"/>
              <a:ext cx="257702" cy="303786"/>
            </a:xfrm>
            <a:custGeom>
              <a:avLst/>
              <a:gdLst>
                <a:gd name="T0" fmla="*/ 132 w 180"/>
                <a:gd name="T1" fmla="*/ 2 h 214"/>
                <a:gd name="T2" fmla="*/ 124 w 180"/>
                <a:gd name="T3" fmla="*/ 6 h 214"/>
                <a:gd name="T4" fmla="*/ 122 w 180"/>
                <a:gd name="T5" fmla="*/ 24 h 214"/>
                <a:gd name="T6" fmla="*/ 114 w 180"/>
                <a:gd name="T7" fmla="*/ 48 h 214"/>
                <a:gd name="T8" fmla="*/ 108 w 180"/>
                <a:gd name="T9" fmla="*/ 56 h 214"/>
                <a:gd name="T10" fmla="*/ 100 w 180"/>
                <a:gd name="T11" fmla="*/ 62 h 214"/>
                <a:gd name="T12" fmla="*/ 98 w 180"/>
                <a:gd name="T13" fmla="*/ 76 h 214"/>
                <a:gd name="T14" fmla="*/ 94 w 180"/>
                <a:gd name="T15" fmla="*/ 80 h 214"/>
                <a:gd name="T16" fmla="*/ 84 w 180"/>
                <a:gd name="T17" fmla="*/ 80 h 214"/>
                <a:gd name="T18" fmla="*/ 66 w 180"/>
                <a:gd name="T19" fmla="*/ 90 h 214"/>
                <a:gd name="T20" fmla="*/ 54 w 180"/>
                <a:gd name="T21" fmla="*/ 100 h 214"/>
                <a:gd name="T22" fmla="*/ 50 w 180"/>
                <a:gd name="T23" fmla="*/ 112 h 214"/>
                <a:gd name="T24" fmla="*/ 46 w 180"/>
                <a:gd name="T25" fmla="*/ 116 h 214"/>
                <a:gd name="T26" fmla="*/ 22 w 180"/>
                <a:gd name="T27" fmla="*/ 116 h 214"/>
                <a:gd name="T28" fmla="*/ 8 w 180"/>
                <a:gd name="T29" fmla="*/ 118 h 214"/>
                <a:gd name="T30" fmla="*/ 4 w 180"/>
                <a:gd name="T31" fmla="*/ 124 h 214"/>
                <a:gd name="T32" fmla="*/ 2 w 180"/>
                <a:gd name="T33" fmla="*/ 140 h 214"/>
                <a:gd name="T34" fmla="*/ 6 w 180"/>
                <a:gd name="T35" fmla="*/ 146 h 214"/>
                <a:gd name="T36" fmla="*/ 14 w 180"/>
                <a:gd name="T37" fmla="*/ 148 h 214"/>
                <a:gd name="T38" fmla="*/ 18 w 180"/>
                <a:gd name="T39" fmla="*/ 150 h 214"/>
                <a:gd name="T40" fmla="*/ 22 w 180"/>
                <a:gd name="T41" fmla="*/ 158 h 214"/>
                <a:gd name="T42" fmla="*/ 16 w 180"/>
                <a:gd name="T43" fmla="*/ 166 h 214"/>
                <a:gd name="T44" fmla="*/ 2 w 180"/>
                <a:gd name="T45" fmla="*/ 172 h 214"/>
                <a:gd name="T46" fmla="*/ 12 w 180"/>
                <a:gd name="T47" fmla="*/ 174 h 214"/>
                <a:gd name="T48" fmla="*/ 16 w 180"/>
                <a:gd name="T49" fmla="*/ 182 h 214"/>
                <a:gd name="T50" fmla="*/ 20 w 180"/>
                <a:gd name="T51" fmla="*/ 188 h 214"/>
                <a:gd name="T52" fmla="*/ 34 w 180"/>
                <a:gd name="T53" fmla="*/ 190 h 214"/>
                <a:gd name="T54" fmla="*/ 52 w 180"/>
                <a:gd name="T55" fmla="*/ 184 h 214"/>
                <a:gd name="T56" fmla="*/ 60 w 180"/>
                <a:gd name="T57" fmla="*/ 182 h 214"/>
                <a:gd name="T58" fmla="*/ 62 w 180"/>
                <a:gd name="T59" fmla="*/ 188 h 214"/>
                <a:gd name="T60" fmla="*/ 64 w 180"/>
                <a:gd name="T61" fmla="*/ 196 h 214"/>
                <a:gd name="T62" fmla="*/ 80 w 180"/>
                <a:gd name="T63" fmla="*/ 206 h 214"/>
                <a:gd name="T64" fmla="*/ 100 w 180"/>
                <a:gd name="T65" fmla="*/ 206 h 214"/>
                <a:gd name="T66" fmla="*/ 112 w 180"/>
                <a:gd name="T67" fmla="*/ 206 h 214"/>
                <a:gd name="T68" fmla="*/ 128 w 180"/>
                <a:gd name="T69" fmla="*/ 208 h 214"/>
                <a:gd name="T70" fmla="*/ 132 w 180"/>
                <a:gd name="T71" fmla="*/ 204 h 214"/>
                <a:gd name="T72" fmla="*/ 132 w 180"/>
                <a:gd name="T73" fmla="*/ 194 h 214"/>
                <a:gd name="T74" fmla="*/ 120 w 180"/>
                <a:gd name="T75" fmla="*/ 178 h 214"/>
                <a:gd name="T76" fmla="*/ 106 w 180"/>
                <a:gd name="T77" fmla="*/ 164 h 214"/>
                <a:gd name="T78" fmla="*/ 104 w 180"/>
                <a:gd name="T79" fmla="*/ 158 h 214"/>
                <a:gd name="T80" fmla="*/ 108 w 180"/>
                <a:gd name="T81" fmla="*/ 146 h 214"/>
                <a:gd name="T82" fmla="*/ 118 w 180"/>
                <a:gd name="T83" fmla="*/ 136 h 214"/>
                <a:gd name="T84" fmla="*/ 130 w 180"/>
                <a:gd name="T85" fmla="*/ 142 h 214"/>
                <a:gd name="T86" fmla="*/ 142 w 180"/>
                <a:gd name="T87" fmla="*/ 146 h 214"/>
                <a:gd name="T88" fmla="*/ 144 w 180"/>
                <a:gd name="T89" fmla="*/ 142 h 214"/>
                <a:gd name="T90" fmla="*/ 148 w 180"/>
                <a:gd name="T91" fmla="*/ 130 h 214"/>
                <a:gd name="T92" fmla="*/ 150 w 180"/>
                <a:gd name="T93" fmla="*/ 120 h 214"/>
                <a:gd name="T94" fmla="*/ 164 w 180"/>
                <a:gd name="T95" fmla="*/ 110 h 214"/>
                <a:gd name="T96" fmla="*/ 168 w 180"/>
                <a:gd name="T97" fmla="*/ 98 h 214"/>
                <a:gd name="T98" fmla="*/ 178 w 180"/>
                <a:gd name="T99" fmla="*/ 88 h 214"/>
                <a:gd name="T100" fmla="*/ 180 w 180"/>
                <a:gd name="T101" fmla="*/ 82 h 214"/>
                <a:gd name="T102" fmla="*/ 176 w 180"/>
                <a:gd name="T103" fmla="*/ 62 h 214"/>
                <a:gd name="T104" fmla="*/ 164 w 180"/>
                <a:gd name="T105" fmla="*/ 54 h 214"/>
                <a:gd name="T106" fmla="*/ 164 w 180"/>
                <a:gd name="T107" fmla="*/ 44 h 214"/>
                <a:gd name="T108" fmla="*/ 166 w 180"/>
                <a:gd name="T109" fmla="*/ 32 h 214"/>
                <a:gd name="T110" fmla="*/ 158 w 180"/>
                <a:gd name="T111" fmla="*/ 24 h 214"/>
                <a:gd name="T112" fmla="*/ 160 w 180"/>
                <a:gd name="T113" fmla="*/ 16 h 214"/>
                <a:gd name="T114" fmla="*/ 146 w 180"/>
                <a:gd name="T115" fmla="*/ 2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 h="214">
                  <a:moveTo>
                    <a:pt x="138" y="0"/>
                  </a:moveTo>
                  <a:lnTo>
                    <a:pt x="138" y="0"/>
                  </a:lnTo>
                  <a:lnTo>
                    <a:pt x="138" y="0"/>
                  </a:lnTo>
                  <a:lnTo>
                    <a:pt x="136" y="0"/>
                  </a:lnTo>
                  <a:lnTo>
                    <a:pt x="134" y="2"/>
                  </a:lnTo>
                  <a:lnTo>
                    <a:pt x="132" y="2"/>
                  </a:lnTo>
                  <a:lnTo>
                    <a:pt x="130" y="2"/>
                  </a:lnTo>
                  <a:lnTo>
                    <a:pt x="128" y="4"/>
                  </a:lnTo>
                  <a:lnTo>
                    <a:pt x="126" y="4"/>
                  </a:lnTo>
                  <a:lnTo>
                    <a:pt x="126" y="6"/>
                  </a:lnTo>
                  <a:lnTo>
                    <a:pt x="124" y="6"/>
                  </a:lnTo>
                  <a:lnTo>
                    <a:pt x="124" y="6"/>
                  </a:lnTo>
                  <a:lnTo>
                    <a:pt x="124" y="8"/>
                  </a:lnTo>
                  <a:lnTo>
                    <a:pt x="122" y="12"/>
                  </a:lnTo>
                  <a:lnTo>
                    <a:pt x="122" y="14"/>
                  </a:lnTo>
                  <a:lnTo>
                    <a:pt x="122" y="18"/>
                  </a:lnTo>
                  <a:lnTo>
                    <a:pt x="122" y="22"/>
                  </a:lnTo>
                  <a:lnTo>
                    <a:pt x="122" y="24"/>
                  </a:lnTo>
                  <a:lnTo>
                    <a:pt x="120" y="26"/>
                  </a:lnTo>
                  <a:lnTo>
                    <a:pt x="120" y="30"/>
                  </a:lnTo>
                  <a:lnTo>
                    <a:pt x="118" y="36"/>
                  </a:lnTo>
                  <a:lnTo>
                    <a:pt x="116" y="40"/>
                  </a:lnTo>
                  <a:lnTo>
                    <a:pt x="114" y="44"/>
                  </a:lnTo>
                  <a:lnTo>
                    <a:pt x="114" y="48"/>
                  </a:lnTo>
                  <a:lnTo>
                    <a:pt x="112" y="50"/>
                  </a:lnTo>
                  <a:lnTo>
                    <a:pt x="112" y="52"/>
                  </a:lnTo>
                  <a:lnTo>
                    <a:pt x="110" y="54"/>
                  </a:lnTo>
                  <a:lnTo>
                    <a:pt x="110" y="54"/>
                  </a:lnTo>
                  <a:lnTo>
                    <a:pt x="108" y="56"/>
                  </a:lnTo>
                  <a:lnTo>
                    <a:pt x="108" y="56"/>
                  </a:lnTo>
                  <a:lnTo>
                    <a:pt x="104" y="58"/>
                  </a:lnTo>
                  <a:lnTo>
                    <a:pt x="104" y="58"/>
                  </a:lnTo>
                  <a:lnTo>
                    <a:pt x="102" y="60"/>
                  </a:lnTo>
                  <a:lnTo>
                    <a:pt x="100" y="60"/>
                  </a:lnTo>
                  <a:lnTo>
                    <a:pt x="100" y="60"/>
                  </a:lnTo>
                  <a:lnTo>
                    <a:pt x="100" y="62"/>
                  </a:lnTo>
                  <a:lnTo>
                    <a:pt x="98" y="62"/>
                  </a:lnTo>
                  <a:lnTo>
                    <a:pt x="98" y="64"/>
                  </a:lnTo>
                  <a:lnTo>
                    <a:pt x="98" y="68"/>
                  </a:lnTo>
                  <a:lnTo>
                    <a:pt x="98" y="70"/>
                  </a:lnTo>
                  <a:lnTo>
                    <a:pt x="98" y="72"/>
                  </a:lnTo>
                  <a:lnTo>
                    <a:pt x="98" y="76"/>
                  </a:lnTo>
                  <a:lnTo>
                    <a:pt x="98" y="76"/>
                  </a:lnTo>
                  <a:lnTo>
                    <a:pt x="96" y="78"/>
                  </a:lnTo>
                  <a:lnTo>
                    <a:pt x="96" y="78"/>
                  </a:lnTo>
                  <a:lnTo>
                    <a:pt x="96" y="78"/>
                  </a:lnTo>
                  <a:lnTo>
                    <a:pt x="96" y="78"/>
                  </a:lnTo>
                  <a:lnTo>
                    <a:pt x="94" y="80"/>
                  </a:lnTo>
                  <a:lnTo>
                    <a:pt x="94" y="80"/>
                  </a:lnTo>
                  <a:lnTo>
                    <a:pt x="92" y="80"/>
                  </a:lnTo>
                  <a:lnTo>
                    <a:pt x="90" y="80"/>
                  </a:lnTo>
                  <a:lnTo>
                    <a:pt x="86" y="80"/>
                  </a:lnTo>
                  <a:lnTo>
                    <a:pt x="84" y="80"/>
                  </a:lnTo>
                  <a:lnTo>
                    <a:pt x="84" y="80"/>
                  </a:lnTo>
                  <a:lnTo>
                    <a:pt x="82" y="80"/>
                  </a:lnTo>
                  <a:lnTo>
                    <a:pt x="80" y="82"/>
                  </a:lnTo>
                  <a:lnTo>
                    <a:pt x="78" y="82"/>
                  </a:lnTo>
                  <a:lnTo>
                    <a:pt x="74" y="84"/>
                  </a:lnTo>
                  <a:lnTo>
                    <a:pt x="70" y="88"/>
                  </a:lnTo>
                  <a:lnTo>
                    <a:pt x="66" y="90"/>
                  </a:lnTo>
                  <a:lnTo>
                    <a:pt x="64" y="92"/>
                  </a:lnTo>
                  <a:lnTo>
                    <a:pt x="60" y="94"/>
                  </a:lnTo>
                  <a:lnTo>
                    <a:pt x="58" y="96"/>
                  </a:lnTo>
                  <a:lnTo>
                    <a:pt x="56" y="98"/>
                  </a:lnTo>
                  <a:lnTo>
                    <a:pt x="56" y="98"/>
                  </a:lnTo>
                  <a:lnTo>
                    <a:pt x="54" y="100"/>
                  </a:lnTo>
                  <a:lnTo>
                    <a:pt x="54" y="100"/>
                  </a:lnTo>
                  <a:lnTo>
                    <a:pt x="54" y="102"/>
                  </a:lnTo>
                  <a:lnTo>
                    <a:pt x="52" y="106"/>
                  </a:lnTo>
                  <a:lnTo>
                    <a:pt x="52" y="108"/>
                  </a:lnTo>
                  <a:lnTo>
                    <a:pt x="52" y="110"/>
                  </a:lnTo>
                  <a:lnTo>
                    <a:pt x="50" y="112"/>
                  </a:lnTo>
                  <a:lnTo>
                    <a:pt x="50" y="112"/>
                  </a:lnTo>
                  <a:lnTo>
                    <a:pt x="50" y="114"/>
                  </a:lnTo>
                  <a:lnTo>
                    <a:pt x="50" y="114"/>
                  </a:lnTo>
                  <a:lnTo>
                    <a:pt x="48" y="114"/>
                  </a:lnTo>
                  <a:lnTo>
                    <a:pt x="48" y="114"/>
                  </a:lnTo>
                  <a:lnTo>
                    <a:pt x="46" y="116"/>
                  </a:lnTo>
                  <a:lnTo>
                    <a:pt x="42" y="116"/>
                  </a:lnTo>
                  <a:lnTo>
                    <a:pt x="40" y="116"/>
                  </a:lnTo>
                  <a:lnTo>
                    <a:pt x="38" y="116"/>
                  </a:lnTo>
                  <a:lnTo>
                    <a:pt x="34" y="116"/>
                  </a:lnTo>
                  <a:lnTo>
                    <a:pt x="28" y="116"/>
                  </a:lnTo>
                  <a:lnTo>
                    <a:pt x="22" y="116"/>
                  </a:lnTo>
                  <a:lnTo>
                    <a:pt x="20" y="116"/>
                  </a:lnTo>
                  <a:lnTo>
                    <a:pt x="16" y="116"/>
                  </a:lnTo>
                  <a:lnTo>
                    <a:pt x="14" y="116"/>
                  </a:lnTo>
                  <a:lnTo>
                    <a:pt x="12" y="116"/>
                  </a:lnTo>
                  <a:lnTo>
                    <a:pt x="10" y="116"/>
                  </a:lnTo>
                  <a:lnTo>
                    <a:pt x="8" y="118"/>
                  </a:lnTo>
                  <a:lnTo>
                    <a:pt x="8" y="118"/>
                  </a:lnTo>
                  <a:lnTo>
                    <a:pt x="6" y="118"/>
                  </a:lnTo>
                  <a:lnTo>
                    <a:pt x="6" y="118"/>
                  </a:lnTo>
                  <a:lnTo>
                    <a:pt x="6" y="120"/>
                  </a:lnTo>
                  <a:lnTo>
                    <a:pt x="4" y="122"/>
                  </a:lnTo>
                  <a:lnTo>
                    <a:pt x="4" y="124"/>
                  </a:lnTo>
                  <a:lnTo>
                    <a:pt x="2" y="128"/>
                  </a:lnTo>
                  <a:lnTo>
                    <a:pt x="0" y="130"/>
                  </a:lnTo>
                  <a:lnTo>
                    <a:pt x="2" y="132"/>
                  </a:lnTo>
                  <a:lnTo>
                    <a:pt x="2" y="134"/>
                  </a:lnTo>
                  <a:lnTo>
                    <a:pt x="2" y="138"/>
                  </a:lnTo>
                  <a:lnTo>
                    <a:pt x="2" y="140"/>
                  </a:lnTo>
                  <a:lnTo>
                    <a:pt x="2" y="142"/>
                  </a:lnTo>
                  <a:lnTo>
                    <a:pt x="4" y="144"/>
                  </a:lnTo>
                  <a:lnTo>
                    <a:pt x="4" y="146"/>
                  </a:lnTo>
                  <a:lnTo>
                    <a:pt x="4" y="146"/>
                  </a:lnTo>
                  <a:lnTo>
                    <a:pt x="4" y="146"/>
                  </a:lnTo>
                  <a:lnTo>
                    <a:pt x="6" y="146"/>
                  </a:lnTo>
                  <a:lnTo>
                    <a:pt x="6" y="148"/>
                  </a:lnTo>
                  <a:lnTo>
                    <a:pt x="8" y="148"/>
                  </a:lnTo>
                  <a:lnTo>
                    <a:pt x="8" y="148"/>
                  </a:lnTo>
                  <a:lnTo>
                    <a:pt x="10" y="148"/>
                  </a:lnTo>
                  <a:lnTo>
                    <a:pt x="12" y="148"/>
                  </a:lnTo>
                  <a:lnTo>
                    <a:pt x="14" y="148"/>
                  </a:lnTo>
                  <a:lnTo>
                    <a:pt x="16" y="148"/>
                  </a:lnTo>
                  <a:lnTo>
                    <a:pt x="16" y="148"/>
                  </a:lnTo>
                  <a:lnTo>
                    <a:pt x="16" y="148"/>
                  </a:lnTo>
                  <a:lnTo>
                    <a:pt x="18" y="148"/>
                  </a:lnTo>
                  <a:lnTo>
                    <a:pt x="18" y="150"/>
                  </a:lnTo>
                  <a:lnTo>
                    <a:pt x="18" y="150"/>
                  </a:lnTo>
                  <a:lnTo>
                    <a:pt x="20" y="152"/>
                  </a:lnTo>
                  <a:lnTo>
                    <a:pt x="20" y="154"/>
                  </a:lnTo>
                  <a:lnTo>
                    <a:pt x="20" y="154"/>
                  </a:lnTo>
                  <a:lnTo>
                    <a:pt x="22" y="156"/>
                  </a:lnTo>
                  <a:lnTo>
                    <a:pt x="22" y="156"/>
                  </a:lnTo>
                  <a:lnTo>
                    <a:pt x="22" y="158"/>
                  </a:lnTo>
                  <a:lnTo>
                    <a:pt x="20" y="158"/>
                  </a:lnTo>
                  <a:lnTo>
                    <a:pt x="20" y="160"/>
                  </a:lnTo>
                  <a:lnTo>
                    <a:pt x="20" y="162"/>
                  </a:lnTo>
                  <a:lnTo>
                    <a:pt x="18" y="162"/>
                  </a:lnTo>
                  <a:lnTo>
                    <a:pt x="16" y="164"/>
                  </a:lnTo>
                  <a:lnTo>
                    <a:pt x="16" y="166"/>
                  </a:lnTo>
                  <a:lnTo>
                    <a:pt x="14" y="166"/>
                  </a:lnTo>
                  <a:lnTo>
                    <a:pt x="12" y="168"/>
                  </a:lnTo>
                  <a:lnTo>
                    <a:pt x="12" y="168"/>
                  </a:lnTo>
                  <a:lnTo>
                    <a:pt x="10" y="170"/>
                  </a:lnTo>
                  <a:lnTo>
                    <a:pt x="6" y="170"/>
                  </a:lnTo>
                  <a:lnTo>
                    <a:pt x="2" y="172"/>
                  </a:lnTo>
                  <a:lnTo>
                    <a:pt x="0" y="172"/>
                  </a:lnTo>
                  <a:lnTo>
                    <a:pt x="2" y="172"/>
                  </a:lnTo>
                  <a:lnTo>
                    <a:pt x="6" y="172"/>
                  </a:lnTo>
                  <a:lnTo>
                    <a:pt x="8" y="174"/>
                  </a:lnTo>
                  <a:lnTo>
                    <a:pt x="10" y="174"/>
                  </a:lnTo>
                  <a:lnTo>
                    <a:pt x="12" y="174"/>
                  </a:lnTo>
                  <a:lnTo>
                    <a:pt x="12" y="176"/>
                  </a:lnTo>
                  <a:lnTo>
                    <a:pt x="12" y="176"/>
                  </a:lnTo>
                  <a:lnTo>
                    <a:pt x="14" y="176"/>
                  </a:lnTo>
                  <a:lnTo>
                    <a:pt x="14" y="178"/>
                  </a:lnTo>
                  <a:lnTo>
                    <a:pt x="14" y="180"/>
                  </a:lnTo>
                  <a:lnTo>
                    <a:pt x="16" y="182"/>
                  </a:lnTo>
                  <a:lnTo>
                    <a:pt x="16" y="184"/>
                  </a:lnTo>
                  <a:lnTo>
                    <a:pt x="16" y="186"/>
                  </a:lnTo>
                  <a:lnTo>
                    <a:pt x="18" y="188"/>
                  </a:lnTo>
                  <a:lnTo>
                    <a:pt x="18" y="188"/>
                  </a:lnTo>
                  <a:lnTo>
                    <a:pt x="18" y="188"/>
                  </a:lnTo>
                  <a:lnTo>
                    <a:pt x="20" y="188"/>
                  </a:lnTo>
                  <a:lnTo>
                    <a:pt x="22" y="190"/>
                  </a:lnTo>
                  <a:lnTo>
                    <a:pt x="22" y="190"/>
                  </a:lnTo>
                  <a:lnTo>
                    <a:pt x="24" y="190"/>
                  </a:lnTo>
                  <a:lnTo>
                    <a:pt x="28" y="190"/>
                  </a:lnTo>
                  <a:lnTo>
                    <a:pt x="32" y="190"/>
                  </a:lnTo>
                  <a:lnTo>
                    <a:pt x="34" y="190"/>
                  </a:lnTo>
                  <a:lnTo>
                    <a:pt x="38" y="190"/>
                  </a:lnTo>
                  <a:lnTo>
                    <a:pt x="44" y="188"/>
                  </a:lnTo>
                  <a:lnTo>
                    <a:pt x="44" y="188"/>
                  </a:lnTo>
                  <a:lnTo>
                    <a:pt x="46" y="188"/>
                  </a:lnTo>
                  <a:lnTo>
                    <a:pt x="48" y="186"/>
                  </a:lnTo>
                  <a:lnTo>
                    <a:pt x="52" y="184"/>
                  </a:lnTo>
                  <a:lnTo>
                    <a:pt x="54" y="182"/>
                  </a:lnTo>
                  <a:lnTo>
                    <a:pt x="56" y="182"/>
                  </a:lnTo>
                  <a:lnTo>
                    <a:pt x="58" y="182"/>
                  </a:lnTo>
                  <a:lnTo>
                    <a:pt x="58" y="182"/>
                  </a:lnTo>
                  <a:lnTo>
                    <a:pt x="60" y="182"/>
                  </a:lnTo>
                  <a:lnTo>
                    <a:pt x="60" y="182"/>
                  </a:lnTo>
                  <a:lnTo>
                    <a:pt x="60" y="182"/>
                  </a:lnTo>
                  <a:lnTo>
                    <a:pt x="62" y="182"/>
                  </a:lnTo>
                  <a:lnTo>
                    <a:pt x="62" y="184"/>
                  </a:lnTo>
                  <a:lnTo>
                    <a:pt x="62" y="184"/>
                  </a:lnTo>
                  <a:lnTo>
                    <a:pt x="62" y="186"/>
                  </a:lnTo>
                  <a:lnTo>
                    <a:pt x="62" y="188"/>
                  </a:lnTo>
                  <a:lnTo>
                    <a:pt x="62" y="192"/>
                  </a:lnTo>
                  <a:lnTo>
                    <a:pt x="62" y="194"/>
                  </a:lnTo>
                  <a:lnTo>
                    <a:pt x="62" y="194"/>
                  </a:lnTo>
                  <a:lnTo>
                    <a:pt x="64" y="194"/>
                  </a:lnTo>
                  <a:lnTo>
                    <a:pt x="64" y="196"/>
                  </a:lnTo>
                  <a:lnTo>
                    <a:pt x="64" y="196"/>
                  </a:lnTo>
                  <a:lnTo>
                    <a:pt x="66" y="198"/>
                  </a:lnTo>
                  <a:lnTo>
                    <a:pt x="68" y="200"/>
                  </a:lnTo>
                  <a:lnTo>
                    <a:pt x="70" y="200"/>
                  </a:lnTo>
                  <a:lnTo>
                    <a:pt x="76" y="204"/>
                  </a:lnTo>
                  <a:lnTo>
                    <a:pt x="78" y="204"/>
                  </a:lnTo>
                  <a:lnTo>
                    <a:pt x="80" y="206"/>
                  </a:lnTo>
                  <a:lnTo>
                    <a:pt x="92" y="214"/>
                  </a:lnTo>
                  <a:lnTo>
                    <a:pt x="94" y="214"/>
                  </a:lnTo>
                  <a:lnTo>
                    <a:pt x="96" y="210"/>
                  </a:lnTo>
                  <a:lnTo>
                    <a:pt x="96" y="210"/>
                  </a:lnTo>
                  <a:lnTo>
                    <a:pt x="98" y="208"/>
                  </a:lnTo>
                  <a:lnTo>
                    <a:pt x="100" y="206"/>
                  </a:lnTo>
                  <a:lnTo>
                    <a:pt x="102" y="206"/>
                  </a:lnTo>
                  <a:lnTo>
                    <a:pt x="102" y="206"/>
                  </a:lnTo>
                  <a:lnTo>
                    <a:pt x="104" y="206"/>
                  </a:lnTo>
                  <a:lnTo>
                    <a:pt x="106" y="206"/>
                  </a:lnTo>
                  <a:lnTo>
                    <a:pt x="108" y="206"/>
                  </a:lnTo>
                  <a:lnTo>
                    <a:pt x="112" y="206"/>
                  </a:lnTo>
                  <a:lnTo>
                    <a:pt x="116" y="206"/>
                  </a:lnTo>
                  <a:lnTo>
                    <a:pt x="120" y="208"/>
                  </a:lnTo>
                  <a:lnTo>
                    <a:pt x="122" y="208"/>
                  </a:lnTo>
                  <a:lnTo>
                    <a:pt x="124" y="208"/>
                  </a:lnTo>
                  <a:lnTo>
                    <a:pt x="126" y="208"/>
                  </a:lnTo>
                  <a:lnTo>
                    <a:pt x="128" y="208"/>
                  </a:lnTo>
                  <a:lnTo>
                    <a:pt x="128" y="206"/>
                  </a:lnTo>
                  <a:lnTo>
                    <a:pt x="130" y="206"/>
                  </a:lnTo>
                  <a:lnTo>
                    <a:pt x="130" y="206"/>
                  </a:lnTo>
                  <a:lnTo>
                    <a:pt x="130" y="206"/>
                  </a:lnTo>
                  <a:lnTo>
                    <a:pt x="130" y="204"/>
                  </a:lnTo>
                  <a:lnTo>
                    <a:pt x="132" y="204"/>
                  </a:lnTo>
                  <a:lnTo>
                    <a:pt x="132" y="202"/>
                  </a:lnTo>
                  <a:lnTo>
                    <a:pt x="132" y="200"/>
                  </a:lnTo>
                  <a:lnTo>
                    <a:pt x="132" y="198"/>
                  </a:lnTo>
                  <a:lnTo>
                    <a:pt x="132" y="196"/>
                  </a:lnTo>
                  <a:lnTo>
                    <a:pt x="132" y="194"/>
                  </a:lnTo>
                  <a:lnTo>
                    <a:pt x="132" y="194"/>
                  </a:lnTo>
                  <a:lnTo>
                    <a:pt x="132" y="192"/>
                  </a:lnTo>
                  <a:lnTo>
                    <a:pt x="130" y="190"/>
                  </a:lnTo>
                  <a:lnTo>
                    <a:pt x="128" y="188"/>
                  </a:lnTo>
                  <a:lnTo>
                    <a:pt x="126" y="186"/>
                  </a:lnTo>
                  <a:lnTo>
                    <a:pt x="124" y="182"/>
                  </a:lnTo>
                  <a:lnTo>
                    <a:pt x="120" y="178"/>
                  </a:lnTo>
                  <a:lnTo>
                    <a:pt x="116" y="172"/>
                  </a:lnTo>
                  <a:lnTo>
                    <a:pt x="114" y="172"/>
                  </a:lnTo>
                  <a:lnTo>
                    <a:pt x="114" y="170"/>
                  </a:lnTo>
                  <a:lnTo>
                    <a:pt x="110" y="168"/>
                  </a:lnTo>
                  <a:lnTo>
                    <a:pt x="108" y="166"/>
                  </a:lnTo>
                  <a:lnTo>
                    <a:pt x="106" y="164"/>
                  </a:lnTo>
                  <a:lnTo>
                    <a:pt x="104" y="162"/>
                  </a:lnTo>
                  <a:lnTo>
                    <a:pt x="104" y="162"/>
                  </a:lnTo>
                  <a:lnTo>
                    <a:pt x="104" y="162"/>
                  </a:lnTo>
                  <a:lnTo>
                    <a:pt x="104" y="160"/>
                  </a:lnTo>
                  <a:lnTo>
                    <a:pt x="104" y="160"/>
                  </a:lnTo>
                  <a:lnTo>
                    <a:pt x="104" y="158"/>
                  </a:lnTo>
                  <a:lnTo>
                    <a:pt x="104" y="156"/>
                  </a:lnTo>
                  <a:lnTo>
                    <a:pt x="104" y="154"/>
                  </a:lnTo>
                  <a:lnTo>
                    <a:pt x="104" y="152"/>
                  </a:lnTo>
                  <a:lnTo>
                    <a:pt x="106" y="150"/>
                  </a:lnTo>
                  <a:lnTo>
                    <a:pt x="106" y="148"/>
                  </a:lnTo>
                  <a:lnTo>
                    <a:pt x="108" y="146"/>
                  </a:lnTo>
                  <a:lnTo>
                    <a:pt x="110" y="142"/>
                  </a:lnTo>
                  <a:lnTo>
                    <a:pt x="112" y="140"/>
                  </a:lnTo>
                  <a:lnTo>
                    <a:pt x="114" y="138"/>
                  </a:lnTo>
                  <a:lnTo>
                    <a:pt x="116" y="138"/>
                  </a:lnTo>
                  <a:lnTo>
                    <a:pt x="116" y="138"/>
                  </a:lnTo>
                  <a:lnTo>
                    <a:pt x="118" y="136"/>
                  </a:lnTo>
                  <a:lnTo>
                    <a:pt x="118" y="136"/>
                  </a:lnTo>
                  <a:lnTo>
                    <a:pt x="120" y="136"/>
                  </a:lnTo>
                  <a:lnTo>
                    <a:pt x="122" y="138"/>
                  </a:lnTo>
                  <a:lnTo>
                    <a:pt x="124" y="138"/>
                  </a:lnTo>
                  <a:lnTo>
                    <a:pt x="126" y="140"/>
                  </a:lnTo>
                  <a:lnTo>
                    <a:pt x="130" y="142"/>
                  </a:lnTo>
                  <a:lnTo>
                    <a:pt x="134" y="144"/>
                  </a:lnTo>
                  <a:lnTo>
                    <a:pt x="136" y="144"/>
                  </a:lnTo>
                  <a:lnTo>
                    <a:pt x="138" y="144"/>
                  </a:lnTo>
                  <a:lnTo>
                    <a:pt x="138" y="146"/>
                  </a:lnTo>
                  <a:lnTo>
                    <a:pt x="140" y="146"/>
                  </a:lnTo>
                  <a:lnTo>
                    <a:pt x="142" y="146"/>
                  </a:lnTo>
                  <a:lnTo>
                    <a:pt x="142" y="146"/>
                  </a:lnTo>
                  <a:lnTo>
                    <a:pt x="142" y="146"/>
                  </a:lnTo>
                  <a:lnTo>
                    <a:pt x="144" y="144"/>
                  </a:lnTo>
                  <a:lnTo>
                    <a:pt x="144" y="144"/>
                  </a:lnTo>
                  <a:lnTo>
                    <a:pt x="144" y="144"/>
                  </a:lnTo>
                  <a:lnTo>
                    <a:pt x="144" y="142"/>
                  </a:lnTo>
                  <a:lnTo>
                    <a:pt x="146" y="140"/>
                  </a:lnTo>
                  <a:lnTo>
                    <a:pt x="146" y="138"/>
                  </a:lnTo>
                  <a:lnTo>
                    <a:pt x="146" y="136"/>
                  </a:lnTo>
                  <a:lnTo>
                    <a:pt x="146" y="134"/>
                  </a:lnTo>
                  <a:lnTo>
                    <a:pt x="146" y="132"/>
                  </a:lnTo>
                  <a:lnTo>
                    <a:pt x="148" y="130"/>
                  </a:lnTo>
                  <a:lnTo>
                    <a:pt x="148" y="126"/>
                  </a:lnTo>
                  <a:lnTo>
                    <a:pt x="148" y="126"/>
                  </a:lnTo>
                  <a:lnTo>
                    <a:pt x="148" y="124"/>
                  </a:lnTo>
                  <a:lnTo>
                    <a:pt x="148" y="122"/>
                  </a:lnTo>
                  <a:lnTo>
                    <a:pt x="150" y="122"/>
                  </a:lnTo>
                  <a:lnTo>
                    <a:pt x="150" y="120"/>
                  </a:lnTo>
                  <a:lnTo>
                    <a:pt x="154" y="118"/>
                  </a:lnTo>
                  <a:lnTo>
                    <a:pt x="156" y="116"/>
                  </a:lnTo>
                  <a:lnTo>
                    <a:pt x="158" y="116"/>
                  </a:lnTo>
                  <a:lnTo>
                    <a:pt x="160" y="114"/>
                  </a:lnTo>
                  <a:lnTo>
                    <a:pt x="162" y="112"/>
                  </a:lnTo>
                  <a:lnTo>
                    <a:pt x="164" y="110"/>
                  </a:lnTo>
                  <a:lnTo>
                    <a:pt x="164" y="110"/>
                  </a:lnTo>
                  <a:lnTo>
                    <a:pt x="166" y="108"/>
                  </a:lnTo>
                  <a:lnTo>
                    <a:pt x="166" y="108"/>
                  </a:lnTo>
                  <a:lnTo>
                    <a:pt x="166" y="104"/>
                  </a:lnTo>
                  <a:lnTo>
                    <a:pt x="168" y="100"/>
                  </a:lnTo>
                  <a:lnTo>
                    <a:pt x="168" y="98"/>
                  </a:lnTo>
                  <a:lnTo>
                    <a:pt x="170" y="96"/>
                  </a:lnTo>
                  <a:lnTo>
                    <a:pt x="170" y="94"/>
                  </a:lnTo>
                  <a:lnTo>
                    <a:pt x="172" y="94"/>
                  </a:lnTo>
                  <a:lnTo>
                    <a:pt x="174" y="92"/>
                  </a:lnTo>
                  <a:lnTo>
                    <a:pt x="176" y="90"/>
                  </a:lnTo>
                  <a:lnTo>
                    <a:pt x="178" y="88"/>
                  </a:lnTo>
                  <a:lnTo>
                    <a:pt x="178" y="88"/>
                  </a:lnTo>
                  <a:lnTo>
                    <a:pt x="180" y="86"/>
                  </a:lnTo>
                  <a:lnTo>
                    <a:pt x="180" y="86"/>
                  </a:lnTo>
                  <a:lnTo>
                    <a:pt x="180" y="86"/>
                  </a:lnTo>
                  <a:lnTo>
                    <a:pt x="180" y="84"/>
                  </a:lnTo>
                  <a:lnTo>
                    <a:pt x="180" y="82"/>
                  </a:lnTo>
                  <a:lnTo>
                    <a:pt x="180" y="80"/>
                  </a:lnTo>
                  <a:lnTo>
                    <a:pt x="180" y="76"/>
                  </a:lnTo>
                  <a:lnTo>
                    <a:pt x="180" y="72"/>
                  </a:lnTo>
                  <a:lnTo>
                    <a:pt x="178" y="66"/>
                  </a:lnTo>
                  <a:lnTo>
                    <a:pt x="178" y="64"/>
                  </a:lnTo>
                  <a:lnTo>
                    <a:pt x="176" y="62"/>
                  </a:lnTo>
                  <a:lnTo>
                    <a:pt x="172" y="60"/>
                  </a:lnTo>
                  <a:lnTo>
                    <a:pt x="170" y="58"/>
                  </a:lnTo>
                  <a:lnTo>
                    <a:pt x="168" y="56"/>
                  </a:lnTo>
                  <a:lnTo>
                    <a:pt x="166" y="54"/>
                  </a:lnTo>
                  <a:lnTo>
                    <a:pt x="164" y="54"/>
                  </a:lnTo>
                  <a:lnTo>
                    <a:pt x="164" y="54"/>
                  </a:lnTo>
                  <a:lnTo>
                    <a:pt x="164" y="52"/>
                  </a:lnTo>
                  <a:lnTo>
                    <a:pt x="164" y="52"/>
                  </a:lnTo>
                  <a:lnTo>
                    <a:pt x="164" y="50"/>
                  </a:lnTo>
                  <a:lnTo>
                    <a:pt x="164" y="50"/>
                  </a:lnTo>
                  <a:lnTo>
                    <a:pt x="164" y="46"/>
                  </a:lnTo>
                  <a:lnTo>
                    <a:pt x="164" y="44"/>
                  </a:lnTo>
                  <a:lnTo>
                    <a:pt x="166" y="40"/>
                  </a:lnTo>
                  <a:lnTo>
                    <a:pt x="166" y="38"/>
                  </a:lnTo>
                  <a:lnTo>
                    <a:pt x="166" y="36"/>
                  </a:lnTo>
                  <a:lnTo>
                    <a:pt x="166" y="34"/>
                  </a:lnTo>
                  <a:lnTo>
                    <a:pt x="166" y="34"/>
                  </a:lnTo>
                  <a:lnTo>
                    <a:pt x="166" y="32"/>
                  </a:lnTo>
                  <a:lnTo>
                    <a:pt x="164" y="30"/>
                  </a:lnTo>
                  <a:lnTo>
                    <a:pt x="162" y="28"/>
                  </a:lnTo>
                  <a:lnTo>
                    <a:pt x="160" y="26"/>
                  </a:lnTo>
                  <a:lnTo>
                    <a:pt x="160" y="26"/>
                  </a:lnTo>
                  <a:lnTo>
                    <a:pt x="158" y="24"/>
                  </a:lnTo>
                  <a:lnTo>
                    <a:pt x="158" y="24"/>
                  </a:lnTo>
                  <a:lnTo>
                    <a:pt x="158" y="24"/>
                  </a:lnTo>
                  <a:lnTo>
                    <a:pt x="158" y="22"/>
                  </a:lnTo>
                  <a:lnTo>
                    <a:pt x="158" y="22"/>
                  </a:lnTo>
                  <a:lnTo>
                    <a:pt x="158" y="20"/>
                  </a:lnTo>
                  <a:lnTo>
                    <a:pt x="158" y="18"/>
                  </a:lnTo>
                  <a:lnTo>
                    <a:pt x="160" y="16"/>
                  </a:lnTo>
                  <a:lnTo>
                    <a:pt x="160" y="12"/>
                  </a:lnTo>
                  <a:lnTo>
                    <a:pt x="160" y="10"/>
                  </a:lnTo>
                  <a:lnTo>
                    <a:pt x="156" y="6"/>
                  </a:lnTo>
                  <a:lnTo>
                    <a:pt x="152" y="4"/>
                  </a:lnTo>
                  <a:lnTo>
                    <a:pt x="148" y="2"/>
                  </a:lnTo>
                  <a:lnTo>
                    <a:pt x="146" y="2"/>
                  </a:lnTo>
                  <a:lnTo>
                    <a:pt x="144" y="2"/>
                  </a:lnTo>
                  <a:lnTo>
                    <a:pt x="142" y="0"/>
                  </a:lnTo>
                  <a:lnTo>
                    <a:pt x="140" y="0"/>
                  </a:lnTo>
                  <a:lnTo>
                    <a:pt x="138"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78" name="Freeform 34">
              <a:extLst>
                <a:ext uri="{FF2B5EF4-FFF2-40B4-BE49-F238E27FC236}">
                  <a16:creationId xmlns:a16="http://schemas.microsoft.com/office/drawing/2014/main" id="{ADEE2FCB-6862-6E72-F55F-CB4038814DEF}"/>
                </a:ext>
              </a:extLst>
            </p:cNvPr>
            <p:cNvSpPr>
              <a:spLocks/>
            </p:cNvSpPr>
            <p:nvPr/>
          </p:nvSpPr>
          <p:spPr bwMode="auto">
            <a:xfrm>
              <a:off x="4867248" y="6843710"/>
              <a:ext cx="257702" cy="303786"/>
            </a:xfrm>
            <a:custGeom>
              <a:avLst/>
              <a:gdLst>
                <a:gd name="T0" fmla="*/ 132 w 180"/>
                <a:gd name="T1" fmla="*/ 2 h 214"/>
                <a:gd name="T2" fmla="*/ 124 w 180"/>
                <a:gd name="T3" fmla="*/ 6 h 214"/>
                <a:gd name="T4" fmla="*/ 122 w 180"/>
                <a:gd name="T5" fmla="*/ 24 h 214"/>
                <a:gd name="T6" fmla="*/ 114 w 180"/>
                <a:gd name="T7" fmla="*/ 48 h 214"/>
                <a:gd name="T8" fmla="*/ 108 w 180"/>
                <a:gd name="T9" fmla="*/ 56 h 214"/>
                <a:gd name="T10" fmla="*/ 100 w 180"/>
                <a:gd name="T11" fmla="*/ 62 h 214"/>
                <a:gd name="T12" fmla="*/ 98 w 180"/>
                <a:gd name="T13" fmla="*/ 76 h 214"/>
                <a:gd name="T14" fmla="*/ 94 w 180"/>
                <a:gd name="T15" fmla="*/ 80 h 214"/>
                <a:gd name="T16" fmla="*/ 84 w 180"/>
                <a:gd name="T17" fmla="*/ 80 h 214"/>
                <a:gd name="T18" fmla="*/ 66 w 180"/>
                <a:gd name="T19" fmla="*/ 90 h 214"/>
                <a:gd name="T20" fmla="*/ 54 w 180"/>
                <a:gd name="T21" fmla="*/ 100 h 214"/>
                <a:gd name="T22" fmla="*/ 50 w 180"/>
                <a:gd name="T23" fmla="*/ 112 h 214"/>
                <a:gd name="T24" fmla="*/ 46 w 180"/>
                <a:gd name="T25" fmla="*/ 116 h 214"/>
                <a:gd name="T26" fmla="*/ 22 w 180"/>
                <a:gd name="T27" fmla="*/ 116 h 214"/>
                <a:gd name="T28" fmla="*/ 8 w 180"/>
                <a:gd name="T29" fmla="*/ 118 h 214"/>
                <a:gd name="T30" fmla="*/ 4 w 180"/>
                <a:gd name="T31" fmla="*/ 124 h 214"/>
                <a:gd name="T32" fmla="*/ 2 w 180"/>
                <a:gd name="T33" fmla="*/ 140 h 214"/>
                <a:gd name="T34" fmla="*/ 6 w 180"/>
                <a:gd name="T35" fmla="*/ 146 h 214"/>
                <a:gd name="T36" fmla="*/ 14 w 180"/>
                <a:gd name="T37" fmla="*/ 148 h 214"/>
                <a:gd name="T38" fmla="*/ 18 w 180"/>
                <a:gd name="T39" fmla="*/ 150 h 214"/>
                <a:gd name="T40" fmla="*/ 22 w 180"/>
                <a:gd name="T41" fmla="*/ 158 h 214"/>
                <a:gd name="T42" fmla="*/ 16 w 180"/>
                <a:gd name="T43" fmla="*/ 166 h 214"/>
                <a:gd name="T44" fmla="*/ 2 w 180"/>
                <a:gd name="T45" fmla="*/ 172 h 214"/>
                <a:gd name="T46" fmla="*/ 12 w 180"/>
                <a:gd name="T47" fmla="*/ 174 h 214"/>
                <a:gd name="T48" fmla="*/ 16 w 180"/>
                <a:gd name="T49" fmla="*/ 182 h 214"/>
                <a:gd name="T50" fmla="*/ 20 w 180"/>
                <a:gd name="T51" fmla="*/ 188 h 214"/>
                <a:gd name="T52" fmla="*/ 34 w 180"/>
                <a:gd name="T53" fmla="*/ 190 h 214"/>
                <a:gd name="T54" fmla="*/ 52 w 180"/>
                <a:gd name="T55" fmla="*/ 184 h 214"/>
                <a:gd name="T56" fmla="*/ 60 w 180"/>
                <a:gd name="T57" fmla="*/ 182 h 214"/>
                <a:gd name="T58" fmla="*/ 62 w 180"/>
                <a:gd name="T59" fmla="*/ 188 h 214"/>
                <a:gd name="T60" fmla="*/ 64 w 180"/>
                <a:gd name="T61" fmla="*/ 196 h 214"/>
                <a:gd name="T62" fmla="*/ 80 w 180"/>
                <a:gd name="T63" fmla="*/ 206 h 214"/>
                <a:gd name="T64" fmla="*/ 100 w 180"/>
                <a:gd name="T65" fmla="*/ 206 h 214"/>
                <a:gd name="T66" fmla="*/ 112 w 180"/>
                <a:gd name="T67" fmla="*/ 206 h 214"/>
                <a:gd name="T68" fmla="*/ 128 w 180"/>
                <a:gd name="T69" fmla="*/ 208 h 214"/>
                <a:gd name="T70" fmla="*/ 132 w 180"/>
                <a:gd name="T71" fmla="*/ 204 h 214"/>
                <a:gd name="T72" fmla="*/ 132 w 180"/>
                <a:gd name="T73" fmla="*/ 194 h 214"/>
                <a:gd name="T74" fmla="*/ 120 w 180"/>
                <a:gd name="T75" fmla="*/ 178 h 214"/>
                <a:gd name="T76" fmla="*/ 106 w 180"/>
                <a:gd name="T77" fmla="*/ 164 h 214"/>
                <a:gd name="T78" fmla="*/ 104 w 180"/>
                <a:gd name="T79" fmla="*/ 158 h 214"/>
                <a:gd name="T80" fmla="*/ 108 w 180"/>
                <a:gd name="T81" fmla="*/ 146 h 214"/>
                <a:gd name="T82" fmla="*/ 118 w 180"/>
                <a:gd name="T83" fmla="*/ 136 h 214"/>
                <a:gd name="T84" fmla="*/ 130 w 180"/>
                <a:gd name="T85" fmla="*/ 142 h 214"/>
                <a:gd name="T86" fmla="*/ 142 w 180"/>
                <a:gd name="T87" fmla="*/ 146 h 214"/>
                <a:gd name="T88" fmla="*/ 144 w 180"/>
                <a:gd name="T89" fmla="*/ 142 h 214"/>
                <a:gd name="T90" fmla="*/ 148 w 180"/>
                <a:gd name="T91" fmla="*/ 130 h 214"/>
                <a:gd name="T92" fmla="*/ 150 w 180"/>
                <a:gd name="T93" fmla="*/ 120 h 214"/>
                <a:gd name="T94" fmla="*/ 164 w 180"/>
                <a:gd name="T95" fmla="*/ 110 h 214"/>
                <a:gd name="T96" fmla="*/ 168 w 180"/>
                <a:gd name="T97" fmla="*/ 98 h 214"/>
                <a:gd name="T98" fmla="*/ 178 w 180"/>
                <a:gd name="T99" fmla="*/ 88 h 214"/>
                <a:gd name="T100" fmla="*/ 180 w 180"/>
                <a:gd name="T101" fmla="*/ 82 h 214"/>
                <a:gd name="T102" fmla="*/ 176 w 180"/>
                <a:gd name="T103" fmla="*/ 62 h 214"/>
                <a:gd name="T104" fmla="*/ 164 w 180"/>
                <a:gd name="T105" fmla="*/ 54 h 214"/>
                <a:gd name="T106" fmla="*/ 164 w 180"/>
                <a:gd name="T107" fmla="*/ 44 h 214"/>
                <a:gd name="T108" fmla="*/ 166 w 180"/>
                <a:gd name="T109" fmla="*/ 32 h 214"/>
                <a:gd name="T110" fmla="*/ 158 w 180"/>
                <a:gd name="T111" fmla="*/ 24 h 214"/>
                <a:gd name="T112" fmla="*/ 160 w 180"/>
                <a:gd name="T113" fmla="*/ 16 h 214"/>
                <a:gd name="T114" fmla="*/ 146 w 180"/>
                <a:gd name="T115" fmla="*/ 2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 h="214">
                  <a:moveTo>
                    <a:pt x="138" y="0"/>
                  </a:moveTo>
                  <a:lnTo>
                    <a:pt x="138" y="0"/>
                  </a:lnTo>
                  <a:lnTo>
                    <a:pt x="138" y="0"/>
                  </a:lnTo>
                  <a:lnTo>
                    <a:pt x="136" y="0"/>
                  </a:lnTo>
                  <a:lnTo>
                    <a:pt x="134" y="2"/>
                  </a:lnTo>
                  <a:lnTo>
                    <a:pt x="132" y="2"/>
                  </a:lnTo>
                  <a:lnTo>
                    <a:pt x="130" y="2"/>
                  </a:lnTo>
                  <a:lnTo>
                    <a:pt x="128" y="4"/>
                  </a:lnTo>
                  <a:lnTo>
                    <a:pt x="126" y="4"/>
                  </a:lnTo>
                  <a:lnTo>
                    <a:pt x="126" y="6"/>
                  </a:lnTo>
                  <a:lnTo>
                    <a:pt x="124" y="6"/>
                  </a:lnTo>
                  <a:lnTo>
                    <a:pt x="124" y="6"/>
                  </a:lnTo>
                  <a:lnTo>
                    <a:pt x="124" y="8"/>
                  </a:lnTo>
                  <a:lnTo>
                    <a:pt x="122" y="12"/>
                  </a:lnTo>
                  <a:lnTo>
                    <a:pt x="122" y="14"/>
                  </a:lnTo>
                  <a:lnTo>
                    <a:pt x="122" y="18"/>
                  </a:lnTo>
                  <a:lnTo>
                    <a:pt x="122" y="22"/>
                  </a:lnTo>
                  <a:lnTo>
                    <a:pt x="122" y="24"/>
                  </a:lnTo>
                  <a:lnTo>
                    <a:pt x="120" y="26"/>
                  </a:lnTo>
                  <a:lnTo>
                    <a:pt x="120" y="30"/>
                  </a:lnTo>
                  <a:lnTo>
                    <a:pt x="118" y="36"/>
                  </a:lnTo>
                  <a:lnTo>
                    <a:pt x="116" y="40"/>
                  </a:lnTo>
                  <a:lnTo>
                    <a:pt x="114" y="44"/>
                  </a:lnTo>
                  <a:lnTo>
                    <a:pt x="114" y="48"/>
                  </a:lnTo>
                  <a:lnTo>
                    <a:pt x="112" y="50"/>
                  </a:lnTo>
                  <a:lnTo>
                    <a:pt x="112" y="52"/>
                  </a:lnTo>
                  <a:lnTo>
                    <a:pt x="110" y="54"/>
                  </a:lnTo>
                  <a:lnTo>
                    <a:pt x="110" y="54"/>
                  </a:lnTo>
                  <a:lnTo>
                    <a:pt x="108" y="56"/>
                  </a:lnTo>
                  <a:lnTo>
                    <a:pt x="108" y="56"/>
                  </a:lnTo>
                  <a:lnTo>
                    <a:pt x="104" y="58"/>
                  </a:lnTo>
                  <a:lnTo>
                    <a:pt x="104" y="58"/>
                  </a:lnTo>
                  <a:lnTo>
                    <a:pt x="102" y="60"/>
                  </a:lnTo>
                  <a:lnTo>
                    <a:pt x="100" y="60"/>
                  </a:lnTo>
                  <a:lnTo>
                    <a:pt x="100" y="60"/>
                  </a:lnTo>
                  <a:lnTo>
                    <a:pt x="100" y="62"/>
                  </a:lnTo>
                  <a:lnTo>
                    <a:pt x="98" y="62"/>
                  </a:lnTo>
                  <a:lnTo>
                    <a:pt x="98" y="64"/>
                  </a:lnTo>
                  <a:lnTo>
                    <a:pt x="98" y="68"/>
                  </a:lnTo>
                  <a:lnTo>
                    <a:pt x="98" y="70"/>
                  </a:lnTo>
                  <a:lnTo>
                    <a:pt x="98" y="72"/>
                  </a:lnTo>
                  <a:lnTo>
                    <a:pt x="98" y="76"/>
                  </a:lnTo>
                  <a:lnTo>
                    <a:pt x="98" y="76"/>
                  </a:lnTo>
                  <a:lnTo>
                    <a:pt x="96" y="78"/>
                  </a:lnTo>
                  <a:lnTo>
                    <a:pt x="96" y="78"/>
                  </a:lnTo>
                  <a:lnTo>
                    <a:pt x="96" y="78"/>
                  </a:lnTo>
                  <a:lnTo>
                    <a:pt x="96" y="78"/>
                  </a:lnTo>
                  <a:lnTo>
                    <a:pt x="94" y="80"/>
                  </a:lnTo>
                  <a:lnTo>
                    <a:pt x="94" y="80"/>
                  </a:lnTo>
                  <a:lnTo>
                    <a:pt x="92" y="80"/>
                  </a:lnTo>
                  <a:lnTo>
                    <a:pt x="90" y="80"/>
                  </a:lnTo>
                  <a:lnTo>
                    <a:pt x="86" y="80"/>
                  </a:lnTo>
                  <a:lnTo>
                    <a:pt x="84" y="80"/>
                  </a:lnTo>
                  <a:lnTo>
                    <a:pt x="84" y="80"/>
                  </a:lnTo>
                  <a:lnTo>
                    <a:pt x="82" y="80"/>
                  </a:lnTo>
                  <a:lnTo>
                    <a:pt x="80" y="82"/>
                  </a:lnTo>
                  <a:lnTo>
                    <a:pt x="78" y="82"/>
                  </a:lnTo>
                  <a:lnTo>
                    <a:pt x="74" y="84"/>
                  </a:lnTo>
                  <a:lnTo>
                    <a:pt x="70" y="88"/>
                  </a:lnTo>
                  <a:lnTo>
                    <a:pt x="66" y="90"/>
                  </a:lnTo>
                  <a:lnTo>
                    <a:pt x="64" y="92"/>
                  </a:lnTo>
                  <a:lnTo>
                    <a:pt x="60" y="94"/>
                  </a:lnTo>
                  <a:lnTo>
                    <a:pt x="58" y="96"/>
                  </a:lnTo>
                  <a:lnTo>
                    <a:pt x="56" y="98"/>
                  </a:lnTo>
                  <a:lnTo>
                    <a:pt x="56" y="98"/>
                  </a:lnTo>
                  <a:lnTo>
                    <a:pt x="54" y="100"/>
                  </a:lnTo>
                  <a:lnTo>
                    <a:pt x="54" y="100"/>
                  </a:lnTo>
                  <a:lnTo>
                    <a:pt x="54" y="102"/>
                  </a:lnTo>
                  <a:lnTo>
                    <a:pt x="52" y="106"/>
                  </a:lnTo>
                  <a:lnTo>
                    <a:pt x="52" y="108"/>
                  </a:lnTo>
                  <a:lnTo>
                    <a:pt x="52" y="110"/>
                  </a:lnTo>
                  <a:lnTo>
                    <a:pt x="50" y="112"/>
                  </a:lnTo>
                  <a:lnTo>
                    <a:pt x="50" y="112"/>
                  </a:lnTo>
                  <a:lnTo>
                    <a:pt x="50" y="114"/>
                  </a:lnTo>
                  <a:lnTo>
                    <a:pt x="50" y="114"/>
                  </a:lnTo>
                  <a:lnTo>
                    <a:pt x="48" y="114"/>
                  </a:lnTo>
                  <a:lnTo>
                    <a:pt x="48" y="114"/>
                  </a:lnTo>
                  <a:lnTo>
                    <a:pt x="46" y="116"/>
                  </a:lnTo>
                  <a:lnTo>
                    <a:pt x="42" y="116"/>
                  </a:lnTo>
                  <a:lnTo>
                    <a:pt x="40" y="116"/>
                  </a:lnTo>
                  <a:lnTo>
                    <a:pt x="38" y="116"/>
                  </a:lnTo>
                  <a:lnTo>
                    <a:pt x="34" y="116"/>
                  </a:lnTo>
                  <a:lnTo>
                    <a:pt x="28" y="116"/>
                  </a:lnTo>
                  <a:lnTo>
                    <a:pt x="22" y="116"/>
                  </a:lnTo>
                  <a:lnTo>
                    <a:pt x="20" y="116"/>
                  </a:lnTo>
                  <a:lnTo>
                    <a:pt x="16" y="116"/>
                  </a:lnTo>
                  <a:lnTo>
                    <a:pt x="14" y="116"/>
                  </a:lnTo>
                  <a:lnTo>
                    <a:pt x="12" y="116"/>
                  </a:lnTo>
                  <a:lnTo>
                    <a:pt x="10" y="116"/>
                  </a:lnTo>
                  <a:lnTo>
                    <a:pt x="8" y="118"/>
                  </a:lnTo>
                  <a:lnTo>
                    <a:pt x="8" y="118"/>
                  </a:lnTo>
                  <a:lnTo>
                    <a:pt x="6" y="118"/>
                  </a:lnTo>
                  <a:lnTo>
                    <a:pt x="6" y="118"/>
                  </a:lnTo>
                  <a:lnTo>
                    <a:pt x="6" y="120"/>
                  </a:lnTo>
                  <a:lnTo>
                    <a:pt x="4" y="122"/>
                  </a:lnTo>
                  <a:lnTo>
                    <a:pt x="4" y="124"/>
                  </a:lnTo>
                  <a:lnTo>
                    <a:pt x="2" y="128"/>
                  </a:lnTo>
                  <a:lnTo>
                    <a:pt x="0" y="130"/>
                  </a:lnTo>
                  <a:lnTo>
                    <a:pt x="2" y="132"/>
                  </a:lnTo>
                  <a:lnTo>
                    <a:pt x="2" y="134"/>
                  </a:lnTo>
                  <a:lnTo>
                    <a:pt x="2" y="138"/>
                  </a:lnTo>
                  <a:lnTo>
                    <a:pt x="2" y="140"/>
                  </a:lnTo>
                  <a:lnTo>
                    <a:pt x="2" y="142"/>
                  </a:lnTo>
                  <a:lnTo>
                    <a:pt x="4" y="144"/>
                  </a:lnTo>
                  <a:lnTo>
                    <a:pt x="4" y="146"/>
                  </a:lnTo>
                  <a:lnTo>
                    <a:pt x="4" y="146"/>
                  </a:lnTo>
                  <a:lnTo>
                    <a:pt x="4" y="146"/>
                  </a:lnTo>
                  <a:lnTo>
                    <a:pt x="6" y="146"/>
                  </a:lnTo>
                  <a:lnTo>
                    <a:pt x="6" y="148"/>
                  </a:lnTo>
                  <a:lnTo>
                    <a:pt x="8" y="148"/>
                  </a:lnTo>
                  <a:lnTo>
                    <a:pt x="8" y="148"/>
                  </a:lnTo>
                  <a:lnTo>
                    <a:pt x="10" y="148"/>
                  </a:lnTo>
                  <a:lnTo>
                    <a:pt x="12" y="148"/>
                  </a:lnTo>
                  <a:lnTo>
                    <a:pt x="14" y="148"/>
                  </a:lnTo>
                  <a:lnTo>
                    <a:pt x="16" y="148"/>
                  </a:lnTo>
                  <a:lnTo>
                    <a:pt x="16" y="148"/>
                  </a:lnTo>
                  <a:lnTo>
                    <a:pt x="16" y="148"/>
                  </a:lnTo>
                  <a:lnTo>
                    <a:pt x="18" y="148"/>
                  </a:lnTo>
                  <a:lnTo>
                    <a:pt x="18" y="150"/>
                  </a:lnTo>
                  <a:lnTo>
                    <a:pt x="18" y="150"/>
                  </a:lnTo>
                  <a:lnTo>
                    <a:pt x="20" y="152"/>
                  </a:lnTo>
                  <a:lnTo>
                    <a:pt x="20" y="154"/>
                  </a:lnTo>
                  <a:lnTo>
                    <a:pt x="20" y="154"/>
                  </a:lnTo>
                  <a:lnTo>
                    <a:pt x="22" y="156"/>
                  </a:lnTo>
                  <a:lnTo>
                    <a:pt x="22" y="156"/>
                  </a:lnTo>
                  <a:lnTo>
                    <a:pt x="22" y="158"/>
                  </a:lnTo>
                  <a:lnTo>
                    <a:pt x="20" y="158"/>
                  </a:lnTo>
                  <a:lnTo>
                    <a:pt x="20" y="160"/>
                  </a:lnTo>
                  <a:lnTo>
                    <a:pt x="20" y="162"/>
                  </a:lnTo>
                  <a:lnTo>
                    <a:pt x="18" y="162"/>
                  </a:lnTo>
                  <a:lnTo>
                    <a:pt x="16" y="164"/>
                  </a:lnTo>
                  <a:lnTo>
                    <a:pt x="16" y="166"/>
                  </a:lnTo>
                  <a:lnTo>
                    <a:pt x="14" y="166"/>
                  </a:lnTo>
                  <a:lnTo>
                    <a:pt x="12" y="168"/>
                  </a:lnTo>
                  <a:lnTo>
                    <a:pt x="12" y="168"/>
                  </a:lnTo>
                  <a:lnTo>
                    <a:pt x="10" y="170"/>
                  </a:lnTo>
                  <a:lnTo>
                    <a:pt x="6" y="170"/>
                  </a:lnTo>
                  <a:lnTo>
                    <a:pt x="2" y="172"/>
                  </a:lnTo>
                  <a:lnTo>
                    <a:pt x="0" y="172"/>
                  </a:lnTo>
                  <a:lnTo>
                    <a:pt x="2" y="172"/>
                  </a:lnTo>
                  <a:lnTo>
                    <a:pt x="6" y="172"/>
                  </a:lnTo>
                  <a:lnTo>
                    <a:pt x="8" y="174"/>
                  </a:lnTo>
                  <a:lnTo>
                    <a:pt x="10" y="174"/>
                  </a:lnTo>
                  <a:lnTo>
                    <a:pt x="12" y="174"/>
                  </a:lnTo>
                  <a:lnTo>
                    <a:pt x="12" y="176"/>
                  </a:lnTo>
                  <a:lnTo>
                    <a:pt x="12" y="176"/>
                  </a:lnTo>
                  <a:lnTo>
                    <a:pt x="14" y="176"/>
                  </a:lnTo>
                  <a:lnTo>
                    <a:pt x="14" y="178"/>
                  </a:lnTo>
                  <a:lnTo>
                    <a:pt x="14" y="180"/>
                  </a:lnTo>
                  <a:lnTo>
                    <a:pt x="16" y="182"/>
                  </a:lnTo>
                  <a:lnTo>
                    <a:pt x="16" y="184"/>
                  </a:lnTo>
                  <a:lnTo>
                    <a:pt x="16" y="186"/>
                  </a:lnTo>
                  <a:lnTo>
                    <a:pt x="18" y="188"/>
                  </a:lnTo>
                  <a:lnTo>
                    <a:pt x="18" y="188"/>
                  </a:lnTo>
                  <a:lnTo>
                    <a:pt x="18" y="188"/>
                  </a:lnTo>
                  <a:lnTo>
                    <a:pt x="20" y="188"/>
                  </a:lnTo>
                  <a:lnTo>
                    <a:pt x="22" y="190"/>
                  </a:lnTo>
                  <a:lnTo>
                    <a:pt x="22" y="190"/>
                  </a:lnTo>
                  <a:lnTo>
                    <a:pt x="24" y="190"/>
                  </a:lnTo>
                  <a:lnTo>
                    <a:pt x="28" y="190"/>
                  </a:lnTo>
                  <a:lnTo>
                    <a:pt x="32" y="190"/>
                  </a:lnTo>
                  <a:lnTo>
                    <a:pt x="34" y="190"/>
                  </a:lnTo>
                  <a:lnTo>
                    <a:pt x="38" y="190"/>
                  </a:lnTo>
                  <a:lnTo>
                    <a:pt x="44" y="188"/>
                  </a:lnTo>
                  <a:lnTo>
                    <a:pt x="44" y="188"/>
                  </a:lnTo>
                  <a:lnTo>
                    <a:pt x="46" y="188"/>
                  </a:lnTo>
                  <a:lnTo>
                    <a:pt x="48" y="186"/>
                  </a:lnTo>
                  <a:lnTo>
                    <a:pt x="52" y="184"/>
                  </a:lnTo>
                  <a:lnTo>
                    <a:pt x="54" y="182"/>
                  </a:lnTo>
                  <a:lnTo>
                    <a:pt x="56" y="182"/>
                  </a:lnTo>
                  <a:lnTo>
                    <a:pt x="58" y="182"/>
                  </a:lnTo>
                  <a:lnTo>
                    <a:pt x="58" y="182"/>
                  </a:lnTo>
                  <a:lnTo>
                    <a:pt x="60" y="182"/>
                  </a:lnTo>
                  <a:lnTo>
                    <a:pt x="60" y="182"/>
                  </a:lnTo>
                  <a:lnTo>
                    <a:pt x="60" y="182"/>
                  </a:lnTo>
                  <a:lnTo>
                    <a:pt x="62" y="182"/>
                  </a:lnTo>
                  <a:lnTo>
                    <a:pt x="62" y="184"/>
                  </a:lnTo>
                  <a:lnTo>
                    <a:pt x="62" y="184"/>
                  </a:lnTo>
                  <a:lnTo>
                    <a:pt x="62" y="186"/>
                  </a:lnTo>
                  <a:lnTo>
                    <a:pt x="62" y="188"/>
                  </a:lnTo>
                  <a:lnTo>
                    <a:pt x="62" y="192"/>
                  </a:lnTo>
                  <a:lnTo>
                    <a:pt x="62" y="194"/>
                  </a:lnTo>
                  <a:lnTo>
                    <a:pt x="62" y="194"/>
                  </a:lnTo>
                  <a:lnTo>
                    <a:pt x="64" y="194"/>
                  </a:lnTo>
                  <a:lnTo>
                    <a:pt x="64" y="196"/>
                  </a:lnTo>
                  <a:lnTo>
                    <a:pt x="64" y="196"/>
                  </a:lnTo>
                  <a:lnTo>
                    <a:pt x="66" y="198"/>
                  </a:lnTo>
                  <a:lnTo>
                    <a:pt x="68" y="200"/>
                  </a:lnTo>
                  <a:lnTo>
                    <a:pt x="70" y="200"/>
                  </a:lnTo>
                  <a:lnTo>
                    <a:pt x="76" y="204"/>
                  </a:lnTo>
                  <a:lnTo>
                    <a:pt x="78" y="204"/>
                  </a:lnTo>
                  <a:lnTo>
                    <a:pt x="80" y="206"/>
                  </a:lnTo>
                  <a:lnTo>
                    <a:pt x="92" y="214"/>
                  </a:lnTo>
                  <a:lnTo>
                    <a:pt x="94" y="214"/>
                  </a:lnTo>
                  <a:lnTo>
                    <a:pt x="96" y="210"/>
                  </a:lnTo>
                  <a:lnTo>
                    <a:pt x="96" y="210"/>
                  </a:lnTo>
                  <a:lnTo>
                    <a:pt x="98" y="208"/>
                  </a:lnTo>
                  <a:lnTo>
                    <a:pt x="100" y="206"/>
                  </a:lnTo>
                  <a:lnTo>
                    <a:pt x="102" y="206"/>
                  </a:lnTo>
                  <a:lnTo>
                    <a:pt x="102" y="206"/>
                  </a:lnTo>
                  <a:lnTo>
                    <a:pt x="104" y="206"/>
                  </a:lnTo>
                  <a:lnTo>
                    <a:pt x="106" y="206"/>
                  </a:lnTo>
                  <a:lnTo>
                    <a:pt x="108" y="206"/>
                  </a:lnTo>
                  <a:lnTo>
                    <a:pt x="112" y="206"/>
                  </a:lnTo>
                  <a:lnTo>
                    <a:pt x="116" y="206"/>
                  </a:lnTo>
                  <a:lnTo>
                    <a:pt x="120" y="208"/>
                  </a:lnTo>
                  <a:lnTo>
                    <a:pt x="122" y="208"/>
                  </a:lnTo>
                  <a:lnTo>
                    <a:pt x="124" y="208"/>
                  </a:lnTo>
                  <a:lnTo>
                    <a:pt x="126" y="208"/>
                  </a:lnTo>
                  <a:lnTo>
                    <a:pt x="128" y="208"/>
                  </a:lnTo>
                  <a:lnTo>
                    <a:pt x="128" y="206"/>
                  </a:lnTo>
                  <a:lnTo>
                    <a:pt x="130" y="206"/>
                  </a:lnTo>
                  <a:lnTo>
                    <a:pt x="130" y="206"/>
                  </a:lnTo>
                  <a:lnTo>
                    <a:pt x="130" y="206"/>
                  </a:lnTo>
                  <a:lnTo>
                    <a:pt x="130" y="204"/>
                  </a:lnTo>
                  <a:lnTo>
                    <a:pt x="132" y="204"/>
                  </a:lnTo>
                  <a:lnTo>
                    <a:pt x="132" y="202"/>
                  </a:lnTo>
                  <a:lnTo>
                    <a:pt x="132" y="200"/>
                  </a:lnTo>
                  <a:lnTo>
                    <a:pt x="132" y="198"/>
                  </a:lnTo>
                  <a:lnTo>
                    <a:pt x="132" y="196"/>
                  </a:lnTo>
                  <a:lnTo>
                    <a:pt x="132" y="194"/>
                  </a:lnTo>
                  <a:lnTo>
                    <a:pt x="132" y="194"/>
                  </a:lnTo>
                  <a:lnTo>
                    <a:pt x="132" y="192"/>
                  </a:lnTo>
                  <a:lnTo>
                    <a:pt x="130" y="190"/>
                  </a:lnTo>
                  <a:lnTo>
                    <a:pt x="128" y="188"/>
                  </a:lnTo>
                  <a:lnTo>
                    <a:pt x="126" y="186"/>
                  </a:lnTo>
                  <a:lnTo>
                    <a:pt x="124" y="182"/>
                  </a:lnTo>
                  <a:lnTo>
                    <a:pt x="120" y="178"/>
                  </a:lnTo>
                  <a:lnTo>
                    <a:pt x="116" y="172"/>
                  </a:lnTo>
                  <a:lnTo>
                    <a:pt x="114" y="172"/>
                  </a:lnTo>
                  <a:lnTo>
                    <a:pt x="114" y="170"/>
                  </a:lnTo>
                  <a:lnTo>
                    <a:pt x="110" y="168"/>
                  </a:lnTo>
                  <a:lnTo>
                    <a:pt x="108" y="166"/>
                  </a:lnTo>
                  <a:lnTo>
                    <a:pt x="106" y="164"/>
                  </a:lnTo>
                  <a:lnTo>
                    <a:pt x="104" y="162"/>
                  </a:lnTo>
                  <a:lnTo>
                    <a:pt x="104" y="162"/>
                  </a:lnTo>
                  <a:lnTo>
                    <a:pt x="104" y="162"/>
                  </a:lnTo>
                  <a:lnTo>
                    <a:pt x="104" y="160"/>
                  </a:lnTo>
                  <a:lnTo>
                    <a:pt x="104" y="160"/>
                  </a:lnTo>
                  <a:lnTo>
                    <a:pt x="104" y="158"/>
                  </a:lnTo>
                  <a:lnTo>
                    <a:pt x="104" y="156"/>
                  </a:lnTo>
                  <a:lnTo>
                    <a:pt x="104" y="154"/>
                  </a:lnTo>
                  <a:lnTo>
                    <a:pt x="104" y="152"/>
                  </a:lnTo>
                  <a:lnTo>
                    <a:pt x="106" y="150"/>
                  </a:lnTo>
                  <a:lnTo>
                    <a:pt x="106" y="148"/>
                  </a:lnTo>
                  <a:lnTo>
                    <a:pt x="108" y="146"/>
                  </a:lnTo>
                  <a:lnTo>
                    <a:pt x="110" y="142"/>
                  </a:lnTo>
                  <a:lnTo>
                    <a:pt x="112" y="140"/>
                  </a:lnTo>
                  <a:lnTo>
                    <a:pt x="114" y="138"/>
                  </a:lnTo>
                  <a:lnTo>
                    <a:pt x="116" y="138"/>
                  </a:lnTo>
                  <a:lnTo>
                    <a:pt x="116" y="138"/>
                  </a:lnTo>
                  <a:lnTo>
                    <a:pt x="118" y="136"/>
                  </a:lnTo>
                  <a:lnTo>
                    <a:pt x="118" y="136"/>
                  </a:lnTo>
                  <a:lnTo>
                    <a:pt x="120" y="136"/>
                  </a:lnTo>
                  <a:lnTo>
                    <a:pt x="122" y="138"/>
                  </a:lnTo>
                  <a:lnTo>
                    <a:pt x="124" y="138"/>
                  </a:lnTo>
                  <a:lnTo>
                    <a:pt x="126" y="140"/>
                  </a:lnTo>
                  <a:lnTo>
                    <a:pt x="130" y="142"/>
                  </a:lnTo>
                  <a:lnTo>
                    <a:pt x="134" y="144"/>
                  </a:lnTo>
                  <a:lnTo>
                    <a:pt x="136" y="144"/>
                  </a:lnTo>
                  <a:lnTo>
                    <a:pt x="138" y="144"/>
                  </a:lnTo>
                  <a:lnTo>
                    <a:pt x="138" y="146"/>
                  </a:lnTo>
                  <a:lnTo>
                    <a:pt x="140" y="146"/>
                  </a:lnTo>
                  <a:lnTo>
                    <a:pt x="142" y="146"/>
                  </a:lnTo>
                  <a:lnTo>
                    <a:pt x="142" y="146"/>
                  </a:lnTo>
                  <a:lnTo>
                    <a:pt x="142" y="146"/>
                  </a:lnTo>
                  <a:lnTo>
                    <a:pt x="144" y="144"/>
                  </a:lnTo>
                  <a:lnTo>
                    <a:pt x="144" y="144"/>
                  </a:lnTo>
                  <a:lnTo>
                    <a:pt x="144" y="144"/>
                  </a:lnTo>
                  <a:lnTo>
                    <a:pt x="144" y="142"/>
                  </a:lnTo>
                  <a:lnTo>
                    <a:pt x="146" y="140"/>
                  </a:lnTo>
                  <a:lnTo>
                    <a:pt x="146" y="138"/>
                  </a:lnTo>
                  <a:lnTo>
                    <a:pt x="146" y="136"/>
                  </a:lnTo>
                  <a:lnTo>
                    <a:pt x="146" y="134"/>
                  </a:lnTo>
                  <a:lnTo>
                    <a:pt x="146" y="132"/>
                  </a:lnTo>
                  <a:lnTo>
                    <a:pt x="148" y="130"/>
                  </a:lnTo>
                  <a:lnTo>
                    <a:pt x="148" y="126"/>
                  </a:lnTo>
                  <a:lnTo>
                    <a:pt x="148" y="126"/>
                  </a:lnTo>
                  <a:lnTo>
                    <a:pt x="148" y="124"/>
                  </a:lnTo>
                  <a:lnTo>
                    <a:pt x="148" y="122"/>
                  </a:lnTo>
                  <a:lnTo>
                    <a:pt x="150" y="122"/>
                  </a:lnTo>
                  <a:lnTo>
                    <a:pt x="150" y="120"/>
                  </a:lnTo>
                  <a:lnTo>
                    <a:pt x="154" y="118"/>
                  </a:lnTo>
                  <a:lnTo>
                    <a:pt x="156" y="116"/>
                  </a:lnTo>
                  <a:lnTo>
                    <a:pt x="158" y="116"/>
                  </a:lnTo>
                  <a:lnTo>
                    <a:pt x="160" y="114"/>
                  </a:lnTo>
                  <a:lnTo>
                    <a:pt x="162" y="112"/>
                  </a:lnTo>
                  <a:lnTo>
                    <a:pt x="164" y="110"/>
                  </a:lnTo>
                  <a:lnTo>
                    <a:pt x="164" y="110"/>
                  </a:lnTo>
                  <a:lnTo>
                    <a:pt x="166" y="108"/>
                  </a:lnTo>
                  <a:lnTo>
                    <a:pt x="166" y="108"/>
                  </a:lnTo>
                  <a:lnTo>
                    <a:pt x="166" y="104"/>
                  </a:lnTo>
                  <a:lnTo>
                    <a:pt x="168" y="100"/>
                  </a:lnTo>
                  <a:lnTo>
                    <a:pt x="168" y="98"/>
                  </a:lnTo>
                  <a:lnTo>
                    <a:pt x="170" y="96"/>
                  </a:lnTo>
                  <a:lnTo>
                    <a:pt x="170" y="94"/>
                  </a:lnTo>
                  <a:lnTo>
                    <a:pt x="172" y="94"/>
                  </a:lnTo>
                  <a:lnTo>
                    <a:pt x="174" y="92"/>
                  </a:lnTo>
                  <a:lnTo>
                    <a:pt x="176" y="90"/>
                  </a:lnTo>
                  <a:lnTo>
                    <a:pt x="178" y="88"/>
                  </a:lnTo>
                  <a:lnTo>
                    <a:pt x="178" y="88"/>
                  </a:lnTo>
                  <a:lnTo>
                    <a:pt x="180" y="86"/>
                  </a:lnTo>
                  <a:lnTo>
                    <a:pt x="180" y="86"/>
                  </a:lnTo>
                  <a:lnTo>
                    <a:pt x="180" y="86"/>
                  </a:lnTo>
                  <a:lnTo>
                    <a:pt x="180" y="84"/>
                  </a:lnTo>
                  <a:lnTo>
                    <a:pt x="180" y="82"/>
                  </a:lnTo>
                  <a:lnTo>
                    <a:pt x="180" y="80"/>
                  </a:lnTo>
                  <a:lnTo>
                    <a:pt x="180" y="76"/>
                  </a:lnTo>
                  <a:lnTo>
                    <a:pt x="180" y="72"/>
                  </a:lnTo>
                  <a:lnTo>
                    <a:pt x="178" y="66"/>
                  </a:lnTo>
                  <a:lnTo>
                    <a:pt x="178" y="64"/>
                  </a:lnTo>
                  <a:lnTo>
                    <a:pt x="176" y="62"/>
                  </a:lnTo>
                  <a:lnTo>
                    <a:pt x="172" y="60"/>
                  </a:lnTo>
                  <a:lnTo>
                    <a:pt x="170" y="58"/>
                  </a:lnTo>
                  <a:lnTo>
                    <a:pt x="168" y="56"/>
                  </a:lnTo>
                  <a:lnTo>
                    <a:pt x="166" y="54"/>
                  </a:lnTo>
                  <a:lnTo>
                    <a:pt x="164" y="54"/>
                  </a:lnTo>
                  <a:lnTo>
                    <a:pt x="164" y="54"/>
                  </a:lnTo>
                  <a:lnTo>
                    <a:pt x="164" y="52"/>
                  </a:lnTo>
                  <a:lnTo>
                    <a:pt x="164" y="52"/>
                  </a:lnTo>
                  <a:lnTo>
                    <a:pt x="164" y="50"/>
                  </a:lnTo>
                  <a:lnTo>
                    <a:pt x="164" y="50"/>
                  </a:lnTo>
                  <a:lnTo>
                    <a:pt x="164" y="46"/>
                  </a:lnTo>
                  <a:lnTo>
                    <a:pt x="164" y="44"/>
                  </a:lnTo>
                  <a:lnTo>
                    <a:pt x="166" y="40"/>
                  </a:lnTo>
                  <a:lnTo>
                    <a:pt x="166" y="38"/>
                  </a:lnTo>
                  <a:lnTo>
                    <a:pt x="166" y="36"/>
                  </a:lnTo>
                  <a:lnTo>
                    <a:pt x="166" y="34"/>
                  </a:lnTo>
                  <a:lnTo>
                    <a:pt x="166" y="34"/>
                  </a:lnTo>
                  <a:lnTo>
                    <a:pt x="166" y="32"/>
                  </a:lnTo>
                  <a:lnTo>
                    <a:pt x="164" y="30"/>
                  </a:lnTo>
                  <a:lnTo>
                    <a:pt x="162" y="28"/>
                  </a:lnTo>
                  <a:lnTo>
                    <a:pt x="160" y="26"/>
                  </a:lnTo>
                  <a:lnTo>
                    <a:pt x="160" y="26"/>
                  </a:lnTo>
                  <a:lnTo>
                    <a:pt x="158" y="24"/>
                  </a:lnTo>
                  <a:lnTo>
                    <a:pt x="158" y="24"/>
                  </a:lnTo>
                  <a:lnTo>
                    <a:pt x="158" y="24"/>
                  </a:lnTo>
                  <a:lnTo>
                    <a:pt x="158" y="22"/>
                  </a:lnTo>
                  <a:lnTo>
                    <a:pt x="158" y="22"/>
                  </a:lnTo>
                  <a:lnTo>
                    <a:pt x="158" y="20"/>
                  </a:lnTo>
                  <a:lnTo>
                    <a:pt x="158" y="18"/>
                  </a:lnTo>
                  <a:lnTo>
                    <a:pt x="160" y="16"/>
                  </a:lnTo>
                  <a:lnTo>
                    <a:pt x="160" y="12"/>
                  </a:lnTo>
                  <a:lnTo>
                    <a:pt x="160" y="10"/>
                  </a:lnTo>
                  <a:lnTo>
                    <a:pt x="156" y="6"/>
                  </a:lnTo>
                  <a:lnTo>
                    <a:pt x="152" y="4"/>
                  </a:lnTo>
                  <a:lnTo>
                    <a:pt x="148" y="2"/>
                  </a:lnTo>
                  <a:lnTo>
                    <a:pt x="146" y="2"/>
                  </a:lnTo>
                  <a:lnTo>
                    <a:pt x="144" y="2"/>
                  </a:lnTo>
                  <a:lnTo>
                    <a:pt x="142" y="0"/>
                  </a:lnTo>
                  <a:lnTo>
                    <a:pt x="140" y="0"/>
                  </a:lnTo>
                  <a:lnTo>
                    <a:pt x="138"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79" name="Freeform 35">
              <a:extLst>
                <a:ext uri="{FF2B5EF4-FFF2-40B4-BE49-F238E27FC236}">
                  <a16:creationId xmlns:a16="http://schemas.microsoft.com/office/drawing/2014/main" id="{F390D84D-C703-4DB5-D015-48E776B694E4}"/>
                </a:ext>
              </a:extLst>
            </p:cNvPr>
            <p:cNvSpPr>
              <a:spLocks/>
            </p:cNvSpPr>
            <p:nvPr/>
          </p:nvSpPr>
          <p:spPr bwMode="auto">
            <a:xfrm>
              <a:off x="6138578" y="6764216"/>
              <a:ext cx="83037" cy="124922"/>
            </a:xfrm>
            <a:custGeom>
              <a:avLst/>
              <a:gdLst>
                <a:gd name="T0" fmla="*/ 22 w 58"/>
                <a:gd name="T1" fmla="*/ 16 h 88"/>
                <a:gd name="T2" fmla="*/ 2 w 58"/>
                <a:gd name="T3" fmla="*/ 24 h 88"/>
                <a:gd name="T4" fmla="*/ 6 w 58"/>
                <a:gd name="T5" fmla="*/ 30 h 88"/>
                <a:gd name="T6" fmla="*/ 8 w 58"/>
                <a:gd name="T7" fmla="*/ 34 h 88"/>
                <a:gd name="T8" fmla="*/ 8 w 58"/>
                <a:gd name="T9" fmla="*/ 36 h 88"/>
                <a:gd name="T10" fmla="*/ 8 w 58"/>
                <a:gd name="T11" fmla="*/ 42 h 88"/>
                <a:gd name="T12" fmla="*/ 8 w 58"/>
                <a:gd name="T13" fmla="*/ 44 h 88"/>
                <a:gd name="T14" fmla="*/ 8 w 58"/>
                <a:gd name="T15" fmla="*/ 46 h 88"/>
                <a:gd name="T16" fmla="*/ 8 w 58"/>
                <a:gd name="T17" fmla="*/ 48 h 88"/>
                <a:gd name="T18" fmla="*/ 10 w 58"/>
                <a:gd name="T19" fmla="*/ 48 h 88"/>
                <a:gd name="T20" fmla="*/ 12 w 58"/>
                <a:gd name="T21" fmla="*/ 50 h 88"/>
                <a:gd name="T22" fmla="*/ 16 w 58"/>
                <a:gd name="T23" fmla="*/ 50 h 88"/>
                <a:gd name="T24" fmla="*/ 18 w 58"/>
                <a:gd name="T25" fmla="*/ 50 h 88"/>
                <a:gd name="T26" fmla="*/ 20 w 58"/>
                <a:gd name="T27" fmla="*/ 52 h 88"/>
                <a:gd name="T28" fmla="*/ 20 w 58"/>
                <a:gd name="T29" fmla="*/ 52 h 88"/>
                <a:gd name="T30" fmla="*/ 22 w 58"/>
                <a:gd name="T31" fmla="*/ 54 h 88"/>
                <a:gd name="T32" fmla="*/ 22 w 58"/>
                <a:gd name="T33" fmla="*/ 58 h 88"/>
                <a:gd name="T34" fmla="*/ 20 w 58"/>
                <a:gd name="T35" fmla="*/ 62 h 88"/>
                <a:gd name="T36" fmla="*/ 18 w 58"/>
                <a:gd name="T37" fmla="*/ 70 h 88"/>
                <a:gd name="T38" fmla="*/ 16 w 58"/>
                <a:gd name="T39" fmla="*/ 74 h 88"/>
                <a:gd name="T40" fmla="*/ 16 w 58"/>
                <a:gd name="T41" fmla="*/ 78 h 88"/>
                <a:gd name="T42" fmla="*/ 18 w 58"/>
                <a:gd name="T43" fmla="*/ 80 h 88"/>
                <a:gd name="T44" fmla="*/ 18 w 58"/>
                <a:gd name="T45" fmla="*/ 82 h 88"/>
                <a:gd name="T46" fmla="*/ 20 w 58"/>
                <a:gd name="T47" fmla="*/ 84 h 88"/>
                <a:gd name="T48" fmla="*/ 24 w 58"/>
                <a:gd name="T49" fmla="*/ 86 h 88"/>
                <a:gd name="T50" fmla="*/ 30 w 58"/>
                <a:gd name="T51" fmla="*/ 88 h 88"/>
                <a:gd name="T52" fmla="*/ 32 w 58"/>
                <a:gd name="T53" fmla="*/ 88 h 88"/>
                <a:gd name="T54" fmla="*/ 36 w 58"/>
                <a:gd name="T55" fmla="*/ 86 h 88"/>
                <a:gd name="T56" fmla="*/ 40 w 58"/>
                <a:gd name="T57" fmla="*/ 86 h 88"/>
                <a:gd name="T58" fmla="*/ 46 w 58"/>
                <a:gd name="T59" fmla="*/ 82 h 88"/>
                <a:gd name="T60" fmla="*/ 52 w 58"/>
                <a:gd name="T61" fmla="*/ 78 h 88"/>
                <a:gd name="T62" fmla="*/ 54 w 58"/>
                <a:gd name="T63" fmla="*/ 76 h 88"/>
                <a:gd name="T64" fmla="*/ 56 w 58"/>
                <a:gd name="T65" fmla="*/ 74 h 88"/>
                <a:gd name="T66" fmla="*/ 58 w 58"/>
                <a:gd name="T67" fmla="*/ 70 h 88"/>
                <a:gd name="T68" fmla="*/ 58 w 58"/>
                <a:gd name="T69" fmla="*/ 66 h 88"/>
                <a:gd name="T70" fmla="*/ 58 w 58"/>
                <a:gd name="T71" fmla="*/ 60 h 88"/>
                <a:gd name="T72" fmla="*/ 58 w 58"/>
                <a:gd name="T73" fmla="*/ 50 h 88"/>
                <a:gd name="T74" fmla="*/ 58 w 58"/>
                <a:gd name="T75" fmla="*/ 42 h 88"/>
                <a:gd name="T76" fmla="*/ 56 w 58"/>
                <a:gd name="T77" fmla="*/ 38 h 88"/>
                <a:gd name="T78" fmla="*/ 54 w 58"/>
                <a:gd name="T79" fmla="*/ 34 h 88"/>
                <a:gd name="T80" fmla="*/ 50 w 58"/>
                <a:gd name="T81" fmla="*/ 28 h 88"/>
                <a:gd name="T82" fmla="*/ 44 w 58"/>
                <a:gd name="T83" fmla="*/ 20 h 88"/>
                <a:gd name="T84" fmla="*/ 34 w 58"/>
                <a:gd name="T85" fmla="*/ 8 h 88"/>
                <a:gd name="T86" fmla="*/ 26 w 58"/>
                <a:gd name="T8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8" h="88">
                  <a:moveTo>
                    <a:pt x="26" y="0"/>
                  </a:moveTo>
                  <a:lnTo>
                    <a:pt x="22" y="16"/>
                  </a:lnTo>
                  <a:lnTo>
                    <a:pt x="0" y="22"/>
                  </a:lnTo>
                  <a:lnTo>
                    <a:pt x="2" y="24"/>
                  </a:lnTo>
                  <a:lnTo>
                    <a:pt x="4" y="28"/>
                  </a:lnTo>
                  <a:lnTo>
                    <a:pt x="6" y="30"/>
                  </a:lnTo>
                  <a:lnTo>
                    <a:pt x="8" y="32"/>
                  </a:lnTo>
                  <a:lnTo>
                    <a:pt x="8" y="34"/>
                  </a:lnTo>
                  <a:lnTo>
                    <a:pt x="8" y="36"/>
                  </a:lnTo>
                  <a:lnTo>
                    <a:pt x="8" y="36"/>
                  </a:lnTo>
                  <a:lnTo>
                    <a:pt x="8" y="38"/>
                  </a:lnTo>
                  <a:lnTo>
                    <a:pt x="8" y="42"/>
                  </a:lnTo>
                  <a:lnTo>
                    <a:pt x="8" y="42"/>
                  </a:lnTo>
                  <a:lnTo>
                    <a:pt x="8" y="44"/>
                  </a:lnTo>
                  <a:lnTo>
                    <a:pt x="8" y="46"/>
                  </a:lnTo>
                  <a:lnTo>
                    <a:pt x="8" y="46"/>
                  </a:lnTo>
                  <a:lnTo>
                    <a:pt x="8" y="46"/>
                  </a:lnTo>
                  <a:lnTo>
                    <a:pt x="8" y="48"/>
                  </a:lnTo>
                  <a:lnTo>
                    <a:pt x="8" y="48"/>
                  </a:lnTo>
                  <a:lnTo>
                    <a:pt x="10" y="48"/>
                  </a:lnTo>
                  <a:lnTo>
                    <a:pt x="10" y="48"/>
                  </a:lnTo>
                  <a:lnTo>
                    <a:pt x="12" y="50"/>
                  </a:lnTo>
                  <a:lnTo>
                    <a:pt x="14" y="50"/>
                  </a:lnTo>
                  <a:lnTo>
                    <a:pt x="16" y="50"/>
                  </a:lnTo>
                  <a:lnTo>
                    <a:pt x="18" y="50"/>
                  </a:lnTo>
                  <a:lnTo>
                    <a:pt x="18" y="50"/>
                  </a:lnTo>
                  <a:lnTo>
                    <a:pt x="20" y="50"/>
                  </a:lnTo>
                  <a:lnTo>
                    <a:pt x="20" y="52"/>
                  </a:lnTo>
                  <a:lnTo>
                    <a:pt x="20" y="52"/>
                  </a:lnTo>
                  <a:lnTo>
                    <a:pt x="20" y="52"/>
                  </a:lnTo>
                  <a:lnTo>
                    <a:pt x="20" y="54"/>
                  </a:lnTo>
                  <a:lnTo>
                    <a:pt x="22" y="54"/>
                  </a:lnTo>
                  <a:lnTo>
                    <a:pt x="22" y="56"/>
                  </a:lnTo>
                  <a:lnTo>
                    <a:pt x="22" y="58"/>
                  </a:lnTo>
                  <a:lnTo>
                    <a:pt x="20" y="60"/>
                  </a:lnTo>
                  <a:lnTo>
                    <a:pt x="20" y="62"/>
                  </a:lnTo>
                  <a:lnTo>
                    <a:pt x="18" y="66"/>
                  </a:lnTo>
                  <a:lnTo>
                    <a:pt x="18" y="70"/>
                  </a:lnTo>
                  <a:lnTo>
                    <a:pt x="18" y="72"/>
                  </a:lnTo>
                  <a:lnTo>
                    <a:pt x="16" y="74"/>
                  </a:lnTo>
                  <a:lnTo>
                    <a:pt x="16" y="76"/>
                  </a:lnTo>
                  <a:lnTo>
                    <a:pt x="16" y="78"/>
                  </a:lnTo>
                  <a:lnTo>
                    <a:pt x="18" y="80"/>
                  </a:lnTo>
                  <a:lnTo>
                    <a:pt x="18" y="80"/>
                  </a:lnTo>
                  <a:lnTo>
                    <a:pt x="18" y="82"/>
                  </a:lnTo>
                  <a:lnTo>
                    <a:pt x="18" y="82"/>
                  </a:lnTo>
                  <a:lnTo>
                    <a:pt x="18" y="82"/>
                  </a:lnTo>
                  <a:lnTo>
                    <a:pt x="20" y="84"/>
                  </a:lnTo>
                  <a:lnTo>
                    <a:pt x="22" y="84"/>
                  </a:lnTo>
                  <a:lnTo>
                    <a:pt x="24" y="86"/>
                  </a:lnTo>
                  <a:lnTo>
                    <a:pt x="26" y="86"/>
                  </a:lnTo>
                  <a:lnTo>
                    <a:pt x="30" y="88"/>
                  </a:lnTo>
                  <a:lnTo>
                    <a:pt x="32" y="88"/>
                  </a:lnTo>
                  <a:lnTo>
                    <a:pt x="32" y="88"/>
                  </a:lnTo>
                  <a:lnTo>
                    <a:pt x="34" y="88"/>
                  </a:lnTo>
                  <a:lnTo>
                    <a:pt x="36" y="86"/>
                  </a:lnTo>
                  <a:lnTo>
                    <a:pt x="38" y="86"/>
                  </a:lnTo>
                  <a:lnTo>
                    <a:pt x="40" y="86"/>
                  </a:lnTo>
                  <a:lnTo>
                    <a:pt x="42" y="84"/>
                  </a:lnTo>
                  <a:lnTo>
                    <a:pt x="46" y="82"/>
                  </a:lnTo>
                  <a:lnTo>
                    <a:pt x="50" y="80"/>
                  </a:lnTo>
                  <a:lnTo>
                    <a:pt x="52" y="78"/>
                  </a:lnTo>
                  <a:lnTo>
                    <a:pt x="54" y="76"/>
                  </a:lnTo>
                  <a:lnTo>
                    <a:pt x="54" y="76"/>
                  </a:lnTo>
                  <a:lnTo>
                    <a:pt x="56" y="74"/>
                  </a:lnTo>
                  <a:lnTo>
                    <a:pt x="56" y="74"/>
                  </a:lnTo>
                  <a:lnTo>
                    <a:pt x="56" y="72"/>
                  </a:lnTo>
                  <a:lnTo>
                    <a:pt x="58" y="70"/>
                  </a:lnTo>
                  <a:lnTo>
                    <a:pt x="58" y="68"/>
                  </a:lnTo>
                  <a:lnTo>
                    <a:pt x="58" y="66"/>
                  </a:lnTo>
                  <a:lnTo>
                    <a:pt x="58" y="64"/>
                  </a:lnTo>
                  <a:lnTo>
                    <a:pt x="58" y="60"/>
                  </a:lnTo>
                  <a:lnTo>
                    <a:pt x="58" y="56"/>
                  </a:lnTo>
                  <a:lnTo>
                    <a:pt x="58" y="50"/>
                  </a:lnTo>
                  <a:lnTo>
                    <a:pt x="58" y="46"/>
                  </a:lnTo>
                  <a:lnTo>
                    <a:pt x="58" y="42"/>
                  </a:lnTo>
                  <a:lnTo>
                    <a:pt x="56" y="40"/>
                  </a:lnTo>
                  <a:lnTo>
                    <a:pt x="56" y="38"/>
                  </a:lnTo>
                  <a:lnTo>
                    <a:pt x="56" y="36"/>
                  </a:lnTo>
                  <a:lnTo>
                    <a:pt x="54" y="34"/>
                  </a:lnTo>
                  <a:lnTo>
                    <a:pt x="52" y="30"/>
                  </a:lnTo>
                  <a:lnTo>
                    <a:pt x="50" y="28"/>
                  </a:lnTo>
                  <a:lnTo>
                    <a:pt x="48" y="24"/>
                  </a:lnTo>
                  <a:lnTo>
                    <a:pt x="44" y="20"/>
                  </a:lnTo>
                  <a:lnTo>
                    <a:pt x="40" y="14"/>
                  </a:lnTo>
                  <a:lnTo>
                    <a:pt x="34" y="8"/>
                  </a:lnTo>
                  <a:lnTo>
                    <a:pt x="30" y="4"/>
                  </a:lnTo>
                  <a:lnTo>
                    <a:pt x="26"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80" name="Freeform 36">
              <a:extLst>
                <a:ext uri="{FF2B5EF4-FFF2-40B4-BE49-F238E27FC236}">
                  <a16:creationId xmlns:a16="http://schemas.microsoft.com/office/drawing/2014/main" id="{965D8728-5DC3-F797-63C0-9DC09BE66782}"/>
                </a:ext>
              </a:extLst>
            </p:cNvPr>
            <p:cNvSpPr>
              <a:spLocks/>
            </p:cNvSpPr>
            <p:nvPr/>
          </p:nvSpPr>
          <p:spPr bwMode="auto">
            <a:xfrm>
              <a:off x="6138578" y="6764216"/>
              <a:ext cx="83037" cy="124922"/>
            </a:xfrm>
            <a:custGeom>
              <a:avLst/>
              <a:gdLst>
                <a:gd name="T0" fmla="*/ 22 w 58"/>
                <a:gd name="T1" fmla="*/ 16 h 88"/>
                <a:gd name="T2" fmla="*/ 2 w 58"/>
                <a:gd name="T3" fmla="*/ 24 h 88"/>
                <a:gd name="T4" fmla="*/ 6 w 58"/>
                <a:gd name="T5" fmla="*/ 30 h 88"/>
                <a:gd name="T6" fmla="*/ 8 w 58"/>
                <a:gd name="T7" fmla="*/ 34 h 88"/>
                <a:gd name="T8" fmla="*/ 8 w 58"/>
                <a:gd name="T9" fmla="*/ 36 h 88"/>
                <a:gd name="T10" fmla="*/ 8 w 58"/>
                <a:gd name="T11" fmla="*/ 42 h 88"/>
                <a:gd name="T12" fmla="*/ 8 w 58"/>
                <a:gd name="T13" fmla="*/ 44 h 88"/>
                <a:gd name="T14" fmla="*/ 8 w 58"/>
                <a:gd name="T15" fmla="*/ 46 h 88"/>
                <a:gd name="T16" fmla="*/ 8 w 58"/>
                <a:gd name="T17" fmla="*/ 48 h 88"/>
                <a:gd name="T18" fmla="*/ 10 w 58"/>
                <a:gd name="T19" fmla="*/ 48 h 88"/>
                <a:gd name="T20" fmla="*/ 12 w 58"/>
                <a:gd name="T21" fmla="*/ 50 h 88"/>
                <a:gd name="T22" fmla="*/ 16 w 58"/>
                <a:gd name="T23" fmla="*/ 50 h 88"/>
                <a:gd name="T24" fmla="*/ 18 w 58"/>
                <a:gd name="T25" fmla="*/ 50 h 88"/>
                <a:gd name="T26" fmla="*/ 20 w 58"/>
                <a:gd name="T27" fmla="*/ 52 h 88"/>
                <a:gd name="T28" fmla="*/ 20 w 58"/>
                <a:gd name="T29" fmla="*/ 52 h 88"/>
                <a:gd name="T30" fmla="*/ 22 w 58"/>
                <a:gd name="T31" fmla="*/ 54 h 88"/>
                <a:gd name="T32" fmla="*/ 22 w 58"/>
                <a:gd name="T33" fmla="*/ 58 h 88"/>
                <a:gd name="T34" fmla="*/ 20 w 58"/>
                <a:gd name="T35" fmla="*/ 62 h 88"/>
                <a:gd name="T36" fmla="*/ 18 w 58"/>
                <a:gd name="T37" fmla="*/ 70 h 88"/>
                <a:gd name="T38" fmla="*/ 16 w 58"/>
                <a:gd name="T39" fmla="*/ 74 h 88"/>
                <a:gd name="T40" fmla="*/ 16 w 58"/>
                <a:gd name="T41" fmla="*/ 78 h 88"/>
                <a:gd name="T42" fmla="*/ 18 w 58"/>
                <a:gd name="T43" fmla="*/ 80 h 88"/>
                <a:gd name="T44" fmla="*/ 18 w 58"/>
                <a:gd name="T45" fmla="*/ 82 h 88"/>
                <a:gd name="T46" fmla="*/ 20 w 58"/>
                <a:gd name="T47" fmla="*/ 84 h 88"/>
                <a:gd name="T48" fmla="*/ 24 w 58"/>
                <a:gd name="T49" fmla="*/ 86 h 88"/>
                <a:gd name="T50" fmla="*/ 30 w 58"/>
                <a:gd name="T51" fmla="*/ 88 h 88"/>
                <a:gd name="T52" fmla="*/ 32 w 58"/>
                <a:gd name="T53" fmla="*/ 88 h 88"/>
                <a:gd name="T54" fmla="*/ 36 w 58"/>
                <a:gd name="T55" fmla="*/ 86 h 88"/>
                <a:gd name="T56" fmla="*/ 40 w 58"/>
                <a:gd name="T57" fmla="*/ 86 h 88"/>
                <a:gd name="T58" fmla="*/ 46 w 58"/>
                <a:gd name="T59" fmla="*/ 82 h 88"/>
                <a:gd name="T60" fmla="*/ 52 w 58"/>
                <a:gd name="T61" fmla="*/ 78 h 88"/>
                <a:gd name="T62" fmla="*/ 54 w 58"/>
                <a:gd name="T63" fmla="*/ 76 h 88"/>
                <a:gd name="T64" fmla="*/ 56 w 58"/>
                <a:gd name="T65" fmla="*/ 74 h 88"/>
                <a:gd name="T66" fmla="*/ 58 w 58"/>
                <a:gd name="T67" fmla="*/ 70 h 88"/>
                <a:gd name="T68" fmla="*/ 58 w 58"/>
                <a:gd name="T69" fmla="*/ 66 h 88"/>
                <a:gd name="T70" fmla="*/ 58 w 58"/>
                <a:gd name="T71" fmla="*/ 60 h 88"/>
                <a:gd name="T72" fmla="*/ 58 w 58"/>
                <a:gd name="T73" fmla="*/ 50 h 88"/>
                <a:gd name="T74" fmla="*/ 58 w 58"/>
                <a:gd name="T75" fmla="*/ 42 h 88"/>
                <a:gd name="T76" fmla="*/ 56 w 58"/>
                <a:gd name="T77" fmla="*/ 38 h 88"/>
                <a:gd name="T78" fmla="*/ 54 w 58"/>
                <a:gd name="T79" fmla="*/ 34 h 88"/>
                <a:gd name="T80" fmla="*/ 50 w 58"/>
                <a:gd name="T81" fmla="*/ 28 h 88"/>
                <a:gd name="T82" fmla="*/ 44 w 58"/>
                <a:gd name="T83" fmla="*/ 20 h 88"/>
                <a:gd name="T84" fmla="*/ 34 w 58"/>
                <a:gd name="T85" fmla="*/ 8 h 88"/>
                <a:gd name="T86" fmla="*/ 26 w 58"/>
                <a:gd name="T8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8" h="88">
                  <a:moveTo>
                    <a:pt x="26" y="0"/>
                  </a:moveTo>
                  <a:lnTo>
                    <a:pt x="22" y="16"/>
                  </a:lnTo>
                  <a:lnTo>
                    <a:pt x="0" y="22"/>
                  </a:lnTo>
                  <a:lnTo>
                    <a:pt x="2" y="24"/>
                  </a:lnTo>
                  <a:lnTo>
                    <a:pt x="4" y="28"/>
                  </a:lnTo>
                  <a:lnTo>
                    <a:pt x="6" y="30"/>
                  </a:lnTo>
                  <a:lnTo>
                    <a:pt x="8" y="32"/>
                  </a:lnTo>
                  <a:lnTo>
                    <a:pt x="8" y="34"/>
                  </a:lnTo>
                  <a:lnTo>
                    <a:pt x="8" y="36"/>
                  </a:lnTo>
                  <a:lnTo>
                    <a:pt x="8" y="36"/>
                  </a:lnTo>
                  <a:lnTo>
                    <a:pt x="8" y="38"/>
                  </a:lnTo>
                  <a:lnTo>
                    <a:pt x="8" y="42"/>
                  </a:lnTo>
                  <a:lnTo>
                    <a:pt x="8" y="42"/>
                  </a:lnTo>
                  <a:lnTo>
                    <a:pt x="8" y="44"/>
                  </a:lnTo>
                  <a:lnTo>
                    <a:pt x="8" y="46"/>
                  </a:lnTo>
                  <a:lnTo>
                    <a:pt x="8" y="46"/>
                  </a:lnTo>
                  <a:lnTo>
                    <a:pt x="8" y="46"/>
                  </a:lnTo>
                  <a:lnTo>
                    <a:pt x="8" y="48"/>
                  </a:lnTo>
                  <a:lnTo>
                    <a:pt x="8" y="48"/>
                  </a:lnTo>
                  <a:lnTo>
                    <a:pt x="10" y="48"/>
                  </a:lnTo>
                  <a:lnTo>
                    <a:pt x="10" y="48"/>
                  </a:lnTo>
                  <a:lnTo>
                    <a:pt x="12" y="50"/>
                  </a:lnTo>
                  <a:lnTo>
                    <a:pt x="14" y="50"/>
                  </a:lnTo>
                  <a:lnTo>
                    <a:pt x="16" y="50"/>
                  </a:lnTo>
                  <a:lnTo>
                    <a:pt x="18" y="50"/>
                  </a:lnTo>
                  <a:lnTo>
                    <a:pt x="18" y="50"/>
                  </a:lnTo>
                  <a:lnTo>
                    <a:pt x="20" y="50"/>
                  </a:lnTo>
                  <a:lnTo>
                    <a:pt x="20" y="52"/>
                  </a:lnTo>
                  <a:lnTo>
                    <a:pt x="20" y="52"/>
                  </a:lnTo>
                  <a:lnTo>
                    <a:pt x="20" y="52"/>
                  </a:lnTo>
                  <a:lnTo>
                    <a:pt x="20" y="54"/>
                  </a:lnTo>
                  <a:lnTo>
                    <a:pt x="22" y="54"/>
                  </a:lnTo>
                  <a:lnTo>
                    <a:pt x="22" y="56"/>
                  </a:lnTo>
                  <a:lnTo>
                    <a:pt x="22" y="58"/>
                  </a:lnTo>
                  <a:lnTo>
                    <a:pt x="20" y="60"/>
                  </a:lnTo>
                  <a:lnTo>
                    <a:pt x="20" y="62"/>
                  </a:lnTo>
                  <a:lnTo>
                    <a:pt x="18" y="66"/>
                  </a:lnTo>
                  <a:lnTo>
                    <a:pt x="18" y="70"/>
                  </a:lnTo>
                  <a:lnTo>
                    <a:pt x="18" y="72"/>
                  </a:lnTo>
                  <a:lnTo>
                    <a:pt x="16" y="74"/>
                  </a:lnTo>
                  <a:lnTo>
                    <a:pt x="16" y="76"/>
                  </a:lnTo>
                  <a:lnTo>
                    <a:pt x="16" y="78"/>
                  </a:lnTo>
                  <a:lnTo>
                    <a:pt x="18" y="80"/>
                  </a:lnTo>
                  <a:lnTo>
                    <a:pt x="18" y="80"/>
                  </a:lnTo>
                  <a:lnTo>
                    <a:pt x="18" y="82"/>
                  </a:lnTo>
                  <a:lnTo>
                    <a:pt x="18" y="82"/>
                  </a:lnTo>
                  <a:lnTo>
                    <a:pt x="18" y="82"/>
                  </a:lnTo>
                  <a:lnTo>
                    <a:pt x="20" y="84"/>
                  </a:lnTo>
                  <a:lnTo>
                    <a:pt x="22" y="84"/>
                  </a:lnTo>
                  <a:lnTo>
                    <a:pt x="24" y="86"/>
                  </a:lnTo>
                  <a:lnTo>
                    <a:pt x="26" y="86"/>
                  </a:lnTo>
                  <a:lnTo>
                    <a:pt x="30" y="88"/>
                  </a:lnTo>
                  <a:lnTo>
                    <a:pt x="32" y="88"/>
                  </a:lnTo>
                  <a:lnTo>
                    <a:pt x="32" y="88"/>
                  </a:lnTo>
                  <a:lnTo>
                    <a:pt x="34" y="88"/>
                  </a:lnTo>
                  <a:lnTo>
                    <a:pt x="36" y="86"/>
                  </a:lnTo>
                  <a:lnTo>
                    <a:pt x="38" y="86"/>
                  </a:lnTo>
                  <a:lnTo>
                    <a:pt x="40" y="86"/>
                  </a:lnTo>
                  <a:lnTo>
                    <a:pt x="42" y="84"/>
                  </a:lnTo>
                  <a:lnTo>
                    <a:pt x="46" y="82"/>
                  </a:lnTo>
                  <a:lnTo>
                    <a:pt x="50" y="80"/>
                  </a:lnTo>
                  <a:lnTo>
                    <a:pt x="52" y="78"/>
                  </a:lnTo>
                  <a:lnTo>
                    <a:pt x="54" y="76"/>
                  </a:lnTo>
                  <a:lnTo>
                    <a:pt x="54" y="76"/>
                  </a:lnTo>
                  <a:lnTo>
                    <a:pt x="56" y="74"/>
                  </a:lnTo>
                  <a:lnTo>
                    <a:pt x="56" y="74"/>
                  </a:lnTo>
                  <a:lnTo>
                    <a:pt x="56" y="72"/>
                  </a:lnTo>
                  <a:lnTo>
                    <a:pt x="58" y="70"/>
                  </a:lnTo>
                  <a:lnTo>
                    <a:pt x="58" y="68"/>
                  </a:lnTo>
                  <a:lnTo>
                    <a:pt x="58" y="66"/>
                  </a:lnTo>
                  <a:lnTo>
                    <a:pt x="58" y="64"/>
                  </a:lnTo>
                  <a:lnTo>
                    <a:pt x="58" y="60"/>
                  </a:lnTo>
                  <a:lnTo>
                    <a:pt x="58" y="56"/>
                  </a:lnTo>
                  <a:lnTo>
                    <a:pt x="58" y="50"/>
                  </a:lnTo>
                  <a:lnTo>
                    <a:pt x="58" y="46"/>
                  </a:lnTo>
                  <a:lnTo>
                    <a:pt x="58" y="42"/>
                  </a:lnTo>
                  <a:lnTo>
                    <a:pt x="56" y="40"/>
                  </a:lnTo>
                  <a:lnTo>
                    <a:pt x="56" y="38"/>
                  </a:lnTo>
                  <a:lnTo>
                    <a:pt x="56" y="36"/>
                  </a:lnTo>
                  <a:lnTo>
                    <a:pt x="54" y="34"/>
                  </a:lnTo>
                  <a:lnTo>
                    <a:pt x="52" y="30"/>
                  </a:lnTo>
                  <a:lnTo>
                    <a:pt x="50" y="28"/>
                  </a:lnTo>
                  <a:lnTo>
                    <a:pt x="48" y="24"/>
                  </a:lnTo>
                  <a:lnTo>
                    <a:pt x="44" y="20"/>
                  </a:lnTo>
                  <a:lnTo>
                    <a:pt x="40" y="14"/>
                  </a:lnTo>
                  <a:lnTo>
                    <a:pt x="34" y="8"/>
                  </a:lnTo>
                  <a:lnTo>
                    <a:pt x="30" y="4"/>
                  </a:lnTo>
                  <a:lnTo>
                    <a:pt x="26"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81" name="Freeform 37">
              <a:extLst>
                <a:ext uri="{FF2B5EF4-FFF2-40B4-BE49-F238E27FC236}">
                  <a16:creationId xmlns:a16="http://schemas.microsoft.com/office/drawing/2014/main" id="{397B3274-5E74-FE93-7093-F0B43C803F98}"/>
                </a:ext>
              </a:extLst>
            </p:cNvPr>
            <p:cNvSpPr>
              <a:spLocks/>
            </p:cNvSpPr>
            <p:nvPr/>
          </p:nvSpPr>
          <p:spPr bwMode="auto">
            <a:xfrm>
              <a:off x="4998962" y="6917528"/>
              <a:ext cx="589851" cy="604734"/>
            </a:xfrm>
            <a:custGeom>
              <a:avLst/>
              <a:gdLst>
                <a:gd name="T0" fmla="*/ 408 w 412"/>
                <a:gd name="T1" fmla="*/ 108 h 426"/>
                <a:gd name="T2" fmla="*/ 388 w 412"/>
                <a:gd name="T3" fmla="*/ 120 h 426"/>
                <a:gd name="T4" fmla="*/ 374 w 412"/>
                <a:gd name="T5" fmla="*/ 150 h 426"/>
                <a:gd name="T6" fmla="*/ 360 w 412"/>
                <a:gd name="T7" fmla="*/ 168 h 426"/>
                <a:gd name="T8" fmla="*/ 352 w 412"/>
                <a:gd name="T9" fmla="*/ 184 h 426"/>
                <a:gd name="T10" fmla="*/ 346 w 412"/>
                <a:gd name="T11" fmla="*/ 150 h 426"/>
                <a:gd name="T12" fmla="*/ 330 w 412"/>
                <a:gd name="T13" fmla="*/ 134 h 426"/>
                <a:gd name="T14" fmla="*/ 302 w 412"/>
                <a:gd name="T15" fmla="*/ 122 h 426"/>
                <a:gd name="T16" fmla="*/ 290 w 412"/>
                <a:gd name="T17" fmla="*/ 122 h 426"/>
                <a:gd name="T18" fmla="*/ 282 w 412"/>
                <a:gd name="T19" fmla="*/ 146 h 426"/>
                <a:gd name="T20" fmla="*/ 294 w 412"/>
                <a:gd name="T21" fmla="*/ 152 h 426"/>
                <a:gd name="T22" fmla="*/ 296 w 412"/>
                <a:gd name="T23" fmla="*/ 180 h 426"/>
                <a:gd name="T24" fmla="*/ 276 w 412"/>
                <a:gd name="T25" fmla="*/ 198 h 426"/>
                <a:gd name="T26" fmla="*/ 276 w 412"/>
                <a:gd name="T27" fmla="*/ 216 h 426"/>
                <a:gd name="T28" fmla="*/ 262 w 412"/>
                <a:gd name="T29" fmla="*/ 232 h 426"/>
                <a:gd name="T30" fmla="*/ 244 w 412"/>
                <a:gd name="T31" fmla="*/ 242 h 426"/>
                <a:gd name="T32" fmla="*/ 224 w 412"/>
                <a:gd name="T33" fmla="*/ 260 h 426"/>
                <a:gd name="T34" fmla="*/ 210 w 412"/>
                <a:gd name="T35" fmla="*/ 276 h 426"/>
                <a:gd name="T36" fmla="*/ 190 w 412"/>
                <a:gd name="T37" fmla="*/ 296 h 426"/>
                <a:gd name="T38" fmla="*/ 172 w 412"/>
                <a:gd name="T39" fmla="*/ 310 h 426"/>
                <a:gd name="T40" fmla="*/ 180 w 412"/>
                <a:gd name="T41" fmla="*/ 352 h 426"/>
                <a:gd name="T42" fmla="*/ 172 w 412"/>
                <a:gd name="T43" fmla="*/ 360 h 426"/>
                <a:gd name="T44" fmla="*/ 178 w 412"/>
                <a:gd name="T45" fmla="*/ 382 h 426"/>
                <a:gd name="T46" fmla="*/ 164 w 412"/>
                <a:gd name="T47" fmla="*/ 410 h 426"/>
                <a:gd name="T48" fmla="*/ 144 w 412"/>
                <a:gd name="T49" fmla="*/ 426 h 426"/>
                <a:gd name="T50" fmla="*/ 132 w 412"/>
                <a:gd name="T51" fmla="*/ 420 h 426"/>
                <a:gd name="T52" fmla="*/ 124 w 412"/>
                <a:gd name="T53" fmla="*/ 388 h 426"/>
                <a:gd name="T54" fmla="*/ 96 w 412"/>
                <a:gd name="T55" fmla="*/ 318 h 426"/>
                <a:gd name="T56" fmla="*/ 74 w 412"/>
                <a:gd name="T57" fmla="*/ 278 h 426"/>
                <a:gd name="T58" fmla="*/ 70 w 412"/>
                <a:gd name="T59" fmla="*/ 224 h 426"/>
                <a:gd name="T60" fmla="*/ 62 w 412"/>
                <a:gd name="T61" fmla="*/ 186 h 426"/>
                <a:gd name="T62" fmla="*/ 58 w 412"/>
                <a:gd name="T63" fmla="*/ 190 h 426"/>
                <a:gd name="T64" fmla="*/ 52 w 412"/>
                <a:gd name="T65" fmla="*/ 206 h 426"/>
                <a:gd name="T66" fmla="*/ 30 w 412"/>
                <a:gd name="T67" fmla="*/ 208 h 426"/>
                <a:gd name="T68" fmla="*/ 12 w 412"/>
                <a:gd name="T69" fmla="*/ 188 h 426"/>
                <a:gd name="T70" fmla="*/ 20 w 412"/>
                <a:gd name="T71" fmla="*/ 176 h 426"/>
                <a:gd name="T72" fmla="*/ 12 w 412"/>
                <a:gd name="T73" fmla="*/ 176 h 426"/>
                <a:gd name="T74" fmla="*/ 2 w 412"/>
                <a:gd name="T75" fmla="*/ 162 h 426"/>
                <a:gd name="T76" fmla="*/ 24 w 412"/>
                <a:gd name="T77" fmla="*/ 156 h 426"/>
                <a:gd name="T78" fmla="*/ 40 w 412"/>
                <a:gd name="T79" fmla="*/ 152 h 426"/>
                <a:gd name="T80" fmla="*/ 34 w 412"/>
                <a:gd name="T81" fmla="*/ 132 h 426"/>
                <a:gd name="T82" fmla="*/ 12 w 412"/>
                <a:gd name="T83" fmla="*/ 110 h 426"/>
                <a:gd name="T84" fmla="*/ 22 w 412"/>
                <a:gd name="T85" fmla="*/ 88 h 426"/>
                <a:gd name="T86" fmla="*/ 44 w 412"/>
                <a:gd name="T87" fmla="*/ 94 h 426"/>
                <a:gd name="T88" fmla="*/ 54 w 412"/>
                <a:gd name="T89" fmla="*/ 90 h 426"/>
                <a:gd name="T90" fmla="*/ 60 w 412"/>
                <a:gd name="T91" fmla="*/ 70 h 426"/>
                <a:gd name="T92" fmla="*/ 76 w 412"/>
                <a:gd name="T93" fmla="*/ 48 h 426"/>
                <a:gd name="T94" fmla="*/ 88 w 412"/>
                <a:gd name="T95" fmla="*/ 34 h 426"/>
                <a:gd name="T96" fmla="*/ 100 w 412"/>
                <a:gd name="T97" fmla="*/ 2 h 426"/>
                <a:gd name="T98" fmla="*/ 122 w 412"/>
                <a:gd name="T99" fmla="*/ 2 h 426"/>
                <a:gd name="T100" fmla="*/ 134 w 412"/>
                <a:gd name="T101" fmla="*/ 14 h 426"/>
                <a:gd name="T102" fmla="*/ 134 w 412"/>
                <a:gd name="T103" fmla="*/ 36 h 426"/>
                <a:gd name="T104" fmla="*/ 158 w 412"/>
                <a:gd name="T105" fmla="*/ 42 h 426"/>
                <a:gd name="T106" fmla="*/ 170 w 412"/>
                <a:gd name="T107" fmla="*/ 76 h 426"/>
                <a:gd name="T108" fmla="*/ 186 w 412"/>
                <a:gd name="T109" fmla="*/ 94 h 426"/>
                <a:gd name="T110" fmla="*/ 224 w 412"/>
                <a:gd name="T111" fmla="*/ 106 h 426"/>
                <a:gd name="T112" fmla="*/ 250 w 412"/>
                <a:gd name="T113" fmla="*/ 116 h 426"/>
                <a:gd name="T114" fmla="*/ 276 w 412"/>
                <a:gd name="T115" fmla="*/ 116 h 426"/>
                <a:gd name="T116" fmla="*/ 290 w 412"/>
                <a:gd name="T117" fmla="*/ 102 h 426"/>
                <a:gd name="T118" fmla="*/ 324 w 412"/>
                <a:gd name="T119" fmla="*/ 94 h 426"/>
                <a:gd name="T120" fmla="*/ 354 w 412"/>
                <a:gd name="T121" fmla="*/ 78 h 426"/>
                <a:gd name="T122" fmla="*/ 382 w 412"/>
                <a:gd name="T123" fmla="*/ 72 h 426"/>
                <a:gd name="T124" fmla="*/ 404 w 412"/>
                <a:gd name="T125" fmla="*/ 8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2" h="426">
                  <a:moveTo>
                    <a:pt x="412" y="96"/>
                  </a:moveTo>
                  <a:lnTo>
                    <a:pt x="412" y="96"/>
                  </a:lnTo>
                  <a:lnTo>
                    <a:pt x="412" y="98"/>
                  </a:lnTo>
                  <a:lnTo>
                    <a:pt x="412" y="100"/>
                  </a:lnTo>
                  <a:lnTo>
                    <a:pt x="412" y="102"/>
                  </a:lnTo>
                  <a:lnTo>
                    <a:pt x="412" y="104"/>
                  </a:lnTo>
                  <a:lnTo>
                    <a:pt x="410" y="104"/>
                  </a:lnTo>
                  <a:lnTo>
                    <a:pt x="410" y="106"/>
                  </a:lnTo>
                  <a:lnTo>
                    <a:pt x="410" y="106"/>
                  </a:lnTo>
                  <a:lnTo>
                    <a:pt x="410" y="106"/>
                  </a:lnTo>
                  <a:lnTo>
                    <a:pt x="408" y="108"/>
                  </a:lnTo>
                  <a:lnTo>
                    <a:pt x="406" y="108"/>
                  </a:lnTo>
                  <a:lnTo>
                    <a:pt x="404" y="110"/>
                  </a:lnTo>
                  <a:lnTo>
                    <a:pt x="402" y="110"/>
                  </a:lnTo>
                  <a:lnTo>
                    <a:pt x="398" y="112"/>
                  </a:lnTo>
                  <a:lnTo>
                    <a:pt x="396" y="112"/>
                  </a:lnTo>
                  <a:lnTo>
                    <a:pt x="394" y="114"/>
                  </a:lnTo>
                  <a:lnTo>
                    <a:pt x="392" y="114"/>
                  </a:lnTo>
                  <a:lnTo>
                    <a:pt x="392" y="114"/>
                  </a:lnTo>
                  <a:lnTo>
                    <a:pt x="390" y="116"/>
                  </a:lnTo>
                  <a:lnTo>
                    <a:pt x="388" y="118"/>
                  </a:lnTo>
                  <a:lnTo>
                    <a:pt x="388" y="120"/>
                  </a:lnTo>
                  <a:lnTo>
                    <a:pt x="386" y="122"/>
                  </a:lnTo>
                  <a:lnTo>
                    <a:pt x="382" y="126"/>
                  </a:lnTo>
                  <a:lnTo>
                    <a:pt x="382" y="128"/>
                  </a:lnTo>
                  <a:lnTo>
                    <a:pt x="380" y="130"/>
                  </a:lnTo>
                  <a:lnTo>
                    <a:pt x="380" y="132"/>
                  </a:lnTo>
                  <a:lnTo>
                    <a:pt x="378" y="134"/>
                  </a:lnTo>
                  <a:lnTo>
                    <a:pt x="378" y="140"/>
                  </a:lnTo>
                  <a:lnTo>
                    <a:pt x="376" y="142"/>
                  </a:lnTo>
                  <a:lnTo>
                    <a:pt x="376" y="146"/>
                  </a:lnTo>
                  <a:lnTo>
                    <a:pt x="376" y="148"/>
                  </a:lnTo>
                  <a:lnTo>
                    <a:pt x="374" y="150"/>
                  </a:lnTo>
                  <a:lnTo>
                    <a:pt x="372" y="150"/>
                  </a:lnTo>
                  <a:lnTo>
                    <a:pt x="372" y="152"/>
                  </a:lnTo>
                  <a:lnTo>
                    <a:pt x="368" y="156"/>
                  </a:lnTo>
                  <a:lnTo>
                    <a:pt x="366" y="158"/>
                  </a:lnTo>
                  <a:lnTo>
                    <a:pt x="364" y="160"/>
                  </a:lnTo>
                  <a:lnTo>
                    <a:pt x="362" y="162"/>
                  </a:lnTo>
                  <a:lnTo>
                    <a:pt x="362" y="162"/>
                  </a:lnTo>
                  <a:lnTo>
                    <a:pt x="362" y="164"/>
                  </a:lnTo>
                  <a:lnTo>
                    <a:pt x="362" y="164"/>
                  </a:lnTo>
                  <a:lnTo>
                    <a:pt x="360" y="166"/>
                  </a:lnTo>
                  <a:lnTo>
                    <a:pt x="360" y="168"/>
                  </a:lnTo>
                  <a:lnTo>
                    <a:pt x="360" y="170"/>
                  </a:lnTo>
                  <a:lnTo>
                    <a:pt x="360" y="176"/>
                  </a:lnTo>
                  <a:lnTo>
                    <a:pt x="360" y="180"/>
                  </a:lnTo>
                  <a:lnTo>
                    <a:pt x="360" y="184"/>
                  </a:lnTo>
                  <a:lnTo>
                    <a:pt x="362" y="188"/>
                  </a:lnTo>
                  <a:lnTo>
                    <a:pt x="362" y="192"/>
                  </a:lnTo>
                  <a:lnTo>
                    <a:pt x="360" y="192"/>
                  </a:lnTo>
                  <a:lnTo>
                    <a:pt x="358" y="190"/>
                  </a:lnTo>
                  <a:lnTo>
                    <a:pt x="354" y="186"/>
                  </a:lnTo>
                  <a:lnTo>
                    <a:pt x="354" y="186"/>
                  </a:lnTo>
                  <a:lnTo>
                    <a:pt x="352" y="184"/>
                  </a:lnTo>
                  <a:lnTo>
                    <a:pt x="352" y="184"/>
                  </a:lnTo>
                  <a:lnTo>
                    <a:pt x="352" y="182"/>
                  </a:lnTo>
                  <a:lnTo>
                    <a:pt x="350" y="180"/>
                  </a:lnTo>
                  <a:lnTo>
                    <a:pt x="350" y="176"/>
                  </a:lnTo>
                  <a:lnTo>
                    <a:pt x="348" y="172"/>
                  </a:lnTo>
                  <a:lnTo>
                    <a:pt x="348" y="166"/>
                  </a:lnTo>
                  <a:lnTo>
                    <a:pt x="346" y="160"/>
                  </a:lnTo>
                  <a:lnTo>
                    <a:pt x="346" y="158"/>
                  </a:lnTo>
                  <a:lnTo>
                    <a:pt x="346" y="156"/>
                  </a:lnTo>
                  <a:lnTo>
                    <a:pt x="346" y="152"/>
                  </a:lnTo>
                  <a:lnTo>
                    <a:pt x="346" y="150"/>
                  </a:lnTo>
                  <a:lnTo>
                    <a:pt x="346" y="146"/>
                  </a:lnTo>
                  <a:lnTo>
                    <a:pt x="344" y="144"/>
                  </a:lnTo>
                  <a:lnTo>
                    <a:pt x="344" y="144"/>
                  </a:lnTo>
                  <a:lnTo>
                    <a:pt x="344" y="144"/>
                  </a:lnTo>
                  <a:lnTo>
                    <a:pt x="344" y="142"/>
                  </a:lnTo>
                  <a:lnTo>
                    <a:pt x="342" y="142"/>
                  </a:lnTo>
                  <a:lnTo>
                    <a:pt x="340" y="140"/>
                  </a:lnTo>
                  <a:lnTo>
                    <a:pt x="338" y="138"/>
                  </a:lnTo>
                  <a:lnTo>
                    <a:pt x="336" y="138"/>
                  </a:lnTo>
                  <a:lnTo>
                    <a:pt x="334" y="136"/>
                  </a:lnTo>
                  <a:lnTo>
                    <a:pt x="330" y="134"/>
                  </a:lnTo>
                  <a:lnTo>
                    <a:pt x="326" y="134"/>
                  </a:lnTo>
                  <a:lnTo>
                    <a:pt x="324" y="132"/>
                  </a:lnTo>
                  <a:lnTo>
                    <a:pt x="322" y="132"/>
                  </a:lnTo>
                  <a:lnTo>
                    <a:pt x="318" y="132"/>
                  </a:lnTo>
                  <a:lnTo>
                    <a:pt x="314" y="132"/>
                  </a:lnTo>
                  <a:lnTo>
                    <a:pt x="312" y="130"/>
                  </a:lnTo>
                  <a:lnTo>
                    <a:pt x="312" y="130"/>
                  </a:lnTo>
                  <a:lnTo>
                    <a:pt x="310" y="130"/>
                  </a:lnTo>
                  <a:lnTo>
                    <a:pt x="310" y="130"/>
                  </a:lnTo>
                  <a:lnTo>
                    <a:pt x="308" y="128"/>
                  </a:lnTo>
                  <a:lnTo>
                    <a:pt x="302" y="122"/>
                  </a:lnTo>
                  <a:lnTo>
                    <a:pt x="300" y="120"/>
                  </a:lnTo>
                  <a:lnTo>
                    <a:pt x="298" y="120"/>
                  </a:lnTo>
                  <a:lnTo>
                    <a:pt x="298" y="118"/>
                  </a:lnTo>
                  <a:lnTo>
                    <a:pt x="296" y="118"/>
                  </a:lnTo>
                  <a:lnTo>
                    <a:pt x="296" y="118"/>
                  </a:lnTo>
                  <a:lnTo>
                    <a:pt x="294" y="118"/>
                  </a:lnTo>
                  <a:lnTo>
                    <a:pt x="294" y="118"/>
                  </a:lnTo>
                  <a:lnTo>
                    <a:pt x="292" y="118"/>
                  </a:lnTo>
                  <a:lnTo>
                    <a:pt x="292" y="118"/>
                  </a:lnTo>
                  <a:lnTo>
                    <a:pt x="290" y="120"/>
                  </a:lnTo>
                  <a:lnTo>
                    <a:pt x="290" y="122"/>
                  </a:lnTo>
                  <a:lnTo>
                    <a:pt x="288" y="122"/>
                  </a:lnTo>
                  <a:lnTo>
                    <a:pt x="286" y="124"/>
                  </a:lnTo>
                  <a:lnTo>
                    <a:pt x="286" y="128"/>
                  </a:lnTo>
                  <a:lnTo>
                    <a:pt x="284" y="130"/>
                  </a:lnTo>
                  <a:lnTo>
                    <a:pt x="284" y="132"/>
                  </a:lnTo>
                  <a:lnTo>
                    <a:pt x="284" y="134"/>
                  </a:lnTo>
                  <a:lnTo>
                    <a:pt x="282" y="136"/>
                  </a:lnTo>
                  <a:lnTo>
                    <a:pt x="282" y="140"/>
                  </a:lnTo>
                  <a:lnTo>
                    <a:pt x="282" y="142"/>
                  </a:lnTo>
                  <a:lnTo>
                    <a:pt x="282" y="144"/>
                  </a:lnTo>
                  <a:lnTo>
                    <a:pt x="282" y="146"/>
                  </a:lnTo>
                  <a:lnTo>
                    <a:pt x="282" y="148"/>
                  </a:lnTo>
                  <a:lnTo>
                    <a:pt x="284" y="150"/>
                  </a:lnTo>
                  <a:lnTo>
                    <a:pt x="284" y="150"/>
                  </a:lnTo>
                  <a:lnTo>
                    <a:pt x="284" y="150"/>
                  </a:lnTo>
                  <a:lnTo>
                    <a:pt x="286" y="150"/>
                  </a:lnTo>
                  <a:lnTo>
                    <a:pt x="286" y="150"/>
                  </a:lnTo>
                  <a:lnTo>
                    <a:pt x="288" y="150"/>
                  </a:lnTo>
                  <a:lnTo>
                    <a:pt x="290" y="150"/>
                  </a:lnTo>
                  <a:lnTo>
                    <a:pt x="292" y="150"/>
                  </a:lnTo>
                  <a:lnTo>
                    <a:pt x="292" y="152"/>
                  </a:lnTo>
                  <a:lnTo>
                    <a:pt x="294" y="152"/>
                  </a:lnTo>
                  <a:lnTo>
                    <a:pt x="294" y="152"/>
                  </a:lnTo>
                  <a:lnTo>
                    <a:pt x="294" y="152"/>
                  </a:lnTo>
                  <a:lnTo>
                    <a:pt x="294" y="154"/>
                  </a:lnTo>
                  <a:lnTo>
                    <a:pt x="296" y="156"/>
                  </a:lnTo>
                  <a:lnTo>
                    <a:pt x="296" y="158"/>
                  </a:lnTo>
                  <a:lnTo>
                    <a:pt x="296" y="162"/>
                  </a:lnTo>
                  <a:lnTo>
                    <a:pt x="296" y="164"/>
                  </a:lnTo>
                  <a:lnTo>
                    <a:pt x="296" y="168"/>
                  </a:lnTo>
                  <a:lnTo>
                    <a:pt x="296" y="170"/>
                  </a:lnTo>
                  <a:lnTo>
                    <a:pt x="296" y="174"/>
                  </a:lnTo>
                  <a:lnTo>
                    <a:pt x="296" y="180"/>
                  </a:lnTo>
                  <a:lnTo>
                    <a:pt x="296" y="186"/>
                  </a:lnTo>
                  <a:lnTo>
                    <a:pt x="294" y="190"/>
                  </a:lnTo>
                  <a:lnTo>
                    <a:pt x="290" y="192"/>
                  </a:lnTo>
                  <a:lnTo>
                    <a:pt x="288" y="192"/>
                  </a:lnTo>
                  <a:lnTo>
                    <a:pt x="286" y="192"/>
                  </a:lnTo>
                  <a:lnTo>
                    <a:pt x="284" y="192"/>
                  </a:lnTo>
                  <a:lnTo>
                    <a:pt x="282" y="194"/>
                  </a:lnTo>
                  <a:lnTo>
                    <a:pt x="280" y="194"/>
                  </a:lnTo>
                  <a:lnTo>
                    <a:pt x="278" y="196"/>
                  </a:lnTo>
                  <a:lnTo>
                    <a:pt x="276" y="196"/>
                  </a:lnTo>
                  <a:lnTo>
                    <a:pt x="276" y="198"/>
                  </a:lnTo>
                  <a:lnTo>
                    <a:pt x="274" y="198"/>
                  </a:lnTo>
                  <a:lnTo>
                    <a:pt x="274" y="200"/>
                  </a:lnTo>
                  <a:lnTo>
                    <a:pt x="274" y="200"/>
                  </a:lnTo>
                  <a:lnTo>
                    <a:pt x="274" y="202"/>
                  </a:lnTo>
                  <a:lnTo>
                    <a:pt x="274" y="202"/>
                  </a:lnTo>
                  <a:lnTo>
                    <a:pt x="274" y="206"/>
                  </a:lnTo>
                  <a:lnTo>
                    <a:pt x="274" y="208"/>
                  </a:lnTo>
                  <a:lnTo>
                    <a:pt x="276" y="210"/>
                  </a:lnTo>
                  <a:lnTo>
                    <a:pt x="276" y="214"/>
                  </a:lnTo>
                  <a:lnTo>
                    <a:pt x="276" y="214"/>
                  </a:lnTo>
                  <a:lnTo>
                    <a:pt x="276" y="216"/>
                  </a:lnTo>
                  <a:lnTo>
                    <a:pt x="276" y="216"/>
                  </a:lnTo>
                  <a:lnTo>
                    <a:pt x="274" y="218"/>
                  </a:lnTo>
                  <a:lnTo>
                    <a:pt x="274" y="218"/>
                  </a:lnTo>
                  <a:lnTo>
                    <a:pt x="274" y="218"/>
                  </a:lnTo>
                  <a:lnTo>
                    <a:pt x="272" y="220"/>
                  </a:lnTo>
                  <a:lnTo>
                    <a:pt x="270" y="220"/>
                  </a:lnTo>
                  <a:lnTo>
                    <a:pt x="270" y="220"/>
                  </a:lnTo>
                  <a:lnTo>
                    <a:pt x="268" y="222"/>
                  </a:lnTo>
                  <a:lnTo>
                    <a:pt x="266" y="224"/>
                  </a:lnTo>
                  <a:lnTo>
                    <a:pt x="264" y="230"/>
                  </a:lnTo>
                  <a:lnTo>
                    <a:pt x="262" y="232"/>
                  </a:lnTo>
                  <a:lnTo>
                    <a:pt x="262" y="234"/>
                  </a:lnTo>
                  <a:lnTo>
                    <a:pt x="260" y="236"/>
                  </a:lnTo>
                  <a:lnTo>
                    <a:pt x="260" y="236"/>
                  </a:lnTo>
                  <a:lnTo>
                    <a:pt x="258" y="238"/>
                  </a:lnTo>
                  <a:lnTo>
                    <a:pt x="258" y="238"/>
                  </a:lnTo>
                  <a:lnTo>
                    <a:pt x="256" y="238"/>
                  </a:lnTo>
                  <a:lnTo>
                    <a:pt x="254" y="240"/>
                  </a:lnTo>
                  <a:lnTo>
                    <a:pt x="252" y="240"/>
                  </a:lnTo>
                  <a:lnTo>
                    <a:pt x="250" y="242"/>
                  </a:lnTo>
                  <a:lnTo>
                    <a:pt x="248" y="242"/>
                  </a:lnTo>
                  <a:lnTo>
                    <a:pt x="244" y="242"/>
                  </a:lnTo>
                  <a:lnTo>
                    <a:pt x="242" y="244"/>
                  </a:lnTo>
                  <a:lnTo>
                    <a:pt x="240" y="244"/>
                  </a:lnTo>
                  <a:lnTo>
                    <a:pt x="240" y="246"/>
                  </a:lnTo>
                  <a:lnTo>
                    <a:pt x="238" y="248"/>
                  </a:lnTo>
                  <a:lnTo>
                    <a:pt x="236" y="252"/>
                  </a:lnTo>
                  <a:lnTo>
                    <a:pt x="234" y="254"/>
                  </a:lnTo>
                  <a:lnTo>
                    <a:pt x="232" y="256"/>
                  </a:lnTo>
                  <a:lnTo>
                    <a:pt x="230" y="258"/>
                  </a:lnTo>
                  <a:lnTo>
                    <a:pt x="230" y="258"/>
                  </a:lnTo>
                  <a:lnTo>
                    <a:pt x="228" y="258"/>
                  </a:lnTo>
                  <a:lnTo>
                    <a:pt x="224" y="260"/>
                  </a:lnTo>
                  <a:lnTo>
                    <a:pt x="220" y="262"/>
                  </a:lnTo>
                  <a:lnTo>
                    <a:pt x="218" y="262"/>
                  </a:lnTo>
                  <a:lnTo>
                    <a:pt x="218" y="262"/>
                  </a:lnTo>
                  <a:lnTo>
                    <a:pt x="216" y="264"/>
                  </a:lnTo>
                  <a:lnTo>
                    <a:pt x="216" y="264"/>
                  </a:lnTo>
                  <a:lnTo>
                    <a:pt x="214" y="264"/>
                  </a:lnTo>
                  <a:lnTo>
                    <a:pt x="214" y="266"/>
                  </a:lnTo>
                  <a:lnTo>
                    <a:pt x="214" y="268"/>
                  </a:lnTo>
                  <a:lnTo>
                    <a:pt x="212" y="270"/>
                  </a:lnTo>
                  <a:lnTo>
                    <a:pt x="212" y="272"/>
                  </a:lnTo>
                  <a:lnTo>
                    <a:pt x="210" y="276"/>
                  </a:lnTo>
                  <a:lnTo>
                    <a:pt x="210" y="278"/>
                  </a:lnTo>
                  <a:lnTo>
                    <a:pt x="210" y="280"/>
                  </a:lnTo>
                  <a:lnTo>
                    <a:pt x="208" y="282"/>
                  </a:lnTo>
                  <a:lnTo>
                    <a:pt x="208" y="282"/>
                  </a:lnTo>
                  <a:lnTo>
                    <a:pt x="206" y="284"/>
                  </a:lnTo>
                  <a:lnTo>
                    <a:pt x="206" y="286"/>
                  </a:lnTo>
                  <a:lnTo>
                    <a:pt x="202" y="286"/>
                  </a:lnTo>
                  <a:lnTo>
                    <a:pt x="200" y="288"/>
                  </a:lnTo>
                  <a:lnTo>
                    <a:pt x="196" y="292"/>
                  </a:lnTo>
                  <a:lnTo>
                    <a:pt x="192" y="294"/>
                  </a:lnTo>
                  <a:lnTo>
                    <a:pt x="190" y="296"/>
                  </a:lnTo>
                  <a:lnTo>
                    <a:pt x="188" y="296"/>
                  </a:lnTo>
                  <a:lnTo>
                    <a:pt x="182" y="300"/>
                  </a:lnTo>
                  <a:lnTo>
                    <a:pt x="180" y="300"/>
                  </a:lnTo>
                  <a:lnTo>
                    <a:pt x="176" y="302"/>
                  </a:lnTo>
                  <a:lnTo>
                    <a:pt x="176" y="304"/>
                  </a:lnTo>
                  <a:lnTo>
                    <a:pt x="174" y="304"/>
                  </a:lnTo>
                  <a:lnTo>
                    <a:pt x="174" y="306"/>
                  </a:lnTo>
                  <a:lnTo>
                    <a:pt x="172" y="306"/>
                  </a:lnTo>
                  <a:lnTo>
                    <a:pt x="172" y="308"/>
                  </a:lnTo>
                  <a:lnTo>
                    <a:pt x="172" y="308"/>
                  </a:lnTo>
                  <a:lnTo>
                    <a:pt x="172" y="310"/>
                  </a:lnTo>
                  <a:lnTo>
                    <a:pt x="172" y="312"/>
                  </a:lnTo>
                  <a:lnTo>
                    <a:pt x="172" y="314"/>
                  </a:lnTo>
                  <a:lnTo>
                    <a:pt x="172" y="318"/>
                  </a:lnTo>
                  <a:lnTo>
                    <a:pt x="172" y="322"/>
                  </a:lnTo>
                  <a:lnTo>
                    <a:pt x="174" y="324"/>
                  </a:lnTo>
                  <a:lnTo>
                    <a:pt x="176" y="332"/>
                  </a:lnTo>
                  <a:lnTo>
                    <a:pt x="178" y="340"/>
                  </a:lnTo>
                  <a:lnTo>
                    <a:pt x="178" y="344"/>
                  </a:lnTo>
                  <a:lnTo>
                    <a:pt x="180" y="346"/>
                  </a:lnTo>
                  <a:lnTo>
                    <a:pt x="180" y="350"/>
                  </a:lnTo>
                  <a:lnTo>
                    <a:pt x="180" y="352"/>
                  </a:lnTo>
                  <a:lnTo>
                    <a:pt x="180" y="352"/>
                  </a:lnTo>
                  <a:lnTo>
                    <a:pt x="180" y="354"/>
                  </a:lnTo>
                  <a:lnTo>
                    <a:pt x="178" y="356"/>
                  </a:lnTo>
                  <a:lnTo>
                    <a:pt x="178" y="356"/>
                  </a:lnTo>
                  <a:lnTo>
                    <a:pt x="178" y="358"/>
                  </a:lnTo>
                  <a:lnTo>
                    <a:pt x="178" y="358"/>
                  </a:lnTo>
                  <a:lnTo>
                    <a:pt x="176" y="358"/>
                  </a:lnTo>
                  <a:lnTo>
                    <a:pt x="174" y="360"/>
                  </a:lnTo>
                  <a:lnTo>
                    <a:pt x="172" y="360"/>
                  </a:lnTo>
                  <a:lnTo>
                    <a:pt x="172" y="360"/>
                  </a:lnTo>
                  <a:lnTo>
                    <a:pt x="172" y="360"/>
                  </a:lnTo>
                  <a:lnTo>
                    <a:pt x="172" y="362"/>
                  </a:lnTo>
                  <a:lnTo>
                    <a:pt x="172" y="362"/>
                  </a:lnTo>
                  <a:lnTo>
                    <a:pt x="172" y="364"/>
                  </a:lnTo>
                  <a:lnTo>
                    <a:pt x="172" y="366"/>
                  </a:lnTo>
                  <a:lnTo>
                    <a:pt x="172" y="368"/>
                  </a:lnTo>
                  <a:lnTo>
                    <a:pt x="172" y="368"/>
                  </a:lnTo>
                  <a:lnTo>
                    <a:pt x="174" y="372"/>
                  </a:lnTo>
                  <a:lnTo>
                    <a:pt x="176" y="376"/>
                  </a:lnTo>
                  <a:lnTo>
                    <a:pt x="176" y="378"/>
                  </a:lnTo>
                  <a:lnTo>
                    <a:pt x="178" y="380"/>
                  </a:lnTo>
                  <a:lnTo>
                    <a:pt x="178" y="382"/>
                  </a:lnTo>
                  <a:lnTo>
                    <a:pt x="178" y="382"/>
                  </a:lnTo>
                  <a:lnTo>
                    <a:pt x="178" y="384"/>
                  </a:lnTo>
                  <a:lnTo>
                    <a:pt x="178" y="386"/>
                  </a:lnTo>
                  <a:lnTo>
                    <a:pt x="178" y="386"/>
                  </a:lnTo>
                  <a:lnTo>
                    <a:pt x="176" y="388"/>
                  </a:lnTo>
                  <a:lnTo>
                    <a:pt x="176" y="390"/>
                  </a:lnTo>
                  <a:lnTo>
                    <a:pt x="174" y="394"/>
                  </a:lnTo>
                  <a:lnTo>
                    <a:pt x="170" y="398"/>
                  </a:lnTo>
                  <a:lnTo>
                    <a:pt x="168" y="402"/>
                  </a:lnTo>
                  <a:lnTo>
                    <a:pt x="166" y="406"/>
                  </a:lnTo>
                  <a:lnTo>
                    <a:pt x="164" y="410"/>
                  </a:lnTo>
                  <a:lnTo>
                    <a:pt x="162" y="412"/>
                  </a:lnTo>
                  <a:lnTo>
                    <a:pt x="160" y="414"/>
                  </a:lnTo>
                  <a:lnTo>
                    <a:pt x="160" y="416"/>
                  </a:lnTo>
                  <a:lnTo>
                    <a:pt x="158" y="418"/>
                  </a:lnTo>
                  <a:lnTo>
                    <a:pt x="156" y="420"/>
                  </a:lnTo>
                  <a:lnTo>
                    <a:pt x="154" y="420"/>
                  </a:lnTo>
                  <a:lnTo>
                    <a:pt x="152" y="422"/>
                  </a:lnTo>
                  <a:lnTo>
                    <a:pt x="150" y="424"/>
                  </a:lnTo>
                  <a:lnTo>
                    <a:pt x="148" y="426"/>
                  </a:lnTo>
                  <a:lnTo>
                    <a:pt x="146" y="426"/>
                  </a:lnTo>
                  <a:lnTo>
                    <a:pt x="144" y="426"/>
                  </a:lnTo>
                  <a:lnTo>
                    <a:pt x="142" y="426"/>
                  </a:lnTo>
                  <a:lnTo>
                    <a:pt x="142" y="426"/>
                  </a:lnTo>
                  <a:lnTo>
                    <a:pt x="140" y="426"/>
                  </a:lnTo>
                  <a:lnTo>
                    <a:pt x="140" y="426"/>
                  </a:lnTo>
                  <a:lnTo>
                    <a:pt x="138" y="426"/>
                  </a:lnTo>
                  <a:lnTo>
                    <a:pt x="136" y="424"/>
                  </a:lnTo>
                  <a:lnTo>
                    <a:pt x="136" y="424"/>
                  </a:lnTo>
                  <a:lnTo>
                    <a:pt x="134" y="422"/>
                  </a:lnTo>
                  <a:lnTo>
                    <a:pt x="134" y="422"/>
                  </a:lnTo>
                  <a:lnTo>
                    <a:pt x="132" y="420"/>
                  </a:lnTo>
                  <a:lnTo>
                    <a:pt x="132" y="420"/>
                  </a:lnTo>
                  <a:lnTo>
                    <a:pt x="132" y="418"/>
                  </a:lnTo>
                  <a:lnTo>
                    <a:pt x="132" y="416"/>
                  </a:lnTo>
                  <a:lnTo>
                    <a:pt x="132" y="414"/>
                  </a:lnTo>
                  <a:lnTo>
                    <a:pt x="130" y="412"/>
                  </a:lnTo>
                  <a:lnTo>
                    <a:pt x="130" y="406"/>
                  </a:lnTo>
                  <a:lnTo>
                    <a:pt x="130" y="404"/>
                  </a:lnTo>
                  <a:lnTo>
                    <a:pt x="130" y="402"/>
                  </a:lnTo>
                  <a:lnTo>
                    <a:pt x="130" y="400"/>
                  </a:lnTo>
                  <a:lnTo>
                    <a:pt x="128" y="398"/>
                  </a:lnTo>
                  <a:lnTo>
                    <a:pt x="126" y="392"/>
                  </a:lnTo>
                  <a:lnTo>
                    <a:pt x="124" y="388"/>
                  </a:lnTo>
                  <a:lnTo>
                    <a:pt x="122" y="382"/>
                  </a:lnTo>
                  <a:lnTo>
                    <a:pt x="116" y="370"/>
                  </a:lnTo>
                  <a:lnTo>
                    <a:pt x="114" y="366"/>
                  </a:lnTo>
                  <a:lnTo>
                    <a:pt x="112" y="362"/>
                  </a:lnTo>
                  <a:lnTo>
                    <a:pt x="110" y="358"/>
                  </a:lnTo>
                  <a:lnTo>
                    <a:pt x="108" y="352"/>
                  </a:lnTo>
                  <a:lnTo>
                    <a:pt x="104" y="340"/>
                  </a:lnTo>
                  <a:lnTo>
                    <a:pt x="102" y="334"/>
                  </a:lnTo>
                  <a:lnTo>
                    <a:pt x="100" y="328"/>
                  </a:lnTo>
                  <a:lnTo>
                    <a:pt x="98" y="322"/>
                  </a:lnTo>
                  <a:lnTo>
                    <a:pt x="96" y="318"/>
                  </a:lnTo>
                  <a:lnTo>
                    <a:pt x="94" y="314"/>
                  </a:lnTo>
                  <a:lnTo>
                    <a:pt x="92" y="312"/>
                  </a:lnTo>
                  <a:lnTo>
                    <a:pt x="88" y="304"/>
                  </a:lnTo>
                  <a:lnTo>
                    <a:pt x="84" y="300"/>
                  </a:lnTo>
                  <a:lnTo>
                    <a:pt x="82" y="298"/>
                  </a:lnTo>
                  <a:lnTo>
                    <a:pt x="80" y="294"/>
                  </a:lnTo>
                  <a:lnTo>
                    <a:pt x="80" y="292"/>
                  </a:lnTo>
                  <a:lnTo>
                    <a:pt x="78" y="292"/>
                  </a:lnTo>
                  <a:lnTo>
                    <a:pt x="78" y="288"/>
                  </a:lnTo>
                  <a:lnTo>
                    <a:pt x="76" y="284"/>
                  </a:lnTo>
                  <a:lnTo>
                    <a:pt x="74" y="278"/>
                  </a:lnTo>
                  <a:lnTo>
                    <a:pt x="74" y="274"/>
                  </a:lnTo>
                  <a:lnTo>
                    <a:pt x="72" y="268"/>
                  </a:lnTo>
                  <a:lnTo>
                    <a:pt x="72" y="264"/>
                  </a:lnTo>
                  <a:lnTo>
                    <a:pt x="72" y="260"/>
                  </a:lnTo>
                  <a:lnTo>
                    <a:pt x="70" y="256"/>
                  </a:lnTo>
                  <a:lnTo>
                    <a:pt x="70" y="252"/>
                  </a:lnTo>
                  <a:lnTo>
                    <a:pt x="70" y="250"/>
                  </a:lnTo>
                  <a:lnTo>
                    <a:pt x="70" y="240"/>
                  </a:lnTo>
                  <a:lnTo>
                    <a:pt x="72" y="232"/>
                  </a:lnTo>
                  <a:lnTo>
                    <a:pt x="72" y="228"/>
                  </a:lnTo>
                  <a:lnTo>
                    <a:pt x="70" y="224"/>
                  </a:lnTo>
                  <a:lnTo>
                    <a:pt x="70" y="218"/>
                  </a:lnTo>
                  <a:lnTo>
                    <a:pt x="70" y="212"/>
                  </a:lnTo>
                  <a:lnTo>
                    <a:pt x="70" y="208"/>
                  </a:lnTo>
                  <a:lnTo>
                    <a:pt x="68" y="206"/>
                  </a:lnTo>
                  <a:lnTo>
                    <a:pt x="68" y="202"/>
                  </a:lnTo>
                  <a:lnTo>
                    <a:pt x="68" y="200"/>
                  </a:lnTo>
                  <a:lnTo>
                    <a:pt x="66" y="196"/>
                  </a:lnTo>
                  <a:lnTo>
                    <a:pt x="66" y="192"/>
                  </a:lnTo>
                  <a:lnTo>
                    <a:pt x="64" y="190"/>
                  </a:lnTo>
                  <a:lnTo>
                    <a:pt x="64" y="188"/>
                  </a:lnTo>
                  <a:lnTo>
                    <a:pt x="62" y="186"/>
                  </a:lnTo>
                  <a:lnTo>
                    <a:pt x="62" y="186"/>
                  </a:lnTo>
                  <a:lnTo>
                    <a:pt x="62" y="186"/>
                  </a:lnTo>
                  <a:lnTo>
                    <a:pt x="62" y="184"/>
                  </a:lnTo>
                  <a:lnTo>
                    <a:pt x="60" y="184"/>
                  </a:lnTo>
                  <a:lnTo>
                    <a:pt x="60" y="184"/>
                  </a:lnTo>
                  <a:lnTo>
                    <a:pt x="60" y="184"/>
                  </a:lnTo>
                  <a:lnTo>
                    <a:pt x="58" y="186"/>
                  </a:lnTo>
                  <a:lnTo>
                    <a:pt x="58" y="186"/>
                  </a:lnTo>
                  <a:lnTo>
                    <a:pt x="58" y="186"/>
                  </a:lnTo>
                  <a:lnTo>
                    <a:pt x="58" y="188"/>
                  </a:lnTo>
                  <a:lnTo>
                    <a:pt x="58" y="190"/>
                  </a:lnTo>
                  <a:lnTo>
                    <a:pt x="60" y="192"/>
                  </a:lnTo>
                  <a:lnTo>
                    <a:pt x="60" y="194"/>
                  </a:lnTo>
                  <a:lnTo>
                    <a:pt x="60" y="196"/>
                  </a:lnTo>
                  <a:lnTo>
                    <a:pt x="60" y="198"/>
                  </a:lnTo>
                  <a:lnTo>
                    <a:pt x="60" y="198"/>
                  </a:lnTo>
                  <a:lnTo>
                    <a:pt x="60" y="200"/>
                  </a:lnTo>
                  <a:lnTo>
                    <a:pt x="58" y="202"/>
                  </a:lnTo>
                  <a:lnTo>
                    <a:pt x="56" y="202"/>
                  </a:lnTo>
                  <a:lnTo>
                    <a:pt x="56" y="204"/>
                  </a:lnTo>
                  <a:lnTo>
                    <a:pt x="54" y="206"/>
                  </a:lnTo>
                  <a:lnTo>
                    <a:pt x="52" y="206"/>
                  </a:lnTo>
                  <a:lnTo>
                    <a:pt x="52" y="208"/>
                  </a:lnTo>
                  <a:lnTo>
                    <a:pt x="50" y="208"/>
                  </a:lnTo>
                  <a:lnTo>
                    <a:pt x="48" y="208"/>
                  </a:lnTo>
                  <a:lnTo>
                    <a:pt x="48" y="210"/>
                  </a:lnTo>
                  <a:lnTo>
                    <a:pt x="44" y="210"/>
                  </a:lnTo>
                  <a:lnTo>
                    <a:pt x="42" y="210"/>
                  </a:lnTo>
                  <a:lnTo>
                    <a:pt x="38" y="210"/>
                  </a:lnTo>
                  <a:lnTo>
                    <a:pt x="36" y="210"/>
                  </a:lnTo>
                  <a:lnTo>
                    <a:pt x="34" y="208"/>
                  </a:lnTo>
                  <a:lnTo>
                    <a:pt x="30" y="208"/>
                  </a:lnTo>
                  <a:lnTo>
                    <a:pt x="30" y="208"/>
                  </a:lnTo>
                  <a:lnTo>
                    <a:pt x="28" y="208"/>
                  </a:lnTo>
                  <a:lnTo>
                    <a:pt x="28" y="206"/>
                  </a:lnTo>
                  <a:lnTo>
                    <a:pt x="26" y="206"/>
                  </a:lnTo>
                  <a:lnTo>
                    <a:pt x="24" y="204"/>
                  </a:lnTo>
                  <a:lnTo>
                    <a:pt x="20" y="200"/>
                  </a:lnTo>
                  <a:lnTo>
                    <a:pt x="18" y="198"/>
                  </a:lnTo>
                  <a:lnTo>
                    <a:pt x="16" y="194"/>
                  </a:lnTo>
                  <a:lnTo>
                    <a:pt x="14" y="194"/>
                  </a:lnTo>
                  <a:lnTo>
                    <a:pt x="14" y="192"/>
                  </a:lnTo>
                  <a:lnTo>
                    <a:pt x="12" y="190"/>
                  </a:lnTo>
                  <a:lnTo>
                    <a:pt x="12" y="188"/>
                  </a:lnTo>
                  <a:lnTo>
                    <a:pt x="12" y="188"/>
                  </a:lnTo>
                  <a:lnTo>
                    <a:pt x="12" y="186"/>
                  </a:lnTo>
                  <a:lnTo>
                    <a:pt x="12" y="186"/>
                  </a:lnTo>
                  <a:lnTo>
                    <a:pt x="12" y="184"/>
                  </a:lnTo>
                  <a:lnTo>
                    <a:pt x="12" y="184"/>
                  </a:lnTo>
                  <a:lnTo>
                    <a:pt x="14" y="184"/>
                  </a:lnTo>
                  <a:lnTo>
                    <a:pt x="16" y="182"/>
                  </a:lnTo>
                  <a:lnTo>
                    <a:pt x="18" y="180"/>
                  </a:lnTo>
                  <a:lnTo>
                    <a:pt x="18" y="178"/>
                  </a:lnTo>
                  <a:lnTo>
                    <a:pt x="20" y="178"/>
                  </a:lnTo>
                  <a:lnTo>
                    <a:pt x="20" y="176"/>
                  </a:lnTo>
                  <a:lnTo>
                    <a:pt x="20" y="176"/>
                  </a:lnTo>
                  <a:lnTo>
                    <a:pt x="20" y="176"/>
                  </a:lnTo>
                  <a:lnTo>
                    <a:pt x="20" y="174"/>
                  </a:lnTo>
                  <a:lnTo>
                    <a:pt x="20" y="174"/>
                  </a:lnTo>
                  <a:lnTo>
                    <a:pt x="20" y="174"/>
                  </a:lnTo>
                  <a:lnTo>
                    <a:pt x="20" y="174"/>
                  </a:lnTo>
                  <a:lnTo>
                    <a:pt x="18" y="174"/>
                  </a:lnTo>
                  <a:lnTo>
                    <a:pt x="16" y="174"/>
                  </a:lnTo>
                  <a:lnTo>
                    <a:pt x="14" y="174"/>
                  </a:lnTo>
                  <a:lnTo>
                    <a:pt x="12" y="176"/>
                  </a:lnTo>
                  <a:lnTo>
                    <a:pt x="12" y="176"/>
                  </a:lnTo>
                  <a:lnTo>
                    <a:pt x="10" y="176"/>
                  </a:lnTo>
                  <a:lnTo>
                    <a:pt x="8" y="176"/>
                  </a:lnTo>
                  <a:lnTo>
                    <a:pt x="8" y="176"/>
                  </a:lnTo>
                  <a:lnTo>
                    <a:pt x="8" y="176"/>
                  </a:lnTo>
                  <a:lnTo>
                    <a:pt x="6" y="174"/>
                  </a:lnTo>
                  <a:lnTo>
                    <a:pt x="6" y="174"/>
                  </a:lnTo>
                  <a:lnTo>
                    <a:pt x="4" y="172"/>
                  </a:lnTo>
                  <a:lnTo>
                    <a:pt x="4" y="168"/>
                  </a:lnTo>
                  <a:lnTo>
                    <a:pt x="2" y="166"/>
                  </a:lnTo>
                  <a:lnTo>
                    <a:pt x="0" y="164"/>
                  </a:lnTo>
                  <a:lnTo>
                    <a:pt x="2" y="162"/>
                  </a:lnTo>
                  <a:lnTo>
                    <a:pt x="4" y="160"/>
                  </a:lnTo>
                  <a:lnTo>
                    <a:pt x="6" y="158"/>
                  </a:lnTo>
                  <a:lnTo>
                    <a:pt x="6" y="156"/>
                  </a:lnTo>
                  <a:lnTo>
                    <a:pt x="8" y="156"/>
                  </a:lnTo>
                  <a:lnTo>
                    <a:pt x="10" y="154"/>
                  </a:lnTo>
                  <a:lnTo>
                    <a:pt x="10" y="154"/>
                  </a:lnTo>
                  <a:lnTo>
                    <a:pt x="12" y="154"/>
                  </a:lnTo>
                  <a:lnTo>
                    <a:pt x="14" y="154"/>
                  </a:lnTo>
                  <a:lnTo>
                    <a:pt x="16" y="154"/>
                  </a:lnTo>
                  <a:lnTo>
                    <a:pt x="20" y="154"/>
                  </a:lnTo>
                  <a:lnTo>
                    <a:pt x="24" y="156"/>
                  </a:lnTo>
                  <a:lnTo>
                    <a:pt x="28" y="156"/>
                  </a:lnTo>
                  <a:lnTo>
                    <a:pt x="30" y="156"/>
                  </a:lnTo>
                  <a:lnTo>
                    <a:pt x="32" y="156"/>
                  </a:lnTo>
                  <a:lnTo>
                    <a:pt x="34" y="156"/>
                  </a:lnTo>
                  <a:lnTo>
                    <a:pt x="36" y="156"/>
                  </a:lnTo>
                  <a:lnTo>
                    <a:pt x="38" y="156"/>
                  </a:lnTo>
                  <a:lnTo>
                    <a:pt x="38" y="154"/>
                  </a:lnTo>
                  <a:lnTo>
                    <a:pt x="38" y="154"/>
                  </a:lnTo>
                  <a:lnTo>
                    <a:pt x="38" y="154"/>
                  </a:lnTo>
                  <a:lnTo>
                    <a:pt x="40" y="154"/>
                  </a:lnTo>
                  <a:lnTo>
                    <a:pt x="40" y="152"/>
                  </a:lnTo>
                  <a:lnTo>
                    <a:pt x="40" y="150"/>
                  </a:lnTo>
                  <a:lnTo>
                    <a:pt x="40" y="148"/>
                  </a:lnTo>
                  <a:lnTo>
                    <a:pt x="40" y="146"/>
                  </a:lnTo>
                  <a:lnTo>
                    <a:pt x="40" y="144"/>
                  </a:lnTo>
                  <a:lnTo>
                    <a:pt x="40" y="144"/>
                  </a:lnTo>
                  <a:lnTo>
                    <a:pt x="40" y="142"/>
                  </a:lnTo>
                  <a:lnTo>
                    <a:pt x="40" y="140"/>
                  </a:lnTo>
                  <a:lnTo>
                    <a:pt x="38" y="140"/>
                  </a:lnTo>
                  <a:lnTo>
                    <a:pt x="38" y="136"/>
                  </a:lnTo>
                  <a:lnTo>
                    <a:pt x="36" y="134"/>
                  </a:lnTo>
                  <a:lnTo>
                    <a:pt x="34" y="132"/>
                  </a:lnTo>
                  <a:lnTo>
                    <a:pt x="28" y="126"/>
                  </a:lnTo>
                  <a:lnTo>
                    <a:pt x="24" y="122"/>
                  </a:lnTo>
                  <a:lnTo>
                    <a:pt x="24" y="120"/>
                  </a:lnTo>
                  <a:lnTo>
                    <a:pt x="22" y="120"/>
                  </a:lnTo>
                  <a:lnTo>
                    <a:pt x="18" y="116"/>
                  </a:lnTo>
                  <a:lnTo>
                    <a:pt x="16" y="114"/>
                  </a:lnTo>
                  <a:lnTo>
                    <a:pt x="14" y="112"/>
                  </a:lnTo>
                  <a:lnTo>
                    <a:pt x="14" y="112"/>
                  </a:lnTo>
                  <a:lnTo>
                    <a:pt x="12" y="110"/>
                  </a:lnTo>
                  <a:lnTo>
                    <a:pt x="12" y="110"/>
                  </a:lnTo>
                  <a:lnTo>
                    <a:pt x="12" y="110"/>
                  </a:lnTo>
                  <a:lnTo>
                    <a:pt x="12" y="108"/>
                  </a:lnTo>
                  <a:lnTo>
                    <a:pt x="12" y="108"/>
                  </a:lnTo>
                  <a:lnTo>
                    <a:pt x="12" y="106"/>
                  </a:lnTo>
                  <a:lnTo>
                    <a:pt x="12" y="104"/>
                  </a:lnTo>
                  <a:lnTo>
                    <a:pt x="14" y="102"/>
                  </a:lnTo>
                  <a:lnTo>
                    <a:pt x="14" y="100"/>
                  </a:lnTo>
                  <a:lnTo>
                    <a:pt x="16" y="98"/>
                  </a:lnTo>
                  <a:lnTo>
                    <a:pt x="18" y="94"/>
                  </a:lnTo>
                  <a:lnTo>
                    <a:pt x="18" y="92"/>
                  </a:lnTo>
                  <a:lnTo>
                    <a:pt x="20" y="90"/>
                  </a:lnTo>
                  <a:lnTo>
                    <a:pt x="22" y="88"/>
                  </a:lnTo>
                  <a:lnTo>
                    <a:pt x="24" y="86"/>
                  </a:lnTo>
                  <a:lnTo>
                    <a:pt x="24" y="86"/>
                  </a:lnTo>
                  <a:lnTo>
                    <a:pt x="26" y="86"/>
                  </a:lnTo>
                  <a:lnTo>
                    <a:pt x="28" y="86"/>
                  </a:lnTo>
                  <a:lnTo>
                    <a:pt x="28" y="86"/>
                  </a:lnTo>
                  <a:lnTo>
                    <a:pt x="30" y="86"/>
                  </a:lnTo>
                  <a:lnTo>
                    <a:pt x="32" y="86"/>
                  </a:lnTo>
                  <a:lnTo>
                    <a:pt x="34" y="88"/>
                  </a:lnTo>
                  <a:lnTo>
                    <a:pt x="38" y="90"/>
                  </a:lnTo>
                  <a:lnTo>
                    <a:pt x="42" y="92"/>
                  </a:lnTo>
                  <a:lnTo>
                    <a:pt x="44" y="94"/>
                  </a:lnTo>
                  <a:lnTo>
                    <a:pt x="46" y="94"/>
                  </a:lnTo>
                  <a:lnTo>
                    <a:pt x="46" y="94"/>
                  </a:lnTo>
                  <a:lnTo>
                    <a:pt x="48" y="94"/>
                  </a:lnTo>
                  <a:lnTo>
                    <a:pt x="50" y="94"/>
                  </a:lnTo>
                  <a:lnTo>
                    <a:pt x="50" y="94"/>
                  </a:lnTo>
                  <a:lnTo>
                    <a:pt x="50" y="94"/>
                  </a:lnTo>
                  <a:lnTo>
                    <a:pt x="52" y="94"/>
                  </a:lnTo>
                  <a:lnTo>
                    <a:pt x="52" y="94"/>
                  </a:lnTo>
                  <a:lnTo>
                    <a:pt x="52" y="92"/>
                  </a:lnTo>
                  <a:lnTo>
                    <a:pt x="54" y="92"/>
                  </a:lnTo>
                  <a:lnTo>
                    <a:pt x="54" y="90"/>
                  </a:lnTo>
                  <a:lnTo>
                    <a:pt x="54" y="86"/>
                  </a:lnTo>
                  <a:lnTo>
                    <a:pt x="54" y="84"/>
                  </a:lnTo>
                  <a:lnTo>
                    <a:pt x="54" y="84"/>
                  </a:lnTo>
                  <a:lnTo>
                    <a:pt x="54" y="82"/>
                  </a:lnTo>
                  <a:lnTo>
                    <a:pt x="56" y="78"/>
                  </a:lnTo>
                  <a:lnTo>
                    <a:pt x="56" y="76"/>
                  </a:lnTo>
                  <a:lnTo>
                    <a:pt x="56" y="74"/>
                  </a:lnTo>
                  <a:lnTo>
                    <a:pt x="56" y="72"/>
                  </a:lnTo>
                  <a:lnTo>
                    <a:pt x="56" y="72"/>
                  </a:lnTo>
                  <a:lnTo>
                    <a:pt x="58" y="72"/>
                  </a:lnTo>
                  <a:lnTo>
                    <a:pt x="60" y="70"/>
                  </a:lnTo>
                  <a:lnTo>
                    <a:pt x="62" y="68"/>
                  </a:lnTo>
                  <a:lnTo>
                    <a:pt x="64" y="66"/>
                  </a:lnTo>
                  <a:lnTo>
                    <a:pt x="66" y="64"/>
                  </a:lnTo>
                  <a:lnTo>
                    <a:pt x="68" y="62"/>
                  </a:lnTo>
                  <a:lnTo>
                    <a:pt x="70" y="60"/>
                  </a:lnTo>
                  <a:lnTo>
                    <a:pt x="72" y="60"/>
                  </a:lnTo>
                  <a:lnTo>
                    <a:pt x="72" y="60"/>
                  </a:lnTo>
                  <a:lnTo>
                    <a:pt x="74" y="58"/>
                  </a:lnTo>
                  <a:lnTo>
                    <a:pt x="74" y="56"/>
                  </a:lnTo>
                  <a:lnTo>
                    <a:pt x="74" y="52"/>
                  </a:lnTo>
                  <a:lnTo>
                    <a:pt x="76" y="48"/>
                  </a:lnTo>
                  <a:lnTo>
                    <a:pt x="76" y="46"/>
                  </a:lnTo>
                  <a:lnTo>
                    <a:pt x="78" y="46"/>
                  </a:lnTo>
                  <a:lnTo>
                    <a:pt x="78" y="44"/>
                  </a:lnTo>
                  <a:lnTo>
                    <a:pt x="80" y="42"/>
                  </a:lnTo>
                  <a:lnTo>
                    <a:pt x="82" y="40"/>
                  </a:lnTo>
                  <a:lnTo>
                    <a:pt x="84" y="38"/>
                  </a:lnTo>
                  <a:lnTo>
                    <a:pt x="86" y="38"/>
                  </a:lnTo>
                  <a:lnTo>
                    <a:pt x="86" y="36"/>
                  </a:lnTo>
                  <a:lnTo>
                    <a:pt x="86" y="36"/>
                  </a:lnTo>
                  <a:lnTo>
                    <a:pt x="88" y="36"/>
                  </a:lnTo>
                  <a:lnTo>
                    <a:pt x="88" y="34"/>
                  </a:lnTo>
                  <a:lnTo>
                    <a:pt x="88" y="32"/>
                  </a:lnTo>
                  <a:lnTo>
                    <a:pt x="88" y="32"/>
                  </a:lnTo>
                  <a:lnTo>
                    <a:pt x="88" y="30"/>
                  </a:lnTo>
                  <a:lnTo>
                    <a:pt x="88" y="26"/>
                  </a:lnTo>
                  <a:lnTo>
                    <a:pt x="88" y="22"/>
                  </a:lnTo>
                  <a:lnTo>
                    <a:pt x="86" y="16"/>
                  </a:lnTo>
                  <a:lnTo>
                    <a:pt x="86" y="12"/>
                  </a:lnTo>
                  <a:lnTo>
                    <a:pt x="88" y="10"/>
                  </a:lnTo>
                  <a:lnTo>
                    <a:pt x="94" y="6"/>
                  </a:lnTo>
                  <a:lnTo>
                    <a:pt x="98" y="4"/>
                  </a:lnTo>
                  <a:lnTo>
                    <a:pt x="100" y="2"/>
                  </a:lnTo>
                  <a:lnTo>
                    <a:pt x="104" y="2"/>
                  </a:lnTo>
                  <a:lnTo>
                    <a:pt x="106" y="0"/>
                  </a:lnTo>
                  <a:lnTo>
                    <a:pt x="106" y="0"/>
                  </a:lnTo>
                  <a:lnTo>
                    <a:pt x="108" y="0"/>
                  </a:lnTo>
                  <a:lnTo>
                    <a:pt x="110" y="0"/>
                  </a:lnTo>
                  <a:lnTo>
                    <a:pt x="112" y="0"/>
                  </a:lnTo>
                  <a:lnTo>
                    <a:pt x="114" y="0"/>
                  </a:lnTo>
                  <a:lnTo>
                    <a:pt x="116" y="0"/>
                  </a:lnTo>
                  <a:lnTo>
                    <a:pt x="118" y="0"/>
                  </a:lnTo>
                  <a:lnTo>
                    <a:pt x="122" y="0"/>
                  </a:lnTo>
                  <a:lnTo>
                    <a:pt x="122" y="2"/>
                  </a:lnTo>
                  <a:lnTo>
                    <a:pt x="124" y="2"/>
                  </a:lnTo>
                  <a:lnTo>
                    <a:pt x="126" y="2"/>
                  </a:lnTo>
                  <a:lnTo>
                    <a:pt x="128" y="4"/>
                  </a:lnTo>
                  <a:lnTo>
                    <a:pt x="128" y="4"/>
                  </a:lnTo>
                  <a:lnTo>
                    <a:pt x="130" y="6"/>
                  </a:lnTo>
                  <a:lnTo>
                    <a:pt x="132" y="8"/>
                  </a:lnTo>
                  <a:lnTo>
                    <a:pt x="134" y="8"/>
                  </a:lnTo>
                  <a:lnTo>
                    <a:pt x="134" y="10"/>
                  </a:lnTo>
                  <a:lnTo>
                    <a:pt x="134" y="12"/>
                  </a:lnTo>
                  <a:lnTo>
                    <a:pt x="134" y="12"/>
                  </a:lnTo>
                  <a:lnTo>
                    <a:pt x="134" y="14"/>
                  </a:lnTo>
                  <a:lnTo>
                    <a:pt x="134" y="16"/>
                  </a:lnTo>
                  <a:lnTo>
                    <a:pt x="134" y="20"/>
                  </a:lnTo>
                  <a:lnTo>
                    <a:pt x="134" y="24"/>
                  </a:lnTo>
                  <a:lnTo>
                    <a:pt x="132" y="28"/>
                  </a:lnTo>
                  <a:lnTo>
                    <a:pt x="132" y="28"/>
                  </a:lnTo>
                  <a:lnTo>
                    <a:pt x="132" y="30"/>
                  </a:lnTo>
                  <a:lnTo>
                    <a:pt x="132" y="32"/>
                  </a:lnTo>
                  <a:lnTo>
                    <a:pt x="132" y="34"/>
                  </a:lnTo>
                  <a:lnTo>
                    <a:pt x="134" y="34"/>
                  </a:lnTo>
                  <a:lnTo>
                    <a:pt x="134" y="36"/>
                  </a:lnTo>
                  <a:lnTo>
                    <a:pt x="134" y="36"/>
                  </a:lnTo>
                  <a:lnTo>
                    <a:pt x="136" y="38"/>
                  </a:lnTo>
                  <a:lnTo>
                    <a:pt x="136" y="38"/>
                  </a:lnTo>
                  <a:lnTo>
                    <a:pt x="138" y="38"/>
                  </a:lnTo>
                  <a:lnTo>
                    <a:pt x="140" y="38"/>
                  </a:lnTo>
                  <a:lnTo>
                    <a:pt x="144" y="38"/>
                  </a:lnTo>
                  <a:lnTo>
                    <a:pt x="148" y="38"/>
                  </a:lnTo>
                  <a:lnTo>
                    <a:pt x="150" y="40"/>
                  </a:lnTo>
                  <a:lnTo>
                    <a:pt x="154" y="40"/>
                  </a:lnTo>
                  <a:lnTo>
                    <a:pt x="154" y="40"/>
                  </a:lnTo>
                  <a:lnTo>
                    <a:pt x="156" y="40"/>
                  </a:lnTo>
                  <a:lnTo>
                    <a:pt x="158" y="42"/>
                  </a:lnTo>
                  <a:lnTo>
                    <a:pt x="158" y="44"/>
                  </a:lnTo>
                  <a:lnTo>
                    <a:pt x="162" y="46"/>
                  </a:lnTo>
                  <a:lnTo>
                    <a:pt x="164" y="48"/>
                  </a:lnTo>
                  <a:lnTo>
                    <a:pt x="166" y="52"/>
                  </a:lnTo>
                  <a:lnTo>
                    <a:pt x="168" y="52"/>
                  </a:lnTo>
                  <a:lnTo>
                    <a:pt x="168" y="56"/>
                  </a:lnTo>
                  <a:lnTo>
                    <a:pt x="168" y="64"/>
                  </a:lnTo>
                  <a:lnTo>
                    <a:pt x="168" y="68"/>
                  </a:lnTo>
                  <a:lnTo>
                    <a:pt x="168" y="72"/>
                  </a:lnTo>
                  <a:lnTo>
                    <a:pt x="170" y="74"/>
                  </a:lnTo>
                  <a:lnTo>
                    <a:pt x="170" y="76"/>
                  </a:lnTo>
                  <a:lnTo>
                    <a:pt x="170" y="78"/>
                  </a:lnTo>
                  <a:lnTo>
                    <a:pt x="172" y="80"/>
                  </a:lnTo>
                  <a:lnTo>
                    <a:pt x="172" y="82"/>
                  </a:lnTo>
                  <a:lnTo>
                    <a:pt x="174" y="84"/>
                  </a:lnTo>
                  <a:lnTo>
                    <a:pt x="176" y="86"/>
                  </a:lnTo>
                  <a:lnTo>
                    <a:pt x="176" y="88"/>
                  </a:lnTo>
                  <a:lnTo>
                    <a:pt x="178" y="90"/>
                  </a:lnTo>
                  <a:lnTo>
                    <a:pt x="180" y="90"/>
                  </a:lnTo>
                  <a:lnTo>
                    <a:pt x="182" y="92"/>
                  </a:lnTo>
                  <a:lnTo>
                    <a:pt x="184" y="92"/>
                  </a:lnTo>
                  <a:lnTo>
                    <a:pt x="186" y="94"/>
                  </a:lnTo>
                  <a:lnTo>
                    <a:pt x="188" y="94"/>
                  </a:lnTo>
                  <a:lnTo>
                    <a:pt x="190" y="94"/>
                  </a:lnTo>
                  <a:lnTo>
                    <a:pt x="196" y="96"/>
                  </a:lnTo>
                  <a:lnTo>
                    <a:pt x="198" y="96"/>
                  </a:lnTo>
                  <a:lnTo>
                    <a:pt x="200" y="96"/>
                  </a:lnTo>
                  <a:lnTo>
                    <a:pt x="204" y="98"/>
                  </a:lnTo>
                  <a:lnTo>
                    <a:pt x="210" y="102"/>
                  </a:lnTo>
                  <a:lnTo>
                    <a:pt x="216" y="104"/>
                  </a:lnTo>
                  <a:lnTo>
                    <a:pt x="220" y="104"/>
                  </a:lnTo>
                  <a:lnTo>
                    <a:pt x="222" y="106"/>
                  </a:lnTo>
                  <a:lnTo>
                    <a:pt x="224" y="106"/>
                  </a:lnTo>
                  <a:lnTo>
                    <a:pt x="226" y="106"/>
                  </a:lnTo>
                  <a:lnTo>
                    <a:pt x="230" y="108"/>
                  </a:lnTo>
                  <a:lnTo>
                    <a:pt x="236" y="108"/>
                  </a:lnTo>
                  <a:lnTo>
                    <a:pt x="238" y="108"/>
                  </a:lnTo>
                  <a:lnTo>
                    <a:pt x="240" y="110"/>
                  </a:lnTo>
                  <a:lnTo>
                    <a:pt x="240" y="110"/>
                  </a:lnTo>
                  <a:lnTo>
                    <a:pt x="242" y="110"/>
                  </a:lnTo>
                  <a:lnTo>
                    <a:pt x="246" y="114"/>
                  </a:lnTo>
                  <a:lnTo>
                    <a:pt x="248" y="114"/>
                  </a:lnTo>
                  <a:lnTo>
                    <a:pt x="250" y="116"/>
                  </a:lnTo>
                  <a:lnTo>
                    <a:pt x="250" y="116"/>
                  </a:lnTo>
                  <a:lnTo>
                    <a:pt x="252" y="116"/>
                  </a:lnTo>
                  <a:lnTo>
                    <a:pt x="254" y="118"/>
                  </a:lnTo>
                  <a:lnTo>
                    <a:pt x="256" y="118"/>
                  </a:lnTo>
                  <a:lnTo>
                    <a:pt x="258" y="116"/>
                  </a:lnTo>
                  <a:lnTo>
                    <a:pt x="260" y="116"/>
                  </a:lnTo>
                  <a:lnTo>
                    <a:pt x="264" y="116"/>
                  </a:lnTo>
                  <a:lnTo>
                    <a:pt x="266" y="116"/>
                  </a:lnTo>
                  <a:lnTo>
                    <a:pt x="268" y="116"/>
                  </a:lnTo>
                  <a:lnTo>
                    <a:pt x="270" y="116"/>
                  </a:lnTo>
                  <a:lnTo>
                    <a:pt x="272" y="116"/>
                  </a:lnTo>
                  <a:lnTo>
                    <a:pt x="276" y="116"/>
                  </a:lnTo>
                  <a:lnTo>
                    <a:pt x="278" y="116"/>
                  </a:lnTo>
                  <a:lnTo>
                    <a:pt x="280" y="116"/>
                  </a:lnTo>
                  <a:lnTo>
                    <a:pt x="280" y="116"/>
                  </a:lnTo>
                  <a:lnTo>
                    <a:pt x="282" y="116"/>
                  </a:lnTo>
                  <a:lnTo>
                    <a:pt x="282" y="116"/>
                  </a:lnTo>
                  <a:lnTo>
                    <a:pt x="282" y="114"/>
                  </a:lnTo>
                  <a:lnTo>
                    <a:pt x="284" y="114"/>
                  </a:lnTo>
                  <a:lnTo>
                    <a:pt x="284" y="112"/>
                  </a:lnTo>
                  <a:lnTo>
                    <a:pt x="286" y="110"/>
                  </a:lnTo>
                  <a:lnTo>
                    <a:pt x="288" y="108"/>
                  </a:lnTo>
                  <a:lnTo>
                    <a:pt x="290" y="102"/>
                  </a:lnTo>
                  <a:lnTo>
                    <a:pt x="290" y="100"/>
                  </a:lnTo>
                  <a:lnTo>
                    <a:pt x="298" y="86"/>
                  </a:lnTo>
                  <a:lnTo>
                    <a:pt x="300" y="88"/>
                  </a:lnTo>
                  <a:lnTo>
                    <a:pt x="304" y="90"/>
                  </a:lnTo>
                  <a:lnTo>
                    <a:pt x="308" y="92"/>
                  </a:lnTo>
                  <a:lnTo>
                    <a:pt x="312" y="94"/>
                  </a:lnTo>
                  <a:lnTo>
                    <a:pt x="314" y="94"/>
                  </a:lnTo>
                  <a:lnTo>
                    <a:pt x="314" y="94"/>
                  </a:lnTo>
                  <a:lnTo>
                    <a:pt x="316" y="94"/>
                  </a:lnTo>
                  <a:lnTo>
                    <a:pt x="320" y="94"/>
                  </a:lnTo>
                  <a:lnTo>
                    <a:pt x="324" y="94"/>
                  </a:lnTo>
                  <a:lnTo>
                    <a:pt x="328" y="94"/>
                  </a:lnTo>
                  <a:lnTo>
                    <a:pt x="334" y="94"/>
                  </a:lnTo>
                  <a:lnTo>
                    <a:pt x="338" y="94"/>
                  </a:lnTo>
                  <a:lnTo>
                    <a:pt x="340" y="90"/>
                  </a:lnTo>
                  <a:lnTo>
                    <a:pt x="342" y="86"/>
                  </a:lnTo>
                  <a:lnTo>
                    <a:pt x="344" y="84"/>
                  </a:lnTo>
                  <a:lnTo>
                    <a:pt x="344" y="82"/>
                  </a:lnTo>
                  <a:lnTo>
                    <a:pt x="346" y="82"/>
                  </a:lnTo>
                  <a:lnTo>
                    <a:pt x="348" y="80"/>
                  </a:lnTo>
                  <a:lnTo>
                    <a:pt x="350" y="78"/>
                  </a:lnTo>
                  <a:lnTo>
                    <a:pt x="354" y="78"/>
                  </a:lnTo>
                  <a:lnTo>
                    <a:pt x="356" y="76"/>
                  </a:lnTo>
                  <a:lnTo>
                    <a:pt x="358" y="74"/>
                  </a:lnTo>
                  <a:lnTo>
                    <a:pt x="360" y="74"/>
                  </a:lnTo>
                  <a:lnTo>
                    <a:pt x="362" y="72"/>
                  </a:lnTo>
                  <a:lnTo>
                    <a:pt x="364" y="72"/>
                  </a:lnTo>
                  <a:lnTo>
                    <a:pt x="368" y="72"/>
                  </a:lnTo>
                  <a:lnTo>
                    <a:pt x="370" y="72"/>
                  </a:lnTo>
                  <a:lnTo>
                    <a:pt x="374" y="72"/>
                  </a:lnTo>
                  <a:lnTo>
                    <a:pt x="378" y="72"/>
                  </a:lnTo>
                  <a:lnTo>
                    <a:pt x="380" y="72"/>
                  </a:lnTo>
                  <a:lnTo>
                    <a:pt x="382" y="72"/>
                  </a:lnTo>
                  <a:lnTo>
                    <a:pt x="386" y="72"/>
                  </a:lnTo>
                  <a:lnTo>
                    <a:pt x="388" y="74"/>
                  </a:lnTo>
                  <a:lnTo>
                    <a:pt x="390" y="74"/>
                  </a:lnTo>
                  <a:lnTo>
                    <a:pt x="392" y="76"/>
                  </a:lnTo>
                  <a:lnTo>
                    <a:pt x="394" y="76"/>
                  </a:lnTo>
                  <a:lnTo>
                    <a:pt x="396" y="78"/>
                  </a:lnTo>
                  <a:lnTo>
                    <a:pt x="398" y="80"/>
                  </a:lnTo>
                  <a:lnTo>
                    <a:pt x="400" y="80"/>
                  </a:lnTo>
                  <a:lnTo>
                    <a:pt x="402" y="82"/>
                  </a:lnTo>
                  <a:lnTo>
                    <a:pt x="404" y="84"/>
                  </a:lnTo>
                  <a:lnTo>
                    <a:pt x="404" y="86"/>
                  </a:lnTo>
                  <a:lnTo>
                    <a:pt x="406" y="88"/>
                  </a:lnTo>
                  <a:lnTo>
                    <a:pt x="408" y="90"/>
                  </a:lnTo>
                  <a:lnTo>
                    <a:pt x="410" y="94"/>
                  </a:lnTo>
                  <a:lnTo>
                    <a:pt x="412" y="9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82" name="Freeform 38">
              <a:extLst>
                <a:ext uri="{FF2B5EF4-FFF2-40B4-BE49-F238E27FC236}">
                  <a16:creationId xmlns:a16="http://schemas.microsoft.com/office/drawing/2014/main" id="{F283BB99-7275-D983-85E5-925C351F18E0}"/>
                </a:ext>
              </a:extLst>
            </p:cNvPr>
            <p:cNvSpPr>
              <a:spLocks/>
            </p:cNvSpPr>
            <p:nvPr/>
          </p:nvSpPr>
          <p:spPr bwMode="auto">
            <a:xfrm>
              <a:off x="4998962" y="6917528"/>
              <a:ext cx="589851" cy="604734"/>
            </a:xfrm>
            <a:custGeom>
              <a:avLst/>
              <a:gdLst>
                <a:gd name="T0" fmla="*/ 408 w 412"/>
                <a:gd name="T1" fmla="*/ 108 h 426"/>
                <a:gd name="T2" fmla="*/ 388 w 412"/>
                <a:gd name="T3" fmla="*/ 120 h 426"/>
                <a:gd name="T4" fmla="*/ 374 w 412"/>
                <a:gd name="T5" fmla="*/ 150 h 426"/>
                <a:gd name="T6" fmla="*/ 360 w 412"/>
                <a:gd name="T7" fmla="*/ 168 h 426"/>
                <a:gd name="T8" fmla="*/ 352 w 412"/>
                <a:gd name="T9" fmla="*/ 184 h 426"/>
                <a:gd name="T10" fmla="*/ 346 w 412"/>
                <a:gd name="T11" fmla="*/ 150 h 426"/>
                <a:gd name="T12" fmla="*/ 330 w 412"/>
                <a:gd name="T13" fmla="*/ 134 h 426"/>
                <a:gd name="T14" fmla="*/ 302 w 412"/>
                <a:gd name="T15" fmla="*/ 122 h 426"/>
                <a:gd name="T16" fmla="*/ 290 w 412"/>
                <a:gd name="T17" fmla="*/ 122 h 426"/>
                <a:gd name="T18" fmla="*/ 282 w 412"/>
                <a:gd name="T19" fmla="*/ 146 h 426"/>
                <a:gd name="T20" fmla="*/ 294 w 412"/>
                <a:gd name="T21" fmla="*/ 152 h 426"/>
                <a:gd name="T22" fmla="*/ 296 w 412"/>
                <a:gd name="T23" fmla="*/ 180 h 426"/>
                <a:gd name="T24" fmla="*/ 276 w 412"/>
                <a:gd name="T25" fmla="*/ 198 h 426"/>
                <a:gd name="T26" fmla="*/ 276 w 412"/>
                <a:gd name="T27" fmla="*/ 216 h 426"/>
                <a:gd name="T28" fmla="*/ 262 w 412"/>
                <a:gd name="T29" fmla="*/ 232 h 426"/>
                <a:gd name="T30" fmla="*/ 244 w 412"/>
                <a:gd name="T31" fmla="*/ 242 h 426"/>
                <a:gd name="T32" fmla="*/ 224 w 412"/>
                <a:gd name="T33" fmla="*/ 260 h 426"/>
                <a:gd name="T34" fmla="*/ 210 w 412"/>
                <a:gd name="T35" fmla="*/ 276 h 426"/>
                <a:gd name="T36" fmla="*/ 190 w 412"/>
                <a:gd name="T37" fmla="*/ 296 h 426"/>
                <a:gd name="T38" fmla="*/ 172 w 412"/>
                <a:gd name="T39" fmla="*/ 310 h 426"/>
                <a:gd name="T40" fmla="*/ 180 w 412"/>
                <a:gd name="T41" fmla="*/ 352 h 426"/>
                <a:gd name="T42" fmla="*/ 172 w 412"/>
                <a:gd name="T43" fmla="*/ 360 h 426"/>
                <a:gd name="T44" fmla="*/ 178 w 412"/>
                <a:gd name="T45" fmla="*/ 382 h 426"/>
                <a:gd name="T46" fmla="*/ 164 w 412"/>
                <a:gd name="T47" fmla="*/ 410 h 426"/>
                <a:gd name="T48" fmla="*/ 144 w 412"/>
                <a:gd name="T49" fmla="*/ 426 h 426"/>
                <a:gd name="T50" fmla="*/ 132 w 412"/>
                <a:gd name="T51" fmla="*/ 420 h 426"/>
                <a:gd name="T52" fmla="*/ 124 w 412"/>
                <a:gd name="T53" fmla="*/ 388 h 426"/>
                <a:gd name="T54" fmla="*/ 96 w 412"/>
                <a:gd name="T55" fmla="*/ 318 h 426"/>
                <a:gd name="T56" fmla="*/ 74 w 412"/>
                <a:gd name="T57" fmla="*/ 278 h 426"/>
                <a:gd name="T58" fmla="*/ 70 w 412"/>
                <a:gd name="T59" fmla="*/ 224 h 426"/>
                <a:gd name="T60" fmla="*/ 62 w 412"/>
                <a:gd name="T61" fmla="*/ 186 h 426"/>
                <a:gd name="T62" fmla="*/ 58 w 412"/>
                <a:gd name="T63" fmla="*/ 190 h 426"/>
                <a:gd name="T64" fmla="*/ 52 w 412"/>
                <a:gd name="T65" fmla="*/ 206 h 426"/>
                <a:gd name="T66" fmla="*/ 30 w 412"/>
                <a:gd name="T67" fmla="*/ 208 h 426"/>
                <a:gd name="T68" fmla="*/ 12 w 412"/>
                <a:gd name="T69" fmla="*/ 188 h 426"/>
                <a:gd name="T70" fmla="*/ 20 w 412"/>
                <a:gd name="T71" fmla="*/ 176 h 426"/>
                <a:gd name="T72" fmla="*/ 12 w 412"/>
                <a:gd name="T73" fmla="*/ 176 h 426"/>
                <a:gd name="T74" fmla="*/ 2 w 412"/>
                <a:gd name="T75" fmla="*/ 162 h 426"/>
                <a:gd name="T76" fmla="*/ 24 w 412"/>
                <a:gd name="T77" fmla="*/ 156 h 426"/>
                <a:gd name="T78" fmla="*/ 40 w 412"/>
                <a:gd name="T79" fmla="*/ 152 h 426"/>
                <a:gd name="T80" fmla="*/ 34 w 412"/>
                <a:gd name="T81" fmla="*/ 132 h 426"/>
                <a:gd name="T82" fmla="*/ 12 w 412"/>
                <a:gd name="T83" fmla="*/ 110 h 426"/>
                <a:gd name="T84" fmla="*/ 22 w 412"/>
                <a:gd name="T85" fmla="*/ 88 h 426"/>
                <a:gd name="T86" fmla="*/ 44 w 412"/>
                <a:gd name="T87" fmla="*/ 94 h 426"/>
                <a:gd name="T88" fmla="*/ 54 w 412"/>
                <a:gd name="T89" fmla="*/ 90 h 426"/>
                <a:gd name="T90" fmla="*/ 60 w 412"/>
                <a:gd name="T91" fmla="*/ 70 h 426"/>
                <a:gd name="T92" fmla="*/ 76 w 412"/>
                <a:gd name="T93" fmla="*/ 48 h 426"/>
                <a:gd name="T94" fmla="*/ 88 w 412"/>
                <a:gd name="T95" fmla="*/ 34 h 426"/>
                <a:gd name="T96" fmla="*/ 100 w 412"/>
                <a:gd name="T97" fmla="*/ 2 h 426"/>
                <a:gd name="T98" fmla="*/ 122 w 412"/>
                <a:gd name="T99" fmla="*/ 2 h 426"/>
                <a:gd name="T100" fmla="*/ 134 w 412"/>
                <a:gd name="T101" fmla="*/ 14 h 426"/>
                <a:gd name="T102" fmla="*/ 134 w 412"/>
                <a:gd name="T103" fmla="*/ 36 h 426"/>
                <a:gd name="T104" fmla="*/ 158 w 412"/>
                <a:gd name="T105" fmla="*/ 42 h 426"/>
                <a:gd name="T106" fmla="*/ 170 w 412"/>
                <a:gd name="T107" fmla="*/ 76 h 426"/>
                <a:gd name="T108" fmla="*/ 186 w 412"/>
                <a:gd name="T109" fmla="*/ 94 h 426"/>
                <a:gd name="T110" fmla="*/ 224 w 412"/>
                <a:gd name="T111" fmla="*/ 106 h 426"/>
                <a:gd name="T112" fmla="*/ 250 w 412"/>
                <a:gd name="T113" fmla="*/ 116 h 426"/>
                <a:gd name="T114" fmla="*/ 276 w 412"/>
                <a:gd name="T115" fmla="*/ 116 h 426"/>
                <a:gd name="T116" fmla="*/ 290 w 412"/>
                <a:gd name="T117" fmla="*/ 102 h 426"/>
                <a:gd name="T118" fmla="*/ 324 w 412"/>
                <a:gd name="T119" fmla="*/ 94 h 426"/>
                <a:gd name="T120" fmla="*/ 354 w 412"/>
                <a:gd name="T121" fmla="*/ 78 h 426"/>
                <a:gd name="T122" fmla="*/ 382 w 412"/>
                <a:gd name="T123" fmla="*/ 72 h 426"/>
                <a:gd name="T124" fmla="*/ 404 w 412"/>
                <a:gd name="T125" fmla="*/ 8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2" h="426">
                  <a:moveTo>
                    <a:pt x="412" y="96"/>
                  </a:moveTo>
                  <a:lnTo>
                    <a:pt x="412" y="96"/>
                  </a:lnTo>
                  <a:lnTo>
                    <a:pt x="412" y="98"/>
                  </a:lnTo>
                  <a:lnTo>
                    <a:pt x="412" y="100"/>
                  </a:lnTo>
                  <a:lnTo>
                    <a:pt x="412" y="102"/>
                  </a:lnTo>
                  <a:lnTo>
                    <a:pt x="412" y="104"/>
                  </a:lnTo>
                  <a:lnTo>
                    <a:pt x="410" y="104"/>
                  </a:lnTo>
                  <a:lnTo>
                    <a:pt x="410" y="106"/>
                  </a:lnTo>
                  <a:lnTo>
                    <a:pt x="410" y="106"/>
                  </a:lnTo>
                  <a:lnTo>
                    <a:pt x="410" y="106"/>
                  </a:lnTo>
                  <a:lnTo>
                    <a:pt x="408" y="108"/>
                  </a:lnTo>
                  <a:lnTo>
                    <a:pt x="406" y="108"/>
                  </a:lnTo>
                  <a:lnTo>
                    <a:pt x="404" y="110"/>
                  </a:lnTo>
                  <a:lnTo>
                    <a:pt x="402" y="110"/>
                  </a:lnTo>
                  <a:lnTo>
                    <a:pt x="398" y="112"/>
                  </a:lnTo>
                  <a:lnTo>
                    <a:pt x="396" y="112"/>
                  </a:lnTo>
                  <a:lnTo>
                    <a:pt x="394" y="114"/>
                  </a:lnTo>
                  <a:lnTo>
                    <a:pt x="392" y="114"/>
                  </a:lnTo>
                  <a:lnTo>
                    <a:pt x="392" y="114"/>
                  </a:lnTo>
                  <a:lnTo>
                    <a:pt x="390" y="116"/>
                  </a:lnTo>
                  <a:lnTo>
                    <a:pt x="388" y="118"/>
                  </a:lnTo>
                  <a:lnTo>
                    <a:pt x="388" y="120"/>
                  </a:lnTo>
                  <a:lnTo>
                    <a:pt x="386" y="122"/>
                  </a:lnTo>
                  <a:lnTo>
                    <a:pt x="382" y="126"/>
                  </a:lnTo>
                  <a:lnTo>
                    <a:pt x="382" y="128"/>
                  </a:lnTo>
                  <a:lnTo>
                    <a:pt x="380" y="130"/>
                  </a:lnTo>
                  <a:lnTo>
                    <a:pt x="380" y="132"/>
                  </a:lnTo>
                  <a:lnTo>
                    <a:pt x="378" y="134"/>
                  </a:lnTo>
                  <a:lnTo>
                    <a:pt x="378" y="140"/>
                  </a:lnTo>
                  <a:lnTo>
                    <a:pt x="376" y="142"/>
                  </a:lnTo>
                  <a:lnTo>
                    <a:pt x="376" y="146"/>
                  </a:lnTo>
                  <a:lnTo>
                    <a:pt x="376" y="148"/>
                  </a:lnTo>
                  <a:lnTo>
                    <a:pt x="374" y="150"/>
                  </a:lnTo>
                  <a:lnTo>
                    <a:pt x="372" y="150"/>
                  </a:lnTo>
                  <a:lnTo>
                    <a:pt x="372" y="152"/>
                  </a:lnTo>
                  <a:lnTo>
                    <a:pt x="368" y="156"/>
                  </a:lnTo>
                  <a:lnTo>
                    <a:pt x="366" y="158"/>
                  </a:lnTo>
                  <a:lnTo>
                    <a:pt x="364" y="160"/>
                  </a:lnTo>
                  <a:lnTo>
                    <a:pt x="362" y="162"/>
                  </a:lnTo>
                  <a:lnTo>
                    <a:pt x="362" y="162"/>
                  </a:lnTo>
                  <a:lnTo>
                    <a:pt x="362" y="164"/>
                  </a:lnTo>
                  <a:lnTo>
                    <a:pt x="362" y="164"/>
                  </a:lnTo>
                  <a:lnTo>
                    <a:pt x="360" y="166"/>
                  </a:lnTo>
                  <a:lnTo>
                    <a:pt x="360" y="168"/>
                  </a:lnTo>
                  <a:lnTo>
                    <a:pt x="360" y="170"/>
                  </a:lnTo>
                  <a:lnTo>
                    <a:pt x="360" y="176"/>
                  </a:lnTo>
                  <a:lnTo>
                    <a:pt x="360" y="180"/>
                  </a:lnTo>
                  <a:lnTo>
                    <a:pt x="360" y="184"/>
                  </a:lnTo>
                  <a:lnTo>
                    <a:pt x="362" y="188"/>
                  </a:lnTo>
                  <a:lnTo>
                    <a:pt x="362" y="192"/>
                  </a:lnTo>
                  <a:lnTo>
                    <a:pt x="360" y="192"/>
                  </a:lnTo>
                  <a:lnTo>
                    <a:pt x="358" y="190"/>
                  </a:lnTo>
                  <a:lnTo>
                    <a:pt x="354" y="186"/>
                  </a:lnTo>
                  <a:lnTo>
                    <a:pt x="354" y="186"/>
                  </a:lnTo>
                  <a:lnTo>
                    <a:pt x="352" y="184"/>
                  </a:lnTo>
                  <a:lnTo>
                    <a:pt x="352" y="184"/>
                  </a:lnTo>
                  <a:lnTo>
                    <a:pt x="352" y="182"/>
                  </a:lnTo>
                  <a:lnTo>
                    <a:pt x="350" y="180"/>
                  </a:lnTo>
                  <a:lnTo>
                    <a:pt x="350" y="176"/>
                  </a:lnTo>
                  <a:lnTo>
                    <a:pt x="348" y="172"/>
                  </a:lnTo>
                  <a:lnTo>
                    <a:pt x="348" y="166"/>
                  </a:lnTo>
                  <a:lnTo>
                    <a:pt x="346" y="160"/>
                  </a:lnTo>
                  <a:lnTo>
                    <a:pt x="346" y="158"/>
                  </a:lnTo>
                  <a:lnTo>
                    <a:pt x="346" y="156"/>
                  </a:lnTo>
                  <a:lnTo>
                    <a:pt x="346" y="152"/>
                  </a:lnTo>
                  <a:lnTo>
                    <a:pt x="346" y="150"/>
                  </a:lnTo>
                  <a:lnTo>
                    <a:pt x="346" y="146"/>
                  </a:lnTo>
                  <a:lnTo>
                    <a:pt x="344" y="144"/>
                  </a:lnTo>
                  <a:lnTo>
                    <a:pt x="344" y="144"/>
                  </a:lnTo>
                  <a:lnTo>
                    <a:pt x="344" y="144"/>
                  </a:lnTo>
                  <a:lnTo>
                    <a:pt x="344" y="142"/>
                  </a:lnTo>
                  <a:lnTo>
                    <a:pt x="342" y="142"/>
                  </a:lnTo>
                  <a:lnTo>
                    <a:pt x="340" y="140"/>
                  </a:lnTo>
                  <a:lnTo>
                    <a:pt x="338" y="138"/>
                  </a:lnTo>
                  <a:lnTo>
                    <a:pt x="336" y="138"/>
                  </a:lnTo>
                  <a:lnTo>
                    <a:pt x="334" y="136"/>
                  </a:lnTo>
                  <a:lnTo>
                    <a:pt x="330" y="134"/>
                  </a:lnTo>
                  <a:lnTo>
                    <a:pt x="326" y="134"/>
                  </a:lnTo>
                  <a:lnTo>
                    <a:pt x="324" y="132"/>
                  </a:lnTo>
                  <a:lnTo>
                    <a:pt x="322" y="132"/>
                  </a:lnTo>
                  <a:lnTo>
                    <a:pt x="318" y="132"/>
                  </a:lnTo>
                  <a:lnTo>
                    <a:pt x="314" y="132"/>
                  </a:lnTo>
                  <a:lnTo>
                    <a:pt x="312" y="130"/>
                  </a:lnTo>
                  <a:lnTo>
                    <a:pt x="312" y="130"/>
                  </a:lnTo>
                  <a:lnTo>
                    <a:pt x="310" y="130"/>
                  </a:lnTo>
                  <a:lnTo>
                    <a:pt x="310" y="130"/>
                  </a:lnTo>
                  <a:lnTo>
                    <a:pt x="308" y="128"/>
                  </a:lnTo>
                  <a:lnTo>
                    <a:pt x="302" y="122"/>
                  </a:lnTo>
                  <a:lnTo>
                    <a:pt x="300" y="120"/>
                  </a:lnTo>
                  <a:lnTo>
                    <a:pt x="298" y="120"/>
                  </a:lnTo>
                  <a:lnTo>
                    <a:pt x="298" y="118"/>
                  </a:lnTo>
                  <a:lnTo>
                    <a:pt x="296" y="118"/>
                  </a:lnTo>
                  <a:lnTo>
                    <a:pt x="296" y="118"/>
                  </a:lnTo>
                  <a:lnTo>
                    <a:pt x="294" y="118"/>
                  </a:lnTo>
                  <a:lnTo>
                    <a:pt x="294" y="118"/>
                  </a:lnTo>
                  <a:lnTo>
                    <a:pt x="292" y="118"/>
                  </a:lnTo>
                  <a:lnTo>
                    <a:pt x="292" y="118"/>
                  </a:lnTo>
                  <a:lnTo>
                    <a:pt x="290" y="120"/>
                  </a:lnTo>
                  <a:lnTo>
                    <a:pt x="290" y="122"/>
                  </a:lnTo>
                  <a:lnTo>
                    <a:pt x="288" y="122"/>
                  </a:lnTo>
                  <a:lnTo>
                    <a:pt x="286" y="124"/>
                  </a:lnTo>
                  <a:lnTo>
                    <a:pt x="286" y="128"/>
                  </a:lnTo>
                  <a:lnTo>
                    <a:pt x="284" y="130"/>
                  </a:lnTo>
                  <a:lnTo>
                    <a:pt x="284" y="132"/>
                  </a:lnTo>
                  <a:lnTo>
                    <a:pt x="284" y="134"/>
                  </a:lnTo>
                  <a:lnTo>
                    <a:pt x="282" y="136"/>
                  </a:lnTo>
                  <a:lnTo>
                    <a:pt x="282" y="140"/>
                  </a:lnTo>
                  <a:lnTo>
                    <a:pt x="282" y="142"/>
                  </a:lnTo>
                  <a:lnTo>
                    <a:pt x="282" y="144"/>
                  </a:lnTo>
                  <a:lnTo>
                    <a:pt x="282" y="146"/>
                  </a:lnTo>
                  <a:lnTo>
                    <a:pt x="282" y="148"/>
                  </a:lnTo>
                  <a:lnTo>
                    <a:pt x="284" y="150"/>
                  </a:lnTo>
                  <a:lnTo>
                    <a:pt x="284" y="150"/>
                  </a:lnTo>
                  <a:lnTo>
                    <a:pt x="284" y="150"/>
                  </a:lnTo>
                  <a:lnTo>
                    <a:pt x="286" y="150"/>
                  </a:lnTo>
                  <a:lnTo>
                    <a:pt x="286" y="150"/>
                  </a:lnTo>
                  <a:lnTo>
                    <a:pt x="288" y="150"/>
                  </a:lnTo>
                  <a:lnTo>
                    <a:pt x="290" y="150"/>
                  </a:lnTo>
                  <a:lnTo>
                    <a:pt x="292" y="150"/>
                  </a:lnTo>
                  <a:lnTo>
                    <a:pt x="292" y="152"/>
                  </a:lnTo>
                  <a:lnTo>
                    <a:pt x="294" y="152"/>
                  </a:lnTo>
                  <a:lnTo>
                    <a:pt x="294" y="152"/>
                  </a:lnTo>
                  <a:lnTo>
                    <a:pt x="294" y="152"/>
                  </a:lnTo>
                  <a:lnTo>
                    <a:pt x="294" y="154"/>
                  </a:lnTo>
                  <a:lnTo>
                    <a:pt x="296" y="156"/>
                  </a:lnTo>
                  <a:lnTo>
                    <a:pt x="296" y="158"/>
                  </a:lnTo>
                  <a:lnTo>
                    <a:pt x="296" y="162"/>
                  </a:lnTo>
                  <a:lnTo>
                    <a:pt x="296" y="164"/>
                  </a:lnTo>
                  <a:lnTo>
                    <a:pt x="296" y="168"/>
                  </a:lnTo>
                  <a:lnTo>
                    <a:pt x="296" y="170"/>
                  </a:lnTo>
                  <a:lnTo>
                    <a:pt x="296" y="174"/>
                  </a:lnTo>
                  <a:lnTo>
                    <a:pt x="296" y="180"/>
                  </a:lnTo>
                  <a:lnTo>
                    <a:pt x="296" y="186"/>
                  </a:lnTo>
                  <a:lnTo>
                    <a:pt x="294" y="190"/>
                  </a:lnTo>
                  <a:lnTo>
                    <a:pt x="290" y="192"/>
                  </a:lnTo>
                  <a:lnTo>
                    <a:pt x="288" y="192"/>
                  </a:lnTo>
                  <a:lnTo>
                    <a:pt x="286" y="192"/>
                  </a:lnTo>
                  <a:lnTo>
                    <a:pt x="284" y="192"/>
                  </a:lnTo>
                  <a:lnTo>
                    <a:pt x="282" y="194"/>
                  </a:lnTo>
                  <a:lnTo>
                    <a:pt x="280" y="194"/>
                  </a:lnTo>
                  <a:lnTo>
                    <a:pt x="278" y="196"/>
                  </a:lnTo>
                  <a:lnTo>
                    <a:pt x="276" y="196"/>
                  </a:lnTo>
                  <a:lnTo>
                    <a:pt x="276" y="198"/>
                  </a:lnTo>
                  <a:lnTo>
                    <a:pt x="274" y="198"/>
                  </a:lnTo>
                  <a:lnTo>
                    <a:pt x="274" y="200"/>
                  </a:lnTo>
                  <a:lnTo>
                    <a:pt x="274" y="200"/>
                  </a:lnTo>
                  <a:lnTo>
                    <a:pt x="274" y="202"/>
                  </a:lnTo>
                  <a:lnTo>
                    <a:pt x="274" y="202"/>
                  </a:lnTo>
                  <a:lnTo>
                    <a:pt x="274" y="206"/>
                  </a:lnTo>
                  <a:lnTo>
                    <a:pt x="274" y="208"/>
                  </a:lnTo>
                  <a:lnTo>
                    <a:pt x="276" y="210"/>
                  </a:lnTo>
                  <a:lnTo>
                    <a:pt x="276" y="214"/>
                  </a:lnTo>
                  <a:lnTo>
                    <a:pt x="276" y="214"/>
                  </a:lnTo>
                  <a:lnTo>
                    <a:pt x="276" y="216"/>
                  </a:lnTo>
                  <a:lnTo>
                    <a:pt x="276" y="216"/>
                  </a:lnTo>
                  <a:lnTo>
                    <a:pt x="274" y="218"/>
                  </a:lnTo>
                  <a:lnTo>
                    <a:pt x="274" y="218"/>
                  </a:lnTo>
                  <a:lnTo>
                    <a:pt x="274" y="218"/>
                  </a:lnTo>
                  <a:lnTo>
                    <a:pt x="272" y="220"/>
                  </a:lnTo>
                  <a:lnTo>
                    <a:pt x="270" y="220"/>
                  </a:lnTo>
                  <a:lnTo>
                    <a:pt x="270" y="220"/>
                  </a:lnTo>
                  <a:lnTo>
                    <a:pt x="268" y="222"/>
                  </a:lnTo>
                  <a:lnTo>
                    <a:pt x="266" y="224"/>
                  </a:lnTo>
                  <a:lnTo>
                    <a:pt x="264" y="230"/>
                  </a:lnTo>
                  <a:lnTo>
                    <a:pt x="262" y="232"/>
                  </a:lnTo>
                  <a:lnTo>
                    <a:pt x="262" y="234"/>
                  </a:lnTo>
                  <a:lnTo>
                    <a:pt x="260" y="236"/>
                  </a:lnTo>
                  <a:lnTo>
                    <a:pt x="260" y="236"/>
                  </a:lnTo>
                  <a:lnTo>
                    <a:pt x="258" y="238"/>
                  </a:lnTo>
                  <a:lnTo>
                    <a:pt x="258" y="238"/>
                  </a:lnTo>
                  <a:lnTo>
                    <a:pt x="256" y="238"/>
                  </a:lnTo>
                  <a:lnTo>
                    <a:pt x="254" y="240"/>
                  </a:lnTo>
                  <a:lnTo>
                    <a:pt x="252" y="240"/>
                  </a:lnTo>
                  <a:lnTo>
                    <a:pt x="250" y="242"/>
                  </a:lnTo>
                  <a:lnTo>
                    <a:pt x="248" y="242"/>
                  </a:lnTo>
                  <a:lnTo>
                    <a:pt x="244" y="242"/>
                  </a:lnTo>
                  <a:lnTo>
                    <a:pt x="242" y="244"/>
                  </a:lnTo>
                  <a:lnTo>
                    <a:pt x="240" y="244"/>
                  </a:lnTo>
                  <a:lnTo>
                    <a:pt x="240" y="246"/>
                  </a:lnTo>
                  <a:lnTo>
                    <a:pt x="238" y="248"/>
                  </a:lnTo>
                  <a:lnTo>
                    <a:pt x="236" y="252"/>
                  </a:lnTo>
                  <a:lnTo>
                    <a:pt x="234" y="254"/>
                  </a:lnTo>
                  <a:lnTo>
                    <a:pt x="232" y="256"/>
                  </a:lnTo>
                  <a:lnTo>
                    <a:pt x="230" y="258"/>
                  </a:lnTo>
                  <a:lnTo>
                    <a:pt x="230" y="258"/>
                  </a:lnTo>
                  <a:lnTo>
                    <a:pt x="228" y="258"/>
                  </a:lnTo>
                  <a:lnTo>
                    <a:pt x="224" y="260"/>
                  </a:lnTo>
                  <a:lnTo>
                    <a:pt x="220" y="262"/>
                  </a:lnTo>
                  <a:lnTo>
                    <a:pt x="218" y="262"/>
                  </a:lnTo>
                  <a:lnTo>
                    <a:pt x="218" y="262"/>
                  </a:lnTo>
                  <a:lnTo>
                    <a:pt x="216" y="264"/>
                  </a:lnTo>
                  <a:lnTo>
                    <a:pt x="216" y="264"/>
                  </a:lnTo>
                  <a:lnTo>
                    <a:pt x="214" y="264"/>
                  </a:lnTo>
                  <a:lnTo>
                    <a:pt x="214" y="266"/>
                  </a:lnTo>
                  <a:lnTo>
                    <a:pt x="214" y="268"/>
                  </a:lnTo>
                  <a:lnTo>
                    <a:pt x="212" y="270"/>
                  </a:lnTo>
                  <a:lnTo>
                    <a:pt x="212" y="272"/>
                  </a:lnTo>
                  <a:lnTo>
                    <a:pt x="210" y="276"/>
                  </a:lnTo>
                  <a:lnTo>
                    <a:pt x="210" y="278"/>
                  </a:lnTo>
                  <a:lnTo>
                    <a:pt x="210" y="280"/>
                  </a:lnTo>
                  <a:lnTo>
                    <a:pt x="208" y="282"/>
                  </a:lnTo>
                  <a:lnTo>
                    <a:pt x="208" y="282"/>
                  </a:lnTo>
                  <a:lnTo>
                    <a:pt x="206" y="284"/>
                  </a:lnTo>
                  <a:lnTo>
                    <a:pt x="206" y="286"/>
                  </a:lnTo>
                  <a:lnTo>
                    <a:pt x="202" y="286"/>
                  </a:lnTo>
                  <a:lnTo>
                    <a:pt x="200" y="288"/>
                  </a:lnTo>
                  <a:lnTo>
                    <a:pt x="196" y="292"/>
                  </a:lnTo>
                  <a:lnTo>
                    <a:pt x="192" y="294"/>
                  </a:lnTo>
                  <a:lnTo>
                    <a:pt x="190" y="296"/>
                  </a:lnTo>
                  <a:lnTo>
                    <a:pt x="188" y="296"/>
                  </a:lnTo>
                  <a:lnTo>
                    <a:pt x="182" y="300"/>
                  </a:lnTo>
                  <a:lnTo>
                    <a:pt x="180" y="300"/>
                  </a:lnTo>
                  <a:lnTo>
                    <a:pt x="176" y="302"/>
                  </a:lnTo>
                  <a:lnTo>
                    <a:pt x="176" y="304"/>
                  </a:lnTo>
                  <a:lnTo>
                    <a:pt x="174" y="304"/>
                  </a:lnTo>
                  <a:lnTo>
                    <a:pt x="174" y="306"/>
                  </a:lnTo>
                  <a:lnTo>
                    <a:pt x="172" y="306"/>
                  </a:lnTo>
                  <a:lnTo>
                    <a:pt x="172" y="308"/>
                  </a:lnTo>
                  <a:lnTo>
                    <a:pt x="172" y="308"/>
                  </a:lnTo>
                  <a:lnTo>
                    <a:pt x="172" y="310"/>
                  </a:lnTo>
                  <a:lnTo>
                    <a:pt x="172" y="312"/>
                  </a:lnTo>
                  <a:lnTo>
                    <a:pt x="172" y="314"/>
                  </a:lnTo>
                  <a:lnTo>
                    <a:pt x="172" y="318"/>
                  </a:lnTo>
                  <a:lnTo>
                    <a:pt x="172" y="322"/>
                  </a:lnTo>
                  <a:lnTo>
                    <a:pt x="174" y="324"/>
                  </a:lnTo>
                  <a:lnTo>
                    <a:pt x="176" y="332"/>
                  </a:lnTo>
                  <a:lnTo>
                    <a:pt x="178" y="340"/>
                  </a:lnTo>
                  <a:lnTo>
                    <a:pt x="178" y="344"/>
                  </a:lnTo>
                  <a:lnTo>
                    <a:pt x="180" y="346"/>
                  </a:lnTo>
                  <a:lnTo>
                    <a:pt x="180" y="350"/>
                  </a:lnTo>
                  <a:lnTo>
                    <a:pt x="180" y="352"/>
                  </a:lnTo>
                  <a:lnTo>
                    <a:pt x="180" y="352"/>
                  </a:lnTo>
                  <a:lnTo>
                    <a:pt x="180" y="354"/>
                  </a:lnTo>
                  <a:lnTo>
                    <a:pt x="178" y="356"/>
                  </a:lnTo>
                  <a:lnTo>
                    <a:pt x="178" y="356"/>
                  </a:lnTo>
                  <a:lnTo>
                    <a:pt x="178" y="358"/>
                  </a:lnTo>
                  <a:lnTo>
                    <a:pt x="178" y="358"/>
                  </a:lnTo>
                  <a:lnTo>
                    <a:pt x="176" y="358"/>
                  </a:lnTo>
                  <a:lnTo>
                    <a:pt x="174" y="360"/>
                  </a:lnTo>
                  <a:lnTo>
                    <a:pt x="172" y="360"/>
                  </a:lnTo>
                  <a:lnTo>
                    <a:pt x="172" y="360"/>
                  </a:lnTo>
                  <a:lnTo>
                    <a:pt x="172" y="360"/>
                  </a:lnTo>
                  <a:lnTo>
                    <a:pt x="172" y="362"/>
                  </a:lnTo>
                  <a:lnTo>
                    <a:pt x="172" y="362"/>
                  </a:lnTo>
                  <a:lnTo>
                    <a:pt x="172" y="364"/>
                  </a:lnTo>
                  <a:lnTo>
                    <a:pt x="172" y="366"/>
                  </a:lnTo>
                  <a:lnTo>
                    <a:pt x="172" y="368"/>
                  </a:lnTo>
                  <a:lnTo>
                    <a:pt x="172" y="368"/>
                  </a:lnTo>
                  <a:lnTo>
                    <a:pt x="174" y="372"/>
                  </a:lnTo>
                  <a:lnTo>
                    <a:pt x="176" y="376"/>
                  </a:lnTo>
                  <a:lnTo>
                    <a:pt x="176" y="378"/>
                  </a:lnTo>
                  <a:lnTo>
                    <a:pt x="178" y="380"/>
                  </a:lnTo>
                  <a:lnTo>
                    <a:pt x="178" y="382"/>
                  </a:lnTo>
                  <a:lnTo>
                    <a:pt x="178" y="382"/>
                  </a:lnTo>
                  <a:lnTo>
                    <a:pt x="178" y="384"/>
                  </a:lnTo>
                  <a:lnTo>
                    <a:pt x="178" y="386"/>
                  </a:lnTo>
                  <a:lnTo>
                    <a:pt x="178" y="386"/>
                  </a:lnTo>
                  <a:lnTo>
                    <a:pt x="176" y="388"/>
                  </a:lnTo>
                  <a:lnTo>
                    <a:pt x="176" y="390"/>
                  </a:lnTo>
                  <a:lnTo>
                    <a:pt x="174" y="394"/>
                  </a:lnTo>
                  <a:lnTo>
                    <a:pt x="170" y="398"/>
                  </a:lnTo>
                  <a:lnTo>
                    <a:pt x="168" y="402"/>
                  </a:lnTo>
                  <a:lnTo>
                    <a:pt x="166" y="406"/>
                  </a:lnTo>
                  <a:lnTo>
                    <a:pt x="164" y="410"/>
                  </a:lnTo>
                  <a:lnTo>
                    <a:pt x="162" y="412"/>
                  </a:lnTo>
                  <a:lnTo>
                    <a:pt x="160" y="414"/>
                  </a:lnTo>
                  <a:lnTo>
                    <a:pt x="160" y="416"/>
                  </a:lnTo>
                  <a:lnTo>
                    <a:pt x="158" y="418"/>
                  </a:lnTo>
                  <a:lnTo>
                    <a:pt x="156" y="420"/>
                  </a:lnTo>
                  <a:lnTo>
                    <a:pt x="154" y="420"/>
                  </a:lnTo>
                  <a:lnTo>
                    <a:pt x="152" y="422"/>
                  </a:lnTo>
                  <a:lnTo>
                    <a:pt x="150" y="424"/>
                  </a:lnTo>
                  <a:lnTo>
                    <a:pt x="148" y="426"/>
                  </a:lnTo>
                  <a:lnTo>
                    <a:pt x="146" y="426"/>
                  </a:lnTo>
                  <a:lnTo>
                    <a:pt x="144" y="426"/>
                  </a:lnTo>
                  <a:lnTo>
                    <a:pt x="142" y="426"/>
                  </a:lnTo>
                  <a:lnTo>
                    <a:pt x="142" y="426"/>
                  </a:lnTo>
                  <a:lnTo>
                    <a:pt x="140" y="426"/>
                  </a:lnTo>
                  <a:lnTo>
                    <a:pt x="140" y="426"/>
                  </a:lnTo>
                  <a:lnTo>
                    <a:pt x="138" y="426"/>
                  </a:lnTo>
                  <a:lnTo>
                    <a:pt x="136" y="424"/>
                  </a:lnTo>
                  <a:lnTo>
                    <a:pt x="136" y="424"/>
                  </a:lnTo>
                  <a:lnTo>
                    <a:pt x="134" y="422"/>
                  </a:lnTo>
                  <a:lnTo>
                    <a:pt x="134" y="422"/>
                  </a:lnTo>
                  <a:lnTo>
                    <a:pt x="132" y="420"/>
                  </a:lnTo>
                  <a:lnTo>
                    <a:pt x="132" y="420"/>
                  </a:lnTo>
                  <a:lnTo>
                    <a:pt x="132" y="418"/>
                  </a:lnTo>
                  <a:lnTo>
                    <a:pt x="132" y="416"/>
                  </a:lnTo>
                  <a:lnTo>
                    <a:pt x="132" y="414"/>
                  </a:lnTo>
                  <a:lnTo>
                    <a:pt x="130" y="412"/>
                  </a:lnTo>
                  <a:lnTo>
                    <a:pt x="130" y="406"/>
                  </a:lnTo>
                  <a:lnTo>
                    <a:pt x="130" y="404"/>
                  </a:lnTo>
                  <a:lnTo>
                    <a:pt x="130" y="402"/>
                  </a:lnTo>
                  <a:lnTo>
                    <a:pt x="130" y="400"/>
                  </a:lnTo>
                  <a:lnTo>
                    <a:pt x="128" y="398"/>
                  </a:lnTo>
                  <a:lnTo>
                    <a:pt x="126" y="392"/>
                  </a:lnTo>
                  <a:lnTo>
                    <a:pt x="124" y="388"/>
                  </a:lnTo>
                  <a:lnTo>
                    <a:pt x="122" y="382"/>
                  </a:lnTo>
                  <a:lnTo>
                    <a:pt x="116" y="370"/>
                  </a:lnTo>
                  <a:lnTo>
                    <a:pt x="114" y="366"/>
                  </a:lnTo>
                  <a:lnTo>
                    <a:pt x="112" y="362"/>
                  </a:lnTo>
                  <a:lnTo>
                    <a:pt x="110" y="358"/>
                  </a:lnTo>
                  <a:lnTo>
                    <a:pt x="108" y="352"/>
                  </a:lnTo>
                  <a:lnTo>
                    <a:pt x="104" y="340"/>
                  </a:lnTo>
                  <a:lnTo>
                    <a:pt x="102" y="334"/>
                  </a:lnTo>
                  <a:lnTo>
                    <a:pt x="100" y="328"/>
                  </a:lnTo>
                  <a:lnTo>
                    <a:pt x="98" y="322"/>
                  </a:lnTo>
                  <a:lnTo>
                    <a:pt x="96" y="318"/>
                  </a:lnTo>
                  <a:lnTo>
                    <a:pt x="94" y="314"/>
                  </a:lnTo>
                  <a:lnTo>
                    <a:pt x="92" y="312"/>
                  </a:lnTo>
                  <a:lnTo>
                    <a:pt x="88" y="304"/>
                  </a:lnTo>
                  <a:lnTo>
                    <a:pt x="84" y="300"/>
                  </a:lnTo>
                  <a:lnTo>
                    <a:pt x="82" y="298"/>
                  </a:lnTo>
                  <a:lnTo>
                    <a:pt x="80" y="294"/>
                  </a:lnTo>
                  <a:lnTo>
                    <a:pt x="80" y="292"/>
                  </a:lnTo>
                  <a:lnTo>
                    <a:pt x="78" y="292"/>
                  </a:lnTo>
                  <a:lnTo>
                    <a:pt x="78" y="288"/>
                  </a:lnTo>
                  <a:lnTo>
                    <a:pt x="76" y="284"/>
                  </a:lnTo>
                  <a:lnTo>
                    <a:pt x="74" y="278"/>
                  </a:lnTo>
                  <a:lnTo>
                    <a:pt x="74" y="274"/>
                  </a:lnTo>
                  <a:lnTo>
                    <a:pt x="72" y="268"/>
                  </a:lnTo>
                  <a:lnTo>
                    <a:pt x="72" y="264"/>
                  </a:lnTo>
                  <a:lnTo>
                    <a:pt x="72" y="260"/>
                  </a:lnTo>
                  <a:lnTo>
                    <a:pt x="70" y="256"/>
                  </a:lnTo>
                  <a:lnTo>
                    <a:pt x="70" y="252"/>
                  </a:lnTo>
                  <a:lnTo>
                    <a:pt x="70" y="250"/>
                  </a:lnTo>
                  <a:lnTo>
                    <a:pt x="70" y="240"/>
                  </a:lnTo>
                  <a:lnTo>
                    <a:pt x="72" y="232"/>
                  </a:lnTo>
                  <a:lnTo>
                    <a:pt x="72" y="228"/>
                  </a:lnTo>
                  <a:lnTo>
                    <a:pt x="70" y="224"/>
                  </a:lnTo>
                  <a:lnTo>
                    <a:pt x="70" y="218"/>
                  </a:lnTo>
                  <a:lnTo>
                    <a:pt x="70" y="212"/>
                  </a:lnTo>
                  <a:lnTo>
                    <a:pt x="70" y="208"/>
                  </a:lnTo>
                  <a:lnTo>
                    <a:pt x="68" y="206"/>
                  </a:lnTo>
                  <a:lnTo>
                    <a:pt x="68" y="202"/>
                  </a:lnTo>
                  <a:lnTo>
                    <a:pt x="68" y="200"/>
                  </a:lnTo>
                  <a:lnTo>
                    <a:pt x="66" y="196"/>
                  </a:lnTo>
                  <a:lnTo>
                    <a:pt x="66" y="192"/>
                  </a:lnTo>
                  <a:lnTo>
                    <a:pt x="64" y="190"/>
                  </a:lnTo>
                  <a:lnTo>
                    <a:pt x="64" y="188"/>
                  </a:lnTo>
                  <a:lnTo>
                    <a:pt x="62" y="186"/>
                  </a:lnTo>
                  <a:lnTo>
                    <a:pt x="62" y="186"/>
                  </a:lnTo>
                  <a:lnTo>
                    <a:pt x="62" y="186"/>
                  </a:lnTo>
                  <a:lnTo>
                    <a:pt x="62" y="184"/>
                  </a:lnTo>
                  <a:lnTo>
                    <a:pt x="60" y="184"/>
                  </a:lnTo>
                  <a:lnTo>
                    <a:pt x="60" y="184"/>
                  </a:lnTo>
                  <a:lnTo>
                    <a:pt x="60" y="184"/>
                  </a:lnTo>
                  <a:lnTo>
                    <a:pt x="58" y="186"/>
                  </a:lnTo>
                  <a:lnTo>
                    <a:pt x="58" y="186"/>
                  </a:lnTo>
                  <a:lnTo>
                    <a:pt x="58" y="186"/>
                  </a:lnTo>
                  <a:lnTo>
                    <a:pt x="58" y="188"/>
                  </a:lnTo>
                  <a:lnTo>
                    <a:pt x="58" y="190"/>
                  </a:lnTo>
                  <a:lnTo>
                    <a:pt x="60" y="192"/>
                  </a:lnTo>
                  <a:lnTo>
                    <a:pt x="60" y="194"/>
                  </a:lnTo>
                  <a:lnTo>
                    <a:pt x="60" y="196"/>
                  </a:lnTo>
                  <a:lnTo>
                    <a:pt x="60" y="198"/>
                  </a:lnTo>
                  <a:lnTo>
                    <a:pt x="60" y="198"/>
                  </a:lnTo>
                  <a:lnTo>
                    <a:pt x="60" y="200"/>
                  </a:lnTo>
                  <a:lnTo>
                    <a:pt x="58" y="202"/>
                  </a:lnTo>
                  <a:lnTo>
                    <a:pt x="56" y="202"/>
                  </a:lnTo>
                  <a:lnTo>
                    <a:pt x="56" y="204"/>
                  </a:lnTo>
                  <a:lnTo>
                    <a:pt x="54" y="206"/>
                  </a:lnTo>
                  <a:lnTo>
                    <a:pt x="52" y="206"/>
                  </a:lnTo>
                  <a:lnTo>
                    <a:pt x="52" y="208"/>
                  </a:lnTo>
                  <a:lnTo>
                    <a:pt x="50" y="208"/>
                  </a:lnTo>
                  <a:lnTo>
                    <a:pt x="48" y="208"/>
                  </a:lnTo>
                  <a:lnTo>
                    <a:pt x="48" y="210"/>
                  </a:lnTo>
                  <a:lnTo>
                    <a:pt x="44" y="210"/>
                  </a:lnTo>
                  <a:lnTo>
                    <a:pt x="42" y="210"/>
                  </a:lnTo>
                  <a:lnTo>
                    <a:pt x="38" y="210"/>
                  </a:lnTo>
                  <a:lnTo>
                    <a:pt x="36" y="210"/>
                  </a:lnTo>
                  <a:lnTo>
                    <a:pt x="34" y="208"/>
                  </a:lnTo>
                  <a:lnTo>
                    <a:pt x="30" y="208"/>
                  </a:lnTo>
                  <a:lnTo>
                    <a:pt x="30" y="208"/>
                  </a:lnTo>
                  <a:lnTo>
                    <a:pt x="28" y="208"/>
                  </a:lnTo>
                  <a:lnTo>
                    <a:pt x="28" y="206"/>
                  </a:lnTo>
                  <a:lnTo>
                    <a:pt x="26" y="206"/>
                  </a:lnTo>
                  <a:lnTo>
                    <a:pt x="24" y="204"/>
                  </a:lnTo>
                  <a:lnTo>
                    <a:pt x="20" y="200"/>
                  </a:lnTo>
                  <a:lnTo>
                    <a:pt x="18" y="198"/>
                  </a:lnTo>
                  <a:lnTo>
                    <a:pt x="16" y="194"/>
                  </a:lnTo>
                  <a:lnTo>
                    <a:pt x="14" y="194"/>
                  </a:lnTo>
                  <a:lnTo>
                    <a:pt x="14" y="192"/>
                  </a:lnTo>
                  <a:lnTo>
                    <a:pt x="12" y="190"/>
                  </a:lnTo>
                  <a:lnTo>
                    <a:pt x="12" y="188"/>
                  </a:lnTo>
                  <a:lnTo>
                    <a:pt x="12" y="188"/>
                  </a:lnTo>
                  <a:lnTo>
                    <a:pt x="12" y="186"/>
                  </a:lnTo>
                  <a:lnTo>
                    <a:pt x="12" y="186"/>
                  </a:lnTo>
                  <a:lnTo>
                    <a:pt x="12" y="184"/>
                  </a:lnTo>
                  <a:lnTo>
                    <a:pt x="12" y="184"/>
                  </a:lnTo>
                  <a:lnTo>
                    <a:pt x="14" y="184"/>
                  </a:lnTo>
                  <a:lnTo>
                    <a:pt x="16" y="182"/>
                  </a:lnTo>
                  <a:lnTo>
                    <a:pt x="18" y="180"/>
                  </a:lnTo>
                  <a:lnTo>
                    <a:pt x="18" y="178"/>
                  </a:lnTo>
                  <a:lnTo>
                    <a:pt x="20" y="178"/>
                  </a:lnTo>
                  <a:lnTo>
                    <a:pt x="20" y="176"/>
                  </a:lnTo>
                  <a:lnTo>
                    <a:pt x="20" y="176"/>
                  </a:lnTo>
                  <a:lnTo>
                    <a:pt x="20" y="176"/>
                  </a:lnTo>
                  <a:lnTo>
                    <a:pt x="20" y="174"/>
                  </a:lnTo>
                  <a:lnTo>
                    <a:pt x="20" y="174"/>
                  </a:lnTo>
                  <a:lnTo>
                    <a:pt x="20" y="174"/>
                  </a:lnTo>
                  <a:lnTo>
                    <a:pt x="20" y="174"/>
                  </a:lnTo>
                  <a:lnTo>
                    <a:pt x="18" y="174"/>
                  </a:lnTo>
                  <a:lnTo>
                    <a:pt x="16" y="174"/>
                  </a:lnTo>
                  <a:lnTo>
                    <a:pt x="14" y="174"/>
                  </a:lnTo>
                  <a:lnTo>
                    <a:pt x="12" y="176"/>
                  </a:lnTo>
                  <a:lnTo>
                    <a:pt x="12" y="176"/>
                  </a:lnTo>
                  <a:lnTo>
                    <a:pt x="10" y="176"/>
                  </a:lnTo>
                  <a:lnTo>
                    <a:pt x="8" y="176"/>
                  </a:lnTo>
                  <a:lnTo>
                    <a:pt x="8" y="176"/>
                  </a:lnTo>
                  <a:lnTo>
                    <a:pt x="8" y="176"/>
                  </a:lnTo>
                  <a:lnTo>
                    <a:pt x="6" y="174"/>
                  </a:lnTo>
                  <a:lnTo>
                    <a:pt x="6" y="174"/>
                  </a:lnTo>
                  <a:lnTo>
                    <a:pt x="4" y="172"/>
                  </a:lnTo>
                  <a:lnTo>
                    <a:pt x="4" y="168"/>
                  </a:lnTo>
                  <a:lnTo>
                    <a:pt x="2" y="166"/>
                  </a:lnTo>
                  <a:lnTo>
                    <a:pt x="0" y="164"/>
                  </a:lnTo>
                  <a:lnTo>
                    <a:pt x="2" y="162"/>
                  </a:lnTo>
                  <a:lnTo>
                    <a:pt x="4" y="160"/>
                  </a:lnTo>
                  <a:lnTo>
                    <a:pt x="6" y="158"/>
                  </a:lnTo>
                  <a:lnTo>
                    <a:pt x="6" y="156"/>
                  </a:lnTo>
                  <a:lnTo>
                    <a:pt x="8" y="156"/>
                  </a:lnTo>
                  <a:lnTo>
                    <a:pt x="10" y="154"/>
                  </a:lnTo>
                  <a:lnTo>
                    <a:pt x="10" y="154"/>
                  </a:lnTo>
                  <a:lnTo>
                    <a:pt x="12" y="154"/>
                  </a:lnTo>
                  <a:lnTo>
                    <a:pt x="14" y="154"/>
                  </a:lnTo>
                  <a:lnTo>
                    <a:pt x="16" y="154"/>
                  </a:lnTo>
                  <a:lnTo>
                    <a:pt x="20" y="154"/>
                  </a:lnTo>
                  <a:lnTo>
                    <a:pt x="24" y="156"/>
                  </a:lnTo>
                  <a:lnTo>
                    <a:pt x="28" y="156"/>
                  </a:lnTo>
                  <a:lnTo>
                    <a:pt x="30" y="156"/>
                  </a:lnTo>
                  <a:lnTo>
                    <a:pt x="32" y="156"/>
                  </a:lnTo>
                  <a:lnTo>
                    <a:pt x="34" y="156"/>
                  </a:lnTo>
                  <a:lnTo>
                    <a:pt x="36" y="156"/>
                  </a:lnTo>
                  <a:lnTo>
                    <a:pt x="38" y="156"/>
                  </a:lnTo>
                  <a:lnTo>
                    <a:pt x="38" y="154"/>
                  </a:lnTo>
                  <a:lnTo>
                    <a:pt x="38" y="154"/>
                  </a:lnTo>
                  <a:lnTo>
                    <a:pt x="38" y="154"/>
                  </a:lnTo>
                  <a:lnTo>
                    <a:pt x="40" y="154"/>
                  </a:lnTo>
                  <a:lnTo>
                    <a:pt x="40" y="152"/>
                  </a:lnTo>
                  <a:lnTo>
                    <a:pt x="40" y="150"/>
                  </a:lnTo>
                  <a:lnTo>
                    <a:pt x="40" y="148"/>
                  </a:lnTo>
                  <a:lnTo>
                    <a:pt x="40" y="146"/>
                  </a:lnTo>
                  <a:lnTo>
                    <a:pt x="40" y="144"/>
                  </a:lnTo>
                  <a:lnTo>
                    <a:pt x="40" y="144"/>
                  </a:lnTo>
                  <a:lnTo>
                    <a:pt x="40" y="142"/>
                  </a:lnTo>
                  <a:lnTo>
                    <a:pt x="40" y="140"/>
                  </a:lnTo>
                  <a:lnTo>
                    <a:pt x="38" y="140"/>
                  </a:lnTo>
                  <a:lnTo>
                    <a:pt x="38" y="136"/>
                  </a:lnTo>
                  <a:lnTo>
                    <a:pt x="36" y="134"/>
                  </a:lnTo>
                  <a:lnTo>
                    <a:pt x="34" y="132"/>
                  </a:lnTo>
                  <a:lnTo>
                    <a:pt x="28" y="126"/>
                  </a:lnTo>
                  <a:lnTo>
                    <a:pt x="24" y="122"/>
                  </a:lnTo>
                  <a:lnTo>
                    <a:pt x="24" y="120"/>
                  </a:lnTo>
                  <a:lnTo>
                    <a:pt x="22" y="120"/>
                  </a:lnTo>
                  <a:lnTo>
                    <a:pt x="18" y="116"/>
                  </a:lnTo>
                  <a:lnTo>
                    <a:pt x="16" y="114"/>
                  </a:lnTo>
                  <a:lnTo>
                    <a:pt x="14" y="112"/>
                  </a:lnTo>
                  <a:lnTo>
                    <a:pt x="14" y="112"/>
                  </a:lnTo>
                  <a:lnTo>
                    <a:pt x="12" y="110"/>
                  </a:lnTo>
                  <a:lnTo>
                    <a:pt x="12" y="110"/>
                  </a:lnTo>
                  <a:lnTo>
                    <a:pt x="12" y="110"/>
                  </a:lnTo>
                  <a:lnTo>
                    <a:pt x="12" y="108"/>
                  </a:lnTo>
                  <a:lnTo>
                    <a:pt x="12" y="108"/>
                  </a:lnTo>
                  <a:lnTo>
                    <a:pt x="12" y="106"/>
                  </a:lnTo>
                  <a:lnTo>
                    <a:pt x="12" y="104"/>
                  </a:lnTo>
                  <a:lnTo>
                    <a:pt x="14" y="102"/>
                  </a:lnTo>
                  <a:lnTo>
                    <a:pt x="14" y="100"/>
                  </a:lnTo>
                  <a:lnTo>
                    <a:pt x="16" y="98"/>
                  </a:lnTo>
                  <a:lnTo>
                    <a:pt x="18" y="94"/>
                  </a:lnTo>
                  <a:lnTo>
                    <a:pt x="18" y="92"/>
                  </a:lnTo>
                  <a:lnTo>
                    <a:pt x="20" y="90"/>
                  </a:lnTo>
                  <a:lnTo>
                    <a:pt x="22" y="88"/>
                  </a:lnTo>
                  <a:lnTo>
                    <a:pt x="24" y="86"/>
                  </a:lnTo>
                  <a:lnTo>
                    <a:pt x="24" y="86"/>
                  </a:lnTo>
                  <a:lnTo>
                    <a:pt x="26" y="86"/>
                  </a:lnTo>
                  <a:lnTo>
                    <a:pt x="28" y="86"/>
                  </a:lnTo>
                  <a:lnTo>
                    <a:pt x="28" y="86"/>
                  </a:lnTo>
                  <a:lnTo>
                    <a:pt x="30" y="86"/>
                  </a:lnTo>
                  <a:lnTo>
                    <a:pt x="32" y="86"/>
                  </a:lnTo>
                  <a:lnTo>
                    <a:pt x="34" y="88"/>
                  </a:lnTo>
                  <a:lnTo>
                    <a:pt x="38" y="90"/>
                  </a:lnTo>
                  <a:lnTo>
                    <a:pt x="42" y="92"/>
                  </a:lnTo>
                  <a:lnTo>
                    <a:pt x="44" y="94"/>
                  </a:lnTo>
                  <a:lnTo>
                    <a:pt x="46" y="94"/>
                  </a:lnTo>
                  <a:lnTo>
                    <a:pt x="46" y="94"/>
                  </a:lnTo>
                  <a:lnTo>
                    <a:pt x="48" y="94"/>
                  </a:lnTo>
                  <a:lnTo>
                    <a:pt x="50" y="94"/>
                  </a:lnTo>
                  <a:lnTo>
                    <a:pt x="50" y="94"/>
                  </a:lnTo>
                  <a:lnTo>
                    <a:pt x="50" y="94"/>
                  </a:lnTo>
                  <a:lnTo>
                    <a:pt x="52" y="94"/>
                  </a:lnTo>
                  <a:lnTo>
                    <a:pt x="52" y="94"/>
                  </a:lnTo>
                  <a:lnTo>
                    <a:pt x="52" y="92"/>
                  </a:lnTo>
                  <a:lnTo>
                    <a:pt x="54" y="92"/>
                  </a:lnTo>
                  <a:lnTo>
                    <a:pt x="54" y="90"/>
                  </a:lnTo>
                  <a:lnTo>
                    <a:pt x="54" y="86"/>
                  </a:lnTo>
                  <a:lnTo>
                    <a:pt x="54" y="84"/>
                  </a:lnTo>
                  <a:lnTo>
                    <a:pt x="54" y="84"/>
                  </a:lnTo>
                  <a:lnTo>
                    <a:pt x="54" y="82"/>
                  </a:lnTo>
                  <a:lnTo>
                    <a:pt x="56" y="78"/>
                  </a:lnTo>
                  <a:lnTo>
                    <a:pt x="56" y="76"/>
                  </a:lnTo>
                  <a:lnTo>
                    <a:pt x="56" y="74"/>
                  </a:lnTo>
                  <a:lnTo>
                    <a:pt x="56" y="72"/>
                  </a:lnTo>
                  <a:lnTo>
                    <a:pt x="56" y="72"/>
                  </a:lnTo>
                  <a:lnTo>
                    <a:pt x="58" y="72"/>
                  </a:lnTo>
                  <a:lnTo>
                    <a:pt x="60" y="70"/>
                  </a:lnTo>
                  <a:lnTo>
                    <a:pt x="62" y="68"/>
                  </a:lnTo>
                  <a:lnTo>
                    <a:pt x="64" y="66"/>
                  </a:lnTo>
                  <a:lnTo>
                    <a:pt x="66" y="64"/>
                  </a:lnTo>
                  <a:lnTo>
                    <a:pt x="68" y="62"/>
                  </a:lnTo>
                  <a:lnTo>
                    <a:pt x="70" y="60"/>
                  </a:lnTo>
                  <a:lnTo>
                    <a:pt x="72" y="60"/>
                  </a:lnTo>
                  <a:lnTo>
                    <a:pt x="72" y="60"/>
                  </a:lnTo>
                  <a:lnTo>
                    <a:pt x="74" y="58"/>
                  </a:lnTo>
                  <a:lnTo>
                    <a:pt x="74" y="56"/>
                  </a:lnTo>
                  <a:lnTo>
                    <a:pt x="74" y="52"/>
                  </a:lnTo>
                  <a:lnTo>
                    <a:pt x="76" y="48"/>
                  </a:lnTo>
                  <a:lnTo>
                    <a:pt x="76" y="46"/>
                  </a:lnTo>
                  <a:lnTo>
                    <a:pt x="78" y="46"/>
                  </a:lnTo>
                  <a:lnTo>
                    <a:pt x="78" y="44"/>
                  </a:lnTo>
                  <a:lnTo>
                    <a:pt x="80" y="42"/>
                  </a:lnTo>
                  <a:lnTo>
                    <a:pt x="82" y="40"/>
                  </a:lnTo>
                  <a:lnTo>
                    <a:pt x="84" y="38"/>
                  </a:lnTo>
                  <a:lnTo>
                    <a:pt x="86" y="38"/>
                  </a:lnTo>
                  <a:lnTo>
                    <a:pt x="86" y="36"/>
                  </a:lnTo>
                  <a:lnTo>
                    <a:pt x="86" y="36"/>
                  </a:lnTo>
                  <a:lnTo>
                    <a:pt x="88" y="36"/>
                  </a:lnTo>
                  <a:lnTo>
                    <a:pt x="88" y="34"/>
                  </a:lnTo>
                  <a:lnTo>
                    <a:pt x="88" y="32"/>
                  </a:lnTo>
                  <a:lnTo>
                    <a:pt x="88" y="32"/>
                  </a:lnTo>
                  <a:lnTo>
                    <a:pt x="88" y="30"/>
                  </a:lnTo>
                  <a:lnTo>
                    <a:pt x="88" y="26"/>
                  </a:lnTo>
                  <a:lnTo>
                    <a:pt x="88" y="22"/>
                  </a:lnTo>
                  <a:lnTo>
                    <a:pt x="86" y="16"/>
                  </a:lnTo>
                  <a:lnTo>
                    <a:pt x="86" y="12"/>
                  </a:lnTo>
                  <a:lnTo>
                    <a:pt x="88" y="10"/>
                  </a:lnTo>
                  <a:lnTo>
                    <a:pt x="94" y="6"/>
                  </a:lnTo>
                  <a:lnTo>
                    <a:pt x="98" y="4"/>
                  </a:lnTo>
                  <a:lnTo>
                    <a:pt x="100" y="2"/>
                  </a:lnTo>
                  <a:lnTo>
                    <a:pt x="104" y="2"/>
                  </a:lnTo>
                  <a:lnTo>
                    <a:pt x="106" y="0"/>
                  </a:lnTo>
                  <a:lnTo>
                    <a:pt x="106" y="0"/>
                  </a:lnTo>
                  <a:lnTo>
                    <a:pt x="108" y="0"/>
                  </a:lnTo>
                  <a:lnTo>
                    <a:pt x="110" y="0"/>
                  </a:lnTo>
                  <a:lnTo>
                    <a:pt x="112" y="0"/>
                  </a:lnTo>
                  <a:lnTo>
                    <a:pt x="114" y="0"/>
                  </a:lnTo>
                  <a:lnTo>
                    <a:pt x="116" y="0"/>
                  </a:lnTo>
                  <a:lnTo>
                    <a:pt x="118" y="0"/>
                  </a:lnTo>
                  <a:lnTo>
                    <a:pt x="122" y="0"/>
                  </a:lnTo>
                  <a:lnTo>
                    <a:pt x="122" y="2"/>
                  </a:lnTo>
                  <a:lnTo>
                    <a:pt x="124" y="2"/>
                  </a:lnTo>
                  <a:lnTo>
                    <a:pt x="126" y="2"/>
                  </a:lnTo>
                  <a:lnTo>
                    <a:pt x="128" y="4"/>
                  </a:lnTo>
                  <a:lnTo>
                    <a:pt x="128" y="4"/>
                  </a:lnTo>
                  <a:lnTo>
                    <a:pt x="130" y="6"/>
                  </a:lnTo>
                  <a:lnTo>
                    <a:pt x="132" y="8"/>
                  </a:lnTo>
                  <a:lnTo>
                    <a:pt x="134" y="8"/>
                  </a:lnTo>
                  <a:lnTo>
                    <a:pt x="134" y="10"/>
                  </a:lnTo>
                  <a:lnTo>
                    <a:pt x="134" y="12"/>
                  </a:lnTo>
                  <a:lnTo>
                    <a:pt x="134" y="12"/>
                  </a:lnTo>
                  <a:lnTo>
                    <a:pt x="134" y="14"/>
                  </a:lnTo>
                  <a:lnTo>
                    <a:pt x="134" y="16"/>
                  </a:lnTo>
                  <a:lnTo>
                    <a:pt x="134" y="20"/>
                  </a:lnTo>
                  <a:lnTo>
                    <a:pt x="134" y="24"/>
                  </a:lnTo>
                  <a:lnTo>
                    <a:pt x="132" y="28"/>
                  </a:lnTo>
                  <a:lnTo>
                    <a:pt x="132" y="28"/>
                  </a:lnTo>
                  <a:lnTo>
                    <a:pt x="132" y="30"/>
                  </a:lnTo>
                  <a:lnTo>
                    <a:pt x="132" y="32"/>
                  </a:lnTo>
                  <a:lnTo>
                    <a:pt x="132" y="34"/>
                  </a:lnTo>
                  <a:lnTo>
                    <a:pt x="134" y="34"/>
                  </a:lnTo>
                  <a:lnTo>
                    <a:pt x="134" y="36"/>
                  </a:lnTo>
                  <a:lnTo>
                    <a:pt x="134" y="36"/>
                  </a:lnTo>
                  <a:lnTo>
                    <a:pt x="136" y="38"/>
                  </a:lnTo>
                  <a:lnTo>
                    <a:pt x="136" y="38"/>
                  </a:lnTo>
                  <a:lnTo>
                    <a:pt x="138" y="38"/>
                  </a:lnTo>
                  <a:lnTo>
                    <a:pt x="140" y="38"/>
                  </a:lnTo>
                  <a:lnTo>
                    <a:pt x="144" y="38"/>
                  </a:lnTo>
                  <a:lnTo>
                    <a:pt x="148" y="38"/>
                  </a:lnTo>
                  <a:lnTo>
                    <a:pt x="150" y="40"/>
                  </a:lnTo>
                  <a:lnTo>
                    <a:pt x="154" y="40"/>
                  </a:lnTo>
                  <a:lnTo>
                    <a:pt x="154" y="40"/>
                  </a:lnTo>
                  <a:lnTo>
                    <a:pt x="156" y="40"/>
                  </a:lnTo>
                  <a:lnTo>
                    <a:pt x="158" y="42"/>
                  </a:lnTo>
                  <a:lnTo>
                    <a:pt x="158" y="44"/>
                  </a:lnTo>
                  <a:lnTo>
                    <a:pt x="162" y="46"/>
                  </a:lnTo>
                  <a:lnTo>
                    <a:pt x="164" y="48"/>
                  </a:lnTo>
                  <a:lnTo>
                    <a:pt x="166" y="52"/>
                  </a:lnTo>
                  <a:lnTo>
                    <a:pt x="168" y="52"/>
                  </a:lnTo>
                  <a:lnTo>
                    <a:pt x="168" y="56"/>
                  </a:lnTo>
                  <a:lnTo>
                    <a:pt x="168" y="64"/>
                  </a:lnTo>
                  <a:lnTo>
                    <a:pt x="168" y="68"/>
                  </a:lnTo>
                  <a:lnTo>
                    <a:pt x="168" y="72"/>
                  </a:lnTo>
                  <a:lnTo>
                    <a:pt x="170" y="74"/>
                  </a:lnTo>
                  <a:lnTo>
                    <a:pt x="170" y="76"/>
                  </a:lnTo>
                  <a:lnTo>
                    <a:pt x="170" y="78"/>
                  </a:lnTo>
                  <a:lnTo>
                    <a:pt x="172" y="80"/>
                  </a:lnTo>
                  <a:lnTo>
                    <a:pt x="172" y="82"/>
                  </a:lnTo>
                  <a:lnTo>
                    <a:pt x="174" y="84"/>
                  </a:lnTo>
                  <a:lnTo>
                    <a:pt x="176" y="86"/>
                  </a:lnTo>
                  <a:lnTo>
                    <a:pt x="176" y="88"/>
                  </a:lnTo>
                  <a:lnTo>
                    <a:pt x="178" y="90"/>
                  </a:lnTo>
                  <a:lnTo>
                    <a:pt x="180" y="90"/>
                  </a:lnTo>
                  <a:lnTo>
                    <a:pt x="182" y="92"/>
                  </a:lnTo>
                  <a:lnTo>
                    <a:pt x="184" y="92"/>
                  </a:lnTo>
                  <a:lnTo>
                    <a:pt x="186" y="94"/>
                  </a:lnTo>
                  <a:lnTo>
                    <a:pt x="188" y="94"/>
                  </a:lnTo>
                  <a:lnTo>
                    <a:pt x="190" y="94"/>
                  </a:lnTo>
                  <a:lnTo>
                    <a:pt x="196" y="96"/>
                  </a:lnTo>
                  <a:lnTo>
                    <a:pt x="198" y="96"/>
                  </a:lnTo>
                  <a:lnTo>
                    <a:pt x="200" y="96"/>
                  </a:lnTo>
                  <a:lnTo>
                    <a:pt x="204" y="98"/>
                  </a:lnTo>
                  <a:lnTo>
                    <a:pt x="210" y="102"/>
                  </a:lnTo>
                  <a:lnTo>
                    <a:pt x="216" y="104"/>
                  </a:lnTo>
                  <a:lnTo>
                    <a:pt x="220" y="104"/>
                  </a:lnTo>
                  <a:lnTo>
                    <a:pt x="222" y="106"/>
                  </a:lnTo>
                  <a:lnTo>
                    <a:pt x="224" y="106"/>
                  </a:lnTo>
                  <a:lnTo>
                    <a:pt x="226" y="106"/>
                  </a:lnTo>
                  <a:lnTo>
                    <a:pt x="230" y="108"/>
                  </a:lnTo>
                  <a:lnTo>
                    <a:pt x="236" y="108"/>
                  </a:lnTo>
                  <a:lnTo>
                    <a:pt x="238" y="108"/>
                  </a:lnTo>
                  <a:lnTo>
                    <a:pt x="240" y="110"/>
                  </a:lnTo>
                  <a:lnTo>
                    <a:pt x="240" y="110"/>
                  </a:lnTo>
                  <a:lnTo>
                    <a:pt x="242" y="110"/>
                  </a:lnTo>
                  <a:lnTo>
                    <a:pt x="246" y="114"/>
                  </a:lnTo>
                  <a:lnTo>
                    <a:pt x="248" y="114"/>
                  </a:lnTo>
                  <a:lnTo>
                    <a:pt x="250" y="116"/>
                  </a:lnTo>
                  <a:lnTo>
                    <a:pt x="250" y="116"/>
                  </a:lnTo>
                  <a:lnTo>
                    <a:pt x="252" y="116"/>
                  </a:lnTo>
                  <a:lnTo>
                    <a:pt x="254" y="118"/>
                  </a:lnTo>
                  <a:lnTo>
                    <a:pt x="256" y="118"/>
                  </a:lnTo>
                  <a:lnTo>
                    <a:pt x="258" y="116"/>
                  </a:lnTo>
                  <a:lnTo>
                    <a:pt x="260" y="116"/>
                  </a:lnTo>
                  <a:lnTo>
                    <a:pt x="264" y="116"/>
                  </a:lnTo>
                  <a:lnTo>
                    <a:pt x="266" y="116"/>
                  </a:lnTo>
                  <a:lnTo>
                    <a:pt x="268" y="116"/>
                  </a:lnTo>
                  <a:lnTo>
                    <a:pt x="270" y="116"/>
                  </a:lnTo>
                  <a:lnTo>
                    <a:pt x="272" y="116"/>
                  </a:lnTo>
                  <a:lnTo>
                    <a:pt x="276" y="116"/>
                  </a:lnTo>
                  <a:lnTo>
                    <a:pt x="278" y="116"/>
                  </a:lnTo>
                  <a:lnTo>
                    <a:pt x="280" y="116"/>
                  </a:lnTo>
                  <a:lnTo>
                    <a:pt x="280" y="116"/>
                  </a:lnTo>
                  <a:lnTo>
                    <a:pt x="282" y="116"/>
                  </a:lnTo>
                  <a:lnTo>
                    <a:pt x="282" y="116"/>
                  </a:lnTo>
                  <a:lnTo>
                    <a:pt x="282" y="114"/>
                  </a:lnTo>
                  <a:lnTo>
                    <a:pt x="284" y="114"/>
                  </a:lnTo>
                  <a:lnTo>
                    <a:pt x="284" y="112"/>
                  </a:lnTo>
                  <a:lnTo>
                    <a:pt x="286" y="110"/>
                  </a:lnTo>
                  <a:lnTo>
                    <a:pt x="288" y="108"/>
                  </a:lnTo>
                  <a:lnTo>
                    <a:pt x="290" y="102"/>
                  </a:lnTo>
                  <a:lnTo>
                    <a:pt x="290" y="100"/>
                  </a:lnTo>
                  <a:lnTo>
                    <a:pt x="298" y="86"/>
                  </a:lnTo>
                  <a:lnTo>
                    <a:pt x="300" y="88"/>
                  </a:lnTo>
                  <a:lnTo>
                    <a:pt x="304" y="90"/>
                  </a:lnTo>
                  <a:lnTo>
                    <a:pt x="308" y="92"/>
                  </a:lnTo>
                  <a:lnTo>
                    <a:pt x="312" y="94"/>
                  </a:lnTo>
                  <a:lnTo>
                    <a:pt x="314" y="94"/>
                  </a:lnTo>
                  <a:lnTo>
                    <a:pt x="314" y="94"/>
                  </a:lnTo>
                  <a:lnTo>
                    <a:pt x="316" y="94"/>
                  </a:lnTo>
                  <a:lnTo>
                    <a:pt x="320" y="94"/>
                  </a:lnTo>
                  <a:lnTo>
                    <a:pt x="324" y="94"/>
                  </a:lnTo>
                  <a:lnTo>
                    <a:pt x="328" y="94"/>
                  </a:lnTo>
                  <a:lnTo>
                    <a:pt x="334" y="94"/>
                  </a:lnTo>
                  <a:lnTo>
                    <a:pt x="338" y="94"/>
                  </a:lnTo>
                  <a:lnTo>
                    <a:pt x="340" y="90"/>
                  </a:lnTo>
                  <a:lnTo>
                    <a:pt x="342" y="86"/>
                  </a:lnTo>
                  <a:lnTo>
                    <a:pt x="344" y="84"/>
                  </a:lnTo>
                  <a:lnTo>
                    <a:pt x="344" y="82"/>
                  </a:lnTo>
                  <a:lnTo>
                    <a:pt x="346" y="82"/>
                  </a:lnTo>
                  <a:lnTo>
                    <a:pt x="348" y="80"/>
                  </a:lnTo>
                  <a:lnTo>
                    <a:pt x="350" y="78"/>
                  </a:lnTo>
                  <a:lnTo>
                    <a:pt x="354" y="78"/>
                  </a:lnTo>
                  <a:lnTo>
                    <a:pt x="356" y="76"/>
                  </a:lnTo>
                  <a:lnTo>
                    <a:pt x="358" y="74"/>
                  </a:lnTo>
                  <a:lnTo>
                    <a:pt x="360" y="74"/>
                  </a:lnTo>
                  <a:lnTo>
                    <a:pt x="362" y="72"/>
                  </a:lnTo>
                  <a:lnTo>
                    <a:pt x="364" y="72"/>
                  </a:lnTo>
                  <a:lnTo>
                    <a:pt x="368" y="72"/>
                  </a:lnTo>
                  <a:lnTo>
                    <a:pt x="370" y="72"/>
                  </a:lnTo>
                  <a:lnTo>
                    <a:pt x="374" y="72"/>
                  </a:lnTo>
                  <a:lnTo>
                    <a:pt x="378" y="72"/>
                  </a:lnTo>
                  <a:lnTo>
                    <a:pt x="380" y="72"/>
                  </a:lnTo>
                  <a:lnTo>
                    <a:pt x="382" y="72"/>
                  </a:lnTo>
                  <a:lnTo>
                    <a:pt x="386" y="72"/>
                  </a:lnTo>
                  <a:lnTo>
                    <a:pt x="388" y="74"/>
                  </a:lnTo>
                  <a:lnTo>
                    <a:pt x="390" y="74"/>
                  </a:lnTo>
                  <a:lnTo>
                    <a:pt x="392" y="76"/>
                  </a:lnTo>
                  <a:lnTo>
                    <a:pt x="394" y="76"/>
                  </a:lnTo>
                  <a:lnTo>
                    <a:pt x="396" y="78"/>
                  </a:lnTo>
                  <a:lnTo>
                    <a:pt x="398" y="80"/>
                  </a:lnTo>
                  <a:lnTo>
                    <a:pt x="400" y="80"/>
                  </a:lnTo>
                  <a:lnTo>
                    <a:pt x="402" y="82"/>
                  </a:lnTo>
                  <a:lnTo>
                    <a:pt x="404" y="84"/>
                  </a:lnTo>
                  <a:lnTo>
                    <a:pt x="404" y="86"/>
                  </a:lnTo>
                  <a:lnTo>
                    <a:pt x="406" y="88"/>
                  </a:lnTo>
                  <a:lnTo>
                    <a:pt x="408" y="90"/>
                  </a:lnTo>
                  <a:lnTo>
                    <a:pt x="410" y="94"/>
                  </a:lnTo>
                  <a:lnTo>
                    <a:pt x="412" y="9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83" name="Freeform 39">
              <a:extLst>
                <a:ext uri="{FF2B5EF4-FFF2-40B4-BE49-F238E27FC236}">
                  <a16:creationId xmlns:a16="http://schemas.microsoft.com/office/drawing/2014/main" id="{7656D5E0-092E-EFCE-43EB-42ED7C5F75E4}"/>
                </a:ext>
              </a:extLst>
            </p:cNvPr>
            <p:cNvSpPr>
              <a:spLocks/>
            </p:cNvSpPr>
            <p:nvPr/>
          </p:nvSpPr>
          <p:spPr bwMode="auto">
            <a:xfrm>
              <a:off x="4998962" y="6917528"/>
              <a:ext cx="589851" cy="604734"/>
            </a:xfrm>
            <a:custGeom>
              <a:avLst/>
              <a:gdLst>
                <a:gd name="T0" fmla="*/ 408 w 412"/>
                <a:gd name="T1" fmla="*/ 108 h 426"/>
                <a:gd name="T2" fmla="*/ 388 w 412"/>
                <a:gd name="T3" fmla="*/ 120 h 426"/>
                <a:gd name="T4" fmla="*/ 374 w 412"/>
                <a:gd name="T5" fmla="*/ 150 h 426"/>
                <a:gd name="T6" fmla="*/ 360 w 412"/>
                <a:gd name="T7" fmla="*/ 168 h 426"/>
                <a:gd name="T8" fmla="*/ 352 w 412"/>
                <a:gd name="T9" fmla="*/ 184 h 426"/>
                <a:gd name="T10" fmla="*/ 346 w 412"/>
                <a:gd name="T11" fmla="*/ 150 h 426"/>
                <a:gd name="T12" fmla="*/ 330 w 412"/>
                <a:gd name="T13" fmla="*/ 134 h 426"/>
                <a:gd name="T14" fmla="*/ 302 w 412"/>
                <a:gd name="T15" fmla="*/ 122 h 426"/>
                <a:gd name="T16" fmla="*/ 290 w 412"/>
                <a:gd name="T17" fmla="*/ 122 h 426"/>
                <a:gd name="T18" fmla="*/ 282 w 412"/>
                <a:gd name="T19" fmla="*/ 146 h 426"/>
                <a:gd name="T20" fmla="*/ 294 w 412"/>
                <a:gd name="T21" fmla="*/ 152 h 426"/>
                <a:gd name="T22" fmla="*/ 296 w 412"/>
                <a:gd name="T23" fmla="*/ 180 h 426"/>
                <a:gd name="T24" fmla="*/ 276 w 412"/>
                <a:gd name="T25" fmla="*/ 198 h 426"/>
                <a:gd name="T26" fmla="*/ 276 w 412"/>
                <a:gd name="T27" fmla="*/ 216 h 426"/>
                <a:gd name="T28" fmla="*/ 262 w 412"/>
                <a:gd name="T29" fmla="*/ 232 h 426"/>
                <a:gd name="T30" fmla="*/ 244 w 412"/>
                <a:gd name="T31" fmla="*/ 242 h 426"/>
                <a:gd name="T32" fmla="*/ 224 w 412"/>
                <a:gd name="T33" fmla="*/ 260 h 426"/>
                <a:gd name="T34" fmla="*/ 210 w 412"/>
                <a:gd name="T35" fmla="*/ 276 h 426"/>
                <a:gd name="T36" fmla="*/ 190 w 412"/>
                <a:gd name="T37" fmla="*/ 296 h 426"/>
                <a:gd name="T38" fmla="*/ 172 w 412"/>
                <a:gd name="T39" fmla="*/ 310 h 426"/>
                <a:gd name="T40" fmla="*/ 180 w 412"/>
                <a:gd name="T41" fmla="*/ 352 h 426"/>
                <a:gd name="T42" fmla="*/ 172 w 412"/>
                <a:gd name="T43" fmla="*/ 360 h 426"/>
                <a:gd name="T44" fmla="*/ 178 w 412"/>
                <a:gd name="T45" fmla="*/ 382 h 426"/>
                <a:gd name="T46" fmla="*/ 164 w 412"/>
                <a:gd name="T47" fmla="*/ 410 h 426"/>
                <a:gd name="T48" fmla="*/ 144 w 412"/>
                <a:gd name="T49" fmla="*/ 426 h 426"/>
                <a:gd name="T50" fmla="*/ 132 w 412"/>
                <a:gd name="T51" fmla="*/ 420 h 426"/>
                <a:gd name="T52" fmla="*/ 124 w 412"/>
                <a:gd name="T53" fmla="*/ 388 h 426"/>
                <a:gd name="T54" fmla="*/ 96 w 412"/>
                <a:gd name="T55" fmla="*/ 318 h 426"/>
                <a:gd name="T56" fmla="*/ 74 w 412"/>
                <a:gd name="T57" fmla="*/ 278 h 426"/>
                <a:gd name="T58" fmla="*/ 70 w 412"/>
                <a:gd name="T59" fmla="*/ 224 h 426"/>
                <a:gd name="T60" fmla="*/ 62 w 412"/>
                <a:gd name="T61" fmla="*/ 186 h 426"/>
                <a:gd name="T62" fmla="*/ 58 w 412"/>
                <a:gd name="T63" fmla="*/ 190 h 426"/>
                <a:gd name="T64" fmla="*/ 52 w 412"/>
                <a:gd name="T65" fmla="*/ 206 h 426"/>
                <a:gd name="T66" fmla="*/ 30 w 412"/>
                <a:gd name="T67" fmla="*/ 208 h 426"/>
                <a:gd name="T68" fmla="*/ 12 w 412"/>
                <a:gd name="T69" fmla="*/ 188 h 426"/>
                <a:gd name="T70" fmla="*/ 20 w 412"/>
                <a:gd name="T71" fmla="*/ 176 h 426"/>
                <a:gd name="T72" fmla="*/ 12 w 412"/>
                <a:gd name="T73" fmla="*/ 176 h 426"/>
                <a:gd name="T74" fmla="*/ 2 w 412"/>
                <a:gd name="T75" fmla="*/ 162 h 426"/>
                <a:gd name="T76" fmla="*/ 24 w 412"/>
                <a:gd name="T77" fmla="*/ 156 h 426"/>
                <a:gd name="T78" fmla="*/ 40 w 412"/>
                <a:gd name="T79" fmla="*/ 152 h 426"/>
                <a:gd name="T80" fmla="*/ 34 w 412"/>
                <a:gd name="T81" fmla="*/ 132 h 426"/>
                <a:gd name="T82" fmla="*/ 12 w 412"/>
                <a:gd name="T83" fmla="*/ 110 h 426"/>
                <a:gd name="T84" fmla="*/ 22 w 412"/>
                <a:gd name="T85" fmla="*/ 88 h 426"/>
                <a:gd name="T86" fmla="*/ 44 w 412"/>
                <a:gd name="T87" fmla="*/ 94 h 426"/>
                <a:gd name="T88" fmla="*/ 54 w 412"/>
                <a:gd name="T89" fmla="*/ 90 h 426"/>
                <a:gd name="T90" fmla="*/ 60 w 412"/>
                <a:gd name="T91" fmla="*/ 70 h 426"/>
                <a:gd name="T92" fmla="*/ 76 w 412"/>
                <a:gd name="T93" fmla="*/ 48 h 426"/>
                <a:gd name="T94" fmla="*/ 88 w 412"/>
                <a:gd name="T95" fmla="*/ 34 h 426"/>
                <a:gd name="T96" fmla="*/ 100 w 412"/>
                <a:gd name="T97" fmla="*/ 2 h 426"/>
                <a:gd name="T98" fmla="*/ 122 w 412"/>
                <a:gd name="T99" fmla="*/ 2 h 426"/>
                <a:gd name="T100" fmla="*/ 134 w 412"/>
                <a:gd name="T101" fmla="*/ 14 h 426"/>
                <a:gd name="T102" fmla="*/ 134 w 412"/>
                <a:gd name="T103" fmla="*/ 36 h 426"/>
                <a:gd name="T104" fmla="*/ 158 w 412"/>
                <a:gd name="T105" fmla="*/ 42 h 426"/>
                <a:gd name="T106" fmla="*/ 170 w 412"/>
                <a:gd name="T107" fmla="*/ 76 h 426"/>
                <a:gd name="T108" fmla="*/ 186 w 412"/>
                <a:gd name="T109" fmla="*/ 94 h 426"/>
                <a:gd name="T110" fmla="*/ 224 w 412"/>
                <a:gd name="T111" fmla="*/ 106 h 426"/>
                <a:gd name="T112" fmla="*/ 250 w 412"/>
                <a:gd name="T113" fmla="*/ 116 h 426"/>
                <a:gd name="T114" fmla="*/ 276 w 412"/>
                <a:gd name="T115" fmla="*/ 116 h 426"/>
                <a:gd name="T116" fmla="*/ 290 w 412"/>
                <a:gd name="T117" fmla="*/ 102 h 426"/>
                <a:gd name="T118" fmla="*/ 324 w 412"/>
                <a:gd name="T119" fmla="*/ 94 h 426"/>
                <a:gd name="T120" fmla="*/ 354 w 412"/>
                <a:gd name="T121" fmla="*/ 78 h 426"/>
                <a:gd name="T122" fmla="*/ 382 w 412"/>
                <a:gd name="T123" fmla="*/ 72 h 426"/>
                <a:gd name="T124" fmla="*/ 404 w 412"/>
                <a:gd name="T125" fmla="*/ 8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2" h="426">
                  <a:moveTo>
                    <a:pt x="412" y="96"/>
                  </a:moveTo>
                  <a:lnTo>
                    <a:pt x="412" y="96"/>
                  </a:lnTo>
                  <a:lnTo>
                    <a:pt x="412" y="98"/>
                  </a:lnTo>
                  <a:lnTo>
                    <a:pt x="412" y="100"/>
                  </a:lnTo>
                  <a:lnTo>
                    <a:pt x="412" y="102"/>
                  </a:lnTo>
                  <a:lnTo>
                    <a:pt x="412" y="104"/>
                  </a:lnTo>
                  <a:lnTo>
                    <a:pt x="410" y="104"/>
                  </a:lnTo>
                  <a:lnTo>
                    <a:pt x="410" y="106"/>
                  </a:lnTo>
                  <a:lnTo>
                    <a:pt x="410" y="106"/>
                  </a:lnTo>
                  <a:lnTo>
                    <a:pt x="410" y="106"/>
                  </a:lnTo>
                  <a:lnTo>
                    <a:pt x="408" y="108"/>
                  </a:lnTo>
                  <a:lnTo>
                    <a:pt x="406" y="108"/>
                  </a:lnTo>
                  <a:lnTo>
                    <a:pt x="404" y="110"/>
                  </a:lnTo>
                  <a:lnTo>
                    <a:pt x="402" y="110"/>
                  </a:lnTo>
                  <a:lnTo>
                    <a:pt x="398" y="112"/>
                  </a:lnTo>
                  <a:lnTo>
                    <a:pt x="396" y="112"/>
                  </a:lnTo>
                  <a:lnTo>
                    <a:pt x="394" y="114"/>
                  </a:lnTo>
                  <a:lnTo>
                    <a:pt x="392" y="114"/>
                  </a:lnTo>
                  <a:lnTo>
                    <a:pt x="392" y="114"/>
                  </a:lnTo>
                  <a:lnTo>
                    <a:pt x="390" y="116"/>
                  </a:lnTo>
                  <a:lnTo>
                    <a:pt x="388" y="118"/>
                  </a:lnTo>
                  <a:lnTo>
                    <a:pt x="388" y="120"/>
                  </a:lnTo>
                  <a:lnTo>
                    <a:pt x="386" y="122"/>
                  </a:lnTo>
                  <a:lnTo>
                    <a:pt x="382" y="126"/>
                  </a:lnTo>
                  <a:lnTo>
                    <a:pt x="382" y="128"/>
                  </a:lnTo>
                  <a:lnTo>
                    <a:pt x="380" y="130"/>
                  </a:lnTo>
                  <a:lnTo>
                    <a:pt x="380" y="132"/>
                  </a:lnTo>
                  <a:lnTo>
                    <a:pt x="378" y="134"/>
                  </a:lnTo>
                  <a:lnTo>
                    <a:pt x="378" y="140"/>
                  </a:lnTo>
                  <a:lnTo>
                    <a:pt x="376" y="142"/>
                  </a:lnTo>
                  <a:lnTo>
                    <a:pt x="376" y="146"/>
                  </a:lnTo>
                  <a:lnTo>
                    <a:pt x="376" y="148"/>
                  </a:lnTo>
                  <a:lnTo>
                    <a:pt x="374" y="150"/>
                  </a:lnTo>
                  <a:lnTo>
                    <a:pt x="372" y="150"/>
                  </a:lnTo>
                  <a:lnTo>
                    <a:pt x="372" y="152"/>
                  </a:lnTo>
                  <a:lnTo>
                    <a:pt x="368" y="156"/>
                  </a:lnTo>
                  <a:lnTo>
                    <a:pt x="366" y="158"/>
                  </a:lnTo>
                  <a:lnTo>
                    <a:pt x="364" y="160"/>
                  </a:lnTo>
                  <a:lnTo>
                    <a:pt x="362" y="162"/>
                  </a:lnTo>
                  <a:lnTo>
                    <a:pt x="362" y="162"/>
                  </a:lnTo>
                  <a:lnTo>
                    <a:pt x="362" y="164"/>
                  </a:lnTo>
                  <a:lnTo>
                    <a:pt x="362" y="164"/>
                  </a:lnTo>
                  <a:lnTo>
                    <a:pt x="360" y="166"/>
                  </a:lnTo>
                  <a:lnTo>
                    <a:pt x="360" y="168"/>
                  </a:lnTo>
                  <a:lnTo>
                    <a:pt x="360" y="170"/>
                  </a:lnTo>
                  <a:lnTo>
                    <a:pt x="360" y="176"/>
                  </a:lnTo>
                  <a:lnTo>
                    <a:pt x="360" y="180"/>
                  </a:lnTo>
                  <a:lnTo>
                    <a:pt x="360" y="184"/>
                  </a:lnTo>
                  <a:lnTo>
                    <a:pt x="362" y="188"/>
                  </a:lnTo>
                  <a:lnTo>
                    <a:pt x="362" y="192"/>
                  </a:lnTo>
                  <a:lnTo>
                    <a:pt x="360" y="192"/>
                  </a:lnTo>
                  <a:lnTo>
                    <a:pt x="358" y="190"/>
                  </a:lnTo>
                  <a:lnTo>
                    <a:pt x="354" y="186"/>
                  </a:lnTo>
                  <a:lnTo>
                    <a:pt x="354" y="186"/>
                  </a:lnTo>
                  <a:lnTo>
                    <a:pt x="352" y="184"/>
                  </a:lnTo>
                  <a:lnTo>
                    <a:pt x="352" y="184"/>
                  </a:lnTo>
                  <a:lnTo>
                    <a:pt x="352" y="182"/>
                  </a:lnTo>
                  <a:lnTo>
                    <a:pt x="350" y="180"/>
                  </a:lnTo>
                  <a:lnTo>
                    <a:pt x="350" y="176"/>
                  </a:lnTo>
                  <a:lnTo>
                    <a:pt x="348" y="172"/>
                  </a:lnTo>
                  <a:lnTo>
                    <a:pt x="348" y="166"/>
                  </a:lnTo>
                  <a:lnTo>
                    <a:pt x="346" y="160"/>
                  </a:lnTo>
                  <a:lnTo>
                    <a:pt x="346" y="158"/>
                  </a:lnTo>
                  <a:lnTo>
                    <a:pt x="346" y="156"/>
                  </a:lnTo>
                  <a:lnTo>
                    <a:pt x="346" y="152"/>
                  </a:lnTo>
                  <a:lnTo>
                    <a:pt x="346" y="150"/>
                  </a:lnTo>
                  <a:lnTo>
                    <a:pt x="346" y="146"/>
                  </a:lnTo>
                  <a:lnTo>
                    <a:pt x="344" y="144"/>
                  </a:lnTo>
                  <a:lnTo>
                    <a:pt x="344" y="144"/>
                  </a:lnTo>
                  <a:lnTo>
                    <a:pt x="344" y="144"/>
                  </a:lnTo>
                  <a:lnTo>
                    <a:pt x="344" y="142"/>
                  </a:lnTo>
                  <a:lnTo>
                    <a:pt x="342" y="142"/>
                  </a:lnTo>
                  <a:lnTo>
                    <a:pt x="340" y="140"/>
                  </a:lnTo>
                  <a:lnTo>
                    <a:pt x="338" y="138"/>
                  </a:lnTo>
                  <a:lnTo>
                    <a:pt x="336" y="138"/>
                  </a:lnTo>
                  <a:lnTo>
                    <a:pt x="334" y="136"/>
                  </a:lnTo>
                  <a:lnTo>
                    <a:pt x="330" y="134"/>
                  </a:lnTo>
                  <a:lnTo>
                    <a:pt x="326" y="134"/>
                  </a:lnTo>
                  <a:lnTo>
                    <a:pt x="324" y="132"/>
                  </a:lnTo>
                  <a:lnTo>
                    <a:pt x="322" y="132"/>
                  </a:lnTo>
                  <a:lnTo>
                    <a:pt x="318" y="132"/>
                  </a:lnTo>
                  <a:lnTo>
                    <a:pt x="314" y="132"/>
                  </a:lnTo>
                  <a:lnTo>
                    <a:pt x="312" y="130"/>
                  </a:lnTo>
                  <a:lnTo>
                    <a:pt x="312" y="130"/>
                  </a:lnTo>
                  <a:lnTo>
                    <a:pt x="310" y="130"/>
                  </a:lnTo>
                  <a:lnTo>
                    <a:pt x="310" y="130"/>
                  </a:lnTo>
                  <a:lnTo>
                    <a:pt x="308" y="128"/>
                  </a:lnTo>
                  <a:lnTo>
                    <a:pt x="302" y="122"/>
                  </a:lnTo>
                  <a:lnTo>
                    <a:pt x="300" y="120"/>
                  </a:lnTo>
                  <a:lnTo>
                    <a:pt x="298" y="120"/>
                  </a:lnTo>
                  <a:lnTo>
                    <a:pt x="298" y="118"/>
                  </a:lnTo>
                  <a:lnTo>
                    <a:pt x="296" y="118"/>
                  </a:lnTo>
                  <a:lnTo>
                    <a:pt x="296" y="118"/>
                  </a:lnTo>
                  <a:lnTo>
                    <a:pt x="294" y="118"/>
                  </a:lnTo>
                  <a:lnTo>
                    <a:pt x="294" y="118"/>
                  </a:lnTo>
                  <a:lnTo>
                    <a:pt x="292" y="118"/>
                  </a:lnTo>
                  <a:lnTo>
                    <a:pt x="292" y="118"/>
                  </a:lnTo>
                  <a:lnTo>
                    <a:pt x="290" y="120"/>
                  </a:lnTo>
                  <a:lnTo>
                    <a:pt x="290" y="122"/>
                  </a:lnTo>
                  <a:lnTo>
                    <a:pt x="288" y="122"/>
                  </a:lnTo>
                  <a:lnTo>
                    <a:pt x="286" y="124"/>
                  </a:lnTo>
                  <a:lnTo>
                    <a:pt x="286" y="128"/>
                  </a:lnTo>
                  <a:lnTo>
                    <a:pt x="284" y="130"/>
                  </a:lnTo>
                  <a:lnTo>
                    <a:pt x="284" y="132"/>
                  </a:lnTo>
                  <a:lnTo>
                    <a:pt x="284" y="134"/>
                  </a:lnTo>
                  <a:lnTo>
                    <a:pt x="282" y="136"/>
                  </a:lnTo>
                  <a:lnTo>
                    <a:pt x="282" y="140"/>
                  </a:lnTo>
                  <a:lnTo>
                    <a:pt x="282" y="142"/>
                  </a:lnTo>
                  <a:lnTo>
                    <a:pt x="282" y="144"/>
                  </a:lnTo>
                  <a:lnTo>
                    <a:pt x="282" y="146"/>
                  </a:lnTo>
                  <a:lnTo>
                    <a:pt x="282" y="148"/>
                  </a:lnTo>
                  <a:lnTo>
                    <a:pt x="284" y="150"/>
                  </a:lnTo>
                  <a:lnTo>
                    <a:pt x="284" y="150"/>
                  </a:lnTo>
                  <a:lnTo>
                    <a:pt x="284" y="150"/>
                  </a:lnTo>
                  <a:lnTo>
                    <a:pt x="286" y="150"/>
                  </a:lnTo>
                  <a:lnTo>
                    <a:pt x="286" y="150"/>
                  </a:lnTo>
                  <a:lnTo>
                    <a:pt x="288" y="150"/>
                  </a:lnTo>
                  <a:lnTo>
                    <a:pt x="290" y="150"/>
                  </a:lnTo>
                  <a:lnTo>
                    <a:pt x="292" y="150"/>
                  </a:lnTo>
                  <a:lnTo>
                    <a:pt x="292" y="152"/>
                  </a:lnTo>
                  <a:lnTo>
                    <a:pt x="294" y="152"/>
                  </a:lnTo>
                  <a:lnTo>
                    <a:pt x="294" y="152"/>
                  </a:lnTo>
                  <a:lnTo>
                    <a:pt x="294" y="152"/>
                  </a:lnTo>
                  <a:lnTo>
                    <a:pt x="294" y="154"/>
                  </a:lnTo>
                  <a:lnTo>
                    <a:pt x="296" y="156"/>
                  </a:lnTo>
                  <a:lnTo>
                    <a:pt x="296" y="158"/>
                  </a:lnTo>
                  <a:lnTo>
                    <a:pt x="296" y="162"/>
                  </a:lnTo>
                  <a:lnTo>
                    <a:pt x="296" y="164"/>
                  </a:lnTo>
                  <a:lnTo>
                    <a:pt x="296" y="168"/>
                  </a:lnTo>
                  <a:lnTo>
                    <a:pt x="296" y="170"/>
                  </a:lnTo>
                  <a:lnTo>
                    <a:pt x="296" y="174"/>
                  </a:lnTo>
                  <a:lnTo>
                    <a:pt x="296" y="180"/>
                  </a:lnTo>
                  <a:lnTo>
                    <a:pt x="296" y="186"/>
                  </a:lnTo>
                  <a:lnTo>
                    <a:pt x="294" y="190"/>
                  </a:lnTo>
                  <a:lnTo>
                    <a:pt x="290" y="192"/>
                  </a:lnTo>
                  <a:lnTo>
                    <a:pt x="288" y="192"/>
                  </a:lnTo>
                  <a:lnTo>
                    <a:pt x="286" y="192"/>
                  </a:lnTo>
                  <a:lnTo>
                    <a:pt x="284" y="192"/>
                  </a:lnTo>
                  <a:lnTo>
                    <a:pt x="282" y="194"/>
                  </a:lnTo>
                  <a:lnTo>
                    <a:pt x="280" y="194"/>
                  </a:lnTo>
                  <a:lnTo>
                    <a:pt x="278" y="196"/>
                  </a:lnTo>
                  <a:lnTo>
                    <a:pt x="276" y="196"/>
                  </a:lnTo>
                  <a:lnTo>
                    <a:pt x="276" y="198"/>
                  </a:lnTo>
                  <a:lnTo>
                    <a:pt x="274" y="198"/>
                  </a:lnTo>
                  <a:lnTo>
                    <a:pt x="274" y="200"/>
                  </a:lnTo>
                  <a:lnTo>
                    <a:pt x="274" y="200"/>
                  </a:lnTo>
                  <a:lnTo>
                    <a:pt x="274" y="202"/>
                  </a:lnTo>
                  <a:lnTo>
                    <a:pt x="274" y="202"/>
                  </a:lnTo>
                  <a:lnTo>
                    <a:pt x="274" y="206"/>
                  </a:lnTo>
                  <a:lnTo>
                    <a:pt x="274" y="208"/>
                  </a:lnTo>
                  <a:lnTo>
                    <a:pt x="276" y="210"/>
                  </a:lnTo>
                  <a:lnTo>
                    <a:pt x="276" y="214"/>
                  </a:lnTo>
                  <a:lnTo>
                    <a:pt x="276" y="214"/>
                  </a:lnTo>
                  <a:lnTo>
                    <a:pt x="276" y="216"/>
                  </a:lnTo>
                  <a:lnTo>
                    <a:pt x="276" y="216"/>
                  </a:lnTo>
                  <a:lnTo>
                    <a:pt x="274" y="218"/>
                  </a:lnTo>
                  <a:lnTo>
                    <a:pt x="274" y="218"/>
                  </a:lnTo>
                  <a:lnTo>
                    <a:pt x="274" y="218"/>
                  </a:lnTo>
                  <a:lnTo>
                    <a:pt x="272" y="220"/>
                  </a:lnTo>
                  <a:lnTo>
                    <a:pt x="270" y="220"/>
                  </a:lnTo>
                  <a:lnTo>
                    <a:pt x="270" y="220"/>
                  </a:lnTo>
                  <a:lnTo>
                    <a:pt x="268" y="222"/>
                  </a:lnTo>
                  <a:lnTo>
                    <a:pt x="266" y="224"/>
                  </a:lnTo>
                  <a:lnTo>
                    <a:pt x="264" y="230"/>
                  </a:lnTo>
                  <a:lnTo>
                    <a:pt x="262" y="232"/>
                  </a:lnTo>
                  <a:lnTo>
                    <a:pt x="262" y="234"/>
                  </a:lnTo>
                  <a:lnTo>
                    <a:pt x="260" y="236"/>
                  </a:lnTo>
                  <a:lnTo>
                    <a:pt x="260" y="236"/>
                  </a:lnTo>
                  <a:lnTo>
                    <a:pt x="258" y="238"/>
                  </a:lnTo>
                  <a:lnTo>
                    <a:pt x="258" y="238"/>
                  </a:lnTo>
                  <a:lnTo>
                    <a:pt x="256" y="238"/>
                  </a:lnTo>
                  <a:lnTo>
                    <a:pt x="254" y="240"/>
                  </a:lnTo>
                  <a:lnTo>
                    <a:pt x="252" y="240"/>
                  </a:lnTo>
                  <a:lnTo>
                    <a:pt x="250" y="242"/>
                  </a:lnTo>
                  <a:lnTo>
                    <a:pt x="248" y="242"/>
                  </a:lnTo>
                  <a:lnTo>
                    <a:pt x="244" y="242"/>
                  </a:lnTo>
                  <a:lnTo>
                    <a:pt x="242" y="244"/>
                  </a:lnTo>
                  <a:lnTo>
                    <a:pt x="240" y="244"/>
                  </a:lnTo>
                  <a:lnTo>
                    <a:pt x="240" y="246"/>
                  </a:lnTo>
                  <a:lnTo>
                    <a:pt x="238" y="248"/>
                  </a:lnTo>
                  <a:lnTo>
                    <a:pt x="236" y="252"/>
                  </a:lnTo>
                  <a:lnTo>
                    <a:pt x="234" y="254"/>
                  </a:lnTo>
                  <a:lnTo>
                    <a:pt x="232" y="256"/>
                  </a:lnTo>
                  <a:lnTo>
                    <a:pt x="230" y="258"/>
                  </a:lnTo>
                  <a:lnTo>
                    <a:pt x="230" y="258"/>
                  </a:lnTo>
                  <a:lnTo>
                    <a:pt x="228" y="258"/>
                  </a:lnTo>
                  <a:lnTo>
                    <a:pt x="224" y="260"/>
                  </a:lnTo>
                  <a:lnTo>
                    <a:pt x="220" y="262"/>
                  </a:lnTo>
                  <a:lnTo>
                    <a:pt x="218" y="262"/>
                  </a:lnTo>
                  <a:lnTo>
                    <a:pt x="218" y="262"/>
                  </a:lnTo>
                  <a:lnTo>
                    <a:pt x="216" y="264"/>
                  </a:lnTo>
                  <a:lnTo>
                    <a:pt x="216" y="264"/>
                  </a:lnTo>
                  <a:lnTo>
                    <a:pt x="214" y="264"/>
                  </a:lnTo>
                  <a:lnTo>
                    <a:pt x="214" y="266"/>
                  </a:lnTo>
                  <a:lnTo>
                    <a:pt x="214" y="268"/>
                  </a:lnTo>
                  <a:lnTo>
                    <a:pt x="212" y="270"/>
                  </a:lnTo>
                  <a:lnTo>
                    <a:pt x="212" y="272"/>
                  </a:lnTo>
                  <a:lnTo>
                    <a:pt x="210" y="276"/>
                  </a:lnTo>
                  <a:lnTo>
                    <a:pt x="210" y="278"/>
                  </a:lnTo>
                  <a:lnTo>
                    <a:pt x="210" y="280"/>
                  </a:lnTo>
                  <a:lnTo>
                    <a:pt x="208" y="282"/>
                  </a:lnTo>
                  <a:lnTo>
                    <a:pt x="208" y="282"/>
                  </a:lnTo>
                  <a:lnTo>
                    <a:pt x="206" y="284"/>
                  </a:lnTo>
                  <a:lnTo>
                    <a:pt x="206" y="286"/>
                  </a:lnTo>
                  <a:lnTo>
                    <a:pt x="202" y="286"/>
                  </a:lnTo>
                  <a:lnTo>
                    <a:pt x="200" y="288"/>
                  </a:lnTo>
                  <a:lnTo>
                    <a:pt x="196" y="292"/>
                  </a:lnTo>
                  <a:lnTo>
                    <a:pt x="192" y="294"/>
                  </a:lnTo>
                  <a:lnTo>
                    <a:pt x="190" y="296"/>
                  </a:lnTo>
                  <a:lnTo>
                    <a:pt x="188" y="296"/>
                  </a:lnTo>
                  <a:lnTo>
                    <a:pt x="182" y="300"/>
                  </a:lnTo>
                  <a:lnTo>
                    <a:pt x="180" y="300"/>
                  </a:lnTo>
                  <a:lnTo>
                    <a:pt x="176" y="302"/>
                  </a:lnTo>
                  <a:lnTo>
                    <a:pt x="176" y="304"/>
                  </a:lnTo>
                  <a:lnTo>
                    <a:pt x="174" y="304"/>
                  </a:lnTo>
                  <a:lnTo>
                    <a:pt x="174" y="306"/>
                  </a:lnTo>
                  <a:lnTo>
                    <a:pt x="172" y="306"/>
                  </a:lnTo>
                  <a:lnTo>
                    <a:pt x="172" y="308"/>
                  </a:lnTo>
                  <a:lnTo>
                    <a:pt x="172" y="308"/>
                  </a:lnTo>
                  <a:lnTo>
                    <a:pt x="172" y="310"/>
                  </a:lnTo>
                  <a:lnTo>
                    <a:pt x="172" y="312"/>
                  </a:lnTo>
                  <a:lnTo>
                    <a:pt x="172" y="314"/>
                  </a:lnTo>
                  <a:lnTo>
                    <a:pt x="172" y="318"/>
                  </a:lnTo>
                  <a:lnTo>
                    <a:pt x="172" y="322"/>
                  </a:lnTo>
                  <a:lnTo>
                    <a:pt x="174" y="324"/>
                  </a:lnTo>
                  <a:lnTo>
                    <a:pt x="176" y="332"/>
                  </a:lnTo>
                  <a:lnTo>
                    <a:pt x="178" y="340"/>
                  </a:lnTo>
                  <a:lnTo>
                    <a:pt x="178" y="344"/>
                  </a:lnTo>
                  <a:lnTo>
                    <a:pt x="180" y="346"/>
                  </a:lnTo>
                  <a:lnTo>
                    <a:pt x="180" y="350"/>
                  </a:lnTo>
                  <a:lnTo>
                    <a:pt x="180" y="352"/>
                  </a:lnTo>
                  <a:lnTo>
                    <a:pt x="180" y="352"/>
                  </a:lnTo>
                  <a:lnTo>
                    <a:pt x="180" y="354"/>
                  </a:lnTo>
                  <a:lnTo>
                    <a:pt x="178" y="356"/>
                  </a:lnTo>
                  <a:lnTo>
                    <a:pt x="178" y="356"/>
                  </a:lnTo>
                  <a:lnTo>
                    <a:pt x="178" y="358"/>
                  </a:lnTo>
                  <a:lnTo>
                    <a:pt x="178" y="358"/>
                  </a:lnTo>
                  <a:lnTo>
                    <a:pt x="176" y="358"/>
                  </a:lnTo>
                  <a:lnTo>
                    <a:pt x="174" y="360"/>
                  </a:lnTo>
                  <a:lnTo>
                    <a:pt x="172" y="360"/>
                  </a:lnTo>
                  <a:lnTo>
                    <a:pt x="172" y="360"/>
                  </a:lnTo>
                  <a:lnTo>
                    <a:pt x="172" y="360"/>
                  </a:lnTo>
                  <a:lnTo>
                    <a:pt x="172" y="362"/>
                  </a:lnTo>
                  <a:lnTo>
                    <a:pt x="172" y="362"/>
                  </a:lnTo>
                  <a:lnTo>
                    <a:pt x="172" y="364"/>
                  </a:lnTo>
                  <a:lnTo>
                    <a:pt x="172" y="366"/>
                  </a:lnTo>
                  <a:lnTo>
                    <a:pt x="172" y="368"/>
                  </a:lnTo>
                  <a:lnTo>
                    <a:pt x="172" y="368"/>
                  </a:lnTo>
                  <a:lnTo>
                    <a:pt x="174" y="372"/>
                  </a:lnTo>
                  <a:lnTo>
                    <a:pt x="176" y="376"/>
                  </a:lnTo>
                  <a:lnTo>
                    <a:pt x="176" y="378"/>
                  </a:lnTo>
                  <a:lnTo>
                    <a:pt x="178" y="380"/>
                  </a:lnTo>
                  <a:lnTo>
                    <a:pt x="178" y="382"/>
                  </a:lnTo>
                  <a:lnTo>
                    <a:pt x="178" y="382"/>
                  </a:lnTo>
                  <a:lnTo>
                    <a:pt x="178" y="384"/>
                  </a:lnTo>
                  <a:lnTo>
                    <a:pt x="178" y="386"/>
                  </a:lnTo>
                  <a:lnTo>
                    <a:pt x="178" y="386"/>
                  </a:lnTo>
                  <a:lnTo>
                    <a:pt x="176" y="388"/>
                  </a:lnTo>
                  <a:lnTo>
                    <a:pt x="176" y="390"/>
                  </a:lnTo>
                  <a:lnTo>
                    <a:pt x="174" y="394"/>
                  </a:lnTo>
                  <a:lnTo>
                    <a:pt x="170" y="398"/>
                  </a:lnTo>
                  <a:lnTo>
                    <a:pt x="168" y="402"/>
                  </a:lnTo>
                  <a:lnTo>
                    <a:pt x="166" y="406"/>
                  </a:lnTo>
                  <a:lnTo>
                    <a:pt x="164" y="410"/>
                  </a:lnTo>
                  <a:lnTo>
                    <a:pt x="162" y="412"/>
                  </a:lnTo>
                  <a:lnTo>
                    <a:pt x="160" y="414"/>
                  </a:lnTo>
                  <a:lnTo>
                    <a:pt x="160" y="416"/>
                  </a:lnTo>
                  <a:lnTo>
                    <a:pt x="158" y="418"/>
                  </a:lnTo>
                  <a:lnTo>
                    <a:pt x="156" y="420"/>
                  </a:lnTo>
                  <a:lnTo>
                    <a:pt x="154" y="420"/>
                  </a:lnTo>
                  <a:lnTo>
                    <a:pt x="152" y="422"/>
                  </a:lnTo>
                  <a:lnTo>
                    <a:pt x="150" y="424"/>
                  </a:lnTo>
                  <a:lnTo>
                    <a:pt x="148" y="426"/>
                  </a:lnTo>
                  <a:lnTo>
                    <a:pt x="146" y="426"/>
                  </a:lnTo>
                  <a:lnTo>
                    <a:pt x="144" y="426"/>
                  </a:lnTo>
                  <a:lnTo>
                    <a:pt x="142" y="426"/>
                  </a:lnTo>
                  <a:lnTo>
                    <a:pt x="142" y="426"/>
                  </a:lnTo>
                  <a:lnTo>
                    <a:pt x="140" y="426"/>
                  </a:lnTo>
                  <a:lnTo>
                    <a:pt x="140" y="426"/>
                  </a:lnTo>
                  <a:lnTo>
                    <a:pt x="138" y="426"/>
                  </a:lnTo>
                  <a:lnTo>
                    <a:pt x="136" y="424"/>
                  </a:lnTo>
                  <a:lnTo>
                    <a:pt x="136" y="424"/>
                  </a:lnTo>
                  <a:lnTo>
                    <a:pt x="134" y="422"/>
                  </a:lnTo>
                  <a:lnTo>
                    <a:pt x="134" y="422"/>
                  </a:lnTo>
                  <a:lnTo>
                    <a:pt x="132" y="420"/>
                  </a:lnTo>
                  <a:lnTo>
                    <a:pt x="132" y="420"/>
                  </a:lnTo>
                  <a:lnTo>
                    <a:pt x="132" y="418"/>
                  </a:lnTo>
                  <a:lnTo>
                    <a:pt x="132" y="416"/>
                  </a:lnTo>
                  <a:lnTo>
                    <a:pt x="132" y="414"/>
                  </a:lnTo>
                  <a:lnTo>
                    <a:pt x="130" y="412"/>
                  </a:lnTo>
                  <a:lnTo>
                    <a:pt x="130" y="406"/>
                  </a:lnTo>
                  <a:lnTo>
                    <a:pt x="130" y="404"/>
                  </a:lnTo>
                  <a:lnTo>
                    <a:pt x="130" y="402"/>
                  </a:lnTo>
                  <a:lnTo>
                    <a:pt x="130" y="400"/>
                  </a:lnTo>
                  <a:lnTo>
                    <a:pt x="128" y="398"/>
                  </a:lnTo>
                  <a:lnTo>
                    <a:pt x="126" y="392"/>
                  </a:lnTo>
                  <a:lnTo>
                    <a:pt x="124" y="388"/>
                  </a:lnTo>
                  <a:lnTo>
                    <a:pt x="122" y="382"/>
                  </a:lnTo>
                  <a:lnTo>
                    <a:pt x="116" y="370"/>
                  </a:lnTo>
                  <a:lnTo>
                    <a:pt x="114" y="366"/>
                  </a:lnTo>
                  <a:lnTo>
                    <a:pt x="112" y="362"/>
                  </a:lnTo>
                  <a:lnTo>
                    <a:pt x="110" y="358"/>
                  </a:lnTo>
                  <a:lnTo>
                    <a:pt x="108" y="352"/>
                  </a:lnTo>
                  <a:lnTo>
                    <a:pt x="104" y="340"/>
                  </a:lnTo>
                  <a:lnTo>
                    <a:pt x="102" y="334"/>
                  </a:lnTo>
                  <a:lnTo>
                    <a:pt x="100" y="328"/>
                  </a:lnTo>
                  <a:lnTo>
                    <a:pt x="98" y="322"/>
                  </a:lnTo>
                  <a:lnTo>
                    <a:pt x="96" y="318"/>
                  </a:lnTo>
                  <a:lnTo>
                    <a:pt x="94" y="314"/>
                  </a:lnTo>
                  <a:lnTo>
                    <a:pt x="92" y="312"/>
                  </a:lnTo>
                  <a:lnTo>
                    <a:pt x="88" y="304"/>
                  </a:lnTo>
                  <a:lnTo>
                    <a:pt x="84" y="300"/>
                  </a:lnTo>
                  <a:lnTo>
                    <a:pt x="82" y="298"/>
                  </a:lnTo>
                  <a:lnTo>
                    <a:pt x="80" y="294"/>
                  </a:lnTo>
                  <a:lnTo>
                    <a:pt x="80" y="292"/>
                  </a:lnTo>
                  <a:lnTo>
                    <a:pt x="78" y="292"/>
                  </a:lnTo>
                  <a:lnTo>
                    <a:pt x="78" y="288"/>
                  </a:lnTo>
                  <a:lnTo>
                    <a:pt x="76" y="284"/>
                  </a:lnTo>
                  <a:lnTo>
                    <a:pt x="74" y="278"/>
                  </a:lnTo>
                  <a:lnTo>
                    <a:pt x="74" y="274"/>
                  </a:lnTo>
                  <a:lnTo>
                    <a:pt x="72" y="268"/>
                  </a:lnTo>
                  <a:lnTo>
                    <a:pt x="72" y="264"/>
                  </a:lnTo>
                  <a:lnTo>
                    <a:pt x="72" y="260"/>
                  </a:lnTo>
                  <a:lnTo>
                    <a:pt x="70" y="256"/>
                  </a:lnTo>
                  <a:lnTo>
                    <a:pt x="70" y="252"/>
                  </a:lnTo>
                  <a:lnTo>
                    <a:pt x="70" y="250"/>
                  </a:lnTo>
                  <a:lnTo>
                    <a:pt x="70" y="240"/>
                  </a:lnTo>
                  <a:lnTo>
                    <a:pt x="72" y="232"/>
                  </a:lnTo>
                  <a:lnTo>
                    <a:pt x="72" y="228"/>
                  </a:lnTo>
                  <a:lnTo>
                    <a:pt x="70" y="224"/>
                  </a:lnTo>
                  <a:lnTo>
                    <a:pt x="70" y="218"/>
                  </a:lnTo>
                  <a:lnTo>
                    <a:pt x="70" y="212"/>
                  </a:lnTo>
                  <a:lnTo>
                    <a:pt x="70" y="208"/>
                  </a:lnTo>
                  <a:lnTo>
                    <a:pt x="68" y="206"/>
                  </a:lnTo>
                  <a:lnTo>
                    <a:pt x="68" y="202"/>
                  </a:lnTo>
                  <a:lnTo>
                    <a:pt x="68" y="200"/>
                  </a:lnTo>
                  <a:lnTo>
                    <a:pt x="66" y="196"/>
                  </a:lnTo>
                  <a:lnTo>
                    <a:pt x="66" y="192"/>
                  </a:lnTo>
                  <a:lnTo>
                    <a:pt x="64" y="190"/>
                  </a:lnTo>
                  <a:lnTo>
                    <a:pt x="64" y="188"/>
                  </a:lnTo>
                  <a:lnTo>
                    <a:pt x="62" y="186"/>
                  </a:lnTo>
                  <a:lnTo>
                    <a:pt x="62" y="186"/>
                  </a:lnTo>
                  <a:lnTo>
                    <a:pt x="62" y="186"/>
                  </a:lnTo>
                  <a:lnTo>
                    <a:pt x="62" y="184"/>
                  </a:lnTo>
                  <a:lnTo>
                    <a:pt x="60" y="184"/>
                  </a:lnTo>
                  <a:lnTo>
                    <a:pt x="60" y="184"/>
                  </a:lnTo>
                  <a:lnTo>
                    <a:pt x="60" y="184"/>
                  </a:lnTo>
                  <a:lnTo>
                    <a:pt x="58" y="186"/>
                  </a:lnTo>
                  <a:lnTo>
                    <a:pt x="58" y="186"/>
                  </a:lnTo>
                  <a:lnTo>
                    <a:pt x="58" y="186"/>
                  </a:lnTo>
                  <a:lnTo>
                    <a:pt x="58" y="188"/>
                  </a:lnTo>
                  <a:lnTo>
                    <a:pt x="58" y="190"/>
                  </a:lnTo>
                  <a:lnTo>
                    <a:pt x="60" y="192"/>
                  </a:lnTo>
                  <a:lnTo>
                    <a:pt x="60" y="194"/>
                  </a:lnTo>
                  <a:lnTo>
                    <a:pt x="60" y="196"/>
                  </a:lnTo>
                  <a:lnTo>
                    <a:pt x="60" y="198"/>
                  </a:lnTo>
                  <a:lnTo>
                    <a:pt x="60" y="198"/>
                  </a:lnTo>
                  <a:lnTo>
                    <a:pt x="60" y="200"/>
                  </a:lnTo>
                  <a:lnTo>
                    <a:pt x="58" y="202"/>
                  </a:lnTo>
                  <a:lnTo>
                    <a:pt x="56" y="202"/>
                  </a:lnTo>
                  <a:lnTo>
                    <a:pt x="56" y="204"/>
                  </a:lnTo>
                  <a:lnTo>
                    <a:pt x="54" y="206"/>
                  </a:lnTo>
                  <a:lnTo>
                    <a:pt x="52" y="206"/>
                  </a:lnTo>
                  <a:lnTo>
                    <a:pt x="52" y="208"/>
                  </a:lnTo>
                  <a:lnTo>
                    <a:pt x="50" y="208"/>
                  </a:lnTo>
                  <a:lnTo>
                    <a:pt x="48" y="208"/>
                  </a:lnTo>
                  <a:lnTo>
                    <a:pt x="48" y="210"/>
                  </a:lnTo>
                  <a:lnTo>
                    <a:pt x="44" y="210"/>
                  </a:lnTo>
                  <a:lnTo>
                    <a:pt x="42" y="210"/>
                  </a:lnTo>
                  <a:lnTo>
                    <a:pt x="38" y="210"/>
                  </a:lnTo>
                  <a:lnTo>
                    <a:pt x="36" y="210"/>
                  </a:lnTo>
                  <a:lnTo>
                    <a:pt x="34" y="208"/>
                  </a:lnTo>
                  <a:lnTo>
                    <a:pt x="30" y="208"/>
                  </a:lnTo>
                  <a:lnTo>
                    <a:pt x="30" y="208"/>
                  </a:lnTo>
                  <a:lnTo>
                    <a:pt x="28" y="208"/>
                  </a:lnTo>
                  <a:lnTo>
                    <a:pt x="28" y="206"/>
                  </a:lnTo>
                  <a:lnTo>
                    <a:pt x="26" y="206"/>
                  </a:lnTo>
                  <a:lnTo>
                    <a:pt x="24" y="204"/>
                  </a:lnTo>
                  <a:lnTo>
                    <a:pt x="20" y="200"/>
                  </a:lnTo>
                  <a:lnTo>
                    <a:pt x="18" y="198"/>
                  </a:lnTo>
                  <a:lnTo>
                    <a:pt x="16" y="194"/>
                  </a:lnTo>
                  <a:lnTo>
                    <a:pt x="14" y="194"/>
                  </a:lnTo>
                  <a:lnTo>
                    <a:pt x="14" y="192"/>
                  </a:lnTo>
                  <a:lnTo>
                    <a:pt x="12" y="190"/>
                  </a:lnTo>
                  <a:lnTo>
                    <a:pt x="12" y="188"/>
                  </a:lnTo>
                  <a:lnTo>
                    <a:pt x="12" y="188"/>
                  </a:lnTo>
                  <a:lnTo>
                    <a:pt x="12" y="186"/>
                  </a:lnTo>
                  <a:lnTo>
                    <a:pt x="12" y="186"/>
                  </a:lnTo>
                  <a:lnTo>
                    <a:pt x="12" y="184"/>
                  </a:lnTo>
                  <a:lnTo>
                    <a:pt x="12" y="184"/>
                  </a:lnTo>
                  <a:lnTo>
                    <a:pt x="14" y="184"/>
                  </a:lnTo>
                  <a:lnTo>
                    <a:pt x="16" y="182"/>
                  </a:lnTo>
                  <a:lnTo>
                    <a:pt x="18" y="180"/>
                  </a:lnTo>
                  <a:lnTo>
                    <a:pt x="18" y="178"/>
                  </a:lnTo>
                  <a:lnTo>
                    <a:pt x="20" y="178"/>
                  </a:lnTo>
                  <a:lnTo>
                    <a:pt x="20" y="176"/>
                  </a:lnTo>
                  <a:lnTo>
                    <a:pt x="20" y="176"/>
                  </a:lnTo>
                  <a:lnTo>
                    <a:pt x="20" y="176"/>
                  </a:lnTo>
                  <a:lnTo>
                    <a:pt x="20" y="174"/>
                  </a:lnTo>
                  <a:lnTo>
                    <a:pt x="20" y="174"/>
                  </a:lnTo>
                  <a:lnTo>
                    <a:pt x="20" y="174"/>
                  </a:lnTo>
                  <a:lnTo>
                    <a:pt x="20" y="174"/>
                  </a:lnTo>
                  <a:lnTo>
                    <a:pt x="18" y="174"/>
                  </a:lnTo>
                  <a:lnTo>
                    <a:pt x="16" y="174"/>
                  </a:lnTo>
                  <a:lnTo>
                    <a:pt x="14" y="174"/>
                  </a:lnTo>
                  <a:lnTo>
                    <a:pt x="12" y="176"/>
                  </a:lnTo>
                  <a:lnTo>
                    <a:pt x="12" y="176"/>
                  </a:lnTo>
                  <a:lnTo>
                    <a:pt x="10" y="176"/>
                  </a:lnTo>
                  <a:lnTo>
                    <a:pt x="8" y="176"/>
                  </a:lnTo>
                  <a:lnTo>
                    <a:pt x="8" y="176"/>
                  </a:lnTo>
                  <a:lnTo>
                    <a:pt x="8" y="176"/>
                  </a:lnTo>
                  <a:lnTo>
                    <a:pt x="6" y="174"/>
                  </a:lnTo>
                  <a:lnTo>
                    <a:pt x="6" y="174"/>
                  </a:lnTo>
                  <a:lnTo>
                    <a:pt x="4" y="172"/>
                  </a:lnTo>
                  <a:lnTo>
                    <a:pt x="4" y="168"/>
                  </a:lnTo>
                  <a:lnTo>
                    <a:pt x="2" y="166"/>
                  </a:lnTo>
                  <a:lnTo>
                    <a:pt x="0" y="164"/>
                  </a:lnTo>
                  <a:lnTo>
                    <a:pt x="2" y="162"/>
                  </a:lnTo>
                  <a:lnTo>
                    <a:pt x="4" y="160"/>
                  </a:lnTo>
                  <a:lnTo>
                    <a:pt x="6" y="158"/>
                  </a:lnTo>
                  <a:lnTo>
                    <a:pt x="6" y="156"/>
                  </a:lnTo>
                  <a:lnTo>
                    <a:pt x="8" y="156"/>
                  </a:lnTo>
                  <a:lnTo>
                    <a:pt x="10" y="154"/>
                  </a:lnTo>
                  <a:lnTo>
                    <a:pt x="10" y="154"/>
                  </a:lnTo>
                  <a:lnTo>
                    <a:pt x="12" y="154"/>
                  </a:lnTo>
                  <a:lnTo>
                    <a:pt x="14" y="154"/>
                  </a:lnTo>
                  <a:lnTo>
                    <a:pt x="16" y="154"/>
                  </a:lnTo>
                  <a:lnTo>
                    <a:pt x="20" y="154"/>
                  </a:lnTo>
                  <a:lnTo>
                    <a:pt x="24" y="156"/>
                  </a:lnTo>
                  <a:lnTo>
                    <a:pt x="28" y="156"/>
                  </a:lnTo>
                  <a:lnTo>
                    <a:pt x="30" y="156"/>
                  </a:lnTo>
                  <a:lnTo>
                    <a:pt x="32" y="156"/>
                  </a:lnTo>
                  <a:lnTo>
                    <a:pt x="34" y="156"/>
                  </a:lnTo>
                  <a:lnTo>
                    <a:pt x="36" y="156"/>
                  </a:lnTo>
                  <a:lnTo>
                    <a:pt x="38" y="156"/>
                  </a:lnTo>
                  <a:lnTo>
                    <a:pt x="38" y="154"/>
                  </a:lnTo>
                  <a:lnTo>
                    <a:pt x="38" y="154"/>
                  </a:lnTo>
                  <a:lnTo>
                    <a:pt x="38" y="154"/>
                  </a:lnTo>
                  <a:lnTo>
                    <a:pt x="40" y="154"/>
                  </a:lnTo>
                  <a:lnTo>
                    <a:pt x="40" y="152"/>
                  </a:lnTo>
                  <a:lnTo>
                    <a:pt x="40" y="150"/>
                  </a:lnTo>
                  <a:lnTo>
                    <a:pt x="40" y="148"/>
                  </a:lnTo>
                  <a:lnTo>
                    <a:pt x="40" y="146"/>
                  </a:lnTo>
                  <a:lnTo>
                    <a:pt x="40" y="144"/>
                  </a:lnTo>
                  <a:lnTo>
                    <a:pt x="40" y="144"/>
                  </a:lnTo>
                  <a:lnTo>
                    <a:pt x="40" y="142"/>
                  </a:lnTo>
                  <a:lnTo>
                    <a:pt x="40" y="140"/>
                  </a:lnTo>
                  <a:lnTo>
                    <a:pt x="38" y="140"/>
                  </a:lnTo>
                  <a:lnTo>
                    <a:pt x="38" y="136"/>
                  </a:lnTo>
                  <a:lnTo>
                    <a:pt x="36" y="134"/>
                  </a:lnTo>
                  <a:lnTo>
                    <a:pt x="34" y="132"/>
                  </a:lnTo>
                  <a:lnTo>
                    <a:pt x="28" y="126"/>
                  </a:lnTo>
                  <a:lnTo>
                    <a:pt x="24" y="122"/>
                  </a:lnTo>
                  <a:lnTo>
                    <a:pt x="24" y="120"/>
                  </a:lnTo>
                  <a:lnTo>
                    <a:pt x="22" y="120"/>
                  </a:lnTo>
                  <a:lnTo>
                    <a:pt x="18" y="116"/>
                  </a:lnTo>
                  <a:lnTo>
                    <a:pt x="16" y="114"/>
                  </a:lnTo>
                  <a:lnTo>
                    <a:pt x="14" y="112"/>
                  </a:lnTo>
                  <a:lnTo>
                    <a:pt x="14" y="112"/>
                  </a:lnTo>
                  <a:lnTo>
                    <a:pt x="12" y="110"/>
                  </a:lnTo>
                  <a:lnTo>
                    <a:pt x="12" y="110"/>
                  </a:lnTo>
                  <a:lnTo>
                    <a:pt x="12" y="110"/>
                  </a:lnTo>
                  <a:lnTo>
                    <a:pt x="12" y="108"/>
                  </a:lnTo>
                  <a:lnTo>
                    <a:pt x="12" y="108"/>
                  </a:lnTo>
                  <a:lnTo>
                    <a:pt x="12" y="106"/>
                  </a:lnTo>
                  <a:lnTo>
                    <a:pt x="12" y="104"/>
                  </a:lnTo>
                  <a:lnTo>
                    <a:pt x="14" y="102"/>
                  </a:lnTo>
                  <a:lnTo>
                    <a:pt x="14" y="100"/>
                  </a:lnTo>
                  <a:lnTo>
                    <a:pt x="16" y="98"/>
                  </a:lnTo>
                  <a:lnTo>
                    <a:pt x="18" y="94"/>
                  </a:lnTo>
                  <a:lnTo>
                    <a:pt x="18" y="92"/>
                  </a:lnTo>
                  <a:lnTo>
                    <a:pt x="20" y="90"/>
                  </a:lnTo>
                  <a:lnTo>
                    <a:pt x="22" y="88"/>
                  </a:lnTo>
                  <a:lnTo>
                    <a:pt x="24" y="86"/>
                  </a:lnTo>
                  <a:lnTo>
                    <a:pt x="24" y="86"/>
                  </a:lnTo>
                  <a:lnTo>
                    <a:pt x="26" y="86"/>
                  </a:lnTo>
                  <a:lnTo>
                    <a:pt x="28" y="86"/>
                  </a:lnTo>
                  <a:lnTo>
                    <a:pt x="28" y="86"/>
                  </a:lnTo>
                  <a:lnTo>
                    <a:pt x="30" y="86"/>
                  </a:lnTo>
                  <a:lnTo>
                    <a:pt x="32" y="86"/>
                  </a:lnTo>
                  <a:lnTo>
                    <a:pt x="34" y="88"/>
                  </a:lnTo>
                  <a:lnTo>
                    <a:pt x="38" y="90"/>
                  </a:lnTo>
                  <a:lnTo>
                    <a:pt x="42" y="92"/>
                  </a:lnTo>
                  <a:lnTo>
                    <a:pt x="44" y="94"/>
                  </a:lnTo>
                  <a:lnTo>
                    <a:pt x="46" y="94"/>
                  </a:lnTo>
                  <a:lnTo>
                    <a:pt x="46" y="94"/>
                  </a:lnTo>
                  <a:lnTo>
                    <a:pt x="48" y="94"/>
                  </a:lnTo>
                  <a:lnTo>
                    <a:pt x="50" y="94"/>
                  </a:lnTo>
                  <a:lnTo>
                    <a:pt x="50" y="94"/>
                  </a:lnTo>
                  <a:lnTo>
                    <a:pt x="50" y="94"/>
                  </a:lnTo>
                  <a:lnTo>
                    <a:pt x="52" y="94"/>
                  </a:lnTo>
                  <a:lnTo>
                    <a:pt x="52" y="94"/>
                  </a:lnTo>
                  <a:lnTo>
                    <a:pt x="52" y="92"/>
                  </a:lnTo>
                  <a:lnTo>
                    <a:pt x="54" y="92"/>
                  </a:lnTo>
                  <a:lnTo>
                    <a:pt x="54" y="90"/>
                  </a:lnTo>
                  <a:lnTo>
                    <a:pt x="54" y="86"/>
                  </a:lnTo>
                  <a:lnTo>
                    <a:pt x="54" y="84"/>
                  </a:lnTo>
                  <a:lnTo>
                    <a:pt x="54" y="84"/>
                  </a:lnTo>
                  <a:lnTo>
                    <a:pt x="54" y="82"/>
                  </a:lnTo>
                  <a:lnTo>
                    <a:pt x="56" y="78"/>
                  </a:lnTo>
                  <a:lnTo>
                    <a:pt x="56" y="76"/>
                  </a:lnTo>
                  <a:lnTo>
                    <a:pt x="56" y="74"/>
                  </a:lnTo>
                  <a:lnTo>
                    <a:pt x="56" y="72"/>
                  </a:lnTo>
                  <a:lnTo>
                    <a:pt x="56" y="72"/>
                  </a:lnTo>
                  <a:lnTo>
                    <a:pt x="58" y="72"/>
                  </a:lnTo>
                  <a:lnTo>
                    <a:pt x="60" y="70"/>
                  </a:lnTo>
                  <a:lnTo>
                    <a:pt x="62" y="68"/>
                  </a:lnTo>
                  <a:lnTo>
                    <a:pt x="64" y="66"/>
                  </a:lnTo>
                  <a:lnTo>
                    <a:pt x="66" y="64"/>
                  </a:lnTo>
                  <a:lnTo>
                    <a:pt x="68" y="62"/>
                  </a:lnTo>
                  <a:lnTo>
                    <a:pt x="70" y="60"/>
                  </a:lnTo>
                  <a:lnTo>
                    <a:pt x="72" y="60"/>
                  </a:lnTo>
                  <a:lnTo>
                    <a:pt x="72" y="60"/>
                  </a:lnTo>
                  <a:lnTo>
                    <a:pt x="74" y="58"/>
                  </a:lnTo>
                  <a:lnTo>
                    <a:pt x="74" y="56"/>
                  </a:lnTo>
                  <a:lnTo>
                    <a:pt x="74" y="52"/>
                  </a:lnTo>
                  <a:lnTo>
                    <a:pt x="76" y="48"/>
                  </a:lnTo>
                  <a:lnTo>
                    <a:pt x="76" y="46"/>
                  </a:lnTo>
                  <a:lnTo>
                    <a:pt x="78" y="46"/>
                  </a:lnTo>
                  <a:lnTo>
                    <a:pt x="78" y="44"/>
                  </a:lnTo>
                  <a:lnTo>
                    <a:pt x="80" y="42"/>
                  </a:lnTo>
                  <a:lnTo>
                    <a:pt x="82" y="40"/>
                  </a:lnTo>
                  <a:lnTo>
                    <a:pt x="84" y="38"/>
                  </a:lnTo>
                  <a:lnTo>
                    <a:pt x="86" y="38"/>
                  </a:lnTo>
                  <a:lnTo>
                    <a:pt x="86" y="36"/>
                  </a:lnTo>
                  <a:lnTo>
                    <a:pt x="86" y="36"/>
                  </a:lnTo>
                  <a:lnTo>
                    <a:pt x="88" y="36"/>
                  </a:lnTo>
                  <a:lnTo>
                    <a:pt x="88" y="34"/>
                  </a:lnTo>
                  <a:lnTo>
                    <a:pt x="88" y="32"/>
                  </a:lnTo>
                  <a:lnTo>
                    <a:pt x="88" y="32"/>
                  </a:lnTo>
                  <a:lnTo>
                    <a:pt x="88" y="30"/>
                  </a:lnTo>
                  <a:lnTo>
                    <a:pt x="88" y="26"/>
                  </a:lnTo>
                  <a:lnTo>
                    <a:pt x="88" y="22"/>
                  </a:lnTo>
                  <a:lnTo>
                    <a:pt x="86" y="16"/>
                  </a:lnTo>
                  <a:lnTo>
                    <a:pt x="86" y="12"/>
                  </a:lnTo>
                  <a:lnTo>
                    <a:pt x="88" y="10"/>
                  </a:lnTo>
                  <a:lnTo>
                    <a:pt x="94" y="6"/>
                  </a:lnTo>
                  <a:lnTo>
                    <a:pt x="98" y="4"/>
                  </a:lnTo>
                  <a:lnTo>
                    <a:pt x="100" y="2"/>
                  </a:lnTo>
                  <a:lnTo>
                    <a:pt x="104" y="2"/>
                  </a:lnTo>
                  <a:lnTo>
                    <a:pt x="106" y="0"/>
                  </a:lnTo>
                  <a:lnTo>
                    <a:pt x="106" y="0"/>
                  </a:lnTo>
                  <a:lnTo>
                    <a:pt x="108" y="0"/>
                  </a:lnTo>
                  <a:lnTo>
                    <a:pt x="110" y="0"/>
                  </a:lnTo>
                  <a:lnTo>
                    <a:pt x="112" y="0"/>
                  </a:lnTo>
                  <a:lnTo>
                    <a:pt x="114" y="0"/>
                  </a:lnTo>
                  <a:lnTo>
                    <a:pt x="116" y="0"/>
                  </a:lnTo>
                  <a:lnTo>
                    <a:pt x="118" y="0"/>
                  </a:lnTo>
                  <a:lnTo>
                    <a:pt x="122" y="0"/>
                  </a:lnTo>
                  <a:lnTo>
                    <a:pt x="122" y="2"/>
                  </a:lnTo>
                  <a:lnTo>
                    <a:pt x="124" y="2"/>
                  </a:lnTo>
                  <a:lnTo>
                    <a:pt x="126" y="2"/>
                  </a:lnTo>
                  <a:lnTo>
                    <a:pt x="128" y="4"/>
                  </a:lnTo>
                  <a:lnTo>
                    <a:pt x="128" y="4"/>
                  </a:lnTo>
                  <a:lnTo>
                    <a:pt x="130" y="6"/>
                  </a:lnTo>
                  <a:lnTo>
                    <a:pt x="132" y="8"/>
                  </a:lnTo>
                  <a:lnTo>
                    <a:pt x="134" y="8"/>
                  </a:lnTo>
                  <a:lnTo>
                    <a:pt x="134" y="10"/>
                  </a:lnTo>
                  <a:lnTo>
                    <a:pt x="134" y="12"/>
                  </a:lnTo>
                  <a:lnTo>
                    <a:pt x="134" y="12"/>
                  </a:lnTo>
                  <a:lnTo>
                    <a:pt x="134" y="14"/>
                  </a:lnTo>
                  <a:lnTo>
                    <a:pt x="134" y="16"/>
                  </a:lnTo>
                  <a:lnTo>
                    <a:pt x="134" y="20"/>
                  </a:lnTo>
                  <a:lnTo>
                    <a:pt x="134" y="24"/>
                  </a:lnTo>
                  <a:lnTo>
                    <a:pt x="132" y="28"/>
                  </a:lnTo>
                  <a:lnTo>
                    <a:pt x="132" y="28"/>
                  </a:lnTo>
                  <a:lnTo>
                    <a:pt x="132" y="30"/>
                  </a:lnTo>
                  <a:lnTo>
                    <a:pt x="132" y="32"/>
                  </a:lnTo>
                  <a:lnTo>
                    <a:pt x="132" y="34"/>
                  </a:lnTo>
                  <a:lnTo>
                    <a:pt x="134" y="34"/>
                  </a:lnTo>
                  <a:lnTo>
                    <a:pt x="134" y="36"/>
                  </a:lnTo>
                  <a:lnTo>
                    <a:pt x="134" y="36"/>
                  </a:lnTo>
                  <a:lnTo>
                    <a:pt x="136" y="38"/>
                  </a:lnTo>
                  <a:lnTo>
                    <a:pt x="136" y="38"/>
                  </a:lnTo>
                  <a:lnTo>
                    <a:pt x="138" y="38"/>
                  </a:lnTo>
                  <a:lnTo>
                    <a:pt x="140" y="38"/>
                  </a:lnTo>
                  <a:lnTo>
                    <a:pt x="144" y="38"/>
                  </a:lnTo>
                  <a:lnTo>
                    <a:pt x="148" y="38"/>
                  </a:lnTo>
                  <a:lnTo>
                    <a:pt x="150" y="40"/>
                  </a:lnTo>
                  <a:lnTo>
                    <a:pt x="154" y="40"/>
                  </a:lnTo>
                  <a:lnTo>
                    <a:pt x="154" y="40"/>
                  </a:lnTo>
                  <a:lnTo>
                    <a:pt x="156" y="40"/>
                  </a:lnTo>
                  <a:lnTo>
                    <a:pt x="158" y="42"/>
                  </a:lnTo>
                  <a:lnTo>
                    <a:pt x="158" y="44"/>
                  </a:lnTo>
                  <a:lnTo>
                    <a:pt x="162" y="46"/>
                  </a:lnTo>
                  <a:lnTo>
                    <a:pt x="164" y="48"/>
                  </a:lnTo>
                  <a:lnTo>
                    <a:pt x="166" y="52"/>
                  </a:lnTo>
                  <a:lnTo>
                    <a:pt x="168" y="52"/>
                  </a:lnTo>
                  <a:lnTo>
                    <a:pt x="168" y="56"/>
                  </a:lnTo>
                  <a:lnTo>
                    <a:pt x="168" y="64"/>
                  </a:lnTo>
                  <a:lnTo>
                    <a:pt x="168" y="68"/>
                  </a:lnTo>
                  <a:lnTo>
                    <a:pt x="168" y="72"/>
                  </a:lnTo>
                  <a:lnTo>
                    <a:pt x="170" y="74"/>
                  </a:lnTo>
                  <a:lnTo>
                    <a:pt x="170" y="76"/>
                  </a:lnTo>
                  <a:lnTo>
                    <a:pt x="170" y="78"/>
                  </a:lnTo>
                  <a:lnTo>
                    <a:pt x="172" y="80"/>
                  </a:lnTo>
                  <a:lnTo>
                    <a:pt x="172" y="82"/>
                  </a:lnTo>
                  <a:lnTo>
                    <a:pt x="174" y="84"/>
                  </a:lnTo>
                  <a:lnTo>
                    <a:pt x="176" y="86"/>
                  </a:lnTo>
                  <a:lnTo>
                    <a:pt x="176" y="88"/>
                  </a:lnTo>
                  <a:lnTo>
                    <a:pt x="178" y="90"/>
                  </a:lnTo>
                  <a:lnTo>
                    <a:pt x="180" y="90"/>
                  </a:lnTo>
                  <a:lnTo>
                    <a:pt x="182" y="92"/>
                  </a:lnTo>
                  <a:lnTo>
                    <a:pt x="184" y="92"/>
                  </a:lnTo>
                  <a:lnTo>
                    <a:pt x="186" y="94"/>
                  </a:lnTo>
                  <a:lnTo>
                    <a:pt x="188" y="94"/>
                  </a:lnTo>
                  <a:lnTo>
                    <a:pt x="190" y="94"/>
                  </a:lnTo>
                  <a:lnTo>
                    <a:pt x="196" y="96"/>
                  </a:lnTo>
                  <a:lnTo>
                    <a:pt x="198" y="96"/>
                  </a:lnTo>
                  <a:lnTo>
                    <a:pt x="200" y="96"/>
                  </a:lnTo>
                  <a:lnTo>
                    <a:pt x="204" y="98"/>
                  </a:lnTo>
                  <a:lnTo>
                    <a:pt x="210" y="102"/>
                  </a:lnTo>
                  <a:lnTo>
                    <a:pt x="216" y="104"/>
                  </a:lnTo>
                  <a:lnTo>
                    <a:pt x="220" y="104"/>
                  </a:lnTo>
                  <a:lnTo>
                    <a:pt x="222" y="106"/>
                  </a:lnTo>
                  <a:lnTo>
                    <a:pt x="224" y="106"/>
                  </a:lnTo>
                  <a:lnTo>
                    <a:pt x="226" y="106"/>
                  </a:lnTo>
                  <a:lnTo>
                    <a:pt x="230" y="108"/>
                  </a:lnTo>
                  <a:lnTo>
                    <a:pt x="236" y="108"/>
                  </a:lnTo>
                  <a:lnTo>
                    <a:pt x="238" y="108"/>
                  </a:lnTo>
                  <a:lnTo>
                    <a:pt x="240" y="110"/>
                  </a:lnTo>
                  <a:lnTo>
                    <a:pt x="240" y="110"/>
                  </a:lnTo>
                  <a:lnTo>
                    <a:pt x="242" y="110"/>
                  </a:lnTo>
                  <a:lnTo>
                    <a:pt x="246" y="114"/>
                  </a:lnTo>
                  <a:lnTo>
                    <a:pt x="248" y="114"/>
                  </a:lnTo>
                  <a:lnTo>
                    <a:pt x="250" y="116"/>
                  </a:lnTo>
                  <a:lnTo>
                    <a:pt x="250" y="116"/>
                  </a:lnTo>
                  <a:lnTo>
                    <a:pt x="252" y="116"/>
                  </a:lnTo>
                  <a:lnTo>
                    <a:pt x="254" y="118"/>
                  </a:lnTo>
                  <a:lnTo>
                    <a:pt x="256" y="118"/>
                  </a:lnTo>
                  <a:lnTo>
                    <a:pt x="258" y="116"/>
                  </a:lnTo>
                  <a:lnTo>
                    <a:pt x="260" y="116"/>
                  </a:lnTo>
                  <a:lnTo>
                    <a:pt x="264" y="116"/>
                  </a:lnTo>
                  <a:lnTo>
                    <a:pt x="266" y="116"/>
                  </a:lnTo>
                  <a:lnTo>
                    <a:pt x="268" y="116"/>
                  </a:lnTo>
                  <a:lnTo>
                    <a:pt x="270" y="116"/>
                  </a:lnTo>
                  <a:lnTo>
                    <a:pt x="272" y="116"/>
                  </a:lnTo>
                  <a:lnTo>
                    <a:pt x="276" y="116"/>
                  </a:lnTo>
                  <a:lnTo>
                    <a:pt x="278" y="116"/>
                  </a:lnTo>
                  <a:lnTo>
                    <a:pt x="280" y="116"/>
                  </a:lnTo>
                  <a:lnTo>
                    <a:pt x="280" y="116"/>
                  </a:lnTo>
                  <a:lnTo>
                    <a:pt x="282" y="116"/>
                  </a:lnTo>
                  <a:lnTo>
                    <a:pt x="282" y="116"/>
                  </a:lnTo>
                  <a:lnTo>
                    <a:pt x="282" y="114"/>
                  </a:lnTo>
                  <a:lnTo>
                    <a:pt x="284" y="114"/>
                  </a:lnTo>
                  <a:lnTo>
                    <a:pt x="284" y="112"/>
                  </a:lnTo>
                  <a:lnTo>
                    <a:pt x="286" y="110"/>
                  </a:lnTo>
                  <a:lnTo>
                    <a:pt x="288" y="108"/>
                  </a:lnTo>
                  <a:lnTo>
                    <a:pt x="290" y="102"/>
                  </a:lnTo>
                  <a:lnTo>
                    <a:pt x="290" y="100"/>
                  </a:lnTo>
                  <a:lnTo>
                    <a:pt x="298" y="86"/>
                  </a:lnTo>
                  <a:lnTo>
                    <a:pt x="300" y="88"/>
                  </a:lnTo>
                  <a:lnTo>
                    <a:pt x="304" y="90"/>
                  </a:lnTo>
                  <a:lnTo>
                    <a:pt x="308" y="92"/>
                  </a:lnTo>
                  <a:lnTo>
                    <a:pt x="312" y="94"/>
                  </a:lnTo>
                  <a:lnTo>
                    <a:pt x="314" y="94"/>
                  </a:lnTo>
                  <a:lnTo>
                    <a:pt x="314" y="94"/>
                  </a:lnTo>
                  <a:lnTo>
                    <a:pt x="316" y="94"/>
                  </a:lnTo>
                  <a:lnTo>
                    <a:pt x="320" y="94"/>
                  </a:lnTo>
                  <a:lnTo>
                    <a:pt x="324" y="94"/>
                  </a:lnTo>
                  <a:lnTo>
                    <a:pt x="328" y="94"/>
                  </a:lnTo>
                  <a:lnTo>
                    <a:pt x="334" y="94"/>
                  </a:lnTo>
                  <a:lnTo>
                    <a:pt x="338" y="94"/>
                  </a:lnTo>
                  <a:lnTo>
                    <a:pt x="340" y="90"/>
                  </a:lnTo>
                  <a:lnTo>
                    <a:pt x="342" y="86"/>
                  </a:lnTo>
                  <a:lnTo>
                    <a:pt x="344" y="84"/>
                  </a:lnTo>
                  <a:lnTo>
                    <a:pt x="344" y="82"/>
                  </a:lnTo>
                  <a:lnTo>
                    <a:pt x="346" y="82"/>
                  </a:lnTo>
                  <a:lnTo>
                    <a:pt x="348" y="80"/>
                  </a:lnTo>
                  <a:lnTo>
                    <a:pt x="350" y="78"/>
                  </a:lnTo>
                  <a:lnTo>
                    <a:pt x="354" y="78"/>
                  </a:lnTo>
                  <a:lnTo>
                    <a:pt x="356" y="76"/>
                  </a:lnTo>
                  <a:lnTo>
                    <a:pt x="358" y="74"/>
                  </a:lnTo>
                  <a:lnTo>
                    <a:pt x="360" y="74"/>
                  </a:lnTo>
                  <a:lnTo>
                    <a:pt x="362" y="72"/>
                  </a:lnTo>
                  <a:lnTo>
                    <a:pt x="364" y="72"/>
                  </a:lnTo>
                  <a:lnTo>
                    <a:pt x="368" y="72"/>
                  </a:lnTo>
                  <a:lnTo>
                    <a:pt x="370" y="72"/>
                  </a:lnTo>
                  <a:lnTo>
                    <a:pt x="374" y="72"/>
                  </a:lnTo>
                  <a:lnTo>
                    <a:pt x="378" y="72"/>
                  </a:lnTo>
                  <a:lnTo>
                    <a:pt x="380" y="72"/>
                  </a:lnTo>
                  <a:lnTo>
                    <a:pt x="382" y="72"/>
                  </a:lnTo>
                  <a:lnTo>
                    <a:pt x="386" y="72"/>
                  </a:lnTo>
                  <a:lnTo>
                    <a:pt x="388" y="74"/>
                  </a:lnTo>
                  <a:lnTo>
                    <a:pt x="390" y="74"/>
                  </a:lnTo>
                  <a:lnTo>
                    <a:pt x="392" y="76"/>
                  </a:lnTo>
                  <a:lnTo>
                    <a:pt x="394" y="76"/>
                  </a:lnTo>
                  <a:lnTo>
                    <a:pt x="396" y="78"/>
                  </a:lnTo>
                  <a:lnTo>
                    <a:pt x="398" y="80"/>
                  </a:lnTo>
                  <a:lnTo>
                    <a:pt x="400" y="80"/>
                  </a:lnTo>
                  <a:lnTo>
                    <a:pt x="402" y="82"/>
                  </a:lnTo>
                  <a:lnTo>
                    <a:pt x="404" y="84"/>
                  </a:lnTo>
                  <a:lnTo>
                    <a:pt x="404" y="86"/>
                  </a:lnTo>
                  <a:lnTo>
                    <a:pt x="406" y="88"/>
                  </a:lnTo>
                  <a:lnTo>
                    <a:pt x="408" y="90"/>
                  </a:lnTo>
                  <a:lnTo>
                    <a:pt x="410" y="94"/>
                  </a:lnTo>
                  <a:lnTo>
                    <a:pt x="412" y="9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84" name="Freeform 40">
              <a:extLst>
                <a:ext uri="{FF2B5EF4-FFF2-40B4-BE49-F238E27FC236}">
                  <a16:creationId xmlns:a16="http://schemas.microsoft.com/office/drawing/2014/main" id="{15D64FF6-A5DE-2B35-5069-A1F95F46F284}"/>
                </a:ext>
              </a:extLst>
            </p:cNvPr>
            <p:cNvSpPr>
              <a:spLocks/>
            </p:cNvSpPr>
            <p:nvPr/>
          </p:nvSpPr>
          <p:spPr bwMode="auto">
            <a:xfrm>
              <a:off x="4998962" y="6917528"/>
              <a:ext cx="589851" cy="604734"/>
            </a:xfrm>
            <a:custGeom>
              <a:avLst/>
              <a:gdLst>
                <a:gd name="T0" fmla="*/ 408 w 412"/>
                <a:gd name="T1" fmla="*/ 108 h 426"/>
                <a:gd name="T2" fmla="*/ 388 w 412"/>
                <a:gd name="T3" fmla="*/ 120 h 426"/>
                <a:gd name="T4" fmla="*/ 374 w 412"/>
                <a:gd name="T5" fmla="*/ 150 h 426"/>
                <a:gd name="T6" fmla="*/ 360 w 412"/>
                <a:gd name="T7" fmla="*/ 168 h 426"/>
                <a:gd name="T8" fmla="*/ 352 w 412"/>
                <a:gd name="T9" fmla="*/ 184 h 426"/>
                <a:gd name="T10" fmla="*/ 346 w 412"/>
                <a:gd name="T11" fmla="*/ 150 h 426"/>
                <a:gd name="T12" fmla="*/ 330 w 412"/>
                <a:gd name="T13" fmla="*/ 134 h 426"/>
                <a:gd name="T14" fmla="*/ 302 w 412"/>
                <a:gd name="T15" fmla="*/ 122 h 426"/>
                <a:gd name="T16" fmla="*/ 290 w 412"/>
                <a:gd name="T17" fmla="*/ 122 h 426"/>
                <a:gd name="T18" fmla="*/ 282 w 412"/>
                <a:gd name="T19" fmla="*/ 146 h 426"/>
                <a:gd name="T20" fmla="*/ 294 w 412"/>
                <a:gd name="T21" fmla="*/ 152 h 426"/>
                <a:gd name="T22" fmla="*/ 296 w 412"/>
                <a:gd name="T23" fmla="*/ 180 h 426"/>
                <a:gd name="T24" fmla="*/ 276 w 412"/>
                <a:gd name="T25" fmla="*/ 198 h 426"/>
                <a:gd name="T26" fmla="*/ 276 w 412"/>
                <a:gd name="T27" fmla="*/ 216 h 426"/>
                <a:gd name="T28" fmla="*/ 262 w 412"/>
                <a:gd name="T29" fmla="*/ 232 h 426"/>
                <a:gd name="T30" fmla="*/ 244 w 412"/>
                <a:gd name="T31" fmla="*/ 242 h 426"/>
                <a:gd name="T32" fmla="*/ 224 w 412"/>
                <a:gd name="T33" fmla="*/ 260 h 426"/>
                <a:gd name="T34" fmla="*/ 210 w 412"/>
                <a:gd name="T35" fmla="*/ 276 h 426"/>
                <a:gd name="T36" fmla="*/ 190 w 412"/>
                <a:gd name="T37" fmla="*/ 296 h 426"/>
                <a:gd name="T38" fmla="*/ 172 w 412"/>
                <a:gd name="T39" fmla="*/ 310 h 426"/>
                <a:gd name="T40" fmla="*/ 180 w 412"/>
                <a:gd name="T41" fmla="*/ 352 h 426"/>
                <a:gd name="T42" fmla="*/ 172 w 412"/>
                <a:gd name="T43" fmla="*/ 360 h 426"/>
                <a:gd name="T44" fmla="*/ 178 w 412"/>
                <a:gd name="T45" fmla="*/ 382 h 426"/>
                <a:gd name="T46" fmla="*/ 164 w 412"/>
                <a:gd name="T47" fmla="*/ 410 h 426"/>
                <a:gd name="T48" fmla="*/ 144 w 412"/>
                <a:gd name="T49" fmla="*/ 426 h 426"/>
                <a:gd name="T50" fmla="*/ 132 w 412"/>
                <a:gd name="T51" fmla="*/ 420 h 426"/>
                <a:gd name="T52" fmla="*/ 124 w 412"/>
                <a:gd name="T53" fmla="*/ 388 h 426"/>
                <a:gd name="T54" fmla="*/ 96 w 412"/>
                <a:gd name="T55" fmla="*/ 318 h 426"/>
                <a:gd name="T56" fmla="*/ 74 w 412"/>
                <a:gd name="T57" fmla="*/ 278 h 426"/>
                <a:gd name="T58" fmla="*/ 70 w 412"/>
                <a:gd name="T59" fmla="*/ 224 h 426"/>
                <a:gd name="T60" fmla="*/ 62 w 412"/>
                <a:gd name="T61" fmla="*/ 186 h 426"/>
                <a:gd name="T62" fmla="*/ 58 w 412"/>
                <a:gd name="T63" fmla="*/ 190 h 426"/>
                <a:gd name="T64" fmla="*/ 52 w 412"/>
                <a:gd name="T65" fmla="*/ 206 h 426"/>
                <a:gd name="T66" fmla="*/ 30 w 412"/>
                <a:gd name="T67" fmla="*/ 208 h 426"/>
                <a:gd name="T68" fmla="*/ 12 w 412"/>
                <a:gd name="T69" fmla="*/ 188 h 426"/>
                <a:gd name="T70" fmla="*/ 20 w 412"/>
                <a:gd name="T71" fmla="*/ 176 h 426"/>
                <a:gd name="T72" fmla="*/ 12 w 412"/>
                <a:gd name="T73" fmla="*/ 176 h 426"/>
                <a:gd name="T74" fmla="*/ 2 w 412"/>
                <a:gd name="T75" fmla="*/ 162 h 426"/>
                <a:gd name="T76" fmla="*/ 24 w 412"/>
                <a:gd name="T77" fmla="*/ 156 h 426"/>
                <a:gd name="T78" fmla="*/ 40 w 412"/>
                <a:gd name="T79" fmla="*/ 152 h 426"/>
                <a:gd name="T80" fmla="*/ 34 w 412"/>
                <a:gd name="T81" fmla="*/ 132 h 426"/>
                <a:gd name="T82" fmla="*/ 12 w 412"/>
                <a:gd name="T83" fmla="*/ 110 h 426"/>
                <a:gd name="T84" fmla="*/ 22 w 412"/>
                <a:gd name="T85" fmla="*/ 88 h 426"/>
                <a:gd name="T86" fmla="*/ 44 w 412"/>
                <a:gd name="T87" fmla="*/ 94 h 426"/>
                <a:gd name="T88" fmla="*/ 54 w 412"/>
                <a:gd name="T89" fmla="*/ 90 h 426"/>
                <a:gd name="T90" fmla="*/ 60 w 412"/>
                <a:gd name="T91" fmla="*/ 70 h 426"/>
                <a:gd name="T92" fmla="*/ 76 w 412"/>
                <a:gd name="T93" fmla="*/ 48 h 426"/>
                <a:gd name="T94" fmla="*/ 88 w 412"/>
                <a:gd name="T95" fmla="*/ 34 h 426"/>
                <a:gd name="T96" fmla="*/ 100 w 412"/>
                <a:gd name="T97" fmla="*/ 2 h 426"/>
                <a:gd name="T98" fmla="*/ 122 w 412"/>
                <a:gd name="T99" fmla="*/ 2 h 426"/>
                <a:gd name="T100" fmla="*/ 134 w 412"/>
                <a:gd name="T101" fmla="*/ 14 h 426"/>
                <a:gd name="T102" fmla="*/ 134 w 412"/>
                <a:gd name="T103" fmla="*/ 36 h 426"/>
                <a:gd name="T104" fmla="*/ 158 w 412"/>
                <a:gd name="T105" fmla="*/ 42 h 426"/>
                <a:gd name="T106" fmla="*/ 170 w 412"/>
                <a:gd name="T107" fmla="*/ 76 h 426"/>
                <a:gd name="T108" fmla="*/ 186 w 412"/>
                <a:gd name="T109" fmla="*/ 94 h 426"/>
                <a:gd name="T110" fmla="*/ 224 w 412"/>
                <a:gd name="T111" fmla="*/ 106 h 426"/>
                <a:gd name="T112" fmla="*/ 250 w 412"/>
                <a:gd name="T113" fmla="*/ 116 h 426"/>
                <a:gd name="T114" fmla="*/ 276 w 412"/>
                <a:gd name="T115" fmla="*/ 116 h 426"/>
                <a:gd name="T116" fmla="*/ 290 w 412"/>
                <a:gd name="T117" fmla="*/ 102 h 426"/>
                <a:gd name="T118" fmla="*/ 324 w 412"/>
                <a:gd name="T119" fmla="*/ 94 h 426"/>
                <a:gd name="T120" fmla="*/ 354 w 412"/>
                <a:gd name="T121" fmla="*/ 78 h 426"/>
                <a:gd name="T122" fmla="*/ 382 w 412"/>
                <a:gd name="T123" fmla="*/ 72 h 426"/>
                <a:gd name="T124" fmla="*/ 404 w 412"/>
                <a:gd name="T125" fmla="*/ 8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2" h="426">
                  <a:moveTo>
                    <a:pt x="412" y="96"/>
                  </a:moveTo>
                  <a:lnTo>
                    <a:pt x="412" y="96"/>
                  </a:lnTo>
                  <a:lnTo>
                    <a:pt x="412" y="98"/>
                  </a:lnTo>
                  <a:lnTo>
                    <a:pt x="412" y="100"/>
                  </a:lnTo>
                  <a:lnTo>
                    <a:pt x="412" y="102"/>
                  </a:lnTo>
                  <a:lnTo>
                    <a:pt x="412" y="104"/>
                  </a:lnTo>
                  <a:lnTo>
                    <a:pt x="410" y="104"/>
                  </a:lnTo>
                  <a:lnTo>
                    <a:pt x="410" y="106"/>
                  </a:lnTo>
                  <a:lnTo>
                    <a:pt x="410" y="106"/>
                  </a:lnTo>
                  <a:lnTo>
                    <a:pt x="410" y="106"/>
                  </a:lnTo>
                  <a:lnTo>
                    <a:pt x="408" y="108"/>
                  </a:lnTo>
                  <a:lnTo>
                    <a:pt x="406" y="108"/>
                  </a:lnTo>
                  <a:lnTo>
                    <a:pt x="404" y="110"/>
                  </a:lnTo>
                  <a:lnTo>
                    <a:pt x="402" y="110"/>
                  </a:lnTo>
                  <a:lnTo>
                    <a:pt x="398" y="112"/>
                  </a:lnTo>
                  <a:lnTo>
                    <a:pt x="396" y="112"/>
                  </a:lnTo>
                  <a:lnTo>
                    <a:pt x="394" y="114"/>
                  </a:lnTo>
                  <a:lnTo>
                    <a:pt x="392" y="114"/>
                  </a:lnTo>
                  <a:lnTo>
                    <a:pt x="392" y="114"/>
                  </a:lnTo>
                  <a:lnTo>
                    <a:pt x="390" y="116"/>
                  </a:lnTo>
                  <a:lnTo>
                    <a:pt x="388" y="118"/>
                  </a:lnTo>
                  <a:lnTo>
                    <a:pt x="388" y="120"/>
                  </a:lnTo>
                  <a:lnTo>
                    <a:pt x="386" y="122"/>
                  </a:lnTo>
                  <a:lnTo>
                    <a:pt x="382" y="126"/>
                  </a:lnTo>
                  <a:lnTo>
                    <a:pt x="382" y="128"/>
                  </a:lnTo>
                  <a:lnTo>
                    <a:pt x="380" y="130"/>
                  </a:lnTo>
                  <a:lnTo>
                    <a:pt x="380" y="132"/>
                  </a:lnTo>
                  <a:lnTo>
                    <a:pt x="378" y="134"/>
                  </a:lnTo>
                  <a:lnTo>
                    <a:pt x="378" y="140"/>
                  </a:lnTo>
                  <a:lnTo>
                    <a:pt x="376" y="142"/>
                  </a:lnTo>
                  <a:lnTo>
                    <a:pt x="376" y="146"/>
                  </a:lnTo>
                  <a:lnTo>
                    <a:pt x="376" y="148"/>
                  </a:lnTo>
                  <a:lnTo>
                    <a:pt x="374" y="150"/>
                  </a:lnTo>
                  <a:lnTo>
                    <a:pt x="372" y="150"/>
                  </a:lnTo>
                  <a:lnTo>
                    <a:pt x="372" y="152"/>
                  </a:lnTo>
                  <a:lnTo>
                    <a:pt x="368" y="156"/>
                  </a:lnTo>
                  <a:lnTo>
                    <a:pt x="366" y="158"/>
                  </a:lnTo>
                  <a:lnTo>
                    <a:pt x="364" y="160"/>
                  </a:lnTo>
                  <a:lnTo>
                    <a:pt x="362" y="162"/>
                  </a:lnTo>
                  <a:lnTo>
                    <a:pt x="362" y="162"/>
                  </a:lnTo>
                  <a:lnTo>
                    <a:pt x="362" y="164"/>
                  </a:lnTo>
                  <a:lnTo>
                    <a:pt x="362" y="164"/>
                  </a:lnTo>
                  <a:lnTo>
                    <a:pt x="360" y="166"/>
                  </a:lnTo>
                  <a:lnTo>
                    <a:pt x="360" y="168"/>
                  </a:lnTo>
                  <a:lnTo>
                    <a:pt x="360" y="170"/>
                  </a:lnTo>
                  <a:lnTo>
                    <a:pt x="360" y="176"/>
                  </a:lnTo>
                  <a:lnTo>
                    <a:pt x="360" y="180"/>
                  </a:lnTo>
                  <a:lnTo>
                    <a:pt x="360" y="184"/>
                  </a:lnTo>
                  <a:lnTo>
                    <a:pt x="362" y="188"/>
                  </a:lnTo>
                  <a:lnTo>
                    <a:pt x="362" y="192"/>
                  </a:lnTo>
                  <a:lnTo>
                    <a:pt x="360" y="192"/>
                  </a:lnTo>
                  <a:lnTo>
                    <a:pt x="358" y="190"/>
                  </a:lnTo>
                  <a:lnTo>
                    <a:pt x="354" y="186"/>
                  </a:lnTo>
                  <a:lnTo>
                    <a:pt x="354" y="186"/>
                  </a:lnTo>
                  <a:lnTo>
                    <a:pt x="352" y="184"/>
                  </a:lnTo>
                  <a:lnTo>
                    <a:pt x="352" y="184"/>
                  </a:lnTo>
                  <a:lnTo>
                    <a:pt x="352" y="182"/>
                  </a:lnTo>
                  <a:lnTo>
                    <a:pt x="350" y="180"/>
                  </a:lnTo>
                  <a:lnTo>
                    <a:pt x="350" y="176"/>
                  </a:lnTo>
                  <a:lnTo>
                    <a:pt x="348" y="172"/>
                  </a:lnTo>
                  <a:lnTo>
                    <a:pt x="348" y="166"/>
                  </a:lnTo>
                  <a:lnTo>
                    <a:pt x="346" y="160"/>
                  </a:lnTo>
                  <a:lnTo>
                    <a:pt x="346" y="158"/>
                  </a:lnTo>
                  <a:lnTo>
                    <a:pt x="346" y="156"/>
                  </a:lnTo>
                  <a:lnTo>
                    <a:pt x="346" y="152"/>
                  </a:lnTo>
                  <a:lnTo>
                    <a:pt x="346" y="150"/>
                  </a:lnTo>
                  <a:lnTo>
                    <a:pt x="346" y="146"/>
                  </a:lnTo>
                  <a:lnTo>
                    <a:pt x="344" y="144"/>
                  </a:lnTo>
                  <a:lnTo>
                    <a:pt x="344" y="144"/>
                  </a:lnTo>
                  <a:lnTo>
                    <a:pt x="344" y="144"/>
                  </a:lnTo>
                  <a:lnTo>
                    <a:pt x="344" y="142"/>
                  </a:lnTo>
                  <a:lnTo>
                    <a:pt x="342" y="142"/>
                  </a:lnTo>
                  <a:lnTo>
                    <a:pt x="340" y="140"/>
                  </a:lnTo>
                  <a:lnTo>
                    <a:pt x="338" y="138"/>
                  </a:lnTo>
                  <a:lnTo>
                    <a:pt x="336" y="138"/>
                  </a:lnTo>
                  <a:lnTo>
                    <a:pt x="334" y="136"/>
                  </a:lnTo>
                  <a:lnTo>
                    <a:pt x="330" y="134"/>
                  </a:lnTo>
                  <a:lnTo>
                    <a:pt x="326" y="134"/>
                  </a:lnTo>
                  <a:lnTo>
                    <a:pt x="324" y="132"/>
                  </a:lnTo>
                  <a:lnTo>
                    <a:pt x="322" y="132"/>
                  </a:lnTo>
                  <a:lnTo>
                    <a:pt x="318" y="132"/>
                  </a:lnTo>
                  <a:lnTo>
                    <a:pt x="314" y="132"/>
                  </a:lnTo>
                  <a:lnTo>
                    <a:pt x="312" y="130"/>
                  </a:lnTo>
                  <a:lnTo>
                    <a:pt x="312" y="130"/>
                  </a:lnTo>
                  <a:lnTo>
                    <a:pt x="310" y="130"/>
                  </a:lnTo>
                  <a:lnTo>
                    <a:pt x="310" y="130"/>
                  </a:lnTo>
                  <a:lnTo>
                    <a:pt x="308" y="128"/>
                  </a:lnTo>
                  <a:lnTo>
                    <a:pt x="302" y="122"/>
                  </a:lnTo>
                  <a:lnTo>
                    <a:pt x="300" y="120"/>
                  </a:lnTo>
                  <a:lnTo>
                    <a:pt x="298" y="120"/>
                  </a:lnTo>
                  <a:lnTo>
                    <a:pt x="298" y="118"/>
                  </a:lnTo>
                  <a:lnTo>
                    <a:pt x="296" y="118"/>
                  </a:lnTo>
                  <a:lnTo>
                    <a:pt x="296" y="118"/>
                  </a:lnTo>
                  <a:lnTo>
                    <a:pt x="294" y="118"/>
                  </a:lnTo>
                  <a:lnTo>
                    <a:pt x="294" y="118"/>
                  </a:lnTo>
                  <a:lnTo>
                    <a:pt x="292" y="118"/>
                  </a:lnTo>
                  <a:lnTo>
                    <a:pt x="292" y="118"/>
                  </a:lnTo>
                  <a:lnTo>
                    <a:pt x="290" y="120"/>
                  </a:lnTo>
                  <a:lnTo>
                    <a:pt x="290" y="122"/>
                  </a:lnTo>
                  <a:lnTo>
                    <a:pt x="288" y="122"/>
                  </a:lnTo>
                  <a:lnTo>
                    <a:pt x="286" y="124"/>
                  </a:lnTo>
                  <a:lnTo>
                    <a:pt x="286" y="128"/>
                  </a:lnTo>
                  <a:lnTo>
                    <a:pt x="284" y="130"/>
                  </a:lnTo>
                  <a:lnTo>
                    <a:pt x="284" y="132"/>
                  </a:lnTo>
                  <a:lnTo>
                    <a:pt x="284" y="134"/>
                  </a:lnTo>
                  <a:lnTo>
                    <a:pt x="282" y="136"/>
                  </a:lnTo>
                  <a:lnTo>
                    <a:pt x="282" y="140"/>
                  </a:lnTo>
                  <a:lnTo>
                    <a:pt x="282" y="142"/>
                  </a:lnTo>
                  <a:lnTo>
                    <a:pt x="282" y="144"/>
                  </a:lnTo>
                  <a:lnTo>
                    <a:pt x="282" y="146"/>
                  </a:lnTo>
                  <a:lnTo>
                    <a:pt x="282" y="148"/>
                  </a:lnTo>
                  <a:lnTo>
                    <a:pt x="284" y="150"/>
                  </a:lnTo>
                  <a:lnTo>
                    <a:pt x="284" y="150"/>
                  </a:lnTo>
                  <a:lnTo>
                    <a:pt x="284" y="150"/>
                  </a:lnTo>
                  <a:lnTo>
                    <a:pt x="286" y="150"/>
                  </a:lnTo>
                  <a:lnTo>
                    <a:pt x="286" y="150"/>
                  </a:lnTo>
                  <a:lnTo>
                    <a:pt x="288" y="150"/>
                  </a:lnTo>
                  <a:lnTo>
                    <a:pt x="290" y="150"/>
                  </a:lnTo>
                  <a:lnTo>
                    <a:pt x="292" y="150"/>
                  </a:lnTo>
                  <a:lnTo>
                    <a:pt x="292" y="152"/>
                  </a:lnTo>
                  <a:lnTo>
                    <a:pt x="294" y="152"/>
                  </a:lnTo>
                  <a:lnTo>
                    <a:pt x="294" y="152"/>
                  </a:lnTo>
                  <a:lnTo>
                    <a:pt x="294" y="152"/>
                  </a:lnTo>
                  <a:lnTo>
                    <a:pt x="294" y="154"/>
                  </a:lnTo>
                  <a:lnTo>
                    <a:pt x="296" y="156"/>
                  </a:lnTo>
                  <a:lnTo>
                    <a:pt x="296" y="158"/>
                  </a:lnTo>
                  <a:lnTo>
                    <a:pt x="296" y="162"/>
                  </a:lnTo>
                  <a:lnTo>
                    <a:pt x="296" y="164"/>
                  </a:lnTo>
                  <a:lnTo>
                    <a:pt x="296" y="168"/>
                  </a:lnTo>
                  <a:lnTo>
                    <a:pt x="296" y="170"/>
                  </a:lnTo>
                  <a:lnTo>
                    <a:pt x="296" y="174"/>
                  </a:lnTo>
                  <a:lnTo>
                    <a:pt x="296" y="180"/>
                  </a:lnTo>
                  <a:lnTo>
                    <a:pt x="296" y="186"/>
                  </a:lnTo>
                  <a:lnTo>
                    <a:pt x="294" y="190"/>
                  </a:lnTo>
                  <a:lnTo>
                    <a:pt x="290" y="192"/>
                  </a:lnTo>
                  <a:lnTo>
                    <a:pt x="288" y="192"/>
                  </a:lnTo>
                  <a:lnTo>
                    <a:pt x="286" y="192"/>
                  </a:lnTo>
                  <a:lnTo>
                    <a:pt x="284" y="192"/>
                  </a:lnTo>
                  <a:lnTo>
                    <a:pt x="282" y="194"/>
                  </a:lnTo>
                  <a:lnTo>
                    <a:pt x="280" y="194"/>
                  </a:lnTo>
                  <a:lnTo>
                    <a:pt x="278" y="196"/>
                  </a:lnTo>
                  <a:lnTo>
                    <a:pt x="276" y="196"/>
                  </a:lnTo>
                  <a:lnTo>
                    <a:pt x="276" y="198"/>
                  </a:lnTo>
                  <a:lnTo>
                    <a:pt x="274" y="198"/>
                  </a:lnTo>
                  <a:lnTo>
                    <a:pt x="274" y="200"/>
                  </a:lnTo>
                  <a:lnTo>
                    <a:pt x="274" y="200"/>
                  </a:lnTo>
                  <a:lnTo>
                    <a:pt x="274" y="202"/>
                  </a:lnTo>
                  <a:lnTo>
                    <a:pt x="274" y="202"/>
                  </a:lnTo>
                  <a:lnTo>
                    <a:pt x="274" y="206"/>
                  </a:lnTo>
                  <a:lnTo>
                    <a:pt x="274" y="208"/>
                  </a:lnTo>
                  <a:lnTo>
                    <a:pt x="276" y="210"/>
                  </a:lnTo>
                  <a:lnTo>
                    <a:pt x="276" y="214"/>
                  </a:lnTo>
                  <a:lnTo>
                    <a:pt x="276" y="214"/>
                  </a:lnTo>
                  <a:lnTo>
                    <a:pt x="276" y="216"/>
                  </a:lnTo>
                  <a:lnTo>
                    <a:pt x="276" y="216"/>
                  </a:lnTo>
                  <a:lnTo>
                    <a:pt x="274" y="218"/>
                  </a:lnTo>
                  <a:lnTo>
                    <a:pt x="274" y="218"/>
                  </a:lnTo>
                  <a:lnTo>
                    <a:pt x="274" y="218"/>
                  </a:lnTo>
                  <a:lnTo>
                    <a:pt x="272" y="220"/>
                  </a:lnTo>
                  <a:lnTo>
                    <a:pt x="270" y="220"/>
                  </a:lnTo>
                  <a:lnTo>
                    <a:pt x="270" y="220"/>
                  </a:lnTo>
                  <a:lnTo>
                    <a:pt x="268" y="222"/>
                  </a:lnTo>
                  <a:lnTo>
                    <a:pt x="266" y="224"/>
                  </a:lnTo>
                  <a:lnTo>
                    <a:pt x="264" y="230"/>
                  </a:lnTo>
                  <a:lnTo>
                    <a:pt x="262" y="232"/>
                  </a:lnTo>
                  <a:lnTo>
                    <a:pt x="262" y="234"/>
                  </a:lnTo>
                  <a:lnTo>
                    <a:pt x="260" y="236"/>
                  </a:lnTo>
                  <a:lnTo>
                    <a:pt x="260" y="236"/>
                  </a:lnTo>
                  <a:lnTo>
                    <a:pt x="258" y="238"/>
                  </a:lnTo>
                  <a:lnTo>
                    <a:pt x="258" y="238"/>
                  </a:lnTo>
                  <a:lnTo>
                    <a:pt x="256" y="238"/>
                  </a:lnTo>
                  <a:lnTo>
                    <a:pt x="254" y="240"/>
                  </a:lnTo>
                  <a:lnTo>
                    <a:pt x="252" y="240"/>
                  </a:lnTo>
                  <a:lnTo>
                    <a:pt x="250" y="242"/>
                  </a:lnTo>
                  <a:lnTo>
                    <a:pt x="248" y="242"/>
                  </a:lnTo>
                  <a:lnTo>
                    <a:pt x="244" y="242"/>
                  </a:lnTo>
                  <a:lnTo>
                    <a:pt x="242" y="244"/>
                  </a:lnTo>
                  <a:lnTo>
                    <a:pt x="240" y="244"/>
                  </a:lnTo>
                  <a:lnTo>
                    <a:pt x="240" y="246"/>
                  </a:lnTo>
                  <a:lnTo>
                    <a:pt x="238" y="248"/>
                  </a:lnTo>
                  <a:lnTo>
                    <a:pt x="236" y="252"/>
                  </a:lnTo>
                  <a:lnTo>
                    <a:pt x="234" y="254"/>
                  </a:lnTo>
                  <a:lnTo>
                    <a:pt x="232" y="256"/>
                  </a:lnTo>
                  <a:lnTo>
                    <a:pt x="230" y="258"/>
                  </a:lnTo>
                  <a:lnTo>
                    <a:pt x="230" y="258"/>
                  </a:lnTo>
                  <a:lnTo>
                    <a:pt x="228" y="258"/>
                  </a:lnTo>
                  <a:lnTo>
                    <a:pt x="224" y="260"/>
                  </a:lnTo>
                  <a:lnTo>
                    <a:pt x="220" y="262"/>
                  </a:lnTo>
                  <a:lnTo>
                    <a:pt x="218" y="262"/>
                  </a:lnTo>
                  <a:lnTo>
                    <a:pt x="218" y="262"/>
                  </a:lnTo>
                  <a:lnTo>
                    <a:pt x="216" y="264"/>
                  </a:lnTo>
                  <a:lnTo>
                    <a:pt x="216" y="264"/>
                  </a:lnTo>
                  <a:lnTo>
                    <a:pt x="214" y="264"/>
                  </a:lnTo>
                  <a:lnTo>
                    <a:pt x="214" y="266"/>
                  </a:lnTo>
                  <a:lnTo>
                    <a:pt x="214" y="268"/>
                  </a:lnTo>
                  <a:lnTo>
                    <a:pt x="212" y="270"/>
                  </a:lnTo>
                  <a:lnTo>
                    <a:pt x="212" y="272"/>
                  </a:lnTo>
                  <a:lnTo>
                    <a:pt x="210" y="276"/>
                  </a:lnTo>
                  <a:lnTo>
                    <a:pt x="210" y="278"/>
                  </a:lnTo>
                  <a:lnTo>
                    <a:pt x="210" y="280"/>
                  </a:lnTo>
                  <a:lnTo>
                    <a:pt x="208" y="282"/>
                  </a:lnTo>
                  <a:lnTo>
                    <a:pt x="208" y="282"/>
                  </a:lnTo>
                  <a:lnTo>
                    <a:pt x="206" y="284"/>
                  </a:lnTo>
                  <a:lnTo>
                    <a:pt x="206" y="286"/>
                  </a:lnTo>
                  <a:lnTo>
                    <a:pt x="202" y="286"/>
                  </a:lnTo>
                  <a:lnTo>
                    <a:pt x="200" y="288"/>
                  </a:lnTo>
                  <a:lnTo>
                    <a:pt x="196" y="292"/>
                  </a:lnTo>
                  <a:lnTo>
                    <a:pt x="192" y="294"/>
                  </a:lnTo>
                  <a:lnTo>
                    <a:pt x="190" y="296"/>
                  </a:lnTo>
                  <a:lnTo>
                    <a:pt x="188" y="296"/>
                  </a:lnTo>
                  <a:lnTo>
                    <a:pt x="182" y="300"/>
                  </a:lnTo>
                  <a:lnTo>
                    <a:pt x="180" y="300"/>
                  </a:lnTo>
                  <a:lnTo>
                    <a:pt x="176" y="302"/>
                  </a:lnTo>
                  <a:lnTo>
                    <a:pt x="176" y="304"/>
                  </a:lnTo>
                  <a:lnTo>
                    <a:pt x="174" y="304"/>
                  </a:lnTo>
                  <a:lnTo>
                    <a:pt x="174" y="306"/>
                  </a:lnTo>
                  <a:lnTo>
                    <a:pt x="172" y="306"/>
                  </a:lnTo>
                  <a:lnTo>
                    <a:pt x="172" y="308"/>
                  </a:lnTo>
                  <a:lnTo>
                    <a:pt x="172" y="308"/>
                  </a:lnTo>
                  <a:lnTo>
                    <a:pt x="172" y="310"/>
                  </a:lnTo>
                  <a:lnTo>
                    <a:pt x="172" y="312"/>
                  </a:lnTo>
                  <a:lnTo>
                    <a:pt x="172" y="314"/>
                  </a:lnTo>
                  <a:lnTo>
                    <a:pt x="172" y="318"/>
                  </a:lnTo>
                  <a:lnTo>
                    <a:pt x="172" y="322"/>
                  </a:lnTo>
                  <a:lnTo>
                    <a:pt x="174" y="324"/>
                  </a:lnTo>
                  <a:lnTo>
                    <a:pt x="176" y="332"/>
                  </a:lnTo>
                  <a:lnTo>
                    <a:pt x="178" y="340"/>
                  </a:lnTo>
                  <a:lnTo>
                    <a:pt x="178" y="344"/>
                  </a:lnTo>
                  <a:lnTo>
                    <a:pt x="180" y="346"/>
                  </a:lnTo>
                  <a:lnTo>
                    <a:pt x="180" y="350"/>
                  </a:lnTo>
                  <a:lnTo>
                    <a:pt x="180" y="352"/>
                  </a:lnTo>
                  <a:lnTo>
                    <a:pt x="180" y="352"/>
                  </a:lnTo>
                  <a:lnTo>
                    <a:pt x="180" y="354"/>
                  </a:lnTo>
                  <a:lnTo>
                    <a:pt x="178" y="356"/>
                  </a:lnTo>
                  <a:lnTo>
                    <a:pt x="178" y="356"/>
                  </a:lnTo>
                  <a:lnTo>
                    <a:pt x="178" y="358"/>
                  </a:lnTo>
                  <a:lnTo>
                    <a:pt x="178" y="358"/>
                  </a:lnTo>
                  <a:lnTo>
                    <a:pt x="176" y="358"/>
                  </a:lnTo>
                  <a:lnTo>
                    <a:pt x="174" y="360"/>
                  </a:lnTo>
                  <a:lnTo>
                    <a:pt x="172" y="360"/>
                  </a:lnTo>
                  <a:lnTo>
                    <a:pt x="172" y="360"/>
                  </a:lnTo>
                  <a:lnTo>
                    <a:pt x="172" y="360"/>
                  </a:lnTo>
                  <a:lnTo>
                    <a:pt x="172" y="362"/>
                  </a:lnTo>
                  <a:lnTo>
                    <a:pt x="172" y="362"/>
                  </a:lnTo>
                  <a:lnTo>
                    <a:pt x="172" y="364"/>
                  </a:lnTo>
                  <a:lnTo>
                    <a:pt x="172" y="366"/>
                  </a:lnTo>
                  <a:lnTo>
                    <a:pt x="172" y="368"/>
                  </a:lnTo>
                  <a:lnTo>
                    <a:pt x="172" y="368"/>
                  </a:lnTo>
                  <a:lnTo>
                    <a:pt x="174" y="372"/>
                  </a:lnTo>
                  <a:lnTo>
                    <a:pt x="176" y="376"/>
                  </a:lnTo>
                  <a:lnTo>
                    <a:pt x="176" y="378"/>
                  </a:lnTo>
                  <a:lnTo>
                    <a:pt x="178" y="380"/>
                  </a:lnTo>
                  <a:lnTo>
                    <a:pt x="178" y="382"/>
                  </a:lnTo>
                  <a:lnTo>
                    <a:pt x="178" y="382"/>
                  </a:lnTo>
                  <a:lnTo>
                    <a:pt x="178" y="384"/>
                  </a:lnTo>
                  <a:lnTo>
                    <a:pt x="178" y="386"/>
                  </a:lnTo>
                  <a:lnTo>
                    <a:pt x="178" y="386"/>
                  </a:lnTo>
                  <a:lnTo>
                    <a:pt x="176" y="388"/>
                  </a:lnTo>
                  <a:lnTo>
                    <a:pt x="176" y="390"/>
                  </a:lnTo>
                  <a:lnTo>
                    <a:pt x="174" y="394"/>
                  </a:lnTo>
                  <a:lnTo>
                    <a:pt x="170" y="398"/>
                  </a:lnTo>
                  <a:lnTo>
                    <a:pt x="168" y="402"/>
                  </a:lnTo>
                  <a:lnTo>
                    <a:pt x="166" y="406"/>
                  </a:lnTo>
                  <a:lnTo>
                    <a:pt x="164" y="410"/>
                  </a:lnTo>
                  <a:lnTo>
                    <a:pt x="162" y="412"/>
                  </a:lnTo>
                  <a:lnTo>
                    <a:pt x="160" y="414"/>
                  </a:lnTo>
                  <a:lnTo>
                    <a:pt x="160" y="416"/>
                  </a:lnTo>
                  <a:lnTo>
                    <a:pt x="158" y="418"/>
                  </a:lnTo>
                  <a:lnTo>
                    <a:pt x="156" y="420"/>
                  </a:lnTo>
                  <a:lnTo>
                    <a:pt x="154" y="420"/>
                  </a:lnTo>
                  <a:lnTo>
                    <a:pt x="152" y="422"/>
                  </a:lnTo>
                  <a:lnTo>
                    <a:pt x="150" y="424"/>
                  </a:lnTo>
                  <a:lnTo>
                    <a:pt x="148" y="426"/>
                  </a:lnTo>
                  <a:lnTo>
                    <a:pt x="146" y="426"/>
                  </a:lnTo>
                  <a:lnTo>
                    <a:pt x="144" y="426"/>
                  </a:lnTo>
                  <a:lnTo>
                    <a:pt x="142" y="426"/>
                  </a:lnTo>
                  <a:lnTo>
                    <a:pt x="142" y="426"/>
                  </a:lnTo>
                  <a:lnTo>
                    <a:pt x="140" y="426"/>
                  </a:lnTo>
                  <a:lnTo>
                    <a:pt x="140" y="426"/>
                  </a:lnTo>
                  <a:lnTo>
                    <a:pt x="138" y="426"/>
                  </a:lnTo>
                  <a:lnTo>
                    <a:pt x="136" y="424"/>
                  </a:lnTo>
                  <a:lnTo>
                    <a:pt x="136" y="424"/>
                  </a:lnTo>
                  <a:lnTo>
                    <a:pt x="134" y="422"/>
                  </a:lnTo>
                  <a:lnTo>
                    <a:pt x="134" y="422"/>
                  </a:lnTo>
                  <a:lnTo>
                    <a:pt x="132" y="420"/>
                  </a:lnTo>
                  <a:lnTo>
                    <a:pt x="132" y="420"/>
                  </a:lnTo>
                  <a:lnTo>
                    <a:pt x="132" y="418"/>
                  </a:lnTo>
                  <a:lnTo>
                    <a:pt x="132" y="416"/>
                  </a:lnTo>
                  <a:lnTo>
                    <a:pt x="132" y="414"/>
                  </a:lnTo>
                  <a:lnTo>
                    <a:pt x="130" y="412"/>
                  </a:lnTo>
                  <a:lnTo>
                    <a:pt x="130" y="406"/>
                  </a:lnTo>
                  <a:lnTo>
                    <a:pt x="130" y="404"/>
                  </a:lnTo>
                  <a:lnTo>
                    <a:pt x="130" y="402"/>
                  </a:lnTo>
                  <a:lnTo>
                    <a:pt x="130" y="400"/>
                  </a:lnTo>
                  <a:lnTo>
                    <a:pt x="128" y="398"/>
                  </a:lnTo>
                  <a:lnTo>
                    <a:pt x="126" y="392"/>
                  </a:lnTo>
                  <a:lnTo>
                    <a:pt x="124" y="388"/>
                  </a:lnTo>
                  <a:lnTo>
                    <a:pt x="122" y="382"/>
                  </a:lnTo>
                  <a:lnTo>
                    <a:pt x="116" y="370"/>
                  </a:lnTo>
                  <a:lnTo>
                    <a:pt x="114" y="366"/>
                  </a:lnTo>
                  <a:lnTo>
                    <a:pt x="112" y="362"/>
                  </a:lnTo>
                  <a:lnTo>
                    <a:pt x="110" y="358"/>
                  </a:lnTo>
                  <a:lnTo>
                    <a:pt x="108" y="352"/>
                  </a:lnTo>
                  <a:lnTo>
                    <a:pt x="104" y="340"/>
                  </a:lnTo>
                  <a:lnTo>
                    <a:pt x="102" y="334"/>
                  </a:lnTo>
                  <a:lnTo>
                    <a:pt x="100" y="328"/>
                  </a:lnTo>
                  <a:lnTo>
                    <a:pt x="98" y="322"/>
                  </a:lnTo>
                  <a:lnTo>
                    <a:pt x="96" y="318"/>
                  </a:lnTo>
                  <a:lnTo>
                    <a:pt x="94" y="314"/>
                  </a:lnTo>
                  <a:lnTo>
                    <a:pt x="92" y="312"/>
                  </a:lnTo>
                  <a:lnTo>
                    <a:pt x="88" y="304"/>
                  </a:lnTo>
                  <a:lnTo>
                    <a:pt x="84" y="300"/>
                  </a:lnTo>
                  <a:lnTo>
                    <a:pt x="82" y="298"/>
                  </a:lnTo>
                  <a:lnTo>
                    <a:pt x="80" y="294"/>
                  </a:lnTo>
                  <a:lnTo>
                    <a:pt x="80" y="292"/>
                  </a:lnTo>
                  <a:lnTo>
                    <a:pt x="78" y="292"/>
                  </a:lnTo>
                  <a:lnTo>
                    <a:pt x="78" y="288"/>
                  </a:lnTo>
                  <a:lnTo>
                    <a:pt x="76" y="284"/>
                  </a:lnTo>
                  <a:lnTo>
                    <a:pt x="74" y="278"/>
                  </a:lnTo>
                  <a:lnTo>
                    <a:pt x="74" y="274"/>
                  </a:lnTo>
                  <a:lnTo>
                    <a:pt x="72" y="268"/>
                  </a:lnTo>
                  <a:lnTo>
                    <a:pt x="72" y="264"/>
                  </a:lnTo>
                  <a:lnTo>
                    <a:pt x="72" y="260"/>
                  </a:lnTo>
                  <a:lnTo>
                    <a:pt x="70" y="256"/>
                  </a:lnTo>
                  <a:lnTo>
                    <a:pt x="70" y="252"/>
                  </a:lnTo>
                  <a:lnTo>
                    <a:pt x="70" y="250"/>
                  </a:lnTo>
                  <a:lnTo>
                    <a:pt x="70" y="240"/>
                  </a:lnTo>
                  <a:lnTo>
                    <a:pt x="72" y="232"/>
                  </a:lnTo>
                  <a:lnTo>
                    <a:pt x="72" y="228"/>
                  </a:lnTo>
                  <a:lnTo>
                    <a:pt x="70" y="224"/>
                  </a:lnTo>
                  <a:lnTo>
                    <a:pt x="70" y="218"/>
                  </a:lnTo>
                  <a:lnTo>
                    <a:pt x="70" y="212"/>
                  </a:lnTo>
                  <a:lnTo>
                    <a:pt x="70" y="208"/>
                  </a:lnTo>
                  <a:lnTo>
                    <a:pt x="68" y="206"/>
                  </a:lnTo>
                  <a:lnTo>
                    <a:pt x="68" y="202"/>
                  </a:lnTo>
                  <a:lnTo>
                    <a:pt x="68" y="200"/>
                  </a:lnTo>
                  <a:lnTo>
                    <a:pt x="66" y="196"/>
                  </a:lnTo>
                  <a:lnTo>
                    <a:pt x="66" y="192"/>
                  </a:lnTo>
                  <a:lnTo>
                    <a:pt x="64" y="190"/>
                  </a:lnTo>
                  <a:lnTo>
                    <a:pt x="64" y="188"/>
                  </a:lnTo>
                  <a:lnTo>
                    <a:pt x="62" y="186"/>
                  </a:lnTo>
                  <a:lnTo>
                    <a:pt x="62" y="186"/>
                  </a:lnTo>
                  <a:lnTo>
                    <a:pt x="62" y="186"/>
                  </a:lnTo>
                  <a:lnTo>
                    <a:pt x="62" y="184"/>
                  </a:lnTo>
                  <a:lnTo>
                    <a:pt x="60" y="184"/>
                  </a:lnTo>
                  <a:lnTo>
                    <a:pt x="60" y="184"/>
                  </a:lnTo>
                  <a:lnTo>
                    <a:pt x="60" y="184"/>
                  </a:lnTo>
                  <a:lnTo>
                    <a:pt x="58" y="186"/>
                  </a:lnTo>
                  <a:lnTo>
                    <a:pt x="58" y="186"/>
                  </a:lnTo>
                  <a:lnTo>
                    <a:pt x="58" y="186"/>
                  </a:lnTo>
                  <a:lnTo>
                    <a:pt x="58" y="188"/>
                  </a:lnTo>
                  <a:lnTo>
                    <a:pt x="58" y="190"/>
                  </a:lnTo>
                  <a:lnTo>
                    <a:pt x="60" y="192"/>
                  </a:lnTo>
                  <a:lnTo>
                    <a:pt x="60" y="194"/>
                  </a:lnTo>
                  <a:lnTo>
                    <a:pt x="60" y="196"/>
                  </a:lnTo>
                  <a:lnTo>
                    <a:pt x="60" y="198"/>
                  </a:lnTo>
                  <a:lnTo>
                    <a:pt x="60" y="198"/>
                  </a:lnTo>
                  <a:lnTo>
                    <a:pt x="60" y="200"/>
                  </a:lnTo>
                  <a:lnTo>
                    <a:pt x="58" y="202"/>
                  </a:lnTo>
                  <a:lnTo>
                    <a:pt x="56" y="202"/>
                  </a:lnTo>
                  <a:lnTo>
                    <a:pt x="56" y="204"/>
                  </a:lnTo>
                  <a:lnTo>
                    <a:pt x="54" y="206"/>
                  </a:lnTo>
                  <a:lnTo>
                    <a:pt x="52" y="206"/>
                  </a:lnTo>
                  <a:lnTo>
                    <a:pt x="52" y="208"/>
                  </a:lnTo>
                  <a:lnTo>
                    <a:pt x="50" y="208"/>
                  </a:lnTo>
                  <a:lnTo>
                    <a:pt x="48" y="208"/>
                  </a:lnTo>
                  <a:lnTo>
                    <a:pt x="48" y="210"/>
                  </a:lnTo>
                  <a:lnTo>
                    <a:pt x="44" y="210"/>
                  </a:lnTo>
                  <a:lnTo>
                    <a:pt x="42" y="210"/>
                  </a:lnTo>
                  <a:lnTo>
                    <a:pt x="38" y="210"/>
                  </a:lnTo>
                  <a:lnTo>
                    <a:pt x="36" y="210"/>
                  </a:lnTo>
                  <a:lnTo>
                    <a:pt x="34" y="208"/>
                  </a:lnTo>
                  <a:lnTo>
                    <a:pt x="30" y="208"/>
                  </a:lnTo>
                  <a:lnTo>
                    <a:pt x="30" y="208"/>
                  </a:lnTo>
                  <a:lnTo>
                    <a:pt x="28" y="208"/>
                  </a:lnTo>
                  <a:lnTo>
                    <a:pt x="28" y="206"/>
                  </a:lnTo>
                  <a:lnTo>
                    <a:pt x="26" y="206"/>
                  </a:lnTo>
                  <a:lnTo>
                    <a:pt x="24" y="204"/>
                  </a:lnTo>
                  <a:lnTo>
                    <a:pt x="20" y="200"/>
                  </a:lnTo>
                  <a:lnTo>
                    <a:pt x="18" y="198"/>
                  </a:lnTo>
                  <a:lnTo>
                    <a:pt x="16" y="194"/>
                  </a:lnTo>
                  <a:lnTo>
                    <a:pt x="14" y="194"/>
                  </a:lnTo>
                  <a:lnTo>
                    <a:pt x="14" y="192"/>
                  </a:lnTo>
                  <a:lnTo>
                    <a:pt x="12" y="190"/>
                  </a:lnTo>
                  <a:lnTo>
                    <a:pt x="12" y="188"/>
                  </a:lnTo>
                  <a:lnTo>
                    <a:pt x="12" y="188"/>
                  </a:lnTo>
                  <a:lnTo>
                    <a:pt x="12" y="186"/>
                  </a:lnTo>
                  <a:lnTo>
                    <a:pt x="12" y="186"/>
                  </a:lnTo>
                  <a:lnTo>
                    <a:pt x="12" y="184"/>
                  </a:lnTo>
                  <a:lnTo>
                    <a:pt x="12" y="184"/>
                  </a:lnTo>
                  <a:lnTo>
                    <a:pt x="14" y="184"/>
                  </a:lnTo>
                  <a:lnTo>
                    <a:pt x="16" y="182"/>
                  </a:lnTo>
                  <a:lnTo>
                    <a:pt x="18" y="180"/>
                  </a:lnTo>
                  <a:lnTo>
                    <a:pt x="18" y="178"/>
                  </a:lnTo>
                  <a:lnTo>
                    <a:pt x="20" y="178"/>
                  </a:lnTo>
                  <a:lnTo>
                    <a:pt x="20" y="176"/>
                  </a:lnTo>
                  <a:lnTo>
                    <a:pt x="20" y="176"/>
                  </a:lnTo>
                  <a:lnTo>
                    <a:pt x="20" y="176"/>
                  </a:lnTo>
                  <a:lnTo>
                    <a:pt x="20" y="174"/>
                  </a:lnTo>
                  <a:lnTo>
                    <a:pt x="20" y="174"/>
                  </a:lnTo>
                  <a:lnTo>
                    <a:pt x="20" y="174"/>
                  </a:lnTo>
                  <a:lnTo>
                    <a:pt x="20" y="174"/>
                  </a:lnTo>
                  <a:lnTo>
                    <a:pt x="18" y="174"/>
                  </a:lnTo>
                  <a:lnTo>
                    <a:pt x="16" y="174"/>
                  </a:lnTo>
                  <a:lnTo>
                    <a:pt x="14" y="174"/>
                  </a:lnTo>
                  <a:lnTo>
                    <a:pt x="12" y="176"/>
                  </a:lnTo>
                  <a:lnTo>
                    <a:pt x="12" y="176"/>
                  </a:lnTo>
                  <a:lnTo>
                    <a:pt x="10" y="176"/>
                  </a:lnTo>
                  <a:lnTo>
                    <a:pt x="8" y="176"/>
                  </a:lnTo>
                  <a:lnTo>
                    <a:pt x="8" y="176"/>
                  </a:lnTo>
                  <a:lnTo>
                    <a:pt x="8" y="176"/>
                  </a:lnTo>
                  <a:lnTo>
                    <a:pt x="6" y="174"/>
                  </a:lnTo>
                  <a:lnTo>
                    <a:pt x="6" y="174"/>
                  </a:lnTo>
                  <a:lnTo>
                    <a:pt x="4" y="172"/>
                  </a:lnTo>
                  <a:lnTo>
                    <a:pt x="4" y="168"/>
                  </a:lnTo>
                  <a:lnTo>
                    <a:pt x="2" y="166"/>
                  </a:lnTo>
                  <a:lnTo>
                    <a:pt x="0" y="164"/>
                  </a:lnTo>
                  <a:lnTo>
                    <a:pt x="2" y="162"/>
                  </a:lnTo>
                  <a:lnTo>
                    <a:pt x="4" y="160"/>
                  </a:lnTo>
                  <a:lnTo>
                    <a:pt x="6" y="158"/>
                  </a:lnTo>
                  <a:lnTo>
                    <a:pt x="6" y="156"/>
                  </a:lnTo>
                  <a:lnTo>
                    <a:pt x="8" y="156"/>
                  </a:lnTo>
                  <a:lnTo>
                    <a:pt x="10" y="154"/>
                  </a:lnTo>
                  <a:lnTo>
                    <a:pt x="10" y="154"/>
                  </a:lnTo>
                  <a:lnTo>
                    <a:pt x="12" y="154"/>
                  </a:lnTo>
                  <a:lnTo>
                    <a:pt x="14" y="154"/>
                  </a:lnTo>
                  <a:lnTo>
                    <a:pt x="16" y="154"/>
                  </a:lnTo>
                  <a:lnTo>
                    <a:pt x="20" y="154"/>
                  </a:lnTo>
                  <a:lnTo>
                    <a:pt x="24" y="156"/>
                  </a:lnTo>
                  <a:lnTo>
                    <a:pt x="28" y="156"/>
                  </a:lnTo>
                  <a:lnTo>
                    <a:pt x="30" y="156"/>
                  </a:lnTo>
                  <a:lnTo>
                    <a:pt x="32" y="156"/>
                  </a:lnTo>
                  <a:lnTo>
                    <a:pt x="34" y="156"/>
                  </a:lnTo>
                  <a:lnTo>
                    <a:pt x="36" y="156"/>
                  </a:lnTo>
                  <a:lnTo>
                    <a:pt x="38" y="156"/>
                  </a:lnTo>
                  <a:lnTo>
                    <a:pt x="38" y="154"/>
                  </a:lnTo>
                  <a:lnTo>
                    <a:pt x="38" y="154"/>
                  </a:lnTo>
                  <a:lnTo>
                    <a:pt x="38" y="154"/>
                  </a:lnTo>
                  <a:lnTo>
                    <a:pt x="40" y="154"/>
                  </a:lnTo>
                  <a:lnTo>
                    <a:pt x="40" y="152"/>
                  </a:lnTo>
                  <a:lnTo>
                    <a:pt x="40" y="150"/>
                  </a:lnTo>
                  <a:lnTo>
                    <a:pt x="40" y="148"/>
                  </a:lnTo>
                  <a:lnTo>
                    <a:pt x="40" y="146"/>
                  </a:lnTo>
                  <a:lnTo>
                    <a:pt x="40" y="144"/>
                  </a:lnTo>
                  <a:lnTo>
                    <a:pt x="40" y="144"/>
                  </a:lnTo>
                  <a:lnTo>
                    <a:pt x="40" y="142"/>
                  </a:lnTo>
                  <a:lnTo>
                    <a:pt x="40" y="140"/>
                  </a:lnTo>
                  <a:lnTo>
                    <a:pt x="38" y="140"/>
                  </a:lnTo>
                  <a:lnTo>
                    <a:pt x="38" y="136"/>
                  </a:lnTo>
                  <a:lnTo>
                    <a:pt x="36" y="134"/>
                  </a:lnTo>
                  <a:lnTo>
                    <a:pt x="34" y="132"/>
                  </a:lnTo>
                  <a:lnTo>
                    <a:pt x="28" y="126"/>
                  </a:lnTo>
                  <a:lnTo>
                    <a:pt x="24" y="122"/>
                  </a:lnTo>
                  <a:lnTo>
                    <a:pt x="24" y="120"/>
                  </a:lnTo>
                  <a:lnTo>
                    <a:pt x="22" y="120"/>
                  </a:lnTo>
                  <a:lnTo>
                    <a:pt x="18" y="116"/>
                  </a:lnTo>
                  <a:lnTo>
                    <a:pt x="16" y="114"/>
                  </a:lnTo>
                  <a:lnTo>
                    <a:pt x="14" y="112"/>
                  </a:lnTo>
                  <a:lnTo>
                    <a:pt x="14" y="112"/>
                  </a:lnTo>
                  <a:lnTo>
                    <a:pt x="12" y="110"/>
                  </a:lnTo>
                  <a:lnTo>
                    <a:pt x="12" y="110"/>
                  </a:lnTo>
                  <a:lnTo>
                    <a:pt x="12" y="110"/>
                  </a:lnTo>
                  <a:lnTo>
                    <a:pt x="12" y="108"/>
                  </a:lnTo>
                  <a:lnTo>
                    <a:pt x="12" y="108"/>
                  </a:lnTo>
                  <a:lnTo>
                    <a:pt x="12" y="106"/>
                  </a:lnTo>
                  <a:lnTo>
                    <a:pt x="12" y="104"/>
                  </a:lnTo>
                  <a:lnTo>
                    <a:pt x="14" y="102"/>
                  </a:lnTo>
                  <a:lnTo>
                    <a:pt x="14" y="100"/>
                  </a:lnTo>
                  <a:lnTo>
                    <a:pt x="16" y="98"/>
                  </a:lnTo>
                  <a:lnTo>
                    <a:pt x="18" y="94"/>
                  </a:lnTo>
                  <a:lnTo>
                    <a:pt x="18" y="92"/>
                  </a:lnTo>
                  <a:lnTo>
                    <a:pt x="20" y="90"/>
                  </a:lnTo>
                  <a:lnTo>
                    <a:pt x="22" y="88"/>
                  </a:lnTo>
                  <a:lnTo>
                    <a:pt x="24" y="86"/>
                  </a:lnTo>
                  <a:lnTo>
                    <a:pt x="24" y="86"/>
                  </a:lnTo>
                  <a:lnTo>
                    <a:pt x="26" y="86"/>
                  </a:lnTo>
                  <a:lnTo>
                    <a:pt x="28" y="86"/>
                  </a:lnTo>
                  <a:lnTo>
                    <a:pt x="28" y="86"/>
                  </a:lnTo>
                  <a:lnTo>
                    <a:pt x="30" y="86"/>
                  </a:lnTo>
                  <a:lnTo>
                    <a:pt x="32" y="86"/>
                  </a:lnTo>
                  <a:lnTo>
                    <a:pt x="34" y="88"/>
                  </a:lnTo>
                  <a:lnTo>
                    <a:pt x="38" y="90"/>
                  </a:lnTo>
                  <a:lnTo>
                    <a:pt x="42" y="92"/>
                  </a:lnTo>
                  <a:lnTo>
                    <a:pt x="44" y="94"/>
                  </a:lnTo>
                  <a:lnTo>
                    <a:pt x="46" y="94"/>
                  </a:lnTo>
                  <a:lnTo>
                    <a:pt x="46" y="94"/>
                  </a:lnTo>
                  <a:lnTo>
                    <a:pt x="48" y="94"/>
                  </a:lnTo>
                  <a:lnTo>
                    <a:pt x="50" y="94"/>
                  </a:lnTo>
                  <a:lnTo>
                    <a:pt x="50" y="94"/>
                  </a:lnTo>
                  <a:lnTo>
                    <a:pt x="50" y="94"/>
                  </a:lnTo>
                  <a:lnTo>
                    <a:pt x="52" y="94"/>
                  </a:lnTo>
                  <a:lnTo>
                    <a:pt x="52" y="94"/>
                  </a:lnTo>
                  <a:lnTo>
                    <a:pt x="52" y="92"/>
                  </a:lnTo>
                  <a:lnTo>
                    <a:pt x="54" y="92"/>
                  </a:lnTo>
                  <a:lnTo>
                    <a:pt x="54" y="90"/>
                  </a:lnTo>
                  <a:lnTo>
                    <a:pt x="54" y="86"/>
                  </a:lnTo>
                  <a:lnTo>
                    <a:pt x="54" y="84"/>
                  </a:lnTo>
                  <a:lnTo>
                    <a:pt x="54" y="84"/>
                  </a:lnTo>
                  <a:lnTo>
                    <a:pt x="54" y="82"/>
                  </a:lnTo>
                  <a:lnTo>
                    <a:pt x="56" y="78"/>
                  </a:lnTo>
                  <a:lnTo>
                    <a:pt x="56" y="76"/>
                  </a:lnTo>
                  <a:lnTo>
                    <a:pt x="56" y="74"/>
                  </a:lnTo>
                  <a:lnTo>
                    <a:pt x="56" y="72"/>
                  </a:lnTo>
                  <a:lnTo>
                    <a:pt x="56" y="72"/>
                  </a:lnTo>
                  <a:lnTo>
                    <a:pt x="58" y="72"/>
                  </a:lnTo>
                  <a:lnTo>
                    <a:pt x="60" y="70"/>
                  </a:lnTo>
                  <a:lnTo>
                    <a:pt x="62" y="68"/>
                  </a:lnTo>
                  <a:lnTo>
                    <a:pt x="64" y="66"/>
                  </a:lnTo>
                  <a:lnTo>
                    <a:pt x="66" y="64"/>
                  </a:lnTo>
                  <a:lnTo>
                    <a:pt x="68" y="62"/>
                  </a:lnTo>
                  <a:lnTo>
                    <a:pt x="70" y="60"/>
                  </a:lnTo>
                  <a:lnTo>
                    <a:pt x="72" y="60"/>
                  </a:lnTo>
                  <a:lnTo>
                    <a:pt x="72" y="60"/>
                  </a:lnTo>
                  <a:lnTo>
                    <a:pt x="74" y="58"/>
                  </a:lnTo>
                  <a:lnTo>
                    <a:pt x="74" y="56"/>
                  </a:lnTo>
                  <a:lnTo>
                    <a:pt x="74" y="52"/>
                  </a:lnTo>
                  <a:lnTo>
                    <a:pt x="76" y="48"/>
                  </a:lnTo>
                  <a:lnTo>
                    <a:pt x="76" y="46"/>
                  </a:lnTo>
                  <a:lnTo>
                    <a:pt x="78" y="46"/>
                  </a:lnTo>
                  <a:lnTo>
                    <a:pt x="78" y="44"/>
                  </a:lnTo>
                  <a:lnTo>
                    <a:pt x="80" y="42"/>
                  </a:lnTo>
                  <a:lnTo>
                    <a:pt x="82" y="40"/>
                  </a:lnTo>
                  <a:lnTo>
                    <a:pt x="84" y="38"/>
                  </a:lnTo>
                  <a:lnTo>
                    <a:pt x="86" y="38"/>
                  </a:lnTo>
                  <a:lnTo>
                    <a:pt x="86" y="36"/>
                  </a:lnTo>
                  <a:lnTo>
                    <a:pt x="86" y="36"/>
                  </a:lnTo>
                  <a:lnTo>
                    <a:pt x="88" y="36"/>
                  </a:lnTo>
                  <a:lnTo>
                    <a:pt x="88" y="34"/>
                  </a:lnTo>
                  <a:lnTo>
                    <a:pt x="88" y="32"/>
                  </a:lnTo>
                  <a:lnTo>
                    <a:pt x="88" y="32"/>
                  </a:lnTo>
                  <a:lnTo>
                    <a:pt x="88" y="30"/>
                  </a:lnTo>
                  <a:lnTo>
                    <a:pt x="88" y="26"/>
                  </a:lnTo>
                  <a:lnTo>
                    <a:pt x="88" y="22"/>
                  </a:lnTo>
                  <a:lnTo>
                    <a:pt x="86" y="16"/>
                  </a:lnTo>
                  <a:lnTo>
                    <a:pt x="86" y="12"/>
                  </a:lnTo>
                  <a:lnTo>
                    <a:pt x="88" y="10"/>
                  </a:lnTo>
                  <a:lnTo>
                    <a:pt x="94" y="6"/>
                  </a:lnTo>
                  <a:lnTo>
                    <a:pt x="98" y="4"/>
                  </a:lnTo>
                  <a:lnTo>
                    <a:pt x="100" y="2"/>
                  </a:lnTo>
                  <a:lnTo>
                    <a:pt x="104" y="2"/>
                  </a:lnTo>
                  <a:lnTo>
                    <a:pt x="106" y="0"/>
                  </a:lnTo>
                  <a:lnTo>
                    <a:pt x="106" y="0"/>
                  </a:lnTo>
                  <a:lnTo>
                    <a:pt x="108" y="0"/>
                  </a:lnTo>
                  <a:lnTo>
                    <a:pt x="110" y="0"/>
                  </a:lnTo>
                  <a:lnTo>
                    <a:pt x="112" y="0"/>
                  </a:lnTo>
                  <a:lnTo>
                    <a:pt x="114" y="0"/>
                  </a:lnTo>
                  <a:lnTo>
                    <a:pt x="116" y="0"/>
                  </a:lnTo>
                  <a:lnTo>
                    <a:pt x="118" y="0"/>
                  </a:lnTo>
                  <a:lnTo>
                    <a:pt x="122" y="0"/>
                  </a:lnTo>
                  <a:lnTo>
                    <a:pt x="122" y="2"/>
                  </a:lnTo>
                  <a:lnTo>
                    <a:pt x="124" y="2"/>
                  </a:lnTo>
                  <a:lnTo>
                    <a:pt x="126" y="2"/>
                  </a:lnTo>
                  <a:lnTo>
                    <a:pt x="128" y="4"/>
                  </a:lnTo>
                  <a:lnTo>
                    <a:pt x="128" y="4"/>
                  </a:lnTo>
                  <a:lnTo>
                    <a:pt x="130" y="6"/>
                  </a:lnTo>
                  <a:lnTo>
                    <a:pt x="132" y="8"/>
                  </a:lnTo>
                  <a:lnTo>
                    <a:pt x="134" y="8"/>
                  </a:lnTo>
                  <a:lnTo>
                    <a:pt x="134" y="10"/>
                  </a:lnTo>
                  <a:lnTo>
                    <a:pt x="134" y="12"/>
                  </a:lnTo>
                  <a:lnTo>
                    <a:pt x="134" y="12"/>
                  </a:lnTo>
                  <a:lnTo>
                    <a:pt x="134" y="14"/>
                  </a:lnTo>
                  <a:lnTo>
                    <a:pt x="134" y="16"/>
                  </a:lnTo>
                  <a:lnTo>
                    <a:pt x="134" y="20"/>
                  </a:lnTo>
                  <a:lnTo>
                    <a:pt x="134" y="24"/>
                  </a:lnTo>
                  <a:lnTo>
                    <a:pt x="132" y="28"/>
                  </a:lnTo>
                  <a:lnTo>
                    <a:pt x="132" y="28"/>
                  </a:lnTo>
                  <a:lnTo>
                    <a:pt x="132" y="30"/>
                  </a:lnTo>
                  <a:lnTo>
                    <a:pt x="132" y="32"/>
                  </a:lnTo>
                  <a:lnTo>
                    <a:pt x="132" y="34"/>
                  </a:lnTo>
                  <a:lnTo>
                    <a:pt x="134" y="34"/>
                  </a:lnTo>
                  <a:lnTo>
                    <a:pt x="134" y="36"/>
                  </a:lnTo>
                  <a:lnTo>
                    <a:pt x="134" y="36"/>
                  </a:lnTo>
                  <a:lnTo>
                    <a:pt x="136" y="38"/>
                  </a:lnTo>
                  <a:lnTo>
                    <a:pt x="136" y="38"/>
                  </a:lnTo>
                  <a:lnTo>
                    <a:pt x="138" y="38"/>
                  </a:lnTo>
                  <a:lnTo>
                    <a:pt x="140" y="38"/>
                  </a:lnTo>
                  <a:lnTo>
                    <a:pt x="144" y="38"/>
                  </a:lnTo>
                  <a:lnTo>
                    <a:pt x="148" y="38"/>
                  </a:lnTo>
                  <a:lnTo>
                    <a:pt x="150" y="40"/>
                  </a:lnTo>
                  <a:lnTo>
                    <a:pt x="154" y="40"/>
                  </a:lnTo>
                  <a:lnTo>
                    <a:pt x="154" y="40"/>
                  </a:lnTo>
                  <a:lnTo>
                    <a:pt x="156" y="40"/>
                  </a:lnTo>
                  <a:lnTo>
                    <a:pt x="158" y="42"/>
                  </a:lnTo>
                  <a:lnTo>
                    <a:pt x="158" y="44"/>
                  </a:lnTo>
                  <a:lnTo>
                    <a:pt x="162" y="46"/>
                  </a:lnTo>
                  <a:lnTo>
                    <a:pt x="164" y="48"/>
                  </a:lnTo>
                  <a:lnTo>
                    <a:pt x="166" y="52"/>
                  </a:lnTo>
                  <a:lnTo>
                    <a:pt x="168" y="52"/>
                  </a:lnTo>
                  <a:lnTo>
                    <a:pt x="168" y="56"/>
                  </a:lnTo>
                  <a:lnTo>
                    <a:pt x="168" y="64"/>
                  </a:lnTo>
                  <a:lnTo>
                    <a:pt x="168" y="68"/>
                  </a:lnTo>
                  <a:lnTo>
                    <a:pt x="168" y="72"/>
                  </a:lnTo>
                  <a:lnTo>
                    <a:pt x="170" y="74"/>
                  </a:lnTo>
                  <a:lnTo>
                    <a:pt x="170" y="76"/>
                  </a:lnTo>
                  <a:lnTo>
                    <a:pt x="170" y="78"/>
                  </a:lnTo>
                  <a:lnTo>
                    <a:pt x="172" y="80"/>
                  </a:lnTo>
                  <a:lnTo>
                    <a:pt x="172" y="82"/>
                  </a:lnTo>
                  <a:lnTo>
                    <a:pt x="174" y="84"/>
                  </a:lnTo>
                  <a:lnTo>
                    <a:pt x="176" y="86"/>
                  </a:lnTo>
                  <a:lnTo>
                    <a:pt x="176" y="88"/>
                  </a:lnTo>
                  <a:lnTo>
                    <a:pt x="178" y="90"/>
                  </a:lnTo>
                  <a:lnTo>
                    <a:pt x="180" y="90"/>
                  </a:lnTo>
                  <a:lnTo>
                    <a:pt x="182" y="92"/>
                  </a:lnTo>
                  <a:lnTo>
                    <a:pt x="184" y="92"/>
                  </a:lnTo>
                  <a:lnTo>
                    <a:pt x="186" y="94"/>
                  </a:lnTo>
                  <a:lnTo>
                    <a:pt x="188" y="94"/>
                  </a:lnTo>
                  <a:lnTo>
                    <a:pt x="190" y="94"/>
                  </a:lnTo>
                  <a:lnTo>
                    <a:pt x="196" y="96"/>
                  </a:lnTo>
                  <a:lnTo>
                    <a:pt x="198" y="96"/>
                  </a:lnTo>
                  <a:lnTo>
                    <a:pt x="200" y="96"/>
                  </a:lnTo>
                  <a:lnTo>
                    <a:pt x="204" y="98"/>
                  </a:lnTo>
                  <a:lnTo>
                    <a:pt x="210" y="102"/>
                  </a:lnTo>
                  <a:lnTo>
                    <a:pt x="216" y="104"/>
                  </a:lnTo>
                  <a:lnTo>
                    <a:pt x="220" y="104"/>
                  </a:lnTo>
                  <a:lnTo>
                    <a:pt x="222" y="106"/>
                  </a:lnTo>
                  <a:lnTo>
                    <a:pt x="224" y="106"/>
                  </a:lnTo>
                  <a:lnTo>
                    <a:pt x="226" y="106"/>
                  </a:lnTo>
                  <a:lnTo>
                    <a:pt x="230" y="108"/>
                  </a:lnTo>
                  <a:lnTo>
                    <a:pt x="236" y="108"/>
                  </a:lnTo>
                  <a:lnTo>
                    <a:pt x="238" y="108"/>
                  </a:lnTo>
                  <a:lnTo>
                    <a:pt x="240" y="110"/>
                  </a:lnTo>
                  <a:lnTo>
                    <a:pt x="240" y="110"/>
                  </a:lnTo>
                  <a:lnTo>
                    <a:pt x="242" y="110"/>
                  </a:lnTo>
                  <a:lnTo>
                    <a:pt x="246" y="114"/>
                  </a:lnTo>
                  <a:lnTo>
                    <a:pt x="248" y="114"/>
                  </a:lnTo>
                  <a:lnTo>
                    <a:pt x="250" y="116"/>
                  </a:lnTo>
                  <a:lnTo>
                    <a:pt x="250" y="116"/>
                  </a:lnTo>
                  <a:lnTo>
                    <a:pt x="252" y="116"/>
                  </a:lnTo>
                  <a:lnTo>
                    <a:pt x="254" y="118"/>
                  </a:lnTo>
                  <a:lnTo>
                    <a:pt x="256" y="118"/>
                  </a:lnTo>
                  <a:lnTo>
                    <a:pt x="258" y="116"/>
                  </a:lnTo>
                  <a:lnTo>
                    <a:pt x="260" y="116"/>
                  </a:lnTo>
                  <a:lnTo>
                    <a:pt x="264" y="116"/>
                  </a:lnTo>
                  <a:lnTo>
                    <a:pt x="266" y="116"/>
                  </a:lnTo>
                  <a:lnTo>
                    <a:pt x="268" y="116"/>
                  </a:lnTo>
                  <a:lnTo>
                    <a:pt x="270" y="116"/>
                  </a:lnTo>
                  <a:lnTo>
                    <a:pt x="272" y="116"/>
                  </a:lnTo>
                  <a:lnTo>
                    <a:pt x="276" y="116"/>
                  </a:lnTo>
                  <a:lnTo>
                    <a:pt x="278" y="116"/>
                  </a:lnTo>
                  <a:lnTo>
                    <a:pt x="280" y="116"/>
                  </a:lnTo>
                  <a:lnTo>
                    <a:pt x="280" y="116"/>
                  </a:lnTo>
                  <a:lnTo>
                    <a:pt x="282" y="116"/>
                  </a:lnTo>
                  <a:lnTo>
                    <a:pt x="282" y="116"/>
                  </a:lnTo>
                  <a:lnTo>
                    <a:pt x="282" y="114"/>
                  </a:lnTo>
                  <a:lnTo>
                    <a:pt x="284" y="114"/>
                  </a:lnTo>
                  <a:lnTo>
                    <a:pt x="284" y="112"/>
                  </a:lnTo>
                  <a:lnTo>
                    <a:pt x="286" y="110"/>
                  </a:lnTo>
                  <a:lnTo>
                    <a:pt x="288" y="108"/>
                  </a:lnTo>
                  <a:lnTo>
                    <a:pt x="290" y="102"/>
                  </a:lnTo>
                  <a:lnTo>
                    <a:pt x="290" y="100"/>
                  </a:lnTo>
                  <a:lnTo>
                    <a:pt x="298" y="86"/>
                  </a:lnTo>
                  <a:lnTo>
                    <a:pt x="300" y="88"/>
                  </a:lnTo>
                  <a:lnTo>
                    <a:pt x="304" y="90"/>
                  </a:lnTo>
                  <a:lnTo>
                    <a:pt x="308" y="92"/>
                  </a:lnTo>
                  <a:lnTo>
                    <a:pt x="312" y="94"/>
                  </a:lnTo>
                  <a:lnTo>
                    <a:pt x="314" y="94"/>
                  </a:lnTo>
                  <a:lnTo>
                    <a:pt x="314" y="94"/>
                  </a:lnTo>
                  <a:lnTo>
                    <a:pt x="316" y="94"/>
                  </a:lnTo>
                  <a:lnTo>
                    <a:pt x="320" y="94"/>
                  </a:lnTo>
                  <a:lnTo>
                    <a:pt x="324" y="94"/>
                  </a:lnTo>
                  <a:lnTo>
                    <a:pt x="328" y="94"/>
                  </a:lnTo>
                  <a:lnTo>
                    <a:pt x="334" y="94"/>
                  </a:lnTo>
                  <a:lnTo>
                    <a:pt x="338" y="94"/>
                  </a:lnTo>
                  <a:lnTo>
                    <a:pt x="340" y="90"/>
                  </a:lnTo>
                  <a:lnTo>
                    <a:pt x="342" y="86"/>
                  </a:lnTo>
                  <a:lnTo>
                    <a:pt x="344" y="84"/>
                  </a:lnTo>
                  <a:lnTo>
                    <a:pt x="344" y="82"/>
                  </a:lnTo>
                  <a:lnTo>
                    <a:pt x="346" y="82"/>
                  </a:lnTo>
                  <a:lnTo>
                    <a:pt x="348" y="80"/>
                  </a:lnTo>
                  <a:lnTo>
                    <a:pt x="350" y="78"/>
                  </a:lnTo>
                  <a:lnTo>
                    <a:pt x="354" y="78"/>
                  </a:lnTo>
                  <a:lnTo>
                    <a:pt x="356" y="76"/>
                  </a:lnTo>
                  <a:lnTo>
                    <a:pt x="358" y="74"/>
                  </a:lnTo>
                  <a:lnTo>
                    <a:pt x="360" y="74"/>
                  </a:lnTo>
                  <a:lnTo>
                    <a:pt x="362" y="72"/>
                  </a:lnTo>
                  <a:lnTo>
                    <a:pt x="364" y="72"/>
                  </a:lnTo>
                  <a:lnTo>
                    <a:pt x="368" y="72"/>
                  </a:lnTo>
                  <a:lnTo>
                    <a:pt x="370" y="72"/>
                  </a:lnTo>
                  <a:lnTo>
                    <a:pt x="374" y="72"/>
                  </a:lnTo>
                  <a:lnTo>
                    <a:pt x="378" y="72"/>
                  </a:lnTo>
                  <a:lnTo>
                    <a:pt x="380" y="72"/>
                  </a:lnTo>
                  <a:lnTo>
                    <a:pt x="382" y="72"/>
                  </a:lnTo>
                  <a:lnTo>
                    <a:pt x="386" y="72"/>
                  </a:lnTo>
                  <a:lnTo>
                    <a:pt x="388" y="74"/>
                  </a:lnTo>
                  <a:lnTo>
                    <a:pt x="390" y="74"/>
                  </a:lnTo>
                  <a:lnTo>
                    <a:pt x="392" y="76"/>
                  </a:lnTo>
                  <a:lnTo>
                    <a:pt x="394" y="76"/>
                  </a:lnTo>
                  <a:lnTo>
                    <a:pt x="396" y="78"/>
                  </a:lnTo>
                  <a:lnTo>
                    <a:pt x="398" y="80"/>
                  </a:lnTo>
                  <a:lnTo>
                    <a:pt x="400" y="80"/>
                  </a:lnTo>
                  <a:lnTo>
                    <a:pt x="402" y="82"/>
                  </a:lnTo>
                  <a:lnTo>
                    <a:pt x="404" y="84"/>
                  </a:lnTo>
                  <a:lnTo>
                    <a:pt x="404" y="86"/>
                  </a:lnTo>
                  <a:lnTo>
                    <a:pt x="406" y="88"/>
                  </a:lnTo>
                  <a:lnTo>
                    <a:pt x="408" y="90"/>
                  </a:lnTo>
                  <a:lnTo>
                    <a:pt x="410" y="94"/>
                  </a:lnTo>
                  <a:lnTo>
                    <a:pt x="412" y="96"/>
                  </a:lnTo>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85" name="Freeform 41">
              <a:extLst>
                <a:ext uri="{FF2B5EF4-FFF2-40B4-BE49-F238E27FC236}">
                  <a16:creationId xmlns:a16="http://schemas.microsoft.com/office/drawing/2014/main" id="{D9EDBEA9-C257-8E84-B923-A1472111734F}"/>
                </a:ext>
              </a:extLst>
            </p:cNvPr>
            <p:cNvSpPr>
              <a:spLocks/>
            </p:cNvSpPr>
            <p:nvPr/>
          </p:nvSpPr>
          <p:spPr bwMode="auto">
            <a:xfrm>
              <a:off x="4998962" y="6917528"/>
              <a:ext cx="589851" cy="604734"/>
            </a:xfrm>
            <a:custGeom>
              <a:avLst/>
              <a:gdLst>
                <a:gd name="T0" fmla="*/ 408 w 412"/>
                <a:gd name="T1" fmla="*/ 108 h 426"/>
                <a:gd name="T2" fmla="*/ 388 w 412"/>
                <a:gd name="T3" fmla="*/ 120 h 426"/>
                <a:gd name="T4" fmla="*/ 374 w 412"/>
                <a:gd name="T5" fmla="*/ 150 h 426"/>
                <a:gd name="T6" fmla="*/ 360 w 412"/>
                <a:gd name="T7" fmla="*/ 168 h 426"/>
                <a:gd name="T8" fmla="*/ 352 w 412"/>
                <a:gd name="T9" fmla="*/ 184 h 426"/>
                <a:gd name="T10" fmla="*/ 346 w 412"/>
                <a:gd name="T11" fmla="*/ 150 h 426"/>
                <a:gd name="T12" fmla="*/ 330 w 412"/>
                <a:gd name="T13" fmla="*/ 134 h 426"/>
                <a:gd name="T14" fmla="*/ 302 w 412"/>
                <a:gd name="T15" fmla="*/ 122 h 426"/>
                <a:gd name="T16" fmla="*/ 290 w 412"/>
                <a:gd name="T17" fmla="*/ 122 h 426"/>
                <a:gd name="T18" fmla="*/ 282 w 412"/>
                <a:gd name="T19" fmla="*/ 146 h 426"/>
                <a:gd name="T20" fmla="*/ 294 w 412"/>
                <a:gd name="T21" fmla="*/ 152 h 426"/>
                <a:gd name="T22" fmla="*/ 296 w 412"/>
                <a:gd name="T23" fmla="*/ 180 h 426"/>
                <a:gd name="T24" fmla="*/ 276 w 412"/>
                <a:gd name="T25" fmla="*/ 198 h 426"/>
                <a:gd name="T26" fmla="*/ 276 w 412"/>
                <a:gd name="T27" fmla="*/ 216 h 426"/>
                <a:gd name="T28" fmla="*/ 262 w 412"/>
                <a:gd name="T29" fmla="*/ 232 h 426"/>
                <a:gd name="T30" fmla="*/ 244 w 412"/>
                <a:gd name="T31" fmla="*/ 242 h 426"/>
                <a:gd name="T32" fmla="*/ 224 w 412"/>
                <a:gd name="T33" fmla="*/ 260 h 426"/>
                <a:gd name="T34" fmla="*/ 210 w 412"/>
                <a:gd name="T35" fmla="*/ 276 h 426"/>
                <a:gd name="T36" fmla="*/ 190 w 412"/>
                <a:gd name="T37" fmla="*/ 296 h 426"/>
                <a:gd name="T38" fmla="*/ 172 w 412"/>
                <a:gd name="T39" fmla="*/ 310 h 426"/>
                <a:gd name="T40" fmla="*/ 180 w 412"/>
                <a:gd name="T41" fmla="*/ 352 h 426"/>
                <a:gd name="T42" fmla="*/ 172 w 412"/>
                <a:gd name="T43" fmla="*/ 360 h 426"/>
                <a:gd name="T44" fmla="*/ 178 w 412"/>
                <a:gd name="T45" fmla="*/ 382 h 426"/>
                <a:gd name="T46" fmla="*/ 164 w 412"/>
                <a:gd name="T47" fmla="*/ 410 h 426"/>
                <a:gd name="T48" fmla="*/ 144 w 412"/>
                <a:gd name="T49" fmla="*/ 426 h 426"/>
                <a:gd name="T50" fmla="*/ 132 w 412"/>
                <a:gd name="T51" fmla="*/ 420 h 426"/>
                <a:gd name="T52" fmla="*/ 124 w 412"/>
                <a:gd name="T53" fmla="*/ 388 h 426"/>
                <a:gd name="T54" fmla="*/ 96 w 412"/>
                <a:gd name="T55" fmla="*/ 318 h 426"/>
                <a:gd name="T56" fmla="*/ 74 w 412"/>
                <a:gd name="T57" fmla="*/ 278 h 426"/>
                <a:gd name="T58" fmla="*/ 70 w 412"/>
                <a:gd name="T59" fmla="*/ 224 h 426"/>
                <a:gd name="T60" fmla="*/ 62 w 412"/>
                <a:gd name="T61" fmla="*/ 186 h 426"/>
                <a:gd name="T62" fmla="*/ 58 w 412"/>
                <a:gd name="T63" fmla="*/ 190 h 426"/>
                <a:gd name="T64" fmla="*/ 52 w 412"/>
                <a:gd name="T65" fmla="*/ 206 h 426"/>
                <a:gd name="T66" fmla="*/ 30 w 412"/>
                <a:gd name="T67" fmla="*/ 208 h 426"/>
                <a:gd name="T68" fmla="*/ 12 w 412"/>
                <a:gd name="T69" fmla="*/ 188 h 426"/>
                <a:gd name="T70" fmla="*/ 20 w 412"/>
                <a:gd name="T71" fmla="*/ 176 h 426"/>
                <a:gd name="T72" fmla="*/ 12 w 412"/>
                <a:gd name="T73" fmla="*/ 176 h 426"/>
                <a:gd name="T74" fmla="*/ 2 w 412"/>
                <a:gd name="T75" fmla="*/ 162 h 426"/>
                <a:gd name="T76" fmla="*/ 24 w 412"/>
                <a:gd name="T77" fmla="*/ 156 h 426"/>
                <a:gd name="T78" fmla="*/ 40 w 412"/>
                <a:gd name="T79" fmla="*/ 152 h 426"/>
                <a:gd name="T80" fmla="*/ 34 w 412"/>
                <a:gd name="T81" fmla="*/ 132 h 426"/>
                <a:gd name="T82" fmla="*/ 12 w 412"/>
                <a:gd name="T83" fmla="*/ 110 h 426"/>
                <a:gd name="T84" fmla="*/ 22 w 412"/>
                <a:gd name="T85" fmla="*/ 88 h 426"/>
                <a:gd name="T86" fmla="*/ 44 w 412"/>
                <a:gd name="T87" fmla="*/ 94 h 426"/>
                <a:gd name="T88" fmla="*/ 54 w 412"/>
                <a:gd name="T89" fmla="*/ 90 h 426"/>
                <a:gd name="T90" fmla="*/ 60 w 412"/>
                <a:gd name="T91" fmla="*/ 70 h 426"/>
                <a:gd name="T92" fmla="*/ 76 w 412"/>
                <a:gd name="T93" fmla="*/ 48 h 426"/>
                <a:gd name="T94" fmla="*/ 88 w 412"/>
                <a:gd name="T95" fmla="*/ 34 h 426"/>
                <a:gd name="T96" fmla="*/ 100 w 412"/>
                <a:gd name="T97" fmla="*/ 2 h 426"/>
                <a:gd name="T98" fmla="*/ 122 w 412"/>
                <a:gd name="T99" fmla="*/ 2 h 426"/>
                <a:gd name="T100" fmla="*/ 134 w 412"/>
                <a:gd name="T101" fmla="*/ 14 h 426"/>
                <a:gd name="T102" fmla="*/ 134 w 412"/>
                <a:gd name="T103" fmla="*/ 36 h 426"/>
                <a:gd name="T104" fmla="*/ 158 w 412"/>
                <a:gd name="T105" fmla="*/ 42 h 426"/>
                <a:gd name="T106" fmla="*/ 170 w 412"/>
                <a:gd name="T107" fmla="*/ 76 h 426"/>
                <a:gd name="T108" fmla="*/ 186 w 412"/>
                <a:gd name="T109" fmla="*/ 94 h 426"/>
                <a:gd name="T110" fmla="*/ 224 w 412"/>
                <a:gd name="T111" fmla="*/ 106 h 426"/>
                <a:gd name="T112" fmla="*/ 250 w 412"/>
                <a:gd name="T113" fmla="*/ 116 h 426"/>
                <a:gd name="T114" fmla="*/ 276 w 412"/>
                <a:gd name="T115" fmla="*/ 116 h 426"/>
                <a:gd name="T116" fmla="*/ 290 w 412"/>
                <a:gd name="T117" fmla="*/ 102 h 426"/>
                <a:gd name="T118" fmla="*/ 324 w 412"/>
                <a:gd name="T119" fmla="*/ 94 h 426"/>
                <a:gd name="T120" fmla="*/ 354 w 412"/>
                <a:gd name="T121" fmla="*/ 78 h 426"/>
                <a:gd name="T122" fmla="*/ 382 w 412"/>
                <a:gd name="T123" fmla="*/ 72 h 426"/>
                <a:gd name="T124" fmla="*/ 404 w 412"/>
                <a:gd name="T125" fmla="*/ 8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2" h="426">
                  <a:moveTo>
                    <a:pt x="412" y="96"/>
                  </a:moveTo>
                  <a:lnTo>
                    <a:pt x="412" y="96"/>
                  </a:lnTo>
                  <a:lnTo>
                    <a:pt x="412" y="98"/>
                  </a:lnTo>
                  <a:lnTo>
                    <a:pt x="412" y="100"/>
                  </a:lnTo>
                  <a:lnTo>
                    <a:pt x="412" y="102"/>
                  </a:lnTo>
                  <a:lnTo>
                    <a:pt x="412" y="104"/>
                  </a:lnTo>
                  <a:lnTo>
                    <a:pt x="410" y="104"/>
                  </a:lnTo>
                  <a:lnTo>
                    <a:pt x="410" y="106"/>
                  </a:lnTo>
                  <a:lnTo>
                    <a:pt x="410" y="106"/>
                  </a:lnTo>
                  <a:lnTo>
                    <a:pt x="410" y="106"/>
                  </a:lnTo>
                  <a:lnTo>
                    <a:pt x="408" y="108"/>
                  </a:lnTo>
                  <a:lnTo>
                    <a:pt x="406" y="108"/>
                  </a:lnTo>
                  <a:lnTo>
                    <a:pt x="404" y="110"/>
                  </a:lnTo>
                  <a:lnTo>
                    <a:pt x="402" y="110"/>
                  </a:lnTo>
                  <a:lnTo>
                    <a:pt x="398" y="112"/>
                  </a:lnTo>
                  <a:lnTo>
                    <a:pt x="396" y="112"/>
                  </a:lnTo>
                  <a:lnTo>
                    <a:pt x="394" y="114"/>
                  </a:lnTo>
                  <a:lnTo>
                    <a:pt x="392" y="114"/>
                  </a:lnTo>
                  <a:lnTo>
                    <a:pt x="392" y="114"/>
                  </a:lnTo>
                  <a:lnTo>
                    <a:pt x="390" y="116"/>
                  </a:lnTo>
                  <a:lnTo>
                    <a:pt x="388" y="118"/>
                  </a:lnTo>
                  <a:lnTo>
                    <a:pt x="388" y="120"/>
                  </a:lnTo>
                  <a:lnTo>
                    <a:pt x="386" y="122"/>
                  </a:lnTo>
                  <a:lnTo>
                    <a:pt x="382" y="126"/>
                  </a:lnTo>
                  <a:lnTo>
                    <a:pt x="382" y="128"/>
                  </a:lnTo>
                  <a:lnTo>
                    <a:pt x="380" y="130"/>
                  </a:lnTo>
                  <a:lnTo>
                    <a:pt x="380" y="132"/>
                  </a:lnTo>
                  <a:lnTo>
                    <a:pt x="378" y="134"/>
                  </a:lnTo>
                  <a:lnTo>
                    <a:pt x="378" y="140"/>
                  </a:lnTo>
                  <a:lnTo>
                    <a:pt x="376" y="142"/>
                  </a:lnTo>
                  <a:lnTo>
                    <a:pt x="376" y="146"/>
                  </a:lnTo>
                  <a:lnTo>
                    <a:pt x="376" y="148"/>
                  </a:lnTo>
                  <a:lnTo>
                    <a:pt x="374" y="150"/>
                  </a:lnTo>
                  <a:lnTo>
                    <a:pt x="372" y="150"/>
                  </a:lnTo>
                  <a:lnTo>
                    <a:pt x="372" y="152"/>
                  </a:lnTo>
                  <a:lnTo>
                    <a:pt x="368" y="156"/>
                  </a:lnTo>
                  <a:lnTo>
                    <a:pt x="366" y="158"/>
                  </a:lnTo>
                  <a:lnTo>
                    <a:pt x="364" y="160"/>
                  </a:lnTo>
                  <a:lnTo>
                    <a:pt x="362" y="162"/>
                  </a:lnTo>
                  <a:lnTo>
                    <a:pt x="362" y="162"/>
                  </a:lnTo>
                  <a:lnTo>
                    <a:pt x="362" y="164"/>
                  </a:lnTo>
                  <a:lnTo>
                    <a:pt x="362" y="164"/>
                  </a:lnTo>
                  <a:lnTo>
                    <a:pt x="360" y="166"/>
                  </a:lnTo>
                  <a:lnTo>
                    <a:pt x="360" y="168"/>
                  </a:lnTo>
                  <a:lnTo>
                    <a:pt x="360" y="170"/>
                  </a:lnTo>
                  <a:lnTo>
                    <a:pt x="360" y="176"/>
                  </a:lnTo>
                  <a:lnTo>
                    <a:pt x="360" y="180"/>
                  </a:lnTo>
                  <a:lnTo>
                    <a:pt x="360" y="184"/>
                  </a:lnTo>
                  <a:lnTo>
                    <a:pt x="362" y="188"/>
                  </a:lnTo>
                  <a:lnTo>
                    <a:pt x="362" y="192"/>
                  </a:lnTo>
                  <a:lnTo>
                    <a:pt x="360" y="192"/>
                  </a:lnTo>
                  <a:lnTo>
                    <a:pt x="358" y="190"/>
                  </a:lnTo>
                  <a:lnTo>
                    <a:pt x="354" y="186"/>
                  </a:lnTo>
                  <a:lnTo>
                    <a:pt x="354" y="186"/>
                  </a:lnTo>
                  <a:lnTo>
                    <a:pt x="352" y="184"/>
                  </a:lnTo>
                  <a:lnTo>
                    <a:pt x="352" y="184"/>
                  </a:lnTo>
                  <a:lnTo>
                    <a:pt x="352" y="182"/>
                  </a:lnTo>
                  <a:lnTo>
                    <a:pt x="350" y="180"/>
                  </a:lnTo>
                  <a:lnTo>
                    <a:pt x="350" y="176"/>
                  </a:lnTo>
                  <a:lnTo>
                    <a:pt x="348" y="172"/>
                  </a:lnTo>
                  <a:lnTo>
                    <a:pt x="348" y="166"/>
                  </a:lnTo>
                  <a:lnTo>
                    <a:pt x="346" y="160"/>
                  </a:lnTo>
                  <a:lnTo>
                    <a:pt x="346" y="158"/>
                  </a:lnTo>
                  <a:lnTo>
                    <a:pt x="346" y="156"/>
                  </a:lnTo>
                  <a:lnTo>
                    <a:pt x="346" y="152"/>
                  </a:lnTo>
                  <a:lnTo>
                    <a:pt x="346" y="150"/>
                  </a:lnTo>
                  <a:lnTo>
                    <a:pt x="346" y="146"/>
                  </a:lnTo>
                  <a:lnTo>
                    <a:pt x="344" y="144"/>
                  </a:lnTo>
                  <a:lnTo>
                    <a:pt x="344" y="144"/>
                  </a:lnTo>
                  <a:lnTo>
                    <a:pt x="344" y="144"/>
                  </a:lnTo>
                  <a:lnTo>
                    <a:pt x="344" y="142"/>
                  </a:lnTo>
                  <a:lnTo>
                    <a:pt x="342" y="142"/>
                  </a:lnTo>
                  <a:lnTo>
                    <a:pt x="340" y="140"/>
                  </a:lnTo>
                  <a:lnTo>
                    <a:pt x="338" y="138"/>
                  </a:lnTo>
                  <a:lnTo>
                    <a:pt x="336" y="138"/>
                  </a:lnTo>
                  <a:lnTo>
                    <a:pt x="334" y="136"/>
                  </a:lnTo>
                  <a:lnTo>
                    <a:pt x="330" y="134"/>
                  </a:lnTo>
                  <a:lnTo>
                    <a:pt x="326" y="134"/>
                  </a:lnTo>
                  <a:lnTo>
                    <a:pt x="324" y="132"/>
                  </a:lnTo>
                  <a:lnTo>
                    <a:pt x="322" y="132"/>
                  </a:lnTo>
                  <a:lnTo>
                    <a:pt x="318" y="132"/>
                  </a:lnTo>
                  <a:lnTo>
                    <a:pt x="314" y="132"/>
                  </a:lnTo>
                  <a:lnTo>
                    <a:pt x="312" y="130"/>
                  </a:lnTo>
                  <a:lnTo>
                    <a:pt x="312" y="130"/>
                  </a:lnTo>
                  <a:lnTo>
                    <a:pt x="310" y="130"/>
                  </a:lnTo>
                  <a:lnTo>
                    <a:pt x="310" y="130"/>
                  </a:lnTo>
                  <a:lnTo>
                    <a:pt x="308" y="128"/>
                  </a:lnTo>
                  <a:lnTo>
                    <a:pt x="302" y="122"/>
                  </a:lnTo>
                  <a:lnTo>
                    <a:pt x="300" y="120"/>
                  </a:lnTo>
                  <a:lnTo>
                    <a:pt x="298" y="120"/>
                  </a:lnTo>
                  <a:lnTo>
                    <a:pt x="298" y="118"/>
                  </a:lnTo>
                  <a:lnTo>
                    <a:pt x="296" y="118"/>
                  </a:lnTo>
                  <a:lnTo>
                    <a:pt x="296" y="118"/>
                  </a:lnTo>
                  <a:lnTo>
                    <a:pt x="294" y="118"/>
                  </a:lnTo>
                  <a:lnTo>
                    <a:pt x="294" y="118"/>
                  </a:lnTo>
                  <a:lnTo>
                    <a:pt x="292" y="118"/>
                  </a:lnTo>
                  <a:lnTo>
                    <a:pt x="292" y="118"/>
                  </a:lnTo>
                  <a:lnTo>
                    <a:pt x="290" y="120"/>
                  </a:lnTo>
                  <a:lnTo>
                    <a:pt x="290" y="122"/>
                  </a:lnTo>
                  <a:lnTo>
                    <a:pt x="288" y="122"/>
                  </a:lnTo>
                  <a:lnTo>
                    <a:pt x="286" y="124"/>
                  </a:lnTo>
                  <a:lnTo>
                    <a:pt x="286" y="128"/>
                  </a:lnTo>
                  <a:lnTo>
                    <a:pt x="284" y="130"/>
                  </a:lnTo>
                  <a:lnTo>
                    <a:pt x="284" y="132"/>
                  </a:lnTo>
                  <a:lnTo>
                    <a:pt x="284" y="134"/>
                  </a:lnTo>
                  <a:lnTo>
                    <a:pt x="282" y="136"/>
                  </a:lnTo>
                  <a:lnTo>
                    <a:pt x="282" y="140"/>
                  </a:lnTo>
                  <a:lnTo>
                    <a:pt x="282" y="142"/>
                  </a:lnTo>
                  <a:lnTo>
                    <a:pt x="282" y="144"/>
                  </a:lnTo>
                  <a:lnTo>
                    <a:pt x="282" y="146"/>
                  </a:lnTo>
                  <a:lnTo>
                    <a:pt x="282" y="148"/>
                  </a:lnTo>
                  <a:lnTo>
                    <a:pt x="284" y="150"/>
                  </a:lnTo>
                  <a:lnTo>
                    <a:pt x="284" y="150"/>
                  </a:lnTo>
                  <a:lnTo>
                    <a:pt x="284" y="150"/>
                  </a:lnTo>
                  <a:lnTo>
                    <a:pt x="286" y="150"/>
                  </a:lnTo>
                  <a:lnTo>
                    <a:pt x="286" y="150"/>
                  </a:lnTo>
                  <a:lnTo>
                    <a:pt x="288" y="150"/>
                  </a:lnTo>
                  <a:lnTo>
                    <a:pt x="290" y="150"/>
                  </a:lnTo>
                  <a:lnTo>
                    <a:pt x="292" y="150"/>
                  </a:lnTo>
                  <a:lnTo>
                    <a:pt x="292" y="152"/>
                  </a:lnTo>
                  <a:lnTo>
                    <a:pt x="294" y="152"/>
                  </a:lnTo>
                  <a:lnTo>
                    <a:pt x="294" y="152"/>
                  </a:lnTo>
                  <a:lnTo>
                    <a:pt x="294" y="152"/>
                  </a:lnTo>
                  <a:lnTo>
                    <a:pt x="294" y="154"/>
                  </a:lnTo>
                  <a:lnTo>
                    <a:pt x="296" y="156"/>
                  </a:lnTo>
                  <a:lnTo>
                    <a:pt x="296" y="158"/>
                  </a:lnTo>
                  <a:lnTo>
                    <a:pt x="296" y="162"/>
                  </a:lnTo>
                  <a:lnTo>
                    <a:pt x="296" y="164"/>
                  </a:lnTo>
                  <a:lnTo>
                    <a:pt x="296" y="168"/>
                  </a:lnTo>
                  <a:lnTo>
                    <a:pt x="296" y="170"/>
                  </a:lnTo>
                  <a:lnTo>
                    <a:pt x="296" y="174"/>
                  </a:lnTo>
                  <a:lnTo>
                    <a:pt x="296" y="180"/>
                  </a:lnTo>
                  <a:lnTo>
                    <a:pt x="296" y="186"/>
                  </a:lnTo>
                  <a:lnTo>
                    <a:pt x="294" y="190"/>
                  </a:lnTo>
                  <a:lnTo>
                    <a:pt x="290" y="192"/>
                  </a:lnTo>
                  <a:lnTo>
                    <a:pt x="288" y="192"/>
                  </a:lnTo>
                  <a:lnTo>
                    <a:pt x="286" y="192"/>
                  </a:lnTo>
                  <a:lnTo>
                    <a:pt x="284" y="192"/>
                  </a:lnTo>
                  <a:lnTo>
                    <a:pt x="282" y="194"/>
                  </a:lnTo>
                  <a:lnTo>
                    <a:pt x="280" y="194"/>
                  </a:lnTo>
                  <a:lnTo>
                    <a:pt x="278" y="196"/>
                  </a:lnTo>
                  <a:lnTo>
                    <a:pt x="276" y="196"/>
                  </a:lnTo>
                  <a:lnTo>
                    <a:pt x="276" y="198"/>
                  </a:lnTo>
                  <a:lnTo>
                    <a:pt x="274" y="198"/>
                  </a:lnTo>
                  <a:lnTo>
                    <a:pt x="274" y="200"/>
                  </a:lnTo>
                  <a:lnTo>
                    <a:pt x="274" y="200"/>
                  </a:lnTo>
                  <a:lnTo>
                    <a:pt x="274" y="202"/>
                  </a:lnTo>
                  <a:lnTo>
                    <a:pt x="274" y="202"/>
                  </a:lnTo>
                  <a:lnTo>
                    <a:pt x="274" y="206"/>
                  </a:lnTo>
                  <a:lnTo>
                    <a:pt x="274" y="208"/>
                  </a:lnTo>
                  <a:lnTo>
                    <a:pt x="276" y="210"/>
                  </a:lnTo>
                  <a:lnTo>
                    <a:pt x="276" y="214"/>
                  </a:lnTo>
                  <a:lnTo>
                    <a:pt x="276" y="214"/>
                  </a:lnTo>
                  <a:lnTo>
                    <a:pt x="276" y="216"/>
                  </a:lnTo>
                  <a:lnTo>
                    <a:pt x="276" y="216"/>
                  </a:lnTo>
                  <a:lnTo>
                    <a:pt x="274" y="218"/>
                  </a:lnTo>
                  <a:lnTo>
                    <a:pt x="274" y="218"/>
                  </a:lnTo>
                  <a:lnTo>
                    <a:pt x="274" y="218"/>
                  </a:lnTo>
                  <a:lnTo>
                    <a:pt x="272" y="220"/>
                  </a:lnTo>
                  <a:lnTo>
                    <a:pt x="270" y="220"/>
                  </a:lnTo>
                  <a:lnTo>
                    <a:pt x="270" y="220"/>
                  </a:lnTo>
                  <a:lnTo>
                    <a:pt x="268" y="222"/>
                  </a:lnTo>
                  <a:lnTo>
                    <a:pt x="266" y="224"/>
                  </a:lnTo>
                  <a:lnTo>
                    <a:pt x="264" y="230"/>
                  </a:lnTo>
                  <a:lnTo>
                    <a:pt x="262" y="232"/>
                  </a:lnTo>
                  <a:lnTo>
                    <a:pt x="262" y="234"/>
                  </a:lnTo>
                  <a:lnTo>
                    <a:pt x="260" y="236"/>
                  </a:lnTo>
                  <a:lnTo>
                    <a:pt x="260" y="236"/>
                  </a:lnTo>
                  <a:lnTo>
                    <a:pt x="258" y="238"/>
                  </a:lnTo>
                  <a:lnTo>
                    <a:pt x="258" y="238"/>
                  </a:lnTo>
                  <a:lnTo>
                    <a:pt x="256" y="238"/>
                  </a:lnTo>
                  <a:lnTo>
                    <a:pt x="254" y="240"/>
                  </a:lnTo>
                  <a:lnTo>
                    <a:pt x="252" y="240"/>
                  </a:lnTo>
                  <a:lnTo>
                    <a:pt x="250" y="242"/>
                  </a:lnTo>
                  <a:lnTo>
                    <a:pt x="248" y="242"/>
                  </a:lnTo>
                  <a:lnTo>
                    <a:pt x="244" y="242"/>
                  </a:lnTo>
                  <a:lnTo>
                    <a:pt x="242" y="244"/>
                  </a:lnTo>
                  <a:lnTo>
                    <a:pt x="240" y="244"/>
                  </a:lnTo>
                  <a:lnTo>
                    <a:pt x="240" y="246"/>
                  </a:lnTo>
                  <a:lnTo>
                    <a:pt x="238" y="248"/>
                  </a:lnTo>
                  <a:lnTo>
                    <a:pt x="236" y="252"/>
                  </a:lnTo>
                  <a:lnTo>
                    <a:pt x="234" y="254"/>
                  </a:lnTo>
                  <a:lnTo>
                    <a:pt x="232" y="256"/>
                  </a:lnTo>
                  <a:lnTo>
                    <a:pt x="230" y="258"/>
                  </a:lnTo>
                  <a:lnTo>
                    <a:pt x="230" y="258"/>
                  </a:lnTo>
                  <a:lnTo>
                    <a:pt x="228" y="258"/>
                  </a:lnTo>
                  <a:lnTo>
                    <a:pt x="224" y="260"/>
                  </a:lnTo>
                  <a:lnTo>
                    <a:pt x="220" y="262"/>
                  </a:lnTo>
                  <a:lnTo>
                    <a:pt x="218" y="262"/>
                  </a:lnTo>
                  <a:lnTo>
                    <a:pt x="218" y="262"/>
                  </a:lnTo>
                  <a:lnTo>
                    <a:pt x="216" y="264"/>
                  </a:lnTo>
                  <a:lnTo>
                    <a:pt x="216" y="264"/>
                  </a:lnTo>
                  <a:lnTo>
                    <a:pt x="214" y="264"/>
                  </a:lnTo>
                  <a:lnTo>
                    <a:pt x="214" y="266"/>
                  </a:lnTo>
                  <a:lnTo>
                    <a:pt x="214" y="268"/>
                  </a:lnTo>
                  <a:lnTo>
                    <a:pt x="212" y="270"/>
                  </a:lnTo>
                  <a:lnTo>
                    <a:pt x="212" y="272"/>
                  </a:lnTo>
                  <a:lnTo>
                    <a:pt x="210" y="276"/>
                  </a:lnTo>
                  <a:lnTo>
                    <a:pt x="210" y="278"/>
                  </a:lnTo>
                  <a:lnTo>
                    <a:pt x="210" y="280"/>
                  </a:lnTo>
                  <a:lnTo>
                    <a:pt x="208" y="282"/>
                  </a:lnTo>
                  <a:lnTo>
                    <a:pt x="208" y="282"/>
                  </a:lnTo>
                  <a:lnTo>
                    <a:pt x="206" y="284"/>
                  </a:lnTo>
                  <a:lnTo>
                    <a:pt x="206" y="286"/>
                  </a:lnTo>
                  <a:lnTo>
                    <a:pt x="202" y="286"/>
                  </a:lnTo>
                  <a:lnTo>
                    <a:pt x="200" y="288"/>
                  </a:lnTo>
                  <a:lnTo>
                    <a:pt x="196" y="292"/>
                  </a:lnTo>
                  <a:lnTo>
                    <a:pt x="192" y="294"/>
                  </a:lnTo>
                  <a:lnTo>
                    <a:pt x="190" y="296"/>
                  </a:lnTo>
                  <a:lnTo>
                    <a:pt x="188" y="296"/>
                  </a:lnTo>
                  <a:lnTo>
                    <a:pt x="182" y="300"/>
                  </a:lnTo>
                  <a:lnTo>
                    <a:pt x="180" y="300"/>
                  </a:lnTo>
                  <a:lnTo>
                    <a:pt x="176" y="302"/>
                  </a:lnTo>
                  <a:lnTo>
                    <a:pt x="176" y="304"/>
                  </a:lnTo>
                  <a:lnTo>
                    <a:pt x="174" y="304"/>
                  </a:lnTo>
                  <a:lnTo>
                    <a:pt x="174" y="306"/>
                  </a:lnTo>
                  <a:lnTo>
                    <a:pt x="172" y="306"/>
                  </a:lnTo>
                  <a:lnTo>
                    <a:pt x="172" y="308"/>
                  </a:lnTo>
                  <a:lnTo>
                    <a:pt x="172" y="308"/>
                  </a:lnTo>
                  <a:lnTo>
                    <a:pt x="172" y="310"/>
                  </a:lnTo>
                  <a:lnTo>
                    <a:pt x="172" y="312"/>
                  </a:lnTo>
                  <a:lnTo>
                    <a:pt x="172" y="314"/>
                  </a:lnTo>
                  <a:lnTo>
                    <a:pt x="172" y="318"/>
                  </a:lnTo>
                  <a:lnTo>
                    <a:pt x="172" y="322"/>
                  </a:lnTo>
                  <a:lnTo>
                    <a:pt x="174" y="324"/>
                  </a:lnTo>
                  <a:lnTo>
                    <a:pt x="176" y="332"/>
                  </a:lnTo>
                  <a:lnTo>
                    <a:pt x="178" y="340"/>
                  </a:lnTo>
                  <a:lnTo>
                    <a:pt x="178" y="344"/>
                  </a:lnTo>
                  <a:lnTo>
                    <a:pt x="180" y="346"/>
                  </a:lnTo>
                  <a:lnTo>
                    <a:pt x="180" y="350"/>
                  </a:lnTo>
                  <a:lnTo>
                    <a:pt x="180" y="352"/>
                  </a:lnTo>
                  <a:lnTo>
                    <a:pt x="180" y="352"/>
                  </a:lnTo>
                  <a:lnTo>
                    <a:pt x="180" y="354"/>
                  </a:lnTo>
                  <a:lnTo>
                    <a:pt x="178" y="356"/>
                  </a:lnTo>
                  <a:lnTo>
                    <a:pt x="178" y="356"/>
                  </a:lnTo>
                  <a:lnTo>
                    <a:pt x="178" y="358"/>
                  </a:lnTo>
                  <a:lnTo>
                    <a:pt x="178" y="358"/>
                  </a:lnTo>
                  <a:lnTo>
                    <a:pt x="176" y="358"/>
                  </a:lnTo>
                  <a:lnTo>
                    <a:pt x="174" y="360"/>
                  </a:lnTo>
                  <a:lnTo>
                    <a:pt x="172" y="360"/>
                  </a:lnTo>
                  <a:lnTo>
                    <a:pt x="172" y="360"/>
                  </a:lnTo>
                  <a:lnTo>
                    <a:pt x="172" y="360"/>
                  </a:lnTo>
                  <a:lnTo>
                    <a:pt x="172" y="362"/>
                  </a:lnTo>
                  <a:lnTo>
                    <a:pt x="172" y="362"/>
                  </a:lnTo>
                  <a:lnTo>
                    <a:pt x="172" y="364"/>
                  </a:lnTo>
                  <a:lnTo>
                    <a:pt x="172" y="366"/>
                  </a:lnTo>
                  <a:lnTo>
                    <a:pt x="172" y="368"/>
                  </a:lnTo>
                  <a:lnTo>
                    <a:pt x="172" y="368"/>
                  </a:lnTo>
                  <a:lnTo>
                    <a:pt x="174" y="372"/>
                  </a:lnTo>
                  <a:lnTo>
                    <a:pt x="176" y="376"/>
                  </a:lnTo>
                  <a:lnTo>
                    <a:pt x="176" y="378"/>
                  </a:lnTo>
                  <a:lnTo>
                    <a:pt x="178" y="380"/>
                  </a:lnTo>
                  <a:lnTo>
                    <a:pt x="178" y="382"/>
                  </a:lnTo>
                  <a:lnTo>
                    <a:pt x="178" y="382"/>
                  </a:lnTo>
                  <a:lnTo>
                    <a:pt x="178" y="384"/>
                  </a:lnTo>
                  <a:lnTo>
                    <a:pt x="178" y="386"/>
                  </a:lnTo>
                  <a:lnTo>
                    <a:pt x="178" y="386"/>
                  </a:lnTo>
                  <a:lnTo>
                    <a:pt x="176" y="388"/>
                  </a:lnTo>
                  <a:lnTo>
                    <a:pt x="176" y="390"/>
                  </a:lnTo>
                  <a:lnTo>
                    <a:pt x="174" y="394"/>
                  </a:lnTo>
                  <a:lnTo>
                    <a:pt x="170" y="398"/>
                  </a:lnTo>
                  <a:lnTo>
                    <a:pt x="168" y="402"/>
                  </a:lnTo>
                  <a:lnTo>
                    <a:pt x="166" y="406"/>
                  </a:lnTo>
                  <a:lnTo>
                    <a:pt x="164" y="410"/>
                  </a:lnTo>
                  <a:lnTo>
                    <a:pt x="162" y="412"/>
                  </a:lnTo>
                  <a:lnTo>
                    <a:pt x="160" y="414"/>
                  </a:lnTo>
                  <a:lnTo>
                    <a:pt x="160" y="416"/>
                  </a:lnTo>
                  <a:lnTo>
                    <a:pt x="158" y="418"/>
                  </a:lnTo>
                  <a:lnTo>
                    <a:pt x="156" y="420"/>
                  </a:lnTo>
                  <a:lnTo>
                    <a:pt x="154" y="420"/>
                  </a:lnTo>
                  <a:lnTo>
                    <a:pt x="152" y="422"/>
                  </a:lnTo>
                  <a:lnTo>
                    <a:pt x="150" y="424"/>
                  </a:lnTo>
                  <a:lnTo>
                    <a:pt x="148" y="426"/>
                  </a:lnTo>
                  <a:lnTo>
                    <a:pt x="146" y="426"/>
                  </a:lnTo>
                  <a:lnTo>
                    <a:pt x="144" y="426"/>
                  </a:lnTo>
                  <a:lnTo>
                    <a:pt x="142" y="426"/>
                  </a:lnTo>
                  <a:lnTo>
                    <a:pt x="142" y="426"/>
                  </a:lnTo>
                  <a:lnTo>
                    <a:pt x="140" y="426"/>
                  </a:lnTo>
                  <a:lnTo>
                    <a:pt x="140" y="426"/>
                  </a:lnTo>
                  <a:lnTo>
                    <a:pt x="138" y="426"/>
                  </a:lnTo>
                  <a:lnTo>
                    <a:pt x="136" y="424"/>
                  </a:lnTo>
                  <a:lnTo>
                    <a:pt x="136" y="424"/>
                  </a:lnTo>
                  <a:lnTo>
                    <a:pt x="134" y="422"/>
                  </a:lnTo>
                  <a:lnTo>
                    <a:pt x="134" y="422"/>
                  </a:lnTo>
                  <a:lnTo>
                    <a:pt x="132" y="420"/>
                  </a:lnTo>
                  <a:lnTo>
                    <a:pt x="132" y="420"/>
                  </a:lnTo>
                  <a:lnTo>
                    <a:pt x="132" y="418"/>
                  </a:lnTo>
                  <a:lnTo>
                    <a:pt x="132" y="416"/>
                  </a:lnTo>
                  <a:lnTo>
                    <a:pt x="132" y="414"/>
                  </a:lnTo>
                  <a:lnTo>
                    <a:pt x="130" y="412"/>
                  </a:lnTo>
                  <a:lnTo>
                    <a:pt x="130" y="406"/>
                  </a:lnTo>
                  <a:lnTo>
                    <a:pt x="130" y="404"/>
                  </a:lnTo>
                  <a:lnTo>
                    <a:pt x="130" y="402"/>
                  </a:lnTo>
                  <a:lnTo>
                    <a:pt x="130" y="400"/>
                  </a:lnTo>
                  <a:lnTo>
                    <a:pt x="128" y="398"/>
                  </a:lnTo>
                  <a:lnTo>
                    <a:pt x="126" y="392"/>
                  </a:lnTo>
                  <a:lnTo>
                    <a:pt x="124" y="388"/>
                  </a:lnTo>
                  <a:lnTo>
                    <a:pt x="122" y="382"/>
                  </a:lnTo>
                  <a:lnTo>
                    <a:pt x="116" y="370"/>
                  </a:lnTo>
                  <a:lnTo>
                    <a:pt x="114" y="366"/>
                  </a:lnTo>
                  <a:lnTo>
                    <a:pt x="112" y="362"/>
                  </a:lnTo>
                  <a:lnTo>
                    <a:pt x="110" y="358"/>
                  </a:lnTo>
                  <a:lnTo>
                    <a:pt x="108" y="352"/>
                  </a:lnTo>
                  <a:lnTo>
                    <a:pt x="104" y="340"/>
                  </a:lnTo>
                  <a:lnTo>
                    <a:pt x="102" y="334"/>
                  </a:lnTo>
                  <a:lnTo>
                    <a:pt x="100" y="328"/>
                  </a:lnTo>
                  <a:lnTo>
                    <a:pt x="98" y="322"/>
                  </a:lnTo>
                  <a:lnTo>
                    <a:pt x="96" y="318"/>
                  </a:lnTo>
                  <a:lnTo>
                    <a:pt x="94" y="314"/>
                  </a:lnTo>
                  <a:lnTo>
                    <a:pt x="92" y="312"/>
                  </a:lnTo>
                  <a:lnTo>
                    <a:pt x="88" y="304"/>
                  </a:lnTo>
                  <a:lnTo>
                    <a:pt x="84" y="300"/>
                  </a:lnTo>
                  <a:lnTo>
                    <a:pt x="82" y="298"/>
                  </a:lnTo>
                  <a:lnTo>
                    <a:pt x="80" y="294"/>
                  </a:lnTo>
                  <a:lnTo>
                    <a:pt x="80" y="292"/>
                  </a:lnTo>
                  <a:lnTo>
                    <a:pt x="78" y="292"/>
                  </a:lnTo>
                  <a:lnTo>
                    <a:pt x="78" y="288"/>
                  </a:lnTo>
                  <a:lnTo>
                    <a:pt x="76" y="284"/>
                  </a:lnTo>
                  <a:lnTo>
                    <a:pt x="74" y="278"/>
                  </a:lnTo>
                  <a:lnTo>
                    <a:pt x="74" y="274"/>
                  </a:lnTo>
                  <a:lnTo>
                    <a:pt x="72" y="268"/>
                  </a:lnTo>
                  <a:lnTo>
                    <a:pt x="72" y="264"/>
                  </a:lnTo>
                  <a:lnTo>
                    <a:pt x="72" y="260"/>
                  </a:lnTo>
                  <a:lnTo>
                    <a:pt x="70" y="256"/>
                  </a:lnTo>
                  <a:lnTo>
                    <a:pt x="70" y="252"/>
                  </a:lnTo>
                  <a:lnTo>
                    <a:pt x="70" y="250"/>
                  </a:lnTo>
                  <a:lnTo>
                    <a:pt x="70" y="240"/>
                  </a:lnTo>
                  <a:lnTo>
                    <a:pt x="72" y="232"/>
                  </a:lnTo>
                  <a:lnTo>
                    <a:pt x="72" y="228"/>
                  </a:lnTo>
                  <a:lnTo>
                    <a:pt x="70" y="224"/>
                  </a:lnTo>
                  <a:lnTo>
                    <a:pt x="70" y="218"/>
                  </a:lnTo>
                  <a:lnTo>
                    <a:pt x="70" y="212"/>
                  </a:lnTo>
                  <a:lnTo>
                    <a:pt x="70" y="208"/>
                  </a:lnTo>
                  <a:lnTo>
                    <a:pt x="68" y="206"/>
                  </a:lnTo>
                  <a:lnTo>
                    <a:pt x="68" y="202"/>
                  </a:lnTo>
                  <a:lnTo>
                    <a:pt x="68" y="200"/>
                  </a:lnTo>
                  <a:lnTo>
                    <a:pt x="66" y="196"/>
                  </a:lnTo>
                  <a:lnTo>
                    <a:pt x="66" y="192"/>
                  </a:lnTo>
                  <a:lnTo>
                    <a:pt x="64" y="190"/>
                  </a:lnTo>
                  <a:lnTo>
                    <a:pt x="64" y="188"/>
                  </a:lnTo>
                  <a:lnTo>
                    <a:pt x="62" y="186"/>
                  </a:lnTo>
                  <a:lnTo>
                    <a:pt x="62" y="186"/>
                  </a:lnTo>
                  <a:lnTo>
                    <a:pt x="62" y="186"/>
                  </a:lnTo>
                  <a:lnTo>
                    <a:pt x="62" y="184"/>
                  </a:lnTo>
                  <a:lnTo>
                    <a:pt x="60" y="184"/>
                  </a:lnTo>
                  <a:lnTo>
                    <a:pt x="60" y="184"/>
                  </a:lnTo>
                  <a:lnTo>
                    <a:pt x="60" y="184"/>
                  </a:lnTo>
                  <a:lnTo>
                    <a:pt x="58" y="186"/>
                  </a:lnTo>
                  <a:lnTo>
                    <a:pt x="58" y="186"/>
                  </a:lnTo>
                  <a:lnTo>
                    <a:pt x="58" y="186"/>
                  </a:lnTo>
                  <a:lnTo>
                    <a:pt x="58" y="188"/>
                  </a:lnTo>
                  <a:lnTo>
                    <a:pt x="58" y="190"/>
                  </a:lnTo>
                  <a:lnTo>
                    <a:pt x="60" y="192"/>
                  </a:lnTo>
                  <a:lnTo>
                    <a:pt x="60" y="194"/>
                  </a:lnTo>
                  <a:lnTo>
                    <a:pt x="60" y="196"/>
                  </a:lnTo>
                  <a:lnTo>
                    <a:pt x="60" y="198"/>
                  </a:lnTo>
                  <a:lnTo>
                    <a:pt x="60" y="198"/>
                  </a:lnTo>
                  <a:lnTo>
                    <a:pt x="60" y="200"/>
                  </a:lnTo>
                  <a:lnTo>
                    <a:pt x="58" y="202"/>
                  </a:lnTo>
                  <a:lnTo>
                    <a:pt x="56" y="202"/>
                  </a:lnTo>
                  <a:lnTo>
                    <a:pt x="56" y="204"/>
                  </a:lnTo>
                  <a:lnTo>
                    <a:pt x="54" y="206"/>
                  </a:lnTo>
                  <a:lnTo>
                    <a:pt x="52" y="206"/>
                  </a:lnTo>
                  <a:lnTo>
                    <a:pt x="52" y="208"/>
                  </a:lnTo>
                  <a:lnTo>
                    <a:pt x="50" y="208"/>
                  </a:lnTo>
                  <a:lnTo>
                    <a:pt x="48" y="208"/>
                  </a:lnTo>
                  <a:lnTo>
                    <a:pt x="48" y="210"/>
                  </a:lnTo>
                  <a:lnTo>
                    <a:pt x="44" y="210"/>
                  </a:lnTo>
                  <a:lnTo>
                    <a:pt x="42" y="210"/>
                  </a:lnTo>
                  <a:lnTo>
                    <a:pt x="38" y="210"/>
                  </a:lnTo>
                  <a:lnTo>
                    <a:pt x="36" y="210"/>
                  </a:lnTo>
                  <a:lnTo>
                    <a:pt x="34" y="208"/>
                  </a:lnTo>
                  <a:lnTo>
                    <a:pt x="30" y="208"/>
                  </a:lnTo>
                  <a:lnTo>
                    <a:pt x="30" y="208"/>
                  </a:lnTo>
                  <a:lnTo>
                    <a:pt x="28" y="208"/>
                  </a:lnTo>
                  <a:lnTo>
                    <a:pt x="28" y="206"/>
                  </a:lnTo>
                  <a:lnTo>
                    <a:pt x="26" y="206"/>
                  </a:lnTo>
                  <a:lnTo>
                    <a:pt x="24" y="204"/>
                  </a:lnTo>
                  <a:lnTo>
                    <a:pt x="20" y="200"/>
                  </a:lnTo>
                  <a:lnTo>
                    <a:pt x="18" y="198"/>
                  </a:lnTo>
                  <a:lnTo>
                    <a:pt x="16" y="194"/>
                  </a:lnTo>
                  <a:lnTo>
                    <a:pt x="14" y="194"/>
                  </a:lnTo>
                  <a:lnTo>
                    <a:pt x="14" y="192"/>
                  </a:lnTo>
                  <a:lnTo>
                    <a:pt x="12" y="190"/>
                  </a:lnTo>
                  <a:lnTo>
                    <a:pt x="12" y="188"/>
                  </a:lnTo>
                  <a:lnTo>
                    <a:pt x="12" y="188"/>
                  </a:lnTo>
                  <a:lnTo>
                    <a:pt x="12" y="186"/>
                  </a:lnTo>
                  <a:lnTo>
                    <a:pt x="12" y="186"/>
                  </a:lnTo>
                  <a:lnTo>
                    <a:pt x="12" y="184"/>
                  </a:lnTo>
                  <a:lnTo>
                    <a:pt x="12" y="184"/>
                  </a:lnTo>
                  <a:lnTo>
                    <a:pt x="14" y="184"/>
                  </a:lnTo>
                  <a:lnTo>
                    <a:pt x="16" y="182"/>
                  </a:lnTo>
                  <a:lnTo>
                    <a:pt x="18" y="180"/>
                  </a:lnTo>
                  <a:lnTo>
                    <a:pt x="18" y="178"/>
                  </a:lnTo>
                  <a:lnTo>
                    <a:pt x="20" y="178"/>
                  </a:lnTo>
                  <a:lnTo>
                    <a:pt x="20" y="176"/>
                  </a:lnTo>
                  <a:lnTo>
                    <a:pt x="20" y="176"/>
                  </a:lnTo>
                  <a:lnTo>
                    <a:pt x="20" y="176"/>
                  </a:lnTo>
                  <a:lnTo>
                    <a:pt x="20" y="174"/>
                  </a:lnTo>
                  <a:lnTo>
                    <a:pt x="20" y="174"/>
                  </a:lnTo>
                  <a:lnTo>
                    <a:pt x="20" y="174"/>
                  </a:lnTo>
                  <a:lnTo>
                    <a:pt x="20" y="174"/>
                  </a:lnTo>
                  <a:lnTo>
                    <a:pt x="18" y="174"/>
                  </a:lnTo>
                  <a:lnTo>
                    <a:pt x="16" y="174"/>
                  </a:lnTo>
                  <a:lnTo>
                    <a:pt x="14" y="174"/>
                  </a:lnTo>
                  <a:lnTo>
                    <a:pt x="12" y="176"/>
                  </a:lnTo>
                  <a:lnTo>
                    <a:pt x="12" y="176"/>
                  </a:lnTo>
                  <a:lnTo>
                    <a:pt x="10" y="176"/>
                  </a:lnTo>
                  <a:lnTo>
                    <a:pt x="8" y="176"/>
                  </a:lnTo>
                  <a:lnTo>
                    <a:pt x="8" y="176"/>
                  </a:lnTo>
                  <a:lnTo>
                    <a:pt x="8" y="176"/>
                  </a:lnTo>
                  <a:lnTo>
                    <a:pt x="6" y="174"/>
                  </a:lnTo>
                  <a:lnTo>
                    <a:pt x="6" y="174"/>
                  </a:lnTo>
                  <a:lnTo>
                    <a:pt x="4" y="172"/>
                  </a:lnTo>
                  <a:lnTo>
                    <a:pt x="4" y="168"/>
                  </a:lnTo>
                  <a:lnTo>
                    <a:pt x="2" y="166"/>
                  </a:lnTo>
                  <a:lnTo>
                    <a:pt x="0" y="164"/>
                  </a:lnTo>
                  <a:lnTo>
                    <a:pt x="2" y="162"/>
                  </a:lnTo>
                  <a:lnTo>
                    <a:pt x="4" y="160"/>
                  </a:lnTo>
                  <a:lnTo>
                    <a:pt x="6" y="158"/>
                  </a:lnTo>
                  <a:lnTo>
                    <a:pt x="6" y="156"/>
                  </a:lnTo>
                  <a:lnTo>
                    <a:pt x="8" y="156"/>
                  </a:lnTo>
                  <a:lnTo>
                    <a:pt x="10" y="154"/>
                  </a:lnTo>
                  <a:lnTo>
                    <a:pt x="10" y="154"/>
                  </a:lnTo>
                  <a:lnTo>
                    <a:pt x="12" y="154"/>
                  </a:lnTo>
                  <a:lnTo>
                    <a:pt x="14" y="154"/>
                  </a:lnTo>
                  <a:lnTo>
                    <a:pt x="16" y="154"/>
                  </a:lnTo>
                  <a:lnTo>
                    <a:pt x="20" y="154"/>
                  </a:lnTo>
                  <a:lnTo>
                    <a:pt x="24" y="156"/>
                  </a:lnTo>
                  <a:lnTo>
                    <a:pt x="28" y="156"/>
                  </a:lnTo>
                  <a:lnTo>
                    <a:pt x="30" y="156"/>
                  </a:lnTo>
                  <a:lnTo>
                    <a:pt x="32" y="156"/>
                  </a:lnTo>
                  <a:lnTo>
                    <a:pt x="34" y="156"/>
                  </a:lnTo>
                  <a:lnTo>
                    <a:pt x="36" y="156"/>
                  </a:lnTo>
                  <a:lnTo>
                    <a:pt x="38" y="156"/>
                  </a:lnTo>
                  <a:lnTo>
                    <a:pt x="38" y="154"/>
                  </a:lnTo>
                  <a:lnTo>
                    <a:pt x="38" y="154"/>
                  </a:lnTo>
                  <a:lnTo>
                    <a:pt x="38" y="154"/>
                  </a:lnTo>
                  <a:lnTo>
                    <a:pt x="40" y="154"/>
                  </a:lnTo>
                  <a:lnTo>
                    <a:pt x="40" y="152"/>
                  </a:lnTo>
                  <a:lnTo>
                    <a:pt x="40" y="150"/>
                  </a:lnTo>
                  <a:lnTo>
                    <a:pt x="40" y="148"/>
                  </a:lnTo>
                  <a:lnTo>
                    <a:pt x="40" y="146"/>
                  </a:lnTo>
                  <a:lnTo>
                    <a:pt x="40" y="144"/>
                  </a:lnTo>
                  <a:lnTo>
                    <a:pt x="40" y="144"/>
                  </a:lnTo>
                  <a:lnTo>
                    <a:pt x="40" y="142"/>
                  </a:lnTo>
                  <a:lnTo>
                    <a:pt x="40" y="140"/>
                  </a:lnTo>
                  <a:lnTo>
                    <a:pt x="38" y="140"/>
                  </a:lnTo>
                  <a:lnTo>
                    <a:pt x="38" y="136"/>
                  </a:lnTo>
                  <a:lnTo>
                    <a:pt x="36" y="134"/>
                  </a:lnTo>
                  <a:lnTo>
                    <a:pt x="34" y="132"/>
                  </a:lnTo>
                  <a:lnTo>
                    <a:pt x="28" y="126"/>
                  </a:lnTo>
                  <a:lnTo>
                    <a:pt x="24" y="122"/>
                  </a:lnTo>
                  <a:lnTo>
                    <a:pt x="24" y="120"/>
                  </a:lnTo>
                  <a:lnTo>
                    <a:pt x="22" y="120"/>
                  </a:lnTo>
                  <a:lnTo>
                    <a:pt x="18" y="116"/>
                  </a:lnTo>
                  <a:lnTo>
                    <a:pt x="16" y="114"/>
                  </a:lnTo>
                  <a:lnTo>
                    <a:pt x="14" y="112"/>
                  </a:lnTo>
                  <a:lnTo>
                    <a:pt x="14" y="112"/>
                  </a:lnTo>
                  <a:lnTo>
                    <a:pt x="12" y="110"/>
                  </a:lnTo>
                  <a:lnTo>
                    <a:pt x="12" y="110"/>
                  </a:lnTo>
                  <a:lnTo>
                    <a:pt x="12" y="110"/>
                  </a:lnTo>
                  <a:lnTo>
                    <a:pt x="12" y="108"/>
                  </a:lnTo>
                  <a:lnTo>
                    <a:pt x="12" y="108"/>
                  </a:lnTo>
                  <a:lnTo>
                    <a:pt x="12" y="106"/>
                  </a:lnTo>
                  <a:lnTo>
                    <a:pt x="12" y="104"/>
                  </a:lnTo>
                  <a:lnTo>
                    <a:pt x="14" y="102"/>
                  </a:lnTo>
                  <a:lnTo>
                    <a:pt x="14" y="100"/>
                  </a:lnTo>
                  <a:lnTo>
                    <a:pt x="16" y="98"/>
                  </a:lnTo>
                  <a:lnTo>
                    <a:pt x="18" y="94"/>
                  </a:lnTo>
                  <a:lnTo>
                    <a:pt x="18" y="92"/>
                  </a:lnTo>
                  <a:lnTo>
                    <a:pt x="20" y="90"/>
                  </a:lnTo>
                  <a:lnTo>
                    <a:pt x="22" y="88"/>
                  </a:lnTo>
                  <a:lnTo>
                    <a:pt x="24" y="86"/>
                  </a:lnTo>
                  <a:lnTo>
                    <a:pt x="24" y="86"/>
                  </a:lnTo>
                  <a:lnTo>
                    <a:pt x="26" y="86"/>
                  </a:lnTo>
                  <a:lnTo>
                    <a:pt x="28" y="86"/>
                  </a:lnTo>
                  <a:lnTo>
                    <a:pt x="28" y="86"/>
                  </a:lnTo>
                  <a:lnTo>
                    <a:pt x="30" y="86"/>
                  </a:lnTo>
                  <a:lnTo>
                    <a:pt x="32" y="86"/>
                  </a:lnTo>
                  <a:lnTo>
                    <a:pt x="34" y="88"/>
                  </a:lnTo>
                  <a:lnTo>
                    <a:pt x="38" y="90"/>
                  </a:lnTo>
                  <a:lnTo>
                    <a:pt x="42" y="92"/>
                  </a:lnTo>
                  <a:lnTo>
                    <a:pt x="44" y="94"/>
                  </a:lnTo>
                  <a:lnTo>
                    <a:pt x="46" y="94"/>
                  </a:lnTo>
                  <a:lnTo>
                    <a:pt x="46" y="94"/>
                  </a:lnTo>
                  <a:lnTo>
                    <a:pt x="48" y="94"/>
                  </a:lnTo>
                  <a:lnTo>
                    <a:pt x="50" y="94"/>
                  </a:lnTo>
                  <a:lnTo>
                    <a:pt x="50" y="94"/>
                  </a:lnTo>
                  <a:lnTo>
                    <a:pt x="50" y="94"/>
                  </a:lnTo>
                  <a:lnTo>
                    <a:pt x="52" y="94"/>
                  </a:lnTo>
                  <a:lnTo>
                    <a:pt x="52" y="94"/>
                  </a:lnTo>
                  <a:lnTo>
                    <a:pt x="52" y="92"/>
                  </a:lnTo>
                  <a:lnTo>
                    <a:pt x="54" y="92"/>
                  </a:lnTo>
                  <a:lnTo>
                    <a:pt x="54" y="90"/>
                  </a:lnTo>
                  <a:lnTo>
                    <a:pt x="54" y="86"/>
                  </a:lnTo>
                  <a:lnTo>
                    <a:pt x="54" y="84"/>
                  </a:lnTo>
                  <a:lnTo>
                    <a:pt x="54" y="84"/>
                  </a:lnTo>
                  <a:lnTo>
                    <a:pt x="54" y="82"/>
                  </a:lnTo>
                  <a:lnTo>
                    <a:pt x="56" y="78"/>
                  </a:lnTo>
                  <a:lnTo>
                    <a:pt x="56" y="76"/>
                  </a:lnTo>
                  <a:lnTo>
                    <a:pt x="56" y="74"/>
                  </a:lnTo>
                  <a:lnTo>
                    <a:pt x="56" y="72"/>
                  </a:lnTo>
                  <a:lnTo>
                    <a:pt x="56" y="72"/>
                  </a:lnTo>
                  <a:lnTo>
                    <a:pt x="58" y="72"/>
                  </a:lnTo>
                  <a:lnTo>
                    <a:pt x="60" y="70"/>
                  </a:lnTo>
                  <a:lnTo>
                    <a:pt x="62" y="68"/>
                  </a:lnTo>
                  <a:lnTo>
                    <a:pt x="64" y="66"/>
                  </a:lnTo>
                  <a:lnTo>
                    <a:pt x="66" y="64"/>
                  </a:lnTo>
                  <a:lnTo>
                    <a:pt x="68" y="62"/>
                  </a:lnTo>
                  <a:lnTo>
                    <a:pt x="70" y="60"/>
                  </a:lnTo>
                  <a:lnTo>
                    <a:pt x="72" y="60"/>
                  </a:lnTo>
                  <a:lnTo>
                    <a:pt x="72" y="60"/>
                  </a:lnTo>
                  <a:lnTo>
                    <a:pt x="74" y="58"/>
                  </a:lnTo>
                  <a:lnTo>
                    <a:pt x="74" y="56"/>
                  </a:lnTo>
                  <a:lnTo>
                    <a:pt x="74" y="52"/>
                  </a:lnTo>
                  <a:lnTo>
                    <a:pt x="76" y="48"/>
                  </a:lnTo>
                  <a:lnTo>
                    <a:pt x="76" y="46"/>
                  </a:lnTo>
                  <a:lnTo>
                    <a:pt x="78" y="46"/>
                  </a:lnTo>
                  <a:lnTo>
                    <a:pt x="78" y="44"/>
                  </a:lnTo>
                  <a:lnTo>
                    <a:pt x="80" y="42"/>
                  </a:lnTo>
                  <a:lnTo>
                    <a:pt x="82" y="40"/>
                  </a:lnTo>
                  <a:lnTo>
                    <a:pt x="84" y="38"/>
                  </a:lnTo>
                  <a:lnTo>
                    <a:pt x="86" y="38"/>
                  </a:lnTo>
                  <a:lnTo>
                    <a:pt x="86" y="36"/>
                  </a:lnTo>
                  <a:lnTo>
                    <a:pt x="86" y="36"/>
                  </a:lnTo>
                  <a:lnTo>
                    <a:pt x="88" y="36"/>
                  </a:lnTo>
                  <a:lnTo>
                    <a:pt x="88" y="34"/>
                  </a:lnTo>
                  <a:lnTo>
                    <a:pt x="88" y="32"/>
                  </a:lnTo>
                  <a:lnTo>
                    <a:pt x="88" y="32"/>
                  </a:lnTo>
                  <a:lnTo>
                    <a:pt x="88" y="30"/>
                  </a:lnTo>
                  <a:lnTo>
                    <a:pt x="88" y="26"/>
                  </a:lnTo>
                  <a:lnTo>
                    <a:pt x="88" y="22"/>
                  </a:lnTo>
                  <a:lnTo>
                    <a:pt x="86" y="16"/>
                  </a:lnTo>
                  <a:lnTo>
                    <a:pt x="86" y="12"/>
                  </a:lnTo>
                  <a:lnTo>
                    <a:pt x="88" y="10"/>
                  </a:lnTo>
                  <a:lnTo>
                    <a:pt x="94" y="6"/>
                  </a:lnTo>
                  <a:lnTo>
                    <a:pt x="98" y="4"/>
                  </a:lnTo>
                  <a:lnTo>
                    <a:pt x="100" y="2"/>
                  </a:lnTo>
                  <a:lnTo>
                    <a:pt x="104" y="2"/>
                  </a:lnTo>
                  <a:lnTo>
                    <a:pt x="106" y="0"/>
                  </a:lnTo>
                  <a:lnTo>
                    <a:pt x="106" y="0"/>
                  </a:lnTo>
                  <a:lnTo>
                    <a:pt x="108" y="0"/>
                  </a:lnTo>
                  <a:lnTo>
                    <a:pt x="110" y="0"/>
                  </a:lnTo>
                  <a:lnTo>
                    <a:pt x="112" y="0"/>
                  </a:lnTo>
                  <a:lnTo>
                    <a:pt x="114" y="0"/>
                  </a:lnTo>
                  <a:lnTo>
                    <a:pt x="116" y="0"/>
                  </a:lnTo>
                  <a:lnTo>
                    <a:pt x="118" y="0"/>
                  </a:lnTo>
                  <a:lnTo>
                    <a:pt x="122" y="0"/>
                  </a:lnTo>
                  <a:lnTo>
                    <a:pt x="122" y="2"/>
                  </a:lnTo>
                  <a:lnTo>
                    <a:pt x="124" y="2"/>
                  </a:lnTo>
                  <a:lnTo>
                    <a:pt x="126" y="2"/>
                  </a:lnTo>
                  <a:lnTo>
                    <a:pt x="128" y="4"/>
                  </a:lnTo>
                  <a:lnTo>
                    <a:pt x="128" y="4"/>
                  </a:lnTo>
                  <a:lnTo>
                    <a:pt x="130" y="6"/>
                  </a:lnTo>
                  <a:lnTo>
                    <a:pt x="132" y="8"/>
                  </a:lnTo>
                  <a:lnTo>
                    <a:pt x="134" y="8"/>
                  </a:lnTo>
                  <a:lnTo>
                    <a:pt x="134" y="10"/>
                  </a:lnTo>
                  <a:lnTo>
                    <a:pt x="134" y="12"/>
                  </a:lnTo>
                  <a:lnTo>
                    <a:pt x="134" y="12"/>
                  </a:lnTo>
                  <a:lnTo>
                    <a:pt x="134" y="14"/>
                  </a:lnTo>
                  <a:lnTo>
                    <a:pt x="134" y="16"/>
                  </a:lnTo>
                  <a:lnTo>
                    <a:pt x="134" y="20"/>
                  </a:lnTo>
                  <a:lnTo>
                    <a:pt x="134" y="24"/>
                  </a:lnTo>
                  <a:lnTo>
                    <a:pt x="132" y="28"/>
                  </a:lnTo>
                  <a:lnTo>
                    <a:pt x="132" y="28"/>
                  </a:lnTo>
                  <a:lnTo>
                    <a:pt x="132" y="30"/>
                  </a:lnTo>
                  <a:lnTo>
                    <a:pt x="132" y="32"/>
                  </a:lnTo>
                  <a:lnTo>
                    <a:pt x="132" y="34"/>
                  </a:lnTo>
                  <a:lnTo>
                    <a:pt x="134" y="34"/>
                  </a:lnTo>
                  <a:lnTo>
                    <a:pt x="134" y="36"/>
                  </a:lnTo>
                  <a:lnTo>
                    <a:pt x="134" y="36"/>
                  </a:lnTo>
                  <a:lnTo>
                    <a:pt x="136" y="38"/>
                  </a:lnTo>
                  <a:lnTo>
                    <a:pt x="136" y="38"/>
                  </a:lnTo>
                  <a:lnTo>
                    <a:pt x="138" y="38"/>
                  </a:lnTo>
                  <a:lnTo>
                    <a:pt x="140" y="38"/>
                  </a:lnTo>
                  <a:lnTo>
                    <a:pt x="144" y="38"/>
                  </a:lnTo>
                  <a:lnTo>
                    <a:pt x="148" y="38"/>
                  </a:lnTo>
                  <a:lnTo>
                    <a:pt x="150" y="40"/>
                  </a:lnTo>
                  <a:lnTo>
                    <a:pt x="154" y="40"/>
                  </a:lnTo>
                  <a:lnTo>
                    <a:pt x="154" y="40"/>
                  </a:lnTo>
                  <a:lnTo>
                    <a:pt x="156" y="40"/>
                  </a:lnTo>
                  <a:lnTo>
                    <a:pt x="158" y="42"/>
                  </a:lnTo>
                  <a:lnTo>
                    <a:pt x="158" y="44"/>
                  </a:lnTo>
                  <a:lnTo>
                    <a:pt x="162" y="46"/>
                  </a:lnTo>
                  <a:lnTo>
                    <a:pt x="164" y="48"/>
                  </a:lnTo>
                  <a:lnTo>
                    <a:pt x="166" y="52"/>
                  </a:lnTo>
                  <a:lnTo>
                    <a:pt x="168" y="52"/>
                  </a:lnTo>
                  <a:lnTo>
                    <a:pt x="168" y="56"/>
                  </a:lnTo>
                  <a:lnTo>
                    <a:pt x="168" y="64"/>
                  </a:lnTo>
                  <a:lnTo>
                    <a:pt x="168" y="68"/>
                  </a:lnTo>
                  <a:lnTo>
                    <a:pt x="168" y="72"/>
                  </a:lnTo>
                  <a:lnTo>
                    <a:pt x="170" y="74"/>
                  </a:lnTo>
                  <a:lnTo>
                    <a:pt x="170" y="76"/>
                  </a:lnTo>
                  <a:lnTo>
                    <a:pt x="170" y="78"/>
                  </a:lnTo>
                  <a:lnTo>
                    <a:pt x="172" y="80"/>
                  </a:lnTo>
                  <a:lnTo>
                    <a:pt x="172" y="82"/>
                  </a:lnTo>
                  <a:lnTo>
                    <a:pt x="174" y="84"/>
                  </a:lnTo>
                  <a:lnTo>
                    <a:pt x="176" y="86"/>
                  </a:lnTo>
                  <a:lnTo>
                    <a:pt x="176" y="88"/>
                  </a:lnTo>
                  <a:lnTo>
                    <a:pt x="178" y="90"/>
                  </a:lnTo>
                  <a:lnTo>
                    <a:pt x="180" y="90"/>
                  </a:lnTo>
                  <a:lnTo>
                    <a:pt x="182" y="92"/>
                  </a:lnTo>
                  <a:lnTo>
                    <a:pt x="184" y="92"/>
                  </a:lnTo>
                  <a:lnTo>
                    <a:pt x="186" y="94"/>
                  </a:lnTo>
                  <a:lnTo>
                    <a:pt x="188" y="94"/>
                  </a:lnTo>
                  <a:lnTo>
                    <a:pt x="190" y="94"/>
                  </a:lnTo>
                  <a:lnTo>
                    <a:pt x="196" y="96"/>
                  </a:lnTo>
                  <a:lnTo>
                    <a:pt x="198" y="96"/>
                  </a:lnTo>
                  <a:lnTo>
                    <a:pt x="200" y="96"/>
                  </a:lnTo>
                  <a:lnTo>
                    <a:pt x="204" y="98"/>
                  </a:lnTo>
                  <a:lnTo>
                    <a:pt x="210" y="102"/>
                  </a:lnTo>
                  <a:lnTo>
                    <a:pt x="216" y="104"/>
                  </a:lnTo>
                  <a:lnTo>
                    <a:pt x="220" y="104"/>
                  </a:lnTo>
                  <a:lnTo>
                    <a:pt x="222" y="106"/>
                  </a:lnTo>
                  <a:lnTo>
                    <a:pt x="224" y="106"/>
                  </a:lnTo>
                  <a:lnTo>
                    <a:pt x="226" y="106"/>
                  </a:lnTo>
                  <a:lnTo>
                    <a:pt x="230" y="108"/>
                  </a:lnTo>
                  <a:lnTo>
                    <a:pt x="236" y="108"/>
                  </a:lnTo>
                  <a:lnTo>
                    <a:pt x="238" y="108"/>
                  </a:lnTo>
                  <a:lnTo>
                    <a:pt x="240" y="110"/>
                  </a:lnTo>
                  <a:lnTo>
                    <a:pt x="240" y="110"/>
                  </a:lnTo>
                  <a:lnTo>
                    <a:pt x="242" y="110"/>
                  </a:lnTo>
                  <a:lnTo>
                    <a:pt x="246" y="114"/>
                  </a:lnTo>
                  <a:lnTo>
                    <a:pt x="248" y="114"/>
                  </a:lnTo>
                  <a:lnTo>
                    <a:pt x="250" y="116"/>
                  </a:lnTo>
                  <a:lnTo>
                    <a:pt x="250" y="116"/>
                  </a:lnTo>
                  <a:lnTo>
                    <a:pt x="252" y="116"/>
                  </a:lnTo>
                  <a:lnTo>
                    <a:pt x="254" y="118"/>
                  </a:lnTo>
                  <a:lnTo>
                    <a:pt x="256" y="118"/>
                  </a:lnTo>
                  <a:lnTo>
                    <a:pt x="258" y="116"/>
                  </a:lnTo>
                  <a:lnTo>
                    <a:pt x="260" y="116"/>
                  </a:lnTo>
                  <a:lnTo>
                    <a:pt x="264" y="116"/>
                  </a:lnTo>
                  <a:lnTo>
                    <a:pt x="266" y="116"/>
                  </a:lnTo>
                  <a:lnTo>
                    <a:pt x="268" y="116"/>
                  </a:lnTo>
                  <a:lnTo>
                    <a:pt x="270" y="116"/>
                  </a:lnTo>
                  <a:lnTo>
                    <a:pt x="272" y="116"/>
                  </a:lnTo>
                  <a:lnTo>
                    <a:pt x="276" y="116"/>
                  </a:lnTo>
                  <a:lnTo>
                    <a:pt x="278" y="116"/>
                  </a:lnTo>
                  <a:lnTo>
                    <a:pt x="280" y="116"/>
                  </a:lnTo>
                  <a:lnTo>
                    <a:pt x="280" y="116"/>
                  </a:lnTo>
                  <a:lnTo>
                    <a:pt x="282" y="116"/>
                  </a:lnTo>
                  <a:lnTo>
                    <a:pt x="282" y="116"/>
                  </a:lnTo>
                  <a:lnTo>
                    <a:pt x="282" y="114"/>
                  </a:lnTo>
                  <a:lnTo>
                    <a:pt x="284" y="114"/>
                  </a:lnTo>
                  <a:lnTo>
                    <a:pt x="284" y="112"/>
                  </a:lnTo>
                  <a:lnTo>
                    <a:pt x="286" y="110"/>
                  </a:lnTo>
                  <a:lnTo>
                    <a:pt x="288" y="108"/>
                  </a:lnTo>
                  <a:lnTo>
                    <a:pt x="290" y="102"/>
                  </a:lnTo>
                  <a:lnTo>
                    <a:pt x="290" y="100"/>
                  </a:lnTo>
                  <a:lnTo>
                    <a:pt x="298" y="86"/>
                  </a:lnTo>
                  <a:lnTo>
                    <a:pt x="300" y="88"/>
                  </a:lnTo>
                  <a:lnTo>
                    <a:pt x="304" y="90"/>
                  </a:lnTo>
                  <a:lnTo>
                    <a:pt x="308" y="92"/>
                  </a:lnTo>
                  <a:lnTo>
                    <a:pt x="312" y="94"/>
                  </a:lnTo>
                  <a:lnTo>
                    <a:pt x="314" y="94"/>
                  </a:lnTo>
                  <a:lnTo>
                    <a:pt x="314" y="94"/>
                  </a:lnTo>
                  <a:lnTo>
                    <a:pt x="316" y="94"/>
                  </a:lnTo>
                  <a:lnTo>
                    <a:pt x="320" y="94"/>
                  </a:lnTo>
                  <a:lnTo>
                    <a:pt x="324" y="94"/>
                  </a:lnTo>
                  <a:lnTo>
                    <a:pt x="328" y="94"/>
                  </a:lnTo>
                  <a:lnTo>
                    <a:pt x="334" y="94"/>
                  </a:lnTo>
                  <a:lnTo>
                    <a:pt x="338" y="94"/>
                  </a:lnTo>
                  <a:lnTo>
                    <a:pt x="340" y="90"/>
                  </a:lnTo>
                  <a:lnTo>
                    <a:pt x="342" y="86"/>
                  </a:lnTo>
                  <a:lnTo>
                    <a:pt x="344" y="84"/>
                  </a:lnTo>
                  <a:lnTo>
                    <a:pt x="344" y="82"/>
                  </a:lnTo>
                  <a:lnTo>
                    <a:pt x="346" y="82"/>
                  </a:lnTo>
                  <a:lnTo>
                    <a:pt x="348" y="80"/>
                  </a:lnTo>
                  <a:lnTo>
                    <a:pt x="350" y="78"/>
                  </a:lnTo>
                  <a:lnTo>
                    <a:pt x="354" y="78"/>
                  </a:lnTo>
                  <a:lnTo>
                    <a:pt x="356" y="76"/>
                  </a:lnTo>
                  <a:lnTo>
                    <a:pt x="358" y="74"/>
                  </a:lnTo>
                  <a:lnTo>
                    <a:pt x="360" y="74"/>
                  </a:lnTo>
                  <a:lnTo>
                    <a:pt x="362" y="72"/>
                  </a:lnTo>
                  <a:lnTo>
                    <a:pt x="364" y="72"/>
                  </a:lnTo>
                  <a:lnTo>
                    <a:pt x="368" y="72"/>
                  </a:lnTo>
                  <a:lnTo>
                    <a:pt x="370" y="72"/>
                  </a:lnTo>
                  <a:lnTo>
                    <a:pt x="374" y="72"/>
                  </a:lnTo>
                  <a:lnTo>
                    <a:pt x="378" y="72"/>
                  </a:lnTo>
                  <a:lnTo>
                    <a:pt x="380" y="72"/>
                  </a:lnTo>
                  <a:lnTo>
                    <a:pt x="382" y="72"/>
                  </a:lnTo>
                  <a:lnTo>
                    <a:pt x="386" y="72"/>
                  </a:lnTo>
                  <a:lnTo>
                    <a:pt x="388" y="74"/>
                  </a:lnTo>
                  <a:lnTo>
                    <a:pt x="390" y="74"/>
                  </a:lnTo>
                  <a:lnTo>
                    <a:pt x="392" y="76"/>
                  </a:lnTo>
                  <a:lnTo>
                    <a:pt x="394" y="76"/>
                  </a:lnTo>
                  <a:lnTo>
                    <a:pt x="396" y="78"/>
                  </a:lnTo>
                  <a:lnTo>
                    <a:pt x="398" y="80"/>
                  </a:lnTo>
                  <a:lnTo>
                    <a:pt x="400" y="80"/>
                  </a:lnTo>
                  <a:lnTo>
                    <a:pt x="402" y="82"/>
                  </a:lnTo>
                  <a:lnTo>
                    <a:pt x="404" y="84"/>
                  </a:lnTo>
                  <a:lnTo>
                    <a:pt x="404" y="86"/>
                  </a:lnTo>
                  <a:lnTo>
                    <a:pt x="406" y="88"/>
                  </a:lnTo>
                  <a:lnTo>
                    <a:pt x="408" y="90"/>
                  </a:lnTo>
                  <a:lnTo>
                    <a:pt x="410" y="94"/>
                  </a:lnTo>
                  <a:lnTo>
                    <a:pt x="412" y="96"/>
                  </a:lnTo>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15"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86" name="Freeform 42">
              <a:extLst>
                <a:ext uri="{FF2B5EF4-FFF2-40B4-BE49-F238E27FC236}">
                  <a16:creationId xmlns:a16="http://schemas.microsoft.com/office/drawing/2014/main" id="{8655E6A1-C149-DD21-9E74-ECDA0DCF5D60}"/>
                </a:ext>
              </a:extLst>
            </p:cNvPr>
            <p:cNvSpPr>
              <a:spLocks/>
            </p:cNvSpPr>
            <p:nvPr/>
          </p:nvSpPr>
          <p:spPr bwMode="auto">
            <a:xfrm>
              <a:off x="5402696" y="7085037"/>
              <a:ext cx="114534" cy="122082"/>
            </a:xfrm>
            <a:custGeom>
              <a:avLst/>
              <a:gdLst>
                <a:gd name="T0" fmla="*/ 70 w 80"/>
                <a:gd name="T1" fmla="*/ 86 h 86"/>
                <a:gd name="T2" fmla="*/ 64 w 80"/>
                <a:gd name="T3" fmla="*/ 84 h 86"/>
                <a:gd name="T4" fmla="*/ 60 w 80"/>
                <a:gd name="T5" fmla="*/ 78 h 86"/>
                <a:gd name="T6" fmla="*/ 56 w 80"/>
                <a:gd name="T7" fmla="*/ 72 h 86"/>
                <a:gd name="T8" fmla="*/ 54 w 80"/>
                <a:gd name="T9" fmla="*/ 66 h 86"/>
                <a:gd name="T10" fmla="*/ 54 w 80"/>
                <a:gd name="T11" fmla="*/ 62 h 86"/>
                <a:gd name="T12" fmla="*/ 56 w 80"/>
                <a:gd name="T13" fmla="*/ 58 h 86"/>
                <a:gd name="T14" fmla="*/ 56 w 80"/>
                <a:gd name="T15" fmla="*/ 54 h 86"/>
                <a:gd name="T16" fmla="*/ 54 w 80"/>
                <a:gd name="T17" fmla="*/ 48 h 86"/>
                <a:gd name="T18" fmla="*/ 50 w 80"/>
                <a:gd name="T19" fmla="*/ 44 h 86"/>
                <a:gd name="T20" fmla="*/ 48 w 80"/>
                <a:gd name="T21" fmla="*/ 42 h 86"/>
                <a:gd name="T22" fmla="*/ 46 w 80"/>
                <a:gd name="T23" fmla="*/ 42 h 86"/>
                <a:gd name="T24" fmla="*/ 46 w 80"/>
                <a:gd name="T25" fmla="*/ 44 h 86"/>
                <a:gd name="T26" fmla="*/ 44 w 80"/>
                <a:gd name="T27" fmla="*/ 50 h 86"/>
                <a:gd name="T28" fmla="*/ 44 w 80"/>
                <a:gd name="T29" fmla="*/ 52 h 86"/>
                <a:gd name="T30" fmla="*/ 40 w 80"/>
                <a:gd name="T31" fmla="*/ 54 h 86"/>
                <a:gd name="T32" fmla="*/ 34 w 80"/>
                <a:gd name="T33" fmla="*/ 56 h 86"/>
                <a:gd name="T34" fmla="*/ 30 w 80"/>
                <a:gd name="T35" fmla="*/ 58 h 86"/>
                <a:gd name="T36" fmla="*/ 30 w 80"/>
                <a:gd name="T37" fmla="*/ 60 h 86"/>
                <a:gd name="T38" fmla="*/ 30 w 80"/>
                <a:gd name="T39" fmla="*/ 64 h 86"/>
                <a:gd name="T40" fmla="*/ 30 w 80"/>
                <a:gd name="T41" fmla="*/ 72 h 86"/>
                <a:gd name="T42" fmla="*/ 30 w 80"/>
                <a:gd name="T43" fmla="*/ 74 h 86"/>
                <a:gd name="T44" fmla="*/ 28 w 80"/>
                <a:gd name="T45" fmla="*/ 76 h 86"/>
                <a:gd name="T46" fmla="*/ 22 w 80"/>
                <a:gd name="T47" fmla="*/ 76 h 86"/>
                <a:gd name="T48" fmla="*/ 14 w 80"/>
                <a:gd name="T49" fmla="*/ 74 h 86"/>
                <a:gd name="T50" fmla="*/ 14 w 80"/>
                <a:gd name="T51" fmla="*/ 62 h 86"/>
                <a:gd name="T52" fmla="*/ 14 w 80"/>
                <a:gd name="T53" fmla="*/ 50 h 86"/>
                <a:gd name="T54" fmla="*/ 14 w 80"/>
                <a:gd name="T55" fmla="*/ 40 h 86"/>
                <a:gd name="T56" fmla="*/ 12 w 80"/>
                <a:gd name="T57" fmla="*/ 34 h 86"/>
                <a:gd name="T58" fmla="*/ 10 w 80"/>
                <a:gd name="T59" fmla="*/ 34 h 86"/>
                <a:gd name="T60" fmla="*/ 6 w 80"/>
                <a:gd name="T61" fmla="*/ 32 h 86"/>
                <a:gd name="T62" fmla="*/ 2 w 80"/>
                <a:gd name="T63" fmla="*/ 32 h 86"/>
                <a:gd name="T64" fmla="*/ 0 w 80"/>
                <a:gd name="T65" fmla="*/ 30 h 86"/>
                <a:gd name="T66" fmla="*/ 0 w 80"/>
                <a:gd name="T67" fmla="*/ 24 h 86"/>
                <a:gd name="T68" fmla="*/ 2 w 80"/>
                <a:gd name="T69" fmla="*/ 16 h 86"/>
                <a:gd name="T70" fmla="*/ 4 w 80"/>
                <a:gd name="T71" fmla="*/ 10 h 86"/>
                <a:gd name="T72" fmla="*/ 8 w 80"/>
                <a:gd name="T73" fmla="*/ 4 h 86"/>
                <a:gd name="T74" fmla="*/ 10 w 80"/>
                <a:gd name="T75" fmla="*/ 0 h 86"/>
                <a:gd name="T76" fmla="*/ 14 w 80"/>
                <a:gd name="T77" fmla="*/ 0 h 86"/>
                <a:gd name="T78" fmla="*/ 16 w 80"/>
                <a:gd name="T79" fmla="*/ 2 h 86"/>
                <a:gd name="T80" fmla="*/ 24 w 80"/>
                <a:gd name="T81" fmla="*/ 10 h 86"/>
                <a:gd name="T82" fmla="*/ 30 w 80"/>
                <a:gd name="T83" fmla="*/ 12 h 86"/>
                <a:gd name="T84" fmla="*/ 36 w 80"/>
                <a:gd name="T85" fmla="*/ 14 h 86"/>
                <a:gd name="T86" fmla="*/ 44 w 80"/>
                <a:gd name="T87" fmla="*/ 16 h 86"/>
                <a:gd name="T88" fmla="*/ 54 w 80"/>
                <a:gd name="T89" fmla="*/ 20 h 86"/>
                <a:gd name="T90" fmla="*/ 60 w 80"/>
                <a:gd name="T91" fmla="*/ 24 h 86"/>
                <a:gd name="T92" fmla="*/ 62 w 80"/>
                <a:gd name="T93" fmla="*/ 26 h 86"/>
                <a:gd name="T94" fmla="*/ 64 w 80"/>
                <a:gd name="T95" fmla="*/ 32 h 86"/>
                <a:gd name="T96" fmla="*/ 64 w 80"/>
                <a:gd name="T97" fmla="*/ 40 h 86"/>
                <a:gd name="T98" fmla="*/ 66 w 80"/>
                <a:gd name="T99" fmla="*/ 54 h 86"/>
                <a:gd name="T100" fmla="*/ 70 w 80"/>
                <a:gd name="T101" fmla="*/ 64 h 86"/>
                <a:gd name="T102" fmla="*/ 72 w 80"/>
                <a:gd name="T103" fmla="*/ 68 h 86"/>
                <a:gd name="T104" fmla="*/ 78 w 80"/>
                <a:gd name="T105" fmla="*/ 7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86">
                  <a:moveTo>
                    <a:pt x="80" y="74"/>
                  </a:moveTo>
                  <a:lnTo>
                    <a:pt x="74" y="86"/>
                  </a:lnTo>
                  <a:lnTo>
                    <a:pt x="70" y="86"/>
                  </a:lnTo>
                  <a:lnTo>
                    <a:pt x="66" y="84"/>
                  </a:lnTo>
                  <a:lnTo>
                    <a:pt x="66" y="84"/>
                  </a:lnTo>
                  <a:lnTo>
                    <a:pt x="64" y="84"/>
                  </a:lnTo>
                  <a:lnTo>
                    <a:pt x="64" y="82"/>
                  </a:lnTo>
                  <a:lnTo>
                    <a:pt x="62" y="80"/>
                  </a:lnTo>
                  <a:lnTo>
                    <a:pt x="60" y="78"/>
                  </a:lnTo>
                  <a:lnTo>
                    <a:pt x="58" y="76"/>
                  </a:lnTo>
                  <a:lnTo>
                    <a:pt x="56" y="74"/>
                  </a:lnTo>
                  <a:lnTo>
                    <a:pt x="56" y="72"/>
                  </a:lnTo>
                  <a:lnTo>
                    <a:pt x="54" y="70"/>
                  </a:lnTo>
                  <a:lnTo>
                    <a:pt x="54" y="68"/>
                  </a:lnTo>
                  <a:lnTo>
                    <a:pt x="54" y="66"/>
                  </a:lnTo>
                  <a:lnTo>
                    <a:pt x="54" y="66"/>
                  </a:lnTo>
                  <a:lnTo>
                    <a:pt x="54" y="64"/>
                  </a:lnTo>
                  <a:lnTo>
                    <a:pt x="54" y="62"/>
                  </a:lnTo>
                  <a:lnTo>
                    <a:pt x="54" y="60"/>
                  </a:lnTo>
                  <a:lnTo>
                    <a:pt x="56" y="58"/>
                  </a:lnTo>
                  <a:lnTo>
                    <a:pt x="56" y="58"/>
                  </a:lnTo>
                  <a:lnTo>
                    <a:pt x="56" y="56"/>
                  </a:lnTo>
                  <a:lnTo>
                    <a:pt x="56" y="54"/>
                  </a:lnTo>
                  <a:lnTo>
                    <a:pt x="56" y="54"/>
                  </a:lnTo>
                  <a:lnTo>
                    <a:pt x="56" y="52"/>
                  </a:lnTo>
                  <a:lnTo>
                    <a:pt x="54" y="50"/>
                  </a:lnTo>
                  <a:lnTo>
                    <a:pt x="54" y="48"/>
                  </a:lnTo>
                  <a:lnTo>
                    <a:pt x="52" y="46"/>
                  </a:lnTo>
                  <a:lnTo>
                    <a:pt x="52" y="44"/>
                  </a:lnTo>
                  <a:lnTo>
                    <a:pt x="50" y="44"/>
                  </a:lnTo>
                  <a:lnTo>
                    <a:pt x="50" y="42"/>
                  </a:lnTo>
                  <a:lnTo>
                    <a:pt x="50" y="42"/>
                  </a:lnTo>
                  <a:lnTo>
                    <a:pt x="48" y="42"/>
                  </a:lnTo>
                  <a:lnTo>
                    <a:pt x="48" y="42"/>
                  </a:lnTo>
                  <a:lnTo>
                    <a:pt x="46" y="42"/>
                  </a:lnTo>
                  <a:lnTo>
                    <a:pt x="46" y="42"/>
                  </a:lnTo>
                  <a:lnTo>
                    <a:pt x="46" y="42"/>
                  </a:lnTo>
                  <a:lnTo>
                    <a:pt x="46" y="42"/>
                  </a:lnTo>
                  <a:lnTo>
                    <a:pt x="46" y="44"/>
                  </a:lnTo>
                  <a:lnTo>
                    <a:pt x="44" y="44"/>
                  </a:lnTo>
                  <a:lnTo>
                    <a:pt x="44" y="46"/>
                  </a:lnTo>
                  <a:lnTo>
                    <a:pt x="44" y="50"/>
                  </a:lnTo>
                  <a:lnTo>
                    <a:pt x="44" y="52"/>
                  </a:lnTo>
                  <a:lnTo>
                    <a:pt x="44" y="52"/>
                  </a:lnTo>
                  <a:lnTo>
                    <a:pt x="44" y="52"/>
                  </a:lnTo>
                  <a:lnTo>
                    <a:pt x="42" y="54"/>
                  </a:lnTo>
                  <a:lnTo>
                    <a:pt x="42" y="54"/>
                  </a:lnTo>
                  <a:lnTo>
                    <a:pt x="40" y="54"/>
                  </a:lnTo>
                  <a:lnTo>
                    <a:pt x="38" y="54"/>
                  </a:lnTo>
                  <a:lnTo>
                    <a:pt x="36" y="56"/>
                  </a:lnTo>
                  <a:lnTo>
                    <a:pt x="34" y="56"/>
                  </a:lnTo>
                  <a:lnTo>
                    <a:pt x="32" y="58"/>
                  </a:lnTo>
                  <a:lnTo>
                    <a:pt x="32" y="58"/>
                  </a:lnTo>
                  <a:lnTo>
                    <a:pt x="30" y="58"/>
                  </a:lnTo>
                  <a:lnTo>
                    <a:pt x="30" y="58"/>
                  </a:lnTo>
                  <a:lnTo>
                    <a:pt x="30" y="60"/>
                  </a:lnTo>
                  <a:lnTo>
                    <a:pt x="30" y="60"/>
                  </a:lnTo>
                  <a:lnTo>
                    <a:pt x="30" y="62"/>
                  </a:lnTo>
                  <a:lnTo>
                    <a:pt x="30" y="62"/>
                  </a:lnTo>
                  <a:lnTo>
                    <a:pt x="30" y="64"/>
                  </a:lnTo>
                  <a:lnTo>
                    <a:pt x="30" y="68"/>
                  </a:lnTo>
                  <a:lnTo>
                    <a:pt x="30" y="70"/>
                  </a:lnTo>
                  <a:lnTo>
                    <a:pt x="30" y="72"/>
                  </a:lnTo>
                  <a:lnTo>
                    <a:pt x="30" y="72"/>
                  </a:lnTo>
                  <a:lnTo>
                    <a:pt x="30" y="74"/>
                  </a:lnTo>
                  <a:lnTo>
                    <a:pt x="30" y="74"/>
                  </a:lnTo>
                  <a:lnTo>
                    <a:pt x="30" y="76"/>
                  </a:lnTo>
                  <a:lnTo>
                    <a:pt x="28" y="76"/>
                  </a:lnTo>
                  <a:lnTo>
                    <a:pt x="28" y="76"/>
                  </a:lnTo>
                  <a:lnTo>
                    <a:pt x="26" y="76"/>
                  </a:lnTo>
                  <a:lnTo>
                    <a:pt x="26" y="76"/>
                  </a:lnTo>
                  <a:lnTo>
                    <a:pt x="22" y="76"/>
                  </a:lnTo>
                  <a:lnTo>
                    <a:pt x="20" y="74"/>
                  </a:lnTo>
                  <a:lnTo>
                    <a:pt x="18" y="74"/>
                  </a:lnTo>
                  <a:lnTo>
                    <a:pt x="14" y="74"/>
                  </a:lnTo>
                  <a:lnTo>
                    <a:pt x="12" y="72"/>
                  </a:lnTo>
                  <a:lnTo>
                    <a:pt x="14" y="68"/>
                  </a:lnTo>
                  <a:lnTo>
                    <a:pt x="14" y="62"/>
                  </a:lnTo>
                  <a:lnTo>
                    <a:pt x="14" y="56"/>
                  </a:lnTo>
                  <a:lnTo>
                    <a:pt x="14" y="52"/>
                  </a:lnTo>
                  <a:lnTo>
                    <a:pt x="14" y="50"/>
                  </a:lnTo>
                  <a:lnTo>
                    <a:pt x="14" y="46"/>
                  </a:lnTo>
                  <a:lnTo>
                    <a:pt x="14" y="44"/>
                  </a:lnTo>
                  <a:lnTo>
                    <a:pt x="14" y="40"/>
                  </a:lnTo>
                  <a:lnTo>
                    <a:pt x="14" y="38"/>
                  </a:lnTo>
                  <a:lnTo>
                    <a:pt x="12" y="36"/>
                  </a:lnTo>
                  <a:lnTo>
                    <a:pt x="12" y="34"/>
                  </a:lnTo>
                  <a:lnTo>
                    <a:pt x="12" y="34"/>
                  </a:lnTo>
                  <a:lnTo>
                    <a:pt x="12" y="34"/>
                  </a:lnTo>
                  <a:lnTo>
                    <a:pt x="10" y="34"/>
                  </a:lnTo>
                  <a:lnTo>
                    <a:pt x="10" y="34"/>
                  </a:lnTo>
                  <a:lnTo>
                    <a:pt x="8" y="32"/>
                  </a:lnTo>
                  <a:lnTo>
                    <a:pt x="6" y="32"/>
                  </a:lnTo>
                  <a:lnTo>
                    <a:pt x="4" y="32"/>
                  </a:lnTo>
                  <a:lnTo>
                    <a:pt x="4" y="32"/>
                  </a:lnTo>
                  <a:lnTo>
                    <a:pt x="2" y="32"/>
                  </a:lnTo>
                  <a:lnTo>
                    <a:pt x="2" y="32"/>
                  </a:lnTo>
                  <a:lnTo>
                    <a:pt x="2" y="32"/>
                  </a:lnTo>
                  <a:lnTo>
                    <a:pt x="0" y="30"/>
                  </a:lnTo>
                  <a:lnTo>
                    <a:pt x="0" y="28"/>
                  </a:lnTo>
                  <a:lnTo>
                    <a:pt x="0" y="26"/>
                  </a:lnTo>
                  <a:lnTo>
                    <a:pt x="0" y="24"/>
                  </a:lnTo>
                  <a:lnTo>
                    <a:pt x="0" y="22"/>
                  </a:lnTo>
                  <a:lnTo>
                    <a:pt x="0" y="20"/>
                  </a:lnTo>
                  <a:lnTo>
                    <a:pt x="2" y="16"/>
                  </a:lnTo>
                  <a:lnTo>
                    <a:pt x="2" y="14"/>
                  </a:lnTo>
                  <a:lnTo>
                    <a:pt x="2" y="12"/>
                  </a:lnTo>
                  <a:lnTo>
                    <a:pt x="4" y="10"/>
                  </a:lnTo>
                  <a:lnTo>
                    <a:pt x="4" y="8"/>
                  </a:lnTo>
                  <a:lnTo>
                    <a:pt x="6" y="6"/>
                  </a:lnTo>
                  <a:lnTo>
                    <a:pt x="8" y="4"/>
                  </a:lnTo>
                  <a:lnTo>
                    <a:pt x="8" y="2"/>
                  </a:lnTo>
                  <a:lnTo>
                    <a:pt x="10" y="2"/>
                  </a:lnTo>
                  <a:lnTo>
                    <a:pt x="10" y="0"/>
                  </a:lnTo>
                  <a:lnTo>
                    <a:pt x="12" y="0"/>
                  </a:lnTo>
                  <a:lnTo>
                    <a:pt x="12" y="0"/>
                  </a:lnTo>
                  <a:lnTo>
                    <a:pt x="14" y="0"/>
                  </a:lnTo>
                  <a:lnTo>
                    <a:pt x="14" y="0"/>
                  </a:lnTo>
                  <a:lnTo>
                    <a:pt x="16" y="2"/>
                  </a:lnTo>
                  <a:lnTo>
                    <a:pt x="16" y="2"/>
                  </a:lnTo>
                  <a:lnTo>
                    <a:pt x="18" y="2"/>
                  </a:lnTo>
                  <a:lnTo>
                    <a:pt x="20" y="6"/>
                  </a:lnTo>
                  <a:lnTo>
                    <a:pt x="24" y="10"/>
                  </a:lnTo>
                  <a:lnTo>
                    <a:pt x="28" y="12"/>
                  </a:lnTo>
                  <a:lnTo>
                    <a:pt x="28" y="12"/>
                  </a:lnTo>
                  <a:lnTo>
                    <a:pt x="30" y="12"/>
                  </a:lnTo>
                  <a:lnTo>
                    <a:pt x="30" y="14"/>
                  </a:lnTo>
                  <a:lnTo>
                    <a:pt x="32" y="14"/>
                  </a:lnTo>
                  <a:lnTo>
                    <a:pt x="36" y="14"/>
                  </a:lnTo>
                  <a:lnTo>
                    <a:pt x="40" y="14"/>
                  </a:lnTo>
                  <a:lnTo>
                    <a:pt x="42" y="14"/>
                  </a:lnTo>
                  <a:lnTo>
                    <a:pt x="44" y="16"/>
                  </a:lnTo>
                  <a:lnTo>
                    <a:pt x="48" y="16"/>
                  </a:lnTo>
                  <a:lnTo>
                    <a:pt x="52" y="18"/>
                  </a:lnTo>
                  <a:lnTo>
                    <a:pt x="54" y="20"/>
                  </a:lnTo>
                  <a:lnTo>
                    <a:pt x="56" y="20"/>
                  </a:lnTo>
                  <a:lnTo>
                    <a:pt x="58" y="22"/>
                  </a:lnTo>
                  <a:lnTo>
                    <a:pt x="60" y="24"/>
                  </a:lnTo>
                  <a:lnTo>
                    <a:pt x="62" y="24"/>
                  </a:lnTo>
                  <a:lnTo>
                    <a:pt x="62" y="26"/>
                  </a:lnTo>
                  <a:lnTo>
                    <a:pt x="62" y="26"/>
                  </a:lnTo>
                  <a:lnTo>
                    <a:pt x="62" y="26"/>
                  </a:lnTo>
                  <a:lnTo>
                    <a:pt x="64" y="28"/>
                  </a:lnTo>
                  <a:lnTo>
                    <a:pt x="64" y="32"/>
                  </a:lnTo>
                  <a:lnTo>
                    <a:pt x="64" y="34"/>
                  </a:lnTo>
                  <a:lnTo>
                    <a:pt x="64" y="38"/>
                  </a:lnTo>
                  <a:lnTo>
                    <a:pt x="64" y="40"/>
                  </a:lnTo>
                  <a:lnTo>
                    <a:pt x="64" y="42"/>
                  </a:lnTo>
                  <a:lnTo>
                    <a:pt x="66" y="48"/>
                  </a:lnTo>
                  <a:lnTo>
                    <a:pt x="66" y="54"/>
                  </a:lnTo>
                  <a:lnTo>
                    <a:pt x="68" y="58"/>
                  </a:lnTo>
                  <a:lnTo>
                    <a:pt x="68" y="62"/>
                  </a:lnTo>
                  <a:lnTo>
                    <a:pt x="70" y="64"/>
                  </a:lnTo>
                  <a:lnTo>
                    <a:pt x="70" y="66"/>
                  </a:lnTo>
                  <a:lnTo>
                    <a:pt x="70" y="66"/>
                  </a:lnTo>
                  <a:lnTo>
                    <a:pt x="72" y="68"/>
                  </a:lnTo>
                  <a:lnTo>
                    <a:pt x="72" y="68"/>
                  </a:lnTo>
                  <a:lnTo>
                    <a:pt x="76" y="72"/>
                  </a:lnTo>
                  <a:lnTo>
                    <a:pt x="78" y="74"/>
                  </a:lnTo>
                  <a:lnTo>
                    <a:pt x="80" y="7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87" name="Freeform 43">
              <a:extLst>
                <a:ext uri="{FF2B5EF4-FFF2-40B4-BE49-F238E27FC236}">
                  <a16:creationId xmlns:a16="http://schemas.microsoft.com/office/drawing/2014/main" id="{29F59895-580D-6746-C5C0-1430EFB3219C}"/>
                </a:ext>
              </a:extLst>
            </p:cNvPr>
            <p:cNvSpPr>
              <a:spLocks/>
            </p:cNvSpPr>
            <p:nvPr/>
          </p:nvSpPr>
          <p:spPr bwMode="auto">
            <a:xfrm>
              <a:off x="5402696" y="7085037"/>
              <a:ext cx="114534" cy="122082"/>
            </a:xfrm>
            <a:custGeom>
              <a:avLst/>
              <a:gdLst>
                <a:gd name="T0" fmla="*/ 70 w 80"/>
                <a:gd name="T1" fmla="*/ 86 h 86"/>
                <a:gd name="T2" fmla="*/ 64 w 80"/>
                <a:gd name="T3" fmla="*/ 84 h 86"/>
                <a:gd name="T4" fmla="*/ 60 w 80"/>
                <a:gd name="T5" fmla="*/ 78 h 86"/>
                <a:gd name="T6" fmla="*/ 56 w 80"/>
                <a:gd name="T7" fmla="*/ 72 h 86"/>
                <a:gd name="T8" fmla="*/ 54 w 80"/>
                <a:gd name="T9" fmla="*/ 66 h 86"/>
                <a:gd name="T10" fmla="*/ 54 w 80"/>
                <a:gd name="T11" fmla="*/ 62 h 86"/>
                <a:gd name="T12" fmla="*/ 56 w 80"/>
                <a:gd name="T13" fmla="*/ 58 h 86"/>
                <a:gd name="T14" fmla="*/ 56 w 80"/>
                <a:gd name="T15" fmla="*/ 54 h 86"/>
                <a:gd name="T16" fmla="*/ 54 w 80"/>
                <a:gd name="T17" fmla="*/ 48 h 86"/>
                <a:gd name="T18" fmla="*/ 50 w 80"/>
                <a:gd name="T19" fmla="*/ 44 h 86"/>
                <a:gd name="T20" fmla="*/ 48 w 80"/>
                <a:gd name="T21" fmla="*/ 42 h 86"/>
                <a:gd name="T22" fmla="*/ 46 w 80"/>
                <a:gd name="T23" fmla="*/ 42 h 86"/>
                <a:gd name="T24" fmla="*/ 46 w 80"/>
                <a:gd name="T25" fmla="*/ 44 h 86"/>
                <a:gd name="T26" fmla="*/ 44 w 80"/>
                <a:gd name="T27" fmla="*/ 50 h 86"/>
                <a:gd name="T28" fmla="*/ 44 w 80"/>
                <a:gd name="T29" fmla="*/ 52 h 86"/>
                <a:gd name="T30" fmla="*/ 40 w 80"/>
                <a:gd name="T31" fmla="*/ 54 h 86"/>
                <a:gd name="T32" fmla="*/ 34 w 80"/>
                <a:gd name="T33" fmla="*/ 56 h 86"/>
                <a:gd name="T34" fmla="*/ 30 w 80"/>
                <a:gd name="T35" fmla="*/ 58 h 86"/>
                <a:gd name="T36" fmla="*/ 30 w 80"/>
                <a:gd name="T37" fmla="*/ 60 h 86"/>
                <a:gd name="T38" fmla="*/ 30 w 80"/>
                <a:gd name="T39" fmla="*/ 64 h 86"/>
                <a:gd name="T40" fmla="*/ 30 w 80"/>
                <a:gd name="T41" fmla="*/ 72 h 86"/>
                <a:gd name="T42" fmla="*/ 30 w 80"/>
                <a:gd name="T43" fmla="*/ 74 h 86"/>
                <a:gd name="T44" fmla="*/ 28 w 80"/>
                <a:gd name="T45" fmla="*/ 76 h 86"/>
                <a:gd name="T46" fmla="*/ 22 w 80"/>
                <a:gd name="T47" fmla="*/ 76 h 86"/>
                <a:gd name="T48" fmla="*/ 14 w 80"/>
                <a:gd name="T49" fmla="*/ 74 h 86"/>
                <a:gd name="T50" fmla="*/ 14 w 80"/>
                <a:gd name="T51" fmla="*/ 62 h 86"/>
                <a:gd name="T52" fmla="*/ 14 w 80"/>
                <a:gd name="T53" fmla="*/ 50 h 86"/>
                <a:gd name="T54" fmla="*/ 14 w 80"/>
                <a:gd name="T55" fmla="*/ 40 h 86"/>
                <a:gd name="T56" fmla="*/ 12 w 80"/>
                <a:gd name="T57" fmla="*/ 34 h 86"/>
                <a:gd name="T58" fmla="*/ 10 w 80"/>
                <a:gd name="T59" fmla="*/ 34 h 86"/>
                <a:gd name="T60" fmla="*/ 6 w 80"/>
                <a:gd name="T61" fmla="*/ 32 h 86"/>
                <a:gd name="T62" fmla="*/ 2 w 80"/>
                <a:gd name="T63" fmla="*/ 32 h 86"/>
                <a:gd name="T64" fmla="*/ 0 w 80"/>
                <a:gd name="T65" fmla="*/ 30 h 86"/>
                <a:gd name="T66" fmla="*/ 0 w 80"/>
                <a:gd name="T67" fmla="*/ 24 h 86"/>
                <a:gd name="T68" fmla="*/ 2 w 80"/>
                <a:gd name="T69" fmla="*/ 16 h 86"/>
                <a:gd name="T70" fmla="*/ 4 w 80"/>
                <a:gd name="T71" fmla="*/ 10 h 86"/>
                <a:gd name="T72" fmla="*/ 8 w 80"/>
                <a:gd name="T73" fmla="*/ 4 h 86"/>
                <a:gd name="T74" fmla="*/ 10 w 80"/>
                <a:gd name="T75" fmla="*/ 0 h 86"/>
                <a:gd name="T76" fmla="*/ 14 w 80"/>
                <a:gd name="T77" fmla="*/ 0 h 86"/>
                <a:gd name="T78" fmla="*/ 16 w 80"/>
                <a:gd name="T79" fmla="*/ 2 h 86"/>
                <a:gd name="T80" fmla="*/ 24 w 80"/>
                <a:gd name="T81" fmla="*/ 10 h 86"/>
                <a:gd name="T82" fmla="*/ 30 w 80"/>
                <a:gd name="T83" fmla="*/ 12 h 86"/>
                <a:gd name="T84" fmla="*/ 36 w 80"/>
                <a:gd name="T85" fmla="*/ 14 h 86"/>
                <a:gd name="T86" fmla="*/ 44 w 80"/>
                <a:gd name="T87" fmla="*/ 16 h 86"/>
                <a:gd name="T88" fmla="*/ 54 w 80"/>
                <a:gd name="T89" fmla="*/ 20 h 86"/>
                <a:gd name="T90" fmla="*/ 60 w 80"/>
                <a:gd name="T91" fmla="*/ 24 h 86"/>
                <a:gd name="T92" fmla="*/ 62 w 80"/>
                <a:gd name="T93" fmla="*/ 26 h 86"/>
                <a:gd name="T94" fmla="*/ 64 w 80"/>
                <a:gd name="T95" fmla="*/ 32 h 86"/>
                <a:gd name="T96" fmla="*/ 64 w 80"/>
                <a:gd name="T97" fmla="*/ 40 h 86"/>
                <a:gd name="T98" fmla="*/ 66 w 80"/>
                <a:gd name="T99" fmla="*/ 54 h 86"/>
                <a:gd name="T100" fmla="*/ 70 w 80"/>
                <a:gd name="T101" fmla="*/ 64 h 86"/>
                <a:gd name="T102" fmla="*/ 72 w 80"/>
                <a:gd name="T103" fmla="*/ 68 h 86"/>
                <a:gd name="T104" fmla="*/ 78 w 80"/>
                <a:gd name="T105" fmla="*/ 7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86">
                  <a:moveTo>
                    <a:pt x="80" y="74"/>
                  </a:moveTo>
                  <a:lnTo>
                    <a:pt x="74" y="86"/>
                  </a:lnTo>
                  <a:lnTo>
                    <a:pt x="70" y="86"/>
                  </a:lnTo>
                  <a:lnTo>
                    <a:pt x="66" y="84"/>
                  </a:lnTo>
                  <a:lnTo>
                    <a:pt x="66" y="84"/>
                  </a:lnTo>
                  <a:lnTo>
                    <a:pt x="64" y="84"/>
                  </a:lnTo>
                  <a:lnTo>
                    <a:pt x="64" y="82"/>
                  </a:lnTo>
                  <a:lnTo>
                    <a:pt x="62" y="80"/>
                  </a:lnTo>
                  <a:lnTo>
                    <a:pt x="60" y="78"/>
                  </a:lnTo>
                  <a:lnTo>
                    <a:pt x="58" y="76"/>
                  </a:lnTo>
                  <a:lnTo>
                    <a:pt x="56" y="74"/>
                  </a:lnTo>
                  <a:lnTo>
                    <a:pt x="56" y="72"/>
                  </a:lnTo>
                  <a:lnTo>
                    <a:pt x="54" y="70"/>
                  </a:lnTo>
                  <a:lnTo>
                    <a:pt x="54" y="68"/>
                  </a:lnTo>
                  <a:lnTo>
                    <a:pt x="54" y="66"/>
                  </a:lnTo>
                  <a:lnTo>
                    <a:pt x="54" y="66"/>
                  </a:lnTo>
                  <a:lnTo>
                    <a:pt x="54" y="64"/>
                  </a:lnTo>
                  <a:lnTo>
                    <a:pt x="54" y="62"/>
                  </a:lnTo>
                  <a:lnTo>
                    <a:pt x="54" y="60"/>
                  </a:lnTo>
                  <a:lnTo>
                    <a:pt x="56" y="58"/>
                  </a:lnTo>
                  <a:lnTo>
                    <a:pt x="56" y="58"/>
                  </a:lnTo>
                  <a:lnTo>
                    <a:pt x="56" y="56"/>
                  </a:lnTo>
                  <a:lnTo>
                    <a:pt x="56" y="54"/>
                  </a:lnTo>
                  <a:lnTo>
                    <a:pt x="56" y="54"/>
                  </a:lnTo>
                  <a:lnTo>
                    <a:pt x="56" y="52"/>
                  </a:lnTo>
                  <a:lnTo>
                    <a:pt x="54" y="50"/>
                  </a:lnTo>
                  <a:lnTo>
                    <a:pt x="54" y="48"/>
                  </a:lnTo>
                  <a:lnTo>
                    <a:pt x="52" y="46"/>
                  </a:lnTo>
                  <a:lnTo>
                    <a:pt x="52" y="44"/>
                  </a:lnTo>
                  <a:lnTo>
                    <a:pt x="50" y="44"/>
                  </a:lnTo>
                  <a:lnTo>
                    <a:pt x="50" y="42"/>
                  </a:lnTo>
                  <a:lnTo>
                    <a:pt x="50" y="42"/>
                  </a:lnTo>
                  <a:lnTo>
                    <a:pt x="48" y="42"/>
                  </a:lnTo>
                  <a:lnTo>
                    <a:pt x="48" y="42"/>
                  </a:lnTo>
                  <a:lnTo>
                    <a:pt x="46" y="42"/>
                  </a:lnTo>
                  <a:lnTo>
                    <a:pt x="46" y="42"/>
                  </a:lnTo>
                  <a:lnTo>
                    <a:pt x="46" y="42"/>
                  </a:lnTo>
                  <a:lnTo>
                    <a:pt x="46" y="42"/>
                  </a:lnTo>
                  <a:lnTo>
                    <a:pt x="46" y="44"/>
                  </a:lnTo>
                  <a:lnTo>
                    <a:pt x="44" y="44"/>
                  </a:lnTo>
                  <a:lnTo>
                    <a:pt x="44" y="46"/>
                  </a:lnTo>
                  <a:lnTo>
                    <a:pt x="44" y="50"/>
                  </a:lnTo>
                  <a:lnTo>
                    <a:pt x="44" y="52"/>
                  </a:lnTo>
                  <a:lnTo>
                    <a:pt x="44" y="52"/>
                  </a:lnTo>
                  <a:lnTo>
                    <a:pt x="44" y="52"/>
                  </a:lnTo>
                  <a:lnTo>
                    <a:pt x="42" y="54"/>
                  </a:lnTo>
                  <a:lnTo>
                    <a:pt x="42" y="54"/>
                  </a:lnTo>
                  <a:lnTo>
                    <a:pt x="40" y="54"/>
                  </a:lnTo>
                  <a:lnTo>
                    <a:pt x="38" y="54"/>
                  </a:lnTo>
                  <a:lnTo>
                    <a:pt x="36" y="56"/>
                  </a:lnTo>
                  <a:lnTo>
                    <a:pt x="34" y="56"/>
                  </a:lnTo>
                  <a:lnTo>
                    <a:pt x="32" y="58"/>
                  </a:lnTo>
                  <a:lnTo>
                    <a:pt x="32" y="58"/>
                  </a:lnTo>
                  <a:lnTo>
                    <a:pt x="30" y="58"/>
                  </a:lnTo>
                  <a:lnTo>
                    <a:pt x="30" y="58"/>
                  </a:lnTo>
                  <a:lnTo>
                    <a:pt x="30" y="60"/>
                  </a:lnTo>
                  <a:lnTo>
                    <a:pt x="30" y="60"/>
                  </a:lnTo>
                  <a:lnTo>
                    <a:pt x="30" y="62"/>
                  </a:lnTo>
                  <a:lnTo>
                    <a:pt x="30" y="62"/>
                  </a:lnTo>
                  <a:lnTo>
                    <a:pt x="30" y="64"/>
                  </a:lnTo>
                  <a:lnTo>
                    <a:pt x="30" y="68"/>
                  </a:lnTo>
                  <a:lnTo>
                    <a:pt x="30" y="70"/>
                  </a:lnTo>
                  <a:lnTo>
                    <a:pt x="30" y="72"/>
                  </a:lnTo>
                  <a:lnTo>
                    <a:pt x="30" y="72"/>
                  </a:lnTo>
                  <a:lnTo>
                    <a:pt x="30" y="74"/>
                  </a:lnTo>
                  <a:lnTo>
                    <a:pt x="30" y="74"/>
                  </a:lnTo>
                  <a:lnTo>
                    <a:pt x="30" y="76"/>
                  </a:lnTo>
                  <a:lnTo>
                    <a:pt x="28" y="76"/>
                  </a:lnTo>
                  <a:lnTo>
                    <a:pt x="28" y="76"/>
                  </a:lnTo>
                  <a:lnTo>
                    <a:pt x="26" y="76"/>
                  </a:lnTo>
                  <a:lnTo>
                    <a:pt x="26" y="76"/>
                  </a:lnTo>
                  <a:lnTo>
                    <a:pt x="22" y="76"/>
                  </a:lnTo>
                  <a:lnTo>
                    <a:pt x="20" y="74"/>
                  </a:lnTo>
                  <a:lnTo>
                    <a:pt x="18" y="74"/>
                  </a:lnTo>
                  <a:lnTo>
                    <a:pt x="14" y="74"/>
                  </a:lnTo>
                  <a:lnTo>
                    <a:pt x="12" y="72"/>
                  </a:lnTo>
                  <a:lnTo>
                    <a:pt x="14" y="68"/>
                  </a:lnTo>
                  <a:lnTo>
                    <a:pt x="14" y="62"/>
                  </a:lnTo>
                  <a:lnTo>
                    <a:pt x="14" y="56"/>
                  </a:lnTo>
                  <a:lnTo>
                    <a:pt x="14" y="52"/>
                  </a:lnTo>
                  <a:lnTo>
                    <a:pt x="14" y="50"/>
                  </a:lnTo>
                  <a:lnTo>
                    <a:pt x="14" y="46"/>
                  </a:lnTo>
                  <a:lnTo>
                    <a:pt x="14" y="44"/>
                  </a:lnTo>
                  <a:lnTo>
                    <a:pt x="14" y="40"/>
                  </a:lnTo>
                  <a:lnTo>
                    <a:pt x="14" y="38"/>
                  </a:lnTo>
                  <a:lnTo>
                    <a:pt x="12" y="36"/>
                  </a:lnTo>
                  <a:lnTo>
                    <a:pt x="12" y="34"/>
                  </a:lnTo>
                  <a:lnTo>
                    <a:pt x="12" y="34"/>
                  </a:lnTo>
                  <a:lnTo>
                    <a:pt x="12" y="34"/>
                  </a:lnTo>
                  <a:lnTo>
                    <a:pt x="10" y="34"/>
                  </a:lnTo>
                  <a:lnTo>
                    <a:pt x="10" y="34"/>
                  </a:lnTo>
                  <a:lnTo>
                    <a:pt x="8" y="32"/>
                  </a:lnTo>
                  <a:lnTo>
                    <a:pt x="6" y="32"/>
                  </a:lnTo>
                  <a:lnTo>
                    <a:pt x="4" y="32"/>
                  </a:lnTo>
                  <a:lnTo>
                    <a:pt x="4" y="32"/>
                  </a:lnTo>
                  <a:lnTo>
                    <a:pt x="2" y="32"/>
                  </a:lnTo>
                  <a:lnTo>
                    <a:pt x="2" y="32"/>
                  </a:lnTo>
                  <a:lnTo>
                    <a:pt x="2" y="32"/>
                  </a:lnTo>
                  <a:lnTo>
                    <a:pt x="0" y="30"/>
                  </a:lnTo>
                  <a:lnTo>
                    <a:pt x="0" y="28"/>
                  </a:lnTo>
                  <a:lnTo>
                    <a:pt x="0" y="26"/>
                  </a:lnTo>
                  <a:lnTo>
                    <a:pt x="0" y="24"/>
                  </a:lnTo>
                  <a:lnTo>
                    <a:pt x="0" y="22"/>
                  </a:lnTo>
                  <a:lnTo>
                    <a:pt x="0" y="20"/>
                  </a:lnTo>
                  <a:lnTo>
                    <a:pt x="2" y="16"/>
                  </a:lnTo>
                  <a:lnTo>
                    <a:pt x="2" y="14"/>
                  </a:lnTo>
                  <a:lnTo>
                    <a:pt x="2" y="12"/>
                  </a:lnTo>
                  <a:lnTo>
                    <a:pt x="4" y="10"/>
                  </a:lnTo>
                  <a:lnTo>
                    <a:pt x="4" y="8"/>
                  </a:lnTo>
                  <a:lnTo>
                    <a:pt x="6" y="6"/>
                  </a:lnTo>
                  <a:lnTo>
                    <a:pt x="8" y="4"/>
                  </a:lnTo>
                  <a:lnTo>
                    <a:pt x="8" y="2"/>
                  </a:lnTo>
                  <a:lnTo>
                    <a:pt x="10" y="2"/>
                  </a:lnTo>
                  <a:lnTo>
                    <a:pt x="10" y="0"/>
                  </a:lnTo>
                  <a:lnTo>
                    <a:pt x="12" y="0"/>
                  </a:lnTo>
                  <a:lnTo>
                    <a:pt x="12" y="0"/>
                  </a:lnTo>
                  <a:lnTo>
                    <a:pt x="14" y="0"/>
                  </a:lnTo>
                  <a:lnTo>
                    <a:pt x="14" y="0"/>
                  </a:lnTo>
                  <a:lnTo>
                    <a:pt x="16" y="2"/>
                  </a:lnTo>
                  <a:lnTo>
                    <a:pt x="16" y="2"/>
                  </a:lnTo>
                  <a:lnTo>
                    <a:pt x="18" y="2"/>
                  </a:lnTo>
                  <a:lnTo>
                    <a:pt x="20" y="6"/>
                  </a:lnTo>
                  <a:lnTo>
                    <a:pt x="24" y="10"/>
                  </a:lnTo>
                  <a:lnTo>
                    <a:pt x="28" y="12"/>
                  </a:lnTo>
                  <a:lnTo>
                    <a:pt x="28" y="12"/>
                  </a:lnTo>
                  <a:lnTo>
                    <a:pt x="30" y="12"/>
                  </a:lnTo>
                  <a:lnTo>
                    <a:pt x="30" y="14"/>
                  </a:lnTo>
                  <a:lnTo>
                    <a:pt x="32" y="14"/>
                  </a:lnTo>
                  <a:lnTo>
                    <a:pt x="36" y="14"/>
                  </a:lnTo>
                  <a:lnTo>
                    <a:pt x="40" y="14"/>
                  </a:lnTo>
                  <a:lnTo>
                    <a:pt x="42" y="14"/>
                  </a:lnTo>
                  <a:lnTo>
                    <a:pt x="44" y="16"/>
                  </a:lnTo>
                  <a:lnTo>
                    <a:pt x="48" y="16"/>
                  </a:lnTo>
                  <a:lnTo>
                    <a:pt x="52" y="18"/>
                  </a:lnTo>
                  <a:lnTo>
                    <a:pt x="54" y="20"/>
                  </a:lnTo>
                  <a:lnTo>
                    <a:pt x="56" y="20"/>
                  </a:lnTo>
                  <a:lnTo>
                    <a:pt x="58" y="22"/>
                  </a:lnTo>
                  <a:lnTo>
                    <a:pt x="60" y="24"/>
                  </a:lnTo>
                  <a:lnTo>
                    <a:pt x="62" y="24"/>
                  </a:lnTo>
                  <a:lnTo>
                    <a:pt x="62" y="26"/>
                  </a:lnTo>
                  <a:lnTo>
                    <a:pt x="62" y="26"/>
                  </a:lnTo>
                  <a:lnTo>
                    <a:pt x="62" y="26"/>
                  </a:lnTo>
                  <a:lnTo>
                    <a:pt x="64" y="28"/>
                  </a:lnTo>
                  <a:lnTo>
                    <a:pt x="64" y="32"/>
                  </a:lnTo>
                  <a:lnTo>
                    <a:pt x="64" y="34"/>
                  </a:lnTo>
                  <a:lnTo>
                    <a:pt x="64" y="38"/>
                  </a:lnTo>
                  <a:lnTo>
                    <a:pt x="64" y="40"/>
                  </a:lnTo>
                  <a:lnTo>
                    <a:pt x="64" y="42"/>
                  </a:lnTo>
                  <a:lnTo>
                    <a:pt x="66" y="48"/>
                  </a:lnTo>
                  <a:lnTo>
                    <a:pt x="66" y="54"/>
                  </a:lnTo>
                  <a:lnTo>
                    <a:pt x="68" y="58"/>
                  </a:lnTo>
                  <a:lnTo>
                    <a:pt x="68" y="62"/>
                  </a:lnTo>
                  <a:lnTo>
                    <a:pt x="70" y="64"/>
                  </a:lnTo>
                  <a:lnTo>
                    <a:pt x="70" y="66"/>
                  </a:lnTo>
                  <a:lnTo>
                    <a:pt x="70" y="66"/>
                  </a:lnTo>
                  <a:lnTo>
                    <a:pt x="72" y="68"/>
                  </a:lnTo>
                  <a:lnTo>
                    <a:pt x="72" y="68"/>
                  </a:lnTo>
                  <a:lnTo>
                    <a:pt x="76" y="72"/>
                  </a:lnTo>
                  <a:lnTo>
                    <a:pt x="78" y="74"/>
                  </a:lnTo>
                  <a:lnTo>
                    <a:pt x="80" y="7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88" name="Freeform 44">
              <a:extLst>
                <a:ext uri="{FF2B5EF4-FFF2-40B4-BE49-F238E27FC236}">
                  <a16:creationId xmlns:a16="http://schemas.microsoft.com/office/drawing/2014/main" id="{FAB07248-06BC-B889-DF5C-99D62F0EE026}"/>
                </a:ext>
              </a:extLst>
            </p:cNvPr>
            <p:cNvSpPr>
              <a:spLocks/>
            </p:cNvSpPr>
            <p:nvPr/>
          </p:nvSpPr>
          <p:spPr bwMode="auto">
            <a:xfrm>
              <a:off x="5402696" y="7085037"/>
              <a:ext cx="114534" cy="122082"/>
            </a:xfrm>
            <a:custGeom>
              <a:avLst/>
              <a:gdLst>
                <a:gd name="T0" fmla="*/ 70 w 80"/>
                <a:gd name="T1" fmla="*/ 86 h 86"/>
                <a:gd name="T2" fmla="*/ 64 w 80"/>
                <a:gd name="T3" fmla="*/ 84 h 86"/>
                <a:gd name="T4" fmla="*/ 60 w 80"/>
                <a:gd name="T5" fmla="*/ 78 h 86"/>
                <a:gd name="T6" fmla="*/ 56 w 80"/>
                <a:gd name="T7" fmla="*/ 72 h 86"/>
                <a:gd name="T8" fmla="*/ 54 w 80"/>
                <a:gd name="T9" fmla="*/ 66 h 86"/>
                <a:gd name="T10" fmla="*/ 54 w 80"/>
                <a:gd name="T11" fmla="*/ 62 h 86"/>
                <a:gd name="T12" fmla="*/ 56 w 80"/>
                <a:gd name="T13" fmla="*/ 58 h 86"/>
                <a:gd name="T14" fmla="*/ 56 w 80"/>
                <a:gd name="T15" fmla="*/ 54 h 86"/>
                <a:gd name="T16" fmla="*/ 54 w 80"/>
                <a:gd name="T17" fmla="*/ 48 h 86"/>
                <a:gd name="T18" fmla="*/ 50 w 80"/>
                <a:gd name="T19" fmla="*/ 44 h 86"/>
                <a:gd name="T20" fmla="*/ 48 w 80"/>
                <a:gd name="T21" fmla="*/ 42 h 86"/>
                <a:gd name="T22" fmla="*/ 46 w 80"/>
                <a:gd name="T23" fmla="*/ 42 h 86"/>
                <a:gd name="T24" fmla="*/ 46 w 80"/>
                <a:gd name="T25" fmla="*/ 44 h 86"/>
                <a:gd name="T26" fmla="*/ 44 w 80"/>
                <a:gd name="T27" fmla="*/ 50 h 86"/>
                <a:gd name="T28" fmla="*/ 44 w 80"/>
                <a:gd name="T29" fmla="*/ 52 h 86"/>
                <a:gd name="T30" fmla="*/ 40 w 80"/>
                <a:gd name="T31" fmla="*/ 54 h 86"/>
                <a:gd name="T32" fmla="*/ 34 w 80"/>
                <a:gd name="T33" fmla="*/ 56 h 86"/>
                <a:gd name="T34" fmla="*/ 30 w 80"/>
                <a:gd name="T35" fmla="*/ 58 h 86"/>
                <a:gd name="T36" fmla="*/ 30 w 80"/>
                <a:gd name="T37" fmla="*/ 60 h 86"/>
                <a:gd name="T38" fmla="*/ 30 w 80"/>
                <a:gd name="T39" fmla="*/ 64 h 86"/>
                <a:gd name="T40" fmla="*/ 30 w 80"/>
                <a:gd name="T41" fmla="*/ 72 h 86"/>
                <a:gd name="T42" fmla="*/ 30 w 80"/>
                <a:gd name="T43" fmla="*/ 74 h 86"/>
                <a:gd name="T44" fmla="*/ 28 w 80"/>
                <a:gd name="T45" fmla="*/ 76 h 86"/>
                <a:gd name="T46" fmla="*/ 22 w 80"/>
                <a:gd name="T47" fmla="*/ 76 h 86"/>
                <a:gd name="T48" fmla="*/ 14 w 80"/>
                <a:gd name="T49" fmla="*/ 74 h 86"/>
                <a:gd name="T50" fmla="*/ 14 w 80"/>
                <a:gd name="T51" fmla="*/ 62 h 86"/>
                <a:gd name="T52" fmla="*/ 14 w 80"/>
                <a:gd name="T53" fmla="*/ 50 h 86"/>
                <a:gd name="T54" fmla="*/ 14 w 80"/>
                <a:gd name="T55" fmla="*/ 40 h 86"/>
                <a:gd name="T56" fmla="*/ 12 w 80"/>
                <a:gd name="T57" fmla="*/ 34 h 86"/>
                <a:gd name="T58" fmla="*/ 10 w 80"/>
                <a:gd name="T59" fmla="*/ 34 h 86"/>
                <a:gd name="T60" fmla="*/ 6 w 80"/>
                <a:gd name="T61" fmla="*/ 32 h 86"/>
                <a:gd name="T62" fmla="*/ 2 w 80"/>
                <a:gd name="T63" fmla="*/ 32 h 86"/>
                <a:gd name="T64" fmla="*/ 0 w 80"/>
                <a:gd name="T65" fmla="*/ 30 h 86"/>
                <a:gd name="T66" fmla="*/ 0 w 80"/>
                <a:gd name="T67" fmla="*/ 24 h 86"/>
                <a:gd name="T68" fmla="*/ 2 w 80"/>
                <a:gd name="T69" fmla="*/ 16 h 86"/>
                <a:gd name="T70" fmla="*/ 4 w 80"/>
                <a:gd name="T71" fmla="*/ 10 h 86"/>
                <a:gd name="T72" fmla="*/ 8 w 80"/>
                <a:gd name="T73" fmla="*/ 4 h 86"/>
                <a:gd name="T74" fmla="*/ 10 w 80"/>
                <a:gd name="T75" fmla="*/ 0 h 86"/>
                <a:gd name="T76" fmla="*/ 14 w 80"/>
                <a:gd name="T77" fmla="*/ 0 h 86"/>
                <a:gd name="T78" fmla="*/ 16 w 80"/>
                <a:gd name="T79" fmla="*/ 2 h 86"/>
                <a:gd name="T80" fmla="*/ 24 w 80"/>
                <a:gd name="T81" fmla="*/ 10 h 86"/>
                <a:gd name="T82" fmla="*/ 30 w 80"/>
                <a:gd name="T83" fmla="*/ 12 h 86"/>
                <a:gd name="T84" fmla="*/ 36 w 80"/>
                <a:gd name="T85" fmla="*/ 14 h 86"/>
                <a:gd name="T86" fmla="*/ 44 w 80"/>
                <a:gd name="T87" fmla="*/ 16 h 86"/>
                <a:gd name="T88" fmla="*/ 54 w 80"/>
                <a:gd name="T89" fmla="*/ 20 h 86"/>
                <a:gd name="T90" fmla="*/ 60 w 80"/>
                <a:gd name="T91" fmla="*/ 24 h 86"/>
                <a:gd name="T92" fmla="*/ 62 w 80"/>
                <a:gd name="T93" fmla="*/ 26 h 86"/>
                <a:gd name="T94" fmla="*/ 64 w 80"/>
                <a:gd name="T95" fmla="*/ 32 h 86"/>
                <a:gd name="T96" fmla="*/ 64 w 80"/>
                <a:gd name="T97" fmla="*/ 40 h 86"/>
                <a:gd name="T98" fmla="*/ 66 w 80"/>
                <a:gd name="T99" fmla="*/ 54 h 86"/>
                <a:gd name="T100" fmla="*/ 70 w 80"/>
                <a:gd name="T101" fmla="*/ 64 h 86"/>
                <a:gd name="T102" fmla="*/ 72 w 80"/>
                <a:gd name="T103" fmla="*/ 68 h 86"/>
                <a:gd name="T104" fmla="*/ 78 w 80"/>
                <a:gd name="T105" fmla="*/ 7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86">
                  <a:moveTo>
                    <a:pt x="80" y="74"/>
                  </a:moveTo>
                  <a:lnTo>
                    <a:pt x="74" y="86"/>
                  </a:lnTo>
                  <a:lnTo>
                    <a:pt x="70" y="86"/>
                  </a:lnTo>
                  <a:lnTo>
                    <a:pt x="66" y="84"/>
                  </a:lnTo>
                  <a:lnTo>
                    <a:pt x="66" y="84"/>
                  </a:lnTo>
                  <a:lnTo>
                    <a:pt x="64" y="84"/>
                  </a:lnTo>
                  <a:lnTo>
                    <a:pt x="64" y="82"/>
                  </a:lnTo>
                  <a:lnTo>
                    <a:pt x="62" y="80"/>
                  </a:lnTo>
                  <a:lnTo>
                    <a:pt x="60" y="78"/>
                  </a:lnTo>
                  <a:lnTo>
                    <a:pt x="58" y="76"/>
                  </a:lnTo>
                  <a:lnTo>
                    <a:pt x="56" y="74"/>
                  </a:lnTo>
                  <a:lnTo>
                    <a:pt x="56" y="72"/>
                  </a:lnTo>
                  <a:lnTo>
                    <a:pt x="54" y="70"/>
                  </a:lnTo>
                  <a:lnTo>
                    <a:pt x="54" y="68"/>
                  </a:lnTo>
                  <a:lnTo>
                    <a:pt x="54" y="66"/>
                  </a:lnTo>
                  <a:lnTo>
                    <a:pt x="54" y="66"/>
                  </a:lnTo>
                  <a:lnTo>
                    <a:pt x="54" y="64"/>
                  </a:lnTo>
                  <a:lnTo>
                    <a:pt x="54" y="62"/>
                  </a:lnTo>
                  <a:lnTo>
                    <a:pt x="54" y="60"/>
                  </a:lnTo>
                  <a:lnTo>
                    <a:pt x="56" y="58"/>
                  </a:lnTo>
                  <a:lnTo>
                    <a:pt x="56" y="58"/>
                  </a:lnTo>
                  <a:lnTo>
                    <a:pt x="56" y="56"/>
                  </a:lnTo>
                  <a:lnTo>
                    <a:pt x="56" y="54"/>
                  </a:lnTo>
                  <a:lnTo>
                    <a:pt x="56" y="54"/>
                  </a:lnTo>
                  <a:lnTo>
                    <a:pt x="56" y="52"/>
                  </a:lnTo>
                  <a:lnTo>
                    <a:pt x="54" y="50"/>
                  </a:lnTo>
                  <a:lnTo>
                    <a:pt x="54" y="48"/>
                  </a:lnTo>
                  <a:lnTo>
                    <a:pt x="52" y="46"/>
                  </a:lnTo>
                  <a:lnTo>
                    <a:pt x="52" y="44"/>
                  </a:lnTo>
                  <a:lnTo>
                    <a:pt x="50" y="44"/>
                  </a:lnTo>
                  <a:lnTo>
                    <a:pt x="50" y="42"/>
                  </a:lnTo>
                  <a:lnTo>
                    <a:pt x="50" y="42"/>
                  </a:lnTo>
                  <a:lnTo>
                    <a:pt x="48" y="42"/>
                  </a:lnTo>
                  <a:lnTo>
                    <a:pt x="48" y="42"/>
                  </a:lnTo>
                  <a:lnTo>
                    <a:pt x="46" y="42"/>
                  </a:lnTo>
                  <a:lnTo>
                    <a:pt x="46" y="42"/>
                  </a:lnTo>
                  <a:lnTo>
                    <a:pt x="46" y="42"/>
                  </a:lnTo>
                  <a:lnTo>
                    <a:pt x="46" y="42"/>
                  </a:lnTo>
                  <a:lnTo>
                    <a:pt x="46" y="44"/>
                  </a:lnTo>
                  <a:lnTo>
                    <a:pt x="44" y="44"/>
                  </a:lnTo>
                  <a:lnTo>
                    <a:pt x="44" y="46"/>
                  </a:lnTo>
                  <a:lnTo>
                    <a:pt x="44" y="50"/>
                  </a:lnTo>
                  <a:lnTo>
                    <a:pt x="44" y="52"/>
                  </a:lnTo>
                  <a:lnTo>
                    <a:pt x="44" y="52"/>
                  </a:lnTo>
                  <a:lnTo>
                    <a:pt x="44" y="52"/>
                  </a:lnTo>
                  <a:lnTo>
                    <a:pt x="42" y="54"/>
                  </a:lnTo>
                  <a:lnTo>
                    <a:pt x="42" y="54"/>
                  </a:lnTo>
                  <a:lnTo>
                    <a:pt x="40" y="54"/>
                  </a:lnTo>
                  <a:lnTo>
                    <a:pt x="38" y="54"/>
                  </a:lnTo>
                  <a:lnTo>
                    <a:pt x="36" y="56"/>
                  </a:lnTo>
                  <a:lnTo>
                    <a:pt x="34" y="56"/>
                  </a:lnTo>
                  <a:lnTo>
                    <a:pt x="32" y="58"/>
                  </a:lnTo>
                  <a:lnTo>
                    <a:pt x="32" y="58"/>
                  </a:lnTo>
                  <a:lnTo>
                    <a:pt x="30" y="58"/>
                  </a:lnTo>
                  <a:lnTo>
                    <a:pt x="30" y="58"/>
                  </a:lnTo>
                  <a:lnTo>
                    <a:pt x="30" y="60"/>
                  </a:lnTo>
                  <a:lnTo>
                    <a:pt x="30" y="60"/>
                  </a:lnTo>
                  <a:lnTo>
                    <a:pt x="30" y="62"/>
                  </a:lnTo>
                  <a:lnTo>
                    <a:pt x="30" y="62"/>
                  </a:lnTo>
                  <a:lnTo>
                    <a:pt x="30" y="64"/>
                  </a:lnTo>
                  <a:lnTo>
                    <a:pt x="30" y="68"/>
                  </a:lnTo>
                  <a:lnTo>
                    <a:pt x="30" y="70"/>
                  </a:lnTo>
                  <a:lnTo>
                    <a:pt x="30" y="72"/>
                  </a:lnTo>
                  <a:lnTo>
                    <a:pt x="30" y="72"/>
                  </a:lnTo>
                  <a:lnTo>
                    <a:pt x="30" y="74"/>
                  </a:lnTo>
                  <a:lnTo>
                    <a:pt x="30" y="74"/>
                  </a:lnTo>
                  <a:lnTo>
                    <a:pt x="30" y="76"/>
                  </a:lnTo>
                  <a:lnTo>
                    <a:pt x="28" y="76"/>
                  </a:lnTo>
                  <a:lnTo>
                    <a:pt x="28" y="76"/>
                  </a:lnTo>
                  <a:lnTo>
                    <a:pt x="26" y="76"/>
                  </a:lnTo>
                  <a:lnTo>
                    <a:pt x="26" y="76"/>
                  </a:lnTo>
                  <a:lnTo>
                    <a:pt x="22" y="76"/>
                  </a:lnTo>
                  <a:lnTo>
                    <a:pt x="20" y="74"/>
                  </a:lnTo>
                  <a:lnTo>
                    <a:pt x="18" y="74"/>
                  </a:lnTo>
                  <a:lnTo>
                    <a:pt x="14" y="74"/>
                  </a:lnTo>
                  <a:lnTo>
                    <a:pt x="12" y="72"/>
                  </a:lnTo>
                  <a:lnTo>
                    <a:pt x="14" y="68"/>
                  </a:lnTo>
                  <a:lnTo>
                    <a:pt x="14" y="62"/>
                  </a:lnTo>
                  <a:lnTo>
                    <a:pt x="14" y="56"/>
                  </a:lnTo>
                  <a:lnTo>
                    <a:pt x="14" y="52"/>
                  </a:lnTo>
                  <a:lnTo>
                    <a:pt x="14" y="50"/>
                  </a:lnTo>
                  <a:lnTo>
                    <a:pt x="14" y="46"/>
                  </a:lnTo>
                  <a:lnTo>
                    <a:pt x="14" y="44"/>
                  </a:lnTo>
                  <a:lnTo>
                    <a:pt x="14" y="40"/>
                  </a:lnTo>
                  <a:lnTo>
                    <a:pt x="14" y="38"/>
                  </a:lnTo>
                  <a:lnTo>
                    <a:pt x="12" y="36"/>
                  </a:lnTo>
                  <a:lnTo>
                    <a:pt x="12" y="34"/>
                  </a:lnTo>
                  <a:lnTo>
                    <a:pt x="12" y="34"/>
                  </a:lnTo>
                  <a:lnTo>
                    <a:pt x="12" y="34"/>
                  </a:lnTo>
                  <a:lnTo>
                    <a:pt x="10" y="34"/>
                  </a:lnTo>
                  <a:lnTo>
                    <a:pt x="10" y="34"/>
                  </a:lnTo>
                  <a:lnTo>
                    <a:pt x="8" y="32"/>
                  </a:lnTo>
                  <a:lnTo>
                    <a:pt x="6" y="32"/>
                  </a:lnTo>
                  <a:lnTo>
                    <a:pt x="4" y="32"/>
                  </a:lnTo>
                  <a:lnTo>
                    <a:pt x="4" y="32"/>
                  </a:lnTo>
                  <a:lnTo>
                    <a:pt x="2" y="32"/>
                  </a:lnTo>
                  <a:lnTo>
                    <a:pt x="2" y="32"/>
                  </a:lnTo>
                  <a:lnTo>
                    <a:pt x="2" y="32"/>
                  </a:lnTo>
                  <a:lnTo>
                    <a:pt x="0" y="30"/>
                  </a:lnTo>
                  <a:lnTo>
                    <a:pt x="0" y="28"/>
                  </a:lnTo>
                  <a:lnTo>
                    <a:pt x="0" y="26"/>
                  </a:lnTo>
                  <a:lnTo>
                    <a:pt x="0" y="24"/>
                  </a:lnTo>
                  <a:lnTo>
                    <a:pt x="0" y="22"/>
                  </a:lnTo>
                  <a:lnTo>
                    <a:pt x="0" y="20"/>
                  </a:lnTo>
                  <a:lnTo>
                    <a:pt x="2" y="16"/>
                  </a:lnTo>
                  <a:lnTo>
                    <a:pt x="2" y="14"/>
                  </a:lnTo>
                  <a:lnTo>
                    <a:pt x="2" y="12"/>
                  </a:lnTo>
                  <a:lnTo>
                    <a:pt x="4" y="10"/>
                  </a:lnTo>
                  <a:lnTo>
                    <a:pt x="4" y="8"/>
                  </a:lnTo>
                  <a:lnTo>
                    <a:pt x="6" y="6"/>
                  </a:lnTo>
                  <a:lnTo>
                    <a:pt x="8" y="4"/>
                  </a:lnTo>
                  <a:lnTo>
                    <a:pt x="8" y="2"/>
                  </a:lnTo>
                  <a:lnTo>
                    <a:pt x="10" y="2"/>
                  </a:lnTo>
                  <a:lnTo>
                    <a:pt x="10" y="0"/>
                  </a:lnTo>
                  <a:lnTo>
                    <a:pt x="12" y="0"/>
                  </a:lnTo>
                  <a:lnTo>
                    <a:pt x="12" y="0"/>
                  </a:lnTo>
                  <a:lnTo>
                    <a:pt x="14" y="0"/>
                  </a:lnTo>
                  <a:lnTo>
                    <a:pt x="14" y="0"/>
                  </a:lnTo>
                  <a:lnTo>
                    <a:pt x="16" y="2"/>
                  </a:lnTo>
                  <a:lnTo>
                    <a:pt x="16" y="2"/>
                  </a:lnTo>
                  <a:lnTo>
                    <a:pt x="18" y="2"/>
                  </a:lnTo>
                  <a:lnTo>
                    <a:pt x="20" y="6"/>
                  </a:lnTo>
                  <a:lnTo>
                    <a:pt x="24" y="10"/>
                  </a:lnTo>
                  <a:lnTo>
                    <a:pt x="28" y="12"/>
                  </a:lnTo>
                  <a:lnTo>
                    <a:pt x="28" y="12"/>
                  </a:lnTo>
                  <a:lnTo>
                    <a:pt x="30" y="12"/>
                  </a:lnTo>
                  <a:lnTo>
                    <a:pt x="30" y="14"/>
                  </a:lnTo>
                  <a:lnTo>
                    <a:pt x="32" y="14"/>
                  </a:lnTo>
                  <a:lnTo>
                    <a:pt x="36" y="14"/>
                  </a:lnTo>
                  <a:lnTo>
                    <a:pt x="40" y="14"/>
                  </a:lnTo>
                  <a:lnTo>
                    <a:pt x="42" y="14"/>
                  </a:lnTo>
                  <a:lnTo>
                    <a:pt x="44" y="16"/>
                  </a:lnTo>
                  <a:lnTo>
                    <a:pt x="48" y="16"/>
                  </a:lnTo>
                  <a:lnTo>
                    <a:pt x="52" y="18"/>
                  </a:lnTo>
                  <a:lnTo>
                    <a:pt x="54" y="20"/>
                  </a:lnTo>
                  <a:lnTo>
                    <a:pt x="56" y="20"/>
                  </a:lnTo>
                  <a:lnTo>
                    <a:pt x="58" y="22"/>
                  </a:lnTo>
                  <a:lnTo>
                    <a:pt x="60" y="24"/>
                  </a:lnTo>
                  <a:lnTo>
                    <a:pt x="62" y="24"/>
                  </a:lnTo>
                  <a:lnTo>
                    <a:pt x="62" y="26"/>
                  </a:lnTo>
                  <a:lnTo>
                    <a:pt x="62" y="26"/>
                  </a:lnTo>
                  <a:lnTo>
                    <a:pt x="62" y="26"/>
                  </a:lnTo>
                  <a:lnTo>
                    <a:pt x="64" y="28"/>
                  </a:lnTo>
                  <a:lnTo>
                    <a:pt x="64" y="32"/>
                  </a:lnTo>
                  <a:lnTo>
                    <a:pt x="64" y="34"/>
                  </a:lnTo>
                  <a:lnTo>
                    <a:pt x="64" y="38"/>
                  </a:lnTo>
                  <a:lnTo>
                    <a:pt x="64" y="40"/>
                  </a:lnTo>
                  <a:lnTo>
                    <a:pt x="64" y="42"/>
                  </a:lnTo>
                  <a:lnTo>
                    <a:pt x="66" y="48"/>
                  </a:lnTo>
                  <a:lnTo>
                    <a:pt x="66" y="54"/>
                  </a:lnTo>
                  <a:lnTo>
                    <a:pt x="68" y="58"/>
                  </a:lnTo>
                  <a:lnTo>
                    <a:pt x="68" y="62"/>
                  </a:lnTo>
                  <a:lnTo>
                    <a:pt x="70" y="64"/>
                  </a:lnTo>
                  <a:lnTo>
                    <a:pt x="70" y="66"/>
                  </a:lnTo>
                  <a:lnTo>
                    <a:pt x="70" y="66"/>
                  </a:lnTo>
                  <a:lnTo>
                    <a:pt x="72" y="68"/>
                  </a:lnTo>
                  <a:lnTo>
                    <a:pt x="72" y="68"/>
                  </a:lnTo>
                  <a:lnTo>
                    <a:pt x="76" y="72"/>
                  </a:lnTo>
                  <a:lnTo>
                    <a:pt x="78" y="74"/>
                  </a:lnTo>
                  <a:lnTo>
                    <a:pt x="80" y="7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89" name="Freeform 45">
              <a:extLst>
                <a:ext uri="{FF2B5EF4-FFF2-40B4-BE49-F238E27FC236}">
                  <a16:creationId xmlns:a16="http://schemas.microsoft.com/office/drawing/2014/main" id="{DD9AD930-755F-CF12-9EF7-95B7E3EA13FE}"/>
                </a:ext>
              </a:extLst>
            </p:cNvPr>
            <p:cNvSpPr>
              <a:spLocks/>
            </p:cNvSpPr>
            <p:nvPr/>
          </p:nvSpPr>
          <p:spPr bwMode="auto">
            <a:xfrm>
              <a:off x="5402696" y="7085037"/>
              <a:ext cx="114534" cy="122082"/>
            </a:xfrm>
            <a:custGeom>
              <a:avLst/>
              <a:gdLst>
                <a:gd name="T0" fmla="*/ 70 w 80"/>
                <a:gd name="T1" fmla="*/ 86 h 86"/>
                <a:gd name="T2" fmla="*/ 64 w 80"/>
                <a:gd name="T3" fmla="*/ 84 h 86"/>
                <a:gd name="T4" fmla="*/ 60 w 80"/>
                <a:gd name="T5" fmla="*/ 78 h 86"/>
                <a:gd name="T6" fmla="*/ 56 w 80"/>
                <a:gd name="T7" fmla="*/ 72 h 86"/>
                <a:gd name="T8" fmla="*/ 54 w 80"/>
                <a:gd name="T9" fmla="*/ 66 h 86"/>
                <a:gd name="T10" fmla="*/ 54 w 80"/>
                <a:gd name="T11" fmla="*/ 62 h 86"/>
                <a:gd name="T12" fmla="*/ 56 w 80"/>
                <a:gd name="T13" fmla="*/ 58 h 86"/>
                <a:gd name="T14" fmla="*/ 56 w 80"/>
                <a:gd name="T15" fmla="*/ 54 h 86"/>
                <a:gd name="T16" fmla="*/ 54 w 80"/>
                <a:gd name="T17" fmla="*/ 48 h 86"/>
                <a:gd name="T18" fmla="*/ 50 w 80"/>
                <a:gd name="T19" fmla="*/ 44 h 86"/>
                <a:gd name="T20" fmla="*/ 48 w 80"/>
                <a:gd name="T21" fmla="*/ 42 h 86"/>
                <a:gd name="T22" fmla="*/ 46 w 80"/>
                <a:gd name="T23" fmla="*/ 42 h 86"/>
                <a:gd name="T24" fmla="*/ 46 w 80"/>
                <a:gd name="T25" fmla="*/ 44 h 86"/>
                <a:gd name="T26" fmla="*/ 44 w 80"/>
                <a:gd name="T27" fmla="*/ 50 h 86"/>
                <a:gd name="T28" fmla="*/ 44 w 80"/>
                <a:gd name="T29" fmla="*/ 52 h 86"/>
                <a:gd name="T30" fmla="*/ 40 w 80"/>
                <a:gd name="T31" fmla="*/ 54 h 86"/>
                <a:gd name="T32" fmla="*/ 34 w 80"/>
                <a:gd name="T33" fmla="*/ 56 h 86"/>
                <a:gd name="T34" fmla="*/ 30 w 80"/>
                <a:gd name="T35" fmla="*/ 58 h 86"/>
                <a:gd name="T36" fmla="*/ 30 w 80"/>
                <a:gd name="T37" fmla="*/ 60 h 86"/>
                <a:gd name="T38" fmla="*/ 30 w 80"/>
                <a:gd name="T39" fmla="*/ 64 h 86"/>
                <a:gd name="T40" fmla="*/ 30 w 80"/>
                <a:gd name="T41" fmla="*/ 72 h 86"/>
                <a:gd name="T42" fmla="*/ 30 w 80"/>
                <a:gd name="T43" fmla="*/ 74 h 86"/>
                <a:gd name="T44" fmla="*/ 28 w 80"/>
                <a:gd name="T45" fmla="*/ 76 h 86"/>
                <a:gd name="T46" fmla="*/ 22 w 80"/>
                <a:gd name="T47" fmla="*/ 76 h 86"/>
                <a:gd name="T48" fmla="*/ 14 w 80"/>
                <a:gd name="T49" fmla="*/ 74 h 86"/>
                <a:gd name="T50" fmla="*/ 14 w 80"/>
                <a:gd name="T51" fmla="*/ 62 h 86"/>
                <a:gd name="T52" fmla="*/ 14 w 80"/>
                <a:gd name="T53" fmla="*/ 50 h 86"/>
                <a:gd name="T54" fmla="*/ 14 w 80"/>
                <a:gd name="T55" fmla="*/ 40 h 86"/>
                <a:gd name="T56" fmla="*/ 12 w 80"/>
                <a:gd name="T57" fmla="*/ 34 h 86"/>
                <a:gd name="T58" fmla="*/ 10 w 80"/>
                <a:gd name="T59" fmla="*/ 34 h 86"/>
                <a:gd name="T60" fmla="*/ 6 w 80"/>
                <a:gd name="T61" fmla="*/ 32 h 86"/>
                <a:gd name="T62" fmla="*/ 2 w 80"/>
                <a:gd name="T63" fmla="*/ 32 h 86"/>
                <a:gd name="T64" fmla="*/ 0 w 80"/>
                <a:gd name="T65" fmla="*/ 30 h 86"/>
                <a:gd name="T66" fmla="*/ 0 w 80"/>
                <a:gd name="T67" fmla="*/ 24 h 86"/>
                <a:gd name="T68" fmla="*/ 2 w 80"/>
                <a:gd name="T69" fmla="*/ 16 h 86"/>
                <a:gd name="T70" fmla="*/ 4 w 80"/>
                <a:gd name="T71" fmla="*/ 10 h 86"/>
                <a:gd name="T72" fmla="*/ 8 w 80"/>
                <a:gd name="T73" fmla="*/ 4 h 86"/>
                <a:gd name="T74" fmla="*/ 10 w 80"/>
                <a:gd name="T75" fmla="*/ 0 h 86"/>
                <a:gd name="T76" fmla="*/ 14 w 80"/>
                <a:gd name="T77" fmla="*/ 0 h 86"/>
                <a:gd name="T78" fmla="*/ 16 w 80"/>
                <a:gd name="T79" fmla="*/ 2 h 86"/>
                <a:gd name="T80" fmla="*/ 24 w 80"/>
                <a:gd name="T81" fmla="*/ 10 h 86"/>
                <a:gd name="T82" fmla="*/ 30 w 80"/>
                <a:gd name="T83" fmla="*/ 12 h 86"/>
                <a:gd name="T84" fmla="*/ 36 w 80"/>
                <a:gd name="T85" fmla="*/ 14 h 86"/>
                <a:gd name="T86" fmla="*/ 44 w 80"/>
                <a:gd name="T87" fmla="*/ 16 h 86"/>
                <a:gd name="T88" fmla="*/ 54 w 80"/>
                <a:gd name="T89" fmla="*/ 20 h 86"/>
                <a:gd name="T90" fmla="*/ 60 w 80"/>
                <a:gd name="T91" fmla="*/ 24 h 86"/>
                <a:gd name="T92" fmla="*/ 62 w 80"/>
                <a:gd name="T93" fmla="*/ 26 h 86"/>
                <a:gd name="T94" fmla="*/ 64 w 80"/>
                <a:gd name="T95" fmla="*/ 32 h 86"/>
                <a:gd name="T96" fmla="*/ 64 w 80"/>
                <a:gd name="T97" fmla="*/ 40 h 86"/>
                <a:gd name="T98" fmla="*/ 66 w 80"/>
                <a:gd name="T99" fmla="*/ 54 h 86"/>
                <a:gd name="T100" fmla="*/ 70 w 80"/>
                <a:gd name="T101" fmla="*/ 64 h 86"/>
                <a:gd name="T102" fmla="*/ 72 w 80"/>
                <a:gd name="T103" fmla="*/ 68 h 86"/>
                <a:gd name="T104" fmla="*/ 78 w 80"/>
                <a:gd name="T105" fmla="*/ 7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86">
                  <a:moveTo>
                    <a:pt x="80" y="74"/>
                  </a:moveTo>
                  <a:lnTo>
                    <a:pt x="74" y="86"/>
                  </a:lnTo>
                  <a:lnTo>
                    <a:pt x="70" y="86"/>
                  </a:lnTo>
                  <a:lnTo>
                    <a:pt x="66" y="84"/>
                  </a:lnTo>
                  <a:lnTo>
                    <a:pt x="66" y="84"/>
                  </a:lnTo>
                  <a:lnTo>
                    <a:pt x="64" y="84"/>
                  </a:lnTo>
                  <a:lnTo>
                    <a:pt x="64" y="82"/>
                  </a:lnTo>
                  <a:lnTo>
                    <a:pt x="62" y="80"/>
                  </a:lnTo>
                  <a:lnTo>
                    <a:pt x="60" y="78"/>
                  </a:lnTo>
                  <a:lnTo>
                    <a:pt x="58" y="76"/>
                  </a:lnTo>
                  <a:lnTo>
                    <a:pt x="56" y="74"/>
                  </a:lnTo>
                  <a:lnTo>
                    <a:pt x="56" y="72"/>
                  </a:lnTo>
                  <a:lnTo>
                    <a:pt x="54" y="70"/>
                  </a:lnTo>
                  <a:lnTo>
                    <a:pt x="54" y="68"/>
                  </a:lnTo>
                  <a:lnTo>
                    <a:pt x="54" y="66"/>
                  </a:lnTo>
                  <a:lnTo>
                    <a:pt x="54" y="66"/>
                  </a:lnTo>
                  <a:lnTo>
                    <a:pt x="54" y="64"/>
                  </a:lnTo>
                  <a:lnTo>
                    <a:pt x="54" y="62"/>
                  </a:lnTo>
                  <a:lnTo>
                    <a:pt x="54" y="60"/>
                  </a:lnTo>
                  <a:lnTo>
                    <a:pt x="56" y="58"/>
                  </a:lnTo>
                  <a:lnTo>
                    <a:pt x="56" y="58"/>
                  </a:lnTo>
                  <a:lnTo>
                    <a:pt x="56" y="56"/>
                  </a:lnTo>
                  <a:lnTo>
                    <a:pt x="56" y="54"/>
                  </a:lnTo>
                  <a:lnTo>
                    <a:pt x="56" y="54"/>
                  </a:lnTo>
                  <a:lnTo>
                    <a:pt x="56" y="52"/>
                  </a:lnTo>
                  <a:lnTo>
                    <a:pt x="54" y="50"/>
                  </a:lnTo>
                  <a:lnTo>
                    <a:pt x="54" y="48"/>
                  </a:lnTo>
                  <a:lnTo>
                    <a:pt x="52" y="46"/>
                  </a:lnTo>
                  <a:lnTo>
                    <a:pt x="52" y="44"/>
                  </a:lnTo>
                  <a:lnTo>
                    <a:pt x="50" y="44"/>
                  </a:lnTo>
                  <a:lnTo>
                    <a:pt x="50" y="42"/>
                  </a:lnTo>
                  <a:lnTo>
                    <a:pt x="50" y="42"/>
                  </a:lnTo>
                  <a:lnTo>
                    <a:pt x="48" y="42"/>
                  </a:lnTo>
                  <a:lnTo>
                    <a:pt x="48" y="42"/>
                  </a:lnTo>
                  <a:lnTo>
                    <a:pt x="46" y="42"/>
                  </a:lnTo>
                  <a:lnTo>
                    <a:pt x="46" y="42"/>
                  </a:lnTo>
                  <a:lnTo>
                    <a:pt x="46" y="42"/>
                  </a:lnTo>
                  <a:lnTo>
                    <a:pt x="46" y="42"/>
                  </a:lnTo>
                  <a:lnTo>
                    <a:pt x="46" y="44"/>
                  </a:lnTo>
                  <a:lnTo>
                    <a:pt x="44" y="44"/>
                  </a:lnTo>
                  <a:lnTo>
                    <a:pt x="44" y="46"/>
                  </a:lnTo>
                  <a:lnTo>
                    <a:pt x="44" y="50"/>
                  </a:lnTo>
                  <a:lnTo>
                    <a:pt x="44" y="52"/>
                  </a:lnTo>
                  <a:lnTo>
                    <a:pt x="44" y="52"/>
                  </a:lnTo>
                  <a:lnTo>
                    <a:pt x="44" y="52"/>
                  </a:lnTo>
                  <a:lnTo>
                    <a:pt x="42" y="54"/>
                  </a:lnTo>
                  <a:lnTo>
                    <a:pt x="42" y="54"/>
                  </a:lnTo>
                  <a:lnTo>
                    <a:pt x="40" y="54"/>
                  </a:lnTo>
                  <a:lnTo>
                    <a:pt x="38" y="54"/>
                  </a:lnTo>
                  <a:lnTo>
                    <a:pt x="36" y="56"/>
                  </a:lnTo>
                  <a:lnTo>
                    <a:pt x="34" y="56"/>
                  </a:lnTo>
                  <a:lnTo>
                    <a:pt x="32" y="58"/>
                  </a:lnTo>
                  <a:lnTo>
                    <a:pt x="32" y="58"/>
                  </a:lnTo>
                  <a:lnTo>
                    <a:pt x="30" y="58"/>
                  </a:lnTo>
                  <a:lnTo>
                    <a:pt x="30" y="58"/>
                  </a:lnTo>
                  <a:lnTo>
                    <a:pt x="30" y="60"/>
                  </a:lnTo>
                  <a:lnTo>
                    <a:pt x="30" y="60"/>
                  </a:lnTo>
                  <a:lnTo>
                    <a:pt x="30" y="62"/>
                  </a:lnTo>
                  <a:lnTo>
                    <a:pt x="30" y="62"/>
                  </a:lnTo>
                  <a:lnTo>
                    <a:pt x="30" y="64"/>
                  </a:lnTo>
                  <a:lnTo>
                    <a:pt x="30" y="68"/>
                  </a:lnTo>
                  <a:lnTo>
                    <a:pt x="30" y="70"/>
                  </a:lnTo>
                  <a:lnTo>
                    <a:pt x="30" y="72"/>
                  </a:lnTo>
                  <a:lnTo>
                    <a:pt x="30" y="72"/>
                  </a:lnTo>
                  <a:lnTo>
                    <a:pt x="30" y="74"/>
                  </a:lnTo>
                  <a:lnTo>
                    <a:pt x="30" y="74"/>
                  </a:lnTo>
                  <a:lnTo>
                    <a:pt x="30" y="76"/>
                  </a:lnTo>
                  <a:lnTo>
                    <a:pt x="28" y="76"/>
                  </a:lnTo>
                  <a:lnTo>
                    <a:pt x="28" y="76"/>
                  </a:lnTo>
                  <a:lnTo>
                    <a:pt x="26" y="76"/>
                  </a:lnTo>
                  <a:lnTo>
                    <a:pt x="26" y="76"/>
                  </a:lnTo>
                  <a:lnTo>
                    <a:pt x="22" y="76"/>
                  </a:lnTo>
                  <a:lnTo>
                    <a:pt x="20" y="74"/>
                  </a:lnTo>
                  <a:lnTo>
                    <a:pt x="18" y="74"/>
                  </a:lnTo>
                  <a:lnTo>
                    <a:pt x="14" y="74"/>
                  </a:lnTo>
                  <a:lnTo>
                    <a:pt x="12" y="72"/>
                  </a:lnTo>
                  <a:lnTo>
                    <a:pt x="14" y="68"/>
                  </a:lnTo>
                  <a:lnTo>
                    <a:pt x="14" y="62"/>
                  </a:lnTo>
                  <a:lnTo>
                    <a:pt x="14" y="56"/>
                  </a:lnTo>
                  <a:lnTo>
                    <a:pt x="14" y="52"/>
                  </a:lnTo>
                  <a:lnTo>
                    <a:pt x="14" y="50"/>
                  </a:lnTo>
                  <a:lnTo>
                    <a:pt x="14" y="46"/>
                  </a:lnTo>
                  <a:lnTo>
                    <a:pt x="14" y="44"/>
                  </a:lnTo>
                  <a:lnTo>
                    <a:pt x="14" y="40"/>
                  </a:lnTo>
                  <a:lnTo>
                    <a:pt x="14" y="38"/>
                  </a:lnTo>
                  <a:lnTo>
                    <a:pt x="12" y="36"/>
                  </a:lnTo>
                  <a:lnTo>
                    <a:pt x="12" y="34"/>
                  </a:lnTo>
                  <a:lnTo>
                    <a:pt x="12" y="34"/>
                  </a:lnTo>
                  <a:lnTo>
                    <a:pt x="12" y="34"/>
                  </a:lnTo>
                  <a:lnTo>
                    <a:pt x="10" y="34"/>
                  </a:lnTo>
                  <a:lnTo>
                    <a:pt x="10" y="34"/>
                  </a:lnTo>
                  <a:lnTo>
                    <a:pt x="8" y="32"/>
                  </a:lnTo>
                  <a:lnTo>
                    <a:pt x="6" y="32"/>
                  </a:lnTo>
                  <a:lnTo>
                    <a:pt x="4" y="32"/>
                  </a:lnTo>
                  <a:lnTo>
                    <a:pt x="4" y="32"/>
                  </a:lnTo>
                  <a:lnTo>
                    <a:pt x="2" y="32"/>
                  </a:lnTo>
                  <a:lnTo>
                    <a:pt x="2" y="32"/>
                  </a:lnTo>
                  <a:lnTo>
                    <a:pt x="2" y="32"/>
                  </a:lnTo>
                  <a:lnTo>
                    <a:pt x="0" y="30"/>
                  </a:lnTo>
                  <a:lnTo>
                    <a:pt x="0" y="28"/>
                  </a:lnTo>
                  <a:lnTo>
                    <a:pt x="0" y="26"/>
                  </a:lnTo>
                  <a:lnTo>
                    <a:pt x="0" y="24"/>
                  </a:lnTo>
                  <a:lnTo>
                    <a:pt x="0" y="22"/>
                  </a:lnTo>
                  <a:lnTo>
                    <a:pt x="0" y="20"/>
                  </a:lnTo>
                  <a:lnTo>
                    <a:pt x="2" y="16"/>
                  </a:lnTo>
                  <a:lnTo>
                    <a:pt x="2" y="14"/>
                  </a:lnTo>
                  <a:lnTo>
                    <a:pt x="2" y="12"/>
                  </a:lnTo>
                  <a:lnTo>
                    <a:pt x="4" y="10"/>
                  </a:lnTo>
                  <a:lnTo>
                    <a:pt x="4" y="8"/>
                  </a:lnTo>
                  <a:lnTo>
                    <a:pt x="6" y="6"/>
                  </a:lnTo>
                  <a:lnTo>
                    <a:pt x="8" y="4"/>
                  </a:lnTo>
                  <a:lnTo>
                    <a:pt x="8" y="2"/>
                  </a:lnTo>
                  <a:lnTo>
                    <a:pt x="10" y="2"/>
                  </a:lnTo>
                  <a:lnTo>
                    <a:pt x="10" y="0"/>
                  </a:lnTo>
                  <a:lnTo>
                    <a:pt x="12" y="0"/>
                  </a:lnTo>
                  <a:lnTo>
                    <a:pt x="12" y="0"/>
                  </a:lnTo>
                  <a:lnTo>
                    <a:pt x="14" y="0"/>
                  </a:lnTo>
                  <a:lnTo>
                    <a:pt x="14" y="0"/>
                  </a:lnTo>
                  <a:lnTo>
                    <a:pt x="16" y="2"/>
                  </a:lnTo>
                  <a:lnTo>
                    <a:pt x="16" y="2"/>
                  </a:lnTo>
                  <a:lnTo>
                    <a:pt x="18" y="2"/>
                  </a:lnTo>
                  <a:lnTo>
                    <a:pt x="20" y="6"/>
                  </a:lnTo>
                  <a:lnTo>
                    <a:pt x="24" y="10"/>
                  </a:lnTo>
                  <a:lnTo>
                    <a:pt x="28" y="12"/>
                  </a:lnTo>
                  <a:lnTo>
                    <a:pt x="28" y="12"/>
                  </a:lnTo>
                  <a:lnTo>
                    <a:pt x="30" y="12"/>
                  </a:lnTo>
                  <a:lnTo>
                    <a:pt x="30" y="14"/>
                  </a:lnTo>
                  <a:lnTo>
                    <a:pt x="32" y="14"/>
                  </a:lnTo>
                  <a:lnTo>
                    <a:pt x="36" y="14"/>
                  </a:lnTo>
                  <a:lnTo>
                    <a:pt x="40" y="14"/>
                  </a:lnTo>
                  <a:lnTo>
                    <a:pt x="42" y="14"/>
                  </a:lnTo>
                  <a:lnTo>
                    <a:pt x="44" y="16"/>
                  </a:lnTo>
                  <a:lnTo>
                    <a:pt x="48" y="16"/>
                  </a:lnTo>
                  <a:lnTo>
                    <a:pt x="52" y="18"/>
                  </a:lnTo>
                  <a:lnTo>
                    <a:pt x="54" y="20"/>
                  </a:lnTo>
                  <a:lnTo>
                    <a:pt x="56" y="20"/>
                  </a:lnTo>
                  <a:lnTo>
                    <a:pt x="58" y="22"/>
                  </a:lnTo>
                  <a:lnTo>
                    <a:pt x="60" y="24"/>
                  </a:lnTo>
                  <a:lnTo>
                    <a:pt x="62" y="24"/>
                  </a:lnTo>
                  <a:lnTo>
                    <a:pt x="62" y="26"/>
                  </a:lnTo>
                  <a:lnTo>
                    <a:pt x="62" y="26"/>
                  </a:lnTo>
                  <a:lnTo>
                    <a:pt x="62" y="26"/>
                  </a:lnTo>
                  <a:lnTo>
                    <a:pt x="64" y="28"/>
                  </a:lnTo>
                  <a:lnTo>
                    <a:pt x="64" y="32"/>
                  </a:lnTo>
                  <a:lnTo>
                    <a:pt x="64" y="34"/>
                  </a:lnTo>
                  <a:lnTo>
                    <a:pt x="64" y="38"/>
                  </a:lnTo>
                  <a:lnTo>
                    <a:pt x="64" y="40"/>
                  </a:lnTo>
                  <a:lnTo>
                    <a:pt x="64" y="42"/>
                  </a:lnTo>
                  <a:lnTo>
                    <a:pt x="66" y="48"/>
                  </a:lnTo>
                  <a:lnTo>
                    <a:pt x="66" y="54"/>
                  </a:lnTo>
                  <a:lnTo>
                    <a:pt x="68" y="58"/>
                  </a:lnTo>
                  <a:lnTo>
                    <a:pt x="68" y="62"/>
                  </a:lnTo>
                  <a:lnTo>
                    <a:pt x="70" y="64"/>
                  </a:lnTo>
                  <a:lnTo>
                    <a:pt x="70" y="66"/>
                  </a:lnTo>
                  <a:lnTo>
                    <a:pt x="70" y="66"/>
                  </a:lnTo>
                  <a:lnTo>
                    <a:pt x="72" y="68"/>
                  </a:lnTo>
                  <a:lnTo>
                    <a:pt x="72" y="68"/>
                  </a:lnTo>
                  <a:lnTo>
                    <a:pt x="76" y="72"/>
                  </a:lnTo>
                  <a:lnTo>
                    <a:pt x="78" y="74"/>
                  </a:lnTo>
                  <a:lnTo>
                    <a:pt x="80" y="74"/>
                  </a:lnTo>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90" name="Freeform 46">
              <a:extLst>
                <a:ext uri="{FF2B5EF4-FFF2-40B4-BE49-F238E27FC236}">
                  <a16:creationId xmlns:a16="http://schemas.microsoft.com/office/drawing/2014/main" id="{FBCD95A4-A742-CF8D-D3F4-D21988922559}"/>
                </a:ext>
              </a:extLst>
            </p:cNvPr>
            <p:cNvSpPr>
              <a:spLocks/>
            </p:cNvSpPr>
            <p:nvPr/>
          </p:nvSpPr>
          <p:spPr bwMode="auto">
            <a:xfrm>
              <a:off x="5402696" y="7085037"/>
              <a:ext cx="114534" cy="122082"/>
            </a:xfrm>
            <a:custGeom>
              <a:avLst/>
              <a:gdLst>
                <a:gd name="T0" fmla="*/ 70 w 80"/>
                <a:gd name="T1" fmla="*/ 86 h 86"/>
                <a:gd name="T2" fmla="*/ 64 w 80"/>
                <a:gd name="T3" fmla="*/ 84 h 86"/>
                <a:gd name="T4" fmla="*/ 60 w 80"/>
                <a:gd name="T5" fmla="*/ 78 h 86"/>
                <a:gd name="T6" fmla="*/ 56 w 80"/>
                <a:gd name="T7" fmla="*/ 72 h 86"/>
                <a:gd name="T8" fmla="*/ 54 w 80"/>
                <a:gd name="T9" fmla="*/ 66 h 86"/>
                <a:gd name="T10" fmla="*/ 54 w 80"/>
                <a:gd name="T11" fmla="*/ 62 h 86"/>
                <a:gd name="T12" fmla="*/ 56 w 80"/>
                <a:gd name="T13" fmla="*/ 58 h 86"/>
                <a:gd name="T14" fmla="*/ 56 w 80"/>
                <a:gd name="T15" fmla="*/ 54 h 86"/>
                <a:gd name="T16" fmla="*/ 54 w 80"/>
                <a:gd name="T17" fmla="*/ 48 h 86"/>
                <a:gd name="T18" fmla="*/ 50 w 80"/>
                <a:gd name="T19" fmla="*/ 44 h 86"/>
                <a:gd name="T20" fmla="*/ 48 w 80"/>
                <a:gd name="T21" fmla="*/ 42 h 86"/>
                <a:gd name="T22" fmla="*/ 46 w 80"/>
                <a:gd name="T23" fmla="*/ 42 h 86"/>
                <a:gd name="T24" fmla="*/ 46 w 80"/>
                <a:gd name="T25" fmla="*/ 44 h 86"/>
                <a:gd name="T26" fmla="*/ 44 w 80"/>
                <a:gd name="T27" fmla="*/ 50 h 86"/>
                <a:gd name="T28" fmla="*/ 44 w 80"/>
                <a:gd name="T29" fmla="*/ 52 h 86"/>
                <a:gd name="T30" fmla="*/ 40 w 80"/>
                <a:gd name="T31" fmla="*/ 54 h 86"/>
                <a:gd name="T32" fmla="*/ 34 w 80"/>
                <a:gd name="T33" fmla="*/ 56 h 86"/>
                <a:gd name="T34" fmla="*/ 30 w 80"/>
                <a:gd name="T35" fmla="*/ 58 h 86"/>
                <a:gd name="T36" fmla="*/ 30 w 80"/>
                <a:gd name="T37" fmla="*/ 60 h 86"/>
                <a:gd name="T38" fmla="*/ 30 w 80"/>
                <a:gd name="T39" fmla="*/ 64 h 86"/>
                <a:gd name="T40" fmla="*/ 30 w 80"/>
                <a:gd name="T41" fmla="*/ 72 h 86"/>
                <a:gd name="T42" fmla="*/ 30 w 80"/>
                <a:gd name="T43" fmla="*/ 74 h 86"/>
                <a:gd name="T44" fmla="*/ 28 w 80"/>
                <a:gd name="T45" fmla="*/ 76 h 86"/>
                <a:gd name="T46" fmla="*/ 22 w 80"/>
                <a:gd name="T47" fmla="*/ 76 h 86"/>
                <a:gd name="T48" fmla="*/ 14 w 80"/>
                <a:gd name="T49" fmla="*/ 74 h 86"/>
                <a:gd name="T50" fmla="*/ 14 w 80"/>
                <a:gd name="T51" fmla="*/ 62 h 86"/>
                <a:gd name="T52" fmla="*/ 14 w 80"/>
                <a:gd name="T53" fmla="*/ 50 h 86"/>
                <a:gd name="T54" fmla="*/ 14 w 80"/>
                <a:gd name="T55" fmla="*/ 40 h 86"/>
                <a:gd name="T56" fmla="*/ 12 w 80"/>
                <a:gd name="T57" fmla="*/ 34 h 86"/>
                <a:gd name="T58" fmla="*/ 10 w 80"/>
                <a:gd name="T59" fmla="*/ 34 h 86"/>
                <a:gd name="T60" fmla="*/ 6 w 80"/>
                <a:gd name="T61" fmla="*/ 32 h 86"/>
                <a:gd name="T62" fmla="*/ 2 w 80"/>
                <a:gd name="T63" fmla="*/ 32 h 86"/>
                <a:gd name="T64" fmla="*/ 0 w 80"/>
                <a:gd name="T65" fmla="*/ 30 h 86"/>
                <a:gd name="T66" fmla="*/ 0 w 80"/>
                <a:gd name="T67" fmla="*/ 24 h 86"/>
                <a:gd name="T68" fmla="*/ 2 w 80"/>
                <a:gd name="T69" fmla="*/ 16 h 86"/>
                <a:gd name="T70" fmla="*/ 4 w 80"/>
                <a:gd name="T71" fmla="*/ 10 h 86"/>
                <a:gd name="T72" fmla="*/ 8 w 80"/>
                <a:gd name="T73" fmla="*/ 4 h 86"/>
                <a:gd name="T74" fmla="*/ 10 w 80"/>
                <a:gd name="T75" fmla="*/ 0 h 86"/>
                <a:gd name="T76" fmla="*/ 14 w 80"/>
                <a:gd name="T77" fmla="*/ 0 h 86"/>
                <a:gd name="T78" fmla="*/ 16 w 80"/>
                <a:gd name="T79" fmla="*/ 2 h 86"/>
                <a:gd name="T80" fmla="*/ 24 w 80"/>
                <a:gd name="T81" fmla="*/ 10 h 86"/>
                <a:gd name="T82" fmla="*/ 30 w 80"/>
                <a:gd name="T83" fmla="*/ 12 h 86"/>
                <a:gd name="T84" fmla="*/ 36 w 80"/>
                <a:gd name="T85" fmla="*/ 14 h 86"/>
                <a:gd name="T86" fmla="*/ 44 w 80"/>
                <a:gd name="T87" fmla="*/ 16 h 86"/>
                <a:gd name="T88" fmla="*/ 54 w 80"/>
                <a:gd name="T89" fmla="*/ 20 h 86"/>
                <a:gd name="T90" fmla="*/ 60 w 80"/>
                <a:gd name="T91" fmla="*/ 24 h 86"/>
                <a:gd name="T92" fmla="*/ 62 w 80"/>
                <a:gd name="T93" fmla="*/ 26 h 86"/>
                <a:gd name="T94" fmla="*/ 64 w 80"/>
                <a:gd name="T95" fmla="*/ 32 h 86"/>
                <a:gd name="T96" fmla="*/ 64 w 80"/>
                <a:gd name="T97" fmla="*/ 40 h 86"/>
                <a:gd name="T98" fmla="*/ 66 w 80"/>
                <a:gd name="T99" fmla="*/ 54 h 86"/>
                <a:gd name="T100" fmla="*/ 70 w 80"/>
                <a:gd name="T101" fmla="*/ 64 h 86"/>
                <a:gd name="T102" fmla="*/ 72 w 80"/>
                <a:gd name="T103" fmla="*/ 68 h 86"/>
                <a:gd name="T104" fmla="*/ 78 w 80"/>
                <a:gd name="T105" fmla="*/ 7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86">
                  <a:moveTo>
                    <a:pt x="80" y="74"/>
                  </a:moveTo>
                  <a:lnTo>
                    <a:pt x="74" y="86"/>
                  </a:lnTo>
                  <a:lnTo>
                    <a:pt x="70" y="86"/>
                  </a:lnTo>
                  <a:lnTo>
                    <a:pt x="66" y="84"/>
                  </a:lnTo>
                  <a:lnTo>
                    <a:pt x="66" y="84"/>
                  </a:lnTo>
                  <a:lnTo>
                    <a:pt x="64" y="84"/>
                  </a:lnTo>
                  <a:lnTo>
                    <a:pt x="64" y="82"/>
                  </a:lnTo>
                  <a:lnTo>
                    <a:pt x="62" y="80"/>
                  </a:lnTo>
                  <a:lnTo>
                    <a:pt x="60" y="78"/>
                  </a:lnTo>
                  <a:lnTo>
                    <a:pt x="58" y="76"/>
                  </a:lnTo>
                  <a:lnTo>
                    <a:pt x="56" y="74"/>
                  </a:lnTo>
                  <a:lnTo>
                    <a:pt x="56" y="72"/>
                  </a:lnTo>
                  <a:lnTo>
                    <a:pt x="54" y="70"/>
                  </a:lnTo>
                  <a:lnTo>
                    <a:pt x="54" y="68"/>
                  </a:lnTo>
                  <a:lnTo>
                    <a:pt x="54" y="66"/>
                  </a:lnTo>
                  <a:lnTo>
                    <a:pt x="54" y="66"/>
                  </a:lnTo>
                  <a:lnTo>
                    <a:pt x="54" y="64"/>
                  </a:lnTo>
                  <a:lnTo>
                    <a:pt x="54" y="62"/>
                  </a:lnTo>
                  <a:lnTo>
                    <a:pt x="54" y="60"/>
                  </a:lnTo>
                  <a:lnTo>
                    <a:pt x="56" y="58"/>
                  </a:lnTo>
                  <a:lnTo>
                    <a:pt x="56" y="58"/>
                  </a:lnTo>
                  <a:lnTo>
                    <a:pt x="56" y="56"/>
                  </a:lnTo>
                  <a:lnTo>
                    <a:pt x="56" y="54"/>
                  </a:lnTo>
                  <a:lnTo>
                    <a:pt x="56" y="54"/>
                  </a:lnTo>
                  <a:lnTo>
                    <a:pt x="56" y="52"/>
                  </a:lnTo>
                  <a:lnTo>
                    <a:pt x="54" y="50"/>
                  </a:lnTo>
                  <a:lnTo>
                    <a:pt x="54" y="48"/>
                  </a:lnTo>
                  <a:lnTo>
                    <a:pt x="52" y="46"/>
                  </a:lnTo>
                  <a:lnTo>
                    <a:pt x="52" y="44"/>
                  </a:lnTo>
                  <a:lnTo>
                    <a:pt x="50" y="44"/>
                  </a:lnTo>
                  <a:lnTo>
                    <a:pt x="50" y="42"/>
                  </a:lnTo>
                  <a:lnTo>
                    <a:pt x="50" y="42"/>
                  </a:lnTo>
                  <a:lnTo>
                    <a:pt x="48" y="42"/>
                  </a:lnTo>
                  <a:lnTo>
                    <a:pt x="48" y="42"/>
                  </a:lnTo>
                  <a:lnTo>
                    <a:pt x="46" y="42"/>
                  </a:lnTo>
                  <a:lnTo>
                    <a:pt x="46" y="42"/>
                  </a:lnTo>
                  <a:lnTo>
                    <a:pt x="46" y="42"/>
                  </a:lnTo>
                  <a:lnTo>
                    <a:pt x="46" y="42"/>
                  </a:lnTo>
                  <a:lnTo>
                    <a:pt x="46" y="44"/>
                  </a:lnTo>
                  <a:lnTo>
                    <a:pt x="44" y="44"/>
                  </a:lnTo>
                  <a:lnTo>
                    <a:pt x="44" y="46"/>
                  </a:lnTo>
                  <a:lnTo>
                    <a:pt x="44" y="50"/>
                  </a:lnTo>
                  <a:lnTo>
                    <a:pt x="44" y="52"/>
                  </a:lnTo>
                  <a:lnTo>
                    <a:pt x="44" y="52"/>
                  </a:lnTo>
                  <a:lnTo>
                    <a:pt x="44" y="52"/>
                  </a:lnTo>
                  <a:lnTo>
                    <a:pt x="42" y="54"/>
                  </a:lnTo>
                  <a:lnTo>
                    <a:pt x="42" y="54"/>
                  </a:lnTo>
                  <a:lnTo>
                    <a:pt x="40" y="54"/>
                  </a:lnTo>
                  <a:lnTo>
                    <a:pt x="38" y="54"/>
                  </a:lnTo>
                  <a:lnTo>
                    <a:pt x="36" y="56"/>
                  </a:lnTo>
                  <a:lnTo>
                    <a:pt x="34" y="56"/>
                  </a:lnTo>
                  <a:lnTo>
                    <a:pt x="32" y="58"/>
                  </a:lnTo>
                  <a:lnTo>
                    <a:pt x="32" y="58"/>
                  </a:lnTo>
                  <a:lnTo>
                    <a:pt x="30" y="58"/>
                  </a:lnTo>
                  <a:lnTo>
                    <a:pt x="30" y="58"/>
                  </a:lnTo>
                  <a:lnTo>
                    <a:pt x="30" y="60"/>
                  </a:lnTo>
                  <a:lnTo>
                    <a:pt x="30" y="60"/>
                  </a:lnTo>
                  <a:lnTo>
                    <a:pt x="30" y="62"/>
                  </a:lnTo>
                  <a:lnTo>
                    <a:pt x="30" y="62"/>
                  </a:lnTo>
                  <a:lnTo>
                    <a:pt x="30" y="64"/>
                  </a:lnTo>
                  <a:lnTo>
                    <a:pt x="30" y="68"/>
                  </a:lnTo>
                  <a:lnTo>
                    <a:pt x="30" y="70"/>
                  </a:lnTo>
                  <a:lnTo>
                    <a:pt x="30" y="72"/>
                  </a:lnTo>
                  <a:lnTo>
                    <a:pt x="30" y="72"/>
                  </a:lnTo>
                  <a:lnTo>
                    <a:pt x="30" y="74"/>
                  </a:lnTo>
                  <a:lnTo>
                    <a:pt x="30" y="74"/>
                  </a:lnTo>
                  <a:lnTo>
                    <a:pt x="30" y="76"/>
                  </a:lnTo>
                  <a:lnTo>
                    <a:pt x="28" y="76"/>
                  </a:lnTo>
                  <a:lnTo>
                    <a:pt x="28" y="76"/>
                  </a:lnTo>
                  <a:lnTo>
                    <a:pt x="26" y="76"/>
                  </a:lnTo>
                  <a:lnTo>
                    <a:pt x="26" y="76"/>
                  </a:lnTo>
                  <a:lnTo>
                    <a:pt x="22" y="76"/>
                  </a:lnTo>
                  <a:lnTo>
                    <a:pt x="20" y="74"/>
                  </a:lnTo>
                  <a:lnTo>
                    <a:pt x="18" y="74"/>
                  </a:lnTo>
                  <a:lnTo>
                    <a:pt x="14" y="74"/>
                  </a:lnTo>
                  <a:lnTo>
                    <a:pt x="12" y="72"/>
                  </a:lnTo>
                  <a:lnTo>
                    <a:pt x="14" y="68"/>
                  </a:lnTo>
                  <a:lnTo>
                    <a:pt x="14" y="62"/>
                  </a:lnTo>
                  <a:lnTo>
                    <a:pt x="14" y="56"/>
                  </a:lnTo>
                  <a:lnTo>
                    <a:pt x="14" y="52"/>
                  </a:lnTo>
                  <a:lnTo>
                    <a:pt x="14" y="50"/>
                  </a:lnTo>
                  <a:lnTo>
                    <a:pt x="14" y="46"/>
                  </a:lnTo>
                  <a:lnTo>
                    <a:pt x="14" y="44"/>
                  </a:lnTo>
                  <a:lnTo>
                    <a:pt x="14" y="40"/>
                  </a:lnTo>
                  <a:lnTo>
                    <a:pt x="14" y="38"/>
                  </a:lnTo>
                  <a:lnTo>
                    <a:pt x="12" y="36"/>
                  </a:lnTo>
                  <a:lnTo>
                    <a:pt x="12" y="34"/>
                  </a:lnTo>
                  <a:lnTo>
                    <a:pt x="12" y="34"/>
                  </a:lnTo>
                  <a:lnTo>
                    <a:pt x="12" y="34"/>
                  </a:lnTo>
                  <a:lnTo>
                    <a:pt x="10" y="34"/>
                  </a:lnTo>
                  <a:lnTo>
                    <a:pt x="10" y="34"/>
                  </a:lnTo>
                  <a:lnTo>
                    <a:pt x="8" y="32"/>
                  </a:lnTo>
                  <a:lnTo>
                    <a:pt x="6" y="32"/>
                  </a:lnTo>
                  <a:lnTo>
                    <a:pt x="4" y="32"/>
                  </a:lnTo>
                  <a:lnTo>
                    <a:pt x="4" y="32"/>
                  </a:lnTo>
                  <a:lnTo>
                    <a:pt x="2" y="32"/>
                  </a:lnTo>
                  <a:lnTo>
                    <a:pt x="2" y="32"/>
                  </a:lnTo>
                  <a:lnTo>
                    <a:pt x="2" y="32"/>
                  </a:lnTo>
                  <a:lnTo>
                    <a:pt x="0" y="30"/>
                  </a:lnTo>
                  <a:lnTo>
                    <a:pt x="0" y="28"/>
                  </a:lnTo>
                  <a:lnTo>
                    <a:pt x="0" y="26"/>
                  </a:lnTo>
                  <a:lnTo>
                    <a:pt x="0" y="24"/>
                  </a:lnTo>
                  <a:lnTo>
                    <a:pt x="0" y="22"/>
                  </a:lnTo>
                  <a:lnTo>
                    <a:pt x="0" y="20"/>
                  </a:lnTo>
                  <a:lnTo>
                    <a:pt x="2" y="16"/>
                  </a:lnTo>
                  <a:lnTo>
                    <a:pt x="2" y="14"/>
                  </a:lnTo>
                  <a:lnTo>
                    <a:pt x="2" y="12"/>
                  </a:lnTo>
                  <a:lnTo>
                    <a:pt x="4" y="10"/>
                  </a:lnTo>
                  <a:lnTo>
                    <a:pt x="4" y="8"/>
                  </a:lnTo>
                  <a:lnTo>
                    <a:pt x="6" y="6"/>
                  </a:lnTo>
                  <a:lnTo>
                    <a:pt x="8" y="4"/>
                  </a:lnTo>
                  <a:lnTo>
                    <a:pt x="8" y="2"/>
                  </a:lnTo>
                  <a:lnTo>
                    <a:pt x="10" y="2"/>
                  </a:lnTo>
                  <a:lnTo>
                    <a:pt x="10" y="0"/>
                  </a:lnTo>
                  <a:lnTo>
                    <a:pt x="12" y="0"/>
                  </a:lnTo>
                  <a:lnTo>
                    <a:pt x="12" y="0"/>
                  </a:lnTo>
                  <a:lnTo>
                    <a:pt x="14" y="0"/>
                  </a:lnTo>
                  <a:lnTo>
                    <a:pt x="14" y="0"/>
                  </a:lnTo>
                  <a:lnTo>
                    <a:pt x="16" y="2"/>
                  </a:lnTo>
                  <a:lnTo>
                    <a:pt x="16" y="2"/>
                  </a:lnTo>
                  <a:lnTo>
                    <a:pt x="18" y="2"/>
                  </a:lnTo>
                  <a:lnTo>
                    <a:pt x="20" y="6"/>
                  </a:lnTo>
                  <a:lnTo>
                    <a:pt x="24" y="10"/>
                  </a:lnTo>
                  <a:lnTo>
                    <a:pt x="28" y="12"/>
                  </a:lnTo>
                  <a:lnTo>
                    <a:pt x="28" y="12"/>
                  </a:lnTo>
                  <a:lnTo>
                    <a:pt x="30" y="12"/>
                  </a:lnTo>
                  <a:lnTo>
                    <a:pt x="30" y="14"/>
                  </a:lnTo>
                  <a:lnTo>
                    <a:pt x="32" y="14"/>
                  </a:lnTo>
                  <a:lnTo>
                    <a:pt x="36" y="14"/>
                  </a:lnTo>
                  <a:lnTo>
                    <a:pt x="40" y="14"/>
                  </a:lnTo>
                  <a:lnTo>
                    <a:pt x="42" y="14"/>
                  </a:lnTo>
                  <a:lnTo>
                    <a:pt x="44" y="16"/>
                  </a:lnTo>
                  <a:lnTo>
                    <a:pt x="48" y="16"/>
                  </a:lnTo>
                  <a:lnTo>
                    <a:pt x="52" y="18"/>
                  </a:lnTo>
                  <a:lnTo>
                    <a:pt x="54" y="20"/>
                  </a:lnTo>
                  <a:lnTo>
                    <a:pt x="56" y="20"/>
                  </a:lnTo>
                  <a:lnTo>
                    <a:pt x="58" y="22"/>
                  </a:lnTo>
                  <a:lnTo>
                    <a:pt x="60" y="24"/>
                  </a:lnTo>
                  <a:lnTo>
                    <a:pt x="62" y="24"/>
                  </a:lnTo>
                  <a:lnTo>
                    <a:pt x="62" y="26"/>
                  </a:lnTo>
                  <a:lnTo>
                    <a:pt x="62" y="26"/>
                  </a:lnTo>
                  <a:lnTo>
                    <a:pt x="62" y="26"/>
                  </a:lnTo>
                  <a:lnTo>
                    <a:pt x="64" y="28"/>
                  </a:lnTo>
                  <a:lnTo>
                    <a:pt x="64" y="32"/>
                  </a:lnTo>
                  <a:lnTo>
                    <a:pt x="64" y="34"/>
                  </a:lnTo>
                  <a:lnTo>
                    <a:pt x="64" y="38"/>
                  </a:lnTo>
                  <a:lnTo>
                    <a:pt x="64" y="40"/>
                  </a:lnTo>
                  <a:lnTo>
                    <a:pt x="64" y="42"/>
                  </a:lnTo>
                  <a:lnTo>
                    <a:pt x="66" y="48"/>
                  </a:lnTo>
                  <a:lnTo>
                    <a:pt x="66" y="54"/>
                  </a:lnTo>
                  <a:lnTo>
                    <a:pt x="68" y="58"/>
                  </a:lnTo>
                  <a:lnTo>
                    <a:pt x="68" y="62"/>
                  </a:lnTo>
                  <a:lnTo>
                    <a:pt x="70" y="64"/>
                  </a:lnTo>
                  <a:lnTo>
                    <a:pt x="70" y="66"/>
                  </a:lnTo>
                  <a:lnTo>
                    <a:pt x="70" y="66"/>
                  </a:lnTo>
                  <a:lnTo>
                    <a:pt x="72" y="68"/>
                  </a:lnTo>
                  <a:lnTo>
                    <a:pt x="72" y="68"/>
                  </a:lnTo>
                  <a:lnTo>
                    <a:pt x="76" y="72"/>
                  </a:lnTo>
                  <a:lnTo>
                    <a:pt x="78" y="74"/>
                  </a:lnTo>
                  <a:lnTo>
                    <a:pt x="80" y="74"/>
                  </a:lnTo>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91" name="Freeform 47">
              <a:extLst>
                <a:ext uri="{FF2B5EF4-FFF2-40B4-BE49-F238E27FC236}">
                  <a16:creationId xmlns:a16="http://schemas.microsoft.com/office/drawing/2014/main" id="{F77BD059-37D4-24AF-8056-78A874AFA841}"/>
                </a:ext>
              </a:extLst>
            </p:cNvPr>
            <p:cNvSpPr>
              <a:spLocks/>
            </p:cNvSpPr>
            <p:nvPr/>
          </p:nvSpPr>
          <p:spPr bwMode="auto">
            <a:xfrm>
              <a:off x="4572321" y="6344025"/>
              <a:ext cx="764516" cy="386121"/>
            </a:xfrm>
            <a:custGeom>
              <a:avLst/>
              <a:gdLst>
                <a:gd name="T0" fmla="*/ 518 w 534"/>
                <a:gd name="T1" fmla="*/ 76 h 272"/>
                <a:gd name="T2" fmla="*/ 490 w 534"/>
                <a:gd name="T3" fmla="*/ 60 h 272"/>
                <a:gd name="T4" fmla="*/ 472 w 534"/>
                <a:gd name="T5" fmla="*/ 54 h 272"/>
                <a:gd name="T6" fmla="*/ 452 w 534"/>
                <a:gd name="T7" fmla="*/ 16 h 272"/>
                <a:gd name="T8" fmla="*/ 412 w 534"/>
                <a:gd name="T9" fmla="*/ 26 h 272"/>
                <a:gd name="T10" fmla="*/ 396 w 534"/>
                <a:gd name="T11" fmla="*/ 14 h 272"/>
                <a:gd name="T12" fmla="*/ 376 w 534"/>
                <a:gd name="T13" fmla="*/ 0 h 272"/>
                <a:gd name="T14" fmla="*/ 306 w 534"/>
                <a:gd name="T15" fmla="*/ 8 h 272"/>
                <a:gd name="T16" fmla="*/ 268 w 534"/>
                <a:gd name="T17" fmla="*/ 4 h 272"/>
                <a:gd name="T18" fmla="*/ 270 w 534"/>
                <a:gd name="T19" fmla="*/ 28 h 272"/>
                <a:gd name="T20" fmla="*/ 238 w 534"/>
                <a:gd name="T21" fmla="*/ 38 h 272"/>
                <a:gd name="T22" fmla="*/ 246 w 534"/>
                <a:gd name="T23" fmla="*/ 60 h 272"/>
                <a:gd name="T24" fmla="*/ 226 w 534"/>
                <a:gd name="T25" fmla="*/ 64 h 272"/>
                <a:gd name="T26" fmla="*/ 184 w 534"/>
                <a:gd name="T27" fmla="*/ 50 h 272"/>
                <a:gd name="T28" fmla="*/ 166 w 534"/>
                <a:gd name="T29" fmla="*/ 42 h 272"/>
                <a:gd name="T30" fmla="*/ 146 w 534"/>
                <a:gd name="T31" fmla="*/ 20 h 272"/>
                <a:gd name="T32" fmla="*/ 94 w 534"/>
                <a:gd name="T33" fmla="*/ 10 h 272"/>
                <a:gd name="T34" fmla="*/ 66 w 534"/>
                <a:gd name="T35" fmla="*/ 16 h 272"/>
                <a:gd name="T36" fmla="*/ 56 w 534"/>
                <a:gd name="T37" fmla="*/ 20 h 272"/>
                <a:gd name="T38" fmla="*/ 34 w 534"/>
                <a:gd name="T39" fmla="*/ 10 h 272"/>
                <a:gd name="T40" fmla="*/ 2 w 534"/>
                <a:gd name="T41" fmla="*/ 52 h 272"/>
                <a:gd name="T42" fmla="*/ 10 w 534"/>
                <a:gd name="T43" fmla="*/ 78 h 272"/>
                <a:gd name="T44" fmla="*/ 28 w 534"/>
                <a:gd name="T45" fmla="*/ 98 h 272"/>
                <a:gd name="T46" fmla="*/ 12 w 534"/>
                <a:gd name="T47" fmla="*/ 124 h 272"/>
                <a:gd name="T48" fmla="*/ 30 w 534"/>
                <a:gd name="T49" fmla="*/ 142 h 272"/>
                <a:gd name="T50" fmla="*/ 48 w 534"/>
                <a:gd name="T51" fmla="*/ 142 h 272"/>
                <a:gd name="T52" fmla="*/ 60 w 534"/>
                <a:gd name="T53" fmla="*/ 150 h 272"/>
                <a:gd name="T54" fmla="*/ 60 w 534"/>
                <a:gd name="T55" fmla="*/ 174 h 272"/>
                <a:gd name="T56" fmla="*/ 38 w 534"/>
                <a:gd name="T57" fmla="*/ 174 h 272"/>
                <a:gd name="T58" fmla="*/ 30 w 534"/>
                <a:gd name="T59" fmla="*/ 192 h 272"/>
                <a:gd name="T60" fmla="*/ 22 w 534"/>
                <a:gd name="T61" fmla="*/ 202 h 272"/>
                <a:gd name="T62" fmla="*/ 42 w 534"/>
                <a:gd name="T63" fmla="*/ 216 h 272"/>
                <a:gd name="T64" fmla="*/ 52 w 534"/>
                <a:gd name="T65" fmla="*/ 238 h 272"/>
                <a:gd name="T66" fmla="*/ 58 w 534"/>
                <a:gd name="T67" fmla="*/ 232 h 272"/>
                <a:gd name="T68" fmla="*/ 78 w 534"/>
                <a:gd name="T69" fmla="*/ 230 h 272"/>
                <a:gd name="T70" fmla="*/ 94 w 534"/>
                <a:gd name="T71" fmla="*/ 246 h 272"/>
                <a:gd name="T72" fmla="*/ 106 w 534"/>
                <a:gd name="T73" fmla="*/ 256 h 272"/>
                <a:gd name="T74" fmla="*/ 122 w 534"/>
                <a:gd name="T75" fmla="*/ 228 h 272"/>
                <a:gd name="T76" fmla="*/ 144 w 534"/>
                <a:gd name="T77" fmla="*/ 180 h 272"/>
                <a:gd name="T78" fmla="*/ 178 w 534"/>
                <a:gd name="T79" fmla="*/ 160 h 272"/>
                <a:gd name="T80" fmla="*/ 188 w 534"/>
                <a:gd name="T81" fmla="*/ 144 h 272"/>
                <a:gd name="T82" fmla="*/ 206 w 534"/>
                <a:gd name="T83" fmla="*/ 154 h 272"/>
                <a:gd name="T84" fmla="*/ 212 w 534"/>
                <a:gd name="T85" fmla="*/ 178 h 272"/>
                <a:gd name="T86" fmla="*/ 218 w 534"/>
                <a:gd name="T87" fmla="*/ 210 h 272"/>
                <a:gd name="T88" fmla="*/ 240 w 534"/>
                <a:gd name="T89" fmla="*/ 212 h 272"/>
                <a:gd name="T90" fmla="*/ 272 w 534"/>
                <a:gd name="T91" fmla="*/ 224 h 272"/>
                <a:gd name="T92" fmla="*/ 278 w 534"/>
                <a:gd name="T93" fmla="*/ 256 h 272"/>
                <a:gd name="T94" fmla="*/ 326 w 534"/>
                <a:gd name="T95" fmla="*/ 258 h 272"/>
                <a:gd name="T96" fmla="*/ 362 w 534"/>
                <a:gd name="T97" fmla="*/ 242 h 272"/>
                <a:gd name="T98" fmla="*/ 346 w 534"/>
                <a:gd name="T99" fmla="*/ 228 h 272"/>
                <a:gd name="T100" fmla="*/ 326 w 534"/>
                <a:gd name="T101" fmla="*/ 220 h 272"/>
                <a:gd name="T102" fmla="*/ 332 w 534"/>
                <a:gd name="T103" fmla="*/ 204 h 272"/>
                <a:gd name="T104" fmla="*/ 342 w 534"/>
                <a:gd name="T105" fmla="*/ 188 h 272"/>
                <a:gd name="T106" fmla="*/ 356 w 534"/>
                <a:gd name="T107" fmla="*/ 200 h 272"/>
                <a:gd name="T108" fmla="*/ 378 w 534"/>
                <a:gd name="T109" fmla="*/ 186 h 272"/>
                <a:gd name="T110" fmla="*/ 398 w 534"/>
                <a:gd name="T111" fmla="*/ 196 h 272"/>
                <a:gd name="T112" fmla="*/ 446 w 534"/>
                <a:gd name="T113" fmla="*/ 196 h 272"/>
                <a:gd name="T114" fmla="*/ 462 w 534"/>
                <a:gd name="T115" fmla="*/ 182 h 272"/>
                <a:gd name="T116" fmla="*/ 480 w 534"/>
                <a:gd name="T117" fmla="*/ 170 h 272"/>
                <a:gd name="T118" fmla="*/ 500 w 534"/>
                <a:gd name="T119" fmla="*/ 170 h 272"/>
                <a:gd name="T120" fmla="*/ 510 w 534"/>
                <a:gd name="T121" fmla="*/ 134 h 272"/>
                <a:gd name="T122" fmla="*/ 524 w 534"/>
                <a:gd name="T123" fmla="*/ 12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4" h="272">
                  <a:moveTo>
                    <a:pt x="534" y="114"/>
                  </a:moveTo>
                  <a:lnTo>
                    <a:pt x="534" y="114"/>
                  </a:lnTo>
                  <a:lnTo>
                    <a:pt x="534" y="110"/>
                  </a:lnTo>
                  <a:lnTo>
                    <a:pt x="532" y="106"/>
                  </a:lnTo>
                  <a:lnTo>
                    <a:pt x="530" y="100"/>
                  </a:lnTo>
                  <a:lnTo>
                    <a:pt x="528" y="94"/>
                  </a:lnTo>
                  <a:lnTo>
                    <a:pt x="528" y="90"/>
                  </a:lnTo>
                  <a:lnTo>
                    <a:pt x="526" y="88"/>
                  </a:lnTo>
                  <a:lnTo>
                    <a:pt x="524" y="86"/>
                  </a:lnTo>
                  <a:lnTo>
                    <a:pt x="524" y="82"/>
                  </a:lnTo>
                  <a:lnTo>
                    <a:pt x="522" y="80"/>
                  </a:lnTo>
                  <a:lnTo>
                    <a:pt x="522" y="80"/>
                  </a:lnTo>
                  <a:lnTo>
                    <a:pt x="520" y="78"/>
                  </a:lnTo>
                  <a:lnTo>
                    <a:pt x="520" y="78"/>
                  </a:lnTo>
                  <a:lnTo>
                    <a:pt x="518" y="76"/>
                  </a:lnTo>
                  <a:lnTo>
                    <a:pt x="516" y="76"/>
                  </a:lnTo>
                  <a:lnTo>
                    <a:pt x="514" y="76"/>
                  </a:lnTo>
                  <a:lnTo>
                    <a:pt x="510" y="74"/>
                  </a:lnTo>
                  <a:lnTo>
                    <a:pt x="506" y="74"/>
                  </a:lnTo>
                  <a:lnTo>
                    <a:pt x="504" y="72"/>
                  </a:lnTo>
                  <a:lnTo>
                    <a:pt x="500" y="70"/>
                  </a:lnTo>
                  <a:lnTo>
                    <a:pt x="500" y="70"/>
                  </a:lnTo>
                  <a:lnTo>
                    <a:pt x="498" y="70"/>
                  </a:lnTo>
                  <a:lnTo>
                    <a:pt x="498" y="68"/>
                  </a:lnTo>
                  <a:lnTo>
                    <a:pt x="496" y="68"/>
                  </a:lnTo>
                  <a:lnTo>
                    <a:pt x="494" y="64"/>
                  </a:lnTo>
                  <a:lnTo>
                    <a:pt x="494" y="62"/>
                  </a:lnTo>
                  <a:lnTo>
                    <a:pt x="492" y="60"/>
                  </a:lnTo>
                  <a:lnTo>
                    <a:pt x="492" y="60"/>
                  </a:lnTo>
                  <a:lnTo>
                    <a:pt x="490" y="60"/>
                  </a:lnTo>
                  <a:lnTo>
                    <a:pt x="490" y="58"/>
                  </a:lnTo>
                  <a:lnTo>
                    <a:pt x="490" y="58"/>
                  </a:lnTo>
                  <a:lnTo>
                    <a:pt x="488" y="58"/>
                  </a:lnTo>
                  <a:lnTo>
                    <a:pt x="486" y="58"/>
                  </a:lnTo>
                  <a:lnTo>
                    <a:pt x="484" y="58"/>
                  </a:lnTo>
                  <a:lnTo>
                    <a:pt x="482" y="58"/>
                  </a:lnTo>
                  <a:lnTo>
                    <a:pt x="480" y="58"/>
                  </a:lnTo>
                  <a:lnTo>
                    <a:pt x="478" y="58"/>
                  </a:lnTo>
                  <a:lnTo>
                    <a:pt x="476" y="58"/>
                  </a:lnTo>
                  <a:lnTo>
                    <a:pt x="476" y="58"/>
                  </a:lnTo>
                  <a:lnTo>
                    <a:pt x="476" y="58"/>
                  </a:lnTo>
                  <a:lnTo>
                    <a:pt x="474" y="58"/>
                  </a:lnTo>
                  <a:lnTo>
                    <a:pt x="474" y="56"/>
                  </a:lnTo>
                  <a:lnTo>
                    <a:pt x="474" y="56"/>
                  </a:lnTo>
                  <a:lnTo>
                    <a:pt x="472" y="54"/>
                  </a:lnTo>
                  <a:lnTo>
                    <a:pt x="470" y="52"/>
                  </a:lnTo>
                  <a:lnTo>
                    <a:pt x="470" y="50"/>
                  </a:lnTo>
                  <a:lnTo>
                    <a:pt x="468" y="46"/>
                  </a:lnTo>
                  <a:lnTo>
                    <a:pt x="468" y="44"/>
                  </a:lnTo>
                  <a:lnTo>
                    <a:pt x="464" y="38"/>
                  </a:lnTo>
                  <a:lnTo>
                    <a:pt x="462" y="30"/>
                  </a:lnTo>
                  <a:lnTo>
                    <a:pt x="462" y="28"/>
                  </a:lnTo>
                  <a:lnTo>
                    <a:pt x="460" y="24"/>
                  </a:lnTo>
                  <a:lnTo>
                    <a:pt x="458" y="22"/>
                  </a:lnTo>
                  <a:lnTo>
                    <a:pt x="458" y="20"/>
                  </a:lnTo>
                  <a:lnTo>
                    <a:pt x="456" y="18"/>
                  </a:lnTo>
                  <a:lnTo>
                    <a:pt x="456" y="18"/>
                  </a:lnTo>
                  <a:lnTo>
                    <a:pt x="454" y="18"/>
                  </a:lnTo>
                  <a:lnTo>
                    <a:pt x="454" y="16"/>
                  </a:lnTo>
                  <a:lnTo>
                    <a:pt x="452" y="16"/>
                  </a:lnTo>
                  <a:lnTo>
                    <a:pt x="452" y="16"/>
                  </a:lnTo>
                  <a:lnTo>
                    <a:pt x="450" y="16"/>
                  </a:lnTo>
                  <a:lnTo>
                    <a:pt x="448" y="16"/>
                  </a:lnTo>
                  <a:lnTo>
                    <a:pt x="444" y="16"/>
                  </a:lnTo>
                  <a:lnTo>
                    <a:pt x="442" y="16"/>
                  </a:lnTo>
                  <a:lnTo>
                    <a:pt x="440" y="16"/>
                  </a:lnTo>
                  <a:lnTo>
                    <a:pt x="434" y="16"/>
                  </a:lnTo>
                  <a:lnTo>
                    <a:pt x="432" y="18"/>
                  </a:lnTo>
                  <a:lnTo>
                    <a:pt x="430" y="18"/>
                  </a:lnTo>
                  <a:lnTo>
                    <a:pt x="424" y="22"/>
                  </a:lnTo>
                  <a:lnTo>
                    <a:pt x="420" y="22"/>
                  </a:lnTo>
                  <a:lnTo>
                    <a:pt x="418" y="24"/>
                  </a:lnTo>
                  <a:lnTo>
                    <a:pt x="414" y="24"/>
                  </a:lnTo>
                  <a:lnTo>
                    <a:pt x="412" y="24"/>
                  </a:lnTo>
                  <a:lnTo>
                    <a:pt x="412" y="26"/>
                  </a:lnTo>
                  <a:lnTo>
                    <a:pt x="408" y="26"/>
                  </a:lnTo>
                  <a:lnTo>
                    <a:pt x="406" y="26"/>
                  </a:lnTo>
                  <a:lnTo>
                    <a:pt x="404" y="26"/>
                  </a:lnTo>
                  <a:lnTo>
                    <a:pt x="402" y="26"/>
                  </a:lnTo>
                  <a:lnTo>
                    <a:pt x="400" y="26"/>
                  </a:lnTo>
                  <a:lnTo>
                    <a:pt x="398" y="26"/>
                  </a:lnTo>
                  <a:lnTo>
                    <a:pt x="398" y="24"/>
                  </a:lnTo>
                  <a:lnTo>
                    <a:pt x="396" y="24"/>
                  </a:lnTo>
                  <a:lnTo>
                    <a:pt x="396" y="24"/>
                  </a:lnTo>
                  <a:lnTo>
                    <a:pt x="396" y="24"/>
                  </a:lnTo>
                  <a:lnTo>
                    <a:pt x="396" y="22"/>
                  </a:lnTo>
                  <a:lnTo>
                    <a:pt x="396" y="22"/>
                  </a:lnTo>
                  <a:lnTo>
                    <a:pt x="396" y="20"/>
                  </a:lnTo>
                  <a:lnTo>
                    <a:pt x="396" y="18"/>
                  </a:lnTo>
                  <a:lnTo>
                    <a:pt x="396" y="14"/>
                  </a:lnTo>
                  <a:lnTo>
                    <a:pt x="396" y="14"/>
                  </a:lnTo>
                  <a:lnTo>
                    <a:pt x="396" y="12"/>
                  </a:lnTo>
                  <a:lnTo>
                    <a:pt x="394" y="12"/>
                  </a:lnTo>
                  <a:lnTo>
                    <a:pt x="394" y="10"/>
                  </a:lnTo>
                  <a:lnTo>
                    <a:pt x="392" y="8"/>
                  </a:lnTo>
                  <a:lnTo>
                    <a:pt x="392" y="8"/>
                  </a:lnTo>
                  <a:lnTo>
                    <a:pt x="390" y="6"/>
                  </a:lnTo>
                  <a:lnTo>
                    <a:pt x="388" y="4"/>
                  </a:lnTo>
                  <a:lnTo>
                    <a:pt x="386" y="2"/>
                  </a:lnTo>
                  <a:lnTo>
                    <a:pt x="384" y="2"/>
                  </a:lnTo>
                  <a:lnTo>
                    <a:pt x="382" y="2"/>
                  </a:lnTo>
                  <a:lnTo>
                    <a:pt x="382" y="0"/>
                  </a:lnTo>
                  <a:lnTo>
                    <a:pt x="380" y="0"/>
                  </a:lnTo>
                  <a:lnTo>
                    <a:pt x="378" y="0"/>
                  </a:lnTo>
                  <a:lnTo>
                    <a:pt x="376" y="0"/>
                  </a:lnTo>
                  <a:lnTo>
                    <a:pt x="372" y="2"/>
                  </a:lnTo>
                  <a:lnTo>
                    <a:pt x="370" y="2"/>
                  </a:lnTo>
                  <a:lnTo>
                    <a:pt x="362" y="4"/>
                  </a:lnTo>
                  <a:lnTo>
                    <a:pt x="358" y="6"/>
                  </a:lnTo>
                  <a:lnTo>
                    <a:pt x="356" y="6"/>
                  </a:lnTo>
                  <a:lnTo>
                    <a:pt x="350" y="8"/>
                  </a:lnTo>
                  <a:lnTo>
                    <a:pt x="344" y="8"/>
                  </a:lnTo>
                  <a:lnTo>
                    <a:pt x="338" y="10"/>
                  </a:lnTo>
                  <a:lnTo>
                    <a:pt x="336" y="10"/>
                  </a:lnTo>
                  <a:lnTo>
                    <a:pt x="334" y="10"/>
                  </a:lnTo>
                  <a:lnTo>
                    <a:pt x="330" y="10"/>
                  </a:lnTo>
                  <a:lnTo>
                    <a:pt x="326" y="10"/>
                  </a:lnTo>
                  <a:lnTo>
                    <a:pt x="320" y="10"/>
                  </a:lnTo>
                  <a:lnTo>
                    <a:pt x="316" y="10"/>
                  </a:lnTo>
                  <a:lnTo>
                    <a:pt x="306" y="8"/>
                  </a:lnTo>
                  <a:lnTo>
                    <a:pt x="298" y="8"/>
                  </a:lnTo>
                  <a:lnTo>
                    <a:pt x="296" y="6"/>
                  </a:lnTo>
                  <a:lnTo>
                    <a:pt x="294" y="6"/>
                  </a:lnTo>
                  <a:lnTo>
                    <a:pt x="288" y="4"/>
                  </a:lnTo>
                  <a:lnTo>
                    <a:pt x="286" y="4"/>
                  </a:lnTo>
                  <a:lnTo>
                    <a:pt x="282" y="2"/>
                  </a:lnTo>
                  <a:lnTo>
                    <a:pt x="280" y="2"/>
                  </a:lnTo>
                  <a:lnTo>
                    <a:pt x="278" y="2"/>
                  </a:lnTo>
                  <a:lnTo>
                    <a:pt x="276" y="2"/>
                  </a:lnTo>
                  <a:lnTo>
                    <a:pt x="272" y="2"/>
                  </a:lnTo>
                  <a:lnTo>
                    <a:pt x="272" y="4"/>
                  </a:lnTo>
                  <a:lnTo>
                    <a:pt x="270" y="4"/>
                  </a:lnTo>
                  <a:lnTo>
                    <a:pt x="270" y="4"/>
                  </a:lnTo>
                  <a:lnTo>
                    <a:pt x="268" y="4"/>
                  </a:lnTo>
                  <a:lnTo>
                    <a:pt x="268" y="4"/>
                  </a:lnTo>
                  <a:lnTo>
                    <a:pt x="268" y="6"/>
                  </a:lnTo>
                  <a:lnTo>
                    <a:pt x="268" y="6"/>
                  </a:lnTo>
                  <a:lnTo>
                    <a:pt x="268" y="8"/>
                  </a:lnTo>
                  <a:lnTo>
                    <a:pt x="268" y="10"/>
                  </a:lnTo>
                  <a:lnTo>
                    <a:pt x="268" y="12"/>
                  </a:lnTo>
                  <a:lnTo>
                    <a:pt x="270" y="14"/>
                  </a:lnTo>
                  <a:lnTo>
                    <a:pt x="272" y="18"/>
                  </a:lnTo>
                  <a:lnTo>
                    <a:pt x="272" y="20"/>
                  </a:lnTo>
                  <a:lnTo>
                    <a:pt x="272" y="22"/>
                  </a:lnTo>
                  <a:lnTo>
                    <a:pt x="272" y="24"/>
                  </a:lnTo>
                  <a:lnTo>
                    <a:pt x="272" y="24"/>
                  </a:lnTo>
                  <a:lnTo>
                    <a:pt x="272" y="26"/>
                  </a:lnTo>
                  <a:lnTo>
                    <a:pt x="272" y="26"/>
                  </a:lnTo>
                  <a:lnTo>
                    <a:pt x="270" y="26"/>
                  </a:lnTo>
                  <a:lnTo>
                    <a:pt x="270" y="28"/>
                  </a:lnTo>
                  <a:lnTo>
                    <a:pt x="270" y="28"/>
                  </a:lnTo>
                  <a:lnTo>
                    <a:pt x="266" y="30"/>
                  </a:lnTo>
                  <a:lnTo>
                    <a:pt x="264" y="30"/>
                  </a:lnTo>
                  <a:lnTo>
                    <a:pt x="260" y="32"/>
                  </a:lnTo>
                  <a:lnTo>
                    <a:pt x="258" y="32"/>
                  </a:lnTo>
                  <a:lnTo>
                    <a:pt x="256" y="34"/>
                  </a:lnTo>
                  <a:lnTo>
                    <a:pt x="254" y="34"/>
                  </a:lnTo>
                  <a:lnTo>
                    <a:pt x="254" y="34"/>
                  </a:lnTo>
                  <a:lnTo>
                    <a:pt x="252" y="34"/>
                  </a:lnTo>
                  <a:lnTo>
                    <a:pt x="248" y="36"/>
                  </a:lnTo>
                  <a:lnTo>
                    <a:pt x="246" y="36"/>
                  </a:lnTo>
                  <a:lnTo>
                    <a:pt x="242" y="36"/>
                  </a:lnTo>
                  <a:lnTo>
                    <a:pt x="242" y="38"/>
                  </a:lnTo>
                  <a:lnTo>
                    <a:pt x="240" y="38"/>
                  </a:lnTo>
                  <a:lnTo>
                    <a:pt x="238" y="38"/>
                  </a:lnTo>
                  <a:lnTo>
                    <a:pt x="238" y="40"/>
                  </a:lnTo>
                  <a:lnTo>
                    <a:pt x="236" y="40"/>
                  </a:lnTo>
                  <a:lnTo>
                    <a:pt x="236" y="42"/>
                  </a:lnTo>
                  <a:lnTo>
                    <a:pt x="236" y="42"/>
                  </a:lnTo>
                  <a:lnTo>
                    <a:pt x="236" y="44"/>
                  </a:lnTo>
                  <a:lnTo>
                    <a:pt x="236" y="44"/>
                  </a:lnTo>
                  <a:lnTo>
                    <a:pt x="236" y="46"/>
                  </a:lnTo>
                  <a:lnTo>
                    <a:pt x="238" y="48"/>
                  </a:lnTo>
                  <a:lnTo>
                    <a:pt x="242" y="50"/>
                  </a:lnTo>
                  <a:lnTo>
                    <a:pt x="244" y="52"/>
                  </a:lnTo>
                  <a:lnTo>
                    <a:pt x="246" y="56"/>
                  </a:lnTo>
                  <a:lnTo>
                    <a:pt x="246" y="56"/>
                  </a:lnTo>
                  <a:lnTo>
                    <a:pt x="246" y="58"/>
                  </a:lnTo>
                  <a:lnTo>
                    <a:pt x="246" y="60"/>
                  </a:lnTo>
                  <a:lnTo>
                    <a:pt x="246" y="60"/>
                  </a:lnTo>
                  <a:lnTo>
                    <a:pt x="246" y="62"/>
                  </a:lnTo>
                  <a:lnTo>
                    <a:pt x="246" y="62"/>
                  </a:lnTo>
                  <a:lnTo>
                    <a:pt x="244" y="64"/>
                  </a:lnTo>
                  <a:lnTo>
                    <a:pt x="244" y="64"/>
                  </a:lnTo>
                  <a:lnTo>
                    <a:pt x="242" y="66"/>
                  </a:lnTo>
                  <a:lnTo>
                    <a:pt x="240" y="68"/>
                  </a:lnTo>
                  <a:lnTo>
                    <a:pt x="240" y="68"/>
                  </a:lnTo>
                  <a:lnTo>
                    <a:pt x="238" y="68"/>
                  </a:lnTo>
                  <a:lnTo>
                    <a:pt x="238" y="68"/>
                  </a:lnTo>
                  <a:lnTo>
                    <a:pt x="236" y="68"/>
                  </a:lnTo>
                  <a:lnTo>
                    <a:pt x="236" y="68"/>
                  </a:lnTo>
                  <a:lnTo>
                    <a:pt x="234" y="68"/>
                  </a:lnTo>
                  <a:lnTo>
                    <a:pt x="232" y="66"/>
                  </a:lnTo>
                  <a:lnTo>
                    <a:pt x="228" y="66"/>
                  </a:lnTo>
                  <a:lnTo>
                    <a:pt x="226" y="64"/>
                  </a:lnTo>
                  <a:lnTo>
                    <a:pt x="222" y="62"/>
                  </a:lnTo>
                  <a:lnTo>
                    <a:pt x="220" y="60"/>
                  </a:lnTo>
                  <a:lnTo>
                    <a:pt x="212" y="56"/>
                  </a:lnTo>
                  <a:lnTo>
                    <a:pt x="208" y="52"/>
                  </a:lnTo>
                  <a:lnTo>
                    <a:pt x="204" y="50"/>
                  </a:lnTo>
                  <a:lnTo>
                    <a:pt x="204" y="50"/>
                  </a:lnTo>
                  <a:lnTo>
                    <a:pt x="202" y="48"/>
                  </a:lnTo>
                  <a:lnTo>
                    <a:pt x="200" y="48"/>
                  </a:lnTo>
                  <a:lnTo>
                    <a:pt x="198" y="48"/>
                  </a:lnTo>
                  <a:lnTo>
                    <a:pt x="198" y="48"/>
                  </a:lnTo>
                  <a:lnTo>
                    <a:pt x="196" y="48"/>
                  </a:lnTo>
                  <a:lnTo>
                    <a:pt x="194" y="48"/>
                  </a:lnTo>
                  <a:lnTo>
                    <a:pt x="192" y="48"/>
                  </a:lnTo>
                  <a:lnTo>
                    <a:pt x="188" y="48"/>
                  </a:lnTo>
                  <a:lnTo>
                    <a:pt x="184" y="50"/>
                  </a:lnTo>
                  <a:lnTo>
                    <a:pt x="182" y="50"/>
                  </a:lnTo>
                  <a:lnTo>
                    <a:pt x="180" y="50"/>
                  </a:lnTo>
                  <a:lnTo>
                    <a:pt x="180" y="50"/>
                  </a:lnTo>
                  <a:lnTo>
                    <a:pt x="176" y="50"/>
                  </a:lnTo>
                  <a:lnTo>
                    <a:pt x="174" y="50"/>
                  </a:lnTo>
                  <a:lnTo>
                    <a:pt x="172" y="48"/>
                  </a:lnTo>
                  <a:lnTo>
                    <a:pt x="170" y="48"/>
                  </a:lnTo>
                  <a:lnTo>
                    <a:pt x="168" y="48"/>
                  </a:lnTo>
                  <a:lnTo>
                    <a:pt x="168" y="46"/>
                  </a:lnTo>
                  <a:lnTo>
                    <a:pt x="166" y="46"/>
                  </a:lnTo>
                  <a:lnTo>
                    <a:pt x="166" y="46"/>
                  </a:lnTo>
                  <a:lnTo>
                    <a:pt x="166" y="46"/>
                  </a:lnTo>
                  <a:lnTo>
                    <a:pt x="166" y="44"/>
                  </a:lnTo>
                  <a:lnTo>
                    <a:pt x="166" y="44"/>
                  </a:lnTo>
                  <a:lnTo>
                    <a:pt x="166" y="42"/>
                  </a:lnTo>
                  <a:lnTo>
                    <a:pt x="166" y="40"/>
                  </a:lnTo>
                  <a:lnTo>
                    <a:pt x="168" y="40"/>
                  </a:lnTo>
                  <a:lnTo>
                    <a:pt x="168" y="38"/>
                  </a:lnTo>
                  <a:lnTo>
                    <a:pt x="168" y="36"/>
                  </a:lnTo>
                  <a:lnTo>
                    <a:pt x="168" y="36"/>
                  </a:lnTo>
                  <a:lnTo>
                    <a:pt x="168" y="36"/>
                  </a:lnTo>
                  <a:lnTo>
                    <a:pt x="166" y="34"/>
                  </a:lnTo>
                  <a:lnTo>
                    <a:pt x="166" y="32"/>
                  </a:lnTo>
                  <a:lnTo>
                    <a:pt x="164" y="30"/>
                  </a:lnTo>
                  <a:lnTo>
                    <a:pt x="162" y="28"/>
                  </a:lnTo>
                  <a:lnTo>
                    <a:pt x="160" y="26"/>
                  </a:lnTo>
                  <a:lnTo>
                    <a:pt x="156" y="26"/>
                  </a:lnTo>
                  <a:lnTo>
                    <a:pt x="154" y="24"/>
                  </a:lnTo>
                  <a:lnTo>
                    <a:pt x="152" y="22"/>
                  </a:lnTo>
                  <a:lnTo>
                    <a:pt x="146" y="20"/>
                  </a:lnTo>
                  <a:lnTo>
                    <a:pt x="140" y="16"/>
                  </a:lnTo>
                  <a:lnTo>
                    <a:pt x="136" y="14"/>
                  </a:lnTo>
                  <a:lnTo>
                    <a:pt x="132" y="14"/>
                  </a:lnTo>
                  <a:lnTo>
                    <a:pt x="130" y="12"/>
                  </a:lnTo>
                  <a:lnTo>
                    <a:pt x="128" y="12"/>
                  </a:lnTo>
                  <a:lnTo>
                    <a:pt x="126" y="12"/>
                  </a:lnTo>
                  <a:lnTo>
                    <a:pt x="122" y="12"/>
                  </a:lnTo>
                  <a:lnTo>
                    <a:pt x="118" y="12"/>
                  </a:lnTo>
                  <a:lnTo>
                    <a:pt x="110" y="12"/>
                  </a:lnTo>
                  <a:lnTo>
                    <a:pt x="106" y="12"/>
                  </a:lnTo>
                  <a:lnTo>
                    <a:pt x="104" y="12"/>
                  </a:lnTo>
                  <a:lnTo>
                    <a:pt x="102" y="10"/>
                  </a:lnTo>
                  <a:lnTo>
                    <a:pt x="100" y="10"/>
                  </a:lnTo>
                  <a:lnTo>
                    <a:pt x="96" y="10"/>
                  </a:lnTo>
                  <a:lnTo>
                    <a:pt x="94" y="10"/>
                  </a:lnTo>
                  <a:lnTo>
                    <a:pt x="90" y="8"/>
                  </a:lnTo>
                  <a:lnTo>
                    <a:pt x="88" y="8"/>
                  </a:lnTo>
                  <a:lnTo>
                    <a:pt x="86" y="8"/>
                  </a:lnTo>
                  <a:lnTo>
                    <a:pt x="84" y="8"/>
                  </a:lnTo>
                  <a:lnTo>
                    <a:pt x="82" y="8"/>
                  </a:lnTo>
                  <a:lnTo>
                    <a:pt x="80" y="10"/>
                  </a:lnTo>
                  <a:lnTo>
                    <a:pt x="76" y="10"/>
                  </a:lnTo>
                  <a:lnTo>
                    <a:pt x="74" y="10"/>
                  </a:lnTo>
                  <a:lnTo>
                    <a:pt x="72" y="10"/>
                  </a:lnTo>
                  <a:lnTo>
                    <a:pt x="70" y="12"/>
                  </a:lnTo>
                  <a:lnTo>
                    <a:pt x="68" y="12"/>
                  </a:lnTo>
                  <a:lnTo>
                    <a:pt x="68" y="14"/>
                  </a:lnTo>
                  <a:lnTo>
                    <a:pt x="66" y="14"/>
                  </a:lnTo>
                  <a:lnTo>
                    <a:pt x="66" y="14"/>
                  </a:lnTo>
                  <a:lnTo>
                    <a:pt x="66" y="16"/>
                  </a:lnTo>
                  <a:lnTo>
                    <a:pt x="66" y="18"/>
                  </a:lnTo>
                  <a:lnTo>
                    <a:pt x="64" y="20"/>
                  </a:lnTo>
                  <a:lnTo>
                    <a:pt x="64" y="22"/>
                  </a:lnTo>
                  <a:lnTo>
                    <a:pt x="64" y="24"/>
                  </a:lnTo>
                  <a:lnTo>
                    <a:pt x="64" y="24"/>
                  </a:lnTo>
                  <a:lnTo>
                    <a:pt x="62" y="24"/>
                  </a:lnTo>
                  <a:lnTo>
                    <a:pt x="62" y="26"/>
                  </a:lnTo>
                  <a:lnTo>
                    <a:pt x="62" y="26"/>
                  </a:lnTo>
                  <a:lnTo>
                    <a:pt x="60" y="26"/>
                  </a:lnTo>
                  <a:lnTo>
                    <a:pt x="60" y="26"/>
                  </a:lnTo>
                  <a:lnTo>
                    <a:pt x="60" y="24"/>
                  </a:lnTo>
                  <a:lnTo>
                    <a:pt x="58" y="24"/>
                  </a:lnTo>
                  <a:lnTo>
                    <a:pt x="58" y="22"/>
                  </a:lnTo>
                  <a:lnTo>
                    <a:pt x="56" y="22"/>
                  </a:lnTo>
                  <a:lnTo>
                    <a:pt x="56" y="20"/>
                  </a:lnTo>
                  <a:lnTo>
                    <a:pt x="54" y="16"/>
                  </a:lnTo>
                  <a:lnTo>
                    <a:pt x="52" y="14"/>
                  </a:lnTo>
                  <a:lnTo>
                    <a:pt x="50" y="12"/>
                  </a:lnTo>
                  <a:lnTo>
                    <a:pt x="50" y="10"/>
                  </a:lnTo>
                  <a:lnTo>
                    <a:pt x="48" y="10"/>
                  </a:lnTo>
                  <a:lnTo>
                    <a:pt x="48" y="8"/>
                  </a:lnTo>
                  <a:lnTo>
                    <a:pt x="46" y="8"/>
                  </a:lnTo>
                  <a:lnTo>
                    <a:pt x="46" y="8"/>
                  </a:lnTo>
                  <a:lnTo>
                    <a:pt x="46" y="8"/>
                  </a:lnTo>
                  <a:lnTo>
                    <a:pt x="44" y="6"/>
                  </a:lnTo>
                  <a:lnTo>
                    <a:pt x="42" y="8"/>
                  </a:lnTo>
                  <a:lnTo>
                    <a:pt x="40" y="8"/>
                  </a:lnTo>
                  <a:lnTo>
                    <a:pt x="38" y="8"/>
                  </a:lnTo>
                  <a:lnTo>
                    <a:pt x="36" y="8"/>
                  </a:lnTo>
                  <a:lnTo>
                    <a:pt x="34" y="10"/>
                  </a:lnTo>
                  <a:lnTo>
                    <a:pt x="32" y="10"/>
                  </a:lnTo>
                  <a:lnTo>
                    <a:pt x="30" y="12"/>
                  </a:lnTo>
                  <a:lnTo>
                    <a:pt x="28" y="14"/>
                  </a:lnTo>
                  <a:lnTo>
                    <a:pt x="26" y="14"/>
                  </a:lnTo>
                  <a:lnTo>
                    <a:pt x="24" y="16"/>
                  </a:lnTo>
                  <a:lnTo>
                    <a:pt x="22" y="18"/>
                  </a:lnTo>
                  <a:lnTo>
                    <a:pt x="20" y="20"/>
                  </a:lnTo>
                  <a:lnTo>
                    <a:pt x="20" y="22"/>
                  </a:lnTo>
                  <a:lnTo>
                    <a:pt x="16" y="26"/>
                  </a:lnTo>
                  <a:lnTo>
                    <a:pt x="12" y="30"/>
                  </a:lnTo>
                  <a:lnTo>
                    <a:pt x="10" y="36"/>
                  </a:lnTo>
                  <a:lnTo>
                    <a:pt x="8" y="40"/>
                  </a:lnTo>
                  <a:lnTo>
                    <a:pt x="6" y="44"/>
                  </a:lnTo>
                  <a:lnTo>
                    <a:pt x="4" y="48"/>
                  </a:lnTo>
                  <a:lnTo>
                    <a:pt x="2" y="52"/>
                  </a:lnTo>
                  <a:lnTo>
                    <a:pt x="2" y="54"/>
                  </a:lnTo>
                  <a:lnTo>
                    <a:pt x="2" y="56"/>
                  </a:lnTo>
                  <a:lnTo>
                    <a:pt x="0" y="58"/>
                  </a:lnTo>
                  <a:lnTo>
                    <a:pt x="0" y="60"/>
                  </a:lnTo>
                  <a:lnTo>
                    <a:pt x="0" y="60"/>
                  </a:lnTo>
                  <a:lnTo>
                    <a:pt x="0" y="62"/>
                  </a:lnTo>
                  <a:lnTo>
                    <a:pt x="2" y="64"/>
                  </a:lnTo>
                  <a:lnTo>
                    <a:pt x="2" y="66"/>
                  </a:lnTo>
                  <a:lnTo>
                    <a:pt x="4" y="68"/>
                  </a:lnTo>
                  <a:lnTo>
                    <a:pt x="4" y="70"/>
                  </a:lnTo>
                  <a:lnTo>
                    <a:pt x="6" y="72"/>
                  </a:lnTo>
                  <a:lnTo>
                    <a:pt x="8" y="74"/>
                  </a:lnTo>
                  <a:lnTo>
                    <a:pt x="8" y="76"/>
                  </a:lnTo>
                  <a:lnTo>
                    <a:pt x="10" y="76"/>
                  </a:lnTo>
                  <a:lnTo>
                    <a:pt x="10" y="78"/>
                  </a:lnTo>
                  <a:lnTo>
                    <a:pt x="12" y="78"/>
                  </a:lnTo>
                  <a:lnTo>
                    <a:pt x="14" y="80"/>
                  </a:lnTo>
                  <a:lnTo>
                    <a:pt x="18" y="80"/>
                  </a:lnTo>
                  <a:lnTo>
                    <a:pt x="20" y="82"/>
                  </a:lnTo>
                  <a:lnTo>
                    <a:pt x="22" y="84"/>
                  </a:lnTo>
                  <a:lnTo>
                    <a:pt x="24" y="84"/>
                  </a:lnTo>
                  <a:lnTo>
                    <a:pt x="24" y="84"/>
                  </a:lnTo>
                  <a:lnTo>
                    <a:pt x="24" y="86"/>
                  </a:lnTo>
                  <a:lnTo>
                    <a:pt x="26" y="86"/>
                  </a:lnTo>
                  <a:lnTo>
                    <a:pt x="26" y="88"/>
                  </a:lnTo>
                  <a:lnTo>
                    <a:pt x="26" y="88"/>
                  </a:lnTo>
                  <a:lnTo>
                    <a:pt x="26" y="90"/>
                  </a:lnTo>
                  <a:lnTo>
                    <a:pt x="28" y="94"/>
                  </a:lnTo>
                  <a:lnTo>
                    <a:pt x="28" y="96"/>
                  </a:lnTo>
                  <a:lnTo>
                    <a:pt x="28" y="98"/>
                  </a:lnTo>
                  <a:lnTo>
                    <a:pt x="28" y="102"/>
                  </a:lnTo>
                  <a:lnTo>
                    <a:pt x="26" y="104"/>
                  </a:lnTo>
                  <a:lnTo>
                    <a:pt x="26" y="106"/>
                  </a:lnTo>
                  <a:lnTo>
                    <a:pt x="26" y="106"/>
                  </a:lnTo>
                  <a:lnTo>
                    <a:pt x="26" y="108"/>
                  </a:lnTo>
                  <a:lnTo>
                    <a:pt x="24" y="110"/>
                  </a:lnTo>
                  <a:lnTo>
                    <a:pt x="22" y="112"/>
                  </a:lnTo>
                  <a:lnTo>
                    <a:pt x="20" y="114"/>
                  </a:lnTo>
                  <a:lnTo>
                    <a:pt x="18" y="114"/>
                  </a:lnTo>
                  <a:lnTo>
                    <a:pt x="16" y="116"/>
                  </a:lnTo>
                  <a:lnTo>
                    <a:pt x="14" y="118"/>
                  </a:lnTo>
                  <a:lnTo>
                    <a:pt x="14" y="120"/>
                  </a:lnTo>
                  <a:lnTo>
                    <a:pt x="14" y="120"/>
                  </a:lnTo>
                  <a:lnTo>
                    <a:pt x="12" y="122"/>
                  </a:lnTo>
                  <a:lnTo>
                    <a:pt x="12" y="124"/>
                  </a:lnTo>
                  <a:lnTo>
                    <a:pt x="10" y="126"/>
                  </a:lnTo>
                  <a:lnTo>
                    <a:pt x="10" y="132"/>
                  </a:lnTo>
                  <a:lnTo>
                    <a:pt x="10" y="136"/>
                  </a:lnTo>
                  <a:lnTo>
                    <a:pt x="8" y="144"/>
                  </a:lnTo>
                  <a:lnTo>
                    <a:pt x="8" y="146"/>
                  </a:lnTo>
                  <a:lnTo>
                    <a:pt x="10" y="146"/>
                  </a:lnTo>
                  <a:lnTo>
                    <a:pt x="14" y="144"/>
                  </a:lnTo>
                  <a:lnTo>
                    <a:pt x="18" y="144"/>
                  </a:lnTo>
                  <a:lnTo>
                    <a:pt x="20" y="142"/>
                  </a:lnTo>
                  <a:lnTo>
                    <a:pt x="24" y="142"/>
                  </a:lnTo>
                  <a:lnTo>
                    <a:pt x="26" y="142"/>
                  </a:lnTo>
                  <a:lnTo>
                    <a:pt x="26" y="142"/>
                  </a:lnTo>
                  <a:lnTo>
                    <a:pt x="26" y="142"/>
                  </a:lnTo>
                  <a:lnTo>
                    <a:pt x="28" y="142"/>
                  </a:lnTo>
                  <a:lnTo>
                    <a:pt x="30" y="142"/>
                  </a:lnTo>
                  <a:lnTo>
                    <a:pt x="32" y="144"/>
                  </a:lnTo>
                  <a:lnTo>
                    <a:pt x="36" y="146"/>
                  </a:lnTo>
                  <a:lnTo>
                    <a:pt x="38" y="146"/>
                  </a:lnTo>
                  <a:lnTo>
                    <a:pt x="40" y="148"/>
                  </a:lnTo>
                  <a:lnTo>
                    <a:pt x="42" y="148"/>
                  </a:lnTo>
                  <a:lnTo>
                    <a:pt x="42" y="148"/>
                  </a:lnTo>
                  <a:lnTo>
                    <a:pt x="44" y="148"/>
                  </a:lnTo>
                  <a:lnTo>
                    <a:pt x="44" y="148"/>
                  </a:lnTo>
                  <a:lnTo>
                    <a:pt x="46" y="148"/>
                  </a:lnTo>
                  <a:lnTo>
                    <a:pt x="46" y="148"/>
                  </a:lnTo>
                  <a:lnTo>
                    <a:pt x="46" y="146"/>
                  </a:lnTo>
                  <a:lnTo>
                    <a:pt x="46" y="146"/>
                  </a:lnTo>
                  <a:lnTo>
                    <a:pt x="48" y="144"/>
                  </a:lnTo>
                  <a:lnTo>
                    <a:pt x="48" y="142"/>
                  </a:lnTo>
                  <a:lnTo>
                    <a:pt x="48" y="142"/>
                  </a:lnTo>
                  <a:lnTo>
                    <a:pt x="50" y="140"/>
                  </a:lnTo>
                  <a:lnTo>
                    <a:pt x="50" y="140"/>
                  </a:lnTo>
                  <a:lnTo>
                    <a:pt x="50" y="140"/>
                  </a:lnTo>
                  <a:lnTo>
                    <a:pt x="52" y="140"/>
                  </a:lnTo>
                  <a:lnTo>
                    <a:pt x="52" y="140"/>
                  </a:lnTo>
                  <a:lnTo>
                    <a:pt x="54" y="142"/>
                  </a:lnTo>
                  <a:lnTo>
                    <a:pt x="56" y="142"/>
                  </a:lnTo>
                  <a:lnTo>
                    <a:pt x="58" y="142"/>
                  </a:lnTo>
                  <a:lnTo>
                    <a:pt x="58" y="144"/>
                  </a:lnTo>
                  <a:lnTo>
                    <a:pt x="60" y="144"/>
                  </a:lnTo>
                  <a:lnTo>
                    <a:pt x="60" y="146"/>
                  </a:lnTo>
                  <a:lnTo>
                    <a:pt x="60" y="146"/>
                  </a:lnTo>
                  <a:lnTo>
                    <a:pt x="60" y="148"/>
                  </a:lnTo>
                  <a:lnTo>
                    <a:pt x="60" y="148"/>
                  </a:lnTo>
                  <a:lnTo>
                    <a:pt x="60" y="150"/>
                  </a:lnTo>
                  <a:lnTo>
                    <a:pt x="60" y="152"/>
                  </a:lnTo>
                  <a:lnTo>
                    <a:pt x="58" y="154"/>
                  </a:lnTo>
                  <a:lnTo>
                    <a:pt x="58" y="158"/>
                  </a:lnTo>
                  <a:lnTo>
                    <a:pt x="58" y="160"/>
                  </a:lnTo>
                  <a:lnTo>
                    <a:pt x="56" y="162"/>
                  </a:lnTo>
                  <a:lnTo>
                    <a:pt x="56" y="164"/>
                  </a:lnTo>
                  <a:lnTo>
                    <a:pt x="56" y="164"/>
                  </a:lnTo>
                  <a:lnTo>
                    <a:pt x="56" y="166"/>
                  </a:lnTo>
                  <a:lnTo>
                    <a:pt x="58" y="166"/>
                  </a:lnTo>
                  <a:lnTo>
                    <a:pt x="58" y="168"/>
                  </a:lnTo>
                  <a:lnTo>
                    <a:pt x="60" y="170"/>
                  </a:lnTo>
                  <a:lnTo>
                    <a:pt x="60" y="172"/>
                  </a:lnTo>
                  <a:lnTo>
                    <a:pt x="60" y="172"/>
                  </a:lnTo>
                  <a:lnTo>
                    <a:pt x="60" y="172"/>
                  </a:lnTo>
                  <a:lnTo>
                    <a:pt x="60" y="174"/>
                  </a:lnTo>
                  <a:lnTo>
                    <a:pt x="60" y="174"/>
                  </a:lnTo>
                  <a:lnTo>
                    <a:pt x="58" y="174"/>
                  </a:lnTo>
                  <a:lnTo>
                    <a:pt x="58" y="174"/>
                  </a:lnTo>
                  <a:lnTo>
                    <a:pt x="56" y="174"/>
                  </a:lnTo>
                  <a:lnTo>
                    <a:pt x="56" y="174"/>
                  </a:lnTo>
                  <a:lnTo>
                    <a:pt x="54" y="174"/>
                  </a:lnTo>
                  <a:lnTo>
                    <a:pt x="50" y="174"/>
                  </a:lnTo>
                  <a:lnTo>
                    <a:pt x="48" y="174"/>
                  </a:lnTo>
                  <a:lnTo>
                    <a:pt x="44" y="172"/>
                  </a:lnTo>
                  <a:lnTo>
                    <a:pt x="44" y="172"/>
                  </a:lnTo>
                  <a:lnTo>
                    <a:pt x="42" y="172"/>
                  </a:lnTo>
                  <a:lnTo>
                    <a:pt x="40" y="172"/>
                  </a:lnTo>
                  <a:lnTo>
                    <a:pt x="40" y="174"/>
                  </a:lnTo>
                  <a:lnTo>
                    <a:pt x="38" y="174"/>
                  </a:lnTo>
                  <a:lnTo>
                    <a:pt x="38" y="174"/>
                  </a:lnTo>
                  <a:lnTo>
                    <a:pt x="36" y="176"/>
                  </a:lnTo>
                  <a:lnTo>
                    <a:pt x="36" y="176"/>
                  </a:lnTo>
                  <a:lnTo>
                    <a:pt x="34" y="178"/>
                  </a:lnTo>
                  <a:lnTo>
                    <a:pt x="32" y="180"/>
                  </a:lnTo>
                  <a:lnTo>
                    <a:pt x="32" y="180"/>
                  </a:lnTo>
                  <a:lnTo>
                    <a:pt x="32" y="182"/>
                  </a:lnTo>
                  <a:lnTo>
                    <a:pt x="32" y="184"/>
                  </a:lnTo>
                  <a:lnTo>
                    <a:pt x="32" y="186"/>
                  </a:lnTo>
                  <a:lnTo>
                    <a:pt x="32" y="188"/>
                  </a:lnTo>
                  <a:lnTo>
                    <a:pt x="32" y="190"/>
                  </a:lnTo>
                  <a:lnTo>
                    <a:pt x="32" y="192"/>
                  </a:lnTo>
                  <a:lnTo>
                    <a:pt x="32" y="192"/>
                  </a:lnTo>
                  <a:lnTo>
                    <a:pt x="32" y="192"/>
                  </a:lnTo>
                  <a:lnTo>
                    <a:pt x="30" y="192"/>
                  </a:lnTo>
                  <a:lnTo>
                    <a:pt x="30" y="192"/>
                  </a:lnTo>
                  <a:lnTo>
                    <a:pt x="28" y="192"/>
                  </a:lnTo>
                  <a:lnTo>
                    <a:pt x="28" y="192"/>
                  </a:lnTo>
                  <a:lnTo>
                    <a:pt x="26" y="192"/>
                  </a:lnTo>
                  <a:lnTo>
                    <a:pt x="24" y="192"/>
                  </a:lnTo>
                  <a:lnTo>
                    <a:pt x="22" y="192"/>
                  </a:lnTo>
                  <a:lnTo>
                    <a:pt x="22" y="192"/>
                  </a:lnTo>
                  <a:lnTo>
                    <a:pt x="20" y="192"/>
                  </a:lnTo>
                  <a:lnTo>
                    <a:pt x="20" y="192"/>
                  </a:lnTo>
                  <a:lnTo>
                    <a:pt x="20" y="194"/>
                  </a:lnTo>
                  <a:lnTo>
                    <a:pt x="20" y="194"/>
                  </a:lnTo>
                  <a:lnTo>
                    <a:pt x="20" y="194"/>
                  </a:lnTo>
                  <a:lnTo>
                    <a:pt x="20" y="196"/>
                  </a:lnTo>
                  <a:lnTo>
                    <a:pt x="20" y="196"/>
                  </a:lnTo>
                  <a:lnTo>
                    <a:pt x="20" y="198"/>
                  </a:lnTo>
                  <a:lnTo>
                    <a:pt x="22" y="202"/>
                  </a:lnTo>
                  <a:lnTo>
                    <a:pt x="22" y="204"/>
                  </a:lnTo>
                  <a:lnTo>
                    <a:pt x="24" y="206"/>
                  </a:lnTo>
                  <a:lnTo>
                    <a:pt x="24" y="210"/>
                  </a:lnTo>
                  <a:lnTo>
                    <a:pt x="24" y="212"/>
                  </a:lnTo>
                  <a:lnTo>
                    <a:pt x="26" y="214"/>
                  </a:lnTo>
                  <a:lnTo>
                    <a:pt x="26" y="216"/>
                  </a:lnTo>
                  <a:lnTo>
                    <a:pt x="26" y="216"/>
                  </a:lnTo>
                  <a:lnTo>
                    <a:pt x="28" y="218"/>
                  </a:lnTo>
                  <a:lnTo>
                    <a:pt x="28" y="218"/>
                  </a:lnTo>
                  <a:lnTo>
                    <a:pt x="30" y="218"/>
                  </a:lnTo>
                  <a:lnTo>
                    <a:pt x="30" y="218"/>
                  </a:lnTo>
                  <a:lnTo>
                    <a:pt x="32" y="218"/>
                  </a:lnTo>
                  <a:lnTo>
                    <a:pt x="36" y="218"/>
                  </a:lnTo>
                  <a:lnTo>
                    <a:pt x="38" y="218"/>
                  </a:lnTo>
                  <a:lnTo>
                    <a:pt x="42" y="216"/>
                  </a:lnTo>
                  <a:lnTo>
                    <a:pt x="46" y="216"/>
                  </a:lnTo>
                  <a:lnTo>
                    <a:pt x="46" y="216"/>
                  </a:lnTo>
                  <a:lnTo>
                    <a:pt x="48" y="216"/>
                  </a:lnTo>
                  <a:lnTo>
                    <a:pt x="48" y="216"/>
                  </a:lnTo>
                  <a:lnTo>
                    <a:pt x="50" y="218"/>
                  </a:lnTo>
                  <a:lnTo>
                    <a:pt x="50" y="218"/>
                  </a:lnTo>
                  <a:lnTo>
                    <a:pt x="50" y="218"/>
                  </a:lnTo>
                  <a:lnTo>
                    <a:pt x="52" y="220"/>
                  </a:lnTo>
                  <a:lnTo>
                    <a:pt x="52" y="220"/>
                  </a:lnTo>
                  <a:lnTo>
                    <a:pt x="52" y="222"/>
                  </a:lnTo>
                  <a:lnTo>
                    <a:pt x="52" y="224"/>
                  </a:lnTo>
                  <a:lnTo>
                    <a:pt x="52" y="226"/>
                  </a:lnTo>
                  <a:lnTo>
                    <a:pt x="52" y="232"/>
                  </a:lnTo>
                  <a:lnTo>
                    <a:pt x="52" y="236"/>
                  </a:lnTo>
                  <a:lnTo>
                    <a:pt x="52" y="238"/>
                  </a:lnTo>
                  <a:lnTo>
                    <a:pt x="54" y="238"/>
                  </a:lnTo>
                  <a:lnTo>
                    <a:pt x="54" y="240"/>
                  </a:lnTo>
                  <a:lnTo>
                    <a:pt x="54" y="242"/>
                  </a:lnTo>
                  <a:lnTo>
                    <a:pt x="54" y="242"/>
                  </a:lnTo>
                  <a:lnTo>
                    <a:pt x="56" y="242"/>
                  </a:lnTo>
                  <a:lnTo>
                    <a:pt x="56" y="242"/>
                  </a:lnTo>
                  <a:lnTo>
                    <a:pt x="56" y="242"/>
                  </a:lnTo>
                  <a:lnTo>
                    <a:pt x="56" y="242"/>
                  </a:lnTo>
                  <a:lnTo>
                    <a:pt x="58" y="242"/>
                  </a:lnTo>
                  <a:lnTo>
                    <a:pt x="58" y="242"/>
                  </a:lnTo>
                  <a:lnTo>
                    <a:pt x="58" y="240"/>
                  </a:lnTo>
                  <a:lnTo>
                    <a:pt x="58" y="238"/>
                  </a:lnTo>
                  <a:lnTo>
                    <a:pt x="58" y="236"/>
                  </a:lnTo>
                  <a:lnTo>
                    <a:pt x="58" y="234"/>
                  </a:lnTo>
                  <a:lnTo>
                    <a:pt x="58" y="232"/>
                  </a:lnTo>
                  <a:lnTo>
                    <a:pt x="58" y="230"/>
                  </a:lnTo>
                  <a:lnTo>
                    <a:pt x="58" y="230"/>
                  </a:lnTo>
                  <a:lnTo>
                    <a:pt x="60" y="230"/>
                  </a:lnTo>
                  <a:lnTo>
                    <a:pt x="60" y="228"/>
                  </a:lnTo>
                  <a:lnTo>
                    <a:pt x="60" y="228"/>
                  </a:lnTo>
                  <a:lnTo>
                    <a:pt x="62" y="228"/>
                  </a:lnTo>
                  <a:lnTo>
                    <a:pt x="62" y="228"/>
                  </a:lnTo>
                  <a:lnTo>
                    <a:pt x="64" y="228"/>
                  </a:lnTo>
                  <a:lnTo>
                    <a:pt x="66" y="228"/>
                  </a:lnTo>
                  <a:lnTo>
                    <a:pt x="68" y="228"/>
                  </a:lnTo>
                  <a:lnTo>
                    <a:pt x="72" y="228"/>
                  </a:lnTo>
                  <a:lnTo>
                    <a:pt x="74" y="228"/>
                  </a:lnTo>
                  <a:lnTo>
                    <a:pt x="76" y="230"/>
                  </a:lnTo>
                  <a:lnTo>
                    <a:pt x="76" y="230"/>
                  </a:lnTo>
                  <a:lnTo>
                    <a:pt x="78" y="230"/>
                  </a:lnTo>
                  <a:lnTo>
                    <a:pt x="78" y="232"/>
                  </a:lnTo>
                  <a:lnTo>
                    <a:pt x="78" y="232"/>
                  </a:lnTo>
                  <a:lnTo>
                    <a:pt x="80" y="234"/>
                  </a:lnTo>
                  <a:lnTo>
                    <a:pt x="80" y="236"/>
                  </a:lnTo>
                  <a:lnTo>
                    <a:pt x="80" y="238"/>
                  </a:lnTo>
                  <a:lnTo>
                    <a:pt x="80" y="242"/>
                  </a:lnTo>
                  <a:lnTo>
                    <a:pt x="82" y="246"/>
                  </a:lnTo>
                  <a:lnTo>
                    <a:pt x="82" y="248"/>
                  </a:lnTo>
                  <a:lnTo>
                    <a:pt x="82" y="250"/>
                  </a:lnTo>
                  <a:lnTo>
                    <a:pt x="84" y="250"/>
                  </a:lnTo>
                  <a:lnTo>
                    <a:pt x="88" y="248"/>
                  </a:lnTo>
                  <a:lnTo>
                    <a:pt x="90" y="246"/>
                  </a:lnTo>
                  <a:lnTo>
                    <a:pt x="92" y="246"/>
                  </a:lnTo>
                  <a:lnTo>
                    <a:pt x="94" y="246"/>
                  </a:lnTo>
                  <a:lnTo>
                    <a:pt x="94" y="246"/>
                  </a:lnTo>
                  <a:lnTo>
                    <a:pt x="96" y="246"/>
                  </a:lnTo>
                  <a:lnTo>
                    <a:pt x="98" y="246"/>
                  </a:lnTo>
                  <a:lnTo>
                    <a:pt x="98" y="246"/>
                  </a:lnTo>
                  <a:lnTo>
                    <a:pt x="100" y="246"/>
                  </a:lnTo>
                  <a:lnTo>
                    <a:pt x="102" y="246"/>
                  </a:lnTo>
                  <a:lnTo>
                    <a:pt x="104" y="248"/>
                  </a:lnTo>
                  <a:lnTo>
                    <a:pt x="106" y="248"/>
                  </a:lnTo>
                  <a:lnTo>
                    <a:pt x="106" y="248"/>
                  </a:lnTo>
                  <a:lnTo>
                    <a:pt x="108" y="250"/>
                  </a:lnTo>
                  <a:lnTo>
                    <a:pt x="108" y="250"/>
                  </a:lnTo>
                  <a:lnTo>
                    <a:pt x="108" y="250"/>
                  </a:lnTo>
                  <a:lnTo>
                    <a:pt x="108" y="252"/>
                  </a:lnTo>
                  <a:lnTo>
                    <a:pt x="108" y="254"/>
                  </a:lnTo>
                  <a:lnTo>
                    <a:pt x="108" y="254"/>
                  </a:lnTo>
                  <a:lnTo>
                    <a:pt x="106" y="256"/>
                  </a:lnTo>
                  <a:lnTo>
                    <a:pt x="106" y="258"/>
                  </a:lnTo>
                  <a:lnTo>
                    <a:pt x="106" y="258"/>
                  </a:lnTo>
                  <a:lnTo>
                    <a:pt x="106" y="260"/>
                  </a:lnTo>
                  <a:lnTo>
                    <a:pt x="108" y="260"/>
                  </a:lnTo>
                  <a:lnTo>
                    <a:pt x="108" y="260"/>
                  </a:lnTo>
                  <a:lnTo>
                    <a:pt x="108" y="260"/>
                  </a:lnTo>
                  <a:lnTo>
                    <a:pt x="110" y="262"/>
                  </a:lnTo>
                  <a:lnTo>
                    <a:pt x="112" y="262"/>
                  </a:lnTo>
                  <a:lnTo>
                    <a:pt x="114" y="262"/>
                  </a:lnTo>
                  <a:lnTo>
                    <a:pt x="118" y="264"/>
                  </a:lnTo>
                  <a:lnTo>
                    <a:pt x="120" y="264"/>
                  </a:lnTo>
                  <a:lnTo>
                    <a:pt x="120" y="254"/>
                  </a:lnTo>
                  <a:lnTo>
                    <a:pt x="122" y="244"/>
                  </a:lnTo>
                  <a:lnTo>
                    <a:pt x="122" y="234"/>
                  </a:lnTo>
                  <a:lnTo>
                    <a:pt x="122" y="228"/>
                  </a:lnTo>
                  <a:lnTo>
                    <a:pt x="124" y="220"/>
                  </a:lnTo>
                  <a:lnTo>
                    <a:pt x="124" y="214"/>
                  </a:lnTo>
                  <a:lnTo>
                    <a:pt x="126" y="208"/>
                  </a:lnTo>
                  <a:lnTo>
                    <a:pt x="126" y="204"/>
                  </a:lnTo>
                  <a:lnTo>
                    <a:pt x="128" y="198"/>
                  </a:lnTo>
                  <a:lnTo>
                    <a:pt x="128" y="196"/>
                  </a:lnTo>
                  <a:lnTo>
                    <a:pt x="130" y="194"/>
                  </a:lnTo>
                  <a:lnTo>
                    <a:pt x="130" y="192"/>
                  </a:lnTo>
                  <a:lnTo>
                    <a:pt x="132" y="192"/>
                  </a:lnTo>
                  <a:lnTo>
                    <a:pt x="132" y="190"/>
                  </a:lnTo>
                  <a:lnTo>
                    <a:pt x="134" y="188"/>
                  </a:lnTo>
                  <a:lnTo>
                    <a:pt x="136" y="186"/>
                  </a:lnTo>
                  <a:lnTo>
                    <a:pt x="138" y="184"/>
                  </a:lnTo>
                  <a:lnTo>
                    <a:pt x="140" y="182"/>
                  </a:lnTo>
                  <a:lnTo>
                    <a:pt x="144" y="180"/>
                  </a:lnTo>
                  <a:lnTo>
                    <a:pt x="148" y="176"/>
                  </a:lnTo>
                  <a:lnTo>
                    <a:pt x="154" y="172"/>
                  </a:lnTo>
                  <a:lnTo>
                    <a:pt x="158" y="170"/>
                  </a:lnTo>
                  <a:lnTo>
                    <a:pt x="162" y="166"/>
                  </a:lnTo>
                  <a:lnTo>
                    <a:pt x="164" y="166"/>
                  </a:lnTo>
                  <a:lnTo>
                    <a:pt x="168" y="166"/>
                  </a:lnTo>
                  <a:lnTo>
                    <a:pt x="172" y="166"/>
                  </a:lnTo>
                  <a:lnTo>
                    <a:pt x="174" y="164"/>
                  </a:lnTo>
                  <a:lnTo>
                    <a:pt x="176" y="164"/>
                  </a:lnTo>
                  <a:lnTo>
                    <a:pt x="176" y="164"/>
                  </a:lnTo>
                  <a:lnTo>
                    <a:pt x="176" y="164"/>
                  </a:lnTo>
                  <a:lnTo>
                    <a:pt x="176" y="162"/>
                  </a:lnTo>
                  <a:lnTo>
                    <a:pt x="178" y="162"/>
                  </a:lnTo>
                  <a:lnTo>
                    <a:pt x="178" y="160"/>
                  </a:lnTo>
                  <a:lnTo>
                    <a:pt x="178" y="160"/>
                  </a:lnTo>
                  <a:lnTo>
                    <a:pt x="176" y="158"/>
                  </a:lnTo>
                  <a:lnTo>
                    <a:pt x="176" y="154"/>
                  </a:lnTo>
                  <a:lnTo>
                    <a:pt x="176" y="152"/>
                  </a:lnTo>
                  <a:lnTo>
                    <a:pt x="176" y="150"/>
                  </a:lnTo>
                  <a:lnTo>
                    <a:pt x="176" y="150"/>
                  </a:lnTo>
                  <a:lnTo>
                    <a:pt x="176" y="148"/>
                  </a:lnTo>
                  <a:lnTo>
                    <a:pt x="176" y="148"/>
                  </a:lnTo>
                  <a:lnTo>
                    <a:pt x="176" y="146"/>
                  </a:lnTo>
                  <a:lnTo>
                    <a:pt x="178" y="146"/>
                  </a:lnTo>
                  <a:lnTo>
                    <a:pt x="180" y="146"/>
                  </a:lnTo>
                  <a:lnTo>
                    <a:pt x="180" y="144"/>
                  </a:lnTo>
                  <a:lnTo>
                    <a:pt x="182" y="144"/>
                  </a:lnTo>
                  <a:lnTo>
                    <a:pt x="184" y="144"/>
                  </a:lnTo>
                  <a:lnTo>
                    <a:pt x="186" y="144"/>
                  </a:lnTo>
                  <a:lnTo>
                    <a:pt x="188" y="144"/>
                  </a:lnTo>
                  <a:lnTo>
                    <a:pt x="190" y="144"/>
                  </a:lnTo>
                  <a:lnTo>
                    <a:pt x="192" y="144"/>
                  </a:lnTo>
                  <a:lnTo>
                    <a:pt x="194" y="144"/>
                  </a:lnTo>
                  <a:lnTo>
                    <a:pt x="196" y="144"/>
                  </a:lnTo>
                  <a:lnTo>
                    <a:pt x="198" y="144"/>
                  </a:lnTo>
                  <a:lnTo>
                    <a:pt x="200" y="144"/>
                  </a:lnTo>
                  <a:lnTo>
                    <a:pt x="202" y="146"/>
                  </a:lnTo>
                  <a:lnTo>
                    <a:pt x="204" y="146"/>
                  </a:lnTo>
                  <a:lnTo>
                    <a:pt x="204" y="146"/>
                  </a:lnTo>
                  <a:lnTo>
                    <a:pt x="204" y="148"/>
                  </a:lnTo>
                  <a:lnTo>
                    <a:pt x="206" y="148"/>
                  </a:lnTo>
                  <a:lnTo>
                    <a:pt x="206" y="150"/>
                  </a:lnTo>
                  <a:lnTo>
                    <a:pt x="206" y="152"/>
                  </a:lnTo>
                  <a:lnTo>
                    <a:pt x="206" y="152"/>
                  </a:lnTo>
                  <a:lnTo>
                    <a:pt x="206" y="154"/>
                  </a:lnTo>
                  <a:lnTo>
                    <a:pt x="206" y="158"/>
                  </a:lnTo>
                  <a:lnTo>
                    <a:pt x="204" y="160"/>
                  </a:lnTo>
                  <a:lnTo>
                    <a:pt x="204" y="164"/>
                  </a:lnTo>
                  <a:lnTo>
                    <a:pt x="204" y="166"/>
                  </a:lnTo>
                  <a:lnTo>
                    <a:pt x="204" y="166"/>
                  </a:lnTo>
                  <a:lnTo>
                    <a:pt x="204" y="168"/>
                  </a:lnTo>
                  <a:lnTo>
                    <a:pt x="204" y="170"/>
                  </a:lnTo>
                  <a:lnTo>
                    <a:pt x="204" y="170"/>
                  </a:lnTo>
                  <a:lnTo>
                    <a:pt x="204" y="170"/>
                  </a:lnTo>
                  <a:lnTo>
                    <a:pt x="206" y="172"/>
                  </a:lnTo>
                  <a:lnTo>
                    <a:pt x="210" y="174"/>
                  </a:lnTo>
                  <a:lnTo>
                    <a:pt x="210" y="176"/>
                  </a:lnTo>
                  <a:lnTo>
                    <a:pt x="212" y="176"/>
                  </a:lnTo>
                  <a:lnTo>
                    <a:pt x="212" y="178"/>
                  </a:lnTo>
                  <a:lnTo>
                    <a:pt x="212" y="178"/>
                  </a:lnTo>
                  <a:lnTo>
                    <a:pt x="214" y="178"/>
                  </a:lnTo>
                  <a:lnTo>
                    <a:pt x="214" y="180"/>
                  </a:lnTo>
                  <a:lnTo>
                    <a:pt x="214" y="180"/>
                  </a:lnTo>
                  <a:lnTo>
                    <a:pt x="212" y="180"/>
                  </a:lnTo>
                  <a:lnTo>
                    <a:pt x="212" y="182"/>
                  </a:lnTo>
                  <a:lnTo>
                    <a:pt x="212" y="182"/>
                  </a:lnTo>
                  <a:lnTo>
                    <a:pt x="210" y="184"/>
                  </a:lnTo>
                  <a:lnTo>
                    <a:pt x="208" y="186"/>
                  </a:lnTo>
                  <a:lnTo>
                    <a:pt x="206" y="186"/>
                  </a:lnTo>
                  <a:lnTo>
                    <a:pt x="210" y="194"/>
                  </a:lnTo>
                  <a:lnTo>
                    <a:pt x="214" y="200"/>
                  </a:lnTo>
                  <a:lnTo>
                    <a:pt x="216" y="204"/>
                  </a:lnTo>
                  <a:lnTo>
                    <a:pt x="218" y="206"/>
                  </a:lnTo>
                  <a:lnTo>
                    <a:pt x="218" y="208"/>
                  </a:lnTo>
                  <a:lnTo>
                    <a:pt x="218" y="210"/>
                  </a:lnTo>
                  <a:lnTo>
                    <a:pt x="220" y="212"/>
                  </a:lnTo>
                  <a:lnTo>
                    <a:pt x="220" y="214"/>
                  </a:lnTo>
                  <a:lnTo>
                    <a:pt x="220" y="216"/>
                  </a:lnTo>
                  <a:lnTo>
                    <a:pt x="222" y="216"/>
                  </a:lnTo>
                  <a:lnTo>
                    <a:pt x="222" y="216"/>
                  </a:lnTo>
                  <a:lnTo>
                    <a:pt x="222" y="216"/>
                  </a:lnTo>
                  <a:lnTo>
                    <a:pt x="224" y="216"/>
                  </a:lnTo>
                  <a:lnTo>
                    <a:pt x="224" y="216"/>
                  </a:lnTo>
                  <a:lnTo>
                    <a:pt x="226" y="216"/>
                  </a:lnTo>
                  <a:lnTo>
                    <a:pt x="228" y="216"/>
                  </a:lnTo>
                  <a:lnTo>
                    <a:pt x="230" y="214"/>
                  </a:lnTo>
                  <a:lnTo>
                    <a:pt x="236" y="212"/>
                  </a:lnTo>
                  <a:lnTo>
                    <a:pt x="238" y="212"/>
                  </a:lnTo>
                  <a:lnTo>
                    <a:pt x="238" y="212"/>
                  </a:lnTo>
                  <a:lnTo>
                    <a:pt x="240" y="212"/>
                  </a:lnTo>
                  <a:lnTo>
                    <a:pt x="242" y="212"/>
                  </a:lnTo>
                  <a:lnTo>
                    <a:pt x="244" y="212"/>
                  </a:lnTo>
                  <a:lnTo>
                    <a:pt x="248" y="212"/>
                  </a:lnTo>
                  <a:lnTo>
                    <a:pt x="252" y="212"/>
                  </a:lnTo>
                  <a:lnTo>
                    <a:pt x="256" y="214"/>
                  </a:lnTo>
                  <a:lnTo>
                    <a:pt x="260" y="214"/>
                  </a:lnTo>
                  <a:lnTo>
                    <a:pt x="262" y="216"/>
                  </a:lnTo>
                  <a:lnTo>
                    <a:pt x="264" y="216"/>
                  </a:lnTo>
                  <a:lnTo>
                    <a:pt x="268" y="218"/>
                  </a:lnTo>
                  <a:lnTo>
                    <a:pt x="270" y="218"/>
                  </a:lnTo>
                  <a:lnTo>
                    <a:pt x="270" y="220"/>
                  </a:lnTo>
                  <a:lnTo>
                    <a:pt x="272" y="220"/>
                  </a:lnTo>
                  <a:lnTo>
                    <a:pt x="272" y="222"/>
                  </a:lnTo>
                  <a:lnTo>
                    <a:pt x="272" y="222"/>
                  </a:lnTo>
                  <a:lnTo>
                    <a:pt x="272" y="224"/>
                  </a:lnTo>
                  <a:lnTo>
                    <a:pt x="274" y="224"/>
                  </a:lnTo>
                  <a:lnTo>
                    <a:pt x="274" y="226"/>
                  </a:lnTo>
                  <a:lnTo>
                    <a:pt x="274" y="228"/>
                  </a:lnTo>
                  <a:lnTo>
                    <a:pt x="274" y="232"/>
                  </a:lnTo>
                  <a:lnTo>
                    <a:pt x="274" y="238"/>
                  </a:lnTo>
                  <a:lnTo>
                    <a:pt x="274" y="240"/>
                  </a:lnTo>
                  <a:lnTo>
                    <a:pt x="274" y="242"/>
                  </a:lnTo>
                  <a:lnTo>
                    <a:pt x="274" y="242"/>
                  </a:lnTo>
                  <a:lnTo>
                    <a:pt x="274" y="246"/>
                  </a:lnTo>
                  <a:lnTo>
                    <a:pt x="276" y="250"/>
                  </a:lnTo>
                  <a:lnTo>
                    <a:pt x="276" y="252"/>
                  </a:lnTo>
                  <a:lnTo>
                    <a:pt x="276" y="254"/>
                  </a:lnTo>
                  <a:lnTo>
                    <a:pt x="278" y="254"/>
                  </a:lnTo>
                  <a:lnTo>
                    <a:pt x="278" y="256"/>
                  </a:lnTo>
                  <a:lnTo>
                    <a:pt x="278" y="256"/>
                  </a:lnTo>
                  <a:lnTo>
                    <a:pt x="280" y="258"/>
                  </a:lnTo>
                  <a:lnTo>
                    <a:pt x="282" y="258"/>
                  </a:lnTo>
                  <a:lnTo>
                    <a:pt x="284" y="260"/>
                  </a:lnTo>
                  <a:lnTo>
                    <a:pt x="288" y="262"/>
                  </a:lnTo>
                  <a:lnTo>
                    <a:pt x="294" y="264"/>
                  </a:lnTo>
                  <a:lnTo>
                    <a:pt x="296" y="264"/>
                  </a:lnTo>
                  <a:lnTo>
                    <a:pt x="298" y="266"/>
                  </a:lnTo>
                  <a:lnTo>
                    <a:pt x="302" y="270"/>
                  </a:lnTo>
                  <a:lnTo>
                    <a:pt x="306" y="272"/>
                  </a:lnTo>
                  <a:lnTo>
                    <a:pt x="312" y="266"/>
                  </a:lnTo>
                  <a:lnTo>
                    <a:pt x="318" y="262"/>
                  </a:lnTo>
                  <a:lnTo>
                    <a:pt x="320" y="260"/>
                  </a:lnTo>
                  <a:lnTo>
                    <a:pt x="322" y="260"/>
                  </a:lnTo>
                  <a:lnTo>
                    <a:pt x="324" y="258"/>
                  </a:lnTo>
                  <a:lnTo>
                    <a:pt x="326" y="258"/>
                  </a:lnTo>
                  <a:lnTo>
                    <a:pt x="330" y="256"/>
                  </a:lnTo>
                  <a:lnTo>
                    <a:pt x="336" y="256"/>
                  </a:lnTo>
                  <a:lnTo>
                    <a:pt x="340" y="254"/>
                  </a:lnTo>
                  <a:lnTo>
                    <a:pt x="346" y="252"/>
                  </a:lnTo>
                  <a:lnTo>
                    <a:pt x="350" y="252"/>
                  </a:lnTo>
                  <a:lnTo>
                    <a:pt x="352" y="250"/>
                  </a:lnTo>
                  <a:lnTo>
                    <a:pt x="354" y="250"/>
                  </a:lnTo>
                  <a:lnTo>
                    <a:pt x="356" y="248"/>
                  </a:lnTo>
                  <a:lnTo>
                    <a:pt x="358" y="248"/>
                  </a:lnTo>
                  <a:lnTo>
                    <a:pt x="358" y="246"/>
                  </a:lnTo>
                  <a:lnTo>
                    <a:pt x="360" y="246"/>
                  </a:lnTo>
                  <a:lnTo>
                    <a:pt x="360" y="244"/>
                  </a:lnTo>
                  <a:lnTo>
                    <a:pt x="360" y="244"/>
                  </a:lnTo>
                  <a:lnTo>
                    <a:pt x="362" y="242"/>
                  </a:lnTo>
                  <a:lnTo>
                    <a:pt x="362" y="242"/>
                  </a:lnTo>
                  <a:lnTo>
                    <a:pt x="362" y="240"/>
                  </a:lnTo>
                  <a:lnTo>
                    <a:pt x="362" y="240"/>
                  </a:lnTo>
                  <a:lnTo>
                    <a:pt x="362" y="238"/>
                  </a:lnTo>
                  <a:lnTo>
                    <a:pt x="362" y="238"/>
                  </a:lnTo>
                  <a:lnTo>
                    <a:pt x="360" y="236"/>
                  </a:lnTo>
                  <a:lnTo>
                    <a:pt x="360" y="234"/>
                  </a:lnTo>
                  <a:lnTo>
                    <a:pt x="358" y="232"/>
                  </a:lnTo>
                  <a:lnTo>
                    <a:pt x="356" y="232"/>
                  </a:lnTo>
                  <a:lnTo>
                    <a:pt x="354" y="230"/>
                  </a:lnTo>
                  <a:lnTo>
                    <a:pt x="352" y="228"/>
                  </a:lnTo>
                  <a:lnTo>
                    <a:pt x="350" y="228"/>
                  </a:lnTo>
                  <a:lnTo>
                    <a:pt x="350" y="228"/>
                  </a:lnTo>
                  <a:lnTo>
                    <a:pt x="350" y="228"/>
                  </a:lnTo>
                  <a:lnTo>
                    <a:pt x="348" y="228"/>
                  </a:lnTo>
                  <a:lnTo>
                    <a:pt x="346" y="228"/>
                  </a:lnTo>
                  <a:lnTo>
                    <a:pt x="344" y="230"/>
                  </a:lnTo>
                  <a:lnTo>
                    <a:pt x="342" y="230"/>
                  </a:lnTo>
                  <a:lnTo>
                    <a:pt x="340" y="230"/>
                  </a:lnTo>
                  <a:lnTo>
                    <a:pt x="340" y="230"/>
                  </a:lnTo>
                  <a:lnTo>
                    <a:pt x="338" y="230"/>
                  </a:lnTo>
                  <a:lnTo>
                    <a:pt x="338" y="230"/>
                  </a:lnTo>
                  <a:lnTo>
                    <a:pt x="336" y="230"/>
                  </a:lnTo>
                  <a:lnTo>
                    <a:pt x="334" y="230"/>
                  </a:lnTo>
                  <a:lnTo>
                    <a:pt x="334" y="228"/>
                  </a:lnTo>
                  <a:lnTo>
                    <a:pt x="330" y="226"/>
                  </a:lnTo>
                  <a:lnTo>
                    <a:pt x="330" y="224"/>
                  </a:lnTo>
                  <a:lnTo>
                    <a:pt x="328" y="224"/>
                  </a:lnTo>
                  <a:lnTo>
                    <a:pt x="328" y="222"/>
                  </a:lnTo>
                  <a:lnTo>
                    <a:pt x="326" y="222"/>
                  </a:lnTo>
                  <a:lnTo>
                    <a:pt x="326" y="220"/>
                  </a:lnTo>
                  <a:lnTo>
                    <a:pt x="326" y="220"/>
                  </a:lnTo>
                  <a:lnTo>
                    <a:pt x="326" y="220"/>
                  </a:lnTo>
                  <a:lnTo>
                    <a:pt x="326" y="218"/>
                  </a:lnTo>
                  <a:lnTo>
                    <a:pt x="328" y="218"/>
                  </a:lnTo>
                  <a:lnTo>
                    <a:pt x="328" y="216"/>
                  </a:lnTo>
                  <a:lnTo>
                    <a:pt x="330" y="214"/>
                  </a:lnTo>
                  <a:lnTo>
                    <a:pt x="330" y="214"/>
                  </a:lnTo>
                  <a:lnTo>
                    <a:pt x="332" y="212"/>
                  </a:lnTo>
                  <a:lnTo>
                    <a:pt x="334" y="212"/>
                  </a:lnTo>
                  <a:lnTo>
                    <a:pt x="334" y="210"/>
                  </a:lnTo>
                  <a:lnTo>
                    <a:pt x="334" y="210"/>
                  </a:lnTo>
                  <a:lnTo>
                    <a:pt x="334" y="210"/>
                  </a:lnTo>
                  <a:lnTo>
                    <a:pt x="334" y="208"/>
                  </a:lnTo>
                  <a:lnTo>
                    <a:pt x="332" y="206"/>
                  </a:lnTo>
                  <a:lnTo>
                    <a:pt x="332" y="204"/>
                  </a:lnTo>
                  <a:lnTo>
                    <a:pt x="332" y="202"/>
                  </a:lnTo>
                  <a:lnTo>
                    <a:pt x="332" y="200"/>
                  </a:lnTo>
                  <a:lnTo>
                    <a:pt x="330" y="198"/>
                  </a:lnTo>
                  <a:lnTo>
                    <a:pt x="330" y="198"/>
                  </a:lnTo>
                  <a:lnTo>
                    <a:pt x="332" y="198"/>
                  </a:lnTo>
                  <a:lnTo>
                    <a:pt x="332" y="196"/>
                  </a:lnTo>
                  <a:lnTo>
                    <a:pt x="334" y="194"/>
                  </a:lnTo>
                  <a:lnTo>
                    <a:pt x="334" y="192"/>
                  </a:lnTo>
                  <a:lnTo>
                    <a:pt x="336" y="192"/>
                  </a:lnTo>
                  <a:lnTo>
                    <a:pt x="338" y="190"/>
                  </a:lnTo>
                  <a:lnTo>
                    <a:pt x="338" y="190"/>
                  </a:lnTo>
                  <a:lnTo>
                    <a:pt x="340" y="188"/>
                  </a:lnTo>
                  <a:lnTo>
                    <a:pt x="342" y="188"/>
                  </a:lnTo>
                  <a:lnTo>
                    <a:pt x="342" y="188"/>
                  </a:lnTo>
                  <a:lnTo>
                    <a:pt x="342" y="188"/>
                  </a:lnTo>
                  <a:lnTo>
                    <a:pt x="344" y="190"/>
                  </a:lnTo>
                  <a:lnTo>
                    <a:pt x="344" y="190"/>
                  </a:lnTo>
                  <a:lnTo>
                    <a:pt x="346" y="192"/>
                  </a:lnTo>
                  <a:lnTo>
                    <a:pt x="346" y="194"/>
                  </a:lnTo>
                  <a:lnTo>
                    <a:pt x="348" y="196"/>
                  </a:lnTo>
                  <a:lnTo>
                    <a:pt x="350" y="198"/>
                  </a:lnTo>
                  <a:lnTo>
                    <a:pt x="350" y="200"/>
                  </a:lnTo>
                  <a:lnTo>
                    <a:pt x="352" y="200"/>
                  </a:lnTo>
                  <a:lnTo>
                    <a:pt x="352" y="200"/>
                  </a:lnTo>
                  <a:lnTo>
                    <a:pt x="354" y="202"/>
                  </a:lnTo>
                  <a:lnTo>
                    <a:pt x="354" y="202"/>
                  </a:lnTo>
                  <a:lnTo>
                    <a:pt x="356" y="202"/>
                  </a:lnTo>
                  <a:lnTo>
                    <a:pt x="356" y="202"/>
                  </a:lnTo>
                  <a:lnTo>
                    <a:pt x="356" y="202"/>
                  </a:lnTo>
                  <a:lnTo>
                    <a:pt x="356" y="200"/>
                  </a:lnTo>
                  <a:lnTo>
                    <a:pt x="356" y="200"/>
                  </a:lnTo>
                  <a:lnTo>
                    <a:pt x="358" y="198"/>
                  </a:lnTo>
                  <a:lnTo>
                    <a:pt x="358" y="196"/>
                  </a:lnTo>
                  <a:lnTo>
                    <a:pt x="360" y="194"/>
                  </a:lnTo>
                  <a:lnTo>
                    <a:pt x="360" y="192"/>
                  </a:lnTo>
                  <a:lnTo>
                    <a:pt x="360" y="192"/>
                  </a:lnTo>
                  <a:lnTo>
                    <a:pt x="362" y="192"/>
                  </a:lnTo>
                  <a:lnTo>
                    <a:pt x="362" y="190"/>
                  </a:lnTo>
                  <a:lnTo>
                    <a:pt x="364" y="188"/>
                  </a:lnTo>
                  <a:lnTo>
                    <a:pt x="368" y="188"/>
                  </a:lnTo>
                  <a:lnTo>
                    <a:pt x="370" y="188"/>
                  </a:lnTo>
                  <a:lnTo>
                    <a:pt x="372" y="186"/>
                  </a:lnTo>
                  <a:lnTo>
                    <a:pt x="376" y="186"/>
                  </a:lnTo>
                  <a:lnTo>
                    <a:pt x="378" y="186"/>
                  </a:lnTo>
                  <a:lnTo>
                    <a:pt x="378" y="186"/>
                  </a:lnTo>
                  <a:lnTo>
                    <a:pt x="380" y="186"/>
                  </a:lnTo>
                  <a:lnTo>
                    <a:pt x="380" y="186"/>
                  </a:lnTo>
                  <a:lnTo>
                    <a:pt x="380" y="186"/>
                  </a:lnTo>
                  <a:lnTo>
                    <a:pt x="382" y="188"/>
                  </a:lnTo>
                  <a:lnTo>
                    <a:pt x="384" y="190"/>
                  </a:lnTo>
                  <a:lnTo>
                    <a:pt x="384" y="192"/>
                  </a:lnTo>
                  <a:lnTo>
                    <a:pt x="386" y="192"/>
                  </a:lnTo>
                  <a:lnTo>
                    <a:pt x="388" y="194"/>
                  </a:lnTo>
                  <a:lnTo>
                    <a:pt x="388" y="196"/>
                  </a:lnTo>
                  <a:lnTo>
                    <a:pt x="390" y="196"/>
                  </a:lnTo>
                  <a:lnTo>
                    <a:pt x="390" y="196"/>
                  </a:lnTo>
                  <a:lnTo>
                    <a:pt x="392" y="196"/>
                  </a:lnTo>
                  <a:lnTo>
                    <a:pt x="394" y="196"/>
                  </a:lnTo>
                  <a:lnTo>
                    <a:pt x="396" y="196"/>
                  </a:lnTo>
                  <a:lnTo>
                    <a:pt x="398" y="196"/>
                  </a:lnTo>
                  <a:lnTo>
                    <a:pt x="402" y="196"/>
                  </a:lnTo>
                  <a:lnTo>
                    <a:pt x="406" y="194"/>
                  </a:lnTo>
                  <a:lnTo>
                    <a:pt x="414" y="192"/>
                  </a:lnTo>
                  <a:lnTo>
                    <a:pt x="418" y="192"/>
                  </a:lnTo>
                  <a:lnTo>
                    <a:pt x="420" y="192"/>
                  </a:lnTo>
                  <a:lnTo>
                    <a:pt x="422" y="192"/>
                  </a:lnTo>
                  <a:lnTo>
                    <a:pt x="426" y="190"/>
                  </a:lnTo>
                  <a:lnTo>
                    <a:pt x="432" y="192"/>
                  </a:lnTo>
                  <a:lnTo>
                    <a:pt x="434" y="192"/>
                  </a:lnTo>
                  <a:lnTo>
                    <a:pt x="436" y="192"/>
                  </a:lnTo>
                  <a:lnTo>
                    <a:pt x="438" y="192"/>
                  </a:lnTo>
                  <a:lnTo>
                    <a:pt x="440" y="192"/>
                  </a:lnTo>
                  <a:lnTo>
                    <a:pt x="442" y="192"/>
                  </a:lnTo>
                  <a:lnTo>
                    <a:pt x="442" y="194"/>
                  </a:lnTo>
                  <a:lnTo>
                    <a:pt x="446" y="196"/>
                  </a:lnTo>
                  <a:lnTo>
                    <a:pt x="448" y="198"/>
                  </a:lnTo>
                  <a:lnTo>
                    <a:pt x="450" y="200"/>
                  </a:lnTo>
                  <a:lnTo>
                    <a:pt x="456" y="204"/>
                  </a:lnTo>
                  <a:lnTo>
                    <a:pt x="458" y="206"/>
                  </a:lnTo>
                  <a:lnTo>
                    <a:pt x="460" y="202"/>
                  </a:lnTo>
                  <a:lnTo>
                    <a:pt x="462" y="200"/>
                  </a:lnTo>
                  <a:lnTo>
                    <a:pt x="462" y="198"/>
                  </a:lnTo>
                  <a:lnTo>
                    <a:pt x="462" y="198"/>
                  </a:lnTo>
                  <a:lnTo>
                    <a:pt x="462" y="196"/>
                  </a:lnTo>
                  <a:lnTo>
                    <a:pt x="464" y="196"/>
                  </a:lnTo>
                  <a:lnTo>
                    <a:pt x="464" y="192"/>
                  </a:lnTo>
                  <a:lnTo>
                    <a:pt x="464" y="190"/>
                  </a:lnTo>
                  <a:lnTo>
                    <a:pt x="462" y="188"/>
                  </a:lnTo>
                  <a:lnTo>
                    <a:pt x="462" y="184"/>
                  </a:lnTo>
                  <a:lnTo>
                    <a:pt x="462" y="182"/>
                  </a:lnTo>
                  <a:lnTo>
                    <a:pt x="462" y="180"/>
                  </a:lnTo>
                  <a:lnTo>
                    <a:pt x="464" y="180"/>
                  </a:lnTo>
                  <a:lnTo>
                    <a:pt x="464" y="178"/>
                  </a:lnTo>
                  <a:lnTo>
                    <a:pt x="464" y="178"/>
                  </a:lnTo>
                  <a:lnTo>
                    <a:pt x="464" y="176"/>
                  </a:lnTo>
                  <a:lnTo>
                    <a:pt x="466" y="176"/>
                  </a:lnTo>
                  <a:lnTo>
                    <a:pt x="466" y="174"/>
                  </a:lnTo>
                  <a:lnTo>
                    <a:pt x="468" y="174"/>
                  </a:lnTo>
                  <a:lnTo>
                    <a:pt x="470" y="172"/>
                  </a:lnTo>
                  <a:lnTo>
                    <a:pt x="474" y="172"/>
                  </a:lnTo>
                  <a:lnTo>
                    <a:pt x="476" y="170"/>
                  </a:lnTo>
                  <a:lnTo>
                    <a:pt x="478" y="170"/>
                  </a:lnTo>
                  <a:lnTo>
                    <a:pt x="480" y="170"/>
                  </a:lnTo>
                  <a:lnTo>
                    <a:pt x="480" y="170"/>
                  </a:lnTo>
                  <a:lnTo>
                    <a:pt x="480" y="170"/>
                  </a:lnTo>
                  <a:lnTo>
                    <a:pt x="484" y="170"/>
                  </a:lnTo>
                  <a:lnTo>
                    <a:pt x="486" y="172"/>
                  </a:lnTo>
                  <a:lnTo>
                    <a:pt x="488" y="174"/>
                  </a:lnTo>
                  <a:lnTo>
                    <a:pt x="490" y="174"/>
                  </a:lnTo>
                  <a:lnTo>
                    <a:pt x="492" y="176"/>
                  </a:lnTo>
                  <a:lnTo>
                    <a:pt x="494" y="176"/>
                  </a:lnTo>
                  <a:lnTo>
                    <a:pt x="496" y="176"/>
                  </a:lnTo>
                  <a:lnTo>
                    <a:pt x="496" y="176"/>
                  </a:lnTo>
                  <a:lnTo>
                    <a:pt x="496" y="174"/>
                  </a:lnTo>
                  <a:lnTo>
                    <a:pt x="498" y="174"/>
                  </a:lnTo>
                  <a:lnTo>
                    <a:pt x="498" y="174"/>
                  </a:lnTo>
                  <a:lnTo>
                    <a:pt x="498" y="174"/>
                  </a:lnTo>
                  <a:lnTo>
                    <a:pt x="498" y="172"/>
                  </a:lnTo>
                  <a:lnTo>
                    <a:pt x="500" y="170"/>
                  </a:lnTo>
                  <a:lnTo>
                    <a:pt x="500" y="170"/>
                  </a:lnTo>
                  <a:lnTo>
                    <a:pt x="500" y="166"/>
                  </a:lnTo>
                  <a:lnTo>
                    <a:pt x="500" y="164"/>
                  </a:lnTo>
                  <a:lnTo>
                    <a:pt x="502" y="160"/>
                  </a:lnTo>
                  <a:lnTo>
                    <a:pt x="502" y="154"/>
                  </a:lnTo>
                  <a:lnTo>
                    <a:pt x="502" y="150"/>
                  </a:lnTo>
                  <a:lnTo>
                    <a:pt x="502" y="148"/>
                  </a:lnTo>
                  <a:lnTo>
                    <a:pt x="502" y="146"/>
                  </a:lnTo>
                  <a:lnTo>
                    <a:pt x="502" y="144"/>
                  </a:lnTo>
                  <a:lnTo>
                    <a:pt x="502" y="142"/>
                  </a:lnTo>
                  <a:lnTo>
                    <a:pt x="504" y="142"/>
                  </a:lnTo>
                  <a:lnTo>
                    <a:pt x="504" y="140"/>
                  </a:lnTo>
                  <a:lnTo>
                    <a:pt x="506" y="138"/>
                  </a:lnTo>
                  <a:lnTo>
                    <a:pt x="508" y="136"/>
                  </a:lnTo>
                  <a:lnTo>
                    <a:pt x="510" y="136"/>
                  </a:lnTo>
                  <a:lnTo>
                    <a:pt x="510" y="134"/>
                  </a:lnTo>
                  <a:lnTo>
                    <a:pt x="512" y="134"/>
                  </a:lnTo>
                  <a:lnTo>
                    <a:pt x="512" y="134"/>
                  </a:lnTo>
                  <a:lnTo>
                    <a:pt x="516" y="134"/>
                  </a:lnTo>
                  <a:lnTo>
                    <a:pt x="518" y="134"/>
                  </a:lnTo>
                  <a:lnTo>
                    <a:pt x="520" y="134"/>
                  </a:lnTo>
                  <a:lnTo>
                    <a:pt x="520" y="132"/>
                  </a:lnTo>
                  <a:lnTo>
                    <a:pt x="522" y="132"/>
                  </a:lnTo>
                  <a:lnTo>
                    <a:pt x="522" y="132"/>
                  </a:lnTo>
                  <a:lnTo>
                    <a:pt x="522" y="132"/>
                  </a:lnTo>
                  <a:lnTo>
                    <a:pt x="522" y="132"/>
                  </a:lnTo>
                  <a:lnTo>
                    <a:pt x="524" y="130"/>
                  </a:lnTo>
                  <a:lnTo>
                    <a:pt x="524" y="128"/>
                  </a:lnTo>
                  <a:lnTo>
                    <a:pt x="524" y="126"/>
                  </a:lnTo>
                  <a:lnTo>
                    <a:pt x="524" y="124"/>
                  </a:lnTo>
                  <a:lnTo>
                    <a:pt x="524" y="122"/>
                  </a:lnTo>
                  <a:lnTo>
                    <a:pt x="526" y="120"/>
                  </a:lnTo>
                  <a:lnTo>
                    <a:pt x="526" y="120"/>
                  </a:lnTo>
                  <a:lnTo>
                    <a:pt x="528" y="120"/>
                  </a:lnTo>
                  <a:lnTo>
                    <a:pt x="530" y="116"/>
                  </a:lnTo>
                  <a:lnTo>
                    <a:pt x="534" y="116"/>
                  </a:lnTo>
                  <a:lnTo>
                    <a:pt x="534" y="11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92" name="Freeform 48">
              <a:extLst>
                <a:ext uri="{FF2B5EF4-FFF2-40B4-BE49-F238E27FC236}">
                  <a16:creationId xmlns:a16="http://schemas.microsoft.com/office/drawing/2014/main" id="{B5C3B36C-9EB6-3621-EE47-6C977287F9D5}"/>
                </a:ext>
              </a:extLst>
            </p:cNvPr>
            <p:cNvSpPr>
              <a:spLocks/>
            </p:cNvSpPr>
            <p:nvPr/>
          </p:nvSpPr>
          <p:spPr bwMode="auto">
            <a:xfrm>
              <a:off x="4572321" y="6344025"/>
              <a:ext cx="764516" cy="386121"/>
            </a:xfrm>
            <a:custGeom>
              <a:avLst/>
              <a:gdLst>
                <a:gd name="T0" fmla="*/ 518 w 534"/>
                <a:gd name="T1" fmla="*/ 76 h 272"/>
                <a:gd name="T2" fmla="*/ 490 w 534"/>
                <a:gd name="T3" fmla="*/ 60 h 272"/>
                <a:gd name="T4" fmla="*/ 472 w 534"/>
                <a:gd name="T5" fmla="*/ 54 h 272"/>
                <a:gd name="T6" fmla="*/ 452 w 534"/>
                <a:gd name="T7" fmla="*/ 16 h 272"/>
                <a:gd name="T8" fmla="*/ 412 w 534"/>
                <a:gd name="T9" fmla="*/ 26 h 272"/>
                <a:gd name="T10" fmla="*/ 396 w 534"/>
                <a:gd name="T11" fmla="*/ 14 h 272"/>
                <a:gd name="T12" fmla="*/ 376 w 534"/>
                <a:gd name="T13" fmla="*/ 0 h 272"/>
                <a:gd name="T14" fmla="*/ 306 w 534"/>
                <a:gd name="T15" fmla="*/ 8 h 272"/>
                <a:gd name="T16" fmla="*/ 268 w 534"/>
                <a:gd name="T17" fmla="*/ 4 h 272"/>
                <a:gd name="T18" fmla="*/ 270 w 534"/>
                <a:gd name="T19" fmla="*/ 28 h 272"/>
                <a:gd name="T20" fmla="*/ 238 w 534"/>
                <a:gd name="T21" fmla="*/ 38 h 272"/>
                <a:gd name="T22" fmla="*/ 246 w 534"/>
                <a:gd name="T23" fmla="*/ 60 h 272"/>
                <a:gd name="T24" fmla="*/ 226 w 534"/>
                <a:gd name="T25" fmla="*/ 64 h 272"/>
                <a:gd name="T26" fmla="*/ 184 w 534"/>
                <a:gd name="T27" fmla="*/ 50 h 272"/>
                <a:gd name="T28" fmla="*/ 166 w 534"/>
                <a:gd name="T29" fmla="*/ 42 h 272"/>
                <a:gd name="T30" fmla="*/ 146 w 534"/>
                <a:gd name="T31" fmla="*/ 20 h 272"/>
                <a:gd name="T32" fmla="*/ 94 w 534"/>
                <a:gd name="T33" fmla="*/ 10 h 272"/>
                <a:gd name="T34" fmla="*/ 66 w 534"/>
                <a:gd name="T35" fmla="*/ 16 h 272"/>
                <a:gd name="T36" fmla="*/ 56 w 534"/>
                <a:gd name="T37" fmla="*/ 20 h 272"/>
                <a:gd name="T38" fmla="*/ 34 w 534"/>
                <a:gd name="T39" fmla="*/ 10 h 272"/>
                <a:gd name="T40" fmla="*/ 2 w 534"/>
                <a:gd name="T41" fmla="*/ 52 h 272"/>
                <a:gd name="T42" fmla="*/ 10 w 534"/>
                <a:gd name="T43" fmla="*/ 78 h 272"/>
                <a:gd name="T44" fmla="*/ 28 w 534"/>
                <a:gd name="T45" fmla="*/ 98 h 272"/>
                <a:gd name="T46" fmla="*/ 12 w 534"/>
                <a:gd name="T47" fmla="*/ 124 h 272"/>
                <a:gd name="T48" fmla="*/ 30 w 534"/>
                <a:gd name="T49" fmla="*/ 142 h 272"/>
                <a:gd name="T50" fmla="*/ 48 w 534"/>
                <a:gd name="T51" fmla="*/ 142 h 272"/>
                <a:gd name="T52" fmla="*/ 60 w 534"/>
                <a:gd name="T53" fmla="*/ 150 h 272"/>
                <a:gd name="T54" fmla="*/ 60 w 534"/>
                <a:gd name="T55" fmla="*/ 174 h 272"/>
                <a:gd name="T56" fmla="*/ 38 w 534"/>
                <a:gd name="T57" fmla="*/ 174 h 272"/>
                <a:gd name="T58" fmla="*/ 30 w 534"/>
                <a:gd name="T59" fmla="*/ 192 h 272"/>
                <a:gd name="T60" fmla="*/ 22 w 534"/>
                <a:gd name="T61" fmla="*/ 202 h 272"/>
                <a:gd name="T62" fmla="*/ 42 w 534"/>
                <a:gd name="T63" fmla="*/ 216 h 272"/>
                <a:gd name="T64" fmla="*/ 52 w 534"/>
                <a:gd name="T65" fmla="*/ 238 h 272"/>
                <a:gd name="T66" fmla="*/ 58 w 534"/>
                <a:gd name="T67" fmla="*/ 232 h 272"/>
                <a:gd name="T68" fmla="*/ 78 w 534"/>
                <a:gd name="T69" fmla="*/ 230 h 272"/>
                <a:gd name="T70" fmla="*/ 94 w 534"/>
                <a:gd name="T71" fmla="*/ 246 h 272"/>
                <a:gd name="T72" fmla="*/ 106 w 534"/>
                <a:gd name="T73" fmla="*/ 256 h 272"/>
                <a:gd name="T74" fmla="*/ 122 w 534"/>
                <a:gd name="T75" fmla="*/ 228 h 272"/>
                <a:gd name="T76" fmla="*/ 144 w 534"/>
                <a:gd name="T77" fmla="*/ 180 h 272"/>
                <a:gd name="T78" fmla="*/ 178 w 534"/>
                <a:gd name="T79" fmla="*/ 160 h 272"/>
                <a:gd name="T80" fmla="*/ 188 w 534"/>
                <a:gd name="T81" fmla="*/ 144 h 272"/>
                <a:gd name="T82" fmla="*/ 206 w 534"/>
                <a:gd name="T83" fmla="*/ 154 h 272"/>
                <a:gd name="T84" fmla="*/ 212 w 534"/>
                <a:gd name="T85" fmla="*/ 178 h 272"/>
                <a:gd name="T86" fmla="*/ 218 w 534"/>
                <a:gd name="T87" fmla="*/ 210 h 272"/>
                <a:gd name="T88" fmla="*/ 240 w 534"/>
                <a:gd name="T89" fmla="*/ 212 h 272"/>
                <a:gd name="T90" fmla="*/ 272 w 534"/>
                <a:gd name="T91" fmla="*/ 224 h 272"/>
                <a:gd name="T92" fmla="*/ 278 w 534"/>
                <a:gd name="T93" fmla="*/ 256 h 272"/>
                <a:gd name="T94" fmla="*/ 326 w 534"/>
                <a:gd name="T95" fmla="*/ 258 h 272"/>
                <a:gd name="T96" fmla="*/ 362 w 534"/>
                <a:gd name="T97" fmla="*/ 242 h 272"/>
                <a:gd name="T98" fmla="*/ 346 w 534"/>
                <a:gd name="T99" fmla="*/ 228 h 272"/>
                <a:gd name="T100" fmla="*/ 326 w 534"/>
                <a:gd name="T101" fmla="*/ 220 h 272"/>
                <a:gd name="T102" fmla="*/ 332 w 534"/>
                <a:gd name="T103" fmla="*/ 204 h 272"/>
                <a:gd name="T104" fmla="*/ 342 w 534"/>
                <a:gd name="T105" fmla="*/ 188 h 272"/>
                <a:gd name="T106" fmla="*/ 356 w 534"/>
                <a:gd name="T107" fmla="*/ 200 h 272"/>
                <a:gd name="T108" fmla="*/ 378 w 534"/>
                <a:gd name="T109" fmla="*/ 186 h 272"/>
                <a:gd name="T110" fmla="*/ 398 w 534"/>
                <a:gd name="T111" fmla="*/ 196 h 272"/>
                <a:gd name="T112" fmla="*/ 446 w 534"/>
                <a:gd name="T113" fmla="*/ 196 h 272"/>
                <a:gd name="T114" fmla="*/ 462 w 534"/>
                <a:gd name="T115" fmla="*/ 182 h 272"/>
                <a:gd name="T116" fmla="*/ 480 w 534"/>
                <a:gd name="T117" fmla="*/ 170 h 272"/>
                <a:gd name="T118" fmla="*/ 500 w 534"/>
                <a:gd name="T119" fmla="*/ 170 h 272"/>
                <a:gd name="T120" fmla="*/ 510 w 534"/>
                <a:gd name="T121" fmla="*/ 134 h 272"/>
                <a:gd name="T122" fmla="*/ 524 w 534"/>
                <a:gd name="T123" fmla="*/ 12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4" h="272">
                  <a:moveTo>
                    <a:pt x="534" y="114"/>
                  </a:moveTo>
                  <a:lnTo>
                    <a:pt x="534" y="114"/>
                  </a:lnTo>
                  <a:lnTo>
                    <a:pt x="534" y="110"/>
                  </a:lnTo>
                  <a:lnTo>
                    <a:pt x="532" y="106"/>
                  </a:lnTo>
                  <a:lnTo>
                    <a:pt x="530" y="100"/>
                  </a:lnTo>
                  <a:lnTo>
                    <a:pt x="528" y="94"/>
                  </a:lnTo>
                  <a:lnTo>
                    <a:pt x="528" y="90"/>
                  </a:lnTo>
                  <a:lnTo>
                    <a:pt x="526" y="88"/>
                  </a:lnTo>
                  <a:lnTo>
                    <a:pt x="524" y="86"/>
                  </a:lnTo>
                  <a:lnTo>
                    <a:pt x="524" y="82"/>
                  </a:lnTo>
                  <a:lnTo>
                    <a:pt x="522" y="80"/>
                  </a:lnTo>
                  <a:lnTo>
                    <a:pt x="522" y="80"/>
                  </a:lnTo>
                  <a:lnTo>
                    <a:pt x="520" y="78"/>
                  </a:lnTo>
                  <a:lnTo>
                    <a:pt x="520" y="78"/>
                  </a:lnTo>
                  <a:lnTo>
                    <a:pt x="518" y="76"/>
                  </a:lnTo>
                  <a:lnTo>
                    <a:pt x="516" y="76"/>
                  </a:lnTo>
                  <a:lnTo>
                    <a:pt x="514" y="76"/>
                  </a:lnTo>
                  <a:lnTo>
                    <a:pt x="510" y="74"/>
                  </a:lnTo>
                  <a:lnTo>
                    <a:pt x="506" y="74"/>
                  </a:lnTo>
                  <a:lnTo>
                    <a:pt x="504" y="72"/>
                  </a:lnTo>
                  <a:lnTo>
                    <a:pt x="500" y="70"/>
                  </a:lnTo>
                  <a:lnTo>
                    <a:pt x="500" y="70"/>
                  </a:lnTo>
                  <a:lnTo>
                    <a:pt x="498" y="70"/>
                  </a:lnTo>
                  <a:lnTo>
                    <a:pt x="498" y="68"/>
                  </a:lnTo>
                  <a:lnTo>
                    <a:pt x="496" y="68"/>
                  </a:lnTo>
                  <a:lnTo>
                    <a:pt x="494" y="64"/>
                  </a:lnTo>
                  <a:lnTo>
                    <a:pt x="494" y="62"/>
                  </a:lnTo>
                  <a:lnTo>
                    <a:pt x="492" y="60"/>
                  </a:lnTo>
                  <a:lnTo>
                    <a:pt x="492" y="60"/>
                  </a:lnTo>
                  <a:lnTo>
                    <a:pt x="490" y="60"/>
                  </a:lnTo>
                  <a:lnTo>
                    <a:pt x="490" y="58"/>
                  </a:lnTo>
                  <a:lnTo>
                    <a:pt x="490" y="58"/>
                  </a:lnTo>
                  <a:lnTo>
                    <a:pt x="488" y="58"/>
                  </a:lnTo>
                  <a:lnTo>
                    <a:pt x="486" y="58"/>
                  </a:lnTo>
                  <a:lnTo>
                    <a:pt x="484" y="58"/>
                  </a:lnTo>
                  <a:lnTo>
                    <a:pt x="482" y="58"/>
                  </a:lnTo>
                  <a:lnTo>
                    <a:pt x="480" y="58"/>
                  </a:lnTo>
                  <a:lnTo>
                    <a:pt x="478" y="58"/>
                  </a:lnTo>
                  <a:lnTo>
                    <a:pt x="476" y="58"/>
                  </a:lnTo>
                  <a:lnTo>
                    <a:pt x="476" y="58"/>
                  </a:lnTo>
                  <a:lnTo>
                    <a:pt x="476" y="58"/>
                  </a:lnTo>
                  <a:lnTo>
                    <a:pt x="474" y="58"/>
                  </a:lnTo>
                  <a:lnTo>
                    <a:pt x="474" y="56"/>
                  </a:lnTo>
                  <a:lnTo>
                    <a:pt x="474" y="56"/>
                  </a:lnTo>
                  <a:lnTo>
                    <a:pt x="472" y="54"/>
                  </a:lnTo>
                  <a:lnTo>
                    <a:pt x="470" y="52"/>
                  </a:lnTo>
                  <a:lnTo>
                    <a:pt x="470" y="50"/>
                  </a:lnTo>
                  <a:lnTo>
                    <a:pt x="468" y="46"/>
                  </a:lnTo>
                  <a:lnTo>
                    <a:pt x="468" y="44"/>
                  </a:lnTo>
                  <a:lnTo>
                    <a:pt x="464" y="38"/>
                  </a:lnTo>
                  <a:lnTo>
                    <a:pt x="462" y="30"/>
                  </a:lnTo>
                  <a:lnTo>
                    <a:pt x="462" y="28"/>
                  </a:lnTo>
                  <a:lnTo>
                    <a:pt x="460" y="24"/>
                  </a:lnTo>
                  <a:lnTo>
                    <a:pt x="458" y="22"/>
                  </a:lnTo>
                  <a:lnTo>
                    <a:pt x="458" y="20"/>
                  </a:lnTo>
                  <a:lnTo>
                    <a:pt x="456" y="18"/>
                  </a:lnTo>
                  <a:lnTo>
                    <a:pt x="456" y="18"/>
                  </a:lnTo>
                  <a:lnTo>
                    <a:pt x="454" y="18"/>
                  </a:lnTo>
                  <a:lnTo>
                    <a:pt x="454" y="16"/>
                  </a:lnTo>
                  <a:lnTo>
                    <a:pt x="452" y="16"/>
                  </a:lnTo>
                  <a:lnTo>
                    <a:pt x="452" y="16"/>
                  </a:lnTo>
                  <a:lnTo>
                    <a:pt x="450" y="16"/>
                  </a:lnTo>
                  <a:lnTo>
                    <a:pt x="448" y="16"/>
                  </a:lnTo>
                  <a:lnTo>
                    <a:pt x="444" y="16"/>
                  </a:lnTo>
                  <a:lnTo>
                    <a:pt x="442" y="16"/>
                  </a:lnTo>
                  <a:lnTo>
                    <a:pt x="440" y="16"/>
                  </a:lnTo>
                  <a:lnTo>
                    <a:pt x="434" y="16"/>
                  </a:lnTo>
                  <a:lnTo>
                    <a:pt x="432" y="18"/>
                  </a:lnTo>
                  <a:lnTo>
                    <a:pt x="430" y="18"/>
                  </a:lnTo>
                  <a:lnTo>
                    <a:pt x="424" y="22"/>
                  </a:lnTo>
                  <a:lnTo>
                    <a:pt x="420" y="22"/>
                  </a:lnTo>
                  <a:lnTo>
                    <a:pt x="418" y="24"/>
                  </a:lnTo>
                  <a:lnTo>
                    <a:pt x="414" y="24"/>
                  </a:lnTo>
                  <a:lnTo>
                    <a:pt x="412" y="24"/>
                  </a:lnTo>
                  <a:lnTo>
                    <a:pt x="412" y="26"/>
                  </a:lnTo>
                  <a:lnTo>
                    <a:pt x="408" y="26"/>
                  </a:lnTo>
                  <a:lnTo>
                    <a:pt x="406" y="26"/>
                  </a:lnTo>
                  <a:lnTo>
                    <a:pt x="404" y="26"/>
                  </a:lnTo>
                  <a:lnTo>
                    <a:pt x="402" y="26"/>
                  </a:lnTo>
                  <a:lnTo>
                    <a:pt x="400" y="26"/>
                  </a:lnTo>
                  <a:lnTo>
                    <a:pt x="398" y="26"/>
                  </a:lnTo>
                  <a:lnTo>
                    <a:pt x="398" y="24"/>
                  </a:lnTo>
                  <a:lnTo>
                    <a:pt x="396" y="24"/>
                  </a:lnTo>
                  <a:lnTo>
                    <a:pt x="396" y="24"/>
                  </a:lnTo>
                  <a:lnTo>
                    <a:pt x="396" y="24"/>
                  </a:lnTo>
                  <a:lnTo>
                    <a:pt x="396" y="22"/>
                  </a:lnTo>
                  <a:lnTo>
                    <a:pt x="396" y="22"/>
                  </a:lnTo>
                  <a:lnTo>
                    <a:pt x="396" y="20"/>
                  </a:lnTo>
                  <a:lnTo>
                    <a:pt x="396" y="18"/>
                  </a:lnTo>
                  <a:lnTo>
                    <a:pt x="396" y="14"/>
                  </a:lnTo>
                  <a:lnTo>
                    <a:pt x="396" y="14"/>
                  </a:lnTo>
                  <a:lnTo>
                    <a:pt x="396" y="12"/>
                  </a:lnTo>
                  <a:lnTo>
                    <a:pt x="394" y="12"/>
                  </a:lnTo>
                  <a:lnTo>
                    <a:pt x="394" y="10"/>
                  </a:lnTo>
                  <a:lnTo>
                    <a:pt x="392" y="8"/>
                  </a:lnTo>
                  <a:lnTo>
                    <a:pt x="392" y="8"/>
                  </a:lnTo>
                  <a:lnTo>
                    <a:pt x="390" y="6"/>
                  </a:lnTo>
                  <a:lnTo>
                    <a:pt x="388" y="4"/>
                  </a:lnTo>
                  <a:lnTo>
                    <a:pt x="386" y="2"/>
                  </a:lnTo>
                  <a:lnTo>
                    <a:pt x="384" y="2"/>
                  </a:lnTo>
                  <a:lnTo>
                    <a:pt x="382" y="2"/>
                  </a:lnTo>
                  <a:lnTo>
                    <a:pt x="382" y="0"/>
                  </a:lnTo>
                  <a:lnTo>
                    <a:pt x="380" y="0"/>
                  </a:lnTo>
                  <a:lnTo>
                    <a:pt x="378" y="0"/>
                  </a:lnTo>
                  <a:lnTo>
                    <a:pt x="376" y="0"/>
                  </a:lnTo>
                  <a:lnTo>
                    <a:pt x="372" y="2"/>
                  </a:lnTo>
                  <a:lnTo>
                    <a:pt x="370" y="2"/>
                  </a:lnTo>
                  <a:lnTo>
                    <a:pt x="362" y="4"/>
                  </a:lnTo>
                  <a:lnTo>
                    <a:pt x="358" y="6"/>
                  </a:lnTo>
                  <a:lnTo>
                    <a:pt x="356" y="6"/>
                  </a:lnTo>
                  <a:lnTo>
                    <a:pt x="350" y="8"/>
                  </a:lnTo>
                  <a:lnTo>
                    <a:pt x="344" y="8"/>
                  </a:lnTo>
                  <a:lnTo>
                    <a:pt x="338" y="10"/>
                  </a:lnTo>
                  <a:lnTo>
                    <a:pt x="336" y="10"/>
                  </a:lnTo>
                  <a:lnTo>
                    <a:pt x="334" y="10"/>
                  </a:lnTo>
                  <a:lnTo>
                    <a:pt x="330" y="10"/>
                  </a:lnTo>
                  <a:lnTo>
                    <a:pt x="326" y="10"/>
                  </a:lnTo>
                  <a:lnTo>
                    <a:pt x="320" y="10"/>
                  </a:lnTo>
                  <a:lnTo>
                    <a:pt x="316" y="10"/>
                  </a:lnTo>
                  <a:lnTo>
                    <a:pt x="306" y="8"/>
                  </a:lnTo>
                  <a:lnTo>
                    <a:pt x="298" y="8"/>
                  </a:lnTo>
                  <a:lnTo>
                    <a:pt x="296" y="6"/>
                  </a:lnTo>
                  <a:lnTo>
                    <a:pt x="294" y="6"/>
                  </a:lnTo>
                  <a:lnTo>
                    <a:pt x="288" y="4"/>
                  </a:lnTo>
                  <a:lnTo>
                    <a:pt x="286" y="4"/>
                  </a:lnTo>
                  <a:lnTo>
                    <a:pt x="282" y="2"/>
                  </a:lnTo>
                  <a:lnTo>
                    <a:pt x="280" y="2"/>
                  </a:lnTo>
                  <a:lnTo>
                    <a:pt x="278" y="2"/>
                  </a:lnTo>
                  <a:lnTo>
                    <a:pt x="276" y="2"/>
                  </a:lnTo>
                  <a:lnTo>
                    <a:pt x="272" y="2"/>
                  </a:lnTo>
                  <a:lnTo>
                    <a:pt x="272" y="4"/>
                  </a:lnTo>
                  <a:lnTo>
                    <a:pt x="270" y="4"/>
                  </a:lnTo>
                  <a:lnTo>
                    <a:pt x="270" y="4"/>
                  </a:lnTo>
                  <a:lnTo>
                    <a:pt x="268" y="4"/>
                  </a:lnTo>
                  <a:lnTo>
                    <a:pt x="268" y="4"/>
                  </a:lnTo>
                  <a:lnTo>
                    <a:pt x="268" y="6"/>
                  </a:lnTo>
                  <a:lnTo>
                    <a:pt x="268" y="6"/>
                  </a:lnTo>
                  <a:lnTo>
                    <a:pt x="268" y="8"/>
                  </a:lnTo>
                  <a:lnTo>
                    <a:pt x="268" y="10"/>
                  </a:lnTo>
                  <a:lnTo>
                    <a:pt x="268" y="12"/>
                  </a:lnTo>
                  <a:lnTo>
                    <a:pt x="270" y="14"/>
                  </a:lnTo>
                  <a:lnTo>
                    <a:pt x="272" y="18"/>
                  </a:lnTo>
                  <a:lnTo>
                    <a:pt x="272" y="20"/>
                  </a:lnTo>
                  <a:lnTo>
                    <a:pt x="272" y="22"/>
                  </a:lnTo>
                  <a:lnTo>
                    <a:pt x="272" y="24"/>
                  </a:lnTo>
                  <a:lnTo>
                    <a:pt x="272" y="24"/>
                  </a:lnTo>
                  <a:lnTo>
                    <a:pt x="272" y="26"/>
                  </a:lnTo>
                  <a:lnTo>
                    <a:pt x="272" y="26"/>
                  </a:lnTo>
                  <a:lnTo>
                    <a:pt x="270" y="26"/>
                  </a:lnTo>
                  <a:lnTo>
                    <a:pt x="270" y="28"/>
                  </a:lnTo>
                  <a:lnTo>
                    <a:pt x="270" y="28"/>
                  </a:lnTo>
                  <a:lnTo>
                    <a:pt x="266" y="30"/>
                  </a:lnTo>
                  <a:lnTo>
                    <a:pt x="264" y="30"/>
                  </a:lnTo>
                  <a:lnTo>
                    <a:pt x="260" y="32"/>
                  </a:lnTo>
                  <a:lnTo>
                    <a:pt x="258" y="32"/>
                  </a:lnTo>
                  <a:lnTo>
                    <a:pt x="256" y="34"/>
                  </a:lnTo>
                  <a:lnTo>
                    <a:pt x="254" y="34"/>
                  </a:lnTo>
                  <a:lnTo>
                    <a:pt x="254" y="34"/>
                  </a:lnTo>
                  <a:lnTo>
                    <a:pt x="252" y="34"/>
                  </a:lnTo>
                  <a:lnTo>
                    <a:pt x="248" y="36"/>
                  </a:lnTo>
                  <a:lnTo>
                    <a:pt x="246" y="36"/>
                  </a:lnTo>
                  <a:lnTo>
                    <a:pt x="242" y="36"/>
                  </a:lnTo>
                  <a:lnTo>
                    <a:pt x="242" y="38"/>
                  </a:lnTo>
                  <a:lnTo>
                    <a:pt x="240" y="38"/>
                  </a:lnTo>
                  <a:lnTo>
                    <a:pt x="238" y="38"/>
                  </a:lnTo>
                  <a:lnTo>
                    <a:pt x="238" y="40"/>
                  </a:lnTo>
                  <a:lnTo>
                    <a:pt x="236" y="40"/>
                  </a:lnTo>
                  <a:lnTo>
                    <a:pt x="236" y="42"/>
                  </a:lnTo>
                  <a:lnTo>
                    <a:pt x="236" y="42"/>
                  </a:lnTo>
                  <a:lnTo>
                    <a:pt x="236" y="44"/>
                  </a:lnTo>
                  <a:lnTo>
                    <a:pt x="236" y="44"/>
                  </a:lnTo>
                  <a:lnTo>
                    <a:pt x="236" y="46"/>
                  </a:lnTo>
                  <a:lnTo>
                    <a:pt x="238" y="48"/>
                  </a:lnTo>
                  <a:lnTo>
                    <a:pt x="242" y="50"/>
                  </a:lnTo>
                  <a:lnTo>
                    <a:pt x="244" y="52"/>
                  </a:lnTo>
                  <a:lnTo>
                    <a:pt x="246" y="56"/>
                  </a:lnTo>
                  <a:lnTo>
                    <a:pt x="246" y="56"/>
                  </a:lnTo>
                  <a:lnTo>
                    <a:pt x="246" y="58"/>
                  </a:lnTo>
                  <a:lnTo>
                    <a:pt x="246" y="60"/>
                  </a:lnTo>
                  <a:lnTo>
                    <a:pt x="246" y="60"/>
                  </a:lnTo>
                  <a:lnTo>
                    <a:pt x="246" y="62"/>
                  </a:lnTo>
                  <a:lnTo>
                    <a:pt x="246" y="62"/>
                  </a:lnTo>
                  <a:lnTo>
                    <a:pt x="244" y="64"/>
                  </a:lnTo>
                  <a:lnTo>
                    <a:pt x="244" y="64"/>
                  </a:lnTo>
                  <a:lnTo>
                    <a:pt x="242" y="66"/>
                  </a:lnTo>
                  <a:lnTo>
                    <a:pt x="240" y="68"/>
                  </a:lnTo>
                  <a:lnTo>
                    <a:pt x="240" y="68"/>
                  </a:lnTo>
                  <a:lnTo>
                    <a:pt x="238" y="68"/>
                  </a:lnTo>
                  <a:lnTo>
                    <a:pt x="238" y="68"/>
                  </a:lnTo>
                  <a:lnTo>
                    <a:pt x="236" y="68"/>
                  </a:lnTo>
                  <a:lnTo>
                    <a:pt x="236" y="68"/>
                  </a:lnTo>
                  <a:lnTo>
                    <a:pt x="234" y="68"/>
                  </a:lnTo>
                  <a:lnTo>
                    <a:pt x="232" y="66"/>
                  </a:lnTo>
                  <a:lnTo>
                    <a:pt x="228" y="66"/>
                  </a:lnTo>
                  <a:lnTo>
                    <a:pt x="226" y="64"/>
                  </a:lnTo>
                  <a:lnTo>
                    <a:pt x="222" y="62"/>
                  </a:lnTo>
                  <a:lnTo>
                    <a:pt x="220" y="60"/>
                  </a:lnTo>
                  <a:lnTo>
                    <a:pt x="212" y="56"/>
                  </a:lnTo>
                  <a:lnTo>
                    <a:pt x="208" y="52"/>
                  </a:lnTo>
                  <a:lnTo>
                    <a:pt x="204" y="50"/>
                  </a:lnTo>
                  <a:lnTo>
                    <a:pt x="204" y="50"/>
                  </a:lnTo>
                  <a:lnTo>
                    <a:pt x="202" y="48"/>
                  </a:lnTo>
                  <a:lnTo>
                    <a:pt x="200" y="48"/>
                  </a:lnTo>
                  <a:lnTo>
                    <a:pt x="198" y="48"/>
                  </a:lnTo>
                  <a:lnTo>
                    <a:pt x="198" y="48"/>
                  </a:lnTo>
                  <a:lnTo>
                    <a:pt x="196" y="48"/>
                  </a:lnTo>
                  <a:lnTo>
                    <a:pt x="194" y="48"/>
                  </a:lnTo>
                  <a:lnTo>
                    <a:pt x="192" y="48"/>
                  </a:lnTo>
                  <a:lnTo>
                    <a:pt x="188" y="48"/>
                  </a:lnTo>
                  <a:lnTo>
                    <a:pt x="184" y="50"/>
                  </a:lnTo>
                  <a:lnTo>
                    <a:pt x="182" y="50"/>
                  </a:lnTo>
                  <a:lnTo>
                    <a:pt x="180" y="50"/>
                  </a:lnTo>
                  <a:lnTo>
                    <a:pt x="180" y="50"/>
                  </a:lnTo>
                  <a:lnTo>
                    <a:pt x="176" y="50"/>
                  </a:lnTo>
                  <a:lnTo>
                    <a:pt x="174" y="50"/>
                  </a:lnTo>
                  <a:lnTo>
                    <a:pt x="172" y="48"/>
                  </a:lnTo>
                  <a:lnTo>
                    <a:pt x="170" y="48"/>
                  </a:lnTo>
                  <a:lnTo>
                    <a:pt x="168" y="48"/>
                  </a:lnTo>
                  <a:lnTo>
                    <a:pt x="168" y="46"/>
                  </a:lnTo>
                  <a:lnTo>
                    <a:pt x="166" y="46"/>
                  </a:lnTo>
                  <a:lnTo>
                    <a:pt x="166" y="46"/>
                  </a:lnTo>
                  <a:lnTo>
                    <a:pt x="166" y="46"/>
                  </a:lnTo>
                  <a:lnTo>
                    <a:pt x="166" y="44"/>
                  </a:lnTo>
                  <a:lnTo>
                    <a:pt x="166" y="44"/>
                  </a:lnTo>
                  <a:lnTo>
                    <a:pt x="166" y="42"/>
                  </a:lnTo>
                  <a:lnTo>
                    <a:pt x="166" y="40"/>
                  </a:lnTo>
                  <a:lnTo>
                    <a:pt x="168" y="40"/>
                  </a:lnTo>
                  <a:lnTo>
                    <a:pt x="168" y="38"/>
                  </a:lnTo>
                  <a:lnTo>
                    <a:pt x="168" y="36"/>
                  </a:lnTo>
                  <a:lnTo>
                    <a:pt x="168" y="36"/>
                  </a:lnTo>
                  <a:lnTo>
                    <a:pt x="168" y="36"/>
                  </a:lnTo>
                  <a:lnTo>
                    <a:pt x="166" y="34"/>
                  </a:lnTo>
                  <a:lnTo>
                    <a:pt x="166" y="32"/>
                  </a:lnTo>
                  <a:lnTo>
                    <a:pt x="164" y="30"/>
                  </a:lnTo>
                  <a:lnTo>
                    <a:pt x="162" y="28"/>
                  </a:lnTo>
                  <a:lnTo>
                    <a:pt x="160" y="26"/>
                  </a:lnTo>
                  <a:lnTo>
                    <a:pt x="156" y="26"/>
                  </a:lnTo>
                  <a:lnTo>
                    <a:pt x="154" y="24"/>
                  </a:lnTo>
                  <a:lnTo>
                    <a:pt x="152" y="22"/>
                  </a:lnTo>
                  <a:lnTo>
                    <a:pt x="146" y="20"/>
                  </a:lnTo>
                  <a:lnTo>
                    <a:pt x="140" y="16"/>
                  </a:lnTo>
                  <a:lnTo>
                    <a:pt x="136" y="14"/>
                  </a:lnTo>
                  <a:lnTo>
                    <a:pt x="132" y="14"/>
                  </a:lnTo>
                  <a:lnTo>
                    <a:pt x="130" y="12"/>
                  </a:lnTo>
                  <a:lnTo>
                    <a:pt x="128" y="12"/>
                  </a:lnTo>
                  <a:lnTo>
                    <a:pt x="126" y="12"/>
                  </a:lnTo>
                  <a:lnTo>
                    <a:pt x="122" y="12"/>
                  </a:lnTo>
                  <a:lnTo>
                    <a:pt x="118" y="12"/>
                  </a:lnTo>
                  <a:lnTo>
                    <a:pt x="110" y="12"/>
                  </a:lnTo>
                  <a:lnTo>
                    <a:pt x="106" y="12"/>
                  </a:lnTo>
                  <a:lnTo>
                    <a:pt x="104" y="12"/>
                  </a:lnTo>
                  <a:lnTo>
                    <a:pt x="102" y="10"/>
                  </a:lnTo>
                  <a:lnTo>
                    <a:pt x="100" y="10"/>
                  </a:lnTo>
                  <a:lnTo>
                    <a:pt x="96" y="10"/>
                  </a:lnTo>
                  <a:lnTo>
                    <a:pt x="94" y="10"/>
                  </a:lnTo>
                  <a:lnTo>
                    <a:pt x="90" y="8"/>
                  </a:lnTo>
                  <a:lnTo>
                    <a:pt x="88" y="8"/>
                  </a:lnTo>
                  <a:lnTo>
                    <a:pt x="86" y="8"/>
                  </a:lnTo>
                  <a:lnTo>
                    <a:pt x="84" y="8"/>
                  </a:lnTo>
                  <a:lnTo>
                    <a:pt x="82" y="8"/>
                  </a:lnTo>
                  <a:lnTo>
                    <a:pt x="80" y="10"/>
                  </a:lnTo>
                  <a:lnTo>
                    <a:pt x="76" y="10"/>
                  </a:lnTo>
                  <a:lnTo>
                    <a:pt x="74" y="10"/>
                  </a:lnTo>
                  <a:lnTo>
                    <a:pt x="72" y="10"/>
                  </a:lnTo>
                  <a:lnTo>
                    <a:pt x="70" y="12"/>
                  </a:lnTo>
                  <a:lnTo>
                    <a:pt x="68" y="12"/>
                  </a:lnTo>
                  <a:lnTo>
                    <a:pt x="68" y="14"/>
                  </a:lnTo>
                  <a:lnTo>
                    <a:pt x="66" y="14"/>
                  </a:lnTo>
                  <a:lnTo>
                    <a:pt x="66" y="14"/>
                  </a:lnTo>
                  <a:lnTo>
                    <a:pt x="66" y="16"/>
                  </a:lnTo>
                  <a:lnTo>
                    <a:pt x="66" y="18"/>
                  </a:lnTo>
                  <a:lnTo>
                    <a:pt x="64" y="20"/>
                  </a:lnTo>
                  <a:lnTo>
                    <a:pt x="64" y="22"/>
                  </a:lnTo>
                  <a:lnTo>
                    <a:pt x="64" y="24"/>
                  </a:lnTo>
                  <a:lnTo>
                    <a:pt x="64" y="24"/>
                  </a:lnTo>
                  <a:lnTo>
                    <a:pt x="62" y="24"/>
                  </a:lnTo>
                  <a:lnTo>
                    <a:pt x="62" y="26"/>
                  </a:lnTo>
                  <a:lnTo>
                    <a:pt x="62" y="26"/>
                  </a:lnTo>
                  <a:lnTo>
                    <a:pt x="60" y="26"/>
                  </a:lnTo>
                  <a:lnTo>
                    <a:pt x="60" y="26"/>
                  </a:lnTo>
                  <a:lnTo>
                    <a:pt x="60" y="24"/>
                  </a:lnTo>
                  <a:lnTo>
                    <a:pt x="58" y="24"/>
                  </a:lnTo>
                  <a:lnTo>
                    <a:pt x="58" y="22"/>
                  </a:lnTo>
                  <a:lnTo>
                    <a:pt x="56" y="22"/>
                  </a:lnTo>
                  <a:lnTo>
                    <a:pt x="56" y="20"/>
                  </a:lnTo>
                  <a:lnTo>
                    <a:pt x="54" y="16"/>
                  </a:lnTo>
                  <a:lnTo>
                    <a:pt x="52" y="14"/>
                  </a:lnTo>
                  <a:lnTo>
                    <a:pt x="50" y="12"/>
                  </a:lnTo>
                  <a:lnTo>
                    <a:pt x="50" y="10"/>
                  </a:lnTo>
                  <a:lnTo>
                    <a:pt x="48" y="10"/>
                  </a:lnTo>
                  <a:lnTo>
                    <a:pt x="48" y="8"/>
                  </a:lnTo>
                  <a:lnTo>
                    <a:pt x="46" y="8"/>
                  </a:lnTo>
                  <a:lnTo>
                    <a:pt x="46" y="8"/>
                  </a:lnTo>
                  <a:lnTo>
                    <a:pt x="46" y="8"/>
                  </a:lnTo>
                  <a:lnTo>
                    <a:pt x="44" y="6"/>
                  </a:lnTo>
                  <a:lnTo>
                    <a:pt x="42" y="8"/>
                  </a:lnTo>
                  <a:lnTo>
                    <a:pt x="40" y="8"/>
                  </a:lnTo>
                  <a:lnTo>
                    <a:pt x="38" y="8"/>
                  </a:lnTo>
                  <a:lnTo>
                    <a:pt x="36" y="8"/>
                  </a:lnTo>
                  <a:lnTo>
                    <a:pt x="34" y="10"/>
                  </a:lnTo>
                  <a:lnTo>
                    <a:pt x="32" y="10"/>
                  </a:lnTo>
                  <a:lnTo>
                    <a:pt x="30" y="12"/>
                  </a:lnTo>
                  <a:lnTo>
                    <a:pt x="28" y="14"/>
                  </a:lnTo>
                  <a:lnTo>
                    <a:pt x="26" y="14"/>
                  </a:lnTo>
                  <a:lnTo>
                    <a:pt x="24" y="16"/>
                  </a:lnTo>
                  <a:lnTo>
                    <a:pt x="22" y="18"/>
                  </a:lnTo>
                  <a:lnTo>
                    <a:pt x="20" y="20"/>
                  </a:lnTo>
                  <a:lnTo>
                    <a:pt x="20" y="22"/>
                  </a:lnTo>
                  <a:lnTo>
                    <a:pt x="16" y="26"/>
                  </a:lnTo>
                  <a:lnTo>
                    <a:pt x="12" y="30"/>
                  </a:lnTo>
                  <a:lnTo>
                    <a:pt x="10" y="36"/>
                  </a:lnTo>
                  <a:lnTo>
                    <a:pt x="8" y="40"/>
                  </a:lnTo>
                  <a:lnTo>
                    <a:pt x="6" y="44"/>
                  </a:lnTo>
                  <a:lnTo>
                    <a:pt x="4" y="48"/>
                  </a:lnTo>
                  <a:lnTo>
                    <a:pt x="2" y="52"/>
                  </a:lnTo>
                  <a:lnTo>
                    <a:pt x="2" y="54"/>
                  </a:lnTo>
                  <a:lnTo>
                    <a:pt x="2" y="56"/>
                  </a:lnTo>
                  <a:lnTo>
                    <a:pt x="0" y="58"/>
                  </a:lnTo>
                  <a:lnTo>
                    <a:pt x="0" y="60"/>
                  </a:lnTo>
                  <a:lnTo>
                    <a:pt x="0" y="60"/>
                  </a:lnTo>
                  <a:lnTo>
                    <a:pt x="0" y="62"/>
                  </a:lnTo>
                  <a:lnTo>
                    <a:pt x="2" y="64"/>
                  </a:lnTo>
                  <a:lnTo>
                    <a:pt x="2" y="66"/>
                  </a:lnTo>
                  <a:lnTo>
                    <a:pt x="4" y="68"/>
                  </a:lnTo>
                  <a:lnTo>
                    <a:pt x="4" y="70"/>
                  </a:lnTo>
                  <a:lnTo>
                    <a:pt x="6" y="72"/>
                  </a:lnTo>
                  <a:lnTo>
                    <a:pt x="8" y="74"/>
                  </a:lnTo>
                  <a:lnTo>
                    <a:pt x="8" y="76"/>
                  </a:lnTo>
                  <a:lnTo>
                    <a:pt x="10" y="76"/>
                  </a:lnTo>
                  <a:lnTo>
                    <a:pt x="10" y="78"/>
                  </a:lnTo>
                  <a:lnTo>
                    <a:pt x="12" y="78"/>
                  </a:lnTo>
                  <a:lnTo>
                    <a:pt x="14" y="80"/>
                  </a:lnTo>
                  <a:lnTo>
                    <a:pt x="18" y="80"/>
                  </a:lnTo>
                  <a:lnTo>
                    <a:pt x="20" y="82"/>
                  </a:lnTo>
                  <a:lnTo>
                    <a:pt x="22" y="84"/>
                  </a:lnTo>
                  <a:lnTo>
                    <a:pt x="24" y="84"/>
                  </a:lnTo>
                  <a:lnTo>
                    <a:pt x="24" y="84"/>
                  </a:lnTo>
                  <a:lnTo>
                    <a:pt x="24" y="86"/>
                  </a:lnTo>
                  <a:lnTo>
                    <a:pt x="26" y="86"/>
                  </a:lnTo>
                  <a:lnTo>
                    <a:pt x="26" y="88"/>
                  </a:lnTo>
                  <a:lnTo>
                    <a:pt x="26" y="88"/>
                  </a:lnTo>
                  <a:lnTo>
                    <a:pt x="26" y="90"/>
                  </a:lnTo>
                  <a:lnTo>
                    <a:pt x="28" y="94"/>
                  </a:lnTo>
                  <a:lnTo>
                    <a:pt x="28" y="96"/>
                  </a:lnTo>
                  <a:lnTo>
                    <a:pt x="28" y="98"/>
                  </a:lnTo>
                  <a:lnTo>
                    <a:pt x="28" y="102"/>
                  </a:lnTo>
                  <a:lnTo>
                    <a:pt x="26" y="104"/>
                  </a:lnTo>
                  <a:lnTo>
                    <a:pt x="26" y="106"/>
                  </a:lnTo>
                  <a:lnTo>
                    <a:pt x="26" y="106"/>
                  </a:lnTo>
                  <a:lnTo>
                    <a:pt x="26" y="108"/>
                  </a:lnTo>
                  <a:lnTo>
                    <a:pt x="24" y="110"/>
                  </a:lnTo>
                  <a:lnTo>
                    <a:pt x="22" y="112"/>
                  </a:lnTo>
                  <a:lnTo>
                    <a:pt x="20" y="114"/>
                  </a:lnTo>
                  <a:lnTo>
                    <a:pt x="18" y="114"/>
                  </a:lnTo>
                  <a:lnTo>
                    <a:pt x="16" y="116"/>
                  </a:lnTo>
                  <a:lnTo>
                    <a:pt x="14" y="118"/>
                  </a:lnTo>
                  <a:lnTo>
                    <a:pt x="14" y="120"/>
                  </a:lnTo>
                  <a:lnTo>
                    <a:pt x="14" y="120"/>
                  </a:lnTo>
                  <a:lnTo>
                    <a:pt x="12" y="122"/>
                  </a:lnTo>
                  <a:lnTo>
                    <a:pt x="12" y="124"/>
                  </a:lnTo>
                  <a:lnTo>
                    <a:pt x="10" y="126"/>
                  </a:lnTo>
                  <a:lnTo>
                    <a:pt x="10" y="132"/>
                  </a:lnTo>
                  <a:lnTo>
                    <a:pt x="10" y="136"/>
                  </a:lnTo>
                  <a:lnTo>
                    <a:pt x="8" y="144"/>
                  </a:lnTo>
                  <a:lnTo>
                    <a:pt x="8" y="146"/>
                  </a:lnTo>
                  <a:lnTo>
                    <a:pt x="10" y="146"/>
                  </a:lnTo>
                  <a:lnTo>
                    <a:pt x="14" y="144"/>
                  </a:lnTo>
                  <a:lnTo>
                    <a:pt x="18" y="144"/>
                  </a:lnTo>
                  <a:lnTo>
                    <a:pt x="20" y="142"/>
                  </a:lnTo>
                  <a:lnTo>
                    <a:pt x="24" y="142"/>
                  </a:lnTo>
                  <a:lnTo>
                    <a:pt x="26" y="142"/>
                  </a:lnTo>
                  <a:lnTo>
                    <a:pt x="26" y="142"/>
                  </a:lnTo>
                  <a:lnTo>
                    <a:pt x="26" y="142"/>
                  </a:lnTo>
                  <a:lnTo>
                    <a:pt x="28" y="142"/>
                  </a:lnTo>
                  <a:lnTo>
                    <a:pt x="30" y="142"/>
                  </a:lnTo>
                  <a:lnTo>
                    <a:pt x="32" y="144"/>
                  </a:lnTo>
                  <a:lnTo>
                    <a:pt x="36" y="146"/>
                  </a:lnTo>
                  <a:lnTo>
                    <a:pt x="38" y="146"/>
                  </a:lnTo>
                  <a:lnTo>
                    <a:pt x="40" y="148"/>
                  </a:lnTo>
                  <a:lnTo>
                    <a:pt x="42" y="148"/>
                  </a:lnTo>
                  <a:lnTo>
                    <a:pt x="42" y="148"/>
                  </a:lnTo>
                  <a:lnTo>
                    <a:pt x="44" y="148"/>
                  </a:lnTo>
                  <a:lnTo>
                    <a:pt x="44" y="148"/>
                  </a:lnTo>
                  <a:lnTo>
                    <a:pt x="46" y="148"/>
                  </a:lnTo>
                  <a:lnTo>
                    <a:pt x="46" y="148"/>
                  </a:lnTo>
                  <a:lnTo>
                    <a:pt x="46" y="146"/>
                  </a:lnTo>
                  <a:lnTo>
                    <a:pt x="46" y="146"/>
                  </a:lnTo>
                  <a:lnTo>
                    <a:pt x="48" y="144"/>
                  </a:lnTo>
                  <a:lnTo>
                    <a:pt x="48" y="142"/>
                  </a:lnTo>
                  <a:lnTo>
                    <a:pt x="48" y="142"/>
                  </a:lnTo>
                  <a:lnTo>
                    <a:pt x="50" y="140"/>
                  </a:lnTo>
                  <a:lnTo>
                    <a:pt x="50" y="140"/>
                  </a:lnTo>
                  <a:lnTo>
                    <a:pt x="50" y="140"/>
                  </a:lnTo>
                  <a:lnTo>
                    <a:pt x="52" y="140"/>
                  </a:lnTo>
                  <a:lnTo>
                    <a:pt x="52" y="140"/>
                  </a:lnTo>
                  <a:lnTo>
                    <a:pt x="54" y="142"/>
                  </a:lnTo>
                  <a:lnTo>
                    <a:pt x="56" y="142"/>
                  </a:lnTo>
                  <a:lnTo>
                    <a:pt x="58" y="142"/>
                  </a:lnTo>
                  <a:lnTo>
                    <a:pt x="58" y="144"/>
                  </a:lnTo>
                  <a:lnTo>
                    <a:pt x="60" y="144"/>
                  </a:lnTo>
                  <a:lnTo>
                    <a:pt x="60" y="146"/>
                  </a:lnTo>
                  <a:lnTo>
                    <a:pt x="60" y="146"/>
                  </a:lnTo>
                  <a:lnTo>
                    <a:pt x="60" y="148"/>
                  </a:lnTo>
                  <a:lnTo>
                    <a:pt x="60" y="148"/>
                  </a:lnTo>
                  <a:lnTo>
                    <a:pt x="60" y="150"/>
                  </a:lnTo>
                  <a:lnTo>
                    <a:pt x="60" y="152"/>
                  </a:lnTo>
                  <a:lnTo>
                    <a:pt x="58" y="154"/>
                  </a:lnTo>
                  <a:lnTo>
                    <a:pt x="58" y="158"/>
                  </a:lnTo>
                  <a:lnTo>
                    <a:pt x="58" y="160"/>
                  </a:lnTo>
                  <a:lnTo>
                    <a:pt x="56" y="162"/>
                  </a:lnTo>
                  <a:lnTo>
                    <a:pt x="56" y="164"/>
                  </a:lnTo>
                  <a:lnTo>
                    <a:pt x="56" y="164"/>
                  </a:lnTo>
                  <a:lnTo>
                    <a:pt x="56" y="166"/>
                  </a:lnTo>
                  <a:lnTo>
                    <a:pt x="58" y="166"/>
                  </a:lnTo>
                  <a:lnTo>
                    <a:pt x="58" y="168"/>
                  </a:lnTo>
                  <a:lnTo>
                    <a:pt x="60" y="170"/>
                  </a:lnTo>
                  <a:lnTo>
                    <a:pt x="60" y="172"/>
                  </a:lnTo>
                  <a:lnTo>
                    <a:pt x="60" y="172"/>
                  </a:lnTo>
                  <a:lnTo>
                    <a:pt x="60" y="172"/>
                  </a:lnTo>
                  <a:lnTo>
                    <a:pt x="60" y="174"/>
                  </a:lnTo>
                  <a:lnTo>
                    <a:pt x="60" y="174"/>
                  </a:lnTo>
                  <a:lnTo>
                    <a:pt x="58" y="174"/>
                  </a:lnTo>
                  <a:lnTo>
                    <a:pt x="58" y="174"/>
                  </a:lnTo>
                  <a:lnTo>
                    <a:pt x="56" y="174"/>
                  </a:lnTo>
                  <a:lnTo>
                    <a:pt x="56" y="174"/>
                  </a:lnTo>
                  <a:lnTo>
                    <a:pt x="54" y="174"/>
                  </a:lnTo>
                  <a:lnTo>
                    <a:pt x="50" y="174"/>
                  </a:lnTo>
                  <a:lnTo>
                    <a:pt x="48" y="174"/>
                  </a:lnTo>
                  <a:lnTo>
                    <a:pt x="44" y="172"/>
                  </a:lnTo>
                  <a:lnTo>
                    <a:pt x="44" y="172"/>
                  </a:lnTo>
                  <a:lnTo>
                    <a:pt x="42" y="172"/>
                  </a:lnTo>
                  <a:lnTo>
                    <a:pt x="40" y="172"/>
                  </a:lnTo>
                  <a:lnTo>
                    <a:pt x="40" y="174"/>
                  </a:lnTo>
                  <a:lnTo>
                    <a:pt x="38" y="174"/>
                  </a:lnTo>
                  <a:lnTo>
                    <a:pt x="38" y="174"/>
                  </a:lnTo>
                  <a:lnTo>
                    <a:pt x="36" y="176"/>
                  </a:lnTo>
                  <a:lnTo>
                    <a:pt x="36" y="176"/>
                  </a:lnTo>
                  <a:lnTo>
                    <a:pt x="34" y="178"/>
                  </a:lnTo>
                  <a:lnTo>
                    <a:pt x="32" y="180"/>
                  </a:lnTo>
                  <a:lnTo>
                    <a:pt x="32" y="180"/>
                  </a:lnTo>
                  <a:lnTo>
                    <a:pt x="32" y="182"/>
                  </a:lnTo>
                  <a:lnTo>
                    <a:pt x="32" y="184"/>
                  </a:lnTo>
                  <a:lnTo>
                    <a:pt x="32" y="186"/>
                  </a:lnTo>
                  <a:lnTo>
                    <a:pt x="32" y="188"/>
                  </a:lnTo>
                  <a:lnTo>
                    <a:pt x="32" y="190"/>
                  </a:lnTo>
                  <a:lnTo>
                    <a:pt x="32" y="192"/>
                  </a:lnTo>
                  <a:lnTo>
                    <a:pt x="32" y="192"/>
                  </a:lnTo>
                  <a:lnTo>
                    <a:pt x="32" y="192"/>
                  </a:lnTo>
                  <a:lnTo>
                    <a:pt x="30" y="192"/>
                  </a:lnTo>
                  <a:lnTo>
                    <a:pt x="30" y="192"/>
                  </a:lnTo>
                  <a:lnTo>
                    <a:pt x="28" y="192"/>
                  </a:lnTo>
                  <a:lnTo>
                    <a:pt x="28" y="192"/>
                  </a:lnTo>
                  <a:lnTo>
                    <a:pt x="26" y="192"/>
                  </a:lnTo>
                  <a:lnTo>
                    <a:pt x="24" y="192"/>
                  </a:lnTo>
                  <a:lnTo>
                    <a:pt x="22" y="192"/>
                  </a:lnTo>
                  <a:lnTo>
                    <a:pt x="22" y="192"/>
                  </a:lnTo>
                  <a:lnTo>
                    <a:pt x="20" y="192"/>
                  </a:lnTo>
                  <a:lnTo>
                    <a:pt x="20" y="192"/>
                  </a:lnTo>
                  <a:lnTo>
                    <a:pt x="20" y="194"/>
                  </a:lnTo>
                  <a:lnTo>
                    <a:pt x="20" y="194"/>
                  </a:lnTo>
                  <a:lnTo>
                    <a:pt x="20" y="194"/>
                  </a:lnTo>
                  <a:lnTo>
                    <a:pt x="20" y="196"/>
                  </a:lnTo>
                  <a:lnTo>
                    <a:pt x="20" y="196"/>
                  </a:lnTo>
                  <a:lnTo>
                    <a:pt x="20" y="198"/>
                  </a:lnTo>
                  <a:lnTo>
                    <a:pt x="22" y="202"/>
                  </a:lnTo>
                  <a:lnTo>
                    <a:pt x="22" y="204"/>
                  </a:lnTo>
                  <a:lnTo>
                    <a:pt x="24" y="206"/>
                  </a:lnTo>
                  <a:lnTo>
                    <a:pt x="24" y="210"/>
                  </a:lnTo>
                  <a:lnTo>
                    <a:pt x="24" y="212"/>
                  </a:lnTo>
                  <a:lnTo>
                    <a:pt x="26" y="214"/>
                  </a:lnTo>
                  <a:lnTo>
                    <a:pt x="26" y="216"/>
                  </a:lnTo>
                  <a:lnTo>
                    <a:pt x="26" y="216"/>
                  </a:lnTo>
                  <a:lnTo>
                    <a:pt x="28" y="218"/>
                  </a:lnTo>
                  <a:lnTo>
                    <a:pt x="28" y="218"/>
                  </a:lnTo>
                  <a:lnTo>
                    <a:pt x="30" y="218"/>
                  </a:lnTo>
                  <a:lnTo>
                    <a:pt x="30" y="218"/>
                  </a:lnTo>
                  <a:lnTo>
                    <a:pt x="32" y="218"/>
                  </a:lnTo>
                  <a:lnTo>
                    <a:pt x="36" y="218"/>
                  </a:lnTo>
                  <a:lnTo>
                    <a:pt x="38" y="218"/>
                  </a:lnTo>
                  <a:lnTo>
                    <a:pt x="42" y="216"/>
                  </a:lnTo>
                  <a:lnTo>
                    <a:pt x="46" y="216"/>
                  </a:lnTo>
                  <a:lnTo>
                    <a:pt x="46" y="216"/>
                  </a:lnTo>
                  <a:lnTo>
                    <a:pt x="48" y="216"/>
                  </a:lnTo>
                  <a:lnTo>
                    <a:pt x="48" y="216"/>
                  </a:lnTo>
                  <a:lnTo>
                    <a:pt x="50" y="218"/>
                  </a:lnTo>
                  <a:lnTo>
                    <a:pt x="50" y="218"/>
                  </a:lnTo>
                  <a:lnTo>
                    <a:pt x="50" y="218"/>
                  </a:lnTo>
                  <a:lnTo>
                    <a:pt x="52" y="220"/>
                  </a:lnTo>
                  <a:lnTo>
                    <a:pt x="52" y="220"/>
                  </a:lnTo>
                  <a:lnTo>
                    <a:pt x="52" y="222"/>
                  </a:lnTo>
                  <a:lnTo>
                    <a:pt x="52" y="224"/>
                  </a:lnTo>
                  <a:lnTo>
                    <a:pt x="52" y="226"/>
                  </a:lnTo>
                  <a:lnTo>
                    <a:pt x="52" y="232"/>
                  </a:lnTo>
                  <a:lnTo>
                    <a:pt x="52" y="236"/>
                  </a:lnTo>
                  <a:lnTo>
                    <a:pt x="52" y="238"/>
                  </a:lnTo>
                  <a:lnTo>
                    <a:pt x="54" y="238"/>
                  </a:lnTo>
                  <a:lnTo>
                    <a:pt x="54" y="240"/>
                  </a:lnTo>
                  <a:lnTo>
                    <a:pt x="54" y="242"/>
                  </a:lnTo>
                  <a:lnTo>
                    <a:pt x="54" y="242"/>
                  </a:lnTo>
                  <a:lnTo>
                    <a:pt x="56" y="242"/>
                  </a:lnTo>
                  <a:lnTo>
                    <a:pt x="56" y="242"/>
                  </a:lnTo>
                  <a:lnTo>
                    <a:pt x="56" y="242"/>
                  </a:lnTo>
                  <a:lnTo>
                    <a:pt x="56" y="242"/>
                  </a:lnTo>
                  <a:lnTo>
                    <a:pt x="58" y="242"/>
                  </a:lnTo>
                  <a:lnTo>
                    <a:pt x="58" y="242"/>
                  </a:lnTo>
                  <a:lnTo>
                    <a:pt x="58" y="240"/>
                  </a:lnTo>
                  <a:lnTo>
                    <a:pt x="58" y="238"/>
                  </a:lnTo>
                  <a:lnTo>
                    <a:pt x="58" y="236"/>
                  </a:lnTo>
                  <a:lnTo>
                    <a:pt x="58" y="234"/>
                  </a:lnTo>
                  <a:lnTo>
                    <a:pt x="58" y="232"/>
                  </a:lnTo>
                  <a:lnTo>
                    <a:pt x="58" y="230"/>
                  </a:lnTo>
                  <a:lnTo>
                    <a:pt x="58" y="230"/>
                  </a:lnTo>
                  <a:lnTo>
                    <a:pt x="60" y="230"/>
                  </a:lnTo>
                  <a:lnTo>
                    <a:pt x="60" y="228"/>
                  </a:lnTo>
                  <a:lnTo>
                    <a:pt x="60" y="228"/>
                  </a:lnTo>
                  <a:lnTo>
                    <a:pt x="62" y="228"/>
                  </a:lnTo>
                  <a:lnTo>
                    <a:pt x="62" y="228"/>
                  </a:lnTo>
                  <a:lnTo>
                    <a:pt x="64" y="228"/>
                  </a:lnTo>
                  <a:lnTo>
                    <a:pt x="66" y="228"/>
                  </a:lnTo>
                  <a:lnTo>
                    <a:pt x="68" y="228"/>
                  </a:lnTo>
                  <a:lnTo>
                    <a:pt x="72" y="228"/>
                  </a:lnTo>
                  <a:lnTo>
                    <a:pt x="74" y="228"/>
                  </a:lnTo>
                  <a:lnTo>
                    <a:pt x="76" y="230"/>
                  </a:lnTo>
                  <a:lnTo>
                    <a:pt x="76" y="230"/>
                  </a:lnTo>
                  <a:lnTo>
                    <a:pt x="78" y="230"/>
                  </a:lnTo>
                  <a:lnTo>
                    <a:pt x="78" y="232"/>
                  </a:lnTo>
                  <a:lnTo>
                    <a:pt x="78" y="232"/>
                  </a:lnTo>
                  <a:lnTo>
                    <a:pt x="80" y="234"/>
                  </a:lnTo>
                  <a:lnTo>
                    <a:pt x="80" y="236"/>
                  </a:lnTo>
                  <a:lnTo>
                    <a:pt x="80" y="238"/>
                  </a:lnTo>
                  <a:lnTo>
                    <a:pt x="80" y="242"/>
                  </a:lnTo>
                  <a:lnTo>
                    <a:pt x="82" y="246"/>
                  </a:lnTo>
                  <a:lnTo>
                    <a:pt x="82" y="248"/>
                  </a:lnTo>
                  <a:lnTo>
                    <a:pt x="82" y="250"/>
                  </a:lnTo>
                  <a:lnTo>
                    <a:pt x="84" y="250"/>
                  </a:lnTo>
                  <a:lnTo>
                    <a:pt x="88" y="248"/>
                  </a:lnTo>
                  <a:lnTo>
                    <a:pt x="90" y="246"/>
                  </a:lnTo>
                  <a:lnTo>
                    <a:pt x="92" y="246"/>
                  </a:lnTo>
                  <a:lnTo>
                    <a:pt x="94" y="246"/>
                  </a:lnTo>
                  <a:lnTo>
                    <a:pt x="94" y="246"/>
                  </a:lnTo>
                  <a:lnTo>
                    <a:pt x="96" y="246"/>
                  </a:lnTo>
                  <a:lnTo>
                    <a:pt x="98" y="246"/>
                  </a:lnTo>
                  <a:lnTo>
                    <a:pt x="98" y="246"/>
                  </a:lnTo>
                  <a:lnTo>
                    <a:pt x="100" y="246"/>
                  </a:lnTo>
                  <a:lnTo>
                    <a:pt x="102" y="246"/>
                  </a:lnTo>
                  <a:lnTo>
                    <a:pt x="104" y="248"/>
                  </a:lnTo>
                  <a:lnTo>
                    <a:pt x="106" y="248"/>
                  </a:lnTo>
                  <a:lnTo>
                    <a:pt x="106" y="248"/>
                  </a:lnTo>
                  <a:lnTo>
                    <a:pt x="108" y="250"/>
                  </a:lnTo>
                  <a:lnTo>
                    <a:pt x="108" y="250"/>
                  </a:lnTo>
                  <a:lnTo>
                    <a:pt x="108" y="250"/>
                  </a:lnTo>
                  <a:lnTo>
                    <a:pt x="108" y="252"/>
                  </a:lnTo>
                  <a:lnTo>
                    <a:pt x="108" y="254"/>
                  </a:lnTo>
                  <a:lnTo>
                    <a:pt x="108" y="254"/>
                  </a:lnTo>
                  <a:lnTo>
                    <a:pt x="106" y="256"/>
                  </a:lnTo>
                  <a:lnTo>
                    <a:pt x="106" y="258"/>
                  </a:lnTo>
                  <a:lnTo>
                    <a:pt x="106" y="258"/>
                  </a:lnTo>
                  <a:lnTo>
                    <a:pt x="106" y="260"/>
                  </a:lnTo>
                  <a:lnTo>
                    <a:pt x="108" y="260"/>
                  </a:lnTo>
                  <a:lnTo>
                    <a:pt x="108" y="260"/>
                  </a:lnTo>
                  <a:lnTo>
                    <a:pt x="108" y="260"/>
                  </a:lnTo>
                  <a:lnTo>
                    <a:pt x="110" y="262"/>
                  </a:lnTo>
                  <a:lnTo>
                    <a:pt x="112" y="262"/>
                  </a:lnTo>
                  <a:lnTo>
                    <a:pt x="114" y="262"/>
                  </a:lnTo>
                  <a:lnTo>
                    <a:pt x="118" y="264"/>
                  </a:lnTo>
                  <a:lnTo>
                    <a:pt x="120" y="264"/>
                  </a:lnTo>
                  <a:lnTo>
                    <a:pt x="120" y="254"/>
                  </a:lnTo>
                  <a:lnTo>
                    <a:pt x="122" y="244"/>
                  </a:lnTo>
                  <a:lnTo>
                    <a:pt x="122" y="234"/>
                  </a:lnTo>
                  <a:lnTo>
                    <a:pt x="122" y="228"/>
                  </a:lnTo>
                  <a:lnTo>
                    <a:pt x="124" y="220"/>
                  </a:lnTo>
                  <a:lnTo>
                    <a:pt x="124" y="214"/>
                  </a:lnTo>
                  <a:lnTo>
                    <a:pt x="126" y="208"/>
                  </a:lnTo>
                  <a:lnTo>
                    <a:pt x="126" y="204"/>
                  </a:lnTo>
                  <a:lnTo>
                    <a:pt x="128" y="198"/>
                  </a:lnTo>
                  <a:lnTo>
                    <a:pt x="128" y="196"/>
                  </a:lnTo>
                  <a:lnTo>
                    <a:pt x="130" y="194"/>
                  </a:lnTo>
                  <a:lnTo>
                    <a:pt x="130" y="192"/>
                  </a:lnTo>
                  <a:lnTo>
                    <a:pt x="132" y="192"/>
                  </a:lnTo>
                  <a:lnTo>
                    <a:pt x="132" y="190"/>
                  </a:lnTo>
                  <a:lnTo>
                    <a:pt x="134" y="188"/>
                  </a:lnTo>
                  <a:lnTo>
                    <a:pt x="136" y="186"/>
                  </a:lnTo>
                  <a:lnTo>
                    <a:pt x="138" y="184"/>
                  </a:lnTo>
                  <a:lnTo>
                    <a:pt x="140" y="182"/>
                  </a:lnTo>
                  <a:lnTo>
                    <a:pt x="144" y="180"/>
                  </a:lnTo>
                  <a:lnTo>
                    <a:pt x="148" y="176"/>
                  </a:lnTo>
                  <a:lnTo>
                    <a:pt x="154" y="172"/>
                  </a:lnTo>
                  <a:lnTo>
                    <a:pt x="158" y="170"/>
                  </a:lnTo>
                  <a:lnTo>
                    <a:pt x="162" y="166"/>
                  </a:lnTo>
                  <a:lnTo>
                    <a:pt x="164" y="166"/>
                  </a:lnTo>
                  <a:lnTo>
                    <a:pt x="168" y="166"/>
                  </a:lnTo>
                  <a:lnTo>
                    <a:pt x="172" y="166"/>
                  </a:lnTo>
                  <a:lnTo>
                    <a:pt x="174" y="164"/>
                  </a:lnTo>
                  <a:lnTo>
                    <a:pt x="176" y="164"/>
                  </a:lnTo>
                  <a:lnTo>
                    <a:pt x="176" y="164"/>
                  </a:lnTo>
                  <a:lnTo>
                    <a:pt x="176" y="164"/>
                  </a:lnTo>
                  <a:lnTo>
                    <a:pt x="176" y="162"/>
                  </a:lnTo>
                  <a:lnTo>
                    <a:pt x="178" y="162"/>
                  </a:lnTo>
                  <a:lnTo>
                    <a:pt x="178" y="160"/>
                  </a:lnTo>
                  <a:lnTo>
                    <a:pt x="178" y="160"/>
                  </a:lnTo>
                  <a:lnTo>
                    <a:pt x="176" y="158"/>
                  </a:lnTo>
                  <a:lnTo>
                    <a:pt x="176" y="154"/>
                  </a:lnTo>
                  <a:lnTo>
                    <a:pt x="176" y="152"/>
                  </a:lnTo>
                  <a:lnTo>
                    <a:pt x="176" y="150"/>
                  </a:lnTo>
                  <a:lnTo>
                    <a:pt x="176" y="150"/>
                  </a:lnTo>
                  <a:lnTo>
                    <a:pt x="176" y="148"/>
                  </a:lnTo>
                  <a:lnTo>
                    <a:pt x="176" y="148"/>
                  </a:lnTo>
                  <a:lnTo>
                    <a:pt x="176" y="146"/>
                  </a:lnTo>
                  <a:lnTo>
                    <a:pt x="178" y="146"/>
                  </a:lnTo>
                  <a:lnTo>
                    <a:pt x="180" y="146"/>
                  </a:lnTo>
                  <a:lnTo>
                    <a:pt x="180" y="144"/>
                  </a:lnTo>
                  <a:lnTo>
                    <a:pt x="182" y="144"/>
                  </a:lnTo>
                  <a:lnTo>
                    <a:pt x="184" y="144"/>
                  </a:lnTo>
                  <a:lnTo>
                    <a:pt x="186" y="144"/>
                  </a:lnTo>
                  <a:lnTo>
                    <a:pt x="188" y="144"/>
                  </a:lnTo>
                  <a:lnTo>
                    <a:pt x="190" y="144"/>
                  </a:lnTo>
                  <a:lnTo>
                    <a:pt x="192" y="144"/>
                  </a:lnTo>
                  <a:lnTo>
                    <a:pt x="194" y="144"/>
                  </a:lnTo>
                  <a:lnTo>
                    <a:pt x="196" y="144"/>
                  </a:lnTo>
                  <a:lnTo>
                    <a:pt x="198" y="144"/>
                  </a:lnTo>
                  <a:lnTo>
                    <a:pt x="200" y="144"/>
                  </a:lnTo>
                  <a:lnTo>
                    <a:pt x="202" y="146"/>
                  </a:lnTo>
                  <a:lnTo>
                    <a:pt x="204" y="146"/>
                  </a:lnTo>
                  <a:lnTo>
                    <a:pt x="204" y="146"/>
                  </a:lnTo>
                  <a:lnTo>
                    <a:pt x="204" y="148"/>
                  </a:lnTo>
                  <a:lnTo>
                    <a:pt x="206" y="148"/>
                  </a:lnTo>
                  <a:lnTo>
                    <a:pt x="206" y="150"/>
                  </a:lnTo>
                  <a:lnTo>
                    <a:pt x="206" y="152"/>
                  </a:lnTo>
                  <a:lnTo>
                    <a:pt x="206" y="152"/>
                  </a:lnTo>
                  <a:lnTo>
                    <a:pt x="206" y="154"/>
                  </a:lnTo>
                  <a:lnTo>
                    <a:pt x="206" y="158"/>
                  </a:lnTo>
                  <a:lnTo>
                    <a:pt x="204" y="160"/>
                  </a:lnTo>
                  <a:lnTo>
                    <a:pt x="204" y="164"/>
                  </a:lnTo>
                  <a:lnTo>
                    <a:pt x="204" y="166"/>
                  </a:lnTo>
                  <a:lnTo>
                    <a:pt x="204" y="166"/>
                  </a:lnTo>
                  <a:lnTo>
                    <a:pt x="204" y="168"/>
                  </a:lnTo>
                  <a:lnTo>
                    <a:pt x="204" y="170"/>
                  </a:lnTo>
                  <a:lnTo>
                    <a:pt x="204" y="170"/>
                  </a:lnTo>
                  <a:lnTo>
                    <a:pt x="204" y="170"/>
                  </a:lnTo>
                  <a:lnTo>
                    <a:pt x="206" y="172"/>
                  </a:lnTo>
                  <a:lnTo>
                    <a:pt x="210" y="174"/>
                  </a:lnTo>
                  <a:lnTo>
                    <a:pt x="210" y="176"/>
                  </a:lnTo>
                  <a:lnTo>
                    <a:pt x="212" y="176"/>
                  </a:lnTo>
                  <a:lnTo>
                    <a:pt x="212" y="178"/>
                  </a:lnTo>
                  <a:lnTo>
                    <a:pt x="212" y="178"/>
                  </a:lnTo>
                  <a:lnTo>
                    <a:pt x="214" y="178"/>
                  </a:lnTo>
                  <a:lnTo>
                    <a:pt x="214" y="180"/>
                  </a:lnTo>
                  <a:lnTo>
                    <a:pt x="214" y="180"/>
                  </a:lnTo>
                  <a:lnTo>
                    <a:pt x="212" y="180"/>
                  </a:lnTo>
                  <a:lnTo>
                    <a:pt x="212" y="182"/>
                  </a:lnTo>
                  <a:lnTo>
                    <a:pt x="212" y="182"/>
                  </a:lnTo>
                  <a:lnTo>
                    <a:pt x="210" y="184"/>
                  </a:lnTo>
                  <a:lnTo>
                    <a:pt x="208" y="186"/>
                  </a:lnTo>
                  <a:lnTo>
                    <a:pt x="206" y="186"/>
                  </a:lnTo>
                  <a:lnTo>
                    <a:pt x="210" y="194"/>
                  </a:lnTo>
                  <a:lnTo>
                    <a:pt x="214" y="200"/>
                  </a:lnTo>
                  <a:lnTo>
                    <a:pt x="216" y="204"/>
                  </a:lnTo>
                  <a:lnTo>
                    <a:pt x="218" y="206"/>
                  </a:lnTo>
                  <a:lnTo>
                    <a:pt x="218" y="208"/>
                  </a:lnTo>
                  <a:lnTo>
                    <a:pt x="218" y="210"/>
                  </a:lnTo>
                  <a:lnTo>
                    <a:pt x="220" y="212"/>
                  </a:lnTo>
                  <a:lnTo>
                    <a:pt x="220" y="214"/>
                  </a:lnTo>
                  <a:lnTo>
                    <a:pt x="220" y="216"/>
                  </a:lnTo>
                  <a:lnTo>
                    <a:pt x="222" y="216"/>
                  </a:lnTo>
                  <a:lnTo>
                    <a:pt x="222" y="216"/>
                  </a:lnTo>
                  <a:lnTo>
                    <a:pt x="222" y="216"/>
                  </a:lnTo>
                  <a:lnTo>
                    <a:pt x="224" y="216"/>
                  </a:lnTo>
                  <a:lnTo>
                    <a:pt x="224" y="216"/>
                  </a:lnTo>
                  <a:lnTo>
                    <a:pt x="226" y="216"/>
                  </a:lnTo>
                  <a:lnTo>
                    <a:pt x="228" y="216"/>
                  </a:lnTo>
                  <a:lnTo>
                    <a:pt x="230" y="214"/>
                  </a:lnTo>
                  <a:lnTo>
                    <a:pt x="236" y="212"/>
                  </a:lnTo>
                  <a:lnTo>
                    <a:pt x="238" y="212"/>
                  </a:lnTo>
                  <a:lnTo>
                    <a:pt x="238" y="212"/>
                  </a:lnTo>
                  <a:lnTo>
                    <a:pt x="240" y="212"/>
                  </a:lnTo>
                  <a:lnTo>
                    <a:pt x="242" y="212"/>
                  </a:lnTo>
                  <a:lnTo>
                    <a:pt x="244" y="212"/>
                  </a:lnTo>
                  <a:lnTo>
                    <a:pt x="248" y="212"/>
                  </a:lnTo>
                  <a:lnTo>
                    <a:pt x="252" y="212"/>
                  </a:lnTo>
                  <a:lnTo>
                    <a:pt x="256" y="214"/>
                  </a:lnTo>
                  <a:lnTo>
                    <a:pt x="260" y="214"/>
                  </a:lnTo>
                  <a:lnTo>
                    <a:pt x="262" y="216"/>
                  </a:lnTo>
                  <a:lnTo>
                    <a:pt x="264" y="216"/>
                  </a:lnTo>
                  <a:lnTo>
                    <a:pt x="268" y="218"/>
                  </a:lnTo>
                  <a:lnTo>
                    <a:pt x="270" y="218"/>
                  </a:lnTo>
                  <a:lnTo>
                    <a:pt x="270" y="220"/>
                  </a:lnTo>
                  <a:lnTo>
                    <a:pt x="272" y="220"/>
                  </a:lnTo>
                  <a:lnTo>
                    <a:pt x="272" y="222"/>
                  </a:lnTo>
                  <a:lnTo>
                    <a:pt x="272" y="222"/>
                  </a:lnTo>
                  <a:lnTo>
                    <a:pt x="272" y="224"/>
                  </a:lnTo>
                  <a:lnTo>
                    <a:pt x="274" y="224"/>
                  </a:lnTo>
                  <a:lnTo>
                    <a:pt x="274" y="226"/>
                  </a:lnTo>
                  <a:lnTo>
                    <a:pt x="274" y="228"/>
                  </a:lnTo>
                  <a:lnTo>
                    <a:pt x="274" y="232"/>
                  </a:lnTo>
                  <a:lnTo>
                    <a:pt x="274" y="238"/>
                  </a:lnTo>
                  <a:lnTo>
                    <a:pt x="274" y="240"/>
                  </a:lnTo>
                  <a:lnTo>
                    <a:pt x="274" y="242"/>
                  </a:lnTo>
                  <a:lnTo>
                    <a:pt x="274" y="242"/>
                  </a:lnTo>
                  <a:lnTo>
                    <a:pt x="274" y="246"/>
                  </a:lnTo>
                  <a:lnTo>
                    <a:pt x="276" y="250"/>
                  </a:lnTo>
                  <a:lnTo>
                    <a:pt x="276" y="252"/>
                  </a:lnTo>
                  <a:lnTo>
                    <a:pt x="276" y="254"/>
                  </a:lnTo>
                  <a:lnTo>
                    <a:pt x="278" y="254"/>
                  </a:lnTo>
                  <a:lnTo>
                    <a:pt x="278" y="256"/>
                  </a:lnTo>
                  <a:lnTo>
                    <a:pt x="278" y="256"/>
                  </a:lnTo>
                  <a:lnTo>
                    <a:pt x="280" y="258"/>
                  </a:lnTo>
                  <a:lnTo>
                    <a:pt x="282" y="258"/>
                  </a:lnTo>
                  <a:lnTo>
                    <a:pt x="284" y="260"/>
                  </a:lnTo>
                  <a:lnTo>
                    <a:pt x="288" y="262"/>
                  </a:lnTo>
                  <a:lnTo>
                    <a:pt x="294" y="264"/>
                  </a:lnTo>
                  <a:lnTo>
                    <a:pt x="296" y="264"/>
                  </a:lnTo>
                  <a:lnTo>
                    <a:pt x="298" y="266"/>
                  </a:lnTo>
                  <a:lnTo>
                    <a:pt x="302" y="270"/>
                  </a:lnTo>
                  <a:lnTo>
                    <a:pt x="306" y="272"/>
                  </a:lnTo>
                  <a:lnTo>
                    <a:pt x="312" y="266"/>
                  </a:lnTo>
                  <a:lnTo>
                    <a:pt x="318" y="262"/>
                  </a:lnTo>
                  <a:lnTo>
                    <a:pt x="320" y="260"/>
                  </a:lnTo>
                  <a:lnTo>
                    <a:pt x="322" y="260"/>
                  </a:lnTo>
                  <a:lnTo>
                    <a:pt x="324" y="258"/>
                  </a:lnTo>
                  <a:lnTo>
                    <a:pt x="326" y="258"/>
                  </a:lnTo>
                  <a:lnTo>
                    <a:pt x="330" y="256"/>
                  </a:lnTo>
                  <a:lnTo>
                    <a:pt x="336" y="256"/>
                  </a:lnTo>
                  <a:lnTo>
                    <a:pt x="340" y="254"/>
                  </a:lnTo>
                  <a:lnTo>
                    <a:pt x="346" y="252"/>
                  </a:lnTo>
                  <a:lnTo>
                    <a:pt x="350" y="252"/>
                  </a:lnTo>
                  <a:lnTo>
                    <a:pt x="352" y="250"/>
                  </a:lnTo>
                  <a:lnTo>
                    <a:pt x="354" y="250"/>
                  </a:lnTo>
                  <a:lnTo>
                    <a:pt x="356" y="248"/>
                  </a:lnTo>
                  <a:lnTo>
                    <a:pt x="358" y="248"/>
                  </a:lnTo>
                  <a:lnTo>
                    <a:pt x="358" y="246"/>
                  </a:lnTo>
                  <a:lnTo>
                    <a:pt x="360" y="246"/>
                  </a:lnTo>
                  <a:lnTo>
                    <a:pt x="360" y="244"/>
                  </a:lnTo>
                  <a:lnTo>
                    <a:pt x="360" y="244"/>
                  </a:lnTo>
                  <a:lnTo>
                    <a:pt x="362" y="242"/>
                  </a:lnTo>
                  <a:lnTo>
                    <a:pt x="362" y="242"/>
                  </a:lnTo>
                  <a:lnTo>
                    <a:pt x="362" y="240"/>
                  </a:lnTo>
                  <a:lnTo>
                    <a:pt x="362" y="240"/>
                  </a:lnTo>
                  <a:lnTo>
                    <a:pt x="362" y="238"/>
                  </a:lnTo>
                  <a:lnTo>
                    <a:pt x="362" y="238"/>
                  </a:lnTo>
                  <a:lnTo>
                    <a:pt x="360" y="236"/>
                  </a:lnTo>
                  <a:lnTo>
                    <a:pt x="360" y="234"/>
                  </a:lnTo>
                  <a:lnTo>
                    <a:pt x="358" y="232"/>
                  </a:lnTo>
                  <a:lnTo>
                    <a:pt x="356" y="232"/>
                  </a:lnTo>
                  <a:lnTo>
                    <a:pt x="354" y="230"/>
                  </a:lnTo>
                  <a:lnTo>
                    <a:pt x="352" y="228"/>
                  </a:lnTo>
                  <a:lnTo>
                    <a:pt x="350" y="228"/>
                  </a:lnTo>
                  <a:lnTo>
                    <a:pt x="350" y="228"/>
                  </a:lnTo>
                  <a:lnTo>
                    <a:pt x="350" y="228"/>
                  </a:lnTo>
                  <a:lnTo>
                    <a:pt x="348" y="228"/>
                  </a:lnTo>
                  <a:lnTo>
                    <a:pt x="346" y="228"/>
                  </a:lnTo>
                  <a:lnTo>
                    <a:pt x="344" y="230"/>
                  </a:lnTo>
                  <a:lnTo>
                    <a:pt x="342" y="230"/>
                  </a:lnTo>
                  <a:lnTo>
                    <a:pt x="340" y="230"/>
                  </a:lnTo>
                  <a:lnTo>
                    <a:pt x="340" y="230"/>
                  </a:lnTo>
                  <a:lnTo>
                    <a:pt x="338" y="230"/>
                  </a:lnTo>
                  <a:lnTo>
                    <a:pt x="338" y="230"/>
                  </a:lnTo>
                  <a:lnTo>
                    <a:pt x="336" y="230"/>
                  </a:lnTo>
                  <a:lnTo>
                    <a:pt x="334" y="230"/>
                  </a:lnTo>
                  <a:lnTo>
                    <a:pt x="334" y="228"/>
                  </a:lnTo>
                  <a:lnTo>
                    <a:pt x="330" y="226"/>
                  </a:lnTo>
                  <a:lnTo>
                    <a:pt x="330" y="224"/>
                  </a:lnTo>
                  <a:lnTo>
                    <a:pt x="328" y="224"/>
                  </a:lnTo>
                  <a:lnTo>
                    <a:pt x="328" y="222"/>
                  </a:lnTo>
                  <a:lnTo>
                    <a:pt x="326" y="222"/>
                  </a:lnTo>
                  <a:lnTo>
                    <a:pt x="326" y="220"/>
                  </a:lnTo>
                  <a:lnTo>
                    <a:pt x="326" y="220"/>
                  </a:lnTo>
                  <a:lnTo>
                    <a:pt x="326" y="220"/>
                  </a:lnTo>
                  <a:lnTo>
                    <a:pt x="326" y="218"/>
                  </a:lnTo>
                  <a:lnTo>
                    <a:pt x="328" y="218"/>
                  </a:lnTo>
                  <a:lnTo>
                    <a:pt x="328" y="216"/>
                  </a:lnTo>
                  <a:lnTo>
                    <a:pt x="330" y="214"/>
                  </a:lnTo>
                  <a:lnTo>
                    <a:pt x="330" y="214"/>
                  </a:lnTo>
                  <a:lnTo>
                    <a:pt x="332" y="212"/>
                  </a:lnTo>
                  <a:lnTo>
                    <a:pt x="334" y="212"/>
                  </a:lnTo>
                  <a:lnTo>
                    <a:pt x="334" y="210"/>
                  </a:lnTo>
                  <a:lnTo>
                    <a:pt x="334" y="210"/>
                  </a:lnTo>
                  <a:lnTo>
                    <a:pt x="334" y="210"/>
                  </a:lnTo>
                  <a:lnTo>
                    <a:pt x="334" y="208"/>
                  </a:lnTo>
                  <a:lnTo>
                    <a:pt x="332" y="206"/>
                  </a:lnTo>
                  <a:lnTo>
                    <a:pt x="332" y="204"/>
                  </a:lnTo>
                  <a:lnTo>
                    <a:pt x="332" y="202"/>
                  </a:lnTo>
                  <a:lnTo>
                    <a:pt x="332" y="200"/>
                  </a:lnTo>
                  <a:lnTo>
                    <a:pt x="330" y="198"/>
                  </a:lnTo>
                  <a:lnTo>
                    <a:pt x="330" y="198"/>
                  </a:lnTo>
                  <a:lnTo>
                    <a:pt x="332" y="198"/>
                  </a:lnTo>
                  <a:lnTo>
                    <a:pt x="332" y="196"/>
                  </a:lnTo>
                  <a:lnTo>
                    <a:pt x="334" y="194"/>
                  </a:lnTo>
                  <a:lnTo>
                    <a:pt x="334" y="192"/>
                  </a:lnTo>
                  <a:lnTo>
                    <a:pt x="336" y="192"/>
                  </a:lnTo>
                  <a:lnTo>
                    <a:pt x="338" y="190"/>
                  </a:lnTo>
                  <a:lnTo>
                    <a:pt x="338" y="190"/>
                  </a:lnTo>
                  <a:lnTo>
                    <a:pt x="340" y="188"/>
                  </a:lnTo>
                  <a:lnTo>
                    <a:pt x="342" y="188"/>
                  </a:lnTo>
                  <a:lnTo>
                    <a:pt x="342" y="188"/>
                  </a:lnTo>
                  <a:lnTo>
                    <a:pt x="342" y="188"/>
                  </a:lnTo>
                  <a:lnTo>
                    <a:pt x="344" y="190"/>
                  </a:lnTo>
                  <a:lnTo>
                    <a:pt x="344" y="190"/>
                  </a:lnTo>
                  <a:lnTo>
                    <a:pt x="346" y="192"/>
                  </a:lnTo>
                  <a:lnTo>
                    <a:pt x="346" y="194"/>
                  </a:lnTo>
                  <a:lnTo>
                    <a:pt x="348" y="196"/>
                  </a:lnTo>
                  <a:lnTo>
                    <a:pt x="350" y="198"/>
                  </a:lnTo>
                  <a:lnTo>
                    <a:pt x="350" y="200"/>
                  </a:lnTo>
                  <a:lnTo>
                    <a:pt x="352" y="200"/>
                  </a:lnTo>
                  <a:lnTo>
                    <a:pt x="352" y="200"/>
                  </a:lnTo>
                  <a:lnTo>
                    <a:pt x="354" y="202"/>
                  </a:lnTo>
                  <a:lnTo>
                    <a:pt x="354" y="202"/>
                  </a:lnTo>
                  <a:lnTo>
                    <a:pt x="356" y="202"/>
                  </a:lnTo>
                  <a:lnTo>
                    <a:pt x="356" y="202"/>
                  </a:lnTo>
                  <a:lnTo>
                    <a:pt x="356" y="202"/>
                  </a:lnTo>
                  <a:lnTo>
                    <a:pt x="356" y="200"/>
                  </a:lnTo>
                  <a:lnTo>
                    <a:pt x="356" y="200"/>
                  </a:lnTo>
                  <a:lnTo>
                    <a:pt x="358" y="198"/>
                  </a:lnTo>
                  <a:lnTo>
                    <a:pt x="358" y="196"/>
                  </a:lnTo>
                  <a:lnTo>
                    <a:pt x="360" y="194"/>
                  </a:lnTo>
                  <a:lnTo>
                    <a:pt x="360" y="192"/>
                  </a:lnTo>
                  <a:lnTo>
                    <a:pt x="360" y="192"/>
                  </a:lnTo>
                  <a:lnTo>
                    <a:pt x="362" y="192"/>
                  </a:lnTo>
                  <a:lnTo>
                    <a:pt x="362" y="190"/>
                  </a:lnTo>
                  <a:lnTo>
                    <a:pt x="364" y="188"/>
                  </a:lnTo>
                  <a:lnTo>
                    <a:pt x="368" y="188"/>
                  </a:lnTo>
                  <a:lnTo>
                    <a:pt x="370" y="188"/>
                  </a:lnTo>
                  <a:lnTo>
                    <a:pt x="372" y="186"/>
                  </a:lnTo>
                  <a:lnTo>
                    <a:pt x="376" y="186"/>
                  </a:lnTo>
                  <a:lnTo>
                    <a:pt x="378" y="186"/>
                  </a:lnTo>
                  <a:lnTo>
                    <a:pt x="378" y="186"/>
                  </a:lnTo>
                  <a:lnTo>
                    <a:pt x="380" y="186"/>
                  </a:lnTo>
                  <a:lnTo>
                    <a:pt x="380" y="186"/>
                  </a:lnTo>
                  <a:lnTo>
                    <a:pt x="380" y="186"/>
                  </a:lnTo>
                  <a:lnTo>
                    <a:pt x="382" y="188"/>
                  </a:lnTo>
                  <a:lnTo>
                    <a:pt x="384" y="190"/>
                  </a:lnTo>
                  <a:lnTo>
                    <a:pt x="384" y="192"/>
                  </a:lnTo>
                  <a:lnTo>
                    <a:pt x="386" y="192"/>
                  </a:lnTo>
                  <a:lnTo>
                    <a:pt x="388" y="194"/>
                  </a:lnTo>
                  <a:lnTo>
                    <a:pt x="388" y="196"/>
                  </a:lnTo>
                  <a:lnTo>
                    <a:pt x="390" y="196"/>
                  </a:lnTo>
                  <a:lnTo>
                    <a:pt x="390" y="196"/>
                  </a:lnTo>
                  <a:lnTo>
                    <a:pt x="392" y="196"/>
                  </a:lnTo>
                  <a:lnTo>
                    <a:pt x="394" y="196"/>
                  </a:lnTo>
                  <a:lnTo>
                    <a:pt x="396" y="196"/>
                  </a:lnTo>
                  <a:lnTo>
                    <a:pt x="398" y="196"/>
                  </a:lnTo>
                  <a:lnTo>
                    <a:pt x="402" y="196"/>
                  </a:lnTo>
                  <a:lnTo>
                    <a:pt x="406" y="194"/>
                  </a:lnTo>
                  <a:lnTo>
                    <a:pt x="414" y="192"/>
                  </a:lnTo>
                  <a:lnTo>
                    <a:pt x="418" y="192"/>
                  </a:lnTo>
                  <a:lnTo>
                    <a:pt x="420" y="192"/>
                  </a:lnTo>
                  <a:lnTo>
                    <a:pt x="422" y="192"/>
                  </a:lnTo>
                  <a:lnTo>
                    <a:pt x="426" y="190"/>
                  </a:lnTo>
                  <a:lnTo>
                    <a:pt x="432" y="192"/>
                  </a:lnTo>
                  <a:lnTo>
                    <a:pt x="434" y="192"/>
                  </a:lnTo>
                  <a:lnTo>
                    <a:pt x="436" y="192"/>
                  </a:lnTo>
                  <a:lnTo>
                    <a:pt x="438" y="192"/>
                  </a:lnTo>
                  <a:lnTo>
                    <a:pt x="440" y="192"/>
                  </a:lnTo>
                  <a:lnTo>
                    <a:pt x="442" y="192"/>
                  </a:lnTo>
                  <a:lnTo>
                    <a:pt x="442" y="194"/>
                  </a:lnTo>
                  <a:lnTo>
                    <a:pt x="446" y="196"/>
                  </a:lnTo>
                  <a:lnTo>
                    <a:pt x="448" y="198"/>
                  </a:lnTo>
                  <a:lnTo>
                    <a:pt x="450" y="200"/>
                  </a:lnTo>
                  <a:lnTo>
                    <a:pt x="456" y="204"/>
                  </a:lnTo>
                  <a:lnTo>
                    <a:pt x="458" y="206"/>
                  </a:lnTo>
                  <a:lnTo>
                    <a:pt x="460" y="202"/>
                  </a:lnTo>
                  <a:lnTo>
                    <a:pt x="462" y="200"/>
                  </a:lnTo>
                  <a:lnTo>
                    <a:pt x="462" y="198"/>
                  </a:lnTo>
                  <a:lnTo>
                    <a:pt x="462" y="198"/>
                  </a:lnTo>
                  <a:lnTo>
                    <a:pt x="462" y="196"/>
                  </a:lnTo>
                  <a:lnTo>
                    <a:pt x="464" y="196"/>
                  </a:lnTo>
                  <a:lnTo>
                    <a:pt x="464" y="192"/>
                  </a:lnTo>
                  <a:lnTo>
                    <a:pt x="464" y="190"/>
                  </a:lnTo>
                  <a:lnTo>
                    <a:pt x="462" y="188"/>
                  </a:lnTo>
                  <a:lnTo>
                    <a:pt x="462" y="184"/>
                  </a:lnTo>
                  <a:lnTo>
                    <a:pt x="462" y="182"/>
                  </a:lnTo>
                  <a:lnTo>
                    <a:pt x="462" y="180"/>
                  </a:lnTo>
                  <a:lnTo>
                    <a:pt x="464" y="180"/>
                  </a:lnTo>
                  <a:lnTo>
                    <a:pt x="464" y="178"/>
                  </a:lnTo>
                  <a:lnTo>
                    <a:pt x="464" y="178"/>
                  </a:lnTo>
                  <a:lnTo>
                    <a:pt x="464" y="176"/>
                  </a:lnTo>
                  <a:lnTo>
                    <a:pt x="466" y="176"/>
                  </a:lnTo>
                  <a:lnTo>
                    <a:pt x="466" y="174"/>
                  </a:lnTo>
                  <a:lnTo>
                    <a:pt x="468" y="174"/>
                  </a:lnTo>
                  <a:lnTo>
                    <a:pt x="470" y="172"/>
                  </a:lnTo>
                  <a:lnTo>
                    <a:pt x="474" y="172"/>
                  </a:lnTo>
                  <a:lnTo>
                    <a:pt x="476" y="170"/>
                  </a:lnTo>
                  <a:lnTo>
                    <a:pt x="478" y="170"/>
                  </a:lnTo>
                  <a:lnTo>
                    <a:pt x="480" y="170"/>
                  </a:lnTo>
                  <a:lnTo>
                    <a:pt x="480" y="170"/>
                  </a:lnTo>
                  <a:lnTo>
                    <a:pt x="480" y="170"/>
                  </a:lnTo>
                  <a:lnTo>
                    <a:pt x="484" y="170"/>
                  </a:lnTo>
                  <a:lnTo>
                    <a:pt x="486" y="172"/>
                  </a:lnTo>
                  <a:lnTo>
                    <a:pt x="488" y="174"/>
                  </a:lnTo>
                  <a:lnTo>
                    <a:pt x="490" y="174"/>
                  </a:lnTo>
                  <a:lnTo>
                    <a:pt x="492" y="176"/>
                  </a:lnTo>
                  <a:lnTo>
                    <a:pt x="494" y="176"/>
                  </a:lnTo>
                  <a:lnTo>
                    <a:pt x="496" y="176"/>
                  </a:lnTo>
                  <a:lnTo>
                    <a:pt x="496" y="176"/>
                  </a:lnTo>
                  <a:lnTo>
                    <a:pt x="496" y="174"/>
                  </a:lnTo>
                  <a:lnTo>
                    <a:pt x="498" y="174"/>
                  </a:lnTo>
                  <a:lnTo>
                    <a:pt x="498" y="174"/>
                  </a:lnTo>
                  <a:lnTo>
                    <a:pt x="498" y="174"/>
                  </a:lnTo>
                  <a:lnTo>
                    <a:pt x="498" y="172"/>
                  </a:lnTo>
                  <a:lnTo>
                    <a:pt x="500" y="170"/>
                  </a:lnTo>
                  <a:lnTo>
                    <a:pt x="500" y="170"/>
                  </a:lnTo>
                  <a:lnTo>
                    <a:pt x="500" y="166"/>
                  </a:lnTo>
                  <a:lnTo>
                    <a:pt x="500" y="164"/>
                  </a:lnTo>
                  <a:lnTo>
                    <a:pt x="502" y="160"/>
                  </a:lnTo>
                  <a:lnTo>
                    <a:pt x="502" y="154"/>
                  </a:lnTo>
                  <a:lnTo>
                    <a:pt x="502" y="150"/>
                  </a:lnTo>
                  <a:lnTo>
                    <a:pt x="502" y="148"/>
                  </a:lnTo>
                  <a:lnTo>
                    <a:pt x="502" y="146"/>
                  </a:lnTo>
                  <a:lnTo>
                    <a:pt x="502" y="144"/>
                  </a:lnTo>
                  <a:lnTo>
                    <a:pt x="502" y="142"/>
                  </a:lnTo>
                  <a:lnTo>
                    <a:pt x="504" y="142"/>
                  </a:lnTo>
                  <a:lnTo>
                    <a:pt x="504" y="140"/>
                  </a:lnTo>
                  <a:lnTo>
                    <a:pt x="506" y="138"/>
                  </a:lnTo>
                  <a:lnTo>
                    <a:pt x="508" y="136"/>
                  </a:lnTo>
                  <a:lnTo>
                    <a:pt x="510" y="136"/>
                  </a:lnTo>
                  <a:lnTo>
                    <a:pt x="510" y="134"/>
                  </a:lnTo>
                  <a:lnTo>
                    <a:pt x="512" y="134"/>
                  </a:lnTo>
                  <a:lnTo>
                    <a:pt x="512" y="134"/>
                  </a:lnTo>
                  <a:lnTo>
                    <a:pt x="516" y="134"/>
                  </a:lnTo>
                  <a:lnTo>
                    <a:pt x="518" y="134"/>
                  </a:lnTo>
                  <a:lnTo>
                    <a:pt x="520" y="134"/>
                  </a:lnTo>
                  <a:lnTo>
                    <a:pt x="520" y="132"/>
                  </a:lnTo>
                  <a:lnTo>
                    <a:pt x="522" y="132"/>
                  </a:lnTo>
                  <a:lnTo>
                    <a:pt x="522" y="132"/>
                  </a:lnTo>
                  <a:lnTo>
                    <a:pt x="522" y="132"/>
                  </a:lnTo>
                  <a:lnTo>
                    <a:pt x="522" y="132"/>
                  </a:lnTo>
                  <a:lnTo>
                    <a:pt x="524" y="130"/>
                  </a:lnTo>
                  <a:lnTo>
                    <a:pt x="524" y="128"/>
                  </a:lnTo>
                  <a:lnTo>
                    <a:pt x="524" y="126"/>
                  </a:lnTo>
                  <a:lnTo>
                    <a:pt x="524" y="124"/>
                  </a:lnTo>
                  <a:lnTo>
                    <a:pt x="524" y="122"/>
                  </a:lnTo>
                  <a:lnTo>
                    <a:pt x="526" y="120"/>
                  </a:lnTo>
                  <a:lnTo>
                    <a:pt x="526" y="120"/>
                  </a:lnTo>
                  <a:lnTo>
                    <a:pt x="528" y="120"/>
                  </a:lnTo>
                  <a:lnTo>
                    <a:pt x="530" y="116"/>
                  </a:lnTo>
                  <a:lnTo>
                    <a:pt x="534" y="116"/>
                  </a:lnTo>
                  <a:lnTo>
                    <a:pt x="534" y="11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93" name="Freeform 49">
              <a:extLst>
                <a:ext uri="{FF2B5EF4-FFF2-40B4-BE49-F238E27FC236}">
                  <a16:creationId xmlns:a16="http://schemas.microsoft.com/office/drawing/2014/main" id="{CA0F259F-AAC3-FEF4-66BF-DD472B82A6AA}"/>
                </a:ext>
              </a:extLst>
            </p:cNvPr>
            <p:cNvSpPr>
              <a:spLocks/>
            </p:cNvSpPr>
            <p:nvPr/>
          </p:nvSpPr>
          <p:spPr bwMode="auto">
            <a:xfrm>
              <a:off x="5010416" y="6608062"/>
              <a:ext cx="217615" cy="161831"/>
            </a:xfrm>
            <a:custGeom>
              <a:avLst/>
              <a:gdLst>
                <a:gd name="T0" fmla="*/ 120 w 152"/>
                <a:gd name="T1" fmla="*/ 34 h 114"/>
                <a:gd name="T2" fmla="*/ 124 w 152"/>
                <a:gd name="T3" fmla="*/ 36 h 114"/>
                <a:gd name="T4" fmla="*/ 130 w 152"/>
                <a:gd name="T5" fmla="*/ 38 h 114"/>
                <a:gd name="T6" fmla="*/ 132 w 152"/>
                <a:gd name="T7" fmla="*/ 44 h 114"/>
                <a:gd name="T8" fmla="*/ 134 w 152"/>
                <a:gd name="T9" fmla="*/ 56 h 114"/>
                <a:gd name="T10" fmla="*/ 132 w 152"/>
                <a:gd name="T11" fmla="*/ 66 h 114"/>
                <a:gd name="T12" fmla="*/ 130 w 152"/>
                <a:gd name="T13" fmla="*/ 76 h 114"/>
                <a:gd name="T14" fmla="*/ 126 w 152"/>
                <a:gd name="T15" fmla="*/ 80 h 114"/>
                <a:gd name="T16" fmla="*/ 118 w 152"/>
                <a:gd name="T17" fmla="*/ 82 h 114"/>
                <a:gd name="T18" fmla="*/ 116 w 152"/>
                <a:gd name="T19" fmla="*/ 88 h 114"/>
                <a:gd name="T20" fmla="*/ 112 w 152"/>
                <a:gd name="T21" fmla="*/ 92 h 114"/>
                <a:gd name="T22" fmla="*/ 104 w 152"/>
                <a:gd name="T23" fmla="*/ 94 h 114"/>
                <a:gd name="T24" fmla="*/ 92 w 152"/>
                <a:gd name="T25" fmla="*/ 94 h 114"/>
                <a:gd name="T26" fmla="*/ 88 w 152"/>
                <a:gd name="T27" fmla="*/ 98 h 114"/>
                <a:gd name="T28" fmla="*/ 88 w 152"/>
                <a:gd name="T29" fmla="*/ 100 h 114"/>
                <a:gd name="T30" fmla="*/ 88 w 152"/>
                <a:gd name="T31" fmla="*/ 106 h 114"/>
                <a:gd name="T32" fmla="*/ 84 w 152"/>
                <a:gd name="T33" fmla="*/ 114 h 114"/>
                <a:gd name="T34" fmla="*/ 78 w 152"/>
                <a:gd name="T35" fmla="*/ 96 h 114"/>
                <a:gd name="T36" fmla="*/ 74 w 152"/>
                <a:gd name="T37" fmla="*/ 84 h 114"/>
                <a:gd name="T38" fmla="*/ 70 w 152"/>
                <a:gd name="T39" fmla="*/ 78 h 114"/>
                <a:gd name="T40" fmla="*/ 68 w 152"/>
                <a:gd name="T41" fmla="*/ 78 h 114"/>
                <a:gd name="T42" fmla="*/ 64 w 152"/>
                <a:gd name="T43" fmla="*/ 80 h 114"/>
                <a:gd name="T44" fmla="*/ 54 w 152"/>
                <a:gd name="T45" fmla="*/ 88 h 114"/>
                <a:gd name="T46" fmla="*/ 48 w 152"/>
                <a:gd name="T47" fmla="*/ 90 h 114"/>
                <a:gd name="T48" fmla="*/ 34 w 152"/>
                <a:gd name="T49" fmla="*/ 92 h 114"/>
                <a:gd name="T50" fmla="*/ 16 w 152"/>
                <a:gd name="T51" fmla="*/ 88 h 114"/>
                <a:gd name="T52" fmla="*/ 12 w 152"/>
                <a:gd name="T53" fmla="*/ 76 h 114"/>
                <a:gd name="T54" fmla="*/ 22 w 152"/>
                <a:gd name="T55" fmla="*/ 72 h 114"/>
                <a:gd name="T56" fmla="*/ 40 w 152"/>
                <a:gd name="T57" fmla="*/ 66 h 114"/>
                <a:gd name="T58" fmla="*/ 52 w 152"/>
                <a:gd name="T59" fmla="*/ 62 h 114"/>
                <a:gd name="T60" fmla="*/ 54 w 152"/>
                <a:gd name="T61" fmla="*/ 58 h 114"/>
                <a:gd name="T62" fmla="*/ 58 w 152"/>
                <a:gd name="T63" fmla="*/ 54 h 114"/>
                <a:gd name="T64" fmla="*/ 56 w 152"/>
                <a:gd name="T65" fmla="*/ 50 h 114"/>
                <a:gd name="T66" fmla="*/ 48 w 152"/>
                <a:gd name="T67" fmla="*/ 44 h 114"/>
                <a:gd name="T68" fmla="*/ 44 w 152"/>
                <a:gd name="T69" fmla="*/ 42 h 114"/>
                <a:gd name="T70" fmla="*/ 38 w 152"/>
                <a:gd name="T71" fmla="*/ 44 h 114"/>
                <a:gd name="T72" fmla="*/ 34 w 152"/>
                <a:gd name="T73" fmla="*/ 44 h 114"/>
                <a:gd name="T74" fmla="*/ 26 w 152"/>
                <a:gd name="T75" fmla="*/ 40 h 114"/>
                <a:gd name="T76" fmla="*/ 22 w 152"/>
                <a:gd name="T77" fmla="*/ 36 h 114"/>
                <a:gd name="T78" fmla="*/ 22 w 152"/>
                <a:gd name="T79" fmla="*/ 32 h 114"/>
                <a:gd name="T80" fmla="*/ 26 w 152"/>
                <a:gd name="T81" fmla="*/ 26 h 114"/>
                <a:gd name="T82" fmla="*/ 28 w 152"/>
                <a:gd name="T83" fmla="*/ 24 h 114"/>
                <a:gd name="T84" fmla="*/ 28 w 152"/>
                <a:gd name="T85" fmla="*/ 18 h 114"/>
                <a:gd name="T86" fmla="*/ 26 w 152"/>
                <a:gd name="T87" fmla="*/ 12 h 114"/>
                <a:gd name="T88" fmla="*/ 30 w 152"/>
                <a:gd name="T89" fmla="*/ 6 h 114"/>
                <a:gd name="T90" fmla="*/ 36 w 152"/>
                <a:gd name="T91" fmla="*/ 2 h 114"/>
                <a:gd name="T92" fmla="*/ 38 w 152"/>
                <a:gd name="T93" fmla="*/ 2 h 114"/>
                <a:gd name="T94" fmla="*/ 44 w 152"/>
                <a:gd name="T95" fmla="*/ 8 h 114"/>
                <a:gd name="T96" fmla="*/ 48 w 152"/>
                <a:gd name="T97" fmla="*/ 14 h 114"/>
                <a:gd name="T98" fmla="*/ 50 w 152"/>
                <a:gd name="T99" fmla="*/ 16 h 114"/>
                <a:gd name="T100" fmla="*/ 52 w 152"/>
                <a:gd name="T101" fmla="*/ 12 h 114"/>
                <a:gd name="T102" fmla="*/ 56 w 152"/>
                <a:gd name="T103" fmla="*/ 4 h 114"/>
                <a:gd name="T104" fmla="*/ 62 w 152"/>
                <a:gd name="T105" fmla="*/ 2 h 114"/>
                <a:gd name="T106" fmla="*/ 72 w 152"/>
                <a:gd name="T107" fmla="*/ 0 h 114"/>
                <a:gd name="T108" fmla="*/ 76 w 152"/>
                <a:gd name="T109" fmla="*/ 0 h 114"/>
                <a:gd name="T110" fmla="*/ 82 w 152"/>
                <a:gd name="T111" fmla="*/ 6 h 114"/>
                <a:gd name="T112" fmla="*/ 86 w 152"/>
                <a:gd name="T113" fmla="*/ 10 h 114"/>
                <a:gd name="T114" fmla="*/ 92 w 152"/>
                <a:gd name="T115" fmla="*/ 10 h 114"/>
                <a:gd name="T116" fmla="*/ 114 w 152"/>
                <a:gd name="T117" fmla="*/ 4 h 114"/>
                <a:gd name="T118" fmla="*/ 126 w 152"/>
                <a:gd name="T119" fmla="*/ 4 h 114"/>
                <a:gd name="T120" fmla="*/ 136 w 152"/>
                <a:gd name="T121" fmla="*/ 6 h 114"/>
                <a:gd name="T122" fmla="*/ 144 w 152"/>
                <a:gd name="T123" fmla="*/ 10 h 114"/>
                <a:gd name="T124" fmla="*/ 118 w 152"/>
                <a:gd name="T125" fmla="*/ 3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 h="114">
                  <a:moveTo>
                    <a:pt x="118" y="32"/>
                  </a:moveTo>
                  <a:lnTo>
                    <a:pt x="118" y="32"/>
                  </a:lnTo>
                  <a:lnTo>
                    <a:pt x="118" y="34"/>
                  </a:lnTo>
                  <a:lnTo>
                    <a:pt x="120" y="34"/>
                  </a:lnTo>
                  <a:lnTo>
                    <a:pt x="120" y="34"/>
                  </a:lnTo>
                  <a:lnTo>
                    <a:pt x="120" y="34"/>
                  </a:lnTo>
                  <a:lnTo>
                    <a:pt x="122" y="34"/>
                  </a:lnTo>
                  <a:lnTo>
                    <a:pt x="124" y="36"/>
                  </a:lnTo>
                  <a:lnTo>
                    <a:pt x="126" y="36"/>
                  </a:lnTo>
                  <a:lnTo>
                    <a:pt x="128" y="36"/>
                  </a:lnTo>
                  <a:lnTo>
                    <a:pt x="130" y="36"/>
                  </a:lnTo>
                  <a:lnTo>
                    <a:pt x="130" y="38"/>
                  </a:lnTo>
                  <a:lnTo>
                    <a:pt x="130" y="38"/>
                  </a:lnTo>
                  <a:lnTo>
                    <a:pt x="132" y="40"/>
                  </a:lnTo>
                  <a:lnTo>
                    <a:pt x="132" y="42"/>
                  </a:lnTo>
                  <a:lnTo>
                    <a:pt x="132" y="44"/>
                  </a:lnTo>
                  <a:lnTo>
                    <a:pt x="132" y="46"/>
                  </a:lnTo>
                  <a:lnTo>
                    <a:pt x="134" y="50"/>
                  </a:lnTo>
                  <a:lnTo>
                    <a:pt x="134" y="52"/>
                  </a:lnTo>
                  <a:lnTo>
                    <a:pt x="134" y="56"/>
                  </a:lnTo>
                  <a:lnTo>
                    <a:pt x="134" y="58"/>
                  </a:lnTo>
                  <a:lnTo>
                    <a:pt x="134" y="60"/>
                  </a:lnTo>
                  <a:lnTo>
                    <a:pt x="134" y="64"/>
                  </a:lnTo>
                  <a:lnTo>
                    <a:pt x="132" y="66"/>
                  </a:lnTo>
                  <a:lnTo>
                    <a:pt x="132" y="70"/>
                  </a:lnTo>
                  <a:lnTo>
                    <a:pt x="132" y="72"/>
                  </a:lnTo>
                  <a:lnTo>
                    <a:pt x="130" y="74"/>
                  </a:lnTo>
                  <a:lnTo>
                    <a:pt x="130" y="76"/>
                  </a:lnTo>
                  <a:lnTo>
                    <a:pt x="128" y="78"/>
                  </a:lnTo>
                  <a:lnTo>
                    <a:pt x="128" y="78"/>
                  </a:lnTo>
                  <a:lnTo>
                    <a:pt x="128" y="80"/>
                  </a:lnTo>
                  <a:lnTo>
                    <a:pt x="126" y="80"/>
                  </a:lnTo>
                  <a:lnTo>
                    <a:pt x="126" y="80"/>
                  </a:lnTo>
                  <a:lnTo>
                    <a:pt x="124" y="82"/>
                  </a:lnTo>
                  <a:lnTo>
                    <a:pt x="120" y="82"/>
                  </a:lnTo>
                  <a:lnTo>
                    <a:pt x="118" y="82"/>
                  </a:lnTo>
                  <a:lnTo>
                    <a:pt x="118" y="84"/>
                  </a:lnTo>
                  <a:lnTo>
                    <a:pt x="116" y="84"/>
                  </a:lnTo>
                  <a:lnTo>
                    <a:pt x="116" y="86"/>
                  </a:lnTo>
                  <a:lnTo>
                    <a:pt x="116" y="88"/>
                  </a:lnTo>
                  <a:lnTo>
                    <a:pt x="114" y="90"/>
                  </a:lnTo>
                  <a:lnTo>
                    <a:pt x="114" y="92"/>
                  </a:lnTo>
                  <a:lnTo>
                    <a:pt x="112" y="92"/>
                  </a:lnTo>
                  <a:lnTo>
                    <a:pt x="112" y="92"/>
                  </a:lnTo>
                  <a:lnTo>
                    <a:pt x="110" y="94"/>
                  </a:lnTo>
                  <a:lnTo>
                    <a:pt x="108" y="94"/>
                  </a:lnTo>
                  <a:lnTo>
                    <a:pt x="106" y="94"/>
                  </a:lnTo>
                  <a:lnTo>
                    <a:pt x="104" y="94"/>
                  </a:lnTo>
                  <a:lnTo>
                    <a:pt x="100" y="94"/>
                  </a:lnTo>
                  <a:lnTo>
                    <a:pt x="96" y="94"/>
                  </a:lnTo>
                  <a:lnTo>
                    <a:pt x="94" y="94"/>
                  </a:lnTo>
                  <a:lnTo>
                    <a:pt x="92" y="94"/>
                  </a:lnTo>
                  <a:lnTo>
                    <a:pt x="90" y="96"/>
                  </a:lnTo>
                  <a:lnTo>
                    <a:pt x="90" y="96"/>
                  </a:lnTo>
                  <a:lnTo>
                    <a:pt x="88" y="96"/>
                  </a:lnTo>
                  <a:lnTo>
                    <a:pt x="88" y="98"/>
                  </a:lnTo>
                  <a:lnTo>
                    <a:pt x="88" y="98"/>
                  </a:lnTo>
                  <a:lnTo>
                    <a:pt x="86" y="98"/>
                  </a:lnTo>
                  <a:lnTo>
                    <a:pt x="88" y="100"/>
                  </a:lnTo>
                  <a:lnTo>
                    <a:pt x="88" y="100"/>
                  </a:lnTo>
                  <a:lnTo>
                    <a:pt x="88" y="102"/>
                  </a:lnTo>
                  <a:lnTo>
                    <a:pt x="88" y="104"/>
                  </a:lnTo>
                  <a:lnTo>
                    <a:pt x="88" y="106"/>
                  </a:lnTo>
                  <a:lnTo>
                    <a:pt x="88" y="106"/>
                  </a:lnTo>
                  <a:lnTo>
                    <a:pt x="88" y="108"/>
                  </a:lnTo>
                  <a:lnTo>
                    <a:pt x="88" y="108"/>
                  </a:lnTo>
                  <a:lnTo>
                    <a:pt x="86" y="110"/>
                  </a:lnTo>
                  <a:lnTo>
                    <a:pt x="84" y="114"/>
                  </a:lnTo>
                  <a:lnTo>
                    <a:pt x="82" y="114"/>
                  </a:lnTo>
                  <a:lnTo>
                    <a:pt x="82" y="108"/>
                  </a:lnTo>
                  <a:lnTo>
                    <a:pt x="80" y="104"/>
                  </a:lnTo>
                  <a:lnTo>
                    <a:pt x="78" y="96"/>
                  </a:lnTo>
                  <a:lnTo>
                    <a:pt x="78" y="94"/>
                  </a:lnTo>
                  <a:lnTo>
                    <a:pt x="76" y="90"/>
                  </a:lnTo>
                  <a:lnTo>
                    <a:pt x="76" y="88"/>
                  </a:lnTo>
                  <a:lnTo>
                    <a:pt x="74" y="84"/>
                  </a:lnTo>
                  <a:lnTo>
                    <a:pt x="72" y="82"/>
                  </a:lnTo>
                  <a:lnTo>
                    <a:pt x="72" y="80"/>
                  </a:lnTo>
                  <a:lnTo>
                    <a:pt x="72" y="80"/>
                  </a:lnTo>
                  <a:lnTo>
                    <a:pt x="70" y="78"/>
                  </a:lnTo>
                  <a:lnTo>
                    <a:pt x="70" y="78"/>
                  </a:lnTo>
                  <a:lnTo>
                    <a:pt x="70" y="78"/>
                  </a:lnTo>
                  <a:lnTo>
                    <a:pt x="68" y="78"/>
                  </a:lnTo>
                  <a:lnTo>
                    <a:pt x="68" y="78"/>
                  </a:lnTo>
                  <a:lnTo>
                    <a:pt x="66" y="78"/>
                  </a:lnTo>
                  <a:lnTo>
                    <a:pt x="66" y="78"/>
                  </a:lnTo>
                  <a:lnTo>
                    <a:pt x="64" y="78"/>
                  </a:lnTo>
                  <a:lnTo>
                    <a:pt x="64" y="80"/>
                  </a:lnTo>
                  <a:lnTo>
                    <a:pt x="62" y="80"/>
                  </a:lnTo>
                  <a:lnTo>
                    <a:pt x="60" y="82"/>
                  </a:lnTo>
                  <a:lnTo>
                    <a:pt x="56" y="86"/>
                  </a:lnTo>
                  <a:lnTo>
                    <a:pt x="54" y="88"/>
                  </a:lnTo>
                  <a:lnTo>
                    <a:pt x="52" y="90"/>
                  </a:lnTo>
                  <a:lnTo>
                    <a:pt x="52" y="90"/>
                  </a:lnTo>
                  <a:lnTo>
                    <a:pt x="50" y="90"/>
                  </a:lnTo>
                  <a:lnTo>
                    <a:pt x="48" y="90"/>
                  </a:lnTo>
                  <a:lnTo>
                    <a:pt x="44" y="92"/>
                  </a:lnTo>
                  <a:lnTo>
                    <a:pt x="40" y="92"/>
                  </a:lnTo>
                  <a:lnTo>
                    <a:pt x="36" y="92"/>
                  </a:lnTo>
                  <a:lnTo>
                    <a:pt x="34" y="92"/>
                  </a:lnTo>
                  <a:lnTo>
                    <a:pt x="32" y="92"/>
                  </a:lnTo>
                  <a:lnTo>
                    <a:pt x="28" y="92"/>
                  </a:lnTo>
                  <a:lnTo>
                    <a:pt x="22" y="90"/>
                  </a:lnTo>
                  <a:lnTo>
                    <a:pt x="16" y="88"/>
                  </a:lnTo>
                  <a:lnTo>
                    <a:pt x="4" y="86"/>
                  </a:lnTo>
                  <a:lnTo>
                    <a:pt x="0" y="86"/>
                  </a:lnTo>
                  <a:lnTo>
                    <a:pt x="8" y="80"/>
                  </a:lnTo>
                  <a:lnTo>
                    <a:pt x="12" y="76"/>
                  </a:lnTo>
                  <a:lnTo>
                    <a:pt x="16" y="74"/>
                  </a:lnTo>
                  <a:lnTo>
                    <a:pt x="18" y="74"/>
                  </a:lnTo>
                  <a:lnTo>
                    <a:pt x="20" y="72"/>
                  </a:lnTo>
                  <a:lnTo>
                    <a:pt x="22" y="72"/>
                  </a:lnTo>
                  <a:lnTo>
                    <a:pt x="26" y="70"/>
                  </a:lnTo>
                  <a:lnTo>
                    <a:pt x="30" y="70"/>
                  </a:lnTo>
                  <a:lnTo>
                    <a:pt x="36" y="68"/>
                  </a:lnTo>
                  <a:lnTo>
                    <a:pt x="40" y="66"/>
                  </a:lnTo>
                  <a:lnTo>
                    <a:pt x="46" y="66"/>
                  </a:lnTo>
                  <a:lnTo>
                    <a:pt x="48" y="64"/>
                  </a:lnTo>
                  <a:lnTo>
                    <a:pt x="50" y="64"/>
                  </a:lnTo>
                  <a:lnTo>
                    <a:pt x="52" y="62"/>
                  </a:lnTo>
                  <a:lnTo>
                    <a:pt x="52" y="62"/>
                  </a:lnTo>
                  <a:lnTo>
                    <a:pt x="54" y="60"/>
                  </a:lnTo>
                  <a:lnTo>
                    <a:pt x="54" y="60"/>
                  </a:lnTo>
                  <a:lnTo>
                    <a:pt x="54" y="58"/>
                  </a:lnTo>
                  <a:lnTo>
                    <a:pt x="56" y="58"/>
                  </a:lnTo>
                  <a:lnTo>
                    <a:pt x="56" y="56"/>
                  </a:lnTo>
                  <a:lnTo>
                    <a:pt x="58" y="56"/>
                  </a:lnTo>
                  <a:lnTo>
                    <a:pt x="58" y="54"/>
                  </a:lnTo>
                  <a:lnTo>
                    <a:pt x="58" y="54"/>
                  </a:lnTo>
                  <a:lnTo>
                    <a:pt x="58" y="52"/>
                  </a:lnTo>
                  <a:lnTo>
                    <a:pt x="56" y="52"/>
                  </a:lnTo>
                  <a:lnTo>
                    <a:pt x="56" y="50"/>
                  </a:lnTo>
                  <a:lnTo>
                    <a:pt x="54" y="48"/>
                  </a:lnTo>
                  <a:lnTo>
                    <a:pt x="52" y="46"/>
                  </a:lnTo>
                  <a:lnTo>
                    <a:pt x="50" y="44"/>
                  </a:lnTo>
                  <a:lnTo>
                    <a:pt x="48" y="44"/>
                  </a:lnTo>
                  <a:lnTo>
                    <a:pt x="46" y="42"/>
                  </a:lnTo>
                  <a:lnTo>
                    <a:pt x="46" y="42"/>
                  </a:lnTo>
                  <a:lnTo>
                    <a:pt x="44" y="42"/>
                  </a:lnTo>
                  <a:lnTo>
                    <a:pt x="44" y="42"/>
                  </a:lnTo>
                  <a:lnTo>
                    <a:pt x="42" y="42"/>
                  </a:lnTo>
                  <a:lnTo>
                    <a:pt x="40" y="42"/>
                  </a:lnTo>
                  <a:lnTo>
                    <a:pt x="40" y="44"/>
                  </a:lnTo>
                  <a:lnTo>
                    <a:pt x="38" y="44"/>
                  </a:lnTo>
                  <a:lnTo>
                    <a:pt x="36" y="44"/>
                  </a:lnTo>
                  <a:lnTo>
                    <a:pt x="34" y="44"/>
                  </a:lnTo>
                  <a:lnTo>
                    <a:pt x="34" y="44"/>
                  </a:lnTo>
                  <a:lnTo>
                    <a:pt x="34" y="44"/>
                  </a:lnTo>
                  <a:lnTo>
                    <a:pt x="32" y="44"/>
                  </a:lnTo>
                  <a:lnTo>
                    <a:pt x="30" y="42"/>
                  </a:lnTo>
                  <a:lnTo>
                    <a:pt x="28" y="42"/>
                  </a:lnTo>
                  <a:lnTo>
                    <a:pt x="26" y="40"/>
                  </a:lnTo>
                  <a:lnTo>
                    <a:pt x="24" y="38"/>
                  </a:lnTo>
                  <a:lnTo>
                    <a:pt x="22" y="36"/>
                  </a:lnTo>
                  <a:lnTo>
                    <a:pt x="22" y="36"/>
                  </a:lnTo>
                  <a:lnTo>
                    <a:pt x="22" y="36"/>
                  </a:lnTo>
                  <a:lnTo>
                    <a:pt x="22" y="34"/>
                  </a:lnTo>
                  <a:lnTo>
                    <a:pt x="22" y="34"/>
                  </a:lnTo>
                  <a:lnTo>
                    <a:pt x="22" y="34"/>
                  </a:lnTo>
                  <a:lnTo>
                    <a:pt x="22" y="32"/>
                  </a:lnTo>
                  <a:lnTo>
                    <a:pt x="22" y="32"/>
                  </a:lnTo>
                  <a:lnTo>
                    <a:pt x="24" y="30"/>
                  </a:lnTo>
                  <a:lnTo>
                    <a:pt x="24" y="28"/>
                  </a:lnTo>
                  <a:lnTo>
                    <a:pt x="26" y="26"/>
                  </a:lnTo>
                  <a:lnTo>
                    <a:pt x="28" y="24"/>
                  </a:lnTo>
                  <a:lnTo>
                    <a:pt x="28" y="24"/>
                  </a:lnTo>
                  <a:lnTo>
                    <a:pt x="28" y="24"/>
                  </a:lnTo>
                  <a:lnTo>
                    <a:pt x="28" y="24"/>
                  </a:lnTo>
                  <a:lnTo>
                    <a:pt x="28" y="22"/>
                  </a:lnTo>
                  <a:lnTo>
                    <a:pt x="28" y="20"/>
                  </a:lnTo>
                  <a:lnTo>
                    <a:pt x="28" y="18"/>
                  </a:lnTo>
                  <a:lnTo>
                    <a:pt x="28" y="18"/>
                  </a:lnTo>
                  <a:lnTo>
                    <a:pt x="26" y="16"/>
                  </a:lnTo>
                  <a:lnTo>
                    <a:pt x="26" y="14"/>
                  </a:lnTo>
                  <a:lnTo>
                    <a:pt x="26" y="12"/>
                  </a:lnTo>
                  <a:lnTo>
                    <a:pt x="26" y="12"/>
                  </a:lnTo>
                  <a:lnTo>
                    <a:pt x="26" y="10"/>
                  </a:lnTo>
                  <a:lnTo>
                    <a:pt x="26" y="10"/>
                  </a:lnTo>
                  <a:lnTo>
                    <a:pt x="28" y="8"/>
                  </a:lnTo>
                  <a:lnTo>
                    <a:pt x="30" y="6"/>
                  </a:lnTo>
                  <a:lnTo>
                    <a:pt x="30" y="6"/>
                  </a:lnTo>
                  <a:lnTo>
                    <a:pt x="32" y="4"/>
                  </a:lnTo>
                  <a:lnTo>
                    <a:pt x="34" y="2"/>
                  </a:lnTo>
                  <a:lnTo>
                    <a:pt x="36" y="2"/>
                  </a:lnTo>
                  <a:lnTo>
                    <a:pt x="36" y="2"/>
                  </a:lnTo>
                  <a:lnTo>
                    <a:pt x="36" y="2"/>
                  </a:lnTo>
                  <a:lnTo>
                    <a:pt x="38" y="2"/>
                  </a:lnTo>
                  <a:lnTo>
                    <a:pt x="38" y="2"/>
                  </a:lnTo>
                  <a:lnTo>
                    <a:pt x="40" y="4"/>
                  </a:lnTo>
                  <a:lnTo>
                    <a:pt x="40" y="4"/>
                  </a:lnTo>
                  <a:lnTo>
                    <a:pt x="42" y="6"/>
                  </a:lnTo>
                  <a:lnTo>
                    <a:pt x="44" y="8"/>
                  </a:lnTo>
                  <a:lnTo>
                    <a:pt x="46" y="12"/>
                  </a:lnTo>
                  <a:lnTo>
                    <a:pt x="46" y="12"/>
                  </a:lnTo>
                  <a:lnTo>
                    <a:pt x="46" y="14"/>
                  </a:lnTo>
                  <a:lnTo>
                    <a:pt x="48" y="14"/>
                  </a:lnTo>
                  <a:lnTo>
                    <a:pt x="48" y="16"/>
                  </a:lnTo>
                  <a:lnTo>
                    <a:pt x="50" y="16"/>
                  </a:lnTo>
                  <a:lnTo>
                    <a:pt x="50" y="16"/>
                  </a:lnTo>
                  <a:lnTo>
                    <a:pt x="50" y="16"/>
                  </a:lnTo>
                  <a:lnTo>
                    <a:pt x="52" y="14"/>
                  </a:lnTo>
                  <a:lnTo>
                    <a:pt x="52" y="14"/>
                  </a:lnTo>
                  <a:lnTo>
                    <a:pt x="52" y="14"/>
                  </a:lnTo>
                  <a:lnTo>
                    <a:pt x="52" y="12"/>
                  </a:lnTo>
                  <a:lnTo>
                    <a:pt x="54" y="10"/>
                  </a:lnTo>
                  <a:lnTo>
                    <a:pt x="54" y="6"/>
                  </a:lnTo>
                  <a:lnTo>
                    <a:pt x="56" y="6"/>
                  </a:lnTo>
                  <a:lnTo>
                    <a:pt x="56" y="4"/>
                  </a:lnTo>
                  <a:lnTo>
                    <a:pt x="56" y="4"/>
                  </a:lnTo>
                  <a:lnTo>
                    <a:pt x="58" y="4"/>
                  </a:lnTo>
                  <a:lnTo>
                    <a:pt x="60" y="2"/>
                  </a:lnTo>
                  <a:lnTo>
                    <a:pt x="62" y="2"/>
                  </a:lnTo>
                  <a:lnTo>
                    <a:pt x="64" y="0"/>
                  </a:lnTo>
                  <a:lnTo>
                    <a:pt x="68" y="0"/>
                  </a:lnTo>
                  <a:lnTo>
                    <a:pt x="70" y="0"/>
                  </a:lnTo>
                  <a:lnTo>
                    <a:pt x="72" y="0"/>
                  </a:lnTo>
                  <a:lnTo>
                    <a:pt x="74" y="0"/>
                  </a:lnTo>
                  <a:lnTo>
                    <a:pt x="74" y="0"/>
                  </a:lnTo>
                  <a:lnTo>
                    <a:pt x="74" y="0"/>
                  </a:lnTo>
                  <a:lnTo>
                    <a:pt x="76" y="0"/>
                  </a:lnTo>
                  <a:lnTo>
                    <a:pt x="76" y="2"/>
                  </a:lnTo>
                  <a:lnTo>
                    <a:pt x="78" y="2"/>
                  </a:lnTo>
                  <a:lnTo>
                    <a:pt x="80" y="4"/>
                  </a:lnTo>
                  <a:lnTo>
                    <a:pt x="82" y="6"/>
                  </a:lnTo>
                  <a:lnTo>
                    <a:pt x="82" y="8"/>
                  </a:lnTo>
                  <a:lnTo>
                    <a:pt x="84" y="8"/>
                  </a:lnTo>
                  <a:lnTo>
                    <a:pt x="84" y="8"/>
                  </a:lnTo>
                  <a:lnTo>
                    <a:pt x="86" y="10"/>
                  </a:lnTo>
                  <a:lnTo>
                    <a:pt x="86" y="10"/>
                  </a:lnTo>
                  <a:lnTo>
                    <a:pt x="88" y="10"/>
                  </a:lnTo>
                  <a:lnTo>
                    <a:pt x="90" y="10"/>
                  </a:lnTo>
                  <a:lnTo>
                    <a:pt x="92" y="10"/>
                  </a:lnTo>
                  <a:lnTo>
                    <a:pt x="96" y="8"/>
                  </a:lnTo>
                  <a:lnTo>
                    <a:pt x="100" y="8"/>
                  </a:lnTo>
                  <a:lnTo>
                    <a:pt x="110" y="6"/>
                  </a:lnTo>
                  <a:lnTo>
                    <a:pt x="114" y="4"/>
                  </a:lnTo>
                  <a:lnTo>
                    <a:pt x="114" y="4"/>
                  </a:lnTo>
                  <a:lnTo>
                    <a:pt x="116" y="4"/>
                  </a:lnTo>
                  <a:lnTo>
                    <a:pt x="120" y="4"/>
                  </a:lnTo>
                  <a:lnTo>
                    <a:pt x="126" y="4"/>
                  </a:lnTo>
                  <a:lnTo>
                    <a:pt x="128" y="4"/>
                  </a:lnTo>
                  <a:lnTo>
                    <a:pt x="132" y="4"/>
                  </a:lnTo>
                  <a:lnTo>
                    <a:pt x="134" y="6"/>
                  </a:lnTo>
                  <a:lnTo>
                    <a:pt x="136" y="6"/>
                  </a:lnTo>
                  <a:lnTo>
                    <a:pt x="136" y="6"/>
                  </a:lnTo>
                  <a:lnTo>
                    <a:pt x="138" y="6"/>
                  </a:lnTo>
                  <a:lnTo>
                    <a:pt x="140" y="8"/>
                  </a:lnTo>
                  <a:lnTo>
                    <a:pt x="144" y="10"/>
                  </a:lnTo>
                  <a:lnTo>
                    <a:pt x="146" y="12"/>
                  </a:lnTo>
                  <a:lnTo>
                    <a:pt x="150" y="16"/>
                  </a:lnTo>
                  <a:lnTo>
                    <a:pt x="152" y="18"/>
                  </a:lnTo>
                  <a:lnTo>
                    <a:pt x="118" y="3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94" name="Freeform 50">
              <a:extLst>
                <a:ext uri="{FF2B5EF4-FFF2-40B4-BE49-F238E27FC236}">
                  <a16:creationId xmlns:a16="http://schemas.microsoft.com/office/drawing/2014/main" id="{BFCB16C5-9EE3-9B42-0454-3EC1D6AC8171}"/>
                </a:ext>
              </a:extLst>
            </p:cNvPr>
            <p:cNvSpPr>
              <a:spLocks/>
            </p:cNvSpPr>
            <p:nvPr/>
          </p:nvSpPr>
          <p:spPr bwMode="auto">
            <a:xfrm>
              <a:off x="5010416" y="6608062"/>
              <a:ext cx="217615" cy="161831"/>
            </a:xfrm>
            <a:custGeom>
              <a:avLst/>
              <a:gdLst>
                <a:gd name="T0" fmla="*/ 120 w 152"/>
                <a:gd name="T1" fmla="*/ 34 h 114"/>
                <a:gd name="T2" fmla="*/ 124 w 152"/>
                <a:gd name="T3" fmla="*/ 36 h 114"/>
                <a:gd name="T4" fmla="*/ 130 w 152"/>
                <a:gd name="T5" fmla="*/ 38 h 114"/>
                <a:gd name="T6" fmla="*/ 132 w 152"/>
                <a:gd name="T7" fmla="*/ 44 h 114"/>
                <a:gd name="T8" fmla="*/ 134 w 152"/>
                <a:gd name="T9" fmla="*/ 56 h 114"/>
                <a:gd name="T10" fmla="*/ 132 w 152"/>
                <a:gd name="T11" fmla="*/ 66 h 114"/>
                <a:gd name="T12" fmla="*/ 130 w 152"/>
                <a:gd name="T13" fmla="*/ 76 h 114"/>
                <a:gd name="T14" fmla="*/ 126 w 152"/>
                <a:gd name="T15" fmla="*/ 80 h 114"/>
                <a:gd name="T16" fmla="*/ 118 w 152"/>
                <a:gd name="T17" fmla="*/ 82 h 114"/>
                <a:gd name="T18" fmla="*/ 116 w 152"/>
                <a:gd name="T19" fmla="*/ 88 h 114"/>
                <a:gd name="T20" fmla="*/ 112 w 152"/>
                <a:gd name="T21" fmla="*/ 92 h 114"/>
                <a:gd name="T22" fmla="*/ 104 w 152"/>
                <a:gd name="T23" fmla="*/ 94 h 114"/>
                <a:gd name="T24" fmla="*/ 92 w 152"/>
                <a:gd name="T25" fmla="*/ 94 h 114"/>
                <a:gd name="T26" fmla="*/ 88 w 152"/>
                <a:gd name="T27" fmla="*/ 98 h 114"/>
                <a:gd name="T28" fmla="*/ 88 w 152"/>
                <a:gd name="T29" fmla="*/ 100 h 114"/>
                <a:gd name="T30" fmla="*/ 88 w 152"/>
                <a:gd name="T31" fmla="*/ 106 h 114"/>
                <a:gd name="T32" fmla="*/ 84 w 152"/>
                <a:gd name="T33" fmla="*/ 114 h 114"/>
                <a:gd name="T34" fmla="*/ 78 w 152"/>
                <a:gd name="T35" fmla="*/ 96 h 114"/>
                <a:gd name="T36" fmla="*/ 74 w 152"/>
                <a:gd name="T37" fmla="*/ 84 h 114"/>
                <a:gd name="T38" fmla="*/ 70 w 152"/>
                <a:gd name="T39" fmla="*/ 78 h 114"/>
                <a:gd name="T40" fmla="*/ 68 w 152"/>
                <a:gd name="T41" fmla="*/ 78 h 114"/>
                <a:gd name="T42" fmla="*/ 64 w 152"/>
                <a:gd name="T43" fmla="*/ 80 h 114"/>
                <a:gd name="T44" fmla="*/ 54 w 152"/>
                <a:gd name="T45" fmla="*/ 88 h 114"/>
                <a:gd name="T46" fmla="*/ 48 w 152"/>
                <a:gd name="T47" fmla="*/ 90 h 114"/>
                <a:gd name="T48" fmla="*/ 34 w 152"/>
                <a:gd name="T49" fmla="*/ 92 h 114"/>
                <a:gd name="T50" fmla="*/ 16 w 152"/>
                <a:gd name="T51" fmla="*/ 88 h 114"/>
                <a:gd name="T52" fmla="*/ 12 w 152"/>
                <a:gd name="T53" fmla="*/ 76 h 114"/>
                <a:gd name="T54" fmla="*/ 22 w 152"/>
                <a:gd name="T55" fmla="*/ 72 h 114"/>
                <a:gd name="T56" fmla="*/ 40 w 152"/>
                <a:gd name="T57" fmla="*/ 66 h 114"/>
                <a:gd name="T58" fmla="*/ 52 w 152"/>
                <a:gd name="T59" fmla="*/ 62 h 114"/>
                <a:gd name="T60" fmla="*/ 54 w 152"/>
                <a:gd name="T61" fmla="*/ 58 h 114"/>
                <a:gd name="T62" fmla="*/ 58 w 152"/>
                <a:gd name="T63" fmla="*/ 54 h 114"/>
                <a:gd name="T64" fmla="*/ 56 w 152"/>
                <a:gd name="T65" fmla="*/ 50 h 114"/>
                <a:gd name="T66" fmla="*/ 48 w 152"/>
                <a:gd name="T67" fmla="*/ 44 h 114"/>
                <a:gd name="T68" fmla="*/ 44 w 152"/>
                <a:gd name="T69" fmla="*/ 42 h 114"/>
                <a:gd name="T70" fmla="*/ 38 w 152"/>
                <a:gd name="T71" fmla="*/ 44 h 114"/>
                <a:gd name="T72" fmla="*/ 34 w 152"/>
                <a:gd name="T73" fmla="*/ 44 h 114"/>
                <a:gd name="T74" fmla="*/ 26 w 152"/>
                <a:gd name="T75" fmla="*/ 40 h 114"/>
                <a:gd name="T76" fmla="*/ 22 w 152"/>
                <a:gd name="T77" fmla="*/ 36 h 114"/>
                <a:gd name="T78" fmla="*/ 22 w 152"/>
                <a:gd name="T79" fmla="*/ 32 h 114"/>
                <a:gd name="T80" fmla="*/ 26 w 152"/>
                <a:gd name="T81" fmla="*/ 26 h 114"/>
                <a:gd name="T82" fmla="*/ 28 w 152"/>
                <a:gd name="T83" fmla="*/ 24 h 114"/>
                <a:gd name="T84" fmla="*/ 28 w 152"/>
                <a:gd name="T85" fmla="*/ 18 h 114"/>
                <a:gd name="T86" fmla="*/ 26 w 152"/>
                <a:gd name="T87" fmla="*/ 12 h 114"/>
                <a:gd name="T88" fmla="*/ 30 w 152"/>
                <a:gd name="T89" fmla="*/ 6 h 114"/>
                <a:gd name="T90" fmla="*/ 36 w 152"/>
                <a:gd name="T91" fmla="*/ 2 h 114"/>
                <a:gd name="T92" fmla="*/ 38 w 152"/>
                <a:gd name="T93" fmla="*/ 2 h 114"/>
                <a:gd name="T94" fmla="*/ 44 w 152"/>
                <a:gd name="T95" fmla="*/ 8 h 114"/>
                <a:gd name="T96" fmla="*/ 48 w 152"/>
                <a:gd name="T97" fmla="*/ 14 h 114"/>
                <a:gd name="T98" fmla="*/ 50 w 152"/>
                <a:gd name="T99" fmla="*/ 16 h 114"/>
                <a:gd name="T100" fmla="*/ 52 w 152"/>
                <a:gd name="T101" fmla="*/ 12 h 114"/>
                <a:gd name="T102" fmla="*/ 56 w 152"/>
                <a:gd name="T103" fmla="*/ 4 h 114"/>
                <a:gd name="T104" fmla="*/ 62 w 152"/>
                <a:gd name="T105" fmla="*/ 2 h 114"/>
                <a:gd name="T106" fmla="*/ 72 w 152"/>
                <a:gd name="T107" fmla="*/ 0 h 114"/>
                <a:gd name="T108" fmla="*/ 76 w 152"/>
                <a:gd name="T109" fmla="*/ 0 h 114"/>
                <a:gd name="T110" fmla="*/ 82 w 152"/>
                <a:gd name="T111" fmla="*/ 6 h 114"/>
                <a:gd name="T112" fmla="*/ 86 w 152"/>
                <a:gd name="T113" fmla="*/ 10 h 114"/>
                <a:gd name="T114" fmla="*/ 92 w 152"/>
                <a:gd name="T115" fmla="*/ 10 h 114"/>
                <a:gd name="T116" fmla="*/ 114 w 152"/>
                <a:gd name="T117" fmla="*/ 4 h 114"/>
                <a:gd name="T118" fmla="*/ 126 w 152"/>
                <a:gd name="T119" fmla="*/ 4 h 114"/>
                <a:gd name="T120" fmla="*/ 136 w 152"/>
                <a:gd name="T121" fmla="*/ 6 h 114"/>
                <a:gd name="T122" fmla="*/ 144 w 152"/>
                <a:gd name="T123" fmla="*/ 10 h 114"/>
                <a:gd name="T124" fmla="*/ 118 w 152"/>
                <a:gd name="T125" fmla="*/ 3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 h="114">
                  <a:moveTo>
                    <a:pt x="118" y="32"/>
                  </a:moveTo>
                  <a:lnTo>
                    <a:pt x="118" y="32"/>
                  </a:lnTo>
                  <a:lnTo>
                    <a:pt x="118" y="34"/>
                  </a:lnTo>
                  <a:lnTo>
                    <a:pt x="120" y="34"/>
                  </a:lnTo>
                  <a:lnTo>
                    <a:pt x="120" y="34"/>
                  </a:lnTo>
                  <a:lnTo>
                    <a:pt x="120" y="34"/>
                  </a:lnTo>
                  <a:lnTo>
                    <a:pt x="122" y="34"/>
                  </a:lnTo>
                  <a:lnTo>
                    <a:pt x="124" y="36"/>
                  </a:lnTo>
                  <a:lnTo>
                    <a:pt x="126" y="36"/>
                  </a:lnTo>
                  <a:lnTo>
                    <a:pt x="128" y="36"/>
                  </a:lnTo>
                  <a:lnTo>
                    <a:pt x="130" y="36"/>
                  </a:lnTo>
                  <a:lnTo>
                    <a:pt x="130" y="38"/>
                  </a:lnTo>
                  <a:lnTo>
                    <a:pt x="130" y="38"/>
                  </a:lnTo>
                  <a:lnTo>
                    <a:pt x="132" y="40"/>
                  </a:lnTo>
                  <a:lnTo>
                    <a:pt x="132" y="42"/>
                  </a:lnTo>
                  <a:lnTo>
                    <a:pt x="132" y="44"/>
                  </a:lnTo>
                  <a:lnTo>
                    <a:pt x="132" y="46"/>
                  </a:lnTo>
                  <a:lnTo>
                    <a:pt x="134" y="50"/>
                  </a:lnTo>
                  <a:lnTo>
                    <a:pt x="134" y="52"/>
                  </a:lnTo>
                  <a:lnTo>
                    <a:pt x="134" y="56"/>
                  </a:lnTo>
                  <a:lnTo>
                    <a:pt x="134" y="58"/>
                  </a:lnTo>
                  <a:lnTo>
                    <a:pt x="134" y="60"/>
                  </a:lnTo>
                  <a:lnTo>
                    <a:pt x="134" y="64"/>
                  </a:lnTo>
                  <a:lnTo>
                    <a:pt x="132" y="66"/>
                  </a:lnTo>
                  <a:lnTo>
                    <a:pt x="132" y="70"/>
                  </a:lnTo>
                  <a:lnTo>
                    <a:pt x="132" y="72"/>
                  </a:lnTo>
                  <a:lnTo>
                    <a:pt x="130" y="74"/>
                  </a:lnTo>
                  <a:lnTo>
                    <a:pt x="130" y="76"/>
                  </a:lnTo>
                  <a:lnTo>
                    <a:pt x="128" y="78"/>
                  </a:lnTo>
                  <a:lnTo>
                    <a:pt x="128" y="78"/>
                  </a:lnTo>
                  <a:lnTo>
                    <a:pt x="128" y="80"/>
                  </a:lnTo>
                  <a:lnTo>
                    <a:pt x="126" y="80"/>
                  </a:lnTo>
                  <a:lnTo>
                    <a:pt x="126" y="80"/>
                  </a:lnTo>
                  <a:lnTo>
                    <a:pt x="124" y="82"/>
                  </a:lnTo>
                  <a:lnTo>
                    <a:pt x="120" y="82"/>
                  </a:lnTo>
                  <a:lnTo>
                    <a:pt x="118" y="82"/>
                  </a:lnTo>
                  <a:lnTo>
                    <a:pt x="118" y="84"/>
                  </a:lnTo>
                  <a:lnTo>
                    <a:pt x="116" y="84"/>
                  </a:lnTo>
                  <a:lnTo>
                    <a:pt x="116" y="86"/>
                  </a:lnTo>
                  <a:lnTo>
                    <a:pt x="116" y="88"/>
                  </a:lnTo>
                  <a:lnTo>
                    <a:pt x="114" y="90"/>
                  </a:lnTo>
                  <a:lnTo>
                    <a:pt x="114" y="92"/>
                  </a:lnTo>
                  <a:lnTo>
                    <a:pt x="112" y="92"/>
                  </a:lnTo>
                  <a:lnTo>
                    <a:pt x="112" y="92"/>
                  </a:lnTo>
                  <a:lnTo>
                    <a:pt x="110" y="94"/>
                  </a:lnTo>
                  <a:lnTo>
                    <a:pt x="108" y="94"/>
                  </a:lnTo>
                  <a:lnTo>
                    <a:pt x="106" y="94"/>
                  </a:lnTo>
                  <a:lnTo>
                    <a:pt x="104" y="94"/>
                  </a:lnTo>
                  <a:lnTo>
                    <a:pt x="100" y="94"/>
                  </a:lnTo>
                  <a:lnTo>
                    <a:pt x="96" y="94"/>
                  </a:lnTo>
                  <a:lnTo>
                    <a:pt x="94" y="94"/>
                  </a:lnTo>
                  <a:lnTo>
                    <a:pt x="92" y="94"/>
                  </a:lnTo>
                  <a:lnTo>
                    <a:pt x="90" y="96"/>
                  </a:lnTo>
                  <a:lnTo>
                    <a:pt x="90" y="96"/>
                  </a:lnTo>
                  <a:lnTo>
                    <a:pt x="88" y="96"/>
                  </a:lnTo>
                  <a:lnTo>
                    <a:pt x="88" y="98"/>
                  </a:lnTo>
                  <a:lnTo>
                    <a:pt x="88" y="98"/>
                  </a:lnTo>
                  <a:lnTo>
                    <a:pt x="86" y="98"/>
                  </a:lnTo>
                  <a:lnTo>
                    <a:pt x="88" y="100"/>
                  </a:lnTo>
                  <a:lnTo>
                    <a:pt x="88" y="100"/>
                  </a:lnTo>
                  <a:lnTo>
                    <a:pt x="88" y="102"/>
                  </a:lnTo>
                  <a:lnTo>
                    <a:pt x="88" y="104"/>
                  </a:lnTo>
                  <a:lnTo>
                    <a:pt x="88" y="106"/>
                  </a:lnTo>
                  <a:lnTo>
                    <a:pt x="88" y="106"/>
                  </a:lnTo>
                  <a:lnTo>
                    <a:pt x="88" y="108"/>
                  </a:lnTo>
                  <a:lnTo>
                    <a:pt x="88" y="108"/>
                  </a:lnTo>
                  <a:lnTo>
                    <a:pt x="86" y="110"/>
                  </a:lnTo>
                  <a:lnTo>
                    <a:pt x="84" y="114"/>
                  </a:lnTo>
                  <a:lnTo>
                    <a:pt x="82" y="114"/>
                  </a:lnTo>
                  <a:lnTo>
                    <a:pt x="82" y="108"/>
                  </a:lnTo>
                  <a:lnTo>
                    <a:pt x="80" y="104"/>
                  </a:lnTo>
                  <a:lnTo>
                    <a:pt x="78" y="96"/>
                  </a:lnTo>
                  <a:lnTo>
                    <a:pt x="78" y="94"/>
                  </a:lnTo>
                  <a:lnTo>
                    <a:pt x="76" y="90"/>
                  </a:lnTo>
                  <a:lnTo>
                    <a:pt x="76" y="88"/>
                  </a:lnTo>
                  <a:lnTo>
                    <a:pt x="74" y="84"/>
                  </a:lnTo>
                  <a:lnTo>
                    <a:pt x="72" y="82"/>
                  </a:lnTo>
                  <a:lnTo>
                    <a:pt x="72" y="80"/>
                  </a:lnTo>
                  <a:lnTo>
                    <a:pt x="72" y="80"/>
                  </a:lnTo>
                  <a:lnTo>
                    <a:pt x="70" y="78"/>
                  </a:lnTo>
                  <a:lnTo>
                    <a:pt x="70" y="78"/>
                  </a:lnTo>
                  <a:lnTo>
                    <a:pt x="70" y="78"/>
                  </a:lnTo>
                  <a:lnTo>
                    <a:pt x="68" y="78"/>
                  </a:lnTo>
                  <a:lnTo>
                    <a:pt x="68" y="78"/>
                  </a:lnTo>
                  <a:lnTo>
                    <a:pt x="66" y="78"/>
                  </a:lnTo>
                  <a:lnTo>
                    <a:pt x="66" y="78"/>
                  </a:lnTo>
                  <a:lnTo>
                    <a:pt x="64" y="78"/>
                  </a:lnTo>
                  <a:lnTo>
                    <a:pt x="64" y="80"/>
                  </a:lnTo>
                  <a:lnTo>
                    <a:pt x="62" y="80"/>
                  </a:lnTo>
                  <a:lnTo>
                    <a:pt x="60" y="82"/>
                  </a:lnTo>
                  <a:lnTo>
                    <a:pt x="56" y="86"/>
                  </a:lnTo>
                  <a:lnTo>
                    <a:pt x="54" y="88"/>
                  </a:lnTo>
                  <a:lnTo>
                    <a:pt x="52" y="90"/>
                  </a:lnTo>
                  <a:lnTo>
                    <a:pt x="52" y="90"/>
                  </a:lnTo>
                  <a:lnTo>
                    <a:pt x="50" y="90"/>
                  </a:lnTo>
                  <a:lnTo>
                    <a:pt x="48" y="90"/>
                  </a:lnTo>
                  <a:lnTo>
                    <a:pt x="44" y="92"/>
                  </a:lnTo>
                  <a:lnTo>
                    <a:pt x="40" y="92"/>
                  </a:lnTo>
                  <a:lnTo>
                    <a:pt x="36" y="92"/>
                  </a:lnTo>
                  <a:lnTo>
                    <a:pt x="34" y="92"/>
                  </a:lnTo>
                  <a:lnTo>
                    <a:pt x="32" y="92"/>
                  </a:lnTo>
                  <a:lnTo>
                    <a:pt x="28" y="92"/>
                  </a:lnTo>
                  <a:lnTo>
                    <a:pt x="22" y="90"/>
                  </a:lnTo>
                  <a:lnTo>
                    <a:pt x="16" y="88"/>
                  </a:lnTo>
                  <a:lnTo>
                    <a:pt x="4" y="86"/>
                  </a:lnTo>
                  <a:lnTo>
                    <a:pt x="0" y="86"/>
                  </a:lnTo>
                  <a:lnTo>
                    <a:pt x="8" y="80"/>
                  </a:lnTo>
                  <a:lnTo>
                    <a:pt x="12" y="76"/>
                  </a:lnTo>
                  <a:lnTo>
                    <a:pt x="16" y="74"/>
                  </a:lnTo>
                  <a:lnTo>
                    <a:pt x="18" y="74"/>
                  </a:lnTo>
                  <a:lnTo>
                    <a:pt x="20" y="72"/>
                  </a:lnTo>
                  <a:lnTo>
                    <a:pt x="22" y="72"/>
                  </a:lnTo>
                  <a:lnTo>
                    <a:pt x="26" y="70"/>
                  </a:lnTo>
                  <a:lnTo>
                    <a:pt x="30" y="70"/>
                  </a:lnTo>
                  <a:lnTo>
                    <a:pt x="36" y="68"/>
                  </a:lnTo>
                  <a:lnTo>
                    <a:pt x="40" y="66"/>
                  </a:lnTo>
                  <a:lnTo>
                    <a:pt x="46" y="66"/>
                  </a:lnTo>
                  <a:lnTo>
                    <a:pt x="48" y="64"/>
                  </a:lnTo>
                  <a:lnTo>
                    <a:pt x="50" y="64"/>
                  </a:lnTo>
                  <a:lnTo>
                    <a:pt x="52" y="62"/>
                  </a:lnTo>
                  <a:lnTo>
                    <a:pt x="52" y="62"/>
                  </a:lnTo>
                  <a:lnTo>
                    <a:pt x="54" y="60"/>
                  </a:lnTo>
                  <a:lnTo>
                    <a:pt x="54" y="60"/>
                  </a:lnTo>
                  <a:lnTo>
                    <a:pt x="54" y="58"/>
                  </a:lnTo>
                  <a:lnTo>
                    <a:pt x="56" y="58"/>
                  </a:lnTo>
                  <a:lnTo>
                    <a:pt x="56" y="56"/>
                  </a:lnTo>
                  <a:lnTo>
                    <a:pt x="58" y="56"/>
                  </a:lnTo>
                  <a:lnTo>
                    <a:pt x="58" y="54"/>
                  </a:lnTo>
                  <a:lnTo>
                    <a:pt x="58" y="54"/>
                  </a:lnTo>
                  <a:lnTo>
                    <a:pt x="58" y="52"/>
                  </a:lnTo>
                  <a:lnTo>
                    <a:pt x="56" y="52"/>
                  </a:lnTo>
                  <a:lnTo>
                    <a:pt x="56" y="50"/>
                  </a:lnTo>
                  <a:lnTo>
                    <a:pt x="54" y="48"/>
                  </a:lnTo>
                  <a:lnTo>
                    <a:pt x="52" y="46"/>
                  </a:lnTo>
                  <a:lnTo>
                    <a:pt x="50" y="44"/>
                  </a:lnTo>
                  <a:lnTo>
                    <a:pt x="48" y="44"/>
                  </a:lnTo>
                  <a:lnTo>
                    <a:pt x="46" y="42"/>
                  </a:lnTo>
                  <a:lnTo>
                    <a:pt x="46" y="42"/>
                  </a:lnTo>
                  <a:lnTo>
                    <a:pt x="44" y="42"/>
                  </a:lnTo>
                  <a:lnTo>
                    <a:pt x="44" y="42"/>
                  </a:lnTo>
                  <a:lnTo>
                    <a:pt x="42" y="42"/>
                  </a:lnTo>
                  <a:lnTo>
                    <a:pt x="40" y="42"/>
                  </a:lnTo>
                  <a:lnTo>
                    <a:pt x="40" y="44"/>
                  </a:lnTo>
                  <a:lnTo>
                    <a:pt x="38" y="44"/>
                  </a:lnTo>
                  <a:lnTo>
                    <a:pt x="36" y="44"/>
                  </a:lnTo>
                  <a:lnTo>
                    <a:pt x="34" y="44"/>
                  </a:lnTo>
                  <a:lnTo>
                    <a:pt x="34" y="44"/>
                  </a:lnTo>
                  <a:lnTo>
                    <a:pt x="34" y="44"/>
                  </a:lnTo>
                  <a:lnTo>
                    <a:pt x="32" y="44"/>
                  </a:lnTo>
                  <a:lnTo>
                    <a:pt x="30" y="42"/>
                  </a:lnTo>
                  <a:lnTo>
                    <a:pt x="28" y="42"/>
                  </a:lnTo>
                  <a:lnTo>
                    <a:pt x="26" y="40"/>
                  </a:lnTo>
                  <a:lnTo>
                    <a:pt x="24" y="38"/>
                  </a:lnTo>
                  <a:lnTo>
                    <a:pt x="22" y="36"/>
                  </a:lnTo>
                  <a:lnTo>
                    <a:pt x="22" y="36"/>
                  </a:lnTo>
                  <a:lnTo>
                    <a:pt x="22" y="36"/>
                  </a:lnTo>
                  <a:lnTo>
                    <a:pt x="22" y="34"/>
                  </a:lnTo>
                  <a:lnTo>
                    <a:pt x="22" y="34"/>
                  </a:lnTo>
                  <a:lnTo>
                    <a:pt x="22" y="34"/>
                  </a:lnTo>
                  <a:lnTo>
                    <a:pt x="22" y="32"/>
                  </a:lnTo>
                  <a:lnTo>
                    <a:pt x="22" y="32"/>
                  </a:lnTo>
                  <a:lnTo>
                    <a:pt x="24" y="30"/>
                  </a:lnTo>
                  <a:lnTo>
                    <a:pt x="24" y="28"/>
                  </a:lnTo>
                  <a:lnTo>
                    <a:pt x="26" y="26"/>
                  </a:lnTo>
                  <a:lnTo>
                    <a:pt x="28" y="24"/>
                  </a:lnTo>
                  <a:lnTo>
                    <a:pt x="28" y="24"/>
                  </a:lnTo>
                  <a:lnTo>
                    <a:pt x="28" y="24"/>
                  </a:lnTo>
                  <a:lnTo>
                    <a:pt x="28" y="24"/>
                  </a:lnTo>
                  <a:lnTo>
                    <a:pt x="28" y="22"/>
                  </a:lnTo>
                  <a:lnTo>
                    <a:pt x="28" y="20"/>
                  </a:lnTo>
                  <a:lnTo>
                    <a:pt x="28" y="18"/>
                  </a:lnTo>
                  <a:lnTo>
                    <a:pt x="28" y="18"/>
                  </a:lnTo>
                  <a:lnTo>
                    <a:pt x="26" y="16"/>
                  </a:lnTo>
                  <a:lnTo>
                    <a:pt x="26" y="14"/>
                  </a:lnTo>
                  <a:lnTo>
                    <a:pt x="26" y="12"/>
                  </a:lnTo>
                  <a:lnTo>
                    <a:pt x="26" y="12"/>
                  </a:lnTo>
                  <a:lnTo>
                    <a:pt x="26" y="10"/>
                  </a:lnTo>
                  <a:lnTo>
                    <a:pt x="26" y="10"/>
                  </a:lnTo>
                  <a:lnTo>
                    <a:pt x="28" y="8"/>
                  </a:lnTo>
                  <a:lnTo>
                    <a:pt x="30" y="6"/>
                  </a:lnTo>
                  <a:lnTo>
                    <a:pt x="30" y="6"/>
                  </a:lnTo>
                  <a:lnTo>
                    <a:pt x="32" y="4"/>
                  </a:lnTo>
                  <a:lnTo>
                    <a:pt x="34" y="2"/>
                  </a:lnTo>
                  <a:lnTo>
                    <a:pt x="36" y="2"/>
                  </a:lnTo>
                  <a:lnTo>
                    <a:pt x="36" y="2"/>
                  </a:lnTo>
                  <a:lnTo>
                    <a:pt x="36" y="2"/>
                  </a:lnTo>
                  <a:lnTo>
                    <a:pt x="38" y="2"/>
                  </a:lnTo>
                  <a:lnTo>
                    <a:pt x="38" y="2"/>
                  </a:lnTo>
                  <a:lnTo>
                    <a:pt x="40" y="4"/>
                  </a:lnTo>
                  <a:lnTo>
                    <a:pt x="40" y="4"/>
                  </a:lnTo>
                  <a:lnTo>
                    <a:pt x="42" y="6"/>
                  </a:lnTo>
                  <a:lnTo>
                    <a:pt x="44" y="8"/>
                  </a:lnTo>
                  <a:lnTo>
                    <a:pt x="46" y="12"/>
                  </a:lnTo>
                  <a:lnTo>
                    <a:pt x="46" y="12"/>
                  </a:lnTo>
                  <a:lnTo>
                    <a:pt x="46" y="14"/>
                  </a:lnTo>
                  <a:lnTo>
                    <a:pt x="48" y="14"/>
                  </a:lnTo>
                  <a:lnTo>
                    <a:pt x="48" y="16"/>
                  </a:lnTo>
                  <a:lnTo>
                    <a:pt x="50" y="16"/>
                  </a:lnTo>
                  <a:lnTo>
                    <a:pt x="50" y="16"/>
                  </a:lnTo>
                  <a:lnTo>
                    <a:pt x="50" y="16"/>
                  </a:lnTo>
                  <a:lnTo>
                    <a:pt x="52" y="14"/>
                  </a:lnTo>
                  <a:lnTo>
                    <a:pt x="52" y="14"/>
                  </a:lnTo>
                  <a:lnTo>
                    <a:pt x="52" y="14"/>
                  </a:lnTo>
                  <a:lnTo>
                    <a:pt x="52" y="12"/>
                  </a:lnTo>
                  <a:lnTo>
                    <a:pt x="54" y="10"/>
                  </a:lnTo>
                  <a:lnTo>
                    <a:pt x="54" y="6"/>
                  </a:lnTo>
                  <a:lnTo>
                    <a:pt x="56" y="6"/>
                  </a:lnTo>
                  <a:lnTo>
                    <a:pt x="56" y="4"/>
                  </a:lnTo>
                  <a:lnTo>
                    <a:pt x="56" y="4"/>
                  </a:lnTo>
                  <a:lnTo>
                    <a:pt x="58" y="4"/>
                  </a:lnTo>
                  <a:lnTo>
                    <a:pt x="60" y="2"/>
                  </a:lnTo>
                  <a:lnTo>
                    <a:pt x="62" y="2"/>
                  </a:lnTo>
                  <a:lnTo>
                    <a:pt x="64" y="0"/>
                  </a:lnTo>
                  <a:lnTo>
                    <a:pt x="68" y="0"/>
                  </a:lnTo>
                  <a:lnTo>
                    <a:pt x="70" y="0"/>
                  </a:lnTo>
                  <a:lnTo>
                    <a:pt x="72" y="0"/>
                  </a:lnTo>
                  <a:lnTo>
                    <a:pt x="74" y="0"/>
                  </a:lnTo>
                  <a:lnTo>
                    <a:pt x="74" y="0"/>
                  </a:lnTo>
                  <a:lnTo>
                    <a:pt x="74" y="0"/>
                  </a:lnTo>
                  <a:lnTo>
                    <a:pt x="76" y="0"/>
                  </a:lnTo>
                  <a:lnTo>
                    <a:pt x="76" y="2"/>
                  </a:lnTo>
                  <a:lnTo>
                    <a:pt x="78" y="2"/>
                  </a:lnTo>
                  <a:lnTo>
                    <a:pt x="80" y="4"/>
                  </a:lnTo>
                  <a:lnTo>
                    <a:pt x="82" y="6"/>
                  </a:lnTo>
                  <a:lnTo>
                    <a:pt x="82" y="8"/>
                  </a:lnTo>
                  <a:lnTo>
                    <a:pt x="84" y="8"/>
                  </a:lnTo>
                  <a:lnTo>
                    <a:pt x="84" y="8"/>
                  </a:lnTo>
                  <a:lnTo>
                    <a:pt x="86" y="10"/>
                  </a:lnTo>
                  <a:lnTo>
                    <a:pt x="86" y="10"/>
                  </a:lnTo>
                  <a:lnTo>
                    <a:pt x="88" y="10"/>
                  </a:lnTo>
                  <a:lnTo>
                    <a:pt x="90" y="10"/>
                  </a:lnTo>
                  <a:lnTo>
                    <a:pt x="92" y="10"/>
                  </a:lnTo>
                  <a:lnTo>
                    <a:pt x="96" y="8"/>
                  </a:lnTo>
                  <a:lnTo>
                    <a:pt x="100" y="8"/>
                  </a:lnTo>
                  <a:lnTo>
                    <a:pt x="110" y="6"/>
                  </a:lnTo>
                  <a:lnTo>
                    <a:pt x="114" y="4"/>
                  </a:lnTo>
                  <a:lnTo>
                    <a:pt x="114" y="4"/>
                  </a:lnTo>
                  <a:lnTo>
                    <a:pt x="116" y="4"/>
                  </a:lnTo>
                  <a:lnTo>
                    <a:pt x="120" y="4"/>
                  </a:lnTo>
                  <a:lnTo>
                    <a:pt x="126" y="4"/>
                  </a:lnTo>
                  <a:lnTo>
                    <a:pt x="128" y="4"/>
                  </a:lnTo>
                  <a:lnTo>
                    <a:pt x="132" y="4"/>
                  </a:lnTo>
                  <a:lnTo>
                    <a:pt x="134" y="6"/>
                  </a:lnTo>
                  <a:lnTo>
                    <a:pt x="136" y="6"/>
                  </a:lnTo>
                  <a:lnTo>
                    <a:pt x="136" y="6"/>
                  </a:lnTo>
                  <a:lnTo>
                    <a:pt x="138" y="6"/>
                  </a:lnTo>
                  <a:lnTo>
                    <a:pt x="140" y="8"/>
                  </a:lnTo>
                  <a:lnTo>
                    <a:pt x="144" y="10"/>
                  </a:lnTo>
                  <a:lnTo>
                    <a:pt x="146" y="12"/>
                  </a:lnTo>
                  <a:lnTo>
                    <a:pt x="150" y="16"/>
                  </a:lnTo>
                  <a:lnTo>
                    <a:pt x="152" y="18"/>
                  </a:lnTo>
                  <a:lnTo>
                    <a:pt x="118" y="3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95" name="Freeform 51">
              <a:extLst>
                <a:ext uri="{FF2B5EF4-FFF2-40B4-BE49-F238E27FC236}">
                  <a16:creationId xmlns:a16="http://schemas.microsoft.com/office/drawing/2014/main" id="{7AAB7CEA-670E-8C6D-0C5C-715966ABB87A}"/>
                </a:ext>
              </a:extLst>
            </p:cNvPr>
            <p:cNvSpPr>
              <a:spLocks/>
            </p:cNvSpPr>
            <p:nvPr/>
          </p:nvSpPr>
          <p:spPr bwMode="auto">
            <a:xfrm>
              <a:off x="5010416" y="6608062"/>
              <a:ext cx="217615" cy="161831"/>
            </a:xfrm>
            <a:custGeom>
              <a:avLst/>
              <a:gdLst>
                <a:gd name="T0" fmla="*/ 120 w 152"/>
                <a:gd name="T1" fmla="*/ 34 h 114"/>
                <a:gd name="T2" fmla="*/ 124 w 152"/>
                <a:gd name="T3" fmla="*/ 36 h 114"/>
                <a:gd name="T4" fmla="*/ 130 w 152"/>
                <a:gd name="T5" fmla="*/ 38 h 114"/>
                <a:gd name="T6" fmla="*/ 132 w 152"/>
                <a:gd name="T7" fmla="*/ 44 h 114"/>
                <a:gd name="T8" fmla="*/ 134 w 152"/>
                <a:gd name="T9" fmla="*/ 56 h 114"/>
                <a:gd name="T10" fmla="*/ 132 w 152"/>
                <a:gd name="T11" fmla="*/ 66 h 114"/>
                <a:gd name="T12" fmla="*/ 130 w 152"/>
                <a:gd name="T13" fmla="*/ 76 h 114"/>
                <a:gd name="T14" fmla="*/ 126 w 152"/>
                <a:gd name="T15" fmla="*/ 80 h 114"/>
                <a:gd name="T16" fmla="*/ 118 w 152"/>
                <a:gd name="T17" fmla="*/ 82 h 114"/>
                <a:gd name="T18" fmla="*/ 116 w 152"/>
                <a:gd name="T19" fmla="*/ 88 h 114"/>
                <a:gd name="T20" fmla="*/ 112 w 152"/>
                <a:gd name="T21" fmla="*/ 92 h 114"/>
                <a:gd name="T22" fmla="*/ 104 w 152"/>
                <a:gd name="T23" fmla="*/ 94 h 114"/>
                <a:gd name="T24" fmla="*/ 92 w 152"/>
                <a:gd name="T25" fmla="*/ 94 h 114"/>
                <a:gd name="T26" fmla="*/ 88 w 152"/>
                <a:gd name="T27" fmla="*/ 98 h 114"/>
                <a:gd name="T28" fmla="*/ 88 w 152"/>
                <a:gd name="T29" fmla="*/ 100 h 114"/>
                <a:gd name="T30" fmla="*/ 88 w 152"/>
                <a:gd name="T31" fmla="*/ 106 h 114"/>
                <a:gd name="T32" fmla="*/ 84 w 152"/>
                <a:gd name="T33" fmla="*/ 114 h 114"/>
                <a:gd name="T34" fmla="*/ 78 w 152"/>
                <a:gd name="T35" fmla="*/ 96 h 114"/>
                <a:gd name="T36" fmla="*/ 74 w 152"/>
                <a:gd name="T37" fmla="*/ 84 h 114"/>
                <a:gd name="T38" fmla="*/ 70 w 152"/>
                <a:gd name="T39" fmla="*/ 78 h 114"/>
                <a:gd name="T40" fmla="*/ 68 w 152"/>
                <a:gd name="T41" fmla="*/ 78 h 114"/>
                <a:gd name="T42" fmla="*/ 64 w 152"/>
                <a:gd name="T43" fmla="*/ 80 h 114"/>
                <a:gd name="T44" fmla="*/ 54 w 152"/>
                <a:gd name="T45" fmla="*/ 88 h 114"/>
                <a:gd name="T46" fmla="*/ 48 w 152"/>
                <a:gd name="T47" fmla="*/ 90 h 114"/>
                <a:gd name="T48" fmla="*/ 34 w 152"/>
                <a:gd name="T49" fmla="*/ 92 h 114"/>
                <a:gd name="T50" fmla="*/ 16 w 152"/>
                <a:gd name="T51" fmla="*/ 88 h 114"/>
                <a:gd name="T52" fmla="*/ 12 w 152"/>
                <a:gd name="T53" fmla="*/ 76 h 114"/>
                <a:gd name="T54" fmla="*/ 22 w 152"/>
                <a:gd name="T55" fmla="*/ 72 h 114"/>
                <a:gd name="T56" fmla="*/ 40 w 152"/>
                <a:gd name="T57" fmla="*/ 66 h 114"/>
                <a:gd name="T58" fmla="*/ 52 w 152"/>
                <a:gd name="T59" fmla="*/ 62 h 114"/>
                <a:gd name="T60" fmla="*/ 54 w 152"/>
                <a:gd name="T61" fmla="*/ 58 h 114"/>
                <a:gd name="T62" fmla="*/ 58 w 152"/>
                <a:gd name="T63" fmla="*/ 54 h 114"/>
                <a:gd name="T64" fmla="*/ 56 w 152"/>
                <a:gd name="T65" fmla="*/ 50 h 114"/>
                <a:gd name="T66" fmla="*/ 48 w 152"/>
                <a:gd name="T67" fmla="*/ 44 h 114"/>
                <a:gd name="T68" fmla="*/ 44 w 152"/>
                <a:gd name="T69" fmla="*/ 42 h 114"/>
                <a:gd name="T70" fmla="*/ 38 w 152"/>
                <a:gd name="T71" fmla="*/ 44 h 114"/>
                <a:gd name="T72" fmla="*/ 34 w 152"/>
                <a:gd name="T73" fmla="*/ 44 h 114"/>
                <a:gd name="T74" fmla="*/ 26 w 152"/>
                <a:gd name="T75" fmla="*/ 40 h 114"/>
                <a:gd name="T76" fmla="*/ 22 w 152"/>
                <a:gd name="T77" fmla="*/ 36 h 114"/>
                <a:gd name="T78" fmla="*/ 22 w 152"/>
                <a:gd name="T79" fmla="*/ 32 h 114"/>
                <a:gd name="T80" fmla="*/ 26 w 152"/>
                <a:gd name="T81" fmla="*/ 26 h 114"/>
                <a:gd name="T82" fmla="*/ 28 w 152"/>
                <a:gd name="T83" fmla="*/ 24 h 114"/>
                <a:gd name="T84" fmla="*/ 28 w 152"/>
                <a:gd name="T85" fmla="*/ 18 h 114"/>
                <a:gd name="T86" fmla="*/ 26 w 152"/>
                <a:gd name="T87" fmla="*/ 12 h 114"/>
                <a:gd name="T88" fmla="*/ 30 w 152"/>
                <a:gd name="T89" fmla="*/ 6 h 114"/>
                <a:gd name="T90" fmla="*/ 36 w 152"/>
                <a:gd name="T91" fmla="*/ 2 h 114"/>
                <a:gd name="T92" fmla="*/ 38 w 152"/>
                <a:gd name="T93" fmla="*/ 2 h 114"/>
                <a:gd name="T94" fmla="*/ 44 w 152"/>
                <a:gd name="T95" fmla="*/ 8 h 114"/>
                <a:gd name="T96" fmla="*/ 48 w 152"/>
                <a:gd name="T97" fmla="*/ 14 h 114"/>
                <a:gd name="T98" fmla="*/ 50 w 152"/>
                <a:gd name="T99" fmla="*/ 16 h 114"/>
                <a:gd name="T100" fmla="*/ 52 w 152"/>
                <a:gd name="T101" fmla="*/ 12 h 114"/>
                <a:gd name="T102" fmla="*/ 56 w 152"/>
                <a:gd name="T103" fmla="*/ 4 h 114"/>
                <a:gd name="T104" fmla="*/ 62 w 152"/>
                <a:gd name="T105" fmla="*/ 2 h 114"/>
                <a:gd name="T106" fmla="*/ 72 w 152"/>
                <a:gd name="T107" fmla="*/ 0 h 114"/>
                <a:gd name="T108" fmla="*/ 76 w 152"/>
                <a:gd name="T109" fmla="*/ 0 h 114"/>
                <a:gd name="T110" fmla="*/ 82 w 152"/>
                <a:gd name="T111" fmla="*/ 6 h 114"/>
                <a:gd name="T112" fmla="*/ 86 w 152"/>
                <a:gd name="T113" fmla="*/ 10 h 114"/>
                <a:gd name="T114" fmla="*/ 92 w 152"/>
                <a:gd name="T115" fmla="*/ 10 h 114"/>
                <a:gd name="T116" fmla="*/ 114 w 152"/>
                <a:gd name="T117" fmla="*/ 4 h 114"/>
                <a:gd name="T118" fmla="*/ 126 w 152"/>
                <a:gd name="T119" fmla="*/ 4 h 114"/>
                <a:gd name="T120" fmla="*/ 136 w 152"/>
                <a:gd name="T121" fmla="*/ 6 h 114"/>
                <a:gd name="T122" fmla="*/ 144 w 152"/>
                <a:gd name="T123" fmla="*/ 10 h 114"/>
                <a:gd name="T124" fmla="*/ 118 w 152"/>
                <a:gd name="T125" fmla="*/ 3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 h="114">
                  <a:moveTo>
                    <a:pt x="118" y="32"/>
                  </a:moveTo>
                  <a:lnTo>
                    <a:pt x="118" y="32"/>
                  </a:lnTo>
                  <a:lnTo>
                    <a:pt x="118" y="34"/>
                  </a:lnTo>
                  <a:lnTo>
                    <a:pt x="120" y="34"/>
                  </a:lnTo>
                  <a:lnTo>
                    <a:pt x="120" y="34"/>
                  </a:lnTo>
                  <a:lnTo>
                    <a:pt x="120" y="34"/>
                  </a:lnTo>
                  <a:lnTo>
                    <a:pt x="122" y="34"/>
                  </a:lnTo>
                  <a:lnTo>
                    <a:pt x="124" y="36"/>
                  </a:lnTo>
                  <a:lnTo>
                    <a:pt x="126" y="36"/>
                  </a:lnTo>
                  <a:lnTo>
                    <a:pt x="128" y="36"/>
                  </a:lnTo>
                  <a:lnTo>
                    <a:pt x="130" y="36"/>
                  </a:lnTo>
                  <a:lnTo>
                    <a:pt x="130" y="38"/>
                  </a:lnTo>
                  <a:lnTo>
                    <a:pt x="130" y="38"/>
                  </a:lnTo>
                  <a:lnTo>
                    <a:pt x="132" y="40"/>
                  </a:lnTo>
                  <a:lnTo>
                    <a:pt x="132" y="42"/>
                  </a:lnTo>
                  <a:lnTo>
                    <a:pt x="132" y="44"/>
                  </a:lnTo>
                  <a:lnTo>
                    <a:pt x="132" y="46"/>
                  </a:lnTo>
                  <a:lnTo>
                    <a:pt x="134" y="50"/>
                  </a:lnTo>
                  <a:lnTo>
                    <a:pt x="134" y="52"/>
                  </a:lnTo>
                  <a:lnTo>
                    <a:pt x="134" y="56"/>
                  </a:lnTo>
                  <a:lnTo>
                    <a:pt x="134" y="58"/>
                  </a:lnTo>
                  <a:lnTo>
                    <a:pt x="134" y="60"/>
                  </a:lnTo>
                  <a:lnTo>
                    <a:pt x="134" y="64"/>
                  </a:lnTo>
                  <a:lnTo>
                    <a:pt x="132" y="66"/>
                  </a:lnTo>
                  <a:lnTo>
                    <a:pt x="132" y="70"/>
                  </a:lnTo>
                  <a:lnTo>
                    <a:pt x="132" y="72"/>
                  </a:lnTo>
                  <a:lnTo>
                    <a:pt x="130" y="74"/>
                  </a:lnTo>
                  <a:lnTo>
                    <a:pt x="130" y="76"/>
                  </a:lnTo>
                  <a:lnTo>
                    <a:pt x="128" y="78"/>
                  </a:lnTo>
                  <a:lnTo>
                    <a:pt x="128" y="78"/>
                  </a:lnTo>
                  <a:lnTo>
                    <a:pt x="128" y="80"/>
                  </a:lnTo>
                  <a:lnTo>
                    <a:pt x="126" y="80"/>
                  </a:lnTo>
                  <a:lnTo>
                    <a:pt x="126" y="80"/>
                  </a:lnTo>
                  <a:lnTo>
                    <a:pt x="124" y="82"/>
                  </a:lnTo>
                  <a:lnTo>
                    <a:pt x="120" y="82"/>
                  </a:lnTo>
                  <a:lnTo>
                    <a:pt x="118" y="82"/>
                  </a:lnTo>
                  <a:lnTo>
                    <a:pt x="118" y="84"/>
                  </a:lnTo>
                  <a:lnTo>
                    <a:pt x="116" y="84"/>
                  </a:lnTo>
                  <a:lnTo>
                    <a:pt x="116" y="86"/>
                  </a:lnTo>
                  <a:lnTo>
                    <a:pt x="116" y="88"/>
                  </a:lnTo>
                  <a:lnTo>
                    <a:pt x="114" y="90"/>
                  </a:lnTo>
                  <a:lnTo>
                    <a:pt x="114" y="92"/>
                  </a:lnTo>
                  <a:lnTo>
                    <a:pt x="112" y="92"/>
                  </a:lnTo>
                  <a:lnTo>
                    <a:pt x="112" y="92"/>
                  </a:lnTo>
                  <a:lnTo>
                    <a:pt x="110" y="94"/>
                  </a:lnTo>
                  <a:lnTo>
                    <a:pt x="108" y="94"/>
                  </a:lnTo>
                  <a:lnTo>
                    <a:pt x="106" y="94"/>
                  </a:lnTo>
                  <a:lnTo>
                    <a:pt x="104" y="94"/>
                  </a:lnTo>
                  <a:lnTo>
                    <a:pt x="100" y="94"/>
                  </a:lnTo>
                  <a:lnTo>
                    <a:pt x="96" y="94"/>
                  </a:lnTo>
                  <a:lnTo>
                    <a:pt x="94" y="94"/>
                  </a:lnTo>
                  <a:lnTo>
                    <a:pt x="92" y="94"/>
                  </a:lnTo>
                  <a:lnTo>
                    <a:pt x="90" y="96"/>
                  </a:lnTo>
                  <a:lnTo>
                    <a:pt x="90" y="96"/>
                  </a:lnTo>
                  <a:lnTo>
                    <a:pt x="88" y="96"/>
                  </a:lnTo>
                  <a:lnTo>
                    <a:pt x="88" y="98"/>
                  </a:lnTo>
                  <a:lnTo>
                    <a:pt x="88" y="98"/>
                  </a:lnTo>
                  <a:lnTo>
                    <a:pt x="86" y="98"/>
                  </a:lnTo>
                  <a:lnTo>
                    <a:pt x="88" y="100"/>
                  </a:lnTo>
                  <a:lnTo>
                    <a:pt x="88" y="100"/>
                  </a:lnTo>
                  <a:lnTo>
                    <a:pt x="88" y="102"/>
                  </a:lnTo>
                  <a:lnTo>
                    <a:pt x="88" y="104"/>
                  </a:lnTo>
                  <a:lnTo>
                    <a:pt x="88" y="106"/>
                  </a:lnTo>
                  <a:lnTo>
                    <a:pt x="88" y="106"/>
                  </a:lnTo>
                  <a:lnTo>
                    <a:pt x="88" y="108"/>
                  </a:lnTo>
                  <a:lnTo>
                    <a:pt x="88" y="108"/>
                  </a:lnTo>
                  <a:lnTo>
                    <a:pt x="86" y="110"/>
                  </a:lnTo>
                  <a:lnTo>
                    <a:pt x="84" y="114"/>
                  </a:lnTo>
                  <a:lnTo>
                    <a:pt x="82" y="114"/>
                  </a:lnTo>
                  <a:lnTo>
                    <a:pt x="82" y="108"/>
                  </a:lnTo>
                  <a:lnTo>
                    <a:pt x="80" y="104"/>
                  </a:lnTo>
                  <a:lnTo>
                    <a:pt x="78" y="96"/>
                  </a:lnTo>
                  <a:lnTo>
                    <a:pt x="78" y="94"/>
                  </a:lnTo>
                  <a:lnTo>
                    <a:pt x="76" y="90"/>
                  </a:lnTo>
                  <a:lnTo>
                    <a:pt x="76" y="88"/>
                  </a:lnTo>
                  <a:lnTo>
                    <a:pt x="74" y="84"/>
                  </a:lnTo>
                  <a:lnTo>
                    <a:pt x="72" y="82"/>
                  </a:lnTo>
                  <a:lnTo>
                    <a:pt x="72" y="80"/>
                  </a:lnTo>
                  <a:lnTo>
                    <a:pt x="72" y="80"/>
                  </a:lnTo>
                  <a:lnTo>
                    <a:pt x="70" y="78"/>
                  </a:lnTo>
                  <a:lnTo>
                    <a:pt x="70" y="78"/>
                  </a:lnTo>
                  <a:lnTo>
                    <a:pt x="70" y="78"/>
                  </a:lnTo>
                  <a:lnTo>
                    <a:pt x="68" y="78"/>
                  </a:lnTo>
                  <a:lnTo>
                    <a:pt x="68" y="78"/>
                  </a:lnTo>
                  <a:lnTo>
                    <a:pt x="66" y="78"/>
                  </a:lnTo>
                  <a:lnTo>
                    <a:pt x="66" y="78"/>
                  </a:lnTo>
                  <a:lnTo>
                    <a:pt x="64" y="78"/>
                  </a:lnTo>
                  <a:lnTo>
                    <a:pt x="64" y="80"/>
                  </a:lnTo>
                  <a:lnTo>
                    <a:pt x="62" y="80"/>
                  </a:lnTo>
                  <a:lnTo>
                    <a:pt x="60" y="82"/>
                  </a:lnTo>
                  <a:lnTo>
                    <a:pt x="56" y="86"/>
                  </a:lnTo>
                  <a:lnTo>
                    <a:pt x="54" y="88"/>
                  </a:lnTo>
                  <a:lnTo>
                    <a:pt x="52" y="90"/>
                  </a:lnTo>
                  <a:lnTo>
                    <a:pt x="52" y="90"/>
                  </a:lnTo>
                  <a:lnTo>
                    <a:pt x="50" y="90"/>
                  </a:lnTo>
                  <a:lnTo>
                    <a:pt x="48" y="90"/>
                  </a:lnTo>
                  <a:lnTo>
                    <a:pt x="44" y="92"/>
                  </a:lnTo>
                  <a:lnTo>
                    <a:pt x="40" y="92"/>
                  </a:lnTo>
                  <a:lnTo>
                    <a:pt x="36" y="92"/>
                  </a:lnTo>
                  <a:lnTo>
                    <a:pt x="34" y="92"/>
                  </a:lnTo>
                  <a:lnTo>
                    <a:pt x="32" y="92"/>
                  </a:lnTo>
                  <a:lnTo>
                    <a:pt x="28" y="92"/>
                  </a:lnTo>
                  <a:lnTo>
                    <a:pt x="22" y="90"/>
                  </a:lnTo>
                  <a:lnTo>
                    <a:pt x="16" y="88"/>
                  </a:lnTo>
                  <a:lnTo>
                    <a:pt x="4" y="86"/>
                  </a:lnTo>
                  <a:lnTo>
                    <a:pt x="0" y="86"/>
                  </a:lnTo>
                  <a:lnTo>
                    <a:pt x="8" y="80"/>
                  </a:lnTo>
                  <a:lnTo>
                    <a:pt x="12" y="76"/>
                  </a:lnTo>
                  <a:lnTo>
                    <a:pt x="16" y="74"/>
                  </a:lnTo>
                  <a:lnTo>
                    <a:pt x="18" y="74"/>
                  </a:lnTo>
                  <a:lnTo>
                    <a:pt x="20" y="72"/>
                  </a:lnTo>
                  <a:lnTo>
                    <a:pt x="22" y="72"/>
                  </a:lnTo>
                  <a:lnTo>
                    <a:pt x="26" y="70"/>
                  </a:lnTo>
                  <a:lnTo>
                    <a:pt x="30" y="70"/>
                  </a:lnTo>
                  <a:lnTo>
                    <a:pt x="36" y="68"/>
                  </a:lnTo>
                  <a:lnTo>
                    <a:pt x="40" y="66"/>
                  </a:lnTo>
                  <a:lnTo>
                    <a:pt x="46" y="66"/>
                  </a:lnTo>
                  <a:lnTo>
                    <a:pt x="48" y="64"/>
                  </a:lnTo>
                  <a:lnTo>
                    <a:pt x="50" y="64"/>
                  </a:lnTo>
                  <a:lnTo>
                    <a:pt x="52" y="62"/>
                  </a:lnTo>
                  <a:lnTo>
                    <a:pt x="52" y="62"/>
                  </a:lnTo>
                  <a:lnTo>
                    <a:pt x="54" y="60"/>
                  </a:lnTo>
                  <a:lnTo>
                    <a:pt x="54" y="60"/>
                  </a:lnTo>
                  <a:lnTo>
                    <a:pt x="54" y="58"/>
                  </a:lnTo>
                  <a:lnTo>
                    <a:pt x="56" y="58"/>
                  </a:lnTo>
                  <a:lnTo>
                    <a:pt x="56" y="56"/>
                  </a:lnTo>
                  <a:lnTo>
                    <a:pt x="58" y="56"/>
                  </a:lnTo>
                  <a:lnTo>
                    <a:pt x="58" y="54"/>
                  </a:lnTo>
                  <a:lnTo>
                    <a:pt x="58" y="54"/>
                  </a:lnTo>
                  <a:lnTo>
                    <a:pt x="58" y="52"/>
                  </a:lnTo>
                  <a:lnTo>
                    <a:pt x="56" y="52"/>
                  </a:lnTo>
                  <a:lnTo>
                    <a:pt x="56" y="50"/>
                  </a:lnTo>
                  <a:lnTo>
                    <a:pt x="54" y="48"/>
                  </a:lnTo>
                  <a:lnTo>
                    <a:pt x="52" y="46"/>
                  </a:lnTo>
                  <a:lnTo>
                    <a:pt x="50" y="44"/>
                  </a:lnTo>
                  <a:lnTo>
                    <a:pt x="48" y="44"/>
                  </a:lnTo>
                  <a:lnTo>
                    <a:pt x="46" y="42"/>
                  </a:lnTo>
                  <a:lnTo>
                    <a:pt x="46" y="42"/>
                  </a:lnTo>
                  <a:lnTo>
                    <a:pt x="44" y="42"/>
                  </a:lnTo>
                  <a:lnTo>
                    <a:pt x="44" y="42"/>
                  </a:lnTo>
                  <a:lnTo>
                    <a:pt x="42" y="42"/>
                  </a:lnTo>
                  <a:lnTo>
                    <a:pt x="40" y="42"/>
                  </a:lnTo>
                  <a:lnTo>
                    <a:pt x="40" y="44"/>
                  </a:lnTo>
                  <a:lnTo>
                    <a:pt x="38" y="44"/>
                  </a:lnTo>
                  <a:lnTo>
                    <a:pt x="36" y="44"/>
                  </a:lnTo>
                  <a:lnTo>
                    <a:pt x="34" y="44"/>
                  </a:lnTo>
                  <a:lnTo>
                    <a:pt x="34" y="44"/>
                  </a:lnTo>
                  <a:lnTo>
                    <a:pt x="34" y="44"/>
                  </a:lnTo>
                  <a:lnTo>
                    <a:pt x="32" y="44"/>
                  </a:lnTo>
                  <a:lnTo>
                    <a:pt x="30" y="42"/>
                  </a:lnTo>
                  <a:lnTo>
                    <a:pt x="28" y="42"/>
                  </a:lnTo>
                  <a:lnTo>
                    <a:pt x="26" y="40"/>
                  </a:lnTo>
                  <a:lnTo>
                    <a:pt x="24" y="38"/>
                  </a:lnTo>
                  <a:lnTo>
                    <a:pt x="22" y="36"/>
                  </a:lnTo>
                  <a:lnTo>
                    <a:pt x="22" y="36"/>
                  </a:lnTo>
                  <a:lnTo>
                    <a:pt x="22" y="36"/>
                  </a:lnTo>
                  <a:lnTo>
                    <a:pt x="22" y="34"/>
                  </a:lnTo>
                  <a:lnTo>
                    <a:pt x="22" y="34"/>
                  </a:lnTo>
                  <a:lnTo>
                    <a:pt x="22" y="34"/>
                  </a:lnTo>
                  <a:lnTo>
                    <a:pt x="22" y="32"/>
                  </a:lnTo>
                  <a:lnTo>
                    <a:pt x="22" y="32"/>
                  </a:lnTo>
                  <a:lnTo>
                    <a:pt x="24" y="30"/>
                  </a:lnTo>
                  <a:lnTo>
                    <a:pt x="24" y="28"/>
                  </a:lnTo>
                  <a:lnTo>
                    <a:pt x="26" y="26"/>
                  </a:lnTo>
                  <a:lnTo>
                    <a:pt x="28" y="24"/>
                  </a:lnTo>
                  <a:lnTo>
                    <a:pt x="28" y="24"/>
                  </a:lnTo>
                  <a:lnTo>
                    <a:pt x="28" y="24"/>
                  </a:lnTo>
                  <a:lnTo>
                    <a:pt x="28" y="24"/>
                  </a:lnTo>
                  <a:lnTo>
                    <a:pt x="28" y="22"/>
                  </a:lnTo>
                  <a:lnTo>
                    <a:pt x="28" y="20"/>
                  </a:lnTo>
                  <a:lnTo>
                    <a:pt x="28" y="18"/>
                  </a:lnTo>
                  <a:lnTo>
                    <a:pt x="28" y="18"/>
                  </a:lnTo>
                  <a:lnTo>
                    <a:pt x="26" y="16"/>
                  </a:lnTo>
                  <a:lnTo>
                    <a:pt x="26" y="14"/>
                  </a:lnTo>
                  <a:lnTo>
                    <a:pt x="26" y="12"/>
                  </a:lnTo>
                  <a:lnTo>
                    <a:pt x="26" y="12"/>
                  </a:lnTo>
                  <a:lnTo>
                    <a:pt x="26" y="10"/>
                  </a:lnTo>
                  <a:lnTo>
                    <a:pt x="26" y="10"/>
                  </a:lnTo>
                  <a:lnTo>
                    <a:pt x="28" y="8"/>
                  </a:lnTo>
                  <a:lnTo>
                    <a:pt x="30" y="6"/>
                  </a:lnTo>
                  <a:lnTo>
                    <a:pt x="30" y="6"/>
                  </a:lnTo>
                  <a:lnTo>
                    <a:pt x="32" y="4"/>
                  </a:lnTo>
                  <a:lnTo>
                    <a:pt x="34" y="2"/>
                  </a:lnTo>
                  <a:lnTo>
                    <a:pt x="36" y="2"/>
                  </a:lnTo>
                  <a:lnTo>
                    <a:pt x="36" y="2"/>
                  </a:lnTo>
                  <a:lnTo>
                    <a:pt x="36" y="2"/>
                  </a:lnTo>
                  <a:lnTo>
                    <a:pt x="38" y="2"/>
                  </a:lnTo>
                  <a:lnTo>
                    <a:pt x="38" y="2"/>
                  </a:lnTo>
                  <a:lnTo>
                    <a:pt x="40" y="4"/>
                  </a:lnTo>
                  <a:lnTo>
                    <a:pt x="40" y="4"/>
                  </a:lnTo>
                  <a:lnTo>
                    <a:pt x="42" y="6"/>
                  </a:lnTo>
                  <a:lnTo>
                    <a:pt x="44" y="8"/>
                  </a:lnTo>
                  <a:lnTo>
                    <a:pt x="46" y="12"/>
                  </a:lnTo>
                  <a:lnTo>
                    <a:pt x="46" y="12"/>
                  </a:lnTo>
                  <a:lnTo>
                    <a:pt x="46" y="14"/>
                  </a:lnTo>
                  <a:lnTo>
                    <a:pt x="48" y="14"/>
                  </a:lnTo>
                  <a:lnTo>
                    <a:pt x="48" y="16"/>
                  </a:lnTo>
                  <a:lnTo>
                    <a:pt x="50" y="16"/>
                  </a:lnTo>
                  <a:lnTo>
                    <a:pt x="50" y="16"/>
                  </a:lnTo>
                  <a:lnTo>
                    <a:pt x="50" y="16"/>
                  </a:lnTo>
                  <a:lnTo>
                    <a:pt x="52" y="14"/>
                  </a:lnTo>
                  <a:lnTo>
                    <a:pt x="52" y="14"/>
                  </a:lnTo>
                  <a:lnTo>
                    <a:pt x="52" y="14"/>
                  </a:lnTo>
                  <a:lnTo>
                    <a:pt x="52" y="12"/>
                  </a:lnTo>
                  <a:lnTo>
                    <a:pt x="54" y="10"/>
                  </a:lnTo>
                  <a:lnTo>
                    <a:pt x="54" y="6"/>
                  </a:lnTo>
                  <a:lnTo>
                    <a:pt x="56" y="6"/>
                  </a:lnTo>
                  <a:lnTo>
                    <a:pt x="56" y="4"/>
                  </a:lnTo>
                  <a:lnTo>
                    <a:pt x="56" y="4"/>
                  </a:lnTo>
                  <a:lnTo>
                    <a:pt x="58" y="4"/>
                  </a:lnTo>
                  <a:lnTo>
                    <a:pt x="60" y="2"/>
                  </a:lnTo>
                  <a:lnTo>
                    <a:pt x="62" y="2"/>
                  </a:lnTo>
                  <a:lnTo>
                    <a:pt x="64" y="0"/>
                  </a:lnTo>
                  <a:lnTo>
                    <a:pt x="68" y="0"/>
                  </a:lnTo>
                  <a:lnTo>
                    <a:pt x="70" y="0"/>
                  </a:lnTo>
                  <a:lnTo>
                    <a:pt x="72" y="0"/>
                  </a:lnTo>
                  <a:lnTo>
                    <a:pt x="74" y="0"/>
                  </a:lnTo>
                  <a:lnTo>
                    <a:pt x="74" y="0"/>
                  </a:lnTo>
                  <a:lnTo>
                    <a:pt x="74" y="0"/>
                  </a:lnTo>
                  <a:lnTo>
                    <a:pt x="76" y="0"/>
                  </a:lnTo>
                  <a:lnTo>
                    <a:pt x="76" y="2"/>
                  </a:lnTo>
                  <a:lnTo>
                    <a:pt x="78" y="2"/>
                  </a:lnTo>
                  <a:lnTo>
                    <a:pt x="80" y="4"/>
                  </a:lnTo>
                  <a:lnTo>
                    <a:pt x="82" y="6"/>
                  </a:lnTo>
                  <a:lnTo>
                    <a:pt x="82" y="8"/>
                  </a:lnTo>
                  <a:lnTo>
                    <a:pt x="84" y="8"/>
                  </a:lnTo>
                  <a:lnTo>
                    <a:pt x="84" y="8"/>
                  </a:lnTo>
                  <a:lnTo>
                    <a:pt x="86" y="10"/>
                  </a:lnTo>
                  <a:lnTo>
                    <a:pt x="86" y="10"/>
                  </a:lnTo>
                  <a:lnTo>
                    <a:pt x="88" y="10"/>
                  </a:lnTo>
                  <a:lnTo>
                    <a:pt x="90" y="10"/>
                  </a:lnTo>
                  <a:lnTo>
                    <a:pt x="92" y="10"/>
                  </a:lnTo>
                  <a:lnTo>
                    <a:pt x="96" y="8"/>
                  </a:lnTo>
                  <a:lnTo>
                    <a:pt x="100" y="8"/>
                  </a:lnTo>
                  <a:lnTo>
                    <a:pt x="110" y="6"/>
                  </a:lnTo>
                  <a:lnTo>
                    <a:pt x="114" y="4"/>
                  </a:lnTo>
                  <a:lnTo>
                    <a:pt x="114" y="4"/>
                  </a:lnTo>
                  <a:lnTo>
                    <a:pt x="116" y="4"/>
                  </a:lnTo>
                  <a:lnTo>
                    <a:pt x="120" y="4"/>
                  </a:lnTo>
                  <a:lnTo>
                    <a:pt x="126" y="4"/>
                  </a:lnTo>
                  <a:lnTo>
                    <a:pt x="128" y="4"/>
                  </a:lnTo>
                  <a:lnTo>
                    <a:pt x="132" y="4"/>
                  </a:lnTo>
                  <a:lnTo>
                    <a:pt x="134" y="6"/>
                  </a:lnTo>
                  <a:lnTo>
                    <a:pt x="136" y="6"/>
                  </a:lnTo>
                  <a:lnTo>
                    <a:pt x="136" y="6"/>
                  </a:lnTo>
                  <a:lnTo>
                    <a:pt x="138" y="6"/>
                  </a:lnTo>
                  <a:lnTo>
                    <a:pt x="140" y="8"/>
                  </a:lnTo>
                  <a:lnTo>
                    <a:pt x="144" y="10"/>
                  </a:lnTo>
                  <a:lnTo>
                    <a:pt x="146" y="12"/>
                  </a:lnTo>
                  <a:lnTo>
                    <a:pt x="150" y="16"/>
                  </a:lnTo>
                  <a:lnTo>
                    <a:pt x="152" y="18"/>
                  </a:lnTo>
                  <a:lnTo>
                    <a:pt x="118" y="3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96" name="Freeform 52">
              <a:extLst>
                <a:ext uri="{FF2B5EF4-FFF2-40B4-BE49-F238E27FC236}">
                  <a16:creationId xmlns:a16="http://schemas.microsoft.com/office/drawing/2014/main" id="{FF74BEF1-F57A-D94F-500D-80497364FFF2}"/>
                </a:ext>
              </a:extLst>
            </p:cNvPr>
            <p:cNvSpPr>
              <a:spLocks/>
            </p:cNvSpPr>
            <p:nvPr/>
          </p:nvSpPr>
          <p:spPr bwMode="auto">
            <a:xfrm>
              <a:off x="5010416" y="6608062"/>
              <a:ext cx="217615" cy="161831"/>
            </a:xfrm>
            <a:custGeom>
              <a:avLst/>
              <a:gdLst>
                <a:gd name="T0" fmla="*/ 120 w 152"/>
                <a:gd name="T1" fmla="*/ 34 h 114"/>
                <a:gd name="T2" fmla="*/ 124 w 152"/>
                <a:gd name="T3" fmla="*/ 36 h 114"/>
                <a:gd name="T4" fmla="*/ 130 w 152"/>
                <a:gd name="T5" fmla="*/ 38 h 114"/>
                <a:gd name="T6" fmla="*/ 132 w 152"/>
                <a:gd name="T7" fmla="*/ 44 h 114"/>
                <a:gd name="T8" fmla="*/ 134 w 152"/>
                <a:gd name="T9" fmla="*/ 56 h 114"/>
                <a:gd name="T10" fmla="*/ 132 w 152"/>
                <a:gd name="T11" fmla="*/ 66 h 114"/>
                <a:gd name="T12" fmla="*/ 130 w 152"/>
                <a:gd name="T13" fmla="*/ 76 h 114"/>
                <a:gd name="T14" fmla="*/ 126 w 152"/>
                <a:gd name="T15" fmla="*/ 80 h 114"/>
                <a:gd name="T16" fmla="*/ 118 w 152"/>
                <a:gd name="T17" fmla="*/ 82 h 114"/>
                <a:gd name="T18" fmla="*/ 116 w 152"/>
                <a:gd name="T19" fmla="*/ 88 h 114"/>
                <a:gd name="T20" fmla="*/ 112 w 152"/>
                <a:gd name="T21" fmla="*/ 92 h 114"/>
                <a:gd name="T22" fmla="*/ 104 w 152"/>
                <a:gd name="T23" fmla="*/ 94 h 114"/>
                <a:gd name="T24" fmla="*/ 92 w 152"/>
                <a:gd name="T25" fmla="*/ 94 h 114"/>
                <a:gd name="T26" fmla="*/ 88 w 152"/>
                <a:gd name="T27" fmla="*/ 98 h 114"/>
                <a:gd name="T28" fmla="*/ 88 w 152"/>
                <a:gd name="T29" fmla="*/ 100 h 114"/>
                <a:gd name="T30" fmla="*/ 88 w 152"/>
                <a:gd name="T31" fmla="*/ 106 h 114"/>
                <a:gd name="T32" fmla="*/ 84 w 152"/>
                <a:gd name="T33" fmla="*/ 114 h 114"/>
                <a:gd name="T34" fmla="*/ 78 w 152"/>
                <a:gd name="T35" fmla="*/ 96 h 114"/>
                <a:gd name="T36" fmla="*/ 74 w 152"/>
                <a:gd name="T37" fmla="*/ 84 h 114"/>
                <a:gd name="T38" fmla="*/ 70 w 152"/>
                <a:gd name="T39" fmla="*/ 78 h 114"/>
                <a:gd name="T40" fmla="*/ 68 w 152"/>
                <a:gd name="T41" fmla="*/ 78 h 114"/>
                <a:gd name="T42" fmla="*/ 64 w 152"/>
                <a:gd name="T43" fmla="*/ 80 h 114"/>
                <a:gd name="T44" fmla="*/ 54 w 152"/>
                <a:gd name="T45" fmla="*/ 88 h 114"/>
                <a:gd name="T46" fmla="*/ 48 w 152"/>
                <a:gd name="T47" fmla="*/ 90 h 114"/>
                <a:gd name="T48" fmla="*/ 34 w 152"/>
                <a:gd name="T49" fmla="*/ 92 h 114"/>
                <a:gd name="T50" fmla="*/ 16 w 152"/>
                <a:gd name="T51" fmla="*/ 88 h 114"/>
                <a:gd name="T52" fmla="*/ 12 w 152"/>
                <a:gd name="T53" fmla="*/ 76 h 114"/>
                <a:gd name="T54" fmla="*/ 22 w 152"/>
                <a:gd name="T55" fmla="*/ 72 h 114"/>
                <a:gd name="T56" fmla="*/ 40 w 152"/>
                <a:gd name="T57" fmla="*/ 66 h 114"/>
                <a:gd name="T58" fmla="*/ 52 w 152"/>
                <a:gd name="T59" fmla="*/ 62 h 114"/>
                <a:gd name="T60" fmla="*/ 54 w 152"/>
                <a:gd name="T61" fmla="*/ 58 h 114"/>
                <a:gd name="T62" fmla="*/ 58 w 152"/>
                <a:gd name="T63" fmla="*/ 54 h 114"/>
                <a:gd name="T64" fmla="*/ 56 w 152"/>
                <a:gd name="T65" fmla="*/ 50 h 114"/>
                <a:gd name="T66" fmla="*/ 48 w 152"/>
                <a:gd name="T67" fmla="*/ 44 h 114"/>
                <a:gd name="T68" fmla="*/ 44 w 152"/>
                <a:gd name="T69" fmla="*/ 42 h 114"/>
                <a:gd name="T70" fmla="*/ 38 w 152"/>
                <a:gd name="T71" fmla="*/ 44 h 114"/>
                <a:gd name="T72" fmla="*/ 34 w 152"/>
                <a:gd name="T73" fmla="*/ 44 h 114"/>
                <a:gd name="T74" fmla="*/ 26 w 152"/>
                <a:gd name="T75" fmla="*/ 40 h 114"/>
                <a:gd name="T76" fmla="*/ 22 w 152"/>
                <a:gd name="T77" fmla="*/ 36 h 114"/>
                <a:gd name="T78" fmla="*/ 22 w 152"/>
                <a:gd name="T79" fmla="*/ 32 h 114"/>
                <a:gd name="T80" fmla="*/ 26 w 152"/>
                <a:gd name="T81" fmla="*/ 26 h 114"/>
                <a:gd name="T82" fmla="*/ 28 w 152"/>
                <a:gd name="T83" fmla="*/ 24 h 114"/>
                <a:gd name="T84" fmla="*/ 28 w 152"/>
                <a:gd name="T85" fmla="*/ 18 h 114"/>
                <a:gd name="T86" fmla="*/ 26 w 152"/>
                <a:gd name="T87" fmla="*/ 12 h 114"/>
                <a:gd name="T88" fmla="*/ 30 w 152"/>
                <a:gd name="T89" fmla="*/ 6 h 114"/>
                <a:gd name="T90" fmla="*/ 36 w 152"/>
                <a:gd name="T91" fmla="*/ 2 h 114"/>
                <a:gd name="T92" fmla="*/ 38 w 152"/>
                <a:gd name="T93" fmla="*/ 2 h 114"/>
                <a:gd name="T94" fmla="*/ 44 w 152"/>
                <a:gd name="T95" fmla="*/ 8 h 114"/>
                <a:gd name="T96" fmla="*/ 48 w 152"/>
                <a:gd name="T97" fmla="*/ 14 h 114"/>
                <a:gd name="T98" fmla="*/ 50 w 152"/>
                <a:gd name="T99" fmla="*/ 16 h 114"/>
                <a:gd name="T100" fmla="*/ 52 w 152"/>
                <a:gd name="T101" fmla="*/ 12 h 114"/>
                <a:gd name="T102" fmla="*/ 56 w 152"/>
                <a:gd name="T103" fmla="*/ 4 h 114"/>
                <a:gd name="T104" fmla="*/ 62 w 152"/>
                <a:gd name="T105" fmla="*/ 2 h 114"/>
                <a:gd name="T106" fmla="*/ 72 w 152"/>
                <a:gd name="T107" fmla="*/ 0 h 114"/>
                <a:gd name="T108" fmla="*/ 76 w 152"/>
                <a:gd name="T109" fmla="*/ 0 h 114"/>
                <a:gd name="T110" fmla="*/ 82 w 152"/>
                <a:gd name="T111" fmla="*/ 6 h 114"/>
                <a:gd name="T112" fmla="*/ 86 w 152"/>
                <a:gd name="T113" fmla="*/ 10 h 114"/>
                <a:gd name="T114" fmla="*/ 92 w 152"/>
                <a:gd name="T115" fmla="*/ 10 h 114"/>
                <a:gd name="T116" fmla="*/ 114 w 152"/>
                <a:gd name="T117" fmla="*/ 4 h 114"/>
                <a:gd name="T118" fmla="*/ 126 w 152"/>
                <a:gd name="T119" fmla="*/ 4 h 114"/>
                <a:gd name="T120" fmla="*/ 136 w 152"/>
                <a:gd name="T121" fmla="*/ 6 h 114"/>
                <a:gd name="T122" fmla="*/ 144 w 152"/>
                <a:gd name="T123" fmla="*/ 1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114">
                  <a:moveTo>
                    <a:pt x="118" y="32"/>
                  </a:moveTo>
                  <a:lnTo>
                    <a:pt x="118" y="32"/>
                  </a:lnTo>
                  <a:lnTo>
                    <a:pt x="118" y="34"/>
                  </a:lnTo>
                  <a:lnTo>
                    <a:pt x="120" y="34"/>
                  </a:lnTo>
                  <a:lnTo>
                    <a:pt x="120" y="34"/>
                  </a:lnTo>
                  <a:lnTo>
                    <a:pt x="120" y="34"/>
                  </a:lnTo>
                  <a:lnTo>
                    <a:pt x="122" y="34"/>
                  </a:lnTo>
                  <a:lnTo>
                    <a:pt x="124" y="36"/>
                  </a:lnTo>
                  <a:lnTo>
                    <a:pt x="126" y="36"/>
                  </a:lnTo>
                  <a:lnTo>
                    <a:pt x="128" y="36"/>
                  </a:lnTo>
                  <a:lnTo>
                    <a:pt x="130" y="36"/>
                  </a:lnTo>
                  <a:lnTo>
                    <a:pt x="130" y="38"/>
                  </a:lnTo>
                  <a:lnTo>
                    <a:pt x="130" y="38"/>
                  </a:lnTo>
                  <a:lnTo>
                    <a:pt x="132" y="40"/>
                  </a:lnTo>
                  <a:lnTo>
                    <a:pt x="132" y="42"/>
                  </a:lnTo>
                  <a:lnTo>
                    <a:pt x="132" y="44"/>
                  </a:lnTo>
                  <a:lnTo>
                    <a:pt x="132" y="46"/>
                  </a:lnTo>
                  <a:lnTo>
                    <a:pt x="134" y="50"/>
                  </a:lnTo>
                  <a:lnTo>
                    <a:pt x="134" y="52"/>
                  </a:lnTo>
                  <a:lnTo>
                    <a:pt x="134" y="56"/>
                  </a:lnTo>
                  <a:lnTo>
                    <a:pt x="134" y="58"/>
                  </a:lnTo>
                  <a:lnTo>
                    <a:pt x="134" y="60"/>
                  </a:lnTo>
                  <a:lnTo>
                    <a:pt x="134" y="64"/>
                  </a:lnTo>
                  <a:lnTo>
                    <a:pt x="132" y="66"/>
                  </a:lnTo>
                  <a:lnTo>
                    <a:pt x="132" y="70"/>
                  </a:lnTo>
                  <a:lnTo>
                    <a:pt x="132" y="72"/>
                  </a:lnTo>
                  <a:lnTo>
                    <a:pt x="130" y="74"/>
                  </a:lnTo>
                  <a:lnTo>
                    <a:pt x="130" y="76"/>
                  </a:lnTo>
                  <a:lnTo>
                    <a:pt x="128" y="78"/>
                  </a:lnTo>
                  <a:lnTo>
                    <a:pt x="128" y="78"/>
                  </a:lnTo>
                  <a:lnTo>
                    <a:pt x="128" y="80"/>
                  </a:lnTo>
                  <a:lnTo>
                    <a:pt x="126" y="80"/>
                  </a:lnTo>
                  <a:lnTo>
                    <a:pt x="126" y="80"/>
                  </a:lnTo>
                  <a:lnTo>
                    <a:pt x="124" y="82"/>
                  </a:lnTo>
                  <a:lnTo>
                    <a:pt x="120" y="82"/>
                  </a:lnTo>
                  <a:lnTo>
                    <a:pt x="118" y="82"/>
                  </a:lnTo>
                  <a:lnTo>
                    <a:pt x="118" y="84"/>
                  </a:lnTo>
                  <a:lnTo>
                    <a:pt x="116" y="84"/>
                  </a:lnTo>
                  <a:lnTo>
                    <a:pt x="116" y="86"/>
                  </a:lnTo>
                  <a:lnTo>
                    <a:pt x="116" y="88"/>
                  </a:lnTo>
                  <a:lnTo>
                    <a:pt x="114" y="90"/>
                  </a:lnTo>
                  <a:lnTo>
                    <a:pt x="114" y="92"/>
                  </a:lnTo>
                  <a:lnTo>
                    <a:pt x="112" y="92"/>
                  </a:lnTo>
                  <a:lnTo>
                    <a:pt x="112" y="92"/>
                  </a:lnTo>
                  <a:lnTo>
                    <a:pt x="110" y="94"/>
                  </a:lnTo>
                  <a:lnTo>
                    <a:pt x="108" y="94"/>
                  </a:lnTo>
                  <a:lnTo>
                    <a:pt x="106" y="94"/>
                  </a:lnTo>
                  <a:lnTo>
                    <a:pt x="104" y="94"/>
                  </a:lnTo>
                  <a:lnTo>
                    <a:pt x="100" y="94"/>
                  </a:lnTo>
                  <a:lnTo>
                    <a:pt x="96" y="94"/>
                  </a:lnTo>
                  <a:lnTo>
                    <a:pt x="94" y="94"/>
                  </a:lnTo>
                  <a:lnTo>
                    <a:pt x="92" y="94"/>
                  </a:lnTo>
                  <a:lnTo>
                    <a:pt x="90" y="96"/>
                  </a:lnTo>
                  <a:lnTo>
                    <a:pt x="90" y="96"/>
                  </a:lnTo>
                  <a:lnTo>
                    <a:pt x="88" y="96"/>
                  </a:lnTo>
                  <a:lnTo>
                    <a:pt x="88" y="98"/>
                  </a:lnTo>
                  <a:lnTo>
                    <a:pt x="88" y="98"/>
                  </a:lnTo>
                  <a:lnTo>
                    <a:pt x="86" y="98"/>
                  </a:lnTo>
                  <a:lnTo>
                    <a:pt x="88" y="100"/>
                  </a:lnTo>
                  <a:lnTo>
                    <a:pt x="88" y="100"/>
                  </a:lnTo>
                  <a:lnTo>
                    <a:pt x="88" y="102"/>
                  </a:lnTo>
                  <a:lnTo>
                    <a:pt x="88" y="104"/>
                  </a:lnTo>
                  <a:lnTo>
                    <a:pt x="88" y="106"/>
                  </a:lnTo>
                  <a:lnTo>
                    <a:pt x="88" y="106"/>
                  </a:lnTo>
                  <a:lnTo>
                    <a:pt x="88" y="108"/>
                  </a:lnTo>
                  <a:lnTo>
                    <a:pt x="88" y="108"/>
                  </a:lnTo>
                  <a:lnTo>
                    <a:pt x="86" y="110"/>
                  </a:lnTo>
                  <a:lnTo>
                    <a:pt x="84" y="114"/>
                  </a:lnTo>
                  <a:lnTo>
                    <a:pt x="82" y="114"/>
                  </a:lnTo>
                  <a:lnTo>
                    <a:pt x="82" y="108"/>
                  </a:lnTo>
                  <a:lnTo>
                    <a:pt x="80" y="104"/>
                  </a:lnTo>
                  <a:lnTo>
                    <a:pt x="78" y="96"/>
                  </a:lnTo>
                  <a:lnTo>
                    <a:pt x="78" y="94"/>
                  </a:lnTo>
                  <a:lnTo>
                    <a:pt x="76" y="90"/>
                  </a:lnTo>
                  <a:lnTo>
                    <a:pt x="76" y="88"/>
                  </a:lnTo>
                  <a:lnTo>
                    <a:pt x="74" y="84"/>
                  </a:lnTo>
                  <a:lnTo>
                    <a:pt x="72" y="82"/>
                  </a:lnTo>
                  <a:lnTo>
                    <a:pt x="72" y="80"/>
                  </a:lnTo>
                  <a:lnTo>
                    <a:pt x="72" y="80"/>
                  </a:lnTo>
                  <a:lnTo>
                    <a:pt x="70" y="78"/>
                  </a:lnTo>
                  <a:lnTo>
                    <a:pt x="70" y="78"/>
                  </a:lnTo>
                  <a:lnTo>
                    <a:pt x="70" y="78"/>
                  </a:lnTo>
                  <a:lnTo>
                    <a:pt x="68" y="78"/>
                  </a:lnTo>
                  <a:lnTo>
                    <a:pt x="68" y="78"/>
                  </a:lnTo>
                  <a:lnTo>
                    <a:pt x="66" y="78"/>
                  </a:lnTo>
                  <a:lnTo>
                    <a:pt x="66" y="78"/>
                  </a:lnTo>
                  <a:lnTo>
                    <a:pt x="64" y="78"/>
                  </a:lnTo>
                  <a:lnTo>
                    <a:pt x="64" y="80"/>
                  </a:lnTo>
                  <a:lnTo>
                    <a:pt x="62" y="80"/>
                  </a:lnTo>
                  <a:lnTo>
                    <a:pt x="60" y="82"/>
                  </a:lnTo>
                  <a:lnTo>
                    <a:pt x="56" y="86"/>
                  </a:lnTo>
                  <a:lnTo>
                    <a:pt x="54" y="88"/>
                  </a:lnTo>
                  <a:lnTo>
                    <a:pt x="52" y="90"/>
                  </a:lnTo>
                  <a:lnTo>
                    <a:pt x="52" y="90"/>
                  </a:lnTo>
                  <a:lnTo>
                    <a:pt x="50" y="90"/>
                  </a:lnTo>
                  <a:lnTo>
                    <a:pt x="48" y="90"/>
                  </a:lnTo>
                  <a:lnTo>
                    <a:pt x="44" y="92"/>
                  </a:lnTo>
                  <a:lnTo>
                    <a:pt x="40" y="92"/>
                  </a:lnTo>
                  <a:lnTo>
                    <a:pt x="36" y="92"/>
                  </a:lnTo>
                  <a:lnTo>
                    <a:pt x="34" y="92"/>
                  </a:lnTo>
                  <a:lnTo>
                    <a:pt x="32" y="92"/>
                  </a:lnTo>
                  <a:lnTo>
                    <a:pt x="28" y="92"/>
                  </a:lnTo>
                  <a:lnTo>
                    <a:pt x="22" y="90"/>
                  </a:lnTo>
                  <a:lnTo>
                    <a:pt x="16" y="88"/>
                  </a:lnTo>
                  <a:lnTo>
                    <a:pt x="4" y="86"/>
                  </a:lnTo>
                  <a:lnTo>
                    <a:pt x="0" y="86"/>
                  </a:lnTo>
                  <a:lnTo>
                    <a:pt x="8" y="80"/>
                  </a:lnTo>
                  <a:lnTo>
                    <a:pt x="12" y="76"/>
                  </a:lnTo>
                  <a:lnTo>
                    <a:pt x="16" y="74"/>
                  </a:lnTo>
                  <a:lnTo>
                    <a:pt x="18" y="74"/>
                  </a:lnTo>
                  <a:lnTo>
                    <a:pt x="20" y="72"/>
                  </a:lnTo>
                  <a:lnTo>
                    <a:pt x="22" y="72"/>
                  </a:lnTo>
                  <a:lnTo>
                    <a:pt x="26" y="70"/>
                  </a:lnTo>
                  <a:lnTo>
                    <a:pt x="30" y="70"/>
                  </a:lnTo>
                  <a:lnTo>
                    <a:pt x="36" y="68"/>
                  </a:lnTo>
                  <a:lnTo>
                    <a:pt x="40" y="66"/>
                  </a:lnTo>
                  <a:lnTo>
                    <a:pt x="46" y="66"/>
                  </a:lnTo>
                  <a:lnTo>
                    <a:pt x="48" y="64"/>
                  </a:lnTo>
                  <a:lnTo>
                    <a:pt x="50" y="64"/>
                  </a:lnTo>
                  <a:lnTo>
                    <a:pt x="52" y="62"/>
                  </a:lnTo>
                  <a:lnTo>
                    <a:pt x="52" y="62"/>
                  </a:lnTo>
                  <a:lnTo>
                    <a:pt x="54" y="60"/>
                  </a:lnTo>
                  <a:lnTo>
                    <a:pt x="54" y="60"/>
                  </a:lnTo>
                  <a:lnTo>
                    <a:pt x="54" y="58"/>
                  </a:lnTo>
                  <a:lnTo>
                    <a:pt x="56" y="58"/>
                  </a:lnTo>
                  <a:lnTo>
                    <a:pt x="56" y="56"/>
                  </a:lnTo>
                  <a:lnTo>
                    <a:pt x="58" y="56"/>
                  </a:lnTo>
                  <a:lnTo>
                    <a:pt x="58" y="54"/>
                  </a:lnTo>
                  <a:lnTo>
                    <a:pt x="58" y="54"/>
                  </a:lnTo>
                  <a:lnTo>
                    <a:pt x="58" y="52"/>
                  </a:lnTo>
                  <a:lnTo>
                    <a:pt x="56" y="52"/>
                  </a:lnTo>
                  <a:lnTo>
                    <a:pt x="56" y="50"/>
                  </a:lnTo>
                  <a:lnTo>
                    <a:pt x="54" y="48"/>
                  </a:lnTo>
                  <a:lnTo>
                    <a:pt x="52" y="46"/>
                  </a:lnTo>
                  <a:lnTo>
                    <a:pt x="50" y="44"/>
                  </a:lnTo>
                  <a:lnTo>
                    <a:pt x="48" y="44"/>
                  </a:lnTo>
                  <a:lnTo>
                    <a:pt x="46" y="42"/>
                  </a:lnTo>
                  <a:lnTo>
                    <a:pt x="46" y="42"/>
                  </a:lnTo>
                  <a:lnTo>
                    <a:pt x="44" y="42"/>
                  </a:lnTo>
                  <a:lnTo>
                    <a:pt x="44" y="42"/>
                  </a:lnTo>
                  <a:lnTo>
                    <a:pt x="42" y="42"/>
                  </a:lnTo>
                  <a:lnTo>
                    <a:pt x="40" y="42"/>
                  </a:lnTo>
                  <a:lnTo>
                    <a:pt x="40" y="44"/>
                  </a:lnTo>
                  <a:lnTo>
                    <a:pt x="38" y="44"/>
                  </a:lnTo>
                  <a:lnTo>
                    <a:pt x="36" y="44"/>
                  </a:lnTo>
                  <a:lnTo>
                    <a:pt x="34" y="44"/>
                  </a:lnTo>
                  <a:lnTo>
                    <a:pt x="34" y="44"/>
                  </a:lnTo>
                  <a:lnTo>
                    <a:pt x="34" y="44"/>
                  </a:lnTo>
                  <a:lnTo>
                    <a:pt x="32" y="44"/>
                  </a:lnTo>
                  <a:lnTo>
                    <a:pt x="30" y="42"/>
                  </a:lnTo>
                  <a:lnTo>
                    <a:pt x="28" y="42"/>
                  </a:lnTo>
                  <a:lnTo>
                    <a:pt x="26" y="40"/>
                  </a:lnTo>
                  <a:lnTo>
                    <a:pt x="24" y="38"/>
                  </a:lnTo>
                  <a:lnTo>
                    <a:pt x="22" y="36"/>
                  </a:lnTo>
                  <a:lnTo>
                    <a:pt x="22" y="36"/>
                  </a:lnTo>
                  <a:lnTo>
                    <a:pt x="22" y="36"/>
                  </a:lnTo>
                  <a:lnTo>
                    <a:pt x="22" y="34"/>
                  </a:lnTo>
                  <a:lnTo>
                    <a:pt x="22" y="34"/>
                  </a:lnTo>
                  <a:lnTo>
                    <a:pt x="22" y="34"/>
                  </a:lnTo>
                  <a:lnTo>
                    <a:pt x="22" y="32"/>
                  </a:lnTo>
                  <a:lnTo>
                    <a:pt x="22" y="32"/>
                  </a:lnTo>
                  <a:lnTo>
                    <a:pt x="24" y="30"/>
                  </a:lnTo>
                  <a:lnTo>
                    <a:pt x="24" y="28"/>
                  </a:lnTo>
                  <a:lnTo>
                    <a:pt x="26" y="26"/>
                  </a:lnTo>
                  <a:lnTo>
                    <a:pt x="28" y="24"/>
                  </a:lnTo>
                  <a:lnTo>
                    <a:pt x="28" y="24"/>
                  </a:lnTo>
                  <a:lnTo>
                    <a:pt x="28" y="24"/>
                  </a:lnTo>
                  <a:lnTo>
                    <a:pt x="28" y="24"/>
                  </a:lnTo>
                  <a:lnTo>
                    <a:pt x="28" y="22"/>
                  </a:lnTo>
                  <a:lnTo>
                    <a:pt x="28" y="20"/>
                  </a:lnTo>
                  <a:lnTo>
                    <a:pt x="28" y="18"/>
                  </a:lnTo>
                  <a:lnTo>
                    <a:pt x="28" y="18"/>
                  </a:lnTo>
                  <a:lnTo>
                    <a:pt x="26" y="16"/>
                  </a:lnTo>
                  <a:lnTo>
                    <a:pt x="26" y="14"/>
                  </a:lnTo>
                  <a:lnTo>
                    <a:pt x="26" y="12"/>
                  </a:lnTo>
                  <a:lnTo>
                    <a:pt x="26" y="12"/>
                  </a:lnTo>
                  <a:lnTo>
                    <a:pt x="26" y="10"/>
                  </a:lnTo>
                  <a:lnTo>
                    <a:pt x="26" y="10"/>
                  </a:lnTo>
                  <a:lnTo>
                    <a:pt x="28" y="8"/>
                  </a:lnTo>
                  <a:lnTo>
                    <a:pt x="30" y="6"/>
                  </a:lnTo>
                  <a:lnTo>
                    <a:pt x="30" y="6"/>
                  </a:lnTo>
                  <a:lnTo>
                    <a:pt x="32" y="4"/>
                  </a:lnTo>
                  <a:lnTo>
                    <a:pt x="34" y="2"/>
                  </a:lnTo>
                  <a:lnTo>
                    <a:pt x="36" y="2"/>
                  </a:lnTo>
                  <a:lnTo>
                    <a:pt x="36" y="2"/>
                  </a:lnTo>
                  <a:lnTo>
                    <a:pt x="36" y="2"/>
                  </a:lnTo>
                  <a:lnTo>
                    <a:pt x="38" y="2"/>
                  </a:lnTo>
                  <a:lnTo>
                    <a:pt x="38" y="2"/>
                  </a:lnTo>
                  <a:lnTo>
                    <a:pt x="40" y="4"/>
                  </a:lnTo>
                  <a:lnTo>
                    <a:pt x="40" y="4"/>
                  </a:lnTo>
                  <a:lnTo>
                    <a:pt x="42" y="6"/>
                  </a:lnTo>
                  <a:lnTo>
                    <a:pt x="44" y="8"/>
                  </a:lnTo>
                  <a:lnTo>
                    <a:pt x="46" y="12"/>
                  </a:lnTo>
                  <a:lnTo>
                    <a:pt x="46" y="12"/>
                  </a:lnTo>
                  <a:lnTo>
                    <a:pt x="46" y="14"/>
                  </a:lnTo>
                  <a:lnTo>
                    <a:pt x="48" y="14"/>
                  </a:lnTo>
                  <a:lnTo>
                    <a:pt x="48" y="16"/>
                  </a:lnTo>
                  <a:lnTo>
                    <a:pt x="50" y="16"/>
                  </a:lnTo>
                  <a:lnTo>
                    <a:pt x="50" y="16"/>
                  </a:lnTo>
                  <a:lnTo>
                    <a:pt x="50" y="16"/>
                  </a:lnTo>
                  <a:lnTo>
                    <a:pt x="52" y="14"/>
                  </a:lnTo>
                  <a:lnTo>
                    <a:pt x="52" y="14"/>
                  </a:lnTo>
                  <a:lnTo>
                    <a:pt x="52" y="14"/>
                  </a:lnTo>
                  <a:lnTo>
                    <a:pt x="52" y="12"/>
                  </a:lnTo>
                  <a:lnTo>
                    <a:pt x="54" y="10"/>
                  </a:lnTo>
                  <a:lnTo>
                    <a:pt x="54" y="6"/>
                  </a:lnTo>
                  <a:lnTo>
                    <a:pt x="56" y="6"/>
                  </a:lnTo>
                  <a:lnTo>
                    <a:pt x="56" y="4"/>
                  </a:lnTo>
                  <a:lnTo>
                    <a:pt x="56" y="4"/>
                  </a:lnTo>
                  <a:lnTo>
                    <a:pt x="58" y="4"/>
                  </a:lnTo>
                  <a:lnTo>
                    <a:pt x="60" y="2"/>
                  </a:lnTo>
                  <a:lnTo>
                    <a:pt x="62" y="2"/>
                  </a:lnTo>
                  <a:lnTo>
                    <a:pt x="64" y="0"/>
                  </a:lnTo>
                  <a:lnTo>
                    <a:pt x="68" y="0"/>
                  </a:lnTo>
                  <a:lnTo>
                    <a:pt x="70" y="0"/>
                  </a:lnTo>
                  <a:lnTo>
                    <a:pt x="72" y="0"/>
                  </a:lnTo>
                  <a:lnTo>
                    <a:pt x="74" y="0"/>
                  </a:lnTo>
                  <a:lnTo>
                    <a:pt x="74" y="0"/>
                  </a:lnTo>
                  <a:lnTo>
                    <a:pt x="74" y="0"/>
                  </a:lnTo>
                  <a:lnTo>
                    <a:pt x="76" y="0"/>
                  </a:lnTo>
                  <a:lnTo>
                    <a:pt x="76" y="2"/>
                  </a:lnTo>
                  <a:lnTo>
                    <a:pt x="78" y="2"/>
                  </a:lnTo>
                  <a:lnTo>
                    <a:pt x="80" y="4"/>
                  </a:lnTo>
                  <a:lnTo>
                    <a:pt x="82" y="6"/>
                  </a:lnTo>
                  <a:lnTo>
                    <a:pt x="82" y="8"/>
                  </a:lnTo>
                  <a:lnTo>
                    <a:pt x="84" y="8"/>
                  </a:lnTo>
                  <a:lnTo>
                    <a:pt x="84" y="8"/>
                  </a:lnTo>
                  <a:lnTo>
                    <a:pt x="86" y="10"/>
                  </a:lnTo>
                  <a:lnTo>
                    <a:pt x="86" y="10"/>
                  </a:lnTo>
                  <a:lnTo>
                    <a:pt x="88" y="10"/>
                  </a:lnTo>
                  <a:lnTo>
                    <a:pt x="90" y="10"/>
                  </a:lnTo>
                  <a:lnTo>
                    <a:pt x="92" y="10"/>
                  </a:lnTo>
                  <a:lnTo>
                    <a:pt x="96" y="8"/>
                  </a:lnTo>
                  <a:lnTo>
                    <a:pt x="100" y="8"/>
                  </a:lnTo>
                  <a:lnTo>
                    <a:pt x="110" y="6"/>
                  </a:lnTo>
                  <a:lnTo>
                    <a:pt x="114" y="4"/>
                  </a:lnTo>
                  <a:lnTo>
                    <a:pt x="114" y="4"/>
                  </a:lnTo>
                  <a:lnTo>
                    <a:pt x="116" y="4"/>
                  </a:lnTo>
                  <a:lnTo>
                    <a:pt x="120" y="4"/>
                  </a:lnTo>
                  <a:lnTo>
                    <a:pt x="126" y="4"/>
                  </a:lnTo>
                  <a:lnTo>
                    <a:pt x="128" y="4"/>
                  </a:lnTo>
                  <a:lnTo>
                    <a:pt x="132" y="4"/>
                  </a:lnTo>
                  <a:lnTo>
                    <a:pt x="134" y="6"/>
                  </a:lnTo>
                  <a:lnTo>
                    <a:pt x="136" y="6"/>
                  </a:lnTo>
                  <a:lnTo>
                    <a:pt x="136" y="6"/>
                  </a:lnTo>
                  <a:lnTo>
                    <a:pt x="138" y="6"/>
                  </a:lnTo>
                  <a:lnTo>
                    <a:pt x="140" y="8"/>
                  </a:lnTo>
                  <a:lnTo>
                    <a:pt x="144" y="10"/>
                  </a:lnTo>
                  <a:lnTo>
                    <a:pt x="146" y="12"/>
                  </a:lnTo>
                  <a:lnTo>
                    <a:pt x="150" y="16"/>
                  </a:lnTo>
                  <a:lnTo>
                    <a:pt x="152" y="18"/>
                  </a:lnTo>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97" name="Freeform 53">
              <a:extLst>
                <a:ext uri="{FF2B5EF4-FFF2-40B4-BE49-F238E27FC236}">
                  <a16:creationId xmlns:a16="http://schemas.microsoft.com/office/drawing/2014/main" id="{038C1A76-60B8-DEB6-ABDC-68690161DC5D}"/>
                </a:ext>
              </a:extLst>
            </p:cNvPr>
            <p:cNvSpPr>
              <a:spLocks/>
            </p:cNvSpPr>
            <p:nvPr/>
          </p:nvSpPr>
          <p:spPr bwMode="auto">
            <a:xfrm>
              <a:off x="5010416" y="6608062"/>
              <a:ext cx="217615" cy="161831"/>
            </a:xfrm>
            <a:custGeom>
              <a:avLst/>
              <a:gdLst>
                <a:gd name="T0" fmla="*/ 120 w 152"/>
                <a:gd name="T1" fmla="*/ 34 h 114"/>
                <a:gd name="T2" fmla="*/ 124 w 152"/>
                <a:gd name="T3" fmla="*/ 36 h 114"/>
                <a:gd name="T4" fmla="*/ 130 w 152"/>
                <a:gd name="T5" fmla="*/ 38 h 114"/>
                <a:gd name="T6" fmla="*/ 132 w 152"/>
                <a:gd name="T7" fmla="*/ 44 h 114"/>
                <a:gd name="T8" fmla="*/ 134 w 152"/>
                <a:gd name="T9" fmla="*/ 56 h 114"/>
                <a:gd name="T10" fmla="*/ 132 w 152"/>
                <a:gd name="T11" fmla="*/ 66 h 114"/>
                <a:gd name="T12" fmla="*/ 130 w 152"/>
                <a:gd name="T13" fmla="*/ 76 h 114"/>
                <a:gd name="T14" fmla="*/ 126 w 152"/>
                <a:gd name="T15" fmla="*/ 80 h 114"/>
                <a:gd name="T16" fmla="*/ 118 w 152"/>
                <a:gd name="T17" fmla="*/ 82 h 114"/>
                <a:gd name="T18" fmla="*/ 116 w 152"/>
                <a:gd name="T19" fmla="*/ 88 h 114"/>
                <a:gd name="T20" fmla="*/ 112 w 152"/>
                <a:gd name="T21" fmla="*/ 92 h 114"/>
                <a:gd name="T22" fmla="*/ 104 w 152"/>
                <a:gd name="T23" fmla="*/ 94 h 114"/>
                <a:gd name="T24" fmla="*/ 92 w 152"/>
                <a:gd name="T25" fmla="*/ 94 h 114"/>
                <a:gd name="T26" fmla="*/ 88 w 152"/>
                <a:gd name="T27" fmla="*/ 98 h 114"/>
                <a:gd name="T28" fmla="*/ 88 w 152"/>
                <a:gd name="T29" fmla="*/ 100 h 114"/>
                <a:gd name="T30" fmla="*/ 88 w 152"/>
                <a:gd name="T31" fmla="*/ 106 h 114"/>
                <a:gd name="T32" fmla="*/ 84 w 152"/>
                <a:gd name="T33" fmla="*/ 114 h 114"/>
                <a:gd name="T34" fmla="*/ 78 w 152"/>
                <a:gd name="T35" fmla="*/ 96 h 114"/>
                <a:gd name="T36" fmla="*/ 74 w 152"/>
                <a:gd name="T37" fmla="*/ 84 h 114"/>
                <a:gd name="T38" fmla="*/ 70 w 152"/>
                <a:gd name="T39" fmla="*/ 78 h 114"/>
                <a:gd name="T40" fmla="*/ 68 w 152"/>
                <a:gd name="T41" fmla="*/ 78 h 114"/>
                <a:gd name="T42" fmla="*/ 64 w 152"/>
                <a:gd name="T43" fmla="*/ 80 h 114"/>
                <a:gd name="T44" fmla="*/ 54 w 152"/>
                <a:gd name="T45" fmla="*/ 88 h 114"/>
                <a:gd name="T46" fmla="*/ 48 w 152"/>
                <a:gd name="T47" fmla="*/ 90 h 114"/>
                <a:gd name="T48" fmla="*/ 34 w 152"/>
                <a:gd name="T49" fmla="*/ 92 h 114"/>
                <a:gd name="T50" fmla="*/ 16 w 152"/>
                <a:gd name="T51" fmla="*/ 88 h 114"/>
                <a:gd name="T52" fmla="*/ 12 w 152"/>
                <a:gd name="T53" fmla="*/ 76 h 114"/>
                <a:gd name="T54" fmla="*/ 22 w 152"/>
                <a:gd name="T55" fmla="*/ 72 h 114"/>
                <a:gd name="T56" fmla="*/ 40 w 152"/>
                <a:gd name="T57" fmla="*/ 66 h 114"/>
                <a:gd name="T58" fmla="*/ 52 w 152"/>
                <a:gd name="T59" fmla="*/ 62 h 114"/>
                <a:gd name="T60" fmla="*/ 54 w 152"/>
                <a:gd name="T61" fmla="*/ 58 h 114"/>
                <a:gd name="T62" fmla="*/ 58 w 152"/>
                <a:gd name="T63" fmla="*/ 54 h 114"/>
                <a:gd name="T64" fmla="*/ 56 w 152"/>
                <a:gd name="T65" fmla="*/ 50 h 114"/>
                <a:gd name="T66" fmla="*/ 48 w 152"/>
                <a:gd name="T67" fmla="*/ 44 h 114"/>
                <a:gd name="T68" fmla="*/ 44 w 152"/>
                <a:gd name="T69" fmla="*/ 42 h 114"/>
                <a:gd name="T70" fmla="*/ 38 w 152"/>
                <a:gd name="T71" fmla="*/ 44 h 114"/>
                <a:gd name="T72" fmla="*/ 34 w 152"/>
                <a:gd name="T73" fmla="*/ 44 h 114"/>
                <a:gd name="T74" fmla="*/ 26 w 152"/>
                <a:gd name="T75" fmla="*/ 40 h 114"/>
                <a:gd name="T76" fmla="*/ 22 w 152"/>
                <a:gd name="T77" fmla="*/ 36 h 114"/>
                <a:gd name="T78" fmla="*/ 22 w 152"/>
                <a:gd name="T79" fmla="*/ 32 h 114"/>
                <a:gd name="T80" fmla="*/ 26 w 152"/>
                <a:gd name="T81" fmla="*/ 26 h 114"/>
                <a:gd name="T82" fmla="*/ 28 w 152"/>
                <a:gd name="T83" fmla="*/ 24 h 114"/>
                <a:gd name="T84" fmla="*/ 28 w 152"/>
                <a:gd name="T85" fmla="*/ 18 h 114"/>
                <a:gd name="T86" fmla="*/ 26 w 152"/>
                <a:gd name="T87" fmla="*/ 12 h 114"/>
                <a:gd name="T88" fmla="*/ 30 w 152"/>
                <a:gd name="T89" fmla="*/ 6 h 114"/>
                <a:gd name="T90" fmla="*/ 36 w 152"/>
                <a:gd name="T91" fmla="*/ 2 h 114"/>
                <a:gd name="T92" fmla="*/ 38 w 152"/>
                <a:gd name="T93" fmla="*/ 2 h 114"/>
                <a:gd name="T94" fmla="*/ 44 w 152"/>
                <a:gd name="T95" fmla="*/ 8 h 114"/>
                <a:gd name="T96" fmla="*/ 48 w 152"/>
                <a:gd name="T97" fmla="*/ 14 h 114"/>
                <a:gd name="T98" fmla="*/ 50 w 152"/>
                <a:gd name="T99" fmla="*/ 16 h 114"/>
                <a:gd name="T100" fmla="*/ 52 w 152"/>
                <a:gd name="T101" fmla="*/ 12 h 114"/>
                <a:gd name="T102" fmla="*/ 56 w 152"/>
                <a:gd name="T103" fmla="*/ 4 h 114"/>
                <a:gd name="T104" fmla="*/ 62 w 152"/>
                <a:gd name="T105" fmla="*/ 2 h 114"/>
                <a:gd name="T106" fmla="*/ 72 w 152"/>
                <a:gd name="T107" fmla="*/ 0 h 114"/>
                <a:gd name="T108" fmla="*/ 76 w 152"/>
                <a:gd name="T109" fmla="*/ 0 h 114"/>
                <a:gd name="T110" fmla="*/ 82 w 152"/>
                <a:gd name="T111" fmla="*/ 6 h 114"/>
                <a:gd name="T112" fmla="*/ 86 w 152"/>
                <a:gd name="T113" fmla="*/ 10 h 114"/>
                <a:gd name="T114" fmla="*/ 92 w 152"/>
                <a:gd name="T115" fmla="*/ 10 h 114"/>
                <a:gd name="T116" fmla="*/ 114 w 152"/>
                <a:gd name="T117" fmla="*/ 4 h 114"/>
                <a:gd name="T118" fmla="*/ 126 w 152"/>
                <a:gd name="T119" fmla="*/ 4 h 114"/>
                <a:gd name="T120" fmla="*/ 136 w 152"/>
                <a:gd name="T121" fmla="*/ 6 h 114"/>
                <a:gd name="T122" fmla="*/ 144 w 152"/>
                <a:gd name="T123" fmla="*/ 1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114">
                  <a:moveTo>
                    <a:pt x="118" y="32"/>
                  </a:moveTo>
                  <a:lnTo>
                    <a:pt x="118" y="32"/>
                  </a:lnTo>
                  <a:lnTo>
                    <a:pt x="118" y="34"/>
                  </a:lnTo>
                  <a:lnTo>
                    <a:pt x="120" y="34"/>
                  </a:lnTo>
                  <a:lnTo>
                    <a:pt x="120" y="34"/>
                  </a:lnTo>
                  <a:lnTo>
                    <a:pt x="120" y="34"/>
                  </a:lnTo>
                  <a:lnTo>
                    <a:pt x="122" y="34"/>
                  </a:lnTo>
                  <a:lnTo>
                    <a:pt x="124" y="36"/>
                  </a:lnTo>
                  <a:lnTo>
                    <a:pt x="126" y="36"/>
                  </a:lnTo>
                  <a:lnTo>
                    <a:pt x="128" y="36"/>
                  </a:lnTo>
                  <a:lnTo>
                    <a:pt x="130" y="36"/>
                  </a:lnTo>
                  <a:lnTo>
                    <a:pt x="130" y="38"/>
                  </a:lnTo>
                  <a:lnTo>
                    <a:pt x="130" y="38"/>
                  </a:lnTo>
                  <a:lnTo>
                    <a:pt x="132" y="40"/>
                  </a:lnTo>
                  <a:lnTo>
                    <a:pt x="132" y="42"/>
                  </a:lnTo>
                  <a:lnTo>
                    <a:pt x="132" y="44"/>
                  </a:lnTo>
                  <a:lnTo>
                    <a:pt x="132" y="46"/>
                  </a:lnTo>
                  <a:lnTo>
                    <a:pt x="134" y="50"/>
                  </a:lnTo>
                  <a:lnTo>
                    <a:pt x="134" y="52"/>
                  </a:lnTo>
                  <a:lnTo>
                    <a:pt x="134" y="56"/>
                  </a:lnTo>
                  <a:lnTo>
                    <a:pt x="134" y="58"/>
                  </a:lnTo>
                  <a:lnTo>
                    <a:pt x="134" y="60"/>
                  </a:lnTo>
                  <a:lnTo>
                    <a:pt x="134" y="64"/>
                  </a:lnTo>
                  <a:lnTo>
                    <a:pt x="132" y="66"/>
                  </a:lnTo>
                  <a:lnTo>
                    <a:pt x="132" y="70"/>
                  </a:lnTo>
                  <a:lnTo>
                    <a:pt x="132" y="72"/>
                  </a:lnTo>
                  <a:lnTo>
                    <a:pt x="130" y="74"/>
                  </a:lnTo>
                  <a:lnTo>
                    <a:pt x="130" y="76"/>
                  </a:lnTo>
                  <a:lnTo>
                    <a:pt x="128" y="78"/>
                  </a:lnTo>
                  <a:lnTo>
                    <a:pt x="128" y="78"/>
                  </a:lnTo>
                  <a:lnTo>
                    <a:pt x="128" y="80"/>
                  </a:lnTo>
                  <a:lnTo>
                    <a:pt x="126" y="80"/>
                  </a:lnTo>
                  <a:lnTo>
                    <a:pt x="126" y="80"/>
                  </a:lnTo>
                  <a:lnTo>
                    <a:pt x="124" y="82"/>
                  </a:lnTo>
                  <a:lnTo>
                    <a:pt x="120" y="82"/>
                  </a:lnTo>
                  <a:lnTo>
                    <a:pt x="118" y="82"/>
                  </a:lnTo>
                  <a:lnTo>
                    <a:pt x="118" y="84"/>
                  </a:lnTo>
                  <a:lnTo>
                    <a:pt x="116" y="84"/>
                  </a:lnTo>
                  <a:lnTo>
                    <a:pt x="116" y="86"/>
                  </a:lnTo>
                  <a:lnTo>
                    <a:pt x="116" y="88"/>
                  </a:lnTo>
                  <a:lnTo>
                    <a:pt x="114" y="90"/>
                  </a:lnTo>
                  <a:lnTo>
                    <a:pt x="114" y="92"/>
                  </a:lnTo>
                  <a:lnTo>
                    <a:pt x="112" y="92"/>
                  </a:lnTo>
                  <a:lnTo>
                    <a:pt x="112" y="92"/>
                  </a:lnTo>
                  <a:lnTo>
                    <a:pt x="110" y="94"/>
                  </a:lnTo>
                  <a:lnTo>
                    <a:pt x="108" y="94"/>
                  </a:lnTo>
                  <a:lnTo>
                    <a:pt x="106" y="94"/>
                  </a:lnTo>
                  <a:lnTo>
                    <a:pt x="104" y="94"/>
                  </a:lnTo>
                  <a:lnTo>
                    <a:pt x="100" y="94"/>
                  </a:lnTo>
                  <a:lnTo>
                    <a:pt x="96" y="94"/>
                  </a:lnTo>
                  <a:lnTo>
                    <a:pt x="94" y="94"/>
                  </a:lnTo>
                  <a:lnTo>
                    <a:pt x="92" y="94"/>
                  </a:lnTo>
                  <a:lnTo>
                    <a:pt x="90" y="96"/>
                  </a:lnTo>
                  <a:lnTo>
                    <a:pt x="90" y="96"/>
                  </a:lnTo>
                  <a:lnTo>
                    <a:pt x="88" y="96"/>
                  </a:lnTo>
                  <a:lnTo>
                    <a:pt x="88" y="98"/>
                  </a:lnTo>
                  <a:lnTo>
                    <a:pt x="88" y="98"/>
                  </a:lnTo>
                  <a:lnTo>
                    <a:pt x="86" y="98"/>
                  </a:lnTo>
                  <a:lnTo>
                    <a:pt x="88" y="100"/>
                  </a:lnTo>
                  <a:lnTo>
                    <a:pt x="88" y="100"/>
                  </a:lnTo>
                  <a:lnTo>
                    <a:pt x="88" y="102"/>
                  </a:lnTo>
                  <a:lnTo>
                    <a:pt x="88" y="104"/>
                  </a:lnTo>
                  <a:lnTo>
                    <a:pt x="88" y="106"/>
                  </a:lnTo>
                  <a:lnTo>
                    <a:pt x="88" y="106"/>
                  </a:lnTo>
                  <a:lnTo>
                    <a:pt x="88" y="108"/>
                  </a:lnTo>
                  <a:lnTo>
                    <a:pt x="88" y="108"/>
                  </a:lnTo>
                  <a:lnTo>
                    <a:pt x="86" y="110"/>
                  </a:lnTo>
                  <a:lnTo>
                    <a:pt x="84" y="114"/>
                  </a:lnTo>
                  <a:lnTo>
                    <a:pt x="82" y="114"/>
                  </a:lnTo>
                  <a:lnTo>
                    <a:pt x="82" y="108"/>
                  </a:lnTo>
                  <a:lnTo>
                    <a:pt x="80" y="104"/>
                  </a:lnTo>
                  <a:lnTo>
                    <a:pt x="78" y="96"/>
                  </a:lnTo>
                  <a:lnTo>
                    <a:pt x="78" y="94"/>
                  </a:lnTo>
                  <a:lnTo>
                    <a:pt x="76" y="90"/>
                  </a:lnTo>
                  <a:lnTo>
                    <a:pt x="76" y="88"/>
                  </a:lnTo>
                  <a:lnTo>
                    <a:pt x="74" y="84"/>
                  </a:lnTo>
                  <a:lnTo>
                    <a:pt x="72" y="82"/>
                  </a:lnTo>
                  <a:lnTo>
                    <a:pt x="72" y="80"/>
                  </a:lnTo>
                  <a:lnTo>
                    <a:pt x="72" y="80"/>
                  </a:lnTo>
                  <a:lnTo>
                    <a:pt x="70" y="78"/>
                  </a:lnTo>
                  <a:lnTo>
                    <a:pt x="70" y="78"/>
                  </a:lnTo>
                  <a:lnTo>
                    <a:pt x="70" y="78"/>
                  </a:lnTo>
                  <a:lnTo>
                    <a:pt x="68" y="78"/>
                  </a:lnTo>
                  <a:lnTo>
                    <a:pt x="68" y="78"/>
                  </a:lnTo>
                  <a:lnTo>
                    <a:pt x="66" y="78"/>
                  </a:lnTo>
                  <a:lnTo>
                    <a:pt x="66" y="78"/>
                  </a:lnTo>
                  <a:lnTo>
                    <a:pt x="64" y="78"/>
                  </a:lnTo>
                  <a:lnTo>
                    <a:pt x="64" y="80"/>
                  </a:lnTo>
                  <a:lnTo>
                    <a:pt x="62" y="80"/>
                  </a:lnTo>
                  <a:lnTo>
                    <a:pt x="60" y="82"/>
                  </a:lnTo>
                  <a:lnTo>
                    <a:pt x="56" y="86"/>
                  </a:lnTo>
                  <a:lnTo>
                    <a:pt x="54" y="88"/>
                  </a:lnTo>
                  <a:lnTo>
                    <a:pt x="52" y="90"/>
                  </a:lnTo>
                  <a:lnTo>
                    <a:pt x="52" y="90"/>
                  </a:lnTo>
                  <a:lnTo>
                    <a:pt x="50" y="90"/>
                  </a:lnTo>
                  <a:lnTo>
                    <a:pt x="48" y="90"/>
                  </a:lnTo>
                  <a:lnTo>
                    <a:pt x="44" y="92"/>
                  </a:lnTo>
                  <a:lnTo>
                    <a:pt x="40" y="92"/>
                  </a:lnTo>
                  <a:lnTo>
                    <a:pt x="36" y="92"/>
                  </a:lnTo>
                  <a:lnTo>
                    <a:pt x="34" y="92"/>
                  </a:lnTo>
                  <a:lnTo>
                    <a:pt x="32" y="92"/>
                  </a:lnTo>
                  <a:lnTo>
                    <a:pt x="28" y="92"/>
                  </a:lnTo>
                  <a:lnTo>
                    <a:pt x="22" y="90"/>
                  </a:lnTo>
                  <a:lnTo>
                    <a:pt x="16" y="88"/>
                  </a:lnTo>
                  <a:lnTo>
                    <a:pt x="4" y="86"/>
                  </a:lnTo>
                  <a:lnTo>
                    <a:pt x="0" y="86"/>
                  </a:lnTo>
                  <a:lnTo>
                    <a:pt x="8" y="80"/>
                  </a:lnTo>
                  <a:lnTo>
                    <a:pt x="12" y="76"/>
                  </a:lnTo>
                  <a:lnTo>
                    <a:pt x="16" y="74"/>
                  </a:lnTo>
                  <a:lnTo>
                    <a:pt x="18" y="74"/>
                  </a:lnTo>
                  <a:lnTo>
                    <a:pt x="20" y="72"/>
                  </a:lnTo>
                  <a:lnTo>
                    <a:pt x="22" y="72"/>
                  </a:lnTo>
                  <a:lnTo>
                    <a:pt x="26" y="70"/>
                  </a:lnTo>
                  <a:lnTo>
                    <a:pt x="30" y="70"/>
                  </a:lnTo>
                  <a:lnTo>
                    <a:pt x="36" y="68"/>
                  </a:lnTo>
                  <a:lnTo>
                    <a:pt x="40" y="66"/>
                  </a:lnTo>
                  <a:lnTo>
                    <a:pt x="46" y="66"/>
                  </a:lnTo>
                  <a:lnTo>
                    <a:pt x="48" y="64"/>
                  </a:lnTo>
                  <a:lnTo>
                    <a:pt x="50" y="64"/>
                  </a:lnTo>
                  <a:lnTo>
                    <a:pt x="52" y="62"/>
                  </a:lnTo>
                  <a:lnTo>
                    <a:pt x="52" y="62"/>
                  </a:lnTo>
                  <a:lnTo>
                    <a:pt x="54" y="60"/>
                  </a:lnTo>
                  <a:lnTo>
                    <a:pt x="54" y="60"/>
                  </a:lnTo>
                  <a:lnTo>
                    <a:pt x="54" y="58"/>
                  </a:lnTo>
                  <a:lnTo>
                    <a:pt x="56" y="58"/>
                  </a:lnTo>
                  <a:lnTo>
                    <a:pt x="56" y="56"/>
                  </a:lnTo>
                  <a:lnTo>
                    <a:pt x="58" y="56"/>
                  </a:lnTo>
                  <a:lnTo>
                    <a:pt x="58" y="54"/>
                  </a:lnTo>
                  <a:lnTo>
                    <a:pt x="58" y="54"/>
                  </a:lnTo>
                  <a:lnTo>
                    <a:pt x="58" y="52"/>
                  </a:lnTo>
                  <a:lnTo>
                    <a:pt x="56" y="52"/>
                  </a:lnTo>
                  <a:lnTo>
                    <a:pt x="56" y="50"/>
                  </a:lnTo>
                  <a:lnTo>
                    <a:pt x="54" y="48"/>
                  </a:lnTo>
                  <a:lnTo>
                    <a:pt x="52" y="46"/>
                  </a:lnTo>
                  <a:lnTo>
                    <a:pt x="50" y="44"/>
                  </a:lnTo>
                  <a:lnTo>
                    <a:pt x="48" y="44"/>
                  </a:lnTo>
                  <a:lnTo>
                    <a:pt x="46" y="42"/>
                  </a:lnTo>
                  <a:lnTo>
                    <a:pt x="46" y="42"/>
                  </a:lnTo>
                  <a:lnTo>
                    <a:pt x="44" y="42"/>
                  </a:lnTo>
                  <a:lnTo>
                    <a:pt x="44" y="42"/>
                  </a:lnTo>
                  <a:lnTo>
                    <a:pt x="42" y="42"/>
                  </a:lnTo>
                  <a:lnTo>
                    <a:pt x="40" y="42"/>
                  </a:lnTo>
                  <a:lnTo>
                    <a:pt x="40" y="44"/>
                  </a:lnTo>
                  <a:lnTo>
                    <a:pt x="38" y="44"/>
                  </a:lnTo>
                  <a:lnTo>
                    <a:pt x="36" y="44"/>
                  </a:lnTo>
                  <a:lnTo>
                    <a:pt x="34" y="44"/>
                  </a:lnTo>
                  <a:lnTo>
                    <a:pt x="34" y="44"/>
                  </a:lnTo>
                  <a:lnTo>
                    <a:pt x="34" y="44"/>
                  </a:lnTo>
                  <a:lnTo>
                    <a:pt x="32" y="44"/>
                  </a:lnTo>
                  <a:lnTo>
                    <a:pt x="30" y="42"/>
                  </a:lnTo>
                  <a:lnTo>
                    <a:pt x="28" y="42"/>
                  </a:lnTo>
                  <a:lnTo>
                    <a:pt x="26" y="40"/>
                  </a:lnTo>
                  <a:lnTo>
                    <a:pt x="24" y="38"/>
                  </a:lnTo>
                  <a:lnTo>
                    <a:pt x="22" y="36"/>
                  </a:lnTo>
                  <a:lnTo>
                    <a:pt x="22" y="36"/>
                  </a:lnTo>
                  <a:lnTo>
                    <a:pt x="22" y="36"/>
                  </a:lnTo>
                  <a:lnTo>
                    <a:pt x="22" y="34"/>
                  </a:lnTo>
                  <a:lnTo>
                    <a:pt x="22" y="34"/>
                  </a:lnTo>
                  <a:lnTo>
                    <a:pt x="22" y="34"/>
                  </a:lnTo>
                  <a:lnTo>
                    <a:pt x="22" y="32"/>
                  </a:lnTo>
                  <a:lnTo>
                    <a:pt x="22" y="32"/>
                  </a:lnTo>
                  <a:lnTo>
                    <a:pt x="24" y="30"/>
                  </a:lnTo>
                  <a:lnTo>
                    <a:pt x="24" y="28"/>
                  </a:lnTo>
                  <a:lnTo>
                    <a:pt x="26" y="26"/>
                  </a:lnTo>
                  <a:lnTo>
                    <a:pt x="28" y="24"/>
                  </a:lnTo>
                  <a:lnTo>
                    <a:pt x="28" y="24"/>
                  </a:lnTo>
                  <a:lnTo>
                    <a:pt x="28" y="24"/>
                  </a:lnTo>
                  <a:lnTo>
                    <a:pt x="28" y="24"/>
                  </a:lnTo>
                  <a:lnTo>
                    <a:pt x="28" y="22"/>
                  </a:lnTo>
                  <a:lnTo>
                    <a:pt x="28" y="20"/>
                  </a:lnTo>
                  <a:lnTo>
                    <a:pt x="28" y="18"/>
                  </a:lnTo>
                  <a:lnTo>
                    <a:pt x="28" y="18"/>
                  </a:lnTo>
                  <a:lnTo>
                    <a:pt x="26" y="16"/>
                  </a:lnTo>
                  <a:lnTo>
                    <a:pt x="26" y="14"/>
                  </a:lnTo>
                  <a:lnTo>
                    <a:pt x="26" y="12"/>
                  </a:lnTo>
                  <a:lnTo>
                    <a:pt x="26" y="12"/>
                  </a:lnTo>
                  <a:lnTo>
                    <a:pt x="26" y="10"/>
                  </a:lnTo>
                  <a:lnTo>
                    <a:pt x="26" y="10"/>
                  </a:lnTo>
                  <a:lnTo>
                    <a:pt x="28" y="8"/>
                  </a:lnTo>
                  <a:lnTo>
                    <a:pt x="30" y="6"/>
                  </a:lnTo>
                  <a:lnTo>
                    <a:pt x="30" y="6"/>
                  </a:lnTo>
                  <a:lnTo>
                    <a:pt x="32" y="4"/>
                  </a:lnTo>
                  <a:lnTo>
                    <a:pt x="34" y="2"/>
                  </a:lnTo>
                  <a:lnTo>
                    <a:pt x="36" y="2"/>
                  </a:lnTo>
                  <a:lnTo>
                    <a:pt x="36" y="2"/>
                  </a:lnTo>
                  <a:lnTo>
                    <a:pt x="36" y="2"/>
                  </a:lnTo>
                  <a:lnTo>
                    <a:pt x="38" y="2"/>
                  </a:lnTo>
                  <a:lnTo>
                    <a:pt x="38" y="2"/>
                  </a:lnTo>
                  <a:lnTo>
                    <a:pt x="40" y="4"/>
                  </a:lnTo>
                  <a:lnTo>
                    <a:pt x="40" y="4"/>
                  </a:lnTo>
                  <a:lnTo>
                    <a:pt x="42" y="6"/>
                  </a:lnTo>
                  <a:lnTo>
                    <a:pt x="44" y="8"/>
                  </a:lnTo>
                  <a:lnTo>
                    <a:pt x="46" y="12"/>
                  </a:lnTo>
                  <a:lnTo>
                    <a:pt x="46" y="12"/>
                  </a:lnTo>
                  <a:lnTo>
                    <a:pt x="46" y="14"/>
                  </a:lnTo>
                  <a:lnTo>
                    <a:pt x="48" y="14"/>
                  </a:lnTo>
                  <a:lnTo>
                    <a:pt x="48" y="16"/>
                  </a:lnTo>
                  <a:lnTo>
                    <a:pt x="50" y="16"/>
                  </a:lnTo>
                  <a:lnTo>
                    <a:pt x="50" y="16"/>
                  </a:lnTo>
                  <a:lnTo>
                    <a:pt x="50" y="16"/>
                  </a:lnTo>
                  <a:lnTo>
                    <a:pt x="52" y="14"/>
                  </a:lnTo>
                  <a:lnTo>
                    <a:pt x="52" y="14"/>
                  </a:lnTo>
                  <a:lnTo>
                    <a:pt x="52" y="14"/>
                  </a:lnTo>
                  <a:lnTo>
                    <a:pt x="52" y="12"/>
                  </a:lnTo>
                  <a:lnTo>
                    <a:pt x="54" y="10"/>
                  </a:lnTo>
                  <a:lnTo>
                    <a:pt x="54" y="6"/>
                  </a:lnTo>
                  <a:lnTo>
                    <a:pt x="56" y="6"/>
                  </a:lnTo>
                  <a:lnTo>
                    <a:pt x="56" y="4"/>
                  </a:lnTo>
                  <a:lnTo>
                    <a:pt x="56" y="4"/>
                  </a:lnTo>
                  <a:lnTo>
                    <a:pt x="58" y="4"/>
                  </a:lnTo>
                  <a:lnTo>
                    <a:pt x="60" y="2"/>
                  </a:lnTo>
                  <a:lnTo>
                    <a:pt x="62" y="2"/>
                  </a:lnTo>
                  <a:lnTo>
                    <a:pt x="64" y="0"/>
                  </a:lnTo>
                  <a:lnTo>
                    <a:pt x="68" y="0"/>
                  </a:lnTo>
                  <a:lnTo>
                    <a:pt x="70" y="0"/>
                  </a:lnTo>
                  <a:lnTo>
                    <a:pt x="72" y="0"/>
                  </a:lnTo>
                  <a:lnTo>
                    <a:pt x="74" y="0"/>
                  </a:lnTo>
                  <a:lnTo>
                    <a:pt x="74" y="0"/>
                  </a:lnTo>
                  <a:lnTo>
                    <a:pt x="74" y="0"/>
                  </a:lnTo>
                  <a:lnTo>
                    <a:pt x="76" y="0"/>
                  </a:lnTo>
                  <a:lnTo>
                    <a:pt x="76" y="2"/>
                  </a:lnTo>
                  <a:lnTo>
                    <a:pt x="78" y="2"/>
                  </a:lnTo>
                  <a:lnTo>
                    <a:pt x="80" y="4"/>
                  </a:lnTo>
                  <a:lnTo>
                    <a:pt x="82" y="6"/>
                  </a:lnTo>
                  <a:lnTo>
                    <a:pt x="82" y="8"/>
                  </a:lnTo>
                  <a:lnTo>
                    <a:pt x="84" y="8"/>
                  </a:lnTo>
                  <a:lnTo>
                    <a:pt x="84" y="8"/>
                  </a:lnTo>
                  <a:lnTo>
                    <a:pt x="86" y="10"/>
                  </a:lnTo>
                  <a:lnTo>
                    <a:pt x="86" y="10"/>
                  </a:lnTo>
                  <a:lnTo>
                    <a:pt x="88" y="10"/>
                  </a:lnTo>
                  <a:lnTo>
                    <a:pt x="90" y="10"/>
                  </a:lnTo>
                  <a:lnTo>
                    <a:pt x="92" y="10"/>
                  </a:lnTo>
                  <a:lnTo>
                    <a:pt x="96" y="8"/>
                  </a:lnTo>
                  <a:lnTo>
                    <a:pt x="100" y="8"/>
                  </a:lnTo>
                  <a:lnTo>
                    <a:pt x="110" y="6"/>
                  </a:lnTo>
                  <a:lnTo>
                    <a:pt x="114" y="4"/>
                  </a:lnTo>
                  <a:lnTo>
                    <a:pt x="114" y="4"/>
                  </a:lnTo>
                  <a:lnTo>
                    <a:pt x="116" y="4"/>
                  </a:lnTo>
                  <a:lnTo>
                    <a:pt x="120" y="4"/>
                  </a:lnTo>
                  <a:lnTo>
                    <a:pt x="126" y="4"/>
                  </a:lnTo>
                  <a:lnTo>
                    <a:pt x="128" y="4"/>
                  </a:lnTo>
                  <a:lnTo>
                    <a:pt x="132" y="4"/>
                  </a:lnTo>
                  <a:lnTo>
                    <a:pt x="134" y="6"/>
                  </a:lnTo>
                  <a:lnTo>
                    <a:pt x="136" y="6"/>
                  </a:lnTo>
                  <a:lnTo>
                    <a:pt x="136" y="6"/>
                  </a:lnTo>
                  <a:lnTo>
                    <a:pt x="138" y="6"/>
                  </a:lnTo>
                  <a:lnTo>
                    <a:pt x="140" y="8"/>
                  </a:lnTo>
                  <a:lnTo>
                    <a:pt x="144" y="10"/>
                  </a:lnTo>
                  <a:lnTo>
                    <a:pt x="146" y="12"/>
                  </a:lnTo>
                  <a:lnTo>
                    <a:pt x="150" y="16"/>
                  </a:lnTo>
                  <a:lnTo>
                    <a:pt x="152" y="18"/>
                  </a:lnTo>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98" name="Freeform 65">
              <a:extLst>
                <a:ext uri="{FF2B5EF4-FFF2-40B4-BE49-F238E27FC236}">
                  <a16:creationId xmlns:a16="http://schemas.microsoft.com/office/drawing/2014/main" id="{12F771F2-779A-63D6-650A-D77409F279C2}"/>
                </a:ext>
              </a:extLst>
            </p:cNvPr>
            <p:cNvSpPr>
              <a:spLocks/>
            </p:cNvSpPr>
            <p:nvPr/>
          </p:nvSpPr>
          <p:spPr bwMode="auto">
            <a:xfrm>
              <a:off x="6098491" y="6667685"/>
              <a:ext cx="100217" cy="127761"/>
            </a:xfrm>
            <a:custGeom>
              <a:avLst/>
              <a:gdLst>
                <a:gd name="T0" fmla="*/ 68 w 70"/>
                <a:gd name="T1" fmla="*/ 2 h 90"/>
                <a:gd name="T2" fmla="*/ 70 w 70"/>
                <a:gd name="T3" fmla="*/ 16 h 90"/>
                <a:gd name="T4" fmla="*/ 70 w 70"/>
                <a:gd name="T5" fmla="*/ 24 h 90"/>
                <a:gd name="T6" fmla="*/ 68 w 70"/>
                <a:gd name="T7" fmla="*/ 28 h 90"/>
                <a:gd name="T8" fmla="*/ 64 w 70"/>
                <a:gd name="T9" fmla="*/ 30 h 90"/>
                <a:gd name="T10" fmla="*/ 60 w 70"/>
                <a:gd name="T11" fmla="*/ 32 h 90"/>
                <a:gd name="T12" fmla="*/ 56 w 70"/>
                <a:gd name="T13" fmla="*/ 38 h 90"/>
                <a:gd name="T14" fmla="*/ 54 w 70"/>
                <a:gd name="T15" fmla="*/ 44 h 90"/>
                <a:gd name="T16" fmla="*/ 50 w 70"/>
                <a:gd name="T17" fmla="*/ 46 h 90"/>
                <a:gd name="T18" fmla="*/ 42 w 70"/>
                <a:gd name="T19" fmla="*/ 48 h 90"/>
                <a:gd name="T20" fmla="*/ 38 w 70"/>
                <a:gd name="T21" fmla="*/ 50 h 90"/>
                <a:gd name="T22" fmla="*/ 38 w 70"/>
                <a:gd name="T23" fmla="*/ 52 h 90"/>
                <a:gd name="T24" fmla="*/ 40 w 70"/>
                <a:gd name="T25" fmla="*/ 56 h 90"/>
                <a:gd name="T26" fmla="*/ 42 w 70"/>
                <a:gd name="T27" fmla="*/ 60 h 90"/>
                <a:gd name="T28" fmla="*/ 52 w 70"/>
                <a:gd name="T29" fmla="*/ 66 h 90"/>
                <a:gd name="T30" fmla="*/ 30 w 70"/>
                <a:gd name="T31" fmla="*/ 90 h 90"/>
                <a:gd name="T32" fmla="*/ 22 w 70"/>
                <a:gd name="T33" fmla="*/ 82 h 90"/>
                <a:gd name="T34" fmla="*/ 18 w 70"/>
                <a:gd name="T35" fmla="*/ 80 h 90"/>
                <a:gd name="T36" fmla="*/ 8 w 70"/>
                <a:gd name="T37" fmla="*/ 78 h 90"/>
                <a:gd name="T38" fmla="*/ 4 w 70"/>
                <a:gd name="T39" fmla="*/ 76 h 90"/>
                <a:gd name="T40" fmla="*/ 4 w 70"/>
                <a:gd name="T41" fmla="*/ 74 h 90"/>
                <a:gd name="T42" fmla="*/ 4 w 70"/>
                <a:gd name="T43" fmla="*/ 72 h 90"/>
                <a:gd name="T44" fmla="*/ 8 w 70"/>
                <a:gd name="T45" fmla="*/ 70 h 90"/>
                <a:gd name="T46" fmla="*/ 14 w 70"/>
                <a:gd name="T47" fmla="*/ 66 h 90"/>
                <a:gd name="T48" fmla="*/ 14 w 70"/>
                <a:gd name="T49" fmla="*/ 64 h 90"/>
                <a:gd name="T50" fmla="*/ 16 w 70"/>
                <a:gd name="T51" fmla="*/ 58 h 90"/>
                <a:gd name="T52" fmla="*/ 16 w 70"/>
                <a:gd name="T53" fmla="*/ 52 h 90"/>
                <a:gd name="T54" fmla="*/ 16 w 70"/>
                <a:gd name="T55" fmla="*/ 50 h 90"/>
                <a:gd name="T56" fmla="*/ 14 w 70"/>
                <a:gd name="T57" fmla="*/ 48 h 90"/>
                <a:gd name="T58" fmla="*/ 6 w 70"/>
                <a:gd name="T59" fmla="*/ 46 h 90"/>
                <a:gd name="T60" fmla="*/ 0 w 70"/>
                <a:gd name="T61" fmla="*/ 46 h 90"/>
                <a:gd name="T62" fmla="*/ 8 w 70"/>
                <a:gd name="T63" fmla="*/ 40 h 90"/>
                <a:gd name="T64" fmla="*/ 12 w 70"/>
                <a:gd name="T65" fmla="*/ 38 h 90"/>
                <a:gd name="T66" fmla="*/ 14 w 70"/>
                <a:gd name="T67" fmla="*/ 34 h 90"/>
                <a:gd name="T68" fmla="*/ 16 w 70"/>
                <a:gd name="T69" fmla="*/ 28 h 90"/>
                <a:gd name="T70" fmla="*/ 18 w 70"/>
                <a:gd name="T71" fmla="*/ 18 h 90"/>
                <a:gd name="T72" fmla="*/ 18 w 70"/>
                <a:gd name="T73" fmla="*/ 14 h 90"/>
                <a:gd name="T74" fmla="*/ 22 w 70"/>
                <a:gd name="T75" fmla="*/ 12 h 90"/>
                <a:gd name="T76" fmla="*/ 24 w 70"/>
                <a:gd name="T77" fmla="*/ 12 h 90"/>
                <a:gd name="T78" fmla="*/ 30 w 70"/>
                <a:gd name="T79" fmla="*/ 16 h 90"/>
                <a:gd name="T80" fmla="*/ 36 w 70"/>
                <a:gd name="T81" fmla="*/ 18 h 90"/>
                <a:gd name="T82" fmla="*/ 44 w 70"/>
                <a:gd name="T83" fmla="*/ 18 h 90"/>
                <a:gd name="T84" fmla="*/ 48 w 70"/>
                <a:gd name="T85" fmla="*/ 16 h 90"/>
                <a:gd name="T86" fmla="*/ 50 w 70"/>
                <a:gd name="T87" fmla="*/ 14 h 90"/>
                <a:gd name="T88" fmla="*/ 56 w 70"/>
                <a:gd name="T89" fmla="*/ 8 h 90"/>
                <a:gd name="T90" fmla="*/ 60 w 70"/>
                <a:gd name="T91" fmla="*/ 2 h 90"/>
                <a:gd name="T92" fmla="*/ 64 w 70"/>
                <a:gd name="T9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 h="90">
                  <a:moveTo>
                    <a:pt x="66" y="0"/>
                  </a:moveTo>
                  <a:lnTo>
                    <a:pt x="66" y="0"/>
                  </a:lnTo>
                  <a:lnTo>
                    <a:pt x="68" y="2"/>
                  </a:lnTo>
                  <a:lnTo>
                    <a:pt x="68" y="6"/>
                  </a:lnTo>
                  <a:lnTo>
                    <a:pt x="68" y="10"/>
                  </a:lnTo>
                  <a:lnTo>
                    <a:pt x="70" y="16"/>
                  </a:lnTo>
                  <a:lnTo>
                    <a:pt x="70" y="20"/>
                  </a:lnTo>
                  <a:lnTo>
                    <a:pt x="70" y="22"/>
                  </a:lnTo>
                  <a:lnTo>
                    <a:pt x="70" y="24"/>
                  </a:lnTo>
                  <a:lnTo>
                    <a:pt x="68" y="26"/>
                  </a:lnTo>
                  <a:lnTo>
                    <a:pt x="68" y="26"/>
                  </a:lnTo>
                  <a:lnTo>
                    <a:pt x="68" y="28"/>
                  </a:lnTo>
                  <a:lnTo>
                    <a:pt x="66" y="28"/>
                  </a:lnTo>
                  <a:lnTo>
                    <a:pt x="66" y="28"/>
                  </a:lnTo>
                  <a:lnTo>
                    <a:pt x="64" y="30"/>
                  </a:lnTo>
                  <a:lnTo>
                    <a:pt x="62" y="30"/>
                  </a:lnTo>
                  <a:lnTo>
                    <a:pt x="60" y="30"/>
                  </a:lnTo>
                  <a:lnTo>
                    <a:pt x="60" y="32"/>
                  </a:lnTo>
                  <a:lnTo>
                    <a:pt x="58" y="32"/>
                  </a:lnTo>
                  <a:lnTo>
                    <a:pt x="58" y="34"/>
                  </a:lnTo>
                  <a:lnTo>
                    <a:pt x="56" y="38"/>
                  </a:lnTo>
                  <a:lnTo>
                    <a:pt x="54" y="40"/>
                  </a:lnTo>
                  <a:lnTo>
                    <a:pt x="54" y="42"/>
                  </a:lnTo>
                  <a:lnTo>
                    <a:pt x="54" y="44"/>
                  </a:lnTo>
                  <a:lnTo>
                    <a:pt x="52" y="46"/>
                  </a:lnTo>
                  <a:lnTo>
                    <a:pt x="52" y="46"/>
                  </a:lnTo>
                  <a:lnTo>
                    <a:pt x="50" y="46"/>
                  </a:lnTo>
                  <a:lnTo>
                    <a:pt x="48" y="46"/>
                  </a:lnTo>
                  <a:lnTo>
                    <a:pt x="44" y="48"/>
                  </a:lnTo>
                  <a:lnTo>
                    <a:pt x="42" y="48"/>
                  </a:lnTo>
                  <a:lnTo>
                    <a:pt x="40" y="50"/>
                  </a:lnTo>
                  <a:lnTo>
                    <a:pt x="40" y="50"/>
                  </a:lnTo>
                  <a:lnTo>
                    <a:pt x="38" y="50"/>
                  </a:lnTo>
                  <a:lnTo>
                    <a:pt x="38" y="52"/>
                  </a:lnTo>
                  <a:lnTo>
                    <a:pt x="38" y="52"/>
                  </a:lnTo>
                  <a:lnTo>
                    <a:pt x="38" y="52"/>
                  </a:lnTo>
                  <a:lnTo>
                    <a:pt x="38" y="52"/>
                  </a:lnTo>
                  <a:lnTo>
                    <a:pt x="38" y="54"/>
                  </a:lnTo>
                  <a:lnTo>
                    <a:pt x="40" y="56"/>
                  </a:lnTo>
                  <a:lnTo>
                    <a:pt x="40" y="56"/>
                  </a:lnTo>
                  <a:lnTo>
                    <a:pt x="42" y="58"/>
                  </a:lnTo>
                  <a:lnTo>
                    <a:pt x="42" y="60"/>
                  </a:lnTo>
                  <a:lnTo>
                    <a:pt x="46" y="62"/>
                  </a:lnTo>
                  <a:lnTo>
                    <a:pt x="50" y="64"/>
                  </a:lnTo>
                  <a:lnTo>
                    <a:pt x="52" y="66"/>
                  </a:lnTo>
                  <a:lnTo>
                    <a:pt x="54" y="68"/>
                  </a:lnTo>
                  <a:lnTo>
                    <a:pt x="50" y="84"/>
                  </a:lnTo>
                  <a:lnTo>
                    <a:pt x="30" y="90"/>
                  </a:lnTo>
                  <a:lnTo>
                    <a:pt x="26" y="86"/>
                  </a:lnTo>
                  <a:lnTo>
                    <a:pt x="24" y="84"/>
                  </a:lnTo>
                  <a:lnTo>
                    <a:pt x="22" y="82"/>
                  </a:lnTo>
                  <a:lnTo>
                    <a:pt x="20" y="82"/>
                  </a:lnTo>
                  <a:lnTo>
                    <a:pt x="20" y="82"/>
                  </a:lnTo>
                  <a:lnTo>
                    <a:pt x="18" y="80"/>
                  </a:lnTo>
                  <a:lnTo>
                    <a:pt x="16" y="80"/>
                  </a:lnTo>
                  <a:lnTo>
                    <a:pt x="10" y="78"/>
                  </a:lnTo>
                  <a:lnTo>
                    <a:pt x="8" y="78"/>
                  </a:lnTo>
                  <a:lnTo>
                    <a:pt x="6" y="78"/>
                  </a:lnTo>
                  <a:lnTo>
                    <a:pt x="6" y="78"/>
                  </a:lnTo>
                  <a:lnTo>
                    <a:pt x="4" y="76"/>
                  </a:lnTo>
                  <a:lnTo>
                    <a:pt x="4" y="76"/>
                  </a:lnTo>
                  <a:lnTo>
                    <a:pt x="4" y="76"/>
                  </a:lnTo>
                  <a:lnTo>
                    <a:pt x="4" y="74"/>
                  </a:lnTo>
                  <a:lnTo>
                    <a:pt x="4" y="74"/>
                  </a:lnTo>
                  <a:lnTo>
                    <a:pt x="4" y="74"/>
                  </a:lnTo>
                  <a:lnTo>
                    <a:pt x="4" y="72"/>
                  </a:lnTo>
                  <a:lnTo>
                    <a:pt x="4" y="72"/>
                  </a:lnTo>
                  <a:lnTo>
                    <a:pt x="6" y="70"/>
                  </a:lnTo>
                  <a:lnTo>
                    <a:pt x="8" y="70"/>
                  </a:lnTo>
                  <a:lnTo>
                    <a:pt x="10" y="68"/>
                  </a:lnTo>
                  <a:lnTo>
                    <a:pt x="12" y="68"/>
                  </a:lnTo>
                  <a:lnTo>
                    <a:pt x="14" y="66"/>
                  </a:lnTo>
                  <a:lnTo>
                    <a:pt x="14" y="66"/>
                  </a:lnTo>
                  <a:lnTo>
                    <a:pt x="14" y="66"/>
                  </a:lnTo>
                  <a:lnTo>
                    <a:pt x="14" y="64"/>
                  </a:lnTo>
                  <a:lnTo>
                    <a:pt x="16" y="62"/>
                  </a:lnTo>
                  <a:lnTo>
                    <a:pt x="16" y="60"/>
                  </a:lnTo>
                  <a:lnTo>
                    <a:pt x="16" y="58"/>
                  </a:lnTo>
                  <a:lnTo>
                    <a:pt x="16" y="54"/>
                  </a:lnTo>
                  <a:lnTo>
                    <a:pt x="16" y="52"/>
                  </a:lnTo>
                  <a:lnTo>
                    <a:pt x="16" y="52"/>
                  </a:lnTo>
                  <a:lnTo>
                    <a:pt x="16" y="50"/>
                  </a:lnTo>
                  <a:lnTo>
                    <a:pt x="16" y="50"/>
                  </a:lnTo>
                  <a:lnTo>
                    <a:pt x="16" y="50"/>
                  </a:lnTo>
                  <a:lnTo>
                    <a:pt x="16" y="48"/>
                  </a:lnTo>
                  <a:lnTo>
                    <a:pt x="14" y="48"/>
                  </a:lnTo>
                  <a:lnTo>
                    <a:pt x="14" y="48"/>
                  </a:lnTo>
                  <a:lnTo>
                    <a:pt x="12" y="46"/>
                  </a:lnTo>
                  <a:lnTo>
                    <a:pt x="10" y="46"/>
                  </a:lnTo>
                  <a:lnTo>
                    <a:pt x="6" y="46"/>
                  </a:lnTo>
                  <a:lnTo>
                    <a:pt x="4" y="46"/>
                  </a:lnTo>
                  <a:lnTo>
                    <a:pt x="0" y="46"/>
                  </a:lnTo>
                  <a:lnTo>
                    <a:pt x="0" y="46"/>
                  </a:lnTo>
                  <a:lnTo>
                    <a:pt x="0" y="44"/>
                  </a:lnTo>
                  <a:lnTo>
                    <a:pt x="6" y="42"/>
                  </a:lnTo>
                  <a:lnTo>
                    <a:pt x="8" y="40"/>
                  </a:lnTo>
                  <a:lnTo>
                    <a:pt x="10" y="40"/>
                  </a:lnTo>
                  <a:lnTo>
                    <a:pt x="12" y="38"/>
                  </a:lnTo>
                  <a:lnTo>
                    <a:pt x="12" y="38"/>
                  </a:lnTo>
                  <a:lnTo>
                    <a:pt x="14" y="36"/>
                  </a:lnTo>
                  <a:lnTo>
                    <a:pt x="14" y="36"/>
                  </a:lnTo>
                  <a:lnTo>
                    <a:pt x="14" y="34"/>
                  </a:lnTo>
                  <a:lnTo>
                    <a:pt x="14" y="32"/>
                  </a:lnTo>
                  <a:lnTo>
                    <a:pt x="16" y="30"/>
                  </a:lnTo>
                  <a:lnTo>
                    <a:pt x="16" y="28"/>
                  </a:lnTo>
                  <a:lnTo>
                    <a:pt x="16" y="24"/>
                  </a:lnTo>
                  <a:lnTo>
                    <a:pt x="16" y="20"/>
                  </a:lnTo>
                  <a:lnTo>
                    <a:pt x="18" y="18"/>
                  </a:lnTo>
                  <a:lnTo>
                    <a:pt x="18" y="16"/>
                  </a:lnTo>
                  <a:lnTo>
                    <a:pt x="18" y="16"/>
                  </a:lnTo>
                  <a:lnTo>
                    <a:pt x="18" y="14"/>
                  </a:lnTo>
                  <a:lnTo>
                    <a:pt x="20" y="14"/>
                  </a:lnTo>
                  <a:lnTo>
                    <a:pt x="20" y="12"/>
                  </a:lnTo>
                  <a:lnTo>
                    <a:pt x="22" y="12"/>
                  </a:lnTo>
                  <a:lnTo>
                    <a:pt x="22" y="12"/>
                  </a:lnTo>
                  <a:lnTo>
                    <a:pt x="22" y="12"/>
                  </a:lnTo>
                  <a:lnTo>
                    <a:pt x="24" y="12"/>
                  </a:lnTo>
                  <a:lnTo>
                    <a:pt x="24" y="14"/>
                  </a:lnTo>
                  <a:lnTo>
                    <a:pt x="26" y="14"/>
                  </a:lnTo>
                  <a:lnTo>
                    <a:pt x="30" y="16"/>
                  </a:lnTo>
                  <a:lnTo>
                    <a:pt x="32" y="18"/>
                  </a:lnTo>
                  <a:lnTo>
                    <a:pt x="34" y="18"/>
                  </a:lnTo>
                  <a:lnTo>
                    <a:pt x="36" y="18"/>
                  </a:lnTo>
                  <a:lnTo>
                    <a:pt x="40" y="18"/>
                  </a:lnTo>
                  <a:lnTo>
                    <a:pt x="42" y="18"/>
                  </a:lnTo>
                  <a:lnTo>
                    <a:pt x="44" y="18"/>
                  </a:lnTo>
                  <a:lnTo>
                    <a:pt x="46" y="18"/>
                  </a:lnTo>
                  <a:lnTo>
                    <a:pt x="46" y="18"/>
                  </a:lnTo>
                  <a:lnTo>
                    <a:pt x="48" y="16"/>
                  </a:lnTo>
                  <a:lnTo>
                    <a:pt x="48" y="16"/>
                  </a:lnTo>
                  <a:lnTo>
                    <a:pt x="50" y="16"/>
                  </a:lnTo>
                  <a:lnTo>
                    <a:pt x="50" y="14"/>
                  </a:lnTo>
                  <a:lnTo>
                    <a:pt x="52" y="12"/>
                  </a:lnTo>
                  <a:lnTo>
                    <a:pt x="54" y="10"/>
                  </a:lnTo>
                  <a:lnTo>
                    <a:pt x="56" y="8"/>
                  </a:lnTo>
                  <a:lnTo>
                    <a:pt x="58" y="4"/>
                  </a:lnTo>
                  <a:lnTo>
                    <a:pt x="60" y="2"/>
                  </a:lnTo>
                  <a:lnTo>
                    <a:pt x="60" y="2"/>
                  </a:lnTo>
                  <a:lnTo>
                    <a:pt x="62" y="2"/>
                  </a:lnTo>
                  <a:lnTo>
                    <a:pt x="64" y="0"/>
                  </a:lnTo>
                  <a:lnTo>
                    <a:pt x="64" y="0"/>
                  </a:lnTo>
                  <a:lnTo>
                    <a:pt x="66"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99" name="Freeform 66">
              <a:extLst>
                <a:ext uri="{FF2B5EF4-FFF2-40B4-BE49-F238E27FC236}">
                  <a16:creationId xmlns:a16="http://schemas.microsoft.com/office/drawing/2014/main" id="{070E2E79-5C52-C391-4A5E-AEFCE2240849}"/>
                </a:ext>
              </a:extLst>
            </p:cNvPr>
            <p:cNvSpPr>
              <a:spLocks/>
            </p:cNvSpPr>
            <p:nvPr/>
          </p:nvSpPr>
          <p:spPr bwMode="auto">
            <a:xfrm>
              <a:off x="6098491" y="6667685"/>
              <a:ext cx="100217" cy="127761"/>
            </a:xfrm>
            <a:custGeom>
              <a:avLst/>
              <a:gdLst>
                <a:gd name="T0" fmla="*/ 68 w 70"/>
                <a:gd name="T1" fmla="*/ 2 h 90"/>
                <a:gd name="T2" fmla="*/ 70 w 70"/>
                <a:gd name="T3" fmla="*/ 16 h 90"/>
                <a:gd name="T4" fmla="*/ 70 w 70"/>
                <a:gd name="T5" fmla="*/ 24 h 90"/>
                <a:gd name="T6" fmla="*/ 68 w 70"/>
                <a:gd name="T7" fmla="*/ 28 h 90"/>
                <a:gd name="T8" fmla="*/ 64 w 70"/>
                <a:gd name="T9" fmla="*/ 30 h 90"/>
                <a:gd name="T10" fmla="*/ 60 w 70"/>
                <a:gd name="T11" fmla="*/ 32 h 90"/>
                <a:gd name="T12" fmla="*/ 56 w 70"/>
                <a:gd name="T13" fmla="*/ 38 h 90"/>
                <a:gd name="T14" fmla="*/ 54 w 70"/>
                <a:gd name="T15" fmla="*/ 44 h 90"/>
                <a:gd name="T16" fmla="*/ 50 w 70"/>
                <a:gd name="T17" fmla="*/ 46 h 90"/>
                <a:gd name="T18" fmla="*/ 42 w 70"/>
                <a:gd name="T19" fmla="*/ 48 h 90"/>
                <a:gd name="T20" fmla="*/ 38 w 70"/>
                <a:gd name="T21" fmla="*/ 50 h 90"/>
                <a:gd name="T22" fmla="*/ 38 w 70"/>
                <a:gd name="T23" fmla="*/ 52 h 90"/>
                <a:gd name="T24" fmla="*/ 40 w 70"/>
                <a:gd name="T25" fmla="*/ 56 h 90"/>
                <a:gd name="T26" fmla="*/ 42 w 70"/>
                <a:gd name="T27" fmla="*/ 60 h 90"/>
                <a:gd name="T28" fmla="*/ 52 w 70"/>
                <a:gd name="T29" fmla="*/ 66 h 90"/>
                <a:gd name="T30" fmla="*/ 30 w 70"/>
                <a:gd name="T31" fmla="*/ 90 h 90"/>
                <a:gd name="T32" fmla="*/ 22 w 70"/>
                <a:gd name="T33" fmla="*/ 82 h 90"/>
                <a:gd name="T34" fmla="*/ 18 w 70"/>
                <a:gd name="T35" fmla="*/ 80 h 90"/>
                <a:gd name="T36" fmla="*/ 8 w 70"/>
                <a:gd name="T37" fmla="*/ 78 h 90"/>
                <a:gd name="T38" fmla="*/ 4 w 70"/>
                <a:gd name="T39" fmla="*/ 76 h 90"/>
                <a:gd name="T40" fmla="*/ 4 w 70"/>
                <a:gd name="T41" fmla="*/ 74 h 90"/>
                <a:gd name="T42" fmla="*/ 4 w 70"/>
                <a:gd name="T43" fmla="*/ 72 h 90"/>
                <a:gd name="T44" fmla="*/ 8 w 70"/>
                <a:gd name="T45" fmla="*/ 70 h 90"/>
                <a:gd name="T46" fmla="*/ 14 w 70"/>
                <a:gd name="T47" fmla="*/ 66 h 90"/>
                <a:gd name="T48" fmla="*/ 14 w 70"/>
                <a:gd name="T49" fmla="*/ 64 h 90"/>
                <a:gd name="T50" fmla="*/ 16 w 70"/>
                <a:gd name="T51" fmla="*/ 58 h 90"/>
                <a:gd name="T52" fmla="*/ 16 w 70"/>
                <a:gd name="T53" fmla="*/ 52 h 90"/>
                <a:gd name="T54" fmla="*/ 16 w 70"/>
                <a:gd name="T55" fmla="*/ 50 h 90"/>
                <a:gd name="T56" fmla="*/ 14 w 70"/>
                <a:gd name="T57" fmla="*/ 48 h 90"/>
                <a:gd name="T58" fmla="*/ 6 w 70"/>
                <a:gd name="T59" fmla="*/ 46 h 90"/>
                <a:gd name="T60" fmla="*/ 0 w 70"/>
                <a:gd name="T61" fmla="*/ 46 h 90"/>
                <a:gd name="T62" fmla="*/ 8 w 70"/>
                <a:gd name="T63" fmla="*/ 40 h 90"/>
                <a:gd name="T64" fmla="*/ 12 w 70"/>
                <a:gd name="T65" fmla="*/ 38 h 90"/>
                <a:gd name="T66" fmla="*/ 14 w 70"/>
                <a:gd name="T67" fmla="*/ 34 h 90"/>
                <a:gd name="T68" fmla="*/ 16 w 70"/>
                <a:gd name="T69" fmla="*/ 28 h 90"/>
                <a:gd name="T70" fmla="*/ 18 w 70"/>
                <a:gd name="T71" fmla="*/ 18 h 90"/>
                <a:gd name="T72" fmla="*/ 18 w 70"/>
                <a:gd name="T73" fmla="*/ 14 h 90"/>
                <a:gd name="T74" fmla="*/ 22 w 70"/>
                <a:gd name="T75" fmla="*/ 12 h 90"/>
                <a:gd name="T76" fmla="*/ 24 w 70"/>
                <a:gd name="T77" fmla="*/ 12 h 90"/>
                <a:gd name="T78" fmla="*/ 30 w 70"/>
                <a:gd name="T79" fmla="*/ 16 h 90"/>
                <a:gd name="T80" fmla="*/ 36 w 70"/>
                <a:gd name="T81" fmla="*/ 18 h 90"/>
                <a:gd name="T82" fmla="*/ 44 w 70"/>
                <a:gd name="T83" fmla="*/ 18 h 90"/>
                <a:gd name="T84" fmla="*/ 48 w 70"/>
                <a:gd name="T85" fmla="*/ 16 h 90"/>
                <a:gd name="T86" fmla="*/ 50 w 70"/>
                <a:gd name="T87" fmla="*/ 14 h 90"/>
                <a:gd name="T88" fmla="*/ 56 w 70"/>
                <a:gd name="T89" fmla="*/ 8 h 90"/>
                <a:gd name="T90" fmla="*/ 60 w 70"/>
                <a:gd name="T91" fmla="*/ 2 h 90"/>
                <a:gd name="T92" fmla="*/ 64 w 70"/>
                <a:gd name="T9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 h="90">
                  <a:moveTo>
                    <a:pt x="66" y="0"/>
                  </a:moveTo>
                  <a:lnTo>
                    <a:pt x="66" y="0"/>
                  </a:lnTo>
                  <a:lnTo>
                    <a:pt x="68" y="2"/>
                  </a:lnTo>
                  <a:lnTo>
                    <a:pt x="68" y="6"/>
                  </a:lnTo>
                  <a:lnTo>
                    <a:pt x="68" y="10"/>
                  </a:lnTo>
                  <a:lnTo>
                    <a:pt x="70" y="16"/>
                  </a:lnTo>
                  <a:lnTo>
                    <a:pt x="70" y="20"/>
                  </a:lnTo>
                  <a:lnTo>
                    <a:pt x="70" y="22"/>
                  </a:lnTo>
                  <a:lnTo>
                    <a:pt x="70" y="24"/>
                  </a:lnTo>
                  <a:lnTo>
                    <a:pt x="68" y="26"/>
                  </a:lnTo>
                  <a:lnTo>
                    <a:pt x="68" y="26"/>
                  </a:lnTo>
                  <a:lnTo>
                    <a:pt x="68" y="28"/>
                  </a:lnTo>
                  <a:lnTo>
                    <a:pt x="66" y="28"/>
                  </a:lnTo>
                  <a:lnTo>
                    <a:pt x="66" y="28"/>
                  </a:lnTo>
                  <a:lnTo>
                    <a:pt x="64" y="30"/>
                  </a:lnTo>
                  <a:lnTo>
                    <a:pt x="62" y="30"/>
                  </a:lnTo>
                  <a:lnTo>
                    <a:pt x="60" y="30"/>
                  </a:lnTo>
                  <a:lnTo>
                    <a:pt x="60" y="32"/>
                  </a:lnTo>
                  <a:lnTo>
                    <a:pt x="58" y="32"/>
                  </a:lnTo>
                  <a:lnTo>
                    <a:pt x="58" y="34"/>
                  </a:lnTo>
                  <a:lnTo>
                    <a:pt x="56" y="38"/>
                  </a:lnTo>
                  <a:lnTo>
                    <a:pt x="54" y="40"/>
                  </a:lnTo>
                  <a:lnTo>
                    <a:pt x="54" y="42"/>
                  </a:lnTo>
                  <a:lnTo>
                    <a:pt x="54" y="44"/>
                  </a:lnTo>
                  <a:lnTo>
                    <a:pt x="52" y="46"/>
                  </a:lnTo>
                  <a:lnTo>
                    <a:pt x="52" y="46"/>
                  </a:lnTo>
                  <a:lnTo>
                    <a:pt x="50" y="46"/>
                  </a:lnTo>
                  <a:lnTo>
                    <a:pt x="48" y="46"/>
                  </a:lnTo>
                  <a:lnTo>
                    <a:pt x="44" y="48"/>
                  </a:lnTo>
                  <a:lnTo>
                    <a:pt x="42" y="48"/>
                  </a:lnTo>
                  <a:lnTo>
                    <a:pt x="40" y="50"/>
                  </a:lnTo>
                  <a:lnTo>
                    <a:pt x="40" y="50"/>
                  </a:lnTo>
                  <a:lnTo>
                    <a:pt x="38" y="50"/>
                  </a:lnTo>
                  <a:lnTo>
                    <a:pt x="38" y="52"/>
                  </a:lnTo>
                  <a:lnTo>
                    <a:pt x="38" y="52"/>
                  </a:lnTo>
                  <a:lnTo>
                    <a:pt x="38" y="52"/>
                  </a:lnTo>
                  <a:lnTo>
                    <a:pt x="38" y="52"/>
                  </a:lnTo>
                  <a:lnTo>
                    <a:pt x="38" y="54"/>
                  </a:lnTo>
                  <a:lnTo>
                    <a:pt x="40" y="56"/>
                  </a:lnTo>
                  <a:lnTo>
                    <a:pt x="40" y="56"/>
                  </a:lnTo>
                  <a:lnTo>
                    <a:pt x="42" y="58"/>
                  </a:lnTo>
                  <a:lnTo>
                    <a:pt x="42" y="60"/>
                  </a:lnTo>
                  <a:lnTo>
                    <a:pt x="46" y="62"/>
                  </a:lnTo>
                  <a:lnTo>
                    <a:pt x="50" y="64"/>
                  </a:lnTo>
                  <a:lnTo>
                    <a:pt x="52" y="66"/>
                  </a:lnTo>
                  <a:lnTo>
                    <a:pt x="54" y="68"/>
                  </a:lnTo>
                  <a:lnTo>
                    <a:pt x="50" y="84"/>
                  </a:lnTo>
                  <a:lnTo>
                    <a:pt x="30" y="90"/>
                  </a:lnTo>
                  <a:lnTo>
                    <a:pt x="26" y="86"/>
                  </a:lnTo>
                  <a:lnTo>
                    <a:pt x="24" y="84"/>
                  </a:lnTo>
                  <a:lnTo>
                    <a:pt x="22" y="82"/>
                  </a:lnTo>
                  <a:lnTo>
                    <a:pt x="20" y="82"/>
                  </a:lnTo>
                  <a:lnTo>
                    <a:pt x="20" y="82"/>
                  </a:lnTo>
                  <a:lnTo>
                    <a:pt x="18" y="80"/>
                  </a:lnTo>
                  <a:lnTo>
                    <a:pt x="16" y="80"/>
                  </a:lnTo>
                  <a:lnTo>
                    <a:pt x="10" y="78"/>
                  </a:lnTo>
                  <a:lnTo>
                    <a:pt x="8" y="78"/>
                  </a:lnTo>
                  <a:lnTo>
                    <a:pt x="6" y="78"/>
                  </a:lnTo>
                  <a:lnTo>
                    <a:pt x="6" y="78"/>
                  </a:lnTo>
                  <a:lnTo>
                    <a:pt x="4" y="76"/>
                  </a:lnTo>
                  <a:lnTo>
                    <a:pt x="4" y="76"/>
                  </a:lnTo>
                  <a:lnTo>
                    <a:pt x="4" y="76"/>
                  </a:lnTo>
                  <a:lnTo>
                    <a:pt x="4" y="74"/>
                  </a:lnTo>
                  <a:lnTo>
                    <a:pt x="4" y="74"/>
                  </a:lnTo>
                  <a:lnTo>
                    <a:pt x="4" y="74"/>
                  </a:lnTo>
                  <a:lnTo>
                    <a:pt x="4" y="72"/>
                  </a:lnTo>
                  <a:lnTo>
                    <a:pt x="4" y="72"/>
                  </a:lnTo>
                  <a:lnTo>
                    <a:pt x="6" y="70"/>
                  </a:lnTo>
                  <a:lnTo>
                    <a:pt x="8" y="70"/>
                  </a:lnTo>
                  <a:lnTo>
                    <a:pt x="10" y="68"/>
                  </a:lnTo>
                  <a:lnTo>
                    <a:pt x="12" y="68"/>
                  </a:lnTo>
                  <a:lnTo>
                    <a:pt x="14" y="66"/>
                  </a:lnTo>
                  <a:lnTo>
                    <a:pt x="14" y="66"/>
                  </a:lnTo>
                  <a:lnTo>
                    <a:pt x="14" y="66"/>
                  </a:lnTo>
                  <a:lnTo>
                    <a:pt x="14" y="64"/>
                  </a:lnTo>
                  <a:lnTo>
                    <a:pt x="16" y="62"/>
                  </a:lnTo>
                  <a:lnTo>
                    <a:pt x="16" y="60"/>
                  </a:lnTo>
                  <a:lnTo>
                    <a:pt x="16" y="58"/>
                  </a:lnTo>
                  <a:lnTo>
                    <a:pt x="16" y="54"/>
                  </a:lnTo>
                  <a:lnTo>
                    <a:pt x="16" y="52"/>
                  </a:lnTo>
                  <a:lnTo>
                    <a:pt x="16" y="52"/>
                  </a:lnTo>
                  <a:lnTo>
                    <a:pt x="16" y="50"/>
                  </a:lnTo>
                  <a:lnTo>
                    <a:pt x="16" y="50"/>
                  </a:lnTo>
                  <a:lnTo>
                    <a:pt x="16" y="50"/>
                  </a:lnTo>
                  <a:lnTo>
                    <a:pt x="16" y="48"/>
                  </a:lnTo>
                  <a:lnTo>
                    <a:pt x="14" y="48"/>
                  </a:lnTo>
                  <a:lnTo>
                    <a:pt x="14" y="48"/>
                  </a:lnTo>
                  <a:lnTo>
                    <a:pt x="12" y="46"/>
                  </a:lnTo>
                  <a:lnTo>
                    <a:pt x="10" y="46"/>
                  </a:lnTo>
                  <a:lnTo>
                    <a:pt x="6" y="46"/>
                  </a:lnTo>
                  <a:lnTo>
                    <a:pt x="4" y="46"/>
                  </a:lnTo>
                  <a:lnTo>
                    <a:pt x="0" y="46"/>
                  </a:lnTo>
                  <a:lnTo>
                    <a:pt x="0" y="46"/>
                  </a:lnTo>
                  <a:lnTo>
                    <a:pt x="0" y="44"/>
                  </a:lnTo>
                  <a:lnTo>
                    <a:pt x="6" y="42"/>
                  </a:lnTo>
                  <a:lnTo>
                    <a:pt x="8" y="40"/>
                  </a:lnTo>
                  <a:lnTo>
                    <a:pt x="10" y="40"/>
                  </a:lnTo>
                  <a:lnTo>
                    <a:pt x="12" y="38"/>
                  </a:lnTo>
                  <a:lnTo>
                    <a:pt x="12" y="38"/>
                  </a:lnTo>
                  <a:lnTo>
                    <a:pt x="14" y="36"/>
                  </a:lnTo>
                  <a:lnTo>
                    <a:pt x="14" y="36"/>
                  </a:lnTo>
                  <a:lnTo>
                    <a:pt x="14" y="34"/>
                  </a:lnTo>
                  <a:lnTo>
                    <a:pt x="14" y="32"/>
                  </a:lnTo>
                  <a:lnTo>
                    <a:pt x="16" y="30"/>
                  </a:lnTo>
                  <a:lnTo>
                    <a:pt x="16" y="28"/>
                  </a:lnTo>
                  <a:lnTo>
                    <a:pt x="16" y="24"/>
                  </a:lnTo>
                  <a:lnTo>
                    <a:pt x="16" y="20"/>
                  </a:lnTo>
                  <a:lnTo>
                    <a:pt x="18" y="18"/>
                  </a:lnTo>
                  <a:lnTo>
                    <a:pt x="18" y="16"/>
                  </a:lnTo>
                  <a:lnTo>
                    <a:pt x="18" y="16"/>
                  </a:lnTo>
                  <a:lnTo>
                    <a:pt x="18" y="14"/>
                  </a:lnTo>
                  <a:lnTo>
                    <a:pt x="20" y="14"/>
                  </a:lnTo>
                  <a:lnTo>
                    <a:pt x="20" y="12"/>
                  </a:lnTo>
                  <a:lnTo>
                    <a:pt x="22" y="12"/>
                  </a:lnTo>
                  <a:lnTo>
                    <a:pt x="22" y="12"/>
                  </a:lnTo>
                  <a:lnTo>
                    <a:pt x="22" y="12"/>
                  </a:lnTo>
                  <a:lnTo>
                    <a:pt x="24" y="12"/>
                  </a:lnTo>
                  <a:lnTo>
                    <a:pt x="24" y="14"/>
                  </a:lnTo>
                  <a:lnTo>
                    <a:pt x="26" y="14"/>
                  </a:lnTo>
                  <a:lnTo>
                    <a:pt x="30" y="16"/>
                  </a:lnTo>
                  <a:lnTo>
                    <a:pt x="32" y="18"/>
                  </a:lnTo>
                  <a:lnTo>
                    <a:pt x="34" y="18"/>
                  </a:lnTo>
                  <a:lnTo>
                    <a:pt x="36" y="18"/>
                  </a:lnTo>
                  <a:lnTo>
                    <a:pt x="40" y="18"/>
                  </a:lnTo>
                  <a:lnTo>
                    <a:pt x="42" y="18"/>
                  </a:lnTo>
                  <a:lnTo>
                    <a:pt x="44" y="18"/>
                  </a:lnTo>
                  <a:lnTo>
                    <a:pt x="46" y="18"/>
                  </a:lnTo>
                  <a:lnTo>
                    <a:pt x="46" y="18"/>
                  </a:lnTo>
                  <a:lnTo>
                    <a:pt x="48" y="16"/>
                  </a:lnTo>
                  <a:lnTo>
                    <a:pt x="48" y="16"/>
                  </a:lnTo>
                  <a:lnTo>
                    <a:pt x="50" y="16"/>
                  </a:lnTo>
                  <a:lnTo>
                    <a:pt x="50" y="14"/>
                  </a:lnTo>
                  <a:lnTo>
                    <a:pt x="52" y="12"/>
                  </a:lnTo>
                  <a:lnTo>
                    <a:pt x="54" y="10"/>
                  </a:lnTo>
                  <a:lnTo>
                    <a:pt x="56" y="8"/>
                  </a:lnTo>
                  <a:lnTo>
                    <a:pt x="58" y="4"/>
                  </a:lnTo>
                  <a:lnTo>
                    <a:pt x="60" y="2"/>
                  </a:lnTo>
                  <a:lnTo>
                    <a:pt x="60" y="2"/>
                  </a:lnTo>
                  <a:lnTo>
                    <a:pt x="62" y="2"/>
                  </a:lnTo>
                  <a:lnTo>
                    <a:pt x="64" y="0"/>
                  </a:lnTo>
                  <a:lnTo>
                    <a:pt x="64" y="0"/>
                  </a:lnTo>
                  <a:lnTo>
                    <a:pt x="66"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00" name="Freeform 67">
              <a:extLst>
                <a:ext uri="{FF2B5EF4-FFF2-40B4-BE49-F238E27FC236}">
                  <a16:creationId xmlns:a16="http://schemas.microsoft.com/office/drawing/2014/main" id="{5CFF7CDC-8FCA-9EDF-8EB1-4DCAA2616902}"/>
                </a:ext>
              </a:extLst>
            </p:cNvPr>
            <p:cNvSpPr>
              <a:spLocks/>
            </p:cNvSpPr>
            <p:nvPr/>
          </p:nvSpPr>
          <p:spPr bwMode="auto">
            <a:xfrm>
              <a:off x="5505776" y="7050967"/>
              <a:ext cx="160348" cy="411674"/>
            </a:xfrm>
            <a:custGeom>
              <a:avLst/>
              <a:gdLst>
                <a:gd name="T0" fmla="*/ 6 w 112"/>
                <a:gd name="T1" fmla="*/ 82 h 290"/>
                <a:gd name="T2" fmla="*/ 8 w 112"/>
                <a:gd name="T3" fmla="*/ 68 h 290"/>
                <a:gd name="T4" fmla="*/ 18 w 112"/>
                <a:gd name="T5" fmla="*/ 58 h 290"/>
                <a:gd name="T6" fmla="*/ 24 w 112"/>
                <a:gd name="T7" fmla="*/ 40 h 290"/>
                <a:gd name="T8" fmla="*/ 34 w 112"/>
                <a:gd name="T9" fmla="*/ 26 h 290"/>
                <a:gd name="T10" fmla="*/ 42 w 112"/>
                <a:gd name="T11" fmla="*/ 18 h 290"/>
                <a:gd name="T12" fmla="*/ 56 w 112"/>
                <a:gd name="T13" fmla="*/ 14 h 290"/>
                <a:gd name="T14" fmla="*/ 58 w 112"/>
                <a:gd name="T15" fmla="*/ 6 h 290"/>
                <a:gd name="T16" fmla="*/ 68 w 112"/>
                <a:gd name="T17" fmla="*/ 0 h 290"/>
                <a:gd name="T18" fmla="*/ 76 w 112"/>
                <a:gd name="T19" fmla="*/ 0 h 290"/>
                <a:gd name="T20" fmla="*/ 80 w 112"/>
                <a:gd name="T21" fmla="*/ 12 h 290"/>
                <a:gd name="T22" fmla="*/ 84 w 112"/>
                <a:gd name="T23" fmla="*/ 26 h 290"/>
                <a:gd name="T24" fmla="*/ 78 w 112"/>
                <a:gd name="T25" fmla="*/ 38 h 290"/>
                <a:gd name="T26" fmla="*/ 70 w 112"/>
                <a:gd name="T27" fmla="*/ 44 h 290"/>
                <a:gd name="T28" fmla="*/ 66 w 112"/>
                <a:gd name="T29" fmla="*/ 54 h 290"/>
                <a:gd name="T30" fmla="*/ 68 w 112"/>
                <a:gd name="T31" fmla="*/ 60 h 290"/>
                <a:gd name="T32" fmla="*/ 80 w 112"/>
                <a:gd name="T33" fmla="*/ 60 h 290"/>
                <a:gd name="T34" fmla="*/ 84 w 112"/>
                <a:gd name="T35" fmla="*/ 62 h 290"/>
                <a:gd name="T36" fmla="*/ 92 w 112"/>
                <a:gd name="T37" fmla="*/ 76 h 290"/>
                <a:gd name="T38" fmla="*/ 92 w 112"/>
                <a:gd name="T39" fmla="*/ 96 h 290"/>
                <a:gd name="T40" fmla="*/ 96 w 112"/>
                <a:gd name="T41" fmla="*/ 100 h 290"/>
                <a:gd name="T42" fmla="*/ 106 w 112"/>
                <a:gd name="T43" fmla="*/ 102 h 290"/>
                <a:gd name="T44" fmla="*/ 110 w 112"/>
                <a:gd name="T45" fmla="*/ 104 h 290"/>
                <a:gd name="T46" fmla="*/ 108 w 112"/>
                <a:gd name="T47" fmla="*/ 122 h 290"/>
                <a:gd name="T48" fmla="*/ 100 w 112"/>
                <a:gd name="T49" fmla="*/ 132 h 290"/>
                <a:gd name="T50" fmla="*/ 86 w 112"/>
                <a:gd name="T51" fmla="*/ 138 h 290"/>
                <a:gd name="T52" fmla="*/ 80 w 112"/>
                <a:gd name="T53" fmla="*/ 144 h 290"/>
                <a:gd name="T54" fmla="*/ 80 w 112"/>
                <a:gd name="T55" fmla="*/ 160 h 290"/>
                <a:gd name="T56" fmla="*/ 84 w 112"/>
                <a:gd name="T57" fmla="*/ 176 h 290"/>
                <a:gd name="T58" fmla="*/ 96 w 112"/>
                <a:gd name="T59" fmla="*/ 190 h 290"/>
                <a:gd name="T60" fmla="*/ 96 w 112"/>
                <a:gd name="T61" fmla="*/ 198 h 290"/>
                <a:gd name="T62" fmla="*/ 92 w 112"/>
                <a:gd name="T63" fmla="*/ 220 h 290"/>
                <a:gd name="T64" fmla="*/ 96 w 112"/>
                <a:gd name="T65" fmla="*/ 242 h 290"/>
                <a:gd name="T66" fmla="*/ 102 w 112"/>
                <a:gd name="T67" fmla="*/ 250 h 290"/>
                <a:gd name="T68" fmla="*/ 112 w 112"/>
                <a:gd name="T69" fmla="*/ 258 h 290"/>
                <a:gd name="T70" fmla="*/ 110 w 112"/>
                <a:gd name="T71" fmla="*/ 266 h 290"/>
                <a:gd name="T72" fmla="*/ 102 w 112"/>
                <a:gd name="T73" fmla="*/ 280 h 290"/>
                <a:gd name="T74" fmla="*/ 88 w 112"/>
                <a:gd name="T75" fmla="*/ 262 h 290"/>
                <a:gd name="T76" fmla="*/ 86 w 112"/>
                <a:gd name="T77" fmla="*/ 246 h 290"/>
                <a:gd name="T78" fmla="*/ 78 w 112"/>
                <a:gd name="T79" fmla="*/ 240 h 290"/>
                <a:gd name="T80" fmla="*/ 72 w 112"/>
                <a:gd name="T81" fmla="*/ 234 h 290"/>
                <a:gd name="T82" fmla="*/ 76 w 112"/>
                <a:gd name="T83" fmla="*/ 218 h 290"/>
                <a:gd name="T84" fmla="*/ 78 w 112"/>
                <a:gd name="T85" fmla="*/ 200 h 290"/>
                <a:gd name="T86" fmla="*/ 72 w 112"/>
                <a:gd name="T87" fmla="*/ 182 h 290"/>
                <a:gd name="T88" fmla="*/ 64 w 112"/>
                <a:gd name="T89" fmla="*/ 178 h 290"/>
                <a:gd name="T90" fmla="*/ 60 w 112"/>
                <a:gd name="T91" fmla="*/ 182 h 290"/>
                <a:gd name="T92" fmla="*/ 50 w 112"/>
                <a:gd name="T93" fmla="*/ 196 h 290"/>
                <a:gd name="T94" fmla="*/ 44 w 112"/>
                <a:gd name="T95" fmla="*/ 200 h 290"/>
                <a:gd name="T96" fmla="*/ 32 w 112"/>
                <a:gd name="T97" fmla="*/ 194 h 290"/>
                <a:gd name="T98" fmla="*/ 28 w 112"/>
                <a:gd name="T99" fmla="*/ 186 h 290"/>
                <a:gd name="T100" fmla="*/ 28 w 112"/>
                <a:gd name="T101" fmla="*/ 162 h 290"/>
                <a:gd name="T102" fmla="*/ 24 w 112"/>
                <a:gd name="T103" fmla="*/ 144 h 290"/>
                <a:gd name="T104" fmla="*/ 12 w 112"/>
                <a:gd name="T105" fmla="*/ 128 h 290"/>
                <a:gd name="T106" fmla="*/ 0 w 112"/>
                <a:gd name="T107" fmla="*/ 120 h 290"/>
                <a:gd name="T108" fmla="*/ 0 w 112"/>
                <a:gd name="T109" fmla="*/ 112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2" h="290">
                  <a:moveTo>
                    <a:pt x="0" y="112"/>
                  </a:moveTo>
                  <a:lnTo>
                    <a:pt x="8" y="98"/>
                  </a:lnTo>
                  <a:lnTo>
                    <a:pt x="6" y="94"/>
                  </a:lnTo>
                  <a:lnTo>
                    <a:pt x="6" y="92"/>
                  </a:lnTo>
                  <a:lnTo>
                    <a:pt x="6" y="86"/>
                  </a:lnTo>
                  <a:lnTo>
                    <a:pt x="6" y="82"/>
                  </a:lnTo>
                  <a:lnTo>
                    <a:pt x="6" y="78"/>
                  </a:lnTo>
                  <a:lnTo>
                    <a:pt x="6" y="74"/>
                  </a:lnTo>
                  <a:lnTo>
                    <a:pt x="6" y="72"/>
                  </a:lnTo>
                  <a:lnTo>
                    <a:pt x="6" y="72"/>
                  </a:lnTo>
                  <a:lnTo>
                    <a:pt x="8" y="70"/>
                  </a:lnTo>
                  <a:lnTo>
                    <a:pt x="8" y="68"/>
                  </a:lnTo>
                  <a:lnTo>
                    <a:pt x="8" y="68"/>
                  </a:lnTo>
                  <a:lnTo>
                    <a:pt x="10" y="66"/>
                  </a:lnTo>
                  <a:lnTo>
                    <a:pt x="12" y="64"/>
                  </a:lnTo>
                  <a:lnTo>
                    <a:pt x="14" y="62"/>
                  </a:lnTo>
                  <a:lnTo>
                    <a:pt x="18" y="58"/>
                  </a:lnTo>
                  <a:lnTo>
                    <a:pt x="18" y="58"/>
                  </a:lnTo>
                  <a:lnTo>
                    <a:pt x="20" y="56"/>
                  </a:lnTo>
                  <a:lnTo>
                    <a:pt x="22" y="54"/>
                  </a:lnTo>
                  <a:lnTo>
                    <a:pt x="22" y="52"/>
                  </a:lnTo>
                  <a:lnTo>
                    <a:pt x="22" y="48"/>
                  </a:lnTo>
                  <a:lnTo>
                    <a:pt x="24" y="46"/>
                  </a:lnTo>
                  <a:lnTo>
                    <a:pt x="24" y="40"/>
                  </a:lnTo>
                  <a:lnTo>
                    <a:pt x="26" y="38"/>
                  </a:lnTo>
                  <a:lnTo>
                    <a:pt x="26" y="36"/>
                  </a:lnTo>
                  <a:lnTo>
                    <a:pt x="28" y="34"/>
                  </a:lnTo>
                  <a:lnTo>
                    <a:pt x="28" y="32"/>
                  </a:lnTo>
                  <a:lnTo>
                    <a:pt x="32" y="28"/>
                  </a:lnTo>
                  <a:lnTo>
                    <a:pt x="34" y="26"/>
                  </a:lnTo>
                  <a:lnTo>
                    <a:pt x="34" y="24"/>
                  </a:lnTo>
                  <a:lnTo>
                    <a:pt x="36" y="22"/>
                  </a:lnTo>
                  <a:lnTo>
                    <a:pt x="38" y="20"/>
                  </a:lnTo>
                  <a:lnTo>
                    <a:pt x="38" y="20"/>
                  </a:lnTo>
                  <a:lnTo>
                    <a:pt x="40" y="20"/>
                  </a:lnTo>
                  <a:lnTo>
                    <a:pt x="42" y="18"/>
                  </a:lnTo>
                  <a:lnTo>
                    <a:pt x="44" y="18"/>
                  </a:lnTo>
                  <a:lnTo>
                    <a:pt x="48" y="16"/>
                  </a:lnTo>
                  <a:lnTo>
                    <a:pt x="50" y="16"/>
                  </a:lnTo>
                  <a:lnTo>
                    <a:pt x="54" y="14"/>
                  </a:lnTo>
                  <a:lnTo>
                    <a:pt x="54" y="14"/>
                  </a:lnTo>
                  <a:lnTo>
                    <a:pt x="56" y="14"/>
                  </a:lnTo>
                  <a:lnTo>
                    <a:pt x="56" y="12"/>
                  </a:lnTo>
                  <a:lnTo>
                    <a:pt x="56" y="12"/>
                  </a:lnTo>
                  <a:lnTo>
                    <a:pt x="58" y="10"/>
                  </a:lnTo>
                  <a:lnTo>
                    <a:pt x="58" y="10"/>
                  </a:lnTo>
                  <a:lnTo>
                    <a:pt x="58" y="8"/>
                  </a:lnTo>
                  <a:lnTo>
                    <a:pt x="58" y="6"/>
                  </a:lnTo>
                  <a:lnTo>
                    <a:pt x="58" y="4"/>
                  </a:lnTo>
                  <a:lnTo>
                    <a:pt x="58" y="4"/>
                  </a:lnTo>
                  <a:lnTo>
                    <a:pt x="60" y="2"/>
                  </a:lnTo>
                  <a:lnTo>
                    <a:pt x="62" y="2"/>
                  </a:lnTo>
                  <a:lnTo>
                    <a:pt x="66" y="0"/>
                  </a:lnTo>
                  <a:lnTo>
                    <a:pt x="68" y="0"/>
                  </a:lnTo>
                  <a:lnTo>
                    <a:pt x="70" y="0"/>
                  </a:lnTo>
                  <a:lnTo>
                    <a:pt x="72" y="0"/>
                  </a:lnTo>
                  <a:lnTo>
                    <a:pt x="72" y="0"/>
                  </a:lnTo>
                  <a:lnTo>
                    <a:pt x="74" y="0"/>
                  </a:lnTo>
                  <a:lnTo>
                    <a:pt x="74" y="0"/>
                  </a:lnTo>
                  <a:lnTo>
                    <a:pt x="76" y="0"/>
                  </a:lnTo>
                  <a:lnTo>
                    <a:pt x="76" y="2"/>
                  </a:lnTo>
                  <a:lnTo>
                    <a:pt x="76" y="4"/>
                  </a:lnTo>
                  <a:lnTo>
                    <a:pt x="78" y="4"/>
                  </a:lnTo>
                  <a:lnTo>
                    <a:pt x="78" y="8"/>
                  </a:lnTo>
                  <a:lnTo>
                    <a:pt x="78" y="10"/>
                  </a:lnTo>
                  <a:lnTo>
                    <a:pt x="80" y="12"/>
                  </a:lnTo>
                  <a:lnTo>
                    <a:pt x="82" y="18"/>
                  </a:lnTo>
                  <a:lnTo>
                    <a:pt x="84" y="20"/>
                  </a:lnTo>
                  <a:lnTo>
                    <a:pt x="84" y="22"/>
                  </a:lnTo>
                  <a:lnTo>
                    <a:pt x="84" y="24"/>
                  </a:lnTo>
                  <a:lnTo>
                    <a:pt x="84" y="24"/>
                  </a:lnTo>
                  <a:lnTo>
                    <a:pt x="84" y="26"/>
                  </a:lnTo>
                  <a:lnTo>
                    <a:pt x="84" y="28"/>
                  </a:lnTo>
                  <a:lnTo>
                    <a:pt x="84" y="28"/>
                  </a:lnTo>
                  <a:lnTo>
                    <a:pt x="84" y="30"/>
                  </a:lnTo>
                  <a:lnTo>
                    <a:pt x="82" y="32"/>
                  </a:lnTo>
                  <a:lnTo>
                    <a:pt x="80" y="36"/>
                  </a:lnTo>
                  <a:lnTo>
                    <a:pt x="78" y="38"/>
                  </a:lnTo>
                  <a:lnTo>
                    <a:pt x="78" y="40"/>
                  </a:lnTo>
                  <a:lnTo>
                    <a:pt x="76" y="40"/>
                  </a:lnTo>
                  <a:lnTo>
                    <a:pt x="74" y="42"/>
                  </a:lnTo>
                  <a:lnTo>
                    <a:pt x="72" y="42"/>
                  </a:lnTo>
                  <a:lnTo>
                    <a:pt x="70" y="44"/>
                  </a:lnTo>
                  <a:lnTo>
                    <a:pt x="70" y="44"/>
                  </a:lnTo>
                  <a:lnTo>
                    <a:pt x="68" y="46"/>
                  </a:lnTo>
                  <a:lnTo>
                    <a:pt x="68" y="46"/>
                  </a:lnTo>
                  <a:lnTo>
                    <a:pt x="68" y="48"/>
                  </a:lnTo>
                  <a:lnTo>
                    <a:pt x="66" y="50"/>
                  </a:lnTo>
                  <a:lnTo>
                    <a:pt x="66" y="52"/>
                  </a:lnTo>
                  <a:lnTo>
                    <a:pt x="66" y="54"/>
                  </a:lnTo>
                  <a:lnTo>
                    <a:pt x="66" y="56"/>
                  </a:lnTo>
                  <a:lnTo>
                    <a:pt x="66" y="58"/>
                  </a:lnTo>
                  <a:lnTo>
                    <a:pt x="66" y="58"/>
                  </a:lnTo>
                  <a:lnTo>
                    <a:pt x="68" y="58"/>
                  </a:lnTo>
                  <a:lnTo>
                    <a:pt x="68" y="58"/>
                  </a:lnTo>
                  <a:lnTo>
                    <a:pt x="68" y="60"/>
                  </a:lnTo>
                  <a:lnTo>
                    <a:pt x="70" y="60"/>
                  </a:lnTo>
                  <a:lnTo>
                    <a:pt x="70" y="60"/>
                  </a:lnTo>
                  <a:lnTo>
                    <a:pt x="72" y="60"/>
                  </a:lnTo>
                  <a:lnTo>
                    <a:pt x="76" y="60"/>
                  </a:lnTo>
                  <a:lnTo>
                    <a:pt x="78" y="60"/>
                  </a:lnTo>
                  <a:lnTo>
                    <a:pt x="80" y="60"/>
                  </a:lnTo>
                  <a:lnTo>
                    <a:pt x="82" y="60"/>
                  </a:lnTo>
                  <a:lnTo>
                    <a:pt x="82" y="60"/>
                  </a:lnTo>
                  <a:lnTo>
                    <a:pt x="82" y="60"/>
                  </a:lnTo>
                  <a:lnTo>
                    <a:pt x="84" y="60"/>
                  </a:lnTo>
                  <a:lnTo>
                    <a:pt x="84" y="62"/>
                  </a:lnTo>
                  <a:lnTo>
                    <a:pt x="84" y="62"/>
                  </a:lnTo>
                  <a:lnTo>
                    <a:pt x="86" y="64"/>
                  </a:lnTo>
                  <a:lnTo>
                    <a:pt x="88" y="66"/>
                  </a:lnTo>
                  <a:lnTo>
                    <a:pt x="88" y="68"/>
                  </a:lnTo>
                  <a:lnTo>
                    <a:pt x="90" y="70"/>
                  </a:lnTo>
                  <a:lnTo>
                    <a:pt x="90" y="72"/>
                  </a:lnTo>
                  <a:lnTo>
                    <a:pt x="92" y="76"/>
                  </a:lnTo>
                  <a:lnTo>
                    <a:pt x="92" y="78"/>
                  </a:lnTo>
                  <a:lnTo>
                    <a:pt x="92" y="78"/>
                  </a:lnTo>
                  <a:lnTo>
                    <a:pt x="92" y="82"/>
                  </a:lnTo>
                  <a:lnTo>
                    <a:pt x="92" y="88"/>
                  </a:lnTo>
                  <a:lnTo>
                    <a:pt x="92" y="92"/>
                  </a:lnTo>
                  <a:lnTo>
                    <a:pt x="92" y="96"/>
                  </a:lnTo>
                  <a:lnTo>
                    <a:pt x="94" y="96"/>
                  </a:lnTo>
                  <a:lnTo>
                    <a:pt x="94" y="98"/>
                  </a:lnTo>
                  <a:lnTo>
                    <a:pt x="94" y="98"/>
                  </a:lnTo>
                  <a:lnTo>
                    <a:pt x="94" y="100"/>
                  </a:lnTo>
                  <a:lnTo>
                    <a:pt x="96" y="100"/>
                  </a:lnTo>
                  <a:lnTo>
                    <a:pt x="96" y="100"/>
                  </a:lnTo>
                  <a:lnTo>
                    <a:pt x="98" y="100"/>
                  </a:lnTo>
                  <a:lnTo>
                    <a:pt x="98" y="100"/>
                  </a:lnTo>
                  <a:lnTo>
                    <a:pt x="100" y="102"/>
                  </a:lnTo>
                  <a:lnTo>
                    <a:pt x="102" y="102"/>
                  </a:lnTo>
                  <a:lnTo>
                    <a:pt x="104" y="102"/>
                  </a:lnTo>
                  <a:lnTo>
                    <a:pt x="106" y="102"/>
                  </a:lnTo>
                  <a:lnTo>
                    <a:pt x="108" y="102"/>
                  </a:lnTo>
                  <a:lnTo>
                    <a:pt x="108" y="102"/>
                  </a:lnTo>
                  <a:lnTo>
                    <a:pt x="110" y="102"/>
                  </a:lnTo>
                  <a:lnTo>
                    <a:pt x="110" y="102"/>
                  </a:lnTo>
                  <a:lnTo>
                    <a:pt x="110" y="104"/>
                  </a:lnTo>
                  <a:lnTo>
                    <a:pt x="110" y="104"/>
                  </a:lnTo>
                  <a:lnTo>
                    <a:pt x="112" y="106"/>
                  </a:lnTo>
                  <a:lnTo>
                    <a:pt x="112" y="108"/>
                  </a:lnTo>
                  <a:lnTo>
                    <a:pt x="112" y="112"/>
                  </a:lnTo>
                  <a:lnTo>
                    <a:pt x="112" y="112"/>
                  </a:lnTo>
                  <a:lnTo>
                    <a:pt x="110" y="118"/>
                  </a:lnTo>
                  <a:lnTo>
                    <a:pt x="108" y="122"/>
                  </a:lnTo>
                  <a:lnTo>
                    <a:pt x="108" y="124"/>
                  </a:lnTo>
                  <a:lnTo>
                    <a:pt x="106" y="126"/>
                  </a:lnTo>
                  <a:lnTo>
                    <a:pt x="106" y="128"/>
                  </a:lnTo>
                  <a:lnTo>
                    <a:pt x="104" y="128"/>
                  </a:lnTo>
                  <a:lnTo>
                    <a:pt x="102" y="130"/>
                  </a:lnTo>
                  <a:lnTo>
                    <a:pt x="100" y="132"/>
                  </a:lnTo>
                  <a:lnTo>
                    <a:pt x="98" y="134"/>
                  </a:lnTo>
                  <a:lnTo>
                    <a:pt x="96" y="134"/>
                  </a:lnTo>
                  <a:lnTo>
                    <a:pt x="94" y="136"/>
                  </a:lnTo>
                  <a:lnTo>
                    <a:pt x="90" y="136"/>
                  </a:lnTo>
                  <a:lnTo>
                    <a:pt x="88" y="138"/>
                  </a:lnTo>
                  <a:lnTo>
                    <a:pt x="86" y="138"/>
                  </a:lnTo>
                  <a:lnTo>
                    <a:pt x="84" y="138"/>
                  </a:lnTo>
                  <a:lnTo>
                    <a:pt x="82" y="140"/>
                  </a:lnTo>
                  <a:lnTo>
                    <a:pt x="82" y="140"/>
                  </a:lnTo>
                  <a:lnTo>
                    <a:pt x="82" y="142"/>
                  </a:lnTo>
                  <a:lnTo>
                    <a:pt x="82" y="142"/>
                  </a:lnTo>
                  <a:lnTo>
                    <a:pt x="80" y="144"/>
                  </a:lnTo>
                  <a:lnTo>
                    <a:pt x="80" y="146"/>
                  </a:lnTo>
                  <a:lnTo>
                    <a:pt x="80" y="148"/>
                  </a:lnTo>
                  <a:lnTo>
                    <a:pt x="80" y="150"/>
                  </a:lnTo>
                  <a:lnTo>
                    <a:pt x="80" y="152"/>
                  </a:lnTo>
                  <a:lnTo>
                    <a:pt x="80" y="156"/>
                  </a:lnTo>
                  <a:lnTo>
                    <a:pt x="80" y="160"/>
                  </a:lnTo>
                  <a:lnTo>
                    <a:pt x="80" y="164"/>
                  </a:lnTo>
                  <a:lnTo>
                    <a:pt x="82" y="166"/>
                  </a:lnTo>
                  <a:lnTo>
                    <a:pt x="82" y="168"/>
                  </a:lnTo>
                  <a:lnTo>
                    <a:pt x="82" y="172"/>
                  </a:lnTo>
                  <a:lnTo>
                    <a:pt x="84" y="174"/>
                  </a:lnTo>
                  <a:lnTo>
                    <a:pt x="84" y="176"/>
                  </a:lnTo>
                  <a:lnTo>
                    <a:pt x="86" y="178"/>
                  </a:lnTo>
                  <a:lnTo>
                    <a:pt x="88" y="180"/>
                  </a:lnTo>
                  <a:lnTo>
                    <a:pt x="92" y="184"/>
                  </a:lnTo>
                  <a:lnTo>
                    <a:pt x="92" y="186"/>
                  </a:lnTo>
                  <a:lnTo>
                    <a:pt x="94" y="188"/>
                  </a:lnTo>
                  <a:lnTo>
                    <a:pt x="96" y="190"/>
                  </a:lnTo>
                  <a:lnTo>
                    <a:pt x="96" y="190"/>
                  </a:lnTo>
                  <a:lnTo>
                    <a:pt x="96" y="192"/>
                  </a:lnTo>
                  <a:lnTo>
                    <a:pt x="96" y="192"/>
                  </a:lnTo>
                  <a:lnTo>
                    <a:pt x="96" y="194"/>
                  </a:lnTo>
                  <a:lnTo>
                    <a:pt x="96" y="196"/>
                  </a:lnTo>
                  <a:lnTo>
                    <a:pt x="96" y="198"/>
                  </a:lnTo>
                  <a:lnTo>
                    <a:pt x="96" y="200"/>
                  </a:lnTo>
                  <a:lnTo>
                    <a:pt x="94" y="204"/>
                  </a:lnTo>
                  <a:lnTo>
                    <a:pt x="94" y="210"/>
                  </a:lnTo>
                  <a:lnTo>
                    <a:pt x="92" y="214"/>
                  </a:lnTo>
                  <a:lnTo>
                    <a:pt x="92" y="216"/>
                  </a:lnTo>
                  <a:lnTo>
                    <a:pt x="92" y="220"/>
                  </a:lnTo>
                  <a:lnTo>
                    <a:pt x="92" y="224"/>
                  </a:lnTo>
                  <a:lnTo>
                    <a:pt x="94" y="226"/>
                  </a:lnTo>
                  <a:lnTo>
                    <a:pt x="94" y="230"/>
                  </a:lnTo>
                  <a:lnTo>
                    <a:pt x="94" y="234"/>
                  </a:lnTo>
                  <a:lnTo>
                    <a:pt x="96" y="238"/>
                  </a:lnTo>
                  <a:lnTo>
                    <a:pt x="96" y="242"/>
                  </a:lnTo>
                  <a:lnTo>
                    <a:pt x="98" y="244"/>
                  </a:lnTo>
                  <a:lnTo>
                    <a:pt x="98" y="246"/>
                  </a:lnTo>
                  <a:lnTo>
                    <a:pt x="98" y="248"/>
                  </a:lnTo>
                  <a:lnTo>
                    <a:pt x="100" y="248"/>
                  </a:lnTo>
                  <a:lnTo>
                    <a:pt x="100" y="250"/>
                  </a:lnTo>
                  <a:lnTo>
                    <a:pt x="102" y="250"/>
                  </a:lnTo>
                  <a:lnTo>
                    <a:pt x="106" y="254"/>
                  </a:lnTo>
                  <a:lnTo>
                    <a:pt x="108" y="256"/>
                  </a:lnTo>
                  <a:lnTo>
                    <a:pt x="110" y="256"/>
                  </a:lnTo>
                  <a:lnTo>
                    <a:pt x="110" y="258"/>
                  </a:lnTo>
                  <a:lnTo>
                    <a:pt x="110" y="258"/>
                  </a:lnTo>
                  <a:lnTo>
                    <a:pt x="112" y="258"/>
                  </a:lnTo>
                  <a:lnTo>
                    <a:pt x="112" y="260"/>
                  </a:lnTo>
                  <a:lnTo>
                    <a:pt x="112" y="260"/>
                  </a:lnTo>
                  <a:lnTo>
                    <a:pt x="112" y="262"/>
                  </a:lnTo>
                  <a:lnTo>
                    <a:pt x="112" y="264"/>
                  </a:lnTo>
                  <a:lnTo>
                    <a:pt x="110" y="264"/>
                  </a:lnTo>
                  <a:lnTo>
                    <a:pt x="110" y="266"/>
                  </a:lnTo>
                  <a:lnTo>
                    <a:pt x="110" y="268"/>
                  </a:lnTo>
                  <a:lnTo>
                    <a:pt x="108" y="270"/>
                  </a:lnTo>
                  <a:lnTo>
                    <a:pt x="106" y="274"/>
                  </a:lnTo>
                  <a:lnTo>
                    <a:pt x="104" y="276"/>
                  </a:lnTo>
                  <a:lnTo>
                    <a:pt x="102" y="278"/>
                  </a:lnTo>
                  <a:lnTo>
                    <a:pt x="102" y="280"/>
                  </a:lnTo>
                  <a:lnTo>
                    <a:pt x="100" y="284"/>
                  </a:lnTo>
                  <a:lnTo>
                    <a:pt x="98" y="286"/>
                  </a:lnTo>
                  <a:lnTo>
                    <a:pt x="94" y="290"/>
                  </a:lnTo>
                  <a:lnTo>
                    <a:pt x="92" y="280"/>
                  </a:lnTo>
                  <a:lnTo>
                    <a:pt x="88" y="264"/>
                  </a:lnTo>
                  <a:lnTo>
                    <a:pt x="88" y="262"/>
                  </a:lnTo>
                  <a:lnTo>
                    <a:pt x="88" y="258"/>
                  </a:lnTo>
                  <a:lnTo>
                    <a:pt x="88" y="254"/>
                  </a:lnTo>
                  <a:lnTo>
                    <a:pt x="86" y="252"/>
                  </a:lnTo>
                  <a:lnTo>
                    <a:pt x="86" y="248"/>
                  </a:lnTo>
                  <a:lnTo>
                    <a:pt x="86" y="246"/>
                  </a:lnTo>
                  <a:lnTo>
                    <a:pt x="86" y="246"/>
                  </a:lnTo>
                  <a:lnTo>
                    <a:pt x="84" y="244"/>
                  </a:lnTo>
                  <a:lnTo>
                    <a:pt x="84" y="244"/>
                  </a:lnTo>
                  <a:lnTo>
                    <a:pt x="84" y="244"/>
                  </a:lnTo>
                  <a:lnTo>
                    <a:pt x="82" y="242"/>
                  </a:lnTo>
                  <a:lnTo>
                    <a:pt x="80" y="242"/>
                  </a:lnTo>
                  <a:lnTo>
                    <a:pt x="78" y="240"/>
                  </a:lnTo>
                  <a:lnTo>
                    <a:pt x="78" y="240"/>
                  </a:lnTo>
                  <a:lnTo>
                    <a:pt x="76" y="238"/>
                  </a:lnTo>
                  <a:lnTo>
                    <a:pt x="74" y="236"/>
                  </a:lnTo>
                  <a:lnTo>
                    <a:pt x="74" y="236"/>
                  </a:lnTo>
                  <a:lnTo>
                    <a:pt x="74" y="236"/>
                  </a:lnTo>
                  <a:lnTo>
                    <a:pt x="72" y="234"/>
                  </a:lnTo>
                  <a:lnTo>
                    <a:pt x="72" y="232"/>
                  </a:lnTo>
                  <a:lnTo>
                    <a:pt x="72" y="230"/>
                  </a:lnTo>
                  <a:lnTo>
                    <a:pt x="72" y="228"/>
                  </a:lnTo>
                  <a:lnTo>
                    <a:pt x="74" y="226"/>
                  </a:lnTo>
                  <a:lnTo>
                    <a:pt x="74" y="222"/>
                  </a:lnTo>
                  <a:lnTo>
                    <a:pt x="76" y="218"/>
                  </a:lnTo>
                  <a:lnTo>
                    <a:pt x="76" y="212"/>
                  </a:lnTo>
                  <a:lnTo>
                    <a:pt x="78" y="208"/>
                  </a:lnTo>
                  <a:lnTo>
                    <a:pt x="78" y="206"/>
                  </a:lnTo>
                  <a:lnTo>
                    <a:pt x="78" y="204"/>
                  </a:lnTo>
                  <a:lnTo>
                    <a:pt x="78" y="200"/>
                  </a:lnTo>
                  <a:lnTo>
                    <a:pt x="78" y="200"/>
                  </a:lnTo>
                  <a:lnTo>
                    <a:pt x="78" y="196"/>
                  </a:lnTo>
                  <a:lnTo>
                    <a:pt x="76" y="194"/>
                  </a:lnTo>
                  <a:lnTo>
                    <a:pt x="76" y="190"/>
                  </a:lnTo>
                  <a:lnTo>
                    <a:pt x="74" y="186"/>
                  </a:lnTo>
                  <a:lnTo>
                    <a:pt x="72" y="184"/>
                  </a:lnTo>
                  <a:lnTo>
                    <a:pt x="72" y="182"/>
                  </a:lnTo>
                  <a:lnTo>
                    <a:pt x="70" y="182"/>
                  </a:lnTo>
                  <a:lnTo>
                    <a:pt x="70" y="180"/>
                  </a:lnTo>
                  <a:lnTo>
                    <a:pt x="68" y="180"/>
                  </a:lnTo>
                  <a:lnTo>
                    <a:pt x="66" y="178"/>
                  </a:lnTo>
                  <a:lnTo>
                    <a:pt x="66" y="178"/>
                  </a:lnTo>
                  <a:lnTo>
                    <a:pt x="64" y="178"/>
                  </a:lnTo>
                  <a:lnTo>
                    <a:pt x="64" y="178"/>
                  </a:lnTo>
                  <a:lnTo>
                    <a:pt x="64" y="178"/>
                  </a:lnTo>
                  <a:lnTo>
                    <a:pt x="62" y="178"/>
                  </a:lnTo>
                  <a:lnTo>
                    <a:pt x="62" y="180"/>
                  </a:lnTo>
                  <a:lnTo>
                    <a:pt x="62" y="180"/>
                  </a:lnTo>
                  <a:lnTo>
                    <a:pt x="60" y="182"/>
                  </a:lnTo>
                  <a:lnTo>
                    <a:pt x="58" y="186"/>
                  </a:lnTo>
                  <a:lnTo>
                    <a:pt x="58" y="188"/>
                  </a:lnTo>
                  <a:lnTo>
                    <a:pt x="56" y="190"/>
                  </a:lnTo>
                  <a:lnTo>
                    <a:pt x="54" y="192"/>
                  </a:lnTo>
                  <a:lnTo>
                    <a:pt x="52" y="194"/>
                  </a:lnTo>
                  <a:lnTo>
                    <a:pt x="50" y="196"/>
                  </a:lnTo>
                  <a:lnTo>
                    <a:pt x="50" y="198"/>
                  </a:lnTo>
                  <a:lnTo>
                    <a:pt x="48" y="198"/>
                  </a:lnTo>
                  <a:lnTo>
                    <a:pt x="48" y="198"/>
                  </a:lnTo>
                  <a:lnTo>
                    <a:pt x="46" y="200"/>
                  </a:lnTo>
                  <a:lnTo>
                    <a:pt x="44" y="200"/>
                  </a:lnTo>
                  <a:lnTo>
                    <a:pt x="44" y="200"/>
                  </a:lnTo>
                  <a:lnTo>
                    <a:pt x="40" y="198"/>
                  </a:lnTo>
                  <a:lnTo>
                    <a:pt x="38" y="198"/>
                  </a:lnTo>
                  <a:lnTo>
                    <a:pt x="36" y="198"/>
                  </a:lnTo>
                  <a:lnTo>
                    <a:pt x="34" y="196"/>
                  </a:lnTo>
                  <a:lnTo>
                    <a:pt x="32" y="196"/>
                  </a:lnTo>
                  <a:lnTo>
                    <a:pt x="32" y="194"/>
                  </a:lnTo>
                  <a:lnTo>
                    <a:pt x="32" y="194"/>
                  </a:lnTo>
                  <a:lnTo>
                    <a:pt x="30" y="192"/>
                  </a:lnTo>
                  <a:lnTo>
                    <a:pt x="30" y="192"/>
                  </a:lnTo>
                  <a:lnTo>
                    <a:pt x="30" y="190"/>
                  </a:lnTo>
                  <a:lnTo>
                    <a:pt x="30" y="188"/>
                  </a:lnTo>
                  <a:lnTo>
                    <a:pt x="28" y="186"/>
                  </a:lnTo>
                  <a:lnTo>
                    <a:pt x="28" y="182"/>
                  </a:lnTo>
                  <a:lnTo>
                    <a:pt x="28" y="178"/>
                  </a:lnTo>
                  <a:lnTo>
                    <a:pt x="30" y="170"/>
                  </a:lnTo>
                  <a:lnTo>
                    <a:pt x="30" y="164"/>
                  </a:lnTo>
                  <a:lnTo>
                    <a:pt x="30" y="164"/>
                  </a:lnTo>
                  <a:lnTo>
                    <a:pt x="28" y="162"/>
                  </a:lnTo>
                  <a:lnTo>
                    <a:pt x="28" y="158"/>
                  </a:lnTo>
                  <a:lnTo>
                    <a:pt x="28" y="154"/>
                  </a:lnTo>
                  <a:lnTo>
                    <a:pt x="26" y="150"/>
                  </a:lnTo>
                  <a:lnTo>
                    <a:pt x="26" y="148"/>
                  </a:lnTo>
                  <a:lnTo>
                    <a:pt x="26" y="146"/>
                  </a:lnTo>
                  <a:lnTo>
                    <a:pt x="24" y="144"/>
                  </a:lnTo>
                  <a:lnTo>
                    <a:pt x="22" y="142"/>
                  </a:lnTo>
                  <a:lnTo>
                    <a:pt x="22" y="140"/>
                  </a:lnTo>
                  <a:lnTo>
                    <a:pt x="20" y="138"/>
                  </a:lnTo>
                  <a:lnTo>
                    <a:pt x="16" y="134"/>
                  </a:lnTo>
                  <a:lnTo>
                    <a:pt x="12" y="130"/>
                  </a:lnTo>
                  <a:lnTo>
                    <a:pt x="12" y="128"/>
                  </a:lnTo>
                  <a:lnTo>
                    <a:pt x="10" y="128"/>
                  </a:lnTo>
                  <a:lnTo>
                    <a:pt x="6" y="124"/>
                  </a:lnTo>
                  <a:lnTo>
                    <a:pt x="4" y="124"/>
                  </a:lnTo>
                  <a:lnTo>
                    <a:pt x="2" y="122"/>
                  </a:lnTo>
                  <a:lnTo>
                    <a:pt x="0" y="120"/>
                  </a:lnTo>
                  <a:lnTo>
                    <a:pt x="0" y="120"/>
                  </a:lnTo>
                  <a:lnTo>
                    <a:pt x="0" y="118"/>
                  </a:lnTo>
                  <a:lnTo>
                    <a:pt x="0" y="118"/>
                  </a:lnTo>
                  <a:lnTo>
                    <a:pt x="0" y="116"/>
                  </a:lnTo>
                  <a:lnTo>
                    <a:pt x="0" y="114"/>
                  </a:lnTo>
                  <a:lnTo>
                    <a:pt x="0" y="112"/>
                  </a:lnTo>
                  <a:lnTo>
                    <a:pt x="0" y="11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01" name="Freeform 68">
              <a:extLst>
                <a:ext uri="{FF2B5EF4-FFF2-40B4-BE49-F238E27FC236}">
                  <a16:creationId xmlns:a16="http://schemas.microsoft.com/office/drawing/2014/main" id="{A3BC7E9C-F4F7-65F9-7A15-676744D2BD89}"/>
                </a:ext>
              </a:extLst>
            </p:cNvPr>
            <p:cNvSpPr>
              <a:spLocks/>
            </p:cNvSpPr>
            <p:nvPr/>
          </p:nvSpPr>
          <p:spPr bwMode="auto">
            <a:xfrm>
              <a:off x="5505776" y="7050967"/>
              <a:ext cx="160348" cy="411674"/>
            </a:xfrm>
            <a:custGeom>
              <a:avLst/>
              <a:gdLst>
                <a:gd name="T0" fmla="*/ 6 w 112"/>
                <a:gd name="T1" fmla="*/ 82 h 290"/>
                <a:gd name="T2" fmla="*/ 8 w 112"/>
                <a:gd name="T3" fmla="*/ 68 h 290"/>
                <a:gd name="T4" fmla="*/ 18 w 112"/>
                <a:gd name="T5" fmla="*/ 58 h 290"/>
                <a:gd name="T6" fmla="*/ 24 w 112"/>
                <a:gd name="T7" fmla="*/ 40 h 290"/>
                <a:gd name="T8" fmla="*/ 34 w 112"/>
                <a:gd name="T9" fmla="*/ 26 h 290"/>
                <a:gd name="T10" fmla="*/ 42 w 112"/>
                <a:gd name="T11" fmla="*/ 18 h 290"/>
                <a:gd name="T12" fmla="*/ 56 w 112"/>
                <a:gd name="T13" fmla="*/ 14 h 290"/>
                <a:gd name="T14" fmla="*/ 58 w 112"/>
                <a:gd name="T15" fmla="*/ 6 h 290"/>
                <a:gd name="T16" fmla="*/ 68 w 112"/>
                <a:gd name="T17" fmla="*/ 0 h 290"/>
                <a:gd name="T18" fmla="*/ 76 w 112"/>
                <a:gd name="T19" fmla="*/ 0 h 290"/>
                <a:gd name="T20" fmla="*/ 80 w 112"/>
                <a:gd name="T21" fmla="*/ 12 h 290"/>
                <a:gd name="T22" fmla="*/ 84 w 112"/>
                <a:gd name="T23" fmla="*/ 26 h 290"/>
                <a:gd name="T24" fmla="*/ 78 w 112"/>
                <a:gd name="T25" fmla="*/ 38 h 290"/>
                <a:gd name="T26" fmla="*/ 70 w 112"/>
                <a:gd name="T27" fmla="*/ 44 h 290"/>
                <a:gd name="T28" fmla="*/ 66 w 112"/>
                <a:gd name="T29" fmla="*/ 54 h 290"/>
                <a:gd name="T30" fmla="*/ 68 w 112"/>
                <a:gd name="T31" fmla="*/ 60 h 290"/>
                <a:gd name="T32" fmla="*/ 80 w 112"/>
                <a:gd name="T33" fmla="*/ 60 h 290"/>
                <a:gd name="T34" fmla="*/ 84 w 112"/>
                <a:gd name="T35" fmla="*/ 62 h 290"/>
                <a:gd name="T36" fmla="*/ 92 w 112"/>
                <a:gd name="T37" fmla="*/ 76 h 290"/>
                <a:gd name="T38" fmla="*/ 92 w 112"/>
                <a:gd name="T39" fmla="*/ 96 h 290"/>
                <a:gd name="T40" fmla="*/ 96 w 112"/>
                <a:gd name="T41" fmla="*/ 100 h 290"/>
                <a:gd name="T42" fmla="*/ 106 w 112"/>
                <a:gd name="T43" fmla="*/ 102 h 290"/>
                <a:gd name="T44" fmla="*/ 110 w 112"/>
                <a:gd name="T45" fmla="*/ 104 h 290"/>
                <a:gd name="T46" fmla="*/ 108 w 112"/>
                <a:gd name="T47" fmla="*/ 122 h 290"/>
                <a:gd name="T48" fmla="*/ 100 w 112"/>
                <a:gd name="T49" fmla="*/ 132 h 290"/>
                <a:gd name="T50" fmla="*/ 86 w 112"/>
                <a:gd name="T51" fmla="*/ 138 h 290"/>
                <a:gd name="T52" fmla="*/ 80 w 112"/>
                <a:gd name="T53" fmla="*/ 144 h 290"/>
                <a:gd name="T54" fmla="*/ 80 w 112"/>
                <a:gd name="T55" fmla="*/ 160 h 290"/>
                <a:gd name="T56" fmla="*/ 84 w 112"/>
                <a:gd name="T57" fmla="*/ 176 h 290"/>
                <a:gd name="T58" fmla="*/ 96 w 112"/>
                <a:gd name="T59" fmla="*/ 190 h 290"/>
                <a:gd name="T60" fmla="*/ 96 w 112"/>
                <a:gd name="T61" fmla="*/ 198 h 290"/>
                <a:gd name="T62" fmla="*/ 92 w 112"/>
                <a:gd name="T63" fmla="*/ 220 h 290"/>
                <a:gd name="T64" fmla="*/ 96 w 112"/>
                <a:gd name="T65" fmla="*/ 242 h 290"/>
                <a:gd name="T66" fmla="*/ 102 w 112"/>
                <a:gd name="T67" fmla="*/ 250 h 290"/>
                <a:gd name="T68" fmla="*/ 112 w 112"/>
                <a:gd name="T69" fmla="*/ 258 h 290"/>
                <a:gd name="T70" fmla="*/ 110 w 112"/>
                <a:gd name="T71" fmla="*/ 266 h 290"/>
                <a:gd name="T72" fmla="*/ 102 w 112"/>
                <a:gd name="T73" fmla="*/ 280 h 290"/>
                <a:gd name="T74" fmla="*/ 88 w 112"/>
                <a:gd name="T75" fmla="*/ 262 h 290"/>
                <a:gd name="T76" fmla="*/ 86 w 112"/>
                <a:gd name="T77" fmla="*/ 246 h 290"/>
                <a:gd name="T78" fmla="*/ 78 w 112"/>
                <a:gd name="T79" fmla="*/ 240 h 290"/>
                <a:gd name="T80" fmla="*/ 72 w 112"/>
                <a:gd name="T81" fmla="*/ 234 h 290"/>
                <a:gd name="T82" fmla="*/ 76 w 112"/>
                <a:gd name="T83" fmla="*/ 218 h 290"/>
                <a:gd name="T84" fmla="*/ 78 w 112"/>
                <a:gd name="T85" fmla="*/ 200 h 290"/>
                <a:gd name="T86" fmla="*/ 72 w 112"/>
                <a:gd name="T87" fmla="*/ 182 h 290"/>
                <a:gd name="T88" fmla="*/ 64 w 112"/>
                <a:gd name="T89" fmla="*/ 178 h 290"/>
                <a:gd name="T90" fmla="*/ 60 w 112"/>
                <a:gd name="T91" fmla="*/ 182 h 290"/>
                <a:gd name="T92" fmla="*/ 50 w 112"/>
                <a:gd name="T93" fmla="*/ 196 h 290"/>
                <a:gd name="T94" fmla="*/ 44 w 112"/>
                <a:gd name="T95" fmla="*/ 200 h 290"/>
                <a:gd name="T96" fmla="*/ 32 w 112"/>
                <a:gd name="T97" fmla="*/ 194 h 290"/>
                <a:gd name="T98" fmla="*/ 28 w 112"/>
                <a:gd name="T99" fmla="*/ 186 h 290"/>
                <a:gd name="T100" fmla="*/ 28 w 112"/>
                <a:gd name="T101" fmla="*/ 162 h 290"/>
                <a:gd name="T102" fmla="*/ 24 w 112"/>
                <a:gd name="T103" fmla="*/ 144 h 290"/>
                <a:gd name="T104" fmla="*/ 12 w 112"/>
                <a:gd name="T105" fmla="*/ 128 h 290"/>
                <a:gd name="T106" fmla="*/ 0 w 112"/>
                <a:gd name="T107" fmla="*/ 120 h 290"/>
                <a:gd name="T108" fmla="*/ 0 w 112"/>
                <a:gd name="T109" fmla="*/ 112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2" h="290">
                  <a:moveTo>
                    <a:pt x="0" y="112"/>
                  </a:moveTo>
                  <a:lnTo>
                    <a:pt x="8" y="98"/>
                  </a:lnTo>
                  <a:lnTo>
                    <a:pt x="6" y="94"/>
                  </a:lnTo>
                  <a:lnTo>
                    <a:pt x="6" y="92"/>
                  </a:lnTo>
                  <a:lnTo>
                    <a:pt x="6" y="86"/>
                  </a:lnTo>
                  <a:lnTo>
                    <a:pt x="6" y="82"/>
                  </a:lnTo>
                  <a:lnTo>
                    <a:pt x="6" y="78"/>
                  </a:lnTo>
                  <a:lnTo>
                    <a:pt x="6" y="74"/>
                  </a:lnTo>
                  <a:lnTo>
                    <a:pt x="6" y="72"/>
                  </a:lnTo>
                  <a:lnTo>
                    <a:pt x="6" y="72"/>
                  </a:lnTo>
                  <a:lnTo>
                    <a:pt x="8" y="70"/>
                  </a:lnTo>
                  <a:lnTo>
                    <a:pt x="8" y="68"/>
                  </a:lnTo>
                  <a:lnTo>
                    <a:pt x="8" y="68"/>
                  </a:lnTo>
                  <a:lnTo>
                    <a:pt x="10" y="66"/>
                  </a:lnTo>
                  <a:lnTo>
                    <a:pt x="12" y="64"/>
                  </a:lnTo>
                  <a:lnTo>
                    <a:pt x="14" y="62"/>
                  </a:lnTo>
                  <a:lnTo>
                    <a:pt x="18" y="58"/>
                  </a:lnTo>
                  <a:lnTo>
                    <a:pt x="18" y="58"/>
                  </a:lnTo>
                  <a:lnTo>
                    <a:pt x="20" y="56"/>
                  </a:lnTo>
                  <a:lnTo>
                    <a:pt x="22" y="54"/>
                  </a:lnTo>
                  <a:lnTo>
                    <a:pt x="22" y="52"/>
                  </a:lnTo>
                  <a:lnTo>
                    <a:pt x="22" y="48"/>
                  </a:lnTo>
                  <a:lnTo>
                    <a:pt x="24" y="46"/>
                  </a:lnTo>
                  <a:lnTo>
                    <a:pt x="24" y="40"/>
                  </a:lnTo>
                  <a:lnTo>
                    <a:pt x="26" y="38"/>
                  </a:lnTo>
                  <a:lnTo>
                    <a:pt x="26" y="36"/>
                  </a:lnTo>
                  <a:lnTo>
                    <a:pt x="28" y="34"/>
                  </a:lnTo>
                  <a:lnTo>
                    <a:pt x="28" y="32"/>
                  </a:lnTo>
                  <a:lnTo>
                    <a:pt x="32" y="28"/>
                  </a:lnTo>
                  <a:lnTo>
                    <a:pt x="34" y="26"/>
                  </a:lnTo>
                  <a:lnTo>
                    <a:pt x="34" y="24"/>
                  </a:lnTo>
                  <a:lnTo>
                    <a:pt x="36" y="22"/>
                  </a:lnTo>
                  <a:lnTo>
                    <a:pt x="38" y="20"/>
                  </a:lnTo>
                  <a:lnTo>
                    <a:pt x="38" y="20"/>
                  </a:lnTo>
                  <a:lnTo>
                    <a:pt x="40" y="20"/>
                  </a:lnTo>
                  <a:lnTo>
                    <a:pt x="42" y="18"/>
                  </a:lnTo>
                  <a:lnTo>
                    <a:pt x="44" y="18"/>
                  </a:lnTo>
                  <a:lnTo>
                    <a:pt x="48" y="16"/>
                  </a:lnTo>
                  <a:lnTo>
                    <a:pt x="50" y="16"/>
                  </a:lnTo>
                  <a:lnTo>
                    <a:pt x="54" y="14"/>
                  </a:lnTo>
                  <a:lnTo>
                    <a:pt x="54" y="14"/>
                  </a:lnTo>
                  <a:lnTo>
                    <a:pt x="56" y="14"/>
                  </a:lnTo>
                  <a:lnTo>
                    <a:pt x="56" y="12"/>
                  </a:lnTo>
                  <a:lnTo>
                    <a:pt x="56" y="12"/>
                  </a:lnTo>
                  <a:lnTo>
                    <a:pt x="58" y="10"/>
                  </a:lnTo>
                  <a:lnTo>
                    <a:pt x="58" y="10"/>
                  </a:lnTo>
                  <a:lnTo>
                    <a:pt x="58" y="8"/>
                  </a:lnTo>
                  <a:lnTo>
                    <a:pt x="58" y="6"/>
                  </a:lnTo>
                  <a:lnTo>
                    <a:pt x="58" y="4"/>
                  </a:lnTo>
                  <a:lnTo>
                    <a:pt x="58" y="4"/>
                  </a:lnTo>
                  <a:lnTo>
                    <a:pt x="60" y="2"/>
                  </a:lnTo>
                  <a:lnTo>
                    <a:pt x="62" y="2"/>
                  </a:lnTo>
                  <a:lnTo>
                    <a:pt x="66" y="0"/>
                  </a:lnTo>
                  <a:lnTo>
                    <a:pt x="68" y="0"/>
                  </a:lnTo>
                  <a:lnTo>
                    <a:pt x="70" y="0"/>
                  </a:lnTo>
                  <a:lnTo>
                    <a:pt x="72" y="0"/>
                  </a:lnTo>
                  <a:lnTo>
                    <a:pt x="72" y="0"/>
                  </a:lnTo>
                  <a:lnTo>
                    <a:pt x="74" y="0"/>
                  </a:lnTo>
                  <a:lnTo>
                    <a:pt x="74" y="0"/>
                  </a:lnTo>
                  <a:lnTo>
                    <a:pt x="76" y="0"/>
                  </a:lnTo>
                  <a:lnTo>
                    <a:pt x="76" y="2"/>
                  </a:lnTo>
                  <a:lnTo>
                    <a:pt x="76" y="4"/>
                  </a:lnTo>
                  <a:lnTo>
                    <a:pt x="78" y="4"/>
                  </a:lnTo>
                  <a:lnTo>
                    <a:pt x="78" y="8"/>
                  </a:lnTo>
                  <a:lnTo>
                    <a:pt x="78" y="10"/>
                  </a:lnTo>
                  <a:lnTo>
                    <a:pt x="80" y="12"/>
                  </a:lnTo>
                  <a:lnTo>
                    <a:pt x="82" y="18"/>
                  </a:lnTo>
                  <a:lnTo>
                    <a:pt x="84" y="20"/>
                  </a:lnTo>
                  <a:lnTo>
                    <a:pt x="84" y="22"/>
                  </a:lnTo>
                  <a:lnTo>
                    <a:pt x="84" y="24"/>
                  </a:lnTo>
                  <a:lnTo>
                    <a:pt x="84" y="24"/>
                  </a:lnTo>
                  <a:lnTo>
                    <a:pt x="84" y="26"/>
                  </a:lnTo>
                  <a:lnTo>
                    <a:pt x="84" y="28"/>
                  </a:lnTo>
                  <a:lnTo>
                    <a:pt x="84" y="28"/>
                  </a:lnTo>
                  <a:lnTo>
                    <a:pt x="84" y="30"/>
                  </a:lnTo>
                  <a:lnTo>
                    <a:pt x="82" y="32"/>
                  </a:lnTo>
                  <a:lnTo>
                    <a:pt x="80" y="36"/>
                  </a:lnTo>
                  <a:lnTo>
                    <a:pt x="78" y="38"/>
                  </a:lnTo>
                  <a:lnTo>
                    <a:pt x="78" y="40"/>
                  </a:lnTo>
                  <a:lnTo>
                    <a:pt x="76" y="40"/>
                  </a:lnTo>
                  <a:lnTo>
                    <a:pt x="74" y="42"/>
                  </a:lnTo>
                  <a:lnTo>
                    <a:pt x="72" y="42"/>
                  </a:lnTo>
                  <a:lnTo>
                    <a:pt x="70" y="44"/>
                  </a:lnTo>
                  <a:lnTo>
                    <a:pt x="70" y="44"/>
                  </a:lnTo>
                  <a:lnTo>
                    <a:pt x="68" y="46"/>
                  </a:lnTo>
                  <a:lnTo>
                    <a:pt x="68" y="46"/>
                  </a:lnTo>
                  <a:lnTo>
                    <a:pt x="68" y="48"/>
                  </a:lnTo>
                  <a:lnTo>
                    <a:pt x="66" y="50"/>
                  </a:lnTo>
                  <a:lnTo>
                    <a:pt x="66" y="52"/>
                  </a:lnTo>
                  <a:lnTo>
                    <a:pt x="66" y="54"/>
                  </a:lnTo>
                  <a:lnTo>
                    <a:pt x="66" y="56"/>
                  </a:lnTo>
                  <a:lnTo>
                    <a:pt x="66" y="58"/>
                  </a:lnTo>
                  <a:lnTo>
                    <a:pt x="66" y="58"/>
                  </a:lnTo>
                  <a:lnTo>
                    <a:pt x="68" y="58"/>
                  </a:lnTo>
                  <a:lnTo>
                    <a:pt x="68" y="58"/>
                  </a:lnTo>
                  <a:lnTo>
                    <a:pt x="68" y="60"/>
                  </a:lnTo>
                  <a:lnTo>
                    <a:pt x="70" y="60"/>
                  </a:lnTo>
                  <a:lnTo>
                    <a:pt x="70" y="60"/>
                  </a:lnTo>
                  <a:lnTo>
                    <a:pt x="72" y="60"/>
                  </a:lnTo>
                  <a:lnTo>
                    <a:pt x="76" y="60"/>
                  </a:lnTo>
                  <a:lnTo>
                    <a:pt x="78" y="60"/>
                  </a:lnTo>
                  <a:lnTo>
                    <a:pt x="80" y="60"/>
                  </a:lnTo>
                  <a:lnTo>
                    <a:pt x="82" y="60"/>
                  </a:lnTo>
                  <a:lnTo>
                    <a:pt x="82" y="60"/>
                  </a:lnTo>
                  <a:lnTo>
                    <a:pt x="82" y="60"/>
                  </a:lnTo>
                  <a:lnTo>
                    <a:pt x="84" y="60"/>
                  </a:lnTo>
                  <a:lnTo>
                    <a:pt x="84" y="62"/>
                  </a:lnTo>
                  <a:lnTo>
                    <a:pt x="84" y="62"/>
                  </a:lnTo>
                  <a:lnTo>
                    <a:pt x="86" y="64"/>
                  </a:lnTo>
                  <a:lnTo>
                    <a:pt x="88" y="66"/>
                  </a:lnTo>
                  <a:lnTo>
                    <a:pt x="88" y="68"/>
                  </a:lnTo>
                  <a:lnTo>
                    <a:pt x="90" y="70"/>
                  </a:lnTo>
                  <a:lnTo>
                    <a:pt x="90" y="72"/>
                  </a:lnTo>
                  <a:lnTo>
                    <a:pt x="92" y="76"/>
                  </a:lnTo>
                  <a:lnTo>
                    <a:pt x="92" y="78"/>
                  </a:lnTo>
                  <a:lnTo>
                    <a:pt x="92" y="78"/>
                  </a:lnTo>
                  <a:lnTo>
                    <a:pt x="92" y="82"/>
                  </a:lnTo>
                  <a:lnTo>
                    <a:pt x="92" y="88"/>
                  </a:lnTo>
                  <a:lnTo>
                    <a:pt x="92" y="92"/>
                  </a:lnTo>
                  <a:lnTo>
                    <a:pt x="92" y="96"/>
                  </a:lnTo>
                  <a:lnTo>
                    <a:pt x="94" y="96"/>
                  </a:lnTo>
                  <a:lnTo>
                    <a:pt x="94" y="98"/>
                  </a:lnTo>
                  <a:lnTo>
                    <a:pt x="94" y="98"/>
                  </a:lnTo>
                  <a:lnTo>
                    <a:pt x="94" y="100"/>
                  </a:lnTo>
                  <a:lnTo>
                    <a:pt x="96" y="100"/>
                  </a:lnTo>
                  <a:lnTo>
                    <a:pt x="96" y="100"/>
                  </a:lnTo>
                  <a:lnTo>
                    <a:pt x="98" y="100"/>
                  </a:lnTo>
                  <a:lnTo>
                    <a:pt x="98" y="100"/>
                  </a:lnTo>
                  <a:lnTo>
                    <a:pt x="100" y="102"/>
                  </a:lnTo>
                  <a:lnTo>
                    <a:pt x="102" y="102"/>
                  </a:lnTo>
                  <a:lnTo>
                    <a:pt x="104" y="102"/>
                  </a:lnTo>
                  <a:lnTo>
                    <a:pt x="106" y="102"/>
                  </a:lnTo>
                  <a:lnTo>
                    <a:pt x="108" y="102"/>
                  </a:lnTo>
                  <a:lnTo>
                    <a:pt x="108" y="102"/>
                  </a:lnTo>
                  <a:lnTo>
                    <a:pt x="110" y="102"/>
                  </a:lnTo>
                  <a:lnTo>
                    <a:pt x="110" y="102"/>
                  </a:lnTo>
                  <a:lnTo>
                    <a:pt x="110" y="104"/>
                  </a:lnTo>
                  <a:lnTo>
                    <a:pt x="110" y="104"/>
                  </a:lnTo>
                  <a:lnTo>
                    <a:pt x="112" y="106"/>
                  </a:lnTo>
                  <a:lnTo>
                    <a:pt x="112" y="108"/>
                  </a:lnTo>
                  <a:lnTo>
                    <a:pt x="112" y="112"/>
                  </a:lnTo>
                  <a:lnTo>
                    <a:pt x="112" y="112"/>
                  </a:lnTo>
                  <a:lnTo>
                    <a:pt x="110" y="118"/>
                  </a:lnTo>
                  <a:lnTo>
                    <a:pt x="108" y="122"/>
                  </a:lnTo>
                  <a:lnTo>
                    <a:pt x="108" y="124"/>
                  </a:lnTo>
                  <a:lnTo>
                    <a:pt x="106" y="126"/>
                  </a:lnTo>
                  <a:lnTo>
                    <a:pt x="106" y="128"/>
                  </a:lnTo>
                  <a:lnTo>
                    <a:pt x="104" y="128"/>
                  </a:lnTo>
                  <a:lnTo>
                    <a:pt x="102" y="130"/>
                  </a:lnTo>
                  <a:lnTo>
                    <a:pt x="100" y="132"/>
                  </a:lnTo>
                  <a:lnTo>
                    <a:pt x="98" y="134"/>
                  </a:lnTo>
                  <a:lnTo>
                    <a:pt x="96" y="134"/>
                  </a:lnTo>
                  <a:lnTo>
                    <a:pt x="94" y="136"/>
                  </a:lnTo>
                  <a:lnTo>
                    <a:pt x="90" y="136"/>
                  </a:lnTo>
                  <a:lnTo>
                    <a:pt x="88" y="138"/>
                  </a:lnTo>
                  <a:lnTo>
                    <a:pt x="86" y="138"/>
                  </a:lnTo>
                  <a:lnTo>
                    <a:pt x="84" y="138"/>
                  </a:lnTo>
                  <a:lnTo>
                    <a:pt x="82" y="140"/>
                  </a:lnTo>
                  <a:lnTo>
                    <a:pt x="82" y="140"/>
                  </a:lnTo>
                  <a:lnTo>
                    <a:pt x="82" y="142"/>
                  </a:lnTo>
                  <a:lnTo>
                    <a:pt x="82" y="142"/>
                  </a:lnTo>
                  <a:lnTo>
                    <a:pt x="80" y="144"/>
                  </a:lnTo>
                  <a:lnTo>
                    <a:pt x="80" y="146"/>
                  </a:lnTo>
                  <a:lnTo>
                    <a:pt x="80" y="148"/>
                  </a:lnTo>
                  <a:lnTo>
                    <a:pt x="80" y="150"/>
                  </a:lnTo>
                  <a:lnTo>
                    <a:pt x="80" y="152"/>
                  </a:lnTo>
                  <a:lnTo>
                    <a:pt x="80" y="156"/>
                  </a:lnTo>
                  <a:lnTo>
                    <a:pt x="80" y="160"/>
                  </a:lnTo>
                  <a:lnTo>
                    <a:pt x="80" y="164"/>
                  </a:lnTo>
                  <a:lnTo>
                    <a:pt x="82" y="166"/>
                  </a:lnTo>
                  <a:lnTo>
                    <a:pt x="82" y="168"/>
                  </a:lnTo>
                  <a:lnTo>
                    <a:pt x="82" y="172"/>
                  </a:lnTo>
                  <a:lnTo>
                    <a:pt x="84" y="174"/>
                  </a:lnTo>
                  <a:lnTo>
                    <a:pt x="84" y="176"/>
                  </a:lnTo>
                  <a:lnTo>
                    <a:pt x="86" y="178"/>
                  </a:lnTo>
                  <a:lnTo>
                    <a:pt x="88" y="180"/>
                  </a:lnTo>
                  <a:lnTo>
                    <a:pt x="92" y="184"/>
                  </a:lnTo>
                  <a:lnTo>
                    <a:pt x="92" y="186"/>
                  </a:lnTo>
                  <a:lnTo>
                    <a:pt x="94" y="188"/>
                  </a:lnTo>
                  <a:lnTo>
                    <a:pt x="96" y="190"/>
                  </a:lnTo>
                  <a:lnTo>
                    <a:pt x="96" y="190"/>
                  </a:lnTo>
                  <a:lnTo>
                    <a:pt x="96" y="192"/>
                  </a:lnTo>
                  <a:lnTo>
                    <a:pt x="96" y="192"/>
                  </a:lnTo>
                  <a:lnTo>
                    <a:pt x="96" y="194"/>
                  </a:lnTo>
                  <a:lnTo>
                    <a:pt x="96" y="196"/>
                  </a:lnTo>
                  <a:lnTo>
                    <a:pt x="96" y="198"/>
                  </a:lnTo>
                  <a:lnTo>
                    <a:pt x="96" y="200"/>
                  </a:lnTo>
                  <a:lnTo>
                    <a:pt x="94" y="204"/>
                  </a:lnTo>
                  <a:lnTo>
                    <a:pt x="94" y="210"/>
                  </a:lnTo>
                  <a:lnTo>
                    <a:pt x="92" y="214"/>
                  </a:lnTo>
                  <a:lnTo>
                    <a:pt x="92" y="216"/>
                  </a:lnTo>
                  <a:lnTo>
                    <a:pt x="92" y="220"/>
                  </a:lnTo>
                  <a:lnTo>
                    <a:pt x="92" y="224"/>
                  </a:lnTo>
                  <a:lnTo>
                    <a:pt x="94" y="226"/>
                  </a:lnTo>
                  <a:lnTo>
                    <a:pt x="94" y="230"/>
                  </a:lnTo>
                  <a:lnTo>
                    <a:pt x="94" y="234"/>
                  </a:lnTo>
                  <a:lnTo>
                    <a:pt x="96" y="238"/>
                  </a:lnTo>
                  <a:lnTo>
                    <a:pt x="96" y="242"/>
                  </a:lnTo>
                  <a:lnTo>
                    <a:pt x="98" y="244"/>
                  </a:lnTo>
                  <a:lnTo>
                    <a:pt x="98" y="246"/>
                  </a:lnTo>
                  <a:lnTo>
                    <a:pt x="98" y="248"/>
                  </a:lnTo>
                  <a:lnTo>
                    <a:pt x="100" y="248"/>
                  </a:lnTo>
                  <a:lnTo>
                    <a:pt x="100" y="250"/>
                  </a:lnTo>
                  <a:lnTo>
                    <a:pt x="102" y="250"/>
                  </a:lnTo>
                  <a:lnTo>
                    <a:pt x="106" y="254"/>
                  </a:lnTo>
                  <a:lnTo>
                    <a:pt x="108" y="256"/>
                  </a:lnTo>
                  <a:lnTo>
                    <a:pt x="110" y="256"/>
                  </a:lnTo>
                  <a:lnTo>
                    <a:pt x="110" y="258"/>
                  </a:lnTo>
                  <a:lnTo>
                    <a:pt x="110" y="258"/>
                  </a:lnTo>
                  <a:lnTo>
                    <a:pt x="112" y="258"/>
                  </a:lnTo>
                  <a:lnTo>
                    <a:pt x="112" y="260"/>
                  </a:lnTo>
                  <a:lnTo>
                    <a:pt x="112" y="260"/>
                  </a:lnTo>
                  <a:lnTo>
                    <a:pt x="112" y="262"/>
                  </a:lnTo>
                  <a:lnTo>
                    <a:pt x="112" y="264"/>
                  </a:lnTo>
                  <a:lnTo>
                    <a:pt x="110" y="264"/>
                  </a:lnTo>
                  <a:lnTo>
                    <a:pt x="110" y="266"/>
                  </a:lnTo>
                  <a:lnTo>
                    <a:pt x="110" y="268"/>
                  </a:lnTo>
                  <a:lnTo>
                    <a:pt x="108" y="270"/>
                  </a:lnTo>
                  <a:lnTo>
                    <a:pt x="106" y="274"/>
                  </a:lnTo>
                  <a:lnTo>
                    <a:pt x="104" y="276"/>
                  </a:lnTo>
                  <a:lnTo>
                    <a:pt x="102" y="278"/>
                  </a:lnTo>
                  <a:lnTo>
                    <a:pt x="102" y="280"/>
                  </a:lnTo>
                  <a:lnTo>
                    <a:pt x="100" y="284"/>
                  </a:lnTo>
                  <a:lnTo>
                    <a:pt x="98" y="286"/>
                  </a:lnTo>
                  <a:lnTo>
                    <a:pt x="94" y="290"/>
                  </a:lnTo>
                  <a:lnTo>
                    <a:pt x="92" y="280"/>
                  </a:lnTo>
                  <a:lnTo>
                    <a:pt x="88" y="264"/>
                  </a:lnTo>
                  <a:lnTo>
                    <a:pt x="88" y="262"/>
                  </a:lnTo>
                  <a:lnTo>
                    <a:pt x="88" y="258"/>
                  </a:lnTo>
                  <a:lnTo>
                    <a:pt x="88" y="254"/>
                  </a:lnTo>
                  <a:lnTo>
                    <a:pt x="86" y="252"/>
                  </a:lnTo>
                  <a:lnTo>
                    <a:pt x="86" y="248"/>
                  </a:lnTo>
                  <a:lnTo>
                    <a:pt x="86" y="246"/>
                  </a:lnTo>
                  <a:lnTo>
                    <a:pt x="86" y="246"/>
                  </a:lnTo>
                  <a:lnTo>
                    <a:pt x="84" y="244"/>
                  </a:lnTo>
                  <a:lnTo>
                    <a:pt x="84" y="244"/>
                  </a:lnTo>
                  <a:lnTo>
                    <a:pt x="84" y="244"/>
                  </a:lnTo>
                  <a:lnTo>
                    <a:pt x="82" y="242"/>
                  </a:lnTo>
                  <a:lnTo>
                    <a:pt x="80" y="242"/>
                  </a:lnTo>
                  <a:lnTo>
                    <a:pt x="78" y="240"/>
                  </a:lnTo>
                  <a:lnTo>
                    <a:pt x="78" y="240"/>
                  </a:lnTo>
                  <a:lnTo>
                    <a:pt x="76" y="238"/>
                  </a:lnTo>
                  <a:lnTo>
                    <a:pt x="74" y="236"/>
                  </a:lnTo>
                  <a:lnTo>
                    <a:pt x="74" y="236"/>
                  </a:lnTo>
                  <a:lnTo>
                    <a:pt x="74" y="236"/>
                  </a:lnTo>
                  <a:lnTo>
                    <a:pt x="72" y="234"/>
                  </a:lnTo>
                  <a:lnTo>
                    <a:pt x="72" y="232"/>
                  </a:lnTo>
                  <a:lnTo>
                    <a:pt x="72" y="230"/>
                  </a:lnTo>
                  <a:lnTo>
                    <a:pt x="72" y="228"/>
                  </a:lnTo>
                  <a:lnTo>
                    <a:pt x="74" y="226"/>
                  </a:lnTo>
                  <a:lnTo>
                    <a:pt x="74" y="222"/>
                  </a:lnTo>
                  <a:lnTo>
                    <a:pt x="76" y="218"/>
                  </a:lnTo>
                  <a:lnTo>
                    <a:pt x="76" y="212"/>
                  </a:lnTo>
                  <a:lnTo>
                    <a:pt x="78" y="208"/>
                  </a:lnTo>
                  <a:lnTo>
                    <a:pt x="78" y="206"/>
                  </a:lnTo>
                  <a:lnTo>
                    <a:pt x="78" y="204"/>
                  </a:lnTo>
                  <a:lnTo>
                    <a:pt x="78" y="200"/>
                  </a:lnTo>
                  <a:lnTo>
                    <a:pt x="78" y="200"/>
                  </a:lnTo>
                  <a:lnTo>
                    <a:pt x="78" y="196"/>
                  </a:lnTo>
                  <a:lnTo>
                    <a:pt x="76" y="194"/>
                  </a:lnTo>
                  <a:lnTo>
                    <a:pt x="76" y="190"/>
                  </a:lnTo>
                  <a:lnTo>
                    <a:pt x="74" y="186"/>
                  </a:lnTo>
                  <a:lnTo>
                    <a:pt x="72" y="184"/>
                  </a:lnTo>
                  <a:lnTo>
                    <a:pt x="72" y="182"/>
                  </a:lnTo>
                  <a:lnTo>
                    <a:pt x="70" y="182"/>
                  </a:lnTo>
                  <a:lnTo>
                    <a:pt x="70" y="180"/>
                  </a:lnTo>
                  <a:lnTo>
                    <a:pt x="68" y="180"/>
                  </a:lnTo>
                  <a:lnTo>
                    <a:pt x="66" y="178"/>
                  </a:lnTo>
                  <a:lnTo>
                    <a:pt x="66" y="178"/>
                  </a:lnTo>
                  <a:lnTo>
                    <a:pt x="64" y="178"/>
                  </a:lnTo>
                  <a:lnTo>
                    <a:pt x="64" y="178"/>
                  </a:lnTo>
                  <a:lnTo>
                    <a:pt x="64" y="178"/>
                  </a:lnTo>
                  <a:lnTo>
                    <a:pt x="62" y="178"/>
                  </a:lnTo>
                  <a:lnTo>
                    <a:pt x="62" y="180"/>
                  </a:lnTo>
                  <a:lnTo>
                    <a:pt x="62" y="180"/>
                  </a:lnTo>
                  <a:lnTo>
                    <a:pt x="60" y="182"/>
                  </a:lnTo>
                  <a:lnTo>
                    <a:pt x="58" y="186"/>
                  </a:lnTo>
                  <a:lnTo>
                    <a:pt x="58" y="188"/>
                  </a:lnTo>
                  <a:lnTo>
                    <a:pt x="56" y="190"/>
                  </a:lnTo>
                  <a:lnTo>
                    <a:pt x="54" y="192"/>
                  </a:lnTo>
                  <a:lnTo>
                    <a:pt x="52" y="194"/>
                  </a:lnTo>
                  <a:lnTo>
                    <a:pt x="50" y="196"/>
                  </a:lnTo>
                  <a:lnTo>
                    <a:pt x="50" y="198"/>
                  </a:lnTo>
                  <a:lnTo>
                    <a:pt x="48" y="198"/>
                  </a:lnTo>
                  <a:lnTo>
                    <a:pt x="48" y="198"/>
                  </a:lnTo>
                  <a:lnTo>
                    <a:pt x="46" y="200"/>
                  </a:lnTo>
                  <a:lnTo>
                    <a:pt x="44" y="200"/>
                  </a:lnTo>
                  <a:lnTo>
                    <a:pt x="44" y="200"/>
                  </a:lnTo>
                  <a:lnTo>
                    <a:pt x="40" y="198"/>
                  </a:lnTo>
                  <a:lnTo>
                    <a:pt x="38" y="198"/>
                  </a:lnTo>
                  <a:lnTo>
                    <a:pt x="36" y="198"/>
                  </a:lnTo>
                  <a:lnTo>
                    <a:pt x="34" y="196"/>
                  </a:lnTo>
                  <a:lnTo>
                    <a:pt x="32" y="196"/>
                  </a:lnTo>
                  <a:lnTo>
                    <a:pt x="32" y="194"/>
                  </a:lnTo>
                  <a:lnTo>
                    <a:pt x="32" y="194"/>
                  </a:lnTo>
                  <a:lnTo>
                    <a:pt x="30" y="192"/>
                  </a:lnTo>
                  <a:lnTo>
                    <a:pt x="30" y="192"/>
                  </a:lnTo>
                  <a:lnTo>
                    <a:pt x="30" y="190"/>
                  </a:lnTo>
                  <a:lnTo>
                    <a:pt x="30" y="188"/>
                  </a:lnTo>
                  <a:lnTo>
                    <a:pt x="28" y="186"/>
                  </a:lnTo>
                  <a:lnTo>
                    <a:pt x="28" y="182"/>
                  </a:lnTo>
                  <a:lnTo>
                    <a:pt x="28" y="178"/>
                  </a:lnTo>
                  <a:lnTo>
                    <a:pt x="30" y="170"/>
                  </a:lnTo>
                  <a:lnTo>
                    <a:pt x="30" y="164"/>
                  </a:lnTo>
                  <a:lnTo>
                    <a:pt x="30" y="164"/>
                  </a:lnTo>
                  <a:lnTo>
                    <a:pt x="28" y="162"/>
                  </a:lnTo>
                  <a:lnTo>
                    <a:pt x="28" y="158"/>
                  </a:lnTo>
                  <a:lnTo>
                    <a:pt x="28" y="154"/>
                  </a:lnTo>
                  <a:lnTo>
                    <a:pt x="26" y="150"/>
                  </a:lnTo>
                  <a:lnTo>
                    <a:pt x="26" y="148"/>
                  </a:lnTo>
                  <a:lnTo>
                    <a:pt x="26" y="146"/>
                  </a:lnTo>
                  <a:lnTo>
                    <a:pt x="24" y="144"/>
                  </a:lnTo>
                  <a:lnTo>
                    <a:pt x="22" y="142"/>
                  </a:lnTo>
                  <a:lnTo>
                    <a:pt x="22" y="140"/>
                  </a:lnTo>
                  <a:lnTo>
                    <a:pt x="20" y="138"/>
                  </a:lnTo>
                  <a:lnTo>
                    <a:pt x="16" y="134"/>
                  </a:lnTo>
                  <a:lnTo>
                    <a:pt x="12" y="130"/>
                  </a:lnTo>
                  <a:lnTo>
                    <a:pt x="12" y="128"/>
                  </a:lnTo>
                  <a:lnTo>
                    <a:pt x="10" y="128"/>
                  </a:lnTo>
                  <a:lnTo>
                    <a:pt x="6" y="124"/>
                  </a:lnTo>
                  <a:lnTo>
                    <a:pt x="4" y="124"/>
                  </a:lnTo>
                  <a:lnTo>
                    <a:pt x="2" y="122"/>
                  </a:lnTo>
                  <a:lnTo>
                    <a:pt x="0" y="120"/>
                  </a:lnTo>
                  <a:lnTo>
                    <a:pt x="0" y="120"/>
                  </a:lnTo>
                  <a:lnTo>
                    <a:pt x="0" y="118"/>
                  </a:lnTo>
                  <a:lnTo>
                    <a:pt x="0" y="118"/>
                  </a:lnTo>
                  <a:lnTo>
                    <a:pt x="0" y="116"/>
                  </a:lnTo>
                  <a:lnTo>
                    <a:pt x="0" y="114"/>
                  </a:lnTo>
                  <a:lnTo>
                    <a:pt x="0" y="112"/>
                  </a:lnTo>
                  <a:lnTo>
                    <a:pt x="0" y="11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02" name="Freeform 69">
              <a:extLst>
                <a:ext uri="{FF2B5EF4-FFF2-40B4-BE49-F238E27FC236}">
                  <a16:creationId xmlns:a16="http://schemas.microsoft.com/office/drawing/2014/main" id="{DA5A063C-732C-825A-F487-1D0AF80EEAA5}"/>
                </a:ext>
              </a:extLst>
            </p:cNvPr>
            <p:cNvSpPr>
              <a:spLocks/>
            </p:cNvSpPr>
            <p:nvPr/>
          </p:nvSpPr>
          <p:spPr bwMode="auto">
            <a:xfrm>
              <a:off x="5714801" y="7366110"/>
              <a:ext cx="117397" cy="105048"/>
            </a:xfrm>
            <a:custGeom>
              <a:avLst/>
              <a:gdLst>
                <a:gd name="T0" fmla="*/ 34 w 82"/>
                <a:gd name="T1" fmla="*/ 62 h 74"/>
                <a:gd name="T2" fmla="*/ 32 w 82"/>
                <a:gd name="T3" fmla="*/ 62 h 74"/>
                <a:gd name="T4" fmla="*/ 28 w 82"/>
                <a:gd name="T5" fmla="*/ 62 h 74"/>
                <a:gd name="T6" fmla="*/ 24 w 82"/>
                <a:gd name="T7" fmla="*/ 64 h 74"/>
                <a:gd name="T8" fmla="*/ 20 w 82"/>
                <a:gd name="T9" fmla="*/ 66 h 74"/>
                <a:gd name="T10" fmla="*/ 18 w 82"/>
                <a:gd name="T11" fmla="*/ 68 h 74"/>
                <a:gd name="T12" fmla="*/ 16 w 82"/>
                <a:gd name="T13" fmla="*/ 68 h 74"/>
                <a:gd name="T14" fmla="*/ 14 w 82"/>
                <a:gd name="T15" fmla="*/ 66 h 74"/>
                <a:gd name="T16" fmla="*/ 12 w 82"/>
                <a:gd name="T17" fmla="*/ 64 h 74"/>
                <a:gd name="T18" fmla="*/ 12 w 82"/>
                <a:gd name="T19" fmla="*/ 60 h 74"/>
                <a:gd name="T20" fmla="*/ 12 w 82"/>
                <a:gd name="T21" fmla="*/ 56 h 74"/>
                <a:gd name="T22" fmla="*/ 12 w 82"/>
                <a:gd name="T23" fmla="*/ 48 h 74"/>
                <a:gd name="T24" fmla="*/ 12 w 82"/>
                <a:gd name="T25" fmla="*/ 44 h 74"/>
                <a:gd name="T26" fmla="*/ 12 w 82"/>
                <a:gd name="T27" fmla="*/ 42 h 74"/>
                <a:gd name="T28" fmla="*/ 10 w 82"/>
                <a:gd name="T29" fmla="*/ 40 h 74"/>
                <a:gd name="T30" fmla="*/ 8 w 82"/>
                <a:gd name="T31" fmla="*/ 38 h 74"/>
                <a:gd name="T32" fmla="*/ 0 w 82"/>
                <a:gd name="T33" fmla="*/ 34 h 74"/>
                <a:gd name="T34" fmla="*/ 0 w 82"/>
                <a:gd name="T35" fmla="*/ 30 h 74"/>
                <a:gd name="T36" fmla="*/ 2 w 82"/>
                <a:gd name="T37" fmla="*/ 22 h 74"/>
                <a:gd name="T38" fmla="*/ 4 w 82"/>
                <a:gd name="T39" fmla="*/ 16 h 74"/>
                <a:gd name="T40" fmla="*/ 8 w 82"/>
                <a:gd name="T41" fmla="*/ 10 h 74"/>
                <a:gd name="T42" fmla="*/ 12 w 82"/>
                <a:gd name="T43" fmla="*/ 6 h 74"/>
                <a:gd name="T44" fmla="*/ 16 w 82"/>
                <a:gd name="T45" fmla="*/ 2 h 74"/>
                <a:gd name="T46" fmla="*/ 18 w 82"/>
                <a:gd name="T47" fmla="*/ 0 h 74"/>
                <a:gd name="T48" fmla="*/ 20 w 82"/>
                <a:gd name="T49" fmla="*/ 0 h 74"/>
                <a:gd name="T50" fmla="*/ 20 w 82"/>
                <a:gd name="T51" fmla="*/ 0 h 74"/>
                <a:gd name="T52" fmla="*/ 22 w 82"/>
                <a:gd name="T53" fmla="*/ 2 h 74"/>
                <a:gd name="T54" fmla="*/ 26 w 82"/>
                <a:gd name="T55" fmla="*/ 4 h 74"/>
                <a:gd name="T56" fmla="*/ 30 w 82"/>
                <a:gd name="T57" fmla="*/ 8 h 74"/>
                <a:gd name="T58" fmla="*/ 32 w 82"/>
                <a:gd name="T59" fmla="*/ 8 h 74"/>
                <a:gd name="T60" fmla="*/ 34 w 82"/>
                <a:gd name="T61" fmla="*/ 10 h 74"/>
                <a:gd name="T62" fmla="*/ 38 w 82"/>
                <a:gd name="T63" fmla="*/ 10 h 74"/>
                <a:gd name="T64" fmla="*/ 42 w 82"/>
                <a:gd name="T65" fmla="*/ 8 h 74"/>
                <a:gd name="T66" fmla="*/ 48 w 82"/>
                <a:gd name="T67" fmla="*/ 6 h 74"/>
                <a:gd name="T68" fmla="*/ 50 w 82"/>
                <a:gd name="T69" fmla="*/ 10 h 74"/>
                <a:gd name="T70" fmla="*/ 54 w 82"/>
                <a:gd name="T71" fmla="*/ 14 h 74"/>
                <a:gd name="T72" fmla="*/ 56 w 82"/>
                <a:gd name="T73" fmla="*/ 16 h 74"/>
                <a:gd name="T74" fmla="*/ 58 w 82"/>
                <a:gd name="T75" fmla="*/ 18 h 74"/>
                <a:gd name="T76" fmla="*/ 60 w 82"/>
                <a:gd name="T77" fmla="*/ 18 h 74"/>
                <a:gd name="T78" fmla="*/ 62 w 82"/>
                <a:gd name="T79" fmla="*/ 18 h 74"/>
                <a:gd name="T80" fmla="*/ 66 w 82"/>
                <a:gd name="T81" fmla="*/ 14 h 74"/>
                <a:gd name="T82" fmla="*/ 70 w 82"/>
                <a:gd name="T83" fmla="*/ 10 h 74"/>
                <a:gd name="T84" fmla="*/ 74 w 82"/>
                <a:gd name="T85" fmla="*/ 6 h 74"/>
                <a:gd name="T86" fmla="*/ 78 w 82"/>
                <a:gd name="T87" fmla="*/ 10 h 74"/>
                <a:gd name="T88" fmla="*/ 80 w 82"/>
                <a:gd name="T89" fmla="*/ 12 h 74"/>
                <a:gd name="T90" fmla="*/ 80 w 82"/>
                <a:gd name="T91" fmla="*/ 14 h 74"/>
                <a:gd name="T92" fmla="*/ 82 w 82"/>
                <a:gd name="T93" fmla="*/ 22 h 74"/>
                <a:gd name="T94" fmla="*/ 82 w 82"/>
                <a:gd name="T95" fmla="*/ 30 h 74"/>
                <a:gd name="T96" fmla="*/ 82 w 82"/>
                <a:gd name="T97" fmla="*/ 36 h 74"/>
                <a:gd name="T98" fmla="*/ 82 w 82"/>
                <a:gd name="T99" fmla="*/ 38 h 74"/>
                <a:gd name="T100" fmla="*/ 80 w 82"/>
                <a:gd name="T101" fmla="*/ 40 h 74"/>
                <a:gd name="T102" fmla="*/ 78 w 82"/>
                <a:gd name="T103" fmla="*/ 44 h 74"/>
                <a:gd name="T104" fmla="*/ 74 w 82"/>
                <a:gd name="T105" fmla="*/ 46 h 74"/>
                <a:gd name="T106" fmla="*/ 70 w 82"/>
                <a:gd name="T107" fmla="*/ 48 h 74"/>
                <a:gd name="T108" fmla="*/ 64 w 82"/>
                <a:gd name="T109" fmla="*/ 54 h 74"/>
                <a:gd name="T110" fmla="*/ 58 w 82"/>
                <a:gd name="T111" fmla="*/ 62 h 74"/>
                <a:gd name="T112" fmla="*/ 48 w 82"/>
                <a:gd name="T113" fmla="*/ 68 h 74"/>
                <a:gd name="T114" fmla="*/ 42 w 82"/>
                <a:gd name="T115" fmla="*/ 72 h 74"/>
                <a:gd name="T116" fmla="*/ 38 w 82"/>
                <a:gd name="T117" fmla="*/ 66 h 74"/>
                <a:gd name="T118" fmla="*/ 34 w 82"/>
                <a:gd name="T119" fmla="*/ 62 h 74"/>
                <a:gd name="T120" fmla="*/ 34 w 82"/>
                <a:gd name="T121"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 h="74">
                  <a:moveTo>
                    <a:pt x="34" y="62"/>
                  </a:moveTo>
                  <a:lnTo>
                    <a:pt x="34" y="62"/>
                  </a:lnTo>
                  <a:lnTo>
                    <a:pt x="32" y="62"/>
                  </a:lnTo>
                  <a:lnTo>
                    <a:pt x="32" y="62"/>
                  </a:lnTo>
                  <a:lnTo>
                    <a:pt x="30" y="62"/>
                  </a:lnTo>
                  <a:lnTo>
                    <a:pt x="28" y="62"/>
                  </a:lnTo>
                  <a:lnTo>
                    <a:pt x="26" y="64"/>
                  </a:lnTo>
                  <a:lnTo>
                    <a:pt x="24" y="64"/>
                  </a:lnTo>
                  <a:lnTo>
                    <a:pt x="20" y="66"/>
                  </a:lnTo>
                  <a:lnTo>
                    <a:pt x="20" y="66"/>
                  </a:lnTo>
                  <a:lnTo>
                    <a:pt x="18" y="66"/>
                  </a:lnTo>
                  <a:lnTo>
                    <a:pt x="18" y="68"/>
                  </a:lnTo>
                  <a:lnTo>
                    <a:pt x="16" y="68"/>
                  </a:lnTo>
                  <a:lnTo>
                    <a:pt x="16" y="68"/>
                  </a:lnTo>
                  <a:lnTo>
                    <a:pt x="14" y="66"/>
                  </a:lnTo>
                  <a:lnTo>
                    <a:pt x="14" y="66"/>
                  </a:lnTo>
                  <a:lnTo>
                    <a:pt x="12" y="64"/>
                  </a:lnTo>
                  <a:lnTo>
                    <a:pt x="12" y="64"/>
                  </a:lnTo>
                  <a:lnTo>
                    <a:pt x="12" y="62"/>
                  </a:lnTo>
                  <a:lnTo>
                    <a:pt x="12" y="60"/>
                  </a:lnTo>
                  <a:lnTo>
                    <a:pt x="12" y="58"/>
                  </a:lnTo>
                  <a:lnTo>
                    <a:pt x="12" y="56"/>
                  </a:lnTo>
                  <a:lnTo>
                    <a:pt x="12" y="52"/>
                  </a:lnTo>
                  <a:lnTo>
                    <a:pt x="12" y="48"/>
                  </a:lnTo>
                  <a:lnTo>
                    <a:pt x="12" y="46"/>
                  </a:lnTo>
                  <a:lnTo>
                    <a:pt x="12" y="44"/>
                  </a:lnTo>
                  <a:lnTo>
                    <a:pt x="12" y="44"/>
                  </a:lnTo>
                  <a:lnTo>
                    <a:pt x="12" y="42"/>
                  </a:lnTo>
                  <a:lnTo>
                    <a:pt x="12" y="42"/>
                  </a:lnTo>
                  <a:lnTo>
                    <a:pt x="10" y="40"/>
                  </a:lnTo>
                  <a:lnTo>
                    <a:pt x="10" y="40"/>
                  </a:lnTo>
                  <a:lnTo>
                    <a:pt x="8" y="38"/>
                  </a:lnTo>
                  <a:lnTo>
                    <a:pt x="4" y="36"/>
                  </a:lnTo>
                  <a:lnTo>
                    <a:pt x="0" y="34"/>
                  </a:lnTo>
                  <a:lnTo>
                    <a:pt x="0" y="32"/>
                  </a:lnTo>
                  <a:lnTo>
                    <a:pt x="0" y="30"/>
                  </a:lnTo>
                  <a:lnTo>
                    <a:pt x="2" y="24"/>
                  </a:lnTo>
                  <a:lnTo>
                    <a:pt x="2" y="22"/>
                  </a:lnTo>
                  <a:lnTo>
                    <a:pt x="4" y="18"/>
                  </a:lnTo>
                  <a:lnTo>
                    <a:pt x="4" y="16"/>
                  </a:lnTo>
                  <a:lnTo>
                    <a:pt x="6" y="14"/>
                  </a:lnTo>
                  <a:lnTo>
                    <a:pt x="8" y="10"/>
                  </a:lnTo>
                  <a:lnTo>
                    <a:pt x="10" y="8"/>
                  </a:lnTo>
                  <a:lnTo>
                    <a:pt x="12" y="6"/>
                  </a:lnTo>
                  <a:lnTo>
                    <a:pt x="14" y="4"/>
                  </a:lnTo>
                  <a:lnTo>
                    <a:pt x="16" y="2"/>
                  </a:lnTo>
                  <a:lnTo>
                    <a:pt x="16" y="2"/>
                  </a:lnTo>
                  <a:lnTo>
                    <a:pt x="18" y="0"/>
                  </a:lnTo>
                  <a:lnTo>
                    <a:pt x="18" y="0"/>
                  </a:lnTo>
                  <a:lnTo>
                    <a:pt x="20" y="0"/>
                  </a:lnTo>
                  <a:lnTo>
                    <a:pt x="20" y="0"/>
                  </a:lnTo>
                  <a:lnTo>
                    <a:pt x="20" y="0"/>
                  </a:lnTo>
                  <a:lnTo>
                    <a:pt x="22" y="0"/>
                  </a:lnTo>
                  <a:lnTo>
                    <a:pt x="22" y="2"/>
                  </a:lnTo>
                  <a:lnTo>
                    <a:pt x="24" y="2"/>
                  </a:lnTo>
                  <a:lnTo>
                    <a:pt x="26" y="4"/>
                  </a:lnTo>
                  <a:lnTo>
                    <a:pt x="28" y="6"/>
                  </a:lnTo>
                  <a:lnTo>
                    <a:pt x="30" y="8"/>
                  </a:lnTo>
                  <a:lnTo>
                    <a:pt x="32" y="8"/>
                  </a:lnTo>
                  <a:lnTo>
                    <a:pt x="32" y="8"/>
                  </a:lnTo>
                  <a:lnTo>
                    <a:pt x="34" y="10"/>
                  </a:lnTo>
                  <a:lnTo>
                    <a:pt x="34" y="10"/>
                  </a:lnTo>
                  <a:lnTo>
                    <a:pt x="34" y="10"/>
                  </a:lnTo>
                  <a:lnTo>
                    <a:pt x="38" y="10"/>
                  </a:lnTo>
                  <a:lnTo>
                    <a:pt x="40" y="8"/>
                  </a:lnTo>
                  <a:lnTo>
                    <a:pt x="42" y="8"/>
                  </a:lnTo>
                  <a:lnTo>
                    <a:pt x="46" y="8"/>
                  </a:lnTo>
                  <a:lnTo>
                    <a:pt x="48" y="6"/>
                  </a:lnTo>
                  <a:lnTo>
                    <a:pt x="50" y="8"/>
                  </a:lnTo>
                  <a:lnTo>
                    <a:pt x="50" y="10"/>
                  </a:lnTo>
                  <a:lnTo>
                    <a:pt x="52" y="12"/>
                  </a:lnTo>
                  <a:lnTo>
                    <a:pt x="54" y="14"/>
                  </a:lnTo>
                  <a:lnTo>
                    <a:pt x="56" y="16"/>
                  </a:lnTo>
                  <a:lnTo>
                    <a:pt x="56" y="16"/>
                  </a:lnTo>
                  <a:lnTo>
                    <a:pt x="56" y="18"/>
                  </a:lnTo>
                  <a:lnTo>
                    <a:pt x="58" y="18"/>
                  </a:lnTo>
                  <a:lnTo>
                    <a:pt x="58" y="18"/>
                  </a:lnTo>
                  <a:lnTo>
                    <a:pt x="60" y="18"/>
                  </a:lnTo>
                  <a:lnTo>
                    <a:pt x="60" y="18"/>
                  </a:lnTo>
                  <a:lnTo>
                    <a:pt x="62" y="18"/>
                  </a:lnTo>
                  <a:lnTo>
                    <a:pt x="62" y="16"/>
                  </a:lnTo>
                  <a:lnTo>
                    <a:pt x="66" y="14"/>
                  </a:lnTo>
                  <a:lnTo>
                    <a:pt x="68" y="12"/>
                  </a:lnTo>
                  <a:lnTo>
                    <a:pt x="70" y="10"/>
                  </a:lnTo>
                  <a:lnTo>
                    <a:pt x="72" y="8"/>
                  </a:lnTo>
                  <a:lnTo>
                    <a:pt x="74" y="6"/>
                  </a:lnTo>
                  <a:lnTo>
                    <a:pt x="76" y="8"/>
                  </a:lnTo>
                  <a:lnTo>
                    <a:pt x="78" y="10"/>
                  </a:lnTo>
                  <a:lnTo>
                    <a:pt x="80" y="12"/>
                  </a:lnTo>
                  <a:lnTo>
                    <a:pt x="80" y="12"/>
                  </a:lnTo>
                  <a:lnTo>
                    <a:pt x="80" y="12"/>
                  </a:lnTo>
                  <a:lnTo>
                    <a:pt x="80" y="14"/>
                  </a:lnTo>
                  <a:lnTo>
                    <a:pt x="82" y="18"/>
                  </a:lnTo>
                  <a:lnTo>
                    <a:pt x="82" y="22"/>
                  </a:lnTo>
                  <a:lnTo>
                    <a:pt x="82" y="26"/>
                  </a:lnTo>
                  <a:lnTo>
                    <a:pt x="82" y="30"/>
                  </a:lnTo>
                  <a:lnTo>
                    <a:pt x="82" y="34"/>
                  </a:lnTo>
                  <a:lnTo>
                    <a:pt x="82" y="36"/>
                  </a:lnTo>
                  <a:lnTo>
                    <a:pt x="82" y="38"/>
                  </a:lnTo>
                  <a:lnTo>
                    <a:pt x="82" y="38"/>
                  </a:lnTo>
                  <a:lnTo>
                    <a:pt x="82" y="40"/>
                  </a:lnTo>
                  <a:lnTo>
                    <a:pt x="80" y="40"/>
                  </a:lnTo>
                  <a:lnTo>
                    <a:pt x="80" y="42"/>
                  </a:lnTo>
                  <a:lnTo>
                    <a:pt x="78" y="44"/>
                  </a:lnTo>
                  <a:lnTo>
                    <a:pt x="76" y="44"/>
                  </a:lnTo>
                  <a:lnTo>
                    <a:pt x="74" y="46"/>
                  </a:lnTo>
                  <a:lnTo>
                    <a:pt x="72" y="46"/>
                  </a:lnTo>
                  <a:lnTo>
                    <a:pt x="70" y="48"/>
                  </a:lnTo>
                  <a:lnTo>
                    <a:pt x="68" y="50"/>
                  </a:lnTo>
                  <a:lnTo>
                    <a:pt x="64" y="54"/>
                  </a:lnTo>
                  <a:lnTo>
                    <a:pt x="60" y="58"/>
                  </a:lnTo>
                  <a:lnTo>
                    <a:pt x="58" y="62"/>
                  </a:lnTo>
                  <a:lnTo>
                    <a:pt x="54" y="64"/>
                  </a:lnTo>
                  <a:lnTo>
                    <a:pt x="48" y="68"/>
                  </a:lnTo>
                  <a:lnTo>
                    <a:pt x="44" y="74"/>
                  </a:lnTo>
                  <a:lnTo>
                    <a:pt x="42" y="72"/>
                  </a:lnTo>
                  <a:lnTo>
                    <a:pt x="40" y="68"/>
                  </a:lnTo>
                  <a:lnTo>
                    <a:pt x="38" y="66"/>
                  </a:lnTo>
                  <a:lnTo>
                    <a:pt x="36" y="64"/>
                  </a:lnTo>
                  <a:lnTo>
                    <a:pt x="34" y="62"/>
                  </a:lnTo>
                  <a:lnTo>
                    <a:pt x="34" y="62"/>
                  </a:lnTo>
                  <a:lnTo>
                    <a:pt x="34" y="6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03" name="Freeform 70">
              <a:extLst>
                <a:ext uri="{FF2B5EF4-FFF2-40B4-BE49-F238E27FC236}">
                  <a16:creationId xmlns:a16="http://schemas.microsoft.com/office/drawing/2014/main" id="{C5C06D8F-094F-4E13-3760-BB95F784B1CC}"/>
                </a:ext>
              </a:extLst>
            </p:cNvPr>
            <p:cNvSpPr>
              <a:spLocks/>
            </p:cNvSpPr>
            <p:nvPr/>
          </p:nvSpPr>
          <p:spPr bwMode="auto">
            <a:xfrm>
              <a:off x="5714801" y="7366110"/>
              <a:ext cx="117397" cy="105048"/>
            </a:xfrm>
            <a:custGeom>
              <a:avLst/>
              <a:gdLst>
                <a:gd name="T0" fmla="*/ 34 w 82"/>
                <a:gd name="T1" fmla="*/ 62 h 74"/>
                <a:gd name="T2" fmla="*/ 32 w 82"/>
                <a:gd name="T3" fmla="*/ 62 h 74"/>
                <a:gd name="T4" fmla="*/ 28 w 82"/>
                <a:gd name="T5" fmla="*/ 62 h 74"/>
                <a:gd name="T6" fmla="*/ 24 w 82"/>
                <a:gd name="T7" fmla="*/ 64 h 74"/>
                <a:gd name="T8" fmla="*/ 20 w 82"/>
                <a:gd name="T9" fmla="*/ 66 h 74"/>
                <a:gd name="T10" fmla="*/ 18 w 82"/>
                <a:gd name="T11" fmla="*/ 68 h 74"/>
                <a:gd name="T12" fmla="*/ 16 w 82"/>
                <a:gd name="T13" fmla="*/ 68 h 74"/>
                <a:gd name="T14" fmla="*/ 14 w 82"/>
                <a:gd name="T15" fmla="*/ 66 h 74"/>
                <a:gd name="T16" fmla="*/ 12 w 82"/>
                <a:gd name="T17" fmla="*/ 64 h 74"/>
                <a:gd name="T18" fmla="*/ 12 w 82"/>
                <a:gd name="T19" fmla="*/ 60 h 74"/>
                <a:gd name="T20" fmla="*/ 12 w 82"/>
                <a:gd name="T21" fmla="*/ 56 h 74"/>
                <a:gd name="T22" fmla="*/ 12 w 82"/>
                <a:gd name="T23" fmla="*/ 48 h 74"/>
                <a:gd name="T24" fmla="*/ 12 w 82"/>
                <a:gd name="T25" fmla="*/ 44 h 74"/>
                <a:gd name="T26" fmla="*/ 12 w 82"/>
                <a:gd name="T27" fmla="*/ 42 h 74"/>
                <a:gd name="T28" fmla="*/ 10 w 82"/>
                <a:gd name="T29" fmla="*/ 40 h 74"/>
                <a:gd name="T30" fmla="*/ 8 w 82"/>
                <a:gd name="T31" fmla="*/ 38 h 74"/>
                <a:gd name="T32" fmla="*/ 0 w 82"/>
                <a:gd name="T33" fmla="*/ 34 h 74"/>
                <a:gd name="T34" fmla="*/ 0 w 82"/>
                <a:gd name="T35" fmla="*/ 30 h 74"/>
                <a:gd name="T36" fmla="*/ 2 w 82"/>
                <a:gd name="T37" fmla="*/ 22 h 74"/>
                <a:gd name="T38" fmla="*/ 4 w 82"/>
                <a:gd name="T39" fmla="*/ 16 h 74"/>
                <a:gd name="T40" fmla="*/ 8 w 82"/>
                <a:gd name="T41" fmla="*/ 10 h 74"/>
                <a:gd name="T42" fmla="*/ 12 w 82"/>
                <a:gd name="T43" fmla="*/ 6 h 74"/>
                <a:gd name="T44" fmla="*/ 16 w 82"/>
                <a:gd name="T45" fmla="*/ 2 h 74"/>
                <a:gd name="T46" fmla="*/ 18 w 82"/>
                <a:gd name="T47" fmla="*/ 0 h 74"/>
                <a:gd name="T48" fmla="*/ 20 w 82"/>
                <a:gd name="T49" fmla="*/ 0 h 74"/>
                <a:gd name="T50" fmla="*/ 20 w 82"/>
                <a:gd name="T51" fmla="*/ 0 h 74"/>
                <a:gd name="T52" fmla="*/ 22 w 82"/>
                <a:gd name="T53" fmla="*/ 2 h 74"/>
                <a:gd name="T54" fmla="*/ 26 w 82"/>
                <a:gd name="T55" fmla="*/ 4 h 74"/>
                <a:gd name="T56" fmla="*/ 30 w 82"/>
                <a:gd name="T57" fmla="*/ 8 h 74"/>
                <a:gd name="T58" fmla="*/ 32 w 82"/>
                <a:gd name="T59" fmla="*/ 8 h 74"/>
                <a:gd name="T60" fmla="*/ 34 w 82"/>
                <a:gd name="T61" fmla="*/ 10 h 74"/>
                <a:gd name="T62" fmla="*/ 38 w 82"/>
                <a:gd name="T63" fmla="*/ 10 h 74"/>
                <a:gd name="T64" fmla="*/ 42 w 82"/>
                <a:gd name="T65" fmla="*/ 8 h 74"/>
                <a:gd name="T66" fmla="*/ 48 w 82"/>
                <a:gd name="T67" fmla="*/ 6 h 74"/>
                <a:gd name="T68" fmla="*/ 50 w 82"/>
                <a:gd name="T69" fmla="*/ 10 h 74"/>
                <a:gd name="T70" fmla="*/ 54 w 82"/>
                <a:gd name="T71" fmla="*/ 14 h 74"/>
                <a:gd name="T72" fmla="*/ 56 w 82"/>
                <a:gd name="T73" fmla="*/ 16 h 74"/>
                <a:gd name="T74" fmla="*/ 58 w 82"/>
                <a:gd name="T75" fmla="*/ 18 h 74"/>
                <a:gd name="T76" fmla="*/ 60 w 82"/>
                <a:gd name="T77" fmla="*/ 18 h 74"/>
                <a:gd name="T78" fmla="*/ 62 w 82"/>
                <a:gd name="T79" fmla="*/ 18 h 74"/>
                <a:gd name="T80" fmla="*/ 66 w 82"/>
                <a:gd name="T81" fmla="*/ 14 h 74"/>
                <a:gd name="T82" fmla="*/ 70 w 82"/>
                <a:gd name="T83" fmla="*/ 10 h 74"/>
                <a:gd name="T84" fmla="*/ 74 w 82"/>
                <a:gd name="T85" fmla="*/ 6 h 74"/>
                <a:gd name="T86" fmla="*/ 78 w 82"/>
                <a:gd name="T87" fmla="*/ 10 h 74"/>
                <a:gd name="T88" fmla="*/ 80 w 82"/>
                <a:gd name="T89" fmla="*/ 12 h 74"/>
                <a:gd name="T90" fmla="*/ 80 w 82"/>
                <a:gd name="T91" fmla="*/ 14 h 74"/>
                <a:gd name="T92" fmla="*/ 82 w 82"/>
                <a:gd name="T93" fmla="*/ 22 h 74"/>
                <a:gd name="T94" fmla="*/ 82 w 82"/>
                <a:gd name="T95" fmla="*/ 30 h 74"/>
                <a:gd name="T96" fmla="*/ 82 w 82"/>
                <a:gd name="T97" fmla="*/ 36 h 74"/>
                <a:gd name="T98" fmla="*/ 82 w 82"/>
                <a:gd name="T99" fmla="*/ 38 h 74"/>
                <a:gd name="T100" fmla="*/ 80 w 82"/>
                <a:gd name="T101" fmla="*/ 40 h 74"/>
                <a:gd name="T102" fmla="*/ 78 w 82"/>
                <a:gd name="T103" fmla="*/ 44 h 74"/>
                <a:gd name="T104" fmla="*/ 74 w 82"/>
                <a:gd name="T105" fmla="*/ 46 h 74"/>
                <a:gd name="T106" fmla="*/ 70 w 82"/>
                <a:gd name="T107" fmla="*/ 48 h 74"/>
                <a:gd name="T108" fmla="*/ 64 w 82"/>
                <a:gd name="T109" fmla="*/ 54 h 74"/>
                <a:gd name="T110" fmla="*/ 58 w 82"/>
                <a:gd name="T111" fmla="*/ 62 h 74"/>
                <a:gd name="T112" fmla="*/ 48 w 82"/>
                <a:gd name="T113" fmla="*/ 68 h 74"/>
                <a:gd name="T114" fmla="*/ 42 w 82"/>
                <a:gd name="T115" fmla="*/ 72 h 74"/>
                <a:gd name="T116" fmla="*/ 38 w 82"/>
                <a:gd name="T117" fmla="*/ 66 h 74"/>
                <a:gd name="T118" fmla="*/ 34 w 82"/>
                <a:gd name="T119" fmla="*/ 62 h 74"/>
                <a:gd name="T120" fmla="*/ 34 w 82"/>
                <a:gd name="T121"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 h="74">
                  <a:moveTo>
                    <a:pt x="34" y="62"/>
                  </a:moveTo>
                  <a:lnTo>
                    <a:pt x="34" y="62"/>
                  </a:lnTo>
                  <a:lnTo>
                    <a:pt x="32" y="62"/>
                  </a:lnTo>
                  <a:lnTo>
                    <a:pt x="32" y="62"/>
                  </a:lnTo>
                  <a:lnTo>
                    <a:pt x="30" y="62"/>
                  </a:lnTo>
                  <a:lnTo>
                    <a:pt x="28" y="62"/>
                  </a:lnTo>
                  <a:lnTo>
                    <a:pt x="26" y="64"/>
                  </a:lnTo>
                  <a:lnTo>
                    <a:pt x="24" y="64"/>
                  </a:lnTo>
                  <a:lnTo>
                    <a:pt x="20" y="66"/>
                  </a:lnTo>
                  <a:lnTo>
                    <a:pt x="20" y="66"/>
                  </a:lnTo>
                  <a:lnTo>
                    <a:pt x="18" y="66"/>
                  </a:lnTo>
                  <a:lnTo>
                    <a:pt x="18" y="68"/>
                  </a:lnTo>
                  <a:lnTo>
                    <a:pt x="16" y="68"/>
                  </a:lnTo>
                  <a:lnTo>
                    <a:pt x="16" y="68"/>
                  </a:lnTo>
                  <a:lnTo>
                    <a:pt x="14" y="66"/>
                  </a:lnTo>
                  <a:lnTo>
                    <a:pt x="14" y="66"/>
                  </a:lnTo>
                  <a:lnTo>
                    <a:pt x="12" y="64"/>
                  </a:lnTo>
                  <a:lnTo>
                    <a:pt x="12" y="64"/>
                  </a:lnTo>
                  <a:lnTo>
                    <a:pt x="12" y="62"/>
                  </a:lnTo>
                  <a:lnTo>
                    <a:pt x="12" y="60"/>
                  </a:lnTo>
                  <a:lnTo>
                    <a:pt x="12" y="58"/>
                  </a:lnTo>
                  <a:lnTo>
                    <a:pt x="12" y="56"/>
                  </a:lnTo>
                  <a:lnTo>
                    <a:pt x="12" y="52"/>
                  </a:lnTo>
                  <a:lnTo>
                    <a:pt x="12" y="48"/>
                  </a:lnTo>
                  <a:lnTo>
                    <a:pt x="12" y="46"/>
                  </a:lnTo>
                  <a:lnTo>
                    <a:pt x="12" y="44"/>
                  </a:lnTo>
                  <a:lnTo>
                    <a:pt x="12" y="44"/>
                  </a:lnTo>
                  <a:lnTo>
                    <a:pt x="12" y="42"/>
                  </a:lnTo>
                  <a:lnTo>
                    <a:pt x="12" y="42"/>
                  </a:lnTo>
                  <a:lnTo>
                    <a:pt x="10" y="40"/>
                  </a:lnTo>
                  <a:lnTo>
                    <a:pt x="10" y="40"/>
                  </a:lnTo>
                  <a:lnTo>
                    <a:pt x="8" y="38"/>
                  </a:lnTo>
                  <a:lnTo>
                    <a:pt x="4" y="36"/>
                  </a:lnTo>
                  <a:lnTo>
                    <a:pt x="0" y="34"/>
                  </a:lnTo>
                  <a:lnTo>
                    <a:pt x="0" y="32"/>
                  </a:lnTo>
                  <a:lnTo>
                    <a:pt x="0" y="30"/>
                  </a:lnTo>
                  <a:lnTo>
                    <a:pt x="2" y="24"/>
                  </a:lnTo>
                  <a:lnTo>
                    <a:pt x="2" y="22"/>
                  </a:lnTo>
                  <a:lnTo>
                    <a:pt x="4" y="18"/>
                  </a:lnTo>
                  <a:lnTo>
                    <a:pt x="4" y="16"/>
                  </a:lnTo>
                  <a:lnTo>
                    <a:pt x="6" y="14"/>
                  </a:lnTo>
                  <a:lnTo>
                    <a:pt x="8" y="10"/>
                  </a:lnTo>
                  <a:lnTo>
                    <a:pt x="10" y="8"/>
                  </a:lnTo>
                  <a:lnTo>
                    <a:pt x="12" y="6"/>
                  </a:lnTo>
                  <a:lnTo>
                    <a:pt x="14" y="4"/>
                  </a:lnTo>
                  <a:lnTo>
                    <a:pt x="16" y="2"/>
                  </a:lnTo>
                  <a:lnTo>
                    <a:pt x="16" y="2"/>
                  </a:lnTo>
                  <a:lnTo>
                    <a:pt x="18" y="0"/>
                  </a:lnTo>
                  <a:lnTo>
                    <a:pt x="18" y="0"/>
                  </a:lnTo>
                  <a:lnTo>
                    <a:pt x="20" y="0"/>
                  </a:lnTo>
                  <a:lnTo>
                    <a:pt x="20" y="0"/>
                  </a:lnTo>
                  <a:lnTo>
                    <a:pt x="20" y="0"/>
                  </a:lnTo>
                  <a:lnTo>
                    <a:pt x="22" y="0"/>
                  </a:lnTo>
                  <a:lnTo>
                    <a:pt x="22" y="2"/>
                  </a:lnTo>
                  <a:lnTo>
                    <a:pt x="24" y="2"/>
                  </a:lnTo>
                  <a:lnTo>
                    <a:pt x="26" y="4"/>
                  </a:lnTo>
                  <a:lnTo>
                    <a:pt x="28" y="6"/>
                  </a:lnTo>
                  <a:lnTo>
                    <a:pt x="30" y="8"/>
                  </a:lnTo>
                  <a:lnTo>
                    <a:pt x="32" y="8"/>
                  </a:lnTo>
                  <a:lnTo>
                    <a:pt x="32" y="8"/>
                  </a:lnTo>
                  <a:lnTo>
                    <a:pt x="34" y="10"/>
                  </a:lnTo>
                  <a:lnTo>
                    <a:pt x="34" y="10"/>
                  </a:lnTo>
                  <a:lnTo>
                    <a:pt x="34" y="10"/>
                  </a:lnTo>
                  <a:lnTo>
                    <a:pt x="38" y="10"/>
                  </a:lnTo>
                  <a:lnTo>
                    <a:pt x="40" y="8"/>
                  </a:lnTo>
                  <a:lnTo>
                    <a:pt x="42" y="8"/>
                  </a:lnTo>
                  <a:lnTo>
                    <a:pt x="46" y="8"/>
                  </a:lnTo>
                  <a:lnTo>
                    <a:pt x="48" y="6"/>
                  </a:lnTo>
                  <a:lnTo>
                    <a:pt x="50" y="8"/>
                  </a:lnTo>
                  <a:lnTo>
                    <a:pt x="50" y="10"/>
                  </a:lnTo>
                  <a:lnTo>
                    <a:pt x="52" y="12"/>
                  </a:lnTo>
                  <a:lnTo>
                    <a:pt x="54" y="14"/>
                  </a:lnTo>
                  <a:lnTo>
                    <a:pt x="56" y="16"/>
                  </a:lnTo>
                  <a:lnTo>
                    <a:pt x="56" y="16"/>
                  </a:lnTo>
                  <a:lnTo>
                    <a:pt x="56" y="18"/>
                  </a:lnTo>
                  <a:lnTo>
                    <a:pt x="58" y="18"/>
                  </a:lnTo>
                  <a:lnTo>
                    <a:pt x="58" y="18"/>
                  </a:lnTo>
                  <a:lnTo>
                    <a:pt x="60" y="18"/>
                  </a:lnTo>
                  <a:lnTo>
                    <a:pt x="60" y="18"/>
                  </a:lnTo>
                  <a:lnTo>
                    <a:pt x="62" y="18"/>
                  </a:lnTo>
                  <a:lnTo>
                    <a:pt x="62" y="16"/>
                  </a:lnTo>
                  <a:lnTo>
                    <a:pt x="66" y="14"/>
                  </a:lnTo>
                  <a:lnTo>
                    <a:pt x="68" y="12"/>
                  </a:lnTo>
                  <a:lnTo>
                    <a:pt x="70" y="10"/>
                  </a:lnTo>
                  <a:lnTo>
                    <a:pt x="72" y="8"/>
                  </a:lnTo>
                  <a:lnTo>
                    <a:pt x="74" y="6"/>
                  </a:lnTo>
                  <a:lnTo>
                    <a:pt x="76" y="8"/>
                  </a:lnTo>
                  <a:lnTo>
                    <a:pt x="78" y="10"/>
                  </a:lnTo>
                  <a:lnTo>
                    <a:pt x="80" y="12"/>
                  </a:lnTo>
                  <a:lnTo>
                    <a:pt x="80" y="12"/>
                  </a:lnTo>
                  <a:lnTo>
                    <a:pt x="80" y="12"/>
                  </a:lnTo>
                  <a:lnTo>
                    <a:pt x="80" y="14"/>
                  </a:lnTo>
                  <a:lnTo>
                    <a:pt x="82" y="18"/>
                  </a:lnTo>
                  <a:lnTo>
                    <a:pt x="82" y="22"/>
                  </a:lnTo>
                  <a:lnTo>
                    <a:pt x="82" y="26"/>
                  </a:lnTo>
                  <a:lnTo>
                    <a:pt x="82" y="30"/>
                  </a:lnTo>
                  <a:lnTo>
                    <a:pt x="82" y="34"/>
                  </a:lnTo>
                  <a:lnTo>
                    <a:pt x="82" y="36"/>
                  </a:lnTo>
                  <a:lnTo>
                    <a:pt x="82" y="38"/>
                  </a:lnTo>
                  <a:lnTo>
                    <a:pt x="82" y="38"/>
                  </a:lnTo>
                  <a:lnTo>
                    <a:pt x="82" y="40"/>
                  </a:lnTo>
                  <a:lnTo>
                    <a:pt x="80" y="40"/>
                  </a:lnTo>
                  <a:lnTo>
                    <a:pt x="80" y="42"/>
                  </a:lnTo>
                  <a:lnTo>
                    <a:pt x="78" y="44"/>
                  </a:lnTo>
                  <a:lnTo>
                    <a:pt x="76" y="44"/>
                  </a:lnTo>
                  <a:lnTo>
                    <a:pt x="74" y="46"/>
                  </a:lnTo>
                  <a:lnTo>
                    <a:pt x="72" y="46"/>
                  </a:lnTo>
                  <a:lnTo>
                    <a:pt x="70" y="48"/>
                  </a:lnTo>
                  <a:lnTo>
                    <a:pt x="68" y="50"/>
                  </a:lnTo>
                  <a:lnTo>
                    <a:pt x="64" y="54"/>
                  </a:lnTo>
                  <a:lnTo>
                    <a:pt x="60" y="58"/>
                  </a:lnTo>
                  <a:lnTo>
                    <a:pt x="58" y="62"/>
                  </a:lnTo>
                  <a:lnTo>
                    <a:pt x="54" y="64"/>
                  </a:lnTo>
                  <a:lnTo>
                    <a:pt x="48" y="68"/>
                  </a:lnTo>
                  <a:lnTo>
                    <a:pt x="44" y="74"/>
                  </a:lnTo>
                  <a:lnTo>
                    <a:pt x="42" y="72"/>
                  </a:lnTo>
                  <a:lnTo>
                    <a:pt x="40" y="68"/>
                  </a:lnTo>
                  <a:lnTo>
                    <a:pt x="38" y="66"/>
                  </a:lnTo>
                  <a:lnTo>
                    <a:pt x="36" y="64"/>
                  </a:lnTo>
                  <a:lnTo>
                    <a:pt x="34" y="62"/>
                  </a:lnTo>
                  <a:lnTo>
                    <a:pt x="34" y="62"/>
                  </a:lnTo>
                  <a:lnTo>
                    <a:pt x="34" y="6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04" name="Freeform 71">
              <a:extLst>
                <a:ext uri="{FF2B5EF4-FFF2-40B4-BE49-F238E27FC236}">
                  <a16:creationId xmlns:a16="http://schemas.microsoft.com/office/drawing/2014/main" id="{2E8C61AD-A051-1350-3FA6-63EBB32FA51B}"/>
                </a:ext>
              </a:extLst>
            </p:cNvPr>
            <p:cNvSpPr>
              <a:spLocks/>
            </p:cNvSpPr>
            <p:nvPr/>
          </p:nvSpPr>
          <p:spPr bwMode="auto">
            <a:xfrm>
              <a:off x="5666125" y="7175888"/>
              <a:ext cx="154621" cy="215774"/>
            </a:xfrm>
            <a:custGeom>
              <a:avLst/>
              <a:gdLst>
                <a:gd name="T0" fmla="*/ 4 w 108"/>
                <a:gd name="T1" fmla="*/ 36 h 152"/>
                <a:gd name="T2" fmla="*/ 6 w 108"/>
                <a:gd name="T3" fmla="*/ 48 h 152"/>
                <a:gd name="T4" fmla="*/ 8 w 108"/>
                <a:gd name="T5" fmla="*/ 52 h 152"/>
                <a:gd name="T6" fmla="*/ 16 w 108"/>
                <a:gd name="T7" fmla="*/ 58 h 152"/>
                <a:gd name="T8" fmla="*/ 24 w 108"/>
                <a:gd name="T9" fmla="*/ 62 h 152"/>
                <a:gd name="T10" fmla="*/ 28 w 108"/>
                <a:gd name="T11" fmla="*/ 66 h 152"/>
                <a:gd name="T12" fmla="*/ 36 w 108"/>
                <a:gd name="T13" fmla="*/ 78 h 152"/>
                <a:gd name="T14" fmla="*/ 40 w 108"/>
                <a:gd name="T15" fmla="*/ 82 h 152"/>
                <a:gd name="T16" fmla="*/ 42 w 108"/>
                <a:gd name="T17" fmla="*/ 80 h 152"/>
                <a:gd name="T18" fmla="*/ 48 w 108"/>
                <a:gd name="T19" fmla="*/ 72 h 152"/>
                <a:gd name="T20" fmla="*/ 50 w 108"/>
                <a:gd name="T21" fmla="*/ 72 h 152"/>
                <a:gd name="T22" fmla="*/ 54 w 108"/>
                <a:gd name="T23" fmla="*/ 72 h 152"/>
                <a:gd name="T24" fmla="*/ 60 w 108"/>
                <a:gd name="T25" fmla="*/ 80 h 152"/>
                <a:gd name="T26" fmla="*/ 66 w 108"/>
                <a:gd name="T27" fmla="*/ 94 h 152"/>
                <a:gd name="T28" fmla="*/ 72 w 108"/>
                <a:gd name="T29" fmla="*/ 110 h 152"/>
                <a:gd name="T30" fmla="*/ 74 w 108"/>
                <a:gd name="T31" fmla="*/ 116 h 152"/>
                <a:gd name="T32" fmla="*/ 80 w 108"/>
                <a:gd name="T33" fmla="*/ 116 h 152"/>
                <a:gd name="T34" fmla="*/ 82 w 108"/>
                <a:gd name="T35" fmla="*/ 118 h 152"/>
                <a:gd name="T36" fmla="*/ 84 w 108"/>
                <a:gd name="T37" fmla="*/ 124 h 152"/>
                <a:gd name="T38" fmla="*/ 82 w 108"/>
                <a:gd name="T39" fmla="*/ 138 h 152"/>
                <a:gd name="T40" fmla="*/ 86 w 108"/>
                <a:gd name="T41" fmla="*/ 146 h 152"/>
                <a:gd name="T42" fmla="*/ 90 w 108"/>
                <a:gd name="T43" fmla="*/ 152 h 152"/>
                <a:gd name="T44" fmla="*/ 94 w 108"/>
                <a:gd name="T45" fmla="*/ 152 h 152"/>
                <a:gd name="T46" fmla="*/ 102 w 108"/>
                <a:gd name="T47" fmla="*/ 146 h 152"/>
                <a:gd name="T48" fmla="*/ 108 w 108"/>
                <a:gd name="T49" fmla="*/ 136 h 152"/>
                <a:gd name="T50" fmla="*/ 108 w 108"/>
                <a:gd name="T51" fmla="*/ 118 h 152"/>
                <a:gd name="T52" fmla="*/ 108 w 108"/>
                <a:gd name="T53" fmla="*/ 112 h 152"/>
                <a:gd name="T54" fmla="*/ 104 w 108"/>
                <a:gd name="T55" fmla="*/ 108 h 152"/>
                <a:gd name="T56" fmla="*/ 94 w 108"/>
                <a:gd name="T57" fmla="*/ 102 h 152"/>
                <a:gd name="T58" fmla="*/ 86 w 108"/>
                <a:gd name="T59" fmla="*/ 92 h 152"/>
                <a:gd name="T60" fmla="*/ 72 w 108"/>
                <a:gd name="T61" fmla="*/ 70 h 152"/>
                <a:gd name="T62" fmla="*/ 66 w 108"/>
                <a:gd name="T63" fmla="*/ 64 h 152"/>
                <a:gd name="T64" fmla="*/ 62 w 108"/>
                <a:gd name="T65" fmla="*/ 58 h 152"/>
                <a:gd name="T66" fmla="*/ 62 w 108"/>
                <a:gd name="T67" fmla="*/ 52 h 152"/>
                <a:gd name="T68" fmla="*/ 66 w 108"/>
                <a:gd name="T69" fmla="*/ 42 h 152"/>
                <a:gd name="T70" fmla="*/ 64 w 108"/>
                <a:gd name="T71" fmla="*/ 34 h 152"/>
                <a:gd name="T72" fmla="*/ 62 w 108"/>
                <a:gd name="T73" fmla="*/ 30 h 152"/>
                <a:gd name="T74" fmla="*/ 50 w 108"/>
                <a:gd name="T75" fmla="*/ 28 h 152"/>
                <a:gd name="T76" fmla="*/ 40 w 108"/>
                <a:gd name="T77" fmla="*/ 24 h 152"/>
                <a:gd name="T78" fmla="*/ 36 w 108"/>
                <a:gd name="T79" fmla="*/ 22 h 152"/>
                <a:gd name="T80" fmla="*/ 32 w 108"/>
                <a:gd name="T81" fmla="*/ 10 h 152"/>
                <a:gd name="T82" fmla="*/ 28 w 108"/>
                <a:gd name="T83" fmla="*/ 2 h 152"/>
                <a:gd name="T84" fmla="*/ 20 w 108"/>
                <a:gd name="T85" fmla="*/ 4 h 152"/>
                <a:gd name="T86" fmla="*/ 18 w 108"/>
                <a:gd name="T87" fmla="*/ 8 h 152"/>
                <a:gd name="T88" fmla="*/ 20 w 108"/>
                <a:gd name="T89" fmla="*/ 14 h 152"/>
                <a:gd name="T90" fmla="*/ 22 w 108"/>
                <a:gd name="T91" fmla="*/ 20 h 152"/>
                <a:gd name="T92" fmla="*/ 20 w 108"/>
                <a:gd name="T93" fmla="*/ 22 h 152"/>
                <a:gd name="T94" fmla="*/ 14 w 108"/>
                <a:gd name="T95" fmla="*/ 24 h 152"/>
                <a:gd name="T96" fmla="*/ 0 w 108"/>
                <a:gd name="T97" fmla="*/ 2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 h="152">
                  <a:moveTo>
                    <a:pt x="0" y="24"/>
                  </a:moveTo>
                  <a:lnTo>
                    <a:pt x="0" y="24"/>
                  </a:lnTo>
                  <a:lnTo>
                    <a:pt x="2" y="28"/>
                  </a:lnTo>
                  <a:lnTo>
                    <a:pt x="4" y="36"/>
                  </a:lnTo>
                  <a:lnTo>
                    <a:pt x="4" y="40"/>
                  </a:lnTo>
                  <a:lnTo>
                    <a:pt x="4" y="44"/>
                  </a:lnTo>
                  <a:lnTo>
                    <a:pt x="6" y="46"/>
                  </a:lnTo>
                  <a:lnTo>
                    <a:pt x="6" y="48"/>
                  </a:lnTo>
                  <a:lnTo>
                    <a:pt x="6" y="50"/>
                  </a:lnTo>
                  <a:lnTo>
                    <a:pt x="8" y="52"/>
                  </a:lnTo>
                  <a:lnTo>
                    <a:pt x="8" y="52"/>
                  </a:lnTo>
                  <a:lnTo>
                    <a:pt x="8" y="52"/>
                  </a:lnTo>
                  <a:lnTo>
                    <a:pt x="10" y="54"/>
                  </a:lnTo>
                  <a:lnTo>
                    <a:pt x="12" y="56"/>
                  </a:lnTo>
                  <a:lnTo>
                    <a:pt x="14" y="58"/>
                  </a:lnTo>
                  <a:lnTo>
                    <a:pt x="16" y="58"/>
                  </a:lnTo>
                  <a:lnTo>
                    <a:pt x="16" y="58"/>
                  </a:lnTo>
                  <a:lnTo>
                    <a:pt x="20" y="60"/>
                  </a:lnTo>
                  <a:lnTo>
                    <a:pt x="22" y="62"/>
                  </a:lnTo>
                  <a:lnTo>
                    <a:pt x="24" y="62"/>
                  </a:lnTo>
                  <a:lnTo>
                    <a:pt x="24" y="62"/>
                  </a:lnTo>
                  <a:lnTo>
                    <a:pt x="26" y="64"/>
                  </a:lnTo>
                  <a:lnTo>
                    <a:pt x="26" y="64"/>
                  </a:lnTo>
                  <a:lnTo>
                    <a:pt x="28" y="66"/>
                  </a:lnTo>
                  <a:lnTo>
                    <a:pt x="32" y="74"/>
                  </a:lnTo>
                  <a:lnTo>
                    <a:pt x="34" y="76"/>
                  </a:lnTo>
                  <a:lnTo>
                    <a:pt x="34" y="78"/>
                  </a:lnTo>
                  <a:lnTo>
                    <a:pt x="36" y="78"/>
                  </a:lnTo>
                  <a:lnTo>
                    <a:pt x="36" y="80"/>
                  </a:lnTo>
                  <a:lnTo>
                    <a:pt x="38" y="80"/>
                  </a:lnTo>
                  <a:lnTo>
                    <a:pt x="38" y="82"/>
                  </a:lnTo>
                  <a:lnTo>
                    <a:pt x="40" y="82"/>
                  </a:lnTo>
                  <a:lnTo>
                    <a:pt x="40" y="82"/>
                  </a:lnTo>
                  <a:lnTo>
                    <a:pt x="40" y="80"/>
                  </a:lnTo>
                  <a:lnTo>
                    <a:pt x="42" y="80"/>
                  </a:lnTo>
                  <a:lnTo>
                    <a:pt x="42" y="80"/>
                  </a:lnTo>
                  <a:lnTo>
                    <a:pt x="44" y="78"/>
                  </a:lnTo>
                  <a:lnTo>
                    <a:pt x="46" y="76"/>
                  </a:lnTo>
                  <a:lnTo>
                    <a:pt x="46" y="74"/>
                  </a:lnTo>
                  <a:lnTo>
                    <a:pt x="48" y="72"/>
                  </a:lnTo>
                  <a:lnTo>
                    <a:pt x="48" y="72"/>
                  </a:lnTo>
                  <a:lnTo>
                    <a:pt x="50" y="72"/>
                  </a:lnTo>
                  <a:lnTo>
                    <a:pt x="50" y="72"/>
                  </a:lnTo>
                  <a:lnTo>
                    <a:pt x="50" y="72"/>
                  </a:lnTo>
                  <a:lnTo>
                    <a:pt x="52" y="72"/>
                  </a:lnTo>
                  <a:lnTo>
                    <a:pt x="52" y="72"/>
                  </a:lnTo>
                  <a:lnTo>
                    <a:pt x="54" y="72"/>
                  </a:lnTo>
                  <a:lnTo>
                    <a:pt x="54" y="72"/>
                  </a:lnTo>
                  <a:lnTo>
                    <a:pt x="56" y="74"/>
                  </a:lnTo>
                  <a:lnTo>
                    <a:pt x="58" y="76"/>
                  </a:lnTo>
                  <a:lnTo>
                    <a:pt x="58" y="78"/>
                  </a:lnTo>
                  <a:lnTo>
                    <a:pt x="60" y="80"/>
                  </a:lnTo>
                  <a:lnTo>
                    <a:pt x="62" y="84"/>
                  </a:lnTo>
                  <a:lnTo>
                    <a:pt x="64" y="86"/>
                  </a:lnTo>
                  <a:lnTo>
                    <a:pt x="64" y="88"/>
                  </a:lnTo>
                  <a:lnTo>
                    <a:pt x="66" y="94"/>
                  </a:lnTo>
                  <a:lnTo>
                    <a:pt x="68" y="100"/>
                  </a:lnTo>
                  <a:lnTo>
                    <a:pt x="70" y="104"/>
                  </a:lnTo>
                  <a:lnTo>
                    <a:pt x="70" y="106"/>
                  </a:lnTo>
                  <a:lnTo>
                    <a:pt x="72" y="110"/>
                  </a:lnTo>
                  <a:lnTo>
                    <a:pt x="72" y="112"/>
                  </a:lnTo>
                  <a:lnTo>
                    <a:pt x="72" y="114"/>
                  </a:lnTo>
                  <a:lnTo>
                    <a:pt x="74" y="114"/>
                  </a:lnTo>
                  <a:lnTo>
                    <a:pt x="74" y="116"/>
                  </a:lnTo>
                  <a:lnTo>
                    <a:pt x="76" y="116"/>
                  </a:lnTo>
                  <a:lnTo>
                    <a:pt x="76" y="116"/>
                  </a:lnTo>
                  <a:lnTo>
                    <a:pt x="78" y="116"/>
                  </a:lnTo>
                  <a:lnTo>
                    <a:pt x="80" y="116"/>
                  </a:lnTo>
                  <a:lnTo>
                    <a:pt x="80" y="116"/>
                  </a:lnTo>
                  <a:lnTo>
                    <a:pt x="82" y="116"/>
                  </a:lnTo>
                  <a:lnTo>
                    <a:pt x="82" y="116"/>
                  </a:lnTo>
                  <a:lnTo>
                    <a:pt x="82" y="118"/>
                  </a:lnTo>
                  <a:lnTo>
                    <a:pt x="84" y="118"/>
                  </a:lnTo>
                  <a:lnTo>
                    <a:pt x="84" y="120"/>
                  </a:lnTo>
                  <a:lnTo>
                    <a:pt x="84" y="122"/>
                  </a:lnTo>
                  <a:lnTo>
                    <a:pt x="84" y="124"/>
                  </a:lnTo>
                  <a:lnTo>
                    <a:pt x="84" y="126"/>
                  </a:lnTo>
                  <a:lnTo>
                    <a:pt x="84" y="130"/>
                  </a:lnTo>
                  <a:lnTo>
                    <a:pt x="84" y="134"/>
                  </a:lnTo>
                  <a:lnTo>
                    <a:pt x="82" y="138"/>
                  </a:lnTo>
                  <a:lnTo>
                    <a:pt x="82" y="140"/>
                  </a:lnTo>
                  <a:lnTo>
                    <a:pt x="84" y="142"/>
                  </a:lnTo>
                  <a:lnTo>
                    <a:pt x="84" y="144"/>
                  </a:lnTo>
                  <a:lnTo>
                    <a:pt x="86" y="146"/>
                  </a:lnTo>
                  <a:lnTo>
                    <a:pt x="88" y="148"/>
                  </a:lnTo>
                  <a:lnTo>
                    <a:pt x="88" y="150"/>
                  </a:lnTo>
                  <a:lnTo>
                    <a:pt x="90" y="150"/>
                  </a:lnTo>
                  <a:lnTo>
                    <a:pt x="90" y="152"/>
                  </a:lnTo>
                  <a:lnTo>
                    <a:pt x="92" y="152"/>
                  </a:lnTo>
                  <a:lnTo>
                    <a:pt x="92" y="152"/>
                  </a:lnTo>
                  <a:lnTo>
                    <a:pt x="94" y="152"/>
                  </a:lnTo>
                  <a:lnTo>
                    <a:pt x="94" y="152"/>
                  </a:lnTo>
                  <a:lnTo>
                    <a:pt x="96" y="150"/>
                  </a:lnTo>
                  <a:lnTo>
                    <a:pt x="96" y="150"/>
                  </a:lnTo>
                  <a:lnTo>
                    <a:pt x="98" y="148"/>
                  </a:lnTo>
                  <a:lnTo>
                    <a:pt x="102" y="146"/>
                  </a:lnTo>
                  <a:lnTo>
                    <a:pt x="104" y="144"/>
                  </a:lnTo>
                  <a:lnTo>
                    <a:pt x="106" y="142"/>
                  </a:lnTo>
                  <a:lnTo>
                    <a:pt x="108" y="140"/>
                  </a:lnTo>
                  <a:lnTo>
                    <a:pt x="108" y="136"/>
                  </a:lnTo>
                  <a:lnTo>
                    <a:pt x="108" y="132"/>
                  </a:lnTo>
                  <a:lnTo>
                    <a:pt x="108" y="128"/>
                  </a:lnTo>
                  <a:lnTo>
                    <a:pt x="108" y="124"/>
                  </a:lnTo>
                  <a:lnTo>
                    <a:pt x="108" y="118"/>
                  </a:lnTo>
                  <a:lnTo>
                    <a:pt x="108" y="116"/>
                  </a:lnTo>
                  <a:lnTo>
                    <a:pt x="108" y="114"/>
                  </a:lnTo>
                  <a:lnTo>
                    <a:pt x="108" y="112"/>
                  </a:lnTo>
                  <a:lnTo>
                    <a:pt x="108" y="112"/>
                  </a:lnTo>
                  <a:lnTo>
                    <a:pt x="106" y="110"/>
                  </a:lnTo>
                  <a:lnTo>
                    <a:pt x="106" y="110"/>
                  </a:lnTo>
                  <a:lnTo>
                    <a:pt x="104" y="108"/>
                  </a:lnTo>
                  <a:lnTo>
                    <a:pt x="104" y="108"/>
                  </a:lnTo>
                  <a:lnTo>
                    <a:pt x="102" y="106"/>
                  </a:lnTo>
                  <a:lnTo>
                    <a:pt x="98" y="104"/>
                  </a:lnTo>
                  <a:lnTo>
                    <a:pt x="96" y="104"/>
                  </a:lnTo>
                  <a:lnTo>
                    <a:pt x="94" y="102"/>
                  </a:lnTo>
                  <a:lnTo>
                    <a:pt x="94" y="102"/>
                  </a:lnTo>
                  <a:lnTo>
                    <a:pt x="92" y="100"/>
                  </a:lnTo>
                  <a:lnTo>
                    <a:pt x="88" y="96"/>
                  </a:lnTo>
                  <a:lnTo>
                    <a:pt x="86" y="92"/>
                  </a:lnTo>
                  <a:lnTo>
                    <a:pt x="84" y="86"/>
                  </a:lnTo>
                  <a:lnTo>
                    <a:pt x="78" y="78"/>
                  </a:lnTo>
                  <a:lnTo>
                    <a:pt x="74" y="74"/>
                  </a:lnTo>
                  <a:lnTo>
                    <a:pt x="72" y="70"/>
                  </a:lnTo>
                  <a:lnTo>
                    <a:pt x="72" y="68"/>
                  </a:lnTo>
                  <a:lnTo>
                    <a:pt x="70" y="68"/>
                  </a:lnTo>
                  <a:lnTo>
                    <a:pt x="66" y="64"/>
                  </a:lnTo>
                  <a:lnTo>
                    <a:pt x="66" y="64"/>
                  </a:lnTo>
                  <a:lnTo>
                    <a:pt x="64" y="62"/>
                  </a:lnTo>
                  <a:lnTo>
                    <a:pt x="62" y="60"/>
                  </a:lnTo>
                  <a:lnTo>
                    <a:pt x="62" y="60"/>
                  </a:lnTo>
                  <a:lnTo>
                    <a:pt x="62" y="58"/>
                  </a:lnTo>
                  <a:lnTo>
                    <a:pt x="62" y="58"/>
                  </a:lnTo>
                  <a:lnTo>
                    <a:pt x="62" y="56"/>
                  </a:lnTo>
                  <a:lnTo>
                    <a:pt x="62" y="54"/>
                  </a:lnTo>
                  <a:lnTo>
                    <a:pt x="62" y="52"/>
                  </a:lnTo>
                  <a:lnTo>
                    <a:pt x="64" y="50"/>
                  </a:lnTo>
                  <a:lnTo>
                    <a:pt x="66" y="46"/>
                  </a:lnTo>
                  <a:lnTo>
                    <a:pt x="66" y="44"/>
                  </a:lnTo>
                  <a:lnTo>
                    <a:pt x="66" y="42"/>
                  </a:lnTo>
                  <a:lnTo>
                    <a:pt x="66" y="40"/>
                  </a:lnTo>
                  <a:lnTo>
                    <a:pt x="66" y="38"/>
                  </a:lnTo>
                  <a:lnTo>
                    <a:pt x="64" y="36"/>
                  </a:lnTo>
                  <a:lnTo>
                    <a:pt x="64" y="34"/>
                  </a:lnTo>
                  <a:lnTo>
                    <a:pt x="64" y="34"/>
                  </a:lnTo>
                  <a:lnTo>
                    <a:pt x="64" y="32"/>
                  </a:lnTo>
                  <a:lnTo>
                    <a:pt x="62" y="32"/>
                  </a:lnTo>
                  <a:lnTo>
                    <a:pt x="62" y="30"/>
                  </a:lnTo>
                  <a:lnTo>
                    <a:pt x="60" y="30"/>
                  </a:lnTo>
                  <a:lnTo>
                    <a:pt x="58" y="30"/>
                  </a:lnTo>
                  <a:lnTo>
                    <a:pt x="54" y="28"/>
                  </a:lnTo>
                  <a:lnTo>
                    <a:pt x="50" y="28"/>
                  </a:lnTo>
                  <a:lnTo>
                    <a:pt x="48" y="28"/>
                  </a:lnTo>
                  <a:lnTo>
                    <a:pt x="44" y="26"/>
                  </a:lnTo>
                  <a:lnTo>
                    <a:pt x="42" y="26"/>
                  </a:lnTo>
                  <a:lnTo>
                    <a:pt x="40" y="24"/>
                  </a:lnTo>
                  <a:lnTo>
                    <a:pt x="40" y="24"/>
                  </a:lnTo>
                  <a:lnTo>
                    <a:pt x="38" y="24"/>
                  </a:lnTo>
                  <a:lnTo>
                    <a:pt x="38" y="22"/>
                  </a:lnTo>
                  <a:lnTo>
                    <a:pt x="36" y="22"/>
                  </a:lnTo>
                  <a:lnTo>
                    <a:pt x="36" y="20"/>
                  </a:lnTo>
                  <a:lnTo>
                    <a:pt x="36" y="18"/>
                  </a:lnTo>
                  <a:lnTo>
                    <a:pt x="34" y="14"/>
                  </a:lnTo>
                  <a:lnTo>
                    <a:pt x="32" y="10"/>
                  </a:lnTo>
                  <a:lnTo>
                    <a:pt x="32" y="6"/>
                  </a:lnTo>
                  <a:lnTo>
                    <a:pt x="30" y="4"/>
                  </a:lnTo>
                  <a:lnTo>
                    <a:pt x="30" y="0"/>
                  </a:lnTo>
                  <a:lnTo>
                    <a:pt x="28" y="2"/>
                  </a:lnTo>
                  <a:lnTo>
                    <a:pt x="24" y="2"/>
                  </a:lnTo>
                  <a:lnTo>
                    <a:pt x="22" y="2"/>
                  </a:lnTo>
                  <a:lnTo>
                    <a:pt x="20" y="4"/>
                  </a:lnTo>
                  <a:lnTo>
                    <a:pt x="20" y="4"/>
                  </a:lnTo>
                  <a:lnTo>
                    <a:pt x="18" y="6"/>
                  </a:lnTo>
                  <a:lnTo>
                    <a:pt x="18" y="6"/>
                  </a:lnTo>
                  <a:lnTo>
                    <a:pt x="18" y="6"/>
                  </a:lnTo>
                  <a:lnTo>
                    <a:pt x="18" y="8"/>
                  </a:lnTo>
                  <a:lnTo>
                    <a:pt x="18" y="8"/>
                  </a:lnTo>
                  <a:lnTo>
                    <a:pt x="18" y="10"/>
                  </a:lnTo>
                  <a:lnTo>
                    <a:pt x="18" y="12"/>
                  </a:lnTo>
                  <a:lnTo>
                    <a:pt x="20" y="14"/>
                  </a:lnTo>
                  <a:lnTo>
                    <a:pt x="20" y="16"/>
                  </a:lnTo>
                  <a:lnTo>
                    <a:pt x="22" y="18"/>
                  </a:lnTo>
                  <a:lnTo>
                    <a:pt x="22" y="18"/>
                  </a:lnTo>
                  <a:lnTo>
                    <a:pt x="22" y="20"/>
                  </a:lnTo>
                  <a:lnTo>
                    <a:pt x="22" y="20"/>
                  </a:lnTo>
                  <a:lnTo>
                    <a:pt x="20" y="20"/>
                  </a:lnTo>
                  <a:lnTo>
                    <a:pt x="20" y="22"/>
                  </a:lnTo>
                  <a:lnTo>
                    <a:pt x="20" y="22"/>
                  </a:lnTo>
                  <a:lnTo>
                    <a:pt x="18" y="22"/>
                  </a:lnTo>
                  <a:lnTo>
                    <a:pt x="16" y="22"/>
                  </a:lnTo>
                  <a:lnTo>
                    <a:pt x="14" y="24"/>
                  </a:lnTo>
                  <a:lnTo>
                    <a:pt x="14" y="24"/>
                  </a:lnTo>
                  <a:lnTo>
                    <a:pt x="10" y="24"/>
                  </a:lnTo>
                  <a:lnTo>
                    <a:pt x="6" y="24"/>
                  </a:lnTo>
                  <a:lnTo>
                    <a:pt x="4" y="24"/>
                  </a:lnTo>
                  <a:lnTo>
                    <a:pt x="0" y="2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05" name="Freeform 72">
              <a:extLst>
                <a:ext uri="{FF2B5EF4-FFF2-40B4-BE49-F238E27FC236}">
                  <a16:creationId xmlns:a16="http://schemas.microsoft.com/office/drawing/2014/main" id="{0925505E-AE00-2369-B6E0-E0CC3DFC265F}"/>
                </a:ext>
              </a:extLst>
            </p:cNvPr>
            <p:cNvSpPr>
              <a:spLocks/>
            </p:cNvSpPr>
            <p:nvPr/>
          </p:nvSpPr>
          <p:spPr bwMode="auto">
            <a:xfrm>
              <a:off x="5666125" y="7175888"/>
              <a:ext cx="154621" cy="215774"/>
            </a:xfrm>
            <a:custGeom>
              <a:avLst/>
              <a:gdLst>
                <a:gd name="T0" fmla="*/ 4 w 108"/>
                <a:gd name="T1" fmla="*/ 36 h 152"/>
                <a:gd name="T2" fmla="*/ 6 w 108"/>
                <a:gd name="T3" fmla="*/ 48 h 152"/>
                <a:gd name="T4" fmla="*/ 8 w 108"/>
                <a:gd name="T5" fmla="*/ 52 h 152"/>
                <a:gd name="T6" fmla="*/ 16 w 108"/>
                <a:gd name="T7" fmla="*/ 58 h 152"/>
                <a:gd name="T8" fmla="*/ 24 w 108"/>
                <a:gd name="T9" fmla="*/ 62 h 152"/>
                <a:gd name="T10" fmla="*/ 28 w 108"/>
                <a:gd name="T11" fmla="*/ 66 h 152"/>
                <a:gd name="T12" fmla="*/ 36 w 108"/>
                <a:gd name="T13" fmla="*/ 78 h 152"/>
                <a:gd name="T14" fmla="*/ 40 w 108"/>
                <a:gd name="T15" fmla="*/ 82 h 152"/>
                <a:gd name="T16" fmla="*/ 42 w 108"/>
                <a:gd name="T17" fmla="*/ 80 h 152"/>
                <a:gd name="T18" fmla="*/ 48 w 108"/>
                <a:gd name="T19" fmla="*/ 72 h 152"/>
                <a:gd name="T20" fmla="*/ 50 w 108"/>
                <a:gd name="T21" fmla="*/ 72 h 152"/>
                <a:gd name="T22" fmla="*/ 54 w 108"/>
                <a:gd name="T23" fmla="*/ 72 h 152"/>
                <a:gd name="T24" fmla="*/ 60 w 108"/>
                <a:gd name="T25" fmla="*/ 80 h 152"/>
                <a:gd name="T26" fmla="*/ 66 w 108"/>
                <a:gd name="T27" fmla="*/ 94 h 152"/>
                <a:gd name="T28" fmla="*/ 72 w 108"/>
                <a:gd name="T29" fmla="*/ 110 h 152"/>
                <a:gd name="T30" fmla="*/ 74 w 108"/>
                <a:gd name="T31" fmla="*/ 116 h 152"/>
                <a:gd name="T32" fmla="*/ 80 w 108"/>
                <a:gd name="T33" fmla="*/ 116 h 152"/>
                <a:gd name="T34" fmla="*/ 82 w 108"/>
                <a:gd name="T35" fmla="*/ 118 h 152"/>
                <a:gd name="T36" fmla="*/ 84 w 108"/>
                <a:gd name="T37" fmla="*/ 124 h 152"/>
                <a:gd name="T38" fmla="*/ 82 w 108"/>
                <a:gd name="T39" fmla="*/ 138 h 152"/>
                <a:gd name="T40" fmla="*/ 86 w 108"/>
                <a:gd name="T41" fmla="*/ 146 h 152"/>
                <a:gd name="T42" fmla="*/ 90 w 108"/>
                <a:gd name="T43" fmla="*/ 152 h 152"/>
                <a:gd name="T44" fmla="*/ 94 w 108"/>
                <a:gd name="T45" fmla="*/ 152 h 152"/>
                <a:gd name="T46" fmla="*/ 102 w 108"/>
                <a:gd name="T47" fmla="*/ 146 h 152"/>
                <a:gd name="T48" fmla="*/ 108 w 108"/>
                <a:gd name="T49" fmla="*/ 136 h 152"/>
                <a:gd name="T50" fmla="*/ 108 w 108"/>
                <a:gd name="T51" fmla="*/ 118 h 152"/>
                <a:gd name="T52" fmla="*/ 108 w 108"/>
                <a:gd name="T53" fmla="*/ 112 h 152"/>
                <a:gd name="T54" fmla="*/ 104 w 108"/>
                <a:gd name="T55" fmla="*/ 108 h 152"/>
                <a:gd name="T56" fmla="*/ 94 w 108"/>
                <a:gd name="T57" fmla="*/ 102 h 152"/>
                <a:gd name="T58" fmla="*/ 86 w 108"/>
                <a:gd name="T59" fmla="*/ 92 h 152"/>
                <a:gd name="T60" fmla="*/ 72 w 108"/>
                <a:gd name="T61" fmla="*/ 70 h 152"/>
                <a:gd name="T62" fmla="*/ 66 w 108"/>
                <a:gd name="T63" fmla="*/ 64 h 152"/>
                <a:gd name="T64" fmla="*/ 62 w 108"/>
                <a:gd name="T65" fmla="*/ 58 h 152"/>
                <a:gd name="T66" fmla="*/ 62 w 108"/>
                <a:gd name="T67" fmla="*/ 52 h 152"/>
                <a:gd name="T68" fmla="*/ 66 w 108"/>
                <a:gd name="T69" fmla="*/ 42 h 152"/>
                <a:gd name="T70" fmla="*/ 64 w 108"/>
                <a:gd name="T71" fmla="*/ 34 h 152"/>
                <a:gd name="T72" fmla="*/ 62 w 108"/>
                <a:gd name="T73" fmla="*/ 30 h 152"/>
                <a:gd name="T74" fmla="*/ 50 w 108"/>
                <a:gd name="T75" fmla="*/ 28 h 152"/>
                <a:gd name="T76" fmla="*/ 40 w 108"/>
                <a:gd name="T77" fmla="*/ 24 h 152"/>
                <a:gd name="T78" fmla="*/ 36 w 108"/>
                <a:gd name="T79" fmla="*/ 22 h 152"/>
                <a:gd name="T80" fmla="*/ 32 w 108"/>
                <a:gd name="T81" fmla="*/ 10 h 152"/>
                <a:gd name="T82" fmla="*/ 28 w 108"/>
                <a:gd name="T83" fmla="*/ 2 h 152"/>
                <a:gd name="T84" fmla="*/ 20 w 108"/>
                <a:gd name="T85" fmla="*/ 4 h 152"/>
                <a:gd name="T86" fmla="*/ 18 w 108"/>
                <a:gd name="T87" fmla="*/ 8 h 152"/>
                <a:gd name="T88" fmla="*/ 20 w 108"/>
                <a:gd name="T89" fmla="*/ 14 h 152"/>
                <a:gd name="T90" fmla="*/ 22 w 108"/>
                <a:gd name="T91" fmla="*/ 20 h 152"/>
                <a:gd name="T92" fmla="*/ 20 w 108"/>
                <a:gd name="T93" fmla="*/ 22 h 152"/>
                <a:gd name="T94" fmla="*/ 14 w 108"/>
                <a:gd name="T95" fmla="*/ 24 h 152"/>
                <a:gd name="T96" fmla="*/ 0 w 108"/>
                <a:gd name="T97" fmla="*/ 2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 h="152">
                  <a:moveTo>
                    <a:pt x="0" y="24"/>
                  </a:moveTo>
                  <a:lnTo>
                    <a:pt x="0" y="24"/>
                  </a:lnTo>
                  <a:lnTo>
                    <a:pt x="2" y="28"/>
                  </a:lnTo>
                  <a:lnTo>
                    <a:pt x="4" y="36"/>
                  </a:lnTo>
                  <a:lnTo>
                    <a:pt x="4" y="40"/>
                  </a:lnTo>
                  <a:lnTo>
                    <a:pt x="4" y="44"/>
                  </a:lnTo>
                  <a:lnTo>
                    <a:pt x="6" y="46"/>
                  </a:lnTo>
                  <a:lnTo>
                    <a:pt x="6" y="48"/>
                  </a:lnTo>
                  <a:lnTo>
                    <a:pt x="6" y="50"/>
                  </a:lnTo>
                  <a:lnTo>
                    <a:pt x="8" y="52"/>
                  </a:lnTo>
                  <a:lnTo>
                    <a:pt x="8" y="52"/>
                  </a:lnTo>
                  <a:lnTo>
                    <a:pt x="8" y="52"/>
                  </a:lnTo>
                  <a:lnTo>
                    <a:pt x="10" y="54"/>
                  </a:lnTo>
                  <a:lnTo>
                    <a:pt x="12" y="56"/>
                  </a:lnTo>
                  <a:lnTo>
                    <a:pt x="14" y="58"/>
                  </a:lnTo>
                  <a:lnTo>
                    <a:pt x="16" y="58"/>
                  </a:lnTo>
                  <a:lnTo>
                    <a:pt x="16" y="58"/>
                  </a:lnTo>
                  <a:lnTo>
                    <a:pt x="20" y="60"/>
                  </a:lnTo>
                  <a:lnTo>
                    <a:pt x="22" y="62"/>
                  </a:lnTo>
                  <a:lnTo>
                    <a:pt x="24" y="62"/>
                  </a:lnTo>
                  <a:lnTo>
                    <a:pt x="24" y="62"/>
                  </a:lnTo>
                  <a:lnTo>
                    <a:pt x="26" y="64"/>
                  </a:lnTo>
                  <a:lnTo>
                    <a:pt x="26" y="64"/>
                  </a:lnTo>
                  <a:lnTo>
                    <a:pt x="28" y="66"/>
                  </a:lnTo>
                  <a:lnTo>
                    <a:pt x="32" y="74"/>
                  </a:lnTo>
                  <a:lnTo>
                    <a:pt x="34" y="76"/>
                  </a:lnTo>
                  <a:lnTo>
                    <a:pt x="34" y="78"/>
                  </a:lnTo>
                  <a:lnTo>
                    <a:pt x="36" y="78"/>
                  </a:lnTo>
                  <a:lnTo>
                    <a:pt x="36" y="80"/>
                  </a:lnTo>
                  <a:lnTo>
                    <a:pt x="38" y="80"/>
                  </a:lnTo>
                  <a:lnTo>
                    <a:pt x="38" y="82"/>
                  </a:lnTo>
                  <a:lnTo>
                    <a:pt x="40" y="82"/>
                  </a:lnTo>
                  <a:lnTo>
                    <a:pt x="40" y="82"/>
                  </a:lnTo>
                  <a:lnTo>
                    <a:pt x="40" y="80"/>
                  </a:lnTo>
                  <a:lnTo>
                    <a:pt x="42" y="80"/>
                  </a:lnTo>
                  <a:lnTo>
                    <a:pt x="42" y="80"/>
                  </a:lnTo>
                  <a:lnTo>
                    <a:pt x="44" y="78"/>
                  </a:lnTo>
                  <a:lnTo>
                    <a:pt x="46" y="76"/>
                  </a:lnTo>
                  <a:lnTo>
                    <a:pt x="46" y="74"/>
                  </a:lnTo>
                  <a:lnTo>
                    <a:pt x="48" y="72"/>
                  </a:lnTo>
                  <a:lnTo>
                    <a:pt x="48" y="72"/>
                  </a:lnTo>
                  <a:lnTo>
                    <a:pt x="50" y="72"/>
                  </a:lnTo>
                  <a:lnTo>
                    <a:pt x="50" y="72"/>
                  </a:lnTo>
                  <a:lnTo>
                    <a:pt x="50" y="72"/>
                  </a:lnTo>
                  <a:lnTo>
                    <a:pt x="52" y="72"/>
                  </a:lnTo>
                  <a:lnTo>
                    <a:pt x="52" y="72"/>
                  </a:lnTo>
                  <a:lnTo>
                    <a:pt x="54" y="72"/>
                  </a:lnTo>
                  <a:lnTo>
                    <a:pt x="54" y="72"/>
                  </a:lnTo>
                  <a:lnTo>
                    <a:pt x="56" y="74"/>
                  </a:lnTo>
                  <a:lnTo>
                    <a:pt x="58" y="76"/>
                  </a:lnTo>
                  <a:lnTo>
                    <a:pt x="58" y="78"/>
                  </a:lnTo>
                  <a:lnTo>
                    <a:pt x="60" y="80"/>
                  </a:lnTo>
                  <a:lnTo>
                    <a:pt x="62" y="84"/>
                  </a:lnTo>
                  <a:lnTo>
                    <a:pt x="64" y="86"/>
                  </a:lnTo>
                  <a:lnTo>
                    <a:pt x="64" y="88"/>
                  </a:lnTo>
                  <a:lnTo>
                    <a:pt x="66" y="94"/>
                  </a:lnTo>
                  <a:lnTo>
                    <a:pt x="68" y="100"/>
                  </a:lnTo>
                  <a:lnTo>
                    <a:pt x="70" y="104"/>
                  </a:lnTo>
                  <a:lnTo>
                    <a:pt x="70" y="106"/>
                  </a:lnTo>
                  <a:lnTo>
                    <a:pt x="72" y="110"/>
                  </a:lnTo>
                  <a:lnTo>
                    <a:pt x="72" y="112"/>
                  </a:lnTo>
                  <a:lnTo>
                    <a:pt x="72" y="114"/>
                  </a:lnTo>
                  <a:lnTo>
                    <a:pt x="74" y="114"/>
                  </a:lnTo>
                  <a:lnTo>
                    <a:pt x="74" y="116"/>
                  </a:lnTo>
                  <a:lnTo>
                    <a:pt x="76" y="116"/>
                  </a:lnTo>
                  <a:lnTo>
                    <a:pt x="76" y="116"/>
                  </a:lnTo>
                  <a:lnTo>
                    <a:pt x="78" y="116"/>
                  </a:lnTo>
                  <a:lnTo>
                    <a:pt x="80" y="116"/>
                  </a:lnTo>
                  <a:lnTo>
                    <a:pt x="80" y="116"/>
                  </a:lnTo>
                  <a:lnTo>
                    <a:pt x="82" y="116"/>
                  </a:lnTo>
                  <a:lnTo>
                    <a:pt x="82" y="116"/>
                  </a:lnTo>
                  <a:lnTo>
                    <a:pt x="82" y="118"/>
                  </a:lnTo>
                  <a:lnTo>
                    <a:pt x="84" y="118"/>
                  </a:lnTo>
                  <a:lnTo>
                    <a:pt x="84" y="120"/>
                  </a:lnTo>
                  <a:lnTo>
                    <a:pt x="84" y="122"/>
                  </a:lnTo>
                  <a:lnTo>
                    <a:pt x="84" y="124"/>
                  </a:lnTo>
                  <a:lnTo>
                    <a:pt x="84" y="126"/>
                  </a:lnTo>
                  <a:lnTo>
                    <a:pt x="84" y="130"/>
                  </a:lnTo>
                  <a:lnTo>
                    <a:pt x="84" y="134"/>
                  </a:lnTo>
                  <a:lnTo>
                    <a:pt x="82" y="138"/>
                  </a:lnTo>
                  <a:lnTo>
                    <a:pt x="82" y="140"/>
                  </a:lnTo>
                  <a:lnTo>
                    <a:pt x="84" y="142"/>
                  </a:lnTo>
                  <a:lnTo>
                    <a:pt x="84" y="144"/>
                  </a:lnTo>
                  <a:lnTo>
                    <a:pt x="86" y="146"/>
                  </a:lnTo>
                  <a:lnTo>
                    <a:pt x="88" y="148"/>
                  </a:lnTo>
                  <a:lnTo>
                    <a:pt x="88" y="150"/>
                  </a:lnTo>
                  <a:lnTo>
                    <a:pt x="90" y="150"/>
                  </a:lnTo>
                  <a:lnTo>
                    <a:pt x="90" y="152"/>
                  </a:lnTo>
                  <a:lnTo>
                    <a:pt x="92" y="152"/>
                  </a:lnTo>
                  <a:lnTo>
                    <a:pt x="92" y="152"/>
                  </a:lnTo>
                  <a:lnTo>
                    <a:pt x="94" y="152"/>
                  </a:lnTo>
                  <a:lnTo>
                    <a:pt x="94" y="152"/>
                  </a:lnTo>
                  <a:lnTo>
                    <a:pt x="96" y="150"/>
                  </a:lnTo>
                  <a:lnTo>
                    <a:pt x="96" y="150"/>
                  </a:lnTo>
                  <a:lnTo>
                    <a:pt x="98" y="148"/>
                  </a:lnTo>
                  <a:lnTo>
                    <a:pt x="102" y="146"/>
                  </a:lnTo>
                  <a:lnTo>
                    <a:pt x="104" y="144"/>
                  </a:lnTo>
                  <a:lnTo>
                    <a:pt x="106" y="142"/>
                  </a:lnTo>
                  <a:lnTo>
                    <a:pt x="108" y="140"/>
                  </a:lnTo>
                  <a:lnTo>
                    <a:pt x="108" y="136"/>
                  </a:lnTo>
                  <a:lnTo>
                    <a:pt x="108" y="132"/>
                  </a:lnTo>
                  <a:lnTo>
                    <a:pt x="108" y="128"/>
                  </a:lnTo>
                  <a:lnTo>
                    <a:pt x="108" y="124"/>
                  </a:lnTo>
                  <a:lnTo>
                    <a:pt x="108" y="118"/>
                  </a:lnTo>
                  <a:lnTo>
                    <a:pt x="108" y="116"/>
                  </a:lnTo>
                  <a:lnTo>
                    <a:pt x="108" y="114"/>
                  </a:lnTo>
                  <a:lnTo>
                    <a:pt x="108" y="112"/>
                  </a:lnTo>
                  <a:lnTo>
                    <a:pt x="108" y="112"/>
                  </a:lnTo>
                  <a:lnTo>
                    <a:pt x="106" y="110"/>
                  </a:lnTo>
                  <a:lnTo>
                    <a:pt x="106" y="110"/>
                  </a:lnTo>
                  <a:lnTo>
                    <a:pt x="104" y="108"/>
                  </a:lnTo>
                  <a:lnTo>
                    <a:pt x="104" y="108"/>
                  </a:lnTo>
                  <a:lnTo>
                    <a:pt x="102" y="106"/>
                  </a:lnTo>
                  <a:lnTo>
                    <a:pt x="98" y="104"/>
                  </a:lnTo>
                  <a:lnTo>
                    <a:pt x="96" y="104"/>
                  </a:lnTo>
                  <a:lnTo>
                    <a:pt x="94" y="102"/>
                  </a:lnTo>
                  <a:lnTo>
                    <a:pt x="94" y="102"/>
                  </a:lnTo>
                  <a:lnTo>
                    <a:pt x="92" y="100"/>
                  </a:lnTo>
                  <a:lnTo>
                    <a:pt x="88" y="96"/>
                  </a:lnTo>
                  <a:lnTo>
                    <a:pt x="86" y="92"/>
                  </a:lnTo>
                  <a:lnTo>
                    <a:pt x="84" y="86"/>
                  </a:lnTo>
                  <a:lnTo>
                    <a:pt x="78" y="78"/>
                  </a:lnTo>
                  <a:lnTo>
                    <a:pt x="74" y="74"/>
                  </a:lnTo>
                  <a:lnTo>
                    <a:pt x="72" y="70"/>
                  </a:lnTo>
                  <a:lnTo>
                    <a:pt x="72" y="68"/>
                  </a:lnTo>
                  <a:lnTo>
                    <a:pt x="70" y="68"/>
                  </a:lnTo>
                  <a:lnTo>
                    <a:pt x="66" y="64"/>
                  </a:lnTo>
                  <a:lnTo>
                    <a:pt x="66" y="64"/>
                  </a:lnTo>
                  <a:lnTo>
                    <a:pt x="64" y="62"/>
                  </a:lnTo>
                  <a:lnTo>
                    <a:pt x="62" y="60"/>
                  </a:lnTo>
                  <a:lnTo>
                    <a:pt x="62" y="60"/>
                  </a:lnTo>
                  <a:lnTo>
                    <a:pt x="62" y="58"/>
                  </a:lnTo>
                  <a:lnTo>
                    <a:pt x="62" y="58"/>
                  </a:lnTo>
                  <a:lnTo>
                    <a:pt x="62" y="56"/>
                  </a:lnTo>
                  <a:lnTo>
                    <a:pt x="62" y="54"/>
                  </a:lnTo>
                  <a:lnTo>
                    <a:pt x="62" y="52"/>
                  </a:lnTo>
                  <a:lnTo>
                    <a:pt x="64" y="50"/>
                  </a:lnTo>
                  <a:lnTo>
                    <a:pt x="66" y="46"/>
                  </a:lnTo>
                  <a:lnTo>
                    <a:pt x="66" y="44"/>
                  </a:lnTo>
                  <a:lnTo>
                    <a:pt x="66" y="42"/>
                  </a:lnTo>
                  <a:lnTo>
                    <a:pt x="66" y="40"/>
                  </a:lnTo>
                  <a:lnTo>
                    <a:pt x="66" y="38"/>
                  </a:lnTo>
                  <a:lnTo>
                    <a:pt x="64" y="36"/>
                  </a:lnTo>
                  <a:lnTo>
                    <a:pt x="64" y="34"/>
                  </a:lnTo>
                  <a:lnTo>
                    <a:pt x="64" y="34"/>
                  </a:lnTo>
                  <a:lnTo>
                    <a:pt x="64" y="32"/>
                  </a:lnTo>
                  <a:lnTo>
                    <a:pt x="62" y="32"/>
                  </a:lnTo>
                  <a:lnTo>
                    <a:pt x="62" y="30"/>
                  </a:lnTo>
                  <a:lnTo>
                    <a:pt x="60" y="30"/>
                  </a:lnTo>
                  <a:lnTo>
                    <a:pt x="58" y="30"/>
                  </a:lnTo>
                  <a:lnTo>
                    <a:pt x="54" y="28"/>
                  </a:lnTo>
                  <a:lnTo>
                    <a:pt x="50" y="28"/>
                  </a:lnTo>
                  <a:lnTo>
                    <a:pt x="48" y="28"/>
                  </a:lnTo>
                  <a:lnTo>
                    <a:pt x="44" y="26"/>
                  </a:lnTo>
                  <a:lnTo>
                    <a:pt x="42" y="26"/>
                  </a:lnTo>
                  <a:lnTo>
                    <a:pt x="40" y="24"/>
                  </a:lnTo>
                  <a:lnTo>
                    <a:pt x="40" y="24"/>
                  </a:lnTo>
                  <a:lnTo>
                    <a:pt x="38" y="24"/>
                  </a:lnTo>
                  <a:lnTo>
                    <a:pt x="38" y="22"/>
                  </a:lnTo>
                  <a:lnTo>
                    <a:pt x="36" y="22"/>
                  </a:lnTo>
                  <a:lnTo>
                    <a:pt x="36" y="20"/>
                  </a:lnTo>
                  <a:lnTo>
                    <a:pt x="36" y="18"/>
                  </a:lnTo>
                  <a:lnTo>
                    <a:pt x="34" y="14"/>
                  </a:lnTo>
                  <a:lnTo>
                    <a:pt x="32" y="10"/>
                  </a:lnTo>
                  <a:lnTo>
                    <a:pt x="32" y="6"/>
                  </a:lnTo>
                  <a:lnTo>
                    <a:pt x="30" y="4"/>
                  </a:lnTo>
                  <a:lnTo>
                    <a:pt x="30" y="0"/>
                  </a:lnTo>
                  <a:lnTo>
                    <a:pt x="28" y="2"/>
                  </a:lnTo>
                  <a:lnTo>
                    <a:pt x="24" y="2"/>
                  </a:lnTo>
                  <a:lnTo>
                    <a:pt x="22" y="2"/>
                  </a:lnTo>
                  <a:lnTo>
                    <a:pt x="20" y="4"/>
                  </a:lnTo>
                  <a:lnTo>
                    <a:pt x="20" y="4"/>
                  </a:lnTo>
                  <a:lnTo>
                    <a:pt x="18" y="6"/>
                  </a:lnTo>
                  <a:lnTo>
                    <a:pt x="18" y="6"/>
                  </a:lnTo>
                  <a:lnTo>
                    <a:pt x="18" y="6"/>
                  </a:lnTo>
                  <a:lnTo>
                    <a:pt x="18" y="8"/>
                  </a:lnTo>
                  <a:lnTo>
                    <a:pt x="18" y="8"/>
                  </a:lnTo>
                  <a:lnTo>
                    <a:pt x="18" y="10"/>
                  </a:lnTo>
                  <a:lnTo>
                    <a:pt x="18" y="12"/>
                  </a:lnTo>
                  <a:lnTo>
                    <a:pt x="20" y="14"/>
                  </a:lnTo>
                  <a:lnTo>
                    <a:pt x="20" y="16"/>
                  </a:lnTo>
                  <a:lnTo>
                    <a:pt x="22" y="18"/>
                  </a:lnTo>
                  <a:lnTo>
                    <a:pt x="22" y="18"/>
                  </a:lnTo>
                  <a:lnTo>
                    <a:pt x="22" y="20"/>
                  </a:lnTo>
                  <a:lnTo>
                    <a:pt x="22" y="20"/>
                  </a:lnTo>
                  <a:lnTo>
                    <a:pt x="20" y="20"/>
                  </a:lnTo>
                  <a:lnTo>
                    <a:pt x="20" y="22"/>
                  </a:lnTo>
                  <a:lnTo>
                    <a:pt x="20" y="22"/>
                  </a:lnTo>
                  <a:lnTo>
                    <a:pt x="18" y="22"/>
                  </a:lnTo>
                  <a:lnTo>
                    <a:pt x="16" y="22"/>
                  </a:lnTo>
                  <a:lnTo>
                    <a:pt x="14" y="24"/>
                  </a:lnTo>
                  <a:lnTo>
                    <a:pt x="14" y="24"/>
                  </a:lnTo>
                  <a:lnTo>
                    <a:pt x="10" y="24"/>
                  </a:lnTo>
                  <a:lnTo>
                    <a:pt x="6" y="24"/>
                  </a:lnTo>
                  <a:lnTo>
                    <a:pt x="4" y="24"/>
                  </a:lnTo>
                  <a:lnTo>
                    <a:pt x="0" y="2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06" name="Freeform 73">
              <a:extLst>
                <a:ext uri="{FF2B5EF4-FFF2-40B4-BE49-F238E27FC236}">
                  <a16:creationId xmlns:a16="http://schemas.microsoft.com/office/drawing/2014/main" id="{B99CD891-5D60-EB92-DAD2-41A6A744B5F5}"/>
                </a:ext>
              </a:extLst>
            </p:cNvPr>
            <p:cNvSpPr>
              <a:spLocks/>
            </p:cNvSpPr>
            <p:nvPr/>
          </p:nvSpPr>
          <p:spPr bwMode="auto">
            <a:xfrm>
              <a:off x="5709074" y="7158854"/>
              <a:ext cx="157484" cy="357730"/>
            </a:xfrm>
            <a:custGeom>
              <a:avLst/>
              <a:gdLst>
                <a:gd name="T0" fmla="*/ 0 w 110"/>
                <a:gd name="T1" fmla="*/ 18 h 252"/>
                <a:gd name="T2" fmla="*/ 6 w 110"/>
                <a:gd name="T3" fmla="*/ 32 h 252"/>
                <a:gd name="T4" fmla="*/ 8 w 110"/>
                <a:gd name="T5" fmla="*/ 36 h 252"/>
                <a:gd name="T6" fmla="*/ 16 w 110"/>
                <a:gd name="T7" fmla="*/ 38 h 252"/>
                <a:gd name="T8" fmla="*/ 30 w 110"/>
                <a:gd name="T9" fmla="*/ 42 h 252"/>
                <a:gd name="T10" fmla="*/ 34 w 110"/>
                <a:gd name="T11" fmla="*/ 46 h 252"/>
                <a:gd name="T12" fmla="*/ 36 w 110"/>
                <a:gd name="T13" fmla="*/ 52 h 252"/>
                <a:gd name="T14" fmla="*/ 34 w 110"/>
                <a:gd name="T15" fmla="*/ 62 h 252"/>
                <a:gd name="T16" fmla="*/ 32 w 110"/>
                <a:gd name="T17" fmla="*/ 70 h 252"/>
                <a:gd name="T18" fmla="*/ 34 w 110"/>
                <a:gd name="T19" fmla="*/ 74 h 252"/>
                <a:gd name="T20" fmla="*/ 40 w 110"/>
                <a:gd name="T21" fmla="*/ 80 h 252"/>
                <a:gd name="T22" fmla="*/ 52 w 110"/>
                <a:gd name="T23" fmla="*/ 98 h 252"/>
                <a:gd name="T24" fmla="*/ 62 w 110"/>
                <a:gd name="T25" fmla="*/ 114 h 252"/>
                <a:gd name="T26" fmla="*/ 70 w 110"/>
                <a:gd name="T27" fmla="*/ 118 h 252"/>
                <a:gd name="T28" fmla="*/ 76 w 110"/>
                <a:gd name="T29" fmla="*/ 124 h 252"/>
                <a:gd name="T30" fmla="*/ 78 w 110"/>
                <a:gd name="T31" fmla="*/ 128 h 252"/>
                <a:gd name="T32" fmla="*/ 78 w 110"/>
                <a:gd name="T33" fmla="*/ 146 h 252"/>
                <a:gd name="T34" fmla="*/ 82 w 110"/>
                <a:gd name="T35" fmla="*/ 156 h 252"/>
                <a:gd name="T36" fmla="*/ 84 w 110"/>
                <a:gd name="T37" fmla="*/ 160 h 252"/>
                <a:gd name="T38" fmla="*/ 86 w 110"/>
                <a:gd name="T39" fmla="*/ 176 h 252"/>
                <a:gd name="T40" fmla="*/ 84 w 110"/>
                <a:gd name="T41" fmla="*/ 184 h 252"/>
                <a:gd name="T42" fmla="*/ 82 w 110"/>
                <a:gd name="T43" fmla="*/ 188 h 252"/>
                <a:gd name="T44" fmla="*/ 74 w 110"/>
                <a:gd name="T45" fmla="*/ 194 h 252"/>
                <a:gd name="T46" fmla="*/ 60 w 110"/>
                <a:gd name="T47" fmla="*/ 206 h 252"/>
                <a:gd name="T48" fmla="*/ 48 w 110"/>
                <a:gd name="T49" fmla="*/ 220 h 252"/>
                <a:gd name="T50" fmla="*/ 52 w 110"/>
                <a:gd name="T51" fmla="*/ 226 h 252"/>
                <a:gd name="T52" fmla="*/ 52 w 110"/>
                <a:gd name="T53" fmla="*/ 228 h 252"/>
                <a:gd name="T54" fmla="*/ 48 w 110"/>
                <a:gd name="T55" fmla="*/ 234 h 252"/>
                <a:gd name="T56" fmla="*/ 46 w 110"/>
                <a:gd name="T57" fmla="*/ 238 h 252"/>
                <a:gd name="T58" fmla="*/ 46 w 110"/>
                <a:gd name="T59" fmla="*/ 246 h 252"/>
                <a:gd name="T60" fmla="*/ 50 w 110"/>
                <a:gd name="T61" fmla="*/ 252 h 252"/>
                <a:gd name="T62" fmla="*/ 52 w 110"/>
                <a:gd name="T63" fmla="*/ 252 h 252"/>
                <a:gd name="T64" fmla="*/ 58 w 110"/>
                <a:gd name="T65" fmla="*/ 252 h 252"/>
                <a:gd name="T66" fmla="*/ 64 w 110"/>
                <a:gd name="T67" fmla="*/ 246 h 252"/>
                <a:gd name="T68" fmla="*/ 76 w 110"/>
                <a:gd name="T69" fmla="*/ 234 h 252"/>
                <a:gd name="T70" fmla="*/ 94 w 110"/>
                <a:gd name="T71" fmla="*/ 216 h 252"/>
                <a:gd name="T72" fmla="*/ 102 w 110"/>
                <a:gd name="T73" fmla="*/ 208 h 252"/>
                <a:gd name="T74" fmla="*/ 106 w 110"/>
                <a:gd name="T75" fmla="*/ 202 h 252"/>
                <a:gd name="T76" fmla="*/ 108 w 110"/>
                <a:gd name="T77" fmla="*/ 184 h 252"/>
                <a:gd name="T78" fmla="*/ 110 w 110"/>
                <a:gd name="T79" fmla="*/ 166 h 252"/>
                <a:gd name="T80" fmla="*/ 106 w 110"/>
                <a:gd name="T81" fmla="*/ 148 h 252"/>
                <a:gd name="T82" fmla="*/ 102 w 110"/>
                <a:gd name="T83" fmla="*/ 134 h 252"/>
                <a:gd name="T84" fmla="*/ 98 w 110"/>
                <a:gd name="T85" fmla="*/ 126 h 252"/>
                <a:gd name="T86" fmla="*/ 82 w 110"/>
                <a:gd name="T87" fmla="*/ 112 h 252"/>
                <a:gd name="T88" fmla="*/ 70 w 110"/>
                <a:gd name="T89" fmla="*/ 100 h 252"/>
                <a:gd name="T90" fmla="*/ 58 w 110"/>
                <a:gd name="T91" fmla="*/ 86 h 252"/>
                <a:gd name="T92" fmla="*/ 54 w 110"/>
                <a:gd name="T93" fmla="*/ 78 h 252"/>
                <a:gd name="T94" fmla="*/ 54 w 110"/>
                <a:gd name="T95" fmla="*/ 68 h 252"/>
                <a:gd name="T96" fmla="*/ 56 w 110"/>
                <a:gd name="T97" fmla="*/ 60 h 252"/>
                <a:gd name="T98" fmla="*/ 62 w 110"/>
                <a:gd name="T99" fmla="*/ 54 h 252"/>
                <a:gd name="T100" fmla="*/ 74 w 110"/>
                <a:gd name="T101" fmla="*/ 44 h 252"/>
                <a:gd name="T102" fmla="*/ 72 w 110"/>
                <a:gd name="T103" fmla="*/ 26 h 252"/>
                <a:gd name="T104" fmla="*/ 62 w 110"/>
                <a:gd name="T105" fmla="*/ 10 h 252"/>
                <a:gd name="T106" fmla="*/ 58 w 110"/>
                <a:gd name="T107" fmla="*/ 6 h 252"/>
                <a:gd name="T108" fmla="*/ 46 w 110"/>
                <a:gd name="T109" fmla="*/ 2 h 252"/>
                <a:gd name="T110" fmla="*/ 30 w 110"/>
                <a:gd name="T111" fmla="*/ 0 h 252"/>
                <a:gd name="T112" fmla="*/ 20 w 110"/>
                <a:gd name="T113" fmla="*/ 0 h 252"/>
                <a:gd name="T114" fmla="*/ 8 w 110"/>
                <a:gd name="T115" fmla="*/ 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 h="252">
                  <a:moveTo>
                    <a:pt x="0" y="12"/>
                  </a:moveTo>
                  <a:lnTo>
                    <a:pt x="0" y="12"/>
                  </a:lnTo>
                  <a:lnTo>
                    <a:pt x="0" y="16"/>
                  </a:lnTo>
                  <a:lnTo>
                    <a:pt x="0" y="18"/>
                  </a:lnTo>
                  <a:lnTo>
                    <a:pt x="2" y="22"/>
                  </a:lnTo>
                  <a:lnTo>
                    <a:pt x="4" y="26"/>
                  </a:lnTo>
                  <a:lnTo>
                    <a:pt x="4" y="30"/>
                  </a:lnTo>
                  <a:lnTo>
                    <a:pt x="6" y="32"/>
                  </a:lnTo>
                  <a:lnTo>
                    <a:pt x="6" y="34"/>
                  </a:lnTo>
                  <a:lnTo>
                    <a:pt x="8" y="34"/>
                  </a:lnTo>
                  <a:lnTo>
                    <a:pt x="8" y="36"/>
                  </a:lnTo>
                  <a:lnTo>
                    <a:pt x="8" y="36"/>
                  </a:lnTo>
                  <a:lnTo>
                    <a:pt x="10" y="36"/>
                  </a:lnTo>
                  <a:lnTo>
                    <a:pt x="12" y="38"/>
                  </a:lnTo>
                  <a:lnTo>
                    <a:pt x="14" y="38"/>
                  </a:lnTo>
                  <a:lnTo>
                    <a:pt x="16" y="38"/>
                  </a:lnTo>
                  <a:lnTo>
                    <a:pt x="20" y="40"/>
                  </a:lnTo>
                  <a:lnTo>
                    <a:pt x="24" y="40"/>
                  </a:lnTo>
                  <a:lnTo>
                    <a:pt x="28" y="42"/>
                  </a:lnTo>
                  <a:lnTo>
                    <a:pt x="30" y="42"/>
                  </a:lnTo>
                  <a:lnTo>
                    <a:pt x="30" y="42"/>
                  </a:lnTo>
                  <a:lnTo>
                    <a:pt x="32" y="44"/>
                  </a:lnTo>
                  <a:lnTo>
                    <a:pt x="32" y="44"/>
                  </a:lnTo>
                  <a:lnTo>
                    <a:pt x="34" y="46"/>
                  </a:lnTo>
                  <a:lnTo>
                    <a:pt x="34" y="46"/>
                  </a:lnTo>
                  <a:lnTo>
                    <a:pt x="34" y="48"/>
                  </a:lnTo>
                  <a:lnTo>
                    <a:pt x="34" y="50"/>
                  </a:lnTo>
                  <a:lnTo>
                    <a:pt x="36" y="52"/>
                  </a:lnTo>
                  <a:lnTo>
                    <a:pt x="36" y="54"/>
                  </a:lnTo>
                  <a:lnTo>
                    <a:pt x="36" y="56"/>
                  </a:lnTo>
                  <a:lnTo>
                    <a:pt x="34" y="58"/>
                  </a:lnTo>
                  <a:lnTo>
                    <a:pt x="34" y="62"/>
                  </a:lnTo>
                  <a:lnTo>
                    <a:pt x="32" y="64"/>
                  </a:lnTo>
                  <a:lnTo>
                    <a:pt x="32" y="68"/>
                  </a:lnTo>
                  <a:lnTo>
                    <a:pt x="32" y="70"/>
                  </a:lnTo>
                  <a:lnTo>
                    <a:pt x="32" y="70"/>
                  </a:lnTo>
                  <a:lnTo>
                    <a:pt x="32" y="70"/>
                  </a:lnTo>
                  <a:lnTo>
                    <a:pt x="32" y="72"/>
                  </a:lnTo>
                  <a:lnTo>
                    <a:pt x="32" y="72"/>
                  </a:lnTo>
                  <a:lnTo>
                    <a:pt x="34" y="74"/>
                  </a:lnTo>
                  <a:lnTo>
                    <a:pt x="34" y="76"/>
                  </a:lnTo>
                  <a:lnTo>
                    <a:pt x="36" y="76"/>
                  </a:lnTo>
                  <a:lnTo>
                    <a:pt x="40" y="80"/>
                  </a:lnTo>
                  <a:lnTo>
                    <a:pt x="40" y="80"/>
                  </a:lnTo>
                  <a:lnTo>
                    <a:pt x="42" y="82"/>
                  </a:lnTo>
                  <a:lnTo>
                    <a:pt x="44" y="86"/>
                  </a:lnTo>
                  <a:lnTo>
                    <a:pt x="46" y="90"/>
                  </a:lnTo>
                  <a:lnTo>
                    <a:pt x="52" y="98"/>
                  </a:lnTo>
                  <a:lnTo>
                    <a:pt x="56" y="104"/>
                  </a:lnTo>
                  <a:lnTo>
                    <a:pt x="58" y="108"/>
                  </a:lnTo>
                  <a:lnTo>
                    <a:pt x="62" y="112"/>
                  </a:lnTo>
                  <a:lnTo>
                    <a:pt x="62" y="114"/>
                  </a:lnTo>
                  <a:lnTo>
                    <a:pt x="64" y="114"/>
                  </a:lnTo>
                  <a:lnTo>
                    <a:pt x="66" y="116"/>
                  </a:lnTo>
                  <a:lnTo>
                    <a:pt x="68" y="118"/>
                  </a:lnTo>
                  <a:lnTo>
                    <a:pt x="70" y="118"/>
                  </a:lnTo>
                  <a:lnTo>
                    <a:pt x="72" y="120"/>
                  </a:lnTo>
                  <a:lnTo>
                    <a:pt x="74" y="122"/>
                  </a:lnTo>
                  <a:lnTo>
                    <a:pt x="76" y="122"/>
                  </a:lnTo>
                  <a:lnTo>
                    <a:pt x="76" y="124"/>
                  </a:lnTo>
                  <a:lnTo>
                    <a:pt x="76" y="124"/>
                  </a:lnTo>
                  <a:lnTo>
                    <a:pt x="78" y="124"/>
                  </a:lnTo>
                  <a:lnTo>
                    <a:pt x="78" y="126"/>
                  </a:lnTo>
                  <a:lnTo>
                    <a:pt x="78" y="128"/>
                  </a:lnTo>
                  <a:lnTo>
                    <a:pt x="78" y="130"/>
                  </a:lnTo>
                  <a:lnTo>
                    <a:pt x="78" y="136"/>
                  </a:lnTo>
                  <a:lnTo>
                    <a:pt x="78" y="140"/>
                  </a:lnTo>
                  <a:lnTo>
                    <a:pt x="78" y="146"/>
                  </a:lnTo>
                  <a:lnTo>
                    <a:pt x="78" y="150"/>
                  </a:lnTo>
                  <a:lnTo>
                    <a:pt x="76" y="152"/>
                  </a:lnTo>
                  <a:lnTo>
                    <a:pt x="80" y="154"/>
                  </a:lnTo>
                  <a:lnTo>
                    <a:pt x="82" y="156"/>
                  </a:lnTo>
                  <a:lnTo>
                    <a:pt x="82" y="158"/>
                  </a:lnTo>
                  <a:lnTo>
                    <a:pt x="84" y="158"/>
                  </a:lnTo>
                  <a:lnTo>
                    <a:pt x="84" y="160"/>
                  </a:lnTo>
                  <a:lnTo>
                    <a:pt x="84" y="160"/>
                  </a:lnTo>
                  <a:lnTo>
                    <a:pt x="86" y="164"/>
                  </a:lnTo>
                  <a:lnTo>
                    <a:pt x="86" y="168"/>
                  </a:lnTo>
                  <a:lnTo>
                    <a:pt x="86" y="172"/>
                  </a:lnTo>
                  <a:lnTo>
                    <a:pt x="86" y="176"/>
                  </a:lnTo>
                  <a:lnTo>
                    <a:pt x="86" y="180"/>
                  </a:lnTo>
                  <a:lnTo>
                    <a:pt x="86" y="182"/>
                  </a:lnTo>
                  <a:lnTo>
                    <a:pt x="86" y="182"/>
                  </a:lnTo>
                  <a:lnTo>
                    <a:pt x="84" y="184"/>
                  </a:lnTo>
                  <a:lnTo>
                    <a:pt x="84" y="186"/>
                  </a:lnTo>
                  <a:lnTo>
                    <a:pt x="84" y="186"/>
                  </a:lnTo>
                  <a:lnTo>
                    <a:pt x="82" y="188"/>
                  </a:lnTo>
                  <a:lnTo>
                    <a:pt x="82" y="188"/>
                  </a:lnTo>
                  <a:lnTo>
                    <a:pt x="80" y="190"/>
                  </a:lnTo>
                  <a:lnTo>
                    <a:pt x="76" y="192"/>
                  </a:lnTo>
                  <a:lnTo>
                    <a:pt x="76" y="192"/>
                  </a:lnTo>
                  <a:lnTo>
                    <a:pt x="74" y="194"/>
                  </a:lnTo>
                  <a:lnTo>
                    <a:pt x="72" y="196"/>
                  </a:lnTo>
                  <a:lnTo>
                    <a:pt x="68" y="200"/>
                  </a:lnTo>
                  <a:lnTo>
                    <a:pt x="64" y="204"/>
                  </a:lnTo>
                  <a:lnTo>
                    <a:pt x="60" y="206"/>
                  </a:lnTo>
                  <a:lnTo>
                    <a:pt x="58" y="210"/>
                  </a:lnTo>
                  <a:lnTo>
                    <a:pt x="52" y="214"/>
                  </a:lnTo>
                  <a:lnTo>
                    <a:pt x="46" y="218"/>
                  </a:lnTo>
                  <a:lnTo>
                    <a:pt x="48" y="220"/>
                  </a:lnTo>
                  <a:lnTo>
                    <a:pt x="50" y="222"/>
                  </a:lnTo>
                  <a:lnTo>
                    <a:pt x="52" y="224"/>
                  </a:lnTo>
                  <a:lnTo>
                    <a:pt x="52" y="224"/>
                  </a:lnTo>
                  <a:lnTo>
                    <a:pt x="52" y="226"/>
                  </a:lnTo>
                  <a:lnTo>
                    <a:pt x="52" y="226"/>
                  </a:lnTo>
                  <a:lnTo>
                    <a:pt x="54" y="228"/>
                  </a:lnTo>
                  <a:lnTo>
                    <a:pt x="52" y="228"/>
                  </a:lnTo>
                  <a:lnTo>
                    <a:pt x="52" y="228"/>
                  </a:lnTo>
                  <a:lnTo>
                    <a:pt x="52" y="230"/>
                  </a:lnTo>
                  <a:lnTo>
                    <a:pt x="50" y="230"/>
                  </a:lnTo>
                  <a:lnTo>
                    <a:pt x="50" y="232"/>
                  </a:lnTo>
                  <a:lnTo>
                    <a:pt x="48" y="234"/>
                  </a:lnTo>
                  <a:lnTo>
                    <a:pt x="46" y="234"/>
                  </a:lnTo>
                  <a:lnTo>
                    <a:pt x="46" y="236"/>
                  </a:lnTo>
                  <a:lnTo>
                    <a:pt x="46" y="236"/>
                  </a:lnTo>
                  <a:lnTo>
                    <a:pt x="46" y="238"/>
                  </a:lnTo>
                  <a:lnTo>
                    <a:pt x="46" y="240"/>
                  </a:lnTo>
                  <a:lnTo>
                    <a:pt x="46" y="242"/>
                  </a:lnTo>
                  <a:lnTo>
                    <a:pt x="46" y="244"/>
                  </a:lnTo>
                  <a:lnTo>
                    <a:pt x="46" y="246"/>
                  </a:lnTo>
                  <a:lnTo>
                    <a:pt x="48" y="248"/>
                  </a:lnTo>
                  <a:lnTo>
                    <a:pt x="48" y="250"/>
                  </a:lnTo>
                  <a:lnTo>
                    <a:pt x="48" y="250"/>
                  </a:lnTo>
                  <a:lnTo>
                    <a:pt x="50" y="252"/>
                  </a:lnTo>
                  <a:lnTo>
                    <a:pt x="50" y="252"/>
                  </a:lnTo>
                  <a:lnTo>
                    <a:pt x="50" y="252"/>
                  </a:lnTo>
                  <a:lnTo>
                    <a:pt x="52" y="252"/>
                  </a:lnTo>
                  <a:lnTo>
                    <a:pt x="52" y="252"/>
                  </a:lnTo>
                  <a:lnTo>
                    <a:pt x="52" y="252"/>
                  </a:lnTo>
                  <a:lnTo>
                    <a:pt x="54" y="252"/>
                  </a:lnTo>
                  <a:lnTo>
                    <a:pt x="56" y="252"/>
                  </a:lnTo>
                  <a:lnTo>
                    <a:pt x="58" y="252"/>
                  </a:lnTo>
                  <a:lnTo>
                    <a:pt x="58" y="250"/>
                  </a:lnTo>
                  <a:lnTo>
                    <a:pt x="60" y="248"/>
                  </a:lnTo>
                  <a:lnTo>
                    <a:pt x="62" y="246"/>
                  </a:lnTo>
                  <a:lnTo>
                    <a:pt x="64" y="246"/>
                  </a:lnTo>
                  <a:lnTo>
                    <a:pt x="68" y="242"/>
                  </a:lnTo>
                  <a:lnTo>
                    <a:pt x="72" y="238"/>
                  </a:lnTo>
                  <a:lnTo>
                    <a:pt x="74" y="234"/>
                  </a:lnTo>
                  <a:lnTo>
                    <a:pt x="76" y="234"/>
                  </a:lnTo>
                  <a:lnTo>
                    <a:pt x="76" y="232"/>
                  </a:lnTo>
                  <a:lnTo>
                    <a:pt x="82" y="228"/>
                  </a:lnTo>
                  <a:lnTo>
                    <a:pt x="88" y="222"/>
                  </a:lnTo>
                  <a:lnTo>
                    <a:pt x="94" y="216"/>
                  </a:lnTo>
                  <a:lnTo>
                    <a:pt x="98" y="214"/>
                  </a:lnTo>
                  <a:lnTo>
                    <a:pt x="100" y="212"/>
                  </a:lnTo>
                  <a:lnTo>
                    <a:pt x="100" y="210"/>
                  </a:lnTo>
                  <a:lnTo>
                    <a:pt x="102" y="208"/>
                  </a:lnTo>
                  <a:lnTo>
                    <a:pt x="104" y="206"/>
                  </a:lnTo>
                  <a:lnTo>
                    <a:pt x="106" y="204"/>
                  </a:lnTo>
                  <a:lnTo>
                    <a:pt x="106" y="204"/>
                  </a:lnTo>
                  <a:lnTo>
                    <a:pt x="106" y="202"/>
                  </a:lnTo>
                  <a:lnTo>
                    <a:pt x="106" y="200"/>
                  </a:lnTo>
                  <a:lnTo>
                    <a:pt x="108" y="194"/>
                  </a:lnTo>
                  <a:lnTo>
                    <a:pt x="108" y="190"/>
                  </a:lnTo>
                  <a:lnTo>
                    <a:pt x="108" y="184"/>
                  </a:lnTo>
                  <a:lnTo>
                    <a:pt x="110" y="180"/>
                  </a:lnTo>
                  <a:lnTo>
                    <a:pt x="110" y="174"/>
                  </a:lnTo>
                  <a:lnTo>
                    <a:pt x="110" y="170"/>
                  </a:lnTo>
                  <a:lnTo>
                    <a:pt x="110" y="166"/>
                  </a:lnTo>
                  <a:lnTo>
                    <a:pt x="110" y="162"/>
                  </a:lnTo>
                  <a:lnTo>
                    <a:pt x="108" y="158"/>
                  </a:lnTo>
                  <a:lnTo>
                    <a:pt x="108" y="154"/>
                  </a:lnTo>
                  <a:lnTo>
                    <a:pt x="106" y="148"/>
                  </a:lnTo>
                  <a:lnTo>
                    <a:pt x="106" y="144"/>
                  </a:lnTo>
                  <a:lnTo>
                    <a:pt x="104" y="140"/>
                  </a:lnTo>
                  <a:lnTo>
                    <a:pt x="104" y="136"/>
                  </a:lnTo>
                  <a:lnTo>
                    <a:pt x="102" y="134"/>
                  </a:lnTo>
                  <a:lnTo>
                    <a:pt x="102" y="132"/>
                  </a:lnTo>
                  <a:lnTo>
                    <a:pt x="102" y="132"/>
                  </a:lnTo>
                  <a:lnTo>
                    <a:pt x="100" y="130"/>
                  </a:lnTo>
                  <a:lnTo>
                    <a:pt x="98" y="126"/>
                  </a:lnTo>
                  <a:lnTo>
                    <a:pt x="94" y="124"/>
                  </a:lnTo>
                  <a:lnTo>
                    <a:pt x="92" y="120"/>
                  </a:lnTo>
                  <a:lnTo>
                    <a:pt x="86" y="114"/>
                  </a:lnTo>
                  <a:lnTo>
                    <a:pt x="82" y="112"/>
                  </a:lnTo>
                  <a:lnTo>
                    <a:pt x="80" y="110"/>
                  </a:lnTo>
                  <a:lnTo>
                    <a:pt x="78" y="106"/>
                  </a:lnTo>
                  <a:lnTo>
                    <a:pt x="74" y="104"/>
                  </a:lnTo>
                  <a:lnTo>
                    <a:pt x="70" y="100"/>
                  </a:lnTo>
                  <a:lnTo>
                    <a:pt x="66" y="96"/>
                  </a:lnTo>
                  <a:lnTo>
                    <a:pt x="64" y="92"/>
                  </a:lnTo>
                  <a:lnTo>
                    <a:pt x="60" y="88"/>
                  </a:lnTo>
                  <a:lnTo>
                    <a:pt x="58" y="86"/>
                  </a:lnTo>
                  <a:lnTo>
                    <a:pt x="58" y="84"/>
                  </a:lnTo>
                  <a:lnTo>
                    <a:pt x="56" y="82"/>
                  </a:lnTo>
                  <a:lnTo>
                    <a:pt x="56" y="80"/>
                  </a:lnTo>
                  <a:lnTo>
                    <a:pt x="54" y="78"/>
                  </a:lnTo>
                  <a:lnTo>
                    <a:pt x="54" y="76"/>
                  </a:lnTo>
                  <a:lnTo>
                    <a:pt x="54" y="74"/>
                  </a:lnTo>
                  <a:lnTo>
                    <a:pt x="54" y="70"/>
                  </a:lnTo>
                  <a:lnTo>
                    <a:pt x="54" y="68"/>
                  </a:lnTo>
                  <a:lnTo>
                    <a:pt x="54" y="66"/>
                  </a:lnTo>
                  <a:lnTo>
                    <a:pt x="54" y="62"/>
                  </a:lnTo>
                  <a:lnTo>
                    <a:pt x="56" y="60"/>
                  </a:lnTo>
                  <a:lnTo>
                    <a:pt x="56" y="60"/>
                  </a:lnTo>
                  <a:lnTo>
                    <a:pt x="56" y="58"/>
                  </a:lnTo>
                  <a:lnTo>
                    <a:pt x="58" y="58"/>
                  </a:lnTo>
                  <a:lnTo>
                    <a:pt x="58" y="56"/>
                  </a:lnTo>
                  <a:lnTo>
                    <a:pt x="62" y="54"/>
                  </a:lnTo>
                  <a:lnTo>
                    <a:pt x="64" y="52"/>
                  </a:lnTo>
                  <a:lnTo>
                    <a:pt x="64" y="50"/>
                  </a:lnTo>
                  <a:lnTo>
                    <a:pt x="68" y="48"/>
                  </a:lnTo>
                  <a:lnTo>
                    <a:pt x="74" y="44"/>
                  </a:lnTo>
                  <a:lnTo>
                    <a:pt x="80" y="40"/>
                  </a:lnTo>
                  <a:lnTo>
                    <a:pt x="78" y="36"/>
                  </a:lnTo>
                  <a:lnTo>
                    <a:pt x="76" y="30"/>
                  </a:lnTo>
                  <a:lnTo>
                    <a:pt x="72" y="26"/>
                  </a:lnTo>
                  <a:lnTo>
                    <a:pt x="70" y="20"/>
                  </a:lnTo>
                  <a:lnTo>
                    <a:pt x="66" y="14"/>
                  </a:lnTo>
                  <a:lnTo>
                    <a:pt x="64" y="12"/>
                  </a:lnTo>
                  <a:lnTo>
                    <a:pt x="62" y="10"/>
                  </a:lnTo>
                  <a:lnTo>
                    <a:pt x="60" y="8"/>
                  </a:lnTo>
                  <a:lnTo>
                    <a:pt x="60" y="8"/>
                  </a:lnTo>
                  <a:lnTo>
                    <a:pt x="58" y="8"/>
                  </a:lnTo>
                  <a:lnTo>
                    <a:pt x="58" y="6"/>
                  </a:lnTo>
                  <a:lnTo>
                    <a:pt x="54" y="6"/>
                  </a:lnTo>
                  <a:lnTo>
                    <a:pt x="52" y="4"/>
                  </a:lnTo>
                  <a:lnTo>
                    <a:pt x="48" y="2"/>
                  </a:lnTo>
                  <a:lnTo>
                    <a:pt x="46" y="2"/>
                  </a:lnTo>
                  <a:lnTo>
                    <a:pt x="42" y="2"/>
                  </a:lnTo>
                  <a:lnTo>
                    <a:pt x="36" y="0"/>
                  </a:lnTo>
                  <a:lnTo>
                    <a:pt x="34" y="0"/>
                  </a:lnTo>
                  <a:lnTo>
                    <a:pt x="30" y="0"/>
                  </a:lnTo>
                  <a:lnTo>
                    <a:pt x="26" y="0"/>
                  </a:lnTo>
                  <a:lnTo>
                    <a:pt x="24" y="0"/>
                  </a:lnTo>
                  <a:lnTo>
                    <a:pt x="22" y="0"/>
                  </a:lnTo>
                  <a:lnTo>
                    <a:pt x="20" y="0"/>
                  </a:lnTo>
                  <a:lnTo>
                    <a:pt x="20" y="2"/>
                  </a:lnTo>
                  <a:lnTo>
                    <a:pt x="16" y="2"/>
                  </a:lnTo>
                  <a:lnTo>
                    <a:pt x="12" y="4"/>
                  </a:lnTo>
                  <a:lnTo>
                    <a:pt x="8" y="8"/>
                  </a:lnTo>
                  <a:lnTo>
                    <a:pt x="2" y="10"/>
                  </a:lnTo>
                  <a:lnTo>
                    <a:pt x="0" y="1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07" name="Freeform 74">
              <a:extLst>
                <a:ext uri="{FF2B5EF4-FFF2-40B4-BE49-F238E27FC236}">
                  <a16:creationId xmlns:a16="http://schemas.microsoft.com/office/drawing/2014/main" id="{95532E82-4F3C-5703-AB03-8FA5BEF84464}"/>
                </a:ext>
              </a:extLst>
            </p:cNvPr>
            <p:cNvSpPr>
              <a:spLocks/>
            </p:cNvSpPr>
            <p:nvPr/>
          </p:nvSpPr>
          <p:spPr bwMode="auto">
            <a:xfrm>
              <a:off x="5709074" y="7158854"/>
              <a:ext cx="157484" cy="357730"/>
            </a:xfrm>
            <a:custGeom>
              <a:avLst/>
              <a:gdLst>
                <a:gd name="T0" fmla="*/ 0 w 110"/>
                <a:gd name="T1" fmla="*/ 18 h 252"/>
                <a:gd name="T2" fmla="*/ 6 w 110"/>
                <a:gd name="T3" fmla="*/ 32 h 252"/>
                <a:gd name="T4" fmla="*/ 8 w 110"/>
                <a:gd name="T5" fmla="*/ 36 h 252"/>
                <a:gd name="T6" fmla="*/ 16 w 110"/>
                <a:gd name="T7" fmla="*/ 38 h 252"/>
                <a:gd name="T8" fmla="*/ 30 w 110"/>
                <a:gd name="T9" fmla="*/ 42 h 252"/>
                <a:gd name="T10" fmla="*/ 34 w 110"/>
                <a:gd name="T11" fmla="*/ 46 h 252"/>
                <a:gd name="T12" fmla="*/ 36 w 110"/>
                <a:gd name="T13" fmla="*/ 52 h 252"/>
                <a:gd name="T14" fmla="*/ 34 w 110"/>
                <a:gd name="T15" fmla="*/ 62 h 252"/>
                <a:gd name="T16" fmla="*/ 32 w 110"/>
                <a:gd name="T17" fmla="*/ 70 h 252"/>
                <a:gd name="T18" fmla="*/ 34 w 110"/>
                <a:gd name="T19" fmla="*/ 74 h 252"/>
                <a:gd name="T20" fmla="*/ 40 w 110"/>
                <a:gd name="T21" fmla="*/ 80 h 252"/>
                <a:gd name="T22" fmla="*/ 52 w 110"/>
                <a:gd name="T23" fmla="*/ 98 h 252"/>
                <a:gd name="T24" fmla="*/ 62 w 110"/>
                <a:gd name="T25" fmla="*/ 114 h 252"/>
                <a:gd name="T26" fmla="*/ 70 w 110"/>
                <a:gd name="T27" fmla="*/ 118 h 252"/>
                <a:gd name="T28" fmla="*/ 76 w 110"/>
                <a:gd name="T29" fmla="*/ 124 h 252"/>
                <a:gd name="T30" fmla="*/ 78 w 110"/>
                <a:gd name="T31" fmla="*/ 128 h 252"/>
                <a:gd name="T32" fmla="*/ 78 w 110"/>
                <a:gd name="T33" fmla="*/ 146 h 252"/>
                <a:gd name="T34" fmla="*/ 82 w 110"/>
                <a:gd name="T35" fmla="*/ 156 h 252"/>
                <a:gd name="T36" fmla="*/ 84 w 110"/>
                <a:gd name="T37" fmla="*/ 160 h 252"/>
                <a:gd name="T38" fmla="*/ 86 w 110"/>
                <a:gd name="T39" fmla="*/ 176 h 252"/>
                <a:gd name="T40" fmla="*/ 84 w 110"/>
                <a:gd name="T41" fmla="*/ 184 h 252"/>
                <a:gd name="T42" fmla="*/ 82 w 110"/>
                <a:gd name="T43" fmla="*/ 188 h 252"/>
                <a:gd name="T44" fmla="*/ 74 w 110"/>
                <a:gd name="T45" fmla="*/ 194 h 252"/>
                <a:gd name="T46" fmla="*/ 60 w 110"/>
                <a:gd name="T47" fmla="*/ 206 h 252"/>
                <a:gd name="T48" fmla="*/ 48 w 110"/>
                <a:gd name="T49" fmla="*/ 220 h 252"/>
                <a:gd name="T50" fmla="*/ 52 w 110"/>
                <a:gd name="T51" fmla="*/ 226 h 252"/>
                <a:gd name="T52" fmla="*/ 52 w 110"/>
                <a:gd name="T53" fmla="*/ 228 h 252"/>
                <a:gd name="T54" fmla="*/ 48 w 110"/>
                <a:gd name="T55" fmla="*/ 234 h 252"/>
                <a:gd name="T56" fmla="*/ 46 w 110"/>
                <a:gd name="T57" fmla="*/ 238 h 252"/>
                <a:gd name="T58" fmla="*/ 46 w 110"/>
                <a:gd name="T59" fmla="*/ 246 h 252"/>
                <a:gd name="T60" fmla="*/ 50 w 110"/>
                <a:gd name="T61" fmla="*/ 252 h 252"/>
                <a:gd name="T62" fmla="*/ 52 w 110"/>
                <a:gd name="T63" fmla="*/ 252 h 252"/>
                <a:gd name="T64" fmla="*/ 58 w 110"/>
                <a:gd name="T65" fmla="*/ 252 h 252"/>
                <a:gd name="T66" fmla="*/ 64 w 110"/>
                <a:gd name="T67" fmla="*/ 246 h 252"/>
                <a:gd name="T68" fmla="*/ 76 w 110"/>
                <a:gd name="T69" fmla="*/ 234 h 252"/>
                <a:gd name="T70" fmla="*/ 94 w 110"/>
                <a:gd name="T71" fmla="*/ 216 h 252"/>
                <a:gd name="T72" fmla="*/ 102 w 110"/>
                <a:gd name="T73" fmla="*/ 208 h 252"/>
                <a:gd name="T74" fmla="*/ 106 w 110"/>
                <a:gd name="T75" fmla="*/ 202 h 252"/>
                <a:gd name="T76" fmla="*/ 108 w 110"/>
                <a:gd name="T77" fmla="*/ 184 h 252"/>
                <a:gd name="T78" fmla="*/ 110 w 110"/>
                <a:gd name="T79" fmla="*/ 166 h 252"/>
                <a:gd name="T80" fmla="*/ 106 w 110"/>
                <a:gd name="T81" fmla="*/ 148 h 252"/>
                <a:gd name="T82" fmla="*/ 102 w 110"/>
                <a:gd name="T83" fmla="*/ 134 h 252"/>
                <a:gd name="T84" fmla="*/ 98 w 110"/>
                <a:gd name="T85" fmla="*/ 126 h 252"/>
                <a:gd name="T86" fmla="*/ 82 w 110"/>
                <a:gd name="T87" fmla="*/ 112 h 252"/>
                <a:gd name="T88" fmla="*/ 70 w 110"/>
                <a:gd name="T89" fmla="*/ 100 h 252"/>
                <a:gd name="T90" fmla="*/ 58 w 110"/>
                <a:gd name="T91" fmla="*/ 86 h 252"/>
                <a:gd name="T92" fmla="*/ 54 w 110"/>
                <a:gd name="T93" fmla="*/ 78 h 252"/>
                <a:gd name="T94" fmla="*/ 54 w 110"/>
                <a:gd name="T95" fmla="*/ 68 h 252"/>
                <a:gd name="T96" fmla="*/ 56 w 110"/>
                <a:gd name="T97" fmla="*/ 60 h 252"/>
                <a:gd name="T98" fmla="*/ 62 w 110"/>
                <a:gd name="T99" fmla="*/ 54 h 252"/>
                <a:gd name="T100" fmla="*/ 74 w 110"/>
                <a:gd name="T101" fmla="*/ 44 h 252"/>
                <a:gd name="T102" fmla="*/ 72 w 110"/>
                <a:gd name="T103" fmla="*/ 26 h 252"/>
                <a:gd name="T104" fmla="*/ 62 w 110"/>
                <a:gd name="T105" fmla="*/ 10 h 252"/>
                <a:gd name="T106" fmla="*/ 58 w 110"/>
                <a:gd name="T107" fmla="*/ 6 h 252"/>
                <a:gd name="T108" fmla="*/ 46 w 110"/>
                <a:gd name="T109" fmla="*/ 2 h 252"/>
                <a:gd name="T110" fmla="*/ 30 w 110"/>
                <a:gd name="T111" fmla="*/ 0 h 252"/>
                <a:gd name="T112" fmla="*/ 20 w 110"/>
                <a:gd name="T113" fmla="*/ 0 h 252"/>
                <a:gd name="T114" fmla="*/ 8 w 110"/>
                <a:gd name="T115" fmla="*/ 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 h="252">
                  <a:moveTo>
                    <a:pt x="0" y="12"/>
                  </a:moveTo>
                  <a:lnTo>
                    <a:pt x="0" y="12"/>
                  </a:lnTo>
                  <a:lnTo>
                    <a:pt x="0" y="16"/>
                  </a:lnTo>
                  <a:lnTo>
                    <a:pt x="0" y="18"/>
                  </a:lnTo>
                  <a:lnTo>
                    <a:pt x="2" y="22"/>
                  </a:lnTo>
                  <a:lnTo>
                    <a:pt x="4" y="26"/>
                  </a:lnTo>
                  <a:lnTo>
                    <a:pt x="4" y="30"/>
                  </a:lnTo>
                  <a:lnTo>
                    <a:pt x="6" y="32"/>
                  </a:lnTo>
                  <a:lnTo>
                    <a:pt x="6" y="34"/>
                  </a:lnTo>
                  <a:lnTo>
                    <a:pt x="8" y="34"/>
                  </a:lnTo>
                  <a:lnTo>
                    <a:pt x="8" y="36"/>
                  </a:lnTo>
                  <a:lnTo>
                    <a:pt x="8" y="36"/>
                  </a:lnTo>
                  <a:lnTo>
                    <a:pt x="10" y="36"/>
                  </a:lnTo>
                  <a:lnTo>
                    <a:pt x="12" y="38"/>
                  </a:lnTo>
                  <a:lnTo>
                    <a:pt x="14" y="38"/>
                  </a:lnTo>
                  <a:lnTo>
                    <a:pt x="16" y="38"/>
                  </a:lnTo>
                  <a:lnTo>
                    <a:pt x="20" y="40"/>
                  </a:lnTo>
                  <a:lnTo>
                    <a:pt x="24" y="40"/>
                  </a:lnTo>
                  <a:lnTo>
                    <a:pt x="28" y="42"/>
                  </a:lnTo>
                  <a:lnTo>
                    <a:pt x="30" y="42"/>
                  </a:lnTo>
                  <a:lnTo>
                    <a:pt x="30" y="42"/>
                  </a:lnTo>
                  <a:lnTo>
                    <a:pt x="32" y="44"/>
                  </a:lnTo>
                  <a:lnTo>
                    <a:pt x="32" y="44"/>
                  </a:lnTo>
                  <a:lnTo>
                    <a:pt x="34" y="46"/>
                  </a:lnTo>
                  <a:lnTo>
                    <a:pt x="34" y="46"/>
                  </a:lnTo>
                  <a:lnTo>
                    <a:pt x="34" y="48"/>
                  </a:lnTo>
                  <a:lnTo>
                    <a:pt x="34" y="50"/>
                  </a:lnTo>
                  <a:lnTo>
                    <a:pt x="36" y="52"/>
                  </a:lnTo>
                  <a:lnTo>
                    <a:pt x="36" y="54"/>
                  </a:lnTo>
                  <a:lnTo>
                    <a:pt x="36" y="56"/>
                  </a:lnTo>
                  <a:lnTo>
                    <a:pt x="34" y="58"/>
                  </a:lnTo>
                  <a:lnTo>
                    <a:pt x="34" y="62"/>
                  </a:lnTo>
                  <a:lnTo>
                    <a:pt x="32" y="64"/>
                  </a:lnTo>
                  <a:lnTo>
                    <a:pt x="32" y="68"/>
                  </a:lnTo>
                  <a:lnTo>
                    <a:pt x="32" y="70"/>
                  </a:lnTo>
                  <a:lnTo>
                    <a:pt x="32" y="70"/>
                  </a:lnTo>
                  <a:lnTo>
                    <a:pt x="32" y="70"/>
                  </a:lnTo>
                  <a:lnTo>
                    <a:pt x="32" y="72"/>
                  </a:lnTo>
                  <a:lnTo>
                    <a:pt x="32" y="72"/>
                  </a:lnTo>
                  <a:lnTo>
                    <a:pt x="34" y="74"/>
                  </a:lnTo>
                  <a:lnTo>
                    <a:pt x="34" y="76"/>
                  </a:lnTo>
                  <a:lnTo>
                    <a:pt x="36" y="76"/>
                  </a:lnTo>
                  <a:lnTo>
                    <a:pt x="40" y="80"/>
                  </a:lnTo>
                  <a:lnTo>
                    <a:pt x="40" y="80"/>
                  </a:lnTo>
                  <a:lnTo>
                    <a:pt x="42" y="82"/>
                  </a:lnTo>
                  <a:lnTo>
                    <a:pt x="44" y="86"/>
                  </a:lnTo>
                  <a:lnTo>
                    <a:pt x="46" y="90"/>
                  </a:lnTo>
                  <a:lnTo>
                    <a:pt x="52" y="98"/>
                  </a:lnTo>
                  <a:lnTo>
                    <a:pt x="56" y="104"/>
                  </a:lnTo>
                  <a:lnTo>
                    <a:pt x="58" y="108"/>
                  </a:lnTo>
                  <a:lnTo>
                    <a:pt x="62" y="112"/>
                  </a:lnTo>
                  <a:lnTo>
                    <a:pt x="62" y="114"/>
                  </a:lnTo>
                  <a:lnTo>
                    <a:pt x="64" y="114"/>
                  </a:lnTo>
                  <a:lnTo>
                    <a:pt x="66" y="116"/>
                  </a:lnTo>
                  <a:lnTo>
                    <a:pt x="68" y="118"/>
                  </a:lnTo>
                  <a:lnTo>
                    <a:pt x="70" y="118"/>
                  </a:lnTo>
                  <a:lnTo>
                    <a:pt x="72" y="120"/>
                  </a:lnTo>
                  <a:lnTo>
                    <a:pt x="74" y="122"/>
                  </a:lnTo>
                  <a:lnTo>
                    <a:pt x="76" y="122"/>
                  </a:lnTo>
                  <a:lnTo>
                    <a:pt x="76" y="124"/>
                  </a:lnTo>
                  <a:lnTo>
                    <a:pt x="76" y="124"/>
                  </a:lnTo>
                  <a:lnTo>
                    <a:pt x="78" y="124"/>
                  </a:lnTo>
                  <a:lnTo>
                    <a:pt x="78" y="126"/>
                  </a:lnTo>
                  <a:lnTo>
                    <a:pt x="78" y="128"/>
                  </a:lnTo>
                  <a:lnTo>
                    <a:pt x="78" y="130"/>
                  </a:lnTo>
                  <a:lnTo>
                    <a:pt x="78" y="136"/>
                  </a:lnTo>
                  <a:lnTo>
                    <a:pt x="78" y="140"/>
                  </a:lnTo>
                  <a:lnTo>
                    <a:pt x="78" y="146"/>
                  </a:lnTo>
                  <a:lnTo>
                    <a:pt x="78" y="150"/>
                  </a:lnTo>
                  <a:lnTo>
                    <a:pt x="76" y="152"/>
                  </a:lnTo>
                  <a:lnTo>
                    <a:pt x="80" y="154"/>
                  </a:lnTo>
                  <a:lnTo>
                    <a:pt x="82" y="156"/>
                  </a:lnTo>
                  <a:lnTo>
                    <a:pt x="82" y="158"/>
                  </a:lnTo>
                  <a:lnTo>
                    <a:pt x="84" y="158"/>
                  </a:lnTo>
                  <a:lnTo>
                    <a:pt x="84" y="160"/>
                  </a:lnTo>
                  <a:lnTo>
                    <a:pt x="84" y="160"/>
                  </a:lnTo>
                  <a:lnTo>
                    <a:pt x="86" y="164"/>
                  </a:lnTo>
                  <a:lnTo>
                    <a:pt x="86" y="168"/>
                  </a:lnTo>
                  <a:lnTo>
                    <a:pt x="86" y="172"/>
                  </a:lnTo>
                  <a:lnTo>
                    <a:pt x="86" y="176"/>
                  </a:lnTo>
                  <a:lnTo>
                    <a:pt x="86" y="180"/>
                  </a:lnTo>
                  <a:lnTo>
                    <a:pt x="86" y="182"/>
                  </a:lnTo>
                  <a:lnTo>
                    <a:pt x="86" y="182"/>
                  </a:lnTo>
                  <a:lnTo>
                    <a:pt x="84" y="184"/>
                  </a:lnTo>
                  <a:lnTo>
                    <a:pt x="84" y="186"/>
                  </a:lnTo>
                  <a:lnTo>
                    <a:pt x="84" y="186"/>
                  </a:lnTo>
                  <a:lnTo>
                    <a:pt x="82" y="188"/>
                  </a:lnTo>
                  <a:lnTo>
                    <a:pt x="82" y="188"/>
                  </a:lnTo>
                  <a:lnTo>
                    <a:pt x="80" y="190"/>
                  </a:lnTo>
                  <a:lnTo>
                    <a:pt x="76" y="192"/>
                  </a:lnTo>
                  <a:lnTo>
                    <a:pt x="76" y="192"/>
                  </a:lnTo>
                  <a:lnTo>
                    <a:pt x="74" y="194"/>
                  </a:lnTo>
                  <a:lnTo>
                    <a:pt x="72" y="196"/>
                  </a:lnTo>
                  <a:lnTo>
                    <a:pt x="68" y="200"/>
                  </a:lnTo>
                  <a:lnTo>
                    <a:pt x="64" y="204"/>
                  </a:lnTo>
                  <a:lnTo>
                    <a:pt x="60" y="206"/>
                  </a:lnTo>
                  <a:lnTo>
                    <a:pt x="58" y="210"/>
                  </a:lnTo>
                  <a:lnTo>
                    <a:pt x="52" y="214"/>
                  </a:lnTo>
                  <a:lnTo>
                    <a:pt x="46" y="218"/>
                  </a:lnTo>
                  <a:lnTo>
                    <a:pt x="48" y="220"/>
                  </a:lnTo>
                  <a:lnTo>
                    <a:pt x="50" y="222"/>
                  </a:lnTo>
                  <a:lnTo>
                    <a:pt x="52" y="224"/>
                  </a:lnTo>
                  <a:lnTo>
                    <a:pt x="52" y="224"/>
                  </a:lnTo>
                  <a:lnTo>
                    <a:pt x="52" y="226"/>
                  </a:lnTo>
                  <a:lnTo>
                    <a:pt x="52" y="226"/>
                  </a:lnTo>
                  <a:lnTo>
                    <a:pt x="54" y="228"/>
                  </a:lnTo>
                  <a:lnTo>
                    <a:pt x="52" y="228"/>
                  </a:lnTo>
                  <a:lnTo>
                    <a:pt x="52" y="228"/>
                  </a:lnTo>
                  <a:lnTo>
                    <a:pt x="52" y="230"/>
                  </a:lnTo>
                  <a:lnTo>
                    <a:pt x="50" y="230"/>
                  </a:lnTo>
                  <a:lnTo>
                    <a:pt x="50" y="232"/>
                  </a:lnTo>
                  <a:lnTo>
                    <a:pt x="48" y="234"/>
                  </a:lnTo>
                  <a:lnTo>
                    <a:pt x="46" y="234"/>
                  </a:lnTo>
                  <a:lnTo>
                    <a:pt x="46" y="236"/>
                  </a:lnTo>
                  <a:lnTo>
                    <a:pt x="46" y="236"/>
                  </a:lnTo>
                  <a:lnTo>
                    <a:pt x="46" y="238"/>
                  </a:lnTo>
                  <a:lnTo>
                    <a:pt x="46" y="240"/>
                  </a:lnTo>
                  <a:lnTo>
                    <a:pt x="46" y="242"/>
                  </a:lnTo>
                  <a:lnTo>
                    <a:pt x="46" y="244"/>
                  </a:lnTo>
                  <a:lnTo>
                    <a:pt x="46" y="246"/>
                  </a:lnTo>
                  <a:lnTo>
                    <a:pt x="48" y="248"/>
                  </a:lnTo>
                  <a:lnTo>
                    <a:pt x="48" y="250"/>
                  </a:lnTo>
                  <a:lnTo>
                    <a:pt x="48" y="250"/>
                  </a:lnTo>
                  <a:lnTo>
                    <a:pt x="50" y="252"/>
                  </a:lnTo>
                  <a:lnTo>
                    <a:pt x="50" y="252"/>
                  </a:lnTo>
                  <a:lnTo>
                    <a:pt x="50" y="252"/>
                  </a:lnTo>
                  <a:lnTo>
                    <a:pt x="52" y="252"/>
                  </a:lnTo>
                  <a:lnTo>
                    <a:pt x="52" y="252"/>
                  </a:lnTo>
                  <a:lnTo>
                    <a:pt x="52" y="252"/>
                  </a:lnTo>
                  <a:lnTo>
                    <a:pt x="54" y="252"/>
                  </a:lnTo>
                  <a:lnTo>
                    <a:pt x="56" y="252"/>
                  </a:lnTo>
                  <a:lnTo>
                    <a:pt x="58" y="252"/>
                  </a:lnTo>
                  <a:lnTo>
                    <a:pt x="58" y="250"/>
                  </a:lnTo>
                  <a:lnTo>
                    <a:pt x="60" y="248"/>
                  </a:lnTo>
                  <a:lnTo>
                    <a:pt x="62" y="246"/>
                  </a:lnTo>
                  <a:lnTo>
                    <a:pt x="64" y="246"/>
                  </a:lnTo>
                  <a:lnTo>
                    <a:pt x="68" y="242"/>
                  </a:lnTo>
                  <a:lnTo>
                    <a:pt x="72" y="238"/>
                  </a:lnTo>
                  <a:lnTo>
                    <a:pt x="74" y="234"/>
                  </a:lnTo>
                  <a:lnTo>
                    <a:pt x="76" y="234"/>
                  </a:lnTo>
                  <a:lnTo>
                    <a:pt x="76" y="232"/>
                  </a:lnTo>
                  <a:lnTo>
                    <a:pt x="82" y="228"/>
                  </a:lnTo>
                  <a:lnTo>
                    <a:pt x="88" y="222"/>
                  </a:lnTo>
                  <a:lnTo>
                    <a:pt x="94" y="216"/>
                  </a:lnTo>
                  <a:lnTo>
                    <a:pt x="98" y="214"/>
                  </a:lnTo>
                  <a:lnTo>
                    <a:pt x="100" y="212"/>
                  </a:lnTo>
                  <a:lnTo>
                    <a:pt x="100" y="210"/>
                  </a:lnTo>
                  <a:lnTo>
                    <a:pt x="102" y="208"/>
                  </a:lnTo>
                  <a:lnTo>
                    <a:pt x="104" y="206"/>
                  </a:lnTo>
                  <a:lnTo>
                    <a:pt x="106" y="204"/>
                  </a:lnTo>
                  <a:lnTo>
                    <a:pt x="106" y="204"/>
                  </a:lnTo>
                  <a:lnTo>
                    <a:pt x="106" y="202"/>
                  </a:lnTo>
                  <a:lnTo>
                    <a:pt x="106" y="200"/>
                  </a:lnTo>
                  <a:lnTo>
                    <a:pt x="108" y="194"/>
                  </a:lnTo>
                  <a:lnTo>
                    <a:pt x="108" y="190"/>
                  </a:lnTo>
                  <a:lnTo>
                    <a:pt x="108" y="184"/>
                  </a:lnTo>
                  <a:lnTo>
                    <a:pt x="110" y="180"/>
                  </a:lnTo>
                  <a:lnTo>
                    <a:pt x="110" y="174"/>
                  </a:lnTo>
                  <a:lnTo>
                    <a:pt x="110" y="170"/>
                  </a:lnTo>
                  <a:lnTo>
                    <a:pt x="110" y="166"/>
                  </a:lnTo>
                  <a:lnTo>
                    <a:pt x="110" y="162"/>
                  </a:lnTo>
                  <a:lnTo>
                    <a:pt x="108" y="158"/>
                  </a:lnTo>
                  <a:lnTo>
                    <a:pt x="108" y="154"/>
                  </a:lnTo>
                  <a:lnTo>
                    <a:pt x="106" y="148"/>
                  </a:lnTo>
                  <a:lnTo>
                    <a:pt x="106" y="144"/>
                  </a:lnTo>
                  <a:lnTo>
                    <a:pt x="104" y="140"/>
                  </a:lnTo>
                  <a:lnTo>
                    <a:pt x="104" y="136"/>
                  </a:lnTo>
                  <a:lnTo>
                    <a:pt x="102" y="134"/>
                  </a:lnTo>
                  <a:lnTo>
                    <a:pt x="102" y="132"/>
                  </a:lnTo>
                  <a:lnTo>
                    <a:pt x="102" y="132"/>
                  </a:lnTo>
                  <a:lnTo>
                    <a:pt x="100" y="130"/>
                  </a:lnTo>
                  <a:lnTo>
                    <a:pt x="98" y="126"/>
                  </a:lnTo>
                  <a:lnTo>
                    <a:pt x="94" y="124"/>
                  </a:lnTo>
                  <a:lnTo>
                    <a:pt x="92" y="120"/>
                  </a:lnTo>
                  <a:lnTo>
                    <a:pt x="86" y="114"/>
                  </a:lnTo>
                  <a:lnTo>
                    <a:pt x="82" y="112"/>
                  </a:lnTo>
                  <a:lnTo>
                    <a:pt x="80" y="110"/>
                  </a:lnTo>
                  <a:lnTo>
                    <a:pt x="78" y="106"/>
                  </a:lnTo>
                  <a:lnTo>
                    <a:pt x="74" y="104"/>
                  </a:lnTo>
                  <a:lnTo>
                    <a:pt x="70" y="100"/>
                  </a:lnTo>
                  <a:lnTo>
                    <a:pt x="66" y="96"/>
                  </a:lnTo>
                  <a:lnTo>
                    <a:pt x="64" y="92"/>
                  </a:lnTo>
                  <a:lnTo>
                    <a:pt x="60" y="88"/>
                  </a:lnTo>
                  <a:lnTo>
                    <a:pt x="58" y="86"/>
                  </a:lnTo>
                  <a:lnTo>
                    <a:pt x="58" y="84"/>
                  </a:lnTo>
                  <a:lnTo>
                    <a:pt x="56" y="82"/>
                  </a:lnTo>
                  <a:lnTo>
                    <a:pt x="56" y="80"/>
                  </a:lnTo>
                  <a:lnTo>
                    <a:pt x="54" y="78"/>
                  </a:lnTo>
                  <a:lnTo>
                    <a:pt x="54" y="76"/>
                  </a:lnTo>
                  <a:lnTo>
                    <a:pt x="54" y="74"/>
                  </a:lnTo>
                  <a:lnTo>
                    <a:pt x="54" y="70"/>
                  </a:lnTo>
                  <a:lnTo>
                    <a:pt x="54" y="68"/>
                  </a:lnTo>
                  <a:lnTo>
                    <a:pt x="54" y="66"/>
                  </a:lnTo>
                  <a:lnTo>
                    <a:pt x="54" y="62"/>
                  </a:lnTo>
                  <a:lnTo>
                    <a:pt x="56" y="60"/>
                  </a:lnTo>
                  <a:lnTo>
                    <a:pt x="56" y="60"/>
                  </a:lnTo>
                  <a:lnTo>
                    <a:pt x="56" y="58"/>
                  </a:lnTo>
                  <a:lnTo>
                    <a:pt x="58" y="58"/>
                  </a:lnTo>
                  <a:lnTo>
                    <a:pt x="58" y="56"/>
                  </a:lnTo>
                  <a:lnTo>
                    <a:pt x="62" y="54"/>
                  </a:lnTo>
                  <a:lnTo>
                    <a:pt x="64" y="52"/>
                  </a:lnTo>
                  <a:lnTo>
                    <a:pt x="64" y="50"/>
                  </a:lnTo>
                  <a:lnTo>
                    <a:pt x="68" y="48"/>
                  </a:lnTo>
                  <a:lnTo>
                    <a:pt x="74" y="44"/>
                  </a:lnTo>
                  <a:lnTo>
                    <a:pt x="80" y="40"/>
                  </a:lnTo>
                  <a:lnTo>
                    <a:pt x="78" y="36"/>
                  </a:lnTo>
                  <a:lnTo>
                    <a:pt x="76" y="30"/>
                  </a:lnTo>
                  <a:lnTo>
                    <a:pt x="72" y="26"/>
                  </a:lnTo>
                  <a:lnTo>
                    <a:pt x="70" y="20"/>
                  </a:lnTo>
                  <a:lnTo>
                    <a:pt x="66" y="14"/>
                  </a:lnTo>
                  <a:lnTo>
                    <a:pt x="64" y="12"/>
                  </a:lnTo>
                  <a:lnTo>
                    <a:pt x="62" y="10"/>
                  </a:lnTo>
                  <a:lnTo>
                    <a:pt x="60" y="8"/>
                  </a:lnTo>
                  <a:lnTo>
                    <a:pt x="60" y="8"/>
                  </a:lnTo>
                  <a:lnTo>
                    <a:pt x="58" y="8"/>
                  </a:lnTo>
                  <a:lnTo>
                    <a:pt x="58" y="6"/>
                  </a:lnTo>
                  <a:lnTo>
                    <a:pt x="54" y="6"/>
                  </a:lnTo>
                  <a:lnTo>
                    <a:pt x="52" y="4"/>
                  </a:lnTo>
                  <a:lnTo>
                    <a:pt x="48" y="2"/>
                  </a:lnTo>
                  <a:lnTo>
                    <a:pt x="46" y="2"/>
                  </a:lnTo>
                  <a:lnTo>
                    <a:pt x="42" y="2"/>
                  </a:lnTo>
                  <a:lnTo>
                    <a:pt x="36" y="0"/>
                  </a:lnTo>
                  <a:lnTo>
                    <a:pt x="34" y="0"/>
                  </a:lnTo>
                  <a:lnTo>
                    <a:pt x="30" y="0"/>
                  </a:lnTo>
                  <a:lnTo>
                    <a:pt x="26" y="0"/>
                  </a:lnTo>
                  <a:lnTo>
                    <a:pt x="24" y="0"/>
                  </a:lnTo>
                  <a:lnTo>
                    <a:pt x="22" y="0"/>
                  </a:lnTo>
                  <a:lnTo>
                    <a:pt x="20" y="0"/>
                  </a:lnTo>
                  <a:lnTo>
                    <a:pt x="20" y="2"/>
                  </a:lnTo>
                  <a:lnTo>
                    <a:pt x="16" y="2"/>
                  </a:lnTo>
                  <a:lnTo>
                    <a:pt x="12" y="4"/>
                  </a:lnTo>
                  <a:lnTo>
                    <a:pt x="8" y="8"/>
                  </a:lnTo>
                  <a:lnTo>
                    <a:pt x="2" y="10"/>
                  </a:lnTo>
                  <a:lnTo>
                    <a:pt x="0" y="1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08" name="Freeform 75">
              <a:extLst>
                <a:ext uri="{FF2B5EF4-FFF2-40B4-BE49-F238E27FC236}">
                  <a16:creationId xmlns:a16="http://schemas.microsoft.com/office/drawing/2014/main" id="{E8470338-1787-EFE5-2229-CDE8E6A56A10}"/>
                </a:ext>
              </a:extLst>
            </p:cNvPr>
            <p:cNvSpPr>
              <a:spLocks/>
            </p:cNvSpPr>
            <p:nvPr/>
          </p:nvSpPr>
          <p:spPr bwMode="auto">
            <a:xfrm>
              <a:off x="4489285" y="6735824"/>
              <a:ext cx="409459" cy="371926"/>
            </a:xfrm>
            <a:custGeom>
              <a:avLst/>
              <a:gdLst>
                <a:gd name="T0" fmla="*/ 0 w 286"/>
                <a:gd name="T1" fmla="*/ 8 h 262"/>
                <a:gd name="T2" fmla="*/ 10 w 286"/>
                <a:gd name="T3" fmla="*/ 34 h 262"/>
                <a:gd name="T4" fmla="*/ 18 w 286"/>
                <a:gd name="T5" fmla="*/ 68 h 262"/>
                <a:gd name="T6" fmla="*/ 22 w 286"/>
                <a:gd name="T7" fmla="*/ 76 h 262"/>
                <a:gd name="T8" fmla="*/ 34 w 286"/>
                <a:gd name="T9" fmla="*/ 78 h 262"/>
                <a:gd name="T10" fmla="*/ 32 w 286"/>
                <a:gd name="T11" fmla="*/ 92 h 262"/>
                <a:gd name="T12" fmla="*/ 22 w 286"/>
                <a:gd name="T13" fmla="*/ 98 h 262"/>
                <a:gd name="T14" fmla="*/ 22 w 286"/>
                <a:gd name="T15" fmla="*/ 114 h 262"/>
                <a:gd name="T16" fmla="*/ 32 w 286"/>
                <a:gd name="T17" fmla="*/ 118 h 262"/>
                <a:gd name="T18" fmla="*/ 36 w 286"/>
                <a:gd name="T19" fmla="*/ 128 h 262"/>
                <a:gd name="T20" fmla="*/ 46 w 286"/>
                <a:gd name="T21" fmla="*/ 136 h 262"/>
                <a:gd name="T22" fmla="*/ 58 w 286"/>
                <a:gd name="T23" fmla="*/ 134 h 262"/>
                <a:gd name="T24" fmla="*/ 60 w 286"/>
                <a:gd name="T25" fmla="*/ 146 h 262"/>
                <a:gd name="T26" fmla="*/ 56 w 286"/>
                <a:gd name="T27" fmla="*/ 160 h 262"/>
                <a:gd name="T28" fmla="*/ 64 w 286"/>
                <a:gd name="T29" fmla="*/ 164 h 262"/>
                <a:gd name="T30" fmla="*/ 66 w 286"/>
                <a:gd name="T31" fmla="*/ 178 h 262"/>
                <a:gd name="T32" fmla="*/ 78 w 286"/>
                <a:gd name="T33" fmla="*/ 184 h 262"/>
                <a:gd name="T34" fmla="*/ 86 w 286"/>
                <a:gd name="T35" fmla="*/ 176 h 262"/>
                <a:gd name="T36" fmla="*/ 90 w 286"/>
                <a:gd name="T37" fmla="*/ 176 h 262"/>
                <a:gd name="T38" fmla="*/ 96 w 286"/>
                <a:gd name="T39" fmla="*/ 200 h 262"/>
                <a:gd name="T40" fmla="*/ 100 w 286"/>
                <a:gd name="T41" fmla="*/ 210 h 262"/>
                <a:gd name="T42" fmla="*/ 110 w 286"/>
                <a:gd name="T43" fmla="*/ 214 h 262"/>
                <a:gd name="T44" fmla="*/ 110 w 286"/>
                <a:gd name="T45" fmla="*/ 222 h 262"/>
                <a:gd name="T46" fmla="*/ 120 w 286"/>
                <a:gd name="T47" fmla="*/ 222 h 262"/>
                <a:gd name="T48" fmla="*/ 128 w 286"/>
                <a:gd name="T49" fmla="*/ 232 h 262"/>
                <a:gd name="T50" fmla="*/ 146 w 286"/>
                <a:gd name="T51" fmla="*/ 238 h 262"/>
                <a:gd name="T52" fmla="*/ 172 w 286"/>
                <a:gd name="T53" fmla="*/ 238 h 262"/>
                <a:gd name="T54" fmla="*/ 178 w 286"/>
                <a:gd name="T55" fmla="*/ 226 h 262"/>
                <a:gd name="T56" fmla="*/ 186 w 286"/>
                <a:gd name="T57" fmla="*/ 228 h 262"/>
                <a:gd name="T58" fmla="*/ 192 w 286"/>
                <a:gd name="T59" fmla="*/ 244 h 262"/>
                <a:gd name="T60" fmla="*/ 200 w 286"/>
                <a:gd name="T61" fmla="*/ 258 h 262"/>
                <a:gd name="T62" fmla="*/ 224 w 286"/>
                <a:gd name="T63" fmla="*/ 262 h 262"/>
                <a:gd name="T64" fmla="*/ 254 w 286"/>
                <a:gd name="T65" fmla="*/ 260 h 262"/>
                <a:gd name="T66" fmla="*/ 262 w 286"/>
                <a:gd name="T67" fmla="*/ 260 h 262"/>
                <a:gd name="T68" fmla="*/ 274 w 286"/>
                <a:gd name="T69" fmla="*/ 246 h 262"/>
                <a:gd name="T70" fmla="*/ 284 w 286"/>
                <a:gd name="T71" fmla="*/ 234 h 262"/>
                <a:gd name="T72" fmla="*/ 280 w 286"/>
                <a:gd name="T73" fmla="*/ 224 h 262"/>
                <a:gd name="T74" fmla="*/ 270 w 286"/>
                <a:gd name="T75" fmla="*/ 224 h 262"/>
                <a:gd name="T76" fmla="*/ 266 w 286"/>
                <a:gd name="T77" fmla="*/ 210 h 262"/>
                <a:gd name="T78" fmla="*/ 250 w 286"/>
                <a:gd name="T79" fmla="*/ 200 h 262"/>
                <a:gd name="T80" fmla="*/ 250 w 286"/>
                <a:gd name="T81" fmla="*/ 188 h 262"/>
                <a:gd name="T82" fmla="*/ 258 w 286"/>
                <a:gd name="T83" fmla="*/ 174 h 262"/>
                <a:gd name="T84" fmla="*/ 254 w 286"/>
                <a:gd name="T85" fmla="*/ 158 h 262"/>
                <a:gd name="T86" fmla="*/ 238 w 286"/>
                <a:gd name="T87" fmla="*/ 158 h 262"/>
                <a:gd name="T88" fmla="*/ 234 w 286"/>
                <a:gd name="T89" fmla="*/ 152 h 262"/>
                <a:gd name="T90" fmla="*/ 238 w 286"/>
                <a:gd name="T91" fmla="*/ 124 h 262"/>
                <a:gd name="T92" fmla="*/ 240 w 286"/>
                <a:gd name="T93" fmla="*/ 80 h 262"/>
                <a:gd name="T94" fmla="*/ 238 w 286"/>
                <a:gd name="T95" fmla="*/ 64 h 262"/>
                <a:gd name="T96" fmla="*/ 214 w 286"/>
                <a:gd name="T97" fmla="*/ 52 h 262"/>
                <a:gd name="T98" fmla="*/ 192 w 286"/>
                <a:gd name="T99" fmla="*/ 40 h 262"/>
                <a:gd name="T100" fmla="*/ 162 w 286"/>
                <a:gd name="T101" fmla="*/ 34 h 262"/>
                <a:gd name="T102" fmla="*/ 154 w 286"/>
                <a:gd name="T103" fmla="*/ 36 h 262"/>
                <a:gd name="T104" fmla="*/ 146 w 286"/>
                <a:gd name="T105" fmla="*/ 48 h 262"/>
                <a:gd name="T106" fmla="*/ 120 w 286"/>
                <a:gd name="T107" fmla="*/ 58 h 262"/>
                <a:gd name="T108" fmla="*/ 110 w 286"/>
                <a:gd name="T109" fmla="*/ 66 h 262"/>
                <a:gd name="T110" fmla="*/ 90 w 286"/>
                <a:gd name="T111" fmla="*/ 60 h 262"/>
                <a:gd name="T112" fmla="*/ 66 w 286"/>
                <a:gd name="T113" fmla="*/ 42 h 262"/>
                <a:gd name="T114" fmla="*/ 60 w 286"/>
                <a:gd name="T115" fmla="*/ 18 h 262"/>
                <a:gd name="T116" fmla="*/ 54 w 286"/>
                <a:gd name="T117" fmla="*/ 2 h 262"/>
                <a:gd name="T118" fmla="*/ 46 w 286"/>
                <a:gd name="T119" fmla="*/ 8 h 262"/>
                <a:gd name="T120" fmla="*/ 42 w 286"/>
                <a:gd name="T121" fmla="*/ 20 h 262"/>
                <a:gd name="T122" fmla="*/ 26 w 286"/>
                <a:gd name="T123" fmla="*/ 20 h 262"/>
                <a:gd name="T124" fmla="*/ 10 w 286"/>
                <a:gd name="T125" fmla="*/ 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6" h="262">
                  <a:moveTo>
                    <a:pt x="4" y="0"/>
                  </a:moveTo>
                  <a:lnTo>
                    <a:pt x="4" y="0"/>
                  </a:lnTo>
                  <a:lnTo>
                    <a:pt x="4" y="0"/>
                  </a:lnTo>
                  <a:lnTo>
                    <a:pt x="2" y="2"/>
                  </a:lnTo>
                  <a:lnTo>
                    <a:pt x="0" y="4"/>
                  </a:lnTo>
                  <a:lnTo>
                    <a:pt x="0" y="4"/>
                  </a:lnTo>
                  <a:lnTo>
                    <a:pt x="0" y="6"/>
                  </a:lnTo>
                  <a:lnTo>
                    <a:pt x="0" y="6"/>
                  </a:lnTo>
                  <a:lnTo>
                    <a:pt x="0" y="8"/>
                  </a:lnTo>
                  <a:lnTo>
                    <a:pt x="0" y="10"/>
                  </a:lnTo>
                  <a:lnTo>
                    <a:pt x="0" y="10"/>
                  </a:lnTo>
                  <a:lnTo>
                    <a:pt x="0" y="12"/>
                  </a:lnTo>
                  <a:lnTo>
                    <a:pt x="2" y="16"/>
                  </a:lnTo>
                  <a:lnTo>
                    <a:pt x="4" y="20"/>
                  </a:lnTo>
                  <a:lnTo>
                    <a:pt x="4" y="22"/>
                  </a:lnTo>
                  <a:lnTo>
                    <a:pt x="6" y="24"/>
                  </a:lnTo>
                  <a:lnTo>
                    <a:pt x="8" y="28"/>
                  </a:lnTo>
                  <a:lnTo>
                    <a:pt x="10" y="34"/>
                  </a:lnTo>
                  <a:lnTo>
                    <a:pt x="12" y="40"/>
                  </a:lnTo>
                  <a:lnTo>
                    <a:pt x="12" y="42"/>
                  </a:lnTo>
                  <a:lnTo>
                    <a:pt x="14" y="44"/>
                  </a:lnTo>
                  <a:lnTo>
                    <a:pt x="14" y="46"/>
                  </a:lnTo>
                  <a:lnTo>
                    <a:pt x="14" y="48"/>
                  </a:lnTo>
                  <a:lnTo>
                    <a:pt x="16" y="54"/>
                  </a:lnTo>
                  <a:lnTo>
                    <a:pt x="16" y="62"/>
                  </a:lnTo>
                  <a:lnTo>
                    <a:pt x="16" y="64"/>
                  </a:lnTo>
                  <a:lnTo>
                    <a:pt x="18" y="68"/>
                  </a:lnTo>
                  <a:lnTo>
                    <a:pt x="18" y="70"/>
                  </a:lnTo>
                  <a:lnTo>
                    <a:pt x="18" y="72"/>
                  </a:lnTo>
                  <a:lnTo>
                    <a:pt x="18" y="72"/>
                  </a:lnTo>
                  <a:lnTo>
                    <a:pt x="18" y="74"/>
                  </a:lnTo>
                  <a:lnTo>
                    <a:pt x="20" y="74"/>
                  </a:lnTo>
                  <a:lnTo>
                    <a:pt x="20" y="74"/>
                  </a:lnTo>
                  <a:lnTo>
                    <a:pt x="20" y="74"/>
                  </a:lnTo>
                  <a:lnTo>
                    <a:pt x="22" y="76"/>
                  </a:lnTo>
                  <a:lnTo>
                    <a:pt x="22" y="76"/>
                  </a:lnTo>
                  <a:lnTo>
                    <a:pt x="24" y="76"/>
                  </a:lnTo>
                  <a:lnTo>
                    <a:pt x="26" y="76"/>
                  </a:lnTo>
                  <a:lnTo>
                    <a:pt x="30" y="76"/>
                  </a:lnTo>
                  <a:lnTo>
                    <a:pt x="32" y="76"/>
                  </a:lnTo>
                  <a:lnTo>
                    <a:pt x="32" y="76"/>
                  </a:lnTo>
                  <a:lnTo>
                    <a:pt x="32" y="76"/>
                  </a:lnTo>
                  <a:lnTo>
                    <a:pt x="34" y="76"/>
                  </a:lnTo>
                  <a:lnTo>
                    <a:pt x="34" y="76"/>
                  </a:lnTo>
                  <a:lnTo>
                    <a:pt x="34" y="78"/>
                  </a:lnTo>
                  <a:lnTo>
                    <a:pt x="34" y="78"/>
                  </a:lnTo>
                  <a:lnTo>
                    <a:pt x="34" y="78"/>
                  </a:lnTo>
                  <a:lnTo>
                    <a:pt x="34" y="80"/>
                  </a:lnTo>
                  <a:lnTo>
                    <a:pt x="34" y="82"/>
                  </a:lnTo>
                  <a:lnTo>
                    <a:pt x="34" y="84"/>
                  </a:lnTo>
                  <a:lnTo>
                    <a:pt x="34" y="86"/>
                  </a:lnTo>
                  <a:lnTo>
                    <a:pt x="34" y="88"/>
                  </a:lnTo>
                  <a:lnTo>
                    <a:pt x="32" y="90"/>
                  </a:lnTo>
                  <a:lnTo>
                    <a:pt x="32" y="92"/>
                  </a:lnTo>
                  <a:lnTo>
                    <a:pt x="32" y="92"/>
                  </a:lnTo>
                  <a:lnTo>
                    <a:pt x="30" y="92"/>
                  </a:lnTo>
                  <a:lnTo>
                    <a:pt x="30" y="94"/>
                  </a:lnTo>
                  <a:lnTo>
                    <a:pt x="28" y="94"/>
                  </a:lnTo>
                  <a:lnTo>
                    <a:pt x="26" y="96"/>
                  </a:lnTo>
                  <a:lnTo>
                    <a:pt x="24" y="96"/>
                  </a:lnTo>
                  <a:lnTo>
                    <a:pt x="24" y="98"/>
                  </a:lnTo>
                  <a:lnTo>
                    <a:pt x="22" y="98"/>
                  </a:lnTo>
                  <a:lnTo>
                    <a:pt x="22" y="98"/>
                  </a:lnTo>
                  <a:lnTo>
                    <a:pt x="22" y="100"/>
                  </a:lnTo>
                  <a:lnTo>
                    <a:pt x="22" y="100"/>
                  </a:lnTo>
                  <a:lnTo>
                    <a:pt x="20" y="102"/>
                  </a:lnTo>
                  <a:lnTo>
                    <a:pt x="20" y="104"/>
                  </a:lnTo>
                  <a:lnTo>
                    <a:pt x="20" y="106"/>
                  </a:lnTo>
                  <a:lnTo>
                    <a:pt x="20" y="110"/>
                  </a:lnTo>
                  <a:lnTo>
                    <a:pt x="20" y="112"/>
                  </a:lnTo>
                  <a:lnTo>
                    <a:pt x="22" y="114"/>
                  </a:lnTo>
                  <a:lnTo>
                    <a:pt x="22" y="114"/>
                  </a:lnTo>
                  <a:lnTo>
                    <a:pt x="22" y="114"/>
                  </a:lnTo>
                  <a:lnTo>
                    <a:pt x="22" y="114"/>
                  </a:lnTo>
                  <a:lnTo>
                    <a:pt x="22" y="116"/>
                  </a:lnTo>
                  <a:lnTo>
                    <a:pt x="24" y="116"/>
                  </a:lnTo>
                  <a:lnTo>
                    <a:pt x="24" y="116"/>
                  </a:lnTo>
                  <a:lnTo>
                    <a:pt x="26" y="116"/>
                  </a:lnTo>
                  <a:lnTo>
                    <a:pt x="28" y="118"/>
                  </a:lnTo>
                  <a:lnTo>
                    <a:pt x="30" y="118"/>
                  </a:lnTo>
                  <a:lnTo>
                    <a:pt x="32" y="118"/>
                  </a:lnTo>
                  <a:lnTo>
                    <a:pt x="34" y="120"/>
                  </a:lnTo>
                  <a:lnTo>
                    <a:pt x="34" y="120"/>
                  </a:lnTo>
                  <a:lnTo>
                    <a:pt x="36" y="120"/>
                  </a:lnTo>
                  <a:lnTo>
                    <a:pt x="36" y="122"/>
                  </a:lnTo>
                  <a:lnTo>
                    <a:pt x="36" y="122"/>
                  </a:lnTo>
                  <a:lnTo>
                    <a:pt x="36" y="124"/>
                  </a:lnTo>
                  <a:lnTo>
                    <a:pt x="36" y="126"/>
                  </a:lnTo>
                  <a:lnTo>
                    <a:pt x="36" y="126"/>
                  </a:lnTo>
                  <a:lnTo>
                    <a:pt x="36" y="128"/>
                  </a:lnTo>
                  <a:lnTo>
                    <a:pt x="36" y="130"/>
                  </a:lnTo>
                  <a:lnTo>
                    <a:pt x="38" y="132"/>
                  </a:lnTo>
                  <a:lnTo>
                    <a:pt x="38" y="132"/>
                  </a:lnTo>
                  <a:lnTo>
                    <a:pt x="38" y="134"/>
                  </a:lnTo>
                  <a:lnTo>
                    <a:pt x="38" y="134"/>
                  </a:lnTo>
                  <a:lnTo>
                    <a:pt x="40" y="134"/>
                  </a:lnTo>
                  <a:lnTo>
                    <a:pt x="42" y="134"/>
                  </a:lnTo>
                  <a:lnTo>
                    <a:pt x="42" y="136"/>
                  </a:lnTo>
                  <a:lnTo>
                    <a:pt x="46" y="136"/>
                  </a:lnTo>
                  <a:lnTo>
                    <a:pt x="48" y="136"/>
                  </a:lnTo>
                  <a:lnTo>
                    <a:pt x="50" y="136"/>
                  </a:lnTo>
                  <a:lnTo>
                    <a:pt x="50" y="136"/>
                  </a:lnTo>
                  <a:lnTo>
                    <a:pt x="54" y="134"/>
                  </a:lnTo>
                  <a:lnTo>
                    <a:pt x="54" y="134"/>
                  </a:lnTo>
                  <a:lnTo>
                    <a:pt x="56" y="134"/>
                  </a:lnTo>
                  <a:lnTo>
                    <a:pt x="58" y="132"/>
                  </a:lnTo>
                  <a:lnTo>
                    <a:pt x="58" y="132"/>
                  </a:lnTo>
                  <a:lnTo>
                    <a:pt x="58" y="134"/>
                  </a:lnTo>
                  <a:lnTo>
                    <a:pt x="58" y="134"/>
                  </a:lnTo>
                  <a:lnTo>
                    <a:pt x="60" y="134"/>
                  </a:lnTo>
                  <a:lnTo>
                    <a:pt x="60" y="136"/>
                  </a:lnTo>
                  <a:lnTo>
                    <a:pt x="60" y="138"/>
                  </a:lnTo>
                  <a:lnTo>
                    <a:pt x="60" y="138"/>
                  </a:lnTo>
                  <a:lnTo>
                    <a:pt x="60" y="140"/>
                  </a:lnTo>
                  <a:lnTo>
                    <a:pt x="60" y="142"/>
                  </a:lnTo>
                  <a:lnTo>
                    <a:pt x="60" y="146"/>
                  </a:lnTo>
                  <a:lnTo>
                    <a:pt x="60" y="146"/>
                  </a:lnTo>
                  <a:lnTo>
                    <a:pt x="60" y="148"/>
                  </a:lnTo>
                  <a:lnTo>
                    <a:pt x="60" y="148"/>
                  </a:lnTo>
                  <a:lnTo>
                    <a:pt x="58" y="152"/>
                  </a:lnTo>
                  <a:lnTo>
                    <a:pt x="56" y="154"/>
                  </a:lnTo>
                  <a:lnTo>
                    <a:pt x="56" y="156"/>
                  </a:lnTo>
                  <a:lnTo>
                    <a:pt x="56" y="158"/>
                  </a:lnTo>
                  <a:lnTo>
                    <a:pt x="56" y="158"/>
                  </a:lnTo>
                  <a:lnTo>
                    <a:pt x="56" y="160"/>
                  </a:lnTo>
                  <a:lnTo>
                    <a:pt x="56" y="160"/>
                  </a:lnTo>
                  <a:lnTo>
                    <a:pt x="56" y="160"/>
                  </a:lnTo>
                  <a:lnTo>
                    <a:pt x="56" y="160"/>
                  </a:lnTo>
                  <a:lnTo>
                    <a:pt x="58" y="160"/>
                  </a:lnTo>
                  <a:lnTo>
                    <a:pt x="58" y="162"/>
                  </a:lnTo>
                  <a:lnTo>
                    <a:pt x="60" y="162"/>
                  </a:lnTo>
                  <a:lnTo>
                    <a:pt x="62" y="162"/>
                  </a:lnTo>
                  <a:lnTo>
                    <a:pt x="62" y="162"/>
                  </a:lnTo>
                  <a:lnTo>
                    <a:pt x="64" y="162"/>
                  </a:lnTo>
                  <a:lnTo>
                    <a:pt x="64" y="164"/>
                  </a:lnTo>
                  <a:lnTo>
                    <a:pt x="64" y="164"/>
                  </a:lnTo>
                  <a:lnTo>
                    <a:pt x="64" y="164"/>
                  </a:lnTo>
                  <a:lnTo>
                    <a:pt x="64" y="164"/>
                  </a:lnTo>
                  <a:lnTo>
                    <a:pt x="66" y="166"/>
                  </a:lnTo>
                  <a:lnTo>
                    <a:pt x="66" y="170"/>
                  </a:lnTo>
                  <a:lnTo>
                    <a:pt x="66" y="172"/>
                  </a:lnTo>
                  <a:lnTo>
                    <a:pt x="66" y="176"/>
                  </a:lnTo>
                  <a:lnTo>
                    <a:pt x="66" y="178"/>
                  </a:lnTo>
                  <a:lnTo>
                    <a:pt x="66" y="178"/>
                  </a:lnTo>
                  <a:lnTo>
                    <a:pt x="68" y="180"/>
                  </a:lnTo>
                  <a:lnTo>
                    <a:pt x="68" y="182"/>
                  </a:lnTo>
                  <a:lnTo>
                    <a:pt x="70" y="182"/>
                  </a:lnTo>
                  <a:lnTo>
                    <a:pt x="72" y="184"/>
                  </a:lnTo>
                  <a:lnTo>
                    <a:pt x="72" y="184"/>
                  </a:lnTo>
                  <a:lnTo>
                    <a:pt x="74" y="184"/>
                  </a:lnTo>
                  <a:lnTo>
                    <a:pt x="76" y="184"/>
                  </a:lnTo>
                  <a:lnTo>
                    <a:pt x="78" y="184"/>
                  </a:lnTo>
                  <a:lnTo>
                    <a:pt x="78" y="184"/>
                  </a:lnTo>
                  <a:lnTo>
                    <a:pt x="82" y="184"/>
                  </a:lnTo>
                  <a:lnTo>
                    <a:pt x="84" y="182"/>
                  </a:lnTo>
                  <a:lnTo>
                    <a:pt x="84" y="182"/>
                  </a:lnTo>
                  <a:lnTo>
                    <a:pt x="86" y="182"/>
                  </a:lnTo>
                  <a:lnTo>
                    <a:pt x="86" y="182"/>
                  </a:lnTo>
                  <a:lnTo>
                    <a:pt x="86" y="180"/>
                  </a:lnTo>
                  <a:lnTo>
                    <a:pt x="86" y="180"/>
                  </a:lnTo>
                  <a:lnTo>
                    <a:pt x="86" y="178"/>
                  </a:lnTo>
                  <a:lnTo>
                    <a:pt x="86" y="176"/>
                  </a:lnTo>
                  <a:lnTo>
                    <a:pt x="86" y="176"/>
                  </a:lnTo>
                  <a:lnTo>
                    <a:pt x="86" y="176"/>
                  </a:lnTo>
                  <a:lnTo>
                    <a:pt x="86" y="174"/>
                  </a:lnTo>
                  <a:lnTo>
                    <a:pt x="86" y="174"/>
                  </a:lnTo>
                  <a:lnTo>
                    <a:pt x="88" y="174"/>
                  </a:lnTo>
                  <a:lnTo>
                    <a:pt x="88" y="176"/>
                  </a:lnTo>
                  <a:lnTo>
                    <a:pt x="88" y="176"/>
                  </a:lnTo>
                  <a:lnTo>
                    <a:pt x="90" y="176"/>
                  </a:lnTo>
                  <a:lnTo>
                    <a:pt x="90" y="176"/>
                  </a:lnTo>
                  <a:lnTo>
                    <a:pt x="90" y="178"/>
                  </a:lnTo>
                  <a:lnTo>
                    <a:pt x="92" y="180"/>
                  </a:lnTo>
                  <a:lnTo>
                    <a:pt x="92" y="182"/>
                  </a:lnTo>
                  <a:lnTo>
                    <a:pt x="94" y="184"/>
                  </a:lnTo>
                  <a:lnTo>
                    <a:pt x="94" y="188"/>
                  </a:lnTo>
                  <a:lnTo>
                    <a:pt x="94" y="190"/>
                  </a:lnTo>
                  <a:lnTo>
                    <a:pt x="94" y="190"/>
                  </a:lnTo>
                  <a:lnTo>
                    <a:pt x="96" y="194"/>
                  </a:lnTo>
                  <a:lnTo>
                    <a:pt x="96" y="200"/>
                  </a:lnTo>
                  <a:lnTo>
                    <a:pt x="96" y="202"/>
                  </a:lnTo>
                  <a:lnTo>
                    <a:pt x="96" y="204"/>
                  </a:lnTo>
                  <a:lnTo>
                    <a:pt x="96" y="206"/>
                  </a:lnTo>
                  <a:lnTo>
                    <a:pt x="98" y="208"/>
                  </a:lnTo>
                  <a:lnTo>
                    <a:pt x="98" y="208"/>
                  </a:lnTo>
                  <a:lnTo>
                    <a:pt x="98" y="208"/>
                  </a:lnTo>
                  <a:lnTo>
                    <a:pt x="98" y="210"/>
                  </a:lnTo>
                  <a:lnTo>
                    <a:pt x="100" y="210"/>
                  </a:lnTo>
                  <a:lnTo>
                    <a:pt x="100" y="210"/>
                  </a:lnTo>
                  <a:lnTo>
                    <a:pt x="102" y="210"/>
                  </a:lnTo>
                  <a:lnTo>
                    <a:pt x="104" y="210"/>
                  </a:lnTo>
                  <a:lnTo>
                    <a:pt x="106" y="210"/>
                  </a:lnTo>
                  <a:lnTo>
                    <a:pt x="108" y="212"/>
                  </a:lnTo>
                  <a:lnTo>
                    <a:pt x="110" y="212"/>
                  </a:lnTo>
                  <a:lnTo>
                    <a:pt x="110" y="212"/>
                  </a:lnTo>
                  <a:lnTo>
                    <a:pt x="110" y="212"/>
                  </a:lnTo>
                  <a:lnTo>
                    <a:pt x="110" y="212"/>
                  </a:lnTo>
                  <a:lnTo>
                    <a:pt x="110" y="214"/>
                  </a:lnTo>
                  <a:lnTo>
                    <a:pt x="112" y="214"/>
                  </a:lnTo>
                  <a:lnTo>
                    <a:pt x="110" y="214"/>
                  </a:lnTo>
                  <a:lnTo>
                    <a:pt x="110" y="216"/>
                  </a:lnTo>
                  <a:lnTo>
                    <a:pt x="110" y="218"/>
                  </a:lnTo>
                  <a:lnTo>
                    <a:pt x="110" y="218"/>
                  </a:lnTo>
                  <a:lnTo>
                    <a:pt x="110" y="220"/>
                  </a:lnTo>
                  <a:lnTo>
                    <a:pt x="110" y="220"/>
                  </a:lnTo>
                  <a:lnTo>
                    <a:pt x="110" y="222"/>
                  </a:lnTo>
                  <a:lnTo>
                    <a:pt x="110" y="222"/>
                  </a:lnTo>
                  <a:lnTo>
                    <a:pt x="110" y="222"/>
                  </a:lnTo>
                  <a:lnTo>
                    <a:pt x="110" y="222"/>
                  </a:lnTo>
                  <a:lnTo>
                    <a:pt x="112" y="222"/>
                  </a:lnTo>
                  <a:lnTo>
                    <a:pt x="112" y="222"/>
                  </a:lnTo>
                  <a:lnTo>
                    <a:pt x="114" y="222"/>
                  </a:lnTo>
                  <a:lnTo>
                    <a:pt x="116" y="222"/>
                  </a:lnTo>
                  <a:lnTo>
                    <a:pt x="118" y="222"/>
                  </a:lnTo>
                  <a:lnTo>
                    <a:pt x="120" y="222"/>
                  </a:lnTo>
                  <a:lnTo>
                    <a:pt x="120" y="222"/>
                  </a:lnTo>
                  <a:lnTo>
                    <a:pt x="122" y="222"/>
                  </a:lnTo>
                  <a:lnTo>
                    <a:pt x="122" y="222"/>
                  </a:lnTo>
                  <a:lnTo>
                    <a:pt x="122" y="224"/>
                  </a:lnTo>
                  <a:lnTo>
                    <a:pt x="122" y="224"/>
                  </a:lnTo>
                  <a:lnTo>
                    <a:pt x="124" y="224"/>
                  </a:lnTo>
                  <a:lnTo>
                    <a:pt x="124" y="226"/>
                  </a:lnTo>
                  <a:lnTo>
                    <a:pt x="126" y="228"/>
                  </a:lnTo>
                  <a:lnTo>
                    <a:pt x="126" y="230"/>
                  </a:lnTo>
                  <a:lnTo>
                    <a:pt x="128" y="232"/>
                  </a:lnTo>
                  <a:lnTo>
                    <a:pt x="128" y="234"/>
                  </a:lnTo>
                  <a:lnTo>
                    <a:pt x="128" y="234"/>
                  </a:lnTo>
                  <a:lnTo>
                    <a:pt x="130" y="234"/>
                  </a:lnTo>
                  <a:lnTo>
                    <a:pt x="132" y="236"/>
                  </a:lnTo>
                  <a:lnTo>
                    <a:pt x="134" y="236"/>
                  </a:lnTo>
                  <a:lnTo>
                    <a:pt x="136" y="236"/>
                  </a:lnTo>
                  <a:lnTo>
                    <a:pt x="140" y="238"/>
                  </a:lnTo>
                  <a:lnTo>
                    <a:pt x="142" y="238"/>
                  </a:lnTo>
                  <a:lnTo>
                    <a:pt x="146" y="238"/>
                  </a:lnTo>
                  <a:lnTo>
                    <a:pt x="148" y="238"/>
                  </a:lnTo>
                  <a:lnTo>
                    <a:pt x="152" y="240"/>
                  </a:lnTo>
                  <a:lnTo>
                    <a:pt x="154" y="240"/>
                  </a:lnTo>
                  <a:lnTo>
                    <a:pt x="158" y="240"/>
                  </a:lnTo>
                  <a:lnTo>
                    <a:pt x="162" y="240"/>
                  </a:lnTo>
                  <a:lnTo>
                    <a:pt x="164" y="240"/>
                  </a:lnTo>
                  <a:lnTo>
                    <a:pt x="166" y="238"/>
                  </a:lnTo>
                  <a:lnTo>
                    <a:pt x="170" y="238"/>
                  </a:lnTo>
                  <a:lnTo>
                    <a:pt x="172" y="238"/>
                  </a:lnTo>
                  <a:lnTo>
                    <a:pt x="174" y="236"/>
                  </a:lnTo>
                  <a:lnTo>
                    <a:pt x="174" y="236"/>
                  </a:lnTo>
                  <a:lnTo>
                    <a:pt x="174" y="236"/>
                  </a:lnTo>
                  <a:lnTo>
                    <a:pt x="176" y="234"/>
                  </a:lnTo>
                  <a:lnTo>
                    <a:pt x="176" y="232"/>
                  </a:lnTo>
                  <a:lnTo>
                    <a:pt x="176" y="230"/>
                  </a:lnTo>
                  <a:lnTo>
                    <a:pt x="178" y="228"/>
                  </a:lnTo>
                  <a:lnTo>
                    <a:pt x="178" y="228"/>
                  </a:lnTo>
                  <a:lnTo>
                    <a:pt x="178" y="226"/>
                  </a:lnTo>
                  <a:lnTo>
                    <a:pt x="178" y="226"/>
                  </a:lnTo>
                  <a:lnTo>
                    <a:pt x="180" y="226"/>
                  </a:lnTo>
                  <a:lnTo>
                    <a:pt x="180" y="226"/>
                  </a:lnTo>
                  <a:lnTo>
                    <a:pt x="180" y="224"/>
                  </a:lnTo>
                  <a:lnTo>
                    <a:pt x="182" y="226"/>
                  </a:lnTo>
                  <a:lnTo>
                    <a:pt x="184" y="226"/>
                  </a:lnTo>
                  <a:lnTo>
                    <a:pt x="184" y="226"/>
                  </a:lnTo>
                  <a:lnTo>
                    <a:pt x="186" y="226"/>
                  </a:lnTo>
                  <a:lnTo>
                    <a:pt x="186" y="228"/>
                  </a:lnTo>
                  <a:lnTo>
                    <a:pt x="188" y="228"/>
                  </a:lnTo>
                  <a:lnTo>
                    <a:pt x="188" y="228"/>
                  </a:lnTo>
                  <a:lnTo>
                    <a:pt x="190" y="230"/>
                  </a:lnTo>
                  <a:lnTo>
                    <a:pt x="190" y="230"/>
                  </a:lnTo>
                  <a:lnTo>
                    <a:pt x="190" y="232"/>
                  </a:lnTo>
                  <a:lnTo>
                    <a:pt x="190" y="234"/>
                  </a:lnTo>
                  <a:lnTo>
                    <a:pt x="190" y="236"/>
                  </a:lnTo>
                  <a:lnTo>
                    <a:pt x="192" y="240"/>
                  </a:lnTo>
                  <a:lnTo>
                    <a:pt x="192" y="244"/>
                  </a:lnTo>
                  <a:lnTo>
                    <a:pt x="192" y="246"/>
                  </a:lnTo>
                  <a:lnTo>
                    <a:pt x="192" y="248"/>
                  </a:lnTo>
                  <a:lnTo>
                    <a:pt x="192" y="250"/>
                  </a:lnTo>
                  <a:lnTo>
                    <a:pt x="192" y="250"/>
                  </a:lnTo>
                  <a:lnTo>
                    <a:pt x="194" y="252"/>
                  </a:lnTo>
                  <a:lnTo>
                    <a:pt x="194" y="254"/>
                  </a:lnTo>
                  <a:lnTo>
                    <a:pt x="196" y="254"/>
                  </a:lnTo>
                  <a:lnTo>
                    <a:pt x="198" y="256"/>
                  </a:lnTo>
                  <a:lnTo>
                    <a:pt x="200" y="258"/>
                  </a:lnTo>
                  <a:lnTo>
                    <a:pt x="202" y="258"/>
                  </a:lnTo>
                  <a:lnTo>
                    <a:pt x="204" y="260"/>
                  </a:lnTo>
                  <a:lnTo>
                    <a:pt x="206" y="262"/>
                  </a:lnTo>
                  <a:lnTo>
                    <a:pt x="208" y="262"/>
                  </a:lnTo>
                  <a:lnTo>
                    <a:pt x="210" y="262"/>
                  </a:lnTo>
                  <a:lnTo>
                    <a:pt x="214" y="262"/>
                  </a:lnTo>
                  <a:lnTo>
                    <a:pt x="216" y="262"/>
                  </a:lnTo>
                  <a:lnTo>
                    <a:pt x="218" y="262"/>
                  </a:lnTo>
                  <a:lnTo>
                    <a:pt x="224" y="262"/>
                  </a:lnTo>
                  <a:lnTo>
                    <a:pt x="230" y="262"/>
                  </a:lnTo>
                  <a:lnTo>
                    <a:pt x="236" y="260"/>
                  </a:lnTo>
                  <a:lnTo>
                    <a:pt x="242" y="260"/>
                  </a:lnTo>
                  <a:lnTo>
                    <a:pt x="246" y="260"/>
                  </a:lnTo>
                  <a:lnTo>
                    <a:pt x="248" y="260"/>
                  </a:lnTo>
                  <a:lnTo>
                    <a:pt x="250" y="260"/>
                  </a:lnTo>
                  <a:lnTo>
                    <a:pt x="252" y="260"/>
                  </a:lnTo>
                  <a:lnTo>
                    <a:pt x="254" y="260"/>
                  </a:lnTo>
                  <a:lnTo>
                    <a:pt x="254" y="260"/>
                  </a:lnTo>
                  <a:lnTo>
                    <a:pt x="258" y="260"/>
                  </a:lnTo>
                  <a:lnTo>
                    <a:pt x="258" y="262"/>
                  </a:lnTo>
                  <a:lnTo>
                    <a:pt x="260" y="262"/>
                  </a:lnTo>
                  <a:lnTo>
                    <a:pt x="260" y="262"/>
                  </a:lnTo>
                  <a:lnTo>
                    <a:pt x="260" y="262"/>
                  </a:lnTo>
                  <a:lnTo>
                    <a:pt x="262" y="262"/>
                  </a:lnTo>
                  <a:lnTo>
                    <a:pt x="262" y="262"/>
                  </a:lnTo>
                  <a:lnTo>
                    <a:pt x="262" y="260"/>
                  </a:lnTo>
                  <a:lnTo>
                    <a:pt x="262" y="260"/>
                  </a:lnTo>
                  <a:lnTo>
                    <a:pt x="264" y="258"/>
                  </a:lnTo>
                  <a:lnTo>
                    <a:pt x="264" y="256"/>
                  </a:lnTo>
                  <a:lnTo>
                    <a:pt x="264" y="254"/>
                  </a:lnTo>
                  <a:lnTo>
                    <a:pt x="264" y="252"/>
                  </a:lnTo>
                  <a:lnTo>
                    <a:pt x="264" y="250"/>
                  </a:lnTo>
                  <a:lnTo>
                    <a:pt x="266" y="248"/>
                  </a:lnTo>
                  <a:lnTo>
                    <a:pt x="266" y="248"/>
                  </a:lnTo>
                  <a:lnTo>
                    <a:pt x="270" y="246"/>
                  </a:lnTo>
                  <a:lnTo>
                    <a:pt x="274" y="246"/>
                  </a:lnTo>
                  <a:lnTo>
                    <a:pt x="276" y="244"/>
                  </a:lnTo>
                  <a:lnTo>
                    <a:pt x="276" y="244"/>
                  </a:lnTo>
                  <a:lnTo>
                    <a:pt x="278" y="244"/>
                  </a:lnTo>
                  <a:lnTo>
                    <a:pt x="280" y="242"/>
                  </a:lnTo>
                  <a:lnTo>
                    <a:pt x="280" y="240"/>
                  </a:lnTo>
                  <a:lnTo>
                    <a:pt x="282" y="238"/>
                  </a:lnTo>
                  <a:lnTo>
                    <a:pt x="284" y="238"/>
                  </a:lnTo>
                  <a:lnTo>
                    <a:pt x="284" y="236"/>
                  </a:lnTo>
                  <a:lnTo>
                    <a:pt x="284" y="234"/>
                  </a:lnTo>
                  <a:lnTo>
                    <a:pt x="286" y="234"/>
                  </a:lnTo>
                  <a:lnTo>
                    <a:pt x="286" y="232"/>
                  </a:lnTo>
                  <a:lnTo>
                    <a:pt x="286" y="232"/>
                  </a:lnTo>
                  <a:lnTo>
                    <a:pt x="284" y="230"/>
                  </a:lnTo>
                  <a:lnTo>
                    <a:pt x="284" y="230"/>
                  </a:lnTo>
                  <a:lnTo>
                    <a:pt x="284" y="228"/>
                  </a:lnTo>
                  <a:lnTo>
                    <a:pt x="282" y="226"/>
                  </a:lnTo>
                  <a:lnTo>
                    <a:pt x="282" y="226"/>
                  </a:lnTo>
                  <a:lnTo>
                    <a:pt x="280" y="224"/>
                  </a:lnTo>
                  <a:lnTo>
                    <a:pt x="280" y="224"/>
                  </a:lnTo>
                  <a:lnTo>
                    <a:pt x="280" y="224"/>
                  </a:lnTo>
                  <a:lnTo>
                    <a:pt x="280" y="224"/>
                  </a:lnTo>
                  <a:lnTo>
                    <a:pt x="278" y="224"/>
                  </a:lnTo>
                  <a:lnTo>
                    <a:pt x="276" y="224"/>
                  </a:lnTo>
                  <a:lnTo>
                    <a:pt x="274" y="224"/>
                  </a:lnTo>
                  <a:lnTo>
                    <a:pt x="272" y="224"/>
                  </a:lnTo>
                  <a:lnTo>
                    <a:pt x="272" y="224"/>
                  </a:lnTo>
                  <a:lnTo>
                    <a:pt x="270" y="224"/>
                  </a:lnTo>
                  <a:lnTo>
                    <a:pt x="270" y="222"/>
                  </a:lnTo>
                  <a:lnTo>
                    <a:pt x="268" y="222"/>
                  </a:lnTo>
                  <a:lnTo>
                    <a:pt x="268" y="222"/>
                  </a:lnTo>
                  <a:lnTo>
                    <a:pt x="268" y="222"/>
                  </a:lnTo>
                  <a:lnTo>
                    <a:pt x="268" y="220"/>
                  </a:lnTo>
                  <a:lnTo>
                    <a:pt x="266" y="218"/>
                  </a:lnTo>
                  <a:lnTo>
                    <a:pt x="266" y="216"/>
                  </a:lnTo>
                  <a:lnTo>
                    <a:pt x="266" y="214"/>
                  </a:lnTo>
                  <a:lnTo>
                    <a:pt x="266" y="210"/>
                  </a:lnTo>
                  <a:lnTo>
                    <a:pt x="266" y="208"/>
                  </a:lnTo>
                  <a:lnTo>
                    <a:pt x="266" y="206"/>
                  </a:lnTo>
                  <a:lnTo>
                    <a:pt x="262" y="206"/>
                  </a:lnTo>
                  <a:lnTo>
                    <a:pt x="260" y="204"/>
                  </a:lnTo>
                  <a:lnTo>
                    <a:pt x="258" y="204"/>
                  </a:lnTo>
                  <a:lnTo>
                    <a:pt x="254" y="202"/>
                  </a:lnTo>
                  <a:lnTo>
                    <a:pt x="252" y="202"/>
                  </a:lnTo>
                  <a:lnTo>
                    <a:pt x="252" y="200"/>
                  </a:lnTo>
                  <a:lnTo>
                    <a:pt x="250" y="200"/>
                  </a:lnTo>
                  <a:lnTo>
                    <a:pt x="250" y="200"/>
                  </a:lnTo>
                  <a:lnTo>
                    <a:pt x="248" y="198"/>
                  </a:lnTo>
                  <a:lnTo>
                    <a:pt x="248" y="198"/>
                  </a:lnTo>
                  <a:lnTo>
                    <a:pt x="248" y="198"/>
                  </a:lnTo>
                  <a:lnTo>
                    <a:pt x="248" y="196"/>
                  </a:lnTo>
                  <a:lnTo>
                    <a:pt x="248" y="194"/>
                  </a:lnTo>
                  <a:lnTo>
                    <a:pt x="248" y="192"/>
                  </a:lnTo>
                  <a:lnTo>
                    <a:pt x="248" y="190"/>
                  </a:lnTo>
                  <a:lnTo>
                    <a:pt x="250" y="188"/>
                  </a:lnTo>
                  <a:lnTo>
                    <a:pt x="250" y="184"/>
                  </a:lnTo>
                  <a:lnTo>
                    <a:pt x="250" y="184"/>
                  </a:lnTo>
                  <a:lnTo>
                    <a:pt x="252" y="182"/>
                  </a:lnTo>
                  <a:lnTo>
                    <a:pt x="254" y="180"/>
                  </a:lnTo>
                  <a:lnTo>
                    <a:pt x="256" y="178"/>
                  </a:lnTo>
                  <a:lnTo>
                    <a:pt x="256" y="178"/>
                  </a:lnTo>
                  <a:lnTo>
                    <a:pt x="258" y="176"/>
                  </a:lnTo>
                  <a:lnTo>
                    <a:pt x="258" y="176"/>
                  </a:lnTo>
                  <a:lnTo>
                    <a:pt x="258" y="174"/>
                  </a:lnTo>
                  <a:lnTo>
                    <a:pt x="258" y="172"/>
                  </a:lnTo>
                  <a:lnTo>
                    <a:pt x="258" y="170"/>
                  </a:lnTo>
                  <a:lnTo>
                    <a:pt x="258" y="168"/>
                  </a:lnTo>
                  <a:lnTo>
                    <a:pt x="256" y="166"/>
                  </a:lnTo>
                  <a:lnTo>
                    <a:pt x="256" y="162"/>
                  </a:lnTo>
                  <a:lnTo>
                    <a:pt x="256" y="160"/>
                  </a:lnTo>
                  <a:lnTo>
                    <a:pt x="254" y="160"/>
                  </a:lnTo>
                  <a:lnTo>
                    <a:pt x="254" y="158"/>
                  </a:lnTo>
                  <a:lnTo>
                    <a:pt x="254" y="158"/>
                  </a:lnTo>
                  <a:lnTo>
                    <a:pt x="252" y="158"/>
                  </a:lnTo>
                  <a:lnTo>
                    <a:pt x="252" y="156"/>
                  </a:lnTo>
                  <a:lnTo>
                    <a:pt x="250" y="156"/>
                  </a:lnTo>
                  <a:lnTo>
                    <a:pt x="250" y="156"/>
                  </a:lnTo>
                  <a:lnTo>
                    <a:pt x="248" y="156"/>
                  </a:lnTo>
                  <a:lnTo>
                    <a:pt x="246" y="156"/>
                  </a:lnTo>
                  <a:lnTo>
                    <a:pt x="244" y="158"/>
                  </a:lnTo>
                  <a:lnTo>
                    <a:pt x="240" y="158"/>
                  </a:lnTo>
                  <a:lnTo>
                    <a:pt x="238" y="158"/>
                  </a:lnTo>
                  <a:lnTo>
                    <a:pt x="238" y="158"/>
                  </a:lnTo>
                  <a:lnTo>
                    <a:pt x="236" y="158"/>
                  </a:lnTo>
                  <a:lnTo>
                    <a:pt x="236" y="158"/>
                  </a:lnTo>
                  <a:lnTo>
                    <a:pt x="234" y="158"/>
                  </a:lnTo>
                  <a:lnTo>
                    <a:pt x="234" y="156"/>
                  </a:lnTo>
                  <a:lnTo>
                    <a:pt x="234" y="156"/>
                  </a:lnTo>
                  <a:lnTo>
                    <a:pt x="234" y="154"/>
                  </a:lnTo>
                  <a:lnTo>
                    <a:pt x="234" y="154"/>
                  </a:lnTo>
                  <a:lnTo>
                    <a:pt x="234" y="152"/>
                  </a:lnTo>
                  <a:lnTo>
                    <a:pt x="234" y="150"/>
                  </a:lnTo>
                  <a:lnTo>
                    <a:pt x="234" y="148"/>
                  </a:lnTo>
                  <a:lnTo>
                    <a:pt x="234" y="146"/>
                  </a:lnTo>
                  <a:lnTo>
                    <a:pt x="234" y="144"/>
                  </a:lnTo>
                  <a:lnTo>
                    <a:pt x="234" y="140"/>
                  </a:lnTo>
                  <a:lnTo>
                    <a:pt x="238" y="130"/>
                  </a:lnTo>
                  <a:lnTo>
                    <a:pt x="238" y="128"/>
                  </a:lnTo>
                  <a:lnTo>
                    <a:pt x="238" y="126"/>
                  </a:lnTo>
                  <a:lnTo>
                    <a:pt x="238" y="124"/>
                  </a:lnTo>
                  <a:lnTo>
                    <a:pt x="238" y="122"/>
                  </a:lnTo>
                  <a:lnTo>
                    <a:pt x="238" y="120"/>
                  </a:lnTo>
                  <a:lnTo>
                    <a:pt x="238" y="116"/>
                  </a:lnTo>
                  <a:lnTo>
                    <a:pt x="236" y="108"/>
                  </a:lnTo>
                  <a:lnTo>
                    <a:pt x="234" y="100"/>
                  </a:lnTo>
                  <a:lnTo>
                    <a:pt x="236" y="96"/>
                  </a:lnTo>
                  <a:lnTo>
                    <a:pt x="238" y="90"/>
                  </a:lnTo>
                  <a:lnTo>
                    <a:pt x="238" y="86"/>
                  </a:lnTo>
                  <a:lnTo>
                    <a:pt x="240" y="80"/>
                  </a:lnTo>
                  <a:lnTo>
                    <a:pt x="240" y="78"/>
                  </a:lnTo>
                  <a:lnTo>
                    <a:pt x="240" y="74"/>
                  </a:lnTo>
                  <a:lnTo>
                    <a:pt x="240" y="72"/>
                  </a:lnTo>
                  <a:lnTo>
                    <a:pt x="240" y="70"/>
                  </a:lnTo>
                  <a:lnTo>
                    <a:pt x="240" y="68"/>
                  </a:lnTo>
                  <a:lnTo>
                    <a:pt x="240" y="68"/>
                  </a:lnTo>
                  <a:lnTo>
                    <a:pt x="240" y="66"/>
                  </a:lnTo>
                  <a:lnTo>
                    <a:pt x="240" y="66"/>
                  </a:lnTo>
                  <a:lnTo>
                    <a:pt x="238" y="64"/>
                  </a:lnTo>
                  <a:lnTo>
                    <a:pt x="238" y="64"/>
                  </a:lnTo>
                  <a:lnTo>
                    <a:pt x="236" y="64"/>
                  </a:lnTo>
                  <a:lnTo>
                    <a:pt x="234" y="62"/>
                  </a:lnTo>
                  <a:lnTo>
                    <a:pt x="230" y="60"/>
                  </a:lnTo>
                  <a:lnTo>
                    <a:pt x="224" y="58"/>
                  </a:lnTo>
                  <a:lnTo>
                    <a:pt x="222" y="58"/>
                  </a:lnTo>
                  <a:lnTo>
                    <a:pt x="220" y="56"/>
                  </a:lnTo>
                  <a:lnTo>
                    <a:pt x="218" y="54"/>
                  </a:lnTo>
                  <a:lnTo>
                    <a:pt x="214" y="52"/>
                  </a:lnTo>
                  <a:lnTo>
                    <a:pt x="208" y="48"/>
                  </a:lnTo>
                  <a:lnTo>
                    <a:pt x="206" y="46"/>
                  </a:lnTo>
                  <a:lnTo>
                    <a:pt x="202" y="44"/>
                  </a:lnTo>
                  <a:lnTo>
                    <a:pt x="200" y="42"/>
                  </a:lnTo>
                  <a:lnTo>
                    <a:pt x="198" y="40"/>
                  </a:lnTo>
                  <a:lnTo>
                    <a:pt x="198" y="40"/>
                  </a:lnTo>
                  <a:lnTo>
                    <a:pt x="196" y="40"/>
                  </a:lnTo>
                  <a:lnTo>
                    <a:pt x="194" y="40"/>
                  </a:lnTo>
                  <a:lnTo>
                    <a:pt x="192" y="40"/>
                  </a:lnTo>
                  <a:lnTo>
                    <a:pt x="190" y="40"/>
                  </a:lnTo>
                  <a:lnTo>
                    <a:pt x="184" y="40"/>
                  </a:lnTo>
                  <a:lnTo>
                    <a:pt x="182" y="38"/>
                  </a:lnTo>
                  <a:lnTo>
                    <a:pt x="182" y="38"/>
                  </a:lnTo>
                  <a:lnTo>
                    <a:pt x="178" y="38"/>
                  </a:lnTo>
                  <a:lnTo>
                    <a:pt x="176" y="38"/>
                  </a:lnTo>
                  <a:lnTo>
                    <a:pt x="168" y="34"/>
                  </a:lnTo>
                  <a:lnTo>
                    <a:pt x="164" y="34"/>
                  </a:lnTo>
                  <a:lnTo>
                    <a:pt x="162" y="34"/>
                  </a:lnTo>
                  <a:lnTo>
                    <a:pt x="162" y="34"/>
                  </a:lnTo>
                  <a:lnTo>
                    <a:pt x="160" y="34"/>
                  </a:lnTo>
                  <a:lnTo>
                    <a:pt x="158" y="34"/>
                  </a:lnTo>
                  <a:lnTo>
                    <a:pt x="158" y="34"/>
                  </a:lnTo>
                  <a:lnTo>
                    <a:pt x="156" y="34"/>
                  </a:lnTo>
                  <a:lnTo>
                    <a:pt x="156" y="34"/>
                  </a:lnTo>
                  <a:lnTo>
                    <a:pt x="154" y="34"/>
                  </a:lnTo>
                  <a:lnTo>
                    <a:pt x="154" y="36"/>
                  </a:lnTo>
                  <a:lnTo>
                    <a:pt x="154" y="36"/>
                  </a:lnTo>
                  <a:lnTo>
                    <a:pt x="154" y="38"/>
                  </a:lnTo>
                  <a:lnTo>
                    <a:pt x="152" y="40"/>
                  </a:lnTo>
                  <a:lnTo>
                    <a:pt x="152" y="42"/>
                  </a:lnTo>
                  <a:lnTo>
                    <a:pt x="152" y="44"/>
                  </a:lnTo>
                  <a:lnTo>
                    <a:pt x="150" y="46"/>
                  </a:lnTo>
                  <a:lnTo>
                    <a:pt x="150" y="46"/>
                  </a:lnTo>
                  <a:lnTo>
                    <a:pt x="150" y="46"/>
                  </a:lnTo>
                  <a:lnTo>
                    <a:pt x="148" y="48"/>
                  </a:lnTo>
                  <a:lnTo>
                    <a:pt x="146" y="48"/>
                  </a:lnTo>
                  <a:lnTo>
                    <a:pt x="144" y="50"/>
                  </a:lnTo>
                  <a:lnTo>
                    <a:pt x="142" y="50"/>
                  </a:lnTo>
                  <a:lnTo>
                    <a:pt x="138" y="52"/>
                  </a:lnTo>
                  <a:lnTo>
                    <a:pt x="134" y="52"/>
                  </a:lnTo>
                  <a:lnTo>
                    <a:pt x="132" y="54"/>
                  </a:lnTo>
                  <a:lnTo>
                    <a:pt x="128" y="54"/>
                  </a:lnTo>
                  <a:lnTo>
                    <a:pt x="122" y="56"/>
                  </a:lnTo>
                  <a:lnTo>
                    <a:pt x="122" y="56"/>
                  </a:lnTo>
                  <a:lnTo>
                    <a:pt x="120" y="58"/>
                  </a:lnTo>
                  <a:lnTo>
                    <a:pt x="118" y="58"/>
                  </a:lnTo>
                  <a:lnTo>
                    <a:pt x="118" y="60"/>
                  </a:lnTo>
                  <a:lnTo>
                    <a:pt x="116" y="62"/>
                  </a:lnTo>
                  <a:lnTo>
                    <a:pt x="114" y="62"/>
                  </a:lnTo>
                  <a:lnTo>
                    <a:pt x="114" y="64"/>
                  </a:lnTo>
                  <a:lnTo>
                    <a:pt x="112" y="64"/>
                  </a:lnTo>
                  <a:lnTo>
                    <a:pt x="112" y="66"/>
                  </a:lnTo>
                  <a:lnTo>
                    <a:pt x="112" y="66"/>
                  </a:lnTo>
                  <a:lnTo>
                    <a:pt x="110" y="66"/>
                  </a:lnTo>
                  <a:lnTo>
                    <a:pt x="108" y="66"/>
                  </a:lnTo>
                  <a:lnTo>
                    <a:pt x="106" y="66"/>
                  </a:lnTo>
                  <a:lnTo>
                    <a:pt x="104" y="66"/>
                  </a:lnTo>
                  <a:lnTo>
                    <a:pt x="100" y="64"/>
                  </a:lnTo>
                  <a:lnTo>
                    <a:pt x="98" y="64"/>
                  </a:lnTo>
                  <a:lnTo>
                    <a:pt x="96" y="64"/>
                  </a:lnTo>
                  <a:lnTo>
                    <a:pt x="94" y="62"/>
                  </a:lnTo>
                  <a:lnTo>
                    <a:pt x="92" y="62"/>
                  </a:lnTo>
                  <a:lnTo>
                    <a:pt x="90" y="60"/>
                  </a:lnTo>
                  <a:lnTo>
                    <a:pt x="88" y="58"/>
                  </a:lnTo>
                  <a:lnTo>
                    <a:pt x="86" y="56"/>
                  </a:lnTo>
                  <a:lnTo>
                    <a:pt x="82" y="54"/>
                  </a:lnTo>
                  <a:lnTo>
                    <a:pt x="78" y="50"/>
                  </a:lnTo>
                  <a:lnTo>
                    <a:pt x="74" y="48"/>
                  </a:lnTo>
                  <a:lnTo>
                    <a:pt x="70" y="46"/>
                  </a:lnTo>
                  <a:lnTo>
                    <a:pt x="68" y="44"/>
                  </a:lnTo>
                  <a:lnTo>
                    <a:pt x="66" y="42"/>
                  </a:lnTo>
                  <a:lnTo>
                    <a:pt x="66" y="42"/>
                  </a:lnTo>
                  <a:lnTo>
                    <a:pt x="64" y="40"/>
                  </a:lnTo>
                  <a:lnTo>
                    <a:pt x="64" y="40"/>
                  </a:lnTo>
                  <a:lnTo>
                    <a:pt x="64" y="38"/>
                  </a:lnTo>
                  <a:lnTo>
                    <a:pt x="62" y="36"/>
                  </a:lnTo>
                  <a:lnTo>
                    <a:pt x="62" y="32"/>
                  </a:lnTo>
                  <a:lnTo>
                    <a:pt x="60" y="30"/>
                  </a:lnTo>
                  <a:lnTo>
                    <a:pt x="60" y="24"/>
                  </a:lnTo>
                  <a:lnTo>
                    <a:pt x="60" y="22"/>
                  </a:lnTo>
                  <a:lnTo>
                    <a:pt x="60" y="18"/>
                  </a:lnTo>
                  <a:lnTo>
                    <a:pt x="60" y="16"/>
                  </a:lnTo>
                  <a:lnTo>
                    <a:pt x="58" y="12"/>
                  </a:lnTo>
                  <a:lnTo>
                    <a:pt x="58" y="10"/>
                  </a:lnTo>
                  <a:lnTo>
                    <a:pt x="58" y="8"/>
                  </a:lnTo>
                  <a:lnTo>
                    <a:pt x="56" y="6"/>
                  </a:lnTo>
                  <a:lnTo>
                    <a:pt x="56" y="4"/>
                  </a:lnTo>
                  <a:lnTo>
                    <a:pt x="56" y="4"/>
                  </a:lnTo>
                  <a:lnTo>
                    <a:pt x="56" y="2"/>
                  </a:lnTo>
                  <a:lnTo>
                    <a:pt x="54" y="2"/>
                  </a:lnTo>
                  <a:lnTo>
                    <a:pt x="54" y="2"/>
                  </a:lnTo>
                  <a:lnTo>
                    <a:pt x="54" y="2"/>
                  </a:lnTo>
                  <a:lnTo>
                    <a:pt x="52" y="2"/>
                  </a:lnTo>
                  <a:lnTo>
                    <a:pt x="50" y="4"/>
                  </a:lnTo>
                  <a:lnTo>
                    <a:pt x="50" y="4"/>
                  </a:lnTo>
                  <a:lnTo>
                    <a:pt x="48" y="4"/>
                  </a:lnTo>
                  <a:lnTo>
                    <a:pt x="48" y="6"/>
                  </a:lnTo>
                  <a:lnTo>
                    <a:pt x="46" y="6"/>
                  </a:lnTo>
                  <a:lnTo>
                    <a:pt x="46" y="8"/>
                  </a:lnTo>
                  <a:lnTo>
                    <a:pt x="46" y="8"/>
                  </a:lnTo>
                  <a:lnTo>
                    <a:pt x="44" y="8"/>
                  </a:lnTo>
                  <a:lnTo>
                    <a:pt x="44" y="10"/>
                  </a:lnTo>
                  <a:lnTo>
                    <a:pt x="44" y="12"/>
                  </a:lnTo>
                  <a:lnTo>
                    <a:pt x="44" y="14"/>
                  </a:lnTo>
                  <a:lnTo>
                    <a:pt x="44" y="16"/>
                  </a:lnTo>
                  <a:lnTo>
                    <a:pt x="44" y="18"/>
                  </a:lnTo>
                  <a:lnTo>
                    <a:pt x="42" y="20"/>
                  </a:lnTo>
                  <a:lnTo>
                    <a:pt x="42" y="20"/>
                  </a:lnTo>
                  <a:lnTo>
                    <a:pt x="42" y="20"/>
                  </a:lnTo>
                  <a:lnTo>
                    <a:pt x="40" y="20"/>
                  </a:lnTo>
                  <a:lnTo>
                    <a:pt x="40" y="20"/>
                  </a:lnTo>
                  <a:lnTo>
                    <a:pt x="38" y="22"/>
                  </a:lnTo>
                  <a:lnTo>
                    <a:pt x="38" y="22"/>
                  </a:lnTo>
                  <a:lnTo>
                    <a:pt x="34" y="22"/>
                  </a:lnTo>
                  <a:lnTo>
                    <a:pt x="30" y="22"/>
                  </a:lnTo>
                  <a:lnTo>
                    <a:pt x="28" y="20"/>
                  </a:lnTo>
                  <a:lnTo>
                    <a:pt x="26" y="20"/>
                  </a:lnTo>
                  <a:lnTo>
                    <a:pt x="22" y="20"/>
                  </a:lnTo>
                  <a:lnTo>
                    <a:pt x="22" y="18"/>
                  </a:lnTo>
                  <a:lnTo>
                    <a:pt x="20" y="14"/>
                  </a:lnTo>
                  <a:lnTo>
                    <a:pt x="18" y="10"/>
                  </a:lnTo>
                  <a:lnTo>
                    <a:pt x="18" y="8"/>
                  </a:lnTo>
                  <a:lnTo>
                    <a:pt x="16" y="8"/>
                  </a:lnTo>
                  <a:lnTo>
                    <a:pt x="16" y="6"/>
                  </a:lnTo>
                  <a:lnTo>
                    <a:pt x="14" y="4"/>
                  </a:lnTo>
                  <a:lnTo>
                    <a:pt x="10" y="2"/>
                  </a:lnTo>
                  <a:lnTo>
                    <a:pt x="6" y="0"/>
                  </a:lnTo>
                  <a:lnTo>
                    <a:pt x="4"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09" name="Freeform 76">
              <a:extLst>
                <a:ext uri="{FF2B5EF4-FFF2-40B4-BE49-F238E27FC236}">
                  <a16:creationId xmlns:a16="http://schemas.microsoft.com/office/drawing/2014/main" id="{222B82E5-DFA2-FFA5-9DE7-B20AC3672FA5}"/>
                </a:ext>
              </a:extLst>
            </p:cNvPr>
            <p:cNvSpPr>
              <a:spLocks/>
            </p:cNvSpPr>
            <p:nvPr/>
          </p:nvSpPr>
          <p:spPr bwMode="auto">
            <a:xfrm>
              <a:off x="4489285" y="6735824"/>
              <a:ext cx="409459" cy="371926"/>
            </a:xfrm>
            <a:custGeom>
              <a:avLst/>
              <a:gdLst>
                <a:gd name="T0" fmla="*/ 0 w 286"/>
                <a:gd name="T1" fmla="*/ 8 h 262"/>
                <a:gd name="T2" fmla="*/ 10 w 286"/>
                <a:gd name="T3" fmla="*/ 34 h 262"/>
                <a:gd name="T4" fmla="*/ 18 w 286"/>
                <a:gd name="T5" fmla="*/ 68 h 262"/>
                <a:gd name="T6" fmla="*/ 22 w 286"/>
                <a:gd name="T7" fmla="*/ 76 h 262"/>
                <a:gd name="T8" fmla="*/ 34 w 286"/>
                <a:gd name="T9" fmla="*/ 78 h 262"/>
                <a:gd name="T10" fmla="*/ 32 w 286"/>
                <a:gd name="T11" fmla="*/ 92 h 262"/>
                <a:gd name="T12" fmla="*/ 22 w 286"/>
                <a:gd name="T13" fmla="*/ 98 h 262"/>
                <a:gd name="T14" fmla="*/ 22 w 286"/>
                <a:gd name="T15" fmla="*/ 114 h 262"/>
                <a:gd name="T16" fmla="*/ 32 w 286"/>
                <a:gd name="T17" fmla="*/ 118 h 262"/>
                <a:gd name="T18" fmla="*/ 36 w 286"/>
                <a:gd name="T19" fmla="*/ 128 h 262"/>
                <a:gd name="T20" fmla="*/ 46 w 286"/>
                <a:gd name="T21" fmla="*/ 136 h 262"/>
                <a:gd name="T22" fmla="*/ 58 w 286"/>
                <a:gd name="T23" fmla="*/ 134 h 262"/>
                <a:gd name="T24" fmla="*/ 60 w 286"/>
                <a:gd name="T25" fmla="*/ 146 h 262"/>
                <a:gd name="T26" fmla="*/ 56 w 286"/>
                <a:gd name="T27" fmla="*/ 160 h 262"/>
                <a:gd name="T28" fmla="*/ 64 w 286"/>
                <a:gd name="T29" fmla="*/ 164 h 262"/>
                <a:gd name="T30" fmla="*/ 66 w 286"/>
                <a:gd name="T31" fmla="*/ 178 h 262"/>
                <a:gd name="T32" fmla="*/ 78 w 286"/>
                <a:gd name="T33" fmla="*/ 184 h 262"/>
                <a:gd name="T34" fmla="*/ 86 w 286"/>
                <a:gd name="T35" fmla="*/ 176 h 262"/>
                <a:gd name="T36" fmla="*/ 90 w 286"/>
                <a:gd name="T37" fmla="*/ 176 h 262"/>
                <a:gd name="T38" fmla="*/ 96 w 286"/>
                <a:gd name="T39" fmla="*/ 200 h 262"/>
                <a:gd name="T40" fmla="*/ 100 w 286"/>
                <a:gd name="T41" fmla="*/ 210 h 262"/>
                <a:gd name="T42" fmla="*/ 110 w 286"/>
                <a:gd name="T43" fmla="*/ 214 h 262"/>
                <a:gd name="T44" fmla="*/ 110 w 286"/>
                <a:gd name="T45" fmla="*/ 222 h 262"/>
                <a:gd name="T46" fmla="*/ 120 w 286"/>
                <a:gd name="T47" fmla="*/ 222 h 262"/>
                <a:gd name="T48" fmla="*/ 128 w 286"/>
                <a:gd name="T49" fmla="*/ 232 h 262"/>
                <a:gd name="T50" fmla="*/ 146 w 286"/>
                <a:gd name="T51" fmla="*/ 238 h 262"/>
                <a:gd name="T52" fmla="*/ 172 w 286"/>
                <a:gd name="T53" fmla="*/ 238 h 262"/>
                <a:gd name="T54" fmla="*/ 178 w 286"/>
                <a:gd name="T55" fmla="*/ 226 h 262"/>
                <a:gd name="T56" fmla="*/ 186 w 286"/>
                <a:gd name="T57" fmla="*/ 228 h 262"/>
                <a:gd name="T58" fmla="*/ 192 w 286"/>
                <a:gd name="T59" fmla="*/ 244 h 262"/>
                <a:gd name="T60" fmla="*/ 200 w 286"/>
                <a:gd name="T61" fmla="*/ 258 h 262"/>
                <a:gd name="T62" fmla="*/ 224 w 286"/>
                <a:gd name="T63" fmla="*/ 262 h 262"/>
                <a:gd name="T64" fmla="*/ 254 w 286"/>
                <a:gd name="T65" fmla="*/ 260 h 262"/>
                <a:gd name="T66" fmla="*/ 262 w 286"/>
                <a:gd name="T67" fmla="*/ 260 h 262"/>
                <a:gd name="T68" fmla="*/ 274 w 286"/>
                <a:gd name="T69" fmla="*/ 246 h 262"/>
                <a:gd name="T70" fmla="*/ 284 w 286"/>
                <a:gd name="T71" fmla="*/ 234 h 262"/>
                <a:gd name="T72" fmla="*/ 280 w 286"/>
                <a:gd name="T73" fmla="*/ 224 h 262"/>
                <a:gd name="T74" fmla="*/ 270 w 286"/>
                <a:gd name="T75" fmla="*/ 224 h 262"/>
                <a:gd name="T76" fmla="*/ 266 w 286"/>
                <a:gd name="T77" fmla="*/ 210 h 262"/>
                <a:gd name="T78" fmla="*/ 250 w 286"/>
                <a:gd name="T79" fmla="*/ 200 h 262"/>
                <a:gd name="T80" fmla="*/ 250 w 286"/>
                <a:gd name="T81" fmla="*/ 188 h 262"/>
                <a:gd name="T82" fmla="*/ 258 w 286"/>
                <a:gd name="T83" fmla="*/ 174 h 262"/>
                <a:gd name="T84" fmla="*/ 254 w 286"/>
                <a:gd name="T85" fmla="*/ 158 h 262"/>
                <a:gd name="T86" fmla="*/ 238 w 286"/>
                <a:gd name="T87" fmla="*/ 158 h 262"/>
                <a:gd name="T88" fmla="*/ 234 w 286"/>
                <a:gd name="T89" fmla="*/ 152 h 262"/>
                <a:gd name="T90" fmla="*/ 238 w 286"/>
                <a:gd name="T91" fmla="*/ 124 h 262"/>
                <a:gd name="T92" fmla="*/ 240 w 286"/>
                <a:gd name="T93" fmla="*/ 80 h 262"/>
                <a:gd name="T94" fmla="*/ 238 w 286"/>
                <a:gd name="T95" fmla="*/ 64 h 262"/>
                <a:gd name="T96" fmla="*/ 214 w 286"/>
                <a:gd name="T97" fmla="*/ 52 h 262"/>
                <a:gd name="T98" fmla="*/ 192 w 286"/>
                <a:gd name="T99" fmla="*/ 40 h 262"/>
                <a:gd name="T100" fmla="*/ 162 w 286"/>
                <a:gd name="T101" fmla="*/ 34 h 262"/>
                <a:gd name="T102" fmla="*/ 154 w 286"/>
                <a:gd name="T103" fmla="*/ 36 h 262"/>
                <a:gd name="T104" fmla="*/ 146 w 286"/>
                <a:gd name="T105" fmla="*/ 48 h 262"/>
                <a:gd name="T106" fmla="*/ 120 w 286"/>
                <a:gd name="T107" fmla="*/ 58 h 262"/>
                <a:gd name="T108" fmla="*/ 110 w 286"/>
                <a:gd name="T109" fmla="*/ 66 h 262"/>
                <a:gd name="T110" fmla="*/ 90 w 286"/>
                <a:gd name="T111" fmla="*/ 60 h 262"/>
                <a:gd name="T112" fmla="*/ 66 w 286"/>
                <a:gd name="T113" fmla="*/ 42 h 262"/>
                <a:gd name="T114" fmla="*/ 60 w 286"/>
                <a:gd name="T115" fmla="*/ 18 h 262"/>
                <a:gd name="T116" fmla="*/ 54 w 286"/>
                <a:gd name="T117" fmla="*/ 2 h 262"/>
                <a:gd name="T118" fmla="*/ 46 w 286"/>
                <a:gd name="T119" fmla="*/ 8 h 262"/>
                <a:gd name="T120" fmla="*/ 42 w 286"/>
                <a:gd name="T121" fmla="*/ 20 h 262"/>
                <a:gd name="T122" fmla="*/ 26 w 286"/>
                <a:gd name="T123" fmla="*/ 20 h 262"/>
                <a:gd name="T124" fmla="*/ 10 w 286"/>
                <a:gd name="T125" fmla="*/ 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6" h="262">
                  <a:moveTo>
                    <a:pt x="4" y="0"/>
                  </a:moveTo>
                  <a:lnTo>
                    <a:pt x="4" y="0"/>
                  </a:lnTo>
                  <a:lnTo>
                    <a:pt x="4" y="0"/>
                  </a:lnTo>
                  <a:lnTo>
                    <a:pt x="2" y="2"/>
                  </a:lnTo>
                  <a:lnTo>
                    <a:pt x="0" y="4"/>
                  </a:lnTo>
                  <a:lnTo>
                    <a:pt x="0" y="4"/>
                  </a:lnTo>
                  <a:lnTo>
                    <a:pt x="0" y="6"/>
                  </a:lnTo>
                  <a:lnTo>
                    <a:pt x="0" y="6"/>
                  </a:lnTo>
                  <a:lnTo>
                    <a:pt x="0" y="8"/>
                  </a:lnTo>
                  <a:lnTo>
                    <a:pt x="0" y="10"/>
                  </a:lnTo>
                  <a:lnTo>
                    <a:pt x="0" y="10"/>
                  </a:lnTo>
                  <a:lnTo>
                    <a:pt x="0" y="12"/>
                  </a:lnTo>
                  <a:lnTo>
                    <a:pt x="2" y="16"/>
                  </a:lnTo>
                  <a:lnTo>
                    <a:pt x="4" y="20"/>
                  </a:lnTo>
                  <a:lnTo>
                    <a:pt x="4" y="22"/>
                  </a:lnTo>
                  <a:lnTo>
                    <a:pt x="6" y="24"/>
                  </a:lnTo>
                  <a:lnTo>
                    <a:pt x="8" y="28"/>
                  </a:lnTo>
                  <a:lnTo>
                    <a:pt x="10" y="34"/>
                  </a:lnTo>
                  <a:lnTo>
                    <a:pt x="12" y="40"/>
                  </a:lnTo>
                  <a:lnTo>
                    <a:pt x="12" y="42"/>
                  </a:lnTo>
                  <a:lnTo>
                    <a:pt x="14" y="44"/>
                  </a:lnTo>
                  <a:lnTo>
                    <a:pt x="14" y="46"/>
                  </a:lnTo>
                  <a:lnTo>
                    <a:pt x="14" y="48"/>
                  </a:lnTo>
                  <a:lnTo>
                    <a:pt x="16" y="54"/>
                  </a:lnTo>
                  <a:lnTo>
                    <a:pt x="16" y="62"/>
                  </a:lnTo>
                  <a:lnTo>
                    <a:pt x="16" y="64"/>
                  </a:lnTo>
                  <a:lnTo>
                    <a:pt x="18" y="68"/>
                  </a:lnTo>
                  <a:lnTo>
                    <a:pt x="18" y="70"/>
                  </a:lnTo>
                  <a:lnTo>
                    <a:pt x="18" y="72"/>
                  </a:lnTo>
                  <a:lnTo>
                    <a:pt x="18" y="72"/>
                  </a:lnTo>
                  <a:lnTo>
                    <a:pt x="18" y="74"/>
                  </a:lnTo>
                  <a:lnTo>
                    <a:pt x="20" y="74"/>
                  </a:lnTo>
                  <a:lnTo>
                    <a:pt x="20" y="74"/>
                  </a:lnTo>
                  <a:lnTo>
                    <a:pt x="20" y="74"/>
                  </a:lnTo>
                  <a:lnTo>
                    <a:pt x="22" y="76"/>
                  </a:lnTo>
                  <a:lnTo>
                    <a:pt x="22" y="76"/>
                  </a:lnTo>
                  <a:lnTo>
                    <a:pt x="24" y="76"/>
                  </a:lnTo>
                  <a:lnTo>
                    <a:pt x="26" y="76"/>
                  </a:lnTo>
                  <a:lnTo>
                    <a:pt x="30" y="76"/>
                  </a:lnTo>
                  <a:lnTo>
                    <a:pt x="32" y="76"/>
                  </a:lnTo>
                  <a:lnTo>
                    <a:pt x="32" y="76"/>
                  </a:lnTo>
                  <a:lnTo>
                    <a:pt x="32" y="76"/>
                  </a:lnTo>
                  <a:lnTo>
                    <a:pt x="34" y="76"/>
                  </a:lnTo>
                  <a:lnTo>
                    <a:pt x="34" y="76"/>
                  </a:lnTo>
                  <a:lnTo>
                    <a:pt x="34" y="78"/>
                  </a:lnTo>
                  <a:lnTo>
                    <a:pt x="34" y="78"/>
                  </a:lnTo>
                  <a:lnTo>
                    <a:pt x="34" y="78"/>
                  </a:lnTo>
                  <a:lnTo>
                    <a:pt x="34" y="80"/>
                  </a:lnTo>
                  <a:lnTo>
                    <a:pt x="34" y="82"/>
                  </a:lnTo>
                  <a:lnTo>
                    <a:pt x="34" y="84"/>
                  </a:lnTo>
                  <a:lnTo>
                    <a:pt x="34" y="86"/>
                  </a:lnTo>
                  <a:lnTo>
                    <a:pt x="34" y="88"/>
                  </a:lnTo>
                  <a:lnTo>
                    <a:pt x="32" y="90"/>
                  </a:lnTo>
                  <a:lnTo>
                    <a:pt x="32" y="92"/>
                  </a:lnTo>
                  <a:lnTo>
                    <a:pt x="32" y="92"/>
                  </a:lnTo>
                  <a:lnTo>
                    <a:pt x="30" y="92"/>
                  </a:lnTo>
                  <a:lnTo>
                    <a:pt x="30" y="94"/>
                  </a:lnTo>
                  <a:lnTo>
                    <a:pt x="28" y="94"/>
                  </a:lnTo>
                  <a:lnTo>
                    <a:pt x="26" y="96"/>
                  </a:lnTo>
                  <a:lnTo>
                    <a:pt x="24" y="96"/>
                  </a:lnTo>
                  <a:lnTo>
                    <a:pt x="24" y="98"/>
                  </a:lnTo>
                  <a:lnTo>
                    <a:pt x="22" y="98"/>
                  </a:lnTo>
                  <a:lnTo>
                    <a:pt x="22" y="98"/>
                  </a:lnTo>
                  <a:lnTo>
                    <a:pt x="22" y="100"/>
                  </a:lnTo>
                  <a:lnTo>
                    <a:pt x="22" y="100"/>
                  </a:lnTo>
                  <a:lnTo>
                    <a:pt x="20" y="102"/>
                  </a:lnTo>
                  <a:lnTo>
                    <a:pt x="20" y="104"/>
                  </a:lnTo>
                  <a:lnTo>
                    <a:pt x="20" y="106"/>
                  </a:lnTo>
                  <a:lnTo>
                    <a:pt x="20" y="110"/>
                  </a:lnTo>
                  <a:lnTo>
                    <a:pt x="20" y="112"/>
                  </a:lnTo>
                  <a:lnTo>
                    <a:pt x="22" y="114"/>
                  </a:lnTo>
                  <a:lnTo>
                    <a:pt x="22" y="114"/>
                  </a:lnTo>
                  <a:lnTo>
                    <a:pt x="22" y="114"/>
                  </a:lnTo>
                  <a:lnTo>
                    <a:pt x="22" y="114"/>
                  </a:lnTo>
                  <a:lnTo>
                    <a:pt x="22" y="116"/>
                  </a:lnTo>
                  <a:lnTo>
                    <a:pt x="24" y="116"/>
                  </a:lnTo>
                  <a:lnTo>
                    <a:pt x="24" y="116"/>
                  </a:lnTo>
                  <a:lnTo>
                    <a:pt x="26" y="116"/>
                  </a:lnTo>
                  <a:lnTo>
                    <a:pt x="28" y="118"/>
                  </a:lnTo>
                  <a:lnTo>
                    <a:pt x="30" y="118"/>
                  </a:lnTo>
                  <a:lnTo>
                    <a:pt x="32" y="118"/>
                  </a:lnTo>
                  <a:lnTo>
                    <a:pt x="34" y="120"/>
                  </a:lnTo>
                  <a:lnTo>
                    <a:pt x="34" y="120"/>
                  </a:lnTo>
                  <a:lnTo>
                    <a:pt x="36" y="120"/>
                  </a:lnTo>
                  <a:lnTo>
                    <a:pt x="36" y="122"/>
                  </a:lnTo>
                  <a:lnTo>
                    <a:pt x="36" y="122"/>
                  </a:lnTo>
                  <a:lnTo>
                    <a:pt x="36" y="124"/>
                  </a:lnTo>
                  <a:lnTo>
                    <a:pt x="36" y="126"/>
                  </a:lnTo>
                  <a:lnTo>
                    <a:pt x="36" y="126"/>
                  </a:lnTo>
                  <a:lnTo>
                    <a:pt x="36" y="128"/>
                  </a:lnTo>
                  <a:lnTo>
                    <a:pt x="36" y="130"/>
                  </a:lnTo>
                  <a:lnTo>
                    <a:pt x="38" y="132"/>
                  </a:lnTo>
                  <a:lnTo>
                    <a:pt x="38" y="132"/>
                  </a:lnTo>
                  <a:lnTo>
                    <a:pt x="38" y="134"/>
                  </a:lnTo>
                  <a:lnTo>
                    <a:pt x="38" y="134"/>
                  </a:lnTo>
                  <a:lnTo>
                    <a:pt x="40" y="134"/>
                  </a:lnTo>
                  <a:lnTo>
                    <a:pt x="42" y="134"/>
                  </a:lnTo>
                  <a:lnTo>
                    <a:pt x="42" y="136"/>
                  </a:lnTo>
                  <a:lnTo>
                    <a:pt x="46" y="136"/>
                  </a:lnTo>
                  <a:lnTo>
                    <a:pt x="48" y="136"/>
                  </a:lnTo>
                  <a:lnTo>
                    <a:pt x="50" y="136"/>
                  </a:lnTo>
                  <a:lnTo>
                    <a:pt x="50" y="136"/>
                  </a:lnTo>
                  <a:lnTo>
                    <a:pt x="54" y="134"/>
                  </a:lnTo>
                  <a:lnTo>
                    <a:pt x="54" y="134"/>
                  </a:lnTo>
                  <a:lnTo>
                    <a:pt x="56" y="134"/>
                  </a:lnTo>
                  <a:lnTo>
                    <a:pt x="58" y="132"/>
                  </a:lnTo>
                  <a:lnTo>
                    <a:pt x="58" y="132"/>
                  </a:lnTo>
                  <a:lnTo>
                    <a:pt x="58" y="134"/>
                  </a:lnTo>
                  <a:lnTo>
                    <a:pt x="58" y="134"/>
                  </a:lnTo>
                  <a:lnTo>
                    <a:pt x="60" y="134"/>
                  </a:lnTo>
                  <a:lnTo>
                    <a:pt x="60" y="136"/>
                  </a:lnTo>
                  <a:lnTo>
                    <a:pt x="60" y="138"/>
                  </a:lnTo>
                  <a:lnTo>
                    <a:pt x="60" y="138"/>
                  </a:lnTo>
                  <a:lnTo>
                    <a:pt x="60" y="140"/>
                  </a:lnTo>
                  <a:lnTo>
                    <a:pt x="60" y="142"/>
                  </a:lnTo>
                  <a:lnTo>
                    <a:pt x="60" y="146"/>
                  </a:lnTo>
                  <a:lnTo>
                    <a:pt x="60" y="146"/>
                  </a:lnTo>
                  <a:lnTo>
                    <a:pt x="60" y="148"/>
                  </a:lnTo>
                  <a:lnTo>
                    <a:pt x="60" y="148"/>
                  </a:lnTo>
                  <a:lnTo>
                    <a:pt x="58" y="152"/>
                  </a:lnTo>
                  <a:lnTo>
                    <a:pt x="56" y="154"/>
                  </a:lnTo>
                  <a:lnTo>
                    <a:pt x="56" y="156"/>
                  </a:lnTo>
                  <a:lnTo>
                    <a:pt x="56" y="158"/>
                  </a:lnTo>
                  <a:lnTo>
                    <a:pt x="56" y="158"/>
                  </a:lnTo>
                  <a:lnTo>
                    <a:pt x="56" y="160"/>
                  </a:lnTo>
                  <a:lnTo>
                    <a:pt x="56" y="160"/>
                  </a:lnTo>
                  <a:lnTo>
                    <a:pt x="56" y="160"/>
                  </a:lnTo>
                  <a:lnTo>
                    <a:pt x="56" y="160"/>
                  </a:lnTo>
                  <a:lnTo>
                    <a:pt x="58" y="160"/>
                  </a:lnTo>
                  <a:lnTo>
                    <a:pt x="58" y="162"/>
                  </a:lnTo>
                  <a:lnTo>
                    <a:pt x="60" y="162"/>
                  </a:lnTo>
                  <a:lnTo>
                    <a:pt x="62" y="162"/>
                  </a:lnTo>
                  <a:lnTo>
                    <a:pt x="62" y="162"/>
                  </a:lnTo>
                  <a:lnTo>
                    <a:pt x="64" y="162"/>
                  </a:lnTo>
                  <a:lnTo>
                    <a:pt x="64" y="164"/>
                  </a:lnTo>
                  <a:lnTo>
                    <a:pt x="64" y="164"/>
                  </a:lnTo>
                  <a:lnTo>
                    <a:pt x="64" y="164"/>
                  </a:lnTo>
                  <a:lnTo>
                    <a:pt x="64" y="164"/>
                  </a:lnTo>
                  <a:lnTo>
                    <a:pt x="66" y="166"/>
                  </a:lnTo>
                  <a:lnTo>
                    <a:pt x="66" y="170"/>
                  </a:lnTo>
                  <a:lnTo>
                    <a:pt x="66" y="172"/>
                  </a:lnTo>
                  <a:lnTo>
                    <a:pt x="66" y="176"/>
                  </a:lnTo>
                  <a:lnTo>
                    <a:pt x="66" y="178"/>
                  </a:lnTo>
                  <a:lnTo>
                    <a:pt x="66" y="178"/>
                  </a:lnTo>
                  <a:lnTo>
                    <a:pt x="68" y="180"/>
                  </a:lnTo>
                  <a:lnTo>
                    <a:pt x="68" y="182"/>
                  </a:lnTo>
                  <a:lnTo>
                    <a:pt x="70" y="182"/>
                  </a:lnTo>
                  <a:lnTo>
                    <a:pt x="72" y="184"/>
                  </a:lnTo>
                  <a:lnTo>
                    <a:pt x="72" y="184"/>
                  </a:lnTo>
                  <a:lnTo>
                    <a:pt x="74" y="184"/>
                  </a:lnTo>
                  <a:lnTo>
                    <a:pt x="76" y="184"/>
                  </a:lnTo>
                  <a:lnTo>
                    <a:pt x="78" y="184"/>
                  </a:lnTo>
                  <a:lnTo>
                    <a:pt x="78" y="184"/>
                  </a:lnTo>
                  <a:lnTo>
                    <a:pt x="82" y="184"/>
                  </a:lnTo>
                  <a:lnTo>
                    <a:pt x="84" y="182"/>
                  </a:lnTo>
                  <a:lnTo>
                    <a:pt x="84" y="182"/>
                  </a:lnTo>
                  <a:lnTo>
                    <a:pt x="86" y="182"/>
                  </a:lnTo>
                  <a:lnTo>
                    <a:pt x="86" y="182"/>
                  </a:lnTo>
                  <a:lnTo>
                    <a:pt x="86" y="180"/>
                  </a:lnTo>
                  <a:lnTo>
                    <a:pt x="86" y="180"/>
                  </a:lnTo>
                  <a:lnTo>
                    <a:pt x="86" y="178"/>
                  </a:lnTo>
                  <a:lnTo>
                    <a:pt x="86" y="176"/>
                  </a:lnTo>
                  <a:lnTo>
                    <a:pt x="86" y="176"/>
                  </a:lnTo>
                  <a:lnTo>
                    <a:pt x="86" y="176"/>
                  </a:lnTo>
                  <a:lnTo>
                    <a:pt x="86" y="174"/>
                  </a:lnTo>
                  <a:lnTo>
                    <a:pt x="86" y="174"/>
                  </a:lnTo>
                  <a:lnTo>
                    <a:pt x="88" y="174"/>
                  </a:lnTo>
                  <a:lnTo>
                    <a:pt x="88" y="176"/>
                  </a:lnTo>
                  <a:lnTo>
                    <a:pt x="88" y="176"/>
                  </a:lnTo>
                  <a:lnTo>
                    <a:pt x="90" y="176"/>
                  </a:lnTo>
                  <a:lnTo>
                    <a:pt x="90" y="176"/>
                  </a:lnTo>
                  <a:lnTo>
                    <a:pt x="90" y="178"/>
                  </a:lnTo>
                  <a:lnTo>
                    <a:pt x="92" y="180"/>
                  </a:lnTo>
                  <a:lnTo>
                    <a:pt x="92" y="182"/>
                  </a:lnTo>
                  <a:lnTo>
                    <a:pt x="94" y="184"/>
                  </a:lnTo>
                  <a:lnTo>
                    <a:pt x="94" y="188"/>
                  </a:lnTo>
                  <a:lnTo>
                    <a:pt x="94" y="190"/>
                  </a:lnTo>
                  <a:lnTo>
                    <a:pt x="94" y="190"/>
                  </a:lnTo>
                  <a:lnTo>
                    <a:pt x="96" y="194"/>
                  </a:lnTo>
                  <a:lnTo>
                    <a:pt x="96" y="200"/>
                  </a:lnTo>
                  <a:lnTo>
                    <a:pt x="96" y="202"/>
                  </a:lnTo>
                  <a:lnTo>
                    <a:pt x="96" y="204"/>
                  </a:lnTo>
                  <a:lnTo>
                    <a:pt x="96" y="206"/>
                  </a:lnTo>
                  <a:lnTo>
                    <a:pt x="98" y="208"/>
                  </a:lnTo>
                  <a:lnTo>
                    <a:pt x="98" y="208"/>
                  </a:lnTo>
                  <a:lnTo>
                    <a:pt x="98" y="208"/>
                  </a:lnTo>
                  <a:lnTo>
                    <a:pt x="98" y="210"/>
                  </a:lnTo>
                  <a:lnTo>
                    <a:pt x="100" y="210"/>
                  </a:lnTo>
                  <a:lnTo>
                    <a:pt x="100" y="210"/>
                  </a:lnTo>
                  <a:lnTo>
                    <a:pt x="102" y="210"/>
                  </a:lnTo>
                  <a:lnTo>
                    <a:pt x="104" y="210"/>
                  </a:lnTo>
                  <a:lnTo>
                    <a:pt x="106" y="210"/>
                  </a:lnTo>
                  <a:lnTo>
                    <a:pt x="108" y="212"/>
                  </a:lnTo>
                  <a:lnTo>
                    <a:pt x="110" y="212"/>
                  </a:lnTo>
                  <a:lnTo>
                    <a:pt x="110" y="212"/>
                  </a:lnTo>
                  <a:lnTo>
                    <a:pt x="110" y="212"/>
                  </a:lnTo>
                  <a:lnTo>
                    <a:pt x="110" y="212"/>
                  </a:lnTo>
                  <a:lnTo>
                    <a:pt x="110" y="214"/>
                  </a:lnTo>
                  <a:lnTo>
                    <a:pt x="112" y="214"/>
                  </a:lnTo>
                  <a:lnTo>
                    <a:pt x="110" y="214"/>
                  </a:lnTo>
                  <a:lnTo>
                    <a:pt x="110" y="216"/>
                  </a:lnTo>
                  <a:lnTo>
                    <a:pt x="110" y="218"/>
                  </a:lnTo>
                  <a:lnTo>
                    <a:pt x="110" y="218"/>
                  </a:lnTo>
                  <a:lnTo>
                    <a:pt x="110" y="220"/>
                  </a:lnTo>
                  <a:lnTo>
                    <a:pt x="110" y="220"/>
                  </a:lnTo>
                  <a:lnTo>
                    <a:pt x="110" y="222"/>
                  </a:lnTo>
                  <a:lnTo>
                    <a:pt x="110" y="222"/>
                  </a:lnTo>
                  <a:lnTo>
                    <a:pt x="110" y="222"/>
                  </a:lnTo>
                  <a:lnTo>
                    <a:pt x="110" y="222"/>
                  </a:lnTo>
                  <a:lnTo>
                    <a:pt x="112" y="222"/>
                  </a:lnTo>
                  <a:lnTo>
                    <a:pt x="112" y="222"/>
                  </a:lnTo>
                  <a:lnTo>
                    <a:pt x="114" y="222"/>
                  </a:lnTo>
                  <a:lnTo>
                    <a:pt x="116" y="222"/>
                  </a:lnTo>
                  <a:lnTo>
                    <a:pt x="118" y="222"/>
                  </a:lnTo>
                  <a:lnTo>
                    <a:pt x="120" y="222"/>
                  </a:lnTo>
                  <a:lnTo>
                    <a:pt x="120" y="222"/>
                  </a:lnTo>
                  <a:lnTo>
                    <a:pt x="122" y="222"/>
                  </a:lnTo>
                  <a:lnTo>
                    <a:pt x="122" y="222"/>
                  </a:lnTo>
                  <a:lnTo>
                    <a:pt x="122" y="224"/>
                  </a:lnTo>
                  <a:lnTo>
                    <a:pt x="122" y="224"/>
                  </a:lnTo>
                  <a:lnTo>
                    <a:pt x="124" y="224"/>
                  </a:lnTo>
                  <a:lnTo>
                    <a:pt x="124" y="226"/>
                  </a:lnTo>
                  <a:lnTo>
                    <a:pt x="126" y="228"/>
                  </a:lnTo>
                  <a:lnTo>
                    <a:pt x="126" y="230"/>
                  </a:lnTo>
                  <a:lnTo>
                    <a:pt x="128" y="232"/>
                  </a:lnTo>
                  <a:lnTo>
                    <a:pt x="128" y="234"/>
                  </a:lnTo>
                  <a:lnTo>
                    <a:pt x="128" y="234"/>
                  </a:lnTo>
                  <a:lnTo>
                    <a:pt x="130" y="234"/>
                  </a:lnTo>
                  <a:lnTo>
                    <a:pt x="132" y="236"/>
                  </a:lnTo>
                  <a:lnTo>
                    <a:pt x="134" y="236"/>
                  </a:lnTo>
                  <a:lnTo>
                    <a:pt x="136" y="236"/>
                  </a:lnTo>
                  <a:lnTo>
                    <a:pt x="140" y="238"/>
                  </a:lnTo>
                  <a:lnTo>
                    <a:pt x="142" y="238"/>
                  </a:lnTo>
                  <a:lnTo>
                    <a:pt x="146" y="238"/>
                  </a:lnTo>
                  <a:lnTo>
                    <a:pt x="148" y="238"/>
                  </a:lnTo>
                  <a:lnTo>
                    <a:pt x="152" y="240"/>
                  </a:lnTo>
                  <a:lnTo>
                    <a:pt x="154" y="240"/>
                  </a:lnTo>
                  <a:lnTo>
                    <a:pt x="158" y="240"/>
                  </a:lnTo>
                  <a:lnTo>
                    <a:pt x="162" y="240"/>
                  </a:lnTo>
                  <a:lnTo>
                    <a:pt x="164" y="240"/>
                  </a:lnTo>
                  <a:lnTo>
                    <a:pt x="166" y="238"/>
                  </a:lnTo>
                  <a:lnTo>
                    <a:pt x="170" y="238"/>
                  </a:lnTo>
                  <a:lnTo>
                    <a:pt x="172" y="238"/>
                  </a:lnTo>
                  <a:lnTo>
                    <a:pt x="174" y="236"/>
                  </a:lnTo>
                  <a:lnTo>
                    <a:pt x="174" y="236"/>
                  </a:lnTo>
                  <a:lnTo>
                    <a:pt x="174" y="236"/>
                  </a:lnTo>
                  <a:lnTo>
                    <a:pt x="176" y="234"/>
                  </a:lnTo>
                  <a:lnTo>
                    <a:pt x="176" y="232"/>
                  </a:lnTo>
                  <a:lnTo>
                    <a:pt x="176" y="230"/>
                  </a:lnTo>
                  <a:lnTo>
                    <a:pt x="178" y="228"/>
                  </a:lnTo>
                  <a:lnTo>
                    <a:pt x="178" y="228"/>
                  </a:lnTo>
                  <a:lnTo>
                    <a:pt x="178" y="226"/>
                  </a:lnTo>
                  <a:lnTo>
                    <a:pt x="178" y="226"/>
                  </a:lnTo>
                  <a:lnTo>
                    <a:pt x="180" y="226"/>
                  </a:lnTo>
                  <a:lnTo>
                    <a:pt x="180" y="226"/>
                  </a:lnTo>
                  <a:lnTo>
                    <a:pt x="180" y="224"/>
                  </a:lnTo>
                  <a:lnTo>
                    <a:pt x="182" y="226"/>
                  </a:lnTo>
                  <a:lnTo>
                    <a:pt x="184" y="226"/>
                  </a:lnTo>
                  <a:lnTo>
                    <a:pt x="184" y="226"/>
                  </a:lnTo>
                  <a:lnTo>
                    <a:pt x="186" y="226"/>
                  </a:lnTo>
                  <a:lnTo>
                    <a:pt x="186" y="228"/>
                  </a:lnTo>
                  <a:lnTo>
                    <a:pt x="188" y="228"/>
                  </a:lnTo>
                  <a:lnTo>
                    <a:pt x="188" y="228"/>
                  </a:lnTo>
                  <a:lnTo>
                    <a:pt x="190" y="230"/>
                  </a:lnTo>
                  <a:lnTo>
                    <a:pt x="190" y="230"/>
                  </a:lnTo>
                  <a:lnTo>
                    <a:pt x="190" y="232"/>
                  </a:lnTo>
                  <a:lnTo>
                    <a:pt x="190" y="234"/>
                  </a:lnTo>
                  <a:lnTo>
                    <a:pt x="190" y="236"/>
                  </a:lnTo>
                  <a:lnTo>
                    <a:pt x="192" y="240"/>
                  </a:lnTo>
                  <a:lnTo>
                    <a:pt x="192" y="244"/>
                  </a:lnTo>
                  <a:lnTo>
                    <a:pt x="192" y="246"/>
                  </a:lnTo>
                  <a:lnTo>
                    <a:pt x="192" y="248"/>
                  </a:lnTo>
                  <a:lnTo>
                    <a:pt x="192" y="250"/>
                  </a:lnTo>
                  <a:lnTo>
                    <a:pt x="192" y="250"/>
                  </a:lnTo>
                  <a:lnTo>
                    <a:pt x="194" y="252"/>
                  </a:lnTo>
                  <a:lnTo>
                    <a:pt x="194" y="254"/>
                  </a:lnTo>
                  <a:lnTo>
                    <a:pt x="196" y="254"/>
                  </a:lnTo>
                  <a:lnTo>
                    <a:pt x="198" y="256"/>
                  </a:lnTo>
                  <a:lnTo>
                    <a:pt x="200" y="258"/>
                  </a:lnTo>
                  <a:lnTo>
                    <a:pt x="202" y="258"/>
                  </a:lnTo>
                  <a:lnTo>
                    <a:pt x="204" y="260"/>
                  </a:lnTo>
                  <a:lnTo>
                    <a:pt x="206" y="262"/>
                  </a:lnTo>
                  <a:lnTo>
                    <a:pt x="208" y="262"/>
                  </a:lnTo>
                  <a:lnTo>
                    <a:pt x="210" y="262"/>
                  </a:lnTo>
                  <a:lnTo>
                    <a:pt x="214" y="262"/>
                  </a:lnTo>
                  <a:lnTo>
                    <a:pt x="216" y="262"/>
                  </a:lnTo>
                  <a:lnTo>
                    <a:pt x="218" y="262"/>
                  </a:lnTo>
                  <a:lnTo>
                    <a:pt x="224" y="262"/>
                  </a:lnTo>
                  <a:lnTo>
                    <a:pt x="230" y="262"/>
                  </a:lnTo>
                  <a:lnTo>
                    <a:pt x="236" y="260"/>
                  </a:lnTo>
                  <a:lnTo>
                    <a:pt x="242" y="260"/>
                  </a:lnTo>
                  <a:lnTo>
                    <a:pt x="246" y="260"/>
                  </a:lnTo>
                  <a:lnTo>
                    <a:pt x="248" y="260"/>
                  </a:lnTo>
                  <a:lnTo>
                    <a:pt x="250" y="260"/>
                  </a:lnTo>
                  <a:lnTo>
                    <a:pt x="252" y="260"/>
                  </a:lnTo>
                  <a:lnTo>
                    <a:pt x="254" y="260"/>
                  </a:lnTo>
                  <a:lnTo>
                    <a:pt x="254" y="260"/>
                  </a:lnTo>
                  <a:lnTo>
                    <a:pt x="258" y="260"/>
                  </a:lnTo>
                  <a:lnTo>
                    <a:pt x="258" y="262"/>
                  </a:lnTo>
                  <a:lnTo>
                    <a:pt x="260" y="262"/>
                  </a:lnTo>
                  <a:lnTo>
                    <a:pt x="260" y="262"/>
                  </a:lnTo>
                  <a:lnTo>
                    <a:pt x="260" y="262"/>
                  </a:lnTo>
                  <a:lnTo>
                    <a:pt x="262" y="262"/>
                  </a:lnTo>
                  <a:lnTo>
                    <a:pt x="262" y="262"/>
                  </a:lnTo>
                  <a:lnTo>
                    <a:pt x="262" y="260"/>
                  </a:lnTo>
                  <a:lnTo>
                    <a:pt x="262" y="260"/>
                  </a:lnTo>
                  <a:lnTo>
                    <a:pt x="264" y="258"/>
                  </a:lnTo>
                  <a:lnTo>
                    <a:pt x="264" y="256"/>
                  </a:lnTo>
                  <a:lnTo>
                    <a:pt x="264" y="254"/>
                  </a:lnTo>
                  <a:lnTo>
                    <a:pt x="264" y="252"/>
                  </a:lnTo>
                  <a:lnTo>
                    <a:pt x="264" y="250"/>
                  </a:lnTo>
                  <a:lnTo>
                    <a:pt x="266" y="248"/>
                  </a:lnTo>
                  <a:lnTo>
                    <a:pt x="266" y="248"/>
                  </a:lnTo>
                  <a:lnTo>
                    <a:pt x="270" y="246"/>
                  </a:lnTo>
                  <a:lnTo>
                    <a:pt x="274" y="246"/>
                  </a:lnTo>
                  <a:lnTo>
                    <a:pt x="276" y="244"/>
                  </a:lnTo>
                  <a:lnTo>
                    <a:pt x="276" y="244"/>
                  </a:lnTo>
                  <a:lnTo>
                    <a:pt x="278" y="244"/>
                  </a:lnTo>
                  <a:lnTo>
                    <a:pt x="280" y="242"/>
                  </a:lnTo>
                  <a:lnTo>
                    <a:pt x="280" y="240"/>
                  </a:lnTo>
                  <a:lnTo>
                    <a:pt x="282" y="238"/>
                  </a:lnTo>
                  <a:lnTo>
                    <a:pt x="284" y="238"/>
                  </a:lnTo>
                  <a:lnTo>
                    <a:pt x="284" y="236"/>
                  </a:lnTo>
                  <a:lnTo>
                    <a:pt x="284" y="234"/>
                  </a:lnTo>
                  <a:lnTo>
                    <a:pt x="286" y="234"/>
                  </a:lnTo>
                  <a:lnTo>
                    <a:pt x="286" y="232"/>
                  </a:lnTo>
                  <a:lnTo>
                    <a:pt x="286" y="232"/>
                  </a:lnTo>
                  <a:lnTo>
                    <a:pt x="284" y="230"/>
                  </a:lnTo>
                  <a:lnTo>
                    <a:pt x="284" y="230"/>
                  </a:lnTo>
                  <a:lnTo>
                    <a:pt x="284" y="228"/>
                  </a:lnTo>
                  <a:lnTo>
                    <a:pt x="282" y="226"/>
                  </a:lnTo>
                  <a:lnTo>
                    <a:pt x="282" y="226"/>
                  </a:lnTo>
                  <a:lnTo>
                    <a:pt x="280" y="224"/>
                  </a:lnTo>
                  <a:lnTo>
                    <a:pt x="280" y="224"/>
                  </a:lnTo>
                  <a:lnTo>
                    <a:pt x="280" y="224"/>
                  </a:lnTo>
                  <a:lnTo>
                    <a:pt x="280" y="224"/>
                  </a:lnTo>
                  <a:lnTo>
                    <a:pt x="278" y="224"/>
                  </a:lnTo>
                  <a:lnTo>
                    <a:pt x="276" y="224"/>
                  </a:lnTo>
                  <a:lnTo>
                    <a:pt x="274" y="224"/>
                  </a:lnTo>
                  <a:lnTo>
                    <a:pt x="272" y="224"/>
                  </a:lnTo>
                  <a:lnTo>
                    <a:pt x="272" y="224"/>
                  </a:lnTo>
                  <a:lnTo>
                    <a:pt x="270" y="224"/>
                  </a:lnTo>
                  <a:lnTo>
                    <a:pt x="270" y="222"/>
                  </a:lnTo>
                  <a:lnTo>
                    <a:pt x="268" y="222"/>
                  </a:lnTo>
                  <a:lnTo>
                    <a:pt x="268" y="222"/>
                  </a:lnTo>
                  <a:lnTo>
                    <a:pt x="268" y="222"/>
                  </a:lnTo>
                  <a:lnTo>
                    <a:pt x="268" y="220"/>
                  </a:lnTo>
                  <a:lnTo>
                    <a:pt x="266" y="218"/>
                  </a:lnTo>
                  <a:lnTo>
                    <a:pt x="266" y="216"/>
                  </a:lnTo>
                  <a:lnTo>
                    <a:pt x="266" y="214"/>
                  </a:lnTo>
                  <a:lnTo>
                    <a:pt x="266" y="210"/>
                  </a:lnTo>
                  <a:lnTo>
                    <a:pt x="266" y="208"/>
                  </a:lnTo>
                  <a:lnTo>
                    <a:pt x="266" y="206"/>
                  </a:lnTo>
                  <a:lnTo>
                    <a:pt x="262" y="206"/>
                  </a:lnTo>
                  <a:lnTo>
                    <a:pt x="260" y="204"/>
                  </a:lnTo>
                  <a:lnTo>
                    <a:pt x="258" y="204"/>
                  </a:lnTo>
                  <a:lnTo>
                    <a:pt x="254" y="202"/>
                  </a:lnTo>
                  <a:lnTo>
                    <a:pt x="252" y="202"/>
                  </a:lnTo>
                  <a:lnTo>
                    <a:pt x="252" y="200"/>
                  </a:lnTo>
                  <a:lnTo>
                    <a:pt x="250" y="200"/>
                  </a:lnTo>
                  <a:lnTo>
                    <a:pt x="250" y="200"/>
                  </a:lnTo>
                  <a:lnTo>
                    <a:pt x="248" y="198"/>
                  </a:lnTo>
                  <a:lnTo>
                    <a:pt x="248" y="198"/>
                  </a:lnTo>
                  <a:lnTo>
                    <a:pt x="248" y="198"/>
                  </a:lnTo>
                  <a:lnTo>
                    <a:pt x="248" y="196"/>
                  </a:lnTo>
                  <a:lnTo>
                    <a:pt x="248" y="194"/>
                  </a:lnTo>
                  <a:lnTo>
                    <a:pt x="248" y="192"/>
                  </a:lnTo>
                  <a:lnTo>
                    <a:pt x="248" y="190"/>
                  </a:lnTo>
                  <a:lnTo>
                    <a:pt x="250" y="188"/>
                  </a:lnTo>
                  <a:lnTo>
                    <a:pt x="250" y="184"/>
                  </a:lnTo>
                  <a:lnTo>
                    <a:pt x="250" y="184"/>
                  </a:lnTo>
                  <a:lnTo>
                    <a:pt x="252" y="182"/>
                  </a:lnTo>
                  <a:lnTo>
                    <a:pt x="254" y="180"/>
                  </a:lnTo>
                  <a:lnTo>
                    <a:pt x="256" y="178"/>
                  </a:lnTo>
                  <a:lnTo>
                    <a:pt x="256" y="178"/>
                  </a:lnTo>
                  <a:lnTo>
                    <a:pt x="258" y="176"/>
                  </a:lnTo>
                  <a:lnTo>
                    <a:pt x="258" y="176"/>
                  </a:lnTo>
                  <a:lnTo>
                    <a:pt x="258" y="174"/>
                  </a:lnTo>
                  <a:lnTo>
                    <a:pt x="258" y="172"/>
                  </a:lnTo>
                  <a:lnTo>
                    <a:pt x="258" y="170"/>
                  </a:lnTo>
                  <a:lnTo>
                    <a:pt x="258" y="168"/>
                  </a:lnTo>
                  <a:lnTo>
                    <a:pt x="256" y="166"/>
                  </a:lnTo>
                  <a:lnTo>
                    <a:pt x="256" y="162"/>
                  </a:lnTo>
                  <a:lnTo>
                    <a:pt x="256" y="160"/>
                  </a:lnTo>
                  <a:lnTo>
                    <a:pt x="254" y="160"/>
                  </a:lnTo>
                  <a:lnTo>
                    <a:pt x="254" y="158"/>
                  </a:lnTo>
                  <a:lnTo>
                    <a:pt x="254" y="158"/>
                  </a:lnTo>
                  <a:lnTo>
                    <a:pt x="252" y="158"/>
                  </a:lnTo>
                  <a:lnTo>
                    <a:pt x="252" y="156"/>
                  </a:lnTo>
                  <a:lnTo>
                    <a:pt x="250" y="156"/>
                  </a:lnTo>
                  <a:lnTo>
                    <a:pt x="250" y="156"/>
                  </a:lnTo>
                  <a:lnTo>
                    <a:pt x="248" y="156"/>
                  </a:lnTo>
                  <a:lnTo>
                    <a:pt x="246" y="156"/>
                  </a:lnTo>
                  <a:lnTo>
                    <a:pt x="244" y="158"/>
                  </a:lnTo>
                  <a:lnTo>
                    <a:pt x="240" y="158"/>
                  </a:lnTo>
                  <a:lnTo>
                    <a:pt x="238" y="158"/>
                  </a:lnTo>
                  <a:lnTo>
                    <a:pt x="238" y="158"/>
                  </a:lnTo>
                  <a:lnTo>
                    <a:pt x="236" y="158"/>
                  </a:lnTo>
                  <a:lnTo>
                    <a:pt x="236" y="158"/>
                  </a:lnTo>
                  <a:lnTo>
                    <a:pt x="234" y="158"/>
                  </a:lnTo>
                  <a:lnTo>
                    <a:pt x="234" y="156"/>
                  </a:lnTo>
                  <a:lnTo>
                    <a:pt x="234" y="156"/>
                  </a:lnTo>
                  <a:lnTo>
                    <a:pt x="234" y="154"/>
                  </a:lnTo>
                  <a:lnTo>
                    <a:pt x="234" y="154"/>
                  </a:lnTo>
                  <a:lnTo>
                    <a:pt x="234" y="152"/>
                  </a:lnTo>
                  <a:lnTo>
                    <a:pt x="234" y="150"/>
                  </a:lnTo>
                  <a:lnTo>
                    <a:pt x="234" y="148"/>
                  </a:lnTo>
                  <a:lnTo>
                    <a:pt x="234" y="146"/>
                  </a:lnTo>
                  <a:lnTo>
                    <a:pt x="234" y="144"/>
                  </a:lnTo>
                  <a:lnTo>
                    <a:pt x="234" y="140"/>
                  </a:lnTo>
                  <a:lnTo>
                    <a:pt x="238" y="130"/>
                  </a:lnTo>
                  <a:lnTo>
                    <a:pt x="238" y="128"/>
                  </a:lnTo>
                  <a:lnTo>
                    <a:pt x="238" y="126"/>
                  </a:lnTo>
                  <a:lnTo>
                    <a:pt x="238" y="124"/>
                  </a:lnTo>
                  <a:lnTo>
                    <a:pt x="238" y="122"/>
                  </a:lnTo>
                  <a:lnTo>
                    <a:pt x="238" y="120"/>
                  </a:lnTo>
                  <a:lnTo>
                    <a:pt x="238" y="116"/>
                  </a:lnTo>
                  <a:lnTo>
                    <a:pt x="236" y="108"/>
                  </a:lnTo>
                  <a:lnTo>
                    <a:pt x="234" y="100"/>
                  </a:lnTo>
                  <a:lnTo>
                    <a:pt x="236" y="96"/>
                  </a:lnTo>
                  <a:lnTo>
                    <a:pt x="238" y="90"/>
                  </a:lnTo>
                  <a:lnTo>
                    <a:pt x="238" y="86"/>
                  </a:lnTo>
                  <a:lnTo>
                    <a:pt x="240" y="80"/>
                  </a:lnTo>
                  <a:lnTo>
                    <a:pt x="240" y="78"/>
                  </a:lnTo>
                  <a:lnTo>
                    <a:pt x="240" y="74"/>
                  </a:lnTo>
                  <a:lnTo>
                    <a:pt x="240" y="72"/>
                  </a:lnTo>
                  <a:lnTo>
                    <a:pt x="240" y="70"/>
                  </a:lnTo>
                  <a:lnTo>
                    <a:pt x="240" y="68"/>
                  </a:lnTo>
                  <a:lnTo>
                    <a:pt x="240" y="68"/>
                  </a:lnTo>
                  <a:lnTo>
                    <a:pt x="240" y="66"/>
                  </a:lnTo>
                  <a:lnTo>
                    <a:pt x="240" y="66"/>
                  </a:lnTo>
                  <a:lnTo>
                    <a:pt x="238" y="64"/>
                  </a:lnTo>
                  <a:lnTo>
                    <a:pt x="238" y="64"/>
                  </a:lnTo>
                  <a:lnTo>
                    <a:pt x="236" y="64"/>
                  </a:lnTo>
                  <a:lnTo>
                    <a:pt x="234" y="62"/>
                  </a:lnTo>
                  <a:lnTo>
                    <a:pt x="230" y="60"/>
                  </a:lnTo>
                  <a:lnTo>
                    <a:pt x="224" y="58"/>
                  </a:lnTo>
                  <a:lnTo>
                    <a:pt x="222" y="58"/>
                  </a:lnTo>
                  <a:lnTo>
                    <a:pt x="220" y="56"/>
                  </a:lnTo>
                  <a:lnTo>
                    <a:pt x="218" y="54"/>
                  </a:lnTo>
                  <a:lnTo>
                    <a:pt x="214" y="52"/>
                  </a:lnTo>
                  <a:lnTo>
                    <a:pt x="208" y="48"/>
                  </a:lnTo>
                  <a:lnTo>
                    <a:pt x="206" y="46"/>
                  </a:lnTo>
                  <a:lnTo>
                    <a:pt x="202" y="44"/>
                  </a:lnTo>
                  <a:lnTo>
                    <a:pt x="200" y="42"/>
                  </a:lnTo>
                  <a:lnTo>
                    <a:pt x="198" y="40"/>
                  </a:lnTo>
                  <a:lnTo>
                    <a:pt x="198" y="40"/>
                  </a:lnTo>
                  <a:lnTo>
                    <a:pt x="196" y="40"/>
                  </a:lnTo>
                  <a:lnTo>
                    <a:pt x="194" y="40"/>
                  </a:lnTo>
                  <a:lnTo>
                    <a:pt x="192" y="40"/>
                  </a:lnTo>
                  <a:lnTo>
                    <a:pt x="190" y="40"/>
                  </a:lnTo>
                  <a:lnTo>
                    <a:pt x="184" y="40"/>
                  </a:lnTo>
                  <a:lnTo>
                    <a:pt x="182" y="38"/>
                  </a:lnTo>
                  <a:lnTo>
                    <a:pt x="182" y="38"/>
                  </a:lnTo>
                  <a:lnTo>
                    <a:pt x="178" y="38"/>
                  </a:lnTo>
                  <a:lnTo>
                    <a:pt x="176" y="38"/>
                  </a:lnTo>
                  <a:lnTo>
                    <a:pt x="168" y="34"/>
                  </a:lnTo>
                  <a:lnTo>
                    <a:pt x="164" y="34"/>
                  </a:lnTo>
                  <a:lnTo>
                    <a:pt x="162" y="34"/>
                  </a:lnTo>
                  <a:lnTo>
                    <a:pt x="162" y="34"/>
                  </a:lnTo>
                  <a:lnTo>
                    <a:pt x="160" y="34"/>
                  </a:lnTo>
                  <a:lnTo>
                    <a:pt x="158" y="34"/>
                  </a:lnTo>
                  <a:lnTo>
                    <a:pt x="158" y="34"/>
                  </a:lnTo>
                  <a:lnTo>
                    <a:pt x="156" y="34"/>
                  </a:lnTo>
                  <a:lnTo>
                    <a:pt x="156" y="34"/>
                  </a:lnTo>
                  <a:lnTo>
                    <a:pt x="154" y="34"/>
                  </a:lnTo>
                  <a:lnTo>
                    <a:pt x="154" y="36"/>
                  </a:lnTo>
                  <a:lnTo>
                    <a:pt x="154" y="36"/>
                  </a:lnTo>
                  <a:lnTo>
                    <a:pt x="154" y="38"/>
                  </a:lnTo>
                  <a:lnTo>
                    <a:pt x="152" y="40"/>
                  </a:lnTo>
                  <a:lnTo>
                    <a:pt x="152" y="42"/>
                  </a:lnTo>
                  <a:lnTo>
                    <a:pt x="152" y="44"/>
                  </a:lnTo>
                  <a:lnTo>
                    <a:pt x="150" y="46"/>
                  </a:lnTo>
                  <a:lnTo>
                    <a:pt x="150" y="46"/>
                  </a:lnTo>
                  <a:lnTo>
                    <a:pt x="150" y="46"/>
                  </a:lnTo>
                  <a:lnTo>
                    <a:pt x="148" y="48"/>
                  </a:lnTo>
                  <a:lnTo>
                    <a:pt x="146" y="48"/>
                  </a:lnTo>
                  <a:lnTo>
                    <a:pt x="144" y="50"/>
                  </a:lnTo>
                  <a:lnTo>
                    <a:pt x="142" y="50"/>
                  </a:lnTo>
                  <a:lnTo>
                    <a:pt x="138" y="52"/>
                  </a:lnTo>
                  <a:lnTo>
                    <a:pt x="134" y="52"/>
                  </a:lnTo>
                  <a:lnTo>
                    <a:pt x="132" y="54"/>
                  </a:lnTo>
                  <a:lnTo>
                    <a:pt x="128" y="54"/>
                  </a:lnTo>
                  <a:lnTo>
                    <a:pt x="122" y="56"/>
                  </a:lnTo>
                  <a:lnTo>
                    <a:pt x="122" y="56"/>
                  </a:lnTo>
                  <a:lnTo>
                    <a:pt x="120" y="58"/>
                  </a:lnTo>
                  <a:lnTo>
                    <a:pt x="118" y="58"/>
                  </a:lnTo>
                  <a:lnTo>
                    <a:pt x="118" y="60"/>
                  </a:lnTo>
                  <a:lnTo>
                    <a:pt x="116" y="62"/>
                  </a:lnTo>
                  <a:lnTo>
                    <a:pt x="114" y="62"/>
                  </a:lnTo>
                  <a:lnTo>
                    <a:pt x="114" y="64"/>
                  </a:lnTo>
                  <a:lnTo>
                    <a:pt x="112" y="64"/>
                  </a:lnTo>
                  <a:lnTo>
                    <a:pt x="112" y="66"/>
                  </a:lnTo>
                  <a:lnTo>
                    <a:pt x="112" y="66"/>
                  </a:lnTo>
                  <a:lnTo>
                    <a:pt x="110" y="66"/>
                  </a:lnTo>
                  <a:lnTo>
                    <a:pt x="108" y="66"/>
                  </a:lnTo>
                  <a:lnTo>
                    <a:pt x="106" y="66"/>
                  </a:lnTo>
                  <a:lnTo>
                    <a:pt x="104" y="66"/>
                  </a:lnTo>
                  <a:lnTo>
                    <a:pt x="100" y="64"/>
                  </a:lnTo>
                  <a:lnTo>
                    <a:pt x="98" y="64"/>
                  </a:lnTo>
                  <a:lnTo>
                    <a:pt x="96" y="64"/>
                  </a:lnTo>
                  <a:lnTo>
                    <a:pt x="94" y="62"/>
                  </a:lnTo>
                  <a:lnTo>
                    <a:pt x="92" y="62"/>
                  </a:lnTo>
                  <a:lnTo>
                    <a:pt x="90" y="60"/>
                  </a:lnTo>
                  <a:lnTo>
                    <a:pt x="88" y="58"/>
                  </a:lnTo>
                  <a:lnTo>
                    <a:pt x="86" y="56"/>
                  </a:lnTo>
                  <a:lnTo>
                    <a:pt x="82" y="54"/>
                  </a:lnTo>
                  <a:lnTo>
                    <a:pt x="78" y="50"/>
                  </a:lnTo>
                  <a:lnTo>
                    <a:pt x="74" y="48"/>
                  </a:lnTo>
                  <a:lnTo>
                    <a:pt x="70" y="46"/>
                  </a:lnTo>
                  <a:lnTo>
                    <a:pt x="68" y="44"/>
                  </a:lnTo>
                  <a:lnTo>
                    <a:pt x="66" y="42"/>
                  </a:lnTo>
                  <a:lnTo>
                    <a:pt x="66" y="42"/>
                  </a:lnTo>
                  <a:lnTo>
                    <a:pt x="64" y="40"/>
                  </a:lnTo>
                  <a:lnTo>
                    <a:pt x="64" y="40"/>
                  </a:lnTo>
                  <a:lnTo>
                    <a:pt x="64" y="38"/>
                  </a:lnTo>
                  <a:lnTo>
                    <a:pt x="62" y="36"/>
                  </a:lnTo>
                  <a:lnTo>
                    <a:pt x="62" y="32"/>
                  </a:lnTo>
                  <a:lnTo>
                    <a:pt x="60" y="30"/>
                  </a:lnTo>
                  <a:lnTo>
                    <a:pt x="60" y="24"/>
                  </a:lnTo>
                  <a:lnTo>
                    <a:pt x="60" y="22"/>
                  </a:lnTo>
                  <a:lnTo>
                    <a:pt x="60" y="18"/>
                  </a:lnTo>
                  <a:lnTo>
                    <a:pt x="60" y="16"/>
                  </a:lnTo>
                  <a:lnTo>
                    <a:pt x="58" y="12"/>
                  </a:lnTo>
                  <a:lnTo>
                    <a:pt x="58" y="10"/>
                  </a:lnTo>
                  <a:lnTo>
                    <a:pt x="58" y="8"/>
                  </a:lnTo>
                  <a:lnTo>
                    <a:pt x="56" y="6"/>
                  </a:lnTo>
                  <a:lnTo>
                    <a:pt x="56" y="4"/>
                  </a:lnTo>
                  <a:lnTo>
                    <a:pt x="56" y="4"/>
                  </a:lnTo>
                  <a:lnTo>
                    <a:pt x="56" y="2"/>
                  </a:lnTo>
                  <a:lnTo>
                    <a:pt x="54" y="2"/>
                  </a:lnTo>
                  <a:lnTo>
                    <a:pt x="54" y="2"/>
                  </a:lnTo>
                  <a:lnTo>
                    <a:pt x="54" y="2"/>
                  </a:lnTo>
                  <a:lnTo>
                    <a:pt x="52" y="2"/>
                  </a:lnTo>
                  <a:lnTo>
                    <a:pt x="50" y="4"/>
                  </a:lnTo>
                  <a:lnTo>
                    <a:pt x="50" y="4"/>
                  </a:lnTo>
                  <a:lnTo>
                    <a:pt x="48" y="4"/>
                  </a:lnTo>
                  <a:lnTo>
                    <a:pt x="48" y="6"/>
                  </a:lnTo>
                  <a:lnTo>
                    <a:pt x="46" y="6"/>
                  </a:lnTo>
                  <a:lnTo>
                    <a:pt x="46" y="8"/>
                  </a:lnTo>
                  <a:lnTo>
                    <a:pt x="46" y="8"/>
                  </a:lnTo>
                  <a:lnTo>
                    <a:pt x="44" y="8"/>
                  </a:lnTo>
                  <a:lnTo>
                    <a:pt x="44" y="10"/>
                  </a:lnTo>
                  <a:lnTo>
                    <a:pt x="44" y="12"/>
                  </a:lnTo>
                  <a:lnTo>
                    <a:pt x="44" y="14"/>
                  </a:lnTo>
                  <a:lnTo>
                    <a:pt x="44" y="16"/>
                  </a:lnTo>
                  <a:lnTo>
                    <a:pt x="44" y="18"/>
                  </a:lnTo>
                  <a:lnTo>
                    <a:pt x="42" y="20"/>
                  </a:lnTo>
                  <a:lnTo>
                    <a:pt x="42" y="20"/>
                  </a:lnTo>
                  <a:lnTo>
                    <a:pt x="42" y="20"/>
                  </a:lnTo>
                  <a:lnTo>
                    <a:pt x="40" y="20"/>
                  </a:lnTo>
                  <a:lnTo>
                    <a:pt x="40" y="20"/>
                  </a:lnTo>
                  <a:lnTo>
                    <a:pt x="38" y="22"/>
                  </a:lnTo>
                  <a:lnTo>
                    <a:pt x="38" y="22"/>
                  </a:lnTo>
                  <a:lnTo>
                    <a:pt x="34" y="22"/>
                  </a:lnTo>
                  <a:lnTo>
                    <a:pt x="30" y="22"/>
                  </a:lnTo>
                  <a:lnTo>
                    <a:pt x="28" y="20"/>
                  </a:lnTo>
                  <a:lnTo>
                    <a:pt x="26" y="20"/>
                  </a:lnTo>
                  <a:lnTo>
                    <a:pt x="22" y="20"/>
                  </a:lnTo>
                  <a:lnTo>
                    <a:pt x="22" y="18"/>
                  </a:lnTo>
                  <a:lnTo>
                    <a:pt x="20" y="14"/>
                  </a:lnTo>
                  <a:lnTo>
                    <a:pt x="18" y="10"/>
                  </a:lnTo>
                  <a:lnTo>
                    <a:pt x="18" y="8"/>
                  </a:lnTo>
                  <a:lnTo>
                    <a:pt x="16" y="8"/>
                  </a:lnTo>
                  <a:lnTo>
                    <a:pt x="16" y="6"/>
                  </a:lnTo>
                  <a:lnTo>
                    <a:pt x="14" y="4"/>
                  </a:lnTo>
                  <a:lnTo>
                    <a:pt x="10" y="2"/>
                  </a:lnTo>
                  <a:lnTo>
                    <a:pt x="6" y="0"/>
                  </a:lnTo>
                  <a:lnTo>
                    <a:pt x="4"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10" name="Freeform 77">
              <a:extLst>
                <a:ext uri="{FF2B5EF4-FFF2-40B4-BE49-F238E27FC236}">
                  <a16:creationId xmlns:a16="http://schemas.microsoft.com/office/drawing/2014/main" id="{F13F9BCE-DFB8-9FED-AA09-8B5F948CA651}"/>
                </a:ext>
              </a:extLst>
            </p:cNvPr>
            <p:cNvSpPr>
              <a:spLocks/>
            </p:cNvSpPr>
            <p:nvPr/>
          </p:nvSpPr>
          <p:spPr bwMode="auto">
            <a:xfrm>
              <a:off x="4632453" y="7082197"/>
              <a:ext cx="20043" cy="36909"/>
            </a:xfrm>
            <a:custGeom>
              <a:avLst/>
              <a:gdLst>
                <a:gd name="T0" fmla="*/ 10 w 14"/>
                <a:gd name="T1" fmla="*/ 26 h 26"/>
                <a:gd name="T2" fmla="*/ 10 w 14"/>
                <a:gd name="T3" fmla="*/ 26 h 26"/>
                <a:gd name="T4" fmla="*/ 8 w 14"/>
                <a:gd name="T5" fmla="*/ 24 h 26"/>
                <a:gd name="T6" fmla="*/ 6 w 14"/>
                <a:gd name="T7" fmla="*/ 22 h 26"/>
                <a:gd name="T8" fmla="*/ 4 w 14"/>
                <a:gd name="T9" fmla="*/ 20 h 26"/>
                <a:gd name="T10" fmla="*/ 2 w 14"/>
                <a:gd name="T11" fmla="*/ 20 h 26"/>
                <a:gd name="T12" fmla="*/ 2 w 14"/>
                <a:gd name="T13" fmla="*/ 20 h 26"/>
                <a:gd name="T14" fmla="*/ 2 w 14"/>
                <a:gd name="T15" fmla="*/ 18 h 26"/>
                <a:gd name="T16" fmla="*/ 0 w 14"/>
                <a:gd name="T17" fmla="*/ 18 h 26"/>
                <a:gd name="T18" fmla="*/ 0 w 14"/>
                <a:gd name="T19" fmla="*/ 14 h 26"/>
                <a:gd name="T20" fmla="*/ 0 w 14"/>
                <a:gd name="T21" fmla="*/ 12 h 26"/>
                <a:gd name="T22" fmla="*/ 0 w 14"/>
                <a:gd name="T23" fmla="*/ 8 h 26"/>
                <a:gd name="T24" fmla="*/ 0 w 14"/>
                <a:gd name="T25" fmla="*/ 4 h 26"/>
                <a:gd name="T26" fmla="*/ 0 w 14"/>
                <a:gd name="T27" fmla="*/ 0 h 26"/>
                <a:gd name="T28" fmla="*/ 0 w 14"/>
                <a:gd name="T29" fmla="*/ 2 h 26"/>
                <a:gd name="T30" fmla="*/ 4 w 14"/>
                <a:gd name="T31" fmla="*/ 2 h 26"/>
                <a:gd name="T32" fmla="*/ 6 w 14"/>
                <a:gd name="T33" fmla="*/ 4 h 26"/>
                <a:gd name="T34" fmla="*/ 8 w 14"/>
                <a:gd name="T35" fmla="*/ 4 h 26"/>
                <a:gd name="T36" fmla="*/ 10 w 14"/>
                <a:gd name="T37" fmla="*/ 4 h 26"/>
                <a:gd name="T38" fmla="*/ 10 w 14"/>
                <a:gd name="T39" fmla="*/ 6 h 26"/>
                <a:gd name="T40" fmla="*/ 12 w 14"/>
                <a:gd name="T41" fmla="*/ 8 h 26"/>
                <a:gd name="T42" fmla="*/ 14 w 14"/>
                <a:gd name="T43" fmla="*/ 10 h 26"/>
                <a:gd name="T44" fmla="*/ 14 w 14"/>
                <a:gd name="T45" fmla="*/ 10 h 26"/>
                <a:gd name="T46" fmla="*/ 14 w 14"/>
                <a:gd name="T47" fmla="*/ 12 h 26"/>
                <a:gd name="T48" fmla="*/ 14 w 14"/>
                <a:gd name="T49" fmla="*/ 12 h 26"/>
                <a:gd name="T50" fmla="*/ 14 w 14"/>
                <a:gd name="T51" fmla="*/ 12 h 26"/>
                <a:gd name="T52" fmla="*/ 14 w 14"/>
                <a:gd name="T53" fmla="*/ 14 h 26"/>
                <a:gd name="T54" fmla="*/ 12 w 14"/>
                <a:gd name="T55" fmla="*/ 18 h 26"/>
                <a:gd name="T56" fmla="*/ 12 w 14"/>
                <a:gd name="T57" fmla="*/ 20 h 26"/>
                <a:gd name="T58" fmla="*/ 10 w 14"/>
                <a:gd name="T59" fmla="*/ 24 h 26"/>
                <a:gd name="T60" fmla="*/ 10 w 14"/>
                <a:gd name="T6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26">
                  <a:moveTo>
                    <a:pt x="10" y="26"/>
                  </a:moveTo>
                  <a:lnTo>
                    <a:pt x="10" y="26"/>
                  </a:lnTo>
                  <a:lnTo>
                    <a:pt x="8" y="24"/>
                  </a:lnTo>
                  <a:lnTo>
                    <a:pt x="6" y="22"/>
                  </a:lnTo>
                  <a:lnTo>
                    <a:pt x="4" y="20"/>
                  </a:lnTo>
                  <a:lnTo>
                    <a:pt x="2" y="20"/>
                  </a:lnTo>
                  <a:lnTo>
                    <a:pt x="2" y="20"/>
                  </a:lnTo>
                  <a:lnTo>
                    <a:pt x="2" y="18"/>
                  </a:lnTo>
                  <a:lnTo>
                    <a:pt x="0" y="18"/>
                  </a:lnTo>
                  <a:lnTo>
                    <a:pt x="0" y="14"/>
                  </a:lnTo>
                  <a:lnTo>
                    <a:pt x="0" y="12"/>
                  </a:lnTo>
                  <a:lnTo>
                    <a:pt x="0" y="8"/>
                  </a:lnTo>
                  <a:lnTo>
                    <a:pt x="0" y="4"/>
                  </a:lnTo>
                  <a:lnTo>
                    <a:pt x="0" y="0"/>
                  </a:lnTo>
                  <a:lnTo>
                    <a:pt x="0" y="2"/>
                  </a:lnTo>
                  <a:lnTo>
                    <a:pt x="4" y="2"/>
                  </a:lnTo>
                  <a:lnTo>
                    <a:pt x="6" y="4"/>
                  </a:lnTo>
                  <a:lnTo>
                    <a:pt x="8" y="4"/>
                  </a:lnTo>
                  <a:lnTo>
                    <a:pt x="10" y="4"/>
                  </a:lnTo>
                  <a:lnTo>
                    <a:pt x="10" y="6"/>
                  </a:lnTo>
                  <a:lnTo>
                    <a:pt x="12" y="8"/>
                  </a:lnTo>
                  <a:lnTo>
                    <a:pt x="14" y="10"/>
                  </a:lnTo>
                  <a:lnTo>
                    <a:pt x="14" y="10"/>
                  </a:lnTo>
                  <a:lnTo>
                    <a:pt x="14" y="12"/>
                  </a:lnTo>
                  <a:lnTo>
                    <a:pt x="14" y="12"/>
                  </a:lnTo>
                  <a:lnTo>
                    <a:pt x="14" y="12"/>
                  </a:lnTo>
                  <a:lnTo>
                    <a:pt x="14" y="14"/>
                  </a:lnTo>
                  <a:lnTo>
                    <a:pt x="12" y="18"/>
                  </a:lnTo>
                  <a:lnTo>
                    <a:pt x="12" y="20"/>
                  </a:lnTo>
                  <a:lnTo>
                    <a:pt x="10" y="24"/>
                  </a:lnTo>
                  <a:lnTo>
                    <a:pt x="10" y="2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11" name="Freeform 78">
              <a:extLst>
                <a:ext uri="{FF2B5EF4-FFF2-40B4-BE49-F238E27FC236}">
                  <a16:creationId xmlns:a16="http://schemas.microsoft.com/office/drawing/2014/main" id="{12950555-A942-20AB-DFBE-ED3C3D9E3606}"/>
                </a:ext>
              </a:extLst>
            </p:cNvPr>
            <p:cNvSpPr>
              <a:spLocks/>
            </p:cNvSpPr>
            <p:nvPr/>
          </p:nvSpPr>
          <p:spPr bwMode="auto">
            <a:xfrm>
              <a:off x="4632453" y="7082197"/>
              <a:ext cx="20043" cy="36909"/>
            </a:xfrm>
            <a:custGeom>
              <a:avLst/>
              <a:gdLst>
                <a:gd name="T0" fmla="*/ 10 w 14"/>
                <a:gd name="T1" fmla="*/ 26 h 26"/>
                <a:gd name="T2" fmla="*/ 10 w 14"/>
                <a:gd name="T3" fmla="*/ 26 h 26"/>
                <a:gd name="T4" fmla="*/ 8 w 14"/>
                <a:gd name="T5" fmla="*/ 24 h 26"/>
                <a:gd name="T6" fmla="*/ 6 w 14"/>
                <a:gd name="T7" fmla="*/ 22 h 26"/>
                <a:gd name="T8" fmla="*/ 4 w 14"/>
                <a:gd name="T9" fmla="*/ 20 h 26"/>
                <a:gd name="T10" fmla="*/ 2 w 14"/>
                <a:gd name="T11" fmla="*/ 20 h 26"/>
                <a:gd name="T12" fmla="*/ 2 w 14"/>
                <a:gd name="T13" fmla="*/ 20 h 26"/>
                <a:gd name="T14" fmla="*/ 2 w 14"/>
                <a:gd name="T15" fmla="*/ 18 h 26"/>
                <a:gd name="T16" fmla="*/ 0 w 14"/>
                <a:gd name="T17" fmla="*/ 18 h 26"/>
                <a:gd name="T18" fmla="*/ 0 w 14"/>
                <a:gd name="T19" fmla="*/ 14 h 26"/>
                <a:gd name="T20" fmla="*/ 0 w 14"/>
                <a:gd name="T21" fmla="*/ 12 h 26"/>
                <a:gd name="T22" fmla="*/ 0 w 14"/>
                <a:gd name="T23" fmla="*/ 8 h 26"/>
                <a:gd name="T24" fmla="*/ 0 w 14"/>
                <a:gd name="T25" fmla="*/ 4 h 26"/>
                <a:gd name="T26" fmla="*/ 0 w 14"/>
                <a:gd name="T27" fmla="*/ 0 h 26"/>
                <a:gd name="T28" fmla="*/ 0 w 14"/>
                <a:gd name="T29" fmla="*/ 2 h 26"/>
                <a:gd name="T30" fmla="*/ 4 w 14"/>
                <a:gd name="T31" fmla="*/ 2 h 26"/>
                <a:gd name="T32" fmla="*/ 6 w 14"/>
                <a:gd name="T33" fmla="*/ 4 h 26"/>
                <a:gd name="T34" fmla="*/ 8 w 14"/>
                <a:gd name="T35" fmla="*/ 4 h 26"/>
                <a:gd name="T36" fmla="*/ 10 w 14"/>
                <a:gd name="T37" fmla="*/ 4 h 26"/>
                <a:gd name="T38" fmla="*/ 10 w 14"/>
                <a:gd name="T39" fmla="*/ 6 h 26"/>
                <a:gd name="T40" fmla="*/ 12 w 14"/>
                <a:gd name="T41" fmla="*/ 8 h 26"/>
                <a:gd name="T42" fmla="*/ 14 w 14"/>
                <a:gd name="T43" fmla="*/ 10 h 26"/>
                <a:gd name="T44" fmla="*/ 14 w 14"/>
                <a:gd name="T45" fmla="*/ 10 h 26"/>
                <a:gd name="T46" fmla="*/ 14 w 14"/>
                <a:gd name="T47" fmla="*/ 12 h 26"/>
                <a:gd name="T48" fmla="*/ 14 w 14"/>
                <a:gd name="T49" fmla="*/ 12 h 26"/>
                <a:gd name="T50" fmla="*/ 14 w 14"/>
                <a:gd name="T51" fmla="*/ 12 h 26"/>
                <a:gd name="T52" fmla="*/ 14 w 14"/>
                <a:gd name="T53" fmla="*/ 14 h 26"/>
                <a:gd name="T54" fmla="*/ 12 w 14"/>
                <a:gd name="T55" fmla="*/ 18 h 26"/>
                <a:gd name="T56" fmla="*/ 12 w 14"/>
                <a:gd name="T57" fmla="*/ 20 h 26"/>
                <a:gd name="T58" fmla="*/ 10 w 14"/>
                <a:gd name="T59" fmla="*/ 24 h 26"/>
                <a:gd name="T60" fmla="*/ 10 w 14"/>
                <a:gd name="T6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26">
                  <a:moveTo>
                    <a:pt x="10" y="26"/>
                  </a:moveTo>
                  <a:lnTo>
                    <a:pt x="10" y="26"/>
                  </a:lnTo>
                  <a:lnTo>
                    <a:pt x="8" y="24"/>
                  </a:lnTo>
                  <a:lnTo>
                    <a:pt x="6" y="22"/>
                  </a:lnTo>
                  <a:lnTo>
                    <a:pt x="4" y="20"/>
                  </a:lnTo>
                  <a:lnTo>
                    <a:pt x="2" y="20"/>
                  </a:lnTo>
                  <a:lnTo>
                    <a:pt x="2" y="20"/>
                  </a:lnTo>
                  <a:lnTo>
                    <a:pt x="2" y="18"/>
                  </a:lnTo>
                  <a:lnTo>
                    <a:pt x="0" y="18"/>
                  </a:lnTo>
                  <a:lnTo>
                    <a:pt x="0" y="14"/>
                  </a:lnTo>
                  <a:lnTo>
                    <a:pt x="0" y="12"/>
                  </a:lnTo>
                  <a:lnTo>
                    <a:pt x="0" y="8"/>
                  </a:lnTo>
                  <a:lnTo>
                    <a:pt x="0" y="4"/>
                  </a:lnTo>
                  <a:lnTo>
                    <a:pt x="0" y="0"/>
                  </a:lnTo>
                  <a:lnTo>
                    <a:pt x="0" y="2"/>
                  </a:lnTo>
                  <a:lnTo>
                    <a:pt x="4" y="2"/>
                  </a:lnTo>
                  <a:lnTo>
                    <a:pt x="6" y="4"/>
                  </a:lnTo>
                  <a:lnTo>
                    <a:pt x="8" y="4"/>
                  </a:lnTo>
                  <a:lnTo>
                    <a:pt x="10" y="4"/>
                  </a:lnTo>
                  <a:lnTo>
                    <a:pt x="10" y="6"/>
                  </a:lnTo>
                  <a:lnTo>
                    <a:pt x="12" y="8"/>
                  </a:lnTo>
                  <a:lnTo>
                    <a:pt x="14" y="10"/>
                  </a:lnTo>
                  <a:lnTo>
                    <a:pt x="14" y="10"/>
                  </a:lnTo>
                  <a:lnTo>
                    <a:pt x="14" y="12"/>
                  </a:lnTo>
                  <a:lnTo>
                    <a:pt x="14" y="12"/>
                  </a:lnTo>
                  <a:lnTo>
                    <a:pt x="14" y="12"/>
                  </a:lnTo>
                  <a:lnTo>
                    <a:pt x="14" y="14"/>
                  </a:lnTo>
                  <a:lnTo>
                    <a:pt x="12" y="18"/>
                  </a:lnTo>
                  <a:lnTo>
                    <a:pt x="12" y="20"/>
                  </a:lnTo>
                  <a:lnTo>
                    <a:pt x="10" y="24"/>
                  </a:lnTo>
                  <a:lnTo>
                    <a:pt x="10" y="2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12" name="Freeform 79">
              <a:extLst>
                <a:ext uri="{FF2B5EF4-FFF2-40B4-BE49-F238E27FC236}">
                  <a16:creationId xmlns:a16="http://schemas.microsoft.com/office/drawing/2014/main" id="{4FC70C54-5737-BB82-87D7-9E04DF4076B7}"/>
                </a:ext>
              </a:extLst>
            </p:cNvPr>
            <p:cNvSpPr>
              <a:spLocks/>
            </p:cNvSpPr>
            <p:nvPr/>
          </p:nvSpPr>
          <p:spPr bwMode="auto">
            <a:xfrm>
              <a:off x="4632453" y="7082197"/>
              <a:ext cx="20043" cy="36909"/>
            </a:xfrm>
            <a:custGeom>
              <a:avLst/>
              <a:gdLst>
                <a:gd name="T0" fmla="*/ 10 w 14"/>
                <a:gd name="T1" fmla="*/ 26 h 26"/>
                <a:gd name="T2" fmla="*/ 10 w 14"/>
                <a:gd name="T3" fmla="*/ 26 h 26"/>
                <a:gd name="T4" fmla="*/ 8 w 14"/>
                <a:gd name="T5" fmla="*/ 24 h 26"/>
                <a:gd name="T6" fmla="*/ 6 w 14"/>
                <a:gd name="T7" fmla="*/ 22 h 26"/>
                <a:gd name="T8" fmla="*/ 4 w 14"/>
                <a:gd name="T9" fmla="*/ 20 h 26"/>
                <a:gd name="T10" fmla="*/ 2 w 14"/>
                <a:gd name="T11" fmla="*/ 20 h 26"/>
                <a:gd name="T12" fmla="*/ 2 w 14"/>
                <a:gd name="T13" fmla="*/ 20 h 26"/>
                <a:gd name="T14" fmla="*/ 2 w 14"/>
                <a:gd name="T15" fmla="*/ 18 h 26"/>
                <a:gd name="T16" fmla="*/ 0 w 14"/>
                <a:gd name="T17" fmla="*/ 18 h 26"/>
                <a:gd name="T18" fmla="*/ 0 w 14"/>
                <a:gd name="T19" fmla="*/ 14 h 26"/>
                <a:gd name="T20" fmla="*/ 0 w 14"/>
                <a:gd name="T21" fmla="*/ 12 h 26"/>
                <a:gd name="T22" fmla="*/ 0 w 14"/>
                <a:gd name="T23" fmla="*/ 8 h 26"/>
                <a:gd name="T24" fmla="*/ 0 w 14"/>
                <a:gd name="T25" fmla="*/ 4 h 26"/>
                <a:gd name="T26" fmla="*/ 0 w 14"/>
                <a:gd name="T27" fmla="*/ 0 h 26"/>
                <a:gd name="T28" fmla="*/ 0 w 14"/>
                <a:gd name="T29" fmla="*/ 2 h 26"/>
                <a:gd name="T30" fmla="*/ 4 w 14"/>
                <a:gd name="T31" fmla="*/ 2 h 26"/>
                <a:gd name="T32" fmla="*/ 6 w 14"/>
                <a:gd name="T33" fmla="*/ 4 h 26"/>
                <a:gd name="T34" fmla="*/ 8 w 14"/>
                <a:gd name="T35" fmla="*/ 4 h 26"/>
                <a:gd name="T36" fmla="*/ 10 w 14"/>
                <a:gd name="T37" fmla="*/ 4 h 26"/>
                <a:gd name="T38" fmla="*/ 10 w 14"/>
                <a:gd name="T39" fmla="*/ 6 h 26"/>
                <a:gd name="T40" fmla="*/ 12 w 14"/>
                <a:gd name="T41" fmla="*/ 8 h 26"/>
                <a:gd name="T42" fmla="*/ 14 w 14"/>
                <a:gd name="T43" fmla="*/ 10 h 26"/>
                <a:gd name="T44" fmla="*/ 14 w 14"/>
                <a:gd name="T45" fmla="*/ 10 h 26"/>
                <a:gd name="T46" fmla="*/ 14 w 14"/>
                <a:gd name="T47" fmla="*/ 12 h 26"/>
                <a:gd name="T48" fmla="*/ 14 w 14"/>
                <a:gd name="T49" fmla="*/ 12 h 26"/>
                <a:gd name="T50" fmla="*/ 14 w 14"/>
                <a:gd name="T51" fmla="*/ 12 h 26"/>
                <a:gd name="T52" fmla="*/ 14 w 14"/>
                <a:gd name="T53" fmla="*/ 14 h 26"/>
                <a:gd name="T54" fmla="*/ 12 w 14"/>
                <a:gd name="T55" fmla="*/ 18 h 26"/>
                <a:gd name="T56" fmla="*/ 12 w 14"/>
                <a:gd name="T57" fmla="*/ 20 h 26"/>
                <a:gd name="T58" fmla="*/ 10 w 14"/>
                <a:gd name="T59" fmla="*/ 24 h 26"/>
                <a:gd name="T60" fmla="*/ 10 w 14"/>
                <a:gd name="T6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26">
                  <a:moveTo>
                    <a:pt x="10" y="26"/>
                  </a:moveTo>
                  <a:lnTo>
                    <a:pt x="10" y="26"/>
                  </a:lnTo>
                  <a:lnTo>
                    <a:pt x="8" y="24"/>
                  </a:lnTo>
                  <a:lnTo>
                    <a:pt x="6" y="22"/>
                  </a:lnTo>
                  <a:lnTo>
                    <a:pt x="4" y="20"/>
                  </a:lnTo>
                  <a:lnTo>
                    <a:pt x="2" y="20"/>
                  </a:lnTo>
                  <a:lnTo>
                    <a:pt x="2" y="20"/>
                  </a:lnTo>
                  <a:lnTo>
                    <a:pt x="2" y="18"/>
                  </a:lnTo>
                  <a:lnTo>
                    <a:pt x="0" y="18"/>
                  </a:lnTo>
                  <a:lnTo>
                    <a:pt x="0" y="14"/>
                  </a:lnTo>
                  <a:lnTo>
                    <a:pt x="0" y="12"/>
                  </a:lnTo>
                  <a:lnTo>
                    <a:pt x="0" y="8"/>
                  </a:lnTo>
                  <a:lnTo>
                    <a:pt x="0" y="4"/>
                  </a:lnTo>
                  <a:lnTo>
                    <a:pt x="0" y="0"/>
                  </a:lnTo>
                  <a:lnTo>
                    <a:pt x="0" y="2"/>
                  </a:lnTo>
                  <a:lnTo>
                    <a:pt x="4" y="2"/>
                  </a:lnTo>
                  <a:lnTo>
                    <a:pt x="6" y="4"/>
                  </a:lnTo>
                  <a:lnTo>
                    <a:pt x="8" y="4"/>
                  </a:lnTo>
                  <a:lnTo>
                    <a:pt x="10" y="4"/>
                  </a:lnTo>
                  <a:lnTo>
                    <a:pt x="10" y="6"/>
                  </a:lnTo>
                  <a:lnTo>
                    <a:pt x="12" y="8"/>
                  </a:lnTo>
                  <a:lnTo>
                    <a:pt x="14" y="10"/>
                  </a:lnTo>
                  <a:lnTo>
                    <a:pt x="14" y="10"/>
                  </a:lnTo>
                  <a:lnTo>
                    <a:pt x="14" y="12"/>
                  </a:lnTo>
                  <a:lnTo>
                    <a:pt x="14" y="12"/>
                  </a:lnTo>
                  <a:lnTo>
                    <a:pt x="14" y="12"/>
                  </a:lnTo>
                  <a:lnTo>
                    <a:pt x="14" y="14"/>
                  </a:lnTo>
                  <a:lnTo>
                    <a:pt x="12" y="18"/>
                  </a:lnTo>
                  <a:lnTo>
                    <a:pt x="12" y="20"/>
                  </a:lnTo>
                  <a:lnTo>
                    <a:pt x="10" y="24"/>
                  </a:lnTo>
                  <a:lnTo>
                    <a:pt x="10" y="2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13" name="Freeform 80">
              <a:extLst>
                <a:ext uri="{FF2B5EF4-FFF2-40B4-BE49-F238E27FC236}">
                  <a16:creationId xmlns:a16="http://schemas.microsoft.com/office/drawing/2014/main" id="{2B62DC3F-B01F-D5C5-392D-172DEA27C33E}"/>
                </a:ext>
              </a:extLst>
            </p:cNvPr>
            <p:cNvSpPr>
              <a:spLocks/>
            </p:cNvSpPr>
            <p:nvPr/>
          </p:nvSpPr>
          <p:spPr bwMode="auto">
            <a:xfrm>
              <a:off x="4632453" y="7082197"/>
              <a:ext cx="20043" cy="36909"/>
            </a:xfrm>
            <a:custGeom>
              <a:avLst/>
              <a:gdLst>
                <a:gd name="T0" fmla="*/ 10 w 14"/>
                <a:gd name="T1" fmla="*/ 26 h 26"/>
                <a:gd name="T2" fmla="*/ 10 w 14"/>
                <a:gd name="T3" fmla="*/ 26 h 26"/>
                <a:gd name="T4" fmla="*/ 8 w 14"/>
                <a:gd name="T5" fmla="*/ 24 h 26"/>
                <a:gd name="T6" fmla="*/ 6 w 14"/>
                <a:gd name="T7" fmla="*/ 22 h 26"/>
                <a:gd name="T8" fmla="*/ 4 w 14"/>
                <a:gd name="T9" fmla="*/ 20 h 26"/>
                <a:gd name="T10" fmla="*/ 2 w 14"/>
                <a:gd name="T11" fmla="*/ 20 h 26"/>
                <a:gd name="T12" fmla="*/ 2 w 14"/>
                <a:gd name="T13" fmla="*/ 20 h 26"/>
                <a:gd name="T14" fmla="*/ 2 w 14"/>
                <a:gd name="T15" fmla="*/ 18 h 26"/>
                <a:gd name="T16" fmla="*/ 0 w 14"/>
                <a:gd name="T17" fmla="*/ 18 h 26"/>
                <a:gd name="T18" fmla="*/ 0 w 14"/>
                <a:gd name="T19" fmla="*/ 14 h 26"/>
                <a:gd name="T20" fmla="*/ 0 w 14"/>
                <a:gd name="T21" fmla="*/ 12 h 26"/>
                <a:gd name="T22" fmla="*/ 0 w 14"/>
                <a:gd name="T23" fmla="*/ 8 h 26"/>
                <a:gd name="T24" fmla="*/ 0 w 14"/>
                <a:gd name="T25" fmla="*/ 4 h 26"/>
                <a:gd name="T26" fmla="*/ 0 w 14"/>
                <a:gd name="T27" fmla="*/ 0 h 26"/>
                <a:gd name="T28" fmla="*/ 0 w 14"/>
                <a:gd name="T29" fmla="*/ 2 h 26"/>
                <a:gd name="T30" fmla="*/ 4 w 14"/>
                <a:gd name="T31" fmla="*/ 2 h 26"/>
                <a:gd name="T32" fmla="*/ 6 w 14"/>
                <a:gd name="T33" fmla="*/ 4 h 26"/>
                <a:gd name="T34" fmla="*/ 8 w 14"/>
                <a:gd name="T35" fmla="*/ 4 h 26"/>
                <a:gd name="T36" fmla="*/ 10 w 14"/>
                <a:gd name="T37" fmla="*/ 4 h 26"/>
                <a:gd name="T38" fmla="*/ 10 w 14"/>
                <a:gd name="T39" fmla="*/ 6 h 26"/>
                <a:gd name="T40" fmla="*/ 12 w 14"/>
                <a:gd name="T41" fmla="*/ 8 h 26"/>
                <a:gd name="T42" fmla="*/ 14 w 14"/>
                <a:gd name="T43" fmla="*/ 10 h 26"/>
                <a:gd name="T44" fmla="*/ 14 w 14"/>
                <a:gd name="T45" fmla="*/ 10 h 26"/>
                <a:gd name="T46" fmla="*/ 14 w 14"/>
                <a:gd name="T47" fmla="*/ 12 h 26"/>
                <a:gd name="T48" fmla="*/ 14 w 14"/>
                <a:gd name="T49" fmla="*/ 12 h 26"/>
                <a:gd name="T50" fmla="*/ 14 w 14"/>
                <a:gd name="T51" fmla="*/ 12 h 26"/>
                <a:gd name="T52" fmla="*/ 14 w 14"/>
                <a:gd name="T53" fmla="*/ 14 h 26"/>
                <a:gd name="T54" fmla="*/ 12 w 14"/>
                <a:gd name="T55" fmla="*/ 18 h 26"/>
                <a:gd name="T56" fmla="*/ 12 w 14"/>
                <a:gd name="T57" fmla="*/ 20 h 26"/>
                <a:gd name="T58" fmla="*/ 10 w 14"/>
                <a:gd name="T59" fmla="*/ 24 h 26"/>
                <a:gd name="T60" fmla="*/ 10 w 14"/>
                <a:gd name="T6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26">
                  <a:moveTo>
                    <a:pt x="10" y="26"/>
                  </a:moveTo>
                  <a:lnTo>
                    <a:pt x="10" y="26"/>
                  </a:lnTo>
                  <a:lnTo>
                    <a:pt x="8" y="24"/>
                  </a:lnTo>
                  <a:lnTo>
                    <a:pt x="6" y="22"/>
                  </a:lnTo>
                  <a:lnTo>
                    <a:pt x="4" y="20"/>
                  </a:lnTo>
                  <a:lnTo>
                    <a:pt x="2" y="20"/>
                  </a:lnTo>
                  <a:lnTo>
                    <a:pt x="2" y="20"/>
                  </a:lnTo>
                  <a:lnTo>
                    <a:pt x="2" y="18"/>
                  </a:lnTo>
                  <a:lnTo>
                    <a:pt x="0" y="18"/>
                  </a:lnTo>
                  <a:lnTo>
                    <a:pt x="0" y="14"/>
                  </a:lnTo>
                  <a:lnTo>
                    <a:pt x="0" y="12"/>
                  </a:lnTo>
                  <a:lnTo>
                    <a:pt x="0" y="8"/>
                  </a:lnTo>
                  <a:lnTo>
                    <a:pt x="0" y="4"/>
                  </a:lnTo>
                  <a:lnTo>
                    <a:pt x="0" y="0"/>
                  </a:lnTo>
                  <a:lnTo>
                    <a:pt x="0" y="2"/>
                  </a:lnTo>
                  <a:lnTo>
                    <a:pt x="4" y="2"/>
                  </a:lnTo>
                  <a:lnTo>
                    <a:pt x="6" y="4"/>
                  </a:lnTo>
                  <a:lnTo>
                    <a:pt x="8" y="4"/>
                  </a:lnTo>
                  <a:lnTo>
                    <a:pt x="10" y="4"/>
                  </a:lnTo>
                  <a:lnTo>
                    <a:pt x="10" y="6"/>
                  </a:lnTo>
                  <a:lnTo>
                    <a:pt x="12" y="8"/>
                  </a:lnTo>
                  <a:lnTo>
                    <a:pt x="14" y="10"/>
                  </a:lnTo>
                  <a:lnTo>
                    <a:pt x="14" y="10"/>
                  </a:lnTo>
                  <a:lnTo>
                    <a:pt x="14" y="12"/>
                  </a:lnTo>
                  <a:lnTo>
                    <a:pt x="14" y="12"/>
                  </a:lnTo>
                  <a:lnTo>
                    <a:pt x="14" y="12"/>
                  </a:lnTo>
                  <a:lnTo>
                    <a:pt x="14" y="14"/>
                  </a:lnTo>
                  <a:lnTo>
                    <a:pt x="12" y="18"/>
                  </a:lnTo>
                  <a:lnTo>
                    <a:pt x="12" y="20"/>
                  </a:lnTo>
                  <a:lnTo>
                    <a:pt x="10" y="24"/>
                  </a:lnTo>
                  <a:lnTo>
                    <a:pt x="10" y="26"/>
                  </a:lnTo>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14" name="Freeform 81">
              <a:extLst>
                <a:ext uri="{FF2B5EF4-FFF2-40B4-BE49-F238E27FC236}">
                  <a16:creationId xmlns:a16="http://schemas.microsoft.com/office/drawing/2014/main" id="{FC3BCDFC-22E2-B6C0-7EB9-A4B89CD9315D}"/>
                </a:ext>
              </a:extLst>
            </p:cNvPr>
            <p:cNvSpPr>
              <a:spLocks/>
            </p:cNvSpPr>
            <p:nvPr/>
          </p:nvSpPr>
          <p:spPr bwMode="auto">
            <a:xfrm>
              <a:off x="4632453" y="7082197"/>
              <a:ext cx="20043" cy="36909"/>
            </a:xfrm>
            <a:custGeom>
              <a:avLst/>
              <a:gdLst>
                <a:gd name="T0" fmla="*/ 10 w 14"/>
                <a:gd name="T1" fmla="*/ 26 h 26"/>
                <a:gd name="T2" fmla="*/ 10 w 14"/>
                <a:gd name="T3" fmla="*/ 26 h 26"/>
                <a:gd name="T4" fmla="*/ 8 w 14"/>
                <a:gd name="T5" fmla="*/ 24 h 26"/>
                <a:gd name="T6" fmla="*/ 6 w 14"/>
                <a:gd name="T7" fmla="*/ 22 h 26"/>
                <a:gd name="T8" fmla="*/ 4 w 14"/>
                <a:gd name="T9" fmla="*/ 20 h 26"/>
                <a:gd name="T10" fmla="*/ 2 w 14"/>
                <a:gd name="T11" fmla="*/ 20 h 26"/>
                <a:gd name="T12" fmla="*/ 2 w 14"/>
                <a:gd name="T13" fmla="*/ 20 h 26"/>
                <a:gd name="T14" fmla="*/ 2 w 14"/>
                <a:gd name="T15" fmla="*/ 18 h 26"/>
                <a:gd name="T16" fmla="*/ 0 w 14"/>
                <a:gd name="T17" fmla="*/ 18 h 26"/>
                <a:gd name="T18" fmla="*/ 0 w 14"/>
                <a:gd name="T19" fmla="*/ 14 h 26"/>
                <a:gd name="T20" fmla="*/ 0 w 14"/>
                <a:gd name="T21" fmla="*/ 12 h 26"/>
                <a:gd name="T22" fmla="*/ 0 w 14"/>
                <a:gd name="T23" fmla="*/ 8 h 26"/>
                <a:gd name="T24" fmla="*/ 0 w 14"/>
                <a:gd name="T25" fmla="*/ 4 h 26"/>
                <a:gd name="T26" fmla="*/ 0 w 14"/>
                <a:gd name="T27" fmla="*/ 0 h 26"/>
                <a:gd name="T28" fmla="*/ 0 w 14"/>
                <a:gd name="T29" fmla="*/ 2 h 26"/>
                <a:gd name="T30" fmla="*/ 4 w 14"/>
                <a:gd name="T31" fmla="*/ 2 h 26"/>
                <a:gd name="T32" fmla="*/ 6 w 14"/>
                <a:gd name="T33" fmla="*/ 4 h 26"/>
                <a:gd name="T34" fmla="*/ 8 w 14"/>
                <a:gd name="T35" fmla="*/ 4 h 26"/>
                <a:gd name="T36" fmla="*/ 10 w 14"/>
                <a:gd name="T37" fmla="*/ 4 h 26"/>
                <a:gd name="T38" fmla="*/ 10 w 14"/>
                <a:gd name="T39" fmla="*/ 6 h 26"/>
                <a:gd name="T40" fmla="*/ 12 w 14"/>
                <a:gd name="T41" fmla="*/ 8 h 26"/>
                <a:gd name="T42" fmla="*/ 14 w 14"/>
                <a:gd name="T43" fmla="*/ 10 h 26"/>
                <a:gd name="T44" fmla="*/ 14 w 14"/>
                <a:gd name="T45" fmla="*/ 10 h 26"/>
                <a:gd name="T46" fmla="*/ 14 w 14"/>
                <a:gd name="T47" fmla="*/ 12 h 26"/>
                <a:gd name="T48" fmla="*/ 14 w 14"/>
                <a:gd name="T49" fmla="*/ 12 h 26"/>
                <a:gd name="T50" fmla="*/ 14 w 14"/>
                <a:gd name="T51" fmla="*/ 12 h 26"/>
                <a:gd name="T52" fmla="*/ 14 w 14"/>
                <a:gd name="T53" fmla="*/ 14 h 26"/>
                <a:gd name="T54" fmla="*/ 12 w 14"/>
                <a:gd name="T55" fmla="*/ 18 h 26"/>
                <a:gd name="T56" fmla="*/ 12 w 14"/>
                <a:gd name="T57" fmla="*/ 20 h 26"/>
                <a:gd name="T58" fmla="*/ 10 w 14"/>
                <a:gd name="T59" fmla="*/ 24 h 26"/>
                <a:gd name="T60" fmla="*/ 10 w 14"/>
                <a:gd name="T6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26">
                  <a:moveTo>
                    <a:pt x="10" y="26"/>
                  </a:moveTo>
                  <a:lnTo>
                    <a:pt x="10" y="26"/>
                  </a:lnTo>
                  <a:lnTo>
                    <a:pt x="8" y="24"/>
                  </a:lnTo>
                  <a:lnTo>
                    <a:pt x="6" y="22"/>
                  </a:lnTo>
                  <a:lnTo>
                    <a:pt x="4" y="20"/>
                  </a:lnTo>
                  <a:lnTo>
                    <a:pt x="2" y="20"/>
                  </a:lnTo>
                  <a:lnTo>
                    <a:pt x="2" y="20"/>
                  </a:lnTo>
                  <a:lnTo>
                    <a:pt x="2" y="18"/>
                  </a:lnTo>
                  <a:lnTo>
                    <a:pt x="0" y="18"/>
                  </a:lnTo>
                  <a:lnTo>
                    <a:pt x="0" y="14"/>
                  </a:lnTo>
                  <a:lnTo>
                    <a:pt x="0" y="12"/>
                  </a:lnTo>
                  <a:lnTo>
                    <a:pt x="0" y="8"/>
                  </a:lnTo>
                  <a:lnTo>
                    <a:pt x="0" y="4"/>
                  </a:lnTo>
                  <a:lnTo>
                    <a:pt x="0" y="0"/>
                  </a:lnTo>
                  <a:lnTo>
                    <a:pt x="0" y="2"/>
                  </a:lnTo>
                  <a:lnTo>
                    <a:pt x="4" y="2"/>
                  </a:lnTo>
                  <a:lnTo>
                    <a:pt x="6" y="4"/>
                  </a:lnTo>
                  <a:lnTo>
                    <a:pt x="8" y="4"/>
                  </a:lnTo>
                  <a:lnTo>
                    <a:pt x="10" y="4"/>
                  </a:lnTo>
                  <a:lnTo>
                    <a:pt x="10" y="6"/>
                  </a:lnTo>
                  <a:lnTo>
                    <a:pt x="12" y="8"/>
                  </a:lnTo>
                  <a:lnTo>
                    <a:pt x="14" y="10"/>
                  </a:lnTo>
                  <a:lnTo>
                    <a:pt x="14" y="10"/>
                  </a:lnTo>
                  <a:lnTo>
                    <a:pt x="14" y="12"/>
                  </a:lnTo>
                  <a:lnTo>
                    <a:pt x="14" y="12"/>
                  </a:lnTo>
                  <a:lnTo>
                    <a:pt x="14" y="12"/>
                  </a:lnTo>
                  <a:lnTo>
                    <a:pt x="14" y="14"/>
                  </a:lnTo>
                  <a:lnTo>
                    <a:pt x="12" y="18"/>
                  </a:lnTo>
                  <a:lnTo>
                    <a:pt x="12" y="20"/>
                  </a:lnTo>
                  <a:lnTo>
                    <a:pt x="10" y="24"/>
                  </a:lnTo>
                  <a:lnTo>
                    <a:pt x="10" y="26"/>
                  </a:lnTo>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15" name="Freeform 82">
              <a:extLst>
                <a:ext uri="{FF2B5EF4-FFF2-40B4-BE49-F238E27FC236}">
                  <a16:creationId xmlns:a16="http://schemas.microsoft.com/office/drawing/2014/main" id="{94728B5A-476E-B5B5-9C06-47EAD1D874B9}"/>
                </a:ext>
              </a:extLst>
            </p:cNvPr>
            <p:cNvSpPr>
              <a:spLocks/>
            </p:cNvSpPr>
            <p:nvPr/>
          </p:nvSpPr>
          <p:spPr bwMode="auto">
            <a:xfrm>
              <a:off x="4669676" y="7121946"/>
              <a:ext cx="157484" cy="201578"/>
            </a:xfrm>
            <a:custGeom>
              <a:avLst/>
              <a:gdLst>
                <a:gd name="T0" fmla="*/ 40 w 110"/>
                <a:gd name="T1" fmla="*/ 36 h 142"/>
                <a:gd name="T2" fmla="*/ 50 w 110"/>
                <a:gd name="T3" fmla="*/ 46 h 142"/>
                <a:gd name="T4" fmla="*/ 52 w 110"/>
                <a:gd name="T5" fmla="*/ 50 h 142"/>
                <a:gd name="T6" fmla="*/ 52 w 110"/>
                <a:gd name="T7" fmla="*/ 56 h 142"/>
                <a:gd name="T8" fmla="*/ 52 w 110"/>
                <a:gd name="T9" fmla="*/ 64 h 142"/>
                <a:gd name="T10" fmla="*/ 50 w 110"/>
                <a:gd name="T11" fmla="*/ 72 h 142"/>
                <a:gd name="T12" fmla="*/ 48 w 110"/>
                <a:gd name="T13" fmla="*/ 82 h 142"/>
                <a:gd name="T14" fmla="*/ 44 w 110"/>
                <a:gd name="T15" fmla="*/ 88 h 142"/>
                <a:gd name="T16" fmla="*/ 40 w 110"/>
                <a:gd name="T17" fmla="*/ 92 h 142"/>
                <a:gd name="T18" fmla="*/ 34 w 110"/>
                <a:gd name="T19" fmla="*/ 96 h 142"/>
                <a:gd name="T20" fmla="*/ 26 w 110"/>
                <a:gd name="T21" fmla="*/ 98 h 142"/>
                <a:gd name="T22" fmla="*/ 12 w 110"/>
                <a:gd name="T23" fmla="*/ 100 h 142"/>
                <a:gd name="T24" fmla="*/ 2 w 110"/>
                <a:gd name="T25" fmla="*/ 108 h 142"/>
                <a:gd name="T26" fmla="*/ 16 w 110"/>
                <a:gd name="T27" fmla="*/ 142 h 142"/>
                <a:gd name="T28" fmla="*/ 26 w 110"/>
                <a:gd name="T29" fmla="*/ 140 h 142"/>
                <a:gd name="T30" fmla="*/ 36 w 110"/>
                <a:gd name="T31" fmla="*/ 138 h 142"/>
                <a:gd name="T32" fmla="*/ 40 w 110"/>
                <a:gd name="T33" fmla="*/ 138 h 142"/>
                <a:gd name="T34" fmla="*/ 42 w 110"/>
                <a:gd name="T35" fmla="*/ 134 h 142"/>
                <a:gd name="T36" fmla="*/ 46 w 110"/>
                <a:gd name="T37" fmla="*/ 128 h 142"/>
                <a:gd name="T38" fmla="*/ 48 w 110"/>
                <a:gd name="T39" fmla="*/ 122 h 142"/>
                <a:gd name="T40" fmla="*/ 52 w 110"/>
                <a:gd name="T41" fmla="*/ 122 h 142"/>
                <a:gd name="T42" fmla="*/ 58 w 110"/>
                <a:gd name="T43" fmla="*/ 120 h 142"/>
                <a:gd name="T44" fmla="*/ 62 w 110"/>
                <a:gd name="T45" fmla="*/ 118 h 142"/>
                <a:gd name="T46" fmla="*/ 68 w 110"/>
                <a:gd name="T47" fmla="*/ 112 h 142"/>
                <a:gd name="T48" fmla="*/ 70 w 110"/>
                <a:gd name="T49" fmla="*/ 110 h 142"/>
                <a:gd name="T50" fmla="*/ 74 w 110"/>
                <a:gd name="T51" fmla="*/ 108 h 142"/>
                <a:gd name="T52" fmla="*/ 82 w 110"/>
                <a:gd name="T53" fmla="*/ 108 h 142"/>
                <a:gd name="T54" fmla="*/ 84 w 110"/>
                <a:gd name="T55" fmla="*/ 106 h 142"/>
                <a:gd name="T56" fmla="*/ 86 w 110"/>
                <a:gd name="T57" fmla="*/ 104 h 142"/>
                <a:gd name="T58" fmla="*/ 88 w 110"/>
                <a:gd name="T59" fmla="*/ 98 h 142"/>
                <a:gd name="T60" fmla="*/ 88 w 110"/>
                <a:gd name="T61" fmla="*/ 88 h 142"/>
                <a:gd name="T62" fmla="*/ 88 w 110"/>
                <a:gd name="T63" fmla="*/ 80 h 142"/>
                <a:gd name="T64" fmla="*/ 88 w 110"/>
                <a:gd name="T65" fmla="*/ 76 h 142"/>
                <a:gd name="T66" fmla="*/ 92 w 110"/>
                <a:gd name="T67" fmla="*/ 70 h 142"/>
                <a:gd name="T68" fmla="*/ 96 w 110"/>
                <a:gd name="T69" fmla="*/ 68 h 142"/>
                <a:gd name="T70" fmla="*/ 102 w 110"/>
                <a:gd name="T71" fmla="*/ 64 h 142"/>
                <a:gd name="T72" fmla="*/ 104 w 110"/>
                <a:gd name="T73" fmla="*/ 62 h 142"/>
                <a:gd name="T74" fmla="*/ 106 w 110"/>
                <a:gd name="T75" fmla="*/ 60 h 142"/>
                <a:gd name="T76" fmla="*/ 110 w 110"/>
                <a:gd name="T77" fmla="*/ 48 h 142"/>
                <a:gd name="T78" fmla="*/ 110 w 110"/>
                <a:gd name="T79" fmla="*/ 42 h 142"/>
                <a:gd name="T80" fmla="*/ 110 w 110"/>
                <a:gd name="T81" fmla="*/ 36 h 142"/>
                <a:gd name="T82" fmla="*/ 108 w 110"/>
                <a:gd name="T83" fmla="*/ 34 h 142"/>
                <a:gd name="T84" fmla="*/ 106 w 110"/>
                <a:gd name="T85" fmla="*/ 32 h 142"/>
                <a:gd name="T86" fmla="*/ 100 w 110"/>
                <a:gd name="T87" fmla="*/ 32 h 142"/>
                <a:gd name="T88" fmla="*/ 98 w 110"/>
                <a:gd name="T89" fmla="*/ 30 h 142"/>
                <a:gd name="T90" fmla="*/ 96 w 110"/>
                <a:gd name="T91" fmla="*/ 28 h 142"/>
                <a:gd name="T92" fmla="*/ 96 w 110"/>
                <a:gd name="T93" fmla="*/ 26 h 142"/>
                <a:gd name="T94" fmla="*/ 96 w 110"/>
                <a:gd name="T95" fmla="*/ 18 h 142"/>
                <a:gd name="T96" fmla="*/ 96 w 110"/>
                <a:gd name="T97" fmla="*/ 16 h 142"/>
                <a:gd name="T98" fmla="*/ 94 w 110"/>
                <a:gd name="T99" fmla="*/ 14 h 142"/>
                <a:gd name="T100" fmla="*/ 88 w 110"/>
                <a:gd name="T101" fmla="*/ 14 h 142"/>
                <a:gd name="T102" fmla="*/ 80 w 110"/>
                <a:gd name="T103" fmla="*/ 14 h 142"/>
                <a:gd name="T104" fmla="*/ 72 w 110"/>
                <a:gd name="T105" fmla="*/ 14 h 142"/>
                <a:gd name="T106" fmla="*/ 70 w 110"/>
                <a:gd name="T107" fmla="*/ 12 h 142"/>
                <a:gd name="T108" fmla="*/ 66 w 110"/>
                <a:gd name="T109" fmla="*/ 8 h 142"/>
                <a:gd name="T110" fmla="*/ 60 w 110"/>
                <a:gd name="T11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0" h="142">
                  <a:moveTo>
                    <a:pt x="40" y="34"/>
                  </a:moveTo>
                  <a:lnTo>
                    <a:pt x="40" y="34"/>
                  </a:lnTo>
                  <a:lnTo>
                    <a:pt x="40" y="36"/>
                  </a:lnTo>
                  <a:lnTo>
                    <a:pt x="44" y="40"/>
                  </a:lnTo>
                  <a:lnTo>
                    <a:pt x="48" y="44"/>
                  </a:lnTo>
                  <a:lnTo>
                    <a:pt x="50" y="46"/>
                  </a:lnTo>
                  <a:lnTo>
                    <a:pt x="50" y="48"/>
                  </a:lnTo>
                  <a:lnTo>
                    <a:pt x="50" y="50"/>
                  </a:lnTo>
                  <a:lnTo>
                    <a:pt x="52" y="50"/>
                  </a:lnTo>
                  <a:lnTo>
                    <a:pt x="52" y="52"/>
                  </a:lnTo>
                  <a:lnTo>
                    <a:pt x="52" y="54"/>
                  </a:lnTo>
                  <a:lnTo>
                    <a:pt x="52" y="56"/>
                  </a:lnTo>
                  <a:lnTo>
                    <a:pt x="52" y="58"/>
                  </a:lnTo>
                  <a:lnTo>
                    <a:pt x="52" y="62"/>
                  </a:lnTo>
                  <a:lnTo>
                    <a:pt x="52" y="64"/>
                  </a:lnTo>
                  <a:lnTo>
                    <a:pt x="52" y="68"/>
                  </a:lnTo>
                  <a:lnTo>
                    <a:pt x="50" y="70"/>
                  </a:lnTo>
                  <a:lnTo>
                    <a:pt x="50" y="72"/>
                  </a:lnTo>
                  <a:lnTo>
                    <a:pt x="50" y="76"/>
                  </a:lnTo>
                  <a:lnTo>
                    <a:pt x="48" y="78"/>
                  </a:lnTo>
                  <a:lnTo>
                    <a:pt x="48" y="82"/>
                  </a:lnTo>
                  <a:lnTo>
                    <a:pt x="46" y="84"/>
                  </a:lnTo>
                  <a:lnTo>
                    <a:pt x="46" y="86"/>
                  </a:lnTo>
                  <a:lnTo>
                    <a:pt x="44" y="88"/>
                  </a:lnTo>
                  <a:lnTo>
                    <a:pt x="42" y="90"/>
                  </a:lnTo>
                  <a:lnTo>
                    <a:pt x="42" y="92"/>
                  </a:lnTo>
                  <a:lnTo>
                    <a:pt x="40" y="92"/>
                  </a:lnTo>
                  <a:lnTo>
                    <a:pt x="40" y="94"/>
                  </a:lnTo>
                  <a:lnTo>
                    <a:pt x="38" y="94"/>
                  </a:lnTo>
                  <a:lnTo>
                    <a:pt x="34" y="96"/>
                  </a:lnTo>
                  <a:lnTo>
                    <a:pt x="32" y="96"/>
                  </a:lnTo>
                  <a:lnTo>
                    <a:pt x="28" y="98"/>
                  </a:lnTo>
                  <a:lnTo>
                    <a:pt x="26" y="98"/>
                  </a:lnTo>
                  <a:lnTo>
                    <a:pt x="22" y="98"/>
                  </a:lnTo>
                  <a:lnTo>
                    <a:pt x="18" y="100"/>
                  </a:lnTo>
                  <a:lnTo>
                    <a:pt x="12" y="100"/>
                  </a:lnTo>
                  <a:lnTo>
                    <a:pt x="6" y="100"/>
                  </a:lnTo>
                  <a:lnTo>
                    <a:pt x="0" y="100"/>
                  </a:lnTo>
                  <a:lnTo>
                    <a:pt x="2" y="108"/>
                  </a:lnTo>
                  <a:lnTo>
                    <a:pt x="6" y="118"/>
                  </a:lnTo>
                  <a:lnTo>
                    <a:pt x="12" y="132"/>
                  </a:lnTo>
                  <a:lnTo>
                    <a:pt x="16" y="142"/>
                  </a:lnTo>
                  <a:lnTo>
                    <a:pt x="18" y="142"/>
                  </a:lnTo>
                  <a:lnTo>
                    <a:pt x="22" y="140"/>
                  </a:lnTo>
                  <a:lnTo>
                    <a:pt x="26" y="140"/>
                  </a:lnTo>
                  <a:lnTo>
                    <a:pt x="30" y="140"/>
                  </a:lnTo>
                  <a:lnTo>
                    <a:pt x="34" y="140"/>
                  </a:lnTo>
                  <a:lnTo>
                    <a:pt x="36" y="138"/>
                  </a:lnTo>
                  <a:lnTo>
                    <a:pt x="38" y="138"/>
                  </a:lnTo>
                  <a:lnTo>
                    <a:pt x="40" y="138"/>
                  </a:lnTo>
                  <a:lnTo>
                    <a:pt x="40" y="138"/>
                  </a:lnTo>
                  <a:lnTo>
                    <a:pt x="40" y="136"/>
                  </a:lnTo>
                  <a:lnTo>
                    <a:pt x="42" y="136"/>
                  </a:lnTo>
                  <a:lnTo>
                    <a:pt x="42" y="134"/>
                  </a:lnTo>
                  <a:lnTo>
                    <a:pt x="44" y="132"/>
                  </a:lnTo>
                  <a:lnTo>
                    <a:pt x="44" y="130"/>
                  </a:lnTo>
                  <a:lnTo>
                    <a:pt x="46" y="128"/>
                  </a:lnTo>
                  <a:lnTo>
                    <a:pt x="46" y="126"/>
                  </a:lnTo>
                  <a:lnTo>
                    <a:pt x="48" y="124"/>
                  </a:lnTo>
                  <a:lnTo>
                    <a:pt x="48" y="122"/>
                  </a:lnTo>
                  <a:lnTo>
                    <a:pt x="50" y="122"/>
                  </a:lnTo>
                  <a:lnTo>
                    <a:pt x="50" y="122"/>
                  </a:lnTo>
                  <a:lnTo>
                    <a:pt x="52" y="122"/>
                  </a:lnTo>
                  <a:lnTo>
                    <a:pt x="54" y="120"/>
                  </a:lnTo>
                  <a:lnTo>
                    <a:pt x="56" y="120"/>
                  </a:lnTo>
                  <a:lnTo>
                    <a:pt x="58" y="120"/>
                  </a:lnTo>
                  <a:lnTo>
                    <a:pt x="60" y="120"/>
                  </a:lnTo>
                  <a:lnTo>
                    <a:pt x="62" y="118"/>
                  </a:lnTo>
                  <a:lnTo>
                    <a:pt x="62" y="118"/>
                  </a:lnTo>
                  <a:lnTo>
                    <a:pt x="64" y="116"/>
                  </a:lnTo>
                  <a:lnTo>
                    <a:pt x="66" y="114"/>
                  </a:lnTo>
                  <a:lnTo>
                    <a:pt x="68" y="112"/>
                  </a:lnTo>
                  <a:lnTo>
                    <a:pt x="68" y="110"/>
                  </a:lnTo>
                  <a:lnTo>
                    <a:pt x="70" y="110"/>
                  </a:lnTo>
                  <a:lnTo>
                    <a:pt x="70" y="110"/>
                  </a:lnTo>
                  <a:lnTo>
                    <a:pt x="70" y="108"/>
                  </a:lnTo>
                  <a:lnTo>
                    <a:pt x="72" y="108"/>
                  </a:lnTo>
                  <a:lnTo>
                    <a:pt x="74" y="108"/>
                  </a:lnTo>
                  <a:lnTo>
                    <a:pt x="78" y="108"/>
                  </a:lnTo>
                  <a:lnTo>
                    <a:pt x="80" y="108"/>
                  </a:lnTo>
                  <a:lnTo>
                    <a:pt x="82" y="108"/>
                  </a:lnTo>
                  <a:lnTo>
                    <a:pt x="84" y="108"/>
                  </a:lnTo>
                  <a:lnTo>
                    <a:pt x="84" y="106"/>
                  </a:lnTo>
                  <a:lnTo>
                    <a:pt x="84" y="106"/>
                  </a:lnTo>
                  <a:lnTo>
                    <a:pt x="86" y="106"/>
                  </a:lnTo>
                  <a:lnTo>
                    <a:pt x="86" y="104"/>
                  </a:lnTo>
                  <a:lnTo>
                    <a:pt x="86" y="104"/>
                  </a:lnTo>
                  <a:lnTo>
                    <a:pt x="86" y="102"/>
                  </a:lnTo>
                  <a:lnTo>
                    <a:pt x="88" y="100"/>
                  </a:lnTo>
                  <a:lnTo>
                    <a:pt x="88" y="98"/>
                  </a:lnTo>
                  <a:lnTo>
                    <a:pt x="88" y="96"/>
                  </a:lnTo>
                  <a:lnTo>
                    <a:pt x="88" y="92"/>
                  </a:lnTo>
                  <a:lnTo>
                    <a:pt x="88" y="88"/>
                  </a:lnTo>
                  <a:lnTo>
                    <a:pt x="88" y="84"/>
                  </a:lnTo>
                  <a:lnTo>
                    <a:pt x="88" y="82"/>
                  </a:lnTo>
                  <a:lnTo>
                    <a:pt x="88" y="80"/>
                  </a:lnTo>
                  <a:lnTo>
                    <a:pt x="88" y="80"/>
                  </a:lnTo>
                  <a:lnTo>
                    <a:pt x="88" y="78"/>
                  </a:lnTo>
                  <a:lnTo>
                    <a:pt x="88" y="76"/>
                  </a:lnTo>
                  <a:lnTo>
                    <a:pt x="88" y="76"/>
                  </a:lnTo>
                  <a:lnTo>
                    <a:pt x="90" y="72"/>
                  </a:lnTo>
                  <a:lnTo>
                    <a:pt x="92" y="70"/>
                  </a:lnTo>
                  <a:lnTo>
                    <a:pt x="94" y="68"/>
                  </a:lnTo>
                  <a:lnTo>
                    <a:pt x="94" y="68"/>
                  </a:lnTo>
                  <a:lnTo>
                    <a:pt x="96" y="68"/>
                  </a:lnTo>
                  <a:lnTo>
                    <a:pt x="96" y="66"/>
                  </a:lnTo>
                  <a:lnTo>
                    <a:pt x="100" y="64"/>
                  </a:lnTo>
                  <a:lnTo>
                    <a:pt x="102" y="64"/>
                  </a:lnTo>
                  <a:lnTo>
                    <a:pt x="104" y="64"/>
                  </a:lnTo>
                  <a:lnTo>
                    <a:pt x="104" y="62"/>
                  </a:lnTo>
                  <a:lnTo>
                    <a:pt x="104" y="62"/>
                  </a:lnTo>
                  <a:lnTo>
                    <a:pt x="106" y="62"/>
                  </a:lnTo>
                  <a:lnTo>
                    <a:pt x="106" y="60"/>
                  </a:lnTo>
                  <a:lnTo>
                    <a:pt x="106" y="60"/>
                  </a:lnTo>
                  <a:lnTo>
                    <a:pt x="108" y="56"/>
                  </a:lnTo>
                  <a:lnTo>
                    <a:pt x="110" y="52"/>
                  </a:lnTo>
                  <a:lnTo>
                    <a:pt x="110" y="48"/>
                  </a:lnTo>
                  <a:lnTo>
                    <a:pt x="110" y="46"/>
                  </a:lnTo>
                  <a:lnTo>
                    <a:pt x="110" y="44"/>
                  </a:lnTo>
                  <a:lnTo>
                    <a:pt x="110" y="42"/>
                  </a:lnTo>
                  <a:lnTo>
                    <a:pt x="110" y="40"/>
                  </a:lnTo>
                  <a:lnTo>
                    <a:pt x="110" y="38"/>
                  </a:lnTo>
                  <a:lnTo>
                    <a:pt x="110" y="36"/>
                  </a:lnTo>
                  <a:lnTo>
                    <a:pt x="110" y="36"/>
                  </a:lnTo>
                  <a:lnTo>
                    <a:pt x="110" y="34"/>
                  </a:lnTo>
                  <a:lnTo>
                    <a:pt x="108" y="34"/>
                  </a:lnTo>
                  <a:lnTo>
                    <a:pt x="108" y="32"/>
                  </a:lnTo>
                  <a:lnTo>
                    <a:pt x="108" y="32"/>
                  </a:lnTo>
                  <a:lnTo>
                    <a:pt x="106" y="32"/>
                  </a:lnTo>
                  <a:lnTo>
                    <a:pt x="104" y="32"/>
                  </a:lnTo>
                  <a:lnTo>
                    <a:pt x="104" y="32"/>
                  </a:lnTo>
                  <a:lnTo>
                    <a:pt x="100" y="32"/>
                  </a:lnTo>
                  <a:lnTo>
                    <a:pt x="100" y="32"/>
                  </a:lnTo>
                  <a:lnTo>
                    <a:pt x="98" y="30"/>
                  </a:lnTo>
                  <a:lnTo>
                    <a:pt x="98" y="30"/>
                  </a:lnTo>
                  <a:lnTo>
                    <a:pt x="96" y="30"/>
                  </a:lnTo>
                  <a:lnTo>
                    <a:pt x="96" y="30"/>
                  </a:lnTo>
                  <a:lnTo>
                    <a:pt x="96" y="28"/>
                  </a:lnTo>
                  <a:lnTo>
                    <a:pt x="96" y="28"/>
                  </a:lnTo>
                  <a:lnTo>
                    <a:pt x="96" y="28"/>
                  </a:lnTo>
                  <a:lnTo>
                    <a:pt x="96" y="26"/>
                  </a:lnTo>
                  <a:lnTo>
                    <a:pt x="96" y="24"/>
                  </a:lnTo>
                  <a:lnTo>
                    <a:pt x="96" y="20"/>
                  </a:lnTo>
                  <a:lnTo>
                    <a:pt x="96" y="18"/>
                  </a:lnTo>
                  <a:lnTo>
                    <a:pt x="96" y="18"/>
                  </a:lnTo>
                  <a:lnTo>
                    <a:pt x="96" y="18"/>
                  </a:lnTo>
                  <a:lnTo>
                    <a:pt x="96" y="16"/>
                  </a:lnTo>
                  <a:lnTo>
                    <a:pt x="96" y="16"/>
                  </a:lnTo>
                  <a:lnTo>
                    <a:pt x="94" y="16"/>
                  </a:lnTo>
                  <a:lnTo>
                    <a:pt x="94" y="14"/>
                  </a:lnTo>
                  <a:lnTo>
                    <a:pt x="92" y="14"/>
                  </a:lnTo>
                  <a:lnTo>
                    <a:pt x="90" y="14"/>
                  </a:lnTo>
                  <a:lnTo>
                    <a:pt x="88" y="14"/>
                  </a:lnTo>
                  <a:lnTo>
                    <a:pt x="86" y="14"/>
                  </a:lnTo>
                  <a:lnTo>
                    <a:pt x="84" y="14"/>
                  </a:lnTo>
                  <a:lnTo>
                    <a:pt x="80" y="14"/>
                  </a:lnTo>
                  <a:lnTo>
                    <a:pt x="76" y="14"/>
                  </a:lnTo>
                  <a:lnTo>
                    <a:pt x="74" y="14"/>
                  </a:lnTo>
                  <a:lnTo>
                    <a:pt x="72" y="14"/>
                  </a:lnTo>
                  <a:lnTo>
                    <a:pt x="72" y="12"/>
                  </a:lnTo>
                  <a:lnTo>
                    <a:pt x="70" y="12"/>
                  </a:lnTo>
                  <a:lnTo>
                    <a:pt x="70" y="12"/>
                  </a:lnTo>
                  <a:lnTo>
                    <a:pt x="70" y="12"/>
                  </a:lnTo>
                  <a:lnTo>
                    <a:pt x="68" y="10"/>
                  </a:lnTo>
                  <a:lnTo>
                    <a:pt x="66" y="8"/>
                  </a:lnTo>
                  <a:lnTo>
                    <a:pt x="64" y="6"/>
                  </a:lnTo>
                  <a:lnTo>
                    <a:pt x="62" y="2"/>
                  </a:lnTo>
                  <a:lnTo>
                    <a:pt x="60" y="0"/>
                  </a:lnTo>
                  <a:lnTo>
                    <a:pt x="40" y="3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16" name="Freeform 83">
              <a:extLst>
                <a:ext uri="{FF2B5EF4-FFF2-40B4-BE49-F238E27FC236}">
                  <a16:creationId xmlns:a16="http://schemas.microsoft.com/office/drawing/2014/main" id="{8A7C4DED-3D08-697B-7C04-BF62F270D94E}"/>
                </a:ext>
              </a:extLst>
            </p:cNvPr>
            <p:cNvSpPr>
              <a:spLocks/>
            </p:cNvSpPr>
            <p:nvPr/>
          </p:nvSpPr>
          <p:spPr bwMode="auto">
            <a:xfrm>
              <a:off x="4669676" y="7121946"/>
              <a:ext cx="157484" cy="201578"/>
            </a:xfrm>
            <a:custGeom>
              <a:avLst/>
              <a:gdLst>
                <a:gd name="T0" fmla="*/ 40 w 110"/>
                <a:gd name="T1" fmla="*/ 36 h 142"/>
                <a:gd name="T2" fmla="*/ 50 w 110"/>
                <a:gd name="T3" fmla="*/ 46 h 142"/>
                <a:gd name="T4" fmla="*/ 52 w 110"/>
                <a:gd name="T5" fmla="*/ 50 h 142"/>
                <a:gd name="T6" fmla="*/ 52 w 110"/>
                <a:gd name="T7" fmla="*/ 56 h 142"/>
                <a:gd name="T8" fmla="*/ 52 w 110"/>
                <a:gd name="T9" fmla="*/ 64 h 142"/>
                <a:gd name="T10" fmla="*/ 50 w 110"/>
                <a:gd name="T11" fmla="*/ 72 h 142"/>
                <a:gd name="T12" fmla="*/ 48 w 110"/>
                <a:gd name="T13" fmla="*/ 82 h 142"/>
                <a:gd name="T14" fmla="*/ 44 w 110"/>
                <a:gd name="T15" fmla="*/ 88 h 142"/>
                <a:gd name="T16" fmla="*/ 40 w 110"/>
                <a:gd name="T17" fmla="*/ 92 h 142"/>
                <a:gd name="T18" fmla="*/ 34 w 110"/>
                <a:gd name="T19" fmla="*/ 96 h 142"/>
                <a:gd name="T20" fmla="*/ 26 w 110"/>
                <a:gd name="T21" fmla="*/ 98 h 142"/>
                <a:gd name="T22" fmla="*/ 12 w 110"/>
                <a:gd name="T23" fmla="*/ 100 h 142"/>
                <a:gd name="T24" fmla="*/ 2 w 110"/>
                <a:gd name="T25" fmla="*/ 108 h 142"/>
                <a:gd name="T26" fmla="*/ 16 w 110"/>
                <a:gd name="T27" fmla="*/ 142 h 142"/>
                <a:gd name="T28" fmla="*/ 26 w 110"/>
                <a:gd name="T29" fmla="*/ 140 h 142"/>
                <a:gd name="T30" fmla="*/ 36 w 110"/>
                <a:gd name="T31" fmla="*/ 138 h 142"/>
                <a:gd name="T32" fmla="*/ 40 w 110"/>
                <a:gd name="T33" fmla="*/ 138 h 142"/>
                <a:gd name="T34" fmla="*/ 42 w 110"/>
                <a:gd name="T35" fmla="*/ 134 h 142"/>
                <a:gd name="T36" fmla="*/ 46 w 110"/>
                <a:gd name="T37" fmla="*/ 128 h 142"/>
                <a:gd name="T38" fmla="*/ 48 w 110"/>
                <a:gd name="T39" fmla="*/ 122 h 142"/>
                <a:gd name="T40" fmla="*/ 52 w 110"/>
                <a:gd name="T41" fmla="*/ 122 h 142"/>
                <a:gd name="T42" fmla="*/ 58 w 110"/>
                <a:gd name="T43" fmla="*/ 120 h 142"/>
                <a:gd name="T44" fmla="*/ 62 w 110"/>
                <a:gd name="T45" fmla="*/ 118 h 142"/>
                <a:gd name="T46" fmla="*/ 68 w 110"/>
                <a:gd name="T47" fmla="*/ 112 h 142"/>
                <a:gd name="T48" fmla="*/ 70 w 110"/>
                <a:gd name="T49" fmla="*/ 110 h 142"/>
                <a:gd name="T50" fmla="*/ 74 w 110"/>
                <a:gd name="T51" fmla="*/ 108 h 142"/>
                <a:gd name="T52" fmla="*/ 82 w 110"/>
                <a:gd name="T53" fmla="*/ 108 h 142"/>
                <a:gd name="T54" fmla="*/ 84 w 110"/>
                <a:gd name="T55" fmla="*/ 106 h 142"/>
                <a:gd name="T56" fmla="*/ 86 w 110"/>
                <a:gd name="T57" fmla="*/ 104 h 142"/>
                <a:gd name="T58" fmla="*/ 88 w 110"/>
                <a:gd name="T59" fmla="*/ 98 h 142"/>
                <a:gd name="T60" fmla="*/ 88 w 110"/>
                <a:gd name="T61" fmla="*/ 88 h 142"/>
                <a:gd name="T62" fmla="*/ 88 w 110"/>
                <a:gd name="T63" fmla="*/ 80 h 142"/>
                <a:gd name="T64" fmla="*/ 88 w 110"/>
                <a:gd name="T65" fmla="*/ 76 h 142"/>
                <a:gd name="T66" fmla="*/ 92 w 110"/>
                <a:gd name="T67" fmla="*/ 70 h 142"/>
                <a:gd name="T68" fmla="*/ 96 w 110"/>
                <a:gd name="T69" fmla="*/ 68 h 142"/>
                <a:gd name="T70" fmla="*/ 102 w 110"/>
                <a:gd name="T71" fmla="*/ 64 h 142"/>
                <a:gd name="T72" fmla="*/ 104 w 110"/>
                <a:gd name="T73" fmla="*/ 62 h 142"/>
                <a:gd name="T74" fmla="*/ 106 w 110"/>
                <a:gd name="T75" fmla="*/ 60 h 142"/>
                <a:gd name="T76" fmla="*/ 110 w 110"/>
                <a:gd name="T77" fmla="*/ 48 h 142"/>
                <a:gd name="T78" fmla="*/ 110 w 110"/>
                <a:gd name="T79" fmla="*/ 42 h 142"/>
                <a:gd name="T80" fmla="*/ 110 w 110"/>
                <a:gd name="T81" fmla="*/ 36 h 142"/>
                <a:gd name="T82" fmla="*/ 108 w 110"/>
                <a:gd name="T83" fmla="*/ 34 h 142"/>
                <a:gd name="T84" fmla="*/ 106 w 110"/>
                <a:gd name="T85" fmla="*/ 32 h 142"/>
                <a:gd name="T86" fmla="*/ 100 w 110"/>
                <a:gd name="T87" fmla="*/ 32 h 142"/>
                <a:gd name="T88" fmla="*/ 98 w 110"/>
                <a:gd name="T89" fmla="*/ 30 h 142"/>
                <a:gd name="T90" fmla="*/ 96 w 110"/>
                <a:gd name="T91" fmla="*/ 28 h 142"/>
                <a:gd name="T92" fmla="*/ 96 w 110"/>
                <a:gd name="T93" fmla="*/ 26 h 142"/>
                <a:gd name="T94" fmla="*/ 96 w 110"/>
                <a:gd name="T95" fmla="*/ 18 h 142"/>
                <a:gd name="T96" fmla="*/ 96 w 110"/>
                <a:gd name="T97" fmla="*/ 16 h 142"/>
                <a:gd name="T98" fmla="*/ 94 w 110"/>
                <a:gd name="T99" fmla="*/ 14 h 142"/>
                <a:gd name="T100" fmla="*/ 88 w 110"/>
                <a:gd name="T101" fmla="*/ 14 h 142"/>
                <a:gd name="T102" fmla="*/ 80 w 110"/>
                <a:gd name="T103" fmla="*/ 14 h 142"/>
                <a:gd name="T104" fmla="*/ 72 w 110"/>
                <a:gd name="T105" fmla="*/ 14 h 142"/>
                <a:gd name="T106" fmla="*/ 70 w 110"/>
                <a:gd name="T107" fmla="*/ 12 h 142"/>
                <a:gd name="T108" fmla="*/ 66 w 110"/>
                <a:gd name="T109" fmla="*/ 8 h 142"/>
                <a:gd name="T110" fmla="*/ 60 w 110"/>
                <a:gd name="T11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0" h="142">
                  <a:moveTo>
                    <a:pt x="40" y="34"/>
                  </a:moveTo>
                  <a:lnTo>
                    <a:pt x="40" y="34"/>
                  </a:lnTo>
                  <a:lnTo>
                    <a:pt x="40" y="36"/>
                  </a:lnTo>
                  <a:lnTo>
                    <a:pt x="44" y="40"/>
                  </a:lnTo>
                  <a:lnTo>
                    <a:pt x="48" y="44"/>
                  </a:lnTo>
                  <a:lnTo>
                    <a:pt x="50" y="46"/>
                  </a:lnTo>
                  <a:lnTo>
                    <a:pt x="50" y="48"/>
                  </a:lnTo>
                  <a:lnTo>
                    <a:pt x="50" y="50"/>
                  </a:lnTo>
                  <a:lnTo>
                    <a:pt x="52" y="50"/>
                  </a:lnTo>
                  <a:lnTo>
                    <a:pt x="52" y="52"/>
                  </a:lnTo>
                  <a:lnTo>
                    <a:pt x="52" y="54"/>
                  </a:lnTo>
                  <a:lnTo>
                    <a:pt x="52" y="56"/>
                  </a:lnTo>
                  <a:lnTo>
                    <a:pt x="52" y="58"/>
                  </a:lnTo>
                  <a:lnTo>
                    <a:pt x="52" y="62"/>
                  </a:lnTo>
                  <a:lnTo>
                    <a:pt x="52" y="64"/>
                  </a:lnTo>
                  <a:lnTo>
                    <a:pt x="52" y="68"/>
                  </a:lnTo>
                  <a:lnTo>
                    <a:pt x="50" y="70"/>
                  </a:lnTo>
                  <a:lnTo>
                    <a:pt x="50" y="72"/>
                  </a:lnTo>
                  <a:lnTo>
                    <a:pt x="50" y="76"/>
                  </a:lnTo>
                  <a:lnTo>
                    <a:pt x="48" y="78"/>
                  </a:lnTo>
                  <a:lnTo>
                    <a:pt x="48" y="82"/>
                  </a:lnTo>
                  <a:lnTo>
                    <a:pt x="46" y="84"/>
                  </a:lnTo>
                  <a:lnTo>
                    <a:pt x="46" y="86"/>
                  </a:lnTo>
                  <a:lnTo>
                    <a:pt x="44" y="88"/>
                  </a:lnTo>
                  <a:lnTo>
                    <a:pt x="42" y="90"/>
                  </a:lnTo>
                  <a:lnTo>
                    <a:pt x="42" y="92"/>
                  </a:lnTo>
                  <a:lnTo>
                    <a:pt x="40" y="92"/>
                  </a:lnTo>
                  <a:lnTo>
                    <a:pt x="40" y="94"/>
                  </a:lnTo>
                  <a:lnTo>
                    <a:pt x="38" y="94"/>
                  </a:lnTo>
                  <a:lnTo>
                    <a:pt x="34" y="96"/>
                  </a:lnTo>
                  <a:lnTo>
                    <a:pt x="32" y="96"/>
                  </a:lnTo>
                  <a:lnTo>
                    <a:pt x="28" y="98"/>
                  </a:lnTo>
                  <a:lnTo>
                    <a:pt x="26" y="98"/>
                  </a:lnTo>
                  <a:lnTo>
                    <a:pt x="22" y="98"/>
                  </a:lnTo>
                  <a:lnTo>
                    <a:pt x="18" y="100"/>
                  </a:lnTo>
                  <a:lnTo>
                    <a:pt x="12" y="100"/>
                  </a:lnTo>
                  <a:lnTo>
                    <a:pt x="6" y="100"/>
                  </a:lnTo>
                  <a:lnTo>
                    <a:pt x="0" y="100"/>
                  </a:lnTo>
                  <a:lnTo>
                    <a:pt x="2" y="108"/>
                  </a:lnTo>
                  <a:lnTo>
                    <a:pt x="6" y="118"/>
                  </a:lnTo>
                  <a:lnTo>
                    <a:pt x="12" y="132"/>
                  </a:lnTo>
                  <a:lnTo>
                    <a:pt x="16" y="142"/>
                  </a:lnTo>
                  <a:lnTo>
                    <a:pt x="18" y="142"/>
                  </a:lnTo>
                  <a:lnTo>
                    <a:pt x="22" y="140"/>
                  </a:lnTo>
                  <a:lnTo>
                    <a:pt x="26" y="140"/>
                  </a:lnTo>
                  <a:lnTo>
                    <a:pt x="30" y="140"/>
                  </a:lnTo>
                  <a:lnTo>
                    <a:pt x="34" y="140"/>
                  </a:lnTo>
                  <a:lnTo>
                    <a:pt x="36" y="138"/>
                  </a:lnTo>
                  <a:lnTo>
                    <a:pt x="38" y="138"/>
                  </a:lnTo>
                  <a:lnTo>
                    <a:pt x="40" y="138"/>
                  </a:lnTo>
                  <a:lnTo>
                    <a:pt x="40" y="138"/>
                  </a:lnTo>
                  <a:lnTo>
                    <a:pt x="40" y="136"/>
                  </a:lnTo>
                  <a:lnTo>
                    <a:pt x="42" y="136"/>
                  </a:lnTo>
                  <a:lnTo>
                    <a:pt x="42" y="134"/>
                  </a:lnTo>
                  <a:lnTo>
                    <a:pt x="44" y="132"/>
                  </a:lnTo>
                  <a:lnTo>
                    <a:pt x="44" y="130"/>
                  </a:lnTo>
                  <a:lnTo>
                    <a:pt x="46" y="128"/>
                  </a:lnTo>
                  <a:lnTo>
                    <a:pt x="46" y="126"/>
                  </a:lnTo>
                  <a:lnTo>
                    <a:pt x="48" y="124"/>
                  </a:lnTo>
                  <a:lnTo>
                    <a:pt x="48" y="122"/>
                  </a:lnTo>
                  <a:lnTo>
                    <a:pt x="50" y="122"/>
                  </a:lnTo>
                  <a:lnTo>
                    <a:pt x="50" y="122"/>
                  </a:lnTo>
                  <a:lnTo>
                    <a:pt x="52" y="122"/>
                  </a:lnTo>
                  <a:lnTo>
                    <a:pt x="54" y="120"/>
                  </a:lnTo>
                  <a:lnTo>
                    <a:pt x="56" y="120"/>
                  </a:lnTo>
                  <a:lnTo>
                    <a:pt x="58" y="120"/>
                  </a:lnTo>
                  <a:lnTo>
                    <a:pt x="60" y="120"/>
                  </a:lnTo>
                  <a:lnTo>
                    <a:pt x="62" y="118"/>
                  </a:lnTo>
                  <a:lnTo>
                    <a:pt x="62" y="118"/>
                  </a:lnTo>
                  <a:lnTo>
                    <a:pt x="64" y="116"/>
                  </a:lnTo>
                  <a:lnTo>
                    <a:pt x="66" y="114"/>
                  </a:lnTo>
                  <a:lnTo>
                    <a:pt x="68" y="112"/>
                  </a:lnTo>
                  <a:lnTo>
                    <a:pt x="68" y="110"/>
                  </a:lnTo>
                  <a:lnTo>
                    <a:pt x="70" y="110"/>
                  </a:lnTo>
                  <a:lnTo>
                    <a:pt x="70" y="110"/>
                  </a:lnTo>
                  <a:lnTo>
                    <a:pt x="70" y="108"/>
                  </a:lnTo>
                  <a:lnTo>
                    <a:pt x="72" y="108"/>
                  </a:lnTo>
                  <a:lnTo>
                    <a:pt x="74" y="108"/>
                  </a:lnTo>
                  <a:lnTo>
                    <a:pt x="78" y="108"/>
                  </a:lnTo>
                  <a:lnTo>
                    <a:pt x="80" y="108"/>
                  </a:lnTo>
                  <a:lnTo>
                    <a:pt x="82" y="108"/>
                  </a:lnTo>
                  <a:lnTo>
                    <a:pt x="84" y="108"/>
                  </a:lnTo>
                  <a:lnTo>
                    <a:pt x="84" y="106"/>
                  </a:lnTo>
                  <a:lnTo>
                    <a:pt x="84" y="106"/>
                  </a:lnTo>
                  <a:lnTo>
                    <a:pt x="86" y="106"/>
                  </a:lnTo>
                  <a:lnTo>
                    <a:pt x="86" y="104"/>
                  </a:lnTo>
                  <a:lnTo>
                    <a:pt x="86" y="104"/>
                  </a:lnTo>
                  <a:lnTo>
                    <a:pt x="86" y="102"/>
                  </a:lnTo>
                  <a:lnTo>
                    <a:pt x="88" y="100"/>
                  </a:lnTo>
                  <a:lnTo>
                    <a:pt x="88" y="98"/>
                  </a:lnTo>
                  <a:lnTo>
                    <a:pt x="88" y="96"/>
                  </a:lnTo>
                  <a:lnTo>
                    <a:pt x="88" y="92"/>
                  </a:lnTo>
                  <a:lnTo>
                    <a:pt x="88" y="88"/>
                  </a:lnTo>
                  <a:lnTo>
                    <a:pt x="88" y="84"/>
                  </a:lnTo>
                  <a:lnTo>
                    <a:pt x="88" y="82"/>
                  </a:lnTo>
                  <a:lnTo>
                    <a:pt x="88" y="80"/>
                  </a:lnTo>
                  <a:lnTo>
                    <a:pt x="88" y="80"/>
                  </a:lnTo>
                  <a:lnTo>
                    <a:pt x="88" y="78"/>
                  </a:lnTo>
                  <a:lnTo>
                    <a:pt x="88" y="76"/>
                  </a:lnTo>
                  <a:lnTo>
                    <a:pt x="88" y="76"/>
                  </a:lnTo>
                  <a:lnTo>
                    <a:pt x="90" y="72"/>
                  </a:lnTo>
                  <a:lnTo>
                    <a:pt x="92" y="70"/>
                  </a:lnTo>
                  <a:lnTo>
                    <a:pt x="94" y="68"/>
                  </a:lnTo>
                  <a:lnTo>
                    <a:pt x="94" y="68"/>
                  </a:lnTo>
                  <a:lnTo>
                    <a:pt x="96" y="68"/>
                  </a:lnTo>
                  <a:lnTo>
                    <a:pt x="96" y="66"/>
                  </a:lnTo>
                  <a:lnTo>
                    <a:pt x="100" y="64"/>
                  </a:lnTo>
                  <a:lnTo>
                    <a:pt x="102" y="64"/>
                  </a:lnTo>
                  <a:lnTo>
                    <a:pt x="104" y="64"/>
                  </a:lnTo>
                  <a:lnTo>
                    <a:pt x="104" y="62"/>
                  </a:lnTo>
                  <a:lnTo>
                    <a:pt x="104" y="62"/>
                  </a:lnTo>
                  <a:lnTo>
                    <a:pt x="106" y="62"/>
                  </a:lnTo>
                  <a:lnTo>
                    <a:pt x="106" y="60"/>
                  </a:lnTo>
                  <a:lnTo>
                    <a:pt x="106" y="60"/>
                  </a:lnTo>
                  <a:lnTo>
                    <a:pt x="108" y="56"/>
                  </a:lnTo>
                  <a:lnTo>
                    <a:pt x="110" y="52"/>
                  </a:lnTo>
                  <a:lnTo>
                    <a:pt x="110" y="48"/>
                  </a:lnTo>
                  <a:lnTo>
                    <a:pt x="110" y="46"/>
                  </a:lnTo>
                  <a:lnTo>
                    <a:pt x="110" y="44"/>
                  </a:lnTo>
                  <a:lnTo>
                    <a:pt x="110" y="42"/>
                  </a:lnTo>
                  <a:lnTo>
                    <a:pt x="110" y="40"/>
                  </a:lnTo>
                  <a:lnTo>
                    <a:pt x="110" y="38"/>
                  </a:lnTo>
                  <a:lnTo>
                    <a:pt x="110" y="36"/>
                  </a:lnTo>
                  <a:lnTo>
                    <a:pt x="110" y="36"/>
                  </a:lnTo>
                  <a:lnTo>
                    <a:pt x="110" y="34"/>
                  </a:lnTo>
                  <a:lnTo>
                    <a:pt x="108" y="34"/>
                  </a:lnTo>
                  <a:lnTo>
                    <a:pt x="108" y="32"/>
                  </a:lnTo>
                  <a:lnTo>
                    <a:pt x="108" y="32"/>
                  </a:lnTo>
                  <a:lnTo>
                    <a:pt x="106" y="32"/>
                  </a:lnTo>
                  <a:lnTo>
                    <a:pt x="104" y="32"/>
                  </a:lnTo>
                  <a:lnTo>
                    <a:pt x="104" y="32"/>
                  </a:lnTo>
                  <a:lnTo>
                    <a:pt x="100" y="32"/>
                  </a:lnTo>
                  <a:lnTo>
                    <a:pt x="100" y="32"/>
                  </a:lnTo>
                  <a:lnTo>
                    <a:pt x="98" y="30"/>
                  </a:lnTo>
                  <a:lnTo>
                    <a:pt x="98" y="30"/>
                  </a:lnTo>
                  <a:lnTo>
                    <a:pt x="96" y="30"/>
                  </a:lnTo>
                  <a:lnTo>
                    <a:pt x="96" y="30"/>
                  </a:lnTo>
                  <a:lnTo>
                    <a:pt x="96" y="28"/>
                  </a:lnTo>
                  <a:lnTo>
                    <a:pt x="96" y="28"/>
                  </a:lnTo>
                  <a:lnTo>
                    <a:pt x="96" y="28"/>
                  </a:lnTo>
                  <a:lnTo>
                    <a:pt x="96" y="26"/>
                  </a:lnTo>
                  <a:lnTo>
                    <a:pt x="96" y="24"/>
                  </a:lnTo>
                  <a:lnTo>
                    <a:pt x="96" y="20"/>
                  </a:lnTo>
                  <a:lnTo>
                    <a:pt x="96" y="18"/>
                  </a:lnTo>
                  <a:lnTo>
                    <a:pt x="96" y="18"/>
                  </a:lnTo>
                  <a:lnTo>
                    <a:pt x="96" y="18"/>
                  </a:lnTo>
                  <a:lnTo>
                    <a:pt x="96" y="16"/>
                  </a:lnTo>
                  <a:lnTo>
                    <a:pt x="96" y="16"/>
                  </a:lnTo>
                  <a:lnTo>
                    <a:pt x="94" y="16"/>
                  </a:lnTo>
                  <a:lnTo>
                    <a:pt x="94" y="14"/>
                  </a:lnTo>
                  <a:lnTo>
                    <a:pt x="92" y="14"/>
                  </a:lnTo>
                  <a:lnTo>
                    <a:pt x="90" y="14"/>
                  </a:lnTo>
                  <a:lnTo>
                    <a:pt x="88" y="14"/>
                  </a:lnTo>
                  <a:lnTo>
                    <a:pt x="86" y="14"/>
                  </a:lnTo>
                  <a:lnTo>
                    <a:pt x="84" y="14"/>
                  </a:lnTo>
                  <a:lnTo>
                    <a:pt x="80" y="14"/>
                  </a:lnTo>
                  <a:lnTo>
                    <a:pt x="76" y="14"/>
                  </a:lnTo>
                  <a:lnTo>
                    <a:pt x="74" y="14"/>
                  </a:lnTo>
                  <a:lnTo>
                    <a:pt x="72" y="14"/>
                  </a:lnTo>
                  <a:lnTo>
                    <a:pt x="72" y="12"/>
                  </a:lnTo>
                  <a:lnTo>
                    <a:pt x="70" y="12"/>
                  </a:lnTo>
                  <a:lnTo>
                    <a:pt x="70" y="12"/>
                  </a:lnTo>
                  <a:lnTo>
                    <a:pt x="70" y="12"/>
                  </a:lnTo>
                  <a:lnTo>
                    <a:pt x="68" y="10"/>
                  </a:lnTo>
                  <a:lnTo>
                    <a:pt x="66" y="8"/>
                  </a:lnTo>
                  <a:lnTo>
                    <a:pt x="64" y="6"/>
                  </a:lnTo>
                  <a:lnTo>
                    <a:pt x="62" y="2"/>
                  </a:lnTo>
                  <a:lnTo>
                    <a:pt x="60" y="0"/>
                  </a:lnTo>
                  <a:lnTo>
                    <a:pt x="40" y="3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17" name="Freeform 84">
              <a:extLst>
                <a:ext uri="{FF2B5EF4-FFF2-40B4-BE49-F238E27FC236}">
                  <a16:creationId xmlns:a16="http://schemas.microsoft.com/office/drawing/2014/main" id="{AFD4321E-CCE3-F792-E62D-DE52451AFAC8}"/>
                </a:ext>
              </a:extLst>
            </p:cNvPr>
            <p:cNvSpPr>
              <a:spLocks/>
            </p:cNvSpPr>
            <p:nvPr/>
          </p:nvSpPr>
          <p:spPr bwMode="auto">
            <a:xfrm>
              <a:off x="4646769" y="7093553"/>
              <a:ext cx="108807" cy="76656"/>
            </a:xfrm>
            <a:custGeom>
              <a:avLst/>
              <a:gdLst>
                <a:gd name="T0" fmla="*/ 0 w 76"/>
                <a:gd name="T1" fmla="*/ 18 h 54"/>
                <a:gd name="T2" fmla="*/ 2 w 76"/>
                <a:gd name="T3" fmla="*/ 26 h 54"/>
                <a:gd name="T4" fmla="*/ 4 w 76"/>
                <a:gd name="T5" fmla="*/ 38 h 54"/>
                <a:gd name="T6" fmla="*/ 6 w 76"/>
                <a:gd name="T7" fmla="*/ 44 h 54"/>
                <a:gd name="T8" fmla="*/ 8 w 76"/>
                <a:gd name="T9" fmla="*/ 48 h 54"/>
                <a:gd name="T10" fmla="*/ 10 w 76"/>
                <a:gd name="T11" fmla="*/ 50 h 54"/>
                <a:gd name="T12" fmla="*/ 12 w 76"/>
                <a:gd name="T13" fmla="*/ 52 h 54"/>
                <a:gd name="T14" fmla="*/ 14 w 76"/>
                <a:gd name="T15" fmla="*/ 52 h 54"/>
                <a:gd name="T16" fmla="*/ 18 w 76"/>
                <a:gd name="T17" fmla="*/ 54 h 54"/>
                <a:gd name="T18" fmla="*/ 26 w 76"/>
                <a:gd name="T19" fmla="*/ 54 h 54"/>
                <a:gd name="T20" fmla="*/ 34 w 76"/>
                <a:gd name="T21" fmla="*/ 54 h 54"/>
                <a:gd name="T22" fmla="*/ 44 w 76"/>
                <a:gd name="T23" fmla="*/ 54 h 54"/>
                <a:gd name="T24" fmla="*/ 56 w 76"/>
                <a:gd name="T25" fmla="*/ 54 h 54"/>
                <a:gd name="T26" fmla="*/ 76 w 76"/>
                <a:gd name="T27" fmla="*/ 16 h 54"/>
                <a:gd name="T28" fmla="*/ 76 w 76"/>
                <a:gd name="T29" fmla="*/ 10 h 54"/>
                <a:gd name="T30" fmla="*/ 74 w 76"/>
                <a:gd name="T31" fmla="*/ 6 h 54"/>
                <a:gd name="T32" fmla="*/ 74 w 76"/>
                <a:gd name="T33" fmla="*/ 4 h 54"/>
                <a:gd name="T34" fmla="*/ 72 w 76"/>
                <a:gd name="T35" fmla="*/ 2 h 54"/>
                <a:gd name="T36" fmla="*/ 72 w 76"/>
                <a:gd name="T37" fmla="*/ 2 h 54"/>
                <a:gd name="T38" fmla="*/ 70 w 76"/>
                <a:gd name="T39" fmla="*/ 2 h 54"/>
                <a:gd name="T40" fmla="*/ 68 w 76"/>
                <a:gd name="T41" fmla="*/ 2 h 54"/>
                <a:gd name="T42" fmla="*/ 66 w 76"/>
                <a:gd name="T43" fmla="*/ 4 h 54"/>
                <a:gd name="T44" fmla="*/ 62 w 76"/>
                <a:gd name="T45" fmla="*/ 12 h 54"/>
                <a:gd name="T46" fmla="*/ 60 w 76"/>
                <a:gd name="T47" fmla="*/ 16 h 54"/>
                <a:gd name="T48" fmla="*/ 56 w 76"/>
                <a:gd name="T49" fmla="*/ 22 h 54"/>
                <a:gd name="T50" fmla="*/ 52 w 76"/>
                <a:gd name="T51" fmla="*/ 26 h 54"/>
                <a:gd name="T52" fmla="*/ 50 w 76"/>
                <a:gd name="T53" fmla="*/ 28 h 54"/>
                <a:gd name="T54" fmla="*/ 44 w 76"/>
                <a:gd name="T55" fmla="*/ 30 h 54"/>
                <a:gd name="T56" fmla="*/ 38 w 76"/>
                <a:gd name="T57" fmla="*/ 32 h 54"/>
                <a:gd name="T58" fmla="*/ 30 w 76"/>
                <a:gd name="T59" fmla="*/ 32 h 54"/>
                <a:gd name="T60" fmla="*/ 26 w 76"/>
                <a:gd name="T61" fmla="*/ 32 h 54"/>
                <a:gd name="T62" fmla="*/ 22 w 76"/>
                <a:gd name="T63" fmla="*/ 32 h 54"/>
                <a:gd name="T64" fmla="*/ 16 w 76"/>
                <a:gd name="T65" fmla="*/ 28 h 54"/>
                <a:gd name="T66" fmla="*/ 12 w 76"/>
                <a:gd name="T67" fmla="*/ 26 h 54"/>
                <a:gd name="T68" fmla="*/ 6 w 76"/>
                <a:gd name="T69" fmla="*/ 2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 h="54">
                  <a:moveTo>
                    <a:pt x="0" y="18"/>
                  </a:moveTo>
                  <a:lnTo>
                    <a:pt x="0" y="18"/>
                  </a:lnTo>
                  <a:lnTo>
                    <a:pt x="0" y="22"/>
                  </a:lnTo>
                  <a:lnTo>
                    <a:pt x="2" y="26"/>
                  </a:lnTo>
                  <a:lnTo>
                    <a:pt x="2" y="32"/>
                  </a:lnTo>
                  <a:lnTo>
                    <a:pt x="4" y="38"/>
                  </a:lnTo>
                  <a:lnTo>
                    <a:pt x="6" y="40"/>
                  </a:lnTo>
                  <a:lnTo>
                    <a:pt x="6" y="44"/>
                  </a:lnTo>
                  <a:lnTo>
                    <a:pt x="8" y="46"/>
                  </a:lnTo>
                  <a:lnTo>
                    <a:pt x="8" y="48"/>
                  </a:lnTo>
                  <a:lnTo>
                    <a:pt x="10" y="50"/>
                  </a:lnTo>
                  <a:lnTo>
                    <a:pt x="10" y="50"/>
                  </a:lnTo>
                  <a:lnTo>
                    <a:pt x="12" y="52"/>
                  </a:lnTo>
                  <a:lnTo>
                    <a:pt x="12" y="52"/>
                  </a:lnTo>
                  <a:lnTo>
                    <a:pt x="14" y="52"/>
                  </a:lnTo>
                  <a:lnTo>
                    <a:pt x="14" y="52"/>
                  </a:lnTo>
                  <a:lnTo>
                    <a:pt x="16" y="54"/>
                  </a:lnTo>
                  <a:lnTo>
                    <a:pt x="18" y="54"/>
                  </a:lnTo>
                  <a:lnTo>
                    <a:pt x="22" y="54"/>
                  </a:lnTo>
                  <a:lnTo>
                    <a:pt x="26" y="54"/>
                  </a:lnTo>
                  <a:lnTo>
                    <a:pt x="30" y="54"/>
                  </a:lnTo>
                  <a:lnTo>
                    <a:pt x="34" y="54"/>
                  </a:lnTo>
                  <a:lnTo>
                    <a:pt x="36" y="54"/>
                  </a:lnTo>
                  <a:lnTo>
                    <a:pt x="44" y="54"/>
                  </a:lnTo>
                  <a:lnTo>
                    <a:pt x="50" y="54"/>
                  </a:lnTo>
                  <a:lnTo>
                    <a:pt x="56" y="54"/>
                  </a:lnTo>
                  <a:lnTo>
                    <a:pt x="76" y="20"/>
                  </a:lnTo>
                  <a:lnTo>
                    <a:pt x="76" y="16"/>
                  </a:lnTo>
                  <a:lnTo>
                    <a:pt x="76" y="14"/>
                  </a:lnTo>
                  <a:lnTo>
                    <a:pt x="76" y="10"/>
                  </a:lnTo>
                  <a:lnTo>
                    <a:pt x="76" y="8"/>
                  </a:lnTo>
                  <a:lnTo>
                    <a:pt x="74" y="6"/>
                  </a:lnTo>
                  <a:lnTo>
                    <a:pt x="74" y="4"/>
                  </a:lnTo>
                  <a:lnTo>
                    <a:pt x="74" y="4"/>
                  </a:lnTo>
                  <a:lnTo>
                    <a:pt x="74" y="2"/>
                  </a:lnTo>
                  <a:lnTo>
                    <a:pt x="72" y="2"/>
                  </a:lnTo>
                  <a:lnTo>
                    <a:pt x="72" y="2"/>
                  </a:lnTo>
                  <a:lnTo>
                    <a:pt x="72" y="2"/>
                  </a:lnTo>
                  <a:lnTo>
                    <a:pt x="70" y="0"/>
                  </a:lnTo>
                  <a:lnTo>
                    <a:pt x="70" y="2"/>
                  </a:lnTo>
                  <a:lnTo>
                    <a:pt x="70" y="2"/>
                  </a:lnTo>
                  <a:lnTo>
                    <a:pt x="68" y="2"/>
                  </a:lnTo>
                  <a:lnTo>
                    <a:pt x="68" y="4"/>
                  </a:lnTo>
                  <a:lnTo>
                    <a:pt x="66" y="4"/>
                  </a:lnTo>
                  <a:lnTo>
                    <a:pt x="66" y="6"/>
                  </a:lnTo>
                  <a:lnTo>
                    <a:pt x="62" y="12"/>
                  </a:lnTo>
                  <a:lnTo>
                    <a:pt x="62" y="14"/>
                  </a:lnTo>
                  <a:lnTo>
                    <a:pt x="60" y="16"/>
                  </a:lnTo>
                  <a:lnTo>
                    <a:pt x="58" y="20"/>
                  </a:lnTo>
                  <a:lnTo>
                    <a:pt x="56" y="22"/>
                  </a:lnTo>
                  <a:lnTo>
                    <a:pt x="54" y="24"/>
                  </a:lnTo>
                  <a:lnTo>
                    <a:pt x="52" y="26"/>
                  </a:lnTo>
                  <a:lnTo>
                    <a:pt x="50" y="28"/>
                  </a:lnTo>
                  <a:lnTo>
                    <a:pt x="50" y="28"/>
                  </a:lnTo>
                  <a:lnTo>
                    <a:pt x="46" y="30"/>
                  </a:lnTo>
                  <a:lnTo>
                    <a:pt x="44" y="30"/>
                  </a:lnTo>
                  <a:lnTo>
                    <a:pt x="40" y="32"/>
                  </a:lnTo>
                  <a:lnTo>
                    <a:pt x="38" y="32"/>
                  </a:lnTo>
                  <a:lnTo>
                    <a:pt x="34" y="32"/>
                  </a:lnTo>
                  <a:lnTo>
                    <a:pt x="30" y="32"/>
                  </a:lnTo>
                  <a:lnTo>
                    <a:pt x="28" y="32"/>
                  </a:lnTo>
                  <a:lnTo>
                    <a:pt x="26" y="32"/>
                  </a:lnTo>
                  <a:lnTo>
                    <a:pt x="24" y="32"/>
                  </a:lnTo>
                  <a:lnTo>
                    <a:pt x="22" y="32"/>
                  </a:lnTo>
                  <a:lnTo>
                    <a:pt x="20" y="30"/>
                  </a:lnTo>
                  <a:lnTo>
                    <a:pt x="16" y="28"/>
                  </a:lnTo>
                  <a:lnTo>
                    <a:pt x="14" y="28"/>
                  </a:lnTo>
                  <a:lnTo>
                    <a:pt x="12" y="26"/>
                  </a:lnTo>
                  <a:lnTo>
                    <a:pt x="10" y="24"/>
                  </a:lnTo>
                  <a:lnTo>
                    <a:pt x="6" y="22"/>
                  </a:lnTo>
                  <a:lnTo>
                    <a:pt x="0" y="1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18" name="Freeform 85">
              <a:extLst>
                <a:ext uri="{FF2B5EF4-FFF2-40B4-BE49-F238E27FC236}">
                  <a16:creationId xmlns:a16="http://schemas.microsoft.com/office/drawing/2014/main" id="{D01EC719-60E4-DB88-620E-F2A6AC86EC7A}"/>
                </a:ext>
              </a:extLst>
            </p:cNvPr>
            <p:cNvSpPr>
              <a:spLocks/>
            </p:cNvSpPr>
            <p:nvPr/>
          </p:nvSpPr>
          <p:spPr bwMode="auto">
            <a:xfrm>
              <a:off x="4646769" y="7093553"/>
              <a:ext cx="108807" cy="76656"/>
            </a:xfrm>
            <a:custGeom>
              <a:avLst/>
              <a:gdLst>
                <a:gd name="T0" fmla="*/ 0 w 76"/>
                <a:gd name="T1" fmla="*/ 18 h 54"/>
                <a:gd name="T2" fmla="*/ 2 w 76"/>
                <a:gd name="T3" fmla="*/ 26 h 54"/>
                <a:gd name="T4" fmla="*/ 4 w 76"/>
                <a:gd name="T5" fmla="*/ 38 h 54"/>
                <a:gd name="T6" fmla="*/ 6 w 76"/>
                <a:gd name="T7" fmla="*/ 44 h 54"/>
                <a:gd name="T8" fmla="*/ 8 w 76"/>
                <a:gd name="T9" fmla="*/ 48 h 54"/>
                <a:gd name="T10" fmla="*/ 10 w 76"/>
                <a:gd name="T11" fmla="*/ 50 h 54"/>
                <a:gd name="T12" fmla="*/ 12 w 76"/>
                <a:gd name="T13" fmla="*/ 52 h 54"/>
                <a:gd name="T14" fmla="*/ 14 w 76"/>
                <a:gd name="T15" fmla="*/ 52 h 54"/>
                <a:gd name="T16" fmla="*/ 18 w 76"/>
                <a:gd name="T17" fmla="*/ 54 h 54"/>
                <a:gd name="T18" fmla="*/ 26 w 76"/>
                <a:gd name="T19" fmla="*/ 54 h 54"/>
                <a:gd name="T20" fmla="*/ 34 w 76"/>
                <a:gd name="T21" fmla="*/ 54 h 54"/>
                <a:gd name="T22" fmla="*/ 44 w 76"/>
                <a:gd name="T23" fmla="*/ 54 h 54"/>
                <a:gd name="T24" fmla="*/ 56 w 76"/>
                <a:gd name="T25" fmla="*/ 54 h 54"/>
                <a:gd name="T26" fmla="*/ 76 w 76"/>
                <a:gd name="T27" fmla="*/ 16 h 54"/>
                <a:gd name="T28" fmla="*/ 76 w 76"/>
                <a:gd name="T29" fmla="*/ 10 h 54"/>
                <a:gd name="T30" fmla="*/ 74 w 76"/>
                <a:gd name="T31" fmla="*/ 6 h 54"/>
                <a:gd name="T32" fmla="*/ 74 w 76"/>
                <a:gd name="T33" fmla="*/ 4 h 54"/>
                <a:gd name="T34" fmla="*/ 72 w 76"/>
                <a:gd name="T35" fmla="*/ 2 h 54"/>
                <a:gd name="T36" fmla="*/ 72 w 76"/>
                <a:gd name="T37" fmla="*/ 2 h 54"/>
                <a:gd name="T38" fmla="*/ 70 w 76"/>
                <a:gd name="T39" fmla="*/ 2 h 54"/>
                <a:gd name="T40" fmla="*/ 68 w 76"/>
                <a:gd name="T41" fmla="*/ 2 h 54"/>
                <a:gd name="T42" fmla="*/ 66 w 76"/>
                <a:gd name="T43" fmla="*/ 4 h 54"/>
                <a:gd name="T44" fmla="*/ 62 w 76"/>
                <a:gd name="T45" fmla="*/ 12 h 54"/>
                <a:gd name="T46" fmla="*/ 60 w 76"/>
                <a:gd name="T47" fmla="*/ 16 h 54"/>
                <a:gd name="T48" fmla="*/ 56 w 76"/>
                <a:gd name="T49" fmla="*/ 22 h 54"/>
                <a:gd name="T50" fmla="*/ 52 w 76"/>
                <a:gd name="T51" fmla="*/ 26 h 54"/>
                <a:gd name="T52" fmla="*/ 50 w 76"/>
                <a:gd name="T53" fmla="*/ 28 h 54"/>
                <a:gd name="T54" fmla="*/ 44 w 76"/>
                <a:gd name="T55" fmla="*/ 30 h 54"/>
                <a:gd name="T56" fmla="*/ 38 w 76"/>
                <a:gd name="T57" fmla="*/ 32 h 54"/>
                <a:gd name="T58" fmla="*/ 30 w 76"/>
                <a:gd name="T59" fmla="*/ 32 h 54"/>
                <a:gd name="T60" fmla="*/ 26 w 76"/>
                <a:gd name="T61" fmla="*/ 32 h 54"/>
                <a:gd name="T62" fmla="*/ 22 w 76"/>
                <a:gd name="T63" fmla="*/ 32 h 54"/>
                <a:gd name="T64" fmla="*/ 16 w 76"/>
                <a:gd name="T65" fmla="*/ 28 h 54"/>
                <a:gd name="T66" fmla="*/ 12 w 76"/>
                <a:gd name="T67" fmla="*/ 26 h 54"/>
                <a:gd name="T68" fmla="*/ 6 w 76"/>
                <a:gd name="T69" fmla="*/ 2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 h="54">
                  <a:moveTo>
                    <a:pt x="0" y="18"/>
                  </a:moveTo>
                  <a:lnTo>
                    <a:pt x="0" y="18"/>
                  </a:lnTo>
                  <a:lnTo>
                    <a:pt x="0" y="22"/>
                  </a:lnTo>
                  <a:lnTo>
                    <a:pt x="2" y="26"/>
                  </a:lnTo>
                  <a:lnTo>
                    <a:pt x="2" y="32"/>
                  </a:lnTo>
                  <a:lnTo>
                    <a:pt x="4" y="38"/>
                  </a:lnTo>
                  <a:lnTo>
                    <a:pt x="6" y="40"/>
                  </a:lnTo>
                  <a:lnTo>
                    <a:pt x="6" y="44"/>
                  </a:lnTo>
                  <a:lnTo>
                    <a:pt x="8" y="46"/>
                  </a:lnTo>
                  <a:lnTo>
                    <a:pt x="8" y="48"/>
                  </a:lnTo>
                  <a:lnTo>
                    <a:pt x="10" y="50"/>
                  </a:lnTo>
                  <a:lnTo>
                    <a:pt x="10" y="50"/>
                  </a:lnTo>
                  <a:lnTo>
                    <a:pt x="12" y="52"/>
                  </a:lnTo>
                  <a:lnTo>
                    <a:pt x="12" y="52"/>
                  </a:lnTo>
                  <a:lnTo>
                    <a:pt x="14" y="52"/>
                  </a:lnTo>
                  <a:lnTo>
                    <a:pt x="14" y="52"/>
                  </a:lnTo>
                  <a:lnTo>
                    <a:pt x="16" y="54"/>
                  </a:lnTo>
                  <a:lnTo>
                    <a:pt x="18" y="54"/>
                  </a:lnTo>
                  <a:lnTo>
                    <a:pt x="22" y="54"/>
                  </a:lnTo>
                  <a:lnTo>
                    <a:pt x="26" y="54"/>
                  </a:lnTo>
                  <a:lnTo>
                    <a:pt x="30" y="54"/>
                  </a:lnTo>
                  <a:lnTo>
                    <a:pt x="34" y="54"/>
                  </a:lnTo>
                  <a:lnTo>
                    <a:pt x="36" y="54"/>
                  </a:lnTo>
                  <a:lnTo>
                    <a:pt x="44" y="54"/>
                  </a:lnTo>
                  <a:lnTo>
                    <a:pt x="50" y="54"/>
                  </a:lnTo>
                  <a:lnTo>
                    <a:pt x="56" y="54"/>
                  </a:lnTo>
                  <a:lnTo>
                    <a:pt x="76" y="20"/>
                  </a:lnTo>
                  <a:lnTo>
                    <a:pt x="76" y="16"/>
                  </a:lnTo>
                  <a:lnTo>
                    <a:pt x="76" y="14"/>
                  </a:lnTo>
                  <a:lnTo>
                    <a:pt x="76" y="10"/>
                  </a:lnTo>
                  <a:lnTo>
                    <a:pt x="76" y="8"/>
                  </a:lnTo>
                  <a:lnTo>
                    <a:pt x="74" y="6"/>
                  </a:lnTo>
                  <a:lnTo>
                    <a:pt x="74" y="4"/>
                  </a:lnTo>
                  <a:lnTo>
                    <a:pt x="74" y="4"/>
                  </a:lnTo>
                  <a:lnTo>
                    <a:pt x="74" y="2"/>
                  </a:lnTo>
                  <a:lnTo>
                    <a:pt x="72" y="2"/>
                  </a:lnTo>
                  <a:lnTo>
                    <a:pt x="72" y="2"/>
                  </a:lnTo>
                  <a:lnTo>
                    <a:pt x="72" y="2"/>
                  </a:lnTo>
                  <a:lnTo>
                    <a:pt x="70" y="0"/>
                  </a:lnTo>
                  <a:lnTo>
                    <a:pt x="70" y="2"/>
                  </a:lnTo>
                  <a:lnTo>
                    <a:pt x="70" y="2"/>
                  </a:lnTo>
                  <a:lnTo>
                    <a:pt x="68" y="2"/>
                  </a:lnTo>
                  <a:lnTo>
                    <a:pt x="68" y="4"/>
                  </a:lnTo>
                  <a:lnTo>
                    <a:pt x="66" y="4"/>
                  </a:lnTo>
                  <a:lnTo>
                    <a:pt x="66" y="6"/>
                  </a:lnTo>
                  <a:lnTo>
                    <a:pt x="62" y="12"/>
                  </a:lnTo>
                  <a:lnTo>
                    <a:pt x="62" y="14"/>
                  </a:lnTo>
                  <a:lnTo>
                    <a:pt x="60" y="16"/>
                  </a:lnTo>
                  <a:lnTo>
                    <a:pt x="58" y="20"/>
                  </a:lnTo>
                  <a:lnTo>
                    <a:pt x="56" y="22"/>
                  </a:lnTo>
                  <a:lnTo>
                    <a:pt x="54" y="24"/>
                  </a:lnTo>
                  <a:lnTo>
                    <a:pt x="52" y="26"/>
                  </a:lnTo>
                  <a:lnTo>
                    <a:pt x="50" y="28"/>
                  </a:lnTo>
                  <a:lnTo>
                    <a:pt x="50" y="28"/>
                  </a:lnTo>
                  <a:lnTo>
                    <a:pt x="46" y="30"/>
                  </a:lnTo>
                  <a:lnTo>
                    <a:pt x="44" y="30"/>
                  </a:lnTo>
                  <a:lnTo>
                    <a:pt x="40" y="32"/>
                  </a:lnTo>
                  <a:lnTo>
                    <a:pt x="38" y="32"/>
                  </a:lnTo>
                  <a:lnTo>
                    <a:pt x="34" y="32"/>
                  </a:lnTo>
                  <a:lnTo>
                    <a:pt x="30" y="32"/>
                  </a:lnTo>
                  <a:lnTo>
                    <a:pt x="28" y="32"/>
                  </a:lnTo>
                  <a:lnTo>
                    <a:pt x="26" y="32"/>
                  </a:lnTo>
                  <a:lnTo>
                    <a:pt x="24" y="32"/>
                  </a:lnTo>
                  <a:lnTo>
                    <a:pt x="22" y="32"/>
                  </a:lnTo>
                  <a:lnTo>
                    <a:pt x="20" y="30"/>
                  </a:lnTo>
                  <a:lnTo>
                    <a:pt x="16" y="28"/>
                  </a:lnTo>
                  <a:lnTo>
                    <a:pt x="14" y="28"/>
                  </a:lnTo>
                  <a:lnTo>
                    <a:pt x="12" y="26"/>
                  </a:lnTo>
                  <a:lnTo>
                    <a:pt x="10" y="24"/>
                  </a:lnTo>
                  <a:lnTo>
                    <a:pt x="6" y="22"/>
                  </a:lnTo>
                  <a:lnTo>
                    <a:pt x="0" y="1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19" name="Freeform 86">
              <a:extLst>
                <a:ext uri="{FF2B5EF4-FFF2-40B4-BE49-F238E27FC236}">
                  <a16:creationId xmlns:a16="http://schemas.microsoft.com/office/drawing/2014/main" id="{6C11A86B-E9D7-1FB4-BAF7-AEEED7B80C23}"/>
                </a:ext>
              </a:extLst>
            </p:cNvPr>
            <p:cNvSpPr>
              <a:spLocks/>
            </p:cNvSpPr>
            <p:nvPr/>
          </p:nvSpPr>
          <p:spPr bwMode="auto">
            <a:xfrm>
              <a:off x="4377613" y="6806802"/>
              <a:ext cx="206162" cy="229969"/>
            </a:xfrm>
            <a:custGeom>
              <a:avLst/>
              <a:gdLst>
                <a:gd name="T0" fmla="*/ 82 w 144"/>
                <a:gd name="T1" fmla="*/ 142 h 162"/>
                <a:gd name="T2" fmla="*/ 76 w 144"/>
                <a:gd name="T3" fmla="*/ 128 h 162"/>
                <a:gd name="T4" fmla="*/ 70 w 144"/>
                <a:gd name="T5" fmla="*/ 124 h 162"/>
                <a:gd name="T6" fmla="*/ 60 w 144"/>
                <a:gd name="T7" fmla="*/ 120 h 162"/>
                <a:gd name="T8" fmla="*/ 56 w 144"/>
                <a:gd name="T9" fmla="*/ 110 h 162"/>
                <a:gd name="T10" fmla="*/ 52 w 144"/>
                <a:gd name="T11" fmla="*/ 104 h 162"/>
                <a:gd name="T12" fmla="*/ 46 w 144"/>
                <a:gd name="T13" fmla="*/ 104 h 162"/>
                <a:gd name="T14" fmla="*/ 36 w 144"/>
                <a:gd name="T15" fmla="*/ 106 h 162"/>
                <a:gd name="T16" fmla="*/ 30 w 144"/>
                <a:gd name="T17" fmla="*/ 102 h 162"/>
                <a:gd name="T18" fmla="*/ 18 w 144"/>
                <a:gd name="T19" fmla="*/ 94 h 162"/>
                <a:gd name="T20" fmla="*/ 14 w 144"/>
                <a:gd name="T21" fmla="*/ 90 h 162"/>
                <a:gd name="T22" fmla="*/ 16 w 144"/>
                <a:gd name="T23" fmla="*/ 68 h 162"/>
                <a:gd name="T24" fmla="*/ 34 w 144"/>
                <a:gd name="T25" fmla="*/ 58 h 162"/>
                <a:gd name="T26" fmla="*/ 36 w 144"/>
                <a:gd name="T27" fmla="*/ 50 h 162"/>
                <a:gd name="T28" fmla="*/ 38 w 144"/>
                <a:gd name="T29" fmla="*/ 30 h 162"/>
                <a:gd name="T30" fmla="*/ 52 w 144"/>
                <a:gd name="T31" fmla="*/ 10 h 162"/>
                <a:gd name="T32" fmla="*/ 62 w 144"/>
                <a:gd name="T33" fmla="*/ 2 h 162"/>
                <a:gd name="T34" fmla="*/ 70 w 144"/>
                <a:gd name="T35" fmla="*/ 0 h 162"/>
                <a:gd name="T36" fmla="*/ 72 w 144"/>
                <a:gd name="T37" fmla="*/ 4 h 162"/>
                <a:gd name="T38" fmla="*/ 76 w 144"/>
                <a:gd name="T39" fmla="*/ 10 h 162"/>
                <a:gd name="T40" fmla="*/ 84 w 144"/>
                <a:gd name="T41" fmla="*/ 12 h 162"/>
                <a:gd name="T42" fmla="*/ 94 w 144"/>
                <a:gd name="T43" fmla="*/ 18 h 162"/>
                <a:gd name="T44" fmla="*/ 96 w 144"/>
                <a:gd name="T45" fmla="*/ 24 h 162"/>
                <a:gd name="T46" fmla="*/ 102 w 144"/>
                <a:gd name="T47" fmla="*/ 26 h 162"/>
                <a:gd name="T48" fmla="*/ 110 w 144"/>
                <a:gd name="T49" fmla="*/ 26 h 162"/>
                <a:gd name="T50" fmla="*/ 112 w 144"/>
                <a:gd name="T51" fmla="*/ 28 h 162"/>
                <a:gd name="T52" fmla="*/ 110 w 144"/>
                <a:gd name="T53" fmla="*/ 38 h 162"/>
                <a:gd name="T54" fmla="*/ 108 w 144"/>
                <a:gd name="T55" fmla="*/ 44 h 162"/>
                <a:gd name="T56" fmla="*/ 100 w 144"/>
                <a:gd name="T57" fmla="*/ 48 h 162"/>
                <a:gd name="T58" fmla="*/ 98 w 144"/>
                <a:gd name="T59" fmla="*/ 54 h 162"/>
                <a:gd name="T60" fmla="*/ 98 w 144"/>
                <a:gd name="T61" fmla="*/ 64 h 162"/>
                <a:gd name="T62" fmla="*/ 102 w 144"/>
                <a:gd name="T63" fmla="*/ 66 h 162"/>
                <a:gd name="T64" fmla="*/ 112 w 144"/>
                <a:gd name="T65" fmla="*/ 70 h 162"/>
                <a:gd name="T66" fmla="*/ 114 w 144"/>
                <a:gd name="T67" fmla="*/ 74 h 162"/>
                <a:gd name="T68" fmla="*/ 116 w 144"/>
                <a:gd name="T69" fmla="*/ 82 h 162"/>
                <a:gd name="T70" fmla="*/ 118 w 144"/>
                <a:gd name="T71" fmla="*/ 84 h 162"/>
                <a:gd name="T72" fmla="*/ 128 w 144"/>
                <a:gd name="T73" fmla="*/ 86 h 162"/>
                <a:gd name="T74" fmla="*/ 136 w 144"/>
                <a:gd name="T75" fmla="*/ 82 h 162"/>
                <a:gd name="T76" fmla="*/ 138 w 144"/>
                <a:gd name="T77" fmla="*/ 88 h 162"/>
                <a:gd name="T78" fmla="*/ 138 w 144"/>
                <a:gd name="T79" fmla="*/ 96 h 162"/>
                <a:gd name="T80" fmla="*/ 134 w 144"/>
                <a:gd name="T81" fmla="*/ 106 h 162"/>
                <a:gd name="T82" fmla="*/ 134 w 144"/>
                <a:gd name="T83" fmla="*/ 110 h 162"/>
                <a:gd name="T84" fmla="*/ 138 w 144"/>
                <a:gd name="T85" fmla="*/ 112 h 162"/>
                <a:gd name="T86" fmla="*/ 142 w 144"/>
                <a:gd name="T87" fmla="*/ 114 h 162"/>
                <a:gd name="T88" fmla="*/ 144 w 144"/>
                <a:gd name="T89" fmla="*/ 126 h 162"/>
                <a:gd name="T90" fmla="*/ 124 w 144"/>
                <a:gd name="T91" fmla="*/ 132 h 162"/>
                <a:gd name="T92" fmla="*/ 122 w 144"/>
                <a:gd name="T93" fmla="*/ 136 h 162"/>
                <a:gd name="T94" fmla="*/ 120 w 144"/>
                <a:gd name="T95" fmla="*/ 150 h 162"/>
                <a:gd name="T96" fmla="*/ 114 w 144"/>
                <a:gd name="T97" fmla="*/ 160 h 162"/>
                <a:gd name="T98" fmla="*/ 108 w 144"/>
                <a:gd name="T99" fmla="*/ 162 h 162"/>
                <a:gd name="T100" fmla="*/ 100 w 144"/>
                <a:gd name="T101" fmla="*/ 158 h 162"/>
                <a:gd name="T102" fmla="*/ 86 w 144"/>
                <a:gd name="T103" fmla="*/ 14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62">
                  <a:moveTo>
                    <a:pt x="86" y="148"/>
                  </a:moveTo>
                  <a:lnTo>
                    <a:pt x="86" y="148"/>
                  </a:lnTo>
                  <a:lnTo>
                    <a:pt x="84" y="146"/>
                  </a:lnTo>
                  <a:lnTo>
                    <a:pt x="84" y="146"/>
                  </a:lnTo>
                  <a:lnTo>
                    <a:pt x="82" y="142"/>
                  </a:lnTo>
                  <a:lnTo>
                    <a:pt x="80" y="140"/>
                  </a:lnTo>
                  <a:lnTo>
                    <a:pt x="80" y="136"/>
                  </a:lnTo>
                  <a:lnTo>
                    <a:pt x="78" y="132"/>
                  </a:lnTo>
                  <a:lnTo>
                    <a:pt x="76" y="130"/>
                  </a:lnTo>
                  <a:lnTo>
                    <a:pt x="76" y="128"/>
                  </a:lnTo>
                  <a:lnTo>
                    <a:pt x="74" y="126"/>
                  </a:lnTo>
                  <a:lnTo>
                    <a:pt x="74" y="126"/>
                  </a:lnTo>
                  <a:lnTo>
                    <a:pt x="72" y="124"/>
                  </a:lnTo>
                  <a:lnTo>
                    <a:pt x="72" y="124"/>
                  </a:lnTo>
                  <a:lnTo>
                    <a:pt x="70" y="124"/>
                  </a:lnTo>
                  <a:lnTo>
                    <a:pt x="66" y="122"/>
                  </a:lnTo>
                  <a:lnTo>
                    <a:pt x="64" y="122"/>
                  </a:lnTo>
                  <a:lnTo>
                    <a:pt x="62" y="122"/>
                  </a:lnTo>
                  <a:lnTo>
                    <a:pt x="62" y="122"/>
                  </a:lnTo>
                  <a:lnTo>
                    <a:pt x="60" y="120"/>
                  </a:lnTo>
                  <a:lnTo>
                    <a:pt x="60" y="120"/>
                  </a:lnTo>
                  <a:lnTo>
                    <a:pt x="58" y="118"/>
                  </a:lnTo>
                  <a:lnTo>
                    <a:pt x="58" y="116"/>
                  </a:lnTo>
                  <a:lnTo>
                    <a:pt x="56" y="112"/>
                  </a:lnTo>
                  <a:lnTo>
                    <a:pt x="56" y="110"/>
                  </a:lnTo>
                  <a:lnTo>
                    <a:pt x="54" y="108"/>
                  </a:lnTo>
                  <a:lnTo>
                    <a:pt x="54" y="106"/>
                  </a:lnTo>
                  <a:lnTo>
                    <a:pt x="52" y="106"/>
                  </a:lnTo>
                  <a:lnTo>
                    <a:pt x="52" y="106"/>
                  </a:lnTo>
                  <a:lnTo>
                    <a:pt x="52" y="104"/>
                  </a:lnTo>
                  <a:lnTo>
                    <a:pt x="50" y="104"/>
                  </a:lnTo>
                  <a:lnTo>
                    <a:pt x="50" y="104"/>
                  </a:lnTo>
                  <a:lnTo>
                    <a:pt x="48" y="104"/>
                  </a:lnTo>
                  <a:lnTo>
                    <a:pt x="48" y="104"/>
                  </a:lnTo>
                  <a:lnTo>
                    <a:pt x="46" y="104"/>
                  </a:lnTo>
                  <a:lnTo>
                    <a:pt x="44" y="104"/>
                  </a:lnTo>
                  <a:lnTo>
                    <a:pt x="40" y="106"/>
                  </a:lnTo>
                  <a:lnTo>
                    <a:pt x="38" y="106"/>
                  </a:lnTo>
                  <a:lnTo>
                    <a:pt x="36" y="106"/>
                  </a:lnTo>
                  <a:lnTo>
                    <a:pt x="36" y="106"/>
                  </a:lnTo>
                  <a:lnTo>
                    <a:pt x="34" y="106"/>
                  </a:lnTo>
                  <a:lnTo>
                    <a:pt x="34" y="106"/>
                  </a:lnTo>
                  <a:lnTo>
                    <a:pt x="32" y="104"/>
                  </a:lnTo>
                  <a:lnTo>
                    <a:pt x="30" y="104"/>
                  </a:lnTo>
                  <a:lnTo>
                    <a:pt x="30" y="102"/>
                  </a:lnTo>
                  <a:lnTo>
                    <a:pt x="28" y="100"/>
                  </a:lnTo>
                  <a:lnTo>
                    <a:pt x="24" y="98"/>
                  </a:lnTo>
                  <a:lnTo>
                    <a:pt x="22" y="96"/>
                  </a:lnTo>
                  <a:lnTo>
                    <a:pt x="20" y="94"/>
                  </a:lnTo>
                  <a:lnTo>
                    <a:pt x="18" y="94"/>
                  </a:lnTo>
                  <a:lnTo>
                    <a:pt x="18" y="92"/>
                  </a:lnTo>
                  <a:lnTo>
                    <a:pt x="16" y="92"/>
                  </a:lnTo>
                  <a:lnTo>
                    <a:pt x="14" y="90"/>
                  </a:lnTo>
                  <a:lnTo>
                    <a:pt x="14" y="90"/>
                  </a:lnTo>
                  <a:lnTo>
                    <a:pt x="14" y="90"/>
                  </a:lnTo>
                  <a:lnTo>
                    <a:pt x="12" y="92"/>
                  </a:lnTo>
                  <a:lnTo>
                    <a:pt x="10" y="92"/>
                  </a:lnTo>
                  <a:lnTo>
                    <a:pt x="0" y="76"/>
                  </a:lnTo>
                  <a:lnTo>
                    <a:pt x="6" y="74"/>
                  </a:lnTo>
                  <a:lnTo>
                    <a:pt x="16" y="68"/>
                  </a:lnTo>
                  <a:lnTo>
                    <a:pt x="20" y="66"/>
                  </a:lnTo>
                  <a:lnTo>
                    <a:pt x="26" y="62"/>
                  </a:lnTo>
                  <a:lnTo>
                    <a:pt x="28" y="60"/>
                  </a:lnTo>
                  <a:lnTo>
                    <a:pt x="32" y="60"/>
                  </a:lnTo>
                  <a:lnTo>
                    <a:pt x="34" y="58"/>
                  </a:lnTo>
                  <a:lnTo>
                    <a:pt x="34" y="56"/>
                  </a:lnTo>
                  <a:lnTo>
                    <a:pt x="34" y="56"/>
                  </a:lnTo>
                  <a:lnTo>
                    <a:pt x="36" y="54"/>
                  </a:lnTo>
                  <a:lnTo>
                    <a:pt x="36" y="52"/>
                  </a:lnTo>
                  <a:lnTo>
                    <a:pt x="36" y="50"/>
                  </a:lnTo>
                  <a:lnTo>
                    <a:pt x="36" y="48"/>
                  </a:lnTo>
                  <a:lnTo>
                    <a:pt x="38" y="44"/>
                  </a:lnTo>
                  <a:lnTo>
                    <a:pt x="38" y="42"/>
                  </a:lnTo>
                  <a:lnTo>
                    <a:pt x="38" y="36"/>
                  </a:lnTo>
                  <a:lnTo>
                    <a:pt x="38" y="30"/>
                  </a:lnTo>
                  <a:lnTo>
                    <a:pt x="38" y="22"/>
                  </a:lnTo>
                  <a:lnTo>
                    <a:pt x="42" y="20"/>
                  </a:lnTo>
                  <a:lnTo>
                    <a:pt x="48" y="14"/>
                  </a:lnTo>
                  <a:lnTo>
                    <a:pt x="50" y="12"/>
                  </a:lnTo>
                  <a:lnTo>
                    <a:pt x="52" y="10"/>
                  </a:lnTo>
                  <a:lnTo>
                    <a:pt x="54" y="6"/>
                  </a:lnTo>
                  <a:lnTo>
                    <a:pt x="56" y="6"/>
                  </a:lnTo>
                  <a:lnTo>
                    <a:pt x="56" y="4"/>
                  </a:lnTo>
                  <a:lnTo>
                    <a:pt x="60" y="4"/>
                  </a:lnTo>
                  <a:lnTo>
                    <a:pt x="62" y="2"/>
                  </a:lnTo>
                  <a:lnTo>
                    <a:pt x="64" y="2"/>
                  </a:lnTo>
                  <a:lnTo>
                    <a:pt x="66" y="2"/>
                  </a:lnTo>
                  <a:lnTo>
                    <a:pt x="68" y="0"/>
                  </a:lnTo>
                  <a:lnTo>
                    <a:pt x="70" y="0"/>
                  </a:lnTo>
                  <a:lnTo>
                    <a:pt x="70" y="0"/>
                  </a:lnTo>
                  <a:lnTo>
                    <a:pt x="70" y="2"/>
                  </a:lnTo>
                  <a:lnTo>
                    <a:pt x="72" y="2"/>
                  </a:lnTo>
                  <a:lnTo>
                    <a:pt x="72" y="2"/>
                  </a:lnTo>
                  <a:lnTo>
                    <a:pt x="72" y="2"/>
                  </a:lnTo>
                  <a:lnTo>
                    <a:pt x="72" y="4"/>
                  </a:lnTo>
                  <a:lnTo>
                    <a:pt x="74" y="6"/>
                  </a:lnTo>
                  <a:lnTo>
                    <a:pt x="74" y="8"/>
                  </a:lnTo>
                  <a:lnTo>
                    <a:pt x="76" y="10"/>
                  </a:lnTo>
                  <a:lnTo>
                    <a:pt x="76" y="10"/>
                  </a:lnTo>
                  <a:lnTo>
                    <a:pt x="76" y="10"/>
                  </a:lnTo>
                  <a:lnTo>
                    <a:pt x="76" y="12"/>
                  </a:lnTo>
                  <a:lnTo>
                    <a:pt x="78" y="12"/>
                  </a:lnTo>
                  <a:lnTo>
                    <a:pt x="78" y="12"/>
                  </a:lnTo>
                  <a:lnTo>
                    <a:pt x="82" y="12"/>
                  </a:lnTo>
                  <a:lnTo>
                    <a:pt x="84" y="12"/>
                  </a:lnTo>
                  <a:lnTo>
                    <a:pt x="88" y="12"/>
                  </a:lnTo>
                  <a:lnTo>
                    <a:pt x="92" y="12"/>
                  </a:lnTo>
                  <a:lnTo>
                    <a:pt x="94" y="12"/>
                  </a:lnTo>
                  <a:lnTo>
                    <a:pt x="94" y="14"/>
                  </a:lnTo>
                  <a:lnTo>
                    <a:pt x="94" y="18"/>
                  </a:lnTo>
                  <a:lnTo>
                    <a:pt x="94" y="20"/>
                  </a:lnTo>
                  <a:lnTo>
                    <a:pt x="96" y="22"/>
                  </a:lnTo>
                  <a:lnTo>
                    <a:pt x="96" y="22"/>
                  </a:lnTo>
                  <a:lnTo>
                    <a:pt x="96" y="24"/>
                  </a:lnTo>
                  <a:lnTo>
                    <a:pt x="96" y="24"/>
                  </a:lnTo>
                  <a:lnTo>
                    <a:pt x="98" y="24"/>
                  </a:lnTo>
                  <a:lnTo>
                    <a:pt x="98" y="24"/>
                  </a:lnTo>
                  <a:lnTo>
                    <a:pt x="98" y="26"/>
                  </a:lnTo>
                  <a:lnTo>
                    <a:pt x="100" y="26"/>
                  </a:lnTo>
                  <a:lnTo>
                    <a:pt x="102" y="26"/>
                  </a:lnTo>
                  <a:lnTo>
                    <a:pt x="104" y="26"/>
                  </a:lnTo>
                  <a:lnTo>
                    <a:pt x="106" y="26"/>
                  </a:lnTo>
                  <a:lnTo>
                    <a:pt x="108" y="26"/>
                  </a:lnTo>
                  <a:lnTo>
                    <a:pt x="110" y="26"/>
                  </a:lnTo>
                  <a:lnTo>
                    <a:pt x="110" y="26"/>
                  </a:lnTo>
                  <a:lnTo>
                    <a:pt x="112" y="26"/>
                  </a:lnTo>
                  <a:lnTo>
                    <a:pt x="112" y="26"/>
                  </a:lnTo>
                  <a:lnTo>
                    <a:pt x="112" y="28"/>
                  </a:lnTo>
                  <a:lnTo>
                    <a:pt x="112" y="28"/>
                  </a:lnTo>
                  <a:lnTo>
                    <a:pt x="112" y="28"/>
                  </a:lnTo>
                  <a:lnTo>
                    <a:pt x="112" y="30"/>
                  </a:lnTo>
                  <a:lnTo>
                    <a:pt x="112" y="32"/>
                  </a:lnTo>
                  <a:lnTo>
                    <a:pt x="112" y="34"/>
                  </a:lnTo>
                  <a:lnTo>
                    <a:pt x="112" y="36"/>
                  </a:lnTo>
                  <a:lnTo>
                    <a:pt x="110" y="38"/>
                  </a:lnTo>
                  <a:lnTo>
                    <a:pt x="110" y="40"/>
                  </a:lnTo>
                  <a:lnTo>
                    <a:pt x="110" y="42"/>
                  </a:lnTo>
                  <a:lnTo>
                    <a:pt x="110" y="42"/>
                  </a:lnTo>
                  <a:lnTo>
                    <a:pt x="108" y="42"/>
                  </a:lnTo>
                  <a:lnTo>
                    <a:pt x="108" y="44"/>
                  </a:lnTo>
                  <a:lnTo>
                    <a:pt x="106" y="44"/>
                  </a:lnTo>
                  <a:lnTo>
                    <a:pt x="104" y="46"/>
                  </a:lnTo>
                  <a:lnTo>
                    <a:pt x="102" y="46"/>
                  </a:lnTo>
                  <a:lnTo>
                    <a:pt x="102" y="48"/>
                  </a:lnTo>
                  <a:lnTo>
                    <a:pt x="100" y="48"/>
                  </a:lnTo>
                  <a:lnTo>
                    <a:pt x="100" y="48"/>
                  </a:lnTo>
                  <a:lnTo>
                    <a:pt x="100" y="50"/>
                  </a:lnTo>
                  <a:lnTo>
                    <a:pt x="98" y="50"/>
                  </a:lnTo>
                  <a:lnTo>
                    <a:pt x="98" y="52"/>
                  </a:lnTo>
                  <a:lnTo>
                    <a:pt x="98" y="54"/>
                  </a:lnTo>
                  <a:lnTo>
                    <a:pt x="98" y="56"/>
                  </a:lnTo>
                  <a:lnTo>
                    <a:pt x="98" y="60"/>
                  </a:lnTo>
                  <a:lnTo>
                    <a:pt x="98" y="62"/>
                  </a:lnTo>
                  <a:lnTo>
                    <a:pt x="98" y="64"/>
                  </a:lnTo>
                  <a:lnTo>
                    <a:pt x="98" y="64"/>
                  </a:lnTo>
                  <a:lnTo>
                    <a:pt x="100" y="64"/>
                  </a:lnTo>
                  <a:lnTo>
                    <a:pt x="100" y="64"/>
                  </a:lnTo>
                  <a:lnTo>
                    <a:pt x="100" y="66"/>
                  </a:lnTo>
                  <a:lnTo>
                    <a:pt x="102" y="66"/>
                  </a:lnTo>
                  <a:lnTo>
                    <a:pt x="102" y="66"/>
                  </a:lnTo>
                  <a:lnTo>
                    <a:pt x="104" y="66"/>
                  </a:lnTo>
                  <a:lnTo>
                    <a:pt x="106" y="68"/>
                  </a:lnTo>
                  <a:lnTo>
                    <a:pt x="108" y="68"/>
                  </a:lnTo>
                  <a:lnTo>
                    <a:pt x="110" y="68"/>
                  </a:lnTo>
                  <a:lnTo>
                    <a:pt x="112" y="70"/>
                  </a:lnTo>
                  <a:lnTo>
                    <a:pt x="112" y="70"/>
                  </a:lnTo>
                  <a:lnTo>
                    <a:pt x="114" y="70"/>
                  </a:lnTo>
                  <a:lnTo>
                    <a:pt x="114" y="72"/>
                  </a:lnTo>
                  <a:lnTo>
                    <a:pt x="114" y="72"/>
                  </a:lnTo>
                  <a:lnTo>
                    <a:pt x="114" y="74"/>
                  </a:lnTo>
                  <a:lnTo>
                    <a:pt x="114" y="76"/>
                  </a:lnTo>
                  <a:lnTo>
                    <a:pt x="114" y="76"/>
                  </a:lnTo>
                  <a:lnTo>
                    <a:pt x="114" y="78"/>
                  </a:lnTo>
                  <a:lnTo>
                    <a:pt x="114" y="80"/>
                  </a:lnTo>
                  <a:lnTo>
                    <a:pt x="116" y="82"/>
                  </a:lnTo>
                  <a:lnTo>
                    <a:pt x="116" y="82"/>
                  </a:lnTo>
                  <a:lnTo>
                    <a:pt x="116" y="84"/>
                  </a:lnTo>
                  <a:lnTo>
                    <a:pt x="116" y="84"/>
                  </a:lnTo>
                  <a:lnTo>
                    <a:pt x="118" y="84"/>
                  </a:lnTo>
                  <a:lnTo>
                    <a:pt x="118" y="84"/>
                  </a:lnTo>
                  <a:lnTo>
                    <a:pt x="120" y="86"/>
                  </a:lnTo>
                  <a:lnTo>
                    <a:pt x="124" y="86"/>
                  </a:lnTo>
                  <a:lnTo>
                    <a:pt x="126" y="86"/>
                  </a:lnTo>
                  <a:lnTo>
                    <a:pt x="126" y="86"/>
                  </a:lnTo>
                  <a:lnTo>
                    <a:pt x="128" y="86"/>
                  </a:lnTo>
                  <a:lnTo>
                    <a:pt x="130" y="84"/>
                  </a:lnTo>
                  <a:lnTo>
                    <a:pt x="132" y="84"/>
                  </a:lnTo>
                  <a:lnTo>
                    <a:pt x="134" y="84"/>
                  </a:lnTo>
                  <a:lnTo>
                    <a:pt x="134" y="82"/>
                  </a:lnTo>
                  <a:lnTo>
                    <a:pt x="136" y="82"/>
                  </a:lnTo>
                  <a:lnTo>
                    <a:pt x="136" y="84"/>
                  </a:lnTo>
                  <a:lnTo>
                    <a:pt x="136" y="84"/>
                  </a:lnTo>
                  <a:lnTo>
                    <a:pt x="136" y="84"/>
                  </a:lnTo>
                  <a:lnTo>
                    <a:pt x="138" y="86"/>
                  </a:lnTo>
                  <a:lnTo>
                    <a:pt x="138" y="88"/>
                  </a:lnTo>
                  <a:lnTo>
                    <a:pt x="138" y="88"/>
                  </a:lnTo>
                  <a:lnTo>
                    <a:pt x="138" y="90"/>
                  </a:lnTo>
                  <a:lnTo>
                    <a:pt x="138" y="92"/>
                  </a:lnTo>
                  <a:lnTo>
                    <a:pt x="138" y="96"/>
                  </a:lnTo>
                  <a:lnTo>
                    <a:pt x="138" y="96"/>
                  </a:lnTo>
                  <a:lnTo>
                    <a:pt x="138" y="98"/>
                  </a:lnTo>
                  <a:lnTo>
                    <a:pt x="138" y="98"/>
                  </a:lnTo>
                  <a:lnTo>
                    <a:pt x="136" y="102"/>
                  </a:lnTo>
                  <a:lnTo>
                    <a:pt x="134" y="104"/>
                  </a:lnTo>
                  <a:lnTo>
                    <a:pt x="134" y="106"/>
                  </a:lnTo>
                  <a:lnTo>
                    <a:pt x="134" y="108"/>
                  </a:lnTo>
                  <a:lnTo>
                    <a:pt x="134" y="108"/>
                  </a:lnTo>
                  <a:lnTo>
                    <a:pt x="134" y="110"/>
                  </a:lnTo>
                  <a:lnTo>
                    <a:pt x="134" y="110"/>
                  </a:lnTo>
                  <a:lnTo>
                    <a:pt x="134" y="110"/>
                  </a:lnTo>
                  <a:lnTo>
                    <a:pt x="134" y="110"/>
                  </a:lnTo>
                  <a:lnTo>
                    <a:pt x="134" y="110"/>
                  </a:lnTo>
                  <a:lnTo>
                    <a:pt x="136" y="112"/>
                  </a:lnTo>
                  <a:lnTo>
                    <a:pt x="138" y="112"/>
                  </a:lnTo>
                  <a:lnTo>
                    <a:pt x="138" y="112"/>
                  </a:lnTo>
                  <a:lnTo>
                    <a:pt x="140" y="112"/>
                  </a:lnTo>
                  <a:lnTo>
                    <a:pt x="142" y="112"/>
                  </a:lnTo>
                  <a:lnTo>
                    <a:pt x="142" y="114"/>
                  </a:lnTo>
                  <a:lnTo>
                    <a:pt x="142" y="114"/>
                  </a:lnTo>
                  <a:lnTo>
                    <a:pt x="142" y="114"/>
                  </a:lnTo>
                  <a:lnTo>
                    <a:pt x="142" y="114"/>
                  </a:lnTo>
                  <a:lnTo>
                    <a:pt x="144" y="116"/>
                  </a:lnTo>
                  <a:lnTo>
                    <a:pt x="144" y="120"/>
                  </a:lnTo>
                  <a:lnTo>
                    <a:pt x="144" y="122"/>
                  </a:lnTo>
                  <a:lnTo>
                    <a:pt x="144" y="126"/>
                  </a:lnTo>
                  <a:lnTo>
                    <a:pt x="144" y="128"/>
                  </a:lnTo>
                  <a:lnTo>
                    <a:pt x="130" y="132"/>
                  </a:lnTo>
                  <a:lnTo>
                    <a:pt x="128" y="132"/>
                  </a:lnTo>
                  <a:lnTo>
                    <a:pt x="126" y="132"/>
                  </a:lnTo>
                  <a:lnTo>
                    <a:pt x="124" y="132"/>
                  </a:lnTo>
                  <a:lnTo>
                    <a:pt x="124" y="132"/>
                  </a:lnTo>
                  <a:lnTo>
                    <a:pt x="122" y="132"/>
                  </a:lnTo>
                  <a:lnTo>
                    <a:pt x="122" y="134"/>
                  </a:lnTo>
                  <a:lnTo>
                    <a:pt x="122" y="134"/>
                  </a:lnTo>
                  <a:lnTo>
                    <a:pt x="122" y="136"/>
                  </a:lnTo>
                  <a:lnTo>
                    <a:pt x="120" y="138"/>
                  </a:lnTo>
                  <a:lnTo>
                    <a:pt x="120" y="138"/>
                  </a:lnTo>
                  <a:lnTo>
                    <a:pt x="120" y="142"/>
                  </a:lnTo>
                  <a:lnTo>
                    <a:pt x="120" y="146"/>
                  </a:lnTo>
                  <a:lnTo>
                    <a:pt x="120" y="150"/>
                  </a:lnTo>
                  <a:lnTo>
                    <a:pt x="120" y="152"/>
                  </a:lnTo>
                  <a:lnTo>
                    <a:pt x="120" y="154"/>
                  </a:lnTo>
                  <a:lnTo>
                    <a:pt x="120" y="156"/>
                  </a:lnTo>
                  <a:lnTo>
                    <a:pt x="116" y="158"/>
                  </a:lnTo>
                  <a:lnTo>
                    <a:pt x="114" y="160"/>
                  </a:lnTo>
                  <a:lnTo>
                    <a:pt x="112" y="162"/>
                  </a:lnTo>
                  <a:lnTo>
                    <a:pt x="112" y="162"/>
                  </a:lnTo>
                  <a:lnTo>
                    <a:pt x="110" y="162"/>
                  </a:lnTo>
                  <a:lnTo>
                    <a:pt x="110" y="162"/>
                  </a:lnTo>
                  <a:lnTo>
                    <a:pt x="108" y="162"/>
                  </a:lnTo>
                  <a:lnTo>
                    <a:pt x="106" y="162"/>
                  </a:lnTo>
                  <a:lnTo>
                    <a:pt x="106" y="162"/>
                  </a:lnTo>
                  <a:lnTo>
                    <a:pt x="104" y="160"/>
                  </a:lnTo>
                  <a:lnTo>
                    <a:pt x="102" y="160"/>
                  </a:lnTo>
                  <a:lnTo>
                    <a:pt x="100" y="158"/>
                  </a:lnTo>
                  <a:lnTo>
                    <a:pt x="96" y="156"/>
                  </a:lnTo>
                  <a:lnTo>
                    <a:pt x="92" y="154"/>
                  </a:lnTo>
                  <a:lnTo>
                    <a:pt x="90" y="152"/>
                  </a:lnTo>
                  <a:lnTo>
                    <a:pt x="88" y="150"/>
                  </a:lnTo>
                  <a:lnTo>
                    <a:pt x="86" y="14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20" name="Freeform 87">
              <a:extLst>
                <a:ext uri="{FF2B5EF4-FFF2-40B4-BE49-F238E27FC236}">
                  <a16:creationId xmlns:a16="http://schemas.microsoft.com/office/drawing/2014/main" id="{F503A8C3-EF6D-1CCF-8ADF-9E3C46092D10}"/>
                </a:ext>
              </a:extLst>
            </p:cNvPr>
            <p:cNvSpPr>
              <a:spLocks/>
            </p:cNvSpPr>
            <p:nvPr/>
          </p:nvSpPr>
          <p:spPr bwMode="auto">
            <a:xfrm>
              <a:off x="4377613" y="6806802"/>
              <a:ext cx="206162" cy="229969"/>
            </a:xfrm>
            <a:custGeom>
              <a:avLst/>
              <a:gdLst>
                <a:gd name="T0" fmla="*/ 82 w 144"/>
                <a:gd name="T1" fmla="*/ 142 h 162"/>
                <a:gd name="T2" fmla="*/ 76 w 144"/>
                <a:gd name="T3" fmla="*/ 128 h 162"/>
                <a:gd name="T4" fmla="*/ 70 w 144"/>
                <a:gd name="T5" fmla="*/ 124 h 162"/>
                <a:gd name="T6" fmla="*/ 60 w 144"/>
                <a:gd name="T7" fmla="*/ 120 h 162"/>
                <a:gd name="T8" fmla="*/ 56 w 144"/>
                <a:gd name="T9" fmla="*/ 110 h 162"/>
                <a:gd name="T10" fmla="*/ 52 w 144"/>
                <a:gd name="T11" fmla="*/ 104 h 162"/>
                <a:gd name="T12" fmla="*/ 46 w 144"/>
                <a:gd name="T13" fmla="*/ 104 h 162"/>
                <a:gd name="T14" fmla="*/ 36 w 144"/>
                <a:gd name="T15" fmla="*/ 106 h 162"/>
                <a:gd name="T16" fmla="*/ 30 w 144"/>
                <a:gd name="T17" fmla="*/ 102 h 162"/>
                <a:gd name="T18" fmla="*/ 18 w 144"/>
                <a:gd name="T19" fmla="*/ 94 h 162"/>
                <a:gd name="T20" fmla="*/ 14 w 144"/>
                <a:gd name="T21" fmla="*/ 90 h 162"/>
                <a:gd name="T22" fmla="*/ 16 w 144"/>
                <a:gd name="T23" fmla="*/ 68 h 162"/>
                <a:gd name="T24" fmla="*/ 34 w 144"/>
                <a:gd name="T25" fmla="*/ 58 h 162"/>
                <a:gd name="T26" fmla="*/ 36 w 144"/>
                <a:gd name="T27" fmla="*/ 50 h 162"/>
                <a:gd name="T28" fmla="*/ 38 w 144"/>
                <a:gd name="T29" fmla="*/ 30 h 162"/>
                <a:gd name="T30" fmla="*/ 52 w 144"/>
                <a:gd name="T31" fmla="*/ 10 h 162"/>
                <a:gd name="T32" fmla="*/ 62 w 144"/>
                <a:gd name="T33" fmla="*/ 2 h 162"/>
                <a:gd name="T34" fmla="*/ 70 w 144"/>
                <a:gd name="T35" fmla="*/ 0 h 162"/>
                <a:gd name="T36" fmla="*/ 72 w 144"/>
                <a:gd name="T37" fmla="*/ 4 h 162"/>
                <a:gd name="T38" fmla="*/ 76 w 144"/>
                <a:gd name="T39" fmla="*/ 10 h 162"/>
                <a:gd name="T40" fmla="*/ 84 w 144"/>
                <a:gd name="T41" fmla="*/ 12 h 162"/>
                <a:gd name="T42" fmla="*/ 94 w 144"/>
                <a:gd name="T43" fmla="*/ 18 h 162"/>
                <a:gd name="T44" fmla="*/ 96 w 144"/>
                <a:gd name="T45" fmla="*/ 24 h 162"/>
                <a:gd name="T46" fmla="*/ 102 w 144"/>
                <a:gd name="T47" fmla="*/ 26 h 162"/>
                <a:gd name="T48" fmla="*/ 110 w 144"/>
                <a:gd name="T49" fmla="*/ 26 h 162"/>
                <a:gd name="T50" fmla="*/ 112 w 144"/>
                <a:gd name="T51" fmla="*/ 28 h 162"/>
                <a:gd name="T52" fmla="*/ 110 w 144"/>
                <a:gd name="T53" fmla="*/ 38 h 162"/>
                <a:gd name="T54" fmla="*/ 108 w 144"/>
                <a:gd name="T55" fmla="*/ 44 h 162"/>
                <a:gd name="T56" fmla="*/ 100 w 144"/>
                <a:gd name="T57" fmla="*/ 48 h 162"/>
                <a:gd name="T58" fmla="*/ 98 w 144"/>
                <a:gd name="T59" fmla="*/ 54 h 162"/>
                <a:gd name="T60" fmla="*/ 98 w 144"/>
                <a:gd name="T61" fmla="*/ 64 h 162"/>
                <a:gd name="T62" fmla="*/ 102 w 144"/>
                <a:gd name="T63" fmla="*/ 66 h 162"/>
                <a:gd name="T64" fmla="*/ 112 w 144"/>
                <a:gd name="T65" fmla="*/ 70 h 162"/>
                <a:gd name="T66" fmla="*/ 114 w 144"/>
                <a:gd name="T67" fmla="*/ 74 h 162"/>
                <a:gd name="T68" fmla="*/ 116 w 144"/>
                <a:gd name="T69" fmla="*/ 82 h 162"/>
                <a:gd name="T70" fmla="*/ 118 w 144"/>
                <a:gd name="T71" fmla="*/ 84 h 162"/>
                <a:gd name="T72" fmla="*/ 128 w 144"/>
                <a:gd name="T73" fmla="*/ 86 h 162"/>
                <a:gd name="T74" fmla="*/ 136 w 144"/>
                <a:gd name="T75" fmla="*/ 82 h 162"/>
                <a:gd name="T76" fmla="*/ 138 w 144"/>
                <a:gd name="T77" fmla="*/ 88 h 162"/>
                <a:gd name="T78" fmla="*/ 138 w 144"/>
                <a:gd name="T79" fmla="*/ 96 h 162"/>
                <a:gd name="T80" fmla="*/ 134 w 144"/>
                <a:gd name="T81" fmla="*/ 106 h 162"/>
                <a:gd name="T82" fmla="*/ 134 w 144"/>
                <a:gd name="T83" fmla="*/ 110 h 162"/>
                <a:gd name="T84" fmla="*/ 138 w 144"/>
                <a:gd name="T85" fmla="*/ 112 h 162"/>
                <a:gd name="T86" fmla="*/ 142 w 144"/>
                <a:gd name="T87" fmla="*/ 114 h 162"/>
                <a:gd name="T88" fmla="*/ 144 w 144"/>
                <a:gd name="T89" fmla="*/ 126 h 162"/>
                <a:gd name="T90" fmla="*/ 124 w 144"/>
                <a:gd name="T91" fmla="*/ 132 h 162"/>
                <a:gd name="T92" fmla="*/ 122 w 144"/>
                <a:gd name="T93" fmla="*/ 136 h 162"/>
                <a:gd name="T94" fmla="*/ 120 w 144"/>
                <a:gd name="T95" fmla="*/ 150 h 162"/>
                <a:gd name="T96" fmla="*/ 114 w 144"/>
                <a:gd name="T97" fmla="*/ 160 h 162"/>
                <a:gd name="T98" fmla="*/ 108 w 144"/>
                <a:gd name="T99" fmla="*/ 162 h 162"/>
                <a:gd name="T100" fmla="*/ 100 w 144"/>
                <a:gd name="T101" fmla="*/ 158 h 162"/>
                <a:gd name="T102" fmla="*/ 86 w 144"/>
                <a:gd name="T103" fmla="*/ 14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62">
                  <a:moveTo>
                    <a:pt x="86" y="148"/>
                  </a:moveTo>
                  <a:lnTo>
                    <a:pt x="86" y="148"/>
                  </a:lnTo>
                  <a:lnTo>
                    <a:pt x="84" y="146"/>
                  </a:lnTo>
                  <a:lnTo>
                    <a:pt x="84" y="146"/>
                  </a:lnTo>
                  <a:lnTo>
                    <a:pt x="82" y="142"/>
                  </a:lnTo>
                  <a:lnTo>
                    <a:pt x="80" y="140"/>
                  </a:lnTo>
                  <a:lnTo>
                    <a:pt x="80" y="136"/>
                  </a:lnTo>
                  <a:lnTo>
                    <a:pt x="78" y="132"/>
                  </a:lnTo>
                  <a:lnTo>
                    <a:pt x="76" y="130"/>
                  </a:lnTo>
                  <a:lnTo>
                    <a:pt x="76" y="128"/>
                  </a:lnTo>
                  <a:lnTo>
                    <a:pt x="74" y="126"/>
                  </a:lnTo>
                  <a:lnTo>
                    <a:pt x="74" y="126"/>
                  </a:lnTo>
                  <a:lnTo>
                    <a:pt x="72" y="124"/>
                  </a:lnTo>
                  <a:lnTo>
                    <a:pt x="72" y="124"/>
                  </a:lnTo>
                  <a:lnTo>
                    <a:pt x="70" y="124"/>
                  </a:lnTo>
                  <a:lnTo>
                    <a:pt x="66" y="122"/>
                  </a:lnTo>
                  <a:lnTo>
                    <a:pt x="64" y="122"/>
                  </a:lnTo>
                  <a:lnTo>
                    <a:pt x="62" y="122"/>
                  </a:lnTo>
                  <a:lnTo>
                    <a:pt x="62" y="122"/>
                  </a:lnTo>
                  <a:lnTo>
                    <a:pt x="60" y="120"/>
                  </a:lnTo>
                  <a:lnTo>
                    <a:pt x="60" y="120"/>
                  </a:lnTo>
                  <a:lnTo>
                    <a:pt x="58" y="118"/>
                  </a:lnTo>
                  <a:lnTo>
                    <a:pt x="58" y="116"/>
                  </a:lnTo>
                  <a:lnTo>
                    <a:pt x="56" y="112"/>
                  </a:lnTo>
                  <a:lnTo>
                    <a:pt x="56" y="110"/>
                  </a:lnTo>
                  <a:lnTo>
                    <a:pt x="54" y="108"/>
                  </a:lnTo>
                  <a:lnTo>
                    <a:pt x="54" y="106"/>
                  </a:lnTo>
                  <a:lnTo>
                    <a:pt x="52" y="106"/>
                  </a:lnTo>
                  <a:lnTo>
                    <a:pt x="52" y="106"/>
                  </a:lnTo>
                  <a:lnTo>
                    <a:pt x="52" y="104"/>
                  </a:lnTo>
                  <a:lnTo>
                    <a:pt x="50" y="104"/>
                  </a:lnTo>
                  <a:lnTo>
                    <a:pt x="50" y="104"/>
                  </a:lnTo>
                  <a:lnTo>
                    <a:pt x="48" y="104"/>
                  </a:lnTo>
                  <a:lnTo>
                    <a:pt x="48" y="104"/>
                  </a:lnTo>
                  <a:lnTo>
                    <a:pt x="46" y="104"/>
                  </a:lnTo>
                  <a:lnTo>
                    <a:pt x="44" y="104"/>
                  </a:lnTo>
                  <a:lnTo>
                    <a:pt x="40" y="106"/>
                  </a:lnTo>
                  <a:lnTo>
                    <a:pt x="38" y="106"/>
                  </a:lnTo>
                  <a:lnTo>
                    <a:pt x="36" y="106"/>
                  </a:lnTo>
                  <a:lnTo>
                    <a:pt x="36" y="106"/>
                  </a:lnTo>
                  <a:lnTo>
                    <a:pt x="34" y="106"/>
                  </a:lnTo>
                  <a:lnTo>
                    <a:pt x="34" y="106"/>
                  </a:lnTo>
                  <a:lnTo>
                    <a:pt x="32" y="104"/>
                  </a:lnTo>
                  <a:lnTo>
                    <a:pt x="30" y="104"/>
                  </a:lnTo>
                  <a:lnTo>
                    <a:pt x="30" y="102"/>
                  </a:lnTo>
                  <a:lnTo>
                    <a:pt x="28" y="100"/>
                  </a:lnTo>
                  <a:lnTo>
                    <a:pt x="24" y="98"/>
                  </a:lnTo>
                  <a:lnTo>
                    <a:pt x="22" y="96"/>
                  </a:lnTo>
                  <a:lnTo>
                    <a:pt x="20" y="94"/>
                  </a:lnTo>
                  <a:lnTo>
                    <a:pt x="18" y="94"/>
                  </a:lnTo>
                  <a:lnTo>
                    <a:pt x="18" y="92"/>
                  </a:lnTo>
                  <a:lnTo>
                    <a:pt x="16" y="92"/>
                  </a:lnTo>
                  <a:lnTo>
                    <a:pt x="14" y="90"/>
                  </a:lnTo>
                  <a:lnTo>
                    <a:pt x="14" y="90"/>
                  </a:lnTo>
                  <a:lnTo>
                    <a:pt x="14" y="90"/>
                  </a:lnTo>
                  <a:lnTo>
                    <a:pt x="12" y="92"/>
                  </a:lnTo>
                  <a:lnTo>
                    <a:pt x="10" y="92"/>
                  </a:lnTo>
                  <a:lnTo>
                    <a:pt x="0" y="76"/>
                  </a:lnTo>
                  <a:lnTo>
                    <a:pt x="6" y="74"/>
                  </a:lnTo>
                  <a:lnTo>
                    <a:pt x="16" y="68"/>
                  </a:lnTo>
                  <a:lnTo>
                    <a:pt x="20" y="66"/>
                  </a:lnTo>
                  <a:lnTo>
                    <a:pt x="26" y="62"/>
                  </a:lnTo>
                  <a:lnTo>
                    <a:pt x="28" y="60"/>
                  </a:lnTo>
                  <a:lnTo>
                    <a:pt x="32" y="60"/>
                  </a:lnTo>
                  <a:lnTo>
                    <a:pt x="34" y="58"/>
                  </a:lnTo>
                  <a:lnTo>
                    <a:pt x="34" y="56"/>
                  </a:lnTo>
                  <a:lnTo>
                    <a:pt x="34" y="56"/>
                  </a:lnTo>
                  <a:lnTo>
                    <a:pt x="36" y="54"/>
                  </a:lnTo>
                  <a:lnTo>
                    <a:pt x="36" y="52"/>
                  </a:lnTo>
                  <a:lnTo>
                    <a:pt x="36" y="50"/>
                  </a:lnTo>
                  <a:lnTo>
                    <a:pt x="36" y="48"/>
                  </a:lnTo>
                  <a:lnTo>
                    <a:pt x="38" y="44"/>
                  </a:lnTo>
                  <a:lnTo>
                    <a:pt x="38" y="42"/>
                  </a:lnTo>
                  <a:lnTo>
                    <a:pt x="38" y="36"/>
                  </a:lnTo>
                  <a:lnTo>
                    <a:pt x="38" y="30"/>
                  </a:lnTo>
                  <a:lnTo>
                    <a:pt x="38" y="22"/>
                  </a:lnTo>
                  <a:lnTo>
                    <a:pt x="42" y="20"/>
                  </a:lnTo>
                  <a:lnTo>
                    <a:pt x="48" y="14"/>
                  </a:lnTo>
                  <a:lnTo>
                    <a:pt x="50" y="12"/>
                  </a:lnTo>
                  <a:lnTo>
                    <a:pt x="52" y="10"/>
                  </a:lnTo>
                  <a:lnTo>
                    <a:pt x="54" y="6"/>
                  </a:lnTo>
                  <a:lnTo>
                    <a:pt x="56" y="6"/>
                  </a:lnTo>
                  <a:lnTo>
                    <a:pt x="56" y="4"/>
                  </a:lnTo>
                  <a:lnTo>
                    <a:pt x="60" y="4"/>
                  </a:lnTo>
                  <a:lnTo>
                    <a:pt x="62" y="2"/>
                  </a:lnTo>
                  <a:lnTo>
                    <a:pt x="64" y="2"/>
                  </a:lnTo>
                  <a:lnTo>
                    <a:pt x="66" y="2"/>
                  </a:lnTo>
                  <a:lnTo>
                    <a:pt x="68" y="0"/>
                  </a:lnTo>
                  <a:lnTo>
                    <a:pt x="70" y="0"/>
                  </a:lnTo>
                  <a:lnTo>
                    <a:pt x="70" y="0"/>
                  </a:lnTo>
                  <a:lnTo>
                    <a:pt x="70" y="2"/>
                  </a:lnTo>
                  <a:lnTo>
                    <a:pt x="72" y="2"/>
                  </a:lnTo>
                  <a:lnTo>
                    <a:pt x="72" y="2"/>
                  </a:lnTo>
                  <a:lnTo>
                    <a:pt x="72" y="2"/>
                  </a:lnTo>
                  <a:lnTo>
                    <a:pt x="72" y="4"/>
                  </a:lnTo>
                  <a:lnTo>
                    <a:pt x="74" y="6"/>
                  </a:lnTo>
                  <a:lnTo>
                    <a:pt x="74" y="8"/>
                  </a:lnTo>
                  <a:lnTo>
                    <a:pt x="76" y="10"/>
                  </a:lnTo>
                  <a:lnTo>
                    <a:pt x="76" y="10"/>
                  </a:lnTo>
                  <a:lnTo>
                    <a:pt x="76" y="10"/>
                  </a:lnTo>
                  <a:lnTo>
                    <a:pt x="76" y="12"/>
                  </a:lnTo>
                  <a:lnTo>
                    <a:pt x="78" y="12"/>
                  </a:lnTo>
                  <a:lnTo>
                    <a:pt x="78" y="12"/>
                  </a:lnTo>
                  <a:lnTo>
                    <a:pt x="82" y="12"/>
                  </a:lnTo>
                  <a:lnTo>
                    <a:pt x="84" y="12"/>
                  </a:lnTo>
                  <a:lnTo>
                    <a:pt x="88" y="12"/>
                  </a:lnTo>
                  <a:lnTo>
                    <a:pt x="92" y="12"/>
                  </a:lnTo>
                  <a:lnTo>
                    <a:pt x="94" y="12"/>
                  </a:lnTo>
                  <a:lnTo>
                    <a:pt x="94" y="14"/>
                  </a:lnTo>
                  <a:lnTo>
                    <a:pt x="94" y="18"/>
                  </a:lnTo>
                  <a:lnTo>
                    <a:pt x="94" y="20"/>
                  </a:lnTo>
                  <a:lnTo>
                    <a:pt x="96" y="22"/>
                  </a:lnTo>
                  <a:lnTo>
                    <a:pt x="96" y="22"/>
                  </a:lnTo>
                  <a:lnTo>
                    <a:pt x="96" y="24"/>
                  </a:lnTo>
                  <a:lnTo>
                    <a:pt x="96" y="24"/>
                  </a:lnTo>
                  <a:lnTo>
                    <a:pt x="98" y="24"/>
                  </a:lnTo>
                  <a:lnTo>
                    <a:pt x="98" y="24"/>
                  </a:lnTo>
                  <a:lnTo>
                    <a:pt x="98" y="26"/>
                  </a:lnTo>
                  <a:lnTo>
                    <a:pt x="100" y="26"/>
                  </a:lnTo>
                  <a:lnTo>
                    <a:pt x="102" y="26"/>
                  </a:lnTo>
                  <a:lnTo>
                    <a:pt x="104" y="26"/>
                  </a:lnTo>
                  <a:lnTo>
                    <a:pt x="106" y="26"/>
                  </a:lnTo>
                  <a:lnTo>
                    <a:pt x="108" y="26"/>
                  </a:lnTo>
                  <a:lnTo>
                    <a:pt x="110" y="26"/>
                  </a:lnTo>
                  <a:lnTo>
                    <a:pt x="110" y="26"/>
                  </a:lnTo>
                  <a:lnTo>
                    <a:pt x="112" y="26"/>
                  </a:lnTo>
                  <a:lnTo>
                    <a:pt x="112" y="26"/>
                  </a:lnTo>
                  <a:lnTo>
                    <a:pt x="112" y="28"/>
                  </a:lnTo>
                  <a:lnTo>
                    <a:pt x="112" y="28"/>
                  </a:lnTo>
                  <a:lnTo>
                    <a:pt x="112" y="28"/>
                  </a:lnTo>
                  <a:lnTo>
                    <a:pt x="112" y="30"/>
                  </a:lnTo>
                  <a:lnTo>
                    <a:pt x="112" y="32"/>
                  </a:lnTo>
                  <a:lnTo>
                    <a:pt x="112" y="34"/>
                  </a:lnTo>
                  <a:lnTo>
                    <a:pt x="112" y="36"/>
                  </a:lnTo>
                  <a:lnTo>
                    <a:pt x="110" y="38"/>
                  </a:lnTo>
                  <a:lnTo>
                    <a:pt x="110" y="40"/>
                  </a:lnTo>
                  <a:lnTo>
                    <a:pt x="110" y="42"/>
                  </a:lnTo>
                  <a:lnTo>
                    <a:pt x="110" y="42"/>
                  </a:lnTo>
                  <a:lnTo>
                    <a:pt x="108" y="42"/>
                  </a:lnTo>
                  <a:lnTo>
                    <a:pt x="108" y="44"/>
                  </a:lnTo>
                  <a:lnTo>
                    <a:pt x="106" y="44"/>
                  </a:lnTo>
                  <a:lnTo>
                    <a:pt x="104" y="46"/>
                  </a:lnTo>
                  <a:lnTo>
                    <a:pt x="102" y="46"/>
                  </a:lnTo>
                  <a:lnTo>
                    <a:pt x="102" y="48"/>
                  </a:lnTo>
                  <a:lnTo>
                    <a:pt x="100" y="48"/>
                  </a:lnTo>
                  <a:lnTo>
                    <a:pt x="100" y="48"/>
                  </a:lnTo>
                  <a:lnTo>
                    <a:pt x="100" y="50"/>
                  </a:lnTo>
                  <a:lnTo>
                    <a:pt x="98" y="50"/>
                  </a:lnTo>
                  <a:lnTo>
                    <a:pt x="98" y="52"/>
                  </a:lnTo>
                  <a:lnTo>
                    <a:pt x="98" y="54"/>
                  </a:lnTo>
                  <a:lnTo>
                    <a:pt x="98" y="56"/>
                  </a:lnTo>
                  <a:lnTo>
                    <a:pt x="98" y="60"/>
                  </a:lnTo>
                  <a:lnTo>
                    <a:pt x="98" y="62"/>
                  </a:lnTo>
                  <a:lnTo>
                    <a:pt x="98" y="64"/>
                  </a:lnTo>
                  <a:lnTo>
                    <a:pt x="98" y="64"/>
                  </a:lnTo>
                  <a:lnTo>
                    <a:pt x="100" y="64"/>
                  </a:lnTo>
                  <a:lnTo>
                    <a:pt x="100" y="64"/>
                  </a:lnTo>
                  <a:lnTo>
                    <a:pt x="100" y="66"/>
                  </a:lnTo>
                  <a:lnTo>
                    <a:pt x="102" y="66"/>
                  </a:lnTo>
                  <a:lnTo>
                    <a:pt x="102" y="66"/>
                  </a:lnTo>
                  <a:lnTo>
                    <a:pt x="104" y="66"/>
                  </a:lnTo>
                  <a:lnTo>
                    <a:pt x="106" y="68"/>
                  </a:lnTo>
                  <a:lnTo>
                    <a:pt x="108" y="68"/>
                  </a:lnTo>
                  <a:lnTo>
                    <a:pt x="110" y="68"/>
                  </a:lnTo>
                  <a:lnTo>
                    <a:pt x="112" y="70"/>
                  </a:lnTo>
                  <a:lnTo>
                    <a:pt x="112" y="70"/>
                  </a:lnTo>
                  <a:lnTo>
                    <a:pt x="114" y="70"/>
                  </a:lnTo>
                  <a:lnTo>
                    <a:pt x="114" y="72"/>
                  </a:lnTo>
                  <a:lnTo>
                    <a:pt x="114" y="72"/>
                  </a:lnTo>
                  <a:lnTo>
                    <a:pt x="114" y="74"/>
                  </a:lnTo>
                  <a:lnTo>
                    <a:pt x="114" y="76"/>
                  </a:lnTo>
                  <a:lnTo>
                    <a:pt x="114" y="76"/>
                  </a:lnTo>
                  <a:lnTo>
                    <a:pt x="114" y="78"/>
                  </a:lnTo>
                  <a:lnTo>
                    <a:pt x="114" y="80"/>
                  </a:lnTo>
                  <a:lnTo>
                    <a:pt x="116" y="82"/>
                  </a:lnTo>
                  <a:lnTo>
                    <a:pt x="116" y="82"/>
                  </a:lnTo>
                  <a:lnTo>
                    <a:pt x="116" y="84"/>
                  </a:lnTo>
                  <a:lnTo>
                    <a:pt x="116" y="84"/>
                  </a:lnTo>
                  <a:lnTo>
                    <a:pt x="118" y="84"/>
                  </a:lnTo>
                  <a:lnTo>
                    <a:pt x="118" y="84"/>
                  </a:lnTo>
                  <a:lnTo>
                    <a:pt x="120" y="86"/>
                  </a:lnTo>
                  <a:lnTo>
                    <a:pt x="124" y="86"/>
                  </a:lnTo>
                  <a:lnTo>
                    <a:pt x="126" y="86"/>
                  </a:lnTo>
                  <a:lnTo>
                    <a:pt x="126" y="86"/>
                  </a:lnTo>
                  <a:lnTo>
                    <a:pt x="128" y="86"/>
                  </a:lnTo>
                  <a:lnTo>
                    <a:pt x="130" y="84"/>
                  </a:lnTo>
                  <a:lnTo>
                    <a:pt x="132" y="84"/>
                  </a:lnTo>
                  <a:lnTo>
                    <a:pt x="134" y="84"/>
                  </a:lnTo>
                  <a:lnTo>
                    <a:pt x="134" y="82"/>
                  </a:lnTo>
                  <a:lnTo>
                    <a:pt x="136" y="82"/>
                  </a:lnTo>
                  <a:lnTo>
                    <a:pt x="136" y="84"/>
                  </a:lnTo>
                  <a:lnTo>
                    <a:pt x="136" y="84"/>
                  </a:lnTo>
                  <a:lnTo>
                    <a:pt x="136" y="84"/>
                  </a:lnTo>
                  <a:lnTo>
                    <a:pt x="138" y="86"/>
                  </a:lnTo>
                  <a:lnTo>
                    <a:pt x="138" y="88"/>
                  </a:lnTo>
                  <a:lnTo>
                    <a:pt x="138" y="88"/>
                  </a:lnTo>
                  <a:lnTo>
                    <a:pt x="138" y="90"/>
                  </a:lnTo>
                  <a:lnTo>
                    <a:pt x="138" y="92"/>
                  </a:lnTo>
                  <a:lnTo>
                    <a:pt x="138" y="96"/>
                  </a:lnTo>
                  <a:lnTo>
                    <a:pt x="138" y="96"/>
                  </a:lnTo>
                  <a:lnTo>
                    <a:pt x="138" y="98"/>
                  </a:lnTo>
                  <a:lnTo>
                    <a:pt x="138" y="98"/>
                  </a:lnTo>
                  <a:lnTo>
                    <a:pt x="136" y="102"/>
                  </a:lnTo>
                  <a:lnTo>
                    <a:pt x="134" y="104"/>
                  </a:lnTo>
                  <a:lnTo>
                    <a:pt x="134" y="106"/>
                  </a:lnTo>
                  <a:lnTo>
                    <a:pt x="134" y="108"/>
                  </a:lnTo>
                  <a:lnTo>
                    <a:pt x="134" y="108"/>
                  </a:lnTo>
                  <a:lnTo>
                    <a:pt x="134" y="110"/>
                  </a:lnTo>
                  <a:lnTo>
                    <a:pt x="134" y="110"/>
                  </a:lnTo>
                  <a:lnTo>
                    <a:pt x="134" y="110"/>
                  </a:lnTo>
                  <a:lnTo>
                    <a:pt x="134" y="110"/>
                  </a:lnTo>
                  <a:lnTo>
                    <a:pt x="134" y="110"/>
                  </a:lnTo>
                  <a:lnTo>
                    <a:pt x="136" y="112"/>
                  </a:lnTo>
                  <a:lnTo>
                    <a:pt x="138" y="112"/>
                  </a:lnTo>
                  <a:lnTo>
                    <a:pt x="138" y="112"/>
                  </a:lnTo>
                  <a:lnTo>
                    <a:pt x="140" y="112"/>
                  </a:lnTo>
                  <a:lnTo>
                    <a:pt x="142" y="112"/>
                  </a:lnTo>
                  <a:lnTo>
                    <a:pt x="142" y="114"/>
                  </a:lnTo>
                  <a:lnTo>
                    <a:pt x="142" y="114"/>
                  </a:lnTo>
                  <a:lnTo>
                    <a:pt x="142" y="114"/>
                  </a:lnTo>
                  <a:lnTo>
                    <a:pt x="142" y="114"/>
                  </a:lnTo>
                  <a:lnTo>
                    <a:pt x="144" y="116"/>
                  </a:lnTo>
                  <a:lnTo>
                    <a:pt x="144" y="120"/>
                  </a:lnTo>
                  <a:lnTo>
                    <a:pt x="144" y="122"/>
                  </a:lnTo>
                  <a:lnTo>
                    <a:pt x="144" y="126"/>
                  </a:lnTo>
                  <a:lnTo>
                    <a:pt x="144" y="128"/>
                  </a:lnTo>
                  <a:lnTo>
                    <a:pt x="130" y="132"/>
                  </a:lnTo>
                  <a:lnTo>
                    <a:pt x="128" y="132"/>
                  </a:lnTo>
                  <a:lnTo>
                    <a:pt x="126" y="132"/>
                  </a:lnTo>
                  <a:lnTo>
                    <a:pt x="124" y="132"/>
                  </a:lnTo>
                  <a:lnTo>
                    <a:pt x="124" y="132"/>
                  </a:lnTo>
                  <a:lnTo>
                    <a:pt x="122" y="132"/>
                  </a:lnTo>
                  <a:lnTo>
                    <a:pt x="122" y="134"/>
                  </a:lnTo>
                  <a:lnTo>
                    <a:pt x="122" y="134"/>
                  </a:lnTo>
                  <a:lnTo>
                    <a:pt x="122" y="136"/>
                  </a:lnTo>
                  <a:lnTo>
                    <a:pt x="120" y="138"/>
                  </a:lnTo>
                  <a:lnTo>
                    <a:pt x="120" y="138"/>
                  </a:lnTo>
                  <a:lnTo>
                    <a:pt x="120" y="142"/>
                  </a:lnTo>
                  <a:lnTo>
                    <a:pt x="120" y="146"/>
                  </a:lnTo>
                  <a:lnTo>
                    <a:pt x="120" y="150"/>
                  </a:lnTo>
                  <a:lnTo>
                    <a:pt x="120" y="152"/>
                  </a:lnTo>
                  <a:lnTo>
                    <a:pt x="120" y="154"/>
                  </a:lnTo>
                  <a:lnTo>
                    <a:pt x="120" y="156"/>
                  </a:lnTo>
                  <a:lnTo>
                    <a:pt x="116" y="158"/>
                  </a:lnTo>
                  <a:lnTo>
                    <a:pt x="114" y="160"/>
                  </a:lnTo>
                  <a:lnTo>
                    <a:pt x="112" y="162"/>
                  </a:lnTo>
                  <a:lnTo>
                    <a:pt x="112" y="162"/>
                  </a:lnTo>
                  <a:lnTo>
                    <a:pt x="110" y="162"/>
                  </a:lnTo>
                  <a:lnTo>
                    <a:pt x="110" y="162"/>
                  </a:lnTo>
                  <a:lnTo>
                    <a:pt x="108" y="162"/>
                  </a:lnTo>
                  <a:lnTo>
                    <a:pt x="106" y="162"/>
                  </a:lnTo>
                  <a:lnTo>
                    <a:pt x="106" y="162"/>
                  </a:lnTo>
                  <a:lnTo>
                    <a:pt x="104" y="160"/>
                  </a:lnTo>
                  <a:lnTo>
                    <a:pt x="102" y="160"/>
                  </a:lnTo>
                  <a:lnTo>
                    <a:pt x="100" y="158"/>
                  </a:lnTo>
                  <a:lnTo>
                    <a:pt x="96" y="156"/>
                  </a:lnTo>
                  <a:lnTo>
                    <a:pt x="92" y="154"/>
                  </a:lnTo>
                  <a:lnTo>
                    <a:pt x="90" y="152"/>
                  </a:lnTo>
                  <a:lnTo>
                    <a:pt x="88" y="150"/>
                  </a:lnTo>
                  <a:lnTo>
                    <a:pt x="86" y="14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21" name="Freeform 88">
              <a:extLst>
                <a:ext uri="{FF2B5EF4-FFF2-40B4-BE49-F238E27FC236}">
                  <a16:creationId xmlns:a16="http://schemas.microsoft.com/office/drawing/2014/main" id="{E1EFCFF9-EBF2-03B1-D78F-6E0C9C555F7D}"/>
                </a:ext>
              </a:extLst>
            </p:cNvPr>
            <p:cNvSpPr>
              <a:spLocks/>
            </p:cNvSpPr>
            <p:nvPr/>
          </p:nvSpPr>
          <p:spPr bwMode="auto">
            <a:xfrm>
              <a:off x="5425603" y="7039610"/>
              <a:ext cx="57267" cy="34070"/>
            </a:xfrm>
            <a:custGeom>
              <a:avLst/>
              <a:gdLst>
                <a:gd name="T0" fmla="*/ 34 w 40"/>
                <a:gd name="T1" fmla="*/ 24 h 24"/>
                <a:gd name="T2" fmla="*/ 34 w 40"/>
                <a:gd name="T3" fmla="*/ 24 h 24"/>
                <a:gd name="T4" fmla="*/ 34 w 40"/>
                <a:gd name="T5" fmla="*/ 24 h 24"/>
                <a:gd name="T6" fmla="*/ 34 w 40"/>
                <a:gd name="T7" fmla="*/ 24 h 24"/>
                <a:gd name="T8" fmla="*/ 32 w 40"/>
                <a:gd name="T9" fmla="*/ 24 h 24"/>
                <a:gd name="T10" fmla="*/ 32 w 40"/>
                <a:gd name="T11" fmla="*/ 24 h 24"/>
                <a:gd name="T12" fmla="*/ 30 w 40"/>
                <a:gd name="T13" fmla="*/ 24 h 24"/>
                <a:gd name="T14" fmla="*/ 26 w 40"/>
                <a:gd name="T15" fmla="*/ 24 h 24"/>
                <a:gd name="T16" fmla="*/ 24 w 40"/>
                <a:gd name="T17" fmla="*/ 24 h 24"/>
                <a:gd name="T18" fmla="*/ 22 w 40"/>
                <a:gd name="T19" fmla="*/ 22 h 24"/>
                <a:gd name="T20" fmla="*/ 18 w 40"/>
                <a:gd name="T21" fmla="*/ 22 h 24"/>
                <a:gd name="T22" fmla="*/ 16 w 40"/>
                <a:gd name="T23" fmla="*/ 22 h 24"/>
                <a:gd name="T24" fmla="*/ 12 w 40"/>
                <a:gd name="T25" fmla="*/ 20 h 24"/>
                <a:gd name="T26" fmla="*/ 10 w 40"/>
                <a:gd name="T27" fmla="*/ 20 h 24"/>
                <a:gd name="T28" fmla="*/ 8 w 40"/>
                <a:gd name="T29" fmla="*/ 18 h 24"/>
                <a:gd name="T30" fmla="*/ 6 w 40"/>
                <a:gd name="T31" fmla="*/ 18 h 24"/>
                <a:gd name="T32" fmla="*/ 6 w 40"/>
                <a:gd name="T33" fmla="*/ 16 h 24"/>
                <a:gd name="T34" fmla="*/ 4 w 40"/>
                <a:gd name="T35" fmla="*/ 16 h 24"/>
                <a:gd name="T36" fmla="*/ 4 w 40"/>
                <a:gd name="T37" fmla="*/ 16 h 24"/>
                <a:gd name="T38" fmla="*/ 4 w 40"/>
                <a:gd name="T39" fmla="*/ 12 h 24"/>
                <a:gd name="T40" fmla="*/ 2 w 40"/>
                <a:gd name="T41" fmla="*/ 10 h 24"/>
                <a:gd name="T42" fmla="*/ 2 w 40"/>
                <a:gd name="T43" fmla="*/ 8 h 24"/>
                <a:gd name="T44" fmla="*/ 0 w 40"/>
                <a:gd name="T45" fmla="*/ 2 h 24"/>
                <a:gd name="T46" fmla="*/ 0 w 40"/>
                <a:gd name="T47" fmla="*/ 0 h 24"/>
                <a:gd name="T48" fmla="*/ 2 w 40"/>
                <a:gd name="T49" fmla="*/ 0 h 24"/>
                <a:gd name="T50" fmla="*/ 6 w 40"/>
                <a:gd name="T51" fmla="*/ 4 h 24"/>
                <a:gd name="T52" fmla="*/ 12 w 40"/>
                <a:gd name="T53" fmla="*/ 6 h 24"/>
                <a:gd name="T54" fmla="*/ 14 w 40"/>
                <a:gd name="T55" fmla="*/ 8 h 24"/>
                <a:gd name="T56" fmla="*/ 16 w 40"/>
                <a:gd name="T57" fmla="*/ 8 h 24"/>
                <a:gd name="T58" fmla="*/ 16 w 40"/>
                <a:gd name="T59" fmla="*/ 8 h 24"/>
                <a:gd name="T60" fmla="*/ 18 w 40"/>
                <a:gd name="T61" fmla="*/ 8 h 24"/>
                <a:gd name="T62" fmla="*/ 22 w 40"/>
                <a:gd name="T63" fmla="*/ 8 h 24"/>
                <a:gd name="T64" fmla="*/ 26 w 40"/>
                <a:gd name="T65" fmla="*/ 8 h 24"/>
                <a:gd name="T66" fmla="*/ 30 w 40"/>
                <a:gd name="T67" fmla="*/ 8 h 24"/>
                <a:gd name="T68" fmla="*/ 36 w 40"/>
                <a:gd name="T69" fmla="*/ 8 h 24"/>
                <a:gd name="T70" fmla="*/ 40 w 40"/>
                <a:gd name="T71" fmla="*/ 8 h 24"/>
                <a:gd name="T72" fmla="*/ 40 w 40"/>
                <a:gd name="T73" fmla="*/ 10 h 24"/>
                <a:gd name="T74" fmla="*/ 38 w 40"/>
                <a:gd name="T75" fmla="*/ 12 h 24"/>
                <a:gd name="T76" fmla="*/ 38 w 40"/>
                <a:gd name="T77" fmla="*/ 14 h 24"/>
                <a:gd name="T78" fmla="*/ 38 w 40"/>
                <a:gd name="T79" fmla="*/ 18 h 24"/>
                <a:gd name="T80" fmla="*/ 36 w 40"/>
                <a:gd name="T81" fmla="*/ 20 h 24"/>
                <a:gd name="T82" fmla="*/ 36 w 40"/>
                <a:gd name="T83" fmla="*/ 20 h 24"/>
                <a:gd name="T84" fmla="*/ 36 w 40"/>
                <a:gd name="T85" fmla="*/ 22 h 24"/>
                <a:gd name="T86" fmla="*/ 36 w 40"/>
                <a:gd name="T87" fmla="*/ 22 h 24"/>
                <a:gd name="T88" fmla="*/ 34 w 40"/>
                <a:gd name="T8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 h="24">
                  <a:moveTo>
                    <a:pt x="34" y="24"/>
                  </a:moveTo>
                  <a:lnTo>
                    <a:pt x="34" y="24"/>
                  </a:lnTo>
                  <a:lnTo>
                    <a:pt x="34" y="24"/>
                  </a:lnTo>
                  <a:lnTo>
                    <a:pt x="34" y="24"/>
                  </a:lnTo>
                  <a:lnTo>
                    <a:pt x="32" y="24"/>
                  </a:lnTo>
                  <a:lnTo>
                    <a:pt x="32" y="24"/>
                  </a:lnTo>
                  <a:lnTo>
                    <a:pt x="30" y="24"/>
                  </a:lnTo>
                  <a:lnTo>
                    <a:pt x="26" y="24"/>
                  </a:lnTo>
                  <a:lnTo>
                    <a:pt x="24" y="24"/>
                  </a:lnTo>
                  <a:lnTo>
                    <a:pt x="22" y="22"/>
                  </a:lnTo>
                  <a:lnTo>
                    <a:pt x="18" y="22"/>
                  </a:lnTo>
                  <a:lnTo>
                    <a:pt x="16" y="22"/>
                  </a:lnTo>
                  <a:lnTo>
                    <a:pt x="12" y="20"/>
                  </a:lnTo>
                  <a:lnTo>
                    <a:pt x="10" y="20"/>
                  </a:lnTo>
                  <a:lnTo>
                    <a:pt x="8" y="18"/>
                  </a:lnTo>
                  <a:lnTo>
                    <a:pt x="6" y="18"/>
                  </a:lnTo>
                  <a:lnTo>
                    <a:pt x="6" y="16"/>
                  </a:lnTo>
                  <a:lnTo>
                    <a:pt x="4" y="16"/>
                  </a:lnTo>
                  <a:lnTo>
                    <a:pt x="4" y="16"/>
                  </a:lnTo>
                  <a:lnTo>
                    <a:pt x="4" y="12"/>
                  </a:lnTo>
                  <a:lnTo>
                    <a:pt x="2" y="10"/>
                  </a:lnTo>
                  <a:lnTo>
                    <a:pt x="2" y="8"/>
                  </a:lnTo>
                  <a:lnTo>
                    <a:pt x="0" y="2"/>
                  </a:lnTo>
                  <a:lnTo>
                    <a:pt x="0" y="0"/>
                  </a:lnTo>
                  <a:lnTo>
                    <a:pt x="2" y="0"/>
                  </a:lnTo>
                  <a:lnTo>
                    <a:pt x="6" y="4"/>
                  </a:lnTo>
                  <a:lnTo>
                    <a:pt x="12" y="6"/>
                  </a:lnTo>
                  <a:lnTo>
                    <a:pt x="14" y="8"/>
                  </a:lnTo>
                  <a:lnTo>
                    <a:pt x="16" y="8"/>
                  </a:lnTo>
                  <a:lnTo>
                    <a:pt x="16" y="8"/>
                  </a:lnTo>
                  <a:lnTo>
                    <a:pt x="18" y="8"/>
                  </a:lnTo>
                  <a:lnTo>
                    <a:pt x="22" y="8"/>
                  </a:lnTo>
                  <a:lnTo>
                    <a:pt x="26" y="8"/>
                  </a:lnTo>
                  <a:lnTo>
                    <a:pt x="30" y="8"/>
                  </a:lnTo>
                  <a:lnTo>
                    <a:pt x="36" y="8"/>
                  </a:lnTo>
                  <a:lnTo>
                    <a:pt x="40" y="8"/>
                  </a:lnTo>
                  <a:lnTo>
                    <a:pt x="40" y="10"/>
                  </a:lnTo>
                  <a:lnTo>
                    <a:pt x="38" y="12"/>
                  </a:lnTo>
                  <a:lnTo>
                    <a:pt x="38" y="14"/>
                  </a:lnTo>
                  <a:lnTo>
                    <a:pt x="38" y="18"/>
                  </a:lnTo>
                  <a:lnTo>
                    <a:pt x="36" y="20"/>
                  </a:lnTo>
                  <a:lnTo>
                    <a:pt x="36" y="20"/>
                  </a:lnTo>
                  <a:lnTo>
                    <a:pt x="36" y="22"/>
                  </a:lnTo>
                  <a:lnTo>
                    <a:pt x="36" y="22"/>
                  </a:lnTo>
                  <a:lnTo>
                    <a:pt x="34" y="2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22" name="Freeform 89">
              <a:extLst>
                <a:ext uri="{FF2B5EF4-FFF2-40B4-BE49-F238E27FC236}">
                  <a16:creationId xmlns:a16="http://schemas.microsoft.com/office/drawing/2014/main" id="{BC53B813-44AC-6F1B-772F-968B5AD4A2D8}"/>
                </a:ext>
              </a:extLst>
            </p:cNvPr>
            <p:cNvSpPr>
              <a:spLocks/>
            </p:cNvSpPr>
            <p:nvPr/>
          </p:nvSpPr>
          <p:spPr bwMode="auto">
            <a:xfrm>
              <a:off x="5425603" y="7039610"/>
              <a:ext cx="57267" cy="34070"/>
            </a:xfrm>
            <a:custGeom>
              <a:avLst/>
              <a:gdLst>
                <a:gd name="T0" fmla="*/ 34 w 40"/>
                <a:gd name="T1" fmla="*/ 24 h 24"/>
                <a:gd name="T2" fmla="*/ 34 w 40"/>
                <a:gd name="T3" fmla="*/ 24 h 24"/>
                <a:gd name="T4" fmla="*/ 34 w 40"/>
                <a:gd name="T5" fmla="*/ 24 h 24"/>
                <a:gd name="T6" fmla="*/ 34 w 40"/>
                <a:gd name="T7" fmla="*/ 24 h 24"/>
                <a:gd name="T8" fmla="*/ 32 w 40"/>
                <a:gd name="T9" fmla="*/ 24 h 24"/>
                <a:gd name="T10" fmla="*/ 32 w 40"/>
                <a:gd name="T11" fmla="*/ 24 h 24"/>
                <a:gd name="T12" fmla="*/ 30 w 40"/>
                <a:gd name="T13" fmla="*/ 24 h 24"/>
                <a:gd name="T14" fmla="*/ 26 w 40"/>
                <a:gd name="T15" fmla="*/ 24 h 24"/>
                <a:gd name="T16" fmla="*/ 24 w 40"/>
                <a:gd name="T17" fmla="*/ 24 h 24"/>
                <a:gd name="T18" fmla="*/ 22 w 40"/>
                <a:gd name="T19" fmla="*/ 22 h 24"/>
                <a:gd name="T20" fmla="*/ 18 w 40"/>
                <a:gd name="T21" fmla="*/ 22 h 24"/>
                <a:gd name="T22" fmla="*/ 16 w 40"/>
                <a:gd name="T23" fmla="*/ 22 h 24"/>
                <a:gd name="T24" fmla="*/ 12 w 40"/>
                <a:gd name="T25" fmla="*/ 20 h 24"/>
                <a:gd name="T26" fmla="*/ 10 w 40"/>
                <a:gd name="T27" fmla="*/ 20 h 24"/>
                <a:gd name="T28" fmla="*/ 8 w 40"/>
                <a:gd name="T29" fmla="*/ 18 h 24"/>
                <a:gd name="T30" fmla="*/ 6 w 40"/>
                <a:gd name="T31" fmla="*/ 18 h 24"/>
                <a:gd name="T32" fmla="*/ 6 w 40"/>
                <a:gd name="T33" fmla="*/ 16 h 24"/>
                <a:gd name="T34" fmla="*/ 4 w 40"/>
                <a:gd name="T35" fmla="*/ 16 h 24"/>
                <a:gd name="T36" fmla="*/ 4 w 40"/>
                <a:gd name="T37" fmla="*/ 16 h 24"/>
                <a:gd name="T38" fmla="*/ 4 w 40"/>
                <a:gd name="T39" fmla="*/ 12 h 24"/>
                <a:gd name="T40" fmla="*/ 2 w 40"/>
                <a:gd name="T41" fmla="*/ 10 h 24"/>
                <a:gd name="T42" fmla="*/ 2 w 40"/>
                <a:gd name="T43" fmla="*/ 8 h 24"/>
                <a:gd name="T44" fmla="*/ 0 w 40"/>
                <a:gd name="T45" fmla="*/ 2 h 24"/>
                <a:gd name="T46" fmla="*/ 0 w 40"/>
                <a:gd name="T47" fmla="*/ 0 h 24"/>
                <a:gd name="T48" fmla="*/ 2 w 40"/>
                <a:gd name="T49" fmla="*/ 0 h 24"/>
                <a:gd name="T50" fmla="*/ 6 w 40"/>
                <a:gd name="T51" fmla="*/ 4 h 24"/>
                <a:gd name="T52" fmla="*/ 12 w 40"/>
                <a:gd name="T53" fmla="*/ 6 h 24"/>
                <a:gd name="T54" fmla="*/ 14 w 40"/>
                <a:gd name="T55" fmla="*/ 8 h 24"/>
                <a:gd name="T56" fmla="*/ 16 w 40"/>
                <a:gd name="T57" fmla="*/ 8 h 24"/>
                <a:gd name="T58" fmla="*/ 16 w 40"/>
                <a:gd name="T59" fmla="*/ 8 h 24"/>
                <a:gd name="T60" fmla="*/ 18 w 40"/>
                <a:gd name="T61" fmla="*/ 8 h 24"/>
                <a:gd name="T62" fmla="*/ 22 w 40"/>
                <a:gd name="T63" fmla="*/ 8 h 24"/>
                <a:gd name="T64" fmla="*/ 26 w 40"/>
                <a:gd name="T65" fmla="*/ 8 h 24"/>
                <a:gd name="T66" fmla="*/ 30 w 40"/>
                <a:gd name="T67" fmla="*/ 8 h 24"/>
                <a:gd name="T68" fmla="*/ 36 w 40"/>
                <a:gd name="T69" fmla="*/ 8 h 24"/>
                <a:gd name="T70" fmla="*/ 40 w 40"/>
                <a:gd name="T71" fmla="*/ 8 h 24"/>
                <a:gd name="T72" fmla="*/ 40 w 40"/>
                <a:gd name="T73" fmla="*/ 10 h 24"/>
                <a:gd name="T74" fmla="*/ 38 w 40"/>
                <a:gd name="T75" fmla="*/ 12 h 24"/>
                <a:gd name="T76" fmla="*/ 38 w 40"/>
                <a:gd name="T77" fmla="*/ 14 h 24"/>
                <a:gd name="T78" fmla="*/ 38 w 40"/>
                <a:gd name="T79" fmla="*/ 18 h 24"/>
                <a:gd name="T80" fmla="*/ 36 w 40"/>
                <a:gd name="T81" fmla="*/ 20 h 24"/>
                <a:gd name="T82" fmla="*/ 36 w 40"/>
                <a:gd name="T83" fmla="*/ 20 h 24"/>
                <a:gd name="T84" fmla="*/ 36 w 40"/>
                <a:gd name="T85" fmla="*/ 22 h 24"/>
                <a:gd name="T86" fmla="*/ 36 w 40"/>
                <a:gd name="T87" fmla="*/ 22 h 24"/>
                <a:gd name="T88" fmla="*/ 34 w 40"/>
                <a:gd name="T8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 h="24">
                  <a:moveTo>
                    <a:pt x="34" y="24"/>
                  </a:moveTo>
                  <a:lnTo>
                    <a:pt x="34" y="24"/>
                  </a:lnTo>
                  <a:lnTo>
                    <a:pt x="34" y="24"/>
                  </a:lnTo>
                  <a:lnTo>
                    <a:pt x="34" y="24"/>
                  </a:lnTo>
                  <a:lnTo>
                    <a:pt x="32" y="24"/>
                  </a:lnTo>
                  <a:lnTo>
                    <a:pt x="32" y="24"/>
                  </a:lnTo>
                  <a:lnTo>
                    <a:pt x="30" y="24"/>
                  </a:lnTo>
                  <a:lnTo>
                    <a:pt x="26" y="24"/>
                  </a:lnTo>
                  <a:lnTo>
                    <a:pt x="24" y="24"/>
                  </a:lnTo>
                  <a:lnTo>
                    <a:pt x="22" y="22"/>
                  </a:lnTo>
                  <a:lnTo>
                    <a:pt x="18" y="22"/>
                  </a:lnTo>
                  <a:lnTo>
                    <a:pt x="16" y="22"/>
                  </a:lnTo>
                  <a:lnTo>
                    <a:pt x="12" y="20"/>
                  </a:lnTo>
                  <a:lnTo>
                    <a:pt x="10" y="20"/>
                  </a:lnTo>
                  <a:lnTo>
                    <a:pt x="8" y="18"/>
                  </a:lnTo>
                  <a:lnTo>
                    <a:pt x="6" y="18"/>
                  </a:lnTo>
                  <a:lnTo>
                    <a:pt x="6" y="16"/>
                  </a:lnTo>
                  <a:lnTo>
                    <a:pt x="4" y="16"/>
                  </a:lnTo>
                  <a:lnTo>
                    <a:pt x="4" y="16"/>
                  </a:lnTo>
                  <a:lnTo>
                    <a:pt x="4" y="12"/>
                  </a:lnTo>
                  <a:lnTo>
                    <a:pt x="2" y="10"/>
                  </a:lnTo>
                  <a:lnTo>
                    <a:pt x="2" y="8"/>
                  </a:lnTo>
                  <a:lnTo>
                    <a:pt x="0" y="2"/>
                  </a:lnTo>
                  <a:lnTo>
                    <a:pt x="0" y="0"/>
                  </a:lnTo>
                  <a:lnTo>
                    <a:pt x="2" y="0"/>
                  </a:lnTo>
                  <a:lnTo>
                    <a:pt x="6" y="4"/>
                  </a:lnTo>
                  <a:lnTo>
                    <a:pt x="12" y="6"/>
                  </a:lnTo>
                  <a:lnTo>
                    <a:pt x="14" y="8"/>
                  </a:lnTo>
                  <a:lnTo>
                    <a:pt x="16" y="8"/>
                  </a:lnTo>
                  <a:lnTo>
                    <a:pt x="16" y="8"/>
                  </a:lnTo>
                  <a:lnTo>
                    <a:pt x="18" y="8"/>
                  </a:lnTo>
                  <a:lnTo>
                    <a:pt x="22" y="8"/>
                  </a:lnTo>
                  <a:lnTo>
                    <a:pt x="26" y="8"/>
                  </a:lnTo>
                  <a:lnTo>
                    <a:pt x="30" y="8"/>
                  </a:lnTo>
                  <a:lnTo>
                    <a:pt x="36" y="8"/>
                  </a:lnTo>
                  <a:lnTo>
                    <a:pt x="40" y="8"/>
                  </a:lnTo>
                  <a:lnTo>
                    <a:pt x="40" y="10"/>
                  </a:lnTo>
                  <a:lnTo>
                    <a:pt x="38" y="12"/>
                  </a:lnTo>
                  <a:lnTo>
                    <a:pt x="38" y="14"/>
                  </a:lnTo>
                  <a:lnTo>
                    <a:pt x="38" y="18"/>
                  </a:lnTo>
                  <a:lnTo>
                    <a:pt x="36" y="20"/>
                  </a:lnTo>
                  <a:lnTo>
                    <a:pt x="36" y="20"/>
                  </a:lnTo>
                  <a:lnTo>
                    <a:pt x="36" y="22"/>
                  </a:lnTo>
                  <a:lnTo>
                    <a:pt x="36" y="22"/>
                  </a:lnTo>
                  <a:lnTo>
                    <a:pt x="34" y="2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23" name="Freeform 90">
              <a:extLst>
                <a:ext uri="{FF2B5EF4-FFF2-40B4-BE49-F238E27FC236}">
                  <a16:creationId xmlns:a16="http://schemas.microsoft.com/office/drawing/2014/main" id="{C884207E-D981-58B9-1E25-1C0258AB10F7}"/>
                </a:ext>
              </a:extLst>
            </p:cNvPr>
            <p:cNvSpPr>
              <a:spLocks/>
            </p:cNvSpPr>
            <p:nvPr/>
          </p:nvSpPr>
          <p:spPr bwMode="auto">
            <a:xfrm>
              <a:off x="4288850" y="6920367"/>
              <a:ext cx="22907" cy="73817"/>
            </a:xfrm>
            <a:custGeom>
              <a:avLst/>
              <a:gdLst>
                <a:gd name="T0" fmla="*/ 0 w 16"/>
                <a:gd name="T1" fmla="*/ 30 h 52"/>
                <a:gd name="T2" fmla="*/ 0 w 16"/>
                <a:gd name="T3" fmla="*/ 30 h 52"/>
                <a:gd name="T4" fmla="*/ 0 w 16"/>
                <a:gd name="T5" fmla="*/ 32 h 52"/>
                <a:gd name="T6" fmla="*/ 0 w 16"/>
                <a:gd name="T7" fmla="*/ 32 h 52"/>
                <a:gd name="T8" fmla="*/ 0 w 16"/>
                <a:gd name="T9" fmla="*/ 34 h 52"/>
                <a:gd name="T10" fmla="*/ 2 w 16"/>
                <a:gd name="T11" fmla="*/ 36 h 52"/>
                <a:gd name="T12" fmla="*/ 4 w 16"/>
                <a:gd name="T13" fmla="*/ 40 h 52"/>
                <a:gd name="T14" fmla="*/ 6 w 16"/>
                <a:gd name="T15" fmla="*/ 44 h 52"/>
                <a:gd name="T16" fmla="*/ 8 w 16"/>
                <a:gd name="T17" fmla="*/ 46 h 52"/>
                <a:gd name="T18" fmla="*/ 10 w 16"/>
                <a:gd name="T19" fmla="*/ 50 h 52"/>
                <a:gd name="T20" fmla="*/ 12 w 16"/>
                <a:gd name="T21" fmla="*/ 52 h 52"/>
                <a:gd name="T22" fmla="*/ 14 w 16"/>
                <a:gd name="T23" fmla="*/ 42 h 52"/>
                <a:gd name="T24" fmla="*/ 14 w 16"/>
                <a:gd name="T25" fmla="*/ 36 h 52"/>
                <a:gd name="T26" fmla="*/ 16 w 16"/>
                <a:gd name="T27" fmla="*/ 30 h 52"/>
                <a:gd name="T28" fmla="*/ 16 w 16"/>
                <a:gd name="T29" fmla="*/ 26 h 52"/>
                <a:gd name="T30" fmla="*/ 16 w 16"/>
                <a:gd name="T31" fmla="*/ 22 h 52"/>
                <a:gd name="T32" fmla="*/ 16 w 16"/>
                <a:gd name="T33" fmla="*/ 12 h 52"/>
                <a:gd name="T34" fmla="*/ 16 w 16"/>
                <a:gd name="T35" fmla="*/ 0 h 52"/>
                <a:gd name="T36" fmla="*/ 12 w 16"/>
                <a:gd name="T37" fmla="*/ 4 h 52"/>
                <a:gd name="T38" fmla="*/ 10 w 16"/>
                <a:gd name="T39" fmla="*/ 8 h 52"/>
                <a:gd name="T40" fmla="*/ 8 w 16"/>
                <a:gd name="T41" fmla="*/ 12 h 52"/>
                <a:gd name="T42" fmla="*/ 4 w 16"/>
                <a:gd name="T43" fmla="*/ 16 h 52"/>
                <a:gd name="T44" fmla="*/ 2 w 16"/>
                <a:gd name="T45" fmla="*/ 20 h 52"/>
                <a:gd name="T46" fmla="*/ 2 w 16"/>
                <a:gd name="T47" fmla="*/ 22 h 52"/>
                <a:gd name="T48" fmla="*/ 0 w 16"/>
                <a:gd name="T49" fmla="*/ 24 h 52"/>
                <a:gd name="T50" fmla="*/ 0 w 16"/>
                <a:gd name="T51" fmla="*/ 26 h 52"/>
                <a:gd name="T52" fmla="*/ 0 w 16"/>
                <a:gd name="T53" fmla="*/ 28 h 52"/>
                <a:gd name="T54" fmla="*/ 0 w 16"/>
                <a:gd name="T55"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 h="52">
                  <a:moveTo>
                    <a:pt x="0" y="30"/>
                  </a:moveTo>
                  <a:lnTo>
                    <a:pt x="0" y="30"/>
                  </a:lnTo>
                  <a:lnTo>
                    <a:pt x="0" y="32"/>
                  </a:lnTo>
                  <a:lnTo>
                    <a:pt x="0" y="32"/>
                  </a:lnTo>
                  <a:lnTo>
                    <a:pt x="0" y="34"/>
                  </a:lnTo>
                  <a:lnTo>
                    <a:pt x="2" y="36"/>
                  </a:lnTo>
                  <a:lnTo>
                    <a:pt x="4" y="40"/>
                  </a:lnTo>
                  <a:lnTo>
                    <a:pt x="6" y="44"/>
                  </a:lnTo>
                  <a:lnTo>
                    <a:pt x="8" y="46"/>
                  </a:lnTo>
                  <a:lnTo>
                    <a:pt x="10" y="50"/>
                  </a:lnTo>
                  <a:lnTo>
                    <a:pt x="12" y="52"/>
                  </a:lnTo>
                  <a:lnTo>
                    <a:pt x="14" y="42"/>
                  </a:lnTo>
                  <a:lnTo>
                    <a:pt x="14" y="36"/>
                  </a:lnTo>
                  <a:lnTo>
                    <a:pt x="16" y="30"/>
                  </a:lnTo>
                  <a:lnTo>
                    <a:pt x="16" y="26"/>
                  </a:lnTo>
                  <a:lnTo>
                    <a:pt x="16" y="22"/>
                  </a:lnTo>
                  <a:lnTo>
                    <a:pt x="16" y="12"/>
                  </a:lnTo>
                  <a:lnTo>
                    <a:pt x="16" y="0"/>
                  </a:lnTo>
                  <a:lnTo>
                    <a:pt x="12" y="4"/>
                  </a:lnTo>
                  <a:lnTo>
                    <a:pt x="10" y="8"/>
                  </a:lnTo>
                  <a:lnTo>
                    <a:pt x="8" y="12"/>
                  </a:lnTo>
                  <a:lnTo>
                    <a:pt x="4" y="16"/>
                  </a:lnTo>
                  <a:lnTo>
                    <a:pt x="2" y="20"/>
                  </a:lnTo>
                  <a:lnTo>
                    <a:pt x="2" y="22"/>
                  </a:lnTo>
                  <a:lnTo>
                    <a:pt x="0" y="24"/>
                  </a:lnTo>
                  <a:lnTo>
                    <a:pt x="0" y="26"/>
                  </a:lnTo>
                  <a:lnTo>
                    <a:pt x="0" y="28"/>
                  </a:lnTo>
                  <a:lnTo>
                    <a:pt x="0" y="3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24" name="Freeform 91">
              <a:extLst>
                <a:ext uri="{FF2B5EF4-FFF2-40B4-BE49-F238E27FC236}">
                  <a16:creationId xmlns:a16="http://schemas.microsoft.com/office/drawing/2014/main" id="{1B7F7521-8EFC-D1F2-108F-72993ACF24D3}"/>
                </a:ext>
              </a:extLst>
            </p:cNvPr>
            <p:cNvSpPr>
              <a:spLocks/>
            </p:cNvSpPr>
            <p:nvPr/>
          </p:nvSpPr>
          <p:spPr bwMode="auto">
            <a:xfrm>
              <a:off x="4288850" y="6920367"/>
              <a:ext cx="22907" cy="73817"/>
            </a:xfrm>
            <a:custGeom>
              <a:avLst/>
              <a:gdLst>
                <a:gd name="T0" fmla="*/ 0 w 16"/>
                <a:gd name="T1" fmla="*/ 30 h 52"/>
                <a:gd name="T2" fmla="*/ 0 w 16"/>
                <a:gd name="T3" fmla="*/ 30 h 52"/>
                <a:gd name="T4" fmla="*/ 0 w 16"/>
                <a:gd name="T5" fmla="*/ 32 h 52"/>
                <a:gd name="T6" fmla="*/ 0 w 16"/>
                <a:gd name="T7" fmla="*/ 32 h 52"/>
                <a:gd name="T8" fmla="*/ 0 w 16"/>
                <a:gd name="T9" fmla="*/ 34 h 52"/>
                <a:gd name="T10" fmla="*/ 2 w 16"/>
                <a:gd name="T11" fmla="*/ 36 h 52"/>
                <a:gd name="T12" fmla="*/ 4 w 16"/>
                <a:gd name="T13" fmla="*/ 40 h 52"/>
                <a:gd name="T14" fmla="*/ 6 w 16"/>
                <a:gd name="T15" fmla="*/ 44 h 52"/>
                <a:gd name="T16" fmla="*/ 8 w 16"/>
                <a:gd name="T17" fmla="*/ 46 h 52"/>
                <a:gd name="T18" fmla="*/ 10 w 16"/>
                <a:gd name="T19" fmla="*/ 50 h 52"/>
                <a:gd name="T20" fmla="*/ 12 w 16"/>
                <a:gd name="T21" fmla="*/ 52 h 52"/>
                <a:gd name="T22" fmla="*/ 14 w 16"/>
                <a:gd name="T23" fmla="*/ 42 h 52"/>
                <a:gd name="T24" fmla="*/ 14 w 16"/>
                <a:gd name="T25" fmla="*/ 36 h 52"/>
                <a:gd name="T26" fmla="*/ 16 w 16"/>
                <a:gd name="T27" fmla="*/ 30 h 52"/>
                <a:gd name="T28" fmla="*/ 16 w 16"/>
                <a:gd name="T29" fmla="*/ 26 h 52"/>
                <a:gd name="T30" fmla="*/ 16 w 16"/>
                <a:gd name="T31" fmla="*/ 22 h 52"/>
                <a:gd name="T32" fmla="*/ 16 w 16"/>
                <a:gd name="T33" fmla="*/ 12 h 52"/>
                <a:gd name="T34" fmla="*/ 16 w 16"/>
                <a:gd name="T35" fmla="*/ 0 h 52"/>
                <a:gd name="T36" fmla="*/ 12 w 16"/>
                <a:gd name="T37" fmla="*/ 4 h 52"/>
                <a:gd name="T38" fmla="*/ 10 w 16"/>
                <a:gd name="T39" fmla="*/ 8 h 52"/>
                <a:gd name="T40" fmla="*/ 8 w 16"/>
                <a:gd name="T41" fmla="*/ 12 h 52"/>
                <a:gd name="T42" fmla="*/ 4 w 16"/>
                <a:gd name="T43" fmla="*/ 16 h 52"/>
                <a:gd name="T44" fmla="*/ 2 w 16"/>
                <a:gd name="T45" fmla="*/ 20 h 52"/>
                <a:gd name="T46" fmla="*/ 2 w 16"/>
                <a:gd name="T47" fmla="*/ 22 h 52"/>
                <a:gd name="T48" fmla="*/ 0 w 16"/>
                <a:gd name="T49" fmla="*/ 24 h 52"/>
                <a:gd name="T50" fmla="*/ 0 w 16"/>
                <a:gd name="T51" fmla="*/ 26 h 52"/>
                <a:gd name="T52" fmla="*/ 0 w 16"/>
                <a:gd name="T53" fmla="*/ 28 h 52"/>
                <a:gd name="T54" fmla="*/ 0 w 16"/>
                <a:gd name="T55"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 h="52">
                  <a:moveTo>
                    <a:pt x="0" y="30"/>
                  </a:moveTo>
                  <a:lnTo>
                    <a:pt x="0" y="30"/>
                  </a:lnTo>
                  <a:lnTo>
                    <a:pt x="0" y="32"/>
                  </a:lnTo>
                  <a:lnTo>
                    <a:pt x="0" y="32"/>
                  </a:lnTo>
                  <a:lnTo>
                    <a:pt x="0" y="34"/>
                  </a:lnTo>
                  <a:lnTo>
                    <a:pt x="2" y="36"/>
                  </a:lnTo>
                  <a:lnTo>
                    <a:pt x="4" y="40"/>
                  </a:lnTo>
                  <a:lnTo>
                    <a:pt x="6" y="44"/>
                  </a:lnTo>
                  <a:lnTo>
                    <a:pt x="8" y="46"/>
                  </a:lnTo>
                  <a:lnTo>
                    <a:pt x="10" y="50"/>
                  </a:lnTo>
                  <a:lnTo>
                    <a:pt x="12" y="52"/>
                  </a:lnTo>
                  <a:lnTo>
                    <a:pt x="14" y="42"/>
                  </a:lnTo>
                  <a:lnTo>
                    <a:pt x="14" y="36"/>
                  </a:lnTo>
                  <a:lnTo>
                    <a:pt x="16" y="30"/>
                  </a:lnTo>
                  <a:lnTo>
                    <a:pt x="16" y="26"/>
                  </a:lnTo>
                  <a:lnTo>
                    <a:pt x="16" y="22"/>
                  </a:lnTo>
                  <a:lnTo>
                    <a:pt x="16" y="12"/>
                  </a:lnTo>
                  <a:lnTo>
                    <a:pt x="16" y="0"/>
                  </a:lnTo>
                  <a:lnTo>
                    <a:pt x="12" y="4"/>
                  </a:lnTo>
                  <a:lnTo>
                    <a:pt x="10" y="8"/>
                  </a:lnTo>
                  <a:lnTo>
                    <a:pt x="8" y="12"/>
                  </a:lnTo>
                  <a:lnTo>
                    <a:pt x="4" y="16"/>
                  </a:lnTo>
                  <a:lnTo>
                    <a:pt x="2" y="20"/>
                  </a:lnTo>
                  <a:lnTo>
                    <a:pt x="2" y="22"/>
                  </a:lnTo>
                  <a:lnTo>
                    <a:pt x="0" y="24"/>
                  </a:lnTo>
                  <a:lnTo>
                    <a:pt x="0" y="26"/>
                  </a:lnTo>
                  <a:lnTo>
                    <a:pt x="0" y="28"/>
                  </a:lnTo>
                  <a:lnTo>
                    <a:pt x="0" y="3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25" name="Freeform 92">
              <a:extLst>
                <a:ext uri="{FF2B5EF4-FFF2-40B4-BE49-F238E27FC236}">
                  <a16:creationId xmlns:a16="http://schemas.microsoft.com/office/drawing/2014/main" id="{5FACA9EA-523A-40A0-5BC2-51AE0FE23B7A}"/>
                </a:ext>
              </a:extLst>
            </p:cNvPr>
            <p:cNvSpPr>
              <a:spLocks/>
            </p:cNvSpPr>
            <p:nvPr/>
          </p:nvSpPr>
          <p:spPr bwMode="auto">
            <a:xfrm>
              <a:off x="4311757" y="6874941"/>
              <a:ext cx="31497" cy="45426"/>
            </a:xfrm>
            <a:custGeom>
              <a:avLst/>
              <a:gdLst>
                <a:gd name="T0" fmla="*/ 0 w 22"/>
                <a:gd name="T1" fmla="*/ 32 h 32"/>
                <a:gd name="T2" fmla="*/ 0 w 22"/>
                <a:gd name="T3" fmla="*/ 32 h 32"/>
                <a:gd name="T4" fmla="*/ 2 w 22"/>
                <a:gd name="T5" fmla="*/ 32 h 32"/>
                <a:gd name="T6" fmla="*/ 6 w 22"/>
                <a:gd name="T7" fmla="*/ 30 h 32"/>
                <a:gd name="T8" fmla="*/ 8 w 22"/>
                <a:gd name="T9" fmla="*/ 28 h 32"/>
                <a:gd name="T10" fmla="*/ 10 w 22"/>
                <a:gd name="T11" fmla="*/ 28 h 32"/>
                <a:gd name="T12" fmla="*/ 12 w 22"/>
                <a:gd name="T13" fmla="*/ 26 h 32"/>
                <a:gd name="T14" fmla="*/ 14 w 22"/>
                <a:gd name="T15" fmla="*/ 24 h 32"/>
                <a:gd name="T16" fmla="*/ 14 w 22"/>
                <a:gd name="T17" fmla="*/ 24 h 32"/>
                <a:gd name="T18" fmla="*/ 16 w 22"/>
                <a:gd name="T19" fmla="*/ 22 h 32"/>
                <a:gd name="T20" fmla="*/ 18 w 22"/>
                <a:gd name="T21" fmla="*/ 20 h 32"/>
                <a:gd name="T22" fmla="*/ 18 w 22"/>
                <a:gd name="T23" fmla="*/ 16 h 32"/>
                <a:gd name="T24" fmla="*/ 20 w 22"/>
                <a:gd name="T25" fmla="*/ 14 h 32"/>
                <a:gd name="T26" fmla="*/ 20 w 22"/>
                <a:gd name="T27" fmla="*/ 12 h 32"/>
                <a:gd name="T28" fmla="*/ 20 w 22"/>
                <a:gd name="T29" fmla="*/ 12 h 32"/>
                <a:gd name="T30" fmla="*/ 22 w 22"/>
                <a:gd name="T31" fmla="*/ 10 h 32"/>
                <a:gd name="T32" fmla="*/ 22 w 22"/>
                <a:gd name="T33" fmla="*/ 10 h 32"/>
                <a:gd name="T34" fmla="*/ 20 w 22"/>
                <a:gd name="T35" fmla="*/ 8 h 32"/>
                <a:gd name="T36" fmla="*/ 20 w 22"/>
                <a:gd name="T37" fmla="*/ 8 h 32"/>
                <a:gd name="T38" fmla="*/ 20 w 22"/>
                <a:gd name="T39" fmla="*/ 8 h 32"/>
                <a:gd name="T40" fmla="*/ 20 w 22"/>
                <a:gd name="T41" fmla="*/ 6 h 32"/>
                <a:gd name="T42" fmla="*/ 18 w 22"/>
                <a:gd name="T43" fmla="*/ 6 h 32"/>
                <a:gd name="T44" fmla="*/ 16 w 22"/>
                <a:gd name="T45" fmla="*/ 4 h 32"/>
                <a:gd name="T46" fmla="*/ 14 w 22"/>
                <a:gd name="T47" fmla="*/ 2 h 32"/>
                <a:gd name="T48" fmla="*/ 12 w 22"/>
                <a:gd name="T49" fmla="*/ 2 h 32"/>
                <a:gd name="T50" fmla="*/ 10 w 22"/>
                <a:gd name="T51" fmla="*/ 0 h 32"/>
                <a:gd name="T52" fmla="*/ 8 w 22"/>
                <a:gd name="T53" fmla="*/ 0 h 32"/>
                <a:gd name="T54" fmla="*/ 0 w 22"/>
                <a:gd name="T5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 h="32">
                  <a:moveTo>
                    <a:pt x="0" y="32"/>
                  </a:moveTo>
                  <a:lnTo>
                    <a:pt x="0" y="32"/>
                  </a:lnTo>
                  <a:lnTo>
                    <a:pt x="2" y="32"/>
                  </a:lnTo>
                  <a:lnTo>
                    <a:pt x="6" y="30"/>
                  </a:lnTo>
                  <a:lnTo>
                    <a:pt x="8" y="28"/>
                  </a:lnTo>
                  <a:lnTo>
                    <a:pt x="10" y="28"/>
                  </a:lnTo>
                  <a:lnTo>
                    <a:pt x="12" y="26"/>
                  </a:lnTo>
                  <a:lnTo>
                    <a:pt x="14" y="24"/>
                  </a:lnTo>
                  <a:lnTo>
                    <a:pt x="14" y="24"/>
                  </a:lnTo>
                  <a:lnTo>
                    <a:pt x="16" y="22"/>
                  </a:lnTo>
                  <a:lnTo>
                    <a:pt x="18" y="20"/>
                  </a:lnTo>
                  <a:lnTo>
                    <a:pt x="18" y="16"/>
                  </a:lnTo>
                  <a:lnTo>
                    <a:pt x="20" y="14"/>
                  </a:lnTo>
                  <a:lnTo>
                    <a:pt x="20" y="12"/>
                  </a:lnTo>
                  <a:lnTo>
                    <a:pt x="20" y="12"/>
                  </a:lnTo>
                  <a:lnTo>
                    <a:pt x="22" y="10"/>
                  </a:lnTo>
                  <a:lnTo>
                    <a:pt x="22" y="10"/>
                  </a:lnTo>
                  <a:lnTo>
                    <a:pt x="20" y="8"/>
                  </a:lnTo>
                  <a:lnTo>
                    <a:pt x="20" y="8"/>
                  </a:lnTo>
                  <a:lnTo>
                    <a:pt x="20" y="8"/>
                  </a:lnTo>
                  <a:lnTo>
                    <a:pt x="20" y="6"/>
                  </a:lnTo>
                  <a:lnTo>
                    <a:pt x="18" y="6"/>
                  </a:lnTo>
                  <a:lnTo>
                    <a:pt x="16" y="4"/>
                  </a:lnTo>
                  <a:lnTo>
                    <a:pt x="14" y="2"/>
                  </a:lnTo>
                  <a:lnTo>
                    <a:pt x="12" y="2"/>
                  </a:lnTo>
                  <a:lnTo>
                    <a:pt x="10" y="0"/>
                  </a:lnTo>
                  <a:lnTo>
                    <a:pt x="8" y="0"/>
                  </a:lnTo>
                  <a:lnTo>
                    <a:pt x="0" y="3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26" name="Freeform 93">
              <a:extLst>
                <a:ext uri="{FF2B5EF4-FFF2-40B4-BE49-F238E27FC236}">
                  <a16:creationId xmlns:a16="http://schemas.microsoft.com/office/drawing/2014/main" id="{819A5B4C-1C47-A6A5-1E80-74F96504E1F1}"/>
                </a:ext>
              </a:extLst>
            </p:cNvPr>
            <p:cNvSpPr>
              <a:spLocks/>
            </p:cNvSpPr>
            <p:nvPr/>
          </p:nvSpPr>
          <p:spPr bwMode="auto">
            <a:xfrm>
              <a:off x="4311757" y="6874941"/>
              <a:ext cx="31497" cy="45426"/>
            </a:xfrm>
            <a:custGeom>
              <a:avLst/>
              <a:gdLst>
                <a:gd name="T0" fmla="*/ 0 w 22"/>
                <a:gd name="T1" fmla="*/ 32 h 32"/>
                <a:gd name="T2" fmla="*/ 0 w 22"/>
                <a:gd name="T3" fmla="*/ 32 h 32"/>
                <a:gd name="T4" fmla="*/ 2 w 22"/>
                <a:gd name="T5" fmla="*/ 32 h 32"/>
                <a:gd name="T6" fmla="*/ 6 w 22"/>
                <a:gd name="T7" fmla="*/ 30 h 32"/>
                <a:gd name="T8" fmla="*/ 8 w 22"/>
                <a:gd name="T9" fmla="*/ 28 h 32"/>
                <a:gd name="T10" fmla="*/ 10 w 22"/>
                <a:gd name="T11" fmla="*/ 28 h 32"/>
                <a:gd name="T12" fmla="*/ 12 w 22"/>
                <a:gd name="T13" fmla="*/ 26 h 32"/>
                <a:gd name="T14" fmla="*/ 14 w 22"/>
                <a:gd name="T15" fmla="*/ 24 h 32"/>
                <a:gd name="T16" fmla="*/ 14 w 22"/>
                <a:gd name="T17" fmla="*/ 24 h 32"/>
                <a:gd name="T18" fmla="*/ 16 w 22"/>
                <a:gd name="T19" fmla="*/ 22 h 32"/>
                <a:gd name="T20" fmla="*/ 18 w 22"/>
                <a:gd name="T21" fmla="*/ 20 h 32"/>
                <a:gd name="T22" fmla="*/ 18 w 22"/>
                <a:gd name="T23" fmla="*/ 16 h 32"/>
                <a:gd name="T24" fmla="*/ 20 w 22"/>
                <a:gd name="T25" fmla="*/ 14 h 32"/>
                <a:gd name="T26" fmla="*/ 20 w 22"/>
                <a:gd name="T27" fmla="*/ 12 h 32"/>
                <a:gd name="T28" fmla="*/ 20 w 22"/>
                <a:gd name="T29" fmla="*/ 12 h 32"/>
                <a:gd name="T30" fmla="*/ 22 w 22"/>
                <a:gd name="T31" fmla="*/ 10 h 32"/>
                <a:gd name="T32" fmla="*/ 22 w 22"/>
                <a:gd name="T33" fmla="*/ 10 h 32"/>
                <a:gd name="T34" fmla="*/ 20 w 22"/>
                <a:gd name="T35" fmla="*/ 8 h 32"/>
                <a:gd name="T36" fmla="*/ 20 w 22"/>
                <a:gd name="T37" fmla="*/ 8 h 32"/>
                <a:gd name="T38" fmla="*/ 20 w 22"/>
                <a:gd name="T39" fmla="*/ 8 h 32"/>
                <a:gd name="T40" fmla="*/ 20 w 22"/>
                <a:gd name="T41" fmla="*/ 6 h 32"/>
                <a:gd name="T42" fmla="*/ 18 w 22"/>
                <a:gd name="T43" fmla="*/ 6 h 32"/>
                <a:gd name="T44" fmla="*/ 16 w 22"/>
                <a:gd name="T45" fmla="*/ 4 h 32"/>
                <a:gd name="T46" fmla="*/ 14 w 22"/>
                <a:gd name="T47" fmla="*/ 2 h 32"/>
                <a:gd name="T48" fmla="*/ 12 w 22"/>
                <a:gd name="T49" fmla="*/ 2 h 32"/>
                <a:gd name="T50" fmla="*/ 10 w 22"/>
                <a:gd name="T51" fmla="*/ 0 h 32"/>
                <a:gd name="T52" fmla="*/ 8 w 22"/>
                <a:gd name="T53" fmla="*/ 0 h 32"/>
                <a:gd name="T54" fmla="*/ 0 w 22"/>
                <a:gd name="T5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 h="32">
                  <a:moveTo>
                    <a:pt x="0" y="32"/>
                  </a:moveTo>
                  <a:lnTo>
                    <a:pt x="0" y="32"/>
                  </a:lnTo>
                  <a:lnTo>
                    <a:pt x="2" y="32"/>
                  </a:lnTo>
                  <a:lnTo>
                    <a:pt x="6" y="30"/>
                  </a:lnTo>
                  <a:lnTo>
                    <a:pt x="8" y="28"/>
                  </a:lnTo>
                  <a:lnTo>
                    <a:pt x="10" y="28"/>
                  </a:lnTo>
                  <a:lnTo>
                    <a:pt x="12" y="26"/>
                  </a:lnTo>
                  <a:lnTo>
                    <a:pt x="14" y="24"/>
                  </a:lnTo>
                  <a:lnTo>
                    <a:pt x="14" y="24"/>
                  </a:lnTo>
                  <a:lnTo>
                    <a:pt x="16" y="22"/>
                  </a:lnTo>
                  <a:lnTo>
                    <a:pt x="18" y="20"/>
                  </a:lnTo>
                  <a:lnTo>
                    <a:pt x="18" y="16"/>
                  </a:lnTo>
                  <a:lnTo>
                    <a:pt x="20" y="14"/>
                  </a:lnTo>
                  <a:lnTo>
                    <a:pt x="20" y="12"/>
                  </a:lnTo>
                  <a:lnTo>
                    <a:pt x="20" y="12"/>
                  </a:lnTo>
                  <a:lnTo>
                    <a:pt x="22" y="10"/>
                  </a:lnTo>
                  <a:lnTo>
                    <a:pt x="22" y="10"/>
                  </a:lnTo>
                  <a:lnTo>
                    <a:pt x="20" y="8"/>
                  </a:lnTo>
                  <a:lnTo>
                    <a:pt x="20" y="8"/>
                  </a:lnTo>
                  <a:lnTo>
                    <a:pt x="20" y="8"/>
                  </a:lnTo>
                  <a:lnTo>
                    <a:pt x="20" y="6"/>
                  </a:lnTo>
                  <a:lnTo>
                    <a:pt x="18" y="6"/>
                  </a:lnTo>
                  <a:lnTo>
                    <a:pt x="16" y="4"/>
                  </a:lnTo>
                  <a:lnTo>
                    <a:pt x="14" y="2"/>
                  </a:lnTo>
                  <a:lnTo>
                    <a:pt x="12" y="2"/>
                  </a:lnTo>
                  <a:lnTo>
                    <a:pt x="10" y="0"/>
                  </a:lnTo>
                  <a:lnTo>
                    <a:pt x="8" y="0"/>
                  </a:lnTo>
                  <a:lnTo>
                    <a:pt x="0" y="3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27" name="Freeform 124">
              <a:extLst>
                <a:ext uri="{FF2B5EF4-FFF2-40B4-BE49-F238E27FC236}">
                  <a16:creationId xmlns:a16="http://schemas.microsoft.com/office/drawing/2014/main" id="{D09CF0C6-20D0-CB3F-51DF-4E4702EBB314}"/>
                </a:ext>
              </a:extLst>
            </p:cNvPr>
            <p:cNvSpPr>
              <a:spLocks/>
            </p:cNvSpPr>
            <p:nvPr/>
          </p:nvSpPr>
          <p:spPr bwMode="auto">
            <a:xfrm>
              <a:off x="5336838" y="6392289"/>
              <a:ext cx="612758" cy="300947"/>
            </a:xfrm>
            <a:custGeom>
              <a:avLst/>
              <a:gdLst>
                <a:gd name="T0" fmla="*/ 14 w 428"/>
                <a:gd name="T1" fmla="*/ 72 h 212"/>
                <a:gd name="T2" fmla="*/ 50 w 428"/>
                <a:gd name="T3" fmla="*/ 64 h 212"/>
                <a:gd name="T4" fmla="*/ 72 w 428"/>
                <a:gd name="T5" fmla="*/ 64 h 212"/>
                <a:gd name="T6" fmla="*/ 80 w 428"/>
                <a:gd name="T7" fmla="*/ 72 h 212"/>
                <a:gd name="T8" fmla="*/ 92 w 428"/>
                <a:gd name="T9" fmla="*/ 74 h 212"/>
                <a:gd name="T10" fmla="*/ 104 w 428"/>
                <a:gd name="T11" fmla="*/ 80 h 212"/>
                <a:gd name="T12" fmla="*/ 124 w 428"/>
                <a:gd name="T13" fmla="*/ 78 h 212"/>
                <a:gd name="T14" fmla="*/ 128 w 428"/>
                <a:gd name="T15" fmla="*/ 72 h 212"/>
                <a:gd name="T16" fmla="*/ 120 w 428"/>
                <a:gd name="T17" fmla="*/ 58 h 212"/>
                <a:gd name="T18" fmla="*/ 116 w 428"/>
                <a:gd name="T19" fmla="*/ 52 h 212"/>
                <a:gd name="T20" fmla="*/ 126 w 428"/>
                <a:gd name="T21" fmla="*/ 52 h 212"/>
                <a:gd name="T22" fmla="*/ 130 w 428"/>
                <a:gd name="T23" fmla="*/ 44 h 212"/>
                <a:gd name="T24" fmla="*/ 126 w 428"/>
                <a:gd name="T25" fmla="*/ 20 h 212"/>
                <a:gd name="T26" fmla="*/ 126 w 428"/>
                <a:gd name="T27" fmla="*/ 0 h 212"/>
                <a:gd name="T28" fmla="*/ 136 w 428"/>
                <a:gd name="T29" fmla="*/ 0 h 212"/>
                <a:gd name="T30" fmla="*/ 164 w 428"/>
                <a:gd name="T31" fmla="*/ 10 h 212"/>
                <a:gd name="T32" fmla="*/ 176 w 428"/>
                <a:gd name="T33" fmla="*/ 14 h 212"/>
                <a:gd name="T34" fmla="*/ 188 w 428"/>
                <a:gd name="T35" fmla="*/ 34 h 212"/>
                <a:gd name="T36" fmla="*/ 198 w 428"/>
                <a:gd name="T37" fmla="*/ 38 h 212"/>
                <a:gd name="T38" fmla="*/ 236 w 428"/>
                <a:gd name="T39" fmla="*/ 38 h 212"/>
                <a:gd name="T40" fmla="*/ 258 w 428"/>
                <a:gd name="T41" fmla="*/ 46 h 212"/>
                <a:gd name="T42" fmla="*/ 274 w 428"/>
                <a:gd name="T43" fmla="*/ 52 h 212"/>
                <a:gd name="T44" fmla="*/ 278 w 428"/>
                <a:gd name="T45" fmla="*/ 60 h 212"/>
                <a:gd name="T46" fmla="*/ 286 w 428"/>
                <a:gd name="T47" fmla="*/ 66 h 212"/>
                <a:gd name="T48" fmla="*/ 308 w 428"/>
                <a:gd name="T49" fmla="*/ 62 h 212"/>
                <a:gd name="T50" fmla="*/ 318 w 428"/>
                <a:gd name="T51" fmla="*/ 56 h 212"/>
                <a:gd name="T52" fmla="*/ 324 w 428"/>
                <a:gd name="T53" fmla="*/ 48 h 212"/>
                <a:gd name="T54" fmla="*/ 334 w 428"/>
                <a:gd name="T55" fmla="*/ 56 h 212"/>
                <a:gd name="T56" fmla="*/ 342 w 428"/>
                <a:gd name="T57" fmla="*/ 52 h 212"/>
                <a:gd name="T58" fmla="*/ 354 w 428"/>
                <a:gd name="T59" fmla="*/ 40 h 212"/>
                <a:gd name="T60" fmla="*/ 368 w 428"/>
                <a:gd name="T61" fmla="*/ 40 h 212"/>
                <a:gd name="T62" fmla="*/ 376 w 428"/>
                <a:gd name="T63" fmla="*/ 58 h 212"/>
                <a:gd name="T64" fmla="*/ 376 w 428"/>
                <a:gd name="T65" fmla="*/ 88 h 212"/>
                <a:gd name="T66" fmla="*/ 382 w 428"/>
                <a:gd name="T67" fmla="*/ 98 h 212"/>
                <a:gd name="T68" fmla="*/ 398 w 428"/>
                <a:gd name="T69" fmla="*/ 92 h 212"/>
                <a:gd name="T70" fmla="*/ 416 w 428"/>
                <a:gd name="T71" fmla="*/ 92 h 212"/>
                <a:gd name="T72" fmla="*/ 428 w 428"/>
                <a:gd name="T73" fmla="*/ 104 h 212"/>
                <a:gd name="T74" fmla="*/ 422 w 428"/>
                <a:gd name="T75" fmla="*/ 112 h 212"/>
                <a:gd name="T76" fmla="*/ 398 w 428"/>
                <a:gd name="T77" fmla="*/ 120 h 212"/>
                <a:gd name="T78" fmla="*/ 366 w 428"/>
                <a:gd name="T79" fmla="*/ 142 h 212"/>
                <a:gd name="T80" fmla="*/ 354 w 428"/>
                <a:gd name="T81" fmla="*/ 154 h 212"/>
                <a:gd name="T82" fmla="*/ 340 w 428"/>
                <a:gd name="T83" fmla="*/ 148 h 212"/>
                <a:gd name="T84" fmla="*/ 334 w 428"/>
                <a:gd name="T85" fmla="*/ 150 h 212"/>
                <a:gd name="T86" fmla="*/ 336 w 428"/>
                <a:gd name="T87" fmla="*/ 174 h 212"/>
                <a:gd name="T88" fmla="*/ 326 w 428"/>
                <a:gd name="T89" fmla="*/ 190 h 212"/>
                <a:gd name="T90" fmla="*/ 308 w 428"/>
                <a:gd name="T91" fmla="*/ 200 h 212"/>
                <a:gd name="T92" fmla="*/ 286 w 428"/>
                <a:gd name="T93" fmla="*/ 196 h 212"/>
                <a:gd name="T94" fmla="*/ 276 w 428"/>
                <a:gd name="T95" fmla="*/ 202 h 212"/>
                <a:gd name="T96" fmla="*/ 256 w 428"/>
                <a:gd name="T97" fmla="*/ 210 h 212"/>
                <a:gd name="T98" fmla="*/ 244 w 428"/>
                <a:gd name="T99" fmla="*/ 210 h 212"/>
                <a:gd name="T100" fmla="*/ 214 w 428"/>
                <a:gd name="T101" fmla="*/ 196 h 212"/>
                <a:gd name="T102" fmla="*/ 162 w 428"/>
                <a:gd name="T103" fmla="*/ 194 h 212"/>
                <a:gd name="T104" fmla="*/ 130 w 428"/>
                <a:gd name="T105" fmla="*/ 190 h 212"/>
                <a:gd name="T106" fmla="*/ 118 w 428"/>
                <a:gd name="T107" fmla="*/ 178 h 212"/>
                <a:gd name="T108" fmla="*/ 108 w 428"/>
                <a:gd name="T109" fmla="*/ 160 h 212"/>
                <a:gd name="T110" fmla="*/ 78 w 428"/>
                <a:gd name="T111" fmla="*/ 150 h 212"/>
                <a:gd name="T112" fmla="*/ 48 w 428"/>
                <a:gd name="T113" fmla="*/ 144 h 212"/>
                <a:gd name="T114" fmla="*/ 38 w 428"/>
                <a:gd name="T115" fmla="*/ 132 h 212"/>
                <a:gd name="T116" fmla="*/ 32 w 428"/>
                <a:gd name="T117" fmla="*/ 108 h 212"/>
                <a:gd name="T118" fmla="*/ 26 w 428"/>
                <a:gd name="T119" fmla="*/ 100 h 212"/>
                <a:gd name="T120" fmla="*/ 6 w 428"/>
                <a:gd name="T121" fmla="*/ 9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8" h="212">
                  <a:moveTo>
                    <a:pt x="0" y="80"/>
                  </a:moveTo>
                  <a:lnTo>
                    <a:pt x="0" y="80"/>
                  </a:lnTo>
                  <a:lnTo>
                    <a:pt x="4" y="78"/>
                  </a:lnTo>
                  <a:lnTo>
                    <a:pt x="6" y="74"/>
                  </a:lnTo>
                  <a:lnTo>
                    <a:pt x="8" y="74"/>
                  </a:lnTo>
                  <a:lnTo>
                    <a:pt x="10" y="74"/>
                  </a:lnTo>
                  <a:lnTo>
                    <a:pt x="12" y="72"/>
                  </a:lnTo>
                  <a:lnTo>
                    <a:pt x="14" y="72"/>
                  </a:lnTo>
                  <a:lnTo>
                    <a:pt x="16" y="70"/>
                  </a:lnTo>
                  <a:lnTo>
                    <a:pt x="18" y="70"/>
                  </a:lnTo>
                  <a:lnTo>
                    <a:pt x="24" y="68"/>
                  </a:lnTo>
                  <a:lnTo>
                    <a:pt x="28" y="68"/>
                  </a:lnTo>
                  <a:lnTo>
                    <a:pt x="32" y="68"/>
                  </a:lnTo>
                  <a:lnTo>
                    <a:pt x="38" y="66"/>
                  </a:lnTo>
                  <a:lnTo>
                    <a:pt x="44" y="64"/>
                  </a:lnTo>
                  <a:lnTo>
                    <a:pt x="50" y="64"/>
                  </a:lnTo>
                  <a:lnTo>
                    <a:pt x="56" y="64"/>
                  </a:lnTo>
                  <a:lnTo>
                    <a:pt x="58" y="64"/>
                  </a:lnTo>
                  <a:lnTo>
                    <a:pt x="62" y="64"/>
                  </a:lnTo>
                  <a:lnTo>
                    <a:pt x="64" y="64"/>
                  </a:lnTo>
                  <a:lnTo>
                    <a:pt x="66" y="64"/>
                  </a:lnTo>
                  <a:lnTo>
                    <a:pt x="68" y="64"/>
                  </a:lnTo>
                  <a:lnTo>
                    <a:pt x="70" y="64"/>
                  </a:lnTo>
                  <a:lnTo>
                    <a:pt x="72" y="64"/>
                  </a:lnTo>
                  <a:lnTo>
                    <a:pt x="72" y="66"/>
                  </a:lnTo>
                  <a:lnTo>
                    <a:pt x="74" y="68"/>
                  </a:lnTo>
                  <a:lnTo>
                    <a:pt x="74" y="70"/>
                  </a:lnTo>
                  <a:lnTo>
                    <a:pt x="76" y="70"/>
                  </a:lnTo>
                  <a:lnTo>
                    <a:pt x="76" y="70"/>
                  </a:lnTo>
                  <a:lnTo>
                    <a:pt x="76" y="70"/>
                  </a:lnTo>
                  <a:lnTo>
                    <a:pt x="78" y="72"/>
                  </a:lnTo>
                  <a:lnTo>
                    <a:pt x="80" y="72"/>
                  </a:lnTo>
                  <a:lnTo>
                    <a:pt x="82" y="72"/>
                  </a:lnTo>
                  <a:lnTo>
                    <a:pt x="84" y="72"/>
                  </a:lnTo>
                  <a:lnTo>
                    <a:pt x="86" y="72"/>
                  </a:lnTo>
                  <a:lnTo>
                    <a:pt x="88" y="72"/>
                  </a:lnTo>
                  <a:lnTo>
                    <a:pt x="90" y="72"/>
                  </a:lnTo>
                  <a:lnTo>
                    <a:pt x="90" y="72"/>
                  </a:lnTo>
                  <a:lnTo>
                    <a:pt x="90" y="74"/>
                  </a:lnTo>
                  <a:lnTo>
                    <a:pt x="92" y="74"/>
                  </a:lnTo>
                  <a:lnTo>
                    <a:pt x="92" y="74"/>
                  </a:lnTo>
                  <a:lnTo>
                    <a:pt x="94" y="76"/>
                  </a:lnTo>
                  <a:lnTo>
                    <a:pt x="96" y="78"/>
                  </a:lnTo>
                  <a:lnTo>
                    <a:pt x="96" y="78"/>
                  </a:lnTo>
                  <a:lnTo>
                    <a:pt x="98" y="80"/>
                  </a:lnTo>
                  <a:lnTo>
                    <a:pt x="98" y="80"/>
                  </a:lnTo>
                  <a:lnTo>
                    <a:pt x="100" y="80"/>
                  </a:lnTo>
                  <a:lnTo>
                    <a:pt x="104" y="80"/>
                  </a:lnTo>
                  <a:lnTo>
                    <a:pt x="110" y="82"/>
                  </a:lnTo>
                  <a:lnTo>
                    <a:pt x="112" y="80"/>
                  </a:lnTo>
                  <a:lnTo>
                    <a:pt x="114" y="80"/>
                  </a:lnTo>
                  <a:lnTo>
                    <a:pt x="116" y="80"/>
                  </a:lnTo>
                  <a:lnTo>
                    <a:pt x="118" y="80"/>
                  </a:lnTo>
                  <a:lnTo>
                    <a:pt x="120" y="80"/>
                  </a:lnTo>
                  <a:lnTo>
                    <a:pt x="122" y="80"/>
                  </a:lnTo>
                  <a:lnTo>
                    <a:pt x="124" y="78"/>
                  </a:lnTo>
                  <a:lnTo>
                    <a:pt x="126" y="78"/>
                  </a:lnTo>
                  <a:lnTo>
                    <a:pt x="126" y="76"/>
                  </a:lnTo>
                  <a:lnTo>
                    <a:pt x="128" y="76"/>
                  </a:lnTo>
                  <a:lnTo>
                    <a:pt x="128" y="76"/>
                  </a:lnTo>
                  <a:lnTo>
                    <a:pt x="128" y="74"/>
                  </a:lnTo>
                  <a:lnTo>
                    <a:pt x="128" y="74"/>
                  </a:lnTo>
                  <a:lnTo>
                    <a:pt x="128" y="74"/>
                  </a:lnTo>
                  <a:lnTo>
                    <a:pt x="128" y="72"/>
                  </a:lnTo>
                  <a:lnTo>
                    <a:pt x="128" y="70"/>
                  </a:lnTo>
                  <a:lnTo>
                    <a:pt x="126" y="70"/>
                  </a:lnTo>
                  <a:lnTo>
                    <a:pt x="126" y="68"/>
                  </a:lnTo>
                  <a:lnTo>
                    <a:pt x="124" y="66"/>
                  </a:lnTo>
                  <a:lnTo>
                    <a:pt x="122" y="64"/>
                  </a:lnTo>
                  <a:lnTo>
                    <a:pt x="122" y="62"/>
                  </a:lnTo>
                  <a:lnTo>
                    <a:pt x="120" y="60"/>
                  </a:lnTo>
                  <a:lnTo>
                    <a:pt x="120" y="58"/>
                  </a:lnTo>
                  <a:lnTo>
                    <a:pt x="118" y="58"/>
                  </a:lnTo>
                  <a:lnTo>
                    <a:pt x="116" y="56"/>
                  </a:lnTo>
                  <a:lnTo>
                    <a:pt x="116" y="54"/>
                  </a:lnTo>
                  <a:lnTo>
                    <a:pt x="116" y="54"/>
                  </a:lnTo>
                  <a:lnTo>
                    <a:pt x="114" y="52"/>
                  </a:lnTo>
                  <a:lnTo>
                    <a:pt x="114" y="52"/>
                  </a:lnTo>
                  <a:lnTo>
                    <a:pt x="116" y="52"/>
                  </a:lnTo>
                  <a:lnTo>
                    <a:pt x="116" y="52"/>
                  </a:lnTo>
                  <a:lnTo>
                    <a:pt x="116" y="52"/>
                  </a:lnTo>
                  <a:lnTo>
                    <a:pt x="116" y="50"/>
                  </a:lnTo>
                  <a:lnTo>
                    <a:pt x="118" y="50"/>
                  </a:lnTo>
                  <a:lnTo>
                    <a:pt x="118" y="50"/>
                  </a:lnTo>
                  <a:lnTo>
                    <a:pt x="122" y="52"/>
                  </a:lnTo>
                  <a:lnTo>
                    <a:pt x="124" y="52"/>
                  </a:lnTo>
                  <a:lnTo>
                    <a:pt x="124" y="52"/>
                  </a:lnTo>
                  <a:lnTo>
                    <a:pt x="126" y="52"/>
                  </a:lnTo>
                  <a:lnTo>
                    <a:pt x="126" y="52"/>
                  </a:lnTo>
                  <a:lnTo>
                    <a:pt x="128" y="50"/>
                  </a:lnTo>
                  <a:lnTo>
                    <a:pt x="128" y="50"/>
                  </a:lnTo>
                  <a:lnTo>
                    <a:pt x="128" y="50"/>
                  </a:lnTo>
                  <a:lnTo>
                    <a:pt x="128" y="48"/>
                  </a:lnTo>
                  <a:lnTo>
                    <a:pt x="130" y="48"/>
                  </a:lnTo>
                  <a:lnTo>
                    <a:pt x="130" y="46"/>
                  </a:lnTo>
                  <a:lnTo>
                    <a:pt x="130" y="44"/>
                  </a:lnTo>
                  <a:lnTo>
                    <a:pt x="130" y="42"/>
                  </a:lnTo>
                  <a:lnTo>
                    <a:pt x="130" y="38"/>
                  </a:lnTo>
                  <a:lnTo>
                    <a:pt x="128" y="34"/>
                  </a:lnTo>
                  <a:lnTo>
                    <a:pt x="128" y="32"/>
                  </a:lnTo>
                  <a:lnTo>
                    <a:pt x="128" y="28"/>
                  </a:lnTo>
                  <a:lnTo>
                    <a:pt x="128" y="26"/>
                  </a:lnTo>
                  <a:lnTo>
                    <a:pt x="128" y="22"/>
                  </a:lnTo>
                  <a:lnTo>
                    <a:pt x="126" y="20"/>
                  </a:lnTo>
                  <a:lnTo>
                    <a:pt x="126" y="16"/>
                  </a:lnTo>
                  <a:lnTo>
                    <a:pt x="126" y="12"/>
                  </a:lnTo>
                  <a:lnTo>
                    <a:pt x="126" y="8"/>
                  </a:lnTo>
                  <a:lnTo>
                    <a:pt x="126" y="6"/>
                  </a:lnTo>
                  <a:lnTo>
                    <a:pt x="126" y="4"/>
                  </a:lnTo>
                  <a:lnTo>
                    <a:pt x="126" y="2"/>
                  </a:lnTo>
                  <a:lnTo>
                    <a:pt x="126" y="2"/>
                  </a:lnTo>
                  <a:lnTo>
                    <a:pt x="126" y="0"/>
                  </a:lnTo>
                  <a:lnTo>
                    <a:pt x="128" y="0"/>
                  </a:lnTo>
                  <a:lnTo>
                    <a:pt x="128" y="0"/>
                  </a:lnTo>
                  <a:lnTo>
                    <a:pt x="128" y="0"/>
                  </a:lnTo>
                  <a:lnTo>
                    <a:pt x="130" y="0"/>
                  </a:lnTo>
                  <a:lnTo>
                    <a:pt x="132" y="0"/>
                  </a:lnTo>
                  <a:lnTo>
                    <a:pt x="134" y="0"/>
                  </a:lnTo>
                  <a:lnTo>
                    <a:pt x="134" y="0"/>
                  </a:lnTo>
                  <a:lnTo>
                    <a:pt x="136" y="0"/>
                  </a:lnTo>
                  <a:lnTo>
                    <a:pt x="140" y="2"/>
                  </a:lnTo>
                  <a:lnTo>
                    <a:pt x="148" y="8"/>
                  </a:lnTo>
                  <a:lnTo>
                    <a:pt x="152" y="8"/>
                  </a:lnTo>
                  <a:lnTo>
                    <a:pt x="152" y="10"/>
                  </a:lnTo>
                  <a:lnTo>
                    <a:pt x="154" y="10"/>
                  </a:lnTo>
                  <a:lnTo>
                    <a:pt x="156" y="10"/>
                  </a:lnTo>
                  <a:lnTo>
                    <a:pt x="158" y="10"/>
                  </a:lnTo>
                  <a:lnTo>
                    <a:pt x="164" y="10"/>
                  </a:lnTo>
                  <a:lnTo>
                    <a:pt x="166" y="10"/>
                  </a:lnTo>
                  <a:lnTo>
                    <a:pt x="168" y="10"/>
                  </a:lnTo>
                  <a:lnTo>
                    <a:pt x="170" y="10"/>
                  </a:lnTo>
                  <a:lnTo>
                    <a:pt x="170" y="10"/>
                  </a:lnTo>
                  <a:lnTo>
                    <a:pt x="172" y="12"/>
                  </a:lnTo>
                  <a:lnTo>
                    <a:pt x="174" y="12"/>
                  </a:lnTo>
                  <a:lnTo>
                    <a:pt x="176" y="14"/>
                  </a:lnTo>
                  <a:lnTo>
                    <a:pt x="176" y="14"/>
                  </a:lnTo>
                  <a:lnTo>
                    <a:pt x="178" y="16"/>
                  </a:lnTo>
                  <a:lnTo>
                    <a:pt x="182" y="20"/>
                  </a:lnTo>
                  <a:lnTo>
                    <a:pt x="184" y="24"/>
                  </a:lnTo>
                  <a:lnTo>
                    <a:pt x="186" y="24"/>
                  </a:lnTo>
                  <a:lnTo>
                    <a:pt x="186" y="26"/>
                  </a:lnTo>
                  <a:lnTo>
                    <a:pt x="188" y="30"/>
                  </a:lnTo>
                  <a:lnTo>
                    <a:pt x="188" y="32"/>
                  </a:lnTo>
                  <a:lnTo>
                    <a:pt x="188" y="34"/>
                  </a:lnTo>
                  <a:lnTo>
                    <a:pt x="190" y="36"/>
                  </a:lnTo>
                  <a:lnTo>
                    <a:pt x="190" y="36"/>
                  </a:lnTo>
                  <a:lnTo>
                    <a:pt x="190" y="36"/>
                  </a:lnTo>
                  <a:lnTo>
                    <a:pt x="192" y="36"/>
                  </a:lnTo>
                  <a:lnTo>
                    <a:pt x="192" y="38"/>
                  </a:lnTo>
                  <a:lnTo>
                    <a:pt x="194" y="38"/>
                  </a:lnTo>
                  <a:lnTo>
                    <a:pt x="196" y="38"/>
                  </a:lnTo>
                  <a:lnTo>
                    <a:pt x="198" y="38"/>
                  </a:lnTo>
                  <a:lnTo>
                    <a:pt x="202" y="38"/>
                  </a:lnTo>
                  <a:lnTo>
                    <a:pt x="208" y="36"/>
                  </a:lnTo>
                  <a:lnTo>
                    <a:pt x="210" y="36"/>
                  </a:lnTo>
                  <a:lnTo>
                    <a:pt x="212" y="36"/>
                  </a:lnTo>
                  <a:lnTo>
                    <a:pt x="220" y="36"/>
                  </a:lnTo>
                  <a:lnTo>
                    <a:pt x="228" y="36"/>
                  </a:lnTo>
                  <a:lnTo>
                    <a:pt x="232" y="36"/>
                  </a:lnTo>
                  <a:lnTo>
                    <a:pt x="236" y="38"/>
                  </a:lnTo>
                  <a:lnTo>
                    <a:pt x="240" y="38"/>
                  </a:lnTo>
                  <a:lnTo>
                    <a:pt x="242" y="38"/>
                  </a:lnTo>
                  <a:lnTo>
                    <a:pt x="244" y="38"/>
                  </a:lnTo>
                  <a:lnTo>
                    <a:pt x="246" y="40"/>
                  </a:lnTo>
                  <a:lnTo>
                    <a:pt x="248" y="40"/>
                  </a:lnTo>
                  <a:lnTo>
                    <a:pt x="250" y="42"/>
                  </a:lnTo>
                  <a:lnTo>
                    <a:pt x="252" y="44"/>
                  </a:lnTo>
                  <a:lnTo>
                    <a:pt x="258" y="46"/>
                  </a:lnTo>
                  <a:lnTo>
                    <a:pt x="260" y="48"/>
                  </a:lnTo>
                  <a:lnTo>
                    <a:pt x="262" y="48"/>
                  </a:lnTo>
                  <a:lnTo>
                    <a:pt x="262" y="50"/>
                  </a:lnTo>
                  <a:lnTo>
                    <a:pt x="264" y="50"/>
                  </a:lnTo>
                  <a:lnTo>
                    <a:pt x="268" y="50"/>
                  </a:lnTo>
                  <a:lnTo>
                    <a:pt x="270" y="50"/>
                  </a:lnTo>
                  <a:lnTo>
                    <a:pt x="272" y="52"/>
                  </a:lnTo>
                  <a:lnTo>
                    <a:pt x="274" y="52"/>
                  </a:lnTo>
                  <a:lnTo>
                    <a:pt x="274" y="52"/>
                  </a:lnTo>
                  <a:lnTo>
                    <a:pt x="274" y="52"/>
                  </a:lnTo>
                  <a:lnTo>
                    <a:pt x="276" y="52"/>
                  </a:lnTo>
                  <a:lnTo>
                    <a:pt x="276" y="54"/>
                  </a:lnTo>
                  <a:lnTo>
                    <a:pt x="276" y="54"/>
                  </a:lnTo>
                  <a:lnTo>
                    <a:pt x="276" y="56"/>
                  </a:lnTo>
                  <a:lnTo>
                    <a:pt x="276" y="58"/>
                  </a:lnTo>
                  <a:lnTo>
                    <a:pt x="278" y="60"/>
                  </a:lnTo>
                  <a:lnTo>
                    <a:pt x="278" y="62"/>
                  </a:lnTo>
                  <a:lnTo>
                    <a:pt x="278" y="64"/>
                  </a:lnTo>
                  <a:lnTo>
                    <a:pt x="278" y="64"/>
                  </a:lnTo>
                  <a:lnTo>
                    <a:pt x="278" y="64"/>
                  </a:lnTo>
                  <a:lnTo>
                    <a:pt x="280" y="64"/>
                  </a:lnTo>
                  <a:lnTo>
                    <a:pt x="282" y="66"/>
                  </a:lnTo>
                  <a:lnTo>
                    <a:pt x="284" y="66"/>
                  </a:lnTo>
                  <a:lnTo>
                    <a:pt x="286" y="66"/>
                  </a:lnTo>
                  <a:lnTo>
                    <a:pt x="290" y="66"/>
                  </a:lnTo>
                  <a:lnTo>
                    <a:pt x="292" y="66"/>
                  </a:lnTo>
                  <a:lnTo>
                    <a:pt x="294" y="66"/>
                  </a:lnTo>
                  <a:lnTo>
                    <a:pt x="298" y="66"/>
                  </a:lnTo>
                  <a:lnTo>
                    <a:pt x="300" y="64"/>
                  </a:lnTo>
                  <a:lnTo>
                    <a:pt x="304" y="64"/>
                  </a:lnTo>
                  <a:lnTo>
                    <a:pt x="306" y="64"/>
                  </a:lnTo>
                  <a:lnTo>
                    <a:pt x="308" y="62"/>
                  </a:lnTo>
                  <a:lnTo>
                    <a:pt x="310" y="62"/>
                  </a:lnTo>
                  <a:lnTo>
                    <a:pt x="314" y="60"/>
                  </a:lnTo>
                  <a:lnTo>
                    <a:pt x="314" y="60"/>
                  </a:lnTo>
                  <a:lnTo>
                    <a:pt x="316" y="58"/>
                  </a:lnTo>
                  <a:lnTo>
                    <a:pt x="316" y="58"/>
                  </a:lnTo>
                  <a:lnTo>
                    <a:pt x="318" y="58"/>
                  </a:lnTo>
                  <a:lnTo>
                    <a:pt x="318" y="56"/>
                  </a:lnTo>
                  <a:lnTo>
                    <a:pt x="318" y="56"/>
                  </a:lnTo>
                  <a:lnTo>
                    <a:pt x="320" y="54"/>
                  </a:lnTo>
                  <a:lnTo>
                    <a:pt x="320" y="52"/>
                  </a:lnTo>
                  <a:lnTo>
                    <a:pt x="322" y="50"/>
                  </a:lnTo>
                  <a:lnTo>
                    <a:pt x="322" y="50"/>
                  </a:lnTo>
                  <a:lnTo>
                    <a:pt x="322" y="50"/>
                  </a:lnTo>
                  <a:lnTo>
                    <a:pt x="322" y="50"/>
                  </a:lnTo>
                  <a:lnTo>
                    <a:pt x="322" y="48"/>
                  </a:lnTo>
                  <a:lnTo>
                    <a:pt x="324" y="48"/>
                  </a:lnTo>
                  <a:lnTo>
                    <a:pt x="324" y="48"/>
                  </a:lnTo>
                  <a:lnTo>
                    <a:pt x="324" y="50"/>
                  </a:lnTo>
                  <a:lnTo>
                    <a:pt x="326" y="50"/>
                  </a:lnTo>
                  <a:lnTo>
                    <a:pt x="328" y="50"/>
                  </a:lnTo>
                  <a:lnTo>
                    <a:pt x="330" y="52"/>
                  </a:lnTo>
                  <a:lnTo>
                    <a:pt x="330" y="54"/>
                  </a:lnTo>
                  <a:lnTo>
                    <a:pt x="332" y="56"/>
                  </a:lnTo>
                  <a:lnTo>
                    <a:pt x="334" y="56"/>
                  </a:lnTo>
                  <a:lnTo>
                    <a:pt x="334" y="56"/>
                  </a:lnTo>
                  <a:lnTo>
                    <a:pt x="334" y="56"/>
                  </a:lnTo>
                  <a:lnTo>
                    <a:pt x="336" y="56"/>
                  </a:lnTo>
                  <a:lnTo>
                    <a:pt x="336" y="56"/>
                  </a:lnTo>
                  <a:lnTo>
                    <a:pt x="338" y="56"/>
                  </a:lnTo>
                  <a:lnTo>
                    <a:pt x="338" y="54"/>
                  </a:lnTo>
                  <a:lnTo>
                    <a:pt x="340" y="54"/>
                  </a:lnTo>
                  <a:lnTo>
                    <a:pt x="342" y="52"/>
                  </a:lnTo>
                  <a:lnTo>
                    <a:pt x="344" y="50"/>
                  </a:lnTo>
                  <a:lnTo>
                    <a:pt x="346" y="46"/>
                  </a:lnTo>
                  <a:lnTo>
                    <a:pt x="348" y="44"/>
                  </a:lnTo>
                  <a:lnTo>
                    <a:pt x="350" y="44"/>
                  </a:lnTo>
                  <a:lnTo>
                    <a:pt x="352" y="42"/>
                  </a:lnTo>
                  <a:lnTo>
                    <a:pt x="352" y="42"/>
                  </a:lnTo>
                  <a:lnTo>
                    <a:pt x="354" y="42"/>
                  </a:lnTo>
                  <a:lnTo>
                    <a:pt x="354" y="40"/>
                  </a:lnTo>
                  <a:lnTo>
                    <a:pt x="356" y="40"/>
                  </a:lnTo>
                  <a:lnTo>
                    <a:pt x="358" y="40"/>
                  </a:lnTo>
                  <a:lnTo>
                    <a:pt x="360" y="40"/>
                  </a:lnTo>
                  <a:lnTo>
                    <a:pt x="362" y="40"/>
                  </a:lnTo>
                  <a:lnTo>
                    <a:pt x="364" y="40"/>
                  </a:lnTo>
                  <a:lnTo>
                    <a:pt x="366" y="40"/>
                  </a:lnTo>
                  <a:lnTo>
                    <a:pt x="368" y="40"/>
                  </a:lnTo>
                  <a:lnTo>
                    <a:pt x="368" y="40"/>
                  </a:lnTo>
                  <a:lnTo>
                    <a:pt x="370" y="42"/>
                  </a:lnTo>
                  <a:lnTo>
                    <a:pt x="372" y="42"/>
                  </a:lnTo>
                  <a:lnTo>
                    <a:pt x="374" y="44"/>
                  </a:lnTo>
                  <a:lnTo>
                    <a:pt x="378" y="46"/>
                  </a:lnTo>
                  <a:lnTo>
                    <a:pt x="380" y="48"/>
                  </a:lnTo>
                  <a:lnTo>
                    <a:pt x="378" y="52"/>
                  </a:lnTo>
                  <a:lnTo>
                    <a:pt x="376" y="56"/>
                  </a:lnTo>
                  <a:lnTo>
                    <a:pt x="376" y="58"/>
                  </a:lnTo>
                  <a:lnTo>
                    <a:pt x="376" y="60"/>
                  </a:lnTo>
                  <a:lnTo>
                    <a:pt x="376" y="62"/>
                  </a:lnTo>
                  <a:lnTo>
                    <a:pt x="376" y="66"/>
                  </a:lnTo>
                  <a:lnTo>
                    <a:pt x="376" y="72"/>
                  </a:lnTo>
                  <a:lnTo>
                    <a:pt x="376" y="76"/>
                  </a:lnTo>
                  <a:lnTo>
                    <a:pt x="376" y="80"/>
                  </a:lnTo>
                  <a:lnTo>
                    <a:pt x="376" y="84"/>
                  </a:lnTo>
                  <a:lnTo>
                    <a:pt x="376" y="88"/>
                  </a:lnTo>
                  <a:lnTo>
                    <a:pt x="378" y="92"/>
                  </a:lnTo>
                  <a:lnTo>
                    <a:pt x="378" y="92"/>
                  </a:lnTo>
                  <a:lnTo>
                    <a:pt x="378" y="94"/>
                  </a:lnTo>
                  <a:lnTo>
                    <a:pt x="380" y="96"/>
                  </a:lnTo>
                  <a:lnTo>
                    <a:pt x="380" y="96"/>
                  </a:lnTo>
                  <a:lnTo>
                    <a:pt x="380" y="96"/>
                  </a:lnTo>
                  <a:lnTo>
                    <a:pt x="380" y="98"/>
                  </a:lnTo>
                  <a:lnTo>
                    <a:pt x="382" y="98"/>
                  </a:lnTo>
                  <a:lnTo>
                    <a:pt x="382" y="98"/>
                  </a:lnTo>
                  <a:lnTo>
                    <a:pt x="384" y="98"/>
                  </a:lnTo>
                  <a:lnTo>
                    <a:pt x="386" y="96"/>
                  </a:lnTo>
                  <a:lnTo>
                    <a:pt x="386" y="96"/>
                  </a:lnTo>
                  <a:lnTo>
                    <a:pt x="390" y="94"/>
                  </a:lnTo>
                  <a:lnTo>
                    <a:pt x="392" y="94"/>
                  </a:lnTo>
                  <a:lnTo>
                    <a:pt x="392" y="94"/>
                  </a:lnTo>
                  <a:lnTo>
                    <a:pt x="398" y="92"/>
                  </a:lnTo>
                  <a:lnTo>
                    <a:pt x="402" y="92"/>
                  </a:lnTo>
                  <a:lnTo>
                    <a:pt x="404" y="92"/>
                  </a:lnTo>
                  <a:lnTo>
                    <a:pt x="408" y="92"/>
                  </a:lnTo>
                  <a:lnTo>
                    <a:pt x="412" y="90"/>
                  </a:lnTo>
                  <a:lnTo>
                    <a:pt x="412" y="90"/>
                  </a:lnTo>
                  <a:lnTo>
                    <a:pt x="414" y="90"/>
                  </a:lnTo>
                  <a:lnTo>
                    <a:pt x="414" y="92"/>
                  </a:lnTo>
                  <a:lnTo>
                    <a:pt x="416" y="92"/>
                  </a:lnTo>
                  <a:lnTo>
                    <a:pt x="418" y="92"/>
                  </a:lnTo>
                  <a:lnTo>
                    <a:pt x="420" y="94"/>
                  </a:lnTo>
                  <a:lnTo>
                    <a:pt x="422" y="96"/>
                  </a:lnTo>
                  <a:lnTo>
                    <a:pt x="424" y="98"/>
                  </a:lnTo>
                  <a:lnTo>
                    <a:pt x="426" y="100"/>
                  </a:lnTo>
                  <a:lnTo>
                    <a:pt x="426" y="102"/>
                  </a:lnTo>
                  <a:lnTo>
                    <a:pt x="426" y="102"/>
                  </a:lnTo>
                  <a:lnTo>
                    <a:pt x="428" y="104"/>
                  </a:lnTo>
                  <a:lnTo>
                    <a:pt x="428" y="104"/>
                  </a:lnTo>
                  <a:lnTo>
                    <a:pt x="428" y="106"/>
                  </a:lnTo>
                  <a:lnTo>
                    <a:pt x="428" y="106"/>
                  </a:lnTo>
                  <a:lnTo>
                    <a:pt x="426" y="108"/>
                  </a:lnTo>
                  <a:lnTo>
                    <a:pt x="426" y="108"/>
                  </a:lnTo>
                  <a:lnTo>
                    <a:pt x="426" y="110"/>
                  </a:lnTo>
                  <a:lnTo>
                    <a:pt x="424" y="110"/>
                  </a:lnTo>
                  <a:lnTo>
                    <a:pt x="422" y="112"/>
                  </a:lnTo>
                  <a:lnTo>
                    <a:pt x="420" y="112"/>
                  </a:lnTo>
                  <a:lnTo>
                    <a:pt x="416" y="114"/>
                  </a:lnTo>
                  <a:lnTo>
                    <a:pt x="412" y="114"/>
                  </a:lnTo>
                  <a:lnTo>
                    <a:pt x="408" y="116"/>
                  </a:lnTo>
                  <a:lnTo>
                    <a:pt x="406" y="116"/>
                  </a:lnTo>
                  <a:lnTo>
                    <a:pt x="404" y="118"/>
                  </a:lnTo>
                  <a:lnTo>
                    <a:pt x="402" y="118"/>
                  </a:lnTo>
                  <a:lnTo>
                    <a:pt x="398" y="120"/>
                  </a:lnTo>
                  <a:lnTo>
                    <a:pt x="392" y="124"/>
                  </a:lnTo>
                  <a:lnTo>
                    <a:pt x="386" y="128"/>
                  </a:lnTo>
                  <a:lnTo>
                    <a:pt x="380" y="130"/>
                  </a:lnTo>
                  <a:lnTo>
                    <a:pt x="378" y="132"/>
                  </a:lnTo>
                  <a:lnTo>
                    <a:pt x="374" y="136"/>
                  </a:lnTo>
                  <a:lnTo>
                    <a:pt x="372" y="138"/>
                  </a:lnTo>
                  <a:lnTo>
                    <a:pt x="368" y="140"/>
                  </a:lnTo>
                  <a:lnTo>
                    <a:pt x="366" y="142"/>
                  </a:lnTo>
                  <a:lnTo>
                    <a:pt x="366" y="144"/>
                  </a:lnTo>
                  <a:lnTo>
                    <a:pt x="362" y="148"/>
                  </a:lnTo>
                  <a:lnTo>
                    <a:pt x="360" y="150"/>
                  </a:lnTo>
                  <a:lnTo>
                    <a:pt x="358" y="152"/>
                  </a:lnTo>
                  <a:lnTo>
                    <a:pt x="358" y="152"/>
                  </a:lnTo>
                  <a:lnTo>
                    <a:pt x="356" y="154"/>
                  </a:lnTo>
                  <a:lnTo>
                    <a:pt x="356" y="154"/>
                  </a:lnTo>
                  <a:lnTo>
                    <a:pt x="354" y="154"/>
                  </a:lnTo>
                  <a:lnTo>
                    <a:pt x="354" y="154"/>
                  </a:lnTo>
                  <a:lnTo>
                    <a:pt x="352" y="154"/>
                  </a:lnTo>
                  <a:lnTo>
                    <a:pt x="350" y="154"/>
                  </a:lnTo>
                  <a:lnTo>
                    <a:pt x="350" y="154"/>
                  </a:lnTo>
                  <a:lnTo>
                    <a:pt x="346" y="152"/>
                  </a:lnTo>
                  <a:lnTo>
                    <a:pt x="344" y="150"/>
                  </a:lnTo>
                  <a:lnTo>
                    <a:pt x="342" y="148"/>
                  </a:lnTo>
                  <a:lnTo>
                    <a:pt x="340" y="148"/>
                  </a:lnTo>
                  <a:lnTo>
                    <a:pt x="338" y="148"/>
                  </a:lnTo>
                  <a:lnTo>
                    <a:pt x="338" y="148"/>
                  </a:lnTo>
                  <a:lnTo>
                    <a:pt x="336" y="148"/>
                  </a:lnTo>
                  <a:lnTo>
                    <a:pt x="336" y="148"/>
                  </a:lnTo>
                  <a:lnTo>
                    <a:pt x="334" y="148"/>
                  </a:lnTo>
                  <a:lnTo>
                    <a:pt x="334" y="148"/>
                  </a:lnTo>
                  <a:lnTo>
                    <a:pt x="334" y="150"/>
                  </a:lnTo>
                  <a:lnTo>
                    <a:pt x="334" y="150"/>
                  </a:lnTo>
                  <a:lnTo>
                    <a:pt x="334" y="152"/>
                  </a:lnTo>
                  <a:lnTo>
                    <a:pt x="334" y="152"/>
                  </a:lnTo>
                  <a:lnTo>
                    <a:pt x="334" y="156"/>
                  </a:lnTo>
                  <a:lnTo>
                    <a:pt x="334" y="160"/>
                  </a:lnTo>
                  <a:lnTo>
                    <a:pt x="336" y="162"/>
                  </a:lnTo>
                  <a:lnTo>
                    <a:pt x="336" y="164"/>
                  </a:lnTo>
                  <a:lnTo>
                    <a:pt x="336" y="168"/>
                  </a:lnTo>
                  <a:lnTo>
                    <a:pt x="336" y="174"/>
                  </a:lnTo>
                  <a:lnTo>
                    <a:pt x="334" y="176"/>
                  </a:lnTo>
                  <a:lnTo>
                    <a:pt x="334" y="178"/>
                  </a:lnTo>
                  <a:lnTo>
                    <a:pt x="334" y="180"/>
                  </a:lnTo>
                  <a:lnTo>
                    <a:pt x="334" y="182"/>
                  </a:lnTo>
                  <a:lnTo>
                    <a:pt x="332" y="182"/>
                  </a:lnTo>
                  <a:lnTo>
                    <a:pt x="332" y="184"/>
                  </a:lnTo>
                  <a:lnTo>
                    <a:pt x="328" y="188"/>
                  </a:lnTo>
                  <a:lnTo>
                    <a:pt x="326" y="190"/>
                  </a:lnTo>
                  <a:lnTo>
                    <a:pt x="322" y="192"/>
                  </a:lnTo>
                  <a:lnTo>
                    <a:pt x="320" y="196"/>
                  </a:lnTo>
                  <a:lnTo>
                    <a:pt x="316" y="198"/>
                  </a:lnTo>
                  <a:lnTo>
                    <a:pt x="314" y="198"/>
                  </a:lnTo>
                  <a:lnTo>
                    <a:pt x="314" y="200"/>
                  </a:lnTo>
                  <a:lnTo>
                    <a:pt x="312" y="200"/>
                  </a:lnTo>
                  <a:lnTo>
                    <a:pt x="310" y="200"/>
                  </a:lnTo>
                  <a:lnTo>
                    <a:pt x="308" y="200"/>
                  </a:lnTo>
                  <a:lnTo>
                    <a:pt x="308" y="202"/>
                  </a:lnTo>
                  <a:lnTo>
                    <a:pt x="306" y="200"/>
                  </a:lnTo>
                  <a:lnTo>
                    <a:pt x="304" y="200"/>
                  </a:lnTo>
                  <a:lnTo>
                    <a:pt x="300" y="200"/>
                  </a:lnTo>
                  <a:lnTo>
                    <a:pt x="296" y="198"/>
                  </a:lnTo>
                  <a:lnTo>
                    <a:pt x="292" y="198"/>
                  </a:lnTo>
                  <a:lnTo>
                    <a:pt x="288" y="196"/>
                  </a:lnTo>
                  <a:lnTo>
                    <a:pt x="286" y="196"/>
                  </a:lnTo>
                  <a:lnTo>
                    <a:pt x="284" y="196"/>
                  </a:lnTo>
                  <a:lnTo>
                    <a:pt x="282" y="196"/>
                  </a:lnTo>
                  <a:lnTo>
                    <a:pt x="282" y="196"/>
                  </a:lnTo>
                  <a:lnTo>
                    <a:pt x="280" y="198"/>
                  </a:lnTo>
                  <a:lnTo>
                    <a:pt x="280" y="198"/>
                  </a:lnTo>
                  <a:lnTo>
                    <a:pt x="278" y="198"/>
                  </a:lnTo>
                  <a:lnTo>
                    <a:pt x="278" y="200"/>
                  </a:lnTo>
                  <a:lnTo>
                    <a:pt x="276" y="202"/>
                  </a:lnTo>
                  <a:lnTo>
                    <a:pt x="272" y="204"/>
                  </a:lnTo>
                  <a:lnTo>
                    <a:pt x="272" y="204"/>
                  </a:lnTo>
                  <a:lnTo>
                    <a:pt x="270" y="206"/>
                  </a:lnTo>
                  <a:lnTo>
                    <a:pt x="268" y="206"/>
                  </a:lnTo>
                  <a:lnTo>
                    <a:pt x="266" y="208"/>
                  </a:lnTo>
                  <a:lnTo>
                    <a:pt x="262" y="208"/>
                  </a:lnTo>
                  <a:lnTo>
                    <a:pt x="260" y="210"/>
                  </a:lnTo>
                  <a:lnTo>
                    <a:pt x="256" y="210"/>
                  </a:lnTo>
                  <a:lnTo>
                    <a:pt x="254" y="212"/>
                  </a:lnTo>
                  <a:lnTo>
                    <a:pt x="250" y="212"/>
                  </a:lnTo>
                  <a:lnTo>
                    <a:pt x="250" y="212"/>
                  </a:lnTo>
                  <a:lnTo>
                    <a:pt x="248" y="212"/>
                  </a:lnTo>
                  <a:lnTo>
                    <a:pt x="248" y="212"/>
                  </a:lnTo>
                  <a:lnTo>
                    <a:pt x="246" y="212"/>
                  </a:lnTo>
                  <a:lnTo>
                    <a:pt x="244" y="210"/>
                  </a:lnTo>
                  <a:lnTo>
                    <a:pt x="244" y="210"/>
                  </a:lnTo>
                  <a:lnTo>
                    <a:pt x="240" y="208"/>
                  </a:lnTo>
                  <a:lnTo>
                    <a:pt x="238" y="208"/>
                  </a:lnTo>
                  <a:lnTo>
                    <a:pt x="232" y="204"/>
                  </a:lnTo>
                  <a:lnTo>
                    <a:pt x="230" y="202"/>
                  </a:lnTo>
                  <a:lnTo>
                    <a:pt x="228" y="200"/>
                  </a:lnTo>
                  <a:lnTo>
                    <a:pt x="224" y="200"/>
                  </a:lnTo>
                  <a:lnTo>
                    <a:pt x="218" y="198"/>
                  </a:lnTo>
                  <a:lnTo>
                    <a:pt x="214" y="196"/>
                  </a:lnTo>
                  <a:lnTo>
                    <a:pt x="210" y="196"/>
                  </a:lnTo>
                  <a:lnTo>
                    <a:pt x="206" y="196"/>
                  </a:lnTo>
                  <a:lnTo>
                    <a:pt x="202" y="194"/>
                  </a:lnTo>
                  <a:lnTo>
                    <a:pt x="196" y="194"/>
                  </a:lnTo>
                  <a:lnTo>
                    <a:pt x="192" y="194"/>
                  </a:lnTo>
                  <a:lnTo>
                    <a:pt x="180" y="194"/>
                  </a:lnTo>
                  <a:lnTo>
                    <a:pt x="168" y="194"/>
                  </a:lnTo>
                  <a:lnTo>
                    <a:pt x="162" y="194"/>
                  </a:lnTo>
                  <a:lnTo>
                    <a:pt x="158" y="194"/>
                  </a:lnTo>
                  <a:lnTo>
                    <a:pt x="152" y="194"/>
                  </a:lnTo>
                  <a:lnTo>
                    <a:pt x="146" y="194"/>
                  </a:lnTo>
                  <a:lnTo>
                    <a:pt x="142" y="192"/>
                  </a:lnTo>
                  <a:lnTo>
                    <a:pt x="136" y="192"/>
                  </a:lnTo>
                  <a:lnTo>
                    <a:pt x="134" y="192"/>
                  </a:lnTo>
                  <a:lnTo>
                    <a:pt x="132" y="190"/>
                  </a:lnTo>
                  <a:lnTo>
                    <a:pt x="130" y="190"/>
                  </a:lnTo>
                  <a:lnTo>
                    <a:pt x="130" y="190"/>
                  </a:lnTo>
                  <a:lnTo>
                    <a:pt x="128" y="188"/>
                  </a:lnTo>
                  <a:lnTo>
                    <a:pt x="126" y="188"/>
                  </a:lnTo>
                  <a:lnTo>
                    <a:pt x="124" y="186"/>
                  </a:lnTo>
                  <a:lnTo>
                    <a:pt x="124" y="184"/>
                  </a:lnTo>
                  <a:lnTo>
                    <a:pt x="120" y="182"/>
                  </a:lnTo>
                  <a:lnTo>
                    <a:pt x="118" y="180"/>
                  </a:lnTo>
                  <a:lnTo>
                    <a:pt x="118" y="178"/>
                  </a:lnTo>
                  <a:lnTo>
                    <a:pt x="116" y="176"/>
                  </a:lnTo>
                  <a:lnTo>
                    <a:pt x="114" y="170"/>
                  </a:lnTo>
                  <a:lnTo>
                    <a:pt x="112" y="168"/>
                  </a:lnTo>
                  <a:lnTo>
                    <a:pt x="112" y="166"/>
                  </a:lnTo>
                  <a:lnTo>
                    <a:pt x="110" y="164"/>
                  </a:lnTo>
                  <a:lnTo>
                    <a:pt x="110" y="162"/>
                  </a:lnTo>
                  <a:lnTo>
                    <a:pt x="108" y="162"/>
                  </a:lnTo>
                  <a:lnTo>
                    <a:pt x="108" y="160"/>
                  </a:lnTo>
                  <a:lnTo>
                    <a:pt x="106" y="160"/>
                  </a:lnTo>
                  <a:lnTo>
                    <a:pt x="104" y="158"/>
                  </a:lnTo>
                  <a:lnTo>
                    <a:pt x="102" y="156"/>
                  </a:lnTo>
                  <a:lnTo>
                    <a:pt x="96" y="154"/>
                  </a:lnTo>
                  <a:lnTo>
                    <a:pt x="92" y="152"/>
                  </a:lnTo>
                  <a:lnTo>
                    <a:pt x="90" y="152"/>
                  </a:lnTo>
                  <a:lnTo>
                    <a:pt x="84" y="150"/>
                  </a:lnTo>
                  <a:lnTo>
                    <a:pt x="78" y="150"/>
                  </a:lnTo>
                  <a:lnTo>
                    <a:pt x="74" y="148"/>
                  </a:lnTo>
                  <a:lnTo>
                    <a:pt x="70" y="148"/>
                  </a:lnTo>
                  <a:lnTo>
                    <a:pt x="60" y="148"/>
                  </a:lnTo>
                  <a:lnTo>
                    <a:pt x="56" y="146"/>
                  </a:lnTo>
                  <a:lnTo>
                    <a:pt x="54" y="146"/>
                  </a:lnTo>
                  <a:lnTo>
                    <a:pt x="52" y="146"/>
                  </a:lnTo>
                  <a:lnTo>
                    <a:pt x="50" y="146"/>
                  </a:lnTo>
                  <a:lnTo>
                    <a:pt x="48" y="144"/>
                  </a:lnTo>
                  <a:lnTo>
                    <a:pt x="46" y="144"/>
                  </a:lnTo>
                  <a:lnTo>
                    <a:pt x="44" y="142"/>
                  </a:lnTo>
                  <a:lnTo>
                    <a:pt x="44" y="142"/>
                  </a:lnTo>
                  <a:lnTo>
                    <a:pt x="42" y="142"/>
                  </a:lnTo>
                  <a:lnTo>
                    <a:pt x="42" y="140"/>
                  </a:lnTo>
                  <a:lnTo>
                    <a:pt x="42" y="138"/>
                  </a:lnTo>
                  <a:lnTo>
                    <a:pt x="40" y="136"/>
                  </a:lnTo>
                  <a:lnTo>
                    <a:pt x="38" y="132"/>
                  </a:lnTo>
                  <a:lnTo>
                    <a:pt x="38" y="128"/>
                  </a:lnTo>
                  <a:lnTo>
                    <a:pt x="36" y="124"/>
                  </a:lnTo>
                  <a:lnTo>
                    <a:pt x="36" y="122"/>
                  </a:lnTo>
                  <a:lnTo>
                    <a:pt x="34" y="118"/>
                  </a:lnTo>
                  <a:lnTo>
                    <a:pt x="34" y="118"/>
                  </a:lnTo>
                  <a:lnTo>
                    <a:pt x="34" y="116"/>
                  </a:lnTo>
                  <a:lnTo>
                    <a:pt x="32" y="110"/>
                  </a:lnTo>
                  <a:lnTo>
                    <a:pt x="32" y="108"/>
                  </a:lnTo>
                  <a:lnTo>
                    <a:pt x="32" y="106"/>
                  </a:lnTo>
                  <a:lnTo>
                    <a:pt x="30" y="104"/>
                  </a:lnTo>
                  <a:lnTo>
                    <a:pt x="30" y="104"/>
                  </a:lnTo>
                  <a:lnTo>
                    <a:pt x="30" y="102"/>
                  </a:lnTo>
                  <a:lnTo>
                    <a:pt x="28" y="102"/>
                  </a:lnTo>
                  <a:lnTo>
                    <a:pt x="28" y="102"/>
                  </a:lnTo>
                  <a:lnTo>
                    <a:pt x="26" y="100"/>
                  </a:lnTo>
                  <a:lnTo>
                    <a:pt x="26" y="100"/>
                  </a:lnTo>
                  <a:lnTo>
                    <a:pt x="22" y="98"/>
                  </a:lnTo>
                  <a:lnTo>
                    <a:pt x="18" y="96"/>
                  </a:lnTo>
                  <a:lnTo>
                    <a:pt x="16" y="96"/>
                  </a:lnTo>
                  <a:lnTo>
                    <a:pt x="12" y="94"/>
                  </a:lnTo>
                  <a:lnTo>
                    <a:pt x="10" y="92"/>
                  </a:lnTo>
                  <a:lnTo>
                    <a:pt x="8" y="92"/>
                  </a:lnTo>
                  <a:lnTo>
                    <a:pt x="8" y="92"/>
                  </a:lnTo>
                  <a:lnTo>
                    <a:pt x="6" y="90"/>
                  </a:lnTo>
                  <a:lnTo>
                    <a:pt x="6" y="88"/>
                  </a:lnTo>
                  <a:lnTo>
                    <a:pt x="4" y="86"/>
                  </a:lnTo>
                  <a:lnTo>
                    <a:pt x="0" y="8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28" name="Freeform 125">
              <a:extLst>
                <a:ext uri="{FF2B5EF4-FFF2-40B4-BE49-F238E27FC236}">
                  <a16:creationId xmlns:a16="http://schemas.microsoft.com/office/drawing/2014/main" id="{860D691B-4F39-4097-2064-D7D914CF856D}"/>
                </a:ext>
              </a:extLst>
            </p:cNvPr>
            <p:cNvSpPr>
              <a:spLocks/>
            </p:cNvSpPr>
            <p:nvPr/>
          </p:nvSpPr>
          <p:spPr bwMode="auto">
            <a:xfrm>
              <a:off x="5336838" y="6392289"/>
              <a:ext cx="612758" cy="300947"/>
            </a:xfrm>
            <a:custGeom>
              <a:avLst/>
              <a:gdLst>
                <a:gd name="T0" fmla="*/ 14 w 428"/>
                <a:gd name="T1" fmla="*/ 72 h 212"/>
                <a:gd name="T2" fmla="*/ 50 w 428"/>
                <a:gd name="T3" fmla="*/ 64 h 212"/>
                <a:gd name="T4" fmla="*/ 72 w 428"/>
                <a:gd name="T5" fmla="*/ 64 h 212"/>
                <a:gd name="T6" fmla="*/ 80 w 428"/>
                <a:gd name="T7" fmla="*/ 72 h 212"/>
                <a:gd name="T8" fmla="*/ 92 w 428"/>
                <a:gd name="T9" fmla="*/ 74 h 212"/>
                <a:gd name="T10" fmla="*/ 104 w 428"/>
                <a:gd name="T11" fmla="*/ 80 h 212"/>
                <a:gd name="T12" fmla="*/ 124 w 428"/>
                <a:gd name="T13" fmla="*/ 78 h 212"/>
                <a:gd name="T14" fmla="*/ 128 w 428"/>
                <a:gd name="T15" fmla="*/ 72 h 212"/>
                <a:gd name="T16" fmla="*/ 120 w 428"/>
                <a:gd name="T17" fmla="*/ 58 h 212"/>
                <a:gd name="T18" fmla="*/ 116 w 428"/>
                <a:gd name="T19" fmla="*/ 52 h 212"/>
                <a:gd name="T20" fmla="*/ 126 w 428"/>
                <a:gd name="T21" fmla="*/ 52 h 212"/>
                <a:gd name="T22" fmla="*/ 130 w 428"/>
                <a:gd name="T23" fmla="*/ 44 h 212"/>
                <a:gd name="T24" fmla="*/ 126 w 428"/>
                <a:gd name="T25" fmla="*/ 20 h 212"/>
                <a:gd name="T26" fmla="*/ 126 w 428"/>
                <a:gd name="T27" fmla="*/ 0 h 212"/>
                <a:gd name="T28" fmla="*/ 136 w 428"/>
                <a:gd name="T29" fmla="*/ 0 h 212"/>
                <a:gd name="T30" fmla="*/ 164 w 428"/>
                <a:gd name="T31" fmla="*/ 10 h 212"/>
                <a:gd name="T32" fmla="*/ 176 w 428"/>
                <a:gd name="T33" fmla="*/ 14 h 212"/>
                <a:gd name="T34" fmla="*/ 188 w 428"/>
                <a:gd name="T35" fmla="*/ 34 h 212"/>
                <a:gd name="T36" fmla="*/ 198 w 428"/>
                <a:gd name="T37" fmla="*/ 38 h 212"/>
                <a:gd name="T38" fmla="*/ 236 w 428"/>
                <a:gd name="T39" fmla="*/ 38 h 212"/>
                <a:gd name="T40" fmla="*/ 258 w 428"/>
                <a:gd name="T41" fmla="*/ 46 h 212"/>
                <a:gd name="T42" fmla="*/ 274 w 428"/>
                <a:gd name="T43" fmla="*/ 52 h 212"/>
                <a:gd name="T44" fmla="*/ 278 w 428"/>
                <a:gd name="T45" fmla="*/ 60 h 212"/>
                <a:gd name="T46" fmla="*/ 286 w 428"/>
                <a:gd name="T47" fmla="*/ 66 h 212"/>
                <a:gd name="T48" fmla="*/ 308 w 428"/>
                <a:gd name="T49" fmla="*/ 62 h 212"/>
                <a:gd name="T50" fmla="*/ 318 w 428"/>
                <a:gd name="T51" fmla="*/ 56 h 212"/>
                <a:gd name="T52" fmla="*/ 324 w 428"/>
                <a:gd name="T53" fmla="*/ 48 h 212"/>
                <a:gd name="T54" fmla="*/ 334 w 428"/>
                <a:gd name="T55" fmla="*/ 56 h 212"/>
                <a:gd name="T56" fmla="*/ 342 w 428"/>
                <a:gd name="T57" fmla="*/ 52 h 212"/>
                <a:gd name="T58" fmla="*/ 354 w 428"/>
                <a:gd name="T59" fmla="*/ 40 h 212"/>
                <a:gd name="T60" fmla="*/ 368 w 428"/>
                <a:gd name="T61" fmla="*/ 40 h 212"/>
                <a:gd name="T62" fmla="*/ 376 w 428"/>
                <a:gd name="T63" fmla="*/ 58 h 212"/>
                <a:gd name="T64" fmla="*/ 376 w 428"/>
                <a:gd name="T65" fmla="*/ 88 h 212"/>
                <a:gd name="T66" fmla="*/ 382 w 428"/>
                <a:gd name="T67" fmla="*/ 98 h 212"/>
                <a:gd name="T68" fmla="*/ 398 w 428"/>
                <a:gd name="T69" fmla="*/ 92 h 212"/>
                <a:gd name="T70" fmla="*/ 416 w 428"/>
                <a:gd name="T71" fmla="*/ 92 h 212"/>
                <a:gd name="T72" fmla="*/ 428 w 428"/>
                <a:gd name="T73" fmla="*/ 104 h 212"/>
                <a:gd name="T74" fmla="*/ 422 w 428"/>
                <a:gd name="T75" fmla="*/ 112 h 212"/>
                <a:gd name="T76" fmla="*/ 398 w 428"/>
                <a:gd name="T77" fmla="*/ 120 h 212"/>
                <a:gd name="T78" fmla="*/ 366 w 428"/>
                <a:gd name="T79" fmla="*/ 142 h 212"/>
                <a:gd name="T80" fmla="*/ 354 w 428"/>
                <a:gd name="T81" fmla="*/ 154 h 212"/>
                <a:gd name="T82" fmla="*/ 340 w 428"/>
                <a:gd name="T83" fmla="*/ 148 h 212"/>
                <a:gd name="T84" fmla="*/ 334 w 428"/>
                <a:gd name="T85" fmla="*/ 150 h 212"/>
                <a:gd name="T86" fmla="*/ 336 w 428"/>
                <a:gd name="T87" fmla="*/ 174 h 212"/>
                <a:gd name="T88" fmla="*/ 326 w 428"/>
                <a:gd name="T89" fmla="*/ 190 h 212"/>
                <a:gd name="T90" fmla="*/ 308 w 428"/>
                <a:gd name="T91" fmla="*/ 200 h 212"/>
                <a:gd name="T92" fmla="*/ 286 w 428"/>
                <a:gd name="T93" fmla="*/ 196 h 212"/>
                <a:gd name="T94" fmla="*/ 276 w 428"/>
                <a:gd name="T95" fmla="*/ 202 h 212"/>
                <a:gd name="T96" fmla="*/ 256 w 428"/>
                <a:gd name="T97" fmla="*/ 210 h 212"/>
                <a:gd name="T98" fmla="*/ 244 w 428"/>
                <a:gd name="T99" fmla="*/ 210 h 212"/>
                <a:gd name="T100" fmla="*/ 214 w 428"/>
                <a:gd name="T101" fmla="*/ 196 h 212"/>
                <a:gd name="T102" fmla="*/ 162 w 428"/>
                <a:gd name="T103" fmla="*/ 194 h 212"/>
                <a:gd name="T104" fmla="*/ 130 w 428"/>
                <a:gd name="T105" fmla="*/ 190 h 212"/>
                <a:gd name="T106" fmla="*/ 118 w 428"/>
                <a:gd name="T107" fmla="*/ 178 h 212"/>
                <a:gd name="T108" fmla="*/ 108 w 428"/>
                <a:gd name="T109" fmla="*/ 160 h 212"/>
                <a:gd name="T110" fmla="*/ 78 w 428"/>
                <a:gd name="T111" fmla="*/ 150 h 212"/>
                <a:gd name="T112" fmla="*/ 48 w 428"/>
                <a:gd name="T113" fmla="*/ 144 h 212"/>
                <a:gd name="T114" fmla="*/ 38 w 428"/>
                <a:gd name="T115" fmla="*/ 132 h 212"/>
                <a:gd name="T116" fmla="*/ 32 w 428"/>
                <a:gd name="T117" fmla="*/ 108 h 212"/>
                <a:gd name="T118" fmla="*/ 26 w 428"/>
                <a:gd name="T119" fmla="*/ 100 h 212"/>
                <a:gd name="T120" fmla="*/ 6 w 428"/>
                <a:gd name="T121" fmla="*/ 9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8" h="212">
                  <a:moveTo>
                    <a:pt x="0" y="80"/>
                  </a:moveTo>
                  <a:lnTo>
                    <a:pt x="0" y="80"/>
                  </a:lnTo>
                  <a:lnTo>
                    <a:pt x="4" y="78"/>
                  </a:lnTo>
                  <a:lnTo>
                    <a:pt x="6" y="74"/>
                  </a:lnTo>
                  <a:lnTo>
                    <a:pt x="8" y="74"/>
                  </a:lnTo>
                  <a:lnTo>
                    <a:pt x="10" y="74"/>
                  </a:lnTo>
                  <a:lnTo>
                    <a:pt x="12" y="72"/>
                  </a:lnTo>
                  <a:lnTo>
                    <a:pt x="14" y="72"/>
                  </a:lnTo>
                  <a:lnTo>
                    <a:pt x="16" y="70"/>
                  </a:lnTo>
                  <a:lnTo>
                    <a:pt x="18" y="70"/>
                  </a:lnTo>
                  <a:lnTo>
                    <a:pt x="24" y="68"/>
                  </a:lnTo>
                  <a:lnTo>
                    <a:pt x="28" y="68"/>
                  </a:lnTo>
                  <a:lnTo>
                    <a:pt x="32" y="68"/>
                  </a:lnTo>
                  <a:lnTo>
                    <a:pt x="38" y="66"/>
                  </a:lnTo>
                  <a:lnTo>
                    <a:pt x="44" y="64"/>
                  </a:lnTo>
                  <a:lnTo>
                    <a:pt x="50" y="64"/>
                  </a:lnTo>
                  <a:lnTo>
                    <a:pt x="56" y="64"/>
                  </a:lnTo>
                  <a:lnTo>
                    <a:pt x="58" y="64"/>
                  </a:lnTo>
                  <a:lnTo>
                    <a:pt x="62" y="64"/>
                  </a:lnTo>
                  <a:lnTo>
                    <a:pt x="64" y="64"/>
                  </a:lnTo>
                  <a:lnTo>
                    <a:pt x="66" y="64"/>
                  </a:lnTo>
                  <a:lnTo>
                    <a:pt x="68" y="64"/>
                  </a:lnTo>
                  <a:lnTo>
                    <a:pt x="70" y="64"/>
                  </a:lnTo>
                  <a:lnTo>
                    <a:pt x="72" y="64"/>
                  </a:lnTo>
                  <a:lnTo>
                    <a:pt x="72" y="66"/>
                  </a:lnTo>
                  <a:lnTo>
                    <a:pt x="74" y="68"/>
                  </a:lnTo>
                  <a:lnTo>
                    <a:pt x="74" y="70"/>
                  </a:lnTo>
                  <a:lnTo>
                    <a:pt x="76" y="70"/>
                  </a:lnTo>
                  <a:lnTo>
                    <a:pt x="76" y="70"/>
                  </a:lnTo>
                  <a:lnTo>
                    <a:pt x="76" y="70"/>
                  </a:lnTo>
                  <a:lnTo>
                    <a:pt x="78" y="72"/>
                  </a:lnTo>
                  <a:lnTo>
                    <a:pt x="80" y="72"/>
                  </a:lnTo>
                  <a:lnTo>
                    <a:pt x="82" y="72"/>
                  </a:lnTo>
                  <a:lnTo>
                    <a:pt x="84" y="72"/>
                  </a:lnTo>
                  <a:lnTo>
                    <a:pt x="86" y="72"/>
                  </a:lnTo>
                  <a:lnTo>
                    <a:pt x="88" y="72"/>
                  </a:lnTo>
                  <a:lnTo>
                    <a:pt x="90" y="72"/>
                  </a:lnTo>
                  <a:lnTo>
                    <a:pt x="90" y="72"/>
                  </a:lnTo>
                  <a:lnTo>
                    <a:pt x="90" y="74"/>
                  </a:lnTo>
                  <a:lnTo>
                    <a:pt x="92" y="74"/>
                  </a:lnTo>
                  <a:lnTo>
                    <a:pt x="92" y="74"/>
                  </a:lnTo>
                  <a:lnTo>
                    <a:pt x="94" y="76"/>
                  </a:lnTo>
                  <a:lnTo>
                    <a:pt x="96" y="78"/>
                  </a:lnTo>
                  <a:lnTo>
                    <a:pt x="96" y="78"/>
                  </a:lnTo>
                  <a:lnTo>
                    <a:pt x="98" y="80"/>
                  </a:lnTo>
                  <a:lnTo>
                    <a:pt x="98" y="80"/>
                  </a:lnTo>
                  <a:lnTo>
                    <a:pt x="100" y="80"/>
                  </a:lnTo>
                  <a:lnTo>
                    <a:pt x="104" y="80"/>
                  </a:lnTo>
                  <a:lnTo>
                    <a:pt x="110" y="82"/>
                  </a:lnTo>
                  <a:lnTo>
                    <a:pt x="112" y="80"/>
                  </a:lnTo>
                  <a:lnTo>
                    <a:pt x="114" y="80"/>
                  </a:lnTo>
                  <a:lnTo>
                    <a:pt x="116" y="80"/>
                  </a:lnTo>
                  <a:lnTo>
                    <a:pt x="118" y="80"/>
                  </a:lnTo>
                  <a:lnTo>
                    <a:pt x="120" y="80"/>
                  </a:lnTo>
                  <a:lnTo>
                    <a:pt x="122" y="80"/>
                  </a:lnTo>
                  <a:lnTo>
                    <a:pt x="124" y="78"/>
                  </a:lnTo>
                  <a:lnTo>
                    <a:pt x="126" y="78"/>
                  </a:lnTo>
                  <a:lnTo>
                    <a:pt x="126" y="76"/>
                  </a:lnTo>
                  <a:lnTo>
                    <a:pt x="128" y="76"/>
                  </a:lnTo>
                  <a:lnTo>
                    <a:pt x="128" y="76"/>
                  </a:lnTo>
                  <a:lnTo>
                    <a:pt x="128" y="74"/>
                  </a:lnTo>
                  <a:lnTo>
                    <a:pt x="128" y="74"/>
                  </a:lnTo>
                  <a:lnTo>
                    <a:pt x="128" y="74"/>
                  </a:lnTo>
                  <a:lnTo>
                    <a:pt x="128" y="72"/>
                  </a:lnTo>
                  <a:lnTo>
                    <a:pt x="128" y="70"/>
                  </a:lnTo>
                  <a:lnTo>
                    <a:pt x="126" y="70"/>
                  </a:lnTo>
                  <a:lnTo>
                    <a:pt x="126" y="68"/>
                  </a:lnTo>
                  <a:lnTo>
                    <a:pt x="124" y="66"/>
                  </a:lnTo>
                  <a:lnTo>
                    <a:pt x="122" y="64"/>
                  </a:lnTo>
                  <a:lnTo>
                    <a:pt x="122" y="62"/>
                  </a:lnTo>
                  <a:lnTo>
                    <a:pt x="120" y="60"/>
                  </a:lnTo>
                  <a:lnTo>
                    <a:pt x="120" y="58"/>
                  </a:lnTo>
                  <a:lnTo>
                    <a:pt x="118" y="58"/>
                  </a:lnTo>
                  <a:lnTo>
                    <a:pt x="116" y="56"/>
                  </a:lnTo>
                  <a:lnTo>
                    <a:pt x="116" y="54"/>
                  </a:lnTo>
                  <a:lnTo>
                    <a:pt x="116" y="54"/>
                  </a:lnTo>
                  <a:lnTo>
                    <a:pt x="114" y="52"/>
                  </a:lnTo>
                  <a:lnTo>
                    <a:pt x="114" y="52"/>
                  </a:lnTo>
                  <a:lnTo>
                    <a:pt x="116" y="52"/>
                  </a:lnTo>
                  <a:lnTo>
                    <a:pt x="116" y="52"/>
                  </a:lnTo>
                  <a:lnTo>
                    <a:pt x="116" y="52"/>
                  </a:lnTo>
                  <a:lnTo>
                    <a:pt x="116" y="50"/>
                  </a:lnTo>
                  <a:lnTo>
                    <a:pt x="118" y="50"/>
                  </a:lnTo>
                  <a:lnTo>
                    <a:pt x="118" y="50"/>
                  </a:lnTo>
                  <a:lnTo>
                    <a:pt x="122" y="52"/>
                  </a:lnTo>
                  <a:lnTo>
                    <a:pt x="124" y="52"/>
                  </a:lnTo>
                  <a:lnTo>
                    <a:pt x="124" y="52"/>
                  </a:lnTo>
                  <a:lnTo>
                    <a:pt x="126" y="52"/>
                  </a:lnTo>
                  <a:lnTo>
                    <a:pt x="126" y="52"/>
                  </a:lnTo>
                  <a:lnTo>
                    <a:pt x="128" y="50"/>
                  </a:lnTo>
                  <a:lnTo>
                    <a:pt x="128" y="50"/>
                  </a:lnTo>
                  <a:lnTo>
                    <a:pt x="128" y="50"/>
                  </a:lnTo>
                  <a:lnTo>
                    <a:pt x="128" y="48"/>
                  </a:lnTo>
                  <a:lnTo>
                    <a:pt x="130" y="48"/>
                  </a:lnTo>
                  <a:lnTo>
                    <a:pt x="130" y="46"/>
                  </a:lnTo>
                  <a:lnTo>
                    <a:pt x="130" y="44"/>
                  </a:lnTo>
                  <a:lnTo>
                    <a:pt x="130" y="42"/>
                  </a:lnTo>
                  <a:lnTo>
                    <a:pt x="130" y="38"/>
                  </a:lnTo>
                  <a:lnTo>
                    <a:pt x="128" y="34"/>
                  </a:lnTo>
                  <a:lnTo>
                    <a:pt x="128" y="32"/>
                  </a:lnTo>
                  <a:lnTo>
                    <a:pt x="128" y="28"/>
                  </a:lnTo>
                  <a:lnTo>
                    <a:pt x="128" y="26"/>
                  </a:lnTo>
                  <a:lnTo>
                    <a:pt x="128" y="22"/>
                  </a:lnTo>
                  <a:lnTo>
                    <a:pt x="126" y="20"/>
                  </a:lnTo>
                  <a:lnTo>
                    <a:pt x="126" y="16"/>
                  </a:lnTo>
                  <a:lnTo>
                    <a:pt x="126" y="12"/>
                  </a:lnTo>
                  <a:lnTo>
                    <a:pt x="126" y="8"/>
                  </a:lnTo>
                  <a:lnTo>
                    <a:pt x="126" y="6"/>
                  </a:lnTo>
                  <a:lnTo>
                    <a:pt x="126" y="4"/>
                  </a:lnTo>
                  <a:lnTo>
                    <a:pt x="126" y="2"/>
                  </a:lnTo>
                  <a:lnTo>
                    <a:pt x="126" y="2"/>
                  </a:lnTo>
                  <a:lnTo>
                    <a:pt x="126" y="0"/>
                  </a:lnTo>
                  <a:lnTo>
                    <a:pt x="128" y="0"/>
                  </a:lnTo>
                  <a:lnTo>
                    <a:pt x="128" y="0"/>
                  </a:lnTo>
                  <a:lnTo>
                    <a:pt x="128" y="0"/>
                  </a:lnTo>
                  <a:lnTo>
                    <a:pt x="130" y="0"/>
                  </a:lnTo>
                  <a:lnTo>
                    <a:pt x="132" y="0"/>
                  </a:lnTo>
                  <a:lnTo>
                    <a:pt x="134" y="0"/>
                  </a:lnTo>
                  <a:lnTo>
                    <a:pt x="134" y="0"/>
                  </a:lnTo>
                  <a:lnTo>
                    <a:pt x="136" y="0"/>
                  </a:lnTo>
                  <a:lnTo>
                    <a:pt x="140" y="2"/>
                  </a:lnTo>
                  <a:lnTo>
                    <a:pt x="148" y="8"/>
                  </a:lnTo>
                  <a:lnTo>
                    <a:pt x="152" y="8"/>
                  </a:lnTo>
                  <a:lnTo>
                    <a:pt x="152" y="10"/>
                  </a:lnTo>
                  <a:lnTo>
                    <a:pt x="154" y="10"/>
                  </a:lnTo>
                  <a:lnTo>
                    <a:pt x="156" y="10"/>
                  </a:lnTo>
                  <a:lnTo>
                    <a:pt x="158" y="10"/>
                  </a:lnTo>
                  <a:lnTo>
                    <a:pt x="164" y="10"/>
                  </a:lnTo>
                  <a:lnTo>
                    <a:pt x="166" y="10"/>
                  </a:lnTo>
                  <a:lnTo>
                    <a:pt x="168" y="10"/>
                  </a:lnTo>
                  <a:lnTo>
                    <a:pt x="170" y="10"/>
                  </a:lnTo>
                  <a:lnTo>
                    <a:pt x="170" y="10"/>
                  </a:lnTo>
                  <a:lnTo>
                    <a:pt x="172" y="12"/>
                  </a:lnTo>
                  <a:lnTo>
                    <a:pt x="174" y="12"/>
                  </a:lnTo>
                  <a:lnTo>
                    <a:pt x="176" y="14"/>
                  </a:lnTo>
                  <a:lnTo>
                    <a:pt x="176" y="14"/>
                  </a:lnTo>
                  <a:lnTo>
                    <a:pt x="178" y="16"/>
                  </a:lnTo>
                  <a:lnTo>
                    <a:pt x="182" y="20"/>
                  </a:lnTo>
                  <a:lnTo>
                    <a:pt x="184" y="24"/>
                  </a:lnTo>
                  <a:lnTo>
                    <a:pt x="186" y="24"/>
                  </a:lnTo>
                  <a:lnTo>
                    <a:pt x="186" y="26"/>
                  </a:lnTo>
                  <a:lnTo>
                    <a:pt x="188" y="30"/>
                  </a:lnTo>
                  <a:lnTo>
                    <a:pt x="188" y="32"/>
                  </a:lnTo>
                  <a:lnTo>
                    <a:pt x="188" y="34"/>
                  </a:lnTo>
                  <a:lnTo>
                    <a:pt x="190" y="36"/>
                  </a:lnTo>
                  <a:lnTo>
                    <a:pt x="190" y="36"/>
                  </a:lnTo>
                  <a:lnTo>
                    <a:pt x="190" y="36"/>
                  </a:lnTo>
                  <a:lnTo>
                    <a:pt x="192" y="36"/>
                  </a:lnTo>
                  <a:lnTo>
                    <a:pt x="192" y="38"/>
                  </a:lnTo>
                  <a:lnTo>
                    <a:pt x="194" y="38"/>
                  </a:lnTo>
                  <a:lnTo>
                    <a:pt x="196" y="38"/>
                  </a:lnTo>
                  <a:lnTo>
                    <a:pt x="198" y="38"/>
                  </a:lnTo>
                  <a:lnTo>
                    <a:pt x="202" y="38"/>
                  </a:lnTo>
                  <a:lnTo>
                    <a:pt x="208" y="36"/>
                  </a:lnTo>
                  <a:lnTo>
                    <a:pt x="210" y="36"/>
                  </a:lnTo>
                  <a:lnTo>
                    <a:pt x="212" y="36"/>
                  </a:lnTo>
                  <a:lnTo>
                    <a:pt x="220" y="36"/>
                  </a:lnTo>
                  <a:lnTo>
                    <a:pt x="228" y="36"/>
                  </a:lnTo>
                  <a:lnTo>
                    <a:pt x="232" y="36"/>
                  </a:lnTo>
                  <a:lnTo>
                    <a:pt x="236" y="38"/>
                  </a:lnTo>
                  <a:lnTo>
                    <a:pt x="240" y="38"/>
                  </a:lnTo>
                  <a:lnTo>
                    <a:pt x="242" y="38"/>
                  </a:lnTo>
                  <a:lnTo>
                    <a:pt x="244" y="38"/>
                  </a:lnTo>
                  <a:lnTo>
                    <a:pt x="246" y="40"/>
                  </a:lnTo>
                  <a:lnTo>
                    <a:pt x="248" y="40"/>
                  </a:lnTo>
                  <a:lnTo>
                    <a:pt x="250" y="42"/>
                  </a:lnTo>
                  <a:lnTo>
                    <a:pt x="252" y="44"/>
                  </a:lnTo>
                  <a:lnTo>
                    <a:pt x="258" y="46"/>
                  </a:lnTo>
                  <a:lnTo>
                    <a:pt x="260" y="48"/>
                  </a:lnTo>
                  <a:lnTo>
                    <a:pt x="262" y="48"/>
                  </a:lnTo>
                  <a:lnTo>
                    <a:pt x="262" y="50"/>
                  </a:lnTo>
                  <a:lnTo>
                    <a:pt x="264" y="50"/>
                  </a:lnTo>
                  <a:lnTo>
                    <a:pt x="268" y="50"/>
                  </a:lnTo>
                  <a:lnTo>
                    <a:pt x="270" y="50"/>
                  </a:lnTo>
                  <a:lnTo>
                    <a:pt x="272" y="52"/>
                  </a:lnTo>
                  <a:lnTo>
                    <a:pt x="274" y="52"/>
                  </a:lnTo>
                  <a:lnTo>
                    <a:pt x="274" y="52"/>
                  </a:lnTo>
                  <a:lnTo>
                    <a:pt x="274" y="52"/>
                  </a:lnTo>
                  <a:lnTo>
                    <a:pt x="276" y="52"/>
                  </a:lnTo>
                  <a:lnTo>
                    <a:pt x="276" y="54"/>
                  </a:lnTo>
                  <a:lnTo>
                    <a:pt x="276" y="54"/>
                  </a:lnTo>
                  <a:lnTo>
                    <a:pt x="276" y="56"/>
                  </a:lnTo>
                  <a:lnTo>
                    <a:pt x="276" y="58"/>
                  </a:lnTo>
                  <a:lnTo>
                    <a:pt x="278" y="60"/>
                  </a:lnTo>
                  <a:lnTo>
                    <a:pt x="278" y="62"/>
                  </a:lnTo>
                  <a:lnTo>
                    <a:pt x="278" y="64"/>
                  </a:lnTo>
                  <a:lnTo>
                    <a:pt x="278" y="64"/>
                  </a:lnTo>
                  <a:lnTo>
                    <a:pt x="278" y="64"/>
                  </a:lnTo>
                  <a:lnTo>
                    <a:pt x="280" y="64"/>
                  </a:lnTo>
                  <a:lnTo>
                    <a:pt x="282" y="66"/>
                  </a:lnTo>
                  <a:lnTo>
                    <a:pt x="284" y="66"/>
                  </a:lnTo>
                  <a:lnTo>
                    <a:pt x="286" y="66"/>
                  </a:lnTo>
                  <a:lnTo>
                    <a:pt x="290" y="66"/>
                  </a:lnTo>
                  <a:lnTo>
                    <a:pt x="292" y="66"/>
                  </a:lnTo>
                  <a:lnTo>
                    <a:pt x="294" y="66"/>
                  </a:lnTo>
                  <a:lnTo>
                    <a:pt x="298" y="66"/>
                  </a:lnTo>
                  <a:lnTo>
                    <a:pt x="300" y="64"/>
                  </a:lnTo>
                  <a:lnTo>
                    <a:pt x="304" y="64"/>
                  </a:lnTo>
                  <a:lnTo>
                    <a:pt x="306" y="64"/>
                  </a:lnTo>
                  <a:lnTo>
                    <a:pt x="308" y="62"/>
                  </a:lnTo>
                  <a:lnTo>
                    <a:pt x="310" y="62"/>
                  </a:lnTo>
                  <a:lnTo>
                    <a:pt x="314" y="60"/>
                  </a:lnTo>
                  <a:lnTo>
                    <a:pt x="314" y="60"/>
                  </a:lnTo>
                  <a:lnTo>
                    <a:pt x="316" y="58"/>
                  </a:lnTo>
                  <a:lnTo>
                    <a:pt x="316" y="58"/>
                  </a:lnTo>
                  <a:lnTo>
                    <a:pt x="318" y="58"/>
                  </a:lnTo>
                  <a:lnTo>
                    <a:pt x="318" y="56"/>
                  </a:lnTo>
                  <a:lnTo>
                    <a:pt x="318" y="56"/>
                  </a:lnTo>
                  <a:lnTo>
                    <a:pt x="320" y="54"/>
                  </a:lnTo>
                  <a:lnTo>
                    <a:pt x="320" y="52"/>
                  </a:lnTo>
                  <a:lnTo>
                    <a:pt x="322" y="50"/>
                  </a:lnTo>
                  <a:lnTo>
                    <a:pt x="322" y="50"/>
                  </a:lnTo>
                  <a:lnTo>
                    <a:pt x="322" y="50"/>
                  </a:lnTo>
                  <a:lnTo>
                    <a:pt x="322" y="50"/>
                  </a:lnTo>
                  <a:lnTo>
                    <a:pt x="322" y="48"/>
                  </a:lnTo>
                  <a:lnTo>
                    <a:pt x="324" y="48"/>
                  </a:lnTo>
                  <a:lnTo>
                    <a:pt x="324" y="48"/>
                  </a:lnTo>
                  <a:lnTo>
                    <a:pt x="324" y="50"/>
                  </a:lnTo>
                  <a:lnTo>
                    <a:pt x="326" y="50"/>
                  </a:lnTo>
                  <a:lnTo>
                    <a:pt x="328" y="50"/>
                  </a:lnTo>
                  <a:lnTo>
                    <a:pt x="330" y="52"/>
                  </a:lnTo>
                  <a:lnTo>
                    <a:pt x="330" y="54"/>
                  </a:lnTo>
                  <a:lnTo>
                    <a:pt x="332" y="56"/>
                  </a:lnTo>
                  <a:lnTo>
                    <a:pt x="334" y="56"/>
                  </a:lnTo>
                  <a:lnTo>
                    <a:pt x="334" y="56"/>
                  </a:lnTo>
                  <a:lnTo>
                    <a:pt x="334" y="56"/>
                  </a:lnTo>
                  <a:lnTo>
                    <a:pt x="336" y="56"/>
                  </a:lnTo>
                  <a:lnTo>
                    <a:pt x="336" y="56"/>
                  </a:lnTo>
                  <a:lnTo>
                    <a:pt x="338" y="56"/>
                  </a:lnTo>
                  <a:lnTo>
                    <a:pt x="338" y="54"/>
                  </a:lnTo>
                  <a:lnTo>
                    <a:pt x="340" y="54"/>
                  </a:lnTo>
                  <a:lnTo>
                    <a:pt x="342" y="52"/>
                  </a:lnTo>
                  <a:lnTo>
                    <a:pt x="344" y="50"/>
                  </a:lnTo>
                  <a:lnTo>
                    <a:pt x="346" y="46"/>
                  </a:lnTo>
                  <a:lnTo>
                    <a:pt x="348" y="44"/>
                  </a:lnTo>
                  <a:lnTo>
                    <a:pt x="350" y="44"/>
                  </a:lnTo>
                  <a:lnTo>
                    <a:pt x="352" y="42"/>
                  </a:lnTo>
                  <a:lnTo>
                    <a:pt x="352" y="42"/>
                  </a:lnTo>
                  <a:lnTo>
                    <a:pt x="354" y="42"/>
                  </a:lnTo>
                  <a:lnTo>
                    <a:pt x="354" y="40"/>
                  </a:lnTo>
                  <a:lnTo>
                    <a:pt x="356" y="40"/>
                  </a:lnTo>
                  <a:lnTo>
                    <a:pt x="358" y="40"/>
                  </a:lnTo>
                  <a:lnTo>
                    <a:pt x="360" y="40"/>
                  </a:lnTo>
                  <a:lnTo>
                    <a:pt x="362" y="40"/>
                  </a:lnTo>
                  <a:lnTo>
                    <a:pt x="364" y="40"/>
                  </a:lnTo>
                  <a:lnTo>
                    <a:pt x="366" y="40"/>
                  </a:lnTo>
                  <a:lnTo>
                    <a:pt x="368" y="40"/>
                  </a:lnTo>
                  <a:lnTo>
                    <a:pt x="368" y="40"/>
                  </a:lnTo>
                  <a:lnTo>
                    <a:pt x="370" y="42"/>
                  </a:lnTo>
                  <a:lnTo>
                    <a:pt x="372" y="42"/>
                  </a:lnTo>
                  <a:lnTo>
                    <a:pt x="374" y="44"/>
                  </a:lnTo>
                  <a:lnTo>
                    <a:pt x="378" y="46"/>
                  </a:lnTo>
                  <a:lnTo>
                    <a:pt x="380" y="48"/>
                  </a:lnTo>
                  <a:lnTo>
                    <a:pt x="378" y="52"/>
                  </a:lnTo>
                  <a:lnTo>
                    <a:pt x="376" y="56"/>
                  </a:lnTo>
                  <a:lnTo>
                    <a:pt x="376" y="58"/>
                  </a:lnTo>
                  <a:lnTo>
                    <a:pt x="376" y="60"/>
                  </a:lnTo>
                  <a:lnTo>
                    <a:pt x="376" y="62"/>
                  </a:lnTo>
                  <a:lnTo>
                    <a:pt x="376" y="66"/>
                  </a:lnTo>
                  <a:lnTo>
                    <a:pt x="376" y="72"/>
                  </a:lnTo>
                  <a:lnTo>
                    <a:pt x="376" y="76"/>
                  </a:lnTo>
                  <a:lnTo>
                    <a:pt x="376" y="80"/>
                  </a:lnTo>
                  <a:lnTo>
                    <a:pt x="376" y="84"/>
                  </a:lnTo>
                  <a:lnTo>
                    <a:pt x="376" y="88"/>
                  </a:lnTo>
                  <a:lnTo>
                    <a:pt x="378" y="92"/>
                  </a:lnTo>
                  <a:lnTo>
                    <a:pt x="378" y="92"/>
                  </a:lnTo>
                  <a:lnTo>
                    <a:pt x="378" y="94"/>
                  </a:lnTo>
                  <a:lnTo>
                    <a:pt x="380" y="96"/>
                  </a:lnTo>
                  <a:lnTo>
                    <a:pt x="380" y="96"/>
                  </a:lnTo>
                  <a:lnTo>
                    <a:pt x="380" y="96"/>
                  </a:lnTo>
                  <a:lnTo>
                    <a:pt x="380" y="98"/>
                  </a:lnTo>
                  <a:lnTo>
                    <a:pt x="382" y="98"/>
                  </a:lnTo>
                  <a:lnTo>
                    <a:pt x="382" y="98"/>
                  </a:lnTo>
                  <a:lnTo>
                    <a:pt x="384" y="98"/>
                  </a:lnTo>
                  <a:lnTo>
                    <a:pt x="386" y="96"/>
                  </a:lnTo>
                  <a:lnTo>
                    <a:pt x="386" y="96"/>
                  </a:lnTo>
                  <a:lnTo>
                    <a:pt x="390" y="94"/>
                  </a:lnTo>
                  <a:lnTo>
                    <a:pt x="392" y="94"/>
                  </a:lnTo>
                  <a:lnTo>
                    <a:pt x="392" y="94"/>
                  </a:lnTo>
                  <a:lnTo>
                    <a:pt x="398" y="92"/>
                  </a:lnTo>
                  <a:lnTo>
                    <a:pt x="402" y="92"/>
                  </a:lnTo>
                  <a:lnTo>
                    <a:pt x="404" y="92"/>
                  </a:lnTo>
                  <a:lnTo>
                    <a:pt x="408" y="92"/>
                  </a:lnTo>
                  <a:lnTo>
                    <a:pt x="412" y="90"/>
                  </a:lnTo>
                  <a:lnTo>
                    <a:pt x="412" y="90"/>
                  </a:lnTo>
                  <a:lnTo>
                    <a:pt x="414" y="90"/>
                  </a:lnTo>
                  <a:lnTo>
                    <a:pt x="414" y="92"/>
                  </a:lnTo>
                  <a:lnTo>
                    <a:pt x="416" y="92"/>
                  </a:lnTo>
                  <a:lnTo>
                    <a:pt x="418" y="92"/>
                  </a:lnTo>
                  <a:lnTo>
                    <a:pt x="420" y="94"/>
                  </a:lnTo>
                  <a:lnTo>
                    <a:pt x="422" y="96"/>
                  </a:lnTo>
                  <a:lnTo>
                    <a:pt x="424" y="98"/>
                  </a:lnTo>
                  <a:lnTo>
                    <a:pt x="426" y="100"/>
                  </a:lnTo>
                  <a:lnTo>
                    <a:pt x="426" y="102"/>
                  </a:lnTo>
                  <a:lnTo>
                    <a:pt x="426" y="102"/>
                  </a:lnTo>
                  <a:lnTo>
                    <a:pt x="428" y="104"/>
                  </a:lnTo>
                  <a:lnTo>
                    <a:pt x="428" y="104"/>
                  </a:lnTo>
                  <a:lnTo>
                    <a:pt x="428" y="106"/>
                  </a:lnTo>
                  <a:lnTo>
                    <a:pt x="428" y="106"/>
                  </a:lnTo>
                  <a:lnTo>
                    <a:pt x="426" y="108"/>
                  </a:lnTo>
                  <a:lnTo>
                    <a:pt x="426" y="108"/>
                  </a:lnTo>
                  <a:lnTo>
                    <a:pt x="426" y="110"/>
                  </a:lnTo>
                  <a:lnTo>
                    <a:pt x="424" y="110"/>
                  </a:lnTo>
                  <a:lnTo>
                    <a:pt x="422" y="112"/>
                  </a:lnTo>
                  <a:lnTo>
                    <a:pt x="420" y="112"/>
                  </a:lnTo>
                  <a:lnTo>
                    <a:pt x="416" y="114"/>
                  </a:lnTo>
                  <a:lnTo>
                    <a:pt x="412" y="114"/>
                  </a:lnTo>
                  <a:lnTo>
                    <a:pt x="408" y="116"/>
                  </a:lnTo>
                  <a:lnTo>
                    <a:pt x="406" y="116"/>
                  </a:lnTo>
                  <a:lnTo>
                    <a:pt x="404" y="118"/>
                  </a:lnTo>
                  <a:lnTo>
                    <a:pt x="402" y="118"/>
                  </a:lnTo>
                  <a:lnTo>
                    <a:pt x="398" y="120"/>
                  </a:lnTo>
                  <a:lnTo>
                    <a:pt x="392" y="124"/>
                  </a:lnTo>
                  <a:lnTo>
                    <a:pt x="386" y="128"/>
                  </a:lnTo>
                  <a:lnTo>
                    <a:pt x="380" y="130"/>
                  </a:lnTo>
                  <a:lnTo>
                    <a:pt x="378" y="132"/>
                  </a:lnTo>
                  <a:lnTo>
                    <a:pt x="374" y="136"/>
                  </a:lnTo>
                  <a:lnTo>
                    <a:pt x="372" y="138"/>
                  </a:lnTo>
                  <a:lnTo>
                    <a:pt x="368" y="140"/>
                  </a:lnTo>
                  <a:lnTo>
                    <a:pt x="366" y="142"/>
                  </a:lnTo>
                  <a:lnTo>
                    <a:pt x="366" y="144"/>
                  </a:lnTo>
                  <a:lnTo>
                    <a:pt x="362" y="148"/>
                  </a:lnTo>
                  <a:lnTo>
                    <a:pt x="360" y="150"/>
                  </a:lnTo>
                  <a:lnTo>
                    <a:pt x="358" y="152"/>
                  </a:lnTo>
                  <a:lnTo>
                    <a:pt x="358" y="152"/>
                  </a:lnTo>
                  <a:lnTo>
                    <a:pt x="356" y="154"/>
                  </a:lnTo>
                  <a:lnTo>
                    <a:pt x="356" y="154"/>
                  </a:lnTo>
                  <a:lnTo>
                    <a:pt x="354" y="154"/>
                  </a:lnTo>
                  <a:lnTo>
                    <a:pt x="354" y="154"/>
                  </a:lnTo>
                  <a:lnTo>
                    <a:pt x="352" y="154"/>
                  </a:lnTo>
                  <a:lnTo>
                    <a:pt x="350" y="154"/>
                  </a:lnTo>
                  <a:lnTo>
                    <a:pt x="350" y="154"/>
                  </a:lnTo>
                  <a:lnTo>
                    <a:pt x="346" y="152"/>
                  </a:lnTo>
                  <a:lnTo>
                    <a:pt x="344" y="150"/>
                  </a:lnTo>
                  <a:lnTo>
                    <a:pt x="342" y="148"/>
                  </a:lnTo>
                  <a:lnTo>
                    <a:pt x="340" y="148"/>
                  </a:lnTo>
                  <a:lnTo>
                    <a:pt x="338" y="148"/>
                  </a:lnTo>
                  <a:lnTo>
                    <a:pt x="338" y="148"/>
                  </a:lnTo>
                  <a:lnTo>
                    <a:pt x="336" y="148"/>
                  </a:lnTo>
                  <a:lnTo>
                    <a:pt x="336" y="148"/>
                  </a:lnTo>
                  <a:lnTo>
                    <a:pt x="334" y="148"/>
                  </a:lnTo>
                  <a:lnTo>
                    <a:pt x="334" y="148"/>
                  </a:lnTo>
                  <a:lnTo>
                    <a:pt x="334" y="150"/>
                  </a:lnTo>
                  <a:lnTo>
                    <a:pt x="334" y="150"/>
                  </a:lnTo>
                  <a:lnTo>
                    <a:pt x="334" y="152"/>
                  </a:lnTo>
                  <a:lnTo>
                    <a:pt x="334" y="152"/>
                  </a:lnTo>
                  <a:lnTo>
                    <a:pt x="334" y="156"/>
                  </a:lnTo>
                  <a:lnTo>
                    <a:pt x="334" y="160"/>
                  </a:lnTo>
                  <a:lnTo>
                    <a:pt x="336" y="162"/>
                  </a:lnTo>
                  <a:lnTo>
                    <a:pt x="336" y="164"/>
                  </a:lnTo>
                  <a:lnTo>
                    <a:pt x="336" y="168"/>
                  </a:lnTo>
                  <a:lnTo>
                    <a:pt x="336" y="174"/>
                  </a:lnTo>
                  <a:lnTo>
                    <a:pt x="334" y="176"/>
                  </a:lnTo>
                  <a:lnTo>
                    <a:pt x="334" y="178"/>
                  </a:lnTo>
                  <a:lnTo>
                    <a:pt x="334" y="180"/>
                  </a:lnTo>
                  <a:lnTo>
                    <a:pt x="334" y="182"/>
                  </a:lnTo>
                  <a:lnTo>
                    <a:pt x="332" y="182"/>
                  </a:lnTo>
                  <a:lnTo>
                    <a:pt x="332" y="184"/>
                  </a:lnTo>
                  <a:lnTo>
                    <a:pt x="328" y="188"/>
                  </a:lnTo>
                  <a:lnTo>
                    <a:pt x="326" y="190"/>
                  </a:lnTo>
                  <a:lnTo>
                    <a:pt x="322" y="192"/>
                  </a:lnTo>
                  <a:lnTo>
                    <a:pt x="320" y="196"/>
                  </a:lnTo>
                  <a:lnTo>
                    <a:pt x="316" y="198"/>
                  </a:lnTo>
                  <a:lnTo>
                    <a:pt x="314" y="198"/>
                  </a:lnTo>
                  <a:lnTo>
                    <a:pt x="314" y="200"/>
                  </a:lnTo>
                  <a:lnTo>
                    <a:pt x="312" y="200"/>
                  </a:lnTo>
                  <a:lnTo>
                    <a:pt x="310" y="200"/>
                  </a:lnTo>
                  <a:lnTo>
                    <a:pt x="308" y="200"/>
                  </a:lnTo>
                  <a:lnTo>
                    <a:pt x="308" y="202"/>
                  </a:lnTo>
                  <a:lnTo>
                    <a:pt x="306" y="200"/>
                  </a:lnTo>
                  <a:lnTo>
                    <a:pt x="304" y="200"/>
                  </a:lnTo>
                  <a:lnTo>
                    <a:pt x="300" y="200"/>
                  </a:lnTo>
                  <a:lnTo>
                    <a:pt x="296" y="198"/>
                  </a:lnTo>
                  <a:lnTo>
                    <a:pt x="292" y="198"/>
                  </a:lnTo>
                  <a:lnTo>
                    <a:pt x="288" y="196"/>
                  </a:lnTo>
                  <a:lnTo>
                    <a:pt x="286" y="196"/>
                  </a:lnTo>
                  <a:lnTo>
                    <a:pt x="284" y="196"/>
                  </a:lnTo>
                  <a:lnTo>
                    <a:pt x="282" y="196"/>
                  </a:lnTo>
                  <a:lnTo>
                    <a:pt x="282" y="196"/>
                  </a:lnTo>
                  <a:lnTo>
                    <a:pt x="280" y="198"/>
                  </a:lnTo>
                  <a:lnTo>
                    <a:pt x="280" y="198"/>
                  </a:lnTo>
                  <a:lnTo>
                    <a:pt x="278" y="198"/>
                  </a:lnTo>
                  <a:lnTo>
                    <a:pt x="278" y="200"/>
                  </a:lnTo>
                  <a:lnTo>
                    <a:pt x="276" y="202"/>
                  </a:lnTo>
                  <a:lnTo>
                    <a:pt x="272" y="204"/>
                  </a:lnTo>
                  <a:lnTo>
                    <a:pt x="272" y="204"/>
                  </a:lnTo>
                  <a:lnTo>
                    <a:pt x="270" y="206"/>
                  </a:lnTo>
                  <a:lnTo>
                    <a:pt x="268" y="206"/>
                  </a:lnTo>
                  <a:lnTo>
                    <a:pt x="266" y="208"/>
                  </a:lnTo>
                  <a:lnTo>
                    <a:pt x="262" y="208"/>
                  </a:lnTo>
                  <a:lnTo>
                    <a:pt x="260" y="210"/>
                  </a:lnTo>
                  <a:lnTo>
                    <a:pt x="256" y="210"/>
                  </a:lnTo>
                  <a:lnTo>
                    <a:pt x="254" y="212"/>
                  </a:lnTo>
                  <a:lnTo>
                    <a:pt x="250" y="212"/>
                  </a:lnTo>
                  <a:lnTo>
                    <a:pt x="250" y="212"/>
                  </a:lnTo>
                  <a:lnTo>
                    <a:pt x="248" y="212"/>
                  </a:lnTo>
                  <a:lnTo>
                    <a:pt x="248" y="212"/>
                  </a:lnTo>
                  <a:lnTo>
                    <a:pt x="246" y="212"/>
                  </a:lnTo>
                  <a:lnTo>
                    <a:pt x="244" y="210"/>
                  </a:lnTo>
                  <a:lnTo>
                    <a:pt x="244" y="210"/>
                  </a:lnTo>
                  <a:lnTo>
                    <a:pt x="240" y="208"/>
                  </a:lnTo>
                  <a:lnTo>
                    <a:pt x="238" y="208"/>
                  </a:lnTo>
                  <a:lnTo>
                    <a:pt x="232" y="204"/>
                  </a:lnTo>
                  <a:lnTo>
                    <a:pt x="230" y="202"/>
                  </a:lnTo>
                  <a:lnTo>
                    <a:pt x="228" y="200"/>
                  </a:lnTo>
                  <a:lnTo>
                    <a:pt x="224" y="200"/>
                  </a:lnTo>
                  <a:lnTo>
                    <a:pt x="218" y="198"/>
                  </a:lnTo>
                  <a:lnTo>
                    <a:pt x="214" y="196"/>
                  </a:lnTo>
                  <a:lnTo>
                    <a:pt x="210" y="196"/>
                  </a:lnTo>
                  <a:lnTo>
                    <a:pt x="206" y="196"/>
                  </a:lnTo>
                  <a:lnTo>
                    <a:pt x="202" y="194"/>
                  </a:lnTo>
                  <a:lnTo>
                    <a:pt x="196" y="194"/>
                  </a:lnTo>
                  <a:lnTo>
                    <a:pt x="192" y="194"/>
                  </a:lnTo>
                  <a:lnTo>
                    <a:pt x="180" y="194"/>
                  </a:lnTo>
                  <a:lnTo>
                    <a:pt x="168" y="194"/>
                  </a:lnTo>
                  <a:lnTo>
                    <a:pt x="162" y="194"/>
                  </a:lnTo>
                  <a:lnTo>
                    <a:pt x="158" y="194"/>
                  </a:lnTo>
                  <a:lnTo>
                    <a:pt x="152" y="194"/>
                  </a:lnTo>
                  <a:lnTo>
                    <a:pt x="146" y="194"/>
                  </a:lnTo>
                  <a:lnTo>
                    <a:pt x="142" y="192"/>
                  </a:lnTo>
                  <a:lnTo>
                    <a:pt x="136" y="192"/>
                  </a:lnTo>
                  <a:lnTo>
                    <a:pt x="134" y="192"/>
                  </a:lnTo>
                  <a:lnTo>
                    <a:pt x="132" y="190"/>
                  </a:lnTo>
                  <a:lnTo>
                    <a:pt x="130" y="190"/>
                  </a:lnTo>
                  <a:lnTo>
                    <a:pt x="130" y="190"/>
                  </a:lnTo>
                  <a:lnTo>
                    <a:pt x="128" y="188"/>
                  </a:lnTo>
                  <a:lnTo>
                    <a:pt x="126" y="188"/>
                  </a:lnTo>
                  <a:lnTo>
                    <a:pt x="124" y="186"/>
                  </a:lnTo>
                  <a:lnTo>
                    <a:pt x="124" y="184"/>
                  </a:lnTo>
                  <a:lnTo>
                    <a:pt x="120" y="182"/>
                  </a:lnTo>
                  <a:lnTo>
                    <a:pt x="118" y="180"/>
                  </a:lnTo>
                  <a:lnTo>
                    <a:pt x="118" y="178"/>
                  </a:lnTo>
                  <a:lnTo>
                    <a:pt x="116" y="176"/>
                  </a:lnTo>
                  <a:lnTo>
                    <a:pt x="114" y="170"/>
                  </a:lnTo>
                  <a:lnTo>
                    <a:pt x="112" y="168"/>
                  </a:lnTo>
                  <a:lnTo>
                    <a:pt x="112" y="166"/>
                  </a:lnTo>
                  <a:lnTo>
                    <a:pt x="110" y="164"/>
                  </a:lnTo>
                  <a:lnTo>
                    <a:pt x="110" y="162"/>
                  </a:lnTo>
                  <a:lnTo>
                    <a:pt x="108" y="162"/>
                  </a:lnTo>
                  <a:lnTo>
                    <a:pt x="108" y="160"/>
                  </a:lnTo>
                  <a:lnTo>
                    <a:pt x="106" y="160"/>
                  </a:lnTo>
                  <a:lnTo>
                    <a:pt x="104" y="158"/>
                  </a:lnTo>
                  <a:lnTo>
                    <a:pt x="102" y="156"/>
                  </a:lnTo>
                  <a:lnTo>
                    <a:pt x="96" y="154"/>
                  </a:lnTo>
                  <a:lnTo>
                    <a:pt x="92" y="152"/>
                  </a:lnTo>
                  <a:lnTo>
                    <a:pt x="90" y="152"/>
                  </a:lnTo>
                  <a:lnTo>
                    <a:pt x="84" y="150"/>
                  </a:lnTo>
                  <a:lnTo>
                    <a:pt x="78" y="150"/>
                  </a:lnTo>
                  <a:lnTo>
                    <a:pt x="74" y="148"/>
                  </a:lnTo>
                  <a:lnTo>
                    <a:pt x="70" y="148"/>
                  </a:lnTo>
                  <a:lnTo>
                    <a:pt x="60" y="148"/>
                  </a:lnTo>
                  <a:lnTo>
                    <a:pt x="56" y="146"/>
                  </a:lnTo>
                  <a:lnTo>
                    <a:pt x="54" y="146"/>
                  </a:lnTo>
                  <a:lnTo>
                    <a:pt x="52" y="146"/>
                  </a:lnTo>
                  <a:lnTo>
                    <a:pt x="50" y="146"/>
                  </a:lnTo>
                  <a:lnTo>
                    <a:pt x="48" y="144"/>
                  </a:lnTo>
                  <a:lnTo>
                    <a:pt x="46" y="144"/>
                  </a:lnTo>
                  <a:lnTo>
                    <a:pt x="44" y="142"/>
                  </a:lnTo>
                  <a:lnTo>
                    <a:pt x="44" y="142"/>
                  </a:lnTo>
                  <a:lnTo>
                    <a:pt x="42" y="142"/>
                  </a:lnTo>
                  <a:lnTo>
                    <a:pt x="42" y="140"/>
                  </a:lnTo>
                  <a:lnTo>
                    <a:pt x="42" y="138"/>
                  </a:lnTo>
                  <a:lnTo>
                    <a:pt x="40" y="136"/>
                  </a:lnTo>
                  <a:lnTo>
                    <a:pt x="38" y="132"/>
                  </a:lnTo>
                  <a:lnTo>
                    <a:pt x="38" y="128"/>
                  </a:lnTo>
                  <a:lnTo>
                    <a:pt x="36" y="124"/>
                  </a:lnTo>
                  <a:lnTo>
                    <a:pt x="36" y="122"/>
                  </a:lnTo>
                  <a:lnTo>
                    <a:pt x="34" y="118"/>
                  </a:lnTo>
                  <a:lnTo>
                    <a:pt x="34" y="118"/>
                  </a:lnTo>
                  <a:lnTo>
                    <a:pt x="34" y="116"/>
                  </a:lnTo>
                  <a:lnTo>
                    <a:pt x="32" y="110"/>
                  </a:lnTo>
                  <a:lnTo>
                    <a:pt x="32" y="108"/>
                  </a:lnTo>
                  <a:lnTo>
                    <a:pt x="32" y="106"/>
                  </a:lnTo>
                  <a:lnTo>
                    <a:pt x="30" y="104"/>
                  </a:lnTo>
                  <a:lnTo>
                    <a:pt x="30" y="104"/>
                  </a:lnTo>
                  <a:lnTo>
                    <a:pt x="30" y="102"/>
                  </a:lnTo>
                  <a:lnTo>
                    <a:pt x="28" y="102"/>
                  </a:lnTo>
                  <a:lnTo>
                    <a:pt x="28" y="102"/>
                  </a:lnTo>
                  <a:lnTo>
                    <a:pt x="26" y="100"/>
                  </a:lnTo>
                  <a:lnTo>
                    <a:pt x="26" y="100"/>
                  </a:lnTo>
                  <a:lnTo>
                    <a:pt x="22" y="98"/>
                  </a:lnTo>
                  <a:lnTo>
                    <a:pt x="18" y="96"/>
                  </a:lnTo>
                  <a:lnTo>
                    <a:pt x="16" y="96"/>
                  </a:lnTo>
                  <a:lnTo>
                    <a:pt x="12" y="94"/>
                  </a:lnTo>
                  <a:lnTo>
                    <a:pt x="10" y="92"/>
                  </a:lnTo>
                  <a:lnTo>
                    <a:pt x="8" y="92"/>
                  </a:lnTo>
                  <a:lnTo>
                    <a:pt x="8" y="92"/>
                  </a:lnTo>
                  <a:lnTo>
                    <a:pt x="6" y="90"/>
                  </a:lnTo>
                  <a:lnTo>
                    <a:pt x="6" y="88"/>
                  </a:lnTo>
                  <a:lnTo>
                    <a:pt x="4" y="86"/>
                  </a:lnTo>
                  <a:lnTo>
                    <a:pt x="0" y="8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29" name="Freeform 126">
              <a:extLst>
                <a:ext uri="{FF2B5EF4-FFF2-40B4-BE49-F238E27FC236}">
                  <a16:creationId xmlns:a16="http://schemas.microsoft.com/office/drawing/2014/main" id="{33058945-DD1D-7331-C696-BDC3192B66C7}"/>
                </a:ext>
              </a:extLst>
            </p:cNvPr>
            <p:cNvSpPr>
              <a:spLocks/>
            </p:cNvSpPr>
            <p:nvPr/>
          </p:nvSpPr>
          <p:spPr bwMode="auto">
            <a:xfrm>
              <a:off x="5253802" y="7488193"/>
              <a:ext cx="45814" cy="88013"/>
            </a:xfrm>
            <a:custGeom>
              <a:avLst/>
              <a:gdLst>
                <a:gd name="T0" fmla="*/ 10 w 32"/>
                <a:gd name="T1" fmla="*/ 0 h 62"/>
                <a:gd name="T2" fmla="*/ 8 w 32"/>
                <a:gd name="T3" fmla="*/ 2 h 62"/>
                <a:gd name="T4" fmla="*/ 6 w 32"/>
                <a:gd name="T5" fmla="*/ 2 h 62"/>
                <a:gd name="T6" fmla="*/ 6 w 32"/>
                <a:gd name="T7" fmla="*/ 6 h 62"/>
                <a:gd name="T8" fmla="*/ 2 w 32"/>
                <a:gd name="T9" fmla="*/ 10 h 62"/>
                <a:gd name="T10" fmla="*/ 0 w 32"/>
                <a:gd name="T11" fmla="*/ 18 h 62"/>
                <a:gd name="T12" fmla="*/ 0 w 32"/>
                <a:gd name="T13" fmla="*/ 24 h 62"/>
                <a:gd name="T14" fmla="*/ 0 w 32"/>
                <a:gd name="T15" fmla="*/ 30 h 62"/>
                <a:gd name="T16" fmla="*/ 0 w 32"/>
                <a:gd name="T17" fmla="*/ 36 h 62"/>
                <a:gd name="T18" fmla="*/ 0 w 32"/>
                <a:gd name="T19" fmla="*/ 40 h 62"/>
                <a:gd name="T20" fmla="*/ 0 w 32"/>
                <a:gd name="T21" fmla="*/ 46 h 62"/>
                <a:gd name="T22" fmla="*/ 2 w 32"/>
                <a:gd name="T23" fmla="*/ 52 h 62"/>
                <a:gd name="T24" fmla="*/ 6 w 32"/>
                <a:gd name="T25" fmla="*/ 56 h 62"/>
                <a:gd name="T26" fmla="*/ 6 w 32"/>
                <a:gd name="T27" fmla="*/ 58 h 62"/>
                <a:gd name="T28" fmla="*/ 8 w 32"/>
                <a:gd name="T29" fmla="*/ 60 h 62"/>
                <a:gd name="T30" fmla="*/ 10 w 32"/>
                <a:gd name="T31" fmla="*/ 60 h 62"/>
                <a:gd name="T32" fmla="*/ 14 w 32"/>
                <a:gd name="T33" fmla="*/ 62 h 62"/>
                <a:gd name="T34" fmla="*/ 20 w 32"/>
                <a:gd name="T35" fmla="*/ 60 h 62"/>
                <a:gd name="T36" fmla="*/ 26 w 32"/>
                <a:gd name="T37" fmla="*/ 58 h 62"/>
                <a:gd name="T38" fmla="*/ 28 w 32"/>
                <a:gd name="T39" fmla="*/ 58 h 62"/>
                <a:gd name="T40" fmla="*/ 30 w 32"/>
                <a:gd name="T41" fmla="*/ 56 h 62"/>
                <a:gd name="T42" fmla="*/ 32 w 32"/>
                <a:gd name="T43" fmla="*/ 54 h 62"/>
                <a:gd name="T44" fmla="*/ 32 w 32"/>
                <a:gd name="T45" fmla="*/ 50 h 62"/>
                <a:gd name="T46" fmla="*/ 32 w 32"/>
                <a:gd name="T47" fmla="*/ 44 h 62"/>
                <a:gd name="T48" fmla="*/ 32 w 32"/>
                <a:gd name="T49" fmla="*/ 38 h 62"/>
                <a:gd name="T50" fmla="*/ 32 w 32"/>
                <a:gd name="T51" fmla="*/ 28 h 62"/>
                <a:gd name="T52" fmla="*/ 30 w 32"/>
                <a:gd name="T53" fmla="*/ 20 h 62"/>
                <a:gd name="T54" fmla="*/ 28 w 32"/>
                <a:gd name="T55" fmla="*/ 18 h 62"/>
                <a:gd name="T56" fmla="*/ 24 w 32"/>
                <a:gd name="T57" fmla="*/ 14 h 62"/>
                <a:gd name="T58" fmla="*/ 20 w 32"/>
                <a:gd name="T59" fmla="*/ 8 h 62"/>
                <a:gd name="T60" fmla="*/ 16 w 32"/>
                <a:gd name="T61" fmla="*/ 4 h 62"/>
                <a:gd name="T62" fmla="*/ 14 w 32"/>
                <a:gd name="T63" fmla="*/ 2 h 62"/>
                <a:gd name="T64" fmla="*/ 12 w 32"/>
                <a:gd name="T65" fmla="*/ 0 h 62"/>
                <a:gd name="T66" fmla="*/ 10 w 32"/>
                <a:gd name="T6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62">
                  <a:moveTo>
                    <a:pt x="10" y="0"/>
                  </a:moveTo>
                  <a:lnTo>
                    <a:pt x="10" y="0"/>
                  </a:lnTo>
                  <a:lnTo>
                    <a:pt x="8" y="0"/>
                  </a:lnTo>
                  <a:lnTo>
                    <a:pt x="8" y="2"/>
                  </a:lnTo>
                  <a:lnTo>
                    <a:pt x="8" y="2"/>
                  </a:lnTo>
                  <a:lnTo>
                    <a:pt x="6" y="2"/>
                  </a:lnTo>
                  <a:lnTo>
                    <a:pt x="6" y="4"/>
                  </a:lnTo>
                  <a:lnTo>
                    <a:pt x="6" y="6"/>
                  </a:lnTo>
                  <a:lnTo>
                    <a:pt x="4" y="8"/>
                  </a:lnTo>
                  <a:lnTo>
                    <a:pt x="2" y="10"/>
                  </a:lnTo>
                  <a:lnTo>
                    <a:pt x="2" y="14"/>
                  </a:lnTo>
                  <a:lnTo>
                    <a:pt x="0" y="18"/>
                  </a:lnTo>
                  <a:lnTo>
                    <a:pt x="0" y="20"/>
                  </a:lnTo>
                  <a:lnTo>
                    <a:pt x="0" y="24"/>
                  </a:lnTo>
                  <a:lnTo>
                    <a:pt x="0" y="26"/>
                  </a:lnTo>
                  <a:lnTo>
                    <a:pt x="0" y="30"/>
                  </a:lnTo>
                  <a:lnTo>
                    <a:pt x="0" y="32"/>
                  </a:lnTo>
                  <a:lnTo>
                    <a:pt x="0" y="36"/>
                  </a:lnTo>
                  <a:lnTo>
                    <a:pt x="0" y="38"/>
                  </a:lnTo>
                  <a:lnTo>
                    <a:pt x="0" y="40"/>
                  </a:lnTo>
                  <a:lnTo>
                    <a:pt x="0" y="42"/>
                  </a:lnTo>
                  <a:lnTo>
                    <a:pt x="0" y="46"/>
                  </a:lnTo>
                  <a:lnTo>
                    <a:pt x="2" y="48"/>
                  </a:lnTo>
                  <a:lnTo>
                    <a:pt x="2" y="52"/>
                  </a:lnTo>
                  <a:lnTo>
                    <a:pt x="4" y="54"/>
                  </a:lnTo>
                  <a:lnTo>
                    <a:pt x="6" y="56"/>
                  </a:lnTo>
                  <a:lnTo>
                    <a:pt x="6" y="58"/>
                  </a:lnTo>
                  <a:lnTo>
                    <a:pt x="6" y="58"/>
                  </a:lnTo>
                  <a:lnTo>
                    <a:pt x="8" y="60"/>
                  </a:lnTo>
                  <a:lnTo>
                    <a:pt x="8" y="60"/>
                  </a:lnTo>
                  <a:lnTo>
                    <a:pt x="10" y="60"/>
                  </a:lnTo>
                  <a:lnTo>
                    <a:pt x="10" y="60"/>
                  </a:lnTo>
                  <a:lnTo>
                    <a:pt x="12" y="60"/>
                  </a:lnTo>
                  <a:lnTo>
                    <a:pt x="14" y="62"/>
                  </a:lnTo>
                  <a:lnTo>
                    <a:pt x="16" y="60"/>
                  </a:lnTo>
                  <a:lnTo>
                    <a:pt x="20" y="60"/>
                  </a:lnTo>
                  <a:lnTo>
                    <a:pt x="22" y="60"/>
                  </a:lnTo>
                  <a:lnTo>
                    <a:pt x="26" y="58"/>
                  </a:lnTo>
                  <a:lnTo>
                    <a:pt x="26" y="58"/>
                  </a:lnTo>
                  <a:lnTo>
                    <a:pt x="28" y="58"/>
                  </a:lnTo>
                  <a:lnTo>
                    <a:pt x="28" y="58"/>
                  </a:lnTo>
                  <a:lnTo>
                    <a:pt x="30" y="56"/>
                  </a:lnTo>
                  <a:lnTo>
                    <a:pt x="30" y="54"/>
                  </a:lnTo>
                  <a:lnTo>
                    <a:pt x="32" y="54"/>
                  </a:lnTo>
                  <a:lnTo>
                    <a:pt x="32" y="52"/>
                  </a:lnTo>
                  <a:lnTo>
                    <a:pt x="32" y="50"/>
                  </a:lnTo>
                  <a:lnTo>
                    <a:pt x="32" y="46"/>
                  </a:lnTo>
                  <a:lnTo>
                    <a:pt x="32" y="44"/>
                  </a:lnTo>
                  <a:lnTo>
                    <a:pt x="32" y="42"/>
                  </a:lnTo>
                  <a:lnTo>
                    <a:pt x="32" y="38"/>
                  </a:lnTo>
                  <a:lnTo>
                    <a:pt x="32" y="34"/>
                  </a:lnTo>
                  <a:lnTo>
                    <a:pt x="32" y="28"/>
                  </a:lnTo>
                  <a:lnTo>
                    <a:pt x="30" y="24"/>
                  </a:lnTo>
                  <a:lnTo>
                    <a:pt x="30" y="20"/>
                  </a:lnTo>
                  <a:lnTo>
                    <a:pt x="28" y="20"/>
                  </a:lnTo>
                  <a:lnTo>
                    <a:pt x="28" y="18"/>
                  </a:lnTo>
                  <a:lnTo>
                    <a:pt x="26" y="16"/>
                  </a:lnTo>
                  <a:lnTo>
                    <a:pt x="24" y="14"/>
                  </a:lnTo>
                  <a:lnTo>
                    <a:pt x="22" y="12"/>
                  </a:lnTo>
                  <a:lnTo>
                    <a:pt x="20" y="8"/>
                  </a:lnTo>
                  <a:lnTo>
                    <a:pt x="18" y="6"/>
                  </a:lnTo>
                  <a:lnTo>
                    <a:pt x="16" y="4"/>
                  </a:lnTo>
                  <a:lnTo>
                    <a:pt x="16" y="2"/>
                  </a:lnTo>
                  <a:lnTo>
                    <a:pt x="14" y="2"/>
                  </a:lnTo>
                  <a:lnTo>
                    <a:pt x="12" y="2"/>
                  </a:lnTo>
                  <a:lnTo>
                    <a:pt x="12" y="0"/>
                  </a:lnTo>
                  <a:lnTo>
                    <a:pt x="10" y="0"/>
                  </a:lnTo>
                  <a:lnTo>
                    <a:pt x="10"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30" name="Freeform 127">
              <a:extLst>
                <a:ext uri="{FF2B5EF4-FFF2-40B4-BE49-F238E27FC236}">
                  <a16:creationId xmlns:a16="http://schemas.microsoft.com/office/drawing/2014/main" id="{0252A0EF-61AE-8C2D-793D-B728E1F05CD3}"/>
                </a:ext>
              </a:extLst>
            </p:cNvPr>
            <p:cNvSpPr>
              <a:spLocks/>
            </p:cNvSpPr>
            <p:nvPr/>
          </p:nvSpPr>
          <p:spPr bwMode="auto">
            <a:xfrm>
              <a:off x="5253802" y="7488193"/>
              <a:ext cx="45814" cy="88013"/>
            </a:xfrm>
            <a:custGeom>
              <a:avLst/>
              <a:gdLst>
                <a:gd name="T0" fmla="*/ 10 w 32"/>
                <a:gd name="T1" fmla="*/ 0 h 62"/>
                <a:gd name="T2" fmla="*/ 8 w 32"/>
                <a:gd name="T3" fmla="*/ 2 h 62"/>
                <a:gd name="T4" fmla="*/ 6 w 32"/>
                <a:gd name="T5" fmla="*/ 2 h 62"/>
                <a:gd name="T6" fmla="*/ 6 w 32"/>
                <a:gd name="T7" fmla="*/ 6 h 62"/>
                <a:gd name="T8" fmla="*/ 2 w 32"/>
                <a:gd name="T9" fmla="*/ 10 h 62"/>
                <a:gd name="T10" fmla="*/ 0 w 32"/>
                <a:gd name="T11" fmla="*/ 18 h 62"/>
                <a:gd name="T12" fmla="*/ 0 w 32"/>
                <a:gd name="T13" fmla="*/ 24 h 62"/>
                <a:gd name="T14" fmla="*/ 0 w 32"/>
                <a:gd name="T15" fmla="*/ 30 h 62"/>
                <a:gd name="T16" fmla="*/ 0 w 32"/>
                <a:gd name="T17" fmla="*/ 36 h 62"/>
                <a:gd name="T18" fmla="*/ 0 w 32"/>
                <a:gd name="T19" fmla="*/ 40 h 62"/>
                <a:gd name="T20" fmla="*/ 0 w 32"/>
                <a:gd name="T21" fmla="*/ 46 h 62"/>
                <a:gd name="T22" fmla="*/ 2 w 32"/>
                <a:gd name="T23" fmla="*/ 52 h 62"/>
                <a:gd name="T24" fmla="*/ 6 w 32"/>
                <a:gd name="T25" fmla="*/ 56 h 62"/>
                <a:gd name="T26" fmla="*/ 6 w 32"/>
                <a:gd name="T27" fmla="*/ 58 h 62"/>
                <a:gd name="T28" fmla="*/ 8 w 32"/>
                <a:gd name="T29" fmla="*/ 60 h 62"/>
                <a:gd name="T30" fmla="*/ 10 w 32"/>
                <a:gd name="T31" fmla="*/ 60 h 62"/>
                <a:gd name="T32" fmla="*/ 14 w 32"/>
                <a:gd name="T33" fmla="*/ 62 h 62"/>
                <a:gd name="T34" fmla="*/ 20 w 32"/>
                <a:gd name="T35" fmla="*/ 60 h 62"/>
                <a:gd name="T36" fmla="*/ 26 w 32"/>
                <a:gd name="T37" fmla="*/ 58 h 62"/>
                <a:gd name="T38" fmla="*/ 28 w 32"/>
                <a:gd name="T39" fmla="*/ 58 h 62"/>
                <a:gd name="T40" fmla="*/ 30 w 32"/>
                <a:gd name="T41" fmla="*/ 56 h 62"/>
                <a:gd name="T42" fmla="*/ 32 w 32"/>
                <a:gd name="T43" fmla="*/ 54 h 62"/>
                <a:gd name="T44" fmla="*/ 32 w 32"/>
                <a:gd name="T45" fmla="*/ 50 h 62"/>
                <a:gd name="T46" fmla="*/ 32 w 32"/>
                <a:gd name="T47" fmla="*/ 44 h 62"/>
                <a:gd name="T48" fmla="*/ 32 w 32"/>
                <a:gd name="T49" fmla="*/ 38 h 62"/>
                <a:gd name="T50" fmla="*/ 32 w 32"/>
                <a:gd name="T51" fmla="*/ 28 h 62"/>
                <a:gd name="T52" fmla="*/ 30 w 32"/>
                <a:gd name="T53" fmla="*/ 20 h 62"/>
                <a:gd name="T54" fmla="*/ 28 w 32"/>
                <a:gd name="T55" fmla="*/ 18 h 62"/>
                <a:gd name="T56" fmla="*/ 24 w 32"/>
                <a:gd name="T57" fmla="*/ 14 h 62"/>
                <a:gd name="T58" fmla="*/ 20 w 32"/>
                <a:gd name="T59" fmla="*/ 8 h 62"/>
                <a:gd name="T60" fmla="*/ 16 w 32"/>
                <a:gd name="T61" fmla="*/ 4 h 62"/>
                <a:gd name="T62" fmla="*/ 14 w 32"/>
                <a:gd name="T63" fmla="*/ 2 h 62"/>
                <a:gd name="T64" fmla="*/ 12 w 32"/>
                <a:gd name="T65" fmla="*/ 0 h 62"/>
                <a:gd name="T66" fmla="*/ 10 w 32"/>
                <a:gd name="T6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62">
                  <a:moveTo>
                    <a:pt x="10" y="0"/>
                  </a:moveTo>
                  <a:lnTo>
                    <a:pt x="10" y="0"/>
                  </a:lnTo>
                  <a:lnTo>
                    <a:pt x="8" y="0"/>
                  </a:lnTo>
                  <a:lnTo>
                    <a:pt x="8" y="2"/>
                  </a:lnTo>
                  <a:lnTo>
                    <a:pt x="8" y="2"/>
                  </a:lnTo>
                  <a:lnTo>
                    <a:pt x="6" y="2"/>
                  </a:lnTo>
                  <a:lnTo>
                    <a:pt x="6" y="4"/>
                  </a:lnTo>
                  <a:lnTo>
                    <a:pt x="6" y="6"/>
                  </a:lnTo>
                  <a:lnTo>
                    <a:pt x="4" y="8"/>
                  </a:lnTo>
                  <a:lnTo>
                    <a:pt x="2" y="10"/>
                  </a:lnTo>
                  <a:lnTo>
                    <a:pt x="2" y="14"/>
                  </a:lnTo>
                  <a:lnTo>
                    <a:pt x="0" y="18"/>
                  </a:lnTo>
                  <a:lnTo>
                    <a:pt x="0" y="20"/>
                  </a:lnTo>
                  <a:lnTo>
                    <a:pt x="0" y="24"/>
                  </a:lnTo>
                  <a:lnTo>
                    <a:pt x="0" y="26"/>
                  </a:lnTo>
                  <a:lnTo>
                    <a:pt x="0" y="30"/>
                  </a:lnTo>
                  <a:lnTo>
                    <a:pt x="0" y="32"/>
                  </a:lnTo>
                  <a:lnTo>
                    <a:pt x="0" y="36"/>
                  </a:lnTo>
                  <a:lnTo>
                    <a:pt x="0" y="38"/>
                  </a:lnTo>
                  <a:lnTo>
                    <a:pt x="0" y="40"/>
                  </a:lnTo>
                  <a:lnTo>
                    <a:pt x="0" y="42"/>
                  </a:lnTo>
                  <a:lnTo>
                    <a:pt x="0" y="46"/>
                  </a:lnTo>
                  <a:lnTo>
                    <a:pt x="2" y="48"/>
                  </a:lnTo>
                  <a:lnTo>
                    <a:pt x="2" y="52"/>
                  </a:lnTo>
                  <a:lnTo>
                    <a:pt x="4" y="54"/>
                  </a:lnTo>
                  <a:lnTo>
                    <a:pt x="6" y="56"/>
                  </a:lnTo>
                  <a:lnTo>
                    <a:pt x="6" y="58"/>
                  </a:lnTo>
                  <a:lnTo>
                    <a:pt x="6" y="58"/>
                  </a:lnTo>
                  <a:lnTo>
                    <a:pt x="8" y="60"/>
                  </a:lnTo>
                  <a:lnTo>
                    <a:pt x="8" y="60"/>
                  </a:lnTo>
                  <a:lnTo>
                    <a:pt x="10" y="60"/>
                  </a:lnTo>
                  <a:lnTo>
                    <a:pt x="10" y="60"/>
                  </a:lnTo>
                  <a:lnTo>
                    <a:pt x="12" y="60"/>
                  </a:lnTo>
                  <a:lnTo>
                    <a:pt x="14" y="62"/>
                  </a:lnTo>
                  <a:lnTo>
                    <a:pt x="16" y="60"/>
                  </a:lnTo>
                  <a:lnTo>
                    <a:pt x="20" y="60"/>
                  </a:lnTo>
                  <a:lnTo>
                    <a:pt x="22" y="60"/>
                  </a:lnTo>
                  <a:lnTo>
                    <a:pt x="26" y="58"/>
                  </a:lnTo>
                  <a:lnTo>
                    <a:pt x="26" y="58"/>
                  </a:lnTo>
                  <a:lnTo>
                    <a:pt x="28" y="58"/>
                  </a:lnTo>
                  <a:lnTo>
                    <a:pt x="28" y="58"/>
                  </a:lnTo>
                  <a:lnTo>
                    <a:pt x="30" y="56"/>
                  </a:lnTo>
                  <a:lnTo>
                    <a:pt x="30" y="54"/>
                  </a:lnTo>
                  <a:lnTo>
                    <a:pt x="32" y="54"/>
                  </a:lnTo>
                  <a:lnTo>
                    <a:pt x="32" y="52"/>
                  </a:lnTo>
                  <a:lnTo>
                    <a:pt x="32" y="50"/>
                  </a:lnTo>
                  <a:lnTo>
                    <a:pt x="32" y="46"/>
                  </a:lnTo>
                  <a:lnTo>
                    <a:pt x="32" y="44"/>
                  </a:lnTo>
                  <a:lnTo>
                    <a:pt x="32" y="42"/>
                  </a:lnTo>
                  <a:lnTo>
                    <a:pt x="32" y="38"/>
                  </a:lnTo>
                  <a:lnTo>
                    <a:pt x="32" y="34"/>
                  </a:lnTo>
                  <a:lnTo>
                    <a:pt x="32" y="28"/>
                  </a:lnTo>
                  <a:lnTo>
                    <a:pt x="30" y="24"/>
                  </a:lnTo>
                  <a:lnTo>
                    <a:pt x="30" y="20"/>
                  </a:lnTo>
                  <a:lnTo>
                    <a:pt x="28" y="20"/>
                  </a:lnTo>
                  <a:lnTo>
                    <a:pt x="28" y="18"/>
                  </a:lnTo>
                  <a:lnTo>
                    <a:pt x="26" y="16"/>
                  </a:lnTo>
                  <a:lnTo>
                    <a:pt x="24" y="14"/>
                  </a:lnTo>
                  <a:lnTo>
                    <a:pt x="22" y="12"/>
                  </a:lnTo>
                  <a:lnTo>
                    <a:pt x="20" y="8"/>
                  </a:lnTo>
                  <a:lnTo>
                    <a:pt x="18" y="6"/>
                  </a:lnTo>
                  <a:lnTo>
                    <a:pt x="16" y="4"/>
                  </a:lnTo>
                  <a:lnTo>
                    <a:pt x="16" y="2"/>
                  </a:lnTo>
                  <a:lnTo>
                    <a:pt x="14" y="2"/>
                  </a:lnTo>
                  <a:lnTo>
                    <a:pt x="12" y="2"/>
                  </a:lnTo>
                  <a:lnTo>
                    <a:pt x="12" y="0"/>
                  </a:lnTo>
                  <a:lnTo>
                    <a:pt x="10" y="0"/>
                  </a:lnTo>
                  <a:lnTo>
                    <a:pt x="10"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31" name="Freeform 128">
              <a:extLst>
                <a:ext uri="{FF2B5EF4-FFF2-40B4-BE49-F238E27FC236}">
                  <a16:creationId xmlns:a16="http://schemas.microsoft.com/office/drawing/2014/main" id="{6CAAC24D-7FD5-77A4-3860-F71EFB926820}"/>
                </a:ext>
              </a:extLst>
            </p:cNvPr>
            <p:cNvSpPr>
              <a:spLocks/>
            </p:cNvSpPr>
            <p:nvPr/>
          </p:nvSpPr>
          <p:spPr bwMode="auto">
            <a:xfrm>
              <a:off x="4483558" y="7263901"/>
              <a:ext cx="206162" cy="156151"/>
            </a:xfrm>
            <a:custGeom>
              <a:avLst/>
              <a:gdLst>
                <a:gd name="T0" fmla="*/ 50 w 144"/>
                <a:gd name="T1" fmla="*/ 48 h 110"/>
                <a:gd name="T2" fmla="*/ 52 w 144"/>
                <a:gd name="T3" fmla="*/ 40 h 110"/>
                <a:gd name="T4" fmla="*/ 50 w 144"/>
                <a:gd name="T5" fmla="*/ 38 h 110"/>
                <a:gd name="T6" fmla="*/ 48 w 144"/>
                <a:gd name="T7" fmla="*/ 36 h 110"/>
                <a:gd name="T8" fmla="*/ 42 w 144"/>
                <a:gd name="T9" fmla="*/ 34 h 110"/>
                <a:gd name="T10" fmla="*/ 30 w 144"/>
                <a:gd name="T11" fmla="*/ 34 h 110"/>
                <a:gd name="T12" fmla="*/ 18 w 144"/>
                <a:gd name="T13" fmla="*/ 34 h 110"/>
                <a:gd name="T14" fmla="*/ 10 w 144"/>
                <a:gd name="T15" fmla="*/ 34 h 110"/>
                <a:gd name="T16" fmla="*/ 4 w 144"/>
                <a:gd name="T17" fmla="*/ 38 h 110"/>
                <a:gd name="T18" fmla="*/ 0 w 144"/>
                <a:gd name="T19" fmla="*/ 66 h 110"/>
                <a:gd name="T20" fmla="*/ 0 w 144"/>
                <a:gd name="T21" fmla="*/ 84 h 110"/>
                <a:gd name="T22" fmla="*/ 0 w 144"/>
                <a:gd name="T23" fmla="*/ 90 h 110"/>
                <a:gd name="T24" fmla="*/ 2 w 144"/>
                <a:gd name="T25" fmla="*/ 94 h 110"/>
                <a:gd name="T26" fmla="*/ 6 w 144"/>
                <a:gd name="T27" fmla="*/ 102 h 110"/>
                <a:gd name="T28" fmla="*/ 10 w 144"/>
                <a:gd name="T29" fmla="*/ 106 h 110"/>
                <a:gd name="T30" fmla="*/ 16 w 144"/>
                <a:gd name="T31" fmla="*/ 108 h 110"/>
                <a:gd name="T32" fmla="*/ 22 w 144"/>
                <a:gd name="T33" fmla="*/ 110 h 110"/>
                <a:gd name="T34" fmla="*/ 24 w 144"/>
                <a:gd name="T35" fmla="*/ 110 h 110"/>
                <a:gd name="T36" fmla="*/ 26 w 144"/>
                <a:gd name="T37" fmla="*/ 106 h 110"/>
                <a:gd name="T38" fmla="*/ 32 w 144"/>
                <a:gd name="T39" fmla="*/ 100 h 110"/>
                <a:gd name="T40" fmla="*/ 44 w 144"/>
                <a:gd name="T41" fmla="*/ 88 h 110"/>
                <a:gd name="T42" fmla="*/ 50 w 144"/>
                <a:gd name="T43" fmla="*/ 82 h 110"/>
                <a:gd name="T44" fmla="*/ 52 w 144"/>
                <a:gd name="T45" fmla="*/ 80 h 110"/>
                <a:gd name="T46" fmla="*/ 58 w 144"/>
                <a:gd name="T47" fmla="*/ 78 h 110"/>
                <a:gd name="T48" fmla="*/ 72 w 144"/>
                <a:gd name="T49" fmla="*/ 80 h 110"/>
                <a:gd name="T50" fmla="*/ 84 w 144"/>
                <a:gd name="T51" fmla="*/ 80 h 110"/>
                <a:gd name="T52" fmla="*/ 90 w 144"/>
                <a:gd name="T53" fmla="*/ 78 h 110"/>
                <a:gd name="T54" fmla="*/ 92 w 144"/>
                <a:gd name="T55" fmla="*/ 76 h 110"/>
                <a:gd name="T56" fmla="*/ 98 w 144"/>
                <a:gd name="T57" fmla="*/ 70 h 110"/>
                <a:gd name="T58" fmla="*/ 102 w 144"/>
                <a:gd name="T59" fmla="*/ 68 h 110"/>
                <a:gd name="T60" fmla="*/ 108 w 144"/>
                <a:gd name="T61" fmla="*/ 66 h 110"/>
                <a:gd name="T62" fmla="*/ 122 w 144"/>
                <a:gd name="T63" fmla="*/ 66 h 110"/>
                <a:gd name="T64" fmla="*/ 130 w 144"/>
                <a:gd name="T65" fmla="*/ 66 h 110"/>
                <a:gd name="T66" fmla="*/ 134 w 144"/>
                <a:gd name="T67" fmla="*/ 62 h 110"/>
                <a:gd name="T68" fmla="*/ 134 w 144"/>
                <a:gd name="T69" fmla="*/ 62 h 110"/>
                <a:gd name="T70" fmla="*/ 134 w 144"/>
                <a:gd name="T71" fmla="*/ 56 h 110"/>
                <a:gd name="T72" fmla="*/ 134 w 144"/>
                <a:gd name="T73" fmla="*/ 52 h 110"/>
                <a:gd name="T74" fmla="*/ 134 w 144"/>
                <a:gd name="T75" fmla="*/ 50 h 110"/>
                <a:gd name="T76" fmla="*/ 140 w 144"/>
                <a:gd name="T77" fmla="*/ 44 h 110"/>
                <a:gd name="T78" fmla="*/ 142 w 144"/>
                <a:gd name="T79" fmla="*/ 32 h 110"/>
                <a:gd name="T80" fmla="*/ 130 w 144"/>
                <a:gd name="T81" fmla="*/ 0 h 110"/>
                <a:gd name="T82" fmla="*/ 112 w 144"/>
                <a:gd name="T83" fmla="*/ 2 h 110"/>
                <a:gd name="T84" fmla="*/ 98 w 144"/>
                <a:gd name="T85" fmla="*/ 4 h 110"/>
                <a:gd name="T86" fmla="*/ 90 w 144"/>
                <a:gd name="T87" fmla="*/ 8 h 110"/>
                <a:gd name="T88" fmla="*/ 84 w 144"/>
                <a:gd name="T89" fmla="*/ 12 h 110"/>
                <a:gd name="T90" fmla="*/ 78 w 144"/>
                <a:gd name="T91" fmla="*/ 18 h 110"/>
                <a:gd name="T92" fmla="*/ 74 w 144"/>
                <a:gd name="T93" fmla="*/ 24 h 110"/>
                <a:gd name="T94" fmla="*/ 74 w 144"/>
                <a:gd name="T95" fmla="*/ 28 h 110"/>
                <a:gd name="T96" fmla="*/ 72 w 144"/>
                <a:gd name="T97" fmla="*/ 38 h 110"/>
                <a:gd name="T98" fmla="*/ 70 w 144"/>
                <a:gd name="T99" fmla="*/ 44 h 110"/>
                <a:gd name="T100" fmla="*/ 68 w 144"/>
                <a:gd name="T101" fmla="*/ 46 h 110"/>
                <a:gd name="T102" fmla="*/ 58 w 144"/>
                <a:gd name="T103"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10">
                  <a:moveTo>
                    <a:pt x="50" y="60"/>
                  </a:moveTo>
                  <a:lnTo>
                    <a:pt x="50" y="60"/>
                  </a:lnTo>
                  <a:lnTo>
                    <a:pt x="50" y="48"/>
                  </a:lnTo>
                  <a:lnTo>
                    <a:pt x="52" y="44"/>
                  </a:lnTo>
                  <a:lnTo>
                    <a:pt x="52" y="42"/>
                  </a:lnTo>
                  <a:lnTo>
                    <a:pt x="52" y="40"/>
                  </a:lnTo>
                  <a:lnTo>
                    <a:pt x="52" y="40"/>
                  </a:lnTo>
                  <a:lnTo>
                    <a:pt x="52" y="38"/>
                  </a:lnTo>
                  <a:lnTo>
                    <a:pt x="50" y="38"/>
                  </a:lnTo>
                  <a:lnTo>
                    <a:pt x="50" y="36"/>
                  </a:lnTo>
                  <a:lnTo>
                    <a:pt x="50" y="36"/>
                  </a:lnTo>
                  <a:lnTo>
                    <a:pt x="48" y="36"/>
                  </a:lnTo>
                  <a:lnTo>
                    <a:pt x="46" y="36"/>
                  </a:lnTo>
                  <a:lnTo>
                    <a:pt x="44" y="34"/>
                  </a:lnTo>
                  <a:lnTo>
                    <a:pt x="42" y="34"/>
                  </a:lnTo>
                  <a:lnTo>
                    <a:pt x="40" y="34"/>
                  </a:lnTo>
                  <a:lnTo>
                    <a:pt x="36" y="34"/>
                  </a:lnTo>
                  <a:lnTo>
                    <a:pt x="30" y="34"/>
                  </a:lnTo>
                  <a:lnTo>
                    <a:pt x="28" y="34"/>
                  </a:lnTo>
                  <a:lnTo>
                    <a:pt x="24" y="34"/>
                  </a:lnTo>
                  <a:lnTo>
                    <a:pt x="18" y="34"/>
                  </a:lnTo>
                  <a:lnTo>
                    <a:pt x="14" y="34"/>
                  </a:lnTo>
                  <a:lnTo>
                    <a:pt x="12" y="34"/>
                  </a:lnTo>
                  <a:lnTo>
                    <a:pt x="10" y="34"/>
                  </a:lnTo>
                  <a:lnTo>
                    <a:pt x="10" y="36"/>
                  </a:lnTo>
                  <a:lnTo>
                    <a:pt x="8" y="36"/>
                  </a:lnTo>
                  <a:lnTo>
                    <a:pt x="4" y="38"/>
                  </a:lnTo>
                  <a:lnTo>
                    <a:pt x="0" y="42"/>
                  </a:lnTo>
                  <a:lnTo>
                    <a:pt x="0" y="54"/>
                  </a:lnTo>
                  <a:lnTo>
                    <a:pt x="0" y="66"/>
                  </a:lnTo>
                  <a:lnTo>
                    <a:pt x="0" y="74"/>
                  </a:lnTo>
                  <a:lnTo>
                    <a:pt x="0" y="78"/>
                  </a:lnTo>
                  <a:lnTo>
                    <a:pt x="0" y="84"/>
                  </a:lnTo>
                  <a:lnTo>
                    <a:pt x="0" y="86"/>
                  </a:lnTo>
                  <a:lnTo>
                    <a:pt x="0" y="88"/>
                  </a:lnTo>
                  <a:lnTo>
                    <a:pt x="0" y="90"/>
                  </a:lnTo>
                  <a:lnTo>
                    <a:pt x="0" y="92"/>
                  </a:lnTo>
                  <a:lnTo>
                    <a:pt x="2" y="94"/>
                  </a:lnTo>
                  <a:lnTo>
                    <a:pt x="2" y="94"/>
                  </a:lnTo>
                  <a:lnTo>
                    <a:pt x="4" y="98"/>
                  </a:lnTo>
                  <a:lnTo>
                    <a:pt x="6" y="100"/>
                  </a:lnTo>
                  <a:lnTo>
                    <a:pt x="6" y="102"/>
                  </a:lnTo>
                  <a:lnTo>
                    <a:pt x="8" y="102"/>
                  </a:lnTo>
                  <a:lnTo>
                    <a:pt x="8" y="104"/>
                  </a:lnTo>
                  <a:lnTo>
                    <a:pt x="10" y="106"/>
                  </a:lnTo>
                  <a:lnTo>
                    <a:pt x="12" y="106"/>
                  </a:lnTo>
                  <a:lnTo>
                    <a:pt x="14" y="108"/>
                  </a:lnTo>
                  <a:lnTo>
                    <a:pt x="16" y="108"/>
                  </a:lnTo>
                  <a:lnTo>
                    <a:pt x="18" y="110"/>
                  </a:lnTo>
                  <a:lnTo>
                    <a:pt x="20" y="110"/>
                  </a:lnTo>
                  <a:lnTo>
                    <a:pt x="22" y="110"/>
                  </a:lnTo>
                  <a:lnTo>
                    <a:pt x="22" y="110"/>
                  </a:lnTo>
                  <a:lnTo>
                    <a:pt x="22" y="110"/>
                  </a:lnTo>
                  <a:lnTo>
                    <a:pt x="24" y="110"/>
                  </a:lnTo>
                  <a:lnTo>
                    <a:pt x="24" y="108"/>
                  </a:lnTo>
                  <a:lnTo>
                    <a:pt x="26" y="108"/>
                  </a:lnTo>
                  <a:lnTo>
                    <a:pt x="26" y="106"/>
                  </a:lnTo>
                  <a:lnTo>
                    <a:pt x="28" y="106"/>
                  </a:lnTo>
                  <a:lnTo>
                    <a:pt x="30" y="102"/>
                  </a:lnTo>
                  <a:lnTo>
                    <a:pt x="32" y="100"/>
                  </a:lnTo>
                  <a:lnTo>
                    <a:pt x="34" y="98"/>
                  </a:lnTo>
                  <a:lnTo>
                    <a:pt x="40" y="92"/>
                  </a:lnTo>
                  <a:lnTo>
                    <a:pt x="44" y="88"/>
                  </a:lnTo>
                  <a:lnTo>
                    <a:pt x="48" y="86"/>
                  </a:lnTo>
                  <a:lnTo>
                    <a:pt x="48" y="84"/>
                  </a:lnTo>
                  <a:lnTo>
                    <a:pt x="50" y="82"/>
                  </a:lnTo>
                  <a:lnTo>
                    <a:pt x="52" y="82"/>
                  </a:lnTo>
                  <a:lnTo>
                    <a:pt x="52" y="80"/>
                  </a:lnTo>
                  <a:lnTo>
                    <a:pt x="52" y="80"/>
                  </a:lnTo>
                  <a:lnTo>
                    <a:pt x="54" y="80"/>
                  </a:lnTo>
                  <a:lnTo>
                    <a:pt x="56" y="78"/>
                  </a:lnTo>
                  <a:lnTo>
                    <a:pt x="58" y="78"/>
                  </a:lnTo>
                  <a:lnTo>
                    <a:pt x="62" y="78"/>
                  </a:lnTo>
                  <a:lnTo>
                    <a:pt x="66" y="78"/>
                  </a:lnTo>
                  <a:lnTo>
                    <a:pt x="72" y="80"/>
                  </a:lnTo>
                  <a:lnTo>
                    <a:pt x="76" y="80"/>
                  </a:lnTo>
                  <a:lnTo>
                    <a:pt x="82" y="80"/>
                  </a:lnTo>
                  <a:lnTo>
                    <a:pt x="84" y="80"/>
                  </a:lnTo>
                  <a:lnTo>
                    <a:pt x="86" y="80"/>
                  </a:lnTo>
                  <a:lnTo>
                    <a:pt x="88" y="80"/>
                  </a:lnTo>
                  <a:lnTo>
                    <a:pt x="90" y="78"/>
                  </a:lnTo>
                  <a:lnTo>
                    <a:pt x="90" y="78"/>
                  </a:lnTo>
                  <a:lnTo>
                    <a:pt x="92" y="78"/>
                  </a:lnTo>
                  <a:lnTo>
                    <a:pt x="92" y="76"/>
                  </a:lnTo>
                  <a:lnTo>
                    <a:pt x="94" y="76"/>
                  </a:lnTo>
                  <a:lnTo>
                    <a:pt x="96" y="74"/>
                  </a:lnTo>
                  <a:lnTo>
                    <a:pt x="98" y="70"/>
                  </a:lnTo>
                  <a:lnTo>
                    <a:pt x="100" y="70"/>
                  </a:lnTo>
                  <a:lnTo>
                    <a:pt x="100" y="68"/>
                  </a:lnTo>
                  <a:lnTo>
                    <a:pt x="102" y="68"/>
                  </a:lnTo>
                  <a:lnTo>
                    <a:pt x="104" y="68"/>
                  </a:lnTo>
                  <a:lnTo>
                    <a:pt x="106" y="68"/>
                  </a:lnTo>
                  <a:lnTo>
                    <a:pt x="108" y="66"/>
                  </a:lnTo>
                  <a:lnTo>
                    <a:pt x="114" y="66"/>
                  </a:lnTo>
                  <a:lnTo>
                    <a:pt x="118" y="66"/>
                  </a:lnTo>
                  <a:lnTo>
                    <a:pt x="122" y="66"/>
                  </a:lnTo>
                  <a:lnTo>
                    <a:pt x="126" y="66"/>
                  </a:lnTo>
                  <a:lnTo>
                    <a:pt x="128" y="66"/>
                  </a:lnTo>
                  <a:lnTo>
                    <a:pt x="130" y="66"/>
                  </a:lnTo>
                  <a:lnTo>
                    <a:pt x="132" y="64"/>
                  </a:lnTo>
                  <a:lnTo>
                    <a:pt x="132" y="64"/>
                  </a:lnTo>
                  <a:lnTo>
                    <a:pt x="134" y="62"/>
                  </a:lnTo>
                  <a:lnTo>
                    <a:pt x="134" y="62"/>
                  </a:lnTo>
                  <a:lnTo>
                    <a:pt x="134" y="62"/>
                  </a:lnTo>
                  <a:lnTo>
                    <a:pt x="134" y="62"/>
                  </a:lnTo>
                  <a:lnTo>
                    <a:pt x="134" y="60"/>
                  </a:lnTo>
                  <a:lnTo>
                    <a:pt x="134" y="58"/>
                  </a:lnTo>
                  <a:lnTo>
                    <a:pt x="134" y="56"/>
                  </a:lnTo>
                  <a:lnTo>
                    <a:pt x="134" y="54"/>
                  </a:lnTo>
                  <a:lnTo>
                    <a:pt x="134" y="52"/>
                  </a:lnTo>
                  <a:lnTo>
                    <a:pt x="134" y="52"/>
                  </a:lnTo>
                  <a:lnTo>
                    <a:pt x="134" y="52"/>
                  </a:lnTo>
                  <a:lnTo>
                    <a:pt x="134" y="50"/>
                  </a:lnTo>
                  <a:lnTo>
                    <a:pt x="134" y="50"/>
                  </a:lnTo>
                  <a:lnTo>
                    <a:pt x="136" y="48"/>
                  </a:lnTo>
                  <a:lnTo>
                    <a:pt x="138" y="46"/>
                  </a:lnTo>
                  <a:lnTo>
                    <a:pt x="140" y="44"/>
                  </a:lnTo>
                  <a:lnTo>
                    <a:pt x="144" y="42"/>
                  </a:lnTo>
                  <a:lnTo>
                    <a:pt x="144" y="42"/>
                  </a:lnTo>
                  <a:lnTo>
                    <a:pt x="142" y="32"/>
                  </a:lnTo>
                  <a:lnTo>
                    <a:pt x="136" y="18"/>
                  </a:lnTo>
                  <a:lnTo>
                    <a:pt x="132" y="8"/>
                  </a:lnTo>
                  <a:lnTo>
                    <a:pt x="130" y="0"/>
                  </a:lnTo>
                  <a:lnTo>
                    <a:pt x="124" y="2"/>
                  </a:lnTo>
                  <a:lnTo>
                    <a:pt x="118" y="2"/>
                  </a:lnTo>
                  <a:lnTo>
                    <a:pt x="112" y="2"/>
                  </a:lnTo>
                  <a:lnTo>
                    <a:pt x="104" y="4"/>
                  </a:lnTo>
                  <a:lnTo>
                    <a:pt x="102" y="4"/>
                  </a:lnTo>
                  <a:lnTo>
                    <a:pt x="98" y="4"/>
                  </a:lnTo>
                  <a:lnTo>
                    <a:pt x="94" y="6"/>
                  </a:lnTo>
                  <a:lnTo>
                    <a:pt x="92" y="6"/>
                  </a:lnTo>
                  <a:lnTo>
                    <a:pt x="90" y="8"/>
                  </a:lnTo>
                  <a:lnTo>
                    <a:pt x="88" y="8"/>
                  </a:lnTo>
                  <a:lnTo>
                    <a:pt x="86" y="10"/>
                  </a:lnTo>
                  <a:lnTo>
                    <a:pt x="84" y="12"/>
                  </a:lnTo>
                  <a:lnTo>
                    <a:pt x="82" y="14"/>
                  </a:lnTo>
                  <a:lnTo>
                    <a:pt x="80" y="16"/>
                  </a:lnTo>
                  <a:lnTo>
                    <a:pt x="78" y="18"/>
                  </a:lnTo>
                  <a:lnTo>
                    <a:pt x="76" y="20"/>
                  </a:lnTo>
                  <a:lnTo>
                    <a:pt x="76" y="22"/>
                  </a:lnTo>
                  <a:lnTo>
                    <a:pt x="74" y="24"/>
                  </a:lnTo>
                  <a:lnTo>
                    <a:pt x="74" y="24"/>
                  </a:lnTo>
                  <a:lnTo>
                    <a:pt x="74" y="26"/>
                  </a:lnTo>
                  <a:lnTo>
                    <a:pt x="74" y="28"/>
                  </a:lnTo>
                  <a:lnTo>
                    <a:pt x="72" y="32"/>
                  </a:lnTo>
                  <a:lnTo>
                    <a:pt x="72" y="34"/>
                  </a:lnTo>
                  <a:lnTo>
                    <a:pt x="72" y="38"/>
                  </a:lnTo>
                  <a:lnTo>
                    <a:pt x="72" y="40"/>
                  </a:lnTo>
                  <a:lnTo>
                    <a:pt x="70" y="42"/>
                  </a:lnTo>
                  <a:lnTo>
                    <a:pt x="70" y="44"/>
                  </a:lnTo>
                  <a:lnTo>
                    <a:pt x="70" y="44"/>
                  </a:lnTo>
                  <a:lnTo>
                    <a:pt x="68" y="46"/>
                  </a:lnTo>
                  <a:lnTo>
                    <a:pt x="68" y="46"/>
                  </a:lnTo>
                  <a:lnTo>
                    <a:pt x="66" y="50"/>
                  </a:lnTo>
                  <a:lnTo>
                    <a:pt x="62" y="52"/>
                  </a:lnTo>
                  <a:lnTo>
                    <a:pt x="58" y="54"/>
                  </a:lnTo>
                  <a:lnTo>
                    <a:pt x="54" y="58"/>
                  </a:lnTo>
                  <a:lnTo>
                    <a:pt x="50" y="6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32" name="Freeform 129">
              <a:extLst>
                <a:ext uri="{FF2B5EF4-FFF2-40B4-BE49-F238E27FC236}">
                  <a16:creationId xmlns:a16="http://schemas.microsoft.com/office/drawing/2014/main" id="{E923EE35-6BE6-0908-584C-618C2A9DB7F1}"/>
                </a:ext>
              </a:extLst>
            </p:cNvPr>
            <p:cNvSpPr>
              <a:spLocks/>
            </p:cNvSpPr>
            <p:nvPr/>
          </p:nvSpPr>
          <p:spPr bwMode="auto">
            <a:xfrm>
              <a:off x="4483558" y="7263901"/>
              <a:ext cx="206162" cy="156151"/>
            </a:xfrm>
            <a:custGeom>
              <a:avLst/>
              <a:gdLst>
                <a:gd name="T0" fmla="*/ 50 w 144"/>
                <a:gd name="T1" fmla="*/ 48 h 110"/>
                <a:gd name="T2" fmla="*/ 52 w 144"/>
                <a:gd name="T3" fmla="*/ 40 h 110"/>
                <a:gd name="T4" fmla="*/ 50 w 144"/>
                <a:gd name="T5" fmla="*/ 38 h 110"/>
                <a:gd name="T6" fmla="*/ 48 w 144"/>
                <a:gd name="T7" fmla="*/ 36 h 110"/>
                <a:gd name="T8" fmla="*/ 42 w 144"/>
                <a:gd name="T9" fmla="*/ 34 h 110"/>
                <a:gd name="T10" fmla="*/ 30 w 144"/>
                <a:gd name="T11" fmla="*/ 34 h 110"/>
                <a:gd name="T12" fmla="*/ 18 w 144"/>
                <a:gd name="T13" fmla="*/ 34 h 110"/>
                <a:gd name="T14" fmla="*/ 10 w 144"/>
                <a:gd name="T15" fmla="*/ 34 h 110"/>
                <a:gd name="T16" fmla="*/ 4 w 144"/>
                <a:gd name="T17" fmla="*/ 38 h 110"/>
                <a:gd name="T18" fmla="*/ 0 w 144"/>
                <a:gd name="T19" fmla="*/ 66 h 110"/>
                <a:gd name="T20" fmla="*/ 0 w 144"/>
                <a:gd name="T21" fmla="*/ 84 h 110"/>
                <a:gd name="T22" fmla="*/ 0 w 144"/>
                <a:gd name="T23" fmla="*/ 90 h 110"/>
                <a:gd name="T24" fmla="*/ 2 w 144"/>
                <a:gd name="T25" fmla="*/ 94 h 110"/>
                <a:gd name="T26" fmla="*/ 6 w 144"/>
                <a:gd name="T27" fmla="*/ 102 h 110"/>
                <a:gd name="T28" fmla="*/ 10 w 144"/>
                <a:gd name="T29" fmla="*/ 106 h 110"/>
                <a:gd name="T30" fmla="*/ 16 w 144"/>
                <a:gd name="T31" fmla="*/ 108 h 110"/>
                <a:gd name="T32" fmla="*/ 22 w 144"/>
                <a:gd name="T33" fmla="*/ 110 h 110"/>
                <a:gd name="T34" fmla="*/ 24 w 144"/>
                <a:gd name="T35" fmla="*/ 110 h 110"/>
                <a:gd name="T36" fmla="*/ 26 w 144"/>
                <a:gd name="T37" fmla="*/ 106 h 110"/>
                <a:gd name="T38" fmla="*/ 32 w 144"/>
                <a:gd name="T39" fmla="*/ 100 h 110"/>
                <a:gd name="T40" fmla="*/ 44 w 144"/>
                <a:gd name="T41" fmla="*/ 88 h 110"/>
                <a:gd name="T42" fmla="*/ 50 w 144"/>
                <a:gd name="T43" fmla="*/ 82 h 110"/>
                <a:gd name="T44" fmla="*/ 52 w 144"/>
                <a:gd name="T45" fmla="*/ 80 h 110"/>
                <a:gd name="T46" fmla="*/ 58 w 144"/>
                <a:gd name="T47" fmla="*/ 78 h 110"/>
                <a:gd name="T48" fmla="*/ 72 w 144"/>
                <a:gd name="T49" fmla="*/ 80 h 110"/>
                <a:gd name="T50" fmla="*/ 84 w 144"/>
                <a:gd name="T51" fmla="*/ 80 h 110"/>
                <a:gd name="T52" fmla="*/ 90 w 144"/>
                <a:gd name="T53" fmla="*/ 78 h 110"/>
                <a:gd name="T54" fmla="*/ 92 w 144"/>
                <a:gd name="T55" fmla="*/ 76 h 110"/>
                <a:gd name="T56" fmla="*/ 98 w 144"/>
                <a:gd name="T57" fmla="*/ 70 h 110"/>
                <a:gd name="T58" fmla="*/ 102 w 144"/>
                <a:gd name="T59" fmla="*/ 68 h 110"/>
                <a:gd name="T60" fmla="*/ 108 w 144"/>
                <a:gd name="T61" fmla="*/ 66 h 110"/>
                <a:gd name="T62" fmla="*/ 122 w 144"/>
                <a:gd name="T63" fmla="*/ 66 h 110"/>
                <a:gd name="T64" fmla="*/ 130 w 144"/>
                <a:gd name="T65" fmla="*/ 66 h 110"/>
                <a:gd name="T66" fmla="*/ 134 w 144"/>
                <a:gd name="T67" fmla="*/ 62 h 110"/>
                <a:gd name="T68" fmla="*/ 134 w 144"/>
                <a:gd name="T69" fmla="*/ 62 h 110"/>
                <a:gd name="T70" fmla="*/ 134 w 144"/>
                <a:gd name="T71" fmla="*/ 56 h 110"/>
                <a:gd name="T72" fmla="*/ 134 w 144"/>
                <a:gd name="T73" fmla="*/ 52 h 110"/>
                <a:gd name="T74" fmla="*/ 134 w 144"/>
                <a:gd name="T75" fmla="*/ 50 h 110"/>
                <a:gd name="T76" fmla="*/ 140 w 144"/>
                <a:gd name="T77" fmla="*/ 44 h 110"/>
                <a:gd name="T78" fmla="*/ 142 w 144"/>
                <a:gd name="T79" fmla="*/ 32 h 110"/>
                <a:gd name="T80" fmla="*/ 130 w 144"/>
                <a:gd name="T81" fmla="*/ 0 h 110"/>
                <a:gd name="T82" fmla="*/ 112 w 144"/>
                <a:gd name="T83" fmla="*/ 2 h 110"/>
                <a:gd name="T84" fmla="*/ 98 w 144"/>
                <a:gd name="T85" fmla="*/ 4 h 110"/>
                <a:gd name="T86" fmla="*/ 90 w 144"/>
                <a:gd name="T87" fmla="*/ 8 h 110"/>
                <a:gd name="T88" fmla="*/ 84 w 144"/>
                <a:gd name="T89" fmla="*/ 12 h 110"/>
                <a:gd name="T90" fmla="*/ 78 w 144"/>
                <a:gd name="T91" fmla="*/ 18 h 110"/>
                <a:gd name="T92" fmla="*/ 74 w 144"/>
                <a:gd name="T93" fmla="*/ 24 h 110"/>
                <a:gd name="T94" fmla="*/ 74 w 144"/>
                <a:gd name="T95" fmla="*/ 28 h 110"/>
                <a:gd name="T96" fmla="*/ 72 w 144"/>
                <a:gd name="T97" fmla="*/ 38 h 110"/>
                <a:gd name="T98" fmla="*/ 70 w 144"/>
                <a:gd name="T99" fmla="*/ 44 h 110"/>
                <a:gd name="T100" fmla="*/ 68 w 144"/>
                <a:gd name="T101" fmla="*/ 46 h 110"/>
                <a:gd name="T102" fmla="*/ 58 w 144"/>
                <a:gd name="T103"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10">
                  <a:moveTo>
                    <a:pt x="50" y="60"/>
                  </a:moveTo>
                  <a:lnTo>
                    <a:pt x="50" y="60"/>
                  </a:lnTo>
                  <a:lnTo>
                    <a:pt x="50" y="48"/>
                  </a:lnTo>
                  <a:lnTo>
                    <a:pt x="52" y="44"/>
                  </a:lnTo>
                  <a:lnTo>
                    <a:pt x="52" y="42"/>
                  </a:lnTo>
                  <a:lnTo>
                    <a:pt x="52" y="40"/>
                  </a:lnTo>
                  <a:lnTo>
                    <a:pt x="52" y="40"/>
                  </a:lnTo>
                  <a:lnTo>
                    <a:pt x="52" y="38"/>
                  </a:lnTo>
                  <a:lnTo>
                    <a:pt x="50" y="38"/>
                  </a:lnTo>
                  <a:lnTo>
                    <a:pt x="50" y="36"/>
                  </a:lnTo>
                  <a:lnTo>
                    <a:pt x="50" y="36"/>
                  </a:lnTo>
                  <a:lnTo>
                    <a:pt x="48" y="36"/>
                  </a:lnTo>
                  <a:lnTo>
                    <a:pt x="46" y="36"/>
                  </a:lnTo>
                  <a:lnTo>
                    <a:pt x="44" y="34"/>
                  </a:lnTo>
                  <a:lnTo>
                    <a:pt x="42" y="34"/>
                  </a:lnTo>
                  <a:lnTo>
                    <a:pt x="40" y="34"/>
                  </a:lnTo>
                  <a:lnTo>
                    <a:pt x="36" y="34"/>
                  </a:lnTo>
                  <a:lnTo>
                    <a:pt x="30" y="34"/>
                  </a:lnTo>
                  <a:lnTo>
                    <a:pt x="28" y="34"/>
                  </a:lnTo>
                  <a:lnTo>
                    <a:pt x="24" y="34"/>
                  </a:lnTo>
                  <a:lnTo>
                    <a:pt x="18" y="34"/>
                  </a:lnTo>
                  <a:lnTo>
                    <a:pt x="14" y="34"/>
                  </a:lnTo>
                  <a:lnTo>
                    <a:pt x="12" y="34"/>
                  </a:lnTo>
                  <a:lnTo>
                    <a:pt x="10" y="34"/>
                  </a:lnTo>
                  <a:lnTo>
                    <a:pt x="10" y="36"/>
                  </a:lnTo>
                  <a:lnTo>
                    <a:pt x="8" y="36"/>
                  </a:lnTo>
                  <a:lnTo>
                    <a:pt x="4" y="38"/>
                  </a:lnTo>
                  <a:lnTo>
                    <a:pt x="0" y="42"/>
                  </a:lnTo>
                  <a:lnTo>
                    <a:pt x="0" y="54"/>
                  </a:lnTo>
                  <a:lnTo>
                    <a:pt x="0" y="66"/>
                  </a:lnTo>
                  <a:lnTo>
                    <a:pt x="0" y="74"/>
                  </a:lnTo>
                  <a:lnTo>
                    <a:pt x="0" y="78"/>
                  </a:lnTo>
                  <a:lnTo>
                    <a:pt x="0" y="84"/>
                  </a:lnTo>
                  <a:lnTo>
                    <a:pt x="0" y="86"/>
                  </a:lnTo>
                  <a:lnTo>
                    <a:pt x="0" y="88"/>
                  </a:lnTo>
                  <a:lnTo>
                    <a:pt x="0" y="90"/>
                  </a:lnTo>
                  <a:lnTo>
                    <a:pt x="0" y="92"/>
                  </a:lnTo>
                  <a:lnTo>
                    <a:pt x="2" y="94"/>
                  </a:lnTo>
                  <a:lnTo>
                    <a:pt x="2" y="94"/>
                  </a:lnTo>
                  <a:lnTo>
                    <a:pt x="4" y="98"/>
                  </a:lnTo>
                  <a:lnTo>
                    <a:pt x="6" y="100"/>
                  </a:lnTo>
                  <a:lnTo>
                    <a:pt x="6" y="102"/>
                  </a:lnTo>
                  <a:lnTo>
                    <a:pt x="8" y="102"/>
                  </a:lnTo>
                  <a:lnTo>
                    <a:pt x="8" y="104"/>
                  </a:lnTo>
                  <a:lnTo>
                    <a:pt x="10" y="106"/>
                  </a:lnTo>
                  <a:lnTo>
                    <a:pt x="12" y="106"/>
                  </a:lnTo>
                  <a:lnTo>
                    <a:pt x="14" y="108"/>
                  </a:lnTo>
                  <a:lnTo>
                    <a:pt x="16" y="108"/>
                  </a:lnTo>
                  <a:lnTo>
                    <a:pt x="18" y="110"/>
                  </a:lnTo>
                  <a:lnTo>
                    <a:pt x="20" y="110"/>
                  </a:lnTo>
                  <a:lnTo>
                    <a:pt x="22" y="110"/>
                  </a:lnTo>
                  <a:lnTo>
                    <a:pt x="22" y="110"/>
                  </a:lnTo>
                  <a:lnTo>
                    <a:pt x="22" y="110"/>
                  </a:lnTo>
                  <a:lnTo>
                    <a:pt x="24" y="110"/>
                  </a:lnTo>
                  <a:lnTo>
                    <a:pt x="24" y="108"/>
                  </a:lnTo>
                  <a:lnTo>
                    <a:pt x="26" y="108"/>
                  </a:lnTo>
                  <a:lnTo>
                    <a:pt x="26" y="106"/>
                  </a:lnTo>
                  <a:lnTo>
                    <a:pt x="28" y="106"/>
                  </a:lnTo>
                  <a:lnTo>
                    <a:pt x="30" y="102"/>
                  </a:lnTo>
                  <a:lnTo>
                    <a:pt x="32" y="100"/>
                  </a:lnTo>
                  <a:lnTo>
                    <a:pt x="34" y="98"/>
                  </a:lnTo>
                  <a:lnTo>
                    <a:pt x="40" y="92"/>
                  </a:lnTo>
                  <a:lnTo>
                    <a:pt x="44" y="88"/>
                  </a:lnTo>
                  <a:lnTo>
                    <a:pt x="48" y="86"/>
                  </a:lnTo>
                  <a:lnTo>
                    <a:pt x="48" y="84"/>
                  </a:lnTo>
                  <a:lnTo>
                    <a:pt x="50" y="82"/>
                  </a:lnTo>
                  <a:lnTo>
                    <a:pt x="52" y="82"/>
                  </a:lnTo>
                  <a:lnTo>
                    <a:pt x="52" y="80"/>
                  </a:lnTo>
                  <a:lnTo>
                    <a:pt x="52" y="80"/>
                  </a:lnTo>
                  <a:lnTo>
                    <a:pt x="54" y="80"/>
                  </a:lnTo>
                  <a:lnTo>
                    <a:pt x="56" y="78"/>
                  </a:lnTo>
                  <a:lnTo>
                    <a:pt x="58" y="78"/>
                  </a:lnTo>
                  <a:lnTo>
                    <a:pt x="62" y="78"/>
                  </a:lnTo>
                  <a:lnTo>
                    <a:pt x="66" y="78"/>
                  </a:lnTo>
                  <a:lnTo>
                    <a:pt x="72" y="80"/>
                  </a:lnTo>
                  <a:lnTo>
                    <a:pt x="76" y="80"/>
                  </a:lnTo>
                  <a:lnTo>
                    <a:pt x="82" y="80"/>
                  </a:lnTo>
                  <a:lnTo>
                    <a:pt x="84" y="80"/>
                  </a:lnTo>
                  <a:lnTo>
                    <a:pt x="86" y="80"/>
                  </a:lnTo>
                  <a:lnTo>
                    <a:pt x="88" y="80"/>
                  </a:lnTo>
                  <a:lnTo>
                    <a:pt x="90" y="78"/>
                  </a:lnTo>
                  <a:lnTo>
                    <a:pt x="90" y="78"/>
                  </a:lnTo>
                  <a:lnTo>
                    <a:pt x="92" y="78"/>
                  </a:lnTo>
                  <a:lnTo>
                    <a:pt x="92" y="76"/>
                  </a:lnTo>
                  <a:lnTo>
                    <a:pt x="94" y="76"/>
                  </a:lnTo>
                  <a:lnTo>
                    <a:pt x="96" y="74"/>
                  </a:lnTo>
                  <a:lnTo>
                    <a:pt x="98" y="70"/>
                  </a:lnTo>
                  <a:lnTo>
                    <a:pt x="100" y="70"/>
                  </a:lnTo>
                  <a:lnTo>
                    <a:pt x="100" y="68"/>
                  </a:lnTo>
                  <a:lnTo>
                    <a:pt x="102" y="68"/>
                  </a:lnTo>
                  <a:lnTo>
                    <a:pt x="104" y="68"/>
                  </a:lnTo>
                  <a:lnTo>
                    <a:pt x="106" y="68"/>
                  </a:lnTo>
                  <a:lnTo>
                    <a:pt x="108" y="66"/>
                  </a:lnTo>
                  <a:lnTo>
                    <a:pt x="114" y="66"/>
                  </a:lnTo>
                  <a:lnTo>
                    <a:pt x="118" y="66"/>
                  </a:lnTo>
                  <a:lnTo>
                    <a:pt x="122" y="66"/>
                  </a:lnTo>
                  <a:lnTo>
                    <a:pt x="126" y="66"/>
                  </a:lnTo>
                  <a:lnTo>
                    <a:pt x="128" y="66"/>
                  </a:lnTo>
                  <a:lnTo>
                    <a:pt x="130" y="66"/>
                  </a:lnTo>
                  <a:lnTo>
                    <a:pt x="132" y="64"/>
                  </a:lnTo>
                  <a:lnTo>
                    <a:pt x="132" y="64"/>
                  </a:lnTo>
                  <a:lnTo>
                    <a:pt x="134" y="62"/>
                  </a:lnTo>
                  <a:lnTo>
                    <a:pt x="134" y="62"/>
                  </a:lnTo>
                  <a:lnTo>
                    <a:pt x="134" y="62"/>
                  </a:lnTo>
                  <a:lnTo>
                    <a:pt x="134" y="62"/>
                  </a:lnTo>
                  <a:lnTo>
                    <a:pt x="134" y="60"/>
                  </a:lnTo>
                  <a:lnTo>
                    <a:pt x="134" y="58"/>
                  </a:lnTo>
                  <a:lnTo>
                    <a:pt x="134" y="56"/>
                  </a:lnTo>
                  <a:lnTo>
                    <a:pt x="134" y="54"/>
                  </a:lnTo>
                  <a:lnTo>
                    <a:pt x="134" y="52"/>
                  </a:lnTo>
                  <a:lnTo>
                    <a:pt x="134" y="52"/>
                  </a:lnTo>
                  <a:lnTo>
                    <a:pt x="134" y="52"/>
                  </a:lnTo>
                  <a:lnTo>
                    <a:pt x="134" y="50"/>
                  </a:lnTo>
                  <a:lnTo>
                    <a:pt x="134" y="50"/>
                  </a:lnTo>
                  <a:lnTo>
                    <a:pt x="136" y="48"/>
                  </a:lnTo>
                  <a:lnTo>
                    <a:pt x="138" y="46"/>
                  </a:lnTo>
                  <a:lnTo>
                    <a:pt x="140" y="44"/>
                  </a:lnTo>
                  <a:lnTo>
                    <a:pt x="144" y="42"/>
                  </a:lnTo>
                  <a:lnTo>
                    <a:pt x="144" y="42"/>
                  </a:lnTo>
                  <a:lnTo>
                    <a:pt x="142" y="32"/>
                  </a:lnTo>
                  <a:lnTo>
                    <a:pt x="136" y="18"/>
                  </a:lnTo>
                  <a:lnTo>
                    <a:pt x="132" y="8"/>
                  </a:lnTo>
                  <a:lnTo>
                    <a:pt x="130" y="0"/>
                  </a:lnTo>
                  <a:lnTo>
                    <a:pt x="124" y="2"/>
                  </a:lnTo>
                  <a:lnTo>
                    <a:pt x="118" y="2"/>
                  </a:lnTo>
                  <a:lnTo>
                    <a:pt x="112" y="2"/>
                  </a:lnTo>
                  <a:lnTo>
                    <a:pt x="104" y="4"/>
                  </a:lnTo>
                  <a:lnTo>
                    <a:pt x="102" y="4"/>
                  </a:lnTo>
                  <a:lnTo>
                    <a:pt x="98" y="4"/>
                  </a:lnTo>
                  <a:lnTo>
                    <a:pt x="94" y="6"/>
                  </a:lnTo>
                  <a:lnTo>
                    <a:pt x="92" y="6"/>
                  </a:lnTo>
                  <a:lnTo>
                    <a:pt x="90" y="8"/>
                  </a:lnTo>
                  <a:lnTo>
                    <a:pt x="88" y="8"/>
                  </a:lnTo>
                  <a:lnTo>
                    <a:pt x="86" y="10"/>
                  </a:lnTo>
                  <a:lnTo>
                    <a:pt x="84" y="12"/>
                  </a:lnTo>
                  <a:lnTo>
                    <a:pt x="82" y="14"/>
                  </a:lnTo>
                  <a:lnTo>
                    <a:pt x="80" y="16"/>
                  </a:lnTo>
                  <a:lnTo>
                    <a:pt x="78" y="18"/>
                  </a:lnTo>
                  <a:lnTo>
                    <a:pt x="76" y="20"/>
                  </a:lnTo>
                  <a:lnTo>
                    <a:pt x="76" y="22"/>
                  </a:lnTo>
                  <a:lnTo>
                    <a:pt x="74" y="24"/>
                  </a:lnTo>
                  <a:lnTo>
                    <a:pt x="74" y="24"/>
                  </a:lnTo>
                  <a:lnTo>
                    <a:pt x="74" y="26"/>
                  </a:lnTo>
                  <a:lnTo>
                    <a:pt x="74" y="28"/>
                  </a:lnTo>
                  <a:lnTo>
                    <a:pt x="72" y="32"/>
                  </a:lnTo>
                  <a:lnTo>
                    <a:pt x="72" y="34"/>
                  </a:lnTo>
                  <a:lnTo>
                    <a:pt x="72" y="38"/>
                  </a:lnTo>
                  <a:lnTo>
                    <a:pt x="72" y="40"/>
                  </a:lnTo>
                  <a:lnTo>
                    <a:pt x="70" y="42"/>
                  </a:lnTo>
                  <a:lnTo>
                    <a:pt x="70" y="44"/>
                  </a:lnTo>
                  <a:lnTo>
                    <a:pt x="70" y="44"/>
                  </a:lnTo>
                  <a:lnTo>
                    <a:pt x="68" y="46"/>
                  </a:lnTo>
                  <a:lnTo>
                    <a:pt x="68" y="46"/>
                  </a:lnTo>
                  <a:lnTo>
                    <a:pt x="66" y="50"/>
                  </a:lnTo>
                  <a:lnTo>
                    <a:pt x="62" y="52"/>
                  </a:lnTo>
                  <a:lnTo>
                    <a:pt x="58" y="54"/>
                  </a:lnTo>
                  <a:lnTo>
                    <a:pt x="54" y="58"/>
                  </a:lnTo>
                  <a:lnTo>
                    <a:pt x="50" y="6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33" name="Freeform 130">
              <a:extLst>
                <a:ext uri="{FF2B5EF4-FFF2-40B4-BE49-F238E27FC236}">
                  <a16:creationId xmlns:a16="http://schemas.microsoft.com/office/drawing/2014/main" id="{5005A0A3-8821-88F5-8150-40718AD17E2D}"/>
                </a:ext>
              </a:extLst>
            </p:cNvPr>
            <p:cNvSpPr>
              <a:spLocks/>
            </p:cNvSpPr>
            <p:nvPr/>
          </p:nvSpPr>
          <p:spPr bwMode="auto">
            <a:xfrm>
              <a:off x="4483558" y="7263901"/>
              <a:ext cx="206162" cy="156151"/>
            </a:xfrm>
            <a:custGeom>
              <a:avLst/>
              <a:gdLst>
                <a:gd name="T0" fmla="*/ 50 w 144"/>
                <a:gd name="T1" fmla="*/ 48 h 110"/>
                <a:gd name="T2" fmla="*/ 52 w 144"/>
                <a:gd name="T3" fmla="*/ 40 h 110"/>
                <a:gd name="T4" fmla="*/ 50 w 144"/>
                <a:gd name="T5" fmla="*/ 38 h 110"/>
                <a:gd name="T6" fmla="*/ 48 w 144"/>
                <a:gd name="T7" fmla="*/ 36 h 110"/>
                <a:gd name="T8" fmla="*/ 42 w 144"/>
                <a:gd name="T9" fmla="*/ 34 h 110"/>
                <a:gd name="T10" fmla="*/ 30 w 144"/>
                <a:gd name="T11" fmla="*/ 34 h 110"/>
                <a:gd name="T12" fmla="*/ 18 w 144"/>
                <a:gd name="T13" fmla="*/ 34 h 110"/>
                <a:gd name="T14" fmla="*/ 10 w 144"/>
                <a:gd name="T15" fmla="*/ 34 h 110"/>
                <a:gd name="T16" fmla="*/ 4 w 144"/>
                <a:gd name="T17" fmla="*/ 38 h 110"/>
                <a:gd name="T18" fmla="*/ 0 w 144"/>
                <a:gd name="T19" fmla="*/ 66 h 110"/>
                <a:gd name="T20" fmla="*/ 0 w 144"/>
                <a:gd name="T21" fmla="*/ 84 h 110"/>
                <a:gd name="T22" fmla="*/ 0 w 144"/>
                <a:gd name="T23" fmla="*/ 90 h 110"/>
                <a:gd name="T24" fmla="*/ 2 w 144"/>
                <a:gd name="T25" fmla="*/ 94 h 110"/>
                <a:gd name="T26" fmla="*/ 6 w 144"/>
                <a:gd name="T27" fmla="*/ 102 h 110"/>
                <a:gd name="T28" fmla="*/ 10 w 144"/>
                <a:gd name="T29" fmla="*/ 106 h 110"/>
                <a:gd name="T30" fmla="*/ 16 w 144"/>
                <a:gd name="T31" fmla="*/ 108 h 110"/>
                <a:gd name="T32" fmla="*/ 22 w 144"/>
                <a:gd name="T33" fmla="*/ 110 h 110"/>
                <a:gd name="T34" fmla="*/ 24 w 144"/>
                <a:gd name="T35" fmla="*/ 110 h 110"/>
                <a:gd name="T36" fmla="*/ 26 w 144"/>
                <a:gd name="T37" fmla="*/ 106 h 110"/>
                <a:gd name="T38" fmla="*/ 32 w 144"/>
                <a:gd name="T39" fmla="*/ 100 h 110"/>
                <a:gd name="T40" fmla="*/ 44 w 144"/>
                <a:gd name="T41" fmla="*/ 88 h 110"/>
                <a:gd name="T42" fmla="*/ 50 w 144"/>
                <a:gd name="T43" fmla="*/ 82 h 110"/>
                <a:gd name="T44" fmla="*/ 52 w 144"/>
                <a:gd name="T45" fmla="*/ 80 h 110"/>
                <a:gd name="T46" fmla="*/ 58 w 144"/>
                <a:gd name="T47" fmla="*/ 78 h 110"/>
                <a:gd name="T48" fmla="*/ 72 w 144"/>
                <a:gd name="T49" fmla="*/ 80 h 110"/>
                <a:gd name="T50" fmla="*/ 84 w 144"/>
                <a:gd name="T51" fmla="*/ 80 h 110"/>
                <a:gd name="T52" fmla="*/ 90 w 144"/>
                <a:gd name="T53" fmla="*/ 78 h 110"/>
                <a:gd name="T54" fmla="*/ 92 w 144"/>
                <a:gd name="T55" fmla="*/ 76 h 110"/>
                <a:gd name="T56" fmla="*/ 98 w 144"/>
                <a:gd name="T57" fmla="*/ 70 h 110"/>
                <a:gd name="T58" fmla="*/ 102 w 144"/>
                <a:gd name="T59" fmla="*/ 68 h 110"/>
                <a:gd name="T60" fmla="*/ 108 w 144"/>
                <a:gd name="T61" fmla="*/ 66 h 110"/>
                <a:gd name="T62" fmla="*/ 122 w 144"/>
                <a:gd name="T63" fmla="*/ 66 h 110"/>
                <a:gd name="T64" fmla="*/ 130 w 144"/>
                <a:gd name="T65" fmla="*/ 66 h 110"/>
                <a:gd name="T66" fmla="*/ 134 w 144"/>
                <a:gd name="T67" fmla="*/ 62 h 110"/>
                <a:gd name="T68" fmla="*/ 134 w 144"/>
                <a:gd name="T69" fmla="*/ 62 h 110"/>
                <a:gd name="T70" fmla="*/ 134 w 144"/>
                <a:gd name="T71" fmla="*/ 56 h 110"/>
                <a:gd name="T72" fmla="*/ 134 w 144"/>
                <a:gd name="T73" fmla="*/ 52 h 110"/>
                <a:gd name="T74" fmla="*/ 134 w 144"/>
                <a:gd name="T75" fmla="*/ 50 h 110"/>
                <a:gd name="T76" fmla="*/ 140 w 144"/>
                <a:gd name="T77" fmla="*/ 44 h 110"/>
                <a:gd name="T78" fmla="*/ 142 w 144"/>
                <a:gd name="T79" fmla="*/ 32 h 110"/>
                <a:gd name="T80" fmla="*/ 130 w 144"/>
                <a:gd name="T81" fmla="*/ 0 h 110"/>
                <a:gd name="T82" fmla="*/ 112 w 144"/>
                <a:gd name="T83" fmla="*/ 2 h 110"/>
                <a:gd name="T84" fmla="*/ 98 w 144"/>
                <a:gd name="T85" fmla="*/ 4 h 110"/>
                <a:gd name="T86" fmla="*/ 90 w 144"/>
                <a:gd name="T87" fmla="*/ 8 h 110"/>
                <a:gd name="T88" fmla="*/ 84 w 144"/>
                <a:gd name="T89" fmla="*/ 12 h 110"/>
                <a:gd name="T90" fmla="*/ 78 w 144"/>
                <a:gd name="T91" fmla="*/ 18 h 110"/>
                <a:gd name="T92" fmla="*/ 74 w 144"/>
                <a:gd name="T93" fmla="*/ 24 h 110"/>
                <a:gd name="T94" fmla="*/ 74 w 144"/>
                <a:gd name="T95" fmla="*/ 28 h 110"/>
                <a:gd name="T96" fmla="*/ 72 w 144"/>
                <a:gd name="T97" fmla="*/ 38 h 110"/>
                <a:gd name="T98" fmla="*/ 70 w 144"/>
                <a:gd name="T99" fmla="*/ 44 h 110"/>
                <a:gd name="T100" fmla="*/ 68 w 144"/>
                <a:gd name="T101" fmla="*/ 46 h 110"/>
                <a:gd name="T102" fmla="*/ 58 w 144"/>
                <a:gd name="T103"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10">
                  <a:moveTo>
                    <a:pt x="50" y="60"/>
                  </a:moveTo>
                  <a:lnTo>
                    <a:pt x="50" y="60"/>
                  </a:lnTo>
                  <a:lnTo>
                    <a:pt x="50" y="48"/>
                  </a:lnTo>
                  <a:lnTo>
                    <a:pt x="52" y="44"/>
                  </a:lnTo>
                  <a:lnTo>
                    <a:pt x="52" y="42"/>
                  </a:lnTo>
                  <a:lnTo>
                    <a:pt x="52" y="40"/>
                  </a:lnTo>
                  <a:lnTo>
                    <a:pt x="52" y="40"/>
                  </a:lnTo>
                  <a:lnTo>
                    <a:pt x="52" y="38"/>
                  </a:lnTo>
                  <a:lnTo>
                    <a:pt x="50" y="38"/>
                  </a:lnTo>
                  <a:lnTo>
                    <a:pt x="50" y="36"/>
                  </a:lnTo>
                  <a:lnTo>
                    <a:pt x="50" y="36"/>
                  </a:lnTo>
                  <a:lnTo>
                    <a:pt x="48" y="36"/>
                  </a:lnTo>
                  <a:lnTo>
                    <a:pt x="46" y="36"/>
                  </a:lnTo>
                  <a:lnTo>
                    <a:pt x="44" y="34"/>
                  </a:lnTo>
                  <a:lnTo>
                    <a:pt x="42" y="34"/>
                  </a:lnTo>
                  <a:lnTo>
                    <a:pt x="40" y="34"/>
                  </a:lnTo>
                  <a:lnTo>
                    <a:pt x="36" y="34"/>
                  </a:lnTo>
                  <a:lnTo>
                    <a:pt x="30" y="34"/>
                  </a:lnTo>
                  <a:lnTo>
                    <a:pt x="28" y="34"/>
                  </a:lnTo>
                  <a:lnTo>
                    <a:pt x="24" y="34"/>
                  </a:lnTo>
                  <a:lnTo>
                    <a:pt x="18" y="34"/>
                  </a:lnTo>
                  <a:lnTo>
                    <a:pt x="14" y="34"/>
                  </a:lnTo>
                  <a:lnTo>
                    <a:pt x="12" y="34"/>
                  </a:lnTo>
                  <a:lnTo>
                    <a:pt x="10" y="34"/>
                  </a:lnTo>
                  <a:lnTo>
                    <a:pt x="10" y="36"/>
                  </a:lnTo>
                  <a:lnTo>
                    <a:pt x="8" y="36"/>
                  </a:lnTo>
                  <a:lnTo>
                    <a:pt x="4" y="38"/>
                  </a:lnTo>
                  <a:lnTo>
                    <a:pt x="0" y="42"/>
                  </a:lnTo>
                  <a:lnTo>
                    <a:pt x="0" y="54"/>
                  </a:lnTo>
                  <a:lnTo>
                    <a:pt x="0" y="66"/>
                  </a:lnTo>
                  <a:lnTo>
                    <a:pt x="0" y="74"/>
                  </a:lnTo>
                  <a:lnTo>
                    <a:pt x="0" y="78"/>
                  </a:lnTo>
                  <a:lnTo>
                    <a:pt x="0" y="84"/>
                  </a:lnTo>
                  <a:lnTo>
                    <a:pt x="0" y="86"/>
                  </a:lnTo>
                  <a:lnTo>
                    <a:pt x="0" y="88"/>
                  </a:lnTo>
                  <a:lnTo>
                    <a:pt x="0" y="90"/>
                  </a:lnTo>
                  <a:lnTo>
                    <a:pt x="0" y="92"/>
                  </a:lnTo>
                  <a:lnTo>
                    <a:pt x="2" y="94"/>
                  </a:lnTo>
                  <a:lnTo>
                    <a:pt x="2" y="94"/>
                  </a:lnTo>
                  <a:lnTo>
                    <a:pt x="4" y="98"/>
                  </a:lnTo>
                  <a:lnTo>
                    <a:pt x="6" y="100"/>
                  </a:lnTo>
                  <a:lnTo>
                    <a:pt x="6" y="102"/>
                  </a:lnTo>
                  <a:lnTo>
                    <a:pt x="8" y="102"/>
                  </a:lnTo>
                  <a:lnTo>
                    <a:pt x="8" y="104"/>
                  </a:lnTo>
                  <a:lnTo>
                    <a:pt x="10" y="106"/>
                  </a:lnTo>
                  <a:lnTo>
                    <a:pt x="12" y="106"/>
                  </a:lnTo>
                  <a:lnTo>
                    <a:pt x="14" y="108"/>
                  </a:lnTo>
                  <a:lnTo>
                    <a:pt x="16" y="108"/>
                  </a:lnTo>
                  <a:lnTo>
                    <a:pt x="18" y="110"/>
                  </a:lnTo>
                  <a:lnTo>
                    <a:pt x="20" y="110"/>
                  </a:lnTo>
                  <a:lnTo>
                    <a:pt x="22" y="110"/>
                  </a:lnTo>
                  <a:lnTo>
                    <a:pt x="22" y="110"/>
                  </a:lnTo>
                  <a:lnTo>
                    <a:pt x="22" y="110"/>
                  </a:lnTo>
                  <a:lnTo>
                    <a:pt x="24" y="110"/>
                  </a:lnTo>
                  <a:lnTo>
                    <a:pt x="24" y="108"/>
                  </a:lnTo>
                  <a:lnTo>
                    <a:pt x="26" y="108"/>
                  </a:lnTo>
                  <a:lnTo>
                    <a:pt x="26" y="106"/>
                  </a:lnTo>
                  <a:lnTo>
                    <a:pt x="28" y="106"/>
                  </a:lnTo>
                  <a:lnTo>
                    <a:pt x="30" y="102"/>
                  </a:lnTo>
                  <a:lnTo>
                    <a:pt x="32" y="100"/>
                  </a:lnTo>
                  <a:lnTo>
                    <a:pt x="34" y="98"/>
                  </a:lnTo>
                  <a:lnTo>
                    <a:pt x="40" y="92"/>
                  </a:lnTo>
                  <a:lnTo>
                    <a:pt x="44" y="88"/>
                  </a:lnTo>
                  <a:lnTo>
                    <a:pt x="48" y="86"/>
                  </a:lnTo>
                  <a:lnTo>
                    <a:pt x="48" y="84"/>
                  </a:lnTo>
                  <a:lnTo>
                    <a:pt x="50" y="82"/>
                  </a:lnTo>
                  <a:lnTo>
                    <a:pt x="52" y="82"/>
                  </a:lnTo>
                  <a:lnTo>
                    <a:pt x="52" y="80"/>
                  </a:lnTo>
                  <a:lnTo>
                    <a:pt x="52" y="80"/>
                  </a:lnTo>
                  <a:lnTo>
                    <a:pt x="54" y="80"/>
                  </a:lnTo>
                  <a:lnTo>
                    <a:pt x="56" y="78"/>
                  </a:lnTo>
                  <a:lnTo>
                    <a:pt x="58" y="78"/>
                  </a:lnTo>
                  <a:lnTo>
                    <a:pt x="62" y="78"/>
                  </a:lnTo>
                  <a:lnTo>
                    <a:pt x="66" y="78"/>
                  </a:lnTo>
                  <a:lnTo>
                    <a:pt x="72" y="80"/>
                  </a:lnTo>
                  <a:lnTo>
                    <a:pt x="76" y="80"/>
                  </a:lnTo>
                  <a:lnTo>
                    <a:pt x="82" y="80"/>
                  </a:lnTo>
                  <a:lnTo>
                    <a:pt x="84" y="80"/>
                  </a:lnTo>
                  <a:lnTo>
                    <a:pt x="86" y="80"/>
                  </a:lnTo>
                  <a:lnTo>
                    <a:pt x="88" y="80"/>
                  </a:lnTo>
                  <a:lnTo>
                    <a:pt x="90" y="78"/>
                  </a:lnTo>
                  <a:lnTo>
                    <a:pt x="90" y="78"/>
                  </a:lnTo>
                  <a:lnTo>
                    <a:pt x="92" y="78"/>
                  </a:lnTo>
                  <a:lnTo>
                    <a:pt x="92" y="76"/>
                  </a:lnTo>
                  <a:lnTo>
                    <a:pt x="94" y="76"/>
                  </a:lnTo>
                  <a:lnTo>
                    <a:pt x="96" y="74"/>
                  </a:lnTo>
                  <a:lnTo>
                    <a:pt x="98" y="70"/>
                  </a:lnTo>
                  <a:lnTo>
                    <a:pt x="100" y="70"/>
                  </a:lnTo>
                  <a:lnTo>
                    <a:pt x="100" y="68"/>
                  </a:lnTo>
                  <a:lnTo>
                    <a:pt x="102" y="68"/>
                  </a:lnTo>
                  <a:lnTo>
                    <a:pt x="104" y="68"/>
                  </a:lnTo>
                  <a:lnTo>
                    <a:pt x="106" y="68"/>
                  </a:lnTo>
                  <a:lnTo>
                    <a:pt x="108" y="66"/>
                  </a:lnTo>
                  <a:lnTo>
                    <a:pt x="114" y="66"/>
                  </a:lnTo>
                  <a:lnTo>
                    <a:pt x="118" y="66"/>
                  </a:lnTo>
                  <a:lnTo>
                    <a:pt x="122" y="66"/>
                  </a:lnTo>
                  <a:lnTo>
                    <a:pt x="126" y="66"/>
                  </a:lnTo>
                  <a:lnTo>
                    <a:pt x="128" y="66"/>
                  </a:lnTo>
                  <a:lnTo>
                    <a:pt x="130" y="66"/>
                  </a:lnTo>
                  <a:lnTo>
                    <a:pt x="132" y="64"/>
                  </a:lnTo>
                  <a:lnTo>
                    <a:pt x="132" y="64"/>
                  </a:lnTo>
                  <a:lnTo>
                    <a:pt x="134" y="62"/>
                  </a:lnTo>
                  <a:lnTo>
                    <a:pt x="134" y="62"/>
                  </a:lnTo>
                  <a:lnTo>
                    <a:pt x="134" y="62"/>
                  </a:lnTo>
                  <a:lnTo>
                    <a:pt x="134" y="62"/>
                  </a:lnTo>
                  <a:lnTo>
                    <a:pt x="134" y="60"/>
                  </a:lnTo>
                  <a:lnTo>
                    <a:pt x="134" y="58"/>
                  </a:lnTo>
                  <a:lnTo>
                    <a:pt x="134" y="56"/>
                  </a:lnTo>
                  <a:lnTo>
                    <a:pt x="134" y="54"/>
                  </a:lnTo>
                  <a:lnTo>
                    <a:pt x="134" y="52"/>
                  </a:lnTo>
                  <a:lnTo>
                    <a:pt x="134" y="52"/>
                  </a:lnTo>
                  <a:lnTo>
                    <a:pt x="134" y="52"/>
                  </a:lnTo>
                  <a:lnTo>
                    <a:pt x="134" y="50"/>
                  </a:lnTo>
                  <a:lnTo>
                    <a:pt x="134" y="50"/>
                  </a:lnTo>
                  <a:lnTo>
                    <a:pt x="136" y="48"/>
                  </a:lnTo>
                  <a:lnTo>
                    <a:pt x="138" y="46"/>
                  </a:lnTo>
                  <a:lnTo>
                    <a:pt x="140" y="44"/>
                  </a:lnTo>
                  <a:lnTo>
                    <a:pt x="144" y="42"/>
                  </a:lnTo>
                  <a:lnTo>
                    <a:pt x="144" y="42"/>
                  </a:lnTo>
                  <a:lnTo>
                    <a:pt x="142" y="32"/>
                  </a:lnTo>
                  <a:lnTo>
                    <a:pt x="136" y="18"/>
                  </a:lnTo>
                  <a:lnTo>
                    <a:pt x="132" y="8"/>
                  </a:lnTo>
                  <a:lnTo>
                    <a:pt x="130" y="0"/>
                  </a:lnTo>
                  <a:lnTo>
                    <a:pt x="124" y="2"/>
                  </a:lnTo>
                  <a:lnTo>
                    <a:pt x="118" y="2"/>
                  </a:lnTo>
                  <a:lnTo>
                    <a:pt x="112" y="2"/>
                  </a:lnTo>
                  <a:lnTo>
                    <a:pt x="104" y="4"/>
                  </a:lnTo>
                  <a:lnTo>
                    <a:pt x="102" y="4"/>
                  </a:lnTo>
                  <a:lnTo>
                    <a:pt x="98" y="4"/>
                  </a:lnTo>
                  <a:lnTo>
                    <a:pt x="94" y="6"/>
                  </a:lnTo>
                  <a:lnTo>
                    <a:pt x="92" y="6"/>
                  </a:lnTo>
                  <a:lnTo>
                    <a:pt x="90" y="8"/>
                  </a:lnTo>
                  <a:lnTo>
                    <a:pt x="88" y="8"/>
                  </a:lnTo>
                  <a:lnTo>
                    <a:pt x="86" y="10"/>
                  </a:lnTo>
                  <a:lnTo>
                    <a:pt x="84" y="12"/>
                  </a:lnTo>
                  <a:lnTo>
                    <a:pt x="82" y="14"/>
                  </a:lnTo>
                  <a:lnTo>
                    <a:pt x="80" y="16"/>
                  </a:lnTo>
                  <a:lnTo>
                    <a:pt x="78" y="18"/>
                  </a:lnTo>
                  <a:lnTo>
                    <a:pt x="76" y="20"/>
                  </a:lnTo>
                  <a:lnTo>
                    <a:pt x="76" y="22"/>
                  </a:lnTo>
                  <a:lnTo>
                    <a:pt x="74" y="24"/>
                  </a:lnTo>
                  <a:lnTo>
                    <a:pt x="74" y="24"/>
                  </a:lnTo>
                  <a:lnTo>
                    <a:pt x="74" y="26"/>
                  </a:lnTo>
                  <a:lnTo>
                    <a:pt x="74" y="28"/>
                  </a:lnTo>
                  <a:lnTo>
                    <a:pt x="72" y="32"/>
                  </a:lnTo>
                  <a:lnTo>
                    <a:pt x="72" y="34"/>
                  </a:lnTo>
                  <a:lnTo>
                    <a:pt x="72" y="38"/>
                  </a:lnTo>
                  <a:lnTo>
                    <a:pt x="72" y="40"/>
                  </a:lnTo>
                  <a:lnTo>
                    <a:pt x="70" y="42"/>
                  </a:lnTo>
                  <a:lnTo>
                    <a:pt x="70" y="44"/>
                  </a:lnTo>
                  <a:lnTo>
                    <a:pt x="70" y="44"/>
                  </a:lnTo>
                  <a:lnTo>
                    <a:pt x="68" y="46"/>
                  </a:lnTo>
                  <a:lnTo>
                    <a:pt x="68" y="46"/>
                  </a:lnTo>
                  <a:lnTo>
                    <a:pt x="66" y="50"/>
                  </a:lnTo>
                  <a:lnTo>
                    <a:pt x="62" y="52"/>
                  </a:lnTo>
                  <a:lnTo>
                    <a:pt x="58" y="54"/>
                  </a:lnTo>
                  <a:lnTo>
                    <a:pt x="54" y="58"/>
                  </a:lnTo>
                  <a:lnTo>
                    <a:pt x="50" y="6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34" name="Freeform 131">
              <a:extLst>
                <a:ext uri="{FF2B5EF4-FFF2-40B4-BE49-F238E27FC236}">
                  <a16:creationId xmlns:a16="http://schemas.microsoft.com/office/drawing/2014/main" id="{84D8C45F-32B3-5809-5797-9A76974CF08F}"/>
                </a:ext>
              </a:extLst>
            </p:cNvPr>
            <p:cNvSpPr>
              <a:spLocks/>
            </p:cNvSpPr>
            <p:nvPr/>
          </p:nvSpPr>
          <p:spPr bwMode="auto">
            <a:xfrm>
              <a:off x="4483558" y="7263901"/>
              <a:ext cx="206162" cy="156151"/>
            </a:xfrm>
            <a:custGeom>
              <a:avLst/>
              <a:gdLst>
                <a:gd name="T0" fmla="*/ 50 w 144"/>
                <a:gd name="T1" fmla="*/ 48 h 110"/>
                <a:gd name="T2" fmla="*/ 52 w 144"/>
                <a:gd name="T3" fmla="*/ 40 h 110"/>
                <a:gd name="T4" fmla="*/ 50 w 144"/>
                <a:gd name="T5" fmla="*/ 38 h 110"/>
                <a:gd name="T6" fmla="*/ 48 w 144"/>
                <a:gd name="T7" fmla="*/ 36 h 110"/>
                <a:gd name="T8" fmla="*/ 42 w 144"/>
                <a:gd name="T9" fmla="*/ 34 h 110"/>
                <a:gd name="T10" fmla="*/ 30 w 144"/>
                <a:gd name="T11" fmla="*/ 34 h 110"/>
                <a:gd name="T12" fmla="*/ 18 w 144"/>
                <a:gd name="T13" fmla="*/ 34 h 110"/>
                <a:gd name="T14" fmla="*/ 10 w 144"/>
                <a:gd name="T15" fmla="*/ 34 h 110"/>
                <a:gd name="T16" fmla="*/ 4 w 144"/>
                <a:gd name="T17" fmla="*/ 38 h 110"/>
                <a:gd name="T18" fmla="*/ 0 w 144"/>
                <a:gd name="T19" fmla="*/ 66 h 110"/>
                <a:gd name="T20" fmla="*/ 0 w 144"/>
                <a:gd name="T21" fmla="*/ 84 h 110"/>
                <a:gd name="T22" fmla="*/ 0 w 144"/>
                <a:gd name="T23" fmla="*/ 90 h 110"/>
                <a:gd name="T24" fmla="*/ 2 w 144"/>
                <a:gd name="T25" fmla="*/ 94 h 110"/>
                <a:gd name="T26" fmla="*/ 6 w 144"/>
                <a:gd name="T27" fmla="*/ 102 h 110"/>
                <a:gd name="T28" fmla="*/ 10 w 144"/>
                <a:gd name="T29" fmla="*/ 106 h 110"/>
                <a:gd name="T30" fmla="*/ 16 w 144"/>
                <a:gd name="T31" fmla="*/ 108 h 110"/>
                <a:gd name="T32" fmla="*/ 22 w 144"/>
                <a:gd name="T33" fmla="*/ 110 h 110"/>
                <a:gd name="T34" fmla="*/ 24 w 144"/>
                <a:gd name="T35" fmla="*/ 110 h 110"/>
                <a:gd name="T36" fmla="*/ 26 w 144"/>
                <a:gd name="T37" fmla="*/ 106 h 110"/>
                <a:gd name="T38" fmla="*/ 32 w 144"/>
                <a:gd name="T39" fmla="*/ 100 h 110"/>
                <a:gd name="T40" fmla="*/ 44 w 144"/>
                <a:gd name="T41" fmla="*/ 88 h 110"/>
                <a:gd name="T42" fmla="*/ 50 w 144"/>
                <a:gd name="T43" fmla="*/ 82 h 110"/>
                <a:gd name="T44" fmla="*/ 52 w 144"/>
                <a:gd name="T45" fmla="*/ 80 h 110"/>
                <a:gd name="T46" fmla="*/ 58 w 144"/>
                <a:gd name="T47" fmla="*/ 78 h 110"/>
                <a:gd name="T48" fmla="*/ 72 w 144"/>
                <a:gd name="T49" fmla="*/ 80 h 110"/>
                <a:gd name="T50" fmla="*/ 84 w 144"/>
                <a:gd name="T51" fmla="*/ 80 h 110"/>
                <a:gd name="T52" fmla="*/ 90 w 144"/>
                <a:gd name="T53" fmla="*/ 78 h 110"/>
                <a:gd name="T54" fmla="*/ 92 w 144"/>
                <a:gd name="T55" fmla="*/ 76 h 110"/>
                <a:gd name="T56" fmla="*/ 98 w 144"/>
                <a:gd name="T57" fmla="*/ 70 h 110"/>
                <a:gd name="T58" fmla="*/ 102 w 144"/>
                <a:gd name="T59" fmla="*/ 68 h 110"/>
                <a:gd name="T60" fmla="*/ 108 w 144"/>
                <a:gd name="T61" fmla="*/ 66 h 110"/>
                <a:gd name="T62" fmla="*/ 122 w 144"/>
                <a:gd name="T63" fmla="*/ 66 h 110"/>
                <a:gd name="T64" fmla="*/ 130 w 144"/>
                <a:gd name="T65" fmla="*/ 66 h 110"/>
                <a:gd name="T66" fmla="*/ 134 w 144"/>
                <a:gd name="T67" fmla="*/ 62 h 110"/>
                <a:gd name="T68" fmla="*/ 134 w 144"/>
                <a:gd name="T69" fmla="*/ 62 h 110"/>
                <a:gd name="T70" fmla="*/ 134 w 144"/>
                <a:gd name="T71" fmla="*/ 56 h 110"/>
                <a:gd name="T72" fmla="*/ 134 w 144"/>
                <a:gd name="T73" fmla="*/ 52 h 110"/>
                <a:gd name="T74" fmla="*/ 134 w 144"/>
                <a:gd name="T75" fmla="*/ 50 h 110"/>
                <a:gd name="T76" fmla="*/ 140 w 144"/>
                <a:gd name="T77" fmla="*/ 44 h 110"/>
                <a:gd name="T78" fmla="*/ 142 w 144"/>
                <a:gd name="T79" fmla="*/ 32 h 110"/>
                <a:gd name="T80" fmla="*/ 130 w 144"/>
                <a:gd name="T81" fmla="*/ 0 h 110"/>
                <a:gd name="T82" fmla="*/ 112 w 144"/>
                <a:gd name="T83" fmla="*/ 2 h 110"/>
                <a:gd name="T84" fmla="*/ 98 w 144"/>
                <a:gd name="T85" fmla="*/ 4 h 110"/>
                <a:gd name="T86" fmla="*/ 90 w 144"/>
                <a:gd name="T87" fmla="*/ 8 h 110"/>
                <a:gd name="T88" fmla="*/ 84 w 144"/>
                <a:gd name="T89" fmla="*/ 12 h 110"/>
                <a:gd name="T90" fmla="*/ 78 w 144"/>
                <a:gd name="T91" fmla="*/ 18 h 110"/>
                <a:gd name="T92" fmla="*/ 74 w 144"/>
                <a:gd name="T93" fmla="*/ 24 h 110"/>
                <a:gd name="T94" fmla="*/ 74 w 144"/>
                <a:gd name="T95" fmla="*/ 28 h 110"/>
                <a:gd name="T96" fmla="*/ 72 w 144"/>
                <a:gd name="T97" fmla="*/ 38 h 110"/>
                <a:gd name="T98" fmla="*/ 70 w 144"/>
                <a:gd name="T99" fmla="*/ 44 h 110"/>
                <a:gd name="T100" fmla="*/ 68 w 144"/>
                <a:gd name="T101" fmla="*/ 46 h 110"/>
                <a:gd name="T102" fmla="*/ 58 w 144"/>
                <a:gd name="T103"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10">
                  <a:moveTo>
                    <a:pt x="50" y="60"/>
                  </a:moveTo>
                  <a:lnTo>
                    <a:pt x="50" y="60"/>
                  </a:lnTo>
                  <a:lnTo>
                    <a:pt x="50" y="48"/>
                  </a:lnTo>
                  <a:lnTo>
                    <a:pt x="52" y="44"/>
                  </a:lnTo>
                  <a:lnTo>
                    <a:pt x="52" y="42"/>
                  </a:lnTo>
                  <a:lnTo>
                    <a:pt x="52" y="40"/>
                  </a:lnTo>
                  <a:lnTo>
                    <a:pt x="52" y="40"/>
                  </a:lnTo>
                  <a:lnTo>
                    <a:pt x="52" y="38"/>
                  </a:lnTo>
                  <a:lnTo>
                    <a:pt x="50" y="38"/>
                  </a:lnTo>
                  <a:lnTo>
                    <a:pt x="50" y="36"/>
                  </a:lnTo>
                  <a:lnTo>
                    <a:pt x="50" y="36"/>
                  </a:lnTo>
                  <a:lnTo>
                    <a:pt x="48" y="36"/>
                  </a:lnTo>
                  <a:lnTo>
                    <a:pt x="46" y="36"/>
                  </a:lnTo>
                  <a:lnTo>
                    <a:pt x="44" y="34"/>
                  </a:lnTo>
                  <a:lnTo>
                    <a:pt x="42" y="34"/>
                  </a:lnTo>
                  <a:lnTo>
                    <a:pt x="40" y="34"/>
                  </a:lnTo>
                  <a:lnTo>
                    <a:pt x="36" y="34"/>
                  </a:lnTo>
                  <a:lnTo>
                    <a:pt x="30" y="34"/>
                  </a:lnTo>
                  <a:lnTo>
                    <a:pt x="28" y="34"/>
                  </a:lnTo>
                  <a:lnTo>
                    <a:pt x="24" y="34"/>
                  </a:lnTo>
                  <a:lnTo>
                    <a:pt x="18" y="34"/>
                  </a:lnTo>
                  <a:lnTo>
                    <a:pt x="14" y="34"/>
                  </a:lnTo>
                  <a:lnTo>
                    <a:pt x="12" y="34"/>
                  </a:lnTo>
                  <a:lnTo>
                    <a:pt x="10" y="34"/>
                  </a:lnTo>
                  <a:lnTo>
                    <a:pt x="10" y="36"/>
                  </a:lnTo>
                  <a:lnTo>
                    <a:pt x="8" y="36"/>
                  </a:lnTo>
                  <a:lnTo>
                    <a:pt x="4" y="38"/>
                  </a:lnTo>
                  <a:lnTo>
                    <a:pt x="0" y="42"/>
                  </a:lnTo>
                  <a:lnTo>
                    <a:pt x="0" y="54"/>
                  </a:lnTo>
                  <a:lnTo>
                    <a:pt x="0" y="66"/>
                  </a:lnTo>
                  <a:lnTo>
                    <a:pt x="0" y="74"/>
                  </a:lnTo>
                  <a:lnTo>
                    <a:pt x="0" y="78"/>
                  </a:lnTo>
                  <a:lnTo>
                    <a:pt x="0" y="84"/>
                  </a:lnTo>
                  <a:lnTo>
                    <a:pt x="0" y="86"/>
                  </a:lnTo>
                  <a:lnTo>
                    <a:pt x="0" y="88"/>
                  </a:lnTo>
                  <a:lnTo>
                    <a:pt x="0" y="90"/>
                  </a:lnTo>
                  <a:lnTo>
                    <a:pt x="0" y="92"/>
                  </a:lnTo>
                  <a:lnTo>
                    <a:pt x="2" y="94"/>
                  </a:lnTo>
                  <a:lnTo>
                    <a:pt x="2" y="94"/>
                  </a:lnTo>
                  <a:lnTo>
                    <a:pt x="4" y="98"/>
                  </a:lnTo>
                  <a:lnTo>
                    <a:pt x="6" y="100"/>
                  </a:lnTo>
                  <a:lnTo>
                    <a:pt x="6" y="102"/>
                  </a:lnTo>
                  <a:lnTo>
                    <a:pt x="8" y="102"/>
                  </a:lnTo>
                  <a:lnTo>
                    <a:pt x="8" y="104"/>
                  </a:lnTo>
                  <a:lnTo>
                    <a:pt x="10" y="106"/>
                  </a:lnTo>
                  <a:lnTo>
                    <a:pt x="12" y="106"/>
                  </a:lnTo>
                  <a:lnTo>
                    <a:pt x="14" y="108"/>
                  </a:lnTo>
                  <a:lnTo>
                    <a:pt x="16" y="108"/>
                  </a:lnTo>
                  <a:lnTo>
                    <a:pt x="18" y="110"/>
                  </a:lnTo>
                  <a:lnTo>
                    <a:pt x="20" y="110"/>
                  </a:lnTo>
                  <a:lnTo>
                    <a:pt x="22" y="110"/>
                  </a:lnTo>
                  <a:lnTo>
                    <a:pt x="22" y="110"/>
                  </a:lnTo>
                  <a:lnTo>
                    <a:pt x="22" y="110"/>
                  </a:lnTo>
                  <a:lnTo>
                    <a:pt x="24" y="110"/>
                  </a:lnTo>
                  <a:lnTo>
                    <a:pt x="24" y="108"/>
                  </a:lnTo>
                  <a:lnTo>
                    <a:pt x="26" y="108"/>
                  </a:lnTo>
                  <a:lnTo>
                    <a:pt x="26" y="106"/>
                  </a:lnTo>
                  <a:lnTo>
                    <a:pt x="28" y="106"/>
                  </a:lnTo>
                  <a:lnTo>
                    <a:pt x="30" y="102"/>
                  </a:lnTo>
                  <a:lnTo>
                    <a:pt x="32" y="100"/>
                  </a:lnTo>
                  <a:lnTo>
                    <a:pt x="34" y="98"/>
                  </a:lnTo>
                  <a:lnTo>
                    <a:pt x="40" y="92"/>
                  </a:lnTo>
                  <a:lnTo>
                    <a:pt x="44" y="88"/>
                  </a:lnTo>
                  <a:lnTo>
                    <a:pt x="48" y="86"/>
                  </a:lnTo>
                  <a:lnTo>
                    <a:pt x="48" y="84"/>
                  </a:lnTo>
                  <a:lnTo>
                    <a:pt x="50" y="82"/>
                  </a:lnTo>
                  <a:lnTo>
                    <a:pt x="52" y="82"/>
                  </a:lnTo>
                  <a:lnTo>
                    <a:pt x="52" y="80"/>
                  </a:lnTo>
                  <a:lnTo>
                    <a:pt x="52" y="80"/>
                  </a:lnTo>
                  <a:lnTo>
                    <a:pt x="54" y="80"/>
                  </a:lnTo>
                  <a:lnTo>
                    <a:pt x="56" y="78"/>
                  </a:lnTo>
                  <a:lnTo>
                    <a:pt x="58" y="78"/>
                  </a:lnTo>
                  <a:lnTo>
                    <a:pt x="62" y="78"/>
                  </a:lnTo>
                  <a:lnTo>
                    <a:pt x="66" y="78"/>
                  </a:lnTo>
                  <a:lnTo>
                    <a:pt x="72" y="80"/>
                  </a:lnTo>
                  <a:lnTo>
                    <a:pt x="76" y="80"/>
                  </a:lnTo>
                  <a:lnTo>
                    <a:pt x="82" y="80"/>
                  </a:lnTo>
                  <a:lnTo>
                    <a:pt x="84" y="80"/>
                  </a:lnTo>
                  <a:lnTo>
                    <a:pt x="86" y="80"/>
                  </a:lnTo>
                  <a:lnTo>
                    <a:pt x="88" y="80"/>
                  </a:lnTo>
                  <a:lnTo>
                    <a:pt x="90" y="78"/>
                  </a:lnTo>
                  <a:lnTo>
                    <a:pt x="90" y="78"/>
                  </a:lnTo>
                  <a:lnTo>
                    <a:pt x="92" y="78"/>
                  </a:lnTo>
                  <a:lnTo>
                    <a:pt x="92" y="76"/>
                  </a:lnTo>
                  <a:lnTo>
                    <a:pt x="94" y="76"/>
                  </a:lnTo>
                  <a:lnTo>
                    <a:pt x="96" y="74"/>
                  </a:lnTo>
                  <a:lnTo>
                    <a:pt x="98" y="70"/>
                  </a:lnTo>
                  <a:lnTo>
                    <a:pt x="100" y="70"/>
                  </a:lnTo>
                  <a:lnTo>
                    <a:pt x="100" y="68"/>
                  </a:lnTo>
                  <a:lnTo>
                    <a:pt x="102" y="68"/>
                  </a:lnTo>
                  <a:lnTo>
                    <a:pt x="104" y="68"/>
                  </a:lnTo>
                  <a:lnTo>
                    <a:pt x="106" y="68"/>
                  </a:lnTo>
                  <a:lnTo>
                    <a:pt x="108" y="66"/>
                  </a:lnTo>
                  <a:lnTo>
                    <a:pt x="114" y="66"/>
                  </a:lnTo>
                  <a:lnTo>
                    <a:pt x="118" y="66"/>
                  </a:lnTo>
                  <a:lnTo>
                    <a:pt x="122" y="66"/>
                  </a:lnTo>
                  <a:lnTo>
                    <a:pt x="126" y="66"/>
                  </a:lnTo>
                  <a:lnTo>
                    <a:pt x="128" y="66"/>
                  </a:lnTo>
                  <a:lnTo>
                    <a:pt x="130" y="66"/>
                  </a:lnTo>
                  <a:lnTo>
                    <a:pt x="132" y="64"/>
                  </a:lnTo>
                  <a:lnTo>
                    <a:pt x="132" y="64"/>
                  </a:lnTo>
                  <a:lnTo>
                    <a:pt x="134" y="62"/>
                  </a:lnTo>
                  <a:lnTo>
                    <a:pt x="134" y="62"/>
                  </a:lnTo>
                  <a:lnTo>
                    <a:pt x="134" y="62"/>
                  </a:lnTo>
                  <a:lnTo>
                    <a:pt x="134" y="62"/>
                  </a:lnTo>
                  <a:lnTo>
                    <a:pt x="134" y="60"/>
                  </a:lnTo>
                  <a:lnTo>
                    <a:pt x="134" y="58"/>
                  </a:lnTo>
                  <a:lnTo>
                    <a:pt x="134" y="56"/>
                  </a:lnTo>
                  <a:lnTo>
                    <a:pt x="134" y="54"/>
                  </a:lnTo>
                  <a:lnTo>
                    <a:pt x="134" y="52"/>
                  </a:lnTo>
                  <a:lnTo>
                    <a:pt x="134" y="52"/>
                  </a:lnTo>
                  <a:lnTo>
                    <a:pt x="134" y="52"/>
                  </a:lnTo>
                  <a:lnTo>
                    <a:pt x="134" y="50"/>
                  </a:lnTo>
                  <a:lnTo>
                    <a:pt x="134" y="50"/>
                  </a:lnTo>
                  <a:lnTo>
                    <a:pt x="136" y="48"/>
                  </a:lnTo>
                  <a:lnTo>
                    <a:pt x="138" y="46"/>
                  </a:lnTo>
                  <a:lnTo>
                    <a:pt x="140" y="44"/>
                  </a:lnTo>
                  <a:lnTo>
                    <a:pt x="144" y="42"/>
                  </a:lnTo>
                  <a:lnTo>
                    <a:pt x="144" y="42"/>
                  </a:lnTo>
                  <a:lnTo>
                    <a:pt x="142" y="32"/>
                  </a:lnTo>
                  <a:lnTo>
                    <a:pt x="136" y="18"/>
                  </a:lnTo>
                  <a:lnTo>
                    <a:pt x="132" y="8"/>
                  </a:lnTo>
                  <a:lnTo>
                    <a:pt x="130" y="0"/>
                  </a:lnTo>
                  <a:lnTo>
                    <a:pt x="124" y="2"/>
                  </a:lnTo>
                  <a:lnTo>
                    <a:pt x="118" y="2"/>
                  </a:lnTo>
                  <a:lnTo>
                    <a:pt x="112" y="2"/>
                  </a:lnTo>
                  <a:lnTo>
                    <a:pt x="104" y="4"/>
                  </a:lnTo>
                  <a:lnTo>
                    <a:pt x="102" y="4"/>
                  </a:lnTo>
                  <a:lnTo>
                    <a:pt x="98" y="4"/>
                  </a:lnTo>
                  <a:lnTo>
                    <a:pt x="94" y="6"/>
                  </a:lnTo>
                  <a:lnTo>
                    <a:pt x="92" y="6"/>
                  </a:lnTo>
                  <a:lnTo>
                    <a:pt x="90" y="8"/>
                  </a:lnTo>
                  <a:lnTo>
                    <a:pt x="88" y="8"/>
                  </a:lnTo>
                  <a:lnTo>
                    <a:pt x="86" y="10"/>
                  </a:lnTo>
                  <a:lnTo>
                    <a:pt x="84" y="12"/>
                  </a:lnTo>
                  <a:lnTo>
                    <a:pt x="82" y="14"/>
                  </a:lnTo>
                  <a:lnTo>
                    <a:pt x="80" y="16"/>
                  </a:lnTo>
                  <a:lnTo>
                    <a:pt x="78" y="18"/>
                  </a:lnTo>
                  <a:lnTo>
                    <a:pt x="76" y="20"/>
                  </a:lnTo>
                  <a:lnTo>
                    <a:pt x="76" y="22"/>
                  </a:lnTo>
                  <a:lnTo>
                    <a:pt x="74" y="24"/>
                  </a:lnTo>
                  <a:lnTo>
                    <a:pt x="74" y="24"/>
                  </a:lnTo>
                  <a:lnTo>
                    <a:pt x="74" y="26"/>
                  </a:lnTo>
                  <a:lnTo>
                    <a:pt x="74" y="28"/>
                  </a:lnTo>
                  <a:lnTo>
                    <a:pt x="72" y="32"/>
                  </a:lnTo>
                  <a:lnTo>
                    <a:pt x="72" y="34"/>
                  </a:lnTo>
                  <a:lnTo>
                    <a:pt x="72" y="38"/>
                  </a:lnTo>
                  <a:lnTo>
                    <a:pt x="72" y="40"/>
                  </a:lnTo>
                  <a:lnTo>
                    <a:pt x="70" y="42"/>
                  </a:lnTo>
                  <a:lnTo>
                    <a:pt x="70" y="44"/>
                  </a:lnTo>
                  <a:lnTo>
                    <a:pt x="70" y="44"/>
                  </a:lnTo>
                  <a:lnTo>
                    <a:pt x="68" y="46"/>
                  </a:lnTo>
                  <a:lnTo>
                    <a:pt x="68" y="46"/>
                  </a:lnTo>
                  <a:lnTo>
                    <a:pt x="66" y="50"/>
                  </a:lnTo>
                  <a:lnTo>
                    <a:pt x="62" y="52"/>
                  </a:lnTo>
                  <a:lnTo>
                    <a:pt x="58" y="54"/>
                  </a:lnTo>
                  <a:lnTo>
                    <a:pt x="54" y="58"/>
                  </a:lnTo>
                  <a:lnTo>
                    <a:pt x="50" y="60"/>
                  </a:lnTo>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35" name="Freeform 132">
              <a:extLst>
                <a:ext uri="{FF2B5EF4-FFF2-40B4-BE49-F238E27FC236}">
                  <a16:creationId xmlns:a16="http://schemas.microsoft.com/office/drawing/2014/main" id="{3887F9AB-5E9F-E263-FB1D-17CAA226682F}"/>
                </a:ext>
              </a:extLst>
            </p:cNvPr>
            <p:cNvSpPr>
              <a:spLocks/>
            </p:cNvSpPr>
            <p:nvPr/>
          </p:nvSpPr>
          <p:spPr bwMode="auto">
            <a:xfrm>
              <a:off x="4483558" y="7263901"/>
              <a:ext cx="206162" cy="156151"/>
            </a:xfrm>
            <a:custGeom>
              <a:avLst/>
              <a:gdLst>
                <a:gd name="T0" fmla="*/ 50 w 144"/>
                <a:gd name="T1" fmla="*/ 48 h 110"/>
                <a:gd name="T2" fmla="*/ 52 w 144"/>
                <a:gd name="T3" fmla="*/ 40 h 110"/>
                <a:gd name="T4" fmla="*/ 50 w 144"/>
                <a:gd name="T5" fmla="*/ 38 h 110"/>
                <a:gd name="T6" fmla="*/ 48 w 144"/>
                <a:gd name="T7" fmla="*/ 36 h 110"/>
                <a:gd name="T8" fmla="*/ 42 w 144"/>
                <a:gd name="T9" fmla="*/ 34 h 110"/>
                <a:gd name="T10" fmla="*/ 30 w 144"/>
                <a:gd name="T11" fmla="*/ 34 h 110"/>
                <a:gd name="T12" fmla="*/ 18 w 144"/>
                <a:gd name="T13" fmla="*/ 34 h 110"/>
                <a:gd name="T14" fmla="*/ 10 w 144"/>
                <a:gd name="T15" fmla="*/ 34 h 110"/>
                <a:gd name="T16" fmla="*/ 4 w 144"/>
                <a:gd name="T17" fmla="*/ 38 h 110"/>
                <a:gd name="T18" fmla="*/ 0 w 144"/>
                <a:gd name="T19" fmla="*/ 66 h 110"/>
                <a:gd name="T20" fmla="*/ 0 w 144"/>
                <a:gd name="T21" fmla="*/ 84 h 110"/>
                <a:gd name="T22" fmla="*/ 0 w 144"/>
                <a:gd name="T23" fmla="*/ 90 h 110"/>
                <a:gd name="T24" fmla="*/ 2 w 144"/>
                <a:gd name="T25" fmla="*/ 94 h 110"/>
                <a:gd name="T26" fmla="*/ 6 w 144"/>
                <a:gd name="T27" fmla="*/ 102 h 110"/>
                <a:gd name="T28" fmla="*/ 10 w 144"/>
                <a:gd name="T29" fmla="*/ 106 h 110"/>
                <a:gd name="T30" fmla="*/ 16 w 144"/>
                <a:gd name="T31" fmla="*/ 108 h 110"/>
                <a:gd name="T32" fmla="*/ 22 w 144"/>
                <a:gd name="T33" fmla="*/ 110 h 110"/>
                <a:gd name="T34" fmla="*/ 24 w 144"/>
                <a:gd name="T35" fmla="*/ 110 h 110"/>
                <a:gd name="T36" fmla="*/ 26 w 144"/>
                <a:gd name="T37" fmla="*/ 106 h 110"/>
                <a:gd name="T38" fmla="*/ 32 w 144"/>
                <a:gd name="T39" fmla="*/ 100 h 110"/>
                <a:gd name="T40" fmla="*/ 44 w 144"/>
                <a:gd name="T41" fmla="*/ 88 h 110"/>
                <a:gd name="T42" fmla="*/ 50 w 144"/>
                <a:gd name="T43" fmla="*/ 82 h 110"/>
                <a:gd name="T44" fmla="*/ 52 w 144"/>
                <a:gd name="T45" fmla="*/ 80 h 110"/>
                <a:gd name="T46" fmla="*/ 58 w 144"/>
                <a:gd name="T47" fmla="*/ 78 h 110"/>
                <a:gd name="T48" fmla="*/ 72 w 144"/>
                <a:gd name="T49" fmla="*/ 80 h 110"/>
                <a:gd name="T50" fmla="*/ 84 w 144"/>
                <a:gd name="T51" fmla="*/ 80 h 110"/>
                <a:gd name="T52" fmla="*/ 90 w 144"/>
                <a:gd name="T53" fmla="*/ 78 h 110"/>
                <a:gd name="T54" fmla="*/ 92 w 144"/>
                <a:gd name="T55" fmla="*/ 76 h 110"/>
                <a:gd name="T56" fmla="*/ 98 w 144"/>
                <a:gd name="T57" fmla="*/ 70 h 110"/>
                <a:gd name="T58" fmla="*/ 102 w 144"/>
                <a:gd name="T59" fmla="*/ 68 h 110"/>
                <a:gd name="T60" fmla="*/ 108 w 144"/>
                <a:gd name="T61" fmla="*/ 66 h 110"/>
                <a:gd name="T62" fmla="*/ 122 w 144"/>
                <a:gd name="T63" fmla="*/ 66 h 110"/>
                <a:gd name="T64" fmla="*/ 130 w 144"/>
                <a:gd name="T65" fmla="*/ 66 h 110"/>
                <a:gd name="T66" fmla="*/ 134 w 144"/>
                <a:gd name="T67" fmla="*/ 62 h 110"/>
                <a:gd name="T68" fmla="*/ 134 w 144"/>
                <a:gd name="T69" fmla="*/ 62 h 110"/>
                <a:gd name="T70" fmla="*/ 134 w 144"/>
                <a:gd name="T71" fmla="*/ 56 h 110"/>
                <a:gd name="T72" fmla="*/ 134 w 144"/>
                <a:gd name="T73" fmla="*/ 52 h 110"/>
                <a:gd name="T74" fmla="*/ 134 w 144"/>
                <a:gd name="T75" fmla="*/ 50 h 110"/>
                <a:gd name="T76" fmla="*/ 140 w 144"/>
                <a:gd name="T77" fmla="*/ 44 h 110"/>
                <a:gd name="T78" fmla="*/ 142 w 144"/>
                <a:gd name="T79" fmla="*/ 32 h 110"/>
                <a:gd name="T80" fmla="*/ 130 w 144"/>
                <a:gd name="T81" fmla="*/ 0 h 110"/>
                <a:gd name="T82" fmla="*/ 112 w 144"/>
                <a:gd name="T83" fmla="*/ 2 h 110"/>
                <a:gd name="T84" fmla="*/ 98 w 144"/>
                <a:gd name="T85" fmla="*/ 4 h 110"/>
                <a:gd name="T86" fmla="*/ 90 w 144"/>
                <a:gd name="T87" fmla="*/ 8 h 110"/>
                <a:gd name="T88" fmla="*/ 84 w 144"/>
                <a:gd name="T89" fmla="*/ 12 h 110"/>
                <a:gd name="T90" fmla="*/ 78 w 144"/>
                <a:gd name="T91" fmla="*/ 18 h 110"/>
                <a:gd name="T92" fmla="*/ 74 w 144"/>
                <a:gd name="T93" fmla="*/ 24 h 110"/>
                <a:gd name="T94" fmla="*/ 74 w 144"/>
                <a:gd name="T95" fmla="*/ 28 h 110"/>
                <a:gd name="T96" fmla="*/ 72 w 144"/>
                <a:gd name="T97" fmla="*/ 38 h 110"/>
                <a:gd name="T98" fmla="*/ 70 w 144"/>
                <a:gd name="T99" fmla="*/ 44 h 110"/>
                <a:gd name="T100" fmla="*/ 68 w 144"/>
                <a:gd name="T101" fmla="*/ 46 h 110"/>
                <a:gd name="T102" fmla="*/ 58 w 144"/>
                <a:gd name="T103"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10">
                  <a:moveTo>
                    <a:pt x="50" y="60"/>
                  </a:moveTo>
                  <a:lnTo>
                    <a:pt x="50" y="60"/>
                  </a:lnTo>
                  <a:lnTo>
                    <a:pt x="50" y="48"/>
                  </a:lnTo>
                  <a:lnTo>
                    <a:pt x="52" y="44"/>
                  </a:lnTo>
                  <a:lnTo>
                    <a:pt x="52" y="42"/>
                  </a:lnTo>
                  <a:lnTo>
                    <a:pt x="52" y="40"/>
                  </a:lnTo>
                  <a:lnTo>
                    <a:pt x="52" y="40"/>
                  </a:lnTo>
                  <a:lnTo>
                    <a:pt x="52" y="38"/>
                  </a:lnTo>
                  <a:lnTo>
                    <a:pt x="50" y="38"/>
                  </a:lnTo>
                  <a:lnTo>
                    <a:pt x="50" y="36"/>
                  </a:lnTo>
                  <a:lnTo>
                    <a:pt x="50" y="36"/>
                  </a:lnTo>
                  <a:lnTo>
                    <a:pt x="48" y="36"/>
                  </a:lnTo>
                  <a:lnTo>
                    <a:pt x="46" y="36"/>
                  </a:lnTo>
                  <a:lnTo>
                    <a:pt x="44" y="34"/>
                  </a:lnTo>
                  <a:lnTo>
                    <a:pt x="42" y="34"/>
                  </a:lnTo>
                  <a:lnTo>
                    <a:pt x="40" y="34"/>
                  </a:lnTo>
                  <a:lnTo>
                    <a:pt x="36" y="34"/>
                  </a:lnTo>
                  <a:lnTo>
                    <a:pt x="30" y="34"/>
                  </a:lnTo>
                  <a:lnTo>
                    <a:pt x="28" y="34"/>
                  </a:lnTo>
                  <a:lnTo>
                    <a:pt x="24" y="34"/>
                  </a:lnTo>
                  <a:lnTo>
                    <a:pt x="18" y="34"/>
                  </a:lnTo>
                  <a:lnTo>
                    <a:pt x="14" y="34"/>
                  </a:lnTo>
                  <a:lnTo>
                    <a:pt x="12" y="34"/>
                  </a:lnTo>
                  <a:lnTo>
                    <a:pt x="10" y="34"/>
                  </a:lnTo>
                  <a:lnTo>
                    <a:pt x="10" y="36"/>
                  </a:lnTo>
                  <a:lnTo>
                    <a:pt x="8" y="36"/>
                  </a:lnTo>
                  <a:lnTo>
                    <a:pt x="4" y="38"/>
                  </a:lnTo>
                  <a:lnTo>
                    <a:pt x="0" y="42"/>
                  </a:lnTo>
                  <a:lnTo>
                    <a:pt x="0" y="54"/>
                  </a:lnTo>
                  <a:lnTo>
                    <a:pt x="0" y="66"/>
                  </a:lnTo>
                  <a:lnTo>
                    <a:pt x="0" y="74"/>
                  </a:lnTo>
                  <a:lnTo>
                    <a:pt x="0" y="78"/>
                  </a:lnTo>
                  <a:lnTo>
                    <a:pt x="0" y="84"/>
                  </a:lnTo>
                  <a:lnTo>
                    <a:pt x="0" y="86"/>
                  </a:lnTo>
                  <a:lnTo>
                    <a:pt x="0" y="88"/>
                  </a:lnTo>
                  <a:lnTo>
                    <a:pt x="0" y="90"/>
                  </a:lnTo>
                  <a:lnTo>
                    <a:pt x="0" y="92"/>
                  </a:lnTo>
                  <a:lnTo>
                    <a:pt x="2" y="94"/>
                  </a:lnTo>
                  <a:lnTo>
                    <a:pt x="2" y="94"/>
                  </a:lnTo>
                  <a:lnTo>
                    <a:pt x="4" y="98"/>
                  </a:lnTo>
                  <a:lnTo>
                    <a:pt x="6" y="100"/>
                  </a:lnTo>
                  <a:lnTo>
                    <a:pt x="6" y="102"/>
                  </a:lnTo>
                  <a:lnTo>
                    <a:pt x="8" y="102"/>
                  </a:lnTo>
                  <a:lnTo>
                    <a:pt x="8" y="104"/>
                  </a:lnTo>
                  <a:lnTo>
                    <a:pt x="10" y="106"/>
                  </a:lnTo>
                  <a:lnTo>
                    <a:pt x="12" y="106"/>
                  </a:lnTo>
                  <a:lnTo>
                    <a:pt x="14" y="108"/>
                  </a:lnTo>
                  <a:lnTo>
                    <a:pt x="16" y="108"/>
                  </a:lnTo>
                  <a:lnTo>
                    <a:pt x="18" y="110"/>
                  </a:lnTo>
                  <a:lnTo>
                    <a:pt x="20" y="110"/>
                  </a:lnTo>
                  <a:lnTo>
                    <a:pt x="22" y="110"/>
                  </a:lnTo>
                  <a:lnTo>
                    <a:pt x="22" y="110"/>
                  </a:lnTo>
                  <a:lnTo>
                    <a:pt x="22" y="110"/>
                  </a:lnTo>
                  <a:lnTo>
                    <a:pt x="24" y="110"/>
                  </a:lnTo>
                  <a:lnTo>
                    <a:pt x="24" y="108"/>
                  </a:lnTo>
                  <a:lnTo>
                    <a:pt x="26" y="108"/>
                  </a:lnTo>
                  <a:lnTo>
                    <a:pt x="26" y="106"/>
                  </a:lnTo>
                  <a:lnTo>
                    <a:pt x="28" y="106"/>
                  </a:lnTo>
                  <a:lnTo>
                    <a:pt x="30" y="102"/>
                  </a:lnTo>
                  <a:lnTo>
                    <a:pt x="32" y="100"/>
                  </a:lnTo>
                  <a:lnTo>
                    <a:pt x="34" y="98"/>
                  </a:lnTo>
                  <a:lnTo>
                    <a:pt x="40" y="92"/>
                  </a:lnTo>
                  <a:lnTo>
                    <a:pt x="44" y="88"/>
                  </a:lnTo>
                  <a:lnTo>
                    <a:pt x="48" y="86"/>
                  </a:lnTo>
                  <a:lnTo>
                    <a:pt x="48" y="84"/>
                  </a:lnTo>
                  <a:lnTo>
                    <a:pt x="50" y="82"/>
                  </a:lnTo>
                  <a:lnTo>
                    <a:pt x="52" y="82"/>
                  </a:lnTo>
                  <a:lnTo>
                    <a:pt x="52" y="80"/>
                  </a:lnTo>
                  <a:lnTo>
                    <a:pt x="52" y="80"/>
                  </a:lnTo>
                  <a:lnTo>
                    <a:pt x="54" y="80"/>
                  </a:lnTo>
                  <a:lnTo>
                    <a:pt x="56" y="78"/>
                  </a:lnTo>
                  <a:lnTo>
                    <a:pt x="58" y="78"/>
                  </a:lnTo>
                  <a:lnTo>
                    <a:pt x="62" y="78"/>
                  </a:lnTo>
                  <a:lnTo>
                    <a:pt x="66" y="78"/>
                  </a:lnTo>
                  <a:lnTo>
                    <a:pt x="72" y="80"/>
                  </a:lnTo>
                  <a:lnTo>
                    <a:pt x="76" y="80"/>
                  </a:lnTo>
                  <a:lnTo>
                    <a:pt x="82" y="80"/>
                  </a:lnTo>
                  <a:lnTo>
                    <a:pt x="84" y="80"/>
                  </a:lnTo>
                  <a:lnTo>
                    <a:pt x="86" y="80"/>
                  </a:lnTo>
                  <a:lnTo>
                    <a:pt x="88" y="80"/>
                  </a:lnTo>
                  <a:lnTo>
                    <a:pt x="90" y="78"/>
                  </a:lnTo>
                  <a:lnTo>
                    <a:pt x="90" y="78"/>
                  </a:lnTo>
                  <a:lnTo>
                    <a:pt x="92" y="78"/>
                  </a:lnTo>
                  <a:lnTo>
                    <a:pt x="92" y="76"/>
                  </a:lnTo>
                  <a:lnTo>
                    <a:pt x="94" y="76"/>
                  </a:lnTo>
                  <a:lnTo>
                    <a:pt x="96" y="74"/>
                  </a:lnTo>
                  <a:lnTo>
                    <a:pt x="98" y="70"/>
                  </a:lnTo>
                  <a:lnTo>
                    <a:pt x="100" y="70"/>
                  </a:lnTo>
                  <a:lnTo>
                    <a:pt x="100" y="68"/>
                  </a:lnTo>
                  <a:lnTo>
                    <a:pt x="102" y="68"/>
                  </a:lnTo>
                  <a:lnTo>
                    <a:pt x="104" y="68"/>
                  </a:lnTo>
                  <a:lnTo>
                    <a:pt x="106" y="68"/>
                  </a:lnTo>
                  <a:lnTo>
                    <a:pt x="108" y="66"/>
                  </a:lnTo>
                  <a:lnTo>
                    <a:pt x="114" y="66"/>
                  </a:lnTo>
                  <a:lnTo>
                    <a:pt x="118" y="66"/>
                  </a:lnTo>
                  <a:lnTo>
                    <a:pt x="122" y="66"/>
                  </a:lnTo>
                  <a:lnTo>
                    <a:pt x="126" y="66"/>
                  </a:lnTo>
                  <a:lnTo>
                    <a:pt x="128" y="66"/>
                  </a:lnTo>
                  <a:lnTo>
                    <a:pt x="130" y="66"/>
                  </a:lnTo>
                  <a:lnTo>
                    <a:pt x="132" y="64"/>
                  </a:lnTo>
                  <a:lnTo>
                    <a:pt x="132" y="64"/>
                  </a:lnTo>
                  <a:lnTo>
                    <a:pt x="134" y="62"/>
                  </a:lnTo>
                  <a:lnTo>
                    <a:pt x="134" y="62"/>
                  </a:lnTo>
                  <a:lnTo>
                    <a:pt x="134" y="62"/>
                  </a:lnTo>
                  <a:lnTo>
                    <a:pt x="134" y="62"/>
                  </a:lnTo>
                  <a:lnTo>
                    <a:pt x="134" y="60"/>
                  </a:lnTo>
                  <a:lnTo>
                    <a:pt x="134" y="58"/>
                  </a:lnTo>
                  <a:lnTo>
                    <a:pt x="134" y="56"/>
                  </a:lnTo>
                  <a:lnTo>
                    <a:pt x="134" y="54"/>
                  </a:lnTo>
                  <a:lnTo>
                    <a:pt x="134" y="52"/>
                  </a:lnTo>
                  <a:lnTo>
                    <a:pt x="134" y="52"/>
                  </a:lnTo>
                  <a:lnTo>
                    <a:pt x="134" y="52"/>
                  </a:lnTo>
                  <a:lnTo>
                    <a:pt x="134" y="50"/>
                  </a:lnTo>
                  <a:lnTo>
                    <a:pt x="134" y="50"/>
                  </a:lnTo>
                  <a:lnTo>
                    <a:pt x="136" y="48"/>
                  </a:lnTo>
                  <a:lnTo>
                    <a:pt x="138" y="46"/>
                  </a:lnTo>
                  <a:lnTo>
                    <a:pt x="140" y="44"/>
                  </a:lnTo>
                  <a:lnTo>
                    <a:pt x="144" y="42"/>
                  </a:lnTo>
                  <a:lnTo>
                    <a:pt x="144" y="42"/>
                  </a:lnTo>
                  <a:lnTo>
                    <a:pt x="142" y="32"/>
                  </a:lnTo>
                  <a:lnTo>
                    <a:pt x="136" y="18"/>
                  </a:lnTo>
                  <a:lnTo>
                    <a:pt x="132" y="8"/>
                  </a:lnTo>
                  <a:lnTo>
                    <a:pt x="130" y="0"/>
                  </a:lnTo>
                  <a:lnTo>
                    <a:pt x="124" y="2"/>
                  </a:lnTo>
                  <a:lnTo>
                    <a:pt x="118" y="2"/>
                  </a:lnTo>
                  <a:lnTo>
                    <a:pt x="112" y="2"/>
                  </a:lnTo>
                  <a:lnTo>
                    <a:pt x="104" y="4"/>
                  </a:lnTo>
                  <a:lnTo>
                    <a:pt x="102" y="4"/>
                  </a:lnTo>
                  <a:lnTo>
                    <a:pt x="98" y="4"/>
                  </a:lnTo>
                  <a:lnTo>
                    <a:pt x="94" y="6"/>
                  </a:lnTo>
                  <a:lnTo>
                    <a:pt x="92" y="6"/>
                  </a:lnTo>
                  <a:lnTo>
                    <a:pt x="90" y="8"/>
                  </a:lnTo>
                  <a:lnTo>
                    <a:pt x="88" y="8"/>
                  </a:lnTo>
                  <a:lnTo>
                    <a:pt x="86" y="10"/>
                  </a:lnTo>
                  <a:lnTo>
                    <a:pt x="84" y="12"/>
                  </a:lnTo>
                  <a:lnTo>
                    <a:pt x="82" y="14"/>
                  </a:lnTo>
                  <a:lnTo>
                    <a:pt x="80" y="16"/>
                  </a:lnTo>
                  <a:lnTo>
                    <a:pt x="78" y="18"/>
                  </a:lnTo>
                  <a:lnTo>
                    <a:pt x="76" y="20"/>
                  </a:lnTo>
                  <a:lnTo>
                    <a:pt x="76" y="22"/>
                  </a:lnTo>
                  <a:lnTo>
                    <a:pt x="74" y="24"/>
                  </a:lnTo>
                  <a:lnTo>
                    <a:pt x="74" y="24"/>
                  </a:lnTo>
                  <a:lnTo>
                    <a:pt x="74" y="26"/>
                  </a:lnTo>
                  <a:lnTo>
                    <a:pt x="74" y="28"/>
                  </a:lnTo>
                  <a:lnTo>
                    <a:pt x="72" y="32"/>
                  </a:lnTo>
                  <a:lnTo>
                    <a:pt x="72" y="34"/>
                  </a:lnTo>
                  <a:lnTo>
                    <a:pt x="72" y="38"/>
                  </a:lnTo>
                  <a:lnTo>
                    <a:pt x="72" y="40"/>
                  </a:lnTo>
                  <a:lnTo>
                    <a:pt x="70" y="42"/>
                  </a:lnTo>
                  <a:lnTo>
                    <a:pt x="70" y="44"/>
                  </a:lnTo>
                  <a:lnTo>
                    <a:pt x="70" y="44"/>
                  </a:lnTo>
                  <a:lnTo>
                    <a:pt x="68" y="46"/>
                  </a:lnTo>
                  <a:lnTo>
                    <a:pt x="68" y="46"/>
                  </a:lnTo>
                  <a:lnTo>
                    <a:pt x="66" y="50"/>
                  </a:lnTo>
                  <a:lnTo>
                    <a:pt x="62" y="52"/>
                  </a:lnTo>
                  <a:lnTo>
                    <a:pt x="58" y="54"/>
                  </a:lnTo>
                  <a:lnTo>
                    <a:pt x="54" y="58"/>
                  </a:lnTo>
                  <a:lnTo>
                    <a:pt x="50" y="60"/>
                  </a:lnTo>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36" name="Freeform 133">
              <a:extLst>
                <a:ext uri="{FF2B5EF4-FFF2-40B4-BE49-F238E27FC236}">
                  <a16:creationId xmlns:a16="http://schemas.microsoft.com/office/drawing/2014/main" id="{472AC625-32F5-C502-4458-E1DFAFBE0B14}"/>
                </a:ext>
              </a:extLst>
            </p:cNvPr>
            <p:cNvSpPr>
              <a:spLocks/>
            </p:cNvSpPr>
            <p:nvPr/>
          </p:nvSpPr>
          <p:spPr bwMode="auto">
            <a:xfrm>
              <a:off x="4306030" y="6917528"/>
              <a:ext cx="85901" cy="102209"/>
            </a:xfrm>
            <a:custGeom>
              <a:avLst/>
              <a:gdLst>
                <a:gd name="T0" fmla="*/ 18 w 60"/>
                <a:gd name="T1" fmla="*/ 72 h 72"/>
                <a:gd name="T2" fmla="*/ 20 w 60"/>
                <a:gd name="T3" fmla="*/ 70 h 72"/>
                <a:gd name="T4" fmla="*/ 24 w 60"/>
                <a:gd name="T5" fmla="*/ 68 h 72"/>
                <a:gd name="T6" fmla="*/ 28 w 60"/>
                <a:gd name="T7" fmla="*/ 62 h 72"/>
                <a:gd name="T8" fmla="*/ 32 w 60"/>
                <a:gd name="T9" fmla="*/ 58 h 72"/>
                <a:gd name="T10" fmla="*/ 34 w 60"/>
                <a:gd name="T11" fmla="*/ 56 h 72"/>
                <a:gd name="T12" fmla="*/ 40 w 60"/>
                <a:gd name="T13" fmla="*/ 52 h 72"/>
                <a:gd name="T14" fmla="*/ 42 w 60"/>
                <a:gd name="T15" fmla="*/ 50 h 72"/>
                <a:gd name="T16" fmla="*/ 44 w 60"/>
                <a:gd name="T17" fmla="*/ 48 h 72"/>
                <a:gd name="T18" fmla="*/ 44 w 60"/>
                <a:gd name="T19" fmla="*/ 46 h 72"/>
                <a:gd name="T20" fmla="*/ 44 w 60"/>
                <a:gd name="T21" fmla="*/ 44 h 72"/>
                <a:gd name="T22" fmla="*/ 44 w 60"/>
                <a:gd name="T23" fmla="*/ 38 h 72"/>
                <a:gd name="T24" fmla="*/ 44 w 60"/>
                <a:gd name="T25" fmla="*/ 34 h 72"/>
                <a:gd name="T26" fmla="*/ 44 w 60"/>
                <a:gd name="T27" fmla="*/ 30 h 72"/>
                <a:gd name="T28" fmla="*/ 44 w 60"/>
                <a:gd name="T29" fmla="*/ 28 h 72"/>
                <a:gd name="T30" fmla="*/ 46 w 60"/>
                <a:gd name="T31" fmla="*/ 26 h 72"/>
                <a:gd name="T32" fmla="*/ 48 w 60"/>
                <a:gd name="T33" fmla="*/ 24 h 72"/>
                <a:gd name="T34" fmla="*/ 52 w 60"/>
                <a:gd name="T35" fmla="*/ 20 h 72"/>
                <a:gd name="T36" fmla="*/ 60 w 60"/>
                <a:gd name="T37" fmla="*/ 14 h 72"/>
                <a:gd name="T38" fmla="*/ 50 w 60"/>
                <a:gd name="T39" fmla="*/ 2 h 72"/>
                <a:gd name="T40" fmla="*/ 42 w 60"/>
                <a:gd name="T41" fmla="*/ 8 h 72"/>
                <a:gd name="T42" fmla="*/ 36 w 60"/>
                <a:gd name="T43" fmla="*/ 12 h 72"/>
                <a:gd name="T44" fmla="*/ 34 w 60"/>
                <a:gd name="T45" fmla="*/ 14 h 72"/>
                <a:gd name="T46" fmla="*/ 30 w 60"/>
                <a:gd name="T47" fmla="*/ 14 h 72"/>
                <a:gd name="T48" fmla="*/ 24 w 60"/>
                <a:gd name="T49" fmla="*/ 14 h 72"/>
                <a:gd name="T50" fmla="*/ 18 w 60"/>
                <a:gd name="T51" fmla="*/ 12 h 72"/>
                <a:gd name="T52" fmla="*/ 14 w 60"/>
                <a:gd name="T53" fmla="*/ 12 h 72"/>
                <a:gd name="T54" fmla="*/ 10 w 60"/>
                <a:gd name="T55" fmla="*/ 8 h 72"/>
                <a:gd name="T56" fmla="*/ 4 w 60"/>
                <a:gd name="T57" fmla="*/ 4 h 72"/>
                <a:gd name="T58" fmla="*/ 4 w 60"/>
                <a:gd name="T59" fmla="*/ 16 h 72"/>
                <a:gd name="T60" fmla="*/ 4 w 60"/>
                <a:gd name="T61" fmla="*/ 32 h 72"/>
                <a:gd name="T62" fmla="*/ 2 w 60"/>
                <a:gd name="T63" fmla="*/ 40 h 72"/>
                <a:gd name="T64" fmla="*/ 0 w 60"/>
                <a:gd name="T65" fmla="*/ 54 h 72"/>
                <a:gd name="T66" fmla="*/ 4 w 60"/>
                <a:gd name="T67" fmla="*/ 72 h 72"/>
                <a:gd name="T68" fmla="*/ 12 w 60"/>
                <a:gd name="T69" fmla="*/ 72 h 72"/>
                <a:gd name="T70" fmla="*/ 16 w 60"/>
                <a:gd name="T71" fmla="*/ 72 h 72"/>
                <a:gd name="T72" fmla="*/ 18 w 60"/>
                <a:gd name="T7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72">
                  <a:moveTo>
                    <a:pt x="18" y="72"/>
                  </a:moveTo>
                  <a:lnTo>
                    <a:pt x="18" y="72"/>
                  </a:lnTo>
                  <a:lnTo>
                    <a:pt x="20" y="72"/>
                  </a:lnTo>
                  <a:lnTo>
                    <a:pt x="20" y="70"/>
                  </a:lnTo>
                  <a:lnTo>
                    <a:pt x="22" y="70"/>
                  </a:lnTo>
                  <a:lnTo>
                    <a:pt x="24" y="68"/>
                  </a:lnTo>
                  <a:lnTo>
                    <a:pt x="26" y="66"/>
                  </a:lnTo>
                  <a:lnTo>
                    <a:pt x="28" y="62"/>
                  </a:lnTo>
                  <a:lnTo>
                    <a:pt x="30" y="60"/>
                  </a:lnTo>
                  <a:lnTo>
                    <a:pt x="32" y="58"/>
                  </a:lnTo>
                  <a:lnTo>
                    <a:pt x="32" y="58"/>
                  </a:lnTo>
                  <a:lnTo>
                    <a:pt x="34" y="56"/>
                  </a:lnTo>
                  <a:lnTo>
                    <a:pt x="38" y="54"/>
                  </a:lnTo>
                  <a:lnTo>
                    <a:pt x="40" y="52"/>
                  </a:lnTo>
                  <a:lnTo>
                    <a:pt x="42" y="52"/>
                  </a:lnTo>
                  <a:lnTo>
                    <a:pt x="42" y="50"/>
                  </a:lnTo>
                  <a:lnTo>
                    <a:pt x="44" y="50"/>
                  </a:lnTo>
                  <a:lnTo>
                    <a:pt x="44" y="48"/>
                  </a:lnTo>
                  <a:lnTo>
                    <a:pt x="44" y="48"/>
                  </a:lnTo>
                  <a:lnTo>
                    <a:pt x="44" y="46"/>
                  </a:lnTo>
                  <a:lnTo>
                    <a:pt x="44" y="46"/>
                  </a:lnTo>
                  <a:lnTo>
                    <a:pt x="44" y="44"/>
                  </a:lnTo>
                  <a:lnTo>
                    <a:pt x="44" y="42"/>
                  </a:lnTo>
                  <a:lnTo>
                    <a:pt x="44" y="38"/>
                  </a:lnTo>
                  <a:lnTo>
                    <a:pt x="44" y="36"/>
                  </a:lnTo>
                  <a:lnTo>
                    <a:pt x="44" y="34"/>
                  </a:lnTo>
                  <a:lnTo>
                    <a:pt x="44" y="32"/>
                  </a:lnTo>
                  <a:lnTo>
                    <a:pt x="44" y="30"/>
                  </a:lnTo>
                  <a:lnTo>
                    <a:pt x="44" y="30"/>
                  </a:lnTo>
                  <a:lnTo>
                    <a:pt x="44" y="28"/>
                  </a:lnTo>
                  <a:lnTo>
                    <a:pt x="44" y="28"/>
                  </a:lnTo>
                  <a:lnTo>
                    <a:pt x="46" y="26"/>
                  </a:lnTo>
                  <a:lnTo>
                    <a:pt x="46" y="26"/>
                  </a:lnTo>
                  <a:lnTo>
                    <a:pt x="48" y="24"/>
                  </a:lnTo>
                  <a:lnTo>
                    <a:pt x="50" y="22"/>
                  </a:lnTo>
                  <a:lnTo>
                    <a:pt x="52" y="20"/>
                  </a:lnTo>
                  <a:lnTo>
                    <a:pt x="58" y="16"/>
                  </a:lnTo>
                  <a:lnTo>
                    <a:pt x="60" y="14"/>
                  </a:lnTo>
                  <a:lnTo>
                    <a:pt x="52" y="0"/>
                  </a:lnTo>
                  <a:lnTo>
                    <a:pt x="50" y="2"/>
                  </a:lnTo>
                  <a:lnTo>
                    <a:pt x="44" y="6"/>
                  </a:lnTo>
                  <a:lnTo>
                    <a:pt x="42" y="8"/>
                  </a:lnTo>
                  <a:lnTo>
                    <a:pt x="38" y="10"/>
                  </a:lnTo>
                  <a:lnTo>
                    <a:pt x="36" y="12"/>
                  </a:lnTo>
                  <a:lnTo>
                    <a:pt x="34" y="12"/>
                  </a:lnTo>
                  <a:lnTo>
                    <a:pt x="34" y="14"/>
                  </a:lnTo>
                  <a:lnTo>
                    <a:pt x="32" y="14"/>
                  </a:lnTo>
                  <a:lnTo>
                    <a:pt x="30" y="14"/>
                  </a:lnTo>
                  <a:lnTo>
                    <a:pt x="26" y="14"/>
                  </a:lnTo>
                  <a:lnTo>
                    <a:pt x="24" y="14"/>
                  </a:lnTo>
                  <a:lnTo>
                    <a:pt x="20" y="12"/>
                  </a:lnTo>
                  <a:lnTo>
                    <a:pt x="18" y="12"/>
                  </a:lnTo>
                  <a:lnTo>
                    <a:pt x="16" y="12"/>
                  </a:lnTo>
                  <a:lnTo>
                    <a:pt x="14" y="12"/>
                  </a:lnTo>
                  <a:lnTo>
                    <a:pt x="12" y="10"/>
                  </a:lnTo>
                  <a:lnTo>
                    <a:pt x="10" y="8"/>
                  </a:lnTo>
                  <a:lnTo>
                    <a:pt x="8" y="6"/>
                  </a:lnTo>
                  <a:lnTo>
                    <a:pt x="4" y="4"/>
                  </a:lnTo>
                  <a:lnTo>
                    <a:pt x="4" y="2"/>
                  </a:lnTo>
                  <a:lnTo>
                    <a:pt x="4" y="16"/>
                  </a:lnTo>
                  <a:lnTo>
                    <a:pt x="4" y="28"/>
                  </a:lnTo>
                  <a:lnTo>
                    <a:pt x="4" y="32"/>
                  </a:lnTo>
                  <a:lnTo>
                    <a:pt x="4" y="36"/>
                  </a:lnTo>
                  <a:lnTo>
                    <a:pt x="2" y="40"/>
                  </a:lnTo>
                  <a:lnTo>
                    <a:pt x="2" y="46"/>
                  </a:lnTo>
                  <a:lnTo>
                    <a:pt x="0" y="54"/>
                  </a:lnTo>
                  <a:lnTo>
                    <a:pt x="0" y="72"/>
                  </a:lnTo>
                  <a:lnTo>
                    <a:pt x="4" y="72"/>
                  </a:lnTo>
                  <a:lnTo>
                    <a:pt x="8" y="72"/>
                  </a:lnTo>
                  <a:lnTo>
                    <a:pt x="12" y="72"/>
                  </a:lnTo>
                  <a:lnTo>
                    <a:pt x="14" y="72"/>
                  </a:lnTo>
                  <a:lnTo>
                    <a:pt x="16" y="72"/>
                  </a:lnTo>
                  <a:lnTo>
                    <a:pt x="18" y="72"/>
                  </a:lnTo>
                  <a:lnTo>
                    <a:pt x="18" y="7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37" name="Freeform 134">
              <a:extLst>
                <a:ext uri="{FF2B5EF4-FFF2-40B4-BE49-F238E27FC236}">
                  <a16:creationId xmlns:a16="http://schemas.microsoft.com/office/drawing/2014/main" id="{F909A4DC-AF93-DF07-2570-494E0CFFBA31}"/>
                </a:ext>
              </a:extLst>
            </p:cNvPr>
            <p:cNvSpPr>
              <a:spLocks/>
            </p:cNvSpPr>
            <p:nvPr/>
          </p:nvSpPr>
          <p:spPr bwMode="auto">
            <a:xfrm>
              <a:off x="4306030" y="6917528"/>
              <a:ext cx="85901" cy="102209"/>
            </a:xfrm>
            <a:custGeom>
              <a:avLst/>
              <a:gdLst>
                <a:gd name="T0" fmla="*/ 18 w 60"/>
                <a:gd name="T1" fmla="*/ 72 h 72"/>
                <a:gd name="T2" fmla="*/ 20 w 60"/>
                <a:gd name="T3" fmla="*/ 70 h 72"/>
                <a:gd name="T4" fmla="*/ 24 w 60"/>
                <a:gd name="T5" fmla="*/ 68 h 72"/>
                <a:gd name="T6" fmla="*/ 28 w 60"/>
                <a:gd name="T7" fmla="*/ 62 h 72"/>
                <a:gd name="T8" fmla="*/ 32 w 60"/>
                <a:gd name="T9" fmla="*/ 58 h 72"/>
                <a:gd name="T10" fmla="*/ 34 w 60"/>
                <a:gd name="T11" fmla="*/ 56 h 72"/>
                <a:gd name="T12" fmla="*/ 40 w 60"/>
                <a:gd name="T13" fmla="*/ 52 h 72"/>
                <a:gd name="T14" fmla="*/ 42 w 60"/>
                <a:gd name="T15" fmla="*/ 50 h 72"/>
                <a:gd name="T16" fmla="*/ 44 w 60"/>
                <a:gd name="T17" fmla="*/ 48 h 72"/>
                <a:gd name="T18" fmla="*/ 44 w 60"/>
                <a:gd name="T19" fmla="*/ 46 h 72"/>
                <a:gd name="T20" fmla="*/ 44 w 60"/>
                <a:gd name="T21" fmla="*/ 44 h 72"/>
                <a:gd name="T22" fmla="*/ 44 w 60"/>
                <a:gd name="T23" fmla="*/ 38 h 72"/>
                <a:gd name="T24" fmla="*/ 44 w 60"/>
                <a:gd name="T25" fmla="*/ 34 h 72"/>
                <a:gd name="T26" fmla="*/ 44 w 60"/>
                <a:gd name="T27" fmla="*/ 30 h 72"/>
                <a:gd name="T28" fmla="*/ 44 w 60"/>
                <a:gd name="T29" fmla="*/ 28 h 72"/>
                <a:gd name="T30" fmla="*/ 46 w 60"/>
                <a:gd name="T31" fmla="*/ 26 h 72"/>
                <a:gd name="T32" fmla="*/ 48 w 60"/>
                <a:gd name="T33" fmla="*/ 24 h 72"/>
                <a:gd name="T34" fmla="*/ 52 w 60"/>
                <a:gd name="T35" fmla="*/ 20 h 72"/>
                <a:gd name="T36" fmla="*/ 60 w 60"/>
                <a:gd name="T37" fmla="*/ 14 h 72"/>
                <a:gd name="T38" fmla="*/ 50 w 60"/>
                <a:gd name="T39" fmla="*/ 2 h 72"/>
                <a:gd name="T40" fmla="*/ 42 w 60"/>
                <a:gd name="T41" fmla="*/ 8 h 72"/>
                <a:gd name="T42" fmla="*/ 36 w 60"/>
                <a:gd name="T43" fmla="*/ 12 h 72"/>
                <a:gd name="T44" fmla="*/ 34 w 60"/>
                <a:gd name="T45" fmla="*/ 14 h 72"/>
                <a:gd name="T46" fmla="*/ 30 w 60"/>
                <a:gd name="T47" fmla="*/ 14 h 72"/>
                <a:gd name="T48" fmla="*/ 24 w 60"/>
                <a:gd name="T49" fmla="*/ 14 h 72"/>
                <a:gd name="T50" fmla="*/ 18 w 60"/>
                <a:gd name="T51" fmla="*/ 12 h 72"/>
                <a:gd name="T52" fmla="*/ 14 w 60"/>
                <a:gd name="T53" fmla="*/ 12 h 72"/>
                <a:gd name="T54" fmla="*/ 10 w 60"/>
                <a:gd name="T55" fmla="*/ 8 h 72"/>
                <a:gd name="T56" fmla="*/ 4 w 60"/>
                <a:gd name="T57" fmla="*/ 4 h 72"/>
                <a:gd name="T58" fmla="*/ 4 w 60"/>
                <a:gd name="T59" fmla="*/ 16 h 72"/>
                <a:gd name="T60" fmla="*/ 4 w 60"/>
                <a:gd name="T61" fmla="*/ 32 h 72"/>
                <a:gd name="T62" fmla="*/ 2 w 60"/>
                <a:gd name="T63" fmla="*/ 40 h 72"/>
                <a:gd name="T64" fmla="*/ 0 w 60"/>
                <a:gd name="T65" fmla="*/ 54 h 72"/>
                <a:gd name="T66" fmla="*/ 4 w 60"/>
                <a:gd name="T67" fmla="*/ 72 h 72"/>
                <a:gd name="T68" fmla="*/ 12 w 60"/>
                <a:gd name="T69" fmla="*/ 72 h 72"/>
                <a:gd name="T70" fmla="*/ 16 w 60"/>
                <a:gd name="T71" fmla="*/ 72 h 72"/>
                <a:gd name="T72" fmla="*/ 18 w 60"/>
                <a:gd name="T7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72">
                  <a:moveTo>
                    <a:pt x="18" y="72"/>
                  </a:moveTo>
                  <a:lnTo>
                    <a:pt x="18" y="72"/>
                  </a:lnTo>
                  <a:lnTo>
                    <a:pt x="20" y="72"/>
                  </a:lnTo>
                  <a:lnTo>
                    <a:pt x="20" y="70"/>
                  </a:lnTo>
                  <a:lnTo>
                    <a:pt x="22" y="70"/>
                  </a:lnTo>
                  <a:lnTo>
                    <a:pt x="24" y="68"/>
                  </a:lnTo>
                  <a:lnTo>
                    <a:pt x="26" y="66"/>
                  </a:lnTo>
                  <a:lnTo>
                    <a:pt x="28" y="62"/>
                  </a:lnTo>
                  <a:lnTo>
                    <a:pt x="30" y="60"/>
                  </a:lnTo>
                  <a:lnTo>
                    <a:pt x="32" y="58"/>
                  </a:lnTo>
                  <a:lnTo>
                    <a:pt x="32" y="58"/>
                  </a:lnTo>
                  <a:lnTo>
                    <a:pt x="34" y="56"/>
                  </a:lnTo>
                  <a:lnTo>
                    <a:pt x="38" y="54"/>
                  </a:lnTo>
                  <a:lnTo>
                    <a:pt x="40" y="52"/>
                  </a:lnTo>
                  <a:lnTo>
                    <a:pt x="42" y="52"/>
                  </a:lnTo>
                  <a:lnTo>
                    <a:pt x="42" y="50"/>
                  </a:lnTo>
                  <a:lnTo>
                    <a:pt x="44" y="50"/>
                  </a:lnTo>
                  <a:lnTo>
                    <a:pt x="44" y="48"/>
                  </a:lnTo>
                  <a:lnTo>
                    <a:pt x="44" y="48"/>
                  </a:lnTo>
                  <a:lnTo>
                    <a:pt x="44" y="46"/>
                  </a:lnTo>
                  <a:lnTo>
                    <a:pt x="44" y="46"/>
                  </a:lnTo>
                  <a:lnTo>
                    <a:pt x="44" y="44"/>
                  </a:lnTo>
                  <a:lnTo>
                    <a:pt x="44" y="42"/>
                  </a:lnTo>
                  <a:lnTo>
                    <a:pt x="44" y="38"/>
                  </a:lnTo>
                  <a:lnTo>
                    <a:pt x="44" y="36"/>
                  </a:lnTo>
                  <a:lnTo>
                    <a:pt x="44" y="34"/>
                  </a:lnTo>
                  <a:lnTo>
                    <a:pt x="44" y="32"/>
                  </a:lnTo>
                  <a:lnTo>
                    <a:pt x="44" y="30"/>
                  </a:lnTo>
                  <a:lnTo>
                    <a:pt x="44" y="30"/>
                  </a:lnTo>
                  <a:lnTo>
                    <a:pt x="44" y="28"/>
                  </a:lnTo>
                  <a:lnTo>
                    <a:pt x="44" y="28"/>
                  </a:lnTo>
                  <a:lnTo>
                    <a:pt x="46" y="26"/>
                  </a:lnTo>
                  <a:lnTo>
                    <a:pt x="46" y="26"/>
                  </a:lnTo>
                  <a:lnTo>
                    <a:pt x="48" y="24"/>
                  </a:lnTo>
                  <a:lnTo>
                    <a:pt x="50" y="22"/>
                  </a:lnTo>
                  <a:lnTo>
                    <a:pt x="52" y="20"/>
                  </a:lnTo>
                  <a:lnTo>
                    <a:pt x="58" y="16"/>
                  </a:lnTo>
                  <a:lnTo>
                    <a:pt x="60" y="14"/>
                  </a:lnTo>
                  <a:lnTo>
                    <a:pt x="52" y="0"/>
                  </a:lnTo>
                  <a:lnTo>
                    <a:pt x="50" y="2"/>
                  </a:lnTo>
                  <a:lnTo>
                    <a:pt x="44" y="6"/>
                  </a:lnTo>
                  <a:lnTo>
                    <a:pt x="42" y="8"/>
                  </a:lnTo>
                  <a:lnTo>
                    <a:pt x="38" y="10"/>
                  </a:lnTo>
                  <a:lnTo>
                    <a:pt x="36" y="12"/>
                  </a:lnTo>
                  <a:lnTo>
                    <a:pt x="34" y="12"/>
                  </a:lnTo>
                  <a:lnTo>
                    <a:pt x="34" y="14"/>
                  </a:lnTo>
                  <a:lnTo>
                    <a:pt x="32" y="14"/>
                  </a:lnTo>
                  <a:lnTo>
                    <a:pt x="30" y="14"/>
                  </a:lnTo>
                  <a:lnTo>
                    <a:pt x="26" y="14"/>
                  </a:lnTo>
                  <a:lnTo>
                    <a:pt x="24" y="14"/>
                  </a:lnTo>
                  <a:lnTo>
                    <a:pt x="20" y="12"/>
                  </a:lnTo>
                  <a:lnTo>
                    <a:pt x="18" y="12"/>
                  </a:lnTo>
                  <a:lnTo>
                    <a:pt x="16" y="12"/>
                  </a:lnTo>
                  <a:lnTo>
                    <a:pt x="14" y="12"/>
                  </a:lnTo>
                  <a:lnTo>
                    <a:pt x="12" y="10"/>
                  </a:lnTo>
                  <a:lnTo>
                    <a:pt x="10" y="8"/>
                  </a:lnTo>
                  <a:lnTo>
                    <a:pt x="8" y="6"/>
                  </a:lnTo>
                  <a:lnTo>
                    <a:pt x="4" y="4"/>
                  </a:lnTo>
                  <a:lnTo>
                    <a:pt x="4" y="2"/>
                  </a:lnTo>
                  <a:lnTo>
                    <a:pt x="4" y="16"/>
                  </a:lnTo>
                  <a:lnTo>
                    <a:pt x="4" y="28"/>
                  </a:lnTo>
                  <a:lnTo>
                    <a:pt x="4" y="32"/>
                  </a:lnTo>
                  <a:lnTo>
                    <a:pt x="4" y="36"/>
                  </a:lnTo>
                  <a:lnTo>
                    <a:pt x="2" y="40"/>
                  </a:lnTo>
                  <a:lnTo>
                    <a:pt x="2" y="46"/>
                  </a:lnTo>
                  <a:lnTo>
                    <a:pt x="0" y="54"/>
                  </a:lnTo>
                  <a:lnTo>
                    <a:pt x="0" y="72"/>
                  </a:lnTo>
                  <a:lnTo>
                    <a:pt x="4" y="72"/>
                  </a:lnTo>
                  <a:lnTo>
                    <a:pt x="8" y="72"/>
                  </a:lnTo>
                  <a:lnTo>
                    <a:pt x="12" y="72"/>
                  </a:lnTo>
                  <a:lnTo>
                    <a:pt x="14" y="72"/>
                  </a:lnTo>
                  <a:lnTo>
                    <a:pt x="16" y="72"/>
                  </a:lnTo>
                  <a:lnTo>
                    <a:pt x="18" y="72"/>
                  </a:lnTo>
                  <a:lnTo>
                    <a:pt x="18" y="7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38" name="Freeform 135">
              <a:extLst>
                <a:ext uri="{FF2B5EF4-FFF2-40B4-BE49-F238E27FC236}">
                  <a16:creationId xmlns:a16="http://schemas.microsoft.com/office/drawing/2014/main" id="{F9EC720F-EC63-2B55-0A41-F33609EFF159}"/>
                </a:ext>
              </a:extLst>
            </p:cNvPr>
            <p:cNvSpPr>
              <a:spLocks/>
            </p:cNvSpPr>
            <p:nvPr/>
          </p:nvSpPr>
          <p:spPr bwMode="auto">
            <a:xfrm>
              <a:off x="4311757" y="6818159"/>
              <a:ext cx="120261" cy="119243"/>
            </a:xfrm>
            <a:custGeom>
              <a:avLst/>
              <a:gdLst>
                <a:gd name="T0" fmla="*/ 0 w 84"/>
                <a:gd name="T1" fmla="*/ 72 h 84"/>
                <a:gd name="T2" fmla="*/ 4 w 84"/>
                <a:gd name="T3" fmla="*/ 76 h 84"/>
                <a:gd name="T4" fmla="*/ 8 w 84"/>
                <a:gd name="T5" fmla="*/ 80 h 84"/>
                <a:gd name="T6" fmla="*/ 12 w 84"/>
                <a:gd name="T7" fmla="*/ 82 h 84"/>
                <a:gd name="T8" fmla="*/ 16 w 84"/>
                <a:gd name="T9" fmla="*/ 84 h 84"/>
                <a:gd name="T10" fmla="*/ 22 w 84"/>
                <a:gd name="T11" fmla="*/ 84 h 84"/>
                <a:gd name="T12" fmla="*/ 28 w 84"/>
                <a:gd name="T13" fmla="*/ 84 h 84"/>
                <a:gd name="T14" fmla="*/ 30 w 84"/>
                <a:gd name="T15" fmla="*/ 84 h 84"/>
                <a:gd name="T16" fmla="*/ 34 w 84"/>
                <a:gd name="T17" fmla="*/ 82 h 84"/>
                <a:gd name="T18" fmla="*/ 40 w 84"/>
                <a:gd name="T19" fmla="*/ 76 h 84"/>
                <a:gd name="T20" fmla="*/ 48 w 84"/>
                <a:gd name="T21" fmla="*/ 70 h 84"/>
                <a:gd name="T22" fmla="*/ 62 w 84"/>
                <a:gd name="T23" fmla="*/ 62 h 84"/>
                <a:gd name="T24" fmla="*/ 72 w 84"/>
                <a:gd name="T25" fmla="*/ 56 h 84"/>
                <a:gd name="T26" fmla="*/ 78 w 84"/>
                <a:gd name="T27" fmla="*/ 52 h 84"/>
                <a:gd name="T28" fmla="*/ 80 w 84"/>
                <a:gd name="T29" fmla="*/ 50 h 84"/>
                <a:gd name="T30" fmla="*/ 82 w 84"/>
                <a:gd name="T31" fmla="*/ 48 h 84"/>
                <a:gd name="T32" fmla="*/ 84 w 84"/>
                <a:gd name="T33" fmla="*/ 44 h 84"/>
                <a:gd name="T34" fmla="*/ 84 w 84"/>
                <a:gd name="T35" fmla="*/ 38 h 84"/>
                <a:gd name="T36" fmla="*/ 84 w 84"/>
                <a:gd name="T37" fmla="*/ 30 h 84"/>
                <a:gd name="T38" fmla="*/ 84 w 84"/>
                <a:gd name="T39" fmla="*/ 16 h 84"/>
                <a:gd name="T40" fmla="*/ 84 w 84"/>
                <a:gd name="T41" fmla="*/ 12 h 84"/>
                <a:gd name="T42" fmla="*/ 82 w 84"/>
                <a:gd name="T43" fmla="*/ 6 h 84"/>
                <a:gd name="T44" fmla="*/ 82 w 84"/>
                <a:gd name="T45" fmla="*/ 2 h 84"/>
                <a:gd name="T46" fmla="*/ 80 w 84"/>
                <a:gd name="T47" fmla="*/ 0 h 84"/>
                <a:gd name="T48" fmla="*/ 78 w 84"/>
                <a:gd name="T49" fmla="*/ 0 h 84"/>
                <a:gd name="T50" fmla="*/ 76 w 84"/>
                <a:gd name="T51" fmla="*/ 0 h 84"/>
                <a:gd name="T52" fmla="*/ 72 w 84"/>
                <a:gd name="T53" fmla="*/ 0 h 84"/>
                <a:gd name="T54" fmla="*/ 66 w 84"/>
                <a:gd name="T55" fmla="*/ 2 h 84"/>
                <a:gd name="T56" fmla="*/ 60 w 84"/>
                <a:gd name="T57" fmla="*/ 4 h 84"/>
                <a:gd name="T58" fmla="*/ 52 w 84"/>
                <a:gd name="T59" fmla="*/ 4 h 84"/>
                <a:gd name="T60" fmla="*/ 44 w 84"/>
                <a:gd name="T61" fmla="*/ 4 h 84"/>
                <a:gd name="T62" fmla="*/ 32 w 84"/>
                <a:gd name="T63" fmla="*/ 4 h 84"/>
                <a:gd name="T64" fmla="*/ 22 w 84"/>
                <a:gd name="T65" fmla="*/ 6 h 84"/>
                <a:gd name="T66" fmla="*/ 14 w 84"/>
                <a:gd name="T67" fmla="*/ 8 h 84"/>
                <a:gd name="T68" fmla="*/ 8 w 84"/>
                <a:gd name="T69" fmla="*/ 10 h 84"/>
                <a:gd name="T70" fmla="*/ 6 w 84"/>
                <a:gd name="T71" fmla="*/ 20 h 84"/>
                <a:gd name="T72" fmla="*/ 4 w 84"/>
                <a:gd name="T73" fmla="*/ 24 h 84"/>
                <a:gd name="T74" fmla="*/ 6 w 84"/>
                <a:gd name="T75" fmla="*/ 28 h 84"/>
                <a:gd name="T76" fmla="*/ 6 w 84"/>
                <a:gd name="T77" fmla="*/ 32 h 84"/>
                <a:gd name="T78" fmla="*/ 8 w 84"/>
                <a:gd name="T79" fmla="*/ 40 h 84"/>
                <a:gd name="T80" fmla="*/ 12 w 84"/>
                <a:gd name="T81" fmla="*/ 42 h 84"/>
                <a:gd name="T82" fmla="*/ 16 w 84"/>
                <a:gd name="T83" fmla="*/ 44 h 84"/>
                <a:gd name="T84" fmla="*/ 20 w 84"/>
                <a:gd name="T85" fmla="*/ 46 h 84"/>
                <a:gd name="T86" fmla="*/ 20 w 84"/>
                <a:gd name="T87" fmla="*/ 48 h 84"/>
                <a:gd name="T88" fmla="*/ 22 w 84"/>
                <a:gd name="T89" fmla="*/ 50 h 84"/>
                <a:gd name="T90" fmla="*/ 22 w 84"/>
                <a:gd name="T91" fmla="*/ 52 h 84"/>
                <a:gd name="T92" fmla="*/ 20 w 84"/>
                <a:gd name="T93" fmla="*/ 54 h 84"/>
                <a:gd name="T94" fmla="*/ 18 w 84"/>
                <a:gd name="T95" fmla="*/ 60 h 84"/>
                <a:gd name="T96" fmla="*/ 14 w 84"/>
                <a:gd name="T97" fmla="*/ 64 h 84"/>
                <a:gd name="T98" fmla="*/ 12 w 84"/>
                <a:gd name="T99" fmla="*/ 66 h 84"/>
                <a:gd name="T100" fmla="*/ 8 w 84"/>
                <a:gd name="T101" fmla="*/ 68 h 84"/>
                <a:gd name="T102" fmla="*/ 2 w 84"/>
                <a:gd name="T103" fmla="*/ 7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 h="84">
                  <a:moveTo>
                    <a:pt x="0" y="72"/>
                  </a:moveTo>
                  <a:lnTo>
                    <a:pt x="0" y="72"/>
                  </a:lnTo>
                  <a:lnTo>
                    <a:pt x="0" y="74"/>
                  </a:lnTo>
                  <a:lnTo>
                    <a:pt x="4" y="76"/>
                  </a:lnTo>
                  <a:lnTo>
                    <a:pt x="6" y="80"/>
                  </a:lnTo>
                  <a:lnTo>
                    <a:pt x="8" y="80"/>
                  </a:lnTo>
                  <a:lnTo>
                    <a:pt x="10" y="82"/>
                  </a:lnTo>
                  <a:lnTo>
                    <a:pt x="12" y="82"/>
                  </a:lnTo>
                  <a:lnTo>
                    <a:pt x="14" y="82"/>
                  </a:lnTo>
                  <a:lnTo>
                    <a:pt x="16" y="84"/>
                  </a:lnTo>
                  <a:lnTo>
                    <a:pt x="20" y="84"/>
                  </a:lnTo>
                  <a:lnTo>
                    <a:pt x="22" y="84"/>
                  </a:lnTo>
                  <a:lnTo>
                    <a:pt x="26" y="84"/>
                  </a:lnTo>
                  <a:lnTo>
                    <a:pt x="28" y="84"/>
                  </a:lnTo>
                  <a:lnTo>
                    <a:pt x="30" y="84"/>
                  </a:lnTo>
                  <a:lnTo>
                    <a:pt x="30" y="84"/>
                  </a:lnTo>
                  <a:lnTo>
                    <a:pt x="32" y="82"/>
                  </a:lnTo>
                  <a:lnTo>
                    <a:pt x="34" y="82"/>
                  </a:lnTo>
                  <a:lnTo>
                    <a:pt x="38" y="78"/>
                  </a:lnTo>
                  <a:lnTo>
                    <a:pt x="40" y="76"/>
                  </a:lnTo>
                  <a:lnTo>
                    <a:pt x="46" y="72"/>
                  </a:lnTo>
                  <a:lnTo>
                    <a:pt x="48" y="70"/>
                  </a:lnTo>
                  <a:lnTo>
                    <a:pt x="54" y="66"/>
                  </a:lnTo>
                  <a:lnTo>
                    <a:pt x="62" y="62"/>
                  </a:lnTo>
                  <a:lnTo>
                    <a:pt x="68" y="58"/>
                  </a:lnTo>
                  <a:lnTo>
                    <a:pt x="72" y="56"/>
                  </a:lnTo>
                  <a:lnTo>
                    <a:pt x="76" y="54"/>
                  </a:lnTo>
                  <a:lnTo>
                    <a:pt x="78" y="52"/>
                  </a:lnTo>
                  <a:lnTo>
                    <a:pt x="80" y="50"/>
                  </a:lnTo>
                  <a:lnTo>
                    <a:pt x="80" y="50"/>
                  </a:lnTo>
                  <a:lnTo>
                    <a:pt x="82" y="48"/>
                  </a:lnTo>
                  <a:lnTo>
                    <a:pt x="82" y="48"/>
                  </a:lnTo>
                  <a:lnTo>
                    <a:pt x="82" y="46"/>
                  </a:lnTo>
                  <a:lnTo>
                    <a:pt x="84" y="44"/>
                  </a:lnTo>
                  <a:lnTo>
                    <a:pt x="84" y="42"/>
                  </a:lnTo>
                  <a:lnTo>
                    <a:pt x="84" y="38"/>
                  </a:lnTo>
                  <a:lnTo>
                    <a:pt x="84" y="34"/>
                  </a:lnTo>
                  <a:lnTo>
                    <a:pt x="84" y="30"/>
                  </a:lnTo>
                  <a:lnTo>
                    <a:pt x="84" y="24"/>
                  </a:lnTo>
                  <a:lnTo>
                    <a:pt x="84" y="16"/>
                  </a:lnTo>
                  <a:lnTo>
                    <a:pt x="84" y="14"/>
                  </a:lnTo>
                  <a:lnTo>
                    <a:pt x="84" y="12"/>
                  </a:lnTo>
                  <a:lnTo>
                    <a:pt x="84" y="8"/>
                  </a:lnTo>
                  <a:lnTo>
                    <a:pt x="82" y="6"/>
                  </a:lnTo>
                  <a:lnTo>
                    <a:pt x="82" y="4"/>
                  </a:lnTo>
                  <a:lnTo>
                    <a:pt x="82" y="2"/>
                  </a:lnTo>
                  <a:lnTo>
                    <a:pt x="80" y="2"/>
                  </a:lnTo>
                  <a:lnTo>
                    <a:pt x="80" y="0"/>
                  </a:lnTo>
                  <a:lnTo>
                    <a:pt x="80" y="0"/>
                  </a:lnTo>
                  <a:lnTo>
                    <a:pt x="78" y="0"/>
                  </a:lnTo>
                  <a:lnTo>
                    <a:pt x="78" y="0"/>
                  </a:lnTo>
                  <a:lnTo>
                    <a:pt x="76" y="0"/>
                  </a:lnTo>
                  <a:lnTo>
                    <a:pt x="76" y="0"/>
                  </a:lnTo>
                  <a:lnTo>
                    <a:pt x="72" y="0"/>
                  </a:lnTo>
                  <a:lnTo>
                    <a:pt x="70" y="0"/>
                  </a:lnTo>
                  <a:lnTo>
                    <a:pt x="66" y="2"/>
                  </a:lnTo>
                  <a:lnTo>
                    <a:pt x="62" y="4"/>
                  </a:lnTo>
                  <a:lnTo>
                    <a:pt x="60" y="4"/>
                  </a:lnTo>
                  <a:lnTo>
                    <a:pt x="56" y="4"/>
                  </a:lnTo>
                  <a:lnTo>
                    <a:pt x="52" y="4"/>
                  </a:lnTo>
                  <a:lnTo>
                    <a:pt x="48" y="4"/>
                  </a:lnTo>
                  <a:lnTo>
                    <a:pt x="44" y="4"/>
                  </a:lnTo>
                  <a:lnTo>
                    <a:pt x="38" y="4"/>
                  </a:lnTo>
                  <a:lnTo>
                    <a:pt x="32" y="4"/>
                  </a:lnTo>
                  <a:lnTo>
                    <a:pt x="26" y="6"/>
                  </a:lnTo>
                  <a:lnTo>
                    <a:pt x="22" y="6"/>
                  </a:lnTo>
                  <a:lnTo>
                    <a:pt x="18" y="8"/>
                  </a:lnTo>
                  <a:lnTo>
                    <a:pt x="14" y="8"/>
                  </a:lnTo>
                  <a:lnTo>
                    <a:pt x="8" y="10"/>
                  </a:lnTo>
                  <a:lnTo>
                    <a:pt x="8" y="10"/>
                  </a:lnTo>
                  <a:lnTo>
                    <a:pt x="6" y="14"/>
                  </a:lnTo>
                  <a:lnTo>
                    <a:pt x="6" y="20"/>
                  </a:lnTo>
                  <a:lnTo>
                    <a:pt x="4" y="22"/>
                  </a:lnTo>
                  <a:lnTo>
                    <a:pt x="4" y="24"/>
                  </a:lnTo>
                  <a:lnTo>
                    <a:pt x="4" y="26"/>
                  </a:lnTo>
                  <a:lnTo>
                    <a:pt x="6" y="28"/>
                  </a:lnTo>
                  <a:lnTo>
                    <a:pt x="6" y="30"/>
                  </a:lnTo>
                  <a:lnTo>
                    <a:pt x="6" y="32"/>
                  </a:lnTo>
                  <a:lnTo>
                    <a:pt x="8" y="38"/>
                  </a:lnTo>
                  <a:lnTo>
                    <a:pt x="8" y="40"/>
                  </a:lnTo>
                  <a:lnTo>
                    <a:pt x="10" y="40"/>
                  </a:lnTo>
                  <a:lnTo>
                    <a:pt x="12" y="42"/>
                  </a:lnTo>
                  <a:lnTo>
                    <a:pt x="14" y="42"/>
                  </a:lnTo>
                  <a:lnTo>
                    <a:pt x="16" y="44"/>
                  </a:lnTo>
                  <a:lnTo>
                    <a:pt x="18" y="46"/>
                  </a:lnTo>
                  <a:lnTo>
                    <a:pt x="20" y="46"/>
                  </a:lnTo>
                  <a:lnTo>
                    <a:pt x="20" y="46"/>
                  </a:lnTo>
                  <a:lnTo>
                    <a:pt x="20" y="48"/>
                  </a:lnTo>
                  <a:lnTo>
                    <a:pt x="22" y="48"/>
                  </a:lnTo>
                  <a:lnTo>
                    <a:pt x="22" y="50"/>
                  </a:lnTo>
                  <a:lnTo>
                    <a:pt x="22" y="50"/>
                  </a:lnTo>
                  <a:lnTo>
                    <a:pt x="22" y="52"/>
                  </a:lnTo>
                  <a:lnTo>
                    <a:pt x="20" y="52"/>
                  </a:lnTo>
                  <a:lnTo>
                    <a:pt x="20" y="54"/>
                  </a:lnTo>
                  <a:lnTo>
                    <a:pt x="18" y="58"/>
                  </a:lnTo>
                  <a:lnTo>
                    <a:pt x="18" y="60"/>
                  </a:lnTo>
                  <a:lnTo>
                    <a:pt x="16" y="62"/>
                  </a:lnTo>
                  <a:lnTo>
                    <a:pt x="14" y="64"/>
                  </a:lnTo>
                  <a:lnTo>
                    <a:pt x="14" y="66"/>
                  </a:lnTo>
                  <a:lnTo>
                    <a:pt x="12" y="66"/>
                  </a:lnTo>
                  <a:lnTo>
                    <a:pt x="10" y="68"/>
                  </a:lnTo>
                  <a:lnTo>
                    <a:pt x="8" y="68"/>
                  </a:lnTo>
                  <a:lnTo>
                    <a:pt x="6" y="70"/>
                  </a:lnTo>
                  <a:lnTo>
                    <a:pt x="2" y="72"/>
                  </a:lnTo>
                  <a:lnTo>
                    <a:pt x="0" y="7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39" name="Freeform 136">
              <a:extLst>
                <a:ext uri="{FF2B5EF4-FFF2-40B4-BE49-F238E27FC236}">
                  <a16:creationId xmlns:a16="http://schemas.microsoft.com/office/drawing/2014/main" id="{77DB7CBC-E99B-AF95-8F51-1645B6619BD1}"/>
                </a:ext>
              </a:extLst>
            </p:cNvPr>
            <p:cNvSpPr>
              <a:spLocks/>
            </p:cNvSpPr>
            <p:nvPr/>
          </p:nvSpPr>
          <p:spPr bwMode="auto">
            <a:xfrm>
              <a:off x="4311757" y="6818159"/>
              <a:ext cx="120261" cy="119243"/>
            </a:xfrm>
            <a:custGeom>
              <a:avLst/>
              <a:gdLst>
                <a:gd name="T0" fmla="*/ 0 w 84"/>
                <a:gd name="T1" fmla="*/ 72 h 84"/>
                <a:gd name="T2" fmla="*/ 4 w 84"/>
                <a:gd name="T3" fmla="*/ 76 h 84"/>
                <a:gd name="T4" fmla="*/ 8 w 84"/>
                <a:gd name="T5" fmla="*/ 80 h 84"/>
                <a:gd name="T6" fmla="*/ 12 w 84"/>
                <a:gd name="T7" fmla="*/ 82 h 84"/>
                <a:gd name="T8" fmla="*/ 16 w 84"/>
                <a:gd name="T9" fmla="*/ 84 h 84"/>
                <a:gd name="T10" fmla="*/ 22 w 84"/>
                <a:gd name="T11" fmla="*/ 84 h 84"/>
                <a:gd name="T12" fmla="*/ 28 w 84"/>
                <a:gd name="T13" fmla="*/ 84 h 84"/>
                <a:gd name="T14" fmla="*/ 30 w 84"/>
                <a:gd name="T15" fmla="*/ 84 h 84"/>
                <a:gd name="T16" fmla="*/ 34 w 84"/>
                <a:gd name="T17" fmla="*/ 82 h 84"/>
                <a:gd name="T18" fmla="*/ 40 w 84"/>
                <a:gd name="T19" fmla="*/ 76 h 84"/>
                <a:gd name="T20" fmla="*/ 48 w 84"/>
                <a:gd name="T21" fmla="*/ 70 h 84"/>
                <a:gd name="T22" fmla="*/ 62 w 84"/>
                <a:gd name="T23" fmla="*/ 62 h 84"/>
                <a:gd name="T24" fmla="*/ 72 w 84"/>
                <a:gd name="T25" fmla="*/ 56 h 84"/>
                <a:gd name="T26" fmla="*/ 78 w 84"/>
                <a:gd name="T27" fmla="*/ 52 h 84"/>
                <a:gd name="T28" fmla="*/ 80 w 84"/>
                <a:gd name="T29" fmla="*/ 50 h 84"/>
                <a:gd name="T30" fmla="*/ 82 w 84"/>
                <a:gd name="T31" fmla="*/ 48 h 84"/>
                <a:gd name="T32" fmla="*/ 84 w 84"/>
                <a:gd name="T33" fmla="*/ 44 h 84"/>
                <a:gd name="T34" fmla="*/ 84 w 84"/>
                <a:gd name="T35" fmla="*/ 38 h 84"/>
                <a:gd name="T36" fmla="*/ 84 w 84"/>
                <a:gd name="T37" fmla="*/ 30 h 84"/>
                <a:gd name="T38" fmla="*/ 84 w 84"/>
                <a:gd name="T39" fmla="*/ 16 h 84"/>
                <a:gd name="T40" fmla="*/ 84 w 84"/>
                <a:gd name="T41" fmla="*/ 12 h 84"/>
                <a:gd name="T42" fmla="*/ 82 w 84"/>
                <a:gd name="T43" fmla="*/ 6 h 84"/>
                <a:gd name="T44" fmla="*/ 82 w 84"/>
                <a:gd name="T45" fmla="*/ 2 h 84"/>
                <a:gd name="T46" fmla="*/ 80 w 84"/>
                <a:gd name="T47" fmla="*/ 0 h 84"/>
                <a:gd name="T48" fmla="*/ 78 w 84"/>
                <a:gd name="T49" fmla="*/ 0 h 84"/>
                <a:gd name="T50" fmla="*/ 76 w 84"/>
                <a:gd name="T51" fmla="*/ 0 h 84"/>
                <a:gd name="T52" fmla="*/ 72 w 84"/>
                <a:gd name="T53" fmla="*/ 0 h 84"/>
                <a:gd name="T54" fmla="*/ 66 w 84"/>
                <a:gd name="T55" fmla="*/ 2 h 84"/>
                <a:gd name="T56" fmla="*/ 60 w 84"/>
                <a:gd name="T57" fmla="*/ 4 h 84"/>
                <a:gd name="T58" fmla="*/ 52 w 84"/>
                <a:gd name="T59" fmla="*/ 4 h 84"/>
                <a:gd name="T60" fmla="*/ 44 w 84"/>
                <a:gd name="T61" fmla="*/ 4 h 84"/>
                <a:gd name="T62" fmla="*/ 32 w 84"/>
                <a:gd name="T63" fmla="*/ 4 h 84"/>
                <a:gd name="T64" fmla="*/ 22 w 84"/>
                <a:gd name="T65" fmla="*/ 6 h 84"/>
                <a:gd name="T66" fmla="*/ 14 w 84"/>
                <a:gd name="T67" fmla="*/ 8 h 84"/>
                <a:gd name="T68" fmla="*/ 8 w 84"/>
                <a:gd name="T69" fmla="*/ 10 h 84"/>
                <a:gd name="T70" fmla="*/ 6 w 84"/>
                <a:gd name="T71" fmla="*/ 20 h 84"/>
                <a:gd name="T72" fmla="*/ 4 w 84"/>
                <a:gd name="T73" fmla="*/ 24 h 84"/>
                <a:gd name="T74" fmla="*/ 6 w 84"/>
                <a:gd name="T75" fmla="*/ 28 h 84"/>
                <a:gd name="T76" fmla="*/ 6 w 84"/>
                <a:gd name="T77" fmla="*/ 32 h 84"/>
                <a:gd name="T78" fmla="*/ 8 w 84"/>
                <a:gd name="T79" fmla="*/ 40 h 84"/>
                <a:gd name="T80" fmla="*/ 12 w 84"/>
                <a:gd name="T81" fmla="*/ 42 h 84"/>
                <a:gd name="T82" fmla="*/ 16 w 84"/>
                <a:gd name="T83" fmla="*/ 44 h 84"/>
                <a:gd name="T84" fmla="*/ 20 w 84"/>
                <a:gd name="T85" fmla="*/ 46 h 84"/>
                <a:gd name="T86" fmla="*/ 20 w 84"/>
                <a:gd name="T87" fmla="*/ 48 h 84"/>
                <a:gd name="T88" fmla="*/ 22 w 84"/>
                <a:gd name="T89" fmla="*/ 50 h 84"/>
                <a:gd name="T90" fmla="*/ 22 w 84"/>
                <a:gd name="T91" fmla="*/ 52 h 84"/>
                <a:gd name="T92" fmla="*/ 20 w 84"/>
                <a:gd name="T93" fmla="*/ 54 h 84"/>
                <a:gd name="T94" fmla="*/ 18 w 84"/>
                <a:gd name="T95" fmla="*/ 60 h 84"/>
                <a:gd name="T96" fmla="*/ 14 w 84"/>
                <a:gd name="T97" fmla="*/ 64 h 84"/>
                <a:gd name="T98" fmla="*/ 12 w 84"/>
                <a:gd name="T99" fmla="*/ 66 h 84"/>
                <a:gd name="T100" fmla="*/ 8 w 84"/>
                <a:gd name="T101" fmla="*/ 68 h 84"/>
                <a:gd name="T102" fmla="*/ 2 w 84"/>
                <a:gd name="T103" fmla="*/ 7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 h="84">
                  <a:moveTo>
                    <a:pt x="0" y="72"/>
                  </a:moveTo>
                  <a:lnTo>
                    <a:pt x="0" y="72"/>
                  </a:lnTo>
                  <a:lnTo>
                    <a:pt x="0" y="74"/>
                  </a:lnTo>
                  <a:lnTo>
                    <a:pt x="4" y="76"/>
                  </a:lnTo>
                  <a:lnTo>
                    <a:pt x="6" y="80"/>
                  </a:lnTo>
                  <a:lnTo>
                    <a:pt x="8" y="80"/>
                  </a:lnTo>
                  <a:lnTo>
                    <a:pt x="10" y="82"/>
                  </a:lnTo>
                  <a:lnTo>
                    <a:pt x="12" y="82"/>
                  </a:lnTo>
                  <a:lnTo>
                    <a:pt x="14" y="82"/>
                  </a:lnTo>
                  <a:lnTo>
                    <a:pt x="16" y="84"/>
                  </a:lnTo>
                  <a:lnTo>
                    <a:pt x="20" y="84"/>
                  </a:lnTo>
                  <a:lnTo>
                    <a:pt x="22" y="84"/>
                  </a:lnTo>
                  <a:lnTo>
                    <a:pt x="26" y="84"/>
                  </a:lnTo>
                  <a:lnTo>
                    <a:pt x="28" y="84"/>
                  </a:lnTo>
                  <a:lnTo>
                    <a:pt x="30" y="84"/>
                  </a:lnTo>
                  <a:lnTo>
                    <a:pt x="30" y="84"/>
                  </a:lnTo>
                  <a:lnTo>
                    <a:pt x="32" y="82"/>
                  </a:lnTo>
                  <a:lnTo>
                    <a:pt x="34" y="82"/>
                  </a:lnTo>
                  <a:lnTo>
                    <a:pt x="38" y="78"/>
                  </a:lnTo>
                  <a:lnTo>
                    <a:pt x="40" y="76"/>
                  </a:lnTo>
                  <a:lnTo>
                    <a:pt x="46" y="72"/>
                  </a:lnTo>
                  <a:lnTo>
                    <a:pt x="48" y="70"/>
                  </a:lnTo>
                  <a:lnTo>
                    <a:pt x="54" y="66"/>
                  </a:lnTo>
                  <a:lnTo>
                    <a:pt x="62" y="62"/>
                  </a:lnTo>
                  <a:lnTo>
                    <a:pt x="68" y="58"/>
                  </a:lnTo>
                  <a:lnTo>
                    <a:pt x="72" y="56"/>
                  </a:lnTo>
                  <a:lnTo>
                    <a:pt x="76" y="54"/>
                  </a:lnTo>
                  <a:lnTo>
                    <a:pt x="78" y="52"/>
                  </a:lnTo>
                  <a:lnTo>
                    <a:pt x="80" y="50"/>
                  </a:lnTo>
                  <a:lnTo>
                    <a:pt x="80" y="50"/>
                  </a:lnTo>
                  <a:lnTo>
                    <a:pt x="82" y="48"/>
                  </a:lnTo>
                  <a:lnTo>
                    <a:pt x="82" y="48"/>
                  </a:lnTo>
                  <a:lnTo>
                    <a:pt x="82" y="46"/>
                  </a:lnTo>
                  <a:lnTo>
                    <a:pt x="84" y="44"/>
                  </a:lnTo>
                  <a:lnTo>
                    <a:pt x="84" y="42"/>
                  </a:lnTo>
                  <a:lnTo>
                    <a:pt x="84" y="38"/>
                  </a:lnTo>
                  <a:lnTo>
                    <a:pt x="84" y="34"/>
                  </a:lnTo>
                  <a:lnTo>
                    <a:pt x="84" y="30"/>
                  </a:lnTo>
                  <a:lnTo>
                    <a:pt x="84" y="24"/>
                  </a:lnTo>
                  <a:lnTo>
                    <a:pt x="84" y="16"/>
                  </a:lnTo>
                  <a:lnTo>
                    <a:pt x="84" y="14"/>
                  </a:lnTo>
                  <a:lnTo>
                    <a:pt x="84" y="12"/>
                  </a:lnTo>
                  <a:lnTo>
                    <a:pt x="84" y="8"/>
                  </a:lnTo>
                  <a:lnTo>
                    <a:pt x="82" y="6"/>
                  </a:lnTo>
                  <a:lnTo>
                    <a:pt x="82" y="4"/>
                  </a:lnTo>
                  <a:lnTo>
                    <a:pt x="82" y="2"/>
                  </a:lnTo>
                  <a:lnTo>
                    <a:pt x="80" y="2"/>
                  </a:lnTo>
                  <a:lnTo>
                    <a:pt x="80" y="0"/>
                  </a:lnTo>
                  <a:lnTo>
                    <a:pt x="80" y="0"/>
                  </a:lnTo>
                  <a:lnTo>
                    <a:pt x="78" y="0"/>
                  </a:lnTo>
                  <a:lnTo>
                    <a:pt x="78" y="0"/>
                  </a:lnTo>
                  <a:lnTo>
                    <a:pt x="76" y="0"/>
                  </a:lnTo>
                  <a:lnTo>
                    <a:pt x="76" y="0"/>
                  </a:lnTo>
                  <a:lnTo>
                    <a:pt x="72" y="0"/>
                  </a:lnTo>
                  <a:lnTo>
                    <a:pt x="70" y="0"/>
                  </a:lnTo>
                  <a:lnTo>
                    <a:pt x="66" y="2"/>
                  </a:lnTo>
                  <a:lnTo>
                    <a:pt x="62" y="4"/>
                  </a:lnTo>
                  <a:lnTo>
                    <a:pt x="60" y="4"/>
                  </a:lnTo>
                  <a:lnTo>
                    <a:pt x="56" y="4"/>
                  </a:lnTo>
                  <a:lnTo>
                    <a:pt x="52" y="4"/>
                  </a:lnTo>
                  <a:lnTo>
                    <a:pt x="48" y="4"/>
                  </a:lnTo>
                  <a:lnTo>
                    <a:pt x="44" y="4"/>
                  </a:lnTo>
                  <a:lnTo>
                    <a:pt x="38" y="4"/>
                  </a:lnTo>
                  <a:lnTo>
                    <a:pt x="32" y="4"/>
                  </a:lnTo>
                  <a:lnTo>
                    <a:pt x="26" y="6"/>
                  </a:lnTo>
                  <a:lnTo>
                    <a:pt x="22" y="6"/>
                  </a:lnTo>
                  <a:lnTo>
                    <a:pt x="18" y="8"/>
                  </a:lnTo>
                  <a:lnTo>
                    <a:pt x="14" y="8"/>
                  </a:lnTo>
                  <a:lnTo>
                    <a:pt x="8" y="10"/>
                  </a:lnTo>
                  <a:lnTo>
                    <a:pt x="8" y="10"/>
                  </a:lnTo>
                  <a:lnTo>
                    <a:pt x="6" y="14"/>
                  </a:lnTo>
                  <a:lnTo>
                    <a:pt x="6" y="20"/>
                  </a:lnTo>
                  <a:lnTo>
                    <a:pt x="4" y="22"/>
                  </a:lnTo>
                  <a:lnTo>
                    <a:pt x="4" y="24"/>
                  </a:lnTo>
                  <a:lnTo>
                    <a:pt x="4" y="26"/>
                  </a:lnTo>
                  <a:lnTo>
                    <a:pt x="6" y="28"/>
                  </a:lnTo>
                  <a:lnTo>
                    <a:pt x="6" y="30"/>
                  </a:lnTo>
                  <a:lnTo>
                    <a:pt x="6" y="32"/>
                  </a:lnTo>
                  <a:lnTo>
                    <a:pt x="8" y="38"/>
                  </a:lnTo>
                  <a:lnTo>
                    <a:pt x="8" y="40"/>
                  </a:lnTo>
                  <a:lnTo>
                    <a:pt x="10" y="40"/>
                  </a:lnTo>
                  <a:lnTo>
                    <a:pt x="12" y="42"/>
                  </a:lnTo>
                  <a:lnTo>
                    <a:pt x="14" y="42"/>
                  </a:lnTo>
                  <a:lnTo>
                    <a:pt x="16" y="44"/>
                  </a:lnTo>
                  <a:lnTo>
                    <a:pt x="18" y="46"/>
                  </a:lnTo>
                  <a:lnTo>
                    <a:pt x="20" y="46"/>
                  </a:lnTo>
                  <a:lnTo>
                    <a:pt x="20" y="46"/>
                  </a:lnTo>
                  <a:lnTo>
                    <a:pt x="20" y="48"/>
                  </a:lnTo>
                  <a:lnTo>
                    <a:pt x="22" y="48"/>
                  </a:lnTo>
                  <a:lnTo>
                    <a:pt x="22" y="50"/>
                  </a:lnTo>
                  <a:lnTo>
                    <a:pt x="22" y="50"/>
                  </a:lnTo>
                  <a:lnTo>
                    <a:pt x="22" y="52"/>
                  </a:lnTo>
                  <a:lnTo>
                    <a:pt x="20" y="52"/>
                  </a:lnTo>
                  <a:lnTo>
                    <a:pt x="20" y="54"/>
                  </a:lnTo>
                  <a:lnTo>
                    <a:pt x="18" y="58"/>
                  </a:lnTo>
                  <a:lnTo>
                    <a:pt x="18" y="60"/>
                  </a:lnTo>
                  <a:lnTo>
                    <a:pt x="16" y="62"/>
                  </a:lnTo>
                  <a:lnTo>
                    <a:pt x="14" y="64"/>
                  </a:lnTo>
                  <a:lnTo>
                    <a:pt x="14" y="66"/>
                  </a:lnTo>
                  <a:lnTo>
                    <a:pt x="12" y="66"/>
                  </a:lnTo>
                  <a:lnTo>
                    <a:pt x="10" y="68"/>
                  </a:lnTo>
                  <a:lnTo>
                    <a:pt x="8" y="68"/>
                  </a:lnTo>
                  <a:lnTo>
                    <a:pt x="6" y="70"/>
                  </a:lnTo>
                  <a:lnTo>
                    <a:pt x="2" y="72"/>
                  </a:lnTo>
                  <a:lnTo>
                    <a:pt x="0" y="7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40" name="Freeform 137">
              <a:extLst>
                <a:ext uri="{FF2B5EF4-FFF2-40B4-BE49-F238E27FC236}">
                  <a16:creationId xmlns:a16="http://schemas.microsoft.com/office/drawing/2014/main" id="{E6A58697-A077-807B-7855-E324E5052527}"/>
                </a:ext>
              </a:extLst>
            </p:cNvPr>
            <p:cNvSpPr>
              <a:spLocks/>
            </p:cNvSpPr>
            <p:nvPr/>
          </p:nvSpPr>
          <p:spPr bwMode="auto">
            <a:xfrm>
              <a:off x="4824297" y="6784089"/>
              <a:ext cx="277746" cy="247004"/>
            </a:xfrm>
            <a:custGeom>
              <a:avLst/>
              <a:gdLst>
                <a:gd name="T0" fmla="*/ 154 w 194"/>
                <a:gd name="T1" fmla="*/ 24 h 174"/>
                <a:gd name="T2" fmla="*/ 146 w 194"/>
                <a:gd name="T3" fmla="*/ 20 h 174"/>
                <a:gd name="T4" fmla="*/ 144 w 194"/>
                <a:gd name="T5" fmla="*/ 10 h 174"/>
                <a:gd name="T6" fmla="*/ 140 w 194"/>
                <a:gd name="T7" fmla="*/ 2 h 174"/>
                <a:gd name="T8" fmla="*/ 136 w 194"/>
                <a:gd name="T9" fmla="*/ 0 h 174"/>
                <a:gd name="T10" fmla="*/ 132 w 194"/>
                <a:gd name="T11" fmla="*/ 0 h 174"/>
                <a:gd name="T12" fmla="*/ 130 w 194"/>
                <a:gd name="T13" fmla="*/ 6 h 174"/>
                <a:gd name="T14" fmla="*/ 126 w 194"/>
                <a:gd name="T15" fmla="*/ 12 h 174"/>
                <a:gd name="T16" fmla="*/ 118 w 194"/>
                <a:gd name="T17" fmla="*/ 14 h 174"/>
                <a:gd name="T18" fmla="*/ 104 w 194"/>
                <a:gd name="T19" fmla="*/ 18 h 174"/>
                <a:gd name="T20" fmla="*/ 86 w 194"/>
                <a:gd name="T21" fmla="*/ 18 h 174"/>
                <a:gd name="T22" fmla="*/ 72 w 194"/>
                <a:gd name="T23" fmla="*/ 16 h 174"/>
                <a:gd name="T24" fmla="*/ 58 w 194"/>
                <a:gd name="T25" fmla="*/ 22 h 174"/>
                <a:gd name="T26" fmla="*/ 50 w 194"/>
                <a:gd name="T27" fmla="*/ 22 h 174"/>
                <a:gd name="T28" fmla="*/ 44 w 194"/>
                <a:gd name="T29" fmla="*/ 24 h 174"/>
                <a:gd name="T30" fmla="*/ 42 w 194"/>
                <a:gd name="T31" fmla="*/ 32 h 174"/>
                <a:gd name="T32" fmla="*/ 34 w 194"/>
                <a:gd name="T33" fmla="*/ 36 h 174"/>
                <a:gd name="T34" fmla="*/ 32 w 194"/>
                <a:gd name="T35" fmla="*/ 40 h 174"/>
                <a:gd name="T36" fmla="*/ 30 w 194"/>
                <a:gd name="T37" fmla="*/ 50 h 174"/>
                <a:gd name="T38" fmla="*/ 26 w 194"/>
                <a:gd name="T39" fmla="*/ 52 h 174"/>
                <a:gd name="T40" fmla="*/ 16 w 194"/>
                <a:gd name="T41" fmla="*/ 54 h 174"/>
                <a:gd name="T42" fmla="*/ 6 w 194"/>
                <a:gd name="T43" fmla="*/ 60 h 174"/>
                <a:gd name="T44" fmla="*/ 6 w 194"/>
                <a:gd name="T45" fmla="*/ 86 h 174"/>
                <a:gd name="T46" fmla="*/ 4 w 194"/>
                <a:gd name="T47" fmla="*/ 96 h 174"/>
                <a:gd name="T48" fmla="*/ 0 w 194"/>
                <a:gd name="T49" fmla="*/ 116 h 174"/>
                <a:gd name="T50" fmla="*/ 2 w 194"/>
                <a:gd name="T51" fmla="*/ 124 h 174"/>
                <a:gd name="T52" fmla="*/ 6 w 194"/>
                <a:gd name="T53" fmla="*/ 126 h 174"/>
                <a:gd name="T54" fmla="*/ 16 w 194"/>
                <a:gd name="T55" fmla="*/ 124 h 174"/>
                <a:gd name="T56" fmla="*/ 20 w 194"/>
                <a:gd name="T57" fmla="*/ 126 h 174"/>
                <a:gd name="T58" fmla="*/ 24 w 194"/>
                <a:gd name="T59" fmla="*/ 134 h 174"/>
                <a:gd name="T60" fmla="*/ 24 w 194"/>
                <a:gd name="T61" fmla="*/ 142 h 174"/>
                <a:gd name="T62" fmla="*/ 18 w 194"/>
                <a:gd name="T63" fmla="*/ 150 h 174"/>
                <a:gd name="T64" fmla="*/ 14 w 194"/>
                <a:gd name="T65" fmla="*/ 162 h 174"/>
                <a:gd name="T66" fmla="*/ 16 w 194"/>
                <a:gd name="T67" fmla="*/ 166 h 174"/>
                <a:gd name="T68" fmla="*/ 24 w 194"/>
                <a:gd name="T69" fmla="*/ 170 h 174"/>
                <a:gd name="T70" fmla="*/ 34 w 194"/>
                <a:gd name="T71" fmla="*/ 168 h 174"/>
                <a:gd name="T72" fmla="*/ 38 w 194"/>
                <a:gd name="T73" fmla="*/ 160 h 174"/>
                <a:gd name="T74" fmla="*/ 46 w 194"/>
                <a:gd name="T75" fmla="*/ 158 h 174"/>
                <a:gd name="T76" fmla="*/ 68 w 194"/>
                <a:gd name="T77" fmla="*/ 160 h 174"/>
                <a:gd name="T78" fmla="*/ 78 w 194"/>
                <a:gd name="T79" fmla="*/ 158 h 174"/>
                <a:gd name="T80" fmla="*/ 82 w 194"/>
                <a:gd name="T81" fmla="*/ 154 h 174"/>
                <a:gd name="T82" fmla="*/ 86 w 194"/>
                <a:gd name="T83" fmla="*/ 142 h 174"/>
                <a:gd name="T84" fmla="*/ 94 w 194"/>
                <a:gd name="T85" fmla="*/ 134 h 174"/>
                <a:gd name="T86" fmla="*/ 110 w 194"/>
                <a:gd name="T87" fmla="*/ 124 h 174"/>
                <a:gd name="T88" fmla="*/ 120 w 194"/>
                <a:gd name="T89" fmla="*/ 122 h 174"/>
                <a:gd name="T90" fmla="*/ 126 w 194"/>
                <a:gd name="T91" fmla="*/ 122 h 174"/>
                <a:gd name="T92" fmla="*/ 128 w 194"/>
                <a:gd name="T93" fmla="*/ 116 h 174"/>
                <a:gd name="T94" fmla="*/ 130 w 194"/>
                <a:gd name="T95" fmla="*/ 104 h 174"/>
                <a:gd name="T96" fmla="*/ 134 w 194"/>
                <a:gd name="T97" fmla="*/ 100 h 174"/>
                <a:gd name="T98" fmla="*/ 142 w 194"/>
                <a:gd name="T99" fmla="*/ 94 h 174"/>
                <a:gd name="T100" fmla="*/ 148 w 194"/>
                <a:gd name="T101" fmla="*/ 78 h 174"/>
                <a:gd name="T102" fmla="*/ 152 w 194"/>
                <a:gd name="T103" fmla="*/ 60 h 174"/>
                <a:gd name="T104" fmla="*/ 154 w 194"/>
                <a:gd name="T105" fmla="*/ 48 h 174"/>
                <a:gd name="T106" fmla="*/ 160 w 194"/>
                <a:gd name="T107" fmla="*/ 46 h 174"/>
                <a:gd name="T108" fmla="*/ 174 w 194"/>
                <a:gd name="T109" fmla="*/ 44 h 174"/>
                <a:gd name="T110" fmla="*/ 194 w 194"/>
                <a:gd name="T111" fmla="*/ 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4" h="174">
                  <a:moveTo>
                    <a:pt x="194" y="28"/>
                  </a:moveTo>
                  <a:lnTo>
                    <a:pt x="162" y="26"/>
                  </a:lnTo>
                  <a:lnTo>
                    <a:pt x="160" y="26"/>
                  </a:lnTo>
                  <a:lnTo>
                    <a:pt x="156" y="24"/>
                  </a:lnTo>
                  <a:lnTo>
                    <a:pt x="154" y="24"/>
                  </a:lnTo>
                  <a:lnTo>
                    <a:pt x="152" y="22"/>
                  </a:lnTo>
                  <a:lnTo>
                    <a:pt x="148" y="20"/>
                  </a:lnTo>
                  <a:lnTo>
                    <a:pt x="148" y="20"/>
                  </a:lnTo>
                  <a:lnTo>
                    <a:pt x="148" y="20"/>
                  </a:lnTo>
                  <a:lnTo>
                    <a:pt x="146" y="20"/>
                  </a:lnTo>
                  <a:lnTo>
                    <a:pt x="146" y="18"/>
                  </a:lnTo>
                  <a:lnTo>
                    <a:pt x="146" y="18"/>
                  </a:lnTo>
                  <a:lnTo>
                    <a:pt x="146" y="16"/>
                  </a:lnTo>
                  <a:lnTo>
                    <a:pt x="144" y="14"/>
                  </a:lnTo>
                  <a:lnTo>
                    <a:pt x="144" y="10"/>
                  </a:lnTo>
                  <a:lnTo>
                    <a:pt x="144" y="8"/>
                  </a:lnTo>
                  <a:lnTo>
                    <a:pt x="142" y="4"/>
                  </a:lnTo>
                  <a:lnTo>
                    <a:pt x="142" y="4"/>
                  </a:lnTo>
                  <a:lnTo>
                    <a:pt x="142" y="2"/>
                  </a:lnTo>
                  <a:lnTo>
                    <a:pt x="140" y="2"/>
                  </a:lnTo>
                  <a:lnTo>
                    <a:pt x="140" y="0"/>
                  </a:lnTo>
                  <a:lnTo>
                    <a:pt x="140" y="0"/>
                  </a:lnTo>
                  <a:lnTo>
                    <a:pt x="138" y="0"/>
                  </a:lnTo>
                  <a:lnTo>
                    <a:pt x="138" y="0"/>
                  </a:lnTo>
                  <a:lnTo>
                    <a:pt x="136" y="0"/>
                  </a:lnTo>
                  <a:lnTo>
                    <a:pt x="134" y="0"/>
                  </a:lnTo>
                  <a:lnTo>
                    <a:pt x="134" y="0"/>
                  </a:lnTo>
                  <a:lnTo>
                    <a:pt x="134" y="0"/>
                  </a:lnTo>
                  <a:lnTo>
                    <a:pt x="132" y="0"/>
                  </a:lnTo>
                  <a:lnTo>
                    <a:pt x="132" y="0"/>
                  </a:lnTo>
                  <a:lnTo>
                    <a:pt x="132" y="0"/>
                  </a:lnTo>
                  <a:lnTo>
                    <a:pt x="130" y="2"/>
                  </a:lnTo>
                  <a:lnTo>
                    <a:pt x="130" y="2"/>
                  </a:lnTo>
                  <a:lnTo>
                    <a:pt x="130" y="4"/>
                  </a:lnTo>
                  <a:lnTo>
                    <a:pt x="130" y="6"/>
                  </a:lnTo>
                  <a:lnTo>
                    <a:pt x="128" y="8"/>
                  </a:lnTo>
                  <a:lnTo>
                    <a:pt x="128" y="10"/>
                  </a:lnTo>
                  <a:lnTo>
                    <a:pt x="128" y="12"/>
                  </a:lnTo>
                  <a:lnTo>
                    <a:pt x="126" y="12"/>
                  </a:lnTo>
                  <a:lnTo>
                    <a:pt x="126" y="12"/>
                  </a:lnTo>
                  <a:lnTo>
                    <a:pt x="126" y="12"/>
                  </a:lnTo>
                  <a:lnTo>
                    <a:pt x="124" y="14"/>
                  </a:lnTo>
                  <a:lnTo>
                    <a:pt x="122" y="14"/>
                  </a:lnTo>
                  <a:lnTo>
                    <a:pt x="122" y="14"/>
                  </a:lnTo>
                  <a:lnTo>
                    <a:pt x="118" y="14"/>
                  </a:lnTo>
                  <a:lnTo>
                    <a:pt x="116" y="16"/>
                  </a:lnTo>
                  <a:lnTo>
                    <a:pt x="108" y="16"/>
                  </a:lnTo>
                  <a:lnTo>
                    <a:pt x="106" y="16"/>
                  </a:lnTo>
                  <a:lnTo>
                    <a:pt x="104" y="18"/>
                  </a:lnTo>
                  <a:lnTo>
                    <a:pt x="104" y="18"/>
                  </a:lnTo>
                  <a:lnTo>
                    <a:pt x="100" y="18"/>
                  </a:lnTo>
                  <a:lnTo>
                    <a:pt x="98" y="20"/>
                  </a:lnTo>
                  <a:lnTo>
                    <a:pt x="94" y="22"/>
                  </a:lnTo>
                  <a:lnTo>
                    <a:pt x="90" y="20"/>
                  </a:lnTo>
                  <a:lnTo>
                    <a:pt x="86" y="18"/>
                  </a:lnTo>
                  <a:lnTo>
                    <a:pt x="84" y="18"/>
                  </a:lnTo>
                  <a:lnTo>
                    <a:pt x="84" y="18"/>
                  </a:lnTo>
                  <a:lnTo>
                    <a:pt x="82" y="18"/>
                  </a:lnTo>
                  <a:lnTo>
                    <a:pt x="78" y="16"/>
                  </a:lnTo>
                  <a:lnTo>
                    <a:pt x="72" y="16"/>
                  </a:lnTo>
                  <a:lnTo>
                    <a:pt x="66" y="16"/>
                  </a:lnTo>
                  <a:lnTo>
                    <a:pt x="64" y="16"/>
                  </a:lnTo>
                  <a:lnTo>
                    <a:pt x="62" y="18"/>
                  </a:lnTo>
                  <a:lnTo>
                    <a:pt x="60" y="20"/>
                  </a:lnTo>
                  <a:lnTo>
                    <a:pt x="58" y="22"/>
                  </a:lnTo>
                  <a:lnTo>
                    <a:pt x="56" y="22"/>
                  </a:lnTo>
                  <a:lnTo>
                    <a:pt x="56" y="22"/>
                  </a:lnTo>
                  <a:lnTo>
                    <a:pt x="54" y="22"/>
                  </a:lnTo>
                  <a:lnTo>
                    <a:pt x="52" y="22"/>
                  </a:lnTo>
                  <a:lnTo>
                    <a:pt x="50" y="22"/>
                  </a:lnTo>
                  <a:lnTo>
                    <a:pt x="48" y="24"/>
                  </a:lnTo>
                  <a:lnTo>
                    <a:pt x="46" y="24"/>
                  </a:lnTo>
                  <a:lnTo>
                    <a:pt x="46" y="24"/>
                  </a:lnTo>
                  <a:lnTo>
                    <a:pt x="46" y="24"/>
                  </a:lnTo>
                  <a:lnTo>
                    <a:pt x="44" y="24"/>
                  </a:lnTo>
                  <a:lnTo>
                    <a:pt x="44" y="26"/>
                  </a:lnTo>
                  <a:lnTo>
                    <a:pt x="44" y="28"/>
                  </a:lnTo>
                  <a:lnTo>
                    <a:pt x="42" y="30"/>
                  </a:lnTo>
                  <a:lnTo>
                    <a:pt x="42" y="30"/>
                  </a:lnTo>
                  <a:lnTo>
                    <a:pt x="42" y="32"/>
                  </a:lnTo>
                  <a:lnTo>
                    <a:pt x="40" y="32"/>
                  </a:lnTo>
                  <a:lnTo>
                    <a:pt x="40" y="32"/>
                  </a:lnTo>
                  <a:lnTo>
                    <a:pt x="36" y="34"/>
                  </a:lnTo>
                  <a:lnTo>
                    <a:pt x="36" y="36"/>
                  </a:lnTo>
                  <a:lnTo>
                    <a:pt x="34" y="36"/>
                  </a:lnTo>
                  <a:lnTo>
                    <a:pt x="32" y="36"/>
                  </a:lnTo>
                  <a:lnTo>
                    <a:pt x="32" y="38"/>
                  </a:lnTo>
                  <a:lnTo>
                    <a:pt x="32" y="38"/>
                  </a:lnTo>
                  <a:lnTo>
                    <a:pt x="32" y="38"/>
                  </a:lnTo>
                  <a:lnTo>
                    <a:pt x="32" y="40"/>
                  </a:lnTo>
                  <a:lnTo>
                    <a:pt x="30" y="42"/>
                  </a:lnTo>
                  <a:lnTo>
                    <a:pt x="30" y="44"/>
                  </a:lnTo>
                  <a:lnTo>
                    <a:pt x="30" y="46"/>
                  </a:lnTo>
                  <a:lnTo>
                    <a:pt x="30" y="48"/>
                  </a:lnTo>
                  <a:lnTo>
                    <a:pt x="30" y="50"/>
                  </a:lnTo>
                  <a:lnTo>
                    <a:pt x="30" y="50"/>
                  </a:lnTo>
                  <a:lnTo>
                    <a:pt x="30" y="50"/>
                  </a:lnTo>
                  <a:lnTo>
                    <a:pt x="28" y="50"/>
                  </a:lnTo>
                  <a:lnTo>
                    <a:pt x="28" y="52"/>
                  </a:lnTo>
                  <a:lnTo>
                    <a:pt x="26" y="52"/>
                  </a:lnTo>
                  <a:lnTo>
                    <a:pt x="24" y="52"/>
                  </a:lnTo>
                  <a:lnTo>
                    <a:pt x="22" y="52"/>
                  </a:lnTo>
                  <a:lnTo>
                    <a:pt x="18" y="54"/>
                  </a:lnTo>
                  <a:lnTo>
                    <a:pt x="16" y="54"/>
                  </a:lnTo>
                  <a:lnTo>
                    <a:pt x="16" y="54"/>
                  </a:lnTo>
                  <a:lnTo>
                    <a:pt x="14" y="54"/>
                  </a:lnTo>
                  <a:lnTo>
                    <a:pt x="12" y="56"/>
                  </a:lnTo>
                  <a:lnTo>
                    <a:pt x="10" y="56"/>
                  </a:lnTo>
                  <a:lnTo>
                    <a:pt x="8" y="58"/>
                  </a:lnTo>
                  <a:lnTo>
                    <a:pt x="6" y="60"/>
                  </a:lnTo>
                  <a:lnTo>
                    <a:pt x="4" y="64"/>
                  </a:lnTo>
                  <a:lnTo>
                    <a:pt x="2" y="66"/>
                  </a:lnTo>
                  <a:lnTo>
                    <a:pt x="4" y="74"/>
                  </a:lnTo>
                  <a:lnTo>
                    <a:pt x="4" y="82"/>
                  </a:lnTo>
                  <a:lnTo>
                    <a:pt x="6" y="86"/>
                  </a:lnTo>
                  <a:lnTo>
                    <a:pt x="6" y="88"/>
                  </a:lnTo>
                  <a:lnTo>
                    <a:pt x="6" y="90"/>
                  </a:lnTo>
                  <a:lnTo>
                    <a:pt x="6" y="92"/>
                  </a:lnTo>
                  <a:lnTo>
                    <a:pt x="4" y="94"/>
                  </a:lnTo>
                  <a:lnTo>
                    <a:pt x="4" y="96"/>
                  </a:lnTo>
                  <a:lnTo>
                    <a:pt x="2" y="108"/>
                  </a:lnTo>
                  <a:lnTo>
                    <a:pt x="0" y="110"/>
                  </a:lnTo>
                  <a:lnTo>
                    <a:pt x="0" y="112"/>
                  </a:lnTo>
                  <a:lnTo>
                    <a:pt x="0" y="114"/>
                  </a:lnTo>
                  <a:lnTo>
                    <a:pt x="0" y="116"/>
                  </a:lnTo>
                  <a:lnTo>
                    <a:pt x="0" y="120"/>
                  </a:lnTo>
                  <a:lnTo>
                    <a:pt x="0" y="120"/>
                  </a:lnTo>
                  <a:lnTo>
                    <a:pt x="0" y="122"/>
                  </a:lnTo>
                  <a:lnTo>
                    <a:pt x="0" y="122"/>
                  </a:lnTo>
                  <a:lnTo>
                    <a:pt x="2" y="124"/>
                  </a:lnTo>
                  <a:lnTo>
                    <a:pt x="2" y="124"/>
                  </a:lnTo>
                  <a:lnTo>
                    <a:pt x="2" y="124"/>
                  </a:lnTo>
                  <a:lnTo>
                    <a:pt x="4" y="124"/>
                  </a:lnTo>
                  <a:lnTo>
                    <a:pt x="4" y="124"/>
                  </a:lnTo>
                  <a:lnTo>
                    <a:pt x="6" y="126"/>
                  </a:lnTo>
                  <a:lnTo>
                    <a:pt x="8" y="124"/>
                  </a:lnTo>
                  <a:lnTo>
                    <a:pt x="10" y="124"/>
                  </a:lnTo>
                  <a:lnTo>
                    <a:pt x="14" y="124"/>
                  </a:lnTo>
                  <a:lnTo>
                    <a:pt x="16" y="124"/>
                  </a:lnTo>
                  <a:lnTo>
                    <a:pt x="16" y="124"/>
                  </a:lnTo>
                  <a:lnTo>
                    <a:pt x="18" y="124"/>
                  </a:lnTo>
                  <a:lnTo>
                    <a:pt x="18" y="124"/>
                  </a:lnTo>
                  <a:lnTo>
                    <a:pt x="20" y="124"/>
                  </a:lnTo>
                  <a:lnTo>
                    <a:pt x="20" y="124"/>
                  </a:lnTo>
                  <a:lnTo>
                    <a:pt x="20" y="126"/>
                  </a:lnTo>
                  <a:lnTo>
                    <a:pt x="22" y="126"/>
                  </a:lnTo>
                  <a:lnTo>
                    <a:pt x="22" y="128"/>
                  </a:lnTo>
                  <a:lnTo>
                    <a:pt x="22" y="130"/>
                  </a:lnTo>
                  <a:lnTo>
                    <a:pt x="24" y="132"/>
                  </a:lnTo>
                  <a:lnTo>
                    <a:pt x="24" y="134"/>
                  </a:lnTo>
                  <a:lnTo>
                    <a:pt x="24" y="138"/>
                  </a:lnTo>
                  <a:lnTo>
                    <a:pt x="24" y="140"/>
                  </a:lnTo>
                  <a:lnTo>
                    <a:pt x="24" y="142"/>
                  </a:lnTo>
                  <a:lnTo>
                    <a:pt x="24" y="142"/>
                  </a:lnTo>
                  <a:lnTo>
                    <a:pt x="24" y="142"/>
                  </a:lnTo>
                  <a:lnTo>
                    <a:pt x="24" y="144"/>
                  </a:lnTo>
                  <a:lnTo>
                    <a:pt x="22" y="146"/>
                  </a:lnTo>
                  <a:lnTo>
                    <a:pt x="20" y="146"/>
                  </a:lnTo>
                  <a:lnTo>
                    <a:pt x="18" y="150"/>
                  </a:lnTo>
                  <a:lnTo>
                    <a:pt x="18" y="150"/>
                  </a:lnTo>
                  <a:lnTo>
                    <a:pt x="16" y="152"/>
                  </a:lnTo>
                  <a:lnTo>
                    <a:pt x="16" y="156"/>
                  </a:lnTo>
                  <a:lnTo>
                    <a:pt x="16" y="156"/>
                  </a:lnTo>
                  <a:lnTo>
                    <a:pt x="16" y="158"/>
                  </a:lnTo>
                  <a:lnTo>
                    <a:pt x="14" y="162"/>
                  </a:lnTo>
                  <a:lnTo>
                    <a:pt x="14" y="162"/>
                  </a:lnTo>
                  <a:lnTo>
                    <a:pt x="16" y="164"/>
                  </a:lnTo>
                  <a:lnTo>
                    <a:pt x="16" y="166"/>
                  </a:lnTo>
                  <a:lnTo>
                    <a:pt x="16" y="166"/>
                  </a:lnTo>
                  <a:lnTo>
                    <a:pt x="16" y="166"/>
                  </a:lnTo>
                  <a:lnTo>
                    <a:pt x="16" y="168"/>
                  </a:lnTo>
                  <a:lnTo>
                    <a:pt x="18" y="168"/>
                  </a:lnTo>
                  <a:lnTo>
                    <a:pt x="20" y="168"/>
                  </a:lnTo>
                  <a:lnTo>
                    <a:pt x="22" y="170"/>
                  </a:lnTo>
                  <a:lnTo>
                    <a:pt x="24" y="170"/>
                  </a:lnTo>
                  <a:lnTo>
                    <a:pt x="28" y="172"/>
                  </a:lnTo>
                  <a:lnTo>
                    <a:pt x="30" y="172"/>
                  </a:lnTo>
                  <a:lnTo>
                    <a:pt x="32" y="174"/>
                  </a:lnTo>
                  <a:lnTo>
                    <a:pt x="32" y="172"/>
                  </a:lnTo>
                  <a:lnTo>
                    <a:pt x="34" y="168"/>
                  </a:lnTo>
                  <a:lnTo>
                    <a:pt x="34" y="166"/>
                  </a:lnTo>
                  <a:lnTo>
                    <a:pt x="36" y="164"/>
                  </a:lnTo>
                  <a:lnTo>
                    <a:pt x="36" y="162"/>
                  </a:lnTo>
                  <a:lnTo>
                    <a:pt x="38" y="162"/>
                  </a:lnTo>
                  <a:lnTo>
                    <a:pt x="38" y="160"/>
                  </a:lnTo>
                  <a:lnTo>
                    <a:pt x="38" y="160"/>
                  </a:lnTo>
                  <a:lnTo>
                    <a:pt x="40" y="160"/>
                  </a:lnTo>
                  <a:lnTo>
                    <a:pt x="42" y="158"/>
                  </a:lnTo>
                  <a:lnTo>
                    <a:pt x="44" y="158"/>
                  </a:lnTo>
                  <a:lnTo>
                    <a:pt x="46" y="158"/>
                  </a:lnTo>
                  <a:lnTo>
                    <a:pt x="50" y="158"/>
                  </a:lnTo>
                  <a:lnTo>
                    <a:pt x="52" y="158"/>
                  </a:lnTo>
                  <a:lnTo>
                    <a:pt x="58" y="158"/>
                  </a:lnTo>
                  <a:lnTo>
                    <a:pt x="66" y="160"/>
                  </a:lnTo>
                  <a:lnTo>
                    <a:pt x="68" y="160"/>
                  </a:lnTo>
                  <a:lnTo>
                    <a:pt x="70" y="160"/>
                  </a:lnTo>
                  <a:lnTo>
                    <a:pt x="74" y="158"/>
                  </a:lnTo>
                  <a:lnTo>
                    <a:pt x="76" y="158"/>
                  </a:lnTo>
                  <a:lnTo>
                    <a:pt x="78" y="158"/>
                  </a:lnTo>
                  <a:lnTo>
                    <a:pt x="78" y="158"/>
                  </a:lnTo>
                  <a:lnTo>
                    <a:pt x="80" y="156"/>
                  </a:lnTo>
                  <a:lnTo>
                    <a:pt x="80" y="156"/>
                  </a:lnTo>
                  <a:lnTo>
                    <a:pt x="80" y="156"/>
                  </a:lnTo>
                  <a:lnTo>
                    <a:pt x="82" y="154"/>
                  </a:lnTo>
                  <a:lnTo>
                    <a:pt x="82" y="154"/>
                  </a:lnTo>
                  <a:lnTo>
                    <a:pt x="82" y="152"/>
                  </a:lnTo>
                  <a:lnTo>
                    <a:pt x="84" y="150"/>
                  </a:lnTo>
                  <a:lnTo>
                    <a:pt x="84" y="144"/>
                  </a:lnTo>
                  <a:lnTo>
                    <a:pt x="84" y="142"/>
                  </a:lnTo>
                  <a:lnTo>
                    <a:pt x="86" y="142"/>
                  </a:lnTo>
                  <a:lnTo>
                    <a:pt x="86" y="142"/>
                  </a:lnTo>
                  <a:lnTo>
                    <a:pt x="86" y="140"/>
                  </a:lnTo>
                  <a:lnTo>
                    <a:pt x="88" y="140"/>
                  </a:lnTo>
                  <a:lnTo>
                    <a:pt x="92" y="136"/>
                  </a:lnTo>
                  <a:lnTo>
                    <a:pt x="94" y="134"/>
                  </a:lnTo>
                  <a:lnTo>
                    <a:pt x="98" y="132"/>
                  </a:lnTo>
                  <a:lnTo>
                    <a:pt x="100" y="130"/>
                  </a:lnTo>
                  <a:lnTo>
                    <a:pt x="106" y="128"/>
                  </a:lnTo>
                  <a:lnTo>
                    <a:pt x="108" y="126"/>
                  </a:lnTo>
                  <a:lnTo>
                    <a:pt x="110" y="124"/>
                  </a:lnTo>
                  <a:lnTo>
                    <a:pt x="112" y="124"/>
                  </a:lnTo>
                  <a:lnTo>
                    <a:pt x="114" y="122"/>
                  </a:lnTo>
                  <a:lnTo>
                    <a:pt x="114" y="122"/>
                  </a:lnTo>
                  <a:lnTo>
                    <a:pt x="116" y="122"/>
                  </a:lnTo>
                  <a:lnTo>
                    <a:pt x="120" y="122"/>
                  </a:lnTo>
                  <a:lnTo>
                    <a:pt x="122" y="122"/>
                  </a:lnTo>
                  <a:lnTo>
                    <a:pt x="124" y="122"/>
                  </a:lnTo>
                  <a:lnTo>
                    <a:pt x="124" y="122"/>
                  </a:lnTo>
                  <a:lnTo>
                    <a:pt x="126" y="122"/>
                  </a:lnTo>
                  <a:lnTo>
                    <a:pt x="126" y="122"/>
                  </a:lnTo>
                  <a:lnTo>
                    <a:pt x="126" y="120"/>
                  </a:lnTo>
                  <a:lnTo>
                    <a:pt x="128" y="120"/>
                  </a:lnTo>
                  <a:lnTo>
                    <a:pt x="128" y="118"/>
                  </a:lnTo>
                  <a:lnTo>
                    <a:pt x="128" y="118"/>
                  </a:lnTo>
                  <a:lnTo>
                    <a:pt x="128" y="116"/>
                  </a:lnTo>
                  <a:lnTo>
                    <a:pt x="128" y="112"/>
                  </a:lnTo>
                  <a:lnTo>
                    <a:pt x="128" y="110"/>
                  </a:lnTo>
                  <a:lnTo>
                    <a:pt x="128" y="108"/>
                  </a:lnTo>
                  <a:lnTo>
                    <a:pt x="130" y="106"/>
                  </a:lnTo>
                  <a:lnTo>
                    <a:pt x="130" y="104"/>
                  </a:lnTo>
                  <a:lnTo>
                    <a:pt x="130" y="104"/>
                  </a:lnTo>
                  <a:lnTo>
                    <a:pt x="130" y="102"/>
                  </a:lnTo>
                  <a:lnTo>
                    <a:pt x="132" y="102"/>
                  </a:lnTo>
                  <a:lnTo>
                    <a:pt x="134" y="102"/>
                  </a:lnTo>
                  <a:lnTo>
                    <a:pt x="134" y="100"/>
                  </a:lnTo>
                  <a:lnTo>
                    <a:pt x="138" y="98"/>
                  </a:lnTo>
                  <a:lnTo>
                    <a:pt x="140" y="98"/>
                  </a:lnTo>
                  <a:lnTo>
                    <a:pt x="140" y="98"/>
                  </a:lnTo>
                  <a:lnTo>
                    <a:pt x="140" y="96"/>
                  </a:lnTo>
                  <a:lnTo>
                    <a:pt x="142" y="94"/>
                  </a:lnTo>
                  <a:lnTo>
                    <a:pt x="142" y="92"/>
                  </a:lnTo>
                  <a:lnTo>
                    <a:pt x="144" y="90"/>
                  </a:lnTo>
                  <a:lnTo>
                    <a:pt x="144" y="86"/>
                  </a:lnTo>
                  <a:lnTo>
                    <a:pt x="146" y="82"/>
                  </a:lnTo>
                  <a:lnTo>
                    <a:pt x="148" y="78"/>
                  </a:lnTo>
                  <a:lnTo>
                    <a:pt x="150" y="74"/>
                  </a:lnTo>
                  <a:lnTo>
                    <a:pt x="150" y="68"/>
                  </a:lnTo>
                  <a:lnTo>
                    <a:pt x="152" y="66"/>
                  </a:lnTo>
                  <a:lnTo>
                    <a:pt x="152" y="64"/>
                  </a:lnTo>
                  <a:lnTo>
                    <a:pt x="152" y="60"/>
                  </a:lnTo>
                  <a:lnTo>
                    <a:pt x="152" y="56"/>
                  </a:lnTo>
                  <a:lnTo>
                    <a:pt x="152" y="54"/>
                  </a:lnTo>
                  <a:lnTo>
                    <a:pt x="154" y="52"/>
                  </a:lnTo>
                  <a:lnTo>
                    <a:pt x="154" y="50"/>
                  </a:lnTo>
                  <a:lnTo>
                    <a:pt x="154" y="48"/>
                  </a:lnTo>
                  <a:lnTo>
                    <a:pt x="154" y="48"/>
                  </a:lnTo>
                  <a:lnTo>
                    <a:pt x="156" y="48"/>
                  </a:lnTo>
                  <a:lnTo>
                    <a:pt x="156" y="46"/>
                  </a:lnTo>
                  <a:lnTo>
                    <a:pt x="158" y="46"/>
                  </a:lnTo>
                  <a:lnTo>
                    <a:pt x="160" y="46"/>
                  </a:lnTo>
                  <a:lnTo>
                    <a:pt x="162" y="44"/>
                  </a:lnTo>
                  <a:lnTo>
                    <a:pt x="166" y="44"/>
                  </a:lnTo>
                  <a:lnTo>
                    <a:pt x="168" y="42"/>
                  </a:lnTo>
                  <a:lnTo>
                    <a:pt x="170" y="44"/>
                  </a:lnTo>
                  <a:lnTo>
                    <a:pt x="174" y="44"/>
                  </a:lnTo>
                  <a:lnTo>
                    <a:pt x="178" y="46"/>
                  </a:lnTo>
                  <a:lnTo>
                    <a:pt x="180" y="46"/>
                  </a:lnTo>
                  <a:lnTo>
                    <a:pt x="186" y="48"/>
                  </a:lnTo>
                  <a:lnTo>
                    <a:pt x="190" y="52"/>
                  </a:lnTo>
                  <a:lnTo>
                    <a:pt x="194" y="2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41" name="Freeform 138">
              <a:extLst>
                <a:ext uri="{FF2B5EF4-FFF2-40B4-BE49-F238E27FC236}">
                  <a16:creationId xmlns:a16="http://schemas.microsoft.com/office/drawing/2014/main" id="{6CF2B31C-2280-2A8E-056A-5EDA2324877C}"/>
                </a:ext>
              </a:extLst>
            </p:cNvPr>
            <p:cNvSpPr>
              <a:spLocks/>
            </p:cNvSpPr>
            <p:nvPr/>
          </p:nvSpPr>
          <p:spPr bwMode="auto">
            <a:xfrm>
              <a:off x="4824297" y="6784089"/>
              <a:ext cx="277746" cy="247004"/>
            </a:xfrm>
            <a:custGeom>
              <a:avLst/>
              <a:gdLst>
                <a:gd name="T0" fmla="*/ 154 w 194"/>
                <a:gd name="T1" fmla="*/ 24 h 174"/>
                <a:gd name="T2" fmla="*/ 146 w 194"/>
                <a:gd name="T3" fmla="*/ 20 h 174"/>
                <a:gd name="T4" fmla="*/ 144 w 194"/>
                <a:gd name="T5" fmla="*/ 10 h 174"/>
                <a:gd name="T6" fmla="*/ 140 w 194"/>
                <a:gd name="T7" fmla="*/ 2 h 174"/>
                <a:gd name="T8" fmla="*/ 136 w 194"/>
                <a:gd name="T9" fmla="*/ 0 h 174"/>
                <a:gd name="T10" fmla="*/ 132 w 194"/>
                <a:gd name="T11" fmla="*/ 0 h 174"/>
                <a:gd name="T12" fmla="*/ 130 w 194"/>
                <a:gd name="T13" fmla="*/ 6 h 174"/>
                <a:gd name="T14" fmla="*/ 126 w 194"/>
                <a:gd name="T15" fmla="*/ 12 h 174"/>
                <a:gd name="T16" fmla="*/ 118 w 194"/>
                <a:gd name="T17" fmla="*/ 14 h 174"/>
                <a:gd name="T18" fmla="*/ 104 w 194"/>
                <a:gd name="T19" fmla="*/ 18 h 174"/>
                <a:gd name="T20" fmla="*/ 86 w 194"/>
                <a:gd name="T21" fmla="*/ 18 h 174"/>
                <a:gd name="T22" fmla="*/ 72 w 194"/>
                <a:gd name="T23" fmla="*/ 16 h 174"/>
                <a:gd name="T24" fmla="*/ 58 w 194"/>
                <a:gd name="T25" fmla="*/ 22 h 174"/>
                <a:gd name="T26" fmla="*/ 50 w 194"/>
                <a:gd name="T27" fmla="*/ 22 h 174"/>
                <a:gd name="T28" fmla="*/ 44 w 194"/>
                <a:gd name="T29" fmla="*/ 24 h 174"/>
                <a:gd name="T30" fmla="*/ 42 w 194"/>
                <a:gd name="T31" fmla="*/ 32 h 174"/>
                <a:gd name="T32" fmla="*/ 34 w 194"/>
                <a:gd name="T33" fmla="*/ 36 h 174"/>
                <a:gd name="T34" fmla="*/ 32 w 194"/>
                <a:gd name="T35" fmla="*/ 40 h 174"/>
                <a:gd name="T36" fmla="*/ 30 w 194"/>
                <a:gd name="T37" fmla="*/ 50 h 174"/>
                <a:gd name="T38" fmla="*/ 26 w 194"/>
                <a:gd name="T39" fmla="*/ 52 h 174"/>
                <a:gd name="T40" fmla="*/ 16 w 194"/>
                <a:gd name="T41" fmla="*/ 54 h 174"/>
                <a:gd name="T42" fmla="*/ 6 w 194"/>
                <a:gd name="T43" fmla="*/ 60 h 174"/>
                <a:gd name="T44" fmla="*/ 6 w 194"/>
                <a:gd name="T45" fmla="*/ 86 h 174"/>
                <a:gd name="T46" fmla="*/ 4 w 194"/>
                <a:gd name="T47" fmla="*/ 96 h 174"/>
                <a:gd name="T48" fmla="*/ 0 w 194"/>
                <a:gd name="T49" fmla="*/ 116 h 174"/>
                <a:gd name="T50" fmla="*/ 2 w 194"/>
                <a:gd name="T51" fmla="*/ 124 h 174"/>
                <a:gd name="T52" fmla="*/ 6 w 194"/>
                <a:gd name="T53" fmla="*/ 126 h 174"/>
                <a:gd name="T54" fmla="*/ 16 w 194"/>
                <a:gd name="T55" fmla="*/ 124 h 174"/>
                <a:gd name="T56" fmla="*/ 20 w 194"/>
                <a:gd name="T57" fmla="*/ 126 h 174"/>
                <a:gd name="T58" fmla="*/ 24 w 194"/>
                <a:gd name="T59" fmla="*/ 134 h 174"/>
                <a:gd name="T60" fmla="*/ 24 w 194"/>
                <a:gd name="T61" fmla="*/ 142 h 174"/>
                <a:gd name="T62" fmla="*/ 18 w 194"/>
                <a:gd name="T63" fmla="*/ 150 h 174"/>
                <a:gd name="T64" fmla="*/ 14 w 194"/>
                <a:gd name="T65" fmla="*/ 162 h 174"/>
                <a:gd name="T66" fmla="*/ 16 w 194"/>
                <a:gd name="T67" fmla="*/ 166 h 174"/>
                <a:gd name="T68" fmla="*/ 24 w 194"/>
                <a:gd name="T69" fmla="*/ 170 h 174"/>
                <a:gd name="T70" fmla="*/ 34 w 194"/>
                <a:gd name="T71" fmla="*/ 168 h 174"/>
                <a:gd name="T72" fmla="*/ 38 w 194"/>
                <a:gd name="T73" fmla="*/ 160 h 174"/>
                <a:gd name="T74" fmla="*/ 46 w 194"/>
                <a:gd name="T75" fmla="*/ 158 h 174"/>
                <a:gd name="T76" fmla="*/ 68 w 194"/>
                <a:gd name="T77" fmla="*/ 160 h 174"/>
                <a:gd name="T78" fmla="*/ 78 w 194"/>
                <a:gd name="T79" fmla="*/ 158 h 174"/>
                <a:gd name="T80" fmla="*/ 82 w 194"/>
                <a:gd name="T81" fmla="*/ 154 h 174"/>
                <a:gd name="T82" fmla="*/ 86 w 194"/>
                <a:gd name="T83" fmla="*/ 142 h 174"/>
                <a:gd name="T84" fmla="*/ 94 w 194"/>
                <a:gd name="T85" fmla="*/ 134 h 174"/>
                <a:gd name="T86" fmla="*/ 110 w 194"/>
                <a:gd name="T87" fmla="*/ 124 h 174"/>
                <a:gd name="T88" fmla="*/ 120 w 194"/>
                <a:gd name="T89" fmla="*/ 122 h 174"/>
                <a:gd name="T90" fmla="*/ 126 w 194"/>
                <a:gd name="T91" fmla="*/ 122 h 174"/>
                <a:gd name="T92" fmla="*/ 128 w 194"/>
                <a:gd name="T93" fmla="*/ 116 h 174"/>
                <a:gd name="T94" fmla="*/ 130 w 194"/>
                <a:gd name="T95" fmla="*/ 104 h 174"/>
                <a:gd name="T96" fmla="*/ 134 w 194"/>
                <a:gd name="T97" fmla="*/ 100 h 174"/>
                <a:gd name="T98" fmla="*/ 142 w 194"/>
                <a:gd name="T99" fmla="*/ 94 h 174"/>
                <a:gd name="T100" fmla="*/ 148 w 194"/>
                <a:gd name="T101" fmla="*/ 78 h 174"/>
                <a:gd name="T102" fmla="*/ 152 w 194"/>
                <a:gd name="T103" fmla="*/ 60 h 174"/>
                <a:gd name="T104" fmla="*/ 154 w 194"/>
                <a:gd name="T105" fmla="*/ 48 h 174"/>
                <a:gd name="T106" fmla="*/ 160 w 194"/>
                <a:gd name="T107" fmla="*/ 46 h 174"/>
                <a:gd name="T108" fmla="*/ 174 w 194"/>
                <a:gd name="T109" fmla="*/ 44 h 174"/>
                <a:gd name="T110" fmla="*/ 194 w 194"/>
                <a:gd name="T111" fmla="*/ 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4" h="174">
                  <a:moveTo>
                    <a:pt x="194" y="28"/>
                  </a:moveTo>
                  <a:lnTo>
                    <a:pt x="162" y="26"/>
                  </a:lnTo>
                  <a:lnTo>
                    <a:pt x="160" y="26"/>
                  </a:lnTo>
                  <a:lnTo>
                    <a:pt x="156" y="24"/>
                  </a:lnTo>
                  <a:lnTo>
                    <a:pt x="154" y="24"/>
                  </a:lnTo>
                  <a:lnTo>
                    <a:pt x="152" y="22"/>
                  </a:lnTo>
                  <a:lnTo>
                    <a:pt x="148" y="20"/>
                  </a:lnTo>
                  <a:lnTo>
                    <a:pt x="148" y="20"/>
                  </a:lnTo>
                  <a:lnTo>
                    <a:pt x="148" y="20"/>
                  </a:lnTo>
                  <a:lnTo>
                    <a:pt x="146" y="20"/>
                  </a:lnTo>
                  <a:lnTo>
                    <a:pt x="146" y="18"/>
                  </a:lnTo>
                  <a:lnTo>
                    <a:pt x="146" y="18"/>
                  </a:lnTo>
                  <a:lnTo>
                    <a:pt x="146" y="16"/>
                  </a:lnTo>
                  <a:lnTo>
                    <a:pt x="144" y="14"/>
                  </a:lnTo>
                  <a:lnTo>
                    <a:pt x="144" y="10"/>
                  </a:lnTo>
                  <a:lnTo>
                    <a:pt x="144" y="8"/>
                  </a:lnTo>
                  <a:lnTo>
                    <a:pt x="142" y="4"/>
                  </a:lnTo>
                  <a:lnTo>
                    <a:pt x="142" y="4"/>
                  </a:lnTo>
                  <a:lnTo>
                    <a:pt x="142" y="2"/>
                  </a:lnTo>
                  <a:lnTo>
                    <a:pt x="140" y="2"/>
                  </a:lnTo>
                  <a:lnTo>
                    <a:pt x="140" y="0"/>
                  </a:lnTo>
                  <a:lnTo>
                    <a:pt x="140" y="0"/>
                  </a:lnTo>
                  <a:lnTo>
                    <a:pt x="138" y="0"/>
                  </a:lnTo>
                  <a:lnTo>
                    <a:pt x="138" y="0"/>
                  </a:lnTo>
                  <a:lnTo>
                    <a:pt x="136" y="0"/>
                  </a:lnTo>
                  <a:lnTo>
                    <a:pt x="134" y="0"/>
                  </a:lnTo>
                  <a:lnTo>
                    <a:pt x="134" y="0"/>
                  </a:lnTo>
                  <a:lnTo>
                    <a:pt x="134" y="0"/>
                  </a:lnTo>
                  <a:lnTo>
                    <a:pt x="132" y="0"/>
                  </a:lnTo>
                  <a:lnTo>
                    <a:pt x="132" y="0"/>
                  </a:lnTo>
                  <a:lnTo>
                    <a:pt x="132" y="0"/>
                  </a:lnTo>
                  <a:lnTo>
                    <a:pt x="130" y="2"/>
                  </a:lnTo>
                  <a:lnTo>
                    <a:pt x="130" y="2"/>
                  </a:lnTo>
                  <a:lnTo>
                    <a:pt x="130" y="4"/>
                  </a:lnTo>
                  <a:lnTo>
                    <a:pt x="130" y="6"/>
                  </a:lnTo>
                  <a:lnTo>
                    <a:pt x="128" y="8"/>
                  </a:lnTo>
                  <a:lnTo>
                    <a:pt x="128" y="10"/>
                  </a:lnTo>
                  <a:lnTo>
                    <a:pt x="128" y="12"/>
                  </a:lnTo>
                  <a:lnTo>
                    <a:pt x="126" y="12"/>
                  </a:lnTo>
                  <a:lnTo>
                    <a:pt x="126" y="12"/>
                  </a:lnTo>
                  <a:lnTo>
                    <a:pt x="126" y="12"/>
                  </a:lnTo>
                  <a:lnTo>
                    <a:pt x="124" y="14"/>
                  </a:lnTo>
                  <a:lnTo>
                    <a:pt x="122" y="14"/>
                  </a:lnTo>
                  <a:lnTo>
                    <a:pt x="122" y="14"/>
                  </a:lnTo>
                  <a:lnTo>
                    <a:pt x="118" y="14"/>
                  </a:lnTo>
                  <a:lnTo>
                    <a:pt x="116" y="16"/>
                  </a:lnTo>
                  <a:lnTo>
                    <a:pt x="108" y="16"/>
                  </a:lnTo>
                  <a:lnTo>
                    <a:pt x="106" y="16"/>
                  </a:lnTo>
                  <a:lnTo>
                    <a:pt x="104" y="18"/>
                  </a:lnTo>
                  <a:lnTo>
                    <a:pt x="104" y="18"/>
                  </a:lnTo>
                  <a:lnTo>
                    <a:pt x="100" y="18"/>
                  </a:lnTo>
                  <a:lnTo>
                    <a:pt x="98" y="20"/>
                  </a:lnTo>
                  <a:lnTo>
                    <a:pt x="94" y="22"/>
                  </a:lnTo>
                  <a:lnTo>
                    <a:pt x="90" y="20"/>
                  </a:lnTo>
                  <a:lnTo>
                    <a:pt x="86" y="18"/>
                  </a:lnTo>
                  <a:lnTo>
                    <a:pt x="84" y="18"/>
                  </a:lnTo>
                  <a:lnTo>
                    <a:pt x="84" y="18"/>
                  </a:lnTo>
                  <a:lnTo>
                    <a:pt x="82" y="18"/>
                  </a:lnTo>
                  <a:lnTo>
                    <a:pt x="78" y="16"/>
                  </a:lnTo>
                  <a:lnTo>
                    <a:pt x="72" y="16"/>
                  </a:lnTo>
                  <a:lnTo>
                    <a:pt x="66" y="16"/>
                  </a:lnTo>
                  <a:lnTo>
                    <a:pt x="64" y="16"/>
                  </a:lnTo>
                  <a:lnTo>
                    <a:pt x="62" y="18"/>
                  </a:lnTo>
                  <a:lnTo>
                    <a:pt x="60" y="20"/>
                  </a:lnTo>
                  <a:lnTo>
                    <a:pt x="58" y="22"/>
                  </a:lnTo>
                  <a:lnTo>
                    <a:pt x="56" y="22"/>
                  </a:lnTo>
                  <a:lnTo>
                    <a:pt x="56" y="22"/>
                  </a:lnTo>
                  <a:lnTo>
                    <a:pt x="54" y="22"/>
                  </a:lnTo>
                  <a:lnTo>
                    <a:pt x="52" y="22"/>
                  </a:lnTo>
                  <a:lnTo>
                    <a:pt x="50" y="22"/>
                  </a:lnTo>
                  <a:lnTo>
                    <a:pt x="48" y="24"/>
                  </a:lnTo>
                  <a:lnTo>
                    <a:pt x="46" y="24"/>
                  </a:lnTo>
                  <a:lnTo>
                    <a:pt x="46" y="24"/>
                  </a:lnTo>
                  <a:lnTo>
                    <a:pt x="46" y="24"/>
                  </a:lnTo>
                  <a:lnTo>
                    <a:pt x="44" y="24"/>
                  </a:lnTo>
                  <a:lnTo>
                    <a:pt x="44" y="26"/>
                  </a:lnTo>
                  <a:lnTo>
                    <a:pt x="44" y="28"/>
                  </a:lnTo>
                  <a:lnTo>
                    <a:pt x="42" y="30"/>
                  </a:lnTo>
                  <a:lnTo>
                    <a:pt x="42" y="30"/>
                  </a:lnTo>
                  <a:lnTo>
                    <a:pt x="42" y="32"/>
                  </a:lnTo>
                  <a:lnTo>
                    <a:pt x="40" y="32"/>
                  </a:lnTo>
                  <a:lnTo>
                    <a:pt x="40" y="32"/>
                  </a:lnTo>
                  <a:lnTo>
                    <a:pt x="36" y="34"/>
                  </a:lnTo>
                  <a:lnTo>
                    <a:pt x="36" y="36"/>
                  </a:lnTo>
                  <a:lnTo>
                    <a:pt x="34" y="36"/>
                  </a:lnTo>
                  <a:lnTo>
                    <a:pt x="32" y="36"/>
                  </a:lnTo>
                  <a:lnTo>
                    <a:pt x="32" y="38"/>
                  </a:lnTo>
                  <a:lnTo>
                    <a:pt x="32" y="38"/>
                  </a:lnTo>
                  <a:lnTo>
                    <a:pt x="32" y="38"/>
                  </a:lnTo>
                  <a:lnTo>
                    <a:pt x="32" y="40"/>
                  </a:lnTo>
                  <a:lnTo>
                    <a:pt x="30" y="42"/>
                  </a:lnTo>
                  <a:lnTo>
                    <a:pt x="30" y="44"/>
                  </a:lnTo>
                  <a:lnTo>
                    <a:pt x="30" y="46"/>
                  </a:lnTo>
                  <a:lnTo>
                    <a:pt x="30" y="48"/>
                  </a:lnTo>
                  <a:lnTo>
                    <a:pt x="30" y="50"/>
                  </a:lnTo>
                  <a:lnTo>
                    <a:pt x="30" y="50"/>
                  </a:lnTo>
                  <a:lnTo>
                    <a:pt x="30" y="50"/>
                  </a:lnTo>
                  <a:lnTo>
                    <a:pt x="28" y="50"/>
                  </a:lnTo>
                  <a:lnTo>
                    <a:pt x="28" y="52"/>
                  </a:lnTo>
                  <a:lnTo>
                    <a:pt x="26" y="52"/>
                  </a:lnTo>
                  <a:lnTo>
                    <a:pt x="24" y="52"/>
                  </a:lnTo>
                  <a:lnTo>
                    <a:pt x="22" y="52"/>
                  </a:lnTo>
                  <a:lnTo>
                    <a:pt x="18" y="54"/>
                  </a:lnTo>
                  <a:lnTo>
                    <a:pt x="16" y="54"/>
                  </a:lnTo>
                  <a:lnTo>
                    <a:pt x="16" y="54"/>
                  </a:lnTo>
                  <a:lnTo>
                    <a:pt x="14" y="54"/>
                  </a:lnTo>
                  <a:lnTo>
                    <a:pt x="12" y="56"/>
                  </a:lnTo>
                  <a:lnTo>
                    <a:pt x="10" y="56"/>
                  </a:lnTo>
                  <a:lnTo>
                    <a:pt x="8" y="58"/>
                  </a:lnTo>
                  <a:lnTo>
                    <a:pt x="6" y="60"/>
                  </a:lnTo>
                  <a:lnTo>
                    <a:pt x="4" y="64"/>
                  </a:lnTo>
                  <a:lnTo>
                    <a:pt x="2" y="66"/>
                  </a:lnTo>
                  <a:lnTo>
                    <a:pt x="4" y="74"/>
                  </a:lnTo>
                  <a:lnTo>
                    <a:pt x="4" y="82"/>
                  </a:lnTo>
                  <a:lnTo>
                    <a:pt x="6" y="86"/>
                  </a:lnTo>
                  <a:lnTo>
                    <a:pt x="6" y="88"/>
                  </a:lnTo>
                  <a:lnTo>
                    <a:pt x="6" y="90"/>
                  </a:lnTo>
                  <a:lnTo>
                    <a:pt x="6" y="92"/>
                  </a:lnTo>
                  <a:lnTo>
                    <a:pt x="4" y="94"/>
                  </a:lnTo>
                  <a:lnTo>
                    <a:pt x="4" y="96"/>
                  </a:lnTo>
                  <a:lnTo>
                    <a:pt x="2" y="108"/>
                  </a:lnTo>
                  <a:lnTo>
                    <a:pt x="0" y="110"/>
                  </a:lnTo>
                  <a:lnTo>
                    <a:pt x="0" y="112"/>
                  </a:lnTo>
                  <a:lnTo>
                    <a:pt x="0" y="114"/>
                  </a:lnTo>
                  <a:lnTo>
                    <a:pt x="0" y="116"/>
                  </a:lnTo>
                  <a:lnTo>
                    <a:pt x="0" y="120"/>
                  </a:lnTo>
                  <a:lnTo>
                    <a:pt x="0" y="120"/>
                  </a:lnTo>
                  <a:lnTo>
                    <a:pt x="0" y="122"/>
                  </a:lnTo>
                  <a:lnTo>
                    <a:pt x="0" y="122"/>
                  </a:lnTo>
                  <a:lnTo>
                    <a:pt x="2" y="124"/>
                  </a:lnTo>
                  <a:lnTo>
                    <a:pt x="2" y="124"/>
                  </a:lnTo>
                  <a:lnTo>
                    <a:pt x="2" y="124"/>
                  </a:lnTo>
                  <a:lnTo>
                    <a:pt x="4" y="124"/>
                  </a:lnTo>
                  <a:lnTo>
                    <a:pt x="4" y="124"/>
                  </a:lnTo>
                  <a:lnTo>
                    <a:pt x="6" y="126"/>
                  </a:lnTo>
                  <a:lnTo>
                    <a:pt x="8" y="124"/>
                  </a:lnTo>
                  <a:lnTo>
                    <a:pt x="10" y="124"/>
                  </a:lnTo>
                  <a:lnTo>
                    <a:pt x="14" y="124"/>
                  </a:lnTo>
                  <a:lnTo>
                    <a:pt x="16" y="124"/>
                  </a:lnTo>
                  <a:lnTo>
                    <a:pt x="16" y="124"/>
                  </a:lnTo>
                  <a:lnTo>
                    <a:pt x="18" y="124"/>
                  </a:lnTo>
                  <a:lnTo>
                    <a:pt x="18" y="124"/>
                  </a:lnTo>
                  <a:lnTo>
                    <a:pt x="20" y="124"/>
                  </a:lnTo>
                  <a:lnTo>
                    <a:pt x="20" y="124"/>
                  </a:lnTo>
                  <a:lnTo>
                    <a:pt x="20" y="126"/>
                  </a:lnTo>
                  <a:lnTo>
                    <a:pt x="22" y="126"/>
                  </a:lnTo>
                  <a:lnTo>
                    <a:pt x="22" y="128"/>
                  </a:lnTo>
                  <a:lnTo>
                    <a:pt x="22" y="130"/>
                  </a:lnTo>
                  <a:lnTo>
                    <a:pt x="24" y="132"/>
                  </a:lnTo>
                  <a:lnTo>
                    <a:pt x="24" y="134"/>
                  </a:lnTo>
                  <a:lnTo>
                    <a:pt x="24" y="138"/>
                  </a:lnTo>
                  <a:lnTo>
                    <a:pt x="24" y="140"/>
                  </a:lnTo>
                  <a:lnTo>
                    <a:pt x="24" y="142"/>
                  </a:lnTo>
                  <a:lnTo>
                    <a:pt x="24" y="142"/>
                  </a:lnTo>
                  <a:lnTo>
                    <a:pt x="24" y="142"/>
                  </a:lnTo>
                  <a:lnTo>
                    <a:pt x="24" y="144"/>
                  </a:lnTo>
                  <a:lnTo>
                    <a:pt x="22" y="146"/>
                  </a:lnTo>
                  <a:lnTo>
                    <a:pt x="20" y="146"/>
                  </a:lnTo>
                  <a:lnTo>
                    <a:pt x="18" y="150"/>
                  </a:lnTo>
                  <a:lnTo>
                    <a:pt x="18" y="150"/>
                  </a:lnTo>
                  <a:lnTo>
                    <a:pt x="16" y="152"/>
                  </a:lnTo>
                  <a:lnTo>
                    <a:pt x="16" y="156"/>
                  </a:lnTo>
                  <a:lnTo>
                    <a:pt x="16" y="156"/>
                  </a:lnTo>
                  <a:lnTo>
                    <a:pt x="16" y="158"/>
                  </a:lnTo>
                  <a:lnTo>
                    <a:pt x="14" y="162"/>
                  </a:lnTo>
                  <a:lnTo>
                    <a:pt x="14" y="162"/>
                  </a:lnTo>
                  <a:lnTo>
                    <a:pt x="16" y="164"/>
                  </a:lnTo>
                  <a:lnTo>
                    <a:pt x="16" y="166"/>
                  </a:lnTo>
                  <a:lnTo>
                    <a:pt x="16" y="166"/>
                  </a:lnTo>
                  <a:lnTo>
                    <a:pt x="16" y="166"/>
                  </a:lnTo>
                  <a:lnTo>
                    <a:pt x="16" y="168"/>
                  </a:lnTo>
                  <a:lnTo>
                    <a:pt x="18" y="168"/>
                  </a:lnTo>
                  <a:lnTo>
                    <a:pt x="20" y="168"/>
                  </a:lnTo>
                  <a:lnTo>
                    <a:pt x="22" y="170"/>
                  </a:lnTo>
                  <a:lnTo>
                    <a:pt x="24" y="170"/>
                  </a:lnTo>
                  <a:lnTo>
                    <a:pt x="28" y="172"/>
                  </a:lnTo>
                  <a:lnTo>
                    <a:pt x="30" y="172"/>
                  </a:lnTo>
                  <a:lnTo>
                    <a:pt x="32" y="174"/>
                  </a:lnTo>
                  <a:lnTo>
                    <a:pt x="32" y="172"/>
                  </a:lnTo>
                  <a:lnTo>
                    <a:pt x="34" y="168"/>
                  </a:lnTo>
                  <a:lnTo>
                    <a:pt x="34" y="166"/>
                  </a:lnTo>
                  <a:lnTo>
                    <a:pt x="36" y="164"/>
                  </a:lnTo>
                  <a:lnTo>
                    <a:pt x="36" y="162"/>
                  </a:lnTo>
                  <a:lnTo>
                    <a:pt x="38" y="162"/>
                  </a:lnTo>
                  <a:lnTo>
                    <a:pt x="38" y="160"/>
                  </a:lnTo>
                  <a:lnTo>
                    <a:pt x="38" y="160"/>
                  </a:lnTo>
                  <a:lnTo>
                    <a:pt x="40" y="160"/>
                  </a:lnTo>
                  <a:lnTo>
                    <a:pt x="42" y="158"/>
                  </a:lnTo>
                  <a:lnTo>
                    <a:pt x="44" y="158"/>
                  </a:lnTo>
                  <a:lnTo>
                    <a:pt x="46" y="158"/>
                  </a:lnTo>
                  <a:lnTo>
                    <a:pt x="50" y="158"/>
                  </a:lnTo>
                  <a:lnTo>
                    <a:pt x="52" y="158"/>
                  </a:lnTo>
                  <a:lnTo>
                    <a:pt x="58" y="158"/>
                  </a:lnTo>
                  <a:lnTo>
                    <a:pt x="66" y="160"/>
                  </a:lnTo>
                  <a:lnTo>
                    <a:pt x="68" y="160"/>
                  </a:lnTo>
                  <a:lnTo>
                    <a:pt x="70" y="160"/>
                  </a:lnTo>
                  <a:lnTo>
                    <a:pt x="74" y="158"/>
                  </a:lnTo>
                  <a:lnTo>
                    <a:pt x="76" y="158"/>
                  </a:lnTo>
                  <a:lnTo>
                    <a:pt x="78" y="158"/>
                  </a:lnTo>
                  <a:lnTo>
                    <a:pt x="78" y="158"/>
                  </a:lnTo>
                  <a:lnTo>
                    <a:pt x="80" y="156"/>
                  </a:lnTo>
                  <a:lnTo>
                    <a:pt x="80" y="156"/>
                  </a:lnTo>
                  <a:lnTo>
                    <a:pt x="80" y="156"/>
                  </a:lnTo>
                  <a:lnTo>
                    <a:pt x="82" y="154"/>
                  </a:lnTo>
                  <a:lnTo>
                    <a:pt x="82" y="154"/>
                  </a:lnTo>
                  <a:lnTo>
                    <a:pt x="82" y="152"/>
                  </a:lnTo>
                  <a:lnTo>
                    <a:pt x="84" y="150"/>
                  </a:lnTo>
                  <a:lnTo>
                    <a:pt x="84" y="144"/>
                  </a:lnTo>
                  <a:lnTo>
                    <a:pt x="84" y="142"/>
                  </a:lnTo>
                  <a:lnTo>
                    <a:pt x="86" y="142"/>
                  </a:lnTo>
                  <a:lnTo>
                    <a:pt x="86" y="142"/>
                  </a:lnTo>
                  <a:lnTo>
                    <a:pt x="86" y="140"/>
                  </a:lnTo>
                  <a:lnTo>
                    <a:pt x="88" y="140"/>
                  </a:lnTo>
                  <a:lnTo>
                    <a:pt x="92" y="136"/>
                  </a:lnTo>
                  <a:lnTo>
                    <a:pt x="94" y="134"/>
                  </a:lnTo>
                  <a:lnTo>
                    <a:pt x="98" y="132"/>
                  </a:lnTo>
                  <a:lnTo>
                    <a:pt x="100" y="130"/>
                  </a:lnTo>
                  <a:lnTo>
                    <a:pt x="106" y="128"/>
                  </a:lnTo>
                  <a:lnTo>
                    <a:pt x="108" y="126"/>
                  </a:lnTo>
                  <a:lnTo>
                    <a:pt x="110" y="124"/>
                  </a:lnTo>
                  <a:lnTo>
                    <a:pt x="112" y="124"/>
                  </a:lnTo>
                  <a:lnTo>
                    <a:pt x="114" y="122"/>
                  </a:lnTo>
                  <a:lnTo>
                    <a:pt x="114" y="122"/>
                  </a:lnTo>
                  <a:lnTo>
                    <a:pt x="116" y="122"/>
                  </a:lnTo>
                  <a:lnTo>
                    <a:pt x="120" y="122"/>
                  </a:lnTo>
                  <a:lnTo>
                    <a:pt x="122" y="122"/>
                  </a:lnTo>
                  <a:lnTo>
                    <a:pt x="124" y="122"/>
                  </a:lnTo>
                  <a:lnTo>
                    <a:pt x="124" y="122"/>
                  </a:lnTo>
                  <a:lnTo>
                    <a:pt x="126" y="122"/>
                  </a:lnTo>
                  <a:lnTo>
                    <a:pt x="126" y="122"/>
                  </a:lnTo>
                  <a:lnTo>
                    <a:pt x="126" y="120"/>
                  </a:lnTo>
                  <a:lnTo>
                    <a:pt x="128" y="120"/>
                  </a:lnTo>
                  <a:lnTo>
                    <a:pt x="128" y="118"/>
                  </a:lnTo>
                  <a:lnTo>
                    <a:pt x="128" y="118"/>
                  </a:lnTo>
                  <a:lnTo>
                    <a:pt x="128" y="116"/>
                  </a:lnTo>
                  <a:lnTo>
                    <a:pt x="128" y="112"/>
                  </a:lnTo>
                  <a:lnTo>
                    <a:pt x="128" y="110"/>
                  </a:lnTo>
                  <a:lnTo>
                    <a:pt x="128" y="108"/>
                  </a:lnTo>
                  <a:lnTo>
                    <a:pt x="130" y="106"/>
                  </a:lnTo>
                  <a:lnTo>
                    <a:pt x="130" y="104"/>
                  </a:lnTo>
                  <a:lnTo>
                    <a:pt x="130" y="104"/>
                  </a:lnTo>
                  <a:lnTo>
                    <a:pt x="130" y="102"/>
                  </a:lnTo>
                  <a:lnTo>
                    <a:pt x="132" y="102"/>
                  </a:lnTo>
                  <a:lnTo>
                    <a:pt x="134" y="102"/>
                  </a:lnTo>
                  <a:lnTo>
                    <a:pt x="134" y="100"/>
                  </a:lnTo>
                  <a:lnTo>
                    <a:pt x="138" y="98"/>
                  </a:lnTo>
                  <a:lnTo>
                    <a:pt x="140" y="98"/>
                  </a:lnTo>
                  <a:lnTo>
                    <a:pt x="140" y="98"/>
                  </a:lnTo>
                  <a:lnTo>
                    <a:pt x="140" y="96"/>
                  </a:lnTo>
                  <a:lnTo>
                    <a:pt x="142" y="94"/>
                  </a:lnTo>
                  <a:lnTo>
                    <a:pt x="142" y="92"/>
                  </a:lnTo>
                  <a:lnTo>
                    <a:pt x="144" y="90"/>
                  </a:lnTo>
                  <a:lnTo>
                    <a:pt x="144" y="86"/>
                  </a:lnTo>
                  <a:lnTo>
                    <a:pt x="146" y="82"/>
                  </a:lnTo>
                  <a:lnTo>
                    <a:pt x="148" y="78"/>
                  </a:lnTo>
                  <a:lnTo>
                    <a:pt x="150" y="74"/>
                  </a:lnTo>
                  <a:lnTo>
                    <a:pt x="150" y="68"/>
                  </a:lnTo>
                  <a:lnTo>
                    <a:pt x="152" y="66"/>
                  </a:lnTo>
                  <a:lnTo>
                    <a:pt x="152" y="64"/>
                  </a:lnTo>
                  <a:lnTo>
                    <a:pt x="152" y="60"/>
                  </a:lnTo>
                  <a:lnTo>
                    <a:pt x="152" y="56"/>
                  </a:lnTo>
                  <a:lnTo>
                    <a:pt x="152" y="54"/>
                  </a:lnTo>
                  <a:lnTo>
                    <a:pt x="154" y="52"/>
                  </a:lnTo>
                  <a:lnTo>
                    <a:pt x="154" y="50"/>
                  </a:lnTo>
                  <a:lnTo>
                    <a:pt x="154" y="48"/>
                  </a:lnTo>
                  <a:lnTo>
                    <a:pt x="154" y="48"/>
                  </a:lnTo>
                  <a:lnTo>
                    <a:pt x="156" y="48"/>
                  </a:lnTo>
                  <a:lnTo>
                    <a:pt x="156" y="46"/>
                  </a:lnTo>
                  <a:lnTo>
                    <a:pt x="158" y="46"/>
                  </a:lnTo>
                  <a:lnTo>
                    <a:pt x="160" y="46"/>
                  </a:lnTo>
                  <a:lnTo>
                    <a:pt x="162" y="44"/>
                  </a:lnTo>
                  <a:lnTo>
                    <a:pt x="166" y="44"/>
                  </a:lnTo>
                  <a:lnTo>
                    <a:pt x="168" y="42"/>
                  </a:lnTo>
                  <a:lnTo>
                    <a:pt x="170" y="44"/>
                  </a:lnTo>
                  <a:lnTo>
                    <a:pt x="174" y="44"/>
                  </a:lnTo>
                  <a:lnTo>
                    <a:pt x="178" y="46"/>
                  </a:lnTo>
                  <a:lnTo>
                    <a:pt x="180" y="46"/>
                  </a:lnTo>
                  <a:lnTo>
                    <a:pt x="186" y="48"/>
                  </a:lnTo>
                  <a:lnTo>
                    <a:pt x="190" y="52"/>
                  </a:lnTo>
                  <a:lnTo>
                    <a:pt x="194" y="2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42" name="Freeform 139">
              <a:extLst>
                <a:ext uri="{FF2B5EF4-FFF2-40B4-BE49-F238E27FC236}">
                  <a16:creationId xmlns:a16="http://schemas.microsoft.com/office/drawing/2014/main" id="{00AE5CF9-81F4-525D-7AAB-4367D25636A2}"/>
                </a:ext>
              </a:extLst>
            </p:cNvPr>
            <p:cNvSpPr>
              <a:spLocks/>
            </p:cNvSpPr>
            <p:nvPr/>
          </p:nvSpPr>
          <p:spPr bwMode="auto">
            <a:xfrm>
              <a:off x="4655359" y="6690397"/>
              <a:ext cx="263428" cy="187382"/>
            </a:xfrm>
            <a:custGeom>
              <a:avLst/>
              <a:gdLst>
                <a:gd name="T0" fmla="*/ 176 w 184"/>
                <a:gd name="T1" fmla="*/ 88 h 132"/>
                <a:gd name="T2" fmla="*/ 164 w 184"/>
                <a:gd name="T3" fmla="*/ 90 h 132"/>
                <a:gd name="T4" fmla="*/ 162 w 184"/>
                <a:gd name="T5" fmla="*/ 96 h 132"/>
                <a:gd name="T6" fmla="*/ 154 w 184"/>
                <a:gd name="T7" fmla="*/ 102 h 132"/>
                <a:gd name="T8" fmla="*/ 150 w 184"/>
                <a:gd name="T9" fmla="*/ 106 h 132"/>
                <a:gd name="T10" fmla="*/ 148 w 184"/>
                <a:gd name="T11" fmla="*/ 116 h 132"/>
                <a:gd name="T12" fmla="*/ 140 w 184"/>
                <a:gd name="T13" fmla="*/ 118 h 132"/>
                <a:gd name="T14" fmla="*/ 128 w 184"/>
                <a:gd name="T15" fmla="*/ 122 h 132"/>
                <a:gd name="T16" fmla="*/ 122 w 184"/>
                <a:gd name="T17" fmla="*/ 122 h 132"/>
                <a:gd name="T18" fmla="*/ 126 w 184"/>
                <a:gd name="T19" fmla="*/ 102 h 132"/>
                <a:gd name="T20" fmla="*/ 122 w 184"/>
                <a:gd name="T21" fmla="*/ 96 h 132"/>
                <a:gd name="T22" fmla="*/ 104 w 184"/>
                <a:gd name="T23" fmla="*/ 88 h 132"/>
                <a:gd name="T24" fmla="*/ 84 w 184"/>
                <a:gd name="T25" fmla="*/ 74 h 132"/>
                <a:gd name="T26" fmla="*/ 74 w 184"/>
                <a:gd name="T27" fmla="*/ 72 h 132"/>
                <a:gd name="T28" fmla="*/ 52 w 184"/>
                <a:gd name="T29" fmla="*/ 66 h 132"/>
                <a:gd name="T30" fmla="*/ 42 w 184"/>
                <a:gd name="T31" fmla="*/ 66 h 132"/>
                <a:gd name="T32" fmla="*/ 38 w 184"/>
                <a:gd name="T33" fmla="*/ 70 h 132"/>
                <a:gd name="T34" fmla="*/ 34 w 184"/>
                <a:gd name="T35" fmla="*/ 78 h 132"/>
                <a:gd name="T36" fmla="*/ 20 w 184"/>
                <a:gd name="T37" fmla="*/ 84 h 132"/>
                <a:gd name="T38" fmla="*/ 14 w 184"/>
                <a:gd name="T39" fmla="*/ 54 h 132"/>
                <a:gd name="T40" fmla="*/ 10 w 184"/>
                <a:gd name="T41" fmla="*/ 40 h 132"/>
                <a:gd name="T42" fmla="*/ 8 w 184"/>
                <a:gd name="T43" fmla="*/ 30 h 132"/>
                <a:gd name="T44" fmla="*/ 2 w 184"/>
                <a:gd name="T45" fmla="*/ 26 h 132"/>
                <a:gd name="T46" fmla="*/ 6 w 184"/>
                <a:gd name="T47" fmla="*/ 22 h 132"/>
                <a:gd name="T48" fmla="*/ 8 w 184"/>
                <a:gd name="T49" fmla="*/ 18 h 132"/>
                <a:gd name="T50" fmla="*/ 0 w 184"/>
                <a:gd name="T51" fmla="*/ 14 h 132"/>
                <a:gd name="T52" fmla="*/ 0 w 184"/>
                <a:gd name="T53" fmla="*/ 6 h 132"/>
                <a:gd name="T54" fmla="*/ 2 w 184"/>
                <a:gd name="T55" fmla="*/ 4 h 132"/>
                <a:gd name="T56" fmla="*/ 6 w 184"/>
                <a:gd name="T57" fmla="*/ 8 h 132"/>
                <a:gd name="T58" fmla="*/ 14 w 184"/>
                <a:gd name="T59" fmla="*/ 18 h 132"/>
                <a:gd name="T60" fmla="*/ 18 w 184"/>
                <a:gd name="T61" fmla="*/ 18 h 132"/>
                <a:gd name="T62" fmla="*/ 24 w 184"/>
                <a:gd name="T63" fmla="*/ 6 h 132"/>
                <a:gd name="T64" fmla="*/ 38 w 184"/>
                <a:gd name="T65" fmla="*/ 0 h 132"/>
                <a:gd name="T66" fmla="*/ 46 w 184"/>
                <a:gd name="T67" fmla="*/ 2 h 132"/>
                <a:gd name="T68" fmla="*/ 50 w 184"/>
                <a:gd name="T69" fmla="*/ 8 h 132"/>
                <a:gd name="T70" fmla="*/ 50 w 184"/>
                <a:gd name="T71" fmla="*/ 14 h 132"/>
                <a:gd name="T72" fmla="*/ 58 w 184"/>
                <a:gd name="T73" fmla="*/ 18 h 132"/>
                <a:gd name="T74" fmla="*/ 74 w 184"/>
                <a:gd name="T75" fmla="*/ 24 h 132"/>
                <a:gd name="T76" fmla="*/ 82 w 184"/>
                <a:gd name="T77" fmla="*/ 24 h 132"/>
                <a:gd name="T78" fmla="*/ 82 w 184"/>
                <a:gd name="T79" fmla="*/ 18 h 132"/>
                <a:gd name="T80" fmla="*/ 86 w 184"/>
                <a:gd name="T81" fmla="*/ 12 h 132"/>
                <a:gd name="T82" fmla="*/ 94 w 184"/>
                <a:gd name="T83" fmla="*/ 10 h 132"/>
                <a:gd name="T84" fmla="*/ 102 w 184"/>
                <a:gd name="T85" fmla="*/ 6 h 132"/>
                <a:gd name="T86" fmla="*/ 106 w 184"/>
                <a:gd name="T87" fmla="*/ 10 h 132"/>
                <a:gd name="T88" fmla="*/ 112 w 184"/>
                <a:gd name="T89" fmla="*/ 18 h 132"/>
                <a:gd name="T90" fmla="*/ 114 w 184"/>
                <a:gd name="T91" fmla="*/ 22 h 132"/>
                <a:gd name="T92" fmla="*/ 112 w 184"/>
                <a:gd name="T93" fmla="*/ 26 h 132"/>
                <a:gd name="T94" fmla="*/ 112 w 184"/>
                <a:gd name="T95" fmla="*/ 30 h 132"/>
                <a:gd name="T96" fmla="*/ 126 w 184"/>
                <a:gd name="T97" fmla="*/ 30 h 132"/>
                <a:gd name="T98" fmla="*/ 136 w 184"/>
                <a:gd name="T99" fmla="*/ 32 h 132"/>
                <a:gd name="T100" fmla="*/ 138 w 184"/>
                <a:gd name="T101" fmla="*/ 38 h 132"/>
                <a:gd name="T102" fmla="*/ 134 w 184"/>
                <a:gd name="T103" fmla="*/ 46 h 132"/>
                <a:gd name="T104" fmla="*/ 142 w 184"/>
                <a:gd name="T105" fmla="*/ 56 h 132"/>
                <a:gd name="T106" fmla="*/ 156 w 184"/>
                <a:gd name="T107" fmla="*/ 68 h 132"/>
                <a:gd name="T108" fmla="*/ 168 w 184"/>
                <a:gd name="T109" fmla="*/ 72 h 132"/>
                <a:gd name="T110" fmla="*/ 176 w 184"/>
                <a:gd name="T111" fmla="*/ 68 h 132"/>
                <a:gd name="T112" fmla="*/ 180 w 184"/>
                <a:gd name="T113" fmla="*/ 70 h 132"/>
                <a:gd name="T114" fmla="*/ 184 w 184"/>
                <a:gd name="T115"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4" h="132">
                  <a:moveTo>
                    <a:pt x="182" y="82"/>
                  </a:moveTo>
                  <a:lnTo>
                    <a:pt x="182" y="82"/>
                  </a:lnTo>
                  <a:lnTo>
                    <a:pt x="180" y="84"/>
                  </a:lnTo>
                  <a:lnTo>
                    <a:pt x="178" y="86"/>
                  </a:lnTo>
                  <a:lnTo>
                    <a:pt x="176" y="88"/>
                  </a:lnTo>
                  <a:lnTo>
                    <a:pt x="176" y="88"/>
                  </a:lnTo>
                  <a:lnTo>
                    <a:pt x="174" y="88"/>
                  </a:lnTo>
                  <a:lnTo>
                    <a:pt x="172" y="88"/>
                  </a:lnTo>
                  <a:lnTo>
                    <a:pt x="170" y="88"/>
                  </a:lnTo>
                  <a:lnTo>
                    <a:pt x="168" y="88"/>
                  </a:lnTo>
                  <a:lnTo>
                    <a:pt x="166" y="90"/>
                  </a:lnTo>
                  <a:lnTo>
                    <a:pt x="164" y="90"/>
                  </a:lnTo>
                  <a:lnTo>
                    <a:pt x="164" y="90"/>
                  </a:lnTo>
                  <a:lnTo>
                    <a:pt x="164" y="90"/>
                  </a:lnTo>
                  <a:lnTo>
                    <a:pt x="164" y="90"/>
                  </a:lnTo>
                  <a:lnTo>
                    <a:pt x="162" y="92"/>
                  </a:lnTo>
                  <a:lnTo>
                    <a:pt x="162" y="94"/>
                  </a:lnTo>
                  <a:lnTo>
                    <a:pt x="162" y="96"/>
                  </a:lnTo>
                  <a:lnTo>
                    <a:pt x="160" y="96"/>
                  </a:lnTo>
                  <a:lnTo>
                    <a:pt x="160" y="98"/>
                  </a:lnTo>
                  <a:lnTo>
                    <a:pt x="160" y="98"/>
                  </a:lnTo>
                  <a:lnTo>
                    <a:pt x="158" y="98"/>
                  </a:lnTo>
                  <a:lnTo>
                    <a:pt x="154" y="100"/>
                  </a:lnTo>
                  <a:lnTo>
                    <a:pt x="154" y="102"/>
                  </a:lnTo>
                  <a:lnTo>
                    <a:pt x="152" y="102"/>
                  </a:lnTo>
                  <a:lnTo>
                    <a:pt x="150" y="102"/>
                  </a:lnTo>
                  <a:lnTo>
                    <a:pt x="150" y="104"/>
                  </a:lnTo>
                  <a:lnTo>
                    <a:pt x="150" y="104"/>
                  </a:lnTo>
                  <a:lnTo>
                    <a:pt x="150" y="104"/>
                  </a:lnTo>
                  <a:lnTo>
                    <a:pt x="150" y="106"/>
                  </a:lnTo>
                  <a:lnTo>
                    <a:pt x="150" y="108"/>
                  </a:lnTo>
                  <a:lnTo>
                    <a:pt x="148" y="110"/>
                  </a:lnTo>
                  <a:lnTo>
                    <a:pt x="148" y="112"/>
                  </a:lnTo>
                  <a:lnTo>
                    <a:pt x="148" y="114"/>
                  </a:lnTo>
                  <a:lnTo>
                    <a:pt x="148" y="114"/>
                  </a:lnTo>
                  <a:lnTo>
                    <a:pt x="148" y="116"/>
                  </a:lnTo>
                  <a:lnTo>
                    <a:pt x="148" y="116"/>
                  </a:lnTo>
                  <a:lnTo>
                    <a:pt x="146" y="116"/>
                  </a:lnTo>
                  <a:lnTo>
                    <a:pt x="146" y="118"/>
                  </a:lnTo>
                  <a:lnTo>
                    <a:pt x="144" y="118"/>
                  </a:lnTo>
                  <a:lnTo>
                    <a:pt x="142" y="118"/>
                  </a:lnTo>
                  <a:lnTo>
                    <a:pt x="140" y="118"/>
                  </a:lnTo>
                  <a:lnTo>
                    <a:pt x="136" y="118"/>
                  </a:lnTo>
                  <a:lnTo>
                    <a:pt x="134" y="120"/>
                  </a:lnTo>
                  <a:lnTo>
                    <a:pt x="134" y="120"/>
                  </a:lnTo>
                  <a:lnTo>
                    <a:pt x="132" y="120"/>
                  </a:lnTo>
                  <a:lnTo>
                    <a:pt x="130" y="120"/>
                  </a:lnTo>
                  <a:lnTo>
                    <a:pt x="128" y="122"/>
                  </a:lnTo>
                  <a:lnTo>
                    <a:pt x="126" y="124"/>
                  </a:lnTo>
                  <a:lnTo>
                    <a:pt x="124" y="126"/>
                  </a:lnTo>
                  <a:lnTo>
                    <a:pt x="122" y="130"/>
                  </a:lnTo>
                  <a:lnTo>
                    <a:pt x="120" y="132"/>
                  </a:lnTo>
                  <a:lnTo>
                    <a:pt x="122" y="128"/>
                  </a:lnTo>
                  <a:lnTo>
                    <a:pt x="122" y="122"/>
                  </a:lnTo>
                  <a:lnTo>
                    <a:pt x="124" y="118"/>
                  </a:lnTo>
                  <a:lnTo>
                    <a:pt x="124" y="112"/>
                  </a:lnTo>
                  <a:lnTo>
                    <a:pt x="126" y="110"/>
                  </a:lnTo>
                  <a:lnTo>
                    <a:pt x="126" y="106"/>
                  </a:lnTo>
                  <a:lnTo>
                    <a:pt x="126" y="104"/>
                  </a:lnTo>
                  <a:lnTo>
                    <a:pt x="126" y="102"/>
                  </a:lnTo>
                  <a:lnTo>
                    <a:pt x="126" y="100"/>
                  </a:lnTo>
                  <a:lnTo>
                    <a:pt x="126" y="100"/>
                  </a:lnTo>
                  <a:lnTo>
                    <a:pt x="124" y="98"/>
                  </a:lnTo>
                  <a:lnTo>
                    <a:pt x="124" y="98"/>
                  </a:lnTo>
                  <a:lnTo>
                    <a:pt x="124" y="96"/>
                  </a:lnTo>
                  <a:lnTo>
                    <a:pt x="122" y="96"/>
                  </a:lnTo>
                  <a:lnTo>
                    <a:pt x="122" y="96"/>
                  </a:lnTo>
                  <a:lnTo>
                    <a:pt x="118" y="94"/>
                  </a:lnTo>
                  <a:lnTo>
                    <a:pt x="116" y="92"/>
                  </a:lnTo>
                  <a:lnTo>
                    <a:pt x="110" y="90"/>
                  </a:lnTo>
                  <a:lnTo>
                    <a:pt x="106" y="90"/>
                  </a:lnTo>
                  <a:lnTo>
                    <a:pt x="104" y="88"/>
                  </a:lnTo>
                  <a:lnTo>
                    <a:pt x="102" y="86"/>
                  </a:lnTo>
                  <a:lnTo>
                    <a:pt x="100" y="84"/>
                  </a:lnTo>
                  <a:lnTo>
                    <a:pt x="94" y="80"/>
                  </a:lnTo>
                  <a:lnTo>
                    <a:pt x="90" y="78"/>
                  </a:lnTo>
                  <a:lnTo>
                    <a:pt x="88" y="76"/>
                  </a:lnTo>
                  <a:lnTo>
                    <a:pt x="84" y="74"/>
                  </a:lnTo>
                  <a:lnTo>
                    <a:pt x="84" y="72"/>
                  </a:lnTo>
                  <a:lnTo>
                    <a:pt x="82" y="72"/>
                  </a:lnTo>
                  <a:lnTo>
                    <a:pt x="80" y="72"/>
                  </a:lnTo>
                  <a:lnTo>
                    <a:pt x="78" y="72"/>
                  </a:lnTo>
                  <a:lnTo>
                    <a:pt x="76" y="72"/>
                  </a:lnTo>
                  <a:lnTo>
                    <a:pt x="74" y="72"/>
                  </a:lnTo>
                  <a:lnTo>
                    <a:pt x="70" y="72"/>
                  </a:lnTo>
                  <a:lnTo>
                    <a:pt x="68" y="70"/>
                  </a:lnTo>
                  <a:lnTo>
                    <a:pt x="66" y="70"/>
                  </a:lnTo>
                  <a:lnTo>
                    <a:pt x="62" y="70"/>
                  </a:lnTo>
                  <a:lnTo>
                    <a:pt x="60" y="70"/>
                  </a:lnTo>
                  <a:lnTo>
                    <a:pt x="52" y="66"/>
                  </a:lnTo>
                  <a:lnTo>
                    <a:pt x="50" y="66"/>
                  </a:lnTo>
                  <a:lnTo>
                    <a:pt x="48" y="66"/>
                  </a:lnTo>
                  <a:lnTo>
                    <a:pt x="46" y="66"/>
                  </a:lnTo>
                  <a:lnTo>
                    <a:pt x="44" y="66"/>
                  </a:lnTo>
                  <a:lnTo>
                    <a:pt x="42" y="66"/>
                  </a:lnTo>
                  <a:lnTo>
                    <a:pt x="42" y="66"/>
                  </a:lnTo>
                  <a:lnTo>
                    <a:pt x="40" y="66"/>
                  </a:lnTo>
                  <a:lnTo>
                    <a:pt x="40" y="66"/>
                  </a:lnTo>
                  <a:lnTo>
                    <a:pt x="40" y="66"/>
                  </a:lnTo>
                  <a:lnTo>
                    <a:pt x="38" y="68"/>
                  </a:lnTo>
                  <a:lnTo>
                    <a:pt x="38" y="68"/>
                  </a:lnTo>
                  <a:lnTo>
                    <a:pt x="38" y="70"/>
                  </a:lnTo>
                  <a:lnTo>
                    <a:pt x="36" y="72"/>
                  </a:lnTo>
                  <a:lnTo>
                    <a:pt x="36" y="74"/>
                  </a:lnTo>
                  <a:lnTo>
                    <a:pt x="36" y="76"/>
                  </a:lnTo>
                  <a:lnTo>
                    <a:pt x="34" y="78"/>
                  </a:lnTo>
                  <a:lnTo>
                    <a:pt x="34" y="78"/>
                  </a:lnTo>
                  <a:lnTo>
                    <a:pt x="34" y="78"/>
                  </a:lnTo>
                  <a:lnTo>
                    <a:pt x="34" y="78"/>
                  </a:lnTo>
                  <a:lnTo>
                    <a:pt x="32" y="80"/>
                  </a:lnTo>
                  <a:lnTo>
                    <a:pt x="30" y="80"/>
                  </a:lnTo>
                  <a:lnTo>
                    <a:pt x="28" y="82"/>
                  </a:lnTo>
                  <a:lnTo>
                    <a:pt x="26" y="82"/>
                  </a:lnTo>
                  <a:lnTo>
                    <a:pt x="20" y="84"/>
                  </a:lnTo>
                  <a:lnTo>
                    <a:pt x="18" y="84"/>
                  </a:lnTo>
                  <a:lnTo>
                    <a:pt x="16" y="66"/>
                  </a:lnTo>
                  <a:lnTo>
                    <a:pt x="16" y="60"/>
                  </a:lnTo>
                  <a:lnTo>
                    <a:pt x="16" y="58"/>
                  </a:lnTo>
                  <a:lnTo>
                    <a:pt x="16" y="56"/>
                  </a:lnTo>
                  <a:lnTo>
                    <a:pt x="14" y="54"/>
                  </a:lnTo>
                  <a:lnTo>
                    <a:pt x="14" y="52"/>
                  </a:lnTo>
                  <a:lnTo>
                    <a:pt x="12" y="50"/>
                  </a:lnTo>
                  <a:lnTo>
                    <a:pt x="12" y="48"/>
                  </a:lnTo>
                  <a:lnTo>
                    <a:pt x="12" y="46"/>
                  </a:lnTo>
                  <a:lnTo>
                    <a:pt x="10" y="44"/>
                  </a:lnTo>
                  <a:lnTo>
                    <a:pt x="10" y="40"/>
                  </a:lnTo>
                  <a:lnTo>
                    <a:pt x="10" y="38"/>
                  </a:lnTo>
                  <a:lnTo>
                    <a:pt x="10" y="36"/>
                  </a:lnTo>
                  <a:lnTo>
                    <a:pt x="10" y="34"/>
                  </a:lnTo>
                  <a:lnTo>
                    <a:pt x="8" y="32"/>
                  </a:lnTo>
                  <a:lnTo>
                    <a:pt x="8" y="32"/>
                  </a:lnTo>
                  <a:lnTo>
                    <a:pt x="8" y="30"/>
                  </a:lnTo>
                  <a:lnTo>
                    <a:pt x="6" y="28"/>
                  </a:lnTo>
                  <a:lnTo>
                    <a:pt x="4" y="28"/>
                  </a:lnTo>
                  <a:lnTo>
                    <a:pt x="4" y="26"/>
                  </a:lnTo>
                  <a:lnTo>
                    <a:pt x="2" y="26"/>
                  </a:lnTo>
                  <a:lnTo>
                    <a:pt x="2" y="26"/>
                  </a:lnTo>
                  <a:lnTo>
                    <a:pt x="2" y="26"/>
                  </a:lnTo>
                  <a:lnTo>
                    <a:pt x="2" y="26"/>
                  </a:lnTo>
                  <a:lnTo>
                    <a:pt x="2" y="24"/>
                  </a:lnTo>
                  <a:lnTo>
                    <a:pt x="4" y="24"/>
                  </a:lnTo>
                  <a:lnTo>
                    <a:pt x="4" y="24"/>
                  </a:lnTo>
                  <a:lnTo>
                    <a:pt x="6" y="22"/>
                  </a:lnTo>
                  <a:lnTo>
                    <a:pt x="6" y="22"/>
                  </a:lnTo>
                  <a:lnTo>
                    <a:pt x="6" y="20"/>
                  </a:lnTo>
                  <a:lnTo>
                    <a:pt x="8" y="20"/>
                  </a:lnTo>
                  <a:lnTo>
                    <a:pt x="8" y="20"/>
                  </a:lnTo>
                  <a:lnTo>
                    <a:pt x="8" y="20"/>
                  </a:lnTo>
                  <a:lnTo>
                    <a:pt x="8" y="18"/>
                  </a:lnTo>
                  <a:lnTo>
                    <a:pt x="8" y="18"/>
                  </a:lnTo>
                  <a:lnTo>
                    <a:pt x="6" y="18"/>
                  </a:lnTo>
                  <a:lnTo>
                    <a:pt x="6" y="18"/>
                  </a:lnTo>
                  <a:lnTo>
                    <a:pt x="4" y="16"/>
                  </a:lnTo>
                  <a:lnTo>
                    <a:pt x="2" y="16"/>
                  </a:lnTo>
                  <a:lnTo>
                    <a:pt x="0" y="14"/>
                  </a:lnTo>
                  <a:lnTo>
                    <a:pt x="0" y="14"/>
                  </a:lnTo>
                  <a:lnTo>
                    <a:pt x="0" y="14"/>
                  </a:lnTo>
                  <a:lnTo>
                    <a:pt x="0" y="14"/>
                  </a:lnTo>
                  <a:lnTo>
                    <a:pt x="0" y="12"/>
                  </a:lnTo>
                  <a:lnTo>
                    <a:pt x="0" y="10"/>
                  </a:lnTo>
                  <a:lnTo>
                    <a:pt x="0" y="8"/>
                  </a:lnTo>
                  <a:lnTo>
                    <a:pt x="0" y="6"/>
                  </a:lnTo>
                  <a:lnTo>
                    <a:pt x="0" y="6"/>
                  </a:lnTo>
                  <a:lnTo>
                    <a:pt x="0" y="4"/>
                  </a:lnTo>
                  <a:lnTo>
                    <a:pt x="0" y="4"/>
                  </a:lnTo>
                  <a:lnTo>
                    <a:pt x="0" y="4"/>
                  </a:lnTo>
                  <a:lnTo>
                    <a:pt x="2" y="4"/>
                  </a:lnTo>
                  <a:lnTo>
                    <a:pt x="2" y="4"/>
                  </a:lnTo>
                  <a:lnTo>
                    <a:pt x="2" y="4"/>
                  </a:lnTo>
                  <a:lnTo>
                    <a:pt x="4" y="4"/>
                  </a:lnTo>
                  <a:lnTo>
                    <a:pt x="4" y="4"/>
                  </a:lnTo>
                  <a:lnTo>
                    <a:pt x="6" y="6"/>
                  </a:lnTo>
                  <a:lnTo>
                    <a:pt x="6" y="6"/>
                  </a:lnTo>
                  <a:lnTo>
                    <a:pt x="6" y="8"/>
                  </a:lnTo>
                  <a:lnTo>
                    <a:pt x="8" y="10"/>
                  </a:lnTo>
                  <a:lnTo>
                    <a:pt x="10" y="14"/>
                  </a:lnTo>
                  <a:lnTo>
                    <a:pt x="12" y="16"/>
                  </a:lnTo>
                  <a:lnTo>
                    <a:pt x="12" y="16"/>
                  </a:lnTo>
                  <a:lnTo>
                    <a:pt x="14" y="18"/>
                  </a:lnTo>
                  <a:lnTo>
                    <a:pt x="14" y="18"/>
                  </a:lnTo>
                  <a:lnTo>
                    <a:pt x="16" y="18"/>
                  </a:lnTo>
                  <a:lnTo>
                    <a:pt x="16" y="18"/>
                  </a:lnTo>
                  <a:lnTo>
                    <a:pt x="16" y="18"/>
                  </a:lnTo>
                  <a:lnTo>
                    <a:pt x="18" y="18"/>
                  </a:lnTo>
                  <a:lnTo>
                    <a:pt x="18" y="18"/>
                  </a:lnTo>
                  <a:lnTo>
                    <a:pt x="18" y="18"/>
                  </a:lnTo>
                  <a:lnTo>
                    <a:pt x="20" y="16"/>
                  </a:lnTo>
                  <a:lnTo>
                    <a:pt x="20" y="14"/>
                  </a:lnTo>
                  <a:lnTo>
                    <a:pt x="22" y="12"/>
                  </a:lnTo>
                  <a:lnTo>
                    <a:pt x="22" y="10"/>
                  </a:lnTo>
                  <a:lnTo>
                    <a:pt x="24" y="8"/>
                  </a:lnTo>
                  <a:lnTo>
                    <a:pt x="24" y="6"/>
                  </a:lnTo>
                  <a:lnTo>
                    <a:pt x="26" y="6"/>
                  </a:lnTo>
                  <a:lnTo>
                    <a:pt x="30" y="4"/>
                  </a:lnTo>
                  <a:lnTo>
                    <a:pt x="32" y="2"/>
                  </a:lnTo>
                  <a:lnTo>
                    <a:pt x="34" y="2"/>
                  </a:lnTo>
                  <a:lnTo>
                    <a:pt x="36" y="0"/>
                  </a:lnTo>
                  <a:lnTo>
                    <a:pt x="38" y="0"/>
                  </a:lnTo>
                  <a:lnTo>
                    <a:pt x="38" y="0"/>
                  </a:lnTo>
                  <a:lnTo>
                    <a:pt x="40" y="0"/>
                  </a:lnTo>
                  <a:lnTo>
                    <a:pt x="42" y="2"/>
                  </a:lnTo>
                  <a:lnTo>
                    <a:pt x="42" y="2"/>
                  </a:lnTo>
                  <a:lnTo>
                    <a:pt x="44" y="2"/>
                  </a:lnTo>
                  <a:lnTo>
                    <a:pt x="46" y="2"/>
                  </a:lnTo>
                  <a:lnTo>
                    <a:pt x="48" y="4"/>
                  </a:lnTo>
                  <a:lnTo>
                    <a:pt x="48" y="4"/>
                  </a:lnTo>
                  <a:lnTo>
                    <a:pt x="50" y="6"/>
                  </a:lnTo>
                  <a:lnTo>
                    <a:pt x="50" y="6"/>
                  </a:lnTo>
                  <a:lnTo>
                    <a:pt x="50" y="6"/>
                  </a:lnTo>
                  <a:lnTo>
                    <a:pt x="50" y="8"/>
                  </a:lnTo>
                  <a:lnTo>
                    <a:pt x="50" y="8"/>
                  </a:lnTo>
                  <a:lnTo>
                    <a:pt x="50" y="10"/>
                  </a:lnTo>
                  <a:lnTo>
                    <a:pt x="50" y="12"/>
                  </a:lnTo>
                  <a:lnTo>
                    <a:pt x="50" y="14"/>
                  </a:lnTo>
                  <a:lnTo>
                    <a:pt x="50" y="14"/>
                  </a:lnTo>
                  <a:lnTo>
                    <a:pt x="50" y="14"/>
                  </a:lnTo>
                  <a:lnTo>
                    <a:pt x="50" y="14"/>
                  </a:lnTo>
                  <a:lnTo>
                    <a:pt x="50" y="16"/>
                  </a:lnTo>
                  <a:lnTo>
                    <a:pt x="50" y="16"/>
                  </a:lnTo>
                  <a:lnTo>
                    <a:pt x="52" y="16"/>
                  </a:lnTo>
                  <a:lnTo>
                    <a:pt x="54" y="18"/>
                  </a:lnTo>
                  <a:lnTo>
                    <a:pt x="58" y="18"/>
                  </a:lnTo>
                  <a:lnTo>
                    <a:pt x="62" y="18"/>
                  </a:lnTo>
                  <a:lnTo>
                    <a:pt x="62" y="20"/>
                  </a:lnTo>
                  <a:lnTo>
                    <a:pt x="66" y="20"/>
                  </a:lnTo>
                  <a:lnTo>
                    <a:pt x="68" y="22"/>
                  </a:lnTo>
                  <a:lnTo>
                    <a:pt x="70" y="22"/>
                  </a:lnTo>
                  <a:lnTo>
                    <a:pt x="74" y="24"/>
                  </a:lnTo>
                  <a:lnTo>
                    <a:pt x="76" y="24"/>
                  </a:lnTo>
                  <a:lnTo>
                    <a:pt x="78" y="26"/>
                  </a:lnTo>
                  <a:lnTo>
                    <a:pt x="80" y="26"/>
                  </a:lnTo>
                  <a:lnTo>
                    <a:pt x="80" y="26"/>
                  </a:lnTo>
                  <a:lnTo>
                    <a:pt x="82" y="24"/>
                  </a:lnTo>
                  <a:lnTo>
                    <a:pt x="82" y="24"/>
                  </a:lnTo>
                  <a:lnTo>
                    <a:pt x="82" y="24"/>
                  </a:lnTo>
                  <a:lnTo>
                    <a:pt x="82" y="24"/>
                  </a:lnTo>
                  <a:lnTo>
                    <a:pt x="82" y="22"/>
                  </a:lnTo>
                  <a:lnTo>
                    <a:pt x="82" y="22"/>
                  </a:lnTo>
                  <a:lnTo>
                    <a:pt x="82" y="20"/>
                  </a:lnTo>
                  <a:lnTo>
                    <a:pt x="82" y="18"/>
                  </a:lnTo>
                  <a:lnTo>
                    <a:pt x="82" y="16"/>
                  </a:lnTo>
                  <a:lnTo>
                    <a:pt x="82" y="14"/>
                  </a:lnTo>
                  <a:lnTo>
                    <a:pt x="84" y="14"/>
                  </a:lnTo>
                  <a:lnTo>
                    <a:pt x="84" y="14"/>
                  </a:lnTo>
                  <a:lnTo>
                    <a:pt x="84" y="14"/>
                  </a:lnTo>
                  <a:lnTo>
                    <a:pt x="86" y="12"/>
                  </a:lnTo>
                  <a:lnTo>
                    <a:pt x="86" y="12"/>
                  </a:lnTo>
                  <a:lnTo>
                    <a:pt x="88" y="12"/>
                  </a:lnTo>
                  <a:lnTo>
                    <a:pt x="90" y="12"/>
                  </a:lnTo>
                  <a:lnTo>
                    <a:pt x="92" y="12"/>
                  </a:lnTo>
                  <a:lnTo>
                    <a:pt x="94" y="12"/>
                  </a:lnTo>
                  <a:lnTo>
                    <a:pt x="94" y="10"/>
                  </a:lnTo>
                  <a:lnTo>
                    <a:pt x="96" y="10"/>
                  </a:lnTo>
                  <a:lnTo>
                    <a:pt x="98" y="8"/>
                  </a:lnTo>
                  <a:lnTo>
                    <a:pt x="100" y="8"/>
                  </a:lnTo>
                  <a:lnTo>
                    <a:pt x="100" y="6"/>
                  </a:lnTo>
                  <a:lnTo>
                    <a:pt x="102" y="6"/>
                  </a:lnTo>
                  <a:lnTo>
                    <a:pt x="102" y="6"/>
                  </a:lnTo>
                  <a:lnTo>
                    <a:pt x="102" y="6"/>
                  </a:lnTo>
                  <a:lnTo>
                    <a:pt x="104" y="6"/>
                  </a:lnTo>
                  <a:lnTo>
                    <a:pt x="104" y="8"/>
                  </a:lnTo>
                  <a:lnTo>
                    <a:pt x="104" y="8"/>
                  </a:lnTo>
                  <a:lnTo>
                    <a:pt x="106" y="10"/>
                  </a:lnTo>
                  <a:lnTo>
                    <a:pt x="106" y="10"/>
                  </a:lnTo>
                  <a:lnTo>
                    <a:pt x="106" y="14"/>
                  </a:lnTo>
                  <a:lnTo>
                    <a:pt x="106" y="14"/>
                  </a:lnTo>
                  <a:lnTo>
                    <a:pt x="108" y="14"/>
                  </a:lnTo>
                  <a:lnTo>
                    <a:pt x="108" y="16"/>
                  </a:lnTo>
                  <a:lnTo>
                    <a:pt x="110" y="16"/>
                  </a:lnTo>
                  <a:lnTo>
                    <a:pt x="112" y="18"/>
                  </a:lnTo>
                  <a:lnTo>
                    <a:pt x="112" y="18"/>
                  </a:lnTo>
                  <a:lnTo>
                    <a:pt x="114" y="20"/>
                  </a:lnTo>
                  <a:lnTo>
                    <a:pt x="114" y="20"/>
                  </a:lnTo>
                  <a:lnTo>
                    <a:pt x="114" y="20"/>
                  </a:lnTo>
                  <a:lnTo>
                    <a:pt x="114" y="20"/>
                  </a:lnTo>
                  <a:lnTo>
                    <a:pt x="114" y="22"/>
                  </a:lnTo>
                  <a:lnTo>
                    <a:pt x="114" y="22"/>
                  </a:lnTo>
                  <a:lnTo>
                    <a:pt x="114" y="22"/>
                  </a:lnTo>
                  <a:lnTo>
                    <a:pt x="114" y="24"/>
                  </a:lnTo>
                  <a:lnTo>
                    <a:pt x="112" y="24"/>
                  </a:lnTo>
                  <a:lnTo>
                    <a:pt x="112" y="26"/>
                  </a:lnTo>
                  <a:lnTo>
                    <a:pt x="112" y="26"/>
                  </a:lnTo>
                  <a:lnTo>
                    <a:pt x="112" y="28"/>
                  </a:lnTo>
                  <a:lnTo>
                    <a:pt x="112" y="28"/>
                  </a:lnTo>
                  <a:lnTo>
                    <a:pt x="112" y="28"/>
                  </a:lnTo>
                  <a:lnTo>
                    <a:pt x="112" y="28"/>
                  </a:lnTo>
                  <a:lnTo>
                    <a:pt x="112" y="30"/>
                  </a:lnTo>
                  <a:lnTo>
                    <a:pt x="112" y="30"/>
                  </a:lnTo>
                  <a:lnTo>
                    <a:pt x="114" y="30"/>
                  </a:lnTo>
                  <a:lnTo>
                    <a:pt x="116" y="30"/>
                  </a:lnTo>
                  <a:lnTo>
                    <a:pt x="120" y="30"/>
                  </a:lnTo>
                  <a:lnTo>
                    <a:pt x="122" y="30"/>
                  </a:lnTo>
                  <a:lnTo>
                    <a:pt x="124" y="30"/>
                  </a:lnTo>
                  <a:lnTo>
                    <a:pt x="126" y="30"/>
                  </a:lnTo>
                  <a:lnTo>
                    <a:pt x="128" y="30"/>
                  </a:lnTo>
                  <a:lnTo>
                    <a:pt x="130" y="30"/>
                  </a:lnTo>
                  <a:lnTo>
                    <a:pt x="132" y="32"/>
                  </a:lnTo>
                  <a:lnTo>
                    <a:pt x="134" y="32"/>
                  </a:lnTo>
                  <a:lnTo>
                    <a:pt x="136" y="32"/>
                  </a:lnTo>
                  <a:lnTo>
                    <a:pt x="136" y="32"/>
                  </a:lnTo>
                  <a:lnTo>
                    <a:pt x="138" y="34"/>
                  </a:lnTo>
                  <a:lnTo>
                    <a:pt x="138" y="34"/>
                  </a:lnTo>
                  <a:lnTo>
                    <a:pt x="138" y="34"/>
                  </a:lnTo>
                  <a:lnTo>
                    <a:pt x="138" y="36"/>
                  </a:lnTo>
                  <a:lnTo>
                    <a:pt x="138" y="36"/>
                  </a:lnTo>
                  <a:lnTo>
                    <a:pt x="138" y="38"/>
                  </a:lnTo>
                  <a:lnTo>
                    <a:pt x="136" y="38"/>
                  </a:lnTo>
                  <a:lnTo>
                    <a:pt x="136" y="40"/>
                  </a:lnTo>
                  <a:lnTo>
                    <a:pt x="136" y="42"/>
                  </a:lnTo>
                  <a:lnTo>
                    <a:pt x="134" y="44"/>
                  </a:lnTo>
                  <a:lnTo>
                    <a:pt x="134" y="46"/>
                  </a:lnTo>
                  <a:lnTo>
                    <a:pt x="134" y="46"/>
                  </a:lnTo>
                  <a:lnTo>
                    <a:pt x="134" y="46"/>
                  </a:lnTo>
                  <a:lnTo>
                    <a:pt x="134" y="48"/>
                  </a:lnTo>
                  <a:lnTo>
                    <a:pt x="136" y="50"/>
                  </a:lnTo>
                  <a:lnTo>
                    <a:pt x="138" y="52"/>
                  </a:lnTo>
                  <a:lnTo>
                    <a:pt x="140" y="54"/>
                  </a:lnTo>
                  <a:lnTo>
                    <a:pt x="142" y="56"/>
                  </a:lnTo>
                  <a:lnTo>
                    <a:pt x="144" y="60"/>
                  </a:lnTo>
                  <a:lnTo>
                    <a:pt x="146" y="62"/>
                  </a:lnTo>
                  <a:lnTo>
                    <a:pt x="148" y="64"/>
                  </a:lnTo>
                  <a:lnTo>
                    <a:pt x="150" y="66"/>
                  </a:lnTo>
                  <a:lnTo>
                    <a:pt x="154" y="66"/>
                  </a:lnTo>
                  <a:lnTo>
                    <a:pt x="156" y="68"/>
                  </a:lnTo>
                  <a:lnTo>
                    <a:pt x="158" y="70"/>
                  </a:lnTo>
                  <a:lnTo>
                    <a:pt x="162" y="72"/>
                  </a:lnTo>
                  <a:lnTo>
                    <a:pt x="164" y="72"/>
                  </a:lnTo>
                  <a:lnTo>
                    <a:pt x="166" y="72"/>
                  </a:lnTo>
                  <a:lnTo>
                    <a:pt x="168" y="72"/>
                  </a:lnTo>
                  <a:lnTo>
                    <a:pt x="168" y="72"/>
                  </a:lnTo>
                  <a:lnTo>
                    <a:pt x="168" y="72"/>
                  </a:lnTo>
                  <a:lnTo>
                    <a:pt x="170" y="72"/>
                  </a:lnTo>
                  <a:lnTo>
                    <a:pt x="172" y="72"/>
                  </a:lnTo>
                  <a:lnTo>
                    <a:pt x="172" y="70"/>
                  </a:lnTo>
                  <a:lnTo>
                    <a:pt x="174" y="68"/>
                  </a:lnTo>
                  <a:lnTo>
                    <a:pt x="176" y="68"/>
                  </a:lnTo>
                  <a:lnTo>
                    <a:pt x="176" y="68"/>
                  </a:lnTo>
                  <a:lnTo>
                    <a:pt x="176" y="68"/>
                  </a:lnTo>
                  <a:lnTo>
                    <a:pt x="178" y="68"/>
                  </a:lnTo>
                  <a:lnTo>
                    <a:pt x="178" y="68"/>
                  </a:lnTo>
                  <a:lnTo>
                    <a:pt x="180" y="68"/>
                  </a:lnTo>
                  <a:lnTo>
                    <a:pt x="180" y="70"/>
                  </a:lnTo>
                  <a:lnTo>
                    <a:pt x="182" y="70"/>
                  </a:lnTo>
                  <a:lnTo>
                    <a:pt x="182" y="70"/>
                  </a:lnTo>
                  <a:lnTo>
                    <a:pt x="184" y="72"/>
                  </a:lnTo>
                  <a:lnTo>
                    <a:pt x="184" y="72"/>
                  </a:lnTo>
                  <a:lnTo>
                    <a:pt x="184" y="72"/>
                  </a:lnTo>
                  <a:lnTo>
                    <a:pt x="184" y="72"/>
                  </a:lnTo>
                  <a:lnTo>
                    <a:pt x="184" y="74"/>
                  </a:lnTo>
                  <a:lnTo>
                    <a:pt x="184" y="76"/>
                  </a:lnTo>
                  <a:lnTo>
                    <a:pt x="184" y="78"/>
                  </a:lnTo>
                  <a:lnTo>
                    <a:pt x="184" y="80"/>
                  </a:lnTo>
                  <a:lnTo>
                    <a:pt x="182" y="8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43" name="Freeform 140">
              <a:extLst>
                <a:ext uri="{FF2B5EF4-FFF2-40B4-BE49-F238E27FC236}">
                  <a16:creationId xmlns:a16="http://schemas.microsoft.com/office/drawing/2014/main" id="{DA812466-040F-FBD3-A5E0-29D9685094E5}"/>
                </a:ext>
              </a:extLst>
            </p:cNvPr>
            <p:cNvSpPr>
              <a:spLocks/>
            </p:cNvSpPr>
            <p:nvPr/>
          </p:nvSpPr>
          <p:spPr bwMode="auto">
            <a:xfrm>
              <a:off x="4655359" y="6690397"/>
              <a:ext cx="263428" cy="187382"/>
            </a:xfrm>
            <a:custGeom>
              <a:avLst/>
              <a:gdLst>
                <a:gd name="T0" fmla="*/ 176 w 184"/>
                <a:gd name="T1" fmla="*/ 88 h 132"/>
                <a:gd name="T2" fmla="*/ 164 w 184"/>
                <a:gd name="T3" fmla="*/ 90 h 132"/>
                <a:gd name="T4" fmla="*/ 162 w 184"/>
                <a:gd name="T5" fmla="*/ 96 h 132"/>
                <a:gd name="T6" fmla="*/ 154 w 184"/>
                <a:gd name="T7" fmla="*/ 102 h 132"/>
                <a:gd name="T8" fmla="*/ 150 w 184"/>
                <a:gd name="T9" fmla="*/ 106 h 132"/>
                <a:gd name="T10" fmla="*/ 148 w 184"/>
                <a:gd name="T11" fmla="*/ 116 h 132"/>
                <a:gd name="T12" fmla="*/ 140 w 184"/>
                <a:gd name="T13" fmla="*/ 118 h 132"/>
                <a:gd name="T14" fmla="*/ 128 w 184"/>
                <a:gd name="T15" fmla="*/ 122 h 132"/>
                <a:gd name="T16" fmla="*/ 122 w 184"/>
                <a:gd name="T17" fmla="*/ 122 h 132"/>
                <a:gd name="T18" fmla="*/ 126 w 184"/>
                <a:gd name="T19" fmla="*/ 102 h 132"/>
                <a:gd name="T20" fmla="*/ 122 w 184"/>
                <a:gd name="T21" fmla="*/ 96 h 132"/>
                <a:gd name="T22" fmla="*/ 104 w 184"/>
                <a:gd name="T23" fmla="*/ 88 h 132"/>
                <a:gd name="T24" fmla="*/ 84 w 184"/>
                <a:gd name="T25" fmla="*/ 74 h 132"/>
                <a:gd name="T26" fmla="*/ 74 w 184"/>
                <a:gd name="T27" fmla="*/ 72 h 132"/>
                <a:gd name="T28" fmla="*/ 52 w 184"/>
                <a:gd name="T29" fmla="*/ 66 h 132"/>
                <a:gd name="T30" fmla="*/ 42 w 184"/>
                <a:gd name="T31" fmla="*/ 66 h 132"/>
                <a:gd name="T32" fmla="*/ 38 w 184"/>
                <a:gd name="T33" fmla="*/ 70 h 132"/>
                <a:gd name="T34" fmla="*/ 34 w 184"/>
                <a:gd name="T35" fmla="*/ 78 h 132"/>
                <a:gd name="T36" fmla="*/ 20 w 184"/>
                <a:gd name="T37" fmla="*/ 84 h 132"/>
                <a:gd name="T38" fmla="*/ 14 w 184"/>
                <a:gd name="T39" fmla="*/ 54 h 132"/>
                <a:gd name="T40" fmla="*/ 10 w 184"/>
                <a:gd name="T41" fmla="*/ 40 h 132"/>
                <a:gd name="T42" fmla="*/ 8 w 184"/>
                <a:gd name="T43" fmla="*/ 30 h 132"/>
                <a:gd name="T44" fmla="*/ 2 w 184"/>
                <a:gd name="T45" fmla="*/ 26 h 132"/>
                <a:gd name="T46" fmla="*/ 6 w 184"/>
                <a:gd name="T47" fmla="*/ 22 h 132"/>
                <a:gd name="T48" fmla="*/ 8 w 184"/>
                <a:gd name="T49" fmla="*/ 18 h 132"/>
                <a:gd name="T50" fmla="*/ 0 w 184"/>
                <a:gd name="T51" fmla="*/ 14 h 132"/>
                <a:gd name="T52" fmla="*/ 0 w 184"/>
                <a:gd name="T53" fmla="*/ 6 h 132"/>
                <a:gd name="T54" fmla="*/ 2 w 184"/>
                <a:gd name="T55" fmla="*/ 4 h 132"/>
                <a:gd name="T56" fmla="*/ 6 w 184"/>
                <a:gd name="T57" fmla="*/ 8 h 132"/>
                <a:gd name="T58" fmla="*/ 14 w 184"/>
                <a:gd name="T59" fmla="*/ 18 h 132"/>
                <a:gd name="T60" fmla="*/ 18 w 184"/>
                <a:gd name="T61" fmla="*/ 18 h 132"/>
                <a:gd name="T62" fmla="*/ 24 w 184"/>
                <a:gd name="T63" fmla="*/ 6 h 132"/>
                <a:gd name="T64" fmla="*/ 38 w 184"/>
                <a:gd name="T65" fmla="*/ 0 h 132"/>
                <a:gd name="T66" fmla="*/ 46 w 184"/>
                <a:gd name="T67" fmla="*/ 2 h 132"/>
                <a:gd name="T68" fmla="*/ 50 w 184"/>
                <a:gd name="T69" fmla="*/ 8 h 132"/>
                <a:gd name="T70" fmla="*/ 50 w 184"/>
                <a:gd name="T71" fmla="*/ 14 h 132"/>
                <a:gd name="T72" fmla="*/ 58 w 184"/>
                <a:gd name="T73" fmla="*/ 18 h 132"/>
                <a:gd name="T74" fmla="*/ 74 w 184"/>
                <a:gd name="T75" fmla="*/ 24 h 132"/>
                <a:gd name="T76" fmla="*/ 82 w 184"/>
                <a:gd name="T77" fmla="*/ 24 h 132"/>
                <a:gd name="T78" fmla="*/ 82 w 184"/>
                <a:gd name="T79" fmla="*/ 18 h 132"/>
                <a:gd name="T80" fmla="*/ 86 w 184"/>
                <a:gd name="T81" fmla="*/ 12 h 132"/>
                <a:gd name="T82" fmla="*/ 94 w 184"/>
                <a:gd name="T83" fmla="*/ 10 h 132"/>
                <a:gd name="T84" fmla="*/ 102 w 184"/>
                <a:gd name="T85" fmla="*/ 6 h 132"/>
                <a:gd name="T86" fmla="*/ 106 w 184"/>
                <a:gd name="T87" fmla="*/ 10 h 132"/>
                <a:gd name="T88" fmla="*/ 112 w 184"/>
                <a:gd name="T89" fmla="*/ 18 h 132"/>
                <a:gd name="T90" fmla="*/ 114 w 184"/>
                <a:gd name="T91" fmla="*/ 22 h 132"/>
                <a:gd name="T92" fmla="*/ 112 w 184"/>
                <a:gd name="T93" fmla="*/ 26 h 132"/>
                <a:gd name="T94" fmla="*/ 112 w 184"/>
                <a:gd name="T95" fmla="*/ 30 h 132"/>
                <a:gd name="T96" fmla="*/ 126 w 184"/>
                <a:gd name="T97" fmla="*/ 30 h 132"/>
                <a:gd name="T98" fmla="*/ 136 w 184"/>
                <a:gd name="T99" fmla="*/ 32 h 132"/>
                <a:gd name="T100" fmla="*/ 138 w 184"/>
                <a:gd name="T101" fmla="*/ 38 h 132"/>
                <a:gd name="T102" fmla="*/ 134 w 184"/>
                <a:gd name="T103" fmla="*/ 46 h 132"/>
                <a:gd name="T104" fmla="*/ 142 w 184"/>
                <a:gd name="T105" fmla="*/ 56 h 132"/>
                <a:gd name="T106" fmla="*/ 156 w 184"/>
                <a:gd name="T107" fmla="*/ 68 h 132"/>
                <a:gd name="T108" fmla="*/ 168 w 184"/>
                <a:gd name="T109" fmla="*/ 72 h 132"/>
                <a:gd name="T110" fmla="*/ 176 w 184"/>
                <a:gd name="T111" fmla="*/ 68 h 132"/>
                <a:gd name="T112" fmla="*/ 180 w 184"/>
                <a:gd name="T113" fmla="*/ 70 h 132"/>
                <a:gd name="T114" fmla="*/ 184 w 184"/>
                <a:gd name="T115"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4" h="132">
                  <a:moveTo>
                    <a:pt x="182" y="82"/>
                  </a:moveTo>
                  <a:lnTo>
                    <a:pt x="182" y="82"/>
                  </a:lnTo>
                  <a:lnTo>
                    <a:pt x="180" y="84"/>
                  </a:lnTo>
                  <a:lnTo>
                    <a:pt x="178" y="86"/>
                  </a:lnTo>
                  <a:lnTo>
                    <a:pt x="176" y="88"/>
                  </a:lnTo>
                  <a:lnTo>
                    <a:pt x="176" y="88"/>
                  </a:lnTo>
                  <a:lnTo>
                    <a:pt x="174" y="88"/>
                  </a:lnTo>
                  <a:lnTo>
                    <a:pt x="172" y="88"/>
                  </a:lnTo>
                  <a:lnTo>
                    <a:pt x="170" y="88"/>
                  </a:lnTo>
                  <a:lnTo>
                    <a:pt x="168" y="88"/>
                  </a:lnTo>
                  <a:lnTo>
                    <a:pt x="166" y="90"/>
                  </a:lnTo>
                  <a:lnTo>
                    <a:pt x="164" y="90"/>
                  </a:lnTo>
                  <a:lnTo>
                    <a:pt x="164" y="90"/>
                  </a:lnTo>
                  <a:lnTo>
                    <a:pt x="164" y="90"/>
                  </a:lnTo>
                  <a:lnTo>
                    <a:pt x="164" y="90"/>
                  </a:lnTo>
                  <a:lnTo>
                    <a:pt x="162" y="92"/>
                  </a:lnTo>
                  <a:lnTo>
                    <a:pt x="162" y="94"/>
                  </a:lnTo>
                  <a:lnTo>
                    <a:pt x="162" y="96"/>
                  </a:lnTo>
                  <a:lnTo>
                    <a:pt x="160" y="96"/>
                  </a:lnTo>
                  <a:lnTo>
                    <a:pt x="160" y="98"/>
                  </a:lnTo>
                  <a:lnTo>
                    <a:pt x="160" y="98"/>
                  </a:lnTo>
                  <a:lnTo>
                    <a:pt x="158" y="98"/>
                  </a:lnTo>
                  <a:lnTo>
                    <a:pt x="154" y="100"/>
                  </a:lnTo>
                  <a:lnTo>
                    <a:pt x="154" y="102"/>
                  </a:lnTo>
                  <a:lnTo>
                    <a:pt x="152" y="102"/>
                  </a:lnTo>
                  <a:lnTo>
                    <a:pt x="150" y="102"/>
                  </a:lnTo>
                  <a:lnTo>
                    <a:pt x="150" y="104"/>
                  </a:lnTo>
                  <a:lnTo>
                    <a:pt x="150" y="104"/>
                  </a:lnTo>
                  <a:lnTo>
                    <a:pt x="150" y="104"/>
                  </a:lnTo>
                  <a:lnTo>
                    <a:pt x="150" y="106"/>
                  </a:lnTo>
                  <a:lnTo>
                    <a:pt x="150" y="108"/>
                  </a:lnTo>
                  <a:lnTo>
                    <a:pt x="148" y="110"/>
                  </a:lnTo>
                  <a:lnTo>
                    <a:pt x="148" y="112"/>
                  </a:lnTo>
                  <a:lnTo>
                    <a:pt x="148" y="114"/>
                  </a:lnTo>
                  <a:lnTo>
                    <a:pt x="148" y="114"/>
                  </a:lnTo>
                  <a:lnTo>
                    <a:pt x="148" y="116"/>
                  </a:lnTo>
                  <a:lnTo>
                    <a:pt x="148" y="116"/>
                  </a:lnTo>
                  <a:lnTo>
                    <a:pt x="146" y="116"/>
                  </a:lnTo>
                  <a:lnTo>
                    <a:pt x="146" y="118"/>
                  </a:lnTo>
                  <a:lnTo>
                    <a:pt x="144" y="118"/>
                  </a:lnTo>
                  <a:lnTo>
                    <a:pt x="142" y="118"/>
                  </a:lnTo>
                  <a:lnTo>
                    <a:pt x="140" y="118"/>
                  </a:lnTo>
                  <a:lnTo>
                    <a:pt x="136" y="118"/>
                  </a:lnTo>
                  <a:lnTo>
                    <a:pt x="134" y="120"/>
                  </a:lnTo>
                  <a:lnTo>
                    <a:pt x="134" y="120"/>
                  </a:lnTo>
                  <a:lnTo>
                    <a:pt x="132" y="120"/>
                  </a:lnTo>
                  <a:lnTo>
                    <a:pt x="130" y="120"/>
                  </a:lnTo>
                  <a:lnTo>
                    <a:pt x="128" y="122"/>
                  </a:lnTo>
                  <a:lnTo>
                    <a:pt x="126" y="124"/>
                  </a:lnTo>
                  <a:lnTo>
                    <a:pt x="124" y="126"/>
                  </a:lnTo>
                  <a:lnTo>
                    <a:pt x="122" y="130"/>
                  </a:lnTo>
                  <a:lnTo>
                    <a:pt x="120" y="132"/>
                  </a:lnTo>
                  <a:lnTo>
                    <a:pt x="122" y="128"/>
                  </a:lnTo>
                  <a:lnTo>
                    <a:pt x="122" y="122"/>
                  </a:lnTo>
                  <a:lnTo>
                    <a:pt x="124" y="118"/>
                  </a:lnTo>
                  <a:lnTo>
                    <a:pt x="124" y="112"/>
                  </a:lnTo>
                  <a:lnTo>
                    <a:pt x="126" y="110"/>
                  </a:lnTo>
                  <a:lnTo>
                    <a:pt x="126" y="106"/>
                  </a:lnTo>
                  <a:lnTo>
                    <a:pt x="126" y="104"/>
                  </a:lnTo>
                  <a:lnTo>
                    <a:pt x="126" y="102"/>
                  </a:lnTo>
                  <a:lnTo>
                    <a:pt x="126" y="100"/>
                  </a:lnTo>
                  <a:lnTo>
                    <a:pt x="126" y="100"/>
                  </a:lnTo>
                  <a:lnTo>
                    <a:pt x="124" y="98"/>
                  </a:lnTo>
                  <a:lnTo>
                    <a:pt x="124" y="98"/>
                  </a:lnTo>
                  <a:lnTo>
                    <a:pt x="124" y="96"/>
                  </a:lnTo>
                  <a:lnTo>
                    <a:pt x="122" y="96"/>
                  </a:lnTo>
                  <a:lnTo>
                    <a:pt x="122" y="96"/>
                  </a:lnTo>
                  <a:lnTo>
                    <a:pt x="118" y="94"/>
                  </a:lnTo>
                  <a:lnTo>
                    <a:pt x="116" y="92"/>
                  </a:lnTo>
                  <a:lnTo>
                    <a:pt x="110" y="90"/>
                  </a:lnTo>
                  <a:lnTo>
                    <a:pt x="106" y="90"/>
                  </a:lnTo>
                  <a:lnTo>
                    <a:pt x="104" y="88"/>
                  </a:lnTo>
                  <a:lnTo>
                    <a:pt x="102" y="86"/>
                  </a:lnTo>
                  <a:lnTo>
                    <a:pt x="100" y="84"/>
                  </a:lnTo>
                  <a:lnTo>
                    <a:pt x="94" y="80"/>
                  </a:lnTo>
                  <a:lnTo>
                    <a:pt x="90" y="78"/>
                  </a:lnTo>
                  <a:lnTo>
                    <a:pt x="88" y="76"/>
                  </a:lnTo>
                  <a:lnTo>
                    <a:pt x="84" y="74"/>
                  </a:lnTo>
                  <a:lnTo>
                    <a:pt x="84" y="72"/>
                  </a:lnTo>
                  <a:lnTo>
                    <a:pt x="82" y="72"/>
                  </a:lnTo>
                  <a:lnTo>
                    <a:pt x="80" y="72"/>
                  </a:lnTo>
                  <a:lnTo>
                    <a:pt x="78" y="72"/>
                  </a:lnTo>
                  <a:lnTo>
                    <a:pt x="76" y="72"/>
                  </a:lnTo>
                  <a:lnTo>
                    <a:pt x="74" y="72"/>
                  </a:lnTo>
                  <a:lnTo>
                    <a:pt x="70" y="72"/>
                  </a:lnTo>
                  <a:lnTo>
                    <a:pt x="68" y="70"/>
                  </a:lnTo>
                  <a:lnTo>
                    <a:pt x="66" y="70"/>
                  </a:lnTo>
                  <a:lnTo>
                    <a:pt x="62" y="70"/>
                  </a:lnTo>
                  <a:lnTo>
                    <a:pt x="60" y="70"/>
                  </a:lnTo>
                  <a:lnTo>
                    <a:pt x="52" y="66"/>
                  </a:lnTo>
                  <a:lnTo>
                    <a:pt x="50" y="66"/>
                  </a:lnTo>
                  <a:lnTo>
                    <a:pt x="48" y="66"/>
                  </a:lnTo>
                  <a:lnTo>
                    <a:pt x="46" y="66"/>
                  </a:lnTo>
                  <a:lnTo>
                    <a:pt x="44" y="66"/>
                  </a:lnTo>
                  <a:lnTo>
                    <a:pt x="42" y="66"/>
                  </a:lnTo>
                  <a:lnTo>
                    <a:pt x="42" y="66"/>
                  </a:lnTo>
                  <a:lnTo>
                    <a:pt x="40" y="66"/>
                  </a:lnTo>
                  <a:lnTo>
                    <a:pt x="40" y="66"/>
                  </a:lnTo>
                  <a:lnTo>
                    <a:pt x="40" y="66"/>
                  </a:lnTo>
                  <a:lnTo>
                    <a:pt x="38" y="68"/>
                  </a:lnTo>
                  <a:lnTo>
                    <a:pt x="38" y="68"/>
                  </a:lnTo>
                  <a:lnTo>
                    <a:pt x="38" y="70"/>
                  </a:lnTo>
                  <a:lnTo>
                    <a:pt x="36" y="72"/>
                  </a:lnTo>
                  <a:lnTo>
                    <a:pt x="36" y="74"/>
                  </a:lnTo>
                  <a:lnTo>
                    <a:pt x="36" y="76"/>
                  </a:lnTo>
                  <a:lnTo>
                    <a:pt x="34" y="78"/>
                  </a:lnTo>
                  <a:lnTo>
                    <a:pt x="34" y="78"/>
                  </a:lnTo>
                  <a:lnTo>
                    <a:pt x="34" y="78"/>
                  </a:lnTo>
                  <a:lnTo>
                    <a:pt x="34" y="78"/>
                  </a:lnTo>
                  <a:lnTo>
                    <a:pt x="32" y="80"/>
                  </a:lnTo>
                  <a:lnTo>
                    <a:pt x="30" y="80"/>
                  </a:lnTo>
                  <a:lnTo>
                    <a:pt x="28" y="82"/>
                  </a:lnTo>
                  <a:lnTo>
                    <a:pt x="26" y="82"/>
                  </a:lnTo>
                  <a:lnTo>
                    <a:pt x="20" y="84"/>
                  </a:lnTo>
                  <a:lnTo>
                    <a:pt x="18" y="84"/>
                  </a:lnTo>
                  <a:lnTo>
                    <a:pt x="16" y="66"/>
                  </a:lnTo>
                  <a:lnTo>
                    <a:pt x="16" y="60"/>
                  </a:lnTo>
                  <a:lnTo>
                    <a:pt x="16" y="58"/>
                  </a:lnTo>
                  <a:lnTo>
                    <a:pt x="16" y="56"/>
                  </a:lnTo>
                  <a:lnTo>
                    <a:pt x="14" y="54"/>
                  </a:lnTo>
                  <a:lnTo>
                    <a:pt x="14" y="52"/>
                  </a:lnTo>
                  <a:lnTo>
                    <a:pt x="12" y="50"/>
                  </a:lnTo>
                  <a:lnTo>
                    <a:pt x="12" y="48"/>
                  </a:lnTo>
                  <a:lnTo>
                    <a:pt x="12" y="46"/>
                  </a:lnTo>
                  <a:lnTo>
                    <a:pt x="10" y="44"/>
                  </a:lnTo>
                  <a:lnTo>
                    <a:pt x="10" y="40"/>
                  </a:lnTo>
                  <a:lnTo>
                    <a:pt x="10" y="38"/>
                  </a:lnTo>
                  <a:lnTo>
                    <a:pt x="10" y="36"/>
                  </a:lnTo>
                  <a:lnTo>
                    <a:pt x="10" y="34"/>
                  </a:lnTo>
                  <a:lnTo>
                    <a:pt x="8" y="32"/>
                  </a:lnTo>
                  <a:lnTo>
                    <a:pt x="8" y="32"/>
                  </a:lnTo>
                  <a:lnTo>
                    <a:pt x="8" y="30"/>
                  </a:lnTo>
                  <a:lnTo>
                    <a:pt x="6" y="28"/>
                  </a:lnTo>
                  <a:lnTo>
                    <a:pt x="4" y="28"/>
                  </a:lnTo>
                  <a:lnTo>
                    <a:pt x="4" y="26"/>
                  </a:lnTo>
                  <a:lnTo>
                    <a:pt x="2" y="26"/>
                  </a:lnTo>
                  <a:lnTo>
                    <a:pt x="2" y="26"/>
                  </a:lnTo>
                  <a:lnTo>
                    <a:pt x="2" y="26"/>
                  </a:lnTo>
                  <a:lnTo>
                    <a:pt x="2" y="26"/>
                  </a:lnTo>
                  <a:lnTo>
                    <a:pt x="2" y="24"/>
                  </a:lnTo>
                  <a:lnTo>
                    <a:pt x="4" y="24"/>
                  </a:lnTo>
                  <a:lnTo>
                    <a:pt x="4" y="24"/>
                  </a:lnTo>
                  <a:lnTo>
                    <a:pt x="6" y="22"/>
                  </a:lnTo>
                  <a:lnTo>
                    <a:pt x="6" y="22"/>
                  </a:lnTo>
                  <a:lnTo>
                    <a:pt x="6" y="20"/>
                  </a:lnTo>
                  <a:lnTo>
                    <a:pt x="8" y="20"/>
                  </a:lnTo>
                  <a:lnTo>
                    <a:pt x="8" y="20"/>
                  </a:lnTo>
                  <a:lnTo>
                    <a:pt x="8" y="20"/>
                  </a:lnTo>
                  <a:lnTo>
                    <a:pt x="8" y="18"/>
                  </a:lnTo>
                  <a:lnTo>
                    <a:pt x="8" y="18"/>
                  </a:lnTo>
                  <a:lnTo>
                    <a:pt x="6" y="18"/>
                  </a:lnTo>
                  <a:lnTo>
                    <a:pt x="6" y="18"/>
                  </a:lnTo>
                  <a:lnTo>
                    <a:pt x="4" y="16"/>
                  </a:lnTo>
                  <a:lnTo>
                    <a:pt x="2" y="16"/>
                  </a:lnTo>
                  <a:lnTo>
                    <a:pt x="0" y="14"/>
                  </a:lnTo>
                  <a:lnTo>
                    <a:pt x="0" y="14"/>
                  </a:lnTo>
                  <a:lnTo>
                    <a:pt x="0" y="14"/>
                  </a:lnTo>
                  <a:lnTo>
                    <a:pt x="0" y="14"/>
                  </a:lnTo>
                  <a:lnTo>
                    <a:pt x="0" y="12"/>
                  </a:lnTo>
                  <a:lnTo>
                    <a:pt x="0" y="10"/>
                  </a:lnTo>
                  <a:lnTo>
                    <a:pt x="0" y="8"/>
                  </a:lnTo>
                  <a:lnTo>
                    <a:pt x="0" y="6"/>
                  </a:lnTo>
                  <a:lnTo>
                    <a:pt x="0" y="6"/>
                  </a:lnTo>
                  <a:lnTo>
                    <a:pt x="0" y="4"/>
                  </a:lnTo>
                  <a:lnTo>
                    <a:pt x="0" y="4"/>
                  </a:lnTo>
                  <a:lnTo>
                    <a:pt x="0" y="4"/>
                  </a:lnTo>
                  <a:lnTo>
                    <a:pt x="2" y="4"/>
                  </a:lnTo>
                  <a:lnTo>
                    <a:pt x="2" y="4"/>
                  </a:lnTo>
                  <a:lnTo>
                    <a:pt x="2" y="4"/>
                  </a:lnTo>
                  <a:lnTo>
                    <a:pt x="4" y="4"/>
                  </a:lnTo>
                  <a:lnTo>
                    <a:pt x="4" y="4"/>
                  </a:lnTo>
                  <a:lnTo>
                    <a:pt x="6" y="6"/>
                  </a:lnTo>
                  <a:lnTo>
                    <a:pt x="6" y="6"/>
                  </a:lnTo>
                  <a:lnTo>
                    <a:pt x="6" y="8"/>
                  </a:lnTo>
                  <a:lnTo>
                    <a:pt x="8" y="10"/>
                  </a:lnTo>
                  <a:lnTo>
                    <a:pt x="10" y="14"/>
                  </a:lnTo>
                  <a:lnTo>
                    <a:pt x="12" y="16"/>
                  </a:lnTo>
                  <a:lnTo>
                    <a:pt x="12" y="16"/>
                  </a:lnTo>
                  <a:lnTo>
                    <a:pt x="14" y="18"/>
                  </a:lnTo>
                  <a:lnTo>
                    <a:pt x="14" y="18"/>
                  </a:lnTo>
                  <a:lnTo>
                    <a:pt x="16" y="18"/>
                  </a:lnTo>
                  <a:lnTo>
                    <a:pt x="16" y="18"/>
                  </a:lnTo>
                  <a:lnTo>
                    <a:pt x="16" y="18"/>
                  </a:lnTo>
                  <a:lnTo>
                    <a:pt x="18" y="18"/>
                  </a:lnTo>
                  <a:lnTo>
                    <a:pt x="18" y="18"/>
                  </a:lnTo>
                  <a:lnTo>
                    <a:pt x="18" y="18"/>
                  </a:lnTo>
                  <a:lnTo>
                    <a:pt x="20" y="16"/>
                  </a:lnTo>
                  <a:lnTo>
                    <a:pt x="20" y="14"/>
                  </a:lnTo>
                  <a:lnTo>
                    <a:pt x="22" y="12"/>
                  </a:lnTo>
                  <a:lnTo>
                    <a:pt x="22" y="10"/>
                  </a:lnTo>
                  <a:lnTo>
                    <a:pt x="24" y="8"/>
                  </a:lnTo>
                  <a:lnTo>
                    <a:pt x="24" y="6"/>
                  </a:lnTo>
                  <a:lnTo>
                    <a:pt x="26" y="6"/>
                  </a:lnTo>
                  <a:lnTo>
                    <a:pt x="30" y="4"/>
                  </a:lnTo>
                  <a:lnTo>
                    <a:pt x="32" y="2"/>
                  </a:lnTo>
                  <a:lnTo>
                    <a:pt x="34" y="2"/>
                  </a:lnTo>
                  <a:lnTo>
                    <a:pt x="36" y="0"/>
                  </a:lnTo>
                  <a:lnTo>
                    <a:pt x="38" y="0"/>
                  </a:lnTo>
                  <a:lnTo>
                    <a:pt x="38" y="0"/>
                  </a:lnTo>
                  <a:lnTo>
                    <a:pt x="40" y="0"/>
                  </a:lnTo>
                  <a:lnTo>
                    <a:pt x="42" y="2"/>
                  </a:lnTo>
                  <a:lnTo>
                    <a:pt x="42" y="2"/>
                  </a:lnTo>
                  <a:lnTo>
                    <a:pt x="44" y="2"/>
                  </a:lnTo>
                  <a:lnTo>
                    <a:pt x="46" y="2"/>
                  </a:lnTo>
                  <a:lnTo>
                    <a:pt x="48" y="4"/>
                  </a:lnTo>
                  <a:lnTo>
                    <a:pt x="48" y="4"/>
                  </a:lnTo>
                  <a:lnTo>
                    <a:pt x="50" y="6"/>
                  </a:lnTo>
                  <a:lnTo>
                    <a:pt x="50" y="6"/>
                  </a:lnTo>
                  <a:lnTo>
                    <a:pt x="50" y="6"/>
                  </a:lnTo>
                  <a:lnTo>
                    <a:pt x="50" y="8"/>
                  </a:lnTo>
                  <a:lnTo>
                    <a:pt x="50" y="8"/>
                  </a:lnTo>
                  <a:lnTo>
                    <a:pt x="50" y="10"/>
                  </a:lnTo>
                  <a:lnTo>
                    <a:pt x="50" y="12"/>
                  </a:lnTo>
                  <a:lnTo>
                    <a:pt x="50" y="14"/>
                  </a:lnTo>
                  <a:lnTo>
                    <a:pt x="50" y="14"/>
                  </a:lnTo>
                  <a:lnTo>
                    <a:pt x="50" y="14"/>
                  </a:lnTo>
                  <a:lnTo>
                    <a:pt x="50" y="14"/>
                  </a:lnTo>
                  <a:lnTo>
                    <a:pt x="50" y="16"/>
                  </a:lnTo>
                  <a:lnTo>
                    <a:pt x="50" y="16"/>
                  </a:lnTo>
                  <a:lnTo>
                    <a:pt x="52" y="16"/>
                  </a:lnTo>
                  <a:lnTo>
                    <a:pt x="54" y="18"/>
                  </a:lnTo>
                  <a:lnTo>
                    <a:pt x="58" y="18"/>
                  </a:lnTo>
                  <a:lnTo>
                    <a:pt x="62" y="18"/>
                  </a:lnTo>
                  <a:lnTo>
                    <a:pt x="62" y="20"/>
                  </a:lnTo>
                  <a:lnTo>
                    <a:pt x="66" y="20"/>
                  </a:lnTo>
                  <a:lnTo>
                    <a:pt x="68" y="22"/>
                  </a:lnTo>
                  <a:lnTo>
                    <a:pt x="70" y="22"/>
                  </a:lnTo>
                  <a:lnTo>
                    <a:pt x="74" y="24"/>
                  </a:lnTo>
                  <a:lnTo>
                    <a:pt x="76" y="24"/>
                  </a:lnTo>
                  <a:lnTo>
                    <a:pt x="78" y="26"/>
                  </a:lnTo>
                  <a:lnTo>
                    <a:pt x="80" y="26"/>
                  </a:lnTo>
                  <a:lnTo>
                    <a:pt x="80" y="26"/>
                  </a:lnTo>
                  <a:lnTo>
                    <a:pt x="82" y="24"/>
                  </a:lnTo>
                  <a:lnTo>
                    <a:pt x="82" y="24"/>
                  </a:lnTo>
                  <a:lnTo>
                    <a:pt x="82" y="24"/>
                  </a:lnTo>
                  <a:lnTo>
                    <a:pt x="82" y="24"/>
                  </a:lnTo>
                  <a:lnTo>
                    <a:pt x="82" y="22"/>
                  </a:lnTo>
                  <a:lnTo>
                    <a:pt x="82" y="22"/>
                  </a:lnTo>
                  <a:lnTo>
                    <a:pt x="82" y="20"/>
                  </a:lnTo>
                  <a:lnTo>
                    <a:pt x="82" y="18"/>
                  </a:lnTo>
                  <a:lnTo>
                    <a:pt x="82" y="16"/>
                  </a:lnTo>
                  <a:lnTo>
                    <a:pt x="82" y="14"/>
                  </a:lnTo>
                  <a:lnTo>
                    <a:pt x="84" y="14"/>
                  </a:lnTo>
                  <a:lnTo>
                    <a:pt x="84" y="14"/>
                  </a:lnTo>
                  <a:lnTo>
                    <a:pt x="84" y="14"/>
                  </a:lnTo>
                  <a:lnTo>
                    <a:pt x="86" y="12"/>
                  </a:lnTo>
                  <a:lnTo>
                    <a:pt x="86" y="12"/>
                  </a:lnTo>
                  <a:lnTo>
                    <a:pt x="88" y="12"/>
                  </a:lnTo>
                  <a:lnTo>
                    <a:pt x="90" y="12"/>
                  </a:lnTo>
                  <a:lnTo>
                    <a:pt x="92" y="12"/>
                  </a:lnTo>
                  <a:lnTo>
                    <a:pt x="94" y="12"/>
                  </a:lnTo>
                  <a:lnTo>
                    <a:pt x="94" y="10"/>
                  </a:lnTo>
                  <a:lnTo>
                    <a:pt x="96" y="10"/>
                  </a:lnTo>
                  <a:lnTo>
                    <a:pt x="98" y="8"/>
                  </a:lnTo>
                  <a:lnTo>
                    <a:pt x="100" y="8"/>
                  </a:lnTo>
                  <a:lnTo>
                    <a:pt x="100" y="6"/>
                  </a:lnTo>
                  <a:lnTo>
                    <a:pt x="102" y="6"/>
                  </a:lnTo>
                  <a:lnTo>
                    <a:pt x="102" y="6"/>
                  </a:lnTo>
                  <a:lnTo>
                    <a:pt x="102" y="6"/>
                  </a:lnTo>
                  <a:lnTo>
                    <a:pt x="104" y="6"/>
                  </a:lnTo>
                  <a:lnTo>
                    <a:pt x="104" y="8"/>
                  </a:lnTo>
                  <a:lnTo>
                    <a:pt x="104" y="8"/>
                  </a:lnTo>
                  <a:lnTo>
                    <a:pt x="106" y="10"/>
                  </a:lnTo>
                  <a:lnTo>
                    <a:pt x="106" y="10"/>
                  </a:lnTo>
                  <a:lnTo>
                    <a:pt x="106" y="14"/>
                  </a:lnTo>
                  <a:lnTo>
                    <a:pt x="106" y="14"/>
                  </a:lnTo>
                  <a:lnTo>
                    <a:pt x="108" y="14"/>
                  </a:lnTo>
                  <a:lnTo>
                    <a:pt x="108" y="16"/>
                  </a:lnTo>
                  <a:lnTo>
                    <a:pt x="110" y="16"/>
                  </a:lnTo>
                  <a:lnTo>
                    <a:pt x="112" y="18"/>
                  </a:lnTo>
                  <a:lnTo>
                    <a:pt x="112" y="18"/>
                  </a:lnTo>
                  <a:lnTo>
                    <a:pt x="114" y="20"/>
                  </a:lnTo>
                  <a:lnTo>
                    <a:pt x="114" y="20"/>
                  </a:lnTo>
                  <a:lnTo>
                    <a:pt x="114" y="20"/>
                  </a:lnTo>
                  <a:lnTo>
                    <a:pt x="114" y="20"/>
                  </a:lnTo>
                  <a:lnTo>
                    <a:pt x="114" y="22"/>
                  </a:lnTo>
                  <a:lnTo>
                    <a:pt x="114" y="22"/>
                  </a:lnTo>
                  <a:lnTo>
                    <a:pt x="114" y="22"/>
                  </a:lnTo>
                  <a:lnTo>
                    <a:pt x="114" y="24"/>
                  </a:lnTo>
                  <a:lnTo>
                    <a:pt x="112" y="24"/>
                  </a:lnTo>
                  <a:lnTo>
                    <a:pt x="112" y="26"/>
                  </a:lnTo>
                  <a:lnTo>
                    <a:pt x="112" y="26"/>
                  </a:lnTo>
                  <a:lnTo>
                    <a:pt x="112" y="28"/>
                  </a:lnTo>
                  <a:lnTo>
                    <a:pt x="112" y="28"/>
                  </a:lnTo>
                  <a:lnTo>
                    <a:pt x="112" y="28"/>
                  </a:lnTo>
                  <a:lnTo>
                    <a:pt x="112" y="28"/>
                  </a:lnTo>
                  <a:lnTo>
                    <a:pt x="112" y="30"/>
                  </a:lnTo>
                  <a:lnTo>
                    <a:pt x="112" y="30"/>
                  </a:lnTo>
                  <a:lnTo>
                    <a:pt x="114" y="30"/>
                  </a:lnTo>
                  <a:lnTo>
                    <a:pt x="116" y="30"/>
                  </a:lnTo>
                  <a:lnTo>
                    <a:pt x="120" y="30"/>
                  </a:lnTo>
                  <a:lnTo>
                    <a:pt x="122" y="30"/>
                  </a:lnTo>
                  <a:lnTo>
                    <a:pt x="124" y="30"/>
                  </a:lnTo>
                  <a:lnTo>
                    <a:pt x="126" y="30"/>
                  </a:lnTo>
                  <a:lnTo>
                    <a:pt x="128" y="30"/>
                  </a:lnTo>
                  <a:lnTo>
                    <a:pt x="130" y="30"/>
                  </a:lnTo>
                  <a:lnTo>
                    <a:pt x="132" y="32"/>
                  </a:lnTo>
                  <a:lnTo>
                    <a:pt x="134" y="32"/>
                  </a:lnTo>
                  <a:lnTo>
                    <a:pt x="136" y="32"/>
                  </a:lnTo>
                  <a:lnTo>
                    <a:pt x="136" y="32"/>
                  </a:lnTo>
                  <a:lnTo>
                    <a:pt x="138" y="34"/>
                  </a:lnTo>
                  <a:lnTo>
                    <a:pt x="138" y="34"/>
                  </a:lnTo>
                  <a:lnTo>
                    <a:pt x="138" y="34"/>
                  </a:lnTo>
                  <a:lnTo>
                    <a:pt x="138" y="36"/>
                  </a:lnTo>
                  <a:lnTo>
                    <a:pt x="138" y="36"/>
                  </a:lnTo>
                  <a:lnTo>
                    <a:pt x="138" y="38"/>
                  </a:lnTo>
                  <a:lnTo>
                    <a:pt x="136" y="38"/>
                  </a:lnTo>
                  <a:lnTo>
                    <a:pt x="136" y="40"/>
                  </a:lnTo>
                  <a:lnTo>
                    <a:pt x="136" y="42"/>
                  </a:lnTo>
                  <a:lnTo>
                    <a:pt x="134" y="44"/>
                  </a:lnTo>
                  <a:lnTo>
                    <a:pt x="134" y="46"/>
                  </a:lnTo>
                  <a:lnTo>
                    <a:pt x="134" y="46"/>
                  </a:lnTo>
                  <a:lnTo>
                    <a:pt x="134" y="46"/>
                  </a:lnTo>
                  <a:lnTo>
                    <a:pt x="134" y="48"/>
                  </a:lnTo>
                  <a:lnTo>
                    <a:pt x="136" y="50"/>
                  </a:lnTo>
                  <a:lnTo>
                    <a:pt x="138" y="52"/>
                  </a:lnTo>
                  <a:lnTo>
                    <a:pt x="140" y="54"/>
                  </a:lnTo>
                  <a:lnTo>
                    <a:pt x="142" y="56"/>
                  </a:lnTo>
                  <a:lnTo>
                    <a:pt x="144" y="60"/>
                  </a:lnTo>
                  <a:lnTo>
                    <a:pt x="146" y="62"/>
                  </a:lnTo>
                  <a:lnTo>
                    <a:pt x="148" y="64"/>
                  </a:lnTo>
                  <a:lnTo>
                    <a:pt x="150" y="66"/>
                  </a:lnTo>
                  <a:lnTo>
                    <a:pt x="154" y="66"/>
                  </a:lnTo>
                  <a:lnTo>
                    <a:pt x="156" y="68"/>
                  </a:lnTo>
                  <a:lnTo>
                    <a:pt x="158" y="70"/>
                  </a:lnTo>
                  <a:lnTo>
                    <a:pt x="162" y="72"/>
                  </a:lnTo>
                  <a:lnTo>
                    <a:pt x="164" y="72"/>
                  </a:lnTo>
                  <a:lnTo>
                    <a:pt x="166" y="72"/>
                  </a:lnTo>
                  <a:lnTo>
                    <a:pt x="168" y="72"/>
                  </a:lnTo>
                  <a:lnTo>
                    <a:pt x="168" y="72"/>
                  </a:lnTo>
                  <a:lnTo>
                    <a:pt x="168" y="72"/>
                  </a:lnTo>
                  <a:lnTo>
                    <a:pt x="170" y="72"/>
                  </a:lnTo>
                  <a:lnTo>
                    <a:pt x="172" y="72"/>
                  </a:lnTo>
                  <a:lnTo>
                    <a:pt x="172" y="70"/>
                  </a:lnTo>
                  <a:lnTo>
                    <a:pt x="174" y="68"/>
                  </a:lnTo>
                  <a:lnTo>
                    <a:pt x="176" y="68"/>
                  </a:lnTo>
                  <a:lnTo>
                    <a:pt x="176" y="68"/>
                  </a:lnTo>
                  <a:lnTo>
                    <a:pt x="176" y="68"/>
                  </a:lnTo>
                  <a:lnTo>
                    <a:pt x="178" y="68"/>
                  </a:lnTo>
                  <a:lnTo>
                    <a:pt x="178" y="68"/>
                  </a:lnTo>
                  <a:lnTo>
                    <a:pt x="180" y="68"/>
                  </a:lnTo>
                  <a:lnTo>
                    <a:pt x="180" y="70"/>
                  </a:lnTo>
                  <a:lnTo>
                    <a:pt x="182" y="70"/>
                  </a:lnTo>
                  <a:lnTo>
                    <a:pt x="182" y="70"/>
                  </a:lnTo>
                  <a:lnTo>
                    <a:pt x="184" y="72"/>
                  </a:lnTo>
                  <a:lnTo>
                    <a:pt x="184" y="72"/>
                  </a:lnTo>
                  <a:lnTo>
                    <a:pt x="184" y="72"/>
                  </a:lnTo>
                  <a:lnTo>
                    <a:pt x="184" y="72"/>
                  </a:lnTo>
                  <a:lnTo>
                    <a:pt x="184" y="74"/>
                  </a:lnTo>
                  <a:lnTo>
                    <a:pt x="184" y="76"/>
                  </a:lnTo>
                  <a:lnTo>
                    <a:pt x="184" y="78"/>
                  </a:lnTo>
                  <a:lnTo>
                    <a:pt x="184" y="80"/>
                  </a:lnTo>
                  <a:lnTo>
                    <a:pt x="182" y="8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44" name="Freeform 141">
              <a:extLst>
                <a:ext uri="{FF2B5EF4-FFF2-40B4-BE49-F238E27FC236}">
                  <a16:creationId xmlns:a16="http://schemas.microsoft.com/office/drawing/2014/main" id="{4C853B8B-411E-124C-6C38-63BD9C91482D}"/>
                </a:ext>
              </a:extLst>
            </p:cNvPr>
            <p:cNvSpPr>
              <a:spLocks/>
            </p:cNvSpPr>
            <p:nvPr/>
          </p:nvSpPr>
          <p:spPr bwMode="auto">
            <a:xfrm>
              <a:off x="4958875" y="6718789"/>
              <a:ext cx="168939" cy="105048"/>
            </a:xfrm>
            <a:custGeom>
              <a:avLst/>
              <a:gdLst>
                <a:gd name="T0" fmla="*/ 32 w 118"/>
                <a:gd name="T1" fmla="*/ 16 h 74"/>
                <a:gd name="T2" fmla="*/ 28 w 118"/>
                <a:gd name="T3" fmla="*/ 24 h 74"/>
                <a:gd name="T4" fmla="*/ 22 w 118"/>
                <a:gd name="T5" fmla="*/ 32 h 74"/>
                <a:gd name="T6" fmla="*/ 16 w 118"/>
                <a:gd name="T7" fmla="*/ 40 h 74"/>
                <a:gd name="T8" fmla="*/ 6 w 118"/>
                <a:gd name="T9" fmla="*/ 58 h 74"/>
                <a:gd name="T10" fmla="*/ 6 w 118"/>
                <a:gd name="T11" fmla="*/ 66 h 74"/>
                <a:gd name="T12" fmla="*/ 12 w 118"/>
                <a:gd name="T13" fmla="*/ 64 h 74"/>
                <a:gd name="T14" fmla="*/ 24 w 118"/>
                <a:gd name="T15" fmla="*/ 62 h 74"/>
                <a:gd name="T16" fmla="*/ 30 w 118"/>
                <a:gd name="T17" fmla="*/ 60 h 74"/>
                <a:gd name="T18" fmla="*/ 32 w 118"/>
                <a:gd name="T19" fmla="*/ 58 h 74"/>
                <a:gd name="T20" fmla="*/ 34 w 118"/>
                <a:gd name="T21" fmla="*/ 54 h 74"/>
                <a:gd name="T22" fmla="*/ 36 w 118"/>
                <a:gd name="T23" fmla="*/ 48 h 74"/>
                <a:gd name="T24" fmla="*/ 38 w 118"/>
                <a:gd name="T25" fmla="*/ 48 h 74"/>
                <a:gd name="T26" fmla="*/ 40 w 118"/>
                <a:gd name="T27" fmla="*/ 46 h 74"/>
                <a:gd name="T28" fmla="*/ 42 w 118"/>
                <a:gd name="T29" fmla="*/ 46 h 74"/>
                <a:gd name="T30" fmla="*/ 46 w 118"/>
                <a:gd name="T31" fmla="*/ 48 h 74"/>
                <a:gd name="T32" fmla="*/ 48 w 118"/>
                <a:gd name="T33" fmla="*/ 50 h 74"/>
                <a:gd name="T34" fmla="*/ 50 w 118"/>
                <a:gd name="T35" fmla="*/ 58 h 74"/>
                <a:gd name="T36" fmla="*/ 52 w 118"/>
                <a:gd name="T37" fmla="*/ 64 h 74"/>
                <a:gd name="T38" fmla="*/ 54 w 118"/>
                <a:gd name="T39" fmla="*/ 66 h 74"/>
                <a:gd name="T40" fmla="*/ 58 w 118"/>
                <a:gd name="T41" fmla="*/ 70 h 74"/>
                <a:gd name="T42" fmla="*/ 64 w 118"/>
                <a:gd name="T43" fmla="*/ 72 h 74"/>
                <a:gd name="T44" fmla="*/ 88 w 118"/>
                <a:gd name="T45" fmla="*/ 74 h 74"/>
                <a:gd name="T46" fmla="*/ 100 w 118"/>
                <a:gd name="T47" fmla="*/ 72 h 74"/>
                <a:gd name="T48" fmla="*/ 102 w 118"/>
                <a:gd name="T49" fmla="*/ 64 h 74"/>
                <a:gd name="T50" fmla="*/ 100 w 118"/>
                <a:gd name="T51" fmla="*/ 62 h 74"/>
                <a:gd name="T52" fmla="*/ 100 w 118"/>
                <a:gd name="T53" fmla="*/ 62 h 74"/>
                <a:gd name="T54" fmla="*/ 98 w 118"/>
                <a:gd name="T55" fmla="*/ 64 h 74"/>
                <a:gd name="T56" fmla="*/ 96 w 118"/>
                <a:gd name="T57" fmla="*/ 64 h 74"/>
                <a:gd name="T58" fmla="*/ 88 w 118"/>
                <a:gd name="T59" fmla="*/ 60 h 74"/>
                <a:gd name="T60" fmla="*/ 84 w 118"/>
                <a:gd name="T61" fmla="*/ 56 h 74"/>
                <a:gd name="T62" fmla="*/ 82 w 118"/>
                <a:gd name="T63" fmla="*/ 52 h 74"/>
                <a:gd name="T64" fmla="*/ 82 w 118"/>
                <a:gd name="T65" fmla="*/ 48 h 74"/>
                <a:gd name="T66" fmla="*/ 82 w 118"/>
                <a:gd name="T67" fmla="*/ 38 h 74"/>
                <a:gd name="T68" fmla="*/ 84 w 118"/>
                <a:gd name="T69" fmla="*/ 30 h 74"/>
                <a:gd name="T70" fmla="*/ 88 w 118"/>
                <a:gd name="T71" fmla="*/ 26 h 74"/>
                <a:gd name="T72" fmla="*/ 94 w 118"/>
                <a:gd name="T73" fmla="*/ 22 h 74"/>
                <a:gd name="T74" fmla="*/ 96 w 118"/>
                <a:gd name="T75" fmla="*/ 22 h 74"/>
                <a:gd name="T76" fmla="*/ 100 w 118"/>
                <a:gd name="T77" fmla="*/ 24 h 74"/>
                <a:gd name="T78" fmla="*/ 106 w 118"/>
                <a:gd name="T79" fmla="*/ 26 h 74"/>
                <a:gd name="T80" fmla="*/ 116 w 118"/>
                <a:gd name="T81" fmla="*/ 34 h 74"/>
                <a:gd name="T82" fmla="*/ 116 w 118"/>
                <a:gd name="T83" fmla="*/ 26 h 74"/>
                <a:gd name="T84" fmla="*/ 112 w 118"/>
                <a:gd name="T85" fmla="*/ 12 h 74"/>
                <a:gd name="T86" fmla="*/ 108 w 118"/>
                <a:gd name="T87" fmla="*/ 4 h 74"/>
                <a:gd name="T88" fmla="*/ 106 w 118"/>
                <a:gd name="T89" fmla="*/ 2 h 74"/>
                <a:gd name="T90" fmla="*/ 104 w 118"/>
                <a:gd name="T91" fmla="*/ 0 h 74"/>
                <a:gd name="T92" fmla="*/ 100 w 118"/>
                <a:gd name="T93" fmla="*/ 0 h 74"/>
                <a:gd name="T94" fmla="*/ 98 w 118"/>
                <a:gd name="T95" fmla="*/ 2 h 74"/>
                <a:gd name="T96" fmla="*/ 88 w 118"/>
                <a:gd name="T97" fmla="*/ 10 h 74"/>
                <a:gd name="T98" fmla="*/ 86 w 118"/>
                <a:gd name="T99" fmla="*/ 12 h 74"/>
                <a:gd name="T100" fmla="*/ 76 w 118"/>
                <a:gd name="T101" fmla="*/ 14 h 74"/>
                <a:gd name="T102" fmla="*/ 68 w 118"/>
                <a:gd name="T103" fmla="*/ 14 h 74"/>
                <a:gd name="T104" fmla="*/ 50 w 118"/>
                <a:gd name="T105" fmla="*/ 1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8" h="74">
                  <a:moveTo>
                    <a:pt x="36" y="8"/>
                  </a:moveTo>
                  <a:lnTo>
                    <a:pt x="36" y="8"/>
                  </a:lnTo>
                  <a:lnTo>
                    <a:pt x="32" y="16"/>
                  </a:lnTo>
                  <a:lnTo>
                    <a:pt x="30" y="20"/>
                  </a:lnTo>
                  <a:lnTo>
                    <a:pt x="28" y="22"/>
                  </a:lnTo>
                  <a:lnTo>
                    <a:pt x="28" y="24"/>
                  </a:lnTo>
                  <a:lnTo>
                    <a:pt x="26" y="26"/>
                  </a:lnTo>
                  <a:lnTo>
                    <a:pt x="24" y="28"/>
                  </a:lnTo>
                  <a:lnTo>
                    <a:pt x="22" y="32"/>
                  </a:lnTo>
                  <a:lnTo>
                    <a:pt x="18" y="38"/>
                  </a:lnTo>
                  <a:lnTo>
                    <a:pt x="16" y="38"/>
                  </a:lnTo>
                  <a:lnTo>
                    <a:pt x="16" y="40"/>
                  </a:lnTo>
                  <a:lnTo>
                    <a:pt x="14" y="44"/>
                  </a:lnTo>
                  <a:lnTo>
                    <a:pt x="12" y="48"/>
                  </a:lnTo>
                  <a:lnTo>
                    <a:pt x="6" y="58"/>
                  </a:lnTo>
                  <a:lnTo>
                    <a:pt x="0" y="70"/>
                  </a:lnTo>
                  <a:lnTo>
                    <a:pt x="4" y="68"/>
                  </a:lnTo>
                  <a:lnTo>
                    <a:pt x="6" y="66"/>
                  </a:lnTo>
                  <a:lnTo>
                    <a:pt x="10" y="64"/>
                  </a:lnTo>
                  <a:lnTo>
                    <a:pt x="10" y="64"/>
                  </a:lnTo>
                  <a:lnTo>
                    <a:pt x="12" y="64"/>
                  </a:lnTo>
                  <a:lnTo>
                    <a:pt x="14" y="64"/>
                  </a:lnTo>
                  <a:lnTo>
                    <a:pt x="20" y="62"/>
                  </a:lnTo>
                  <a:lnTo>
                    <a:pt x="24" y="62"/>
                  </a:lnTo>
                  <a:lnTo>
                    <a:pt x="28" y="62"/>
                  </a:lnTo>
                  <a:lnTo>
                    <a:pt x="28" y="60"/>
                  </a:lnTo>
                  <a:lnTo>
                    <a:pt x="30" y="60"/>
                  </a:lnTo>
                  <a:lnTo>
                    <a:pt x="30" y="60"/>
                  </a:lnTo>
                  <a:lnTo>
                    <a:pt x="32" y="60"/>
                  </a:lnTo>
                  <a:lnTo>
                    <a:pt x="32" y="58"/>
                  </a:lnTo>
                  <a:lnTo>
                    <a:pt x="32" y="58"/>
                  </a:lnTo>
                  <a:lnTo>
                    <a:pt x="34" y="56"/>
                  </a:lnTo>
                  <a:lnTo>
                    <a:pt x="34" y="54"/>
                  </a:lnTo>
                  <a:lnTo>
                    <a:pt x="34" y="52"/>
                  </a:lnTo>
                  <a:lnTo>
                    <a:pt x="36" y="50"/>
                  </a:lnTo>
                  <a:lnTo>
                    <a:pt x="36" y="48"/>
                  </a:lnTo>
                  <a:lnTo>
                    <a:pt x="36" y="48"/>
                  </a:lnTo>
                  <a:lnTo>
                    <a:pt x="36" y="48"/>
                  </a:lnTo>
                  <a:lnTo>
                    <a:pt x="38" y="48"/>
                  </a:lnTo>
                  <a:lnTo>
                    <a:pt x="38" y="46"/>
                  </a:lnTo>
                  <a:lnTo>
                    <a:pt x="38" y="46"/>
                  </a:lnTo>
                  <a:lnTo>
                    <a:pt x="40" y="46"/>
                  </a:lnTo>
                  <a:lnTo>
                    <a:pt x="40" y="46"/>
                  </a:lnTo>
                  <a:lnTo>
                    <a:pt x="42" y="46"/>
                  </a:lnTo>
                  <a:lnTo>
                    <a:pt x="42" y="46"/>
                  </a:lnTo>
                  <a:lnTo>
                    <a:pt x="44" y="48"/>
                  </a:lnTo>
                  <a:lnTo>
                    <a:pt x="44" y="48"/>
                  </a:lnTo>
                  <a:lnTo>
                    <a:pt x="46" y="48"/>
                  </a:lnTo>
                  <a:lnTo>
                    <a:pt x="46" y="48"/>
                  </a:lnTo>
                  <a:lnTo>
                    <a:pt x="46" y="50"/>
                  </a:lnTo>
                  <a:lnTo>
                    <a:pt x="48" y="50"/>
                  </a:lnTo>
                  <a:lnTo>
                    <a:pt x="48" y="52"/>
                  </a:lnTo>
                  <a:lnTo>
                    <a:pt x="48" y="54"/>
                  </a:lnTo>
                  <a:lnTo>
                    <a:pt x="50" y="58"/>
                  </a:lnTo>
                  <a:lnTo>
                    <a:pt x="50" y="60"/>
                  </a:lnTo>
                  <a:lnTo>
                    <a:pt x="52" y="62"/>
                  </a:lnTo>
                  <a:lnTo>
                    <a:pt x="52" y="64"/>
                  </a:lnTo>
                  <a:lnTo>
                    <a:pt x="52" y="66"/>
                  </a:lnTo>
                  <a:lnTo>
                    <a:pt x="52" y="66"/>
                  </a:lnTo>
                  <a:lnTo>
                    <a:pt x="54" y="66"/>
                  </a:lnTo>
                  <a:lnTo>
                    <a:pt x="54" y="68"/>
                  </a:lnTo>
                  <a:lnTo>
                    <a:pt x="56" y="70"/>
                  </a:lnTo>
                  <a:lnTo>
                    <a:pt x="58" y="70"/>
                  </a:lnTo>
                  <a:lnTo>
                    <a:pt x="60" y="70"/>
                  </a:lnTo>
                  <a:lnTo>
                    <a:pt x="62" y="72"/>
                  </a:lnTo>
                  <a:lnTo>
                    <a:pt x="64" y="72"/>
                  </a:lnTo>
                  <a:lnTo>
                    <a:pt x="68" y="74"/>
                  </a:lnTo>
                  <a:lnTo>
                    <a:pt x="76" y="74"/>
                  </a:lnTo>
                  <a:lnTo>
                    <a:pt x="88" y="74"/>
                  </a:lnTo>
                  <a:lnTo>
                    <a:pt x="100" y="74"/>
                  </a:lnTo>
                  <a:lnTo>
                    <a:pt x="100" y="72"/>
                  </a:lnTo>
                  <a:lnTo>
                    <a:pt x="100" y="72"/>
                  </a:lnTo>
                  <a:lnTo>
                    <a:pt x="102" y="68"/>
                  </a:lnTo>
                  <a:lnTo>
                    <a:pt x="102" y="66"/>
                  </a:lnTo>
                  <a:lnTo>
                    <a:pt x="102" y="64"/>
                  </a:lnTo>
                  <a:lnTo>
                    <a:pt x="102" y="64"/>
                  </a:lnTo>
                  <a:lnTo>
                    <a:pt x="100" y="62"/>
                  </a:lnTo>
                  <a:lnTo>
                    <a:pt x="100" y="62"/>
                  </a:lnTo>
                  <a:lnTo>
                    <a:pt x="100" y="62"/>
                  </a:lnTo>
                  <a:lnTo>
                    <a:pt x="100" y="62"/>
                  </a:lnTo>
                  <a:lnTo>
                    <a:pt x="100" y="62"/>
                  </a:lnTo>
                  <a:lnTo>
                    <a:pt x="98" y="62"/>
                  </a:lnTo>
                  <a:lnTo>
                    <a:pt x="98" y="64"/>
                  </a:lnTo>
                  <a:lnTo>
                    <a:pt x="98" y="64"/>
                  </a:lnTo>
                  <a:lnTo>
                    <a:pt x="98" y="64"/>
                  </a:lnTo>
                  <a:lnTo>
                    <a:pt x="96" y="64"/>
                  </a:lnTo>
                  <a:lnTo>
                    <a:pt x="96" y="64"/>
                  </a:lnTo>
                  <a:lnTo>
                    <a:pt x="94" y="62"/>
                  </a:lnTo>
                  <a:lnTo>
                    <a:pt x="92" y="62"/>
                  </a:lnTo>
                  <a:lnTo>
                    <a:pt x="88" y="60"/>
                  </a:lnTo>
                  <a:lnTo>
                    <a:pt x="86" y="58"/>
                  </a:lnTo>
                  <a:lnTo>
                    <a:pt x="84" y="56"/>
                  </a:lnTo>
                  <a:lnTo>
                    <a:pt x="84" y="56"/>
                  </a:lnTo>
                  <a:lnTo>
                    <a:pt x="82" y="54"/>
                  </a:lnTo>
                  <a:lnTo>
                    <a:pt x="82" y="54"/>
                  </a:lnTo>
                  <a:lnTo>
                    <a:pt x="82" y="52"/>
                  </a:lnTo>
                  <a:lnTo>
                    <a:pt x="82" y="52"/>
                  </a:lnTo>
                  <a:lnTo>
                    <a:pt x="82" y="50"/>
                  </a:lnTo>
                  <a:lnTo>
                    <a:pt x="82" y="48"/>
                  </a:lnTo>
                  <a:lnTo>
                    <a:pt x="82" y="46"/>
                  </a:lnTo>
                  <a:lnTo>
                    <a:pt x="82" y="42"/>
                  </a:lnTo>
                  <a:lnTo>
                    <a:pt x="82" y="38"/>
                  </a:lnTo>
                  <a:lnTo>
                    <a:pt x="82" y="36"/>
                  </a:lnTo>
                  <a:lnTo>
                    <a:pt x="84" y="32"/>
                  </a:lnTo>
                  <a:lnTo>
                    <a:pt x="84" y="30"/>
                  </a:lnTo>
                  <a:lnTo>
                    <a:pt x="86" y="30"/>
                  </a:lnTo>
                  <a:lnTo>
                    <a:pt x="86" y="28"/>
                  </a:lnTo>
                  <a:lnTo>
                    <a:pt x="88" y="26"/>
                  </a:lnTo>
                  <a:lnTo>
                    <a:pt x="90" y="26"/>
                  </a:lnTo>
                  <a:lnTo>
                    <a:pt x="92" y="24"/>
                  </a:lnTo>
                  <a:lnTo>
                    <a:pt x="94" y="22"/>
                  </a:lnTo>
                  <a:lnTo>
                    <a:pt x="94" y="22"/>
                  </a:lnTo>
                  <a:lnTo>
                    <a:pt x="96" y="22"/>
                  </a:lnTo>
                  <a:lnTo>
                    <a:pt x="96" y="22"/>
                  </a:lnTo>
                  <a:lnTo>
                    <a:pt x="98" y="22"/>
                  </a:lnTo>
                  <a:lnTo>
                    <a:pt x="98" y="22"/>
                  </a:lnTo>
                  <a:lnTo>
                    <a:pt x="100" y="24"/>
                  </a:lnTo>
                  <a:lnTo>
                    <a:pt x="102" y="24"/>
                  </a:lnTo>
                  <a:lnTo>
                    <a:pt x="104" y="26"/>
                  </a:lnTo>
                  <a:lnTo>
                    <a:pt x="106" y="26"/>
                  </a:lnTo>
                  <a:lnTo>
                    <a:pt x="110" y="28"/>
                  </a:lnTo>
                  <a:lnTo>
                    <a:pt x="112" y="32"/>
                  </a:lnTo>
                  <a:lnTo>
                    <a:pt x="116" y="34"/>
                  </a:lnTo>
                  <a:lnTo>
                    <a:pt x="118" y="36"/>
                  </a:lnTo>
                  <a:lnTo>
                    <a:pt x="116" y="30"/>
                  </a:lnTo>
                  <a:lnTo>
                    <a:pt x="116" y="26"/>
                  </a:lnTo>
                  <a:lnTo>
                    <a:pt x="114" y="18"/>
                  </a:lnTo>
                  <a:lnTo>
                    <a:pt x="114" y="16"/>
                  </a:lnTo>
                  <a:lnTo>
                    <a:pt x="112" y="12"/>
                  </a:lnTo>
                  <a:lnTo>
                    <a:pt x="110" y="10"/>
                  </a:lnTo>
                  <a:lnTo>
                    <a:pt x="110" y="6"/>
                  </a:lnTo>
                  <a:lnTo>
                    <a:pt x="108" y="4"/>
                  </a:lnTo>
                  <a:lnTo>
                    <a:pt x="108" y="2"/>
                  </a:lnTo>
                  <a:lnTo>
                    <a:pt x="106" y="2"/>
                  </a:lnTo>
                  <a:lnTo>
                    <a:pt x="106" y="2"/>
                  </a:lnTo>
                  <a:lnTo>
                    <a:pt x="106" y="0"/>
                  </a:lnTo>
                  <a:lnTo>
                    <a:pt x="104" y="0"/>
                  </a:lnTo>
                  <a:lnTo>
                    <a:pt x="104" y="0"/>
                  </a:lnTo>
                  <a:lnTo>
                    <a:pt x="102" y="0"/>
                  </a:lnTo>
                  <a:lnTo>
                    <a:pt x="102" y="0"/>
                  </a:lnTo>
                  <a:lnTo>
                    <a:pt x="100" y="0"/>
                  </a:lnTo>
                  <a:lnTo>
                    <a:pt x="100" y="0"/>
                  </a:lnTo>
                  <a:lnTo>
                    <a:pt x="98" y="2"/>
                  </a:lnTo>
                  <a:lnTo>
                    <a:pt x="98" y="2"/>
                  </a:lnTo>
                  <a:lnTo>
                    <a:pt x="96" y="4"/>
                  </a:lnTo>
                  <a:lnTo>
                    <a:pt x="90" y="8"/>
                  </a:lnTo>
                  <a:lnTo>
                    <a:pt x="88" y="10"/>
                  </a:lnTo>
                  <a:lnTo>
                    <a:pt x="88" y="12"/>
                  </a:lnTo>
                  <a:lnTo>
                    <a:pt x="86" y="12"/>
                  </a:lnTo>
                  <a:lnTo>
                    <a:pt x="86" y="12"/>
                  </a:lnTo>
                  <a:lnTo>
                    <a:pt x="84" y="12"/>
                  </a:lnTo>
                  <a:lnTo>
                    <a:pt x="80" y="14"/>
                  </a:lnTo>
                  <a:lnTo>
                    <a:pt x="76" y="14"/>
                  </a:lnTo>
                  <a:lnTo>
                    <a:pt x="72" y="14"/>
                  </a:lnTo>
                  <a:lnTo>
                    <a:pt x="70" y="14"/>
                  </a:lnTo>
                  <a:lnTo>
                    <a:pt x="68" y="14"/>
                  </a:lnTo>
                  <a:lnTo>
                    <a:pt x="62" y="14"/>
                  </a:lnTo>
                  <a:lnTo>
                    <a:pt x="56" y="12"/>
                  </a:lnTo>
                  <a:lnTo>
                    <a:pt x="50" y="10"/>
                  </a:lnTo>
                  <a:lnTo>
                    <a:pt x="40" y="10"/>
                  </a:lnTo>
                  <a:lnTo>
                    <a:pt x="36" y="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45" name="Freeform 142">
              <a:extLst>
                <a:ext uri="{FF2B5EF4-FFF2-40B4-BE49-F238E27FC236}">
                  <a16:creationId xmlns:a16="http://schemas.microsoft.com/office/drawing/2014/main" id="{69309C07-924F-5A80-DE0C-8383D0B4BA48}"/>
                </a:ext>
              </a:extLst>
            </p:cNvPr>
            <p:cNvSpPr>
              <a:spLocks/>
            </p:cNvSpPr>
            <p:nvPr/>
          </p:nvSpPr>
          <p:spPr bwMode="auto">
            <a:xfrm>
              <a:off x="4958875" y="6718789"/>
              <a:ext cx="168939" cy="105048"/>
            </a:xfrm>
            <a:custGeom>
              <a:avLst/>
              <a:gdLst>
                <a:gd name="T0" fmla="*/ 32 w 118"/>
                <a:gd name="T1" fmla="*/ 16 h 74"/>
                <a:gd name="T2" fmla="*/ 28 w 118"/>
                <a:gd name="T3" fmla="*/ 24 h 74"/>
                <a:gd name="T4" fmla="*/ 22 w 118"/>
                <a:gd name="T5" fmla="*/ 32 h 74"/>
                <a:gd name="T6" fmla="*/ 16 w 118"/>
                <a:gd name="T7" fmla="*/ 40 h 74"/>
                <a:gd name="T8" fmla="*/ 6 w 118"/>
                <a:gd name="T9" fmla="*/ 58 h 74"/>
                <a:gd name="T10" fmla="*/ 6 w 118"/>
                <a:gd name="T11" fmla="*/ 66 h 74"/>
                <a:gd name="T12" fmla="*/ 12 w 118"/>
                <a:gd name="T13" fmla="*/ 64 h 74"/>
                <a:gd name="T14" fmla="*/ 24 w 118"/>
                <a:gd name="T15" fmla="*/ 62 h 74"/>
                <a:gd name="T16" fmla="*/ 30 w 118"/>
                <a:gd name="T17" fmla="*/ 60 h 74"/>
                <a:gd name="T18" fmla="*/ 32 w 118"/>
                <a:gd name="T19" fmla="*/ 58 h 74"/>
                <a:gd name="T20" fmla="*/ 34 w 118"/>
                <a:gd name="T21" fmla="*/ 54 h 74"/>
                <a:gd name="T22" fmla="*/ 36 w 118"/>
                <a:gd name="T23" fmla="*/ 48 h 74"/>
                <a:gd name="T24" fmla="*/ 38 w 118"/>
                <a:gd name="T25" fmla="*/ 48 h 74"/>
                <a:gd name="T26" fmla="*/ 40 w 118"/>
                <a:gd name="T27" fmla="*/ 46 h 74"/>
                <a:gd name="T28" fmla="*/ 42 w 118"/>
                <a:gd name="T29" fmla="*/ 46 h 74"/>
                <a:gd name="T30" fmla="*/ 46 w 118"/>
                <a:gd name="T31" fmla="*/ 48 h 74"/>
                <a:gd name="T32" fmla="*/ 48 w 118"/>
                <a:gd name="T33" fmla="*/ 50 h 74"/>
                <a:gd name="T34" fmla="*/ 50 w 118"/>
                <a:gd name="T35" fmla="*/ 58 h 74"/>
                <a:gd name="T36" fmla="*/ 52 w 118"/>
                <a:gd name="T37" fmla="*/ 64 h 74"/>
                <a:gd name="T38" fmla="*/ 54 w 118"/>
                <a:gd name="T39" fmla="*/ 66 h 74"/>
                <a:gd name="T40" fmla="*/ 58 w 118"/>
                <a:gd name="T41" fmla="*/ 70 h 74"/>
                <a:gd name="T42" fmla="*/ 64 w 118"/>
                <a:gd name="T43" fmla="*/ 72 h 74"/>
                <a:gd name="T44" fmla="*/ 88 w 118"/>
                <a:gd name="T45" fmla="*/ 74 h 74"/>
                <a:gd name="T46" fmla="*/ 100 w 118"/>
                <a:gd name="T47" fmla="*/ 72 h 74"/>
                <a:gd name="T48" fmla="*/ 102 w 118"/>
                <a:gd name="T49" fmla="*/ 64 h 74"/>
                <a:gd name="T50" fmla="*/ 100 w 118"/>
                <a:gd name="T51" fmla="*/ 62 h 74"/>
                <a:gd name="T52" fmla="*/ 100 w 118"/>
                <a:gd name="T53" fmla="*/ 62 h 74"/>
                <a:gd name="T54" fmla="*/ 98 w 118"/>
                <a:gd name="T55" fmla="*/ 64 h 74"/>
                <a:gd name="T56" fmla="*/ 96 w 118"/>
                <a:gd name="T57" fmla="*/ 64 h 74"/>
                <a:gd name="T58" fmla="*/ 88 w 118"/>
                <a:gd name="T59" fmla="*/ 60 h 74"/>
                <a:gd name="T60" fmla="*/ 84 w 118"/>
                <a:gd name="T61" fmla="*/ 56 h 74"/>
                <a:gd name="T62" fmla="*/ 82 w 118"/>
                <a:gd name="T63" fmla="*/ 52 h 74"/>
                <a:gd name="T64" fmla="*/ 82 w 118"/>
                <a:gd name="T65" fmla="*/ 48 h 74"/>
                <a:gd name="T66" fmla="*/ 82 w 118"/>
                <a:gd name="T67" fmla="*/ 38 h 74"/>
                <a:gd name="T68" fmla="*/ 84 w 118"/>
                <a:gd name="T69" fmla="*/ 30 h 74"/>
                <a:gd name="T70" fmla="*/ 88 w 118"/>
                <a:gd name="T71" fmla="*/ 26 h 74"/>
                <a:gd name="T72" fmla="*/ 94 w 118"/>
                <a:gd name="T73" fmla="*/ 22 h 74"/>
                <a:gd name="T74" fmla="*/ 96 w 118"/>
                <a:gd name="T75" fmla="*/ 22 h 74"/>
                <a:gd name="T76" fmla="*/ 100 w 118"/>
                <a:gd name="T77" fmla="*/ 24 h 74"/>
                <a:gd name="T78" fmla="*/ 106 w 118"/>
                <a:gd name="T79" fmla="*/ 26 h 74"/>
                <a:gd name="T80" fmla="*/ 116 w 118"/>
                <a:gd name="T81" fmla="*/ 34 h 74"/>
                <a:gd name="T82" fmla="*/ 116 w 118"/>
                <a:gd name="T83" fmla="*/ 26 h 74"/>
                <a:gd name="T84" fmla="*/ 112 w 118"/>
                <a:gd name="T85" fmla="*/ 12 h 74"/>
                <a:gd name="T86" fmla="*/ 108 w 118"/>
                <a:gd name="T87" fmla="*/ 4 h 74"/>
                <a:gd name="T88" fmla="*/ 106 w 118"/>
                <a:gd name="T89" fmla="*/ 2 h 74"/>
                <a:gd name="T90" fmla="*/ 104 w 118"/>
                <a:gd name="T91" fmla="*/ 0 h 74"/>
                <a:gd name="T92" fmla="*/ 100 w 118"/>
                <a:gd name="T93" fmla="*/ 0 h 74"/>
                <a:gd name="T94" fmla="*/ 98 w 118"/>
                <a:gd name="T95" fmla="*/ 2 h 74"/>
                <a:gd name="T96" fmla="*/ 88 w 118"/>
                <a:gd name="T97" fmla="*/ 10 h 74"/>
                <a:gd name="T98" fmla="*/ 86 w 118"/>
                <a:gd name="T99" fmla="*/ 12 h 74"/>
                <a:gd name="T100" fmla="*/ 76 w 118"/>
                <a:gd name="T101" fmla="*/ 14 h 74"/>
                <a:gd name="T102" fmla="*/ 68 w 118"/>
                <a:gd name="T103" fmla="*/ 14 h 74"/>
                <a:gd name="T104" fmla="*/ 50 w 118"/>
                <a:gd name="T105" fmla="*/ 1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8" h="74">
                  <a:moveTo>
                    <a:pt x="36" y="8"/>
                  </a:moveTo>
                  <a:lnTo>
                    <a:pt x="36" y="8"/>
                  </a:lnTo>
                  <a:lnTo>
                    <a:pt x="32" y="16"/>
                  </a:lnTo>
                  <a:lnTo>
                    <a:pt x="30" y="20"/>
                  </a:lnTo>
                  <a:lnTo>
                    <a:pt x="28" y="22"/>
                  </a:lnTo>
                  <a:lnTo>
                    <a:pt x="28" y="24"/>
                  </a:lnTo>
                  <a:lnTo>
                    <a:pt x="26" y="26"/>
                  </a:lnTo>
                  <a:lnTo>
                    <a:pt x="24" y="28"/>
                  </a:lnTo>
                  <a:lnTo>
                    <a:pt x="22" y="32"/>
                  </a:lnTo>
                  <a:lnTo>
                    <a:pt x="18" y="38"/>
                  </a:lnTo>
                  <a:lnTo>
                    <a:pt x="16" y="38"/>
                  </a:lnTo>
                  <a:lnTo>
                    <a:pt x="16" y="40"/>
                  </a:lnTo>
                  <a:lnTo>
                    <a:pt x="14" y="44"/>
                  </a:lnTo>
                  <a:lnTo>
                    <a:pt x="12" y="48"/>
                  </a:lnTo>
                  <a:lnTo>
                    <a:pt x="6" y="58"/>
                  </a:lnTo>
                  <a:lnTo>
                    <a:pt x="0" y="70"/>
                  </a:lnTo>
                  <a:lnTo>
                    <a:pt x="4" y="68"/>
                  </a:lnTo>
                  <a:lnTo>
                    <a:pt x="6" y="66"/>
                  </a:lnTo>
                  <a:lnTo>
                    <a:pt x="10" y="64"/>
                  </a:lnTo>
                  <a:lnTo>
                    <a:pt x="10" y="64"/>
                  </a:lnTo>
                  <a:lnTo>
                    <a:pt x="12" y="64"/>
                  </a:lnTo>
                  <a:lnTo>
                    <a:pt x="14" y="64"/>
                  </a:lnTo>
                  <a:lnTo>
                    <a:pt x="20" y="62"/>
                  </a:lnTo>
                  <a:lnTo>
                    <a:pt x="24" y="62"/>
                  </a:lnTo>
                  <a:lnTo>
                    <a:pt x="28" y="62"/>
                  </a:lnTo>
                  <a:lnTo>
                    <a:pt x="28" y="60"/>
                  </a:lnTo>
                  <a:lnTo>
                    <a:pt x="30" y="60"/>
                  </a:lnTo>
                  <a:lnTo>
                    <a:pt x="30" y="60"/>
                  </a:lnTo>
                  <a:lnTo>
                    <a:pt x="32" y="60"/>
                  </a:lnTo>
                  <a:lnTo>
                    <a:pt x="32" y="58"/>
                  </a:lnTo>
                  <a:lnTo>
                    <a:pt x="32" y="58"/>
                  </a:lnTo>
                  <a:lnTo>
                    <a:pt x="34" y="56"/>
                  </a:lnTo>
                  <a:lnTo>
                    <a:pt x="34" y="54"/>
                  </a:lnTo>
                  <a:lnTo>
                    <a:pt x="34" y="52"/>
                  </a:lnTo>
                  <a:lnTo>
                    <a:pt x="36" y="50"/>
                  </a:lnTo>
                  <a:lnTo>
                    <a:pt x="36" y="48"/>
                  </a:lnTo>
                  <a:lnTo>
                    <a:pt x="36" y="48"/>
                  </a:lnTo>
                  <a:lnTo>
                    <a:pt x="36" y="48"/>
                  </a:lnTo>
                  <a:lnTo>
                    <a:pt x="38" y="48"/>
                  </a:lnTo>
                  <a:lnTo>
                    <a:pt x="38" y="46"/>
                  </a:lnTo>
                  <a:lnTo>
                    <a:pt x="38" y="46"/>
                  </a:lnTo>
                  <a:lnTo>
                    <a:pt x="40" y="46"/>
                  </a:lnTo>
                  <a:lnTo>
                    <a:pt x="40" y="46"/>
                  </a:lnTo>
                  <a:lnTo>
                    <a:pt x="42" y="46"/>
                  </a:lnTo>
                  <a:lnTo>
                    <a:pt x="42" y="46"/>
                  </a:lnTo>
                  <a:lnTo>
                    <a:pt x="44" y="48"/>
                  </a:lnTo>
                  <a:lnTo>
                    <a:pt x="44" y="48"/>
                  </a:lnTo>
                  <a:lnTo>
                    <a:pt x="46" y="48"/>
                  </a:lnTo>
                  <a:lnTo>
                    <a:pt x="46" y="48"/>
                  </a:lnTo>
                  <a:lnTo>
                    <a:pt x="46" y="50"/>
                  </a:lnTo>
                  <a:lnTo>
                    <a:pt x="48" y="50"/>
                  </a:lnTo>
                  <a:lnTo>
                    <a:pt x="48" y="52"/>
                  </a:lnTo>
                  <a:lnTo>
                    <a:pt x="48" y="54"/>
                  </a:lnTo>
                  <a:lnTo>
                    <a:pt x="50" y="58"/>
                  </a:lnTo>
                  <a:lnTo>
                    <a:pt x="50" y="60"/>
                  </a:lnTo>
                  <a:lnTo>
                    <a:pt x="52" y="62"/>
                  </a:lnTo>
                  <a:lnTo>
                    <a:pt x="52" y="64"/>
                  </a:lnTo>
                  <a:lnTo>
                    <a:pt x="52" y="66"/>
                  </a:lnTo>
                  <a:lnTo>
                    <a:pt x="52" y="66"/>
                  </a:lnTo>
                  <a:lnTo>
                    <a:pt x="54" y="66"/>
                  </a:lnTo>
                  <a:lnTo>
                    <a:pt x="54" y="68"/>
                  </a:lnTo>
                  <a:lnTo>
                    <a:pt x="56" y="70"/>
                  </a:lnTo>
                  <a:lnTo>
                    <a:pt x="58" y="70"/>
                  </a:lnTo>
                  <a:lnTo>
                    <a:pt x="60" y="70"/>
                  </a:lnTo>
                  <a:lnTo>
                    <a:pt x="62" y="72"/>
                  </a:lnTo>
                  <a:lnTo>
                    <a:pt x="64" y="72"/>
                  </a:lnTo>
                  <a:lnTo>
                    <a:pt x="68" y="74"/>
                  </a:lnTo>
                  <a:lnTo>
                    <a:pt x="76" y="74"/>
                  </a:lnTo>
                  <a:lnTo>
                    <a:pt x="88" y="74"/>
                  </a:lnTo>
                  <a:lnTo>
                    <a:pt x="100" y="74"/>
                  </a:lnTo>
                  <a:lnTo>
                    <a:pt x="100" y="72"/>
                  </a:lnTo>
                  <a:lnTo>
                    <a:pt x="100" y="72"/>
                  </a:lnTo>
                  <a:lnTo>
                    <a:pt x="102" y="68"/>
                  </a:lnTo>
                  <a:lnTo>
                    <a:pt x="102" y="66"/>
                  </a:lnTo>
                  <a:lnTo>
                    <a:pt x="102" y="64"/>
                  </a:lnTo>
                  <a:lnTo>
                    <a:pt x="102" y="64"/>
                  </a:lnTo>
                  <a:lnTo>
                    <a:pt x="100" y="62"/>
                  </a:lnTo>
                  <a:lnTo>
                    <a:pt x="100" y="62"/>
                  </a:lnTo>
                  <a:lnTo>
                    <a:pt x="100" y="62"/>
                  </a:lnTo>
                  <a:lnTo>
                    <a:pt x="100" y="62"/>
                  </a:lnTo>
                  <a:lnTo>
                    <a:pt x="100" y="62"/>
                  </a:lnTo>
                  <a:lnTo>
                    <a:pt x="98" y="62"/>
                  </a:lnTo>
                  <a:lnTo>
                    <a:pt x="98" y="64"/>
                  </a:lnTo>
                  <a:lnTo>
                    <a:pt x="98" y="64"/>
                  </a:lnTo>
                  <a:lnTo>
                    <a:pt x="98" y="64"/>
                  </a:lnTo>
                  <a:lnTo>
                    <a:pt x="96" y="64"/>
                  </a:lnTo>
                  <a:lnTo>
                    <a:pt x="96" y="64"/>
                  </a:lnTo>
                  <a:lnTo>
                    <a:pt x="94" y="62"/>
                  </a:lnTo>
                  <a:lnTo>
                    <a:pt x="92" y="62"/>
                  </a:lnTo>
                  <a:lnTo>
                    <a:pt x="88" y="60"/>
                  </a:lnTo>
                  <a:lnTo>
                    <a:pt x="86" y="58"/>
                  </a:lnTo>
                  <a:lnTo>
                    <a:pt x="84" y="56"/>
                  </a:lnTo>
                  <a:lnTo>
                    <a:pt x="84" y="56"/>
                  </a:lnTo>
                  <a:lnTo>
                    <a:pt x="82" y="54"/>
                  </a:lnTo>
                  <a:lnTo>
                    <a:pt x="82" y="54"/>
                  </a:lnTo>
                  <a:lnTo>
                    <a:pt x="82" y="52"/>
                  </a:lnTo>
                  <a:lnTo>
                    <a:pt x="82" y="52"/>
                  </a:lnTo>
                  <a:lnTo>
                    <a:pt x="82" y="50"/>
                  </a:lnTo>
                  <a:lnTo>
                    <a:pt x="82" y="48"/>
                  </a:lnTo>
                  <a:lnTo>
                    <a:pt x="82" y="46"/>
                  </a:lnTo>
                  <a:lnTo>
                    <a:pt x="82" y="42"/>
                  </a:lnTo>
                  <a:lnTo>
                    <a:pt x="82" y="38"/>
                  </a:lnTo>
                  <a:lnTo>
                    <a:pt x="82" y="36"/>
                  </a:lnTo>
                  <a:lnTo>
                    <a:pt x="84" y="32"/>
                  </a:lnTo>
                  <a:lnTo>
                    <a:pt x="84" y="30"/>
                  </a:lnTo>
                  <a:lnTo>
                    <a:pt x="86" y="30"/>
                  </a:lnTo>
                  <a:lnTo>
                    <a:pt x="86" y="28"/>
                  </a:lnTo>
                  <a:lnTo>
                    <a:pt x="88" y="26"/>
                  </a:lnTo>
                  <a:lnTo>
                    <a:pt x="90" y="26"/>
                  </a:lnTo>
                  <a:lnTo>
                    <a:pt x="92" y="24"/>
                  </a:lnTo>
                  <a:lnTo>
                    <a:pt x="94" y="22"/>
                  </a:lnTo>
                  <a:lnTo>
                    <a:pt x="94" y="22"/>
                  </a:lnTo>
                  <a:lnTo>
                    <a:pt x="96" y="22"/>
                  </a:lnTo>
                  <a:lnTo>
                    <a:pt x="96" y="22"/>
                  </a:lnTo>
                  <a:lnTo>
                    <a:pt x="98" y="22"/>
                  </a:lnTo>
                  <a:lnTo>
                    <a:pt x="98" y="22"/>
                  </a:lnTo>
                  <a:lnTo>
                    <a:pt x="100" y="24"/>
                  </a:lnTo>
                  <a:lnTo>
                    <a:pt x="102" y="24"/>
                  </a:lnTo>
                  <a:lnTo>
                    <a:pt x="104" y="26"/>
                  </a:lnTo>
                  <a:lnTo>
                    <a:pt x="106" y="26"/>
                  </a:lnTo>
                  <a:lnTo>
                    <a:pt x="110" y="28"/>
                  </a:lnTo>
                  <a:lnTo>
                    <a:pt x="112" y="32"/>
                  </a:lnTo>
                  <a:lnTo>
                    <a:pt x="116" y="34"/>
                  </a:lnTo>
                  <a:lnTo>
                    <a:pt x="118" y="36"/>
                  </a:lnTo>
                  <a:lnTo>
                    <a:pt x="116" y="30"/>
                  </a:lnTo>
                  <a:lnTo>
                    <a:pt x="116" y="26"/>
                  </a:lnTo>
                  <a:lnTo>
                    <a:pt x="114" y="18"/>
                  </a:lnTo>
                  <a:lnTo>
                    <a:pt x="114" y="16"/>
                  </a:lnTo>
                  <a:lnTo>
                    <a:pt x="112" y="12"/>
                  </a:lnTo>
                  <a:lnTo>
                    <a:pt x="110" y="10"/>
                  </a:lnTo>
                  <a:lnTo>
                    <a:pt x="110" y="6"/>
                  </a:lnTo>
                  <a:lnTo>
                    <a:pt x="108" y="4"/>
                  </a:lnTo>
                  <a:lnTo>
                    <a:pt x="108" y="2"/>
                  </a:lnTo>
                  <a:lnTo>
                    <a:pt x="106" y="2"/>
                  </a:lnTo>
                  <a:lnTo>
                    <a:pt x="106" y="2"/>
                  </a:lnTo>
                  <a:lnTo>
                    <a:pt x="106" y="0"/>
                  </a:lnTo>
                  <a:lnTo>
                    <a:pt x="104" y="0"/>
                  </a:lnTo>
                  <a:lnTo>
                    <a:pt x="104" y="0"/>
                  </a:lnTo>
                  <a:lnTo>
                    <a:pt x="102" y="0"/>
                  </a:lnTo>
                  <a:lnTo>
                    <a:pt x="102" y="0"/>
                  </a:lnTo>
                  <a:lnTo>
                    <a:pt x="100" y="0"/>
                  </a:lnTo>
                  <a:lnTo>
                    <a:pt x="100" y="0"/>
                  </a:lnTo>
                  <a:lnTo>
                    <a:pt x="98" y="2"/>
                  </a:lnTo>
                  <a:lnTo>
                    <a:pt x="98" y="2"/>
                  </a:lnTo>
                  <a:lnTo>
                    <a:pt x="96" y="4"/>
                  </a:lnTo>
                  <a:lnTo>
                    <a:pt x="90" y="8"/>
                  </a:lnTo>
                  <a:lnTo>
                    <a:pt x="88" y="10"/>
                  </a:lnTo>
                  <a:lnTo>
                    <a:pt x="88" y="12"/>
                  </a:lnTo>
                  <a:lnTo>
                    <a:pt x="86" y="12"/>
                  </a:lnTo>
                  <a:lnTo>
                    <a:pt x="86" y="12"/>
                  </a:lnTo>
                  <a:lnTo>
                    <a:pt x="84" y="12"/>
                  </a:lnTo>
                  <a:lnTo>
                    <a:pt x="80" y="14"/>
                  </a:lnTo>
                  <a:lnTo>
                    <a:pt x="76" y="14"/>
                  </a:lnTo>
                  <a:lnTo>
                    <a:pt x="72" y="14"/>
                  </a:lnTo>
                  <a:lnTo>
                    <a:pt x="70" y="14"/>
                  </a:lnTo>
                  <a:lnTo>
                    <a:pt x="68" y="14"/>
                  </a:lnTo>
                  <a:lnTo>
                    <a:pt x="62" y="14"/>
                  </a:lnTo>
                  <a:lnTo>
                    <a:pt x="56" y="12"/>
                  </a:lnTo>
                  <a:lnTo>
                    <a:pt x="50" y="10"/>
                  </a:lnTo>
                  <a:lnTo>
                    <a:pt x="40" y="10"/>
                  </a:lnTo>
                  <a:lnTo>
                    <a:pt x="36" y="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46" name="Freeform 143">
              <a:extLst>
                <a:ext uri="{FF2B5EF4-FFF2-40B4-BE49-F238E27FC236}">
                  <a16:creationId xmlns:a16="http://schemas.microsoft.com/office/drawing/2014/main" id="{33B3CE07-139E-D9B8-DA24-570ADC45D992}"/>
                </a:ext>
              </a:extLst>
            </p:cNvPr>
            <p:cNvSpPr>
              <a:spLocks/>
            </p:cNvSpPr>
            <p:nvPr/>
          </p:nvSpPr>
          <p:spPr bwMode="auto">
            <a:xfrm>
              <a:off x="4744123" y="6579672"/>
              <a:ext cx="266292" cy="238487"/>
            </a:xfrm>
            <a:custGeom>
              <a:avLst/>
              <a:gdLst>
                <a:gd name="T0" fmla="*/ 140 w 186"/>
                <a:gd name="T1" fmla="*/ 162 h 168"/>
                <a:gd name="T2" fmla="*/ 122 w 186"/>
                <a:gd name="T3" fmla="*/ 162 h 168"/>
                <a:gd name="T4" fmla="*/ 122 w 186"/>
                <a:gd name="T5" fmla="*/ 154 h 168"/>
                <a:gd name="T6" fmla="*/ 120 w 186"/>
                <a:gd name="T7" fmla="*/ 150 h 168"/>
                <a:gd name="T8" fmla="*/ 116 w 186"/>
                <a:gd name="T9" fmla="*/ 148 h 168"/>
                <a:gd name="T10" fmla="*/ 110 w 186"/>
                <a:gd name="T11" fmla="*/ 150 h 168"/>
                <a:gd name="T12" fmla="*/ 106 w 186"/>
                <a:gd name="T13" fmla="*/ 152 h 168"/>
                <a:gd name="T14" fmla="*/ 94 w 186"/>
                <a:gd name="T15" fmla="*/ 148 h 168"/>
                <a:gd name="T16" fmla="*/ 82 w 186"/>
                <a:gd name="T17" fmla="*/ 138 h 168"/>
                <a:gd name="T18" fmla="*/ 72 w 186"/>
                <a:gd name="T19" fmla="*/ 128 h 168"/>
                <a:gd name="T20" fmla="*/ 72 w 186"/>
                <a:gd name="T21" fmla="*/ 120 h 168"/>
                <a:gd name="T22" fmla="*/ 76 w 186"/>
                <a:gd name="T23" fmla="*/ 114 h 168"/>
                <a:gd name="T24" fmla="*/ 74 w 186"/>
                <a:gd name="T25" fmla="*/ 112 h 168"/>
                <a:gd name="T26" fmla="*/ 64 w 186"/>
                <a:gd name="T27" fmla="*/ 110 h 168"/>
                <a:gd name="T28" fmla="*/ 52 w 186"/>
                <a:gd name="T29" fmla="*/ 108 h 168"/>
                <a:gd name="T30" fmla="*/ 48 w 186"/>
                <a:gd name="T31" fmla="*/ 106 h 168"/>
                <a:gd name="T32" fmla="*/ 52 w 186"/>
                <a:gd name="T33" fmla="*/ 102 h 168"/>
                <a:gd name="T34" fmla="*/ 52 w 186"/>
                <a:gd name="T35" fmla="*/ 100 h 168"/>
                <a:gd name="T36" fmla="*/ 48 w 186"/>
                <a:gd name="T37" fmla="*/ 96 h 168"/>
                <a:gd name="T38" fmla="*/ 44 w 186"/>
                <a:gd name="T39" fmla="*/ 90 h 168"/>
                <a:gd name="T40" fmla="*/ 40 w 186"/>
                <a:gd name="T41" fmla="*/ 86 h 168"/>
                <a:gd name="T42" fmla="*/ 36 w 186"/>
                <a:gd name="T43" fmla="*/ 88 h 168"/>
                <a:gd name="T44" fmla="*/ 28 w 186"/>
                <a:gd name="T45" fmla="*/ 90 h 168"/>
                <a:gd name="T46" fmla="*/ 22 w 186"/>
                <a:gd name="T47" fmla="*/ 92 h 168"/>
                <a:gd name="T48" fmla="*/ 20 w 186"/>
                <a:gd name="T49" fmla="*/ 98 h 168"/>
                <a:gd name="T50" fmla="*/ 20 w 186"/>
                <a:gd name="T51" fmla="*/ 104 h 168"/>
                <a:gd name="T52" fmla="*/ 14 w 186"/>
                <a:gd name="T53" fmla="*/ 104 h 168"/>
                <a:gd name="T54" fmla="*/ 0 w 186"/>
                <a:gd name="T55" fmla="*/ 98 h 168"/>
                <a:gd name="T56" fmla="*/ 4 w 186"/>
                <a:gd name="T57" fmla="*/ 54 h 168"/>
                <a:gd name="T58" fmla="*/ 10 w 186"/>
                <a:gd name="T59" fmla="*/ 30 h 168"/>
                <a:gd name="T60" fmla="*/ 14 w 186"/>
                <a:gd name="T61" fmla="*/ 22 h 168"/>
                <a:gd name="T62" fmla="*/ 30 w 186"/>
                <a:gd name="T63" fmla="*/ 10 h 168"/>
                <a:gd name="T64" fmla="*/ 42 w 186"/>
                <a:gd name="T65" fmla="*/ 10 h 168"/>
                <a:gd name="T66" fmla="*/ 42 w 186"/>
                <a:gd name="T67" fmla="*/ 28 h 168"/>
                <a:gd name="T68" fmla="*/ 46 w 186"/>
                <a:gd name="T69" fmla="*/ 36 h 168"/>
                <a:gd name="T70" fmla="*/ 48 w 186"/>
                <a:gd name="T71" fmla="*/ 38 h 168"/>
                <a:gd name="T72" fmla="*/ 60 w 186"/>
                <a:gd name="T73" fmla="*/ 36 h 168"/>
                <a:gd name="T74" fmla="*/ 64 w 186"/>
                <a:gd name="T75" fmla="*/ 40 h 168"/>
                <a:gd name="T76" fmla="*/ 72 w 186"/>
                <a:gd name="T77" fmla="*/ 46 h 168"/>
                <a:gd name="T78" fmla="*/ 84 w 186"/>
                <a:gd name="T79" fmla="*/ 46 h 168"/>
                <a:gd name="T80" fmla="*/ 88 w 186"/>
                <a:gd name="T81" fmla="*/ 42 h 168"/>
                <a:gd name="T82" fmla="*/ 88 w 186"/>
                <a:gd name="T83" fmla="*/ 32 h 168"/>
                <a:gd name="T84" fmla="*/ 94 w 186"/>
                <a:gd name="T85" fmla="*/ 34 h 168"/>
                <a:gd name="T86" fmla="*/ 100 w 186"/>
                <a:gd name="T87" fmla="*/ 46 h 168"/>
                <a:gd name="T88" fmla="*/ 102 w 186"/>
                <a:gd name="T89" fmla="*/ 50 h 168"/>
                <a:gd name="T90" fmla="*/ 112 w 186"/>
                <a:gd name="T91" fmla="*/ 48 h 168"/>
                <a:gd name="T92" fmla="*/ 122 w 186"/>
                <a:gd name="T93" fmla="*/ 46 h 168"/>
                <a:gd name="T94" fmla="*/ 142 w 186"/>
                <a:gd name="T95" fmla="*/ 48 h 168"/>
                <a:gd name="T96" fmla="*/ 152 w 186"/>
                <a:gd name="T97" fmla="*/ 54 h 168"/>
                <a:gd name="T98" fmla="*/ 154 w 186"/>
                <a:gd name="T99" fmla="*/ 58 h 168"/>
                <a:gd name="T100" fmla="*/ 154 w 186"/>
                <a:gd name="T101" fmla="*/ 74 h 168"/>
                <a:gd name="T102" fmla="*/ 156 w 186"/>
                <a:gd name="T103" fmla="*/ 86 h 168"/>
                <a:gd name="T104" fmla="*/ 160 w 186"/>
                <a:gd name="T105" fmla="*/ 92 h 168"/>
                <a:gd name="T106" fmla="*/ 174 w 186"/>
                <a:gd name="T107" fmla="*/ 98 h 168"/>
                <a:gd name="T108" fmla="*/ 184 w 186"/>
                <a:gd name="T109" fmla="*/ 114 h 168"/>
                <a:gd name="T110" fmla="*/ 176 w 186"/>
                <a:gd name="T111" fmla="*/ 126 h 168"/>
                <a:gd name="T112" fmla="*/ 164 w 186"/>
                <a:gd name="T113" fmla="*/ 14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 h="168">
                  <a:moveTo>
                    <a:pt x="150" y="168"/>
                  </a:moveTo>
                  <a:lnTo>
                    <a:pt x="150" y="168"/>
                  </a:lnTo>
                  <a:lnTo>
                    <a:pt x="146" y="166"/>
                  </a:lnTo>
                  <a:lnTo>
                    <a:pt x="142" y="164"/>
                  </a:lnTo>
                  <a:lnTo>
                    <a:pt x="140" y="162"/>
                  </a:lnTo>
                  <a:lnTo>
                    <a:pt x="140" y="162"/>
                  </a:lnTo>
                  <a:lnTo>
                    <a:pt x="138" y="162"/>
                  </a:lnTo>
                  <a:lnTo>
                    <a:pt x="134" y="162"/>
                  </a:lnTo>
                  <a:lnTo>
                    <a:pt x="128" y="162"/>
                  </a:lnTo>
                  <a:lnTo>
                    <a:pt x="122" y="162"/>
                  </a:lnTo>
                  <a:lnTo>
                    <a:pt x="120" y="162"/>
                  </a:lnTo>
                  <a:lnTo>
                    <a:pt x="120" y="160"/>
                  </a:lnTo>
                  <a:lnTo>
                    <a:pt x="122" y="156"/>
                  </a:lnTo>
                  <a:lnTo>
                    <a:pt x="122" y="156"/>
                  </a:lnTo>
                  <a:lnTo>
                    <a:pt x="122" y="154"/>
                  </a:lnTo>
                  <a:lnTo>
                    <a:pt x="122" y="152"/>
                  </a:lnTo>
                  <a:lnTo>
                    <a:pt x="122" y="152"/>
                  </a:lnTo>
                  <a:lnTo>
                    <a:pt x="122" y="150"/>
                  </a:lnTo>
                  <a:lnTo>
                    <a:pt x="120" y="150"/>
                  </a:lnTo>
                  <a:lnTo>
                    <a:pt x="120" y="150"/>
                  </a:lnTo>
                  <a:lnTo>
                    <a:pt x="120" y="148"/>
                  </a:lnTo>
                  <a:lnTo>
                    <a:pt x="118" y="148"/>
                  </a:lnTo>
                  <a:lnTo>
                    <a:pt x="118" y="148"/>
                  </a:lnTo>
                  <a:lnTo>
                    <a:pt x="116" y="148"/>
                  </a:lnTo>
                  <a:lnTo>
                    <a:pt x="116" y="148"/>
                  </a:lnTo>
                  <a:lnTo>
                    <a:pt x="114" y="148"/>
                  </a:lnTo>
                  <a:lnTo>
                    <a:pt x="114" y="148"/>
                  </a:lnTo>
                  <a:lnTo>
                    <a:pt x="114" y="148"/>
                  </a:lnTo>
                  <a:lnTo>
                    <a:pt x="112" y="148"/>
                  </a:lnTo>
                  <a:lnTo>
                    <a:pt x="110" y="150"/>
                  </a:lnTo>
                  <a:lnTo>
                    <a:pt x="108" y="150"/>
                  </a:lnTo>
                  <a:lnTo>
                    <a:pt x="108" y="152"/>
                  </a:lnTo>
                  <a:lnTo>
                    <a:pt x="106" y="152"/>
                  </a:lnTo>
                  <a:lnTo>
                    <a:pt x="106" y="152"/>
                  </a:lnTo>
                  <a:lnTo>
                    <a:pt x="106" y="152"/>
                  </a:lnTo>
                  <a:lnTo>
                    <a:pt x="104" y="152"/>
                  </a:lnTo>
                  <a:lnTo>
                    <a:pt x="102" y="152"/>
                  </a:lnTo>
                  <a:lnTo>
                    <a:pt x="100" y="150"/>
                  </a:lnTo>
                  <a:lnTo>
                    <a:pt x="96" y="150"/>
                  </a:lnTo>
                  <a:lnTo>
                    <a:pt x="94" y="148"/>
                  </a:lnTo>
                  <a:lnTo>
                    <a:pt x="92" y="146"/>
                  </a:lnTo>
                  <a:lnTo>
                    <a:pt x="88" y="144"/>
                  </a:lnTo>
                  <a:lnTo>
                    <a:pt x="86" y="142"/>
                  </a:lnTo>
                  <a:lnTo>
                    <a:pt x="84" y="140"/>
                  </a:lnTo>
                  <a:lnTo>
                    <a:pt x="82" y="138"/>
                  </a:lnTo>
                  <a:lnTo>
                    <a:pt x="80" y="136"/>
                  </a:lnTo>
                  <a:lnTo>
                    <a:pt x="78" y="134"/>
                  </a:lnTo>
                  <a:lnTo>
                    <a:pt x="76" y="132"/>
                  </a:lnTo>
                  <a:lnTo>
                    <a:pt x="74" y="130"/>
                  </a:lnTo>
                  <a:lnTo>
                    <a:pt x="72" y="128"/>
                  </a:lnTo>
                  <a:lnTo>
                    <a:pt x="72" y="126"/>
                  </a:lnTo>
                  <a:lnTo>
                    <a:pt x="72" y="124"/>
                  </a:lnTo>
                  <a:lnTo>
                    <a:pt x="72" y="124"/>
                  </a:lnTo>
                  <a:lnTo>
                    <a:pt x="72" y="122"/>
                  </a:lnTo>
                  <a:lnTo>
                    <a:pt x="72" y="120"/>
                  </a:lnTo>
                  <a:lnTo>
                    <a:pt x="74" y="120"/>
                  </a:lnTo>
                  <a:lnTo>
                    <a:pt x="74" y="118"/>
                  </a:lnTo>
                  <a:lnTo>
                    <a:pt x="76" y="116"/>
                  </a:lnTo>
                  <a:lnTo>
                    <a:pt x="76" y="116"/>
                  </a:lnTo>
                  <a:lnTo>
                    <a:pt x="76" y="114"/>
                  </a:lnTo>
                  <a:lnTo>
                    <a:pt x="76" y="114"/>
                  </a:lnTo>
                  <a:lnTo>
                    <a:pt x="76" y="114"/>
                  </a:lnTo>
                  <a:lnTo>
                    <a:pt x="76" y="112"/>
                  </a:lnTo>
                  <a:lnTo>
                    <a:pt x="74" y="112"/>
                  </a:lnTo>
                  <a:lnTo>
                    <a:pt x="74" y="112"/>
                  </a:lnTo>
                  <a:lnTo>
                    <a:pt x="72" y="110"/>
                  </a:lnTo>
                  <a:lnTo>
                    <a:pt x="70" y="110"/>
                  </a:lnTo>
                  <a:lnTo>
                    <a:pt x="68" y="110"/>
                  </a:lnTo>
                  <a:lnTo>
                    <a:pt x="66" y="110"/>
                  </a:lnTo>
                  <a:lnTo>
                    <a:pt x="64" y="110"/>
                  </a:lnTo>
                  <a:lnTo>
                    <a:pt x="62" y="110"/>
                  </a:lnTo>
                  <a:lnTo>
                    <a:pt x="60" y="110"/>
                  </a:lnTo>
                  <a:lnTo>
                    <a:pt x="58" y="110"/>
                  </a:lnTo>
                  <a:lnTo>
                    <a:pt x="54" y="110"/>
                  </a:lnTo>
                  <a:lnTo>
                    <a:pt x="52" y="108"/>
                  </a:lnTo>
                  <a:lnTo>
                    <a:pt x="50" y="108"/>
                  </a:lnTo>
                  <a:lnTo>
                    <a:pt x="50" y="108"/>
                  </a:lnTo>
                  <a:lnTo>
                    <a:pt x="50" y="108"/>
                  </a:lnTo>
                  <a:lnTo>
                    <a:pt x="50" y="108"/>
                  </a:lnTo>
                  <a:lnTo>
                    <a:pt x="48" y="106"/>
                  </a:lnTo>
                  <a:lnTo>
                    <a:pt x="48" y="106"/>
                  </a:lnTo>
                  <a:lnTo>
                    <a:pt x="50" y="106"/>
                  </a:lnTo>
                  <a:lnTo>
                    <a:pt x="50" y="104"/>
                  </a:lnTo>
                  <a:lnTo>
                    <a:pt x="50" y="104"/>
                  </a:lnTo>
                  <a:lnTo>
                    <a:pt x="52" y="102"/>
                  </a:lnTo>
                  <a:lnTo>
                    <a:pt x="52" y="102"/>
                  </a:lnTo>
                  <a:lnTo>
                    <a:pt x="52" y="100"/>
                  </a:lnTo>
                  <a:lnTo>
                    <a:pt x="52" y="100"/>
                  </a:lnTo>
                  <a:lnTo>
                    <a:pt x="52" y="100"/>
                  </a:lnTo>
                  <a:lnTo>
                    <a:pt x="52" y="100"/>
                  </a:lnTo>
                  <a:lnTo>
                    <a:pt x="52" y="100"/>
                  </a:lnTo>
                  <a:lnTo>
                    <a:pt x="52" y="98"/>
                  </a:lnTo>
                  <a:lnTo>
                    <a:pt x="50" y="98"/>
                  </a:lnTo>
                  <a:lnTo>
                    <a:pt x="50" y="96"/>
                  </a:lnTo>
                  <a:lnTo>
                    <a:pt x="48" y="96"/>
                  </a:lnTo>
                  <a:lnTo>
                    <a:pt x="46" y="94"/>
                  </a:lnTo>
                  <a:lnTo>
                    <a:pt x="46" y="94"/>
                  </a:lnTo>
                  <a:lnTo>
                    <a:pt x="44" y="94"/>
                  </a:lnTo>
                  <a:lnTo>
                    <a:pt x="44" y="92"/>
                  </a:lnTo>
                  <a:lnTo>
                    <a:pt x="44" y="90"/>
                  </a:lnTo>
                  <a:lnTo>
                    <a:pt x="42" y="88"/>
                  </a:lnTo>
                  <a:lnTo>
                    <a:pt x="42" y="86"/>
                  </a:lnTo>
                  <a:lnTo>
                    <a:pt x="42" y="86"/>
                  </a:lnTo>
                  <a:lnTo>
                    <a:pt x="42" y="86"/>
                  </a:lnTo>
                  <a:lnTo>
                    <a:pt x="40" y="86"/>
                  </a:lnTo>
                  <a:lnTo>
                    <a:pt x="40" y="86"/>
                  </a:lnTo>
                  <a:lnTo>
                    <a:pt x="40" y="86"/>
                  </a:lnTo>
                  <a:lnTo>
                    <a:pt x="38" y="86"/>
                  </a:lnTo>
                  <a:lnTo>
                    <a:pt x="38" y="86"/>
                  </a:lnTo>
                  <a:lnTo>
                    <a:pt x="36" y="88"/>
                  </a:lnTo>
                  <a:lnTo>
                    <a:pt x="34" y="88"/>
                  </a:lnTo>
                  <a:lnTo>
                    <a:pt x="32" y="90"/>
                  </a:lnTo>
                  <a:lnTo>
                    <a:pt x="30" y="90"/>
                  </a:lnTo>
                  <a:lnTo>
                    <a:pt x="30" y="90"/>
                  </a:lnTo>
                  <a:lnTo>
                    <a:pt x="28" y="90"/>
                  </a:lnTo>
                  <a:lnTo>
                    <a:pt x="26" y="92"/>
                  </a:lnTo>
                  <a:lnTo>
                    <a:pt x="24" y="92"/>
                  </a:lnTo>
                  <a:lnTo>
                    <a:pt x="24" y="92"/>
                  </a:lnTo>
                  <a:lnTo>
                    <a:pt x="22" y="92"/>
                  </a:lnTo>
                  <a:lnTo>
                    <a:pt x="22" y="92"/>
                  </a:lnTo>
                  <a:lnTo>
                    <a:pt x="22" y="94"/>
                  </a:lnTo>
                  <a:lnTo>
                    <a:pt x="20" y="94"/>
                  </a:lnTo>
                  <a:lnTo>
                    <a:pt x="20" y="94"/>
                  </a:lnTo>
                  <a:lnTo>
                    <a:pt x="20" y="96"/>
                  </a:lnTo>
                  <a:lnTo>
                    <a:pt x="20" y="98"/>
                  </a:lnTo>
                  <a:lnTo>
                    <a:pt x="20" y="100"/>
                  </a:lnTo>
                  <a:lnTo>
                    <a:pt x="20" y="102"/>
                  </a:lnTo>
                  <a:lnTo>
                    <a:pt x="20" y="102"/>
                  </a:lnTo>
                  <a:lnTo>
                    <a:pt x="20" y="102"/>
                  </a:lnTo>
                  <a:lnTo>
                    <a:pt x="20" y="104"/>
                  </a:lnTo>
                  <a:lnTo>
                    <a:pt x="18" y="104"/>
                  </a:lnTo>
                  <a:lnTo>
                    <a:pt x="18" y="104"/>
                  </a:lnTo>
                  <a:lnTo>
                    <a:pt x="16" y="104"/>
                  </a:lnTo>
                  <a:lnTo>
                    <a:pt x="16" y="104"/>
                  </a:lnTo>
                  <a:lnTo>
                    <a:pt x="14" y="104"/>
                  </a:lnTo>
                  <a:lnTo>
                    <a:pt x="12" y="102"/>
                  </a:lnTo>
                  <a:lnTo>
                    <a:pt x="8" y="102"/>
                  </a:lnTo>
                  <a:lnTo>
                    <a:pt x="6" y="100"/>
                  </a:lnTo>
                  <a:lnTo>
                    <a:pt x="2" y="100"/>
                  </a:lnTo>
                  <a:lnTo>
                    <a:pt x="0" y="98"/>
                  </a:lnTo>
                  <a:lnTo>
                    <a:pt x="0" y="88"/>
                  </a:lnTo>
                  <a:lnTo>
                    <a:pt x="2" y="80"/>
                  </a:lnTo>
                  <a:lnTo>
                    <a:pt x="2" y="68"/>
                  </a:lnTo>
                  <a:lnTo>
                    <a:pt x="4" y="62"/>
                  </a:lnTo>
                  <a:lnTo>
                    <a:pt x="4" y="54"/>
                  </a:lnTo>
                  <a:lnTo>
                    <a:pt x="6" y="48"/>
                  </a:lnTo>
                  <a:lnTo>
                    <a:pt x="6" y="42"/>
                  </a:lnTo>
                  <a:lnTo>
                    <a:pt x="8" y="38"/>
                  </a:lnTo>
                  <a:lnTo>
                    <a:pt x="8" y="32"/>
                  </a:lnTo>
                  <a:lnTo>
                    <a:pt x="10" y="30"/>
                  </a:lnTo>
                  <a:lnTo>
                    <a:pt x="10" y="28"/>
                  </a:lnTo>
                  <a:lnTo>
                    <a:pt x="10" y="26"/>
                  </a:lnTo>
                  <a:lnTo>
                    <a:pt x="12" y="24"/>
                  </a:lnTo>
                  <a:lnTo>
                    <a:pt x="12" y="24"/>
                  </a:lnTo>
                  <a:lnTo>
                    <a:pt x="14" y="22"/>
                  </a:lnTo>
                  <a:lnTo>
                    <a:pt x="16" y="20"/>
                  </a:lnTo>
                  <a:lnTo>
                    <a:pt x="18" y="18"/>
                  </a:lnTo>
                  <a:lnTo>
                    <a:pt x="22" y="16"/>
                  </a:lnTo>
                  <a:lnTo>
                    <a:pt x="24" y="14"/>
                  </a:lnTo>
                  <a:lnTo>
                    <a:pt x="30" y="10"/>
                  </a:lnTo>
                  <a:lnTo>
                    <a:pt x="34" y="6"/>
                  </a:lnTo>
                  <a:lnTo>
                    <a:pt x="40" y="4"/>
                  </a:lnTo>
                  <a:lnTo>
                    <a:pt x="44" y="0"/>
                  </a:lnTo>
                  <a:lnTo>
                    <a:pt x="42" y="6"/>
                  </a:lnTo>
                  <a:lnTo>
                    <a:pt x="42" y="10"/>
                  </a:lnTo>
                  <a:lnTo>
                    <a:pt x="42" y="16"/>
                  </a:lnTo>
                  <a:lnTo>
                    <a:pt x="42" y="20"/>
                  </a:lnTo>
                  <a:lnTo>
                    <a:pt x="42" y="22"/>
                  </a:lnTo>
                  <a:lnTo>
                    <a:pt x="42" y="26"/>
                  </a:lnTo>
                  <a:lnTo>
                    <a:pt x="42" y="28"/>
                  </a:lnTo>
                  <a:lnTo>
                    <a:pt x="44" y="32"/>
                  </a:lnTo>
                  <a:lnTo>
                    <a:pt x="44" y="34"/>
                  </a:lnTo>
                  <a:lnTo>
                    <a:pt x="44" y="34"/>
                  </a:lnTo>
                  <a:lnTo>
                    <a:pt x="44" y="36"/>
                  </a:lnTo>
                  <a:lnTo>
                    <a:pt x="46" y="36"/>
                  </a:lnTo>
                  <a:lnTo>
                    <a:pt x="46" y="38"/>
                  </a:lnTo>
                  <a:lnTo>
                    <a:pt x="46" y="38"/>
                  </a:lnTo>
                  <a:lnTo>
                    <a:pt x="48" y="38"/>
                  </a:lnTo>
                  <a:lnTo>
                    <a:pt x="48" y="38"/>
                  </a:lnTo>
                  <a:lnTo>
                    <a:pt x="48" y="38"/>
                  </a:lnTo>
                  <a:lnTo>
                    <a:pt x="50" y="38"/>
                  </a:lnTo>
                  <a:lnTo>
                    <a:pt x="54" y="38"/>
                  </a:lnTo>
                  <a:lnTo>
                    <a:pt x="56" y="38"/>
                  </a:lnTo>
                  <a:lnTo>
                    <a:pt x="58" y="36"/>
                  </a:lnTo>
                  <a:lnTo>
                    <a:pt x="60" y="36"/>
                  </a:lnTo>
                  <a:lnTo>
                    <a:pt x="60" y="36"/>
                  </a:lnTo>
                  <a:lnTo>
                    <a:pt x="62" y="38"/>
                  </a:lnTo>
                  <a:lnTo>
                    <a:pt x="62" y="38"/>
                  </a:lnTo>
                  <a:lnTo>
                    <a:pt x="62" y="38"/>
                  </a:lnTo>
                  <a:lnTo>
                    <a:pt x="64" y="40"/>
                  </a:lnTo>
                  <a:lnTo>
                    <a:pt x="66" y="44"/>
                  </a:lnTo>
                  <a:lnTo>
                    <a:pt x="68" y="44"/>
                  </a:lnTo>
                  <a:lnTo>
                    <a:pt x="68" y="44"/>
                  </a:lnTo>
                  <a:lnTo>
                    <a:pt x="70" y="46"/>
                  </a:lnTo>
                  <a:lnTo>
                    <a:pt x="72" y="46"/>
                  </a:lnTo>
                  <a:lnTo>
                    <a:pt x="76" y="46"/>
                  </a:lnTo>
                  <a:lnTo>
                    <a:pt x="78" y="46"/>
                  </a:lnTo>
                  <a:lnTo>
                    <a:pt x="80" y="46"/>
                  </a:lnTo>
                  <a:lnTo>
                    <a:pt x="82" y="46"/>
                  </a:lnTo>
                  <a:lnTo>
                    <a:pt x="84" y="46"/>
                  </a:lnTo>
                  <a:lnTo>
                    <a:pt x="84" y="46"/>
                  </a:lnTo>
                  <a:lnTo>
                    <a:pt x="86" y="46"/>
                  </a:lnTo>
                  <a:lnTo>
                    <a:pt x="86" y="44"/>
                  </a:lnTo>
                  <a:lnTo>
                    <a:pt x="86" y="44"/>
                  </a:lnTo>
                  <a:lnTo>
                    <a:pt x="88" y="42"/>
                  </a:lnTo>
                  <a:lnTo>
                    <a:pt x="88" y="42"/>
                  </a:lnTo>
                  <a:lnTo>
                    <a:pt x="88" y="40"/>
                  </a:lnTo>
                  <a:lnTo>
                    <a:pt x="88" y="38"/>
                  </a:lnTo>
                  <a:lnTo>
                    <a:pt x="88" y="36"/>
                  </a:lnTo>
                  <a:lnTo>
                    <a:pt x="88" y="32"/>
                  </a:lnTo>
                  <a:lnTo>
                    <a:pt x="88" y="28"/>
                  </a:lnTo>
                  <a:lnTo>
                    <a:pt x="88" y="24"/>
                  </a:lnTo>
                  <a:lnTo>
                    <a:pt x="88" y="20"/>
                  </a:lnTo>
                  <a:lnTo>
                    <a:pt x="92" y="28"/>
                  </a:lnTo>
                  <a:lnTo>
                    <a:pt x="94" y="34"/>
                  </a:lnTo>
                  <a:lnTo>
                    <a:pt x="98" y="38"/>
                  </a:lnTo>
                  <a:lnTo>
                    <a:pt x="98" y="40"/>
                  </a:lnTo>
                  <a:lnTo>
                    <a:pt x="98" y="42"/>
                  </a:lnTo>
                  <a:lnTo>
                    <a:pt x="100" y="44"/>
                  </a:lnTo>
                  <a:lnTo>
                    <a:pt x="100" y="46"/>
                  </a:lnTo>
                  <a:lnTo>
                    <a:pt x="100" y="48"/>
                  </a:lnTo>
                  <a:lnTo>
                    <a:pt x="102" y="50"/>
                  </a:lnTo>
                  <a:lnTo>
                    <a:pt x="102" y="50"/>
                  </a:lnTo>
                  <a:lnTo>
                    <a:pt x="102" y="50"/>
                  </a:lnTo>
                  <a:lnTo>
                    <a:pt x="102" y="50"/>
                  </a:lnTo>
                  <a:lnTo>
                    <a:pt x="104" y="50"/>
                  </a:lnTo>
                  <a:lnTo>
                    <a:pt x="106" y="50"/>
                  </a:lnTo>
                  <a:lnTo>
                    <a:pt x="106" y="50"/>
                  </a:lnTo>
                  <a:lnTo>
                    <a:pt x="108" y="50"/>
                  </a:lnTo>
                  <a:lnTo>
                    <a:pt x="112" y="48"/>
                  </a:lnTo>
                  <a:lnTo>
                    <a:pt x="116" y="46"/>
                  </a:lnTo>
                  <a:lnTo>
                    <a:pt x="118" y="46"/>
                  </a:lnTo>
                  <a:lnTo>
                    <a:pt x="120" y="46"/>
                  </a:lnTo>
                  <a:lnTo>
                    <a:pt x="120" y="46"/>
                  </a:lnTo>
                  <a:lnTo>
                    <a:pt x="122" y="46"/>
                  </a:lnTo>
                  <a:lnTo>
                    <a:pt x="124" y="46"/>
                  </a:lnTo>
                  <a:lnTo>
                    <a:pt x="128" y="46"/>
                  </a:lnTo>
                  <a:lnTo>
                    <a:pt x="134" y="46"/>
                  </a:lnTo>
                  <a:lnTo>
                    <a:pt x="138" y="48"/>
                  </a:lnTo>
                  <a:lnTo>
                    <a:pt x="142" y="48"/>
                  </a:lnTo>
                  <a:lnTo>
                    <a:pt x="144" y="50"/>
                  </a:lnTo>
                  <a:lnTo>
                    <a:pt x="146" y="50"/>
                  </a:lnTo>
                  <a:lnTo>
                    <a:pt x="148" y="52"/>
                  </a:lnTo>
                  <a:lnTo>
                    <a:pt x="150" y="52"/>
                  </a:lnTo>
                  <a:lnTo>
                    <a:pt x="152" y="54"/>
                  </a:lnTo>
                  <a:lnTo>
                    <a:pt x="152" y="54"/>
                  </a:lnTo>
                  <a:lnTo>
                    <a:pt x="152" y="56"/>
                  </a:lnTo>
                  <a:lnTo>
                    <a:pt x="154" y="56"/>
                  </a:lnTo>
                  <a:lnTo>
                    <a:pt x="154" y="58"/>
                  </a:lnTo>
                  <a:lnTo>
                    <a:pt x="154" y="58"/>
                  </a:lnTo>
                  <a:lnTo>
                    <a:pt x="154" y="60"/>
                  </a:lnTo>
                  <a:lnTo>
                    <a:pt x="154" y="62"/>
                  </a:lnTo>
                  <a:lnTo>
                    <a:pt x="154" y="66"/>
                  </a:lnTo>
                  <a:lnTo>
                    <a:pt x="154" y="72"/>
                  </a:lnTo>
                  <a:lnTo>
                    <a:pt x="154" y="74"/>
                  </a:lnTo>
                  <a:lnTo>
                    <a:pt x="154" y="76"/>
                  </a:lnTo>
                  <a:lnTo>
                    <a:pt x="154" y="76"/>
                  </a:lnTo>
                  <a:lnTo>
                    <a:pt x="154" y="80"/>
                  </a:lnTo>
                  <a:lnTo>
                    <a:pt x="156" y="84"/>
                  </a:lnTo>
                  <a:lnTo>
                    <a:pt x="156" y="86"/>
                  </a:lnTo>
                  <a:lnTo>
                    <a:pt x="158" y="88"/>
                  </a:lnTo>
                  <a:lnTo>
                    <a:pt x="158" y="90"/>
                  </a:lnTo>
                  <a:lnTo>
                    <a:pt x="158" y="90"/>
                  </a:lnTo>
                  <a:lnTo>
                    <a:pt x="160" y="90"/>
                  </a:lnTo>
                  <a:lnTo>
                    <a:pt x="160" y="92"/>
                  </a:lnTo>
                  <a:lnTo>
                    <a:pt x="162" y="92"/>
                  </a:lnTo>
                  <a:lnTo>
                    <a:pt x="164" y="94"/>
                  </a:lnTo>
                  <a:lnTo>
                    <a:pt x="168" y="94"/>
                  </a:lnTo>
                  <a:lnTo>
                    <a:pt x="172" y="96"/>
                  </a:lnTo>
                  <a:lnTo>
                    <a:pt x="174" y="98"/>
                  </a:lnTo>
                  <a:lnTo>
                    <a:pt x="176" y="98"/>
                  </a:lnTo>
                  <a:lnTo>
                    <a:pt x="178" y="100"/>
                  </a:lnTo>
                  <a:lnTo>
                    <a:pt x="182" y="102"/>
                  </a:lnTo>
                  <a:lnTo>
                    <a:pt x="186" y="106"/>
                  </a:lnTo>
                  <a:lnTo>
                    <a:pt x="184" y="114"/>
                  </a:lnTo>
                  <a:lnTo>
                    <a:pt x="180" y="118"/>
                  </a:lnTo>
                  <a:lnTo>
                    <a:pt x="180" y="122"/>
                  </a:lnTo>
                  <a:lnTo>
                    <a:pt x="178" y="122"/>
                  </a:lnTo>
                  <a:lnTo>
                    <a:pt x="178" y="124"/>
                  </a:lnTo>
                  <a:lnTo>
                    <a:pt x="176" y="126"/>
                  </a:lnTo>
                  <a:lnTo>
                    <a:pt x="172" y="130"/>
                  </a:lnTo>
                  <a:lnTo>
                    <a:pt x="168" y="136"/>
                  </a:lnTo>
                  <a:lnTo>
                    <a:pt x="168" y="136"/>
                  </a:lnTo>
                  <a:lnTo>
                    <a:pt x="166" y="138"/>
                  </a:lnTo>
                  <a:lnTo>
                    <a:pt x="164" y="142"/>
                  </a:lnTo>
                  <a:lnTo>
                    <a:pt x="162" y="146"/>
                  </a:lnTo>
                  <a:lnTo>
                    <a:pt x="156" y="156"/>
                  </a:lnTo>
                  <a:lnTo>
                    <a:pt x="150" y="16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47" name="Freeform 144">
              <a:extLst>
                <a:ext uri="{FF2B5EF4-FFF2-40B4-BE49-F238E27FC236}">
                  <a16:creationId xmlns:a16="http://schemas.microsoft.com/office/drawing/2014/main" id="{6F2A9D8E-5D03-03C9-6A05-CC2A39FB86E9}"/>
                </a:ext>
              </a:extLst>
            </p:cNvPr>
            <p:cNvSpPr>
              <a:spLocks/>
            </p:cNvSpPr>
            <p:nvPr/>
          </p:nvSpPr>
          <p:spPr bwMode="auto">
            <a:xfrm>
              <a:off x="4744123" y="6579672"/>
              <a:ext cx="266292" cy="238487"/>
            </a:xfrm>
            <a:custGeom>
              <a:avLst/>
              <a:gdLst>
                <a:gd name="T0" fmla="*/ 140 w 186"/>
                <a:gd name="T1" fmla="*/ 162 h 168"/>
                <a:gd name="T2" fmla="*/ 122 w 186"/>
                <a:gd name="T3" fmla="*/ 162 h 168"/>
                <a:gd name="T4" fmla="*/ 122 w 186"/>
                <a:gd name="T5" fmla="*/ 154 h 168"/>
                <a:gd name="T6" fmla="*/ 120 w 186"/>
                <a:gd name="T7" fmla="*/ 150 h 168"/>
                <a:gd name="T8" fmla="*/ 116 w 186"/>
                <a:gd name="T9" fmla="*/ 148 h 168"/>
                <a:gd name="T10" fmla="*/ 110 w 186"/>
                <a:gd name="T11" fmla="*/ 150 h 168"/>
                <a:gd name="T12" fmla="*/ 106 w 186"/>
                <a:gd name="T13" fmla="*/ 152 h 168"/>
                <a:gd name="T14" fmla="*/ 94 w 186"/>
                <a:gd name="T15" fmla="*/ 148 h 168"/>
                <a:gd name="T16" fmla="*/ 82 w 186"/>
                <a:gd name="T17" fmla="*/ 138 h 168"/>
                <a:gd name="T18" fmla="*/ 72 w 186"/>
                <a:gd name="T19" fmla="*/ 128 h 168"/>
                <a:gd name="T20" fmla="*/ 72 w 186"/>
                <a:gd name="T21" fmla="*/ 120 h 168"/>
                <a:gd name="T22" fmla="*/ 76 w 186"/>
                <a:gd name="T23" fmla="*/ 114 h 168"/>
                <a:gd name="T24" fmla="*/ 74 w 186"/>
                <a:gd name="T25" fmla="*/ 112 h 168"/>
                <a:gd name="T26" fmla="*/ 64 w 186"/>
                <a:gd name="T27" fmla="*/ 110 h 168"/>
                <a:gd name="T28" fmla="*/ 52 w 186"/>
                <a:gd name="T29" fmla="*/ 108 h 168"/>
                <a:gd name="T30" fmla="*/ 48 w 186"/>
                <a:gd name="T31" fmla="*/ 106 h 168"/>
                <a:gd name="T32" fmla="*/ 52 w 186"/>
                <a:gd name="T33" fmla="*/ 102 h 168"/>
                <a:gd name="T34" fmla="*/ 52 w 186"/>
                <a:gd name="T35" fmla="*/ 100 h 168"/>
                <a:gd name="T36" fmla="*/ 48 w 186"/>
                <a:gd name="T37" fmla="*/ 96 h 168"/>
                <a:gd name="T38" fmla="*/ 44 w 186"/>
                <a:gd name="T39" fmla="*/ 90 h 168"/>
                <a:gd name="T40" fmla="*/ 40 w 186"/>
                <a:gd name="T41" fmla="*/ 86 h 168"/>
                <a:gd name="T42" fmla="*/ 36 w 186"/>
                <a:gd name="T43" fmla="*/ 88 h 168"/>
                <a:gd name="T44" fmla="*/ 28 w 186"/>
                <a:gd name="T45" fmla="*/ 90 h 168"/>
                <a:gd name="T46" fmla="*/ 22 w 186"/>
                <a:gd name="T47" fmla="*/ 92 h 168"/>
                <a:gd name="T48" fmla="*/ 20 w 186"/>
                <a:gd name="T49" fmla="*/ 98 h 168"/>
                <a:gd name="T50" fmla="*/ 20 w 186"/>
                <a:gd name="T51" fmla="*/ 104 h 168"/>
                <a:gd name="T52" fmla="*/ 14 w 186"/>
                <a:gd name="T53" fmla="*/ 104 h 168"/>
                <a:gd name="T54" fmla="*/ 0 w 186"/>
                <a:gd name="T55" fmla="*/ 98 h 168"/>
                <a:gd name="T56" fmla="*/ 4 w 186"/>
                <a:gd name="T57" fmla="*/ 54 h 168"/>
                <a:gd name="T58" fmla="*/ 10 w 186"/>
                <a:gd name="T59" fmla="*/ 30 h 168"/>
                <a:gd name="T60" fmla="*/ 14 w 186"/>
                <a:gd name="T61" fmla="*/ 22 h 168"/>
                <a:gd name="T62" fmla="*/ 30 w 186"/>
                <a:gd name="T63" fmla="*/ 10 h 168"/>
                <a:gd name="T64" fmla="*/ 42 w 186"/>
                <a:gd name="T65" fmla="*/ 10 h 168"/>
                <a:gd name="T66" fmla="*/ 42 w 186"/>
                <a:gd name="T67" fmla="*/ 28 h 168"/>
                <a:gd name="T68" fmla="*/ 46 w 186"/>
                <a:gd name="T69" fmla="*/ 36 h 168"/>
                <a:gd name="T70" fmla="*/ 48 w 186"/>
                <a:gd name="T71" fmla="*/ 38 h 168"/>
                <a:gd name="T72" fmla="*/ 60 w 186"/>
                <a:gd name="T73" fmla="*/ 36 h 168"/>
                <a:gd name="T74" fmla="*/ 64 w 186"/>
                <a:gd name="T75" fmla="*/ 40 h 168"/>
                <a:gd name="T76" fmla="*/ 72 w 186"/>
                <a:gd name="T77" fmla="*/ 46 h 168"/>
                <a:gd name="T78" fmla="*/ 84 w 186"/>
                <a:gd name="T79" fmla="*/ 46 h 168"/>
                <a:gd name="T80" fmla="*/ 88 w 186"/>
                <a:gd name="T81" fmla="*/ 42 h 168"/>
                <a:gd name="T82" fmla="*/ 88 w 186"/>
                <a:gd name="T83" fmla="*/ 32 h 168"/>
                <a:gd name="T84" fmla="*/ 94 w 186"/>
                <a:gd name="T85" fmla="*/ 34 h 168"/>
                <a:gd name="T86" fmla="*/ 100 w 186"/>
                <a:gd name="T87" fmla="*/ 46 h 168"/>
                <a:gd name="T88" fmla="*/ 102 w 186"/>
                <a:gd name="T89" fmla="*/ 50 h 168"/>
                <a:gd name="T90" fmla="*/ 112 w 186"/>
                <a:gd name="T91" fmla="*/ 48 h 168"/>
                <a:gd name="T92" fmla="*/ 122 w 186"/>
                <a:gd name="T93" fmla="*/ 46 h 168"/>
                <a:gd name="T94" fmla="*/ 142 w 186"/>
                <a:gd name="T95" fmla="*/ 48 h 168"/>
                <a:gd name="T96" fmla="*/ 152 w 186"/>
                <a:gd name="T97" fmla="*/ 54 h 168"/>
                <a:gd name="T98" fmla="*/ 154 w 186"/>
                <a:gd name="T99" fmla="*/ 58 h 168"/>
                <a:gd name="T100" fmla="*/ 154 w 186"/>
                <a:gd name="T101" fmla="*/ 74 h 168"/>
                <a:gd name="T102" fmla="*/ 156 w 186"/>
                <a:gd name="T103" fmla="*/ 86 h 168"/>
                <a:gd name="T104" fmla="*/ 160 w 186"/>
                <a:gd name="T105" fmla="*/ 92 h 168"/>
                <a:gd name="T106" fmla="*/ 174 w 186"/>
                <a:gd name="T107" fmla="*/ 98 h 168"/>
                <a:gd name="T108" fmla="*/ 184 w 186"/>
                <a:gd name="T109" fmla="*/ 114 h 168"/>
                <a:gd name="T110" fmla="*/ 176 w 186"/>
                <a:gd name="T111" fmla="*/ 126 h 168"/>
                <a:gd name="T112" fmla="*/ 164 w 186"/>
                <a:gd name="T113" fmla="*/ 14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 h="168">
                  <a:moveTo>
                    <a:pt x="150" y="168"/>
                  </a:moveTo>
                  <a:lnTo>
                    <a:pt x="150" y="168"/>
                  </a:lnTo>
                  <a:lnTo>
                    <a:pt x="146" y="166"/>
                  </a:lnTo>
                  <a:lnTo>
                    <a:pt x="142" y="164"/>
                  </a:lnTo>
                  <a:lnTo>
                    <a:pt x="140" y="162"/>
                  </a:lnTo>
                  <a:lnTo>
                    <a:pt x="140" y="162"/>
                  </a:lnTo>
                  <a:lnTo>
                    <a:pt x="138" y="162"/>
                  </a:lnTo>
                  <a:lnTo>
                    <a:pt x="134" y="162"/>
                  </a:lnTo>
                  <a:lnTo>
                    <a:pt x="128" y="162"/>
                  </a:lnTo>
                  <a:lnTo>
                    <a:pt x="122" y="162"/>
                  </a:lnTo>
                  <a:lnTo>
                    <a:pt x="120" y="162"/>
                  </a:lnTo>
                  <a:lnTo>
                    <a:pt x="120" y="160"/>
                  </a:lnTo>
                  <a:lnTo>
                    <a:pt x="122" y="156"/>
                  </a:lnTo>
                  <a:lnTo>
                    <a:pt x="122" y="156"/>
                  </a:lnTo>
                  <a:lnTo>
                    <a:pt x="122" y="154"/>
                  </a:lnTo>
                  <a:lnTo>
                    <a:pt x="122" y="152"/>
                  </a:lnTo>
                  <a:lnTo>
                    <a:pt x="122" y="152"/>
                  </a:lnTo>
                  <a:lnTo>
                    <a:pt x="122" y="150"/>
                  </a:lnTo>
                  <a:lnTo>
                    <a:pt x="120" y="150"/>
                  </a:lnTo>
                  <a:lnTo>
                    <a:pt x="120" y="150"/>
                  </a:lnTo>
                  <a:lnTo>
                    <a:pt x="120" y="148"/>
                  </a:lnTo>
                  <a:lnTo>
                    <a:pt x="118" y="148"/>
                  </a:lnTo>
                  <a:lnTo>
                    <a:pt x="118" y="148"/>
                  </a:lnTo>
                  <a:lnTo>
                    <a:pt x="116" y="148"/>
                  </a:lnTo>
                  <a:lnTo>
                    <a:pt x="116" y="148"/>
                  </a:lnTo>
                  <a:lnTo>
                    <a:pt x="114" y="148"/>
                  </a:lnTo>
                  <a:lnTo>
                    <a:pt x="114" y="148"/>
                  </a:lnTo>
                  <a:lnTo>
                    <a:pt x="114" y="148"/>
                  </a:lnTo>
                  <a:lnTo>
                    <a:pt x="112" y="148"/>
                  </a:lnTo>
                  <a:lnTo>
                    <a:pt x="110" y="150"/>
                  </a:lnTo>
                  <a:lnTo>
                    <a:pt x="108" y="150"/>
                  </a:lnTo>
                  <a:lnTo>
                    <a:pt x="108" y="152"/>
                  </a:lnTo>
                  <a:lnTo>
                    <a:pt x="106" y="152"/>
                  </a:lnTo>
                  <a:lnTo>
                    <a:pt x="106" y="152"/>
                  </a:lnTo>
                  <a:lnTo>
                    <a:pt x="106" y="152"/>
                  </a:lnTo>
                  <a:lnTo>
                    <a:pt x="104" y="152"/>
                  </a:lnTo>
                  <a:lnTo>
                    <a:pt x="102" y="152"/>
                  </a:lnTo>
                  <a:lnTo>
                    <a:pt x="100" y="150"/>
                  </a:lnTo>
                  <a:lnTo>
                    <a:pt x="96" y="150"/>
                  </a:lnTo>
                  <a:lnTo>
                    <a:pt x="94" y="148"/>
                  </a:lnTo>
                  <a:lnTo>
                    <a:pt x="92" y="146"/>
                  </a:lnTo>
                  <a:lnTo>
                    <a:pt x="88" y="144"/>
                  </a:lnTo>
                  <a:lnTo>
                    <a:pt x="86" y="142"/>
                  </a:lnTo>
                  <a:lnTo>
                    <a:pt x="84" y="140"/>
                  </a:lnTo>
                  <a:lnTo>
                    <a:pt x="82" y="138"/>
                  </a:lnTo>
                  <a:lnTo>
                    <a:pt x="80" y="136"/>
                  </a:lnTo>
                  <a:lnTo>
                    <a:pt x="78" y="134"/>
                  </a:lnTo>
                  <a:lnTo>
                    <a:pt x="76" y="132"/>
                  </a:lnTo>
                  <a:lnTo>
                    <a:pt x="74" y="130"/>
                  </a:lnTo>
                  <a:lnTo>
                    <a:pt x="72" y="128"/>
                  </a:lnTo>
                  <a:lnTo>
                    <a:pt x="72" y="126"/>
                  </a:lnTo>
                  <a:lnTo>
                    <a:pt x="72" y="124"/>
                  </a:lnTo>
                  <a:lnTo>
                    <a:pt x="72" y="124"/>
                  </a:lnTo>
                  <a:lnTo>
                    <a:pt x="72" y="122"/>
                  </a:lnTo>
                  <a:lnTo>
                    <a:pt x="72" y="120"/>
                  </a:lnTo>
                  <a:lnTo>
                    <a:pt x="74" y="120"/>
                  </a:lnTo>
                  <a:lnTo>
                    <a:pt x="74" y="118"/>
                  </a:lnTo>
                  <a:lnTo>
                    <a:pt x="76" y="116"/>
                  </a:lnTo>
                  <a:lnTo>
                    <a:pt x="76" y="116"/>
                  </a:lnTo>
                  <a:lnTo>
                    <a:pt x="76" y="114"/>
                  </a:lnTo>
                  <a:lnTo>
                    <a:pt x="76" y="114"/>
                  </a:lnTo>
                  <a:lnTo>
                    <a:pt x="76" y="114"/>
                  </a:lnTo>
                  <a:lnTo>
                    <a:pt x="76" y="112"/>
                  </a:lnTo>
                  <a:lnTo>
                    <a:pt x="74" y="112"/>
                  </a:lnTo>
                  <a:lnTo>
                    <a:pt x="74" y="112"/>
                  </a:lnTo>
                  <a:lnTo>
                    <a:pt x="72" y="110"/>
                  </a:lnTo>
                  <a:lnTo>
                    <a:pt x="70" y="110"/>
                  </a:lnTo>
                  <a:lnTo>
                    <a:pt x="68" y="110"/>
                  </a:lnTo>
                  <a:lnTo>
                    <a:pt x="66" y="110"/>
                  </a:lnTo>
                  <a:lnTo>
                    <a:pt x="64" y="110"/>
                  </a:lnTo>
                  <a:lnTo>
                    <a:pt x="62" y="110"/>
                  </a:lnTo>
                  <a:lnTo>
                    <a:pt x="60" y="110"/>
                  </a:lnTo>
                  <a:lnTo>
                    <a:pt x="58" y="110"/>
                  </a:lnTo>
                  <a:lnTo>
                    <a:pt x="54" y="110"/>
                  </a:lnTo>
                  <a:lnTo>
                    <a:pt x="52" y="108"/>
                  </a:lnTo>
                  <a:lnTo>
                    <a:pt x="50" y="108"/>
                  </a:lnTo>
                  <a:lnTo>
                    <a:pt x="50" y="108"/>
                  </a:lnTo>
                  <a:lnTo>
                    <a:pt x="50" y="108"/>
                  </a:lnTo>
                  <a:lnTo>
                    <a:pt x="50" y="108"/>
                  </a:lnTo>
                  <a:lnTo>
                    <a:pt x="48" y="106"/>
                  </a:lnTo>
                  <a:lnTo>
                    <a:pt x="48" y="106"/>
                  </a:lnTo>
                  <a:lnTo>
                    <a:pt x="50" y="106"/>
                  </a:lnTo>
                  <a:lnTo>
                    <a:pt x="50" y="104"/>
                  </a:lnTo>
                  <a:lnTo>
                    <a:pt x="50" y="104"/>
                  </a:lnTo>
                  <a:lnTo>
                    <a:pt x="52" y="102"/>
                  </a:lnTo>
                  <a:lnTo>
                    <a:pt x="52" y="102"/>
                  </a:lnTo>
                  <a:lnTo>
                    <a:pt x="52" y="100"/>
                  </a:lnTo>
                  <a:lnTo>
                    <a:pt x="52" y="100"/>
                  </a:lnTo>
                  <a:lnTo>
                    <a:pt x="52" y="100"/>
                  </a:lnTo>
                  <a:lnTo>
                    <a:pt x="52" y="100"/>
                  </a:lnTo>
                  <a:lnTo>
                    <a:pt x="52" y="100"/>
                  </a:lnTo>
                  <a:lnTo>
                    <a:pt x="52" y="98"/>
                  </a:lnTo>
                  <a:lnTo>
                    <a:pt x="50" y="98"/>
                  </a:lnTo>
                  <a:lnTo>
                    <a:pt x="50" y="96"/>
                  </a:lnTo>
                  <a:lnTo>
                    <a:pt x="48" y="96"/>
                  </a:lnTo>
                  <a:lnTo>
                    <a:pt x="46" y="94"/>
                  </a:lnTo>
                  <a:lnTo>
                    <a:pt x="46" y="94"/>
                  </a:lnTo>
                  <a:lnTo>
                    <a:pt x="44" y="94"/>
                  </a:lnTo>
                  <a:lnTo>
                    <a:pt x="44" y="92"/>
                  </a:lnTo>
                  <a:lnTo>
                    <a:pt x="44" y="90"/>
                  </a:lnTo>
                  <a:lnTo>
                    <a:pt x="42" y="88"/>
                  </a:lnTo>
                  <a:lnTo>
                    <a:pt x="42" y="86"/>
                  </a:lnTo>
                  <a:lnTo>
                    <a:pt x="42" y="86"/>
                  </a:lnTo>
                  <a:lnTo>
                    <a:pt x="42" y="86"/>
                  </a:lnTo>
                  <a:lnTo>
                    <a:pt x="40" y="86"/>
                  </a:lnTo>
                  <a:lnTo>
                    <a:pt x="40" y="86"/>
                  </a:lnTo>
                  <a:lnTo>
                    <a:pt x="40" y="86"/>
                  </a:lnTo>
                  <a:lnTo>
                    <a:pt x="38" y="86"/>
                  </a:lnTo>
                  <a:lnTo>
                    <a:pt x="38" y="86"/>
                  </a:lnTo>
                  <a:lnTo>
                    <a:pt x="36" y="88"/>
                  </a:lnTo>
                  <a:lnTo>
                    <a:pt x="34" y="88"/>
                  </a:lnTo>
                  <a:lnTo>
                    <a:pt x="32" y="90"/>
                  </a:lnTo>
                  <a:lnTo>
                    <a:pt x="30" y="90"/>
                  </a:lnTo>
                  <a:lnTo>
                    <a:pt x="30" y="90"/>
                  </a:lnTo>
                  <a:lnTo>
                    <a:pt x="28" y="90"/>
                  </a:lnTo>
                  <a:lnTo>
                    <a:pt x="26" y="92"/>
                  </a:lnTo>
                  <a:lnTo>
                    <a:pt x="24" y="92"/>
                  </a:lnTo>
                  <a:lnTo>
                    <a:pt x="24" y="92"/>
                  </a:lnTo>
                  <a:lnTo>
                    <a:pt x="22" y="92"/>
                  </a:lnTo>
                  <a:lnTo>
                    <a:pt x="22" y="92"/>
                  </a:lnTo>
                  <a:lnTo>
                    <a:pt x="22" y="94"/>
                  </a:lnTo>
                  <a:lnTo>
                    <a:pt x="20" y="94"/>
                  </a:lnTo>
                  <a:lnTo>
                    <a:pt x="20" y="94"/>
                  </a:lnTo>
                  <a:lnTo>
                    <a:pt x="20" y="96"/>
                  </a:lnTo>
                  <a:lnTo>
                    <a:pt x="20" y="98"/>
                  </a:lnTo>
                  <a:lnTo>
                    <a:pt x="20" y="100"/>
                  </a:lnTo>
                  <a:lnTo>
                    <a:pt x="20" y="102"/>
                  </a:lnTo>
                  <a:lnTo>
                    <a:pt x="20" y="102"/>
                  </a:lnTo>
                  <a:lnTo>
                    <a:pt x="20" y="102"/>
                  </a:lnTo>
                  <a:lnTo>
                    <a:pt x="20" y="104"/>
                  </a:lnTo>
                  <a:lnTo>
                    <a:pt x="18" y="104"/>
                  </a:lnTo>
                  <a:lnTo>
                    <a:pt x="18" y="104"/>
                  </a:lnTo>
                  <a:lnTo>
                    <a:pt x="16" y="104"/>
                  </a:lnTo>
                  <a:lnTo>
                    <a:pt x="16" y="104"/>
                  </a:lnTo>
                  <a:lnTo>
                    <a:pt x="14" y="104"/>
                  </a:lnTo>
                  <a:lnTo>
                    <a:pt x="12" y="102"/>
                  </a:lnTo>
                  <a:lnTo>
                    <a:pt x="8" y="102"/>
                  </a:lnTo>
                  <a:lnTo>
                    <a:pt x="6" y="100"/>
                  </a:lnTo>
                  <a:lnTo>
                    <a:pt x="2" y="100"/>
                  </a:lnTo>
                  <a:lnTo>
                    <a:pt x="0" y="98"/>
                  </a:lnTo>
                  <a:lnTo>
                    <a:pt x="0" y="88"/>
                  </a:lnTo>
                  <a:lnTo>
                    <a:pt x="2" y="80"/>
                  </a:lnTo>
                  <a:lnTo>
                    <a:pt x="2" y="68"/>
                  </a:lnTo>
                  <a:lnTo>
                    <a:pt x="4" y="62"/>
                  </a:lnTo>
                  <a:lnTo>
                    <a:pt x="4" y="54"/>
                  </a:lnTo>
                  <a:lnTo>
                    <a:pt x="6" y="48"/>
                  </a:lnTo>
                  <a:lnTo>
                    <a:pt x="6" y="42"/>
                  </a:lnTo>
                  <a:lnTo>
                    <a:pt x="8" y="38"/>
                  </a:lnTo>
                  <a:lnTo>
                    <a:pt x="8" y="32"/>
                  </a:lnTo>
                  <a:lnTo>
                    <a:pt x="10" y="30"/>
                  </a:lnTo>
                  <a:lnTo>
                    <a:pt x="10" y="28"/>
                  </a:lnTo>
                  <a:lnTo>
                    <a:pt x="10" y="26"/>
                  </a:lnTo>
                  <a:lnTo>
                    <a:pt x="12" y="24"/>
                  </a:lnTo>
                  <a:lnTo>
                    <a:pt x="12" y="24"/>
                  </a:lnTo>
                  <a:lnTo>
                    <a:pt x="14" y="22"/>
                  </a:lnTo>
                  <a:lnTo>
                    <a:pt x="16" y="20"/>
                  </a:lnTo>
                  <a:lnTo>
                    <a:pt x="18" y="18"/>
                  </a:lnTo>
                  <a:lnTo>
                    <a:pt x="22" y="16"/>
                  </a:lnTo>
                  <a:lnTo>
                    <a:pt x="24" y="14"/>
                  </a:lnTo>
                  <a:lnTo>
                    <a:pt x="30" y="10"/>
                  </a:lnTo>
                  <a:lnTo>
                    <a:pt x="34" y="6"/>
                  </a:lnTo>
                  <a:lnTo>
                    <a:pt x="40" y="4"/>
                  </a:lnTo>
                  <a:lnTo>
                    <a:pt x="44" y="0"/>
                  </a:lnTo>
                  <a:lnTo>
                    <a:pt x="42" y="6"/>
                  </a:lnTo>
                  <a:lnTo>
                    <a:pt x="42" y="10"/>
                  </a:lnTo>
                  <a:lnTo>
                    <a:pt x="42" y="16"/>
                  </a:lnTo>
                  <a:lnTo>
                    <a:pt x="42" y="20"/>
                  </a:lnTo>
                  <a:lnTo>
                    <a:pt x="42" y="22"/>
                  </a:lnTo>
                  <a:lnTo>
                    <a:pt x="42" y="26"/>
                  </a:lnTo>
                  <a:lnTo>
                    <a:pt x="42" y="28"/>
                  </a:lnTo>
                  <a:lnTo>
                    <a:pt x="44" y="32"/>
                  </a:lnTo>
                  <a:lnTo>
                    <a:pt x="44" y="34"/>
                  </a:lnTo>
                  <a:lnTo>
                    <a:pt x="44" y="34"/>
                  </a:lnTo>
                  <a:lnTo>
                    <a:pt x="44" y="36"/>
                  </a:lnTo>
                  <a:lnTo>
                    <a:pt x="46" y="36"/>
                  </a:lnTo>
                  <a:lnTo>
                    <a:pt x="46" y="38"/>
                  </a:lnTo>
                  <a:lnTo>
                    <a:pt x="46" y="38"/>
                  </a:lnTo>
                  <a:lnTo>
                    <a:pt x="48" y="38"/>
                  </a:lnTo>
                  <a:lnTo>
                    <a:pt x="48" y="38"/>
                  </a:lnTo>
                  <a:lnTo>
                    <a:pt x="48" y="38"/>
                  </a:lnTo>
                  <a:lnTo>
                    <a:pt x="50" y="38"/>
                  </a:lnTo>
                  <a:lnTo>
                    <a:pt x="54" y="38"/>
                  </a:lnTo>
                  <a:lnTo>
                    <a:pt x="56" y="38"/>
                  </a:lnTo>
                  <a:lnTo>
                    <a:pt x="58" y="36"/>
                  </a:lnTo>
                  <a:lnTo>
                    <a:pt x="60" y="36"/>
                  </a:lnTo>
                  <a:lnTo>
                    <a:pt x="60" y="36"/>
                  </a:lnTo>
                  <a:lnTo>
                    <a:pt x="62" y="38"/>
                  </a:lnTo>
                  <a:lnTo>
                    <a:pt x="62" y="38"/>
                  </a:lnTo>
                  <a:lnTo>
                    <a:pt x="62" y="38"/>
                  </a:lnTo>
                  <a:lnTo>
                    <a:pt x="64" y="40"/>
                  </a:lnTo>
                  <a:lnTo>
                    <a:pt x="66" y="44"/>
                  </a:lnTo>
                  <a:lnTo>
                    <a:pt x="68" y="44"/>
                  </a:lnTo>
                  <a:lnTo>
                    <a:pt x="68" y="44"/>
                  </a:lnTo>
                  <a:lnTo>
                    <a:pt x="70" y="46"/>
                  </a:lnTo>
                  <a:lnTo>
                    <a:pt x="72" y="46"/>
                  </a:lnTo>
                  <a:lnTo>
                    <a:pt x="76" y="46"/>
                  </a:lnTo>
                  <a:lnTo>
                    <a:pt x="78" y="46"/>
                  </a:lnTo>
                  <a:lnTo>
                    <a:pt x="80" y="46"/>
                  </a:lnTo>
                  <a:lnTo>
                    <a:pt x="82" y="46"/>
                  </a:lnTo>
                  <a:lnTo>
                    <a:pt x="84" y="46"/>
                  </a:lnTo>
                  <a:lnTo>
                    <a:pt x="84" y="46"/>
                  </a:lnTo>
                  <a:lnTo>
                    <a:pt x="86" y="46"/>
                  </a:lnTo>
                  <a:lnTo>
                    <a:pt x="86" y="44"/>
                  </a:lnTo>
                  <a:lnTo>
                    <a:pt x="86" y="44"/>
                  </a:lnTo>
                  <a:lnTo>
                    <a:pt x="88" y="42"/>
                  </a:lnTo>
                  <a:lnTo>
                    <a:pt x="88" y="42"/>
                  </a:lnTo>
                  <a:lnTo>
                    <a:pt x="88" y="40"/>
                  </a:lnTo>
                  <a:lnTo>
                    <a:pt x="88" y="38"/>
                  </a:lnTo>
                  <a:lnTo>
                    <a:pt x="88" y="36"/>
                  </a:lnTo>
                  <a:lnTo>
                    <a:pt x="88" y="32"/>
                  </a:lnTo>
                  <a:lnTo>
                    <a:pt x="88" y="28"/>
                  </a:lnTo>
                  <a:lnTo>
                    <a:pt x="88" y="24"/>
                  </a:lnTo>
                  <a:lnTo>
                    <a:pt x="88" y="20"/>
                  </a:lnTo>
                  <a:lnTo>
                    <a:pt x="92" y="28"/>
                  </a:lnTo>
                  <a:lnTo>
                    <a:pt x="94" y="34"/>
                  </a:lnTo>
                  <a:lnTo>
                    <a:pt x="98" y="38"/>
                  </a:lnTo>
                  <a:lnTo>
                    <a:pt x="98" y="40"/>
                  </a:lnTo>
                  <a:lnTo>
                    <a:pt x="98" y="42"/>
                  </a:lnTo>
                  <a:lnTo>
                    <a:pt x="100" y="44"/>
                  </a:lnTo>
                  <a:lnTo>
                    <a:pt x="100" y="46"/>
                  </a:lnTo>
                  <a:lnTo>
                    <a:pt x="100" y="48"/>
                  </a:lnTo>
                  <a:lnTo>
                    <a:pt x="102" y="50"/>
                  </a:lnTo>
                  <a:lnTo>
                    <a:pt x="102" y="50"/>
                  </a:lnTo>
                  <a:lnTo>
                    <a:pt x="102" y="50"/>
                  </a:lnTo>
                  <a:lnTo>
                    <a:pt x="102" y="50"/>
                  </a:lnTo>
                  <a:lnTo>
                    <a:pt x="104" y="50"/>
                  </a:lnTo>
                  <a:lnTo>
                    <a:pt x="106" y="50"/>
                  </a:lnTo>
                  <a:lnTo>
                    <a:pt x="106" y="50"/>
                  </a:lnTo>
                  <a:lnTo>
                    <a:pt x="108" y="50"/>
                  </a:lnTo>
                  <a:lnTo>
                    <a:pt x="112" y="48"/>
                  </a:lnTo>
                  <a:lnTo>
                    <a:pt x="116" y="46"/>
                  </a:lnTo>
                  <a:lnTo>
                    <a:pt x="118" y="46"/>
                  </a:lnTo>
                  <a:lnTo>
                    <a:pt x="120" y="46"/>
                  </a:lnTo>
                  <a:lnTo>
                    <a:pt x="120" y="46"/>
                  </a:lnTo>
                  <a:lnTo>
                    <a:pt x="122" y="46"/>
                  </a:lnTo>
                  <a:lnTo>
                    <a:pt x="124" y="46"/>
                  </a:lnTo>
                  <a:lnTo>
                    <a:pt x="128" y="46"/>
                  </a:lnTo>
                  <a:lnTo>
                    <a:pt x="134" y="46"/>
                  </a:lnTo>
                  <a:lnTo>
                    <a:pt x="138" y="48"/>
                  </a:lnTo>
                  <a:lnTo>
                    <a:pt x="142" y="48"/>
                  </a:lnTo>
                  <a:lnTo>
                    <a:pt x="144" y="50"/>
                  </a:lnTo>
                  <a:lnTo>
                    <a:pt x="146" y="50"/>
                  </a:lnTo>
                  <a:lnTo>
                    <a:pt x="148" y="52"/>
                  </a:lnTo>
                  <a:lnTo>
                    <a:pt x="150" y="52"/>
                  </a:lnTo>
                  <a:lnTo>
                    <a:pt x="152" y="54"/>
                  </a:lnTo>
                  <a:lnTo>
                    <a:pt x="152" y="54"/>
                  </a:lnTo>
                  <a:lnTo>
                    <a:pt x="152" y="56"/>
                  </a:lnTo>
                  <a:lnTo>
                    <a:pt x="154" y="56"/>
                  </a:lnTo>
                  <a:lnTo>
                    <a:pt x="154" y="58"/>
                  </a:lnTo>
                  <a:lnTo>
                    <a:pt x="154" y="58"/>
                  </a:lnTo>
                  <a:lnTo>
                    <a:pt x="154" y="60"/>
                  </a:lnTo>
                  <a:lnTo>
                    <a:pt x="154" y="62"/>
                  </a:lnTo>
                  <a:lnTo>
                    <a:pt x="154" y="66"/>
                  </a:lnTo>
                  <a:lnTo>
                    <a:pt x="154" y="72"/>
                  </a:lnTo>
                  <a:lnTo>
                    <a:pt x="154" y="74"/>
                  </a:lnTo>
                  <a:lnTo>
                    <a:pt x="154" y="76"/>
                  </a:lnTo>
                  <a:lnTo>
                    <a:pt x="154" y="76"/>
                  </a:lnTo>
                  <a:lnTo>
                    <a:pt x="154" y="80"/>
                  </a:lnTo>
                  <a:lnTo>
                    <a:pt x="156" y="84"/>
                  </a:lnTo>
                  <a:lnTo>
                    <a:pt x="156" y="86"/>
                  </a:lnTo>
                  <a:lnTo>
                    <a:pt x="158" y="88"/>
                  </a:lnTo>
                  <a:lnTo>
                    <a:pt x="158" y="90"/>
                  </a:lnTo>
                  <a:lnTo>
                    <a:pt x="158" y="90"/>
                  </a:lnTo>
                  <a:lnTo>
                    <a:pt x="160" y="90"/>
                  </a:lnTo>
                  <a:lnTo>
                    <a:pt x="160" y="92"/>
                  </a:lnTo>
                  <a:lnTo>
                    <a:pt x="162" y="92"/>
                  </a:lnTo>
                  <a:lnTo>
                    <a:pt x="164" y="94"/>
                  </a:lnTo>
                  <a:lnTo>
                    <a:pt x="168" y="94"/>
                  </a:lnTo>
                  <a:lnTo>
                    <a:pt x="172" y="96"/>
                  </a:lnTo>
                  <a:lnTo>
                    <a:pt x="174" y="98"/>
                  </a:lnTo>
                  <a:lnTo>
                    <a:pt x="176" y="98"/>
                  </a:lnTo>
                  <a:lnTo>
                    <a:pt x="178" y="100"/>
                  </a:lnTo>
                  <a:lnTo>
                    <a:pt x="182" y="102"/>
                  </a:lnTo>
                  <a:lnTo>
                    <a:pt x="186" y="106"/>
                  </a:lnTo>
                  <a:lnTo>
                    <a:pt x="184" y="114"/>
                  </a:lnTo>
                  <a:lnTo>
                    <a:pt x="180" y="118"/>
                  </a:lnTo>
                  <a:lnTo>
                    <a:pt x="180" y="122"/>
                  </a:lnTo>
                  <a:lnTo>
                    <a:pt x="178" y="122"/>
                  </a:lnTo>
                  <a:lnTo>
                    <a:pt x="178" y="124"/>
                  </a:lnTo>
                  <a:lnTo>
                    <a:pt x="176" y="126"/>
                  </a:lnTo>
                  <a:lnTo>
                    <a:pt x="172" y="130"/>
                  </a:lnTo>
                  <a:lnTo>
                    <a:pt x="168" y="136"/>
                  </a:lnTo>
                  <a:lnTo>
                    <a:pt x="168" y="136"/>
                  </a:lnTo>
                  <a:lnTo>
                    <a:pt x="166" y="138"/>
                  </a:lnTo>
                  <a:lnTo>
                    <a:pt x="164" y="142"/>
                  </a:lnTo>
                  <a:lnTo>
                    <a:pt x="162" y="146"/>
                  </a:lnTo>
                  <a:lnTo>
                    <a:pt x="156" y="156"/>
                  </a:lnTo>
                  <a:lnTo>
                    <a:pt x="150" y="16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48" name="Freeform 145">
              <a:extLst>
                <a:ext uri="{FF2B5EF4-FFF2-40B4-BE49-F238E27FC236}">
                  <a16:creationId xmlns:a16="http://schemas.microsoft.com/office/drawing/2014/main" id="{85089C65-5A1D-FA82-8AE8-81F951D46211}"/>
                </a:ext>
              </a:extLst>
            </p:cNvPr>
            <p:cNvSpPr>
              <a:spLocks/>
            </p:cNvSpPr>
            <p:nvPr/>
          </p:nvSpPr>
          <p:spPr bwMode="auto">
            <a:xfrm>
              <a:off x="4549415" y="6994184"/>
              <a:ext cx="28633" cy="36909"/>
            </a:xfrm>
            <a:custGeom>
              <a:avLst/>
              <a:gdLst>
                <a:gd name="T0" fmla="*/ 2 w 20"/>
                <a:gd name="T1" fmla="*/ 24 h 26"/>
                <a:gd name="T2" fmla="*/ 2 w 20"/>
                <a:gd name="T3" fmla="*/ 24 h 26"/>
                <a:gd name="T4" fmla="*/ 2 w 20"/>
                <a:gd name="T5" fmla="*/ 22 h 26"/>
                <a:gd name="T6" fmla="*/ 0 w 20"/>
                <a:gd name="T7" fmla="*/ 18 h 26"/>
                <a:gd name="T8" fmla="*/ 0 w 20"/>
                <a:gd name="T9" fmla="*/ 14 h 26"/>
                <a:gd name="T10" fmla="*/ 0 w 20"/>
                <a:gd name="T11" fmla="*/ 10 h 26"/>
                <a:gd name="T12" fmla="*/ 2 w 20"/>
                <a:gd name="T13" fmla="*/ 8 h 26"/>
                <a:gd name="T14" fmla="*/ 2 w 20"/>
                <a:gd name="T15" fmla="*/ 6 h 26"/>
                <a:gd name="T16" fmla="*/ 2 w 20"/>
                <a:gd name="T17" fmla="*/ 4 h 26"/>
                <a:gd name="T18" fmla="*/ 2 w 20"/>
                <a:gd name="T19" fmla="*/ 4 h 26"/>
                <a:gd name="T20" fmla="*/ 2 w 20"/>
                <a:gd name="T21" fmla="*/ 2 h 26"/>
                <a:gd name="T22" fmla="*/ 2 w 20"/>
                <a:gd name="T23" fmla="*/ 2 h 26"/>
                <a:gd name="T24" fmla="*/ 4 w 20"/>
                <a:gd name="T25" fmla="*/ 2 h 26"/>
                <a:gd name="T26" fmla="*/ 4 w 20"/>
                <a:gd name="T27" fmla="*/ 2 h 26"/>
                <a:gd name="T28" fmla="*/ 6 w 20"/>
                <a:gd name="T29" fmla="*/ 0 h 26"/>
                <a:gd name="T30" fmla="*/ 8 w 20"/>
                <a:gd name="T31" fmla="*/ 0 h 26"/>
                <a:gd name="T32" fmla="*/ 10 w 20"/>
                <a:gd name="T33" fmla="*/ 0 h 26"/>
                <a:gd name="T34" fmla="*/ 12 w 20"/>
                <a:gd name="T35" fmla="*/ 0 h 26"/>
                <a:gd name="T36" fmla="*/ 20 w 20"/>
                <a:gd name="T37" fmla="*/ 26 h 26"/>
                <a:gd name="T38" fmla="*/ 2 w 20"/>
                <a:gd name="T39"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26">
                  <a:moveTo>
                    <a:pt x="2" y="24"/>
                  </a:moveTo>
                  <a:lnTo>
                    <a:pt x="2" y="24"/>
                  </a:lnTo>
                  <a:lnTo>
                    <a:pt x="2" y="22"/>
                  </a:lnTo>
                  <a:lnTo>
                    <a:pt x="0" y="18"/>
                  </a:lnTo>
                  <a:lnTo>
                    <a:pt x="0" y="14"/>
                  </a:lnTo>
                  <a:lnTo>
                    <a:pt x="0" y="10"/>
                  </a:lnTo>
                  <a:lnTo>
                    <a:pt x="2" y="8"/>
                  </a:lnTo>
                  <a:lnTo>
                    <a:pt x="2" y="6"/>
                  </a:lnTo>
                  <a:lnTo>
                    <a:pt x="2" y="4"/>
                  </a:lnTo>
                  <a:lnTo>
                    <a:pt x="2" y="4"/>
                  </a:lnTo>
                  <a:lnTo>
                    <a:pt x="2" y="2"/>
                  </a:lnTo>
                  <a:lnTo>
                    <a:pt x="2" y="2"/>
                  </a:lnTo>
                  <a:lnTo>
                    <a:pt x="4" y="2"/>
                  </a:lnTo>
                  <a:lnTo>
                    <a:pt x="4" y="2"/>
                  </a:lnTo>
                  <a:lnTo>
                    <a:pt x="6" y="0"/>
                  </a:lnTo>
                  <a:lnTo>
                    <a:pt x="8" y="0"/>
                  </a:lnTo>
                  <a:lnTo>
                    <a:pt x="10" y="0"/>
                  </a:lnTo>
                  <a:lnTo>
                    <a:pt x="12" y="0"/>
                  </a:lnTo>
                  <a:lnTo>
                    <a:pt x="20" y="26"/>
                  </a:lnTo>
                  <a:lnTo>
                    <a:pt x="2" y="2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49" name="Freeform 146">
              <a:extLst>
                <a:ext uri="{FF2B5EF4-FFF2-40B4-BE49-F238E27FC236}">
                  <a16:creationId xmlns:a16="http://schemas.microsoft.com/office/drawing/2014/main" id="{1DC9CA3F-EEE9-B14E-A6D5-C982FC0B93B2}"/>
                </a:ext>
              </a:extLst>
            </p:cNvPr>
            <p:cNvSpPr>
              <a:spLocks/>
            </p:cNvSpPr>
            <p:nvPr/>
          </p:nvSpPr>
          <p:spPr bwMode="auto">
            <a:xfrm>
              <a:off x="4549415" y="6994184"/>
              <a:ext cx="28633" cy="36909"/>
            </a:xfrm>
            <a:custGeom>
              <a:avLst/>
              <a:gdLst>
                <a:gd name="T0" fmla="*/ 2 w 20"/>
                <a:gd name="T1" fmla="*/ 24 h 26"/>
                <a:gd name="T2" fmla="*/ 2 w 20"/>
                <a:gd name="T3" fmla="*/ 24 h 26"/>
                <a:gd name="T4" fmla="*/ 2 w 20"/>
                <a:gd name="T5" fmla="*/ 22 h 26"/>
                <a:gd name="T6" fmla="*/ 0 w 20"/>
                <a:gd name="T7" fmla="*/ 18 h 26"/>
                <a:gd name="T8" fmla="*/ 0 w 20"/>
                <a:gd name="T9" fmla="*/ 14 h 26"/>
                <a:gd name="T10" fmla="*/ 0 w 20"/>
                <a:gd name="T11" fmla="*/ 10 h 26"/>
                <a:gd name="T12" fmla="*/ 2 w 20"/>
                <a:gd name="T13" fmla="*/ 8 h 26"/>
                <a:gd name="T14" fmla="*/ 2 w 20"/>
                <a:gd name="T15" fmla="*/ 6 h 26"/>
                <a:gd name="T16" fmla="*/ 2 w 20"/>
                <a:gd name="T17" fmla="*/ 4 h 26"/>
                <a:gd name="T18" fmla="*/ 2 w 20"/>
                <a:gd name="T19" fmla="*/ 4 h 26"/>
                <a:gd name="T20" fmla="*/ 2 w 20"/>
                <a:gd name="T21" fmla="*/ 2 h 26"/>
                <a:gd name="T22" fmla="*/ 2 w 20"/>
                <a:gd name="T23" fmla="*/ 2 h 26"/>
                <a:gd name="T24" fmla="*/ 4 w 20"/>
                <a:gd name="T25" fmla="*/ 2 h 26"/>
                <a:gd name="T26" fmla="*/ 4 w 20"/>
                <a:gd name="T27" fmla="*/ 2 h 26"/>
                <a:gd name="T28" fmla="*/ 6 w 20"/>
                <a:gd name="T29" fmla="*/ 0 h 26"/>
                <a:gd name="T30" fmla="*/ 8 w 20"/>
                <a:gd name="T31" fmla="*/ 0 h 26"/>
                <a:gd name="T32" fmla="*/ 10 w 20"/>
                <a:gd name="T33" fmla="*/ 0 h 26"/>
                <a:gd name="T34" fmla="*/ 12 w 20"/>
                <a:gd name="T35" fmla="*/ 0 h 26"/>
                <a:gd name="T36" fmla="*/ 20 w 20"/>
                <a:gd name="T37" fmla="*/ 26 h 26"/>
                <a:gd name="T38" fmla="*/ 2 w 20"/>
                <a:gd name="T39"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26">
                  <a:moveTo>
                    <a:pt x="2" y="24"/>
                  </a:moveTo>
                  <a:lnTo>
                    <a:pt x="2" y="24"/>
                  </a:lnTo>
                  <a:lnTo>
                    <a:pt x="2" y="22"/>
                  </a:lnTo>
                  <a:lnTo>
                    <a:pt x="0" y="18"/>
                  </a:lnTo>
                  <a:lnTo>
                    <a:pt x="0" y="14"/>
                  </a:lnTo>
                  <a:lnTo>
                    <a:pt x="0" y="10"/>
                  </a:lnTo>
                  <a:lnTo>
                    <a:pt x="2" y="8"/>
                  </a:lnTo>
                  <a:lnTo>
                    <a:pt x="2" y="6"/>
                  </a:lnTo>
                  <a:lnTo>
                    <a:pt x="2" y="4"/>
                  </a:lnTo>
                  <a:lnTo>
                    <a:pt x="2" y="4"/>
                  </a:lnTo>
                  <a:lnTo>
                    <a:pt x="2" y="2"/>
                  </a:lnTo>
                  <a:lnTo>
                    <a:pt x="2" y="2"/>
                  </a:lnTo>
                  <a:lnTo>
                    <a:pt x="4" y="2"/>
                  </a:lnTo>
                  <a:lnTo>
                    <a:pt x="4" y="2"/>
                  </a:lnTo>
                  <a:lnTo>
                    <a:pt x="6" y="0"/>
                  </a:lnTo>
                  <a:lnTo>
                    <a:pt x="8" y="0"/>
                  </a:lnTo>
                  <a:lnTo>
                    <a:pt x="10" y="0"/>
                  </a:lnTo>
                  <a:lnTo>
                    <a:pt x="12" y="0"/>
                  </a:lnTo>
                  <a:lnTo>
                    <a:pt x="20" y="26"/>
                  </a:lnTo>
                  <a:lnTo>
                    <a:pt x="2" y="2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50" name="Freeform 147">
              <a:extLst>
                <a:ext uri="{FF2B5EF4-FFF2-40B4-BE49-F238E27FC236}">
                  <a16:creationId xmlns:a16="http://schemas.microsoft.com/office/drawing/2014/main" id="{A7FCF671-0837-63C1-E8D3-E1AA01BA04E7}"/>
                </a:ext>
              </a:extLst>
            </p:cNvPr>
            <p:cNvSpPr>
              <a:spLocks/>
            </p:cNvSpPr>
            <p:nvPr/>
          </p:nvSpPr>
          <p:spPr bwMode="auto">
            <a:xfrm>
              <a:off x="4306030" y="6937402"/>
              <a:ext cx="438094" cy="411674"/>
            </a:xfrm>
            <a:custGeom>
              <a:avLst/>
              <a:gdLst>
                <a:gd name="T0" fmla="*/ 164 w 306"/>
                <a:gd name="T1" fmla="*/ 68 h 290"/>
                <a:gd name="T2" fmla="*/ 190 w 306"/>
                <a:gd name="T3" fmla="*/ 64 h 290"/>
                <a:gd name="T4" fmla="*/ 200 w 306"/>
                <a:gd name="T5" fmla="*/ 72 h 290"/>
                <a:gd name="T6" fmla="*/ 228 w 306"/>
                <a:gd name="T7" fmla="*/ 104 h 290"/>
                <a:gd name="T8" fmla="*/ 230 w 306"/>
                <a:gd name="T9" fmla="*/ 122 h 290"/>
                <a:gd name="T10" fmla="*/ 238 w 306"/>
                <a:gd name="T11" fmla="*/ 132 h 290"/>
                <a:gd name="T12" fmla="*/ 244 w 306"/>
                <a:gd name="T13" fmla="*/ 156 h 290"/>
                <a:gd name="T14" fmla="*/ 250 w 306"/>
                <a:gd name="T15" fmla="*/ 162 h 290"/>
                <a:gd name="T16" fmla="*/ 266 w 306"/>
                <a:gd name="T17" fmla="*/ 166 h 290"/>
                <a:gd name="T18" fmla="*/ 294 w 306"/>
                <a:gd name="T19" fmla="*/ 166 h 290"/>
                <a:gd name="T20" fmla="*/ 304 w 306"/>
                <a:gd name="T21" fmla="*/ 180 h 290"/>
                <a:gd name="T22" fmla="*/ 306 w 306"/>
                <a:gd name="T23" fmla="*/ 194 h 290"/>
                <a:gd name="T24" fmla="*/ 302 w 306"/>
                <a:gd name="T25" fmla="*/ 212 h 290"/>
                <a:gd name="T26" fmla="*/ 294 w 306"/>
                <a:gd name="T27" fmla="*/ 222 h 290"/>
                <a:gd name="T28" fmla="*/ 278 w 306"/>
                <a:gd name="T29" fmla="*/ 228 h 290"/>
                <a:gd name="T30" fmla="*/ 248 w 306"/>
                <a:gd name="T31" fmla="*/ 232 h 290"/>
                <a:gd name="T32" fmla="*/ 218 w 306"/>
                <a:gd name="T33" fmla="*/ 236 h 290"/>
                <a:gd name="T34" fmla="*/ 206 w 306"/>
                <a:gd name="T35" fmla="*/ 244 h 290"/>
                <a:gd name="T36" fmla="*/ 198 w 306"/>
                <a:gd name="T37" fmla="*/ 254 h 290"/>
                <a:gd name="T38" fmla="*/ 194 w 306"/>
                <a:gd name="T39" fmla="*/ 270 h 290"/>
                <a:gd name="T40" fmla="*/ 188 w 306"/>
                <a:gd name="T41" fmla="*/ 280 h 290"/>
                <a:gd name="T42" fmla="*/ 174 w 306"/>
                <a:gd name="T43" fmla="*/ 276 h 290"/>
                <a:gd name="T44" fmla="*/ 174 w 306"/>
                <a:gd name="T45" fmla="*/ 266 h 290"/>
                <a:gd name="T46" fmla="*/ 164 w 306"/>
                <a:gd name="T47" fmla="*/ 264 h 290"/>
                <a:gd name="T48" fmla="*/ 138 w 306"/>
                <a:gd name="T49" fmla="*/ 264 h 290"/>
                <a:gd name="T50" fmla="*/ 122 w 306"/>
                <a:gd name="T51" fmla="*/ 272 h 290"/>
                <a:gd name="T52" fmla="*/ 108 w 306"/>
                <a:gd name="T53" fmla="*/ 254 h 290"/>
                <a:gd name="T54" fmla="*/ 102 w 306"/>
                <a:gd name="T55" fmla="*/ 236 h 290"/>
                <a:gd name="T56" fmla="*/ 88 w 306"/>
                <a:gd name="T57" fmla="*/ 214 h 290"/>
                <a:gd name="T58" fmla="*/ 70 w 306"/>
                <a:gd name="T59" fmla="*/ 188 h 290"/>
                <a:gd name="T60" fmla="*/ 58 w 306"/>
                <a:gd name="T61" fmla="*/ 156 h 290"/>
                <a:gd name="T62" fmla="*/ 48 w 306"/>
                <a:gd name="T63" fmla="*/ 136 h 290"/>
                <a:gd name="T64" fmla="*/ 36 w 306"/>
                <a:gd name="T65" fmla="*/ 120 h 290"/>
                <a:gd name="T66" fmla="*/ 20 w 306"/>
                <a:gd name="T67" fmla="*/ 106 h 290"/>
                <a:gd name="T68" fmla="*/ 18 w 306"/>
                <a:gd name="T69" fmla="*/ 98 h 290"/>
                <a:gd name="T70" fmla="*/ 16 w 306"/>
                <a:gd name="T71" fmla="*/ 82 h 290"/>
                <a:gd name="T72" fmla="*/ 12 w 306"/>
                <a:gd name="T73" fmla="*/ 78 h 290"/>
                <a:gd name="T74" fmla="*/ 4 w 306"/>
                <a:gd name="T75" fmla="*/ 74 h 290"/>
                <a:gd name="T76" fmla="*/ 0 w 306"/>
                <a:gd name="T77" fmla="*/ 60 h 290"/>
                <a:gd name="T78" fmla="*/ 16 w 306"/>
                <a:gd name="T79" fmla="*/ 58 h 290"/>
                <a:gd name="T80" fmla="*/ 24 w 306"/>
                <a:gd name="T81" fmla="*/ 54 h 290"/>
                <a:gd name="T82" fmla="*/ 34 w 306"/>
                <a:gd name="T83" fmla="*/ 42 h 290"/>
                <a:gd name="T84" fmla="*/ 44 w 306"/>
                <a:gd name="T85" fmla="*/ 34 h 290"/>
                <a:gd name="T86" fmla="*/ 44 w 306"/>
                <a:gd name="T87" fmla="*/ 24 h 290"/>
                <a:gd name="T88" fmla="*/ 44 w 306"/>
                <a:gd name="T89" fmla="*/ 14 h 290"/>
                <a:gd name="T90" fmla="*/ 52 w 306"/>
                <a:gd name="T91" fmla="*/ 6 h 290"/>
                <a:gd name="T92" fmla="*/ 64 w 306"/>
                <a:gd name="T93" fmla="*/ 0 h 290"/>
                <a:gd name="T94" fmla="*/ 76 w 306"/>
                <a:gd name="T95" fmla="*/ 6 h 290"/>
                <a:gd name="T96" fmla="*/ 86 w 306"/>
                <a:gd name="T97" fmla="*/ 14 h 290"/>
                <a:gd name="T98" fmla="*/ 96 w 306"/>
                <a:gd name="T99" fmla="*/ 12 h 290"/>
                <a:gd name="T100" fmla="*/ 102 w 306"/>
                <a:gd name="T101" fmla="*/ 14 h 290"/>
                <a:gd name="T102" fmla="*/ 108 w 306"/>
                <a:gd name="T103" fmla="*/ 24 h 290"/>
                <a:gd name="T104" fmla="*/ 114 w 306"/>
                <a:gd name="T105" fmla="*/ 30 h 290"/>
                <a:gd name="T106" fmla="*/ 124 w 306"/>
                <a:gd name="T107" fmla="*/ 36 h 290"/>
                <a:gd name="T108" fmla="*/ 132 w 306"/>
                <a:gd name="T109" fmla="*/ 50 h 290"/>
                <a:gd name="T110" fmla="*/ 144 w 306"/>
                <a:gd name="T111" fmla="*/ 62 h 290"/>
                <a:gd name="T112" fmla="*/ 156 w 306"/>
                <a:gd name="T113" fmla="*/ 7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6" h="290">
                  <a:moveTo>
                    <a:pt x="160" y="70"/>
                  </a:moveTo>
                  <a:lnTo>
                    <a:pt x="160" y="70"/>
                  </a:lnTo>
                  <a:lnTo>
                    <a:pt x="160" y="70"/>
                  </a:lnTo>
                  <a:lnTo>
                    <a:pt x="162" y="70"/>
                  </a:lnTo>
                  <a:lnTo>
                    <a:pt x="162" y="70"/>
                  </a:lnTo>
                  <a:lnTo>
                    <a:pt x="164" y="68"/>
                  </a:lnTo>
                  <a:lnTo>
                    <a:pt x="166" y="66"/>
                  </a:lnTo>
                  <a:lnTo>
                    <a:pt x="170" y="64"/>
                  </a:lnTo>
                  <a:lnTo>
                    <a:pt x="170" y="64"/>
                  </a:lnTo>
                  <a:lnTo>
                    <a:pt x="178" y="64"/>
                  </a:lnTo>
                  <a:lnTo>
                    <a:pt x="186" y="64"/>
                  </a:lnTo>
                  <a:lnTo>
                    <a:pt x="190" y="64"/>
                  </a:lnTo>
                  <a:lnTo>
                    <a:pt x="192" y="66"/>
                  </a:lnTo>
                  <a:lnTo>
                    <a:pt x="192" y="66"/>
                  </a:lnTo>
                  <a:lnTo>
                    <a:pt x="194" y="66"/>
                  </a:lnTo>
                  <a:lnTo>
                    <a:pt x="194" y="68"/>
                  </a:lnTo>
                  <a:lnTo>
                    <a:pt x="198" y="70"/>
                  </a:lnTo>
                  <a:lnTo>
                    <a:pt x="200" y="72"/>
                  </a:lnTo>
                  <a:lnTo>
                    <a:pt x="204" y="78"/>
                  </a:lnTo>
                  <a:lnTo>
                    <a:pt x="206" y="80"/>
                  </a:lnTo>
                  <a:lnTo>
                    <a:pt x="206" y="82"/>
                  </a:lnTo>
                  <a:lnTo>
                    <a:pt x="218" y="94"/>
                  </a:lnTo>
                  <a:lnTo>
                    <a:pt x="228" y="102"/>
                  </a:lnTo>
                  <a:lnTo>
                    <a:pt x="228" y="104"/>
                  </a:lnTo>
                  <a:lnTo>
                    <a:pt x="228" y="110"/>
                  </a:lnTo>
                  <a:lnTo>
                    <a:pt x="228" y="114"/>
                  </a:lnTo>
                  <a:lnTo>
                    <a:pt x="228" y="116"/>
                  </a:lnTo>
                  <a:lnTo>
                    <a:pt x="228" y="120"/>
                  </a:lnTo>
                  <a:lnTo>
                    <a:pt x="230" y="120"/>
                  </a:lnTo>
                  <a:lnTo>
                    <a:pt x="230" y="122"/>
                  </a:lnTo>
                  <a:lnTo>
                    <a:pt x="230" y="122"/>
                  </a:lnTo>
                  <a:lnTo>
                    <a:pt x="232" y="124"/>
                  </a:lnTo>
                  <a:lnTo>
                    <a:pt x="234" y="126"/>
                  </a:lnTo>
                  <a:lnTo>
                    <a:pt x="236" y="126"/>
                  </a:lnTo>
                  <a:lnTo>
                    <a:pt x="238" y="128"/>
                  </a:lnTo>
                  <a:lnTo>
                    <a:pt x="238" y="132"/>
                  </a:lnTo>
                  <a:lnTo>
                    <a:pt x="238" y="136"/>
                  </a:lnTo>
                  <a:lnTo>
                    <a:pt x="240" y="142"/>
                  </a:lnTo>
                  <a:lnTo>
                    <a:pt x="242" y="148"/>
                  </a:lnTo>
                  <a:lnTo>
                    <a:pt x="242" y="152"/>
                  </a:lnTo>
                  <a:lnTo>
                    <a:pt x="244" y="154"/>
                  </a:lnTo>
                  <a:lnTo>
                    <a:pt x="244" y="156"/>
                  </a:lnTo>
                  <a:lnTo>
                    <a:pt x="246" y="158"/>
                  </a:lnTo>
                  <a:lnTo>
                    <a:pt x="248" y="160"/>
                  </a:lnTo>
                  <a:lnTo>
                    <a:pt x="248" y="160"/>
                  </a:lnTo>
                  <a:lnTo>
                    <a:pt x="248" y="162"/>
                  </a:lnTo>
                  <a:lnTo>
                    <a:pt x="250" y="162"/>
                  </a:lnTo>
                  <a:lnTo>
                    <a:pt x="250" y="162"/>
                  </a:lnTo>
                  <a:lnTo>
                    <a:pt x="252" y="164"/>
                  </a:lnTo>
                  <a:lnTo>
                    <a:pt x="252" y="164"/>
                  </a:lnTo>
                  <a:lnTo>
                    <a:pt x="256" y="164"/>
                  </a:lnTo>
                  <a:lnTo>
                    <a:pt x="260" y="164"/>
                  </a:lnTo>
                  <a:lnTo>
                    <a:pt x="262" y="166"/>
                  </a:lnTo>
                  <a:lnTo>
                    <a:pt x="266" y="166"/>
                  </a:lnTo>
                  <a:lnTo>
                    <a:pt x="270" y="166"/>
                  </a:lnTo>
                  <a:lnTo>
                    <a:pt x="274" y="166"/>
                  </a:lnTo>
                  <a:lnTo>
                    <a:pt x="280" y="164"/>
                  </a:lnTo>
                  <a:lnTo>
                    <a:pt x="286" y="164"/>
                  </a:lnTo>
                  <a:lnTo>
                    <a:pt x="292" y="164"/>
                  </a:lnTo>
                  <a:lnTo>
                    <a:pt x="294" y="166"/>
                  </a:lnTo>
                  <a:lnTo>
                    <a:pt x="298" y="170"/>
                  </a:lnTo>
                  <a:lnTo>
                    <a:pt x="300" y="174"/>
                  </a:lnTo>
                  <a:lnTo>
                    <a:pt x="302" y="176"/>
                  </a:lnTo>
                  <a:lnTo>
                    <a:pt x="304" y="178"/>
                  </a:lnTo>
                  <a:lnTo>
                    <a:pt x="304" y="180"/>
                  </a:lnTo>
                  <a:lnTo>
                    <a:pt x="304" y="180"/>
                  </a:lnTo>
                  <a:lnTo>
                    <a:pt x="306" y="182"/>
                  </a:lnTo>
                  <a:lnTo>
                    <a:pt x="306" y="184"/>
                  </a:lnTo>
                  <a:lnTo>
                    <a:pt x="306" y="186"/>
                  </a:lnTo>
                  <a:lnTo>
                    <a:pt x="306" y="188"/>
                  </a:lnTo>
                  <a:lnTo>
                    <a:pt x="306" y="192"/>
                  </a:lnTo>
                  <a:lnTo>
                    <a:pt x="306" y="194"/>
                  </a:lnTo>
                  <a:lnTo>
                    <a:pt x="304" y="198"/>
                  </a:lnTo>
                  <a:lnTo>
                    <a:pt x="304" y="200"/>
                  </a:lnTo>
                  <a:lnTo>
                    <a:pt x="304" y="202"/>
                  </a:lnTo>
                  <a:lnTo>
                    <a:pt x="302" y="206"/>
                  </a:lnTo>
                  <a:lnTo>
                    <a:pt x="302" y="208"/>
                  </a:lnTo>
                  <a:lnTo>
                    <a:pt x="302" y="212"/>
                  </a:lnTo>
                  <a:lnTo>
                    <a:pt x="300" y="214"/>
                  </a:lnTo>
                  <a:lnTo>
                    <a:pt x="298" y="216"/>
                  </a:lnTo>
                  <a:lnTo>
                    <a:pt x="298" y="218"/>
                  </a:lnTo>
                  <a:lnTo>
                    <a:pt x="296" y="220"/>
                  </a:lnTo>
                  <a:lnTo>
                    <a:pt x="296" y="222"/>
                  </a:lnTo>
                  <a:lnTo>
                    <a:pt x="294" y="222"/>
                  </a:lnTo>
                  <a:lnTo>
                    <a:pt x="294" y="224"/>
                  </a:lnTo>
                  <a:lnTo>
                    <a:pt x="290" y="224"/>
                  </a:lnTo>
                  <a:lnTo>
                    <a:pt x="288" y="226"/>
                  </a:lnTo>
                  <a:lnTo>
                    <a:pt x="286" y="226"/>
                  </a:lnTo>
                  <a:lnTo>
                    <a:pt x="282" y="228"/>
                  </a:lnTo>
                  <a:lnTo>
                    <a:pt x="278" y="228"/>
                  </a:lnTo>
                  <a:lnTo>
                    <a:pt x="274" y="228"/>
                  </a:lnTo>
                  <a:lnTo>
                    <a:pt x="272" y="230"/>
                  </a:lnTo>
                  <a:lnTo>
                    <a:pt x="264" y="230"/>
                  </a:lnTo>
                  <a:lnTo>
                    <a:pt x="258" y="230"/>
                  </a:lnTo>
                  <a:lnTo>
                    <a:pt x="254" y="230"/>
                  </a:lnTo>
                  <a:lnTo>
                    <a:pt x="248" y="232"/>
                  </a:lnTo>
                  <a:lnTo>
                    <a:pt x="242" y="232"/>
                  </a:lnTo>
                  <a:lnTo>
                    <a:pt x="236" y="232"/>
                  </a:lnTo>
                  <a:lnTo>
                    <a:pt x="228" y="234"/>
                  </a:lnTo>
                  <a:lnTo>
                    <a:pt x="224" y="234"/>
                  </a:lnTo>
                  <a:lnTo>
                    <a:pt x="222" y="234"/>
                  </a:lnTo>
                  <a:lnTo>
                    <a:pt x="218" y="236"/>
                  </a:lnTo>
                  <a:lnTo>
                    <a:pt x="216" y="236"/>
                  </a:lnTo>
                  <a:lnTo>
                    <a:pt x="212" y="238"/>
                  </a:lnTo>
                  <a:lnTo>
                    <a:pt x="210" y="238"/>
                  </a:lnTo>
                  <a:lnTo>
                    <a:pt x="210" y="240"/>
                  </a:lnTo>
                  <a:lnTo>
                    <a:pt x="208" y="242"/>
                  </a:lnTo>
                  <a:lnTo>
                    <a:pt x="206" y="244"/>
                  </a:lnTo>
                  <a:lnTo>
                    <a:pt x="204" y="246"/>
                  </a:lnTo>
                  <a:lnTo>
                    <a:pt x="202" y="248"/>
                  </a:lnTo>
                  <a:lnTo>
                    <a:pt x="200" y="250"/>
                  </a:lnTo>
                  <a:lnTo>
                    <a:pt x="200" y="252"/>
                  </a:lnTo>
                  <a:lnTo>
                    <a:pt x="198" y="254"/>
                  </a:lnTo>
                  <a:lnTo>
                    <a:pt x="198" y="254"/>
                  </a:lnTo>
                  <a:lnTo>
                    <a:pt x="198" y="256"/>
                  </a:lnTo>
                  <a:lnTo>
                    <a:pt x="196" y="258"/>
                  </a:lnTo>
                  <a:lnTo>
                    <a:pt x="196" y="262"/>
                  </a:lnTo>
                  <a:lnTo>
                    <a:pt x="196" y="264"/>
                  </a:lnTo>
                  <a:lnTo>
                    <a:pt x="196" y="268"/>
                  </a:lnTo>
                  <a:lnTo>
                    <a:pt x="194" y="270"/>
                  </a:lnTo>
                  <a:lnTo>
                    <a:pt x="194" y="274"/>
                  </a:lnTo>
                  <a:lnTo>
                    <a:pt x="194" y="274"/>
                  </a:lnTo>
                  <a:lnTo>
                    <a:pt x="194" y="274"/>
                  </a:lnTo>
                  <a:lnTo>
                    <a:pt x="192" y="276"/>
                  </a:lnTo>
                  <a:lnTo>
                    <a:pt x="192" y="278"/>
                  </a:lnTo>
                  <a:lnTo>
                    <a:pt x="188" y="280"/>
                  </a:lnTo>
                  <a:lnTo>
                    <a:pt x="186" y="282"/>
                  </a:lnTo>
                  <a:lnTo>
                    <a:pt x="182" y="284"/>
                  </a:lnTo>
                  <a:lnTo>
                    <a:pt x="176" y="288"/>
                  </a:lnTo>
                  <a:lnTo>
                    <a:pt x="174" y="290"/>
                  </a:lnTo>
                  <a:lnTo>
                    <a:pt x="174" y="278"/>
                  </a:lnTo>
                  <a:lnTo>
                    <a:pt x="174" y="276"/>
                  </a:lnTo>
                  <a:lnTo>
                    <a:pt x="174" y="272"/>
                  </a:lnTo>
                  <a:lnTo>
                    <a:pt x="174" y="270"/>
                  </a:lnTo>
                  <a:lnTo>
                    <a:pt x="174" y="270"/>
                  </a:lnTo>
                  <a:lnTo>
                    <a:pt x="174" y="268"/>
                  </a:lnTo>
                  <a:lnTo>
                    <a:pt x="174" y="268"/>
                  </a:lnTo>
                  <a:lnTo>
                    <a:pt x="174" y="266"/>
                  </a:lnTo>
                  <a:lnTo>
                    <a:pt x="174" y="266"/>
                  </a:lnTo>
                  <a:lnTo>
                    <a:pt x="172" y="266"/>
                  </a:lnTo>
                  <a:lnTo>
                    <a:pt x="170" y="266"/>
                  </a:lnTo>
                  <a:lnTo>
                    <a:pt x="168" y="264"/>
                  </a:lnTo>
                  <a:lnTo>
                    <a:pt x="166" y="264"/>
                  </a:lnTo>
                  <a:lnTo>
                    <a:pt x="164" y="264"/>
                  </a:lnTo>
                  <a:lnTo>
                    <a:pt x="160" y="264"/>
                  </a:lnTo>
                  <a:lnTo>
                    <a:pt x="154" y="264"/>
                  </a:lnTo>
                  <a:lnTo>
                    <a:pt x="150" y="264"/>
                  </a:lnTo>
                  <a:lnTo>
                    <a:pt x="146" y="264"/>
                  </a:lnTo>
                  <a:lnTo>
                    <a:pt x="142" y="264"/>
                  </a:lnTo>
                  <a:lnTo>
                    <a:pt x="138" y="264"/>
                  </a:lnTo>
                  <a:lnTo>
                    <a:pt x="136" y="264"/>
                  </a:lnTo>
                  <a:lnTo>
                    <a:pt x="134" y="264"/>
                  </a:lnTo>
                  <a:lnTo>
                    <a:pt x="132" y="266"/>
                  </a:lnTo>
                  <a:lnTo>
                    <a:pt x="130" y="266"/>
                  </a:lnTo>
                  <a:lnTo>
                    <a:pt x="128" y="268"/>
                  </a:lnTo>
                  <a:lnTo>
                    <a:pt x="122" y="272"/>
                  </a:lnTo>
                  <a:lnTo>
                    <a:pt x="120" y="268"/>
                  </a:lnTo>
                  <a:lnTo>
                    <a:pt x="116" y="264"/>
                  </a:lnTo>
                  <a:lnTo>
                    <a:pt x="112" y="260"/>
                  </a:lnTo>
                  <a:lnTo>
                    <a:pt x="110" y="258"/>
                  </a:lnTo>
                  <a:lnTo>
                    <a:pt x="108" y="254"/>
                  </a:lnTo>
                  <a:lnTo>
                    <a:pt x="108" y="254"/>
                  </a:lnTo>
                  <a:lnTo>
                    <a:pt x="106" y="252"/>
                  </a:lnTo>
                  <a:lnTo>
                    <a:pt x="106" y="250"/>
                  </a:lnTo>
                  <a:lnTo>
                    <a:pt x="106" y="248"/>
                  </a:lnTo>
                  <a:lnTo>
                    <a:pt x="104" y="244"/>
                  </a:lnTo>
                  <a:lnTo>
                    <a:pt x="102" y="238"/>
                  </a:lnTo>
                  <a:lnTo>
                    <a:pt x="102" y="236"/>
                  </a:lnTo>
                  <a:lnTo>
                    <a:pt x="102" y="234"/>
                  </a:lnTo>
                  <a:lnTo>
                    <a:pt x="100" y="234"/>
                  </a:lnTo>
                  <a:lnTo>
                    <a:pt x="100" y="232"/>
                  </a:lnTo>
                  <a:lnTo>
                    <a:pt x="96" y="226"/>
                  </a:lnTo>
                  <a:lnTo>
                    <a:pt x="92" y="220"/>
                  </a:lnTo>
                  <a:lnTo>
                    <a:pt x="88" y="214"/>
                  </a:lnTo>
                  <a:lnTo>
                    <a:pt x="82" y="208"/>
                  </a:lnTo>
                  <a:lnTo>
                    <a:pt x="78" y="202"/>
                  </a:lnTo>
                  <a:lnTo>
                    <a:pt x="76" y="200"/>
                  </a:lnTo>
                  <a:lnTo>
                    <a:pt x="74" y="196"/>
                  </a:lnTo>
                  <a:lnTo>
                    <a:pt x="72" y="194"/>
                  </a:lnTo>
                  <a:lnTo>
                    <a:pt x="70" y="188"/>
                  </a:lnTo>
                  <a:lnTo>
                    <a:pt x="66" y="184"/>
                  </a:lnTo>
                  <a:lnTo>
                    <a:pt x="64" y="180"/>
                  </a:lnTo>
                  <a:lnTo>
                    <a:pt x="64" y="178"/>
                  </a:lnTo>
                  <a:lnTo>
                    <a:pt x="62" y="174"/>
                  </a:lnTo>
                  <a:lnTo>
                    <a:pt x="60" y="164"/>
                  </a:lnTo>
                  <a:lnTo>
                    <a:pt x="58" y="156"/>
                  </a:lnTo>
                  <a:lnTo>
                    <a:pt x="56" y="152"/>
                  </a:lnTo>
                  <a:lnTo>
                    <a:pt x="54" y="148"/>
                  </a:lnTo>
                  <a:lnTo>
                    <a:pt x="54" y="146"/>
                  </a:lnTo>
                  <a:lnTo>
                    <a:pt x="52" y="142"/>
                  </a:lnTo>
                  <a:lnTo>
                    <a:pt x="50" y="140"/>
                  </a:lnTo>
                  <a:lnTo>
                    <a:pt x="48" y="136"/>
                  </a:lnTo>
                  <a:lnTo>
                    <a:pt x="46" y="132"/>
                  </a:lnTo>
                  <a:lnTo>
                    <a:pt x="42" y="128"/>
                  </a:lnTo>
                  <a:lnTo>
                    <a:pt x="40" y="126"/>
                  </a:lnTo>
                  <a:lnTo>
                    <a:pt x="38" y="122"/>
                  </a:lnTo>
                  <a:lnTo>
                    <a:pt x="38" y="122"/>
                  </a:lnTo>
                  <a:lnTo>
                    <a:pt x="36" y="120"/>
                  </a:lnTo>
                  <a:lnTo>
                    <a:pt x="34" y="118"/>
                  </a:lnTo>
                  <a:lnTo>
                    <a:pt x="28" y="114"/>
                  </a:lnTo>
                  <a:lnTo>
                    <a:pt x="26" y="110"/>
                  </a:lnTo>
                  <a:lnTo>
                    <a:pt x="22" y="108"/>
                  </a:lnTo>
                  <a:lnTo>
                    <a:pt x="22" y="108"/>
                  </a:lnTo>
                  <a:lnTo>
                    <a:pt x="20" y="106"/>
                  </a:lnTo>
                  <a:lnTo>
                    <a:pt x="20" y="104"/>
                  </a:lnTo>
                  <a:lnTo>
                    <a:pt x="18" y="104"/>
                  </a:lnTo>
                  <a:lnTo>
                    <a:pt x="18" y="102"/>
                  </a:lnTo>
                  <a:lnTo>
                    <a:pt x="18" y="102"/>
                  </a:lnTo>
                  <a:lnTo>
                    <a:pt x="18" y="100"/>
                  </a:lnTo>
                  <a:lnTo>
                    <a:pt x="18" y="98"/>
                  </a:lnTo>
                  <a:lnTo>
                    <a:pt x="18" y="96"/>
                  </a:lnTo>
                  <a:lnTo>
                    <a:pt x="18" y="92"/>
                  </a:lnTo>
                  <a:lnTo>
                    <a:pt x="18" y="88"/>
                  </a:lnTo>
                  <a:lnTo>
                    <a:pt x="18" y="86"/>
                  </a:lnTo>
                  <a:lnTo>
                    <a:pt x="18" y="84"/>
                  </a:lnTo>
                  <a:lnTo>
                    <a:pt x="16" y="82"/>
                  </a:lnTo>
                  <a:lnTo>
                    <a:pt x="16" y="82"/>
                  </a:lnTo>
                  <a:lnTo>
                    <a:pt x="16" y="80"/>
                  </a:lnTo>
                  <a:lnTo>
                    <a:pt x="16" y="80"/>
                  </a:lnTo>
                  <a:lnTo>
                    <a:pt x="16" y="80"/>
                  </a:lnTo>
                  <a:lnTo>
                    <a:pt x="14" y="78"/>
                  </a:lnTo>
                  <a:lnTo>
                    <a:pt x="12" y="78"/>
                  </a:lnTo>
                  <a:lnTo>
                    <a:pt x="10" y="76"/>
                  </a:lnTo>
                  <a:lnTo>
                    <a:pt x="8" y="76"/>
                  </a:lnTo>
                  <a:lnTo>
                    <a:pt x="6" y="76"/>
                  </a:lnTo>
                  <a:lnTo>
                    <a:pt x="4" y="74"/>
                  </a:lnTo>
                  <a:lnTo>
                    <a:pt x="4" y="74"/>
                  </a:lnTo>
                  <a:lnTo>
                    <a:pt x="4" y="74"/>
                  </a:lnTo>
                  <a:lnTo>
                    <a:pt x="4" y="72"/>
                  </a:lnTo>
                  <a:lnTo>
                    <a:pt x="2" y="72"/>
                  </a:lnTo>
                  <a:lnTo>
                    <a:pt x="2" y="70"/>
                  </a:lnTo>
                  <a:lnTo>
                    <a:pt x="2" y="66"/>
                  </a:lnTo>
                  <a:lnTo>
                    <a:pt x="2" y="64"/>
                  </a:lnTo>
                  <a:lnTo>
                    <a:pt x="0" y="60"/>
                  </a:lnTo>
                  <a:lnTo>
                    <a:pt x="0" y="56"/>
                  </a:lnTo>
                  <a:lnTo>
                    <a:pt x="4" y="58"/>
                  </a:lnTo>
                  <a:lnTo>
                    <a:pt x="8" y="58"/>
                  </a:lnTo>
                  <a:lnTo>
                    <a:pt x="10" y="58"/>
                  </a:lnTo>
                  <a:lnTo>
                    <a:pt x="14" y="58"/>
                  </a:lnTo>
                  <a:lnTo>
                    <a:pt x="16" y="58"/>
                  </a:lnTo>
                  <a:lnTo>
                    <a:pt x="18" y="58"/>
                  </a:lnTo>
                  <a:lnTo>
                    <a:pt x="18" y="56"/>
                  </a:lnTo>
                  <a:lnTo>
                    <a:pt x="20" y="56"/>
                  </a:lnTo>
                  <a:lnTo>
                    <a:pt x="20" y="56"/>
                  </a:lnTo>
                  <a:lnTo>
                    <a:pt x="22" y="54"/>
                  </a:lnTo>
                  <a:lnTo>
                    <a:pt x="24" y="54"/>
                  </a:lnTo>
                  <a:lnTo>
                    <a:pt x="26" y="52"/>
                  </a:lnTo>
                  <a:lnTo>
                    <a:pt x="28" y="48"/>
                  </a:lnTo>
                  <a:lnTo>
                    <a:pt x="30" y="46"/>
                  </a:lnTo>
                  <a:lnTo>
                    <a:pt x="32" y="44"/>
                  </a:lnTo>
                  <a:lnTo>
                    <a:pt x="32" y="44"/>
                  </a:lnTo>
                  <a:lnTo>
                    <a:pt x="34" y="42"/>
                  </a:lnTo>
                  <a:lnTo>
                    <a:pt x="38" y="40"/>
                  </a:lnTo>
                  <a:lnTo>
                    <a:pt x="40" y="38"/>
                  </a:lnTo>
                  <a:lnTo>
                    <a:pt x="42" y="36"/>
                  </a:lnTo>
                  <a:lnTo>
                    <a:pt x="42" y="36"/>
                  </a:lnTo>
                  <a:lnTo>
                    <a:pt x="44" y="34"/>
                  </a:lnTo>
                  <a:lnTo>
                    <a:pt x="44" y="34"/>
                  </a:lnTo>
                  <a:lnTo>
                    <a:pt x="44" y="34"/>
                  </a:lnTo>
                  <a:lnTo>
                    <a:pt x="44" y="32"/>
                  </a:lnTo>
                  <a:lnTo>
                    <a:pt x="44" y="32"/>
                  </a:lnTo>
                  <a:lnTo>
                    <a:pt x="44" y="30"/>
                  </a:lnTo>
                  <a:lnTo>
                    <a:pt x="44" y="28"/>
                  </a:lnTo>
                  <a:lnTo>
                    <a:pt x="44" y="24"/>
                  </a:lnTo>
                  <a:lnTo>
                    <a:pt x="44" y="22"/>
                  </a:lnTo>
                  <a:lnTo>
                    <a:pt x="44" y="18"/>
                  </a:lnTo>
                  <a:lnTo>
                    <a:pt x="42" y="18"/>
                  </a:lnTo>
                  <a:lnTo>
                    <a:pt x="44" y="16"/>
                  </a:lnTo>
                  <a:lnTo>
                    <a:pt x="44" y="16"/>
                  </a:lnTo>
                  <a:lnTo>
                    <a:pt x="44" y="14"/>
                  </a:lnTo>
                  <a:lnTo>
                    <a:pt x="44" y="14"/>
                  </a:lnTo>
                  <a:lnTo>
                    <a:pt x="44" y="12"/>
                  </a:lnTo>
                  <a:lnTo>
                    <a:pt x="46" y="10"/>
                  </a:lnTo>
                  <a:lnTo>
                    <a:pt x="48" y="10"/>
                  </a:lnTo>
                  <a:lnTo>
                    <a:pt x="50" y="8"/>
                  </a:lnTo>
                  <a:lnTo>
                    <a:pt x="52" y="6"/>
                  </a:lnTo>
                  <a:lnTo>
                    <a:pt x="58" y="2"/>
                  </a:lnTo>
                  <a:lnTo>
                    <a:pt x="60" y="0"/>
                  </a:lnTo>
                  <a:lnTo>
                    <a:pt x="62" y="0"/>
                  </a:lnTo>
                  <a:lnTo>
                    <a:pt x="64" y="0"/>
                  </a:lnTo>
                  <a:lnTo>
                    <a:pt x="64" y="0"/>
                  </a:lnTo>
                  <a:lnTo>
                    <a:pt x="64" y="0"/>
                  </a:lnTo>
                  <a:lnTo>
                    <a:pt x="66" y="0"/>
                  </a:lnTo>
                  <a:lnTo>
                    <a:pt x="68" y="0"/>
                  </a:lnTo>
                  <a:lnTo>
                    <a:pt x="68" y="2"/>
                  </a:lnTo>
                  <a:lnTo>
                    <a:pt x="70" y="2"/>
                  </a:lnTo>
                  <a:lnTo>
                    <a:pt x="72" y="4"/>
                  </a:lnTo>
                  <a:lnTo>
                    <a:pt x="76" y="6"/>
                  </a:lnTo>
                  <a:lnTo>
                    <a:pt x="78" y="8"/>
                  </a:lnTo>
                  <a:lnTo>
                    <a:pt x="80" y="10"/>
                  </a:lnTo>
                  <a:lnTo>
                    <a:pt x="82" y="12"/>
                  </a:lnTo>
                  <a:lnTo>
                    <a:pt x="82" y="12"/>
                  </a:lnTo>
                  <a:lnTo>
                    <a:pt x="84" y="14"/>
                  </a:lnTo>
                  <a:lnTo>
                    <a:pt x="86" y="14"/>
                  </a:lnTo>
                  <a:lnTo>
                    <a:pt x="86" y="14"/>
                  </a:lnTo>
                  <a:lnTo>
                    <a:pt x="86" y="14"/>
                  </a:lnTo>
                  <a:lnTo>
                    <a:pt x="88" y="14"/>
                  </a:lnTo>
                  <a:lnTo>
                    <a:pt x="90" y="14"/>
                  </a:lnTo>
                  <a:lnTo>
                    <a:pt x="94" y="14"/>
                  </a:lnTo>
                  <a:lnTo>
                    <a:pt x="96" y="12"/>
                  </a:lnTo>
                  <a:lnTo>
                    <a:pt x="98" y="12"/>
                  </a:lnTo>
                  <a:lnTo>
                    <a:pt x="98" y="12"/>
                  </a:lnTo>
                  <a:lnTo>
                    <a:pt x="100" y="12"/>
                  </a:lnTo>
                  <a:lnTo>
                    <a:pt x="100" y="12"/>
                  </a:lnTo>
                  <a:lnTo>
                    <a:pt x="102" y="12"/>
                  </a:lnTo>
                  <a:lnTo>
                    <a:pt x="102" y="14"/>
                  </a:lnTo>
                  <a:lnTo>
                    <a:pt x="102" y="14"/>
                  </a:lnTo>
                  <a:lnTo>
                    <a:pt x="104" y="14"/>
                  </a:lnTo>
                  <a:lnTo>
                    <a:pt x="104" y="16"/>
                  </a:lnTo>
                  <a:lnTo>
                    <a:pt x="106" y="18"/>
                  </a:lnTo>
                  <a:lnTo>
                    <a:pt x="106" y="20"/>
                  </a:lnTo>
                  <a:lnTo>
                    <a:pt x="108" y="24"/>
                  </a:lnTo>
                  <a:lnTo>
                    <a:pt x="108" y="26"/>
                  </a:lnTo>
                  <a:lnTo>
                    <a:pt x="110" y="28"/>
                  </a:lnTo>
                  <a:lnTo>
                    <a:pt x="110" y="28"/>
                  </a:lnTo>
                  <a:lnTo>
                    <a:pt x="112" y="30"/>
                  </a:lnTo>
                  <a:lnTo>
                    <a:pt x="112" y="30"/>
                  </a:lnTo>
                  <a:lnTo>
                    <a:pt x="114" y="30"/>
                  </a:lnTo>
                  <a:lnTo>
                    <a:pt x="118" y="32"/>
                  </a:lnTo>
                  <a:lnTo>
                    <a:pt x="120" y="32"/>
                  </a:lnTo>
                  <a:lnTo>
                    <a:pt x="122" y="32"/>
                  </a:lnTo>
                  <a:lnTo>
                    <a:pt x="122" y="32"/>
                  </a:lnTo>
                  <a:lnTo>
                    <a:pt x="124" y="34"/>
                  </a:lnTo>
                  <a:lnTo>
                    <a:pt x="124" y="36"/>
                  </a:lnTo>
                  <a:lnTo>
                    <a:pt x="126" y="36"/>
                  </a:lnTo>
                  <a:lnTo>
                    <a:pt x="126" y="38"/>
                  </a:lnTo>
                  <a:lnTo>
                    <a:pt x="128" y="40"/>
                  </a:lnTo>
                  <a:lnTo>
                    <a:pt x="130" y="44"/>
                  </a:lnTo>
                  <a:lnTo>
                    <a:pt x="130" y="48"/>
                  </a:lnTo>
                  <a:lnTo>
                    <a:pt x="132" y="50"/>
                  </a:lnTo>
                  <a:lnTo>
                    <a:pt x="134" y="54"/>
                  </a:lnTo>
                  <a:lnTo>
                    <a:pt x="134" y="54"/>
                  </a:lnTo>
                  <a:lnTo>
                    <a:pt x="136" y="56"/>
                  </a:lnTo>
                  <a:lnTo>
                    <a:pt x="138" y="58"/>
                  </a:lnTo>
                  <a:lnTo>
                    <a:pt x="140" y="60"/>
                  </a:lnTo>
                  <a:lnTo>
                    <a:pt x="144" y="62"/>
                  </a:lnTo>
                  <a:lnTo>
                    <a:pt x="146" y="66"/>
                  </a:lnTo>
                  <a:lnTo>
                    <a:pt x="150" y="68"/>
                  </a:lnTo>
                  <a:lnTo>
                    <a:pt x="152" y="68"/>
                  </a:lnTo>
                  <a:lnTo>
                    <a:pt x="154" y="70"/>
                  </a:lnTo>
                  <a:lnTo>
                    <a:pt x="156" y="70"/>
                  </a:lnTo>
                  <a:lnTo>
                    <a:pt x="156" y="70"/>
                  </a:lnTo>
                  <a:lnTo>
                    <a:pt x="158" y="70"/>
                  </a:lnTo>
                  <a:lnTo>
                    <a:pt x="160" y="7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51" name="Freeform 148">
              <a:extLst>
                <a:ext uri="{FF2B5EF4-FFF2-40B4-BE49-F238E27FC236}">
                  <a16:creationId xmlns:a16="http://schemas.microsoft.com/office/drawing/2014/main" id="{FC0378D9-5F66-C317-B941-03091DFDE9F2}"/>
                </a:ext>
              </a:extLst>
            </p:cNvPr>
            <p:cNvSpPr>
              <a:spLocks/>
            </p:cNvSpPr>
            <p:nvPr/>
          </p:nvSpPr>
          <p:spPr bwMode="auto">
            <a:xfrm>
              <a:off x="4306030" y="6937402"/>
              <a:ext cx="438094" cy="411674"/>
            </a:xfrm>
            <a:custGeom>
              <a:avLst/>
              <a:gdLst>
                <a:gd name="T0" fmla="*/ 164 w 306"/>
                <a:gd name="T1" fmla="*/ 68 h 290"/>
                <a:gd name="T2" fmla="*/ 190 w 306"/>
                <a:gd name="T3" fmla="*/ 64 h 290"/>
                <a:gd name="T4" fmla="*/ 200 w 306"/>
                <a:gd name="T5" fmla="*/ 72 h 290"/>
                <a:gd name="T6" fmla="*/ 228 w 306"/>
                <a:gd name="T7" fmla="*/ 104 h 290"/>
                <a:gd name="T8" fmla="*/ 230 w 306"/>
                <a:gd name="T9" fmla="*/ 122 h 290"/>
                <a:gd name="T10" fmla="*/ 238 w 306"/>
                <a:gd name="T11" fmla="*/ 132 h 290"/>
                <a:gd name="T12" fmla="*/ 244 w 306"/>
                <a:gd name="T13" fmla="*/ 156 h 290"/>
                <a:gd name="T14" fmla="*/ 250 w 306"/>
                <a:gd name="T15" fmla="*/ 162 h 290"/>
                <a:gd name="T16" fmla="*/ 266 w 306"/>
                <a:gd name="T17" fmla="*/ 166 h 290"/>
                <a:gd name="T18" fmla="*/ 294 w 306"/>
                <a:gd name="T19" fmla="*/ 166 h 290"/>
                <a:gd name="T20" fmla="*/ 304 w 306"/>
                <a:gd name="T21" fmla="*/ 180 h 290"/>
                <a:gd name="T22" fmla="*/ 306 w 306"/>
                <a:gd name="T23" fmla="*/ 194 h 290"/>
                <a:gd name="T24" fmla="*/ 302 w 306"/>
                <a:gd name="T25" fmla="*/ 212 h 290"/>
                <a:gd name="T26" fmla="*/ 294 w 306"/>
                <a:gd name="T27" fmla="*/ 222 h 290"/>
                <a:gd name="T28" fmla="*/ 278 w 306"/>
                <a:gd name="T29" fmla="*/ 228 h 290"/>
                <a:gd name="T30" fmla="*/ 248 w 306"/>
                <a:gd name="T31" fmla="*/ 232 h 290"/>
                <a:gd name="T32" fmla="*/ 218 w 306"/>
                <a:gd name="T33" fmla="*/ 236 h 290"/>
                <a:gd name="T34" fmla="*/ 206 w 306"/>
                <a:gd name="T35" fmla="*/ 244 h 290"/>
                <a:gd name="T36" fmla="*/ 198 w 306"/>
                <a:gd name="T37" fmla="*/ 254 h 290"/>
                <a:gd name="T38" fmla="*/ 194 w 306"/>
                <a:gd name="T39" fmla="*/ 270 h 290"/>
                <a:gd name="T40" fmla="*/ 188 w 306"/>
                <a:gd name="T41" fmla="*/ 280 h 290"/>
                <a:gd name="T42" fmla="*/ 174 w 306"/>
                <a:gd name="T43" fmla="*/ 276 h 290"/>
                <a:gd name="T44" fmla="*/ 174 w 306"/>
                <a:gd name="T45" fmla="*/ 266 h 290"/>
                <a:gd name="T46" fmla="*/ 164 w 306"/>
                <a:gd name="T47" fmla="*/ 264 h 290"/>
                <a:gd name="T48" fmla="*/ 138 w 306"/>
                <a:gd name="T49" fmla="*/ 264 h 290"/>
                <a:gd name="T50" fmla="*/ 122 w 306"/>
                <a:gd name="T51" fmla="*/ 272 h 290"/>
                <a:gd name="T52" fmla="*/ 108 w 306"/>
                <a:gd name="T53" fmla="*/ 254 h 290"/>
                <a:gd name="T54" fmla="*/ 102 w 306"/>
                <a:gd name="T55" fmla="*/ 236 h 290"/>
                <a:gd name="T56" fmla="*/ 88 w 306"/>
                <a:gd name="T57" fmla="*/ 214 h 290"/>
                <a:gd name="T58" fmla="*/ 70 w 306"/>
                <a:gd name="T59" fmla="*/ 188 h 290"/>
                <a:gd name="T60" fmla="*/ 58 w 306"/>
                <a:gd name="T61" fmla="*/ 156 h 290"/>
                <a:gd name="T62" fmla="*/ 48 w 306"/>
                <a:gd name="T63" fmla="*/ 136 h 290"/>
                <a:gd name="T64" fmla="*/ 36 w 306"/>
                <a:gd name="T65" fmla="*/ 120 h 290"/>
                <a:gd name="T66" fmla="*/ 20 w 306"/>
                <a:gd name="T67" fmla="*/ 106 h 290"/>
                <a:gd name="T68" fmla="*/ 18 w 306"/>
                <a:gd name="T69" fmla="*/ 98 h 290"/>
                <a:gd name="T70" fmla="*/ 16 w 306"/>
                <a:gd name="T71" fmla="*/ 82 h 290"/>
                <a:gd name="T72" fmla="*/ 12 w 306"/>
                <a:gd name="T73" fmla="*/ 78 h 290"/>
                <a:gd name="T74" fmla="*/ 4 w 306"/>
                <a:gd name="T75" fmla="*/ 74 h 290"/>
                <a:gd name="T76" fmla="*/ 0 w 306"/>
                <a:gd name="T77" fmla="*/ 60 h 290"/>
                <a:gd name="T78" fmla="*/ 16 w 306"/>
                <a:gd name="T79" fmla="*/ 58 h 290"/>
                <a:gd name="T80" fmla="*/ 24 w 306"/>
                <a:gd name="T81" fmla="*/ 54 h 290"/>
                <a:gd name="T82" fmla="*/ 34 w 306"/>
                <a:gd name="T83" fmla="*/ 42 h 290"/>
                <a:gd name="T84" fmla="*/ 44 w 306"/>
                <a:gd name="T85" fmla="*/ 34 h 290"/>
                <a:gd name="T86" fmla="*/ 44 w 306"/>
                <a:gd name="T87" fmla="*/ 24 h 290"/>
                <a:gd name="T88" fmla="*/ 44 w 306"/>
                <a:gd name="T89" fmla="*/ 14 h 290"/>
                <a:gd name="T90" fmla="*/ 52 w 306"/>
                <a:gd name="T91" fmla="*/ 6 h 290"/>
                <a:gd name="T92" fmla="*/ 64 w 306"/>
                <a:gd name="T93" fmla="*/ 0 h 290"/>
                <a:gd name="T94" fmla="*/ 76 w 306"/>
                <a:gd name="T95" fmla="*/ 6 h 290"/>
                <a:gd name="T96" fmla="*/ 86 w 306"/>
                <a:gd name="T97" fmla="*/ 14 h 290"/>
                <a:gd name="T98" fmla="*/ 96 w 306"/>
                <a:gd name="T99" fmla="*/ 12 h 290"/>
                <a:gd name="T100" fmla="*/ 102 w 306"/>
                <a:gd name="T101" fmla="*/ 14 h 290"/>
                <a:gd name="T102" fmla="*/ 108 w 306"/>
                <a:gd name="T103" fmla="*/ 24 h 290"/>
                <a:gd name="T104" fmla="*/ 114 w 306"/>
                <a:gd name="T105" fmla="*/ 30 h 290"/>
                <a:gd name="T106" fmla="*/ 124 w 306"/>
                <a:gd name="T107" fmla="*/ 36 h 290"/>
                <a:gd name="T108" fmla="*/ 132 w 306"/>
                <a:gd name="T109" fmla="*/ 50 h 290"/>
                <a:gd name="T110" fmla="*/ 144 w 306"/>
                <a:gd name="T111" fmla="*/ 62 h 290"/>
                <a:gd name="T112" fmla="*/ 156 w 306"/>
                <a:gd name="T113" fmla="*/ 7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6" h="290">
                  <a:moveTo>
                    <a:pt x="160" y="70"/>
                  </a:moveTo>
                  <a:lnTo>
                    <a:pt x="160" y="70"/>
                  </a:lnTo>
                  <a:lnTo>
                    <a:pt x="160" y="70"/>
                  </a:lnTo>
                  <a:lnTo>
                    <a:pt x="162" y="70"/>
                  </a:lnTo>
                  <a:lnTo>
                    <a:pt x="162" y="70"/>
                  </a:lnTo>
                  <a:lnTo>
                    <a:pt x="164" y="68"/>
                  </a:lnTo>
                  <a:lnTo>
                    <a:pt x="166" y="66"/>
                  </a:lnTo>
                  <a:lnTo>
                    <a:pt x="170" y="64"/>
                  </a:lnTo>
                  <a:lnTo>
                    <a:pt x="170" y="64"/>
                  </a:lnTo>
                  <a:lnTo>
                    <a:pt x="178" y="64"/>
                  </a:lnTo>
                  <a:lnTo>
                    <a:pt x="186" y="64"/>
                  </a:lnTo>
                  <a:lnTo>
                    <a:pt x="190" y="64"/>
                  </a:lnTo>
                  <a:lnTo>
                    <a:pt x="192" y="66"/>
                  </a:lnTo>
                  <a:lnTo>
                    <a:pt x="192" y="66"/>
                  </a:lnTo>
                  <a:lnTo>
                    <a:pt x="194" y="66"/>
                  </a:lnTo>
                  <a:lnTo>
                    <a:pt x="194" y="68"/>
                  </a:lnTo>
                  <a:lnTo>
                    <a:pt x="198" y="70"/>
                  </a:lnTo>
                  <a:lnTo>
                    <a:pt x="200" y="72"/>
                  </a:lnTo>
                  <a:lnTo>
                    <a:pt x="204" y="78"/>
                  </a:lnTo>
                  <a:lnTo>
                    <a:pt x="206" y="80"/>
                  </a:lnTo>
                  <a:lnTo>
                    <a:pt x="206" y="82"/>
                  </a:lnTo>
                  <a:lnTo>
                    <a:pt x="218" y="94"/>
                  </a:lnTo>
                  <a:lnTo>
                    <a:pt x="228" y="102"/>
                  </a:lnTo>
                  <a:lnTo>
                    <a:pt x="228" y="104"/>
                  </a:lnTo>
                  <a:lnTo>
                    <a:pt x="228" y="110"/>
                  </a:lnTo>
                  <a:lnTo>
                    <a:pt x="228" y="114"/>
                  </a:lnTo>
                  <a:lnTo>
                    <a:pt x="228" y="116"/>
                  </a:lnTo>
                  <a:lnTo>
                    <a:pt x="228" y="120"/>
                  </a:lnTo>
                  <a:lnTo>
                    <a:pt x="230" y="120"/>
                  </a:lnTo>
                  <a:lnTo>
                    <a:pt x="230" y="122"/>
                  </a:lnTo>
                  <a:lnTo>
                    <a:pt x="230" y="122"/>
                  </a:lnTo>
                  <a:lnTo>
                    <a:pt x="232" y="124"/>
                  </a:lnTo>
                  <a:lnTo>
                    <a:pt x="234" y="126"/>
                  </a:lnTo>
                  <a:lnTo>
                    <a:pt x="236" y="126"/>
                  </a:lnTo>
                  <a:lnTo>
                    <a:pt x="238" y="128"/>
                  </a:lnTo>
                  <a:lnTo>
                    <a:pt x="238" y="132"/>
                  </a:lnTo>
                  <a:lnTo>
                    <a:pt x="238" y="136"/>
                  </a:lnTo>
                  <a:lnTo>
                    <a:pt x="240" y="142"/>
                  </a:lnTo>
                  <a:lnTo>
                    <a:pt x="242" y="148"/>
                  </a:lnTo>
                  <a:lnTo>
                    <a:pt x="242" y="152"/>
                  </a:lnTo>
                  <a:lnTo>
                    <a:pt x="244" y="154"/>
                  </a:lnTo>
                  <a:lnTo>
                    <a:pt x="244" y="156"/>
                  </a:lnTo>
                  <a:lnTo>
                    <a:pt x="246" y="158"/>
                  </a:lnTo>
                  <a:lnTo>
                    <a:pt x="248" y="160"/>
                  </a:lnTo>
                  <a:lnTo>
                    <a:pt x="248" y="160"/>
                  </a:lnTo>
                  <a:lnTo>
                    <a:pt x="248" y="162"/>
                  </a:lnTo>
                  <a:lnTo>
                    <a:pt x="250" y="162"/>
                  </a:lnTo>
                  <a:lnTo>
                    <a:pt x="250" y="162"/>
                  </a:lnTo>
                  <a:lnTo>
                    <a:pt x="252" y="164"/>
                  </a:lnTo>
                  <a:lnTo>
                    <a:pt x="252" y="164"/>
                  </a:lnTo>
                  <a:lnTo>
                    <a:pt x="256" y="164"/>
                  </a:lnTo>
                  <a:lnTo>
                    <a:pt x="260" y="164"/>
                  </a:lnTo>
                  <a:lnTo>
                    <a:pt x="262" y="166"/>
                  </a:lnTo>
                  <a:lnTo>
                    <a:pt x="266" y="166"/>
                  </a:lnTo>
                  <a:lnTo>
                    <a:pt x="270" y="166"/>
                  </a:lnTo>
                  <a:lnTo>
                    <a:pt x="274" y="166"/>
                  </a:lnTo>
                  <a:lnTo>
                    <a:pt x="280" y="164"/>
                  </a:lnTo>
                  <a:lnTo>
                    <a:pt x="286" y="164"/>
                  </a:lnTo>
                  <a:lnTo>
                    <a:pt x="292" y="164"/>
                  </a:lnTo>
                  <a:lnTo>
                    <a:pt x="294" y="166"/>
                  </a:lnTo>
                  <a:lnTo>
                    <a:pt x="298" y="170"/>
                  </a:lnTo>
                  <a:lnTo>
                    <a:pt x="300" y="174"/>
                  </a:lnTo>
                  <a:lnTo>
                    <a:pt x="302" y="176"/>
                  </a:lnTo>
                  <a:lnTo>
                    <a:pt x="304" y="178"/>
                  </a:lnTo>
                  <a:lnTo>
                    <a:pt x="304" y="180"/>
                  </a:lnTo>
                  <a:lnTo>
                    <a:pt x="304" y="180"/>
                  </a:lnTo>
                  <a:lnTo>
                    <a:pt x="306" y="182"/>
                  </a:lnTo>
                  <a:lnTo>
                    <a:pt x="306" y="184"/>
                  </a:lnTo>
                  <a:lnTo>
                    <a:pt x="306" y="186"/>
                  </a:lnTo>
                  <a:lnTo>
                    <a:pt x="306" y="188"/>
                  </a:lnTo>
                  <a:lnTo>
                    <a:pt x="306" y="192"/>
                  </a:lnTo>
                  <a:lnTo>
                    <a:pt x="306" y="194"/>
                  </a:lnTo>
                  <a:lnTo>
                    <a:pt x="304" y="198"/>
                  </a:lnTo>
                  <a:lnTo>
                    <a:pt x="304" y="200"/>
                  </a:lnTo>
                  <a:lnTo>
                    <a:pt x="304" y="202"/>
                  </a:lnTo>
                  <a:lnTo>
                    <a:pt x="302" y="206"/>
                  </a:lnTo>
                  <a:lnTo>
                    <a:pt x="302" y="208"/>
                  </a:lnTo>
                  <a:lnTo>
                    <a:pt x="302" y="212"/>
                  </a:lnTo>
                  <a:lnTo>
                    <a:pt x="300" y="214"/>
                  </a:lnTo>
                  <a:lnTo>
                    <a:pt x="298" y="216"/>
                  </a:lnTo>
                  <a:lnTo>
                    <a:pt x="298" y="218"/>
                  </a:lnTo>
                  <a:lnTo>
                    <a:pt x="296" y="220"/>
                  </a:lnTo>
                  <a:lnTo>
                    <a:pt x="296" y="222"/>
                  </a:lnTo>
                  <a:lnTo>
                    <a:pt x="294" y="222"/>
                  </a:lnTo>
                  <a:lnTo>
                    <a:pt x="294" y="224"/>
                  </a:lnTo>
                  <a:lnTo>
                    <a:pt x="290" y="224"/>
                  </a:lnTo>
                  <a:lnTo>
                    <a:pt x="288" y="226"/>
                  </a:lnTo>
                  <a:lnTo>
                    <a:pt x="286" y="226"/>
                  </a:lnTo>
                  <a:lnTo>
                    <a:pt x="282" y="228"/>
                  </a:lnTo>
                  <a:lnTo>
                    <a:pt x="278" y="228"/>
                  </a:lnTo>
                  <a:lnTo>
                    <a:pt x="274" y="228"/>
                  </a:lnTo>
                  <a:lnTo>
                    <a:pt x="272" y="230"/>
                  </a:lnTo>
                  <a:lnTo>
                    <a:pt x="264" y="230"/>
                  </a:lnTo>
                  <a:lnTo>
                    <a:pt x="258" y="230"/>
                  </a:lnTo>
                  <a:lnTo>
                    <a:pt x="254" y="230"/>
                  </a:lnTo>
                  <a:lnTo>
                    <a:pt x="248" y="232"/>
                  </a:lnTo>
                  <a:lnTo>
                    <a:pt x="242" y="232"/>
                  </a:lnTo>
                  <a:lnTo>
                    <a:pt x="236" y="232"/>
                  </a:lnTo>
                  <a:lnTo>
                    <a:pt x="228" y="234"/>
                  </a:lnTo>
                  <a:lnTo>
                    <a:pt x="224" y="234"/>
                  </a:lnTo>
                  <a:lnTo>
                    <a:pt x="222" y="234"/>
                  </a:lnTo>
                  <a:lnTo>
                    <a:pt x="218" y="236"/>
                  </a:lnTo>
                  <a:lnTo>
                    <a:pt x="216" y="236"/>
                  </a:lnTo>
                  <a:lnTo>
                    <a:pt x="212" y="238"/>
                  </a:lnTo>
                  <a:lnTo>
                    <a:pt x="210" y="238"/>
                  </a:lnTo>
                  <a:lnTo>
                    <a:pt x="210" y="240"/>
                  </a:lnTo>
                  <a:lnTo>
                    <a:pt x="208" y="242"/>
                  </a:lnTo>
                  <a:lnTo>
                    <a:pt x="206" y="244"/>
                  </a:lnTo>
                  <a:lnTo>
                    <a:pt x="204" y="246"/>
                  </a:lnTo>
                  <a:lnTo>
                    <a:pt x="202" y="248"/>
                  </a:lnTo>
                  <a:lnTo>
                    <a:pt x="200" y="250"/>
                  </a:lnTo>
                  <a:lnTo>
                    <a:pt x="200" y="252"/>
                  </a:lnTo>
                  <a:lnTo>
                    <a:pt x="198" y="254"/>
                  </a:lnTo>
                  <a:lnTo>
                    <a:pt x="198" y="254"/>
                  </a:lnTo>
                  <a:lnTo>
                    <a:pt x="198" y="256"/>
                  </a:lnTo>
                  <a:lnTo>
                    <a:pt x="196" y="258"/>
                  </a:lnTo>
                  <a:lnTo>
                    <a:pt x="196" y="262"/>
                  </a:lnTo>
                  <a:lnTo>
                    <a:pt x="196" y="264"/>
                  </a:lnTo>
                  <a:lnTo>
                    <a:pt x="196" y="268"/>
                  </a:lnTo>
                  <a:lnTo>
                    <a:pt x="194" y="270"/>
                  </a:lnTo>
                  <a:lnTo>
                    <a:pt x="194" y="274"/>
                  </a:lnTo>
                  <a:lnTo>
                    <a:pt x="194" y="274"/>
                  </a:lnTo>
                  <a:lnTo>
                    <a:pt x="194" y="274"/>
                  </a:lnTo>
                  <a:lnTo>
                    <a:pt x="192" y="276"/>
                  </a:lnTo>
                  <a:lnTo>
                    <a:pt x="192" y="278"/>
                  </a:lnTo>
                  <a:lnTo>
                    <a:pt x="188" y="280"/>
                  </a:lnTo>
                  <a:lnTo>
                    <a:pt x="186" y="282"/>
                  </a:lnTo>
                  <a:lnTo>
                    <a:pt x="182" y="284"/>
                  </a:lnTo>
                  <a:lnTo>
                    <a:pt x="176" y="288"/>
                  </a:lnTo>
                  <a:lnTo>
                    <a:pt x="174" y="290"/>
                  </a:lnTo>
                  <a:lnTo>
                    <a:pt x="174" y="278"/>
                  </a:lnTo>
                  <a:lnTo>
                    <a:pt x="174" y="276"/>
                  </a:lnTo>
                  <a:lnTo>
                    <a:pt x="174" y="272"/>
                  </a:lnTo>
                  <a:lnTo>
                    <a:pt x="174" y="270"/>
                  </a:lnTo>
                  <a:lnTo>
                    <a:pt x="174" y="270"/>
                  </a:lnTo>
                  <a:lnTo>
                    <a:pt x="174" y="268"/>
                  </a:lnTo>
                  <a:lnTo>
                    <a:pt x="174" y="268"/>
                  </a:lnTo>
                  <a:lnTo>
                    <a:pt x="174" y="266"/>
                  </a:lnTo>
                  <a:lnTo>
                    <a:pt x="174" y="266"/>
                  </a:lnTo>
                  <a:lnTo>
                    <a:pt x="172" y="266"/>
                  </a:lnTo>
                  <a:lnTo>
                    <a:pt x="170" y="266"/>
                  </a:lnTo>
                  <a:lnTo>
                    <a:pt x="168" y="264"/>
                  </a:lnTo>
                  <a:lnTo>
                    <a:pt x="166" y="264"/>
                  </a:lnTo>
                  <a:lnTo>
                    <a:pt x="164" y="264"/>
                  </a:lnTo>
                  <a:lnTo>
                    <a:pt x="160" y="264"/>
                  </a:lnTo>
                  <a:lnTo>
                    <a:pt x="154" y="264"/>
                  </a:lnTo>
                  <a:lnTo>
                    <a:pt x="150" y="264"/>
                  </a:lnTo>
                  <a:lnTo>
                    <a:pt x="146" y="264"/>
                  </a:lnTo>
                  <a:lnTo>
                    <a:pt x="142" y="264"/>
                  </a:lnTo>
                  <a:lnTo>
                    <a:pt x="138" y="264"/>
                  </a:lnTo>
                  <a:lnTo>
                    <a:pt x="136" y="264"/>
                  </a:lnTo>
                  <a:lnTo>
                    <a:pt x="134" y="264"/>
                  </a:lnTo>
                  <a:lnTo>
                    <a:pt x="132" y="266"/>
                  </a:lnTo>
                  <a:lnTo>
                    <a:pt x="130" y="266"/>
                  </a:lnTo>
                  <a:lnTo>
                    <a:pt x="128" y="268"/>
                  </a:lnTo>
                  <a:lnTo>
                    <a:pt x="122" y="272"/>
                  </a:lnTo>
                  <a:lnTo>
                    <a:pt x="120" y="268"/>
                  </a:lnTo>
                  <a:lnTo>
                    <a:pt x="116" y="264"/>
                  </a:lnTo>
                  <a:lnTo>
                    <a:pt x="112" y="260"/>
                  </a:lnTo>
                  <a:lnTo>
                    <a:pt x="110" y="258"/>
                  </a:lnTo>
                  <a:lnTo>
                    <a:pt x="108" y="254"/>
                  </a:lnTo>
                  <a:lnTo>
                    <a:pt x="108" y="254"/>
                  </a:lnTo>
                  <a:lnTo>
                    <a:pt x="106" y="252"/>
                  </a:lnTo>
                  <a:lnTo>
                    <a:pt x="106" y="250"/>
                  </a:lnTo>
                  <a:lnTo>
                    <a:pt x="106" y="248"/>
                  </a:lnTo>
                  <a:lnTo>
                    <a:pt x="104" y="244"/>
                  </a:lnTo>
                  <a:lnTo>
                    <a:pt x="102" y="238"/>
                  </a:lnTo>
                  <a:lnTo>
                    <a:pt x="102" y="236"/>
                  </a:lnTo>
                  <a:lnTo>
                    <a:pt x="102" y="234"/>
                  </a:lnTo>
                  <a:lnTo>
                    <a:pt x="100" y="234"/>
                  </a:lnTo>
                  <a:lnTo>
                    <a:pt x="100" y="232"/>
                  </a:lnTo>
                  <a:lnTo>
                    <a:pt x="96" y="226"/>
                  </a:lnTo>
                  <a:lnTo>
                    <a:pt x="92" y="220"/>
                  </a:lnTo>
                  <a:lnTo>
                    <a:pt x="88" y="214"/>
                  </a:lnTo>
                  <a:lnTo>
                    <a:pt x="82" y="208"/>
                  </a:lnTo>
                  <a:lnTo>
                    <a:pt x="78" y="202"/>
                  </a:lnTo>
                  <a:lnTo>
                    <a:pt x="76" y="200"/>
                  </a:lnTo>
                  <a:lnTo>
                    <a:pt x="74" y="196"/>
                  </a:lnTo>
                  <a:lnTo>
                    <a:pt x="72" y="194"/>
                  </a:lnTo>
                  <a:lnTo>
                    <a:pt x="70" y="188"/>
                  </a:lnTo>
                  <a:lnTo>
                    <a:pt x="66" y="184"/>
                  </a:lnTo>
                  <a:lnTo>
                    <a:pt x="64" y="180"/>
                  </a:lnTo>
                  <a:lnTo>
                    <a:pt x="64" y="178"/>
                  </a:lnTo>
                  <a:lnTo>
                    <a:pt x="62" y="174"/>
                  </a:lnTo>
                  <a:lnTo>
                    <a:pt x="60" y="164"/>
                  </a:lnTo>
                  <a:lnTo>
                    <a:pt x="58" y="156"/>
                  </a:lnTo>
                  <a:lnTo>
                    <a:pt x="56" y="152"/>
                  </a:lnTo>
                  <a:lnTo>
                    <a:pt x="54" y="148"/>
                  </a:lnTo>
                  <a:lnTo>
                    <a:pt x="54" y="146"/>
                  </a:lnTo>
                  <a:lnTo>
                    <a:pt x="52" y="142"/>
                  </a:lnTo>
                  <a:lnTo>
                    <a:pt x="50" y="140"/>
                  </a:lnTo>
                  <a:lnTo>
                    <a:pt x="48" y="136"/>
                  </a:lnTo>
                  <a:lnTo>
                    <a:pt x="46" y="132"/>
                  </a:lnTo>
                  <a:lnTo>
                    <a:pt x="42" y="128"/>
                  </a:lnTo>
                  <a:lnTo>
                    <a:pt x="40" y="126"/>
                  </a:lnTo>
                  <a:lnTo>
                    <a:pt x="38" y="122"/>
                  </a:lnTo>
                  <a:lnTo>
                    <a:pt x="38" y="122"/>
                  </a:lnTo>
                  <a:lnTo>
                    <a:pt x="36" y="120"/>
                  </a:lnTo>
                  <a:lnTo>
                    <a:pt x="34" y="118"/>
                  </a:lnTo>
                  <a:lnTo>
                    <a:pt x="28" y="114"/>
                  </a:lnTo>
                  <a:lnTo>
                    <a:pt x="26" y="110"/>
                  </a:lnTo>
                  <a:lnTo>
                    <a:pt x="22" y="108"/>
                  </a:lnTo>
                  <a:lnTo>
                    <a:pt x="22" y="108"/>
                  </a:lnTo>
                  <a:lnTo>
                    <a:pt x="20" y="106"/>
                  </a:lnTo>
                  <a:lnTo>
                    <a:pt x="20" y="104"/>
                  </a:lnTo>
                  <a:lnTo>
                    <a:pt x="18" y="104"/>
                  </a:lnTo>
                  <a:lnTo>
                    <a:pt x="18" y="102"/>
                  </a:lnTo>
                  <a:lnTo>
                    <a:pt x="18" y="102"/>
                  </a:lnTo>
                  <a:lnTo>
                    <a:pt x="18" y="100"/>
                  </a:lnTo>
                  <a:lnTo>
                    <a:pt x="18" y="98"/>
                  </a:lnTo>
                  <a:lnTo>
                    <a:pt x="18" y="96"/>
                  </a:lnTo>
                  <a:lnTo>
                    <a:pt x="18" y="92"/>
                  </a:lnTo>
                  <a:lnTo>
                    <a:pt x="18" y="88"/>
                  </a:lnTo>
                  <a:lnTo>
                    <a:pt x="18" y="86"/>
                  </a:lnTo>
                  <a:lnTo>
                    <a:pt x="18" y="84"/>
                  </a:lnTo>
                  <a:lnTo>
                    <a:pt x="16" y="82"/>
                  </a:lnTo>
                  <a:lnTo>
                    <a:pt x="16" y="82"/>
                  </a:lnTo>
                  <a:lnTo>
                    <a:pt x="16" y="80"/>
                  </a:lnTo>
                  <a:lnTo>
                    <a:pt x="16" y="80"/>
                  </a:lnTo>
                  <a:lnTo>
                    <a:pt x="16" y="80"/>
                  </a:lnTo>
                  <a:lnTo>
                    <a:pt x="14" y="78"/>
                  </a:lnTo>
                  <a:lnTo>
                    <a:pt x="12" y="78"/>
                  </a:lnTo>
                  <a:lnTo>
                    <a:pt x="10" y="76"/>
                  </a:lnTo>
                  <a:lnTo>
                    <a:pt x="8" y="76"/>
                  </a:lnTo>
                  <a:lnTo>
                    <a:pt x="6" y="76"/>
                  </a:lnTo>
                  <a:lnTo>
                    <a:pt x="4" y="74"/>
                  </a:lnTo>
                  <a:lnTo>
                    <a:pt x="4" y="74"/>
                  </a:lnTo>
                  <a:lnTo>
                    <a:pt x="4" y="74"/>
                  </a:lnTo>
                  <a:lnTo>
                    <a:pt x="4" y="72"/>
                  </a:lnTo>
                  <a:lnTo>
                    <a:pt x="2" y="72"/>
                  </a:lnTo>
                  <a:lnTo>
                    <a:pt x="2" y="70"/>
                  </a:lnTo>
                  <a:lnTo>
                    <a:pt x="2" y="66"/>
                  </a:lnTo>
                  <a:lnTo>
                    <a:pt x="2" y="64"/>
                  </a:lnTo>
                  <a:lnTo>
                    <a:pt x="0" y="60"/>
                  </a:lnTo>
                  <a:lnTo>
                    <a:pt x="0" y="56"/>
                  </a:lnTo>
                  <a:lnTo>
                    <a:pt x="4" y="58"/>
                  </a:lnTo>
                  <a:lnTo>
                    <a:pt x="8" y="58"/>
                  </a:lnTo>
                  <a:lnTo>
                    <a:pt x="10" y="58"/>
                  </a:lnTo>
                  <a:lnTo>
                    <a:pt x="14" y="58"/>
                  </a:lnTo>
                  <a:lnTo>
                    <a:pt x="16" y="58"/>
                  </a:lnTo>
                  <a:lnTo>
                    <a:pt x="18" y="58"/>
                  </a:lnTo>
                  <a:lnTo>
                    <a:pt x="18" y="56"/>
                  </a:lnTo>
                  <a:lnTo>
                    <a:pt x="20" y="56"/>
                  </a:lnTo>
                  <a:lnTo>
                    <a:pt x="20" y="56"/>
                  </a:lnTo>
                  <a:lnTo>
                    <a:pt x="22" y="54"/>
                  </a:lnTo>
                  <a:lnTo>
                    <a:pt x="24" y="54"/>
                  </a:lnTo>
                  <a:lnTo>
                    <a:pt x="26" y="52"/>
                  </a:lnTo>
                  <a:lnTo>
                    <a:pt x="28" y="48"/>
                  </a:lnTo>
                  <a:lnTo>
                    <a:pt x="30" y="46"/>
                  </a:lnTo>
                  <a:lnTo>
                    <a:pt x="32" y="44"/>
                  </a:lnTo>
                  <a:lnTo>
                    <a:pt x="32" y="44"/>
                  </a:lnTo>
                  <a:lnTo>
                    <a:pt x="34" y="42"/>
                  </a:lnTo>
                  <a:lnTo>
                    <a:pt x="38" y="40"/>
                  </a:lnTo>
                  <a:lnTo>
                    <a:pt x="40" y="38"/>
                  </a:lnTo>
                  <a:lnTo>
                    <a:pt x="42" y="36"/>
                  </a:lnTo>
                  <a:lnTo>
                    <a:pt x="42" y="36"/>
                  </a:lnTo>
                  <a:lnTo>
                    <a:pt x="44" y="34"/>
                  </a:lnTo>
                  <a:lnTo>
                    <a:pt x="44" y="34"/>
                  </a:lnTo>
                  <a:lnTo>
                    <a:pt x="44" y="34"/>
                  </a:lnTo>
                  <a:lnTo>
                    <a:pt x="44" y="32"/>
                  </a:lnTo>
                  <a:lnTo>
                    <a:pt x="44" y="32"/>
                  </a:lnTo>
                  <a:lnTo>
                    <a:pt x="44" y="30"/>
                  </a:lnTo>
                  <a:lnTo>
                    <a:pt x="44" y="28"/>
                  </a:lnTo>
                  <a:lnTo>
                    <a:pt x="44" y="24"/>
                  </a:lnTo>
                  <a:lnTo>
                    <a:pt x="44" y="22"/>
                  </a:lnTo>
                  <a:lnTo>
                    <a:pt x="44" y="18"/>
                  </a:lnTo>
                  <a:lnTo>
                    <a:pt x="42" y="18"/>
                  </a:lnTo>
                  <a:lnTo>
                    <a:pt x="44" y="16"/>
                  </a:lnTo>
                  <a:lnTo>
                    <a:pt x="44" y="16"/>
                  </a:lnTo>
                  <a:lnTo>
                    <a:pt x="44" y="14"/>
                  </a:lnTo>
                  <a:lnTo>
                    <a:pt x="44" y="14"/>
                  </a:lnTo>
                  <a:lnTo>
                    <a:pt x="44" y="12"/>
                  </a:lnTo>
                  <a:lnTo>
                    <a:pt x="46" y="10"/>
                  </a:lnTo>
                  <a:lnTo>
                    <a:pt x="48" y="10"/>
                  </a:lnTo>
                  <a:lnTo>
                    <a:pt x="50" y="8"/>
                  </a:lnTo>
                  <a:lnTo>
                    <a:pt x="52" y="6"/>
                  </a:lnTo>
                  <a:lnTo>
                    <a:pt x="58" y="2"/>
                  </a:lnTo>
                  <a:lnTo>
                    <a:pt x="60" y="0"/>
                  </a:lnTo>
                  <a:lnTo>
                    <a:pt x="62" y="0"/>
                  </a:lnTo>
                  <a:lnTo>
                    <a:pt x="64" y="0"/>
                  </a:lnTo>
                  <a:lnTo>
                    <a:pt x="64" y="0"/>
                  </a:lnTo>
                  <a:lnTo>
                    <a:pt x="64" y="0"/>
                  </a:lnTo>
                  <a:lnTo>
                    <a:pt x="66" y="0"/>
                  </a:lnTo>
                  <a:lnTo>
                    <a:pt x="68" y="0"/>
                  </a:lnTo>
                  <a:lnTo>
                    <a:pt x="68" y="2"/>
                  </a:lnTo>
                  <a:lnTo>
                    <a:pt x="70" y="2"/>
                  </a:lnTo>
                  <a:lnTo>
                    <a:pt x="72" y="4"/>
                  </a:lnTo>
                  <a:lnTo>
                    <a:pt x="76" y="6"/>
                  </a:lnTo>
                  <a:lnTo>
                    <a:pt x="78" y="8"/>
                  </a:lnTo>
                  <a:lnTo>
                    <a:pt x="80" y="10"/>
                  </a:lnTo>
                  <a:lnTo>
                    <a:pt x="82" y="12"/>
                  </a:lnTo>
                  <a:lnTo>
                    <a:pt x="82" y="12"/>
                  </a:lnTo>
                  <a:lnTo>
                    <a:pt x="84" y="14"/>
                  </a:lnTo>
                  <a:lnTo>
                    <a:pt x="86" y="14"/>
                  </a:lnTo>
                  <a:lnTo>
                    <a:pt x="86" y="14"/>
                  </a:lnTo>
                  <a:lnTo>
                    <a:pt x="86" y="14"/>
                  </a:lnTo>
                  <a:lnTo>
                    <a:pt x="88" y="14"/>
                  </a:lnTo>
                  <a:lnTo>
                    <a:pt x="90" y="14"/>
                  </a:lnTo>
                  <a:lnTo>
                    <a:pt x="94" y="14"/>
                  </a:lnTo>
                  <a:lnTo>
                    <a:pt x="96" y="12"/>
                  </a:lnTo>
                  <a:lnTo>
                    <a:pt x="98" y="12"/>
                  </a:lnTo>
                  <a:lnTo>
                    <a:pt x="98" y="12"/>
                  </a:lnTo>
                  <a:lnTo>
                    <a:pt x="100" y="12"/>
                  </a:lnTo>
                  <a:lnTo>
                    <a:pt x="100" y="12"/>
                  </a:lnTo>
                  <a:lnTo>
                    <a:pt x="102" y="12"/>
                  </a:lnTo>
                  <a:lnTo>
                    <a:pt x="102" y="14"/>
                  </a:lnTo>
                  <a:lnTo>
                    <a:pt x="102" y="14"/>
                  </a:lnTo>
                  <a:lnTo>
                    <a:pt x="104" y="14"/>
                  </a:lnTo>
                  <a:lnTo>
                    <a:pt x="104" y="16"/>
                  </a:lnTo>
                  <a:lnTo>
                    <a:pt x="106" y="18"/>
                  </a:lnTo>
                  <a:lnTo>
                    <a:pt x="106" y="20"/>
                  </a:lnTo>
                  <a:lnTo>
                    <a:pt x="108" y="24"/>
                  </a:lnTo>
                  <a:lnTo>
                    <a:pt x="108" y="26"/>
                  </a:lnTo>
                  <a:lnTo>
                    <a:pt x="110" y="28"/>
                  </a:lnTo>
                  <a:lnTo>
                    <a:pt x="110" y="28"/>
                  </a:lnTo>
                  <a:lnTo>
                    <a:pt x="112" y="30"/>
                  </a:lnTo>
                  <a:lnTo>
                    <a:pt x="112" y="30"/>
                  </a:lnTo>
                  <a:lnTo>
                    <a:pt x="114" y="30"/>
                  </a:lnTo>
                  <a:lnTo>
                    <a:pt x="118" y="32"/>
                  </a:lnTo>
                  <a:lnTo>
                    <a:pt x="120" y="32"/>
                  </a:lnTo>
                  <a:lnTo>
                    <a:pt x="122" y="32"/>
                  </a:lnTo>
                  <a:lnTo>
                    <a:pt x="122" y="32"/>
                  </a:lnTo>
                  <a:lnTo>
                    <a:pt x="124" y="34"/>
                  </a:lnTo>
                  <a:lnTo>
                    <a:pt x="124" y="36"/>
                  </a:lnTo>
                  <a:lnTo>
                    <a:pt x="126" y="36"/>
                  </a:lnTo>
                  <a:lnTo>
                    <a:pt x="126" y="38"/>
                  </a:lnTo>
                  <a:lnTo>
                    <a:pt x="128" y="40"/>
                  </a:lnTo>
                  <a:lnTo>
                    <a:pt x="130" y="44"/>
                  </a:lnTo>
                  <a:lnTo>
                    <a:pt x="130" y="48"/>
                  </a:lnTo>
                  <a:lnTo>
                    <a:pt x="132" y="50"/>
                  </a:lnTo>
                  <a:lnTo>
                    <a:pt x="134" y="54"/>
                  </a:lnTo>
                  <a:lnTo>
                    <a:pt x="134" y="54"/>
                  </a:lnTo>
                  <a:lnTo>
                    <a:pt x="136" y="56"/>
                  </a:lnTo>
                  <a:lnTo>
                    <a:pt x="138" y="58"/>
                  </a:lnTo>
                  <a:lnTo>
                    <a:pt x="140" y="60"/>
                  </a:lnTo>
                  <a:lnTo>
                    <a:pt x="144" y="62"/>
                  </a:lnTo>
                  <a:lnTo>
                    <a:pt x="146" y="66"/>
                  </a:lnTo>
                  <a:lnTo>
                    <a:pt x="150" y="68"/>
                  </a:lnTo>
                  <a:lnTo>
                    <a:pt x="152" y="68"/>
                  </a:lnTo>
                  <a:lnTo>
                    <a:pt x="154" y="70"/>
                  </a:lnTo>
                  <a:lnTo>
                    <a:pt x="156" y="70"/>
                  </a:lnTo>
                  <a:lnTo>
                    <a:pt x="156" y="70"/>
                  </a:lnTo>
                  <a:lnTo>
                    <a:pt x="158" y="70"/>
                  </a:lnTo>
                  <a:lnTo>
                    <a:pt x="160" y="7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52" name="Freeform 149">
              <a:extLst>
                <a:ext uri="{FF2B5EF4-FFF2-40B4-BE49-F238E27FC236}">
                  <a16:creationId xmlns:a16="http://schemas.microsoft.com/office/drawing/2014/main" id="{1B2FC782-5462-A0A9-ECA4-53CE3905D0F2}"/>
                </a:ext>
              </a:extLst>
            </p:cNvPr>
            <p:cNvSpPr>
              <a:spLocks/>
            </p:cNvSpPr>
            <p:nvPr/>
          </p:nvSpPr>
          <p:spPr bwMode="auto">
            <a:xfrm>
              <a:off x="4131365" y="6673363"/>
              <a:ext cx="383690" cy="167509"/>
            </a:xfrm>
            <a:custGeom>
              <a:avLst/>
              <a:gdLst>
                <a:gd name="T0" fmla="*/ 152 w 268"/>
                <a:gd name="T1" fmla="*/ 108 h 118"/>
                <a:gd name="T2" fmla="*/ 182 w 268"/>
                <a:gd name="T3" fmla="*/ 106 h 118"/>
                <a:gd name="T4" fmla="*/ 202 w 268"/>
                <a:gd name="T5" fmla="*/ 102 h 118"/>
                <a:gd name="T6" fmla="*/ 206 w 268"/>
                <a:gd name="T7" fmla="*/ 104 h 118"/>
                <a:gd name="T8" fmla="*/ 210 w 268"/>
                <a:gd name="T9" fmla="*/ 116 h 118"/>
                <a:gd name="T10" fmla="*/ 228 w 268"/>
                <a:gd name="T11" fmla="*/ 102 h 118"/>
                <a:gd name="T12" fmla="*/ 238 w 268"/>
                <a:gd name="T13" fmla="*/ 96 h 118"/>
                <a:gd name="T14" fmla="*/ 244 w 268"/>
                <a:gd name="T15" fmla="*/ 96 h 118"/>
                <a:gd name="T16" fmla="*/ 248 w 268"/>
                <a:gd name="T17" fmla="*/ 106 h 118"/>
                <a:gd name="T18" fmla="*/ 256 w 268"/>
                <a:gd name="T19" fmla="*/ 108 h 118"/>
                <a:gd name="T20" fmla="*/ 264 w 268"/>
                <a:gd name="T21" fmla="*/ 90 h 118"/>
                <a:gd name="T22" fmla="*/ 256 w 268"/>
                <a:gd name="T23" fmla="*/ 70 h 118"/>
                <a:gd name="T24" fmla="*/ 250 w 268"/>
                <a:gd name="T25" fmla="*/ 54 h 118"/>
                <a:gd name="T26" fmla="*/ 252 w 268"/>
                <a:gd name="T27" fmla="*/ 46 h 118"/>
                <a:gd name="T28" fmla="*/ 244 w 268"/>
                <a:gd name="T29" fmla="*/ 32 h 118"/>
                <a:gd name="T30" fmla="*/ 210 w 268"/>
                <a:gd name="T31" fmla="*/ 14 h 118"/>
                <a:gd name="T32" fmla="*/ 204 w 268"/>
                <a:gd name="T33" fmla="*/ 24 h 118"/>
                <a:gd name="T34" fmla="*/ 182 w 268"/>
                <a:gd name="T35" fmla="*/ 24 h 118"/>
                <a:gd name="T36" fmla="*/ 164 w 268"/>
                <a:gd name="T37" fmla="*/ 26 h 118"/>
                <a:gd name="T38" fmla="*/ 152 w 268"/>
                <a:gd name="T39" fmla="*/ 20 h 118"/>
                <a:gd name="T40" fmla="*/ 140 w 268"/>
                <a:gd name="T41" fmla="*/ 18 h 118"/>
                <a:gd name="T42" fmla="*/ 134 w 268"/>
                <a:gd name="T43" fmla="*/ 16 h 118"/>
                <a:gd name="T44" fmla="*/ 124 w 268"/>
                <a:gd name="T45" fmla="*/ 4 h 118"/>
                <a:gd name="T46" fmla="*/ 114 w 268"/>
                <a:gd name="T47" fmla="*/ 0 h 118"/>
                <a:gd name="T48" fmla="*/ 106 w 268"/>
                <a:gd name="T49" fmla="*/ 2 h 118"/>
                <a:gd name="T50" fmla="*/ 88 w 268"/>
                <a:gd name="T51" fmla="*/ 8 h 118"/>
                <a:gd name="T52" fmla="*/ 68 w 268"/>
                <a:gd name="T53" fmla="*/ 12 h 118"/>
                <a:gd name="T54" fmla="*/ 44 w 268"/>
                <a:gd name="T55" fmla="*/ 16 h 118"/>
                <a:gd name="T56" fmla="*/ 30 w 268"/>
                <a:gd name="T57" fmla="*/ 14 h 118"/>
                <a:gd name="T58" fmla="*/ 20 w 268"/>
                <a:gd name="T59" fmla="*/ 18 h 118"/>
                <a:gd name="T60" fmla="*/ 20 w 268"/>
                <a:gd name="T61" fmla="*/ 22 h 118"/>
                <a:gd name="T62" fmla="*/ 28 w 268"/>
                <a:gd name="T63" fmla="*/ 24 h 118"/>
                <a:gd name="T64" fmla="*/ 28 w 268"/>
                <a:gd name="T65" fmla="*/ 28 h 118"/>
                <a:gd name="T66" fmla="*/ 18 w 268"/>
                <a:gd name="T67" fmla="*/ 32 h 118"/>
                <a:gd name="T68" fmla="*/ 16 w 268"/>
                <a:gd name="T69" fmla="*/ 38 h 118"/>
                <a:gd name="T70" fmla="*/ 6 w 268"/>
                <a:gd name="T71" fmla="*/ 46 h 118"/>
                <a:gd name="T72" fmla="*/ 2 w 268"/>
                <a:gd name="T73" fmla="*/ 58 h 118"/>
                <a:gd name="T74" fmla="*/ 0 w 268"/>
                <a:gd name="T75" fmla="*/ 64 h 118"/>
                <a:gd name="T76" fmla="*/ 6 w 268"/>
                <a:gd name="T77" fmla="*/ 64 h 118"/>
                <a:gd name="T78" fmla="*/ 6 w 268"/>
                <a:gd name="T79" fmla="*/ 70 h 118"/>
                <a:gd name="T80" fmla="*/ 6 w 268"/>
                <a:gd name="T81" fmla="*/ 76 h 118"/>
                <a:gd name="T82" fmla="*/ 12 w 268"/>
                <a:gd name="T83" fmla="*/ 80 h 118"/>
                <a:gd name="T84" fmla="*/ 10 w 268"/>
                <a:gd name="T85" fmla="*/ 88 h 118"/>
                <a:gd name="T86" fmla="*/ 16 w 268"/>
                <a:gd name="T87" fmla="*/ 96 h 118"/>
                <a:gd name="T88" fmla="*/ 22 w 268"/>
                <a:gd name="T89" fmla="*/ 94 h 118"/>
                <a:gd name="T90" fmla="*/ 24 w 268"/>
                <a:gd name="T91" fmla="*/ 100 h 118"/>
                <a:gd name="T92" fmla="*/ 28 w 268"/>
                <a:gd name="T93" fmla="*/ 104 h 118"/>
                <a:gd name="T94" fmla="*/ 38 w 268"/>
                <a:gd name="T95" fmla="*/ 106 h 118"/>
                <a:gd name="T96" fmla="*/ 44 w 268"/>
                <a:gd name="T97" fmla="*/ 116 h 118"/>
                <a:gd name="T98" fmla="*/ 50 w 268"/>
                <a:gd name="T99" fmla="*/ 114 h 118"/>
                <a:gd name="T100" fmla="*/ 62 w 268"/>
                <a:gd name="T101" fmla="*/ 106 h 118"/>
                <a:gd name="T102" fmla="*/ 68 w 268"/>
                <a:gd name="T103" fmla="*/ 102 h 118"/>
                <a:gd name="T104" fmla="*/ 80 w 268"/>
                <a:gd name="T105" fmla="*/ 110 h 118"/>
                <a:gd name="T106" fmla="*/ 92 w 268"/>
                <a:gd name="T107" fmla="*/ 114 h 118"/>
                <a:gd name="T108" fmla="*/ 112 w 268"/>
                <a:gd name="T109" fmla="*/ 112 h 118"/>
                <a:gd name="T110" fmla="*/ 134 w 268"/>
                <a:gd name="T111" fmla="*/ 11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8" h="118">
                  <a:moveTo>
                    <a:pt x="134" y="112"/>
                  </a:moveTo>
                  <a:lnTo>
                    <a:pt x="134" y="112"/>
                  </a:lnTo>
                  <a:lnTo>
                    <a:pt x="140" y="110"/>
                  </a:lnTo>
                  <a:lnTo>
                    <a:pt x="144" y="110"/>
                  </a:lnTo>
                  <a:lnTo>
                    <a:pt x="148" y="108"/>
                  </a:lnTo>
                  <a:lnTo>
                    <a:pt x="152" y="108"/>
                  </a:lnTo>
                  <a:lnTo>
                    <a:pt x="158" y="108"/>
                  </a:lnTo>
                  <a:lnTo>
                    <a:pt x="164" y="106"/>
                  </a:lnTo>
                  <a:lnTo>
                    <a:pt x="170" y="106"/>
                  </a:lnTo>
                  <a:lnTo>
                    <a:pt x="174" y="106"/>
                  </a:lnTo>
                  <a:lnTo>
                    <a:pt x="178" y="106"/>
                  </a:lnTo>
                  <a:lnTo>
                    <a:pt x="182" y="106"/>
                  </a:lnTo>
                  <a:lnTo>
                    <a:pt x="186" y="106"/>
                  </a:lnTo>
                  <a:lnTo>
                    <a:pt x="188" y="106"/>
                  </a:lnTo>
                  <a:lnTo>
                    <a:pt x="190" y="104"/>
                  </a:lnTo>
                  <a:lnTo>
                    <a:pt x="196" y="104"/>
                  </a:lnTo>
                  <a:lnTo>
                    <a:pt x="198" y="102"/>
                  </a:lnTo>
                  <a:lnTo>
                    <a:pt x="202" y="102"/>
                  </a:lnTo>
                  <a:lnTo>
                    <a:pt x="202" y="102"/>
                  </a:lnTo>
                  <a:lnTo>
                    <a:pt x="204" y="102"/>
                  </a:lnTo>
                  <a:lnTo>
                    <a:pt x="204" y="102"/>
                  </a:lnTo>
                  <a:lnTo>
                    <a:pt x="206" y="102"/>
                  </a:lnTo>
                  <a:lnTo>
                    <a:pt x="206" y="102"/>
                  </a:lnTo>
                  <a:lnTo>
                    <a:pt x="206" y="104"/>
                  </a:lnTo>
                  <a:lnTo>
                    <a:pt x="208" y="104"/>
                  </a:lnTo>
                  <a:lnTo>
                    <a:pt x="208" y="106"/>
                  </a:lnTo>
                  <a:lnTo>
                    <a:pt x="208" y="108"/>
                  </a:lnTo>
                  <a:lnTo>
                    <a:pt x="210" y="110"/>
                  </a:lnTo>
                  <a:lnTo>
                    <a:pt x="210" y="114"/>
                  </a:lnTo>
                  <a:lnTo>
                    <a:pt x="210" y="116"/>
                  </a:lnTo>
                  <a:lnTo>
                    <a:pt x="210" y="118"/>
                  </a:lnTo>
                  <a:lnTo>
                    <a:pt x="214" y="114"/>
                  </a:lnTo>
                  <a:lnTo>
                    <a:pt x="220" y="108"/>
                  </a:lnTo>
                  <a:lnTo>
                    <a:pt x="222" y="106"/>
                  </a:lnTo>
                  <a:lnTo>
                    <a:pt x="224" y="104"/>
                  </a:lnTo>
                  <a:lnTo>
                    <a:pt x="228" y="102"/>
                  </a:lnTo>
                  <a:lnTo>
                    <a:pt x="228" y="100"/>
                  </a:lnTo>
                  <a:lnTo>
                    <a:pt x="230" y="100"/>
                  </a:lnTo>
                  <a:lnTo>
                    <a:pt x="232" y="98"/>
                  </a:lnTo>
                  <a:lnTo>
                    <a:pt x="234" y="98"/>
                  </a:lnTo>
                  <a:lnTo>
                    <a:pt x="236" y="96"/>
                  </a:lnTo>
                  <a:lnTo>
                    <a:pt x="238" y="96"/>
                  </a:lnTo>
                  <a:lnTo>
                    <a:pt x="240" y="96"/>
                  </a:lnTo>
                  <a:lnTo>
                    <a:pt x="242" y="96"/>
                  </a:lnTo>
                  <a:lnTo>
                    <a:pt x="242" y="96"/>
                  </a:lnTo>
                  <a:lnTo>
                    <a:pt x="244" y="96"/>
                  </a:lnTo>
                  <a:lnTo>
                    <a:pt x="244" y="96"/>
                  </a:lnTo>
                  <a:lnTo>
                    <a:pt x="244" y="96"/>
                  </a:lnTo>
                  <a:lnTo>
                    <a:pt x="244" y="98"/>
                  </a:lnTo>
                  <a:lnTo>
                    <a:pt x="246" y="100"/>
                  </a:lnTo>
                  <a:lnTo>
                    <a:pt x="246" y="100"/>
                  </a:lnTo>
                  <a:lnTo>
                    <a:pt x="248" y="102"/>
                  </a:lnTo>
                  <a:lnTo>
                    <a:pt x="248" y="104"/>
                  </a:lnTo>
                  <a:lnTo>
                    <a:pt x="248" y="106"/>
                  </a:lnTo>
                  <a:lnTo>
                    <a:pt x="248" y="106"/>
                  </a:lnTo>
                  <a:lnTo>
                    <a:pt x="250" y="106"/>
                  </a:lnTo>
                  <a:lnTo>
                    <a:pt x="250" y="106"/>
                  </a:lnTo>
                  <a:lnTo>
                    <a:pt x="252" y="106"/>
                  </a:lnTo>
                  <a:lnTo>
                    <a:pt x="254" y="108"/>
                  </a:lnTo>
                  <a:lnTo>
                    <a:pt x="256" y="108"/>
                  </a:lnTo>
                  <a:lnTo>
                    <a:pt x="260" y="108"/>
                  </a:lnTo>
                  <a:lnTo>
                    <a:pt x="264" y="108"/>
                  </a:lnTo>
                  <a:lnTo>
                    <a:pt x="268" y="108"/>
                  </a:lnTo>
                  <a:lnTo>
                    <a:pt x="266" y="100"/>
                  </a:lnTo>
                  <a:lnTo>
                    <a:pt x="264" y="94"/>
                  </a:lnTo>
                  <a:lnTo>
                    <a:pt x="264" y="90"/>
                  </a:lnTo>
                  <a:lnTo>
                    <a:pt x="264" y="88"/>
                  </a:lnTo>
                  <a:lnTo>
                    <a:pt x="262" y="86"/>
                  </a:lnTo>
                  <a:lnTo>
                    <a:pt x="262" y="84"/>
                  </a:lnTo>
                  <a:lnTo>
                    <a:pt x="260" y="78"/>
                  </a:lnTo>
                  <a:lnTo>
                    <a:pt x="258" y="74"/>
                  </a:lnTo>
                  <a:lnTo>
                    <a:pt x="256" y="70"/>
                  </a:lnTo>
                  <a:lnTo>
                    <a:pt x="254" y="68"/>
                  </a:lnTo>
                  <a:lnTo>
                    <a:pt x="254" y="64"/>
                  </a:lnTo>
                  <a:lnTo>
                    <a:pt x="252" y="60"/>
                  </a:lnTo>
                  <a:lnTo>
                    <a:pt x="250" y="58"/>
                  </a:lnTo>
                  <a:lnTo>
                    <a:pt x="250" y="54"/>
                  </a:lnTo>
                  <a:lnTo>
                    <a:pt x="250" y="54"/>
                  </a:lnTo>
                  <a:lnTo>
                    <a:pt x="250" y="52"/>
                  </a:lnTo>
                  <a:lnTo>
                    <a:pt x="250" y="52"/>
                  </a:lnTo>
                  <a:lnTo>
                    <a:pt x="250" y="50"/>
                  </a:lnTo>
                  <a:lnTo>
                    <a:pt x="250" y="50"/>
                  </a:lnTo>
                  <a:lnTo>
                    <a:pt x="250" y="48"/>
                  </a:lnTo>
                  <a:lnTo>
                    <a:pt x="252" y="46"/>
                  </a:lnTo>
                  <a:lnTo>
                    <a:pt x="254" y="44"/>
                  </a:lnTo>
                  <a:lnTo>
                    <a:pt x="254" y="44"/>
                  </a:lnTo>
                  <a:lnTo>
                    <a:pt x="250" y="40"/>
                  </a:lnTo>
                  <a:lnTo>
                    <a:pt x="246" y="36"/>
                  </a:lnTo>
                  <a:lnTo>
                    <a:pt x="244" y="34"/>
                  </a:lnTo>
                  <a:lnTo>
                    <a:pt x="244" y="32"/>
                  </a:lnTo>
                  <a:lnTo>
                    <a:pt x="242" y="30"/>
                  </a:lnTo>
                  <a:lnTo>
                    <a:pt x="240" y="28"/>
                  </a:lnTo>
                  <a:lnTo>
                    <a:pt x="236" y="20"/>
                  </a:lnTo>
                  <a:lnTo>
                    <a:pt x="230" y="12"/>
                  </a:lnTo>
                  <a:lnTo>
                    <a:pt x="212" y="14"/>
                  </a:lnTo>
                  <a:lnTo>
                    <a:pt x="210" y="14"/>
                  </a:lnTo>
                  <a:lnTo>
                    <a:pt x="210" y="18"/>
                  </a:lnTo>
                  <a:lnTo>
                    <a:pt x="208" y="20"/>
                  </a:lnTo>
                  <a:lnTo>
                    <a:pt x="206" y="20"/>
                  </a:lnTo>
                  <a:lnTo>
                    <a:pt x="206" y="22"/>
                  </a:lnTo>
                  <a:lnTo>
                    <a:pt x="204" y="24"/>
                  </a:lnTo>
                  <a:lnTo>
                    <a:pt x="204" y="24"/>
                  </a:lnTo>
                  <a:lnTo>
                    <a:pt x="202" y="24"/>
                  </a:lnTo>
                  <a:lnTo>
                    <a:pt x="200" y="24"/>
                  </a:lnTo>
                  <a:lnTo>
                    <a:pt x="198" y="24"/>
                  </a:lnTo>
                  <a:lnTo>
                    <a:pt x="194" y="24"/>
                  </a:lnTo>
                  <a:lnTo>
                    <a:pt x="190" y="24"/>
                  </a:lnTo>
                  <a:lnTo>
                    <a:pt x="182" y="24"/>
                  </a:lnTo>
                  <a:lnTo>
                    <a:pt x="178" y="24"/>
                  </a:lnTo>
                  <a:lnTo>
                    <a:pt x="174" y="24"/>
                  </a:lnTo>
                  <a:lnTo>
                    <a:pt x="172" y="24"/>
                  </a:lnTo>
                  <a:lnTo>
                    <a:pt x="168" y="26"/>
                  </a:lnTo>
                  <a:lnTo>
                    <a:pt x="164" y="26"/>
                  </a:lnTo>
                  <a:lnTo>
                    <a:pt x="164" y="26"/>
                  </a:lnTo>
                  <a:lnTo>
                    <a:pt x="162" y="26"/>
                  </a:lnTo>
                  <a:lnTo>
                    <a:pt x="160" y="26"/>
                  </a:lnTo>
                  <a:lnTo>
                    <a:pt x="158" y="24"/>
                  </a:lnTo>
                  <a:lnTo>
                    <a:pt x="156" y="24"/>
                  </a:lnTo>
                  <a:lnTo>
                    <a:pt x="154" y="22"/>
                  </a:lnTo>
                  <a:lnTo>
                    <a:pt x="152" y="20"/>
                  </a:lnTo>
                  <a:lnTo>
                    <a:pt x="150" y="18"/>
                  </a:lnTo>
                  <a:lnTo>
                    <a:pt x="148" y="18"/>
                  </a:lnTo>
                  <a:lnTo>
                    <a:pt x="146" y="18"/>
                  </a:lnTo>
                  <a:lnTo>
                    <a:pt x="146" y="18"/>
                  </a:lnTo>
                  <a:lnTo>
                    <a:pt x="142" y="18"/>
                  </a:lnTo>
                  <a:lnTo>
                    <a:pt x="140" y="18"/>
                  </a:lnTo>
                  <a:lnTo>
                    <a:pt x="138" y="18"/>
                  </a:lnTo>
                  <a:lnTo>
                    <a:pt x="138" y="18"/>
                  </a:lnTo>
                  <a:lnTo>
                    <a:pt x="136" y="18"/>
                  </a:lnTo>
                  <a:lnTo>
                    <a:pt x="136" y="18"/>
                  </a:lnTo>
                  <a:lnTo>
                    <a:pt x="136" y="18"/>
                  </a:lnTo>
                  <a:lnTo>
                    <a:pt x="134" y="16"/>
                  </a:lnTo>
                  <a:lnTo>
                    <a:pt x="132" y="14"/>
                  </a:lnTo>
                  <a:lnTo>
                    <a:pt x="132" y="12"/>
                  </a:lnTo>
                  <a:lnTo>
                    <a:pt x="128" y="10"/>
                  </a:lnTo>
                  <a:lnTo>
                    <a:pt x="128" y="8"/>
                  </a:lnTo>
                  <a:lnTo>
                    <a:pt x="126" y="6"/>
                  </a:lnTo>
                  <a:lnTo>
                    <a:pt x="124" y="4"/>
                  </a:lnTo>
                  <a:lnTo>
                    <a:pt x="122" y="4"/>
                  </a:lnTo>
                  <a:lnTo>
                    <a:pt x="120" y="2"/>
                  </a:lnTo>
                  <a:lnTo>
                    <a:pt x="118" y="0"/>
                  </a:lnTo>
                  <a:lnTo>
                    <a:pt x="116" y="0"/>
                  </a:lnTo>
                  <a:lnTo>
                    <a:pt x="114" y="0"/>
                  </a:lnTo>
                  <a:lnTo>
                    <a:pt x="114" y="0"/>
                  </a:lnTo>
                  <a:lnTo>
                    <a:pt x="112" y="0"/>
                  </a:lnTo>
                  <a:lnTo>
                    <a:pt x="112" y="0"/>
                  </a:lnTo>
                  <a:lnTo>
                    <a:pt x="110" y="0"/>
                  </a:lnTo>
                  <a:lnTo>
                    <a:pt x="110" y="0"/>
                  </a:lnTo>
                  <a:lnTo>
                    <a:pt x="108" y="2"/>
                  </a:lnTo>
                  <a:lnTo>
                    <a:pt x="106" y="2"/>
                  </a:lnTo>
                  <a:lnTo>
                    <a:pt x="102" y="4"/>
                  </a:lnTo>
                  <a:lnTo>
                    <a:pt x="100" y="6"/>
                  </a:lnTo>
                  <a:lnTo>
                    <a:pt x="98" y="6"/>
                  </a:lnTo>
                  <a:lnTo>
                    <a:pt x="96" y="8"/>
                  </a:lnTo>
                  <a:lnTo>
                    <a:pt x="94" y="8"/>
                  </a:lnTo>
                  <a:lnTo>
                    <a:pt x="88" y="8"/>
                  </a:lnTo>
                  <a:lnTo>
                    <a:pt x="84" y="8"/>
                  </a:lnTo>
                  <a:lnTo>
                    <a:pt x="80" y="8"/>
                  </a:lnTo>
                  <a:lnTo>
                    <a:pt x="78" y="10"/>
                  </a:lnTo>
                  <a:lnTo>
                    <a:pt x="76" y="10"/>
                  </a:lnTo>
                  <a:lnTo>
                    <a:pt x="72" y="12"/>
                  </a:lnTo>
                  <a:lnTo>
                    <a:pt x="68" y="12"/>
                  </a:lnTo>
                  <a:lnTo>
                    <a:pt x="64" y="14"/>
                  </a:lnTo>
                  <a:lnTo>
                    <a:pt x="60" y="14"/>
                  </a:lnTo>
                  <a:lnTo>
                    <a:pt x="56" y="14"/>
                  </a:lnTo>
                  <a:lnTo>
                    <a:pt x="50" y="16"/>
                  </a:lnTo>
                  <a:lnTo>
                    <a:pt x="46" y="16"/>
                  </a:lnTo>
                  <a:lnTo>
                    <a:pt x="44" y="16"/>
                  </a:lnTo>
                  <a:lnTo>
                    <a:pt x="42" y="16"/>
                  </a:lnTo>
                  <a:lnTo>
                    <a:pt x="40" y="14"/>
                  </a:lnTo>
                  <a:lnTo>
                    <a:pt x="36" y="14"/>
                  </a:lnTo>
                  <a:lnTo>
                    <a:pt x="36" y="14"/>
                  </a:lnTo>
                  <a:lnTo>
                    <a:pt x="34" y="14"/>
                  </a:lnTo>
                  <a:lnTo>
                    <a:pt x="30" y="14"/>
                  </a:lnTo>
                  <a:lnTo>
                    <a:pt x="28" y="16"/>
                  </a:lnTo>
                  <a:lnTo>
                    <a:pt x="26" y="16"/>
                  </a:lnTo>
                  <a:lnTo>
                    <a:pt x="22" y="18"/>
                  </a:lnTo>
                  <a:lnTo>
                    <a:pt x="22" y="18"/>
                  </a:lnTo>
                  <a:lnTo>
                    <a:pt x="20" y="18"/>
                  </a:lnTo>
                  <a:lnTo>
                    <a:pt x="20" y="18"/>
                  </a:lnTo>
                  <a:lnTo>
                    <a:pt x="20" y="20"/>
                  </a:lnTo>
                  <a:lnTo>
                    <a:pt x="20" y="20"/>
                  </a:lnTo>
                  <a:lnTo>
                    <a:pt x="20" y="22"/>
                  </a:lnTo>
                  <a:lnTo>
                    <a:pt x="20" y="22"/>
                  </a:lnTo>
                  <a:lnTo>
                    <a:pt x="20" y="22"/>
                  </a:lnTo>
                  <a:lnTo>
                    <a:pt x="20" y="22"/>
                  </a:lnTo>
                  <a:lnTo>
                    <a:pt x="20" y="22"/>
                  </a:lnTo>
                  <a:lnTo>
                    <a:pt x="22" y="24"/>
                  </a:lnTo>
                  <a:lnTo>
                    <a:pt x="24" y="24"/>
                  </a:lnTo>
                  <a:lnTo>
                    <a:pt x="26" y="24"/>
                  </a:lnTo>
                  <a:lnTo>
                    <a:pt x="26" y="24"/>
                  </a:lnTo>
                  <a:lnTo>
                    <a:pt x="28" y="24"/>
                  </a:lnTo>
                  <a:lnTo>
                    <a:pt x="28" y="26"/>
                  </a:lnTo>
                  <a:lnTo>
                    <a:pt x="28" y="26"/>
                  </a:lnTo>
                  <a:lnTo>
                    <a:pt x="28" y="26"/>
                  </a:lnTo>
                  <a:lnTo>
                    <a:pt x="28" y="26"/>
                  </a:lnTo>
                  <a:lnTo>
                    <a:pt x="28" y="26"/>
                  </a:lnTo>
                  <a:lnTo>
                    <a:pt x="28" y="28"/>
                  </a:lnTo>
                  <a:lnTo>
                    <a:pt x="28" y="28"/>
                  </a:lnTo>
                  <a:lnTo>
                    <a:pt x="26" y="28"/>
                  </a:lnTo>
                  <a:lnTo>
                    <a:pt x="24" y="30"/>
                  </a:lnTo>
                  <a:lnTo>
                    <a:pt x="20" y="30"/>
                  </a:lnTo>
                  <a:lnTo>
                    <a:pt x="20" y="30"/>
                  </a:lnTo>
                  <a:lnTo>
                    <a:pt x="18" y="32"/>
                  </a:lnTo>
                  <a:lnTo>
                    <a:pt x="18" y="32"/>
                  </a:lnTo>
                  <a:lnTo>
                    <a:pt x="18" y="32"/>
                  </a:lnTo>
                  <a:lnTo>
                    <a:pt x="18" y="34"/>
                  </a:lnTo>
                  <a:lnTo>
                    <a:pt x="16" y="36"/>
                  </a:lnTo>
                  <a:lnTo>
                    <a:pt x="16" y="38"/>
                  </a:lnTo>
                  <a:lnTo>
                    <a:pt x="16" y="38"/>
                  </a:lnTo>
                  <a:lnTo>
                    <a:pt x="14" y="40"/>
                  </a:lnTo>
                  <a:lnTo>
                    <a:pt x="14" y="40"/>
                  </a:lnTo>
                  <a:lnTo>
                    <a:pt x="12" y="42"/>
                  </a:lnTo>
                  <a:lnTo>
                    <a:pt x="10" y="44"/>
                  </a:lnTo>
                  <a:lnTo>
                    <a:pt x="6" y="46"/>
                  </a:lnTo>
                  <a:lnTo>
                    <a:pt x="6" y="46"/>
                  </a:lnTo>
                  <a:lnTo>
                    <a:pt x="4" y="48"/>
                  </a:lnTo>
                  <a:lnTo>
                    <a:pt x="4" y="48"/>
                  </a:lnTo>
                  <a:lnTo>
                    <a:pt x="4" y="50"/>
                  </a:lnTo>
                  <a:lnTo>
                    <a:pt x="4" y="52"/>
                  </a:lnTo>
                  <a:lnTo>
                    <a:pt x="2" y="56"/>
                  </a:lnTo>
                  <a:lnTo>
                    <a:pt x="2" y="58"/>
                  </a:lnTo>
                  <a:lnTo>
                    <a:pt x="0" y="60"/>
                  </a:lnTo>
                  <a:lnTo>
                    <a:pt x="0" y="60"/>
                  </a:lnTo>
                  <a:lnTo>
                    <a:pt x="0" y="62"/>
                  </a:lnTo>
                  <a:lnTo>
                    <a:pt x="0" y="62"/>
                  </a:lnTo>
                  <a:lnTo>
                    <a:pt x="0" y="64"/>
                  </a:lnTo>
                  <a:lnTo>
                    <a:pt x="0" y="64"/>
                  </a:lnTo>
                  <a:lnTo>
                    <a:pt x="0" y="64"/>
                  </a:lnTo>
                  <a:lnTo>
                    <a:pt x="2" y="64"/>
                  </a:lnTo>
                  <a:lnTo>
                    <a:pt x="2" y="64"/>
                  </a:lnTo>
                  <a:lnTo>
                    <a:pt x="4" y="64"/>
                  </a:lnTo>
                  <a:lnTo>
                    <a:pt x="6" y="64"/>
                  </a:lnTo>
                  <a:lnTo>
                    <a:pt x="6" y="64"/>
                  </a:lnTo>
                  <a:lnTo>
                    <a:pt x="6" y="66"/>
                  </a:lnTo>
                  <a:lnTo>
                    <a:pt x="8" y="66"/>
                  </a:lnTo>
                  <a:lnTo>
                    <a:pt x="8" y="66"/>
                  </a:lnTo>
                  <a:lnTo>
                    <a:pt x="8" y="68"/>
                  </a:lnTo>
                  <a:lnTo>
                    <a:pt x="6" y="68"/>
                  </a:lnTo>
                  <a:lnTo>
                    <a:pt x="6" y="70"/>
                  </a:lnTo>
                  <a:lnTo>
                    <a:pt x="6" y="72"/>
                  </a:lnTo>
                  <a:lnTo>
                    <a:pt x="6" y="72"/>
                  </a:lnTo>
                  <a:lnTo>
                    <a:pt x="6" y="74"/>
                  </a:lnTo>
                  <a:lnTo>
                    <a:pt x="6" y="74"/>
                  </a:lnTo>
                  <a:lnTo>
                    <a:pt x="6" y="74"/>
                  </a:lnTo>
                  <a:lnTo>
                    <a:pt x="6" y="76"/>
                  </a:lnTo>
                  <a:lnTo>
                    <a:pt x="6" y="76"/>
                  </a:lnTo>
                  <a:lnTo>
                    <a:pt x="8" y="76"/>
                  </a:lnTo>
                  <a:lnTo>
                    <a:pt x="10" y="78"/>
                  </a:lnTo>
                  <a:lnTo>
                    <a:pt x="10" y="78"/>
                  </a:lnTo>
                  <a:lnTo>
                    <a:pt x="10" y="78"/>
                  </a:lnTo>
                  <a:lnTo>
                    <a:pt x="12" y="80"/>
                  </a:lnTo>
                  <a:lnTo>
                    <a:pt x="12" y="80"/>
                  </a:lnTo>
                  <a:lnTo>
                    <a:pt x="12" y="82"/>
                  </a:lnTo>
                  <a:lnTo>
                    <a:pt x="10" y="84"/>
                  </a:lnTo>
                  <a:lnTo>
                    <a:pt x="10" y="86"/>
                  </a:lnTo>
                  <a:lnTo>
                    <a:pt x="10" y="86"/>
                  </a:lnTo>
                  <a:lnTo>
                    <a:pt x="10" y="88"/>
                  </a:lnTo>
                  <a:lnTo>
                    <a:pt x="10" y="88"/>
                  </a:lnTo>
                  <a:lnTo>
                    <a:pt x="12" y="90"/>
                  </a:lnTo>
                  <a:lnTo>
                    <a:pt x="12" y="92"/>
                  </a:lnTo>
                  <a:lnTo>
                    <a:pt x="14" y="94"/>
                  </a:lnTo>
                  <a:lnTo>
                    <a:pt x="14" y="94"/>
                  </a:lnTo>
                  <a:lnTo>
                    <a:pt x="16" y="96"/>
                  </a:lnTo>
                  <a:lnTo>
                    <a:pt x="16" y="96"/>
                  </a:lnTo>
                  <a:lnTo>
                    <a:pt x="16" y="96"/>
                  </a:lnTo>
                  <a:lnTo>
                    <a:pt x="18" y="96"/>
                  </a:lnTo>
                  <a:lnTo>
                    <a:pt x="20" y="94"/>
                  </a:lnTo>
                  <a:lnTo>
                    <a:pt x="22" y="94"/>
                  </a:lnTo>
                  <a:lnTo>
                    <a:pt x="22" y="94"/>
                  </a:lnTo>
                  <a:lnTo>
                    <a:pt x="22" y="94"/>
                  </a:lnTo>
                  <a:lnTo>
                    <a:pt x="22" y="96"/>
                  </a:lnTo>
                  <a:lnTo>
                    <a:pt x="24" y="96"/>
                  </a:lnTo>
                  <a:lnTo>
                    <a:pt x="24" y="96"/>
                  </a:lnTo>
                  <a:lnTo>
                    <a:pt x="24" y="98"/>
                  </a:lnTo>
                  <a:lnTo>
                    <a:pt x="24" y="100"/>
                  </a:lnTo>
                  <a:lnTo>
                    <a:pt x="24" y="100"/>
                  </a:lnTo>
                  <a:lnTo>
                    <a:pt x="24" y="102"/>
                  </a:lnTo>
                  <a:lnTo>
                    <a:pt x="24" y="102"/>
                  </a:lnTo>
                  <a:lnTo>
                    <a:pt x="24" y="102"/>
                  </a:lnTo>
                  <a:lnTo>
                    <a:pt x="26" y="102"/>
                  </a:lnTo>
                  <a:lnTo>
                    <a:pt x="28" y="104"/>
                  </a:lnTo>
                  <a:lnTo>
                    <a:pt x="30" y="104"/>
                  </a:lnTo>
                  <a:lnTo>
                    <a:pt x="34" y="104"/>
                  </a:lnTo>
                  <a:lnTo>
                    <a:pt x="36" y="104"/>
                  </a:lnTo>
                  <a:lnTo>
                    <a:pt x="36" y="106"/>
                  </a:lnTo>
                  <a:lnTo>
                    <a:pt x="36" y="106"/>
                  </a:lnTo>
                  <a:lnTo>
                    <a:pt x="38" y="106"/>
                  </a:lnTo>
                  <a:lnTo>
                    <a:pt x="38" y="108"/>
                  </a:lnTo>
                  <a:lnTo>
                    <a:pt x="40" y="110"/>
                  </a:lnTo>
                  <a:lnTo>
                    <a:pt x="42" y="112"/>
                  </a:lnTo>
                  <a:lnTo>
                    <a:pt x="42" y="114"/>
                  </a:lnTo>
                  <a:lnTo>
                    <a:pt x="42" y="114"/>
                  </a:lnTo>
                  <a:lnTo>
                    <a:pt x="44" y="116"/>
                  </a:lnTo>
                  <a:lnTo>
                    <a:pt x="44" y="116"/>
                  </a:lnTo>
                  <a:lnTo>
                    <a:pt x="44" y="116"/>
                  </a:lnTo>
                  <a:lnTo>
                    <a:pt x="44" y="116"/>
                  </a:lnTo>
                  <a:lnTo>
                    <a:pt x="46" y="116"/>
                  </a:lnTo>
                  <a:lnTo>
                    <a:pt x="48" y="114"/>
                  </a:lnTo>
                  <a:lnTo>
                    <a:pt x="50" y="114"/>
                  </a:lnTo>
                  <a:lnTo>
                    <a:pt x="52" y="112"/>
                  </a:lnTo>
                  <a:lnTo>
                    <a:pt x="54" y="112"/>
                  </a:lnTo>
                  <a:lnTo>
                    <a:pt x="56" y="110"/>
                  </a:lnTo>
                  <a:lnTo>
                    <a:pt x="58" y="108"/>
                  </a:lnTo>
                  <a:lnTo>
                    <a:pt x="60" y="106"/>
                  </a:lnTo>
                  <a:lnTo>
                    <a:pt x="62" y="106"/>
                  </a:lnTo>
                  <a:lnTo>
                    <a:pt x="64" y="104"/>
                  </a:lnTo>
                  <a:lnTo>
                    <a:pt x="64" y="102"/>
                  </a:lnTo>
                  <a:lnTo>
                    <a:pt x="66" y="102"/>
                  </a:lnTo>
                  <a:lnTo>
                    <a:pt x="68" y="102"/>
                  </a:lnTo>
                  <a:lnTo>
                    <a:pt x="68" y="102"/>
                  </a:lnTo>
                  <a:lnTo>
                    <a:pt x="68" y="102"/>
                  </a:lnTo>
                  <a:lnTo>
                    <a:pt x="70" y="102"/>
                  </a:lnTo>
                  <a:lnTo>
                    <a:pt x="70" y="102"/>
                  </a:lnTo>
                  <a:lnTo>
                    <a:pt x="72" y="102"/>
                  </a:lnTo>
                  <a:lnTo>
                    <a:pt x="74" y="104"/>
                  </a:lnTo>
                  <a:lnTo>
                    <a:pt x="76" y="106"/>
                  </a:lnTo>
                  <a:lnTo>
                    <a:pt x="80" y="110"/>
                  </a:lnTo>
                  <a:lnTo>
                    <a:pt x="82" y="112"/>
                  </a:lnTo>
                  <a:lnTo>
                    <a:pt x="84" y="112"/>
                  </a:lnTo>
                  <a:lnTo>
                    <a:pt x="84" y="112"/>
                  </a:lnTo>
                  <a:lnTo>
                    <a:pt x="86" y="112"/>
                  </a:lnTo>
                  <a:lnTo>
                    <a:pt x="88" y="112"/>
                  </a:lnTo>
                  <a:lnTo>
                    <a:pt x="92" y="114"/>
                  </a:lnTo>
                  <a:lnTo>
                    <a:pt x="94" y="114"/>
                  </a:lnTo>
                  <a:lnTo>
                    <a:pt x="98" y="114"/>
                  </a:lnTo>
                  <a:lnTo>
                    <a:pt x="102" y="114"/>
                  </a:lnTo>
                  <a:lnTo>
                    <a:pt x="104" y="114"/>
                  </a:lnTo>
                  <a:lnTo>
                    <a:pt x="108" y="112"/>
                  </a:lnTo>
                  <a:lnTo>
                    <a:pt x="112" y="112"/>
                  </a:lnTo>
                  <a:lnTo>
                    <a:pt x="118" y="112"/>
                  </a:lnTo>
                  <a:lnTo>
                    <a:pt x="122" y="110"/>
                  </a:lnTo>
                  <a:lnTo>
                    <a:pt x="126" y="110"/>
                  </a:lnTo>
                  <a:lnTo>
                    <a:pt x="130" y="110"/>
                  </a:lnTo>
                  <a:lnTo>
                    <a:pt x="132" y="112"/>
                  </a:lnTo>
                  <a:lnTo>
                    <a:pt x="134" y="11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53" name="Freeform 150">
              <a:extLst>
                <a:ext uri="{FF2B5EF4-FFF2-40B4-BE49-F238E27FC236}">
                  <a16:creationId xmlns:a16="http://schemas.microsoft.com/office/drawing/2014/main" id="{875147F6-A78B-A7EB-DD7F-11A0B36AC999}"/>
                </a:ext>
              </a:extLst>
            </p:cNvPr>
            <p:cNvSpPr>
              <a:spLocks/>
            </p:cNvSpPr>
            <p:nvPr/>
          </p:nvSpPr>
          <p:spPr bwMode="auto">
            <a:xfrm>
              <a:off x="4131365" y="6673363"/>
              <a:ext cx="383690" cy="167509"/>
            </a:xfrm>
            <a:custGeom>
              <a:avLst/>
              <a:gdLst>
                <a:gd name="T0" fmla="*/ 152 w 268"/>
                <a:gd name="T1" fmla="*/ 108 h 118"/>
                <a:gd name="T2" fmla="*/ 182 w 268"/>
                <a:gd name="T3" fmla="*/ 106 h 118"/>
                <a:gd name="T4" fmla="*/ 202 w 268"/>
                <a:gd name="T5" fmla="*/ 102 h 118"/>
                <a:gd name="T6" fmla="*/ 206 w 268"/>
                <a:gd name="T7" fmla="*/ 104 h 118"/>
                <a:gd name="T8" fmla="*/ 210 w 268"/>
                <a:gd name="T9" fmla="*/ 116 h 118"/>
                <a:gd name="T10" fmla="*/ 228 w 268"/>
                <a:gd name="T11" fmla="*/ 102 h 118"/>
                <a:gd name="T12" fmla="*/ 238 w 268"/>
                <a:gd name="T13" fmla="*/ 96 h 118"/>
                <a:gd name="T14" fmla="*/ 244 w 268"/>
                <a:gd name="T15" fmla="*/ 96 h 118"/>
                <a:gd name="T16" fmla="*/ 248 w 268"/>
                <a:gd name="T17" fmla="*/ 106 h 118"/>
                <a:gd name="T18" fmla="*/ 256 w 268"/>
                <a:gd name="T19" fmla="*/ 108 h 118"/>
                <a:gd name="T20" fmla="*/ 264 w 268"/>
                <a:gd name="T21" fmla="*/ 90 h 118"/>
                <a:gd name="T22" fmla="*/ 256 w 268"/>
                <a:gd name="T23" fmla="*/ 70 h 118"/>
                <a:gd name="T24" fmla="*/ 250 w 268"/>
                <a:gd name="T25" fmla="*/ 54 h 118"/>
                <a:gd name="T26" fmla="*/ 252 w 268"/>
                <a:gd name="T27" fmla="*/ 46 h 118"/>
                <a:gd name="T28" fmla="*/ 244 w 268"/>
                <a:gd name="T29" fmla="*/ 32 h 118"/>
                <a:gd name="T30" fmla="*/ 210 w 268"/>
                <a:gd name="T31" fmla="*/ 14 h 118"/>
                <a:gd name="T32" fmla="*/ 204 w 268"/>
                <a:gd name="T33" fmla="*/ 24 h 118"/>
                <a:gd name="T34" fmla="*/ 182 w 268"/>
                <a:gd name="T35" fmla="*/ 24 h 118"/>
                <a:gd name="T36" fmla="*/ 164 w 268"/>
                <a:gd name="T37" fmla="*/ 26 h 118"/>
                <a:gd name="T38" fmla="*/ 152 w 268"/>
                <a:gd name="T39" fmla="*/ 20 h 118"/>
                <a:gd name="T40" fmla="*/ 140 w 268"/>
                <a:gd name="T41" fmla="*/ 18 h 118"/>
                <a:gd name="T42" fmla="*/ 134 w 268"/>
                <a:gd name="T43" fmla="*/ 16 h 118"/>
                <a:gd name="T44" fmla="*/ 124 w 268"/>
                <a:gd name="T45" fmla="*/ 4 h 118"/>
                <a:gd name="T46" fmla="*/ 114 w 268"/>
                <a:gd name="T47" fmla="*/ 0 h 118"/>
                <a:gd name="T48" fmla="*/ 106 w 268"/>
                <a:gd name="T49" fmla="*/ 2 h 118"/>
                <a:gd name="T50" fmla="*/ 88 w 268"/>
                <a:gd name="T51" fmla="*/ 8 h 118"/>
                <a:gd name="T52" fmla="*/ 68 w 268"/>
                <a:gd name="T53" fmla="*/ 12 h 118"/>
                <a:gd name="T54" fmla="*/ 44 w 268"/>
                <a:gd name="T55" fmla="*/ 16 h 118"/>
                <a:gd name="T56" fmla="*/ 30 w 268"/>
                <a:gd name="T57" fmla="*/ 14 h 118"/>
                <a:gd name="T58" fmla="*/ 20 w 268"/>
                <a:gd name="T59" fmla="*/ 18 h 118"/>
                <a:gd name="T60" fmla="*/ 20 w 268"/>
                <a:gd name="T61" fmla="*/ 22 h 118"/>
                <a:gd name="T62" fmla="*/ 28 w 268"/>
                <a:gd name="T63" fmla="*/ 24 h 118"/>
                <a:gd name="T64" fmla="*/ 28 w 268"/>
                <a:gd name="T65" fmla="*/ 28 h 118"/>
                <a:gd name="T66" fmla="*/ 18 w 268"/>
                <a:gd name="T67" fmla="*/ 32 h 118"/>
                <a:gd name="T68" fmla="*/ 16 w 268"/>
                <a:gd name="T69" fmla="*/ 38 h 118"/>
                <a:gd name="T70" fmla="*/ 6 w 268"/>
                <a:gd name="T71" fmla="*/ 46 h 118"/>
                <a:gd name="T72" fmla="*/ 2 w 268"/>
                <a:gd name="T73" fmla="*/ 58 h 118"/>
                <a:gd name="T74" fmla="*/ 0 w 268"/>
                <a:gd name="T75" fmla="*/ 64 h 118"/>
                <a:gd name="T76" fmla="*/ 6 w 268"/>
                <a:gd name="T77" fmla="*/ 64 h 118"/>
                <a:gd name="T78" fmla="*/ 6 w 268"/>
                <a:gd name="T79" fmla="*/ 70 h 118"/>
                <a:gd name="T80" fmla="*/ 6 w 268"/>
                <a:gd name="T81" fmla="*/ 76 h 118"/>
                <a:gd name="T82" fmla="*/ 12 w 268"/>
                <a:gd name="T83" fmla="*/ 80 h 118"/>
                <a:gd name="T84" fmla="*/ 10 w 268"/>
                <a:gd name="T85" fmla="*/ 88 h 118"/>
                <a:gd name="T86" fmla="*/ 16 w 268"/>
                <a:gd name="T87" fmla="*/ 96 h 118"/>
                <a:gd name="T88" fmla="*/ 22 w 268"/>
                <a:gd name="T89" fmla="*/ 94 h 118"/>
                <a:gd name="T90" fmla="*/ 24 w 268"/>
                <a:gd name="T91" fmla="*/ 100 h 118"/>
                <a:gd name="T92" fmla="*/ 28 w 268"/>
                <a:gd name="T93" fmla="*/ 104 h 118"/>
                <a:gd name="T94" fmla="*/ 38 w 268"/>
                <a:gd name="T95" fmla="*/ 106 h 118"/>
                <a:gd name="T96" fmla="*/ 44 w 268"/>
                <a:gd name="T97" fmla="*/ 116 h 118"/>
                <a:gd name="T98" fmla="*/ 50 w 268"/>
                <a:gd name="T99" fmla="*/ 114 h 118"/>
                <a:gd name="T100" fmla="*/ 62 w 268"/>
                <a:gd name="T101" fmla="*/ 106 h 118"/>
                <a:gd name="T102" fmla="*/ 68 w 268"/>
                <a:gd name="T103" fmla="*/ 102 h 118"/>
                <a:gd name="T104" fmla="*/ 80 w 268"/>
                <a:gd name="T105" fmla="*/ 110 h 118"/>
                <a:gd name="T106" fmla="*/ 92 w 268"/>
                <a:gd name="T107" fmla="*/ 114 h 118"/>
                <a:gd name="T108" fmla="*/ 112 w 268"/>
                <a:gd name="T109" fmla="*/ 112 h 118"/>
                <a:gd name="T110" fmla="*/ 134 w 268"/>
                <a:gd name="T111" fmla="*/ 11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8" h="118">
                  <a:moveTo>
                    <a:pt x="134" y="112"/>
                  </a:moveTo>
                  <a:lnTo>
                    <a:pt x="134" y="112"/>
                  </a:lnTo>
                  <a:lnTo>
                    <a:pt x="140" y="110"/>
                  </a:lnTo>
                  <a:lnTo>
                    <a:pt x="144" y="110"/>
                  </a:lnTo>
                  <a:lnTo>
                    <a:pt x="148" y="108"/>
                  </a:lnTo>
                  <a:lnTo>
                    <a:pt x="152" y="108"/>
                  </a:lnTo>
                  <a:lnTo>
                    <a:pt x="158" y="108"/>
                  </a:lnTo>
                  <a:lnTo>
                    <a:pt x="164" y="106"/>
                  </a:lnTo>
                  <a:lnTo>
                    <a:pt x="170" y="106"/>
                  </a:lnTo>
                  <a:lnTo>
                    <a:pt x="174" y="106"/>
                  </a:lnTo>
                  <a:lnTo>
                    <a:pt x="178" y="106"/>
                  </a:lnTo>
                  <a:lnTo>
                    <a:pt x="182" y="106"/>
                  </a:lnTo>
                  <a:lnTo>
                    <a:pt x="186" y="106"/>
                  </a:lnTo>
                  <a:lnTo>
                    <a:pt x="188" y="106"/>
                  </a:lnTo>
                  <a:lnTo>
                    <a:pt x="190" y="104"/>
                  </a:lnTo>
                  <a:lnTo>
                    <a:pt x="196" y="104"/>
                  </a:lnTo>
                  <a:lnTo>
                    <a:pt x="198" y="102"/>
                  </a:lnTo>
                  <a:lnTo>
                    <a:pt x="202" y="102"/>
                  </a:lnTo>
                  <a:lnTo>
                    <a:pt x="202" y="102"/>
                  </a:lnTo>
                  <a:lnTo>
                    <a:pt x="204" y="102"/>
                  </a:lnTo>
                  <a:lnTo>
                    <a:pt x="204" y="102"/>
                  </a:lnTo>
                  <a:lnTo>
                    <a:pt x="206" y="102"/>
                  </a:lnTo>
                  <a:lnTo>
                    <a:pt x="206" y="102"/>
                  </a:lnTo>
                  <a:lnTo>
                    <a:pt x="206" y="104"/>
                  </a:lnTo>
                  <a:lnTo>
                    <a:pt x="208" y="104"/>
                  </a:lnTo>
                  <a:lnTo>
                    <a:pt x="208" y="106"/>
                  </a:lnTo>
                  <a:lnTo>
                    <a:pt x="208" y="108"/>
                  </a:lnTo>
                  <a:lnTo>
                    <a:pt x="210" y="110"/>
                  </a:lnTo>
                  <a:lnTo>
                    <a:pt x="210" y="114"/>
                  </a:lnTo>
                  <a:lnTo>
                    <a:pt x="210" y="116"/>
                  </a:lnTo>
                  <a:lnTo>
                    <a:pt x="210" y="118"/>
                  </a:lnTo>
                  <a:lnTo>
                    <a:pt x="214" y="114"/>
                  </a:lnTo>
                  <a:lnTo>
                    <a:pt x="220" y="108"/>
                  </a:lnTo>
                  <a:lnTo>
                    <a:pt x="222" y="106"/>
                  </a:lnTo>
                  <a:lnTo>
                    <a:pt x="224" y="104"/>
                  </a:lnTo>
                  <a:lnTo>
                    <a:pt x="228" y="102"/>
                  </a:lnTo>
                  <a:lnTo>
                    <a:pt x="228" y="100"/>
                  </a:lnTo>
                  <a:lnTo>
                    <a:pt x="230" y="100"/>
                  </a:lnTo>
                  <a:lnTo>
                    <a:pt x="232" y="98"/>
                  </a:lnTo>
                  <a:lnTo>
                    <a:pt x="234" y="98"/>
                  </a:lnTo>
                  <a:lnTo>
                    <a:pt x="236" y="96"/>
                  </a:lnTo>
                  <a:lnTo>
                    <a:pt x="238" y="96"/>
                  </a:lnTo>
                  <a:lnTo>
                    <a:pt x="240" y="96"/>
                  </a:lnTo>
                  <a:lnTo>
                    <a:pt x="242" y="96"/>
                  </a:lnTo>
                  <a:lnTo>
                    <a:pt x="242" y="96"/>
                  </a:lnTo>
                  <a:lnTo>
                    <a:pt x="244" y="96"/>
                  </a:lnTo>
                  <a:lnTo>
                    <a:pt x="244" y="96"/>
                  </a:lnTo>
                  <a:lnTo>
                    <a:pt x="244" y="96"/>
                  </a:lnTo>
                  <a:lnTo>
                    <a:pt x="244" y="98"/>
                  </a:lnTo>
                  <a:lnTo>
                    <a:pt x="246" y="100"/>
                  </a:lnTo>
                  <a:lnTo>
                    <a:pt x="246" y="100"/>
                  </a:lnTo>
                  <a:lnTo>
                    <a:pt x="248" y="102"/>
                  </a:lnTo>
                  <a:lnTo>
                    <a:pt x="248" y="104"/>
                  </a:lnTo>
                  <a:lnTo>
                    <a:pt x="248" y="106"/>
                  </a:lnTo>
                  <a:lnTo>
                    <a:pt x="248" y="106"/>
                  </a:lnTo>
                  <a:lnTo>
                    <a:pt x="250" y="106"/>
                  </a:lnTo>
                  <a:lnTo>
                    <a:pt x="250" y="106"/>
                  </a:lnTo>
                  <a:lnTo>
                    <a:pt x="252" y="106"/>
                  </a:lnTo>
                  <a:lnTo>
                    <a:pt x="254" y="108"/>
                  </a:lnTo>
                  <a:lnTo>
                    <a:pt x="256" y="108"/>
                  </a:lnTo>
                  <a:lnTo>
                    <a:pt x="260" y="108"/>
                  </a:lnTo>
                  <a:lnTo>
                    <a:pt x="264" y="108"/>
                  </a:lnTo>
                  <a:lnTo>
                    <a:pt x="268" y="108"/>
                  </a:lnTo>
                  <a:lnTo>
                    <a:pt x="266" y="100"/>
                  </a:lnTo>
                  <a:lnTo>
                    <a:pt x="264" y="94"/>
                  </a:lnTo>
                  <a:lnTo>
                    <a:pt x="264" y="90"/>
                  </a:lnTo>
                  <a:lnTo>
                    <a:pt x="264" y="88"/>
                  </a:lnTo>
                  <a:lnTo>
                    <a:pt x="262" y="86"/>
                  </a:lnTo>
                  <a:lnTo>
                    <a:pt x="262" y="84"/>
                  </a:lnTo>
                  <a:lnTo>
                    <a:pt x="260" y="78"/>
                  </a:lnTo>
                  <a:lnTo>
                    <a:pt x="258" y="74"/>
                  </a:lnTo>
                  <a:lnTo>
                    <a:pt x="256" y="70"/>
                  </a:lnTo>
                  <a:lnTo>
                    <a:pt x="254" y="68"/>
                  </a:lnTo>
                  <a:lnTo>
                    <a:pt x="254" y="64"/>
                  </a:lnTo>
                  <a:lnTo>
                    <a:pt x="252" y="60"/>
                  </a:lnTo>
                  <a:lnTo>
                    <a:pt x="250" y="58"/>
                  </a:lnTo>
                  <a:lnTo>
                    <a:pt x="250" y="54"/>
                  </a:lnTo>
                  <a:lnTo>
                    <a:pt x="250" y="54"/>
                  </a:lnTo>
                  <a:lnTo>
                    <a:pt x="250" y="52"/>
                  </a:lnTo>
                  <a:lnTo>
                    <a:pt x="250" y="52"/>
                  </a:lnTo>
                  <a:lnTo>
                    <a:pt x="250" y="50"/>
                  </a:lnTo>
                  <a:lnTo>
                    <a:pt x="250" y="50"/>
                  </a:lnTo>
                  <a:lnTo>
                    <a:pt x="250" y="48"/>
                  </a:lnTo>
                  <a:lnTo>
                    <a:pt x="252" y="46"/>
                  </a:lnTo>
                  <a:lnTo>
                    <a:pt x="254" y="44"/>
                  </a:lnTo>
                  <a:lnTo>
                    <a:pt x="254" y="44"/>
                  </a:lnTo>
                  <a:lnTo>
                    <a:pt x="250" y="40"/>
                  </a:lnTo>
                  <a:lnTo>
                    <a:pt x="246" y="36"/>
                  </a:lnTo>
                  <a:lnTo>
                    <a:pt x="244" y="34"/>
                  </a:lnTo>
                  <a:lnTo>
                    <a:pt x="244" y="32"/>
                  </a:lnTo>
                  <a:lnTo>
                    <a:pt x="242" y="30"/>
                  </a:lnTo>
                  <a:lnTo>
                    <a:pt x="240" y="28"/>
                  </a:lnTo>
                  <a:lnTo>
                    <a:pt x="236" y="20"/>
                  </a:lnTo>
                  <a:lnTo>
                    <a:pt x="230" y="12"/>
                  </a:lnTo>
                  <a:lnTo>
                    <a:pt x="212" y="14"/>
                  </a:lnTo>
                  <a:lnTo>
                    <a:pt x="210" y="14"/>
                  </a:lnTo>
                  <a:lnTo>
                    <a:pt x="210" y="18"/>
                  </a:lnTo>
                  <a:lnTo>
                    <a:pt x="208" y="20"/>
                  </a:lnTo>
                  <a:lnTo>
                    <a:pt x="206" y="20"/>
                  </a:lnTo>
                  <a:lnTo>
                    <a:pt x="206" y="22"/>
                  </a:lnTo>
                  <a:lnTo>
                    <a:pt x="204" y="24"/>
                  </a:lnTo>
                  <a:lnTo>
                    <a:pt x="204" y="24"/>
                  </a:lnTo>
                  <a:lnTo>
                    <a:pt x="202" y="24"/>
                  </a:lnTo>
                  <a:lnTo>
                    <a:pt x="200" y="24"/>
                  </a:lnTo>
                  <a:lnTo>
                    <a:pt x="198" y="24"/>
                  </a:lnTo>
                  <a:lnTo>
                    <a:pt x="194" y="24"/>
                  </a:lnTo>
                  <a:lnTo>
                    <a:pt x="190" y="24"/>
                  </a:lnTo>
                  <a:lnTo>
                    <a:pt x="182" y="24"/>
                  </a:lnTo>
                  <a:lnTo>
                    <a:pt x="178" y="24"/>
                  </a:lnTo>
                  <a:lnTo>
                    <a:pt x="174" y="24"/>
                  </a:lnTo>
                  <a:lnTo>
                    <a:pt x="172" y="24"/>
                  </a:lnTo>
                  <a:lnTo>
                    <a:pt x="168" y="26"/>
                  </a:lnTo>
                  <a:lnTo>
                    <a:pt x="164" y="26"/>
                  </a:lnTo>
                  <a:lnTo>
                    <a:pt x="164" y="26"/>
                  </a:lnTo>
                  <a:lnTo>
                    <a:pt x="162" y="26"/>
                  </a:lnTo>
                  <a:lnTo>
                    <a:pt x="160" y="26"/>
                  </a:lnTo>
                  <a:lnTo>
                    <a:pt x="158" y="24"/>
                  </a:lnTo>
                  <a:lnTo>
                    <a:pt x="156" y="24"/>
                  </a:lnTo>
                  <a:lnTo>
                    <a:pt x="154" y="22"/>
                  </a:lnTo>
                  <a:lnTo>
                    <a:pt x="152" y="20"/>
                  </a:lnTo>
                  <a:lnTo>
                    <a:pt x="150" y="18"/>
                  </a:lnTo>
                  <a:lnTo>
                    <a:pt x="148" y="18"/>
                  </a:lnTo>
                  <a:lnTo>
                    <a:pt x="146" y="18"/>
                  </a:lnTo>
                  <a:lnTo>
                    <a:pt x="146" y="18"/>
                  </a:lnTo>
                  <a:lnTo>
                    <a:pt x="142" y="18"/>
                  </a:lnTo>
                  <a:lnTo>
                    <a:pt x="140" y="18"/>
                  </a:lnTo>
                  <a:lnTo>
                    <a:pt x="138" y="18"/>
                  </a:lnTo>
                  <a:lnTo>
                    <a:pt x="138" y="18"/>
                  </a:lnTo>
                  <a:lnTo>
                    <a:pt x="136" y="18"/>
                  </a:lnTo>
                  <a:lnTo>
                    <a:pt x="136" y="18"/>
                  </a:lnTo>
                  <a:lnTo>
                    <a:pt x="136" y="18"/>
                  </a:lnTo>
                  <a:lnTo>
                    <a:pt x="134" y="16"/>
                  </a:lnTo>
                  <a:lnTo>
                    <a:pt x="132" y="14"/>
                  </a:lnTo>
                  <a:lnTo>
                    <a:pt x="132" y="12"/>
                  </a:lnTo>
                  <a:lnTo>
                    <a:pt x="128" y="10"/>
                  </a:lnTo>
                  <a:lnTo>
                    <a:pt x="128" y="8"/>
                  </a:lnTo>
                  <a:lnTo>
                    <a:pt x="126" y="6"/>
                  </a:lnTo>
                  <a:lnTo>
                    <a:pt x="124" y="4"/>
                  </a:lnTo>
                  <a:lnTo>
                    <a:pt x="122" y="4"/>
                  </a:lnTo>
                  <a:lnTo>
                    <a:pt x="120" y="2"/>
                  </a:lnTo>
                  <a:lnTo>
                    <a:pt x="118" y="0"/>
                  </a:lnTo>
                  <a:lnTo>
                    <a:pt x="116" y="0"/>
                  </a:lnTo>
                  <a:lnTo>
                    <a:pt x="114" y="0"/>
                  </a:lnTo>
                  <a:lnTo>
                    <a:pt x="114" y="0"/>
                  </a:lnTo>
                  <a:lnTo>
                    <a:pt x="112" y="0"/>
                  </a:lnTo>
                  <a:lnTo>
                    <a:pt x="112" y="0"/>
                  </a:lnTo>
                  <a:lnTo>
                    <a:pt x="110" y="0"/>
                  </a:lnTo>
                  <a:lnTo>
                    <a:pt x="110" y="0"/>
                  </a:lnTo>
                  <a:lnTo>
                    <a:pt x="108" y="2"/>
                  </a:lnTo>
                  <a:lnTo>
                    <a:pt x="106" y="2"/>
                  </a:lnTo>
                  <a:lnTo>
                    <a:pt x="102" y="4"/>
                  </a:lnTo>
                  <a:lnTo>
                    <a:pt x="100" y="6"/>
                  </a:lnTo>
                  <a:lnTo>
                    <a:pt x="98" y="6"/>
                  </a:lnTo>
                  <a:lnTo>
                    <a:pt x="96" y="8"/>
                  </a:lnTo>
                  <a:lnTo>
                    <a:pt x="94" y="8"/>
                  </a:lnTo>
                  <a:lnTo>
                    <a:pt x="88" y="8"/>
                  </a:lnTo>
                  <a:lnTo>
                    <a:pt x="84" y="8"/>
                  </a:lnTo>
                  <a:lnTo>
                    <a:pt x="80" y="8"/>
                  </a:lnTo>
                  <a:lnTo>
                    <a:pt x="78" y="10"/>
                  </a:lnTo>
                  <a:lnTo>
                    <a:pt x="76" y="10"/>
                  </a:lnTo>
                  <a:lnTo>
                    <a:pt x="72" y="12"/>
                  </a:lnTo>
                  <a:lnTo>
                    <a:pt x="68" y="12"/>
                  </a:lnTo>
                  <a:lnTo>
                    <a:pt x="64" y="14"/>
                  </a:lnTo>
                  <a:lnTo>
                    <a:pt x="60" y="14"/>
                  </a:lnTo>
                  <a:lnTo>
                    <a:pt x="56" y="14"/>
                  </a:lnTo>
                  <a:lnTo>
                    <a:pt x="50" y="16"/>
                  </a:lnTo>
                  <a:lnTo>
                    <a:pt x="46" y="16"/>
                  </a:lnTo>
                  <a:lnTo>
                    <a:pt x="44" y="16"/>
                  </a:lnTo>
                  <a:lnTo>
                    <a:pt x="42" y="16"/>
                  </a:lnTo>
                  <a:lnTo>
                    <a:pt x="40" y="14"/>
                  </a:lnTo>
                  <a:lnTo>
                    <a:pt x="36" y="14"/>
                  </a:lnTo>
                  <a:lnTo>
                    <a:pt x="36" y="14"/>
                  </a:lnTo>
                  <a:lnTo>
                    <a:pt x="34" y="14"/>
                  </a:lnTo>
                  <a:lnTo>
                    <a:pt x="30" y="14"/>
                  </a:lnTo>
                  <a:lnTo>
                    <a:pt x="28" y="16"/>
                  </a:lnTo>
                  <a:lnTo>
                    <a:pt x="26" y="16"/>
                  </a:lnTo>
                  <a:lnTo>
                    <a:pt x="22" y="18"/>
                  </a:lnTo>
                  <a:lnTo>
                    <a:pt x="22" y="18"/>
                  </a:lnTo>
                  <a:lnTo>
                    <a:pt x="20" y="18"/>
                  </a:lnTo>
                  <a:lnTo>
                    <a:pt x="20" y="18"/>
                  </a:lnTo>
                  <a:lnTo>
                    <a:pt x="20" y="20"/>
                  </a:lnTo>
                  <a:lnTo>
                    <a:pt x="20" y="20"/>
                  </a:lnTo>
                  <a:lnTo>
                    <a:pt x="20" y="22"/>
                  </a:lnTo>
                  <a:lnTo>
                    <a:pt x="20" y="22"/>
                  </a:lnTo>
                  <a:lnTo>
                    <a:pt x="20" y="22"/>
                  </a:lnTo>
                  <a:lnTo>
                    <a:pt x="20" y="22"/>
                  </a:lnTo>
                  <a:lnTo>
                    <a:pt x="20" y="22"/>
                  </a:lnTo>
                  <a:lnTo>
                    <a:pt x="22" y="24"/>
                  </a:lnTo>
                  <a:lnTo>
                    <a:pt x="24" y="24"/>
                  </a:lnTo>
                  <a:lnTo>
                    <a:pt x="26" y="24"/>
                  </a:lnTo>
                  <a:lnTo>
                    <a:pt x="26" y="24"/>
                  </a:lnTo>
                  <a:lnTo>
                    <a:pt x="28" y="24"/>
                  </a:lnTo>
                  <a:lnTo>
                    <a:pt x="28" y="26"/>
                  </a:lnTo>
                  <a:lnTo>
                    <a:pt x="28" y="26"/>
                  </a:lnTo>
                  <a:lnTo>
                    <a:pt x="28" y="26"/>
                  </a:lnTo>
                  <a:lnTo>
                    <a:pt x="28" y="26"/>
                  </a:lnTo>
                  <a:lnTo>
                    <a:pt x="28" y="26"/>
                  </a:lnTo>
                  <a:lnTo>
                    <a:pt x="28" y="28"/>
                  </a:lnTo>
                  <a:lnTo>
                    <a:pt x="28" y="28"/>
                  </a:lnTo>
                  <a:lnTo>
                    <a:pt x="26" y="28"/>
                  </a:lnTo>
                  <a:lnTo>
                    <a:pt x="24" y="30"/>
                  </a:lnTo>
                  <a:lnTo>
                    <a:pt x="20" y="30"/>
                  </a:lnTo>
                  <a:lnTo>
                    <a:pt x="20" y="30"/>
                  </a:lnTo>
                  <a:lnTo>
                    <a:pt x="18" y="32"/>
                  </a:lnTo>
                  <a:lnTo>
                    <a:pt x="18" y="32"/>
                  </a:lnTo>
                  <a:lnTo>
                    <a:pt x="18" y="32"/>
                  </a:lnTo>
                  <a:lnTo>
                    <a:pt x="18" y="34"/>
                  </a:lnTo>
                  <a:lnTo>
                    <a:pt x="16" y="36"/>
                  </a:lnTo>
                  <a:lnTo>
                    <a:pt x="16" y="38"/>
                  </a:lnTo>
                  <a:lnTo>
                    <a:pt x="16" y="38"/>
                  </a:lnTo>
                  <a:lnTo>
                    <a:pt x="14" y="40"/>
                  </a:lnTo>
                  <a:lnTo>
                    <a:pt x="14" y="40"/>
                  </a:lnTo>
                  <a:lnTo>
                    <a:pt x="12" y="42"/>
                  </a:lnTo>
                  <a:lnTo>
                    <a:pt x="10" y="44"/>
                  </a:lnTo>
                  <a:lnTo>
                    <a:pt x="6" y="46"/>
                  </a:lnTo>
                  <a:lnTo>
                    <a:pt x="6" y="46"/>
                  </a:lnTo>
                  <a:lnTo>
                    <a:pt x="4" y="48"/>
                  </a:lnTo>
                  <a:lnTo>
                    <a:pt x="4" y="48"/>
                  </a:lnTo>
                  <a:lnTo>
                    <a:pt x="4" y="50"/>
                  </a:lnTo>
                  <a:lnTo>
                    <a:pt x="4" y="52"/>
                  </a:lnTo>
                  <a:lnTo>
                    <a:pt x="2" y="56"/>
                  </a:lnTo>
                  <a:lnTo>
                    <a:pt x="2" y="58"/>
                  </a:lnTo>
                  <a:lnTo>
                    <a:pt x="0" y="60"/>
                  </a:lnTo>
                  <a:lnTo>
                    <a:pt x="0" y="60"/>
                  </a:lnTo>
                  <a:lnTo>
                    <a:pt x="0" y="62"/>
                  </a:lnTo>
                  <a:lnTo>
                    <a:pt x="0" y="62"/>
                  </a:lnTo>
                  <a:lnTo>
                    <a:pt x="0" y="64"/>
                  </a:lnTo>
                  <a:lnTo>
                    <a:pt x="0" y="64"/>
                  </a:lnTo>
                  <a:lnTo>
                    <a:pt x="0" y="64"/>
                  </a:lnTo>
                  <a:lnTo>
                    <a:pt x="2" y="64"/>
                  </a:lnTo>
                  <a:lnTo>
                    <a:pt x="2" y="64"/>
                  </a:lnTo>
                  <a:lnTo>
                    <a:pt x="4" y="64"/>
                  </a:lnTo>
                  <a:lnTo>
                    <a:pt x="6" y="64"/>
                  </a:lnTo>
                  <a:lnTo>
                    <a:pt x="6" y="64"/>
                  </a:lnTo>
                  <a:lnTo>
                    <a:pt x="6" y="66"/>
                  </a:lnTo>
                  <a:lnTo>
                    <a:pt x="8" y="66"/>
                  </a:lnTo>
                  <a:lnTo>
                    <a:pt x="8" y="66"/>
                  </a:lnTo>
                  <a:lnTo>
                    <a:pt x="8" y="68"/>
                  </a:lnTo>
                  <a:lnTo>
                    <a:pt x="6" y="68"/>
                  </a:lnTo>
                  <a:lnTo>
                    <a:pt x="6" y="70"/>
                  </a:lnTo>
                  <a:lnTo>
                    <a:pt x="6" y="72"/>
                  </a:lnTo>
                  <a:lnTo>
                    <a:pt x="6" y="72"/>
                  </a:lnTo>
                  <a:lnTo>
                    <a:pt x="6" y="74"/>
                  </a:lnTo>
                  <a:lnTo>
                    <a:pt x="6" y="74"/>
                  </a:lnTo>
                  <a:lnTo>
                    <a:pt x="6" y="74"/>
                  </a:lnTo>
                  <a:lnTo>
                    <a:pt x="6" y="76"/>
                  </a:lnTo>
                  <a:lnTo>
                    <a:pt x="6" y="76"/>
                  </a:lnTo>
                  <a:lnTo>
                    <a:pt x="8" y="76"/>
                  </a:lnTo>
                  <a:lnTo>
                    <a:pt x="10" y="78"/>
                  </a:lnTo>
                  <a:lnTo>
                    <a:pt x="10" y="78"/>
                  </a:lnTo>
                  <a:lnTo>
                    <a:pt x="10" y="78"/>
                  </a:lnTo>
                  <a:lnTo>
                    <a:pt x="12" y="80"/>
                  </a:lnTo>
                  <a:lnTo>
                    <a:pt x="12" y="80"/>
                  </a:lnTo>
                  <a:lnTo>
                    <a:pt x="12" y="82"/>
                  </a:lnTo>
                  <a:lnTo>
                    <a:pt x="10" y="84"/>
                  </a:lnTo>
                  <a:lnTo>
                    <a:pt x="10" y="86"/>
                  </a:lnTo>
                  <a:lnTo>
                    <a:pt x="10" y="86"/>
                  </a:lnTo>
                  <a:lnTo>
                    <a:pt x="10" y="88"/>
                  </a:lnTo>
                  <a:lnTo>
                    <a:pt x="10" y="88"/>
                  </a:lnTo>
                  <a:lnTo>
                    <a:pt x="12" y="90"/>
                  </a:lnTo>
                  <a:lnTo>
                    <a:pt x="12" y="92"/>
                  </a:lnTo>
                  <a:lnTo>
                    <a:pt x="14" y="94"/>
                  </a:lnTo>
                  <a:lnTo>
                    <a:pt x="14" y="94"/>
                  </a:lnTo>
                  <a:lnTo>
                    <a:pt x="16" y="96"/>
                  </a:lnTo>
                  <a:lnTo>
                    <a:pt x="16" y="96"/>
                  </a:lnTo>
                  <a:lnTo>
                    <a:pt x="16" y="96"/>
                  </a:lnTo>
                  <a:lnTo>
                    <a:pt x="18" y="96"/>
                  </a:lnTo>
                  <a:lnTo>
                    <a:pt x="20" y="94"/>
                  </a:lnTo>
                  <a:lnTo>
                    <a:pt x="22" y="94"/>
                  </a:lnTo>
                  <a:lnTo>
                    <a:pt x="22" y="94"/>
                  </a:lnTo>
                  <a:lnTo>
                    <a:pt x="22" y="94"/>
                  </a:lnTo>
                  <a:lnTo>
                    <a:pt x="22" y="96"/>
                  </a:lnTo>
                  <a:lnTo>
                    <a:pt x="24" y="96"/>
                  </a:lnTo>
                  <a:lnTo>
                    <a:pt x="24" y="96"/>
                  </a:lnTo>
                  <a:lnTo>
                    <a:pt x="24" y="98"/>
                  </a:lnTo>
                  <a:lnTo>
                    <a:pt x="24" y="100"/>
                  </a:lnTo>
                  <a:lnTo>
                    <a:pt x="24" y="100"/>
                  </a:lnTo>
                  <a:lnTo>
                    <a:pt x="24" y="102"/>
                  </a:lnTo>
                  <a:lnTo>
                    <a:pt x="24" y="102"/>
                  </a:lnTo>
                  <a:lnTo>
                    <a:pt x="24" y="102"/>
                  </a:lnTo>
                  <a:lnTo>
                    <a:pt x="26" y="102"/>
                  </a:lnTo>
                  <a:lnTo>
                    <a:pt x="28" y="104"/>
                  </a:lnTo>
                  <a:lnTo>
                    <a:pt x="30" y="104"/>
                  </a:lnTo>
                  <a:lnTo>
                    <a:pt x="34" y="104"/>
                  </a:lnTo>
                  <a:lnTo>
                    <a:pt x="36" y="104"/>
                  </a:lnTo>
                  <a:lnTo>
                    <a:pt x="36" y="106"/>
                  </a:lnTo>
                  <a:lnTo>
                    <a:pt x="36" y="106"/>
                  </a:lnTo>
                  <a:lnTo>
                    <a:pt x="38" y="106"/>
                  </a:lnTo>
                  <a:lnTo>
                    <a:pt x="38" y="108"/>
                  </a:lnTo>
                  <a:lnTo>
                    <a:pt x="40" y="110"/>
                  </a:lnTo>
                  <a:lnTo>
                    <a:pt x="42" y="112"/>
                  </a:lnTo>
                  <a:lnTo>
                    <a:pt x="42" y="114"/>
                  </a:lnTo>
                  <a:lnTo>
                    <a:pt x="42" y="114"/>
                  </a:lnTo>
                  <a:lnTo>
                    <a:pt x="44" y="116"/>
                  </a:lnTo>
                  <a:lnTo>
                    <a:pt x="44" y="116"/>
                  </a:lnTo>
                  <a:lnTo>
                    <a:pt x="44" y="116"/>
                  </a:lnTo>
                  <a:lnTo>
                    <a:pt x="44" y="116"/>
                  </a:lnTo>
                  <a:lnTo>
                    <a:pt x="46" y="116"/>
                  </a:lnTo>
                  <a:lnTo>
                    <a:pt x="48" y="114"/>
                  </a:lnTo>
                  <a:lnTo>
                    <a:pt x="50" y="114"/>
                  </a:lnTo>
                  <a:lnTo>
                    <a:pt x="52" y="112"/>
                  </a:lnTo>
                  <a:lnTo>
                    <a:pt x="54" y="112"/>
                  </a:lnTo>
                  <a:lnTo>
                    <a:pt x="56" y="110"/>
                  </a:lnTo>
                  <a:lnTo>
                    <a:pt x="58" y="108"/>
                  </a:lnTo>
                  <a:lnTo>
                    <a:pt x="60" y="106"/>
                  </a:lnTo>
                  <a:lnTo>
                    <a:pt x="62" y="106"/>
                  </a:lnTo>
                  <a:lnTo>
                    <a:pt x="64" y="104"/>
                  </a:lnTo>
                  <a:lnTo>
                    <a:pt x="64" y="102"/>
                  </a:lnTo>
                  <a:lnTo>
                    <a:pt x="66" y="102"/>
                  </a:lnTo>
                  <a:lnTo>
                    <a:pt x="68" y="102"/>
                  </a:lnTo>
                  <a:lnTo>
                    <a:pt x="68" y="102"/>
                  </a:lnTo>
                  <a:lnTo>
                    <a:pt x="68" y="102"/>
                  </a:lnTo>
                  <a:lnTo>
                    <a:pt x="70" y="102"/>
                  </a:lnTo>
                  <a:lnTo>
                    <a:pt x="70" y="102"/>
                  </a:lnTo>
                  <a:lnTo>
                    <a:pt x="72" y="102"/>
                  </a:lnTo>
                  <a:lnTo>
                    <a:pt x="74" y="104"/>
                  </a:lnTo>
                  <a:lnTo>
                    <a:pt x="76" y="106"/>
                  </a:lnTo>
                  <a:lnTo>
                    <a:pt x="80" y="110"/>
                  </a:lnTo>
                  <a:lnTo>
                    <a:pt x="82" y="112"/>
                  </a:lnTo>
                  <a:lnTo>
                    <a:pt x="84" y="112"/>
                  </a:lnTo>
                  <a:lnTo>
                    <a:pt x="84" y="112"/>
                  </a:lnTo>
                  <a:lnTo>
                    <a:pt x="86" y="112"/>
                  </a:lnTo>
                  <a:lnTo>
                    <a:pt x="88" y="112"/>
                  </a:lnTo>
                  <a:lnTo>
                    <a:pt x="92" y="114"/>
                  </a:lnTo>
                  <a:lnTo>
                    <a:pt x="94" y="114"/>
                  </a:lnTo>
                  <a:lnTo>
                    <a:pt x="98" y="114"/>
                  </a:lnTo>
                  <a:lnTo>
                    <a:pt x="102" y="114"/>
                  </a:lnTo>
                  <a:lnTo>
                    <a:pt x="104" y="114"/>
                  </a:lnTo>
                  <a:lnTo>
                    <a:pt x="108" y="112"/>
                  </a:lnTo>
                  <a:lnTo>
                    <a:pt x="112" y="112"/>
                  </a:lnTo>
                  <a:lnTo>
                    <a:pt x="118" y="112"/>
                  </a:lnTo>
                  <a:lnTo>
                    <a:pt x="122" y="110"/>
                  </a:lnTo>
                  <a:lnTo>
                    <a:pt x="126" y="110"/>
                  </a:lnTo>
                  <a:lnTo>
                    <a:pt x="130" y="110"/>
                  </a:lnTo>
                  <a:lnTo>
                    <a:pt x="132" y="112"/>
                  </a:lnTo>
                  <a:lnTo>
                    <a:pt x="134" y="11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54" name="Freeform 151">
              <a:extLst>
                <a:ext uri="{FF2B5EF4-FFF2-40B4-BE49-F238E27FC236}">
                  <a16:creationId xmlns:a16="http://schemas.microsoft.com/office/drawing/2014/main" id="{292D4423-CDB3-A707-E783-B9786C247D35}"/>
                </a:ext>
              </a:extLst>
            </p:cNvPr>
            <p:cNvSpPr>
              <a:spLocks/>
            </p:cNvSpPr>
            <p:nvPr/>
          </p:nvSpPr>
          <p:spPr bwMode="auto">
            <a:xfrm>
              <a:off x="4495012" y="6642132"/>
              <a:ext cx="108807" cy="124922"/>
            </a:xfrm>
            <a:custGeom>
              <a:avLst/>
              <a:gdLst>
                <a:gd name="T0" fmla="*/ 0 w 76"/>
                <a:gd name="T1" fmla="*/ 8 h 88"/>
                <a:gd name="T2" fmla="*/ 4 w 76"/>
                <a:gd name="T3" fmla="*/ 24 h 88"/>
                <a:gd name="T4" fmla="*/ 6 w 76"/>
                <a:gd name="T5" fmla="*/ 30 h 88"/>
                <a:gd name="T6" fmla="*/ 8 w 76"/>
                <a:gd name="T7" fmla="*/ 36 h 88"/>
                <a:gd name="T8" fmla="*/ 14 w 76"/>
                <a:gd name="T9" fmla="*/ 46 h 88"/>
                <a:gd name="T10" fmla="*/ 18 w 76"/>
                <a:gd name="T11" fmla="*/ 54 h 88"/>
                <a:gd name="T12" fmla="*/ 22 w 76"/>
                <a:gd name="T13" fmla="*/ 62 h 88"/>
                <a:gd name="T14" fmla="*/ 28 w 76"/>
                <a:gd name="T15" fmla="*/ 68 h 88"/>
                <a:gd name="T16" fmla="*/ 28 w 76"/>
                <a:gd name="T17" fmla="*/ 72 h 88"/>
                <a:gd name="T18" fmla="*/ 30 w 76"/>
                <a:gd name="T19" fmla="*/ 76 h 88"/>
                <a:gd name="T20" fmla="*/ 30 w 76"/>
                <a:gd name="T21" fmla="*/ 78 h 88"/>
                <a:gd name="T22" fmla="*/ 28 w 76"/>
                <a:gd name="T23" fmla="*/ 80 h 88"/>
                <a:gd name="T24" fmla="*/ 28 w 76"/>
                <a:gd name="T25" fmla="*/ 80 h 88"/>
                <a:gd name="T26" fmla="*/ 24 w 76"/>
                <a:gd name="T27" fmla="*/ 84 h 88"/>
                <a:gd name="T28" fmla="*/ 18 w 76"/>
                <a:gd name="T29" fmla="*/ 86 h 88"/>
                <a:gd name="T30" fmla="*/ 24 w 76"/>
                <a:gd name="T31" fmla="*/ 86 h 88"/>
                <a:gd name="T32" fmla="*/ 30 w 76"/>
                <a:gd name="T33" fmla="*/ 88 h 88"/>
                <a:gd name="T34" fmla="*/ 34 w 76"/>
                <a:gd name="T35" fmla="*/ 86 h 88"/>
                <a:gd name="T36" fmla="*/ 36 w 76"/>
                <a:gd name="T37" fmla="*/ 86 h 88"/>
                <a:gd name="T38" fmla="*/ 38 w 76"/>
                <a:gd name="T39" fmla="*/ 86 h 88"/>
                <a:gd name="T40" fmla="*/ 38 w 76"/>
                <a:gd name="T41" fmla="*/ 84 h 88"/>
                <a:gd name="T42" fmla="*/ 40 w 76"/>
                <a:gd name="T43" fmla="*/ 80 h 88"/>
                <a:gd name="T44" fmla="*/ 40 w 76"/>
                <a:gd name="T45" fmla="*/ 76 h 88"/>
                <a:gd name="T46" fmla="*/ 40 w 76"/>
                <a:gd name="T47" fmla="*/ 74 h 88"/>
                <a:gd name="T48" fmla="*/ 42 w 76"/>
                <a:gd name="T49" fmla="*/ 72 h 88"/>
                <a:gd name="T50" fmla="*/ 44 w 76"/>
                <a:gd name="T51" fmla="*/ 70 h 88"/>
                <a:gd name="T52" fmla="*/ 46 w 76"/>
                <a:gd name="T53" fmla="*/ 70 h 88"/>
                <a:gd name="T54" fmla="*/ 48 w 76"/>
                <a:gd name="T55" fmla="*/ 68 h 88"/>
                <a:gd name="T56" fmla="*/ 50 w 76"/>
                <a:gd name="T57" fmla="*/ 68 h 88"/>
                <a:gd name="T58" fmla="*/ 52 w 76"/>
                <a:gd name="T59" fmla="*/ 70 h 88"/>
                <a:gd name="T60" fmla="*/ 52 w 76"/>
                <a:gd name="T61" fmla="*/ 72 h 88"/>
                <a:gd name="T62" fmla="*/ 54 w 76"/>
                <a:gd name="T63" fmla="*/ 76 h 88"/>
                <a:gd name="T64" fmla="*/ 54 w 76"/>
                <a:gd name="T65" fmla="*/ 82 h 88"/>
                <a:gd name="T66" fmla="*/ 54 w 76"/>
                <a:gd name="T67" fmla="*/ 88 h 88"/>
                <a:gd name="T68" fmla="*/ 58 w 76"/>
                <a:gd name="T69" fmla="*/ 84 h 88"/>
                <a:gd name="T70" fmla="*/ 62 w 76"/>
                <a:gd name="T71" fmla="*/ 82 h 88"/>
                <a:gd name="T72" fmla="*/ 64 w 76"/>
                <a:gd name="T73" fmla="*/ 80 h 88"/>
                <a:gd name="T74" fmla="*/ 64 w 76"/>
                <a:gd name="T75" fmla="*/ 80 h 88"/>
                <a:gd name="T76" fmla="*/ 64 w 76"/>
                <a:gd name="T77" fmla="*/ 76 h 88"/>
                <a:gd name="T78" fmla="*/ 64 w 76"/>
                <a:gd name="T79" fmla="*/ 70 h 88"/>
                <a:gd name="T80" fmla="*/ 66 w 76"/>
                <a:gd name="T81" fmla="*/ 68 h 88"/>
                <a:gd name="T82" fmla="*/ 66 w 76"/>
                <a:gd name="T83" fmla="*/ 66 h 88"/>
                <a:gd name="T84" fmla="*/ 66 w 76"/>
                <a:gd name="T85" fmla="*/ 66 h 88"/>
                <a:gd name="T86" fmla="*/ 70 w 76"/>
                <a:gd name="T87" fmla="*/ 64 h 88"/>
                <a:gd name="T88" fmla="*/ 72 w 76"/>
                <a:gd name="T89" fmla="*/ 64 h 88"/>
                <a:gd name="T90" fmla="*/ 76 w 76"/>
                <a:gd name="T91" fmla="*/ 62 h 88"/>
                <a:gd name="T92" fmla="*/ 76 w 76"/>
                <a:gd name="T93" fmla="*/ 62 h 88"/>
                <a:gd name="T94" fmla="*/ 76 w 76"/>
                <a:gd name="T95" fmla="*/ 60 h 88"/>
                <a:gd name="T96" fmla="*/ 76 w 76"/>
                <a:gd name="T97" fmla="*/ 58 h 88"/>
                <a:gd name="T98" fmla="*/ 74 w 76"/>
                <a:gd name="T99" fmla="*/ 56 h 88"/>
                <a:gd name="T100" fmla="*/ 74 w 76"/>
                <a:gd name="T101" fmla="*/ 52 h 88"/>
                <a:gd name="T102" fmla="*/ 70 w 76"/>
                <a:gd name="T103" fmla="*/ 50 h 88"/>
                <a:gd name="T104" fmla="*/ 66 w 76"/>
                <a:gd name="T105" fmla="*/ 48 h 88"/>
                <a:gd name="T106" fmla="*/ 60 w 76"/>
                <a:gd name="T107" fmla="*/ 44 h 88"/>
                <a:gd name="T108" fmla="*/ 56 w 76"/>
                <a:gd name="T109" fmla="*/ 40 h 88"/>
                <a:gd name="T110" fmla="*/ 48 w 76"/>
                <a:gd name="T111" fmla="*/ 32 h 88"/>
                <a:gd name="T112" fmla="*/ 42 w 76"/>
                <a:gd name="T113" fmla="*/ 26 h 88"/>
                <a:gd name="T114" fmla="*/ 36 w 76"/>
                <a:gd name="T115" fmla="*/ 12 h 88"/>
                <a:gd name="T116" fmla="*/ 30 w 76"/>
                <a:gd name="T11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 h="88">
                  <a:moveTo>
                    <a:pt x="0" y="8"/>
                  </a:moveTo>
                  <a:lnTo>
                    <a:pt x="0" y="8"/>
                  </a:lnTo>
                  <a:lnTo>
                    <a:pt x="2" y="18"/>
                  </a:lnTo>
                  <a:lnTo>
                    <a:pt x="4" y="24"/>
                  </a:lnTo>
                  <a:lnTo>
                    <a:pt x="4" y="28"/>
                  </a:lnTo>
                  <a:lnTo>
                    <a:pt x="6" y="30"/>
                  </a:lnTo>
                  <a:lnTo>
                    <a:pt x="6" y="32"/>
                  </a:lnTo>
                  <a:lnTo>
                    <a:pt x="8" y="36"/>
                  </a:lnTo>
                  <a:lnTo>
                    <a:pt x="10" y="42"/>
                  </a:lnTo>
                  <a:lnTo>
                    <a:pt x="14" y="46"/>
                  </a:lnTo>
                  <a:lnTo>
                    <a:pt x="16" y="52"/>
                  </a:lnTo>
                  <a:lnTo>
                    <a:pt x="18" y="54"/>
                  </a:lnTo>
                  <a:lnTo>
                    <a:pt x="20" y="58"/>
                  </a:lnTo>
                  <a:lnTo>
                    <a:pt x="22" y="62"/>
                  </a:lnTo>
                  <a:lnTo>
                    <a:pt x="24" y="64"/>
                  </a:lnTo>
                  <a:lnTo>
                    <a:pt x="28" y="68"/>
                  </a:lnTo>
                  <a:lnTo>
                    <a:pt x="28" y="70"/>
                  </a:lnTo>
                  <a:lnTo>
                    <a:pt x="28" y="72"/>
                  </a:lnTo>
                  <a:lnTo>
                    <a:pt x="30" y="74"/>
                  </a:lnTo>
                  <a:lnTo>
                    <a:pt x="30" y="76"/>
                  </a:lnTo>
                  <a:lnTo>
                    <a:pt x="30" y="76"/>
                  </a:lnTo>
                  <a:lnTo>
                    <a:pt x="30" y="78"/>
                  </a:lnTo>
                  <a:lnTo>
                    <a:pt x="30" y="78"/>
                  </a:lnTo>
                  <a:lnTo>
                    <a:pt x="28" y="80"/>
                  </a:lnTo>
                  <a:lnTo>
                    <a:pt x="28" y="80"/>
                  </a:lnTo>
                  <a:lnTo>
                    <a:pt x="28" y="80"/>
                  </a:lnTo>
                  <a:lnTo>
                    <a:pt x="26" y="82"/>
                  </a:lnTo>
                  <a:lnTo>
                    <a:pt x="24" y="84"/>
                  </a:lnTo>
                  <a:lnTo>
                    <a:pt x="20" y="86"/>
                  </a:lnTo>
                  <a:lnTo>
                    <a:pt x="18" y="86"/>
                  </a:lnTo>
                  <a:lnTo>
                    <a:pt x="20" y="86"/>
                  </a:lnTo>
                  <a:lnTo>
                    <a:pt x="24" y="86"/>
                  </a:lnTo>
                  <a:lnTo>
                    <a:pt x="26" y="86"/>
                  </a:lnTo>
                  <a:lnTo>
                    <a:pt x="30" y="88"/>
                  </a:lnTo>
                  <a:lnTo>
                    <a:pt x="32" y="88"/>
                  </a:lnTo>
                  <a:lnTo>
                    <a:pt x="34" y="86"/>
                  </a:lnTo>
                  <a:lnTo>
                    <a:pt x="36" y="86"/>
                  </a:lnTo>
                  <a:lnTo>
                    <a:pt x="36" y="86"/>
                  </a:lnTo>
                  <a:lnTo>
                    <a:pt x="38" y="86"/>
                  </a:lnTo>
                  <a:lnTo>
                    <a:pt x="38" y="86"/>
                  </a:lnTo>
                  <a:lnTo>
                    <a:pt x="38" y="84"/>
                  </a:lnTo>
                  <a:lnTo>
                    <a:pt x="38" y="84"/>
                  </a:lnTo>
                  <a:lnTo>
                    <a:pt x="38" y="82"/>
                  </a:lnTo>
                  <a:lnTo>
                    <a:pt x="40" y="80"/>
                  </a:lnTo>
                  <a:lnTo>
                    <a:pt x="40" y="78"/>
                  </a:lnTo>
                  <a:lnTo>
                    <a:pt x="40" y="76"/>
                  </a:lnTo>
                  <a:lnTo>
                    <a:pt x="40" y="74"/>
                  </a:lnTo>
                  <a:lnTo>
                    <a:pt x="40" y="74"/>
                  </a:lnTo>
                  <a:lnTo>
                    <a:pt x="40" y="74"/>
                  </a:lnTo>
                  <a:lnTo>
                    <a:pt x="42" y="72"/>
                  </a:lnTo>
                  <a:lnTo>
                    <a:pt x="42" y="72"/>
                  </a:lnTo>
                  <a:lnTo>
                    <a:pt x="44" y="70"/>
                  </a:lnTo>
                  <a:lnTo>
                    <a:pt x="44" y="70"/>
                  </a:lnTo>
                  <a:lnTo>
                    <a:pt x="46" y="70"/>
                  </a:lnTo>
                  <a:lnTo>
                    <a:pt x="48" y="68"/>
                  </a:lnTo>
                  <a:lnTo>
                    <a:pt x="48" y="68"/>
                  </a:lnTo>
                  <a:lnTo>
                    <a:pt x="50" y="68"/>
                  </a:lnTo>
                  <a:lnTo>
                    <a:pt x="50" y="68"/>
                  </a:lnTo>
                  <a:lnTo>
                    <a:pt x="50" y="68"/>
                  </a:lnTo>
                  <a:lnTo>
                    <a:pt x="52" y="70"/>
                  </a:lnTo>
                  <a:lnTo>
                    <a:pt x="52" y="70"/>
                  </a:lnTo>
                  <a:lnTo>
                    <a:pt x="52" y="72"/>
                  </a:lnTo>
                  <a:lnTo>
                    <a:pt x="52" y="74"/>
                  </a:lnTo>
                  <a:lnTo>
                    <a:pt x="54" y="76"/>
                  </a:lnTo>
                  <a:lnTo>
                    <a:pt x="54" y="78"/>
                  </a:lnTo>
                  <a:lnTo>
                    <a:pt x="54" y="82"/>
                  </a:lnTo>
                  <a:lnTo>
                    <a:pt x="54" y="84"/>
                  </a:lnTo>
                  <a:lnTo>
                    <a:pt x="54" y="88"/>
                  </a:lnTo>
                  <a:lnTo>
                    <a:pt x="56" y="86"/>
                  </a:lnTo>
                  <a:lnTo>
                    <a:pt x="58" y="84"/>
                  </a:lnTo>
                  <a:lnTo>
                    <a:pt x="60" y="84"/>
                  </a:lnTo>
                  <a:lnTo>
                    <a:pt x="62" y="82"/>
                  </a:lnTo>
                  <a:lnTo>
                    <a:pt x="62" y="82"/>
                  </a:lnTo>
                  <a:lnTo>
                    <a:pt x="64" y="80"/>
                  </a:lnTo>
                  <a:lnTo>
                    <a:pt x="64" y="80"/>
                  </a:lnTo>
                  <a:lnTo>
                    <a:pt x="64" y="80"/>
                  </a:lnTo>
                  <a:lnTo>
                    <a:pt x="64" y="78"/>
                  </a:lnTo>
                  <a:lnTo>
                    <a:pt x="64" y="76"/>
                  </a:lnTo>
                  <a:lnTo>
                    <a:pt x="64" y="74"/>
                  </a:lnTo>
                  <a:lnTo>
                    <a:pt x="64" y="70"/>
                  </a:lnTo>
                  <a:lnTo>
                    <a:pt x="64" y="70"/>
                  </a:lnTo>
                  <a:lnTo>
                    <a:pt x="66" y="68"/>
                  </a:lnTo>
                  <a:lnTo>
                    <a:pt x="66" y="66"/>
                  </a:lnTo>
                  <a:lnTo>
                    <a:pt x="66" y="66"/>
                  </a:lnTo>
                  <a:lnTo>
                    <a:pt x="66" y="66"/>
                  </a:lnTo>
                  <a:lnTo>
                    <a:pt x="66" y="66"/>
                  </a:lnTo>
                  <a:lnTo>
                    <a:pt x="68" y="64"/>
                  </a:lnTo>
                  <a:lnTo>
                    <a:pt x="70" y="64"/>
                  </a:lnTo>
                  <a:lnTo>
                    <a:pt x="72" y="64"/>
                  </a:lnTo>
                  <a:lnTo>
                    <a:pt x="72" y="64"/>
                  </a:lnTo>
                  <a:lnTo>
                    <a:pt x="74" y="64"/>
                  </a:lnTo>
                  <a:lnTo>
                    <a:pt x="76" y="62"/>
                  </a:lnTo>
                  <a:lnTo>
                    <a:pt x="76" y="62"/>
                  </a:lnTo>
                  <a:lnTo>
                    <a:pt x="76" y="62"/>
                  </a:lnTo>
                  <a:lnTo>
                    <a:pt x="76" y="62"/>
                  </a:lnTo>
                  <a:lnTo>
                    <a:pt x="76" y="60"/>
                  </a:lnTo>
                  <a:lnTo>
                    <a:pt x="76" y="60"/>
                  </a:lnTo>
                  <a:lnTo>
                    <a:pt x="76" y="58"/>
                  </a:lnTo>
                  <a:lnTo>
                    <a:pt x="76" y="56"/>
                  </a:lnTo>
                  <a:lnTo>
                    <a:pt x="74" y="56"/>
                  </a:lnTo>
                  <a:lnTo>
                    <a:pt x="74" y="54"/>
                  </a:lnTo>
                  <a:lnTo>
                    <a:pt x="74" y="52"/>
                  </a:lnTo>
                  <a:lnTo>
                    <a:pt x="72" y="52"/>
                  </a:lnTo>
                  <a:lnTo>
                    <a:pt x="70" y="50"/>
                  </a:lnTo>
                  <a:lnTo>
                    <a:pt x="68" y="50"/>
                  </a:lnTo>
                  <a:lnTo>
                    <a:pt x="66" y="48"/>
                  </a:lnTo>
                  <a:lnTo>
                    <a:pt x="62" y="46"/>
                  </a:lnTo>
                  <a:lnTo>
                    <a:pt x="60" y="44"/>
                  </a:lnTo>
                  <a:lnTo>
                    <a:pt x="58" y="44"/>
                  </a:lnTo>
                  <a:lnTo>
                    <a:pt x="56" y="40"/>
                  </a:lnTo>
                  <a:lnTo>
                    <a:pt x="52" y="36"/>
                  </a:lnTo>
                  <a:lnTo>
                    <a:pt x="48" y="32"/>
                  </a:lnTo>
                  <a:lnTo>
                    <a:pt x="44" y="28"/>
                  </a:lnTo>
                  <a:lnTo>
                    <a:pt x="42" y="26"/>
                  </a:lnTo>
                  <a:lnTo>
                    <a:pt x="40" y="22"/>
                  </a:lnTo>
                  <a:lnTo>
                    <a:pt x="36" y="12"/>
                  </a:lnTo>
                  <a:lnTo>
                    <a:pt x="32" y="4"/>
                  </a:lnTo>
                  <a:lnTo>
                    <a:pt x="30" y="0"/>
                  </a:lnTo>
                  <a:lnTo>
                    <a:pt x="0" y="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55" name="Freeform 152">
              <a:extLst>
                <a:ext uri="{FF2B5EF4-FFF2-40B4-BE49-F238E27FC236}">
                  <a16:creationId xmlns:a16="http://schemas.microsoft.com/office/drawing/2014/main" id="{1892DD24-8CE9-353A-8F77-AE74B7069B59}"/>
                </a:ext>
              </a:extLst>
            </p:cNvPr>
            <p:cNvSpPr>
              <a:spLocks/>
            </p:cNvSpPr>
            <p:nvPr/>
          </p:nvSpPr>
          <p:spPr bwMode="auto">
            <a:xfrm>
              <a:off x="4495012" y="6642132"/>
              <a:ext cx="108807" cy="124922"/>
            </a:xfrm>
            <a:custGeom>
              <a:avLst/>
              <a:gdLst>
                <a:gd name="T0" fmla="*/ 0 w 76"/>
                <a:gd name="T1" fmla="*/ 8 h 88"/>
                <a:gd name="T2" fmla="*/ 4 w 76"/>
                <a:gd name="T3" fmla="*/ 24 h 88"/>
                <a:gd name="T4" fmla="*/ 6 w 76"/>
                <a:gd name="T5" fmla="*/ 30 h 88"/>
                <a:gd name="T6" fmla="*/ 8 w 76"/>
                <a:gd name="T7" fmla="*/ 36 h 88"/>
                <a:gd name="T8" fmla="*/ 14 w 76"/>
                <a:gd name="T9" fmla="*/ 46 h 88"/>
                <a:gd name="T10" fmla="*/ 18 w 76"/>
                <a:gd name="T11" fmla="*/ 54 h 88"/>
                <a:gd name="T12" fmla="*/ 22 w 76"/>
                <a:gd name="T13" fmla="*/ 62 h 88"/>
                <a:gd name="T14" fmla="*/ 28 w 76"/>
                <a:gd name="T15" fmla="*/ 68 h 88"/>
                <a:gd name="T16" fmla="*/ 28 w 76"/>
                <a:gd name="T17" fmla="*/ 72 h 88"/>
                <a:gd name="T18" fmla="*/ 30 w 76"/>
                <a:gd name="T19" fmla="*/ 76 h 88"/>
                <a:gd name="T20" fmla="*/ 30 w 76"/>
                <a:gd name="T21" fmla="*/ 78 h 88"/>
                <a:gd name="T22" fmla="*/ 28 w 76"/>
                <a:gd name="T23" fmla="*/ 80 h 88"/>
                <a:gd name="T24" fmla="*/ 28 w 76"/>
                <a:gd name="T25" fmla="*/ 80 h 88"/>
                <a:gd name="T26" fmla="*/ 24 w 76"/>
                <a:gd name="T27" fmla="*/ 84 h 88"/>
                <a:gd name="T28" fmla="*/ 18 w 76"/>
                <a:gd name="T29" fmla="*/ 86 h 88"/>
                <a:gd name="T30" fmla="*/ 24 w 76"/>
                <a:gd name="T31" fmla="*/ 86 h 88"/>
                <a:gd name="T32" fmla="*/ 30 w 76"/>
                <a:gd name="T33" fmla="*/ 88 h 88"/>
                <a:gd name="T34" fmla="*/ 34 w 76"/>
                <a:gd name="T35" fmla="*/ 86 h 88"/>
                <a:gd name="T36" fmla="*/ 36 w 76"/>
                <a:gd name="T37" fmla="*/ 86 h 88"/>
                <a:gd name="T38" fmla="*/ 38 w 76"/>
                <a:gd name="T39" fmla="*/ 86 h 88"/>
                <a:gd name="T40" fmla="*/ 38 w 76"/>
                <a:gd name="T41" fmla="*/ 84 h 88"/>
                <a:gd name="T42" fmla="*/ 40 w 76"/>
                <a:gd name="T43" fmla="*/ 80 h 88"/>
                <a:gd name="T44" fmla="*/ 40 w 76"/>
                <a:gd name="T45" fmla="*/ 76 h 88"/>
                <a:gd name="T46" fmla="*/ 40 w 76"/>
                <a:gd name="T47" fmla="*/ 74 h 88"/>
                <a:gd name="T48" fmla="*/ 42 w 76"/>
                <a:gd name="T49" fmla="*/ 72 h 88"/>
                <a:gd name="T50" fmla="*/ 44 w 76"/>
                <a:gd name="T51" fmla="*/ 70 h 88"/>
                <a:gd name="T52" fmla="*/ 46 w 76"/>
                <a:gd name="T53" fmla="*/ 70 h 88"/>
                <a:gd name="T54" fmla="*/ 48 w 76"/>
                <a:gd name="T55" fmla="*/ 68 h 88"/>
                <a:gd name="T56" fmla="*/ 50 w 76"/>
                <a:gd name="T57" fmla="*/ 68 h 88"/>
                <a:gd name="T58" fmla="*/ 52 w 76"/>
                <a:gd name="T59" fmla="*/ 70 h 88"/>
                <a:gd name="T60" fmla="*/ 52 w 76"/>
                <a:gd name="T61" fmla="*/ 72 h 88"/>
                <a:gd name="T62" fmla="*/ 54 w 76"/>
                <a:gd name="T63" fmla="*/ 76 h 88"/>
                <a:gd name="T64" fmla="*/ 54 w 76"/>
                <a:gd name="T65" fmla="*/ 82 h 88"/>
                <a:gd name="T66" fmla="*/ 54 w 76"/>
                <a:gd name="T67" fmla="*/ 88 h 88"/>
                <a:gd name="T68" fmla="*/ 58 w 76"/>
                <a:gd name="T69" fmla="*/ 84 h 88"/>
                <a:gd name="T70" fmla="*/ 62 w 76"/>
                <a:gd name="T71" fmla="*/ 82 h 88"/>
                <a:gd name="T72" fmla="*/ 64 w 76"/>
                <a:gd name="T73" fmla="*/ 80 h 88"/>
                <a:gd name="T74" fmla="*/ 64 w 76"/>
                <a:gd name="T75" fmla="*/ 80 h 88"/>
                <a:gd name="T76" fmla="*/ 64 w 76"/>
                <a:gd name="T77" fmla="*/ 76 h 88"/>
                <a:gd name="T78" fmla="*/ 64 w 76"/>
                <a:gd name="T79" fmla="*/ 70 h 88"/>
                <a:gd name="T80" fmla="*/ 66 w 76"/>
                <a:gd name="T81" fmla="*/ 68 h 88"/>
                <a:gd name="T82" fmla="*/ 66 w 76"/>
                <a:gd name="T83" fmla="*/ 66 h 88"/>
                <a:gd name="T84" fmla="*/ 66 w 76"/>
                <a:gd name="T85" fmla="*/ 66 h 88"/>
                <a:gd name="T86" fmla="*/ 70 w 76"/>
                <a:gd name="T87" fmla="*/ 64 h 88"/>
                <a:gd name="T88" fmla="*/ 72 w 76"/>
                <a:gd name="T89" fmla="*/ 64 h 88"/>
                <a:gd name="T90" fmla="*/ 76 w 76"/>
                <a:gd name="T91" fmla="*/ 62 h 88"/>
                <a:gd name="T92" fmla="*/ 76 w 76"/>
                <a:gd name="T93" fmla="*/ 62 h 88"/>
                <a:gd name="T94" fmla="*/ 76 w 76"/>
                <a:gd name="T95" fmla="*/ 60 h 88"/>
                <a:gd name="T96" fmla="*/ 76 w 76"/>
                <a:gd name="T97" fmla="*/ 58 h 88"/>
                <a:gd name="T98" fmla="*/ 74 w 76"/>
                <a:gd name="T99" fmla="*/ 56 h 88"/>
                <a:gd name="T100" fmla="*/ 74 w 76"/>
                <a:gd name="T101" fmla="*/ 52 h 88"/>
                <a:gd name="T102" fmla="*/ 70 w 76"/>
                <a:gd name="T103" fmla="*/ 50 h 88"/>
                <a:gd name="T104" fmla="*/ 66 w 76"/>
                <a:gd name="T105" fmla="*/ 48 h 88"/>
                <a:gd name="T106" fmla="*/ 60 w 76"/>
                <a:gd name="T107" fmla="*/ 44 h 88"/>
                <a:gd name="T108" fmla="*/ 56 w 76"/>
                <a:gd name="T109" fmla="*/ 40 h 88"/>
                <a:gd name="T110" fmla="*/ 48 w 76"/>
                <a:gd name="T111" fmla="*/ 32 h 88"/>
                <a:gd name="T112" fmla="*/ 42 w 76"/>
                <a:gd name="T113" fmla="*/ 26 h 88"/>
                <a:gd name="T114" fmla="*/ 36 w 76"/>
                <a:gd name="T115" fmla="*/ 12 h 88"/>
                <a:gd name="T116" fmla="*/ 30 w 76"/>
                <a:gd name="T11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 h="88">
                  <a:moveTo>
                    <a:pt x="0" y="8"/>
                  </a:moveTo>
                  <a:lnTo>
                    <a:pt x="0" y="8"/>
                  </a:lnTo>
                  <a:lnTo>
                    <a:pt x="2" y="18"/>
                  </a:lnTo>
                  <a:lnTo>
                    <a:pt x="4" y="24"/>
                  </a:lnTo>
                  <a:lnTo>
                    <a:pt x="4" y="28"/>
                  </a:lnTo>
                  <a:lnTo>
                    <a:pt x="6" y="30"/>
                  </a:lnTo>
                  <a:lnTo>
                    <a:pt x="6" y="32"/>
                  </a:lnTo>
                  <a:lnTo>
                    <a:pt x="8" y="36"/>
                  </a:lnTo>
                  <a:lnTo>
                    <a:pt x="10" y="42"/>
                  </a:lnTo>
                  <a:lnTo>
                    <a:pt x="14" y="46"/>
                  </a:lnTo>
                  <a:lnTo>
                    <a:pt x="16" y="52"/>
                  </a:lnTo>
                  <a:lnTo>
                    <a:pt x="18" y="54"/>
                  </a:lnTo>
                  <a:lnTo>
                    <a:pt x="20" y="58"/>
                  </a:lnTo>
                  <a:lnTo>
                    <a:pt x="22" y="62"/>
                  </a:lnTo>
                  <a:lnTo>
                    <a:pt x="24" y="64"/>
                  </a:lnTo>
                  <a:lnTo>
                    <a:pt x="28" y="68"/>
                  </a:lnTo>
                  <a:lnTo>
                    <a:pt x="28" y="70"/>
                  </a:lnTo>
                  <a:lnTo>
                    <a:pt x="28" y="72"/>
                  </a:lnTo>
                  <a:lnTo>
                    <a:pt x="30" y="74"/>
                  </a:lnTo>
                  <a:lnTo>
                    <a:pt x="30" y="76"/>
                  </a:lnTo>
                  <a:lnTo>
                    <a:pt x="30" y="76"/>
                  </a:lnTo>
                  <a:lnTo>
                    <a:pt x="30" y="78"/>
                  </a:lnTo>
                  <a:lnTo>
                    <a:pt x="30" y="78"/>
                  </a:lnTo>
                  <a:lnTo>
                    <a:pt x="28" y="80"/>
                  </a:lnTo>
                  <a:lnTo>
                    <a:pt x="28" y="80"/>
                  </a:lnTo>
                  <a:lnTo>
                    <a:pt x="28" y="80"/>
                  </a:lnTo>
                  <a:lnTo>
                    <a:pt x="26" y="82"/>
                  </a:lnTo>
                  <a:lnTo>
                    <a:pt x="24" y="84"/>
                  </a:lnTo>
                  <a:lnTo>
                    <a:pt x="20" y="86"/>
                  </a:lnTo>
                  <a:lnTo>
                    <a:pt x="18" y="86"/>
                  </a:lnTo>
                  <a:lnTo>
                    <a:pt x="20" y="86"/>
                  </a:lnTo>
                  <a:lnTo>
                    <a:pt x="24" y="86"/>
                  </a:lnTo>
                  <a:lnTo>
                    <a:pt x="26" y="86"/>
                  </a:lnTo>
                  <a:lnTo>
                    <a:pt x="30" y="88"/>
                  </a:lnTo>
                  <a:lnTo>
                    <a:pt x="32" y="88"/>
                  </a:lnTo>
                  <a:lnTo>
                    <a:pt x="34" y="86"/>
                  </a:lnTo>
                  <a:lnTo>
                    <a:pt x="36" y="86"/>
                  </a:lnTo>
                  <a:lnTo>
                    <a:pt x="36" y="86"/>
                  </a:lnTo>
                  <a:lnTo>
                    <a:pt x="38" y="86"/>
                  </a:lnTo>
                  <a:lnTo>
                    <a:pt x="38" y="86"/>
                  </a:lnTo>
                  <a:lnTo>
                    <a:pt x="38" y="84"/>
                  </a:lnTo>
                  <a:lnTo>
                    <a:pt x="38" y="84"/>
                  </a:lnTo>
                  <a:lnTo>
                    <a:pt x="38" y="82"/>
                  </a:lnTo>
                  <a:lnTo>
                    <a:pt x="40" y="80"/>
                  </a:lnTo>
                  <a:lnTo>
                    <a:pt x="40" y="78"/>
                  </a:lnTo>
                  <a:lnTo>
                    <a:pt x="40" y="76"/>
                  </a:lnTo>
                  <a:lnTo>
                    <a:pt x="40" y="74"/>
                  </a:lnTo>
                  <a:lnTo>
                    <a:pt x="40" y="74"/>
                  </a:lnTo>
                  <a:lnTo>
                    <a:pt x="40" y="74"/>
                  </a:lnTo>
                  <a:lnTo>
                    <a:pt x="42" y="72"/>
                  </a:lnTo>
                  <a:lnTo>
                    <a:pt x="42" y="72"/>
                  </a:lnTo>
                  <a:lnTo>
                    <a:pt x="44" y="70"/>
                  </a:lnTo>
                  <a:lnTo>
                    <a:pt x="44" y="70"/>
                  </a:lnTo>
                  <a:lnTo>
                    <a:pt x="46" y="70"/>
                  </a:lnTo>
                  <a:lnTo>
                    <a:pt x="48" y="68"/>
                  </a:lnTo>
                  <a:lnTo>
                    <a:pt x="48" y="68"/>
                  </a:lnTo>
                  <a:lnTo>
                    <a:pt x="50" y="68"/>
                  </a:lnTo>
                  <a:lnTo>
                    <a:pt x="50" y="68"/>
                  </a:lnTo>
                  <a:lnTo>
                    <a:pt x="50" y="68"/>
                  </a:lnTo>
                  <a:lnTo>
                    <a:pt x="52" y="70"/>
                  </a:lnTo>
                  <a:lnTo>
                    <a:pt x="52" y="70"/>
                  </a:lnTo>
                  <a:lnTo>
                    <a:pt x="52" y="72"/>
                  </a:lnTo>
                  <a:lnTo>
                    <a:pt x="52" y="74"/>
                  </a:lnTo>
                  <a:lnTo>
                    <a:pt x="54" y="76"/>
                  </a:lnTo>
                  <a:lnTo>
                    <a:pt x="54" y="78"/>
                  </a:lnTo>
                  <a:lnTo>
                    <a:pt x="54" y="82"/>
                  </a:lnTo>
                  <a:lnTo>
                    <a:pt x="54" y="84"/>
                  </a:lnTo>
                  <a:lnTo>
                    <a:pt x="54" y="88"/>
                  </a:lnTo>
                  <a:lnTo>
                    <a:pt x="56" y="86"/>
                  </a:lnTo>
                  <a:lnTo>
                    <a:pt x="58" y="84"/>
                  </a:lnTo>
                  <a:lnTo>
                    <a:pt x="60" y="84"/>
                  </a:lnTo>
                  <a:lnTo>
                    <a:pt x="62" y="82"/>
                  </a:lnTo>
                  <a:lnTo>
                    <a:pt x="62" y="82"/>
                  </a:lnTo>
                  <a:lnTo>
                    <a:pt x="64" y="80"/>
                  </a:lnTo>
                  <a:lnTo>
                    <a:pt x="64" y="80"/>
                  </a:lnTo>
                  <a:lnTo>
                    <a:pt x="64" y="80"/>
                  </a:lnTo>
                  <a:lnTo>
                    <a:pt x="64" y="78"/>
                  </a:lnTo>
                  <a:lnTo>
                    <a:pt x="64" y="76"/>
                  </a:lnTo>
                  <a:lnTo>
                    <a:pt x="64" y="74"/>
                  </a:lnTo>
                  <a:lnTo>
                    <a:pt x="64" y="70"/>
                  </a:lnTo>
                  <a:lnTo>
                    <a:pt x="64" y="70"/>
                  </a:lnTo>
                  <a:lnTo>
                    <a:pt x="66" y="68"/>
                  </a:lnTo>
                  <a:lnTo>
                    <a:pt x="66" y="66"/>
                  </a:lnTo>
                  <a:lnTo>
                    <a:pt x="66" y="66"/>
                  </a:lnTo>
                  <a:lnTo>
                    <a:pt x="66" y="66"/>
                  </a:lnTo>
                  <a:lnTo>
                    <a:pt x="66" y="66"/>
                  </a:lnTo>
                  <a:lnTo>
                    <a:pt x="68" y="64"/>
                  </a:lnTo>
                  <a:lnTo>
                    <a:pt x="70" y="64"/>
                  </a:lnTo>
                  <a:lnTo>
                    <a:pt x="72" y="64"/>
                  </a:lnTo>
                  <a:lnTo>
                    <a:pt x="72" y="64"/>
                  </a:lnTo>
                  <a:lnTo>
                    <a:pt x="74" y="64"/>
                  </a:lnTo>
                  <a:lnTo>
                    <a:pt x="76" y="62"/>
                  </a:lnTo>
                  <a:lnTo>
                    <a:pt x="76" y="62"/>
                  </a:lnTo>
                  <a:lnTo>
                    <a:pt x="76" y="62"/>
                  </a:lnTo>
                  <a:lnTo>
                    <a:pt x="76" y="62"/>
                  </a:lnTo>
                  <a:lnTo>
                    <a:pt x="76" y="60"/>
                  </a:lnTo>
                  <a:lnTo>
                    <a:pt x="76" y="60"/>
                  </a:lnTo>
                  <a:lnTo>
                    <a:pt x="76" y="58"/>
                  </a:lnTo>
                  <a:lnTo>
                    <a:pt x="76" y="56"/>
                  </a:lnTo>
                  <a:lnTo>
                    <a:pt x="74" y="56"/>
                  </a:lnTo>
                  <a:lnTo>
                    <a:pt x="74" y="54"/>
                  </a:lnTo>
                  <a:lnTo>
                    <a:pt x="74" y="52"/>
                  </a:lnTo>
                  <a:lnTo>
                    <a:pt x="72" y="52"/>
                  </a:lnTo>
                  <a:lnTo>
                    <a:pt x="70" y="50"/>
                  </a:lnTo>
                  <a:lnTo>
                    <a:pt x="68" y="50"/>
                  </a:lnTo>
                  <a:lnTo>
                    <a:pt x="66" y="48"/>
                  </a:lnTo>
                  <a:lnTo>
                    <a:pt x="62" y="46"/>
                  </a:lnTo>
                  <a:lnTo>
                    <a:pt x="60" y="44"/>
                  </a:lnTo>
                  <a:lnTo>
                    <a:pt x="58" y="44"/>
                  </a:lnTo>
                  <a:lnTo>
                    <a:pt x="56" y="40"/>
                  </a:lnTo>
                  <a:lnTo>
                    <a:pt x="52" y="36"/>
                  </a:lnTo>
                  <a:lnTo>
                    <a:pt x="48" y="32"/>
                  </a:lnTo>
                  <a:lnTo>
                    <a:pt x="44" y="28"/>
                  </a:lnTo>
                  <a:lnTo>
                    <a:pt x="42" y="26"/>
                  </a:lnTo>
                  <a:lnTo>
                    <a:pt x="40" y="22"/>
                  </a:lnTo>
                  <a:lnTo>
                    <a:pt x="36" y="12"/>
                  </a:lnTo>
                  <a:lnTo>
                    <a:pt x="32" y="4"/>
                  </a:lnTo>
                  <a:lnTo>
                    <a:pt x="30" y="0"/>
                  </a:lnTo>
                  <a:lnTo>
                    <a:pt x="0" y="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56" name="Freeform 153">
              <a:extLst>
                <a:ext uri="{FF2B5EF4-FFF2-40B4-BE49-F238E27FC236}">
                  <a16:creationId xmlns:a16="http://schemas.microsoft.com/office/drawing/2014/main" id="{FDD148C0-5ACD-D972-5100-57CF15BF8786}"/>
                </a:ext>
              </a:extLst>
            </p:cNvPr>
            <p:cNvSpPr>
              <a:spLocks/>
            </p:cNvSpPr>
            <p:nvPr/>
          </p:nvSpPr>
          <p:spPr bwMode="auto">
            <a:xfrm>
              <a:off x="4369024" y="6599545"/>
              <a:ext cx="125988" cy="93692"/>
            </a:xfrm>
            <a:custGeom>
              <a:avLst/>
              <a:gdLst>
                <a:gd name="T0" fmla="*/ 0 w 88"/>
                <a:gd name="T1" fmla="*/ 18 h 66"/>
                <a:gd name="T2" fmla="*/ 8 w 88"/>
                <a:gd name="T3" fmla="*/ 12 h 66"/>
                <a:gd name="T4" fmla="*/ 18 w 88"/>
                <a:gd name="T5" fmla="*/ 6 h 66"/>
                <a:gd name="T6" fmla="*/ 22 w 88"/>
                <a:gd name="T7" fmla="*/ 2 h 66"/>
                <a:gd name="T8" fmla="*/ 28 w 88"/>
                <a:gd name="T9" fmla="*/ 0 h 66"/>
                <a:gd name="T10" fmla="*/ 32 w 88"/>
                <a:gd name="T11" fmla="*/ 0 h 66"/>
                <a:gd name="T12" fmla="*/ 34 w 88"/>
                <a:gd name="T13" fmla="*/ 0 h 66"/>
                <a:gd name="T14" fmla="*/ 36 w 88"/>
                <a:gd name="T15" fmla="*/ 2 h 66"/>
                <a:gd name="T16" fmla="*/ 40 w 88"/>
                <a:gd name="T17" fmla="*/ 4 h 66"/>
                <a:gd name="T18" fmla="*/ 44 w 88"/>
                <a:gd name="T19" fmla="*/ 8 h 66"/>
                <a:gd name="T20" fmla="*/ 48 w 88"/>
                <a:gd name="T21" fmla="*/ 10 h 66"/>
                <a:gd name="T22" fmla="*/ 50 w 88"/>
                <a:gd name="T23" fmla="*/ 10 h 66"/>
                <a:gd name="T24" fmla="*/ 56 w 88"/>
                <a:gd name="T25" fmla="*/ 10 h 66"/>
                <a:gd name="T26" fmla="*/ 60 w 88"/>
                <a:gd name="T27" fmla="*/ 10 h 66"/>
                <a:gd name="T28" fmla="*/ 62 w 88"/>
                <a:gd name="T29" fmla="*/ 10 h 66"/>
                <a:gd name="T30" fmla="*/ 66 w 88"/>
                <a:gd name="T31" fmla="*/ 14 h 66"/>
                <a:gd name="T32" fmla="*/ 72 w 88"/>
                <a:gd name="T33" fmla="*/ 18 h 66"/>
                <a:gd name="T34" fmla="*/ 78 w 88"/>
                <a:gd name="T35" fmla="*/ 26 h 66"/>
                <a:gd name="T36" fmla="*/ 88 w 88"/>
                <a:gd name="T37" fmla="*/ 38 h 66"/>
                <a:gd name="T38" fmla="*/ 86 w 88"/>
                <a:gd name="T39" fmla="*/ 46 h 66"/>
                <a:gd name="T40" fmla="*/ 82 w 88"/>
                <a:gd name="T41" fmla="*/ 52 h 66"/>
                <a:gd name="T42" fmla="*/ 80 w 88"/>
                <a:gd name="T43" fmla="*/ 56 h 66"/>
                <a:gd name="T44" fmla="*/ 78 w 88"/>
                <a:gd name="T45" fmla="*/ 58 h 66"/>
                <a:gd name="T46" fmla="*/ 72 w 88"/>
                <a:gd name="T47" fmla="*/ 60 h 66"/>
                <a:gd name="T48" fmla="*/ 66 w 88"/>
                <a:gd name="T49" fmla="*/ 64 h 66"/>
                <a:gd name="T50" fmla="*/ 44 w 88"/>
                <a:gd name="T51" fmla="*/ 66 h 66"/>
                <a:gd name="T52" fmla="*/ 44 w 88"/>
                <a:gd name="T53" fmla="*/ 56 h 66"/>
                <a:gd name="T54" fmla="*/ 42 w 88"/>
                <a:gd name="T55" fmla="*/ 52 h 66"/>
                <a:gd name="T56" fmla="*/ 38 w 88"/>
                <a:gd name="T57" fmla="*/ 44 h 66"/>
                <a:gd name="T58" fmla="*/ 36 w 88"/>
                <a:gd name="T59" fmla="*/ 40 h 66"/>
                <a:gd name="T60" fmla="*/ 34 w 88"/>
                <a:gd name="T61" fmla="*/ 38 h 66"/>
                <a:gd name="T62" fmla="*/ 32 w 88"/>
                <a:gd name="T63" fmla="*/ 38 h 66"/>
                <a:gd name="T64" fmla="*/ 28 w 88"/>
                <a:gd name="T65" fmla="*/ 36 h 66"/>
                <a:gd name="T66" fmla="*/ 22 w 88"/>
                <a:gd name="T67" fmla="*/ 34 h 66"/>
                <a:gd name="T68" fmla="*/ 16 w 88"/>
                <a:gd name="T69" fmla="*/ 34 h 66"/>
                <a:gd name="T70" fmla="*/ 14 w 88"/>
                <a:gd name="T71" fmla="*/ 32 h 66"/>
                <a:gd name="T72" fmla="*/ 10 w 88"/>
                <a:gd name="T73" fmla="*/ 28 h 66"/>
                <a:gd name="T74" fmla="*/ 6 w 88"/>
                <a:gd name="T75" fmla="*/ 24 h 66"/>
                <a:gd name="T76" fmla="*/ 0 w 88"/>
                <a:gd name="T77"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 h="66">
                  <a:moveTo>
                    <a:pt x="0" y="18"/>
                  </a:moveTo>
                  <a:lnTo>
                    <a:pt x="0" y="18"/>
                  </a:lnTo>
                  <a:lnTo>
                    <a:pt x="4" y="16"/>
                  </a:lnTo>
                  <a:lnTo>
                    <a:pt x="8" y="12"/>
                  </a:lnTo>
                  <a:lnTo>
                    <a:pt x="12" y="10"/>
                  </a:lnTo>
                  <a:lnTo>
                    <a:pt x="18" y="6"/>
                  </a:lnTo>
                  <a:lnTo>
                    <a:pt x="20" y="4"/>
                  </a:lnTo>
                  <a:lnTo>
                    <a:pt x="22" y="2"/>
                  </a:lnTo>
                  <a:lnTo>
                    <a:pt x="24" y="2"/>
                  </a:lnTo>
                  <a:lnTo>
                    <a:pt x="28" y="0"/>
                  </a:lnTo>
                  <a:lnTo>
                    <a:pt x="30" y="0"/>
                  </a:lnTo>
                  <a:lnTo>
                    <a:pt x="32" y="0"/>
                  </a:lnTo>
                  <a:lnTo>
                    <a:pt x="32" y="0"/>
                  </a:lnTo>
                  <a:lnTo>
                    <a:pt x="34" y="0"/>
                  </a:lnTo>
                  <a:lnTo>
                    <a:pt x="34" y="0"/>
                  </a:lnTo>
                  <a:lnTo>
                    <a:pt x="36" y="2"/>
                  </a:lnTo>
                  <a:lnTo>
                    <a:pt x="38" y="2"/>
                  </a:lnTo>
                  <a:lnTo>
                    <a:pt x="40" y="4"/>
                  </a:lnTo>
                  <a:lnTo>
                    <a:pt x="42" y="6"/>
                  </a:lnTo>
                  <a:lnTo>
                    <a:pt x="44" y="8"/>
                  </a:lnTo>
                  <a:lnTo>
                    <a:pt x="48" y="8"/>
                  </a:lnTo>
                  <a:lnTo>
                    <a:pt x="48" y="10"/>
                  </a:lnTo>
                  <a:lnTo>
                    <a:pt x="50" y="10"/>
                  </a:lnTo>
                  <a:lnTo>
                    <a:pt x="50" y="10"/>
                  </a:lnTo>
                  <a:lnTo>
                    <a:pt x="52" y="10"/>
                  </a:lnTo>
                  <a:lnTo>
                    <a:pt x="56" y="10"/>
                  </a:lnTo>
                  <a:lnTo>
                    <a:pt x="58" y="10"/>
                  </a:lnTo>
                  <a:lnTo>
                    <a:pt x="60" y="10"/>
                  </a:lnTo>
                  <a:lnTo>
                    <a:pt x="62" y="10"/>
                  </a:lnTo>
                  <a:lnTo>
                    <a:pt x="62" y="10"/>
                  </a:lnTo>
                  <a:lnTo>
                    <a:pt x="64" y="12"/>
                  </a:lnTo>
                  <a:lnTo>
                    <a:pt x="66" y="14"/>
                  </a:lnTo>
                  <a:lnTo>
                    <a:pt x="68" y="16"/>
                  </a:lnTo>
                  <a:lnTo>
                    <a:pt x="72" y="18"/>
                  </a:lnTo>
                  <a:lnTo>
                    <a:pt x="74" y="22"/>
                  </a:lnTo>
                  <a:lnTo>
                    <a:pt x="78" y="26"/>
                  </a:lnTo>
                  <a:lnTo>
                    <a:pt x="84" y="32"/>
                  </a:lnTo>
                  <a:lnTo>
                    <a:pt x="88" y="38"/>
                  </a:lnTo>
                  <a:lnTo>
                    <a:pt x="88" y="42"/>
                  </a:lnTo>
                  <a:lnTo>
                    <a:pt x="86" y="46"/>
                  </a:lnTo>
                  <a:lnTo>
                    <a:pt x="84" y="50"/>
                  </a:lnTo>
                  <a:lnTo>
                    <a:pt x="82" y="52"/>
                  </a:lnTo>
                  <a:lnTo>
                    <a:pt x="80" y="56"/>
                  </a:lnTo>
                  <a:lnTo>
                    <a:pt x="80" y="56"/>
                  </a:lnTo>
                  <a:lnTo>
                    <a:pt x="80" y="58"/>
                  </a:lnTo>
                  <a:lnTo>
                    <a:pt x="78" y="58"/>
                  </a:lnTo>
                  <a:lnTo>
                    <a:pt x="76" y="60"/>
                  </a:lnTo>
                  <a:lnTo>
                    <a:pt x="72" y="60"/>
                  </a:lnTo>
                  <a:lnTo>
                    <a:pt x="70" y="62"/>
                  </a:lnTo>
                  <a:lnTo>
                    <a:pt x="66" y="64"/>
                  </a:lnTo>
                  <a:lnTo>
                    <a:pt x="64" y="64"/>
                  </a:lnTo>
                  <a:lnTo>
                    <a:pt x="44" y="66"/>
                  </a:lnTo>
                  <a:lnTo>
                    <a:pt x="44" y="60"/>
                  </a:lnTo>
                  <a:lnTo>
                    <a:pt x="44" y="56"/>
                  </a:lnTo>
                  <a:lnTo>
                    <a:pt x="42" y="52"/>
                  </a:lnTo>
                  <a:lnTo>
                    <a:pt x="42" y="52"/>
                  </a:lnTo>
                  <a:lnTo>
                    <a:pt x="40" y="48"/>
                  </a:lnTo>
                  <a:lnTo>
                    <a:pt x="38" y="44"/>
                  </a:lnTo>
                  <a:lnTo>
                    <a:pt x="38" y="42"/>
                  </a:lnTo>
                  <a:lnTo>
                    <a:pt x="36" y="40"/>
                  </a:lnTo>
                  <a:lnTo>
                    <a:pt x="36" y="40"/>
                  </a:lnTo>
                  <a:lnTo>
                    <a:pt x="34" y="38"/>
                  </a:lnTo>
                  <a:lnTo>
                    <a:pt x="34" y="38"/>
                  </a:lnTo>
                  <a:lnTo>
                    <a:pt x="32" y="38"/>
                  </a:lnTo>
                  <a:lnTo>
                    <a:pt x="30" y="36"/>
                  </a:lnTo>
                  <a:lnTo>
                    <a:pt x="28" y="36"/>
                  </a:lnTo>
                  <a:lnTo>
                    <a:pt x="24" y="36"/>
                  </a:lnTo>
                  <a:lnTo>
                    <a:pt x="22" y="34"/>
                  </a:lnTo>
                  <a:lnTo>
                    <a:pt x="18" y="34"/>
                  </a:lnTo>
                  <a:lnTo>
                    <a:pt x="16" y="34"/>
                  </a:lnTo>
                  <a:lnTo>
                    <a:pt x="16" y="32"/>
                  </a:lnTo>
                  <a:lnTo>
                    <a:pt x="14" y="32"/>
                  </a:lnTo>
                  <a:lnTo>
                    <a:pt x="12" y="30"/>
                  </a:lnTo>
                  <a:lnTo>
                    <a:pt x="10" y="28"/>
                  </a:lnTo>
                  <a:lnTo>
                    <a:pt x="8" y="26"/>
                  </a:lnTo>
                  <a:lnTo>
                    <a:pt x="6" y="24"/>
                  </a:lnTo>
                  <a:lnTo>
                    <a:pt x="2" y="20"/>
                  </a:lnTo>
                  <a:lnTo>
                    <a:pt x="0" y="1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57" name="Freeform 154">
              <a:extLst>
                <a:ext uri="{FF2B5EF4-FFF2-40B4-BE49-F238E27FC236}">
                  <a16:creationId xmlns:a16="http://schemas.microsoft.com/office/drawing/2014/main" id="{6BF22701-8D3C-449C-0AB6-37DAC600C653}"/>
                </a:ext>
              </a:extLst>
            </p:cNvPr>
            <p:cNvSpPr>
              <a:spLocks/>
            </p:cNvSpPr>
            <p:nvPr/>
          </p:nvSpPr>
          <p:spPr bwMode="auto">
            <a:xfrm>
              <a:off x="4369024" y="6599545"/>
              <a:ext cx="125988" cy="93692"/>
            </a:xfrm>
            <a:custGeom>
              <a:avLst/>
              <a:gdLst>
                <a:gd name="T0" fmla="*/ 0 w 88"/>
                <a:gd name="T1" fmla="*/ 18 h 66"/>
                <a:gd name="T2" fmla="*/ 8 w 88"/>
                <a:gd name="T3" fmla="*/ 12 h 66"/>
                <a:gd name="T4" fmla="*/ 18 w 88"/>
                <a:gd name="T5" fmla="*/ 6 h 66"/>
                <a:gd name="T6" fmla="*/ 22 w 88"/>
                <a:gd name="T7" fmla="*/ 2 h 66"/>
                <a:gd name="T8" fmla="*/ 28 w 88"/>
                <a:gd name="T9" fmla="*/ 0 h 66"/>
                <a:gd name="T10" fmla="*/ 32 w 88"/>
                <a:gd name="T11" fmla="*/ 0 h 66"/>
                <a:gd name="T12" fmla="*/ 34 w 88"/>
                <a:gd name="T13" fmla="*/ 0 h 66"/>
                <a:gd name="T14" fmla="*/ 36 w 88"/>
                <a:gd name="T15" fmla="*/ 2 h 66"/>
                <a:gd name="T16" fmla="*/ 40 w 88"/>
                <a:gd name="T17" fmla="*/ 4 h 66"/>
                <a:gd name="T18" fmla="*/ 44 w 88"/>
                <a:gd name="T19" fmla="*/ 8 h 66"/>
                <a:gd name="T20" fmla="*/ 48 w 88"/>
                <a:gd name="T21" fmla="*/ 10 h 66"/>
                <a:gd name="T22" fmla="*/ 50 w 88"/>
                <a:gd name="T23" fmla="*/ 10 h 66"/>
                <a:gd name="T24" fmla="*/ 56 w 88"/>
                <a:gd name="T25" fmla="*/ 10 h 66"/>
                <a:gd name="T26" fmla="*/ 60 w 88"/>
                <a:gd name="T27" fmla="*/ 10 h 66"/>
                <a:gd name="T28" fmla="*/ 62 w 88"/>
                <a:gd name="T29" fmla="*/ 10 h 66"/>
                <a:gd name="T30" fmla="*/ 66 w 88"/>
                <a:gd name="T31" fmla="*/ 14 h 66"/>
                <a:gd name="T32" fmla="*/ 72 w 88"/>
                <a:gd name="T33" fmla="*/ 18 h 66"/>
                <a:gd name="T34" fmla="*/ 78 w 88"/>
                <a:gd name="T35" fmla="*/ 26 h 66"/>
                <a:gd name="T36" fmla="*/ 88 w 88"/>
                <a:gd name="T37" fmla="*/ 38 h 66"/>
                <a:gd name="T38" fmla="*/ 86 w 88"/>
                <a:gd name="T39" fmla="*/ 46 h 66"/>
                <a:gd name="T40" fmla="*/ 82 w 88"/>
                <a:gd name="T41" fmla="*/ 52 h 66"/>
                <a:gd name="T42" fmla="*/ 80 w 88"/>
                <a:gd name="T43" fmla="*/ 56 h 66"/>
                <a:gd name="T44" fmla="*/ 78 w 88"/>
                <a:gd name="T45" fmla="*/ 58 h 66"/>
                <a:gd name="T46" fmla="*/ 72 w 88"/>
                <a:gd name="T47" fmla="*/ 60 h 66"/>
                <a:gd name="T48" fmla="*/ 66 w 88"/>
                <a:gd name="T49" fmla="*/ 64 h 66"/>
                <a:gd name="T50" fmla="*/ 44 w 88"/>
                <a:gd name="T51" fmla="*/ 66 h 66"/>
                <a:gd name="T52" fmla="*/ 44 w 88"/>
                <a:gd name="T53" fmla="*/ 56 h 66"/>
                <a:gd name="T54" fmla="*/ 42 w 88"/>
                <a:gd name="T55" fmla="*/ 52 h 66"/>
                <a:gd name="T56" fmla="*/ 38 w 88"/>
                <a:gd name="T57" fmla="*/ 44 h 66"/>
                <a:gd name="T58" fmla="*/ 36 w 88"/>
                <a:gd name="T59" fmla="*/ 40 h 66"/>
                <a:gd name="T60" fmla="*/ 34 w 88"/>
                <a:gd name="T61" fmla="*/ 38 h 66"/>
                <a:gd name="T62" fmla="*/ 32 w 88"/>
                <a:gd name="T63" fmla="*/ 38 h 66"/>
                <a:gd name="T64" fmla="*/ 28 w 88"/>
                <a:gd name="T65" fmla="*/ 36 h 66"/>
                <a:gd name="T66" fmla="*/ 22 w 88"/>
                <a:gd name="T67" fmla="*/ 34 h 66"/>
                <a:gd name="T68" fmla="*/ 16 w 88"/>
                <a:gd name="T69" fmla="*/ 34 h 66"/>
                <a:gd name="T70" fmla="*/ 14 w 88"/>
                <a:gd name="T71" fmla="*/ 32 h 66"/>
                <a:gd name="T72" fmla="*/ 10 w 88"/>
                <a:gd name="T73" fmla="*/ 28 h 66"/>
                <a:gd name="T74" fmla="*/ 6 w 88"/>
                <a:gd name="T75" fmla="*/ 24 h 66"/>
                <a:gd name="T76" fmla="*/ 0 w 88"/>
                <a:gd name="T77"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 h="66">
                  <a:moveTo>
                    <a:pt x="0" y="18"/>
                  </a:moveTo>
                  <a:lnTo>
                    <a:pt x="0" y="18"/>
                  </a:lnTo>
                  <a:lnTo>
                    <a:pt x="4" y="16"/>
                  </a:lnTo>
                  <a:lnTo>
                    <a:pt x="8" y="12"/>
                  </a:lnTo>
                  <a:lnTo>
                    <a:pt x="12" y="10"/>
                  </a:lnTo>
                  <a:lnTo>
                    <a:pt x="18" y="6"/>
                  </a:lnTo>
                  <a:lnTo>
                    <a:pt x="20" y="4"/>
                  </a:lnTo>
                  <a:lnTo>
                    <a:pt x="22" y="2"/>
                  </a:lnTo>
                  <a:lnTo>
                    <a:pt x="24" y="2"/>
                  </a:lnTo>
                  <a:lnTo>
                    <a:pt x="28" y="0"/>
                  </a:lnTo>
                  <a:lnTo>
                    <a:pt x="30" y="0"/>
                  </a:lnTo>
                  <a:lnTo>
                    <a:pt x="32" y="0"/>
                  </a:lnTo>
                  <a:lnTo>
                    <a:pt x="32" y="0"/>
                  </a:lnTo>
                  <a:lnTo>
                    <a:pt x="34" y="0"/>
                  </a:lnTo>
                  <a:lnTo>
                    <a:pt x="34" y="0"/>
                  </a:lnTo>
                  <a:lnTo>
                    <a:pt x="36" y="2"/>
                  </a:lnTo>
                  <a:lnTo>
                    <a:pt x="38" y="2"/>
                  </a:lnTo>
                  <a:lnTo>
                    <a:pt x="40" y="4"/>
                  </a:lnTo>
                  <a:lnTo>
                    <a:pt x="42" y="6"/>
                  </a:lnTo>
                  <a:lnTo>
                    <a:pt x="44" y="8"/>
                  </a:lnTo>
                  <a:lnTo>
                    <a:pt x="48" y="8"/>
                  </a:lnTo>
                  <a:lnTo>
                    <a:pt x="48" y="10"/>
                  </a:lnTo>
                  <a:lnTo>
                    <a:pt x="50" y="10"/>
                  </a:lnTo>
                  <a:lnTo>
                    <a:pt x="50" y="10"/>
                  </a:lnTo>
                  <a:lnTo>
                    <a:pt x="52" y="10"/>
                  </a:lnTo>
                  <a:lnTo>
                    <a:pt x="56" y="10"/>
                  </a:lnTo>
                  <a:lnTo>
                    <a:pt x="58" y="10"/>
                  </a:lnTo>
                  <a:lnTo>
                    <a:pt x="60" y="10"/>
                  </a:lnTo>
                  <a:lnTo>
                    <a:pt x="62" y="10"/>
                  </a:lnTo>
                  <a:lnTo>
                    <a:pt x="62" y="10"/>
                  </a:lnTo>
                  <a:lnTo>
                    <a:pt x="64" y="12"/>
                  </a:lnTo>
                  <a:lnTo>
                    <a:pt x="66" y="14"/>
                  </a:lnTo>
                  <a:lnTo>
                    <a:pt x="68" y="16"/>
                  </a:lnTo>
                  <a:lnTo>
                    <a:pt x="72" y="18"/>
                  </a:lnTo>
                  <a:lnTo>
                    <a:pt x="74" y="22"/>
                  </a:lnTo>
                  <a:lnTo>
                    <a:pt x="78" y="26"/>
                  </a:lnTo>
                  <a:lnTo>
                    <a:pt x="84" y="32"/>
                  </a:lnTo>
                  <a:lnTo>
                    <a:pt x="88" y="38"/>
                  </a:lnTo>
                  <a:lnTo>
                    <a:pt x="88" y="42"/>
                  </a:lnTo>
                  <a:lnTo>
                    <a:pt x="86" y="46"/>
                  </a:lnTo>
                  <a:lnTo>
                    <a:pt x="84" y="50"/>
                  </a:lnTo>
                  <a:lnTo>
                    <a:pt x="82" y="52"/>
                  </a:lnTo>
                  <a:lnTo>
                    <a:pt x="80" y="56"/>
                  </a:lnTo>
                  <a:lnTo>
                    <a:pt x="80" y="56"/>
                  </a:lnTo>
                  <a:lnTo>
                    <a:pt x="80" y="58"/>
                  </a:lnTo>
                  <a:lnTo>
                    <a:pt x="78" y="58"/>
                  </a:lnTo>
                  <a:lnTo>
                    <a:pt x="76" y="60"/>
                  </a:lnTo>
                  <a:lnTo>
                    <a:pt x="72" y="60"/>
                  </a:lnTo>
                  <a:lnTo>
                    <a:pt x="70" y="62"/>
                  </a:lnTo>
                  <a:lnTo>
                    <a:pt x="66" y="64"/>
                  </a:lnTo>
                  <a:lnTo>
                    <a:pt x="64" y="64"/>
                  </a:lnTo>
                  <a:lnTo>
                    <a:pt x="44" y="66"/>
                  </a:lnTo>
                  <a:lnTo>
                    <a:pt x="44" y="60"/>
                  </a:lnTo>
                  <a:lnTo>
                    <a:pt x="44" y="56"/>
                  </a:lnTo>
                  <a:lnTo>
                    <a:pt x="42" y="52"/>
                  </a:lnTo>
                  <a:lnTo>
                    <a:pt x="42" y="52"/>
                  </a:lnTo>
                  <a:lnTo>
                    <a:pt x="40" y="48"/>
                  </a:lnTo>
                  <a:lnTo>
                    <a:pt x="38" y="44"/>
                  </a:lnTo>
                  <a:lnTo>
                    <a:pt x="38" y="42"/>
                  </a:lnTo>
                  <a:lnTo>
                    <a:pt x="36" y="40"/>
                  </a:lnTo>
                  <a:lnTo>
                    <a:pt x="36" y="40"/>
                  </a:lnTo>
                  <a:lnTo>
                    <a:pt x="34" y="38"/>
                  </a:lnTo>
                  <a:lnTo>
                    <a:pt x="34" y="38"/>
                  </a:lnTo>
                  <a:lnTo>
                    <a:pt x="32" y="38"/>
                  </a:lnTo>
                  <a:lnTo>
                    <a:pt x="30" y="36"/>
                  </a:lnTo>
                  <a:lnTo>
                    <a:pt x="28" y="36"/>
                  </a:lnTo>
                  <a:lnTo>
                    <a:pt x="24" y="36"/>
                  </a:lnTo>
                  <a:lnTo>
                    <a:pt x="22" y="34"/>
                  </a:lnTo>
                  <a:lnTo>
                    <a:pt x="18" y="34"/>
                  </a:lnTo>
                  <a:lnTo>
                    <a:pt x="16" y="34"/>
                  </a:lnTo>
                  <a:lnTo>
                    <a:pt x="16" y="32"/>
                  </a:lnTo>
                  <a:lnTo>
                    <a:pt x="14" y="32"/>
                  </a:lnTo>
                  <a:lnTo>
                    <a:pt x="12" y="30"/>
                  </a:lnTo>
                  <a:lnTo>
                    <a:pt x="10" y="28"/>
                  </a:lnTo>
                  <a:lnTo>
                    <a:pt x="8" y="26"/>
                  </a:lnTo>
                  <a:lnTo>
                    <a:pt x="6" y="24"/>
                  </a:lnTo>
                  <a:lnTo>
                    <a:pt x="2" y="20"/>
                  </a:lnTo>
                  <a:lnTo>
                    <a:pt x="0" y="1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58" name="Freeform 155">
              <a:extLst>
                <a:ext uri="{FF2B5EF4-FFF2-40B4-BE49-F238E27FC236}">
                  <a16:creationId xmlns:a16="http://schemas.microsoft.com/office/drawing/2014/main" id="{BA87F657-A1B2-C214-AC8E-F80180F0DCF3}"/>
                </a:ext>
              </a:extLst>
            </p:cNvPr>
            <p:cNvSpPr>
              <a:spLocks/>
            </p:cNvSpPr>
            <p:nvPr/>
          </p:nvSpPr>
          <p:spPr bwMode="auto">
            <a:xfrm>
              <a:off x="4460651" y="6653489"/>
              <a:ext cx="77310" cy="110726"/>
            </a:xfrm>
            <a:custGeom>
              <a:avLst/>
              <a:gdLst>
                <a:gd name="T0" fmla="*/ 54 w 54"/>
                <a:gd name="T1" fmla="*/ 70 h 78"/>
                <a:gd name="T2" fmla="*/ 54 w 54"/>
                <a:gd name="T3" fmla="*/ 70 h 78"/>
                <a:gd name="T4" fmla="*/ 54 w 54"/>
                <a:gd name="T5" fmla="*/ 70 h 78"/>
                <a:gd name="T6" fmla="*/ 54 w 54"/>
                <a:gd name="T7" fmla="*/ 72 h 78"/>
                <a:gd name="T8" fmla="*/ 52 w 54"/>
                <a:gd name="T9" fmla="*/ 72 h 78"/>
                <a:gd name="T10" fmla="*/ 52 w 54"/>
                <a:gd name="T11" fmla="*/ 72 h 78"/>
                <a:gd name="T12" fmla="*/ 50 w 54"/>
                <a:gd name="T13" fmla="*/ 74 h 78"/>
                <a:gd name="T14" fmla="*/ 48 w 54"/>
                <a:gd name="T15" fmla="*/ 76 h 78"/>
                <a:gd name="T16" fmla="*/ 44 w 54"/>
                <a:gd name="T17" fmla="*/ 78 h 78"/>
                <a:gd name="T18" fmla="*/ 42 w 54"/>
                <a:gd name="T19" fmla="*/ 78 h 78"/>
                <a:gd name="T20" fmla="*/ 42 w 54"/>
                <a:gd name="T21" fmla="*/ 76 h 78"/>
                <a:gd name="T22" fmla="*/ 40 w 54"/>
                <a:gd name="T23" fmla="*/ 72 h 78"/>
                <a:gd name="T24" fmla="*/ 38 w 54"/>
                <a:gd name="T25" fmla="*/ 68 h 78"/>
                <a:gd name="T26" fmla="*/ 38 w 54"/>
                <a:gd name="T27" fmla="*/ 66 h 78"/>
                <a:gd name="T28" fmla="*/ 36 w 54"/>
                <a:gd name="T29" fmla="*/ 66 h 78"/>
                <a:gd name="T30" fmla="*/ 36 w 54"/>
                <a:gd name="T31" fmla="*/ 64 h 78"/>
                <a:gd name="T32" fmla="*/ 34 w 54"/>
                <a:gd name="T33" fmla="*/ 62 h 78"/>
                <a:gd name="T34" fmla="*/ 30 w 54"/>
                <a:gd name="T35" fmla="*/ 60 h 78"/>
                <a:gd name="T36" fmla="*/ 26 w 54"/>
                <a:gd name="T37" fmla="*/ 58 h 78"/>
                <a:gd name="T38" fmla="*/ 24 w 54"/>
                <a:gd name="T39" fmla="*/ 58 h 78"/>
                <a:gd name="T40" fmla="*/ 20 w 54"/>
                <a:gd name="T41" fmla="*/ 54 h 78"/>
                <a:gd name="T42" fmla="*/ 16 w 54"/>
                <a:gd name="T43" fmla="*/ 50 h 78"/>
                <a:gd name="T44" fmla="*/ 14 w 54"/>
                <a:gd name="T45" fmla="*/ 48 h 78"/>
                <a:gd name="T46" fmla="*/ 14 w 54"/>
                <a:gd name="T47" fmla="*/ 46 h 78"/>
                <a:gd name="T48" fmla="*/ 12 w 54"/>
                <a:gd name="T49" fmla="*/ 44 h 78"/>
                <a:gd name="T50" fmla="*/ 10 w 54"/>
                <a:gd name="T51" fmla="*/ 42 h 78"/>
                <a:gd name="T52" fmla="*/ 6 w 54"/>
                <a:gd name="T53" fmla="*/ 34 h 78"/>
                <a:gd name="T54" fmla="*/ 0 w 54"/>
                <a:gd name="T55" fmla="*/ 26 h 78"/>
                <a:gd name="T56" fmla="*/ 2 w 54"/>
                <a:gd name="T57" fmla="*/ 26 h 78"/>
                <a:gd name="T58" fmla="*/ 8 w 54"/>
                <a:gd name="T59" fmla="*/ 24 h 78"/>
                <a:gd name="T60" fmla="*/ 10 w 54"/>
                <a:gd name="T61" fmla="*/ 22 h 78"/>
                <a:gd name="T62" fmla="*/ 12 w 54"/>
                <a:gd name="T63" fmla="*/ 22 h 78"/>
                <a:gd name="T64" fmla="*/ 14 w 54"/>
                <a:gd name="T65" fmla="*/ 20 h 78"/>
                <a:gd name="T66" fmla="*/ 16 w 54"/>
                <a:gd name="T67" fmla="*/ 18 h 78"/>
                <a:gd name="T68" fmla="*/ 16 w 54"/>
                <a:gd name="T69" fmla="*/ 18 h 78"/>
                <a:gd name="T70" fmla="*/ 18 w 54"/>
                <a:gd name="T71" fmla="*/ 18 h 78"/>
                <a:gd name="T72" fmla="*/ 18 w 54"/>
                <a:gd name="T73" fmla="*/ 14 h 78"/>
                <a:gd name="T74" fmla="*/ 20 w 54"/>
                <a:gd name="T75" fmla="*/ 12 h 78"/>
                <a:gd name="T76" fmla="*/ 22 w 54"/>
                <a:gd name="T77" fmla="*/ 8 h 78"/>
                <a:gd name="T78" fmla="*/ 24 w 54"/>
                <a:gd name="T79" fmla="*/ 4 h 78"/>
                <a:gd name="T80" fmla="*/ 26 w 54"/>
                <a:gd name="T81" fmla="*/ 0 h 78"/>
                <a:gd name="T82" fmla="*/ 28 w 54"/>
                <a:gd name="T83" fmla="*/ 10 h 78"/>
                <a:gd name="T84" fmla="*/ 28 w 54"/>
                <a:gd name="T85" fmla="*/ 16 h 78"/>
                <a:gd name="T86" fmla="*/ 30 w 54"/>
                <a:gd name="T87" fmla="*/ 20 h 78"/>
                <a:gd name="T88" fmla="*/ 30 w 54"/>
                <a:gd name="T89" fmla="*/ 22 h 78"/>
                <a:gd name="T90" fmla="*/ 32 w 54"/>
                <a:gd name="T91" fmla="*/ 24 h 78"/>
                <a:gd name="T92" fmla="*/ 32 w 54"/>
                <a:gd name="T93" fmla="*/ 28 h 78"/>
                <a:gd name="T94" fmla="*/ 36 w 54"/>
                <a:gd name="T95" fmla="*/ 34 h 78"/>
                <a:gd name="T96" fmla="*/ 38 w 54"/>
                <a:gd name="T97" fmla="*/ 40 h 78"/>
                <a:gd name="T98" fmla="*/ 42 w 54"/>
                <a:gd name="T99" fmla="*/ 44 h 78"/>
                <a:gd name="T100" fmla="*/ 42 w 54"/>
                <a:gd name="T101" fmla="*/ 46 h 78"/>
                <a:gd name="T102" fmla="*/ 44 w 54"/>
                <a:gd name="T103" fmla="*/ 50 h 78"/>
                <a:gd name="T104" fmla="*/ 48 w 54"/>
                <a:gd name="T105" fmla="*/ 54 h 78"/>
                <a:gd name="T106" fmla="*/ 50 w 54"/>
                <a:gd name="T107" fmla="*/ 56 h 78"/>
                <a:gd name="T108" fmla="*/ 52 w 54"/>
                <a:gd name="T109" fmla="*/ 60 h 78"/>
                <a:gd name="T110" fmla="*/ 52 w 54"/>
                <a:gd name="T111" fmla="*/ 62 h 78"/>
                <a:gd name="T112" fmla="*/ 54 w 54"/>
                <a:gd name="T113" fmla="*/ 64 h 78"/>
                <a:gd name="T114" fmla="*/ 54 w 54"/>
                <a:gd name="T115" fmla="*/ 66 h 78"/>
                <a:gd name="T116" fmla="*/ 54 w 54"/>
                <a:gd name="T117" fmla="*/ 68 h 78"/>
                <a:gd name="T118" fmla="*/ 54 w 54"/>
                <a:gd name="T119" fmla="*/ 68 h 78"/>
                <a:gd name="T120" fmla="*/ 54 w 54"/>
                <a:gd name="T121" fmla="*/ 7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 h="78">
                  <a:moveTo>
                    <a:pt x="54" y="70"/>
                  </a:moveTo>
                  <a:lnTo>
                    <a:pt x="54" y="70"/>
                  </a:lnTo>
                  <a:lnTo>
                    <a:pt x="54" y="70"/>
                  </a:lnTo>
                  <a:lnTo>
                    <a:pt x="54" y="72"/>
                  </a:lnTo>
                  <a:lnTo>
                    <a:pt x="52" y="72"/>
                  </a:lnTo>
                  <a:lnTo>
                    <a:pt x="52" y="72"/>
                  </a:lnTo>
                  <a:lnTo>
                    <a:pt x="50" y="74"/>
                  </a:lnTo>
                  <a:lnTo>
                    <a:pt x="48" y="76"/>
                  </a:lnTo>
                  <a:lnTo>
                    <a:pt x="44" y="78"/>
                  </a:lnTo>
                  <a:lnTo>
                    <a:pt x="42" y="78"/>
                  </a:lnTo>
                  <a:lnTo>
                    <a:pt x="42" y="76"/>
                  </a:lnTo>
                  <a:lnTo>
                    <a:pt x="40" y="72"/>
                  </a:lnTo>
                  <a:lnTo>
                    <a:pt x="38" y="68"/>
                  </a:lnTo>
                  <a:lnTo>
                    <a:pt x="38" y="66"/>
                  </a:lnTo>
                  <a:lnTo>
                    <a:pt x="36" y="66"/>
                  </a:lnTo>
                  <a:lnTo>
                    <a:pt x="36" y="64"/>
                  </a:lnTo>
                  <a:lnTo>
                    <a:pt x="34" y="62"/>
                  </a:lnTo>
                  <a:lnTo>
                    <a:pt x="30" y="60"/>
                  </a:lnTo>
                  <a:lnTo>
                    <a:pt x="26" y="58"/>
                  </a:lnTo>
                  <a:lnTo>
                    <a:pt x="24" y="58"/>
                  </a:lnTo>
                  <a:lnTo>
                    <a:pt x="20" y="54"/>
                  </a:lnTo>
                  <a:lnTo>
                    <a:pt x="16" y="50"/>
                  </a:lnTo>
                  <a:lnTo>
                    <a:pt x="14" y="48"/>
                  </a:lnTo>
                  <a:lnTo>
                    <a:pt x="14" y="46"/>
                  </a:lnTo>
                  <a:lnTo>
                    <a:pt x="12" y="44"/>
                  </a:lnTo>
                  <a:lnTo>
                    <a:pt x="10" y="42"/>
                  </a:lnTo>
                  <a:lnTo>
                    <a:pt x="6" y="34"/>
                  </a:lnTo>
                  <a:lnTo>
                    <a:pt x="0" y="26"/>
                  </a:lnTo>
                  <a:lnTo>
                    <a:pt x="2" y="26"/>
                  </a:lnTo>
                  <a:lnTo>
                    <a:pt x="8" y="24"/>
                  </a:lnTo>
                  <a:lnTo>
                    <a:pt x="10" y="22"/>
                  </a:lnTo>
                  <a:lnTo>
                    <a:pt x="12" y="22"/>
                  </a:lnTo>
                  <a:lnTo>
                    <a:pt x="14" y="20"/>
                  </a:lnTo>
                  <a:lnTo>
                    <a:pt x="16" y="18"/>
                  </a:lnTo>
                  <a:lnTo>
                    <a:pt x="16" y="18"/>
                  </a:lnTo>
                  <a:lnTo>
                    <a:pt x="18" y="18"/>
                  </a:lnTo>
                  <a:lnTo>
                    <a:pt x="18" y="14"/>
                  </a:lnTo>
                  <a:lnTo>
                    <a:pt x="20" y="12"/>
                  </a:lnTo>
                  <a:lnTo>
                    <a:pt x="22" y="8"/>
                  </a:lnTo>
                  <a:lnTo>
                    <a:pt x="24" y="4"/>
                  </a:lnTo>
                  <a:lnTo>
                    <a:pt x="26" y="0"/>
                  </a:lnTo>
                  <a:lnTo>
                    <a:pt x="28" y="10"/>
                  </a:lnTo>
                  <a:lnTo>
                    <a:pt x="28" y="16"/>
                  </a:lnTo>
                  <a:lnTo>
                    <a:pt x="30" y="20"/>
                  </a:lnTo>
                  <a:lnTo>
                    <a:pt x="30" y="22"/>
                  </a:lnTo>
                  <a:lnTo>
                    <a:pt x="32" y="24"/>
                  </a:lnTo>
                  <a:lnTo>
                    <a:pt x="32" y="28"/>
                  </a:lnTo>
                  <a:lnTo>
                    <a:pt x="36" y="34"/>
                  </a:lnTo>
                  <a:lnTo>
                    <a:pt x="38" y="40"/>
                  </a:lnTo>
                  <a:lnTo>
                    <a:pt x="42" y="44"/>
                  </a:lnTo>
                  <a:lnTo>
                    <a:pt x="42" y="46"/>
                  </a:lnTo>
                  <a:lnTo>
                    <a:pt x="44" y="50"/>
                  </a:lnTo>
                  <a:lnTo>
                    <a:pt x="48" y="54"/>
                  </a:lnTo>
                  <a:lnTo>
                    <a:pt x="50" y="56"/>
                  </a:lnTo>
                  <a:lnTo>
                    <a:pt x="52" y="60"/>
                  </a:lnTo>
                  <a:lnTo>
                    <a:pt x="52" y="62"/>
                  </a:lnTo>
                  <a:lnTo>
                    <a:pt x="54" y="64"/>
                  </a:lnTo>
                  <a:lnTo>
                    <a:pt x="54" y="66"/>
                  </a:lnTo>
                  <a:lnTo>
                    <a:pt x="54" y="68"/>
                  </a:lnTo>
                  <a:lnTo>
                    <a:pt x="54" y="68"/>
                  </a:lnTo>
                  <a:lnTo>
                    <a:pt x="54" y="7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59" name="Freeform 156">
              <a:extLst>
                <a:ext uri="{FF2B5EF4-FFF2-40B4-BE49-F238E27FC236}">
                  <a16:creationId xmlns:a16="http://schemas.microsoft.com/office/drawing/2014/main" id="{51E01995-02E5-A32E-7470-0B2507347A47}"/>
                </a:ext>
              </a:extLst>
            </p:cNvPr>
            <p:cNvSpPr>
              <a:spLocks/>
            </p:cNvSpPr>
            <p:nvPr/>
          </p:nvSpPr>
          <p:spPr bwMode="auto">
            <a:xfrm>
              <a:off x="4460651" y="6653489"/>
              <a:ext cx="77310" cy="110726"/>
            </a:xfrm>
            <a:custGeom>
              <a:avLst/>
              <a:gdLst>
                <a:gd name="T0" fmla="*/ 54 w 54"/>
                <a:gd name="T1" fmla="*/ 70 h 78"/>
                <a:gd name="T2" fmla="*/ 54 w 54"/>
                <a:gd name="T3" fmla="*/ 70 h 78"/>
                <a:gd name="T4" fmla="*/ 54 w 54"/>
                <a:gd name="T5" fmla="*/ 70 h 78"/>
                <a:gd name="T6" fmla="*/ 54 w 54"/>
                <a:gd name="T7" fmla="*/ 72 h 78"/>
                <a:gd name="T8" fmla="*/ 52 w 54"/>
                <a:gd name="T9" fmla="*/ 72 h 78"/>
                <a:gd name="T10" fmla="*/ 52 w 54"/>
                <a:gd name="T11" fmla="*/ 72 h 78"/>
                <a:gd name="T12" fmla="*/ 50 w 54"/>
                <a:gd name="T13" fmla="*/ 74 h 78"/>
                <a:gd name="T14" fmla="*/ 48 w 54"/>
                <a:gd name="T15" fmla="*/ 76 h 78"/>
                <a:gd name="T16" fmla="*/ 44 w 54"/>
                <a:gd name="T17" fmla="*/ 78 h 78"/>
                <a:gd name="T18" fmla="*/ 42 w 54"/>
                <a:gd name="T19" fmla="*/ 78 h 78"/>
                <a:gd name="T20" fmla="*/ 42 w 54"/>
                <a:gd name="T21" fmla="*/ 76 h 78"/>
                <a:gd name="T22" fmla="*/ 40 w 54"/>
                <a:gd name="T23" fmla="*/ 72 h 78"/>
                <a:gd name="T24" fmla="*/ 38 w 54"/>
                <a:gd name="T25" fmla="*/ 68 h 78"/>
                <a:gd name="T26" fmla="*/ 38 w 54"/>
                <a:gd name="T27" fmla="*/ 66 h 78"/>
                <a:gd name="T28" fmla="*/ 36 w 54"/>
                <a:gd name="T29" fmla="*/ 66 h 78"/>
                <a:gd name="T30" fmla="*/ 36 w 54"/>
                <a:gd name="T31" fmla="*/ 64 h 78"/>
                <a:gd name="T32" fmla="*/ 34 w 54"/>
                <a:gd name="T33" fmla="*/ 62 h 78"/>
                <a:gd name="T34" fmla="*/ 30 w 54"/>
                <a:gd name="T35" fmla="*/ 60 h 78"/>
                <a:gd name="T36" fmla="*/ 26 w 54"/>
                <a:gd name="T37" fmla="*/ 58 h 78"/>
                <a:gd name="T38" fmla="*/ 24 w 54"/>
                <a:gd name="T39" fmla="*/ 58 h 78"/>
                <a:gd name="T40" fmla="*/ 20 w 54"/>
                <a:gd name="T41" fmla="*/ 54 h 78"/>
                <a:gd name="T42" fmla="*/ 16 w 54"/>
                <a:gd name="T43" fmla="*/ 50 h 78"/>
                <a:gd name="T44" fmla="*/ 14 w 54"/>
                <a:gd name="T45" fmla="*/ 48 h 78"/>
                <a:gd name="T46" fmla="*/ 14 w 54"/>
                <a:gd name="T47" fmla="*/ 46 h 78"/>
                <a:gd name="T48" fmla="*/ 12 w 54"/>
                <a:gd name="T49" fmla="*/ 44 h 78"/>
                <a:gd name="T50" fmla="*/ 10 w 54"/>
                <a:gd name="T51" fmla="*/ 42 h 78"/>
                <a:gd name="T52" fmla="*/ 6 w 54"/>
                <a:gd name="T53" fmla="*/ 34 h 78"/>
                <a:gd name="T54" fmla="*/ 0 w 54"/>
                <a:gd name="T55" fmla="*/ 26 h 78"/>
                <a:gd name="T56" fmla="*/ 2 w 54"/>
                <a:gd name="T57" fmla="*/ 26 h 78"/>
                <a:gd name="T58" fmla="*/ 8 w 54"/>
                <a:gd name="T59" fmla="*/ 24 h 78"/>
                <a:gd name="T60" fmla="*/ 10 w 54"/>
                <a:gd name="T61" fmla="*/ 22 h 78"/>
                <a:gd name="T62" fmla="*/ 12 w 54"/>
                <a:gd name="T63" fmla="*/ 22 h 78"/>
                <a:gd name="T64" fmla="*/ 14 w 54"/>
                <a:gd name="T65" fmla="*/ 20 h 78"/>
                <a:gd name="T66" fmla="*/ 16 w 54"/>
                <a:gd name="T67" fmla="*/ 18 h 78"/>
                <a:gd name="T68" fmla="*/ 16 w 54"/>
                <a:gd name="T69" fmla="*/ 18 h 78"/>
                <a:gd name="T70" fmla="*/ 18 w 54"/>
                <a:gd name="T71" fmla="*/ 18 h 78"/>
                <a:gd name="T72" fmla="*/ 18 w 54"/>
                <a:gd name="T73" fmla="*/ 14 h 78"/>
                <a:gd name="T74" fmla="*/ 20 w 54"/>
                <a:gd name="T75" fmla="*/ 12 h 78"/>
                <a:gd name="T76" fmla="*/ 22 w 54"/>
                <a:gd name="T77" fmla="*/ 8 h 78"/>
                <a:gd name="T78" fmla="*/ 24 w 54"/>
                <a:gd name="T79" fmla="*/ 4 h 78"/>
                <a:gd name="T80" fmla="*/ 26 w 54"/>
                <a:gd name="T81" fmla="*/ 0 h 78"/>
                <a:gd name="T82" fmla="*/ 28 w 54"/>
                <a:gd name="T83" fmla="*/ 10 h 78"/>
                <a:gd name="T84" fmla="*/ 28 w 54"/>
                <a:gd name="T85" fmla="*/ 16 h 78"/>
                <a:gd name="T86" fmla="*/ 30 w 54"/>
                <a:gd name="T87" fmla="*/ 20 h 78"/>
                <a:gd name="T88" fmla="*/ 30 w 54"/>
                <a:gd name="T89" fmla="*/ 22 h 78"/>
                <a:gd name="T90" fmla="*/ 32 w 54"/>
                <a:gd name="T91" fmla="*/ 24 h 78"/>
                <a:gd name="T92" fmla="*/ 32 w 54"/>
                <a:gd name="T93" fmla="*/ 28 h 78"/>
                <a:gd name="T94" fmla="*/ 36 w 54"/>
                <a:gd name="T95" fmla="*/ 34 h 78"/>
                <a:gd name="T96" fmla="*/ 38 w 54"/>
                <a:gd name="T97" fmla="*/ 40 h 78"/>
                <a:gd name="T98" fmla="*/ 42 w 54"/>
                <a:gd name="T99" fmla="*/ 44 h 78"/>
                <a:gd name="T100" fmla="*/ 42 w 54"/>
                <a:gd name="T101" fmla="*/ 46 h 78"/>
                <a:gd name="T102" fmla="*/ 44 w 54"/>
                <a:gd name="T103" fmla="*/ 50 h 78"/>
                <a:gd name="T104" fmla="*/ 48 w 54"/>
                <a:gd name="T105" fmla="*/ 54 h 78"/>
                <a:gd name="T106" fmla="*/ 50 w 54"/>
                <a:gd name="T107" fmla="*/ 56 h 78"/>
                <a:gd name="T108" fmla="*/ 52 w 54"/>
                <a:gd name="T109" fmla="*/ 60 h 78"/>
                <a:gd name="T110" fmla="*/ 52 w 54"/>
                <a:gd name="T111" fmla="*/ 62 h 78"/>
                <a:gd name="T112" fmla="*/ 54 w 54"/>
                <a:gd name="T113" fmla="*/ 64 h 78"/>
                <a:gd name="T114" fmla="*/ 54 w 54"/>
                <a:gd name="T115" fmla="*/ 66 h 78"/>
                <a:gd name="T116" fmla="*/ 54 w 54"/>
                <a:gd name="T117" fmla="*/ 68 h 78"/>
                <a:gd name="T118" fmla="*/ 54 w 54"/>
                <a:gd name="T119" fmla="*/ 68 h 78"/>
                <a:gd name="T120" fmla="*/ 54 w 54"/>
                <a:gd name="T121" fmla="*/ 7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 h="78">
                  <a:moveTo>
                    <a:pt x="54" y="70"/>
                  </a:moveTo>
                  <a:lnTo>
                    <a:pt x="54" y="70"/>
                  </a:lnTo>
                  <a:lnTo>
                    <a:pt x="54" y="70"/>
                  </a:lnTo>
                  <a:lnTo>
                    <a:pt x="54" y="72"/>
                  </a:lnTo>
                  <a:lnTo>
                    <a:pt x="52" y="72"/>
                  </a:lnTo>
                  <a:lnTo>
                    <a:pt x="52" y="72"/>
                  </a:lnTo>
                  <a:lnTo>
                    <a:pt x="50" y="74"/>
                  </a:lnTo>
                  <a:lnTo>
                    <a:pt x="48" y="76"/>
                  </a:lnTo>
                  <a:lnTo>
                    <a:pt x="44" y="78"/>
                  </a:lnTo>
                  <a:lnTo>
                    <a:pt x="42" y="78"/>
                  </a:lnTo>
                  <a:lnTo>
                    <a:pt x="42" y="76"/>
                  </a:lnTo>
                  <a:lnTo>
                    <a:pt x="40" y="72"/>
                  </a:lnTo>
                  <a:lnTo>
                    <a:pt x="38" y="68"/>
                  </a:lnTo>
                  <a:lnTo>
                    <a:pt x="38" y="66"/>
                  </a:lnTo>
                  <a:lnTo>
                    <a:pt x="36" y="66"/>
                  </a:lnTo>
                  <a:lnTo>
                    <a:pt x="36" y="64"/>
                  </a:lnTo>
                  <a:lnTo>
                    <a:pt x="34" y="62"/>
                  </a:lnTo>
                  <a:lnTo>
                    <a:pt x="30" y="60"/>
                  </a:lnTo>
                  <a:lnTo>
                    <a:pt x="26" y="58"/>
                  </a:lnTo>
                  <a:lnTo>
                    <a:pt x="24" y="58"/>
                  </a:lnTo>
                  <a:lnTo>
                    <a:pt x="20" y="54"/>
                  </a:lnTo>
                  <a:lnTo>
                    <a:pt x="16" y="50"/>
                  </a:lnTo>
                  <a:lnTo>
                    <a:pt x="14" y="48"/>
                  </a:lnTo>
                  <a:lnTo>
                    <a:pt x="14" y="46"/>
                  </a:lnTo>
                  <a:lnTo>
                    <a:pt x="12" y="44"/>
                  </a:lnTo>
                  <a:lnTo>
                    <a:pt x="10" y="42"/>
                  </a:lnTo>
                  <a:lnTo>
                    <a:pt x="6" y="34"/>
                  </a:lnTo>
                  <a:lnTo>
                    <a:pt x="0" y="26"/>
                  </a:lnTo>
                  <a:lnTo>
                    <a:pt x="2" y="26"/>
                  </a:lnTo>
                  <a:lnTo>
                    <a:pt x="8" y="24"/>
                  </a:lnTo>
                  <a:lnTo>
                    <a:pt x="10" y="22"/>
                  </a:lnTo>
                  <a:lnTo>
                    <a:pt x="12" y="22"/>
                  </a:lnTo>
                  <a:lnTo>
                    <a:pt x="14" y="20"/>
                  </a:lnTo>
                  <a:lnTo>
                    <a:pt x="16" y="18"/>
                  </a:lnTo>
                  <a:lnTo>
                    <a:pt x="16" y="18"/>
                  </a:lnTo>
                  <a:lnTo>
                    <a:pt x="18" y="18"/>
                  </a:lnTo>
                  <a:lnTo>
                    <a:pt x="18" y="14"/>
                  </a:lnTo>
                  <a:lnTo>
                    <a:pt x="20" y="12"/>
                  </a:lnTo>
                  <a:lnTo>
                    <a:pt x="22" y="8"/>
                  </a:lnTo>
                  <a:lnTo>
                    <a:pt x="24" y="4"/>
                  </a:lnTo>
                  <a:lnTo>
                    <a:pt x="26" y="0"/>
                  </a:lnTo>
                  <a:lnTo>
                    <a:pt x="28" y="10"/>
                  </a:lnTo>
                  <a:lnTo>
                    <a:pt x="28" y="16"/>
                  </a:lnTo>
                  <a:lnTo>
                    <a:pt x="30" y="20"/>
                  </a:lnTo>
                  <a:lnTo>
                    <a:pt x="30" y="22"/>
                  </a:lnTo>
                  <a:lnTo>
                    <a:pt x="32" y="24"/>
                  </a:lnTo>
                  <a:lnTo>
                    <a:pt x="32" y="28"/>
                  </a:lnTo>
                  <a:lnTo>
                    <a:pt x="36" y="34"/>
                  </a:lnTo>
                  <a:lnTo>
                    <a:pt x="38" y="40"/>
                  </a:lnTo>
                  <a:lnTo>
                    <a:pt x="42" y="44"/>
                  </a:lnTo>
                  <a:lnTo>
                    <a:pt x="42" y="46"/>
                  </a:lnTo>
                  <a:lnTo>
                    <a:pt x="44" y="50"/>
                  </a:lnTo>
                  <a:lnTo>
                    <a:pt x="48" y="54"/>
                  </a:lnTo>
                  <a:lnTo>
                    <a:pt x="50" y="56"/>
                  </a:lnTo>
                  <a:lnTo>
                    <a:pt x="52" y="60"/>
                  </a:lnTo>
                  <a:lnTo>
                    <a:pt x="52" y="62"/>
                  </a:lnTo>
                  <a:lnTo>
                    <a:pt x="54" y="64"/>
                  </a:lnTo>
                  <a:lnTo>
                    <a:pt x="54" y="66"/>
                  </a:lnTo>
                  <a:lnTo>
                    <a:pt x="54" y="68"/>
                  </a:lnTo>
                  <a:lnTo>
                    <a:pt x="54" y="68"/>
                  </a:lnTo>
                  <a:lnTo>
                    <a:pt x="54" y="7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60" name="Freeform 183">
              <a:extLst>
                <a:ext uri="{FF2B5EF4-FFF2-40B4-BE49-F238E27FC236}">
                  <a16:creationId xmlns:a16="http://schemas.microsoft.com/office/drawing/2014/main" id="{9082B271-FC2B-6330-B42F-EB6A41F4A667}"/>
                </a:ext>
              </a:extLst>
            </p:cNvPr>
            <p:cNvSpPr>
              <a:spLocks/>
            </p:cNvSpPr>
            <p:nvPr/>
          </p:nvSpPr>
          <p:spPr bwMode="auto">
            <a:xfrm>
              <a:off x="5076273" y="6358220"/>
              <a:ext cx="1176839" cy="868773"/>
            </a:xfrm>
            <a:custGeom>
              <a:avLst/>
              <a:gdLst>
                <a:gd name="T0" fmla="*/ 626 w 822"/>
                <a:gd name="T1" fmla="*/ 296 h 612"/>
                <a:gd name="T2" fmla="*/ 664 w 822"/>
                <a:gd name="T3" fmla="*/ 304 h 612"/>
                <a:gd name="T4" fmla="*/ 696 w 822"/>
                <a:gd name="T5" fmla="*/ 318 h 612"/>
                <a:gd name="T6" fmla="*/ 660 w 822"/>
                <a:gd name="T7" fmla="*/ 342 h 612"/>
                <a:gd name="T8" fmla="*/ 696 w 822"/>
                <a:gd name="T9" fmla="*/ 402 h 612"/>
                <a:gd name="T10" fmla="*/ 710 w 822"/>
                <a:gd name="T11" fmla="*/ 470 h 612"/>
                <a:gd name="T12" fmla="*/ 698 w 822"/>
                <a:gd name="T13" fmla="*/ 494 h 612"/>
                <a:gd name="T14" fmla="*/ 684 w 822"/>
                <a:gd name="T15" fmla="*/ 526 h 612"/>
                <a:gd name="T16" fmla="*/ 658 w 822"/>
                <a:gd name="T17" fmla="*/ 544 h 612"/>
                <a:gd name="T18" fmla="*/ 644 w 822"/>
                <a:gd name="T19" fmla="*/ 566 h 612"/>
                <a:gd name="T20" fmla="*/ 594 w 822"/>
                <a:gd name="T21" fmla="*/ 578 h 612"/>
                <a:gd name="T22" fmla="*/ 542 w 822"/>
                <a:gd name="T23" fmla="*/ 610 h 612"/>
                <a:gd name="T24" fmla="*/ 526 w 822"/>
                <a:gd name="T25" fmla="*/ 588 h 612"/>
                <a:gd name="T26" fmla="*/ 484 w 822"/>
                <a:gd name="T27" fmla="*/ 566 h 612"/>
                <a:gd name="T28" fmla="*/ 430 w 822"/>
                <a:gd name="T29" fmla="*/ 586 h 612"/>
                <a:gd name="T30" fmla="*/ 410 w 822"/>
                <a:gd name="T31" fmla="*/ 592 h 612"/>
                <a:gd name="T32" fmla="*/ 390 w 822"/>
                <a:gd name="T33" fmla="*/ 566 h 612"/>
                <a:gd name="T34" fmla="*/ 366 w 822"/>
                <a:gd name="T35" fmla="*/ 544 h 612"/>
                <a:gd name="T36" fmla="*/ 384 w 822"/>
                <a:gd name="T37" fmla="*/ 510 h 612"/>
                <a:gd name="T38" fmla="*/ 350 w 822"/>
                <a:gd name="T39" fmla="*/ 480 h 612"/>
                <a:gd name="T40" fmla="*/ 296 w 822"/>
                <a:gd name="T41" fmla="*/ 472 h 612"/>
                <a:gd name="T42" fmla="*/ 224 w 822"/>
                <a:gd name="T43" fmla="*/ 490 h 612"/>
                <a:gd name="T44" fmla="*/ 164 w 822"/>
                <a:gd name="T45" fmla="*/ 470 h 612"/>
                <a:gd name="T46" fmla="*/ 156 w 822"/>
                <a:gd name="T47" fmla="*/ 466 h 612"/>
                <a:gd name="T48" fmla="*/ 112 w 822"/>
                <a:gd name="T49" fmla="*/ 446 h 612"/>
                <a:gd name="T50" fmla="*/ 78 w 822"/>
                <a:gd name="T51" fmla="*/ 418 h 612"/>
                <a:gd name="T52" fmla="*/ 50 w 822"/>
                <a:gd name="T53" fmla="*/ 394 h 612"/>
                <a:gd name="T54" fmla="*/ 20 w 822"/>
                <a:gd name="T55" fmla="*/ 378 h 612"/>
                <a:gd name="T56" fmla="*/ 18 w 822"/>
                <a:gd name="T57" fmla="*/ 318 h 612"/>
                <a:gd name="T58" fmla="*/ 0 w 822"/>
                <a:gd name="T59" fmla="*/ 302 h 612"/>
                <a:gd name="T60" fmla="*/ 30 w 822"/>
                <a:gd name="T61" fmla="*/ 286 h 612"/>
                <a:gd name="T62" fmla="*/ 56 w 822"/>
                <a:gd name="T63" fmla="*/ 270 h 612"/>
                <a:gd name="T64" fmla="*/ 86 w 822"/>
                <a:gd name="T65" fmla="*/ 246 h 612"/>
                <a:gd name="T66" fmla="*/ 72 w 822"/>
                <a:gd name="T67" fmla="*/ 210 h 612"/>
                <a:gd name="T68" fmla="*/ 112 w 822"/>
                <a:gd name="T69" fmla="*/ 186 h 612"/>
                <a:gd name="T70" fmla="*/ 134 w 822"/>
                <a:gd name="T71" fmla="*/ 162 h 612"/>
                <a:gd name="T72" fmla="*/ 152 w 822"/>
                <a:gd name="T73" fmla="*/ 132 h 612"/>
                <a:gd name="T74" fmla="*/ 176 w 822"/>
                <a:gd name="T75" fmla="*/ 110 h 612"/>
                <a:gd name="T76" fmla="*/ 214 w 822"/>
                <a:gd name="T77" fmla="*/ 134 h 612"/>
                <a:gd name="T78" fmla="*/ 260 w 822"/>
                <a:gd name="T79" fmla="*/ 174 h 612"/>
                <a:gd name="T80" fmla="*/ 312 w 822"/>
                <a:gd name="T81" fmla="*/ 214 h 612"/>
                <a:gd name="T82" fmla="*/ 420 w 822"/>
                <a:gd name="T83" fmla="*/ 232 h 612"/>
                <a:gd name="T84" fmla="*/ 464 w 822"/>
                <a:gd name="T85" fmla="*/ 222 h 612"/>
                <a:gd name="T86" fmla="*/ 516 w 822"/>
                <a:gd name="T87" fmla="*/ 206 h 612"/>
                <a:gd name="T88" fmla="*/ 528 w 822"/>
                <a:gd name="T89" fmla="*/ 176 h 612"/>
                <a:gd name="T90" fmla="*/ 586 w 822"/>
                <a:gd name="T91" fmla="*/ 142 h 612"/>
                <a:gd name="T92" fmla="*/ 596 w 822"/>
                <a:gd name="T93" fmla="*/ 116 h 612"/>
                <a:gd name="T94" fmla="*/ 558 w 822"/>
                <a:gd name="T95" fmla="*/ 112 h 612"/>
                <a:gd name="T96" fmla="*/ 586 w 822"/>
                <a:gd name="T97" fmla="*/ 84 h 612"/>
                <a:gd name="T98" fmla="*/ 602 w 822"/>
                <a:gd name="T99" fmla="*/ 50 h 612"/>
                <a:gd name="T100" fmla="*/ 600 w 822"/>
                <a:gd name="T101" fmla="*/ 12 h 612"/>
                <a:gd name="T102" fmla="*/ 668 w 822"/>
                <a:gd name="T103" fmla="*/ 6 h 612"/>
                <a:gd name="T104" fmla="*/ 710 w 822"/>
                <a:gd name="T105" fmla="*/ 68 h 612"/>
                <a:gd name="T106" fmla="*/ 756 w 822"/>
                <a:gd name="T107" fmla="*/ 94 h 612"/>
                <a:gd name="T108" fmla="*/ 796 w 822"/>
                <a:gd name="T109" fmla="*/ 112 h 612"/>
                <a:gd name="T110" fmla="*/ 820 w 822"/>
                <a:gd name="T111" fmla="*/ 130 h 612"/>
                <a:gd name="T112" fmla="*/ 812 w 822"/>
                <a:gd name="T113" fmla="*/ 172 h 612"/>
                <a:gd name="T114" fmla="*/ 790 w 822"/>
                <a:gd name="T115" fmla="*/ 184 h 612"/>
                <a:gd name="T116" fmla="*/ 798 w 822"/>
                <a:gd name="T117" fmla="*/ 208 h 612"/>
                <a:gd name="T118" fmla="*/ 758 w 822"/>
                <a:gd name="T119" fmla="*/ 238 h 612"/>
                <a:gd name="T120" fmla="*/ 728 w 822"/>
                <a:gd name="T121" fmla="*/ 252 h 612"/>
                <a:gd name="T122" fmla="*/ 674 w 822"/>
                <a:gd name="T123" fmla="*/ 284 h 612"/>
                <a:gd name="T124" fmla="*/ 664 w 822"/>
                <a:gd name="T125" fmla="*/ 248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612">
                  <a:moveTo>
                    <a:pt x="648" y="266"/>
                  </a:moveTo>
                  <a:lnTo>
                    <a:pt x="648" y="266"/>
                  </a:lnTo>
                  <a:lnTo>
                    <a:pt x="648" y="268"/>
                  </a:lnTo>
                  <a:lnTo>
                    <a:pt x="646" y="268"/>
                  </a:lnTo>
                  <a:lnTo>
                    <a:pt x="646" y="268"/>
                  </a:lnTo>
                  <a:lnTo>
                    <a:pt x="646" y="270"/>
                  </a:lnTo>
                  <a:lnTo>
                    <a:pt x="644" y="272"/>
                  </a:lnTo>
                  <a:lnTo>
                    <a:pt x="642" y="272"/>
                  </a:lnTo>
                  <a:lnTo>
                    <a:pt x="642" y="272"/>
                  </a:lnTo>
                  <a:lnTo>
                    <a:pt x="638" y="274"/>
                  </a:lnTo>
                  <a:lnTo>
                    <a:pt x="634" y="276"/>
                  </a:lnTo>
                  <a:lnTo>
                    <a:pt x="630" y="278"/>
                  </a:lnTo>
                  <a:lnTo>
                    <a:pt x="628" y="278"/>
                  </a:lnTo>
                  <a:lnTo>
                    <a:pt x="628" y="280"/>
                  </a:lnTo>
                  <a:lnTo>
                    <a:pt x="626" y="280"/>
                  </a:lnTo>
                  <a:lnTo>
                    <a:pt x="626" y="282"/>
                  </a:lnTo>
                  <a:lnTo>
                    <a:pt x="626" y="284"/>
                  </a:lnTo>
                  <a:lnTo>
                    <a:pt x="626" y="286"/>
                  </a:lnTo>
                  <a:lnTo>
                    <a:pt x="624" y="288"/>
                  </a:lnTo>
                  <a:lnTo>
                    <a:pt x="626" y="290"/>
                  </a:lnTo>
                  <a:lnTo>
                    <a:pt x="626" y="292"/>
                  </a:lnTo>
                  <a:lnTo>
                    <a:pt x="626" y="294"/>
                  </a:lnTo>
                  <a:lnTo>
                    <a:pt x="626" y="296"/>
                  </a:lnTo>
                  <a:lnTo>
                    <a:pt x="626" y="296"/>
                  </a:lnTo>
                  <a:lnTo>
                    <a:pt x="628" y="298"/>
                  </a:lnTo>
                  <a:lnTo>
                    <a:pt x="630" y="300"/>
                  </a:lnTo>
                  <a:lnTo>
                    <a:pt x="632" y="302"/>
                  </a:lnTo>
                  <a:lnTo>
                    <a:pt x="634" y="304"/>
                  </a:lnTo>
                  <a:lnTo>
                    <a:pt x="636" y="306"/>
                  </a:lnTo>
                  <a:lnTo>
                    <a:pt x="638" y="308"/>
                  </a:lnTo>
                  <a:lnTo>
                    <a:pt x="640" y="308"/>
                  </a:lnTo>
                  <a:lnTo>
                    <a:pt x="642" y="310"/>
                  </a:lnTo>
                  <a:lnTo>
                    <a:pt x="644" y="310"/>
                  </a:lnTo>
                  <a:lnTo>
                    <a:pt x="646" y="310"/>
                  </a:lnTo>
                  <a:lnTo>
                    <a:pt x="648" y="312"/>
                  </a:lnTo>
                  <a:lnTo>
                    <a:pt x="650" y="312"/>
                  </a:lnTo>
                  <a:lnTo>
                    <a:pt x="652" y="312"/>
                  </a:lnTo>
                  <a:lnTo>
                    <a:pt x="654" y="312"/>
                  </a:lnTo>
                  <a:lnTo>
                    <a:pt x="656" y="312"/>
                  </a:lnTo>
                  <a:lnTo>
                    <a:pt x="658" y="310"/>
                  </a:lnTo>
                  <a:lnTo>
                    <a:pt x="658" y="310"/>
                  </a:lnTo>
                  <a:lnTo>
                    <a:pt x="658" y="310"/>
                  </a:lnTo>
                  <a:lnTo>
                    <a:pt x="660" y="308"/>
                  </a:lnTo>
                  <a:lnTo>
                    <a:pt x="662" y="308"/>
                  </a:lnTo>
                  <a:lnTo>
                    <a:pt x="662" y="306"/>
                  </a:lnTo>
                  <a:lnTo>
                    <a:pt x="664" y="304"/>
                  </a:lnTo>
                  <a:lnTo>
                    <a:pt x="666" y="302"/>
                  </a:lnTo>
                  <a:lnTo>
                    <a:pt x="668" y="300"/>
                  </a:lnTo>
                  <a:lnTo>
                    <a:pt x="668" y="300"/>
                  </a:lnTo>
                  <a:lnTo>
                    <a:pt x="668" y="300"/>
                  </a:lnTo>
                  <a:lnTo>
                    <a:pt x="670" y="300"/>
                  </a:lnTo>
                  <a:lnTo>
                    <a:pt x="674" y="298"/>
                  </a:lnTo>
                  <a:lnTo>
                    <a:pt x="676" y="298"/>
                  </a:lnTo>
                  <a:lnTo>
                    <a:pt x="680" y="298"/>
                  </a:lnTo>
                  <a:lnTo>
                    <a:pt x="682" y="300"/>
                  </a:lnTo>
                  <a:lnTo>
                    <a:pt x="686" y="300"/>
                  </a:lnTo>
                  <a:lnTo>
                    <a:pt x="686" y="300"/>
                  </a:lnTo>
                  <a:lnTo>
                    <a:pt x="688" y="300"/>
                  </a:lnTo>
                  <a:lnTo>
                    <a:pt x="690" y="302"/>
                  </a:lnTo>
                  <a:lnTo>
                    <a:pt x="690" y="302"/>
                  </a:lnTo>
                  <a:lnTo>
                    <a:pt x="690" y="302"/>
                  </a:lnTo>
                  <a:lnTo>
                    <a:pt x="692" y="304"/>
                  </a:lnTo>
                  <a:lnTo>
                    <a:pt x="692" y="304"/>
                  </a:lnTo>
                  <a:lnTo>
                    <a:pt x="692" y="306"/>
                  </a:lnTo>
                  <a:lnTo>
                    <a:pt x="694" y="308"/>
                  </a:lnTo>
                  <a:lnTo>
                    <a:pt x="694" y="312"/>
                  </a:lnTo>
                  <a:lnTo>
                    <a:pt x="696" y="314"/>
                  </a:lnTo>
                  <a:lnTo>
                    <a:pt x="696" y="316"/>
                  </a:lnTo>
                  <a:lnTo>
                    <a:pt x="696" y="318"/>
                  </a:lnTo>
                  <a:lnTo>
                    <a:pt x="696" y="318"/>
                  </a:lnTo>
                  <a:lnTo>
                    <a:pt x="696" y="320"/>
                  </a:lnTo>
                  <a:lnTo>
                    <a:pt x="696" y="322"/>
                  </a:lnTo>
                  <a:lnTo>
                    <a:pt x="696" y="322"/>
                  </a:lnTo>
                  <a:lnTo>
                    <a:pt x="694" y="322"/>
                  </a:lnTo>
                  <a:lnTo>
                    <a:pt x="694" y="324"/>
                  </a:lnTo>
                  <a:lnTo>
                    <a:pt x="692" y="324"/>
                  </a:lnTo>
                  <a:lnTo>
                    <a:pt x="692" y="324"/>
                  </a:lnTo>
                  <a:lnTo>
                    <a:pt x="690" y="326"/>
                  </a:lnTo>
                  <a:lnTo>
                    <a:pt x="686" y="326"/>
                  </a:lnTo>
                  <a:lnTo>
                    <a:pt x="680" y="328"/>
                  </a:lnTo>
                  <a:lnTo>
                    <a:pt x="678" y="328"/>
                  </a:lnTo>
                  <a:lnTo>
                    <a:pt x="676" y="328"/>
                  </a:lnTo>
                  <a:lnTo>
                    <a:pt x="676" y="328"/>
                  </a:lnTo>
                  <a:lnTo>
                    <a:pt x="672" y="330"/>
                  </a:lnTo>
                  <a:lnTo>
                    <a:pt x="670" y="332"/>
                  </a:lnTo>
                  <a:lnTo>
                    <a:pt x="666" y="334"/>
                  </a:lnTo>
                  <a:lnTo>
                    <a:pt x="664" y="336"/>
                  </a:lnTo>
                  <a:lnTo>
                    <a:pt x="662" y="338"/>
                  </a:lnTo>
                  <a:lnTo>
                    <a:pt x="662" y="340"/>
                  </a:lnTo>
                  <a:lnTo>
                    <a:pt x="660" y="340"/>
                  </a:lnTo>
                  <a:lnTo>
                    <a:pt x="660" y="342"/>
                  </a:lnTo>
                  <a:lnTo>
                    <a:pt x="660" y="342"/>
                  </a:lnTo>
                  <a:lnTo>
                    <a:pt x="660" y="344"/>
                  </a:lnTo>
                  <a:lnTo>
                    <a:pt x="660" y="344"/>
                  </a:lnTo>
                  <a:lnTo>
                    <a:pt x="660" y="346"/>
                  </a:lnTo>
                  <a:lnTo>
                    <a:pt x="660" y="346"/>
                  </a:lnTo>
                  <a:lnTo>
                    <a:pt x="660" y="350"/>
                  </a:lnTo>
                  <a:lnTo>
                    <a:pt x="662" y="352"/>
                  </a:lnTo>
                  <a:lnTo>
                    <a:pt x="662" y="354"/>
                  </a:lnTo>
                  <a:lnTo>
                    <a:pt x="664" y="356"/>
                  </a:lnTo>
                  <a:lnTo>
                    <a:pt x="666" y="362"/>
                  </a:lnTo>
                  <a:lnTo>
                    <a:pt x="668" y="368"/>
                  </a:lnTo>
                  <a:lnTo>
                    <a:pt x="672" y="374"/>
                  </a:lnTo>
                  <a:lnTo>
                    <a:pt x="674" y="378"/>
                  </a:lnTo>
                  <a:lnTo>
                    <a:pt x="676" y="380"/>
                  </a:lnTo>
                  <a:lnTo>
                    <a:pt x="676" y="384"/>
                  </a:lnTo>
                  <a:lnTo>
                    <a:pt x="678" y="386"/>
                  </a:lnTo>
                  <a:lnTo>
                    <a:pt x="680" y="388"/>
                  </a:lnTo>
                  <a:lnTo>
                    <a:pt x="680" y="388"/>
                  </a:lnTo>
                  <a:lnTo>
                    <a:pt x="682" y="390"/>
                  </a:lnTo>
                  <a:lnTo>
                    <a:pt x="688" y="396"/>
                  </a:lnTo>
                  <a:lnTo>
                    <a:pt x="692" y="398"/>
                  </a:lnTo>
                  <a:lnTo>
                    <a:pt x="694" y="400"/>
                  </a:lnTo>
                  <a:lnTo>
                    <a:pt x="696" y="402"/>
                  </a:lnTo>
                  <a:lnTo>
                    <a:pt x="696" y="402"/>
                  </a:lnTo>
                  <a:lnTo>
                    <a:pt x="696" y="404"/>
                  </a:lnTo>
                  <a:lnTo>
                    <a:pt x="698" y="406"/>
                  </a:lnTo>
                  <a:lnTo>
                    <a:pt x="698" y="406"/>
                  </a:lnTo>
                  <a:lnTo>
                    <a:pt x="698" y="406"/>
                  </a:lnTo>
                  <a:lnTo>
                    <a:pt x="698" y="408"/>
                  </a:lnTo>
                  <a:lnTo>
                    <a:pt x="698" y="412"/>
                  </a:lnTo>
                  <a:lnTo>
                    <a:pt x="698" y="414"/>
                  </a:lnTo>
                  <a:lnTo>
                    <a:pt x="698" y="418"/>
                  </a:lnTo>
                  <a:lnTo>
                    <a:pt x="698" y="420"/>
                  </a:lnTo>
                  <a:lnTo>
                    <a:pt x="698" y="422"/>
                  </a:lnTo>
                  <a:lnTo>
                    <a:pt x="698" y="424"/>
                  </a:lnTo>
                  <a:lnTo>
                    <a:pt x="698" y="426"/>
                  </a:lnTo>
                  <a:lnTo>
                    <a:pt x="700" y="430"/>
                  </a:lnTo>
                  <a:lnTo>
                    <a:pt x="700" y="436"/>
                  </a:lnTo>
                  <a:lnTo>
                    <a:pt x="702" y="440"/>
                  </a:lnTo>
                  <a:lnTo>
                    <a:pt x="702" y="442"/>
                  </a:lnTo>
                  <a:lnTo>
                    <a:pt x="702" y="444"/>
                  </a:lnTo>
                  <a:lnTo>
                    <a:pt x="704" y="448"/>
                  </a:lnTo>
                  <a:lnTo>
                    <a:pt x="706" y="454"/>
                  </a:lnTo>
                  <a:lnTo>
                    <a:pt x="708" y="460"/>
                  </a:lnTo>
                  <a:lnTo>
                    <a:pt x="708" y="464"/>
                  </a:lnTo>
                  <a:lnTo>
                    <a:pt x="710" y="466"/>
                  </a:lnTo>
                  <a:lnTo>
                    <a:pt x="710" y="470"/>
                  </a:lnTo>
                  <a:lnTo>
                    <a:pt x="710" y="472"/>
                  </a:lnTo>
                  <a:lnTo>
                    <a:pt x="710" y="474"/>
                  </a:lnTo>
                  <a:lnTo>
                    <a:pt x="710" y="476"/>
                  </a:lnTo>
                  <a:lnTo>
                    <a:pt x="710" y="478"/>
                  </a:lnTo>
                  <a:lnTo>
                    <a:pt x="710" y="478"/>
                  </a:lnTo>
                  <a:lnTo>
                    <a:pt x="710" y="480"/>
                  </a:lnTo>
                  <a:lnTo>
                    <a:pt x="708" y="480"/>
                  </a:lnTo>
                  <a:lnTo>
                    <a:pt x="708" y="482"/>
                  </a:lnTo>
                  <a:lnTo>
                    <a:pt x="708" y="482"/>
                  </a:lnTo>
                  <a:lnTo>
                    <a:pt x="708" y="482"/>
                  </a:lnTo>
                  <a:lnTo>
                    <a:pt x="706" y="482"/>
                  </a:lnTo>
                  <a:lnTo>
                    <a:pt x="704" y="482"/>
                  </a:lnTo>
                  <a:lnTo>
                    <a:pt x="702" y="482"/>
                  </a:lnTo>
                  <a:lnTo>
                    <a:pt x="700" y="482"/>
                  </a:lnTo>
                  <a:lnTo>
                    <a:pt x="700" y="482"/>
                  </a:lnTo>
                  <a:lnTo>
                    <a:pt x="700" y="482"/>
                  </a:lnTo>
                  <a:lnTo>
                    <a:pt x="698" y="484"/>
                  </a:lnTo>
                  <a:lnTo>
                    <a:pt x="698" y="484"/>
                  </a:lnTo>
                  <a:lnTo>
                    <a:pt x="698" y="484"/>
                  </a:lnTo>
                  <a:lnTo>
                    <a:pt x="698" y="486"/>
                  </a:lnTo>
                  <a:lnTo>
                    <a:pt x="698" y="488"/>
                  </a:lnTo>
                  <a:lnTo>
                    <a:pt x="698" y="490"/>
                  </a:lnTo>
                  <a:lnTo>
                    <a:pt x="698" y="494"/>
                  </a:lnTo>
                  <a:lnTo>
                    <a:pt x="696" y="496"/>
                  </a:lnTo>
                  <a:lnTo>
                    <a:pt x="696" y="496"/>
                  </a:lnTo>
                  <a:lnTo>
                    <a:pt x="696" y="498"/>
                  </a:lnTo>
                  <a:lnTo>
                    <a:pt x="696" y="498"/>
                  </a:lnTo>
                  <a:lnTo>
                    <a:pt x="696" y="498"/>
                  </a:lnTo>
                  <a:lnTo>
                    <a:pt x="694" y="500"/>
                  </a:lnTo>
                  <a:lnTo>
                    <a:pt x="692" y="502"/>
                  </a:lnTo>
                  <a:lnTo>
                    <a:pt x="690" y="504"/>
                  </a:lnTo>
                  <a:lnTo>
                    <a:pt x="686" y="506"/>
                  </a:lnTo>
                  <a:lnTo>
                    <a:pt x="686" y="506"/>
                  </a:lnTo>
                  <a:lnTo>
                    <a:pt x="684" y="508"/>
                  </a:lnTo>
                  <a:lnTo>
                    <a:pt x="682" y="508"/>
                  </a:lnTo>
                  <a:lnTo>
                    <a:pt x="682" y="510"/>
                  </a:lnTo>
                  <a:lnTo>
                    <a:pt x="682" y="510"/>
                  </a:lnTo>
                  <a:lnTo>
                    <a:pt x="682" y="512"/>
                  </a:lnTo>
                  <a:lnTo>
                    <a:pt x="682" y="512"/>
                  </a:lnTo>
                  <a:lnTo>
                    <a:pt x="682" y="514"/>
                  </a:lnTo>
                  <a:lnTo>
                    <a:pt x="682" y="516"/>
                  </a:lnTo>
                  <a:lnTo>
                    <a:pt x="684" y="520"/>
                  </a:lnTo>
                  <a:lnTo>
                    <a:pt x="684" y="522"/>
                  </a:lnTo>
                  <a:lnTo>
                    <a:pt x="684" y="524"/>
                  </a:lnTo>
                  <a:lnTo>
                    <a:pt x="684" y="526"/>
                  </a:lnTo>
                  <a:lnTo>
                    <a:pt x="684" y="526"/>
                  </a:lnTo>
                  <a:lnTo>
                    <a:pt x="684" y="528"/>
                  </a:lnTo>
                  <a:lnTo>
                    <a:pt x="684" y="528"/>
                  </a:lnTo>
                  <a:lnTo>
                    <a:pt x="684" y="530"/>
                  </a:lnTo>
                  <a:lnTo>
                    <a:pt x="682" y="530"/>
                  </a:lnTo>
                  <a:lnTo>
                    <a:pt x="682" y="532"/>
                  </a:lnTo>
                  <a:lnTo>
                    <a:pt x="680" y="532"/>
                  </a:lnTo>
                  <a:lnTo>
                    <a:pt x="678" y="534"/>
                  </a:lnTo>
                  <a:lnTo>
                    <a:pt x="676" y="536"/>
                  </a:lnTo>
                  <a:lnTo>
                    <a:pt x="674" y="538"/>
                  </a:lnTo>
                  <a:lnTo>
                    <a:pt x="672" y="538"/>
                  </a:lnTo>
                  <a:lnTo>
                    <a:pt x="670" y="538"/>
                  </a:lnTo>
                  <a:lnTo>
                    <a:pt x="668" y="538"/>
                  </a:lnTo>
                  <a:lnTo>
                    <a:pt x="668" y="538"/>
                  </a:lnTo>
                  <a:lnTo>
                    <a:pt x="664" y="538"/>
                  </a:lnTo>
                  <a:lnTo>
                    <a:pt x="664" y="538"/>
                  </a:lnTo>
                  <a:lnTo>
                    <a:pt x="662" y="540"/>
                  </a:lnTo>
                  <a:lnTo>
                    <a:pt x="660" y="540"/>
                  </a:lnTo>
                  <a:lnTo>
                    <a:pt x="660" y="540"/>
                  </a:lnTo>
                  <a:lnTo>
                    <a:pt x="660" y="540"/>
                  </a:lnTo>
                  <a:lnTo>
                    <a:pt x="660" y="540"/>
                  </a:lnTo>
                  <a:lnTo>
                    <a:pt x="658" y="542"/>
                  </a:lnTo>
                  <a:lnTo>
                    <a:pt x="658" y="542"/>
                  </a:lnTo>
                  <a:lnTo>
                    <a:pt x="658" y="544"/>
                  </a:lnTo>
                  <a:lnTo>
                    <a:pt x="658" y="546"/>
                  </a:lnTo>
                  <a:lnTo>
                    <a:pt x="658" y="548"/>
                  </a:lnTo>
                  <a:lnTo>
                    <a:pt x="658" y="550"/>
                  </a:lnTo>
                  <a:lnTo>
                    <a:pt x="658" y="552"/>
                  </a:lnTo>
                  <a:lnTo>
                    <a:pt x="658" y="552"/>
                  </a:lnTo>
                  <a:lnTo>
                    <a:pt x="658" y="554"/>
                  </a:lnTo>
                  <a:lnTo>
                    <a:pt x="658" y="554"/>
                  </a:lnTo>
                  <a:lnTo>
                    <a:pt x="658" y="554"/>
                  </a:lnTo>
                  <a:lnTo>
                    <a:pt x="656" y="556"/>
                  </a:lnTo>
                  <a:lnTo>
                    <a:pt x="656" y="556"/>
                  </a:lnTo>
                  <a:lnTo>
                    <a:pt x="654" y="556"/>
                  </a:lnTo>
                  <a:lnTo>
                    <a:pt x="654" y="556"/>
                  </a:lnTo>
                  <a:lnTo>
                    <a:pt x="652" y="556"/>
                  </a:lnTo>
                  <a:lnTo>
                    <a:pt x="650" y="558"/>
                  </a:lnTo>
                  <a:lnTo>
                    <a:pt x="648" y="558"/>
                  </a:lnTo>
                  <a:lnTo>
                    <a:pt x="646" y="558"/>
                  </a:lnTo>
                  <a:lnTo>
                    <a:pt x="646" y="558"/>
                  </a:lnTo>
                  <a:lnTo>
                    <a:pt x="646" y="558"/>
                  </a:lnTo>
                  <a:lnTo>
                    <a:pt x="646" y="560"/>
                  </a:lnTo>
                  <a:lnTo>
                    <a:pt x="646" y="560"/>
                  </a:lnTo>
                  <a:lnTo>
                    <a:pt x="644" y="562"/>
                  </a:lnTo>
                  <a:lnTo>
                    <a:pt x="644" y="564"/>
                  </a:lnTo>
                  <a:lnTo>
                    <a:pt x="644" y="566"/>
                  </a:lnTo>
                  <a:lnTo>
                    <a:pt x="644" y="568"/>
                  </a:lnTo>
                  <a:lnTo>
                    <a:pt x="644" y="570"/>
                  </a:lnTo>
                  <a:lnTo>
                    <a:pt x="644" y="572"/>
                  </a:lnTo>
                  <a:lnTo>
                    <a:pt x="644" y="572"/>
                  </a:lnTo>
                  <a:lnTo>
                    <a:pt x="644" y="572"/>
                  </a:lnTo>
                  <a:lnTo>
                    <a:pt x="642" y="574"/>
                  </a:lnTo>
                  <a:lnTo>
                    <a:pt x="642" y="574"/>
                  </a:lnTo>
                  <a:lnTo>
                    <a:pt x="640" y="576"/>
                  </a:lnTo>
                  <a:lnTo>
                    <a:pt x="638" y="576"/>
                  </a:lnTo>
                  <a:lnTo>
                    <a:pt x="636" y="576"/>
                  </a:lnTo>
                  <a:lnTo>
                    <a:pt x="632" y="578"/>
                  </a:lnTo>
                  <a:lnTo>
                    <a:pt x="628" y="578"/>
                  </a:lnTo>
                  <a:lnTo>
                    <a:pt x="624" y="580"/>
                  </a:lnTo>
                  <a:lnTo>
                    <a:pt x="620" y="580"/>
                  </a:lnTo>
                  <a:lnTo>
                    <a:pt x="618" y="580"/>
                  </a:lnTo>
                  <a:lnTo>
                    <a:pt x="616" y="580"/>
                  </a:lnTo>
                  <a:lnTo>
                    <a:pt x="614" y="580"/>
                  </a:lnTo>
                  <a:lnTo>
                    <a:pt x="608" y="578"/>
                  </a:lnTo>
                  <a:lnTo>
                    <a:pt x="604" y="578"/>
                  </a:lnTo>
                  <a:lnTo>
                    <a:pt x="602" y="578"/>
                  </a:lnTo>
                  <a:lnTo>
                    <a:pt x="600" y="578"/>
                  </a:lnTo>
                  <a:lnTo>
                    <a:pt x="596" y="578"/>
                  </a:lnTo>
                  <a:lnTo>
                    <a:pt x="594" y="578"/>
                  </a:lnTo>
                  <a:lnTo>
                    <a:pt x="590" y="580"/>
                  </a:lnTo>
                  <a:lnTo>
                    <a:pt x="588" y="580"/>
                  </a:lnTo>
                  <a:lnTo>
                    <a:pt x="584" y="582"/>
                  </a:lnTo>
                  <a:lnTo>
                    <a:pt x="582" y="582"/>
                  </a:lnTo>
                  <a:lnTo>
                    <a:pt x="578" y="584"/>
                  </a:lnTo>
                  <a:lnTo>
                    <a:pt x="576" y="586"/>
                  </a:lnTo>
                  <a:lnTo>
                    <a:pt x="574" y="586"/>
                  </a:lnTo>
                  <a:lnTo>
                    <a:pt x="572" y="588"/>
                  </a:lnTo>
                  <a:lnTo>
                    <a:pt x="568" y="592"/>
                  </a:lnTo>
                  <a:lnTo>
                    <a:pt x="564" y="594"/>
                  </a:lnTo>
                  <a:lnTo>
                    <a:pt x="560" y="598"/>
                  </a:lnTo>
                  <a:lnTo>
                    <a:pt x="554" y="602"/>
                  </a:lnTo>
                  <a:lnTo>
                    <a:pt x="552" y="604"/>
                  </a:lnTo>
                  <a:lnTo>
                    <a:pt x="552" y="606"/>
                  </a:lnTo>
                  <a:lnTo>
                    <a:pt x="550" y="608"/>
                  </a:lnTo>
                  <a:lnTo>
                    <a:pt x="548" y="610"/>
                  </a:lnTo>
                  <a:lnTo>
                    <a:pt x="546" y="610"/>
                  </a:lnTo>
                  <a:lnTo>
                    <a:pt x="546" y="612"/>
                  </a:lnTo>
                  <a:lnTo>
                    <a:pt x="546" y="612"/>
                  </a:lnTo>
                  <a:lnTo>
                    <a:pt x="544" y="612"/>
                  </a:lnTo>
                  <a:lnTo>
                    <a:pt x="544" y="612"/>
                  </a:lnTo>
                  <a:lnTo>
                    <a:pt x="542" y="612"/>
                  </a:lnTo>
                  <a:lnTo>
                    <a:pt x="542" y="610"/>
                  </a:lnTo>
                  <a:lnTo>
                    <a:pt x="542" y="610"/>
                  </a:lnTo>
                  <a:lnTo>
                    <a:pt x="542" y="608"/>
                  </a:lnTo>
                  <a:lnTo>
                    <a:pt x="540" y="608"/>
                  </a:lnTo>
                  <a:lnTo>
                    <a:pt x="540" y="606"/>
                  </a:lnTo>
                  <a:lnTo>
                    <a:pt x="540" y="602"/>
                  </a:lnTo>
                  <a:lnTo>
                    <a:pt x="540" y="600"/>
                  </a:lnTo>
                  <a:lnTo>
                    <a:pt x="540" y="596"/>
                  </a:lnTo>
                  <a:lnTo>
                    <a:pt x="540" y="594"/>
                  </a:lnTo>
                  <a:lnTo>
                    <a:pt x="538" y="594"/>
                  </a:lnTo>
                  <a:lnTo>
                    <a:pt x="538" y="592"/>
                  </a:lnTo>
                  <a:lnTo>
                    <a:pt x="538" y="592"/>
                  </a:lnTo>
                  <a:lnTo>
                    <a:pt x="536" y="590"/>
                  </a:lnTo>
                  <a:lnTo>
                    <a:pt x="536" y="590"/>
                  </a:lnTo>
                  <a:lnTo>
                    <a:pt x="534" y="588"/>
                  </a:lnTo>
                  <a:lnTo>
                    <a:pt x="534" y="588"/>
                  </a:lnTo>
                  <a:lnTo>
                    <a:pt x="532" y="588"/>
                  </a:lnTo>
                  <a:lnTo>
                    <a:pt x="532" y="586"/>
                  </a:lnTo>
                  <a:lnTo>
                    <a:pt x="530" y="586"/>
                  </a:lnTo>
                  <a:lnTo>
                    <a:pt x="530" y="586"/>
                  </a:lnTo>
                  <a:lnTo>
                    <a:pt x="528" y="586"/>
                  </a:lnTo>
                  <a:lnTo>
                    <a:pt x="528" y="588"/>
                  </a:lnTo>
                  <a:lnTo>
                    <a:pt x="528" y="588"/>
                  </a:lnTo>
                  <a:lnTo>
                    <a:pt x="526" y="588"/>
                  </a:lnTo>
                  <a:lnTo>
                    <a:pt x="526" y="590"/>
                  </a:lnTo>
                  <a:lnTo>
                    <a:pt x="526" y="592"/>
                  </a:lnTo>
                  <a:lnTo>
                    <a:pt x="524" y="592"/>
                  </a:lnTo>
                  <a:lnTo>
                    <a:pt x="524" y="596"/>
                  </a:lnTo>
                  <a:lnTo>
                    <a:pt x="524" y="598"/>
                  </a:lnTo>
                  <a:lnTo>
                    <a:pt x="522" y="602"/>
                  </a:lnTo>
                  <a:lnTo>
                    <a:pt x="522" y="604"/>
                  </a:lnTo>
                  <a:lnTo>
                    <a:pt x="520" y="600"/>
                  </a:lnTo>
                  <a:lnTo>
                    <a:pt x="518" y="596"/>
                  </a:lnTo>
                  <a:lnTo>
                    <a:pt x="514" y="590"/>
                  </a:lnTo>
                  <a:lnTo>
                    <a:pt x="512" y="586"/>
                  </a:lnTo>
                  <a:lnTo>
                    <a:pt x="508" y="580"/>
                  </a:lnTo>
                  <a:lnTo>
                    <a:pt x="506" y="578"/>
                  </a:lnTo>
                  <a:lnTo>
                    <a:pt x="504" y="576"/>
                  </a:lnTo>
                  <a:lnTo>
                    <a:pt x="502" y="574"/>
                  </a:lnTo>
                  <a:lnTo>
                    <a:pt x="502" y="572"/>
                  </a:lnTo>
                  <a:lnTo>
                    <a:pt x="500" y="572"/>
                  </a:lnTo>
                  <a:lnTo>
                    <a:pt x="498" y="572"/>
                  </a:lnTo>
                  <a:lnTo>
                    <a:pt x="496" y="570"/>
                  </a:lnTo>
                  <a:lnTo>
                    <a:pt x="494" y="568"/>
                  </a:lnTo>
                  <a:lnTo>
                    <a:pt x="490" y="568"/>
                  </a:lnTo>
                  <a:lnTo>
                    <a:pt x="488" y="566"/>
                  </a:lnTo>
                  <a:lnTo>
                    <a:pt x="484" y="566"/>
                  </a:lnTo>
                  <a:lnTo>
                    <a:pt x="478" y="566"/>
                  </a:lnTo>
                  <a:lnTo>
                    <a:pt x="476" y="564"/>
                  </a:lnTo>
                  <a:lnTo>
                    <a:pt x="470" y="564"/>
                  </a:lnTo>
                  <a:lnTo>
                    <a:pt x="466" y="564"/>
                  </a:lnTo>
                  <a:lnTo>
                    <a:pt x="464" y="564"/>
                  </a:lnTo>
                  <a:lnTo>
                    <a:pt x="464" y="566"/>
                  </a:lnTo>
                  <a:lnTo>
                    <a:pt x="462" y="566"/>
                  </a:lnTo>
                  <a:lnTo>
                    <a:pt x="460" y="566"/>
                  </a:lnTo>
                  <a:lnTo>
                    <a:pt x="458" y="568"/>
                  </a:lnTo>
                  <a:lnTo>
                    <a:pt x="454" y="570"/>
                  </a:lnTo>
                  <a:lnTo>
                    <a:pt x="450" y="572"/>
                  </a:lnTo>
                  <a:lnTo>
                    <a:pt x="444" y="576"/>
                  </a:lnTo>
                  <a:lnTo>
                    <a:pt x="440" y="578"/>
                  </a:lnTo>
                  <a:lnTo>
                    <a:pt x="440" y="578"/>
                  </a:lnTo>
                  <a:lnTo>
                    <a:pt x="436" y="580"/>
                  </a:lnTo>
                  <a:lnTo>
                    <a:pt x="434" y="580"/>
                  </a:lnTo>
                  <a:lnTo>
                    <a:pt x="432" y="580"/>
                  </a:lnTo>
                  <a:lnTo>
                    <a:pt x="430" y="582"/>
                  </a:lnTo>
                  <a:lnTo>
                    <a:pt x="430" y="582"/>
                  </a:lnTo>
                  <a:lnTo>
                    <a:pt x="430" y="582"/>
                  </a:lnTo>
                  <a:lnTo>
                    <a:pt x="430" y="584"/>
                  </a:lnTo>
                  <a:lnTo>
                    <a:pt x="428" y="584"/>
                  </a:lnTo>
                  <a:lnTo>
                    <a:pt x="430" y="586"/>
                  </a:lnTo>
                  <a:lnTo>
                    <a:pt x="430" y="586"/>
                  </a:lnTo>
                  <a:lnTo>
                    <a:pt x="430" y="588"/>
                  </a:lnTo>
                  <a:lnTo>
                    <a:pt x="430" y="590"/>
                  </a:lnTo>
                  <a:lnTo>
                    <a:pt x="432" y="592"/>
                  </a:lnTo>
                  <a:lnTo>
                    <a:pt x="432" y="594"/>
                  </a:lnTo>
                  <a:lnTo>
                    <a:pt x="432" y="596"/>
                  </a:lnTo>
                  <a:lnTo>
                    <a:pt x="432" y="596"/>
                  </a:lnTo>
                  <a:lnTo>
                    <a:pt x="432" y="598"/>
                  </a:lnTo>
                  <a:lnTo>
                    <a:pt x="432" y="598"/>
                  </a:lnTo>
                  <a:lnTo>
                    <a:pt x="432" y="598"/>
                  </a:lnTo>
                  <a:lnTo>
                    <a:pt x="430" y="600"/>
                  </a:lnTo>
                  <a:lnTo>
                    <a:pt x="428" y="600"/>
                  </a:lnTo>
                  <a:lnTo>
                    <a:pt x="428" y="600"/>
                  </a:lnTo>
                  <a:lnTo>
                    <a:pt x="426" y="600"/>
                  </a:lnTo>
                  <a:lnTo>
                    <a:pt x="424" y="600"/>
                  </a:lnTo>
                  <a:lnTo>
                    <a:pt x="420" y="600"/>
                  </a:lnTo>
                  <a:lnTo>
                    <a:pt x="418" y="600"/>
                  </a:lnTo>
                  <a:lnTo>
                    <a:pt x="414" y="600"/>
                  </a:lnTo>
                  <a:lnTo>
                    <a:pt x="412" y="600"/>
                  </a:lnTo>
                  <a:lnTo>
                    <a:pt x="412" y="600"/>
                  </a:lnTo>
                  <a:lnTo>
                    <a:pt x="410" y="596"/>
                  </a:lnTo>
                  <a:lnTo>
                    <a:pt x="410" y="594"/>
                  </a:lnTo>
                  <a:lnTo>
                    <a:pt x="410" y="592"/>
                  </a:lnTo>
                  <a:lnTo>
                    <a:pt x="408" y="592"/>
                  </a:lnTo>
                  <a:lnTo>
                    <a:pt x="408" y="590"/>
                  </a:lnTo>
                  <a:lnTo>
                    <a:pt x="408" y="590"/>
                  </a:lnTo>
                  <a:lnTo>
                    <a:pt x="408" y="590"/>
                  </a:lnTo>
                  <a:lnTo>
                    <a:pt x="406" y="590"/>
                  </a:lnTo>
                  <a:lnTo>
                    <a:pt x="406" y="590"/>
                  </a:lnTo>
                  <a:lnTo>
                    <a:pt x="404" y="590"/>
                  </a:lnTo>
                  <a:lnTo>
                    <a:pt x="400" y="590"/>
                  </a:lnTo>
                  <a:lnTo>
                    <a:pt x="398" y="588"/>
                  </a:lnTo>
                  <a:lnTo>
                    <a:pt x="396" y="588"/>
                  </a:lnTo>
                  <a:lnTo>
                    <a:pt x="396" y="588"/>
                  </a:lnTo>
                  <a:lnTo>
                    <a:pt x="396" y="588"/>
                  </a:lnTo>
                  <a:lnTo>
                    <a:pt x="394" y="588"/>
                  </a:lnTo>
                  <a:lnTo>
                    <a:pt x="394" y="588"/>
                  </a:lnTo>
                  <a:lnTo>
                    <a:pt x="394" y="586"/>
                  </a:lnTo>
                  <a:lnTo>
                    <a:pt x="392" y="586"/>
                  </a:lnTo>
                  <a:lnTo>
                    <a:pt x="392" y="584"/>
                  </a:lnTo>
                  <a:lnTo>
                    <a:pt x="392" y="582"/>
                  </a:lnTo>
                  <a:lnTo>
                    <a:pt x="392" y="580"/>
                  </a:lnTo>
                  <a:lnTo>
                    <a:pt x="392" y="576"/>
                  </a:lnTo>
                  <a:lnTo>
                    <a:pt x="392" y="570"/>
                  </a:lnTo>
                  <a:lnTo>
                    <a:pt x="390" y="566"/>
                  </a:lnTo>
                  <a:lnTo>
                    <a:pt x="390" y="566"/>
                  </a:lnTo>
                  <a:lnTo>
                    <a:pt x="390" y="564"/>
                  </a:lnTo>
                  <a:lnTo>
                    <a:pt x="390" y="560"/>
                  </a:lnTo>
                  <a:lnTo>
                    <a:pt x="388" y="558"/>
                  </a:lnTo>
                  <a:lnTo>
                    <a:pt x="388" y="556"/>
                  </a:lnTo>
                  <a:lnTo>
                    <a:pt x="386" y="554"/>
                  </a:lnTo>
                  <a:lnTo>
                    <a:pt x="386" y="552"/>
                  </a:lnTo>
                  <a:lnTo>
                    <a:pt x="384" y="550"/>
                  </a:lnTo>
                  <a:lnTo>
                    <a:pt x="384" y="550"/>
                  </a:lnTo>
                  <a:lnTo>
                    <a:pt x="382" y="548"/>
                  </a:lnTo>
                  <a:lnTo>
                    <a:pt x="382" y="548"/>
                  </a:lnTo>
                  <a:lnTo>
                    <a:pt x="382" y="548"/>
                  </a:lnTo>
                  <a:lnTo>
                    <a:pt x="380" y="548"/>
                  </a:lnTo>
                  <a:lnTo>
                    <a:pt x="380" y="548"/>
                  </a:lnTo>
                  <a:lnTo>
                    <a:pt x="376" y="548"/>
                  </a:lnTo>
                  <a:lnTo>
                    <a:pt x="374" y="548"/>
                  </a:lnTo>
                  <a:lnTo>
                    <a:pt x="372" y="548"/>
                  </a:lnTo>
                  <a:lnTo>
                    <a:pt x="370" y="548"/>
                  </a:lnTo>
                  <a:lnTo>
                    <a:pt x="368" y="548"/>
                  </a:lnTo>
                  <a:lnTo>
                    <a:pt x="368" y="548"/>
                  </a:lnTo>
                  <a:lnTo>
                    <a:pt x="368" y="546"/>
                  </a:lnTo>
                  <a:lnTo>
                    <a:pt x="366" y="546"/>
                  </a:lnTo>
                  <a:lnTo>
                    <a:pt x="366" y="546"/>
                  </a:lnTo>
                  <a:lnTo>
                    <a:pt x="366" y="544"/>
                  </a:lnTo>
                  <a:lnTo>
                    <a:pt x="366" y="544"/>
                  </a:lnTo>
                  <a:lnTo>
                    <a:pt x="366" y="542"/>
                  </a:lnTo>
                  <a:lnTo>
                    <a:pt x="366" y="540"/>
                  </a:lnTo>
                  <a:lnTo>
                    <a:pt x="366" y="538"/>
                  </a:lnTo>
                  <a:lnTo>
                    <a:pt x="366" y="536"/>
                  </a:lnTo>
                  <a:lnTo>
                    <a:pt x="368" y="534"/>
                  </a:lnTo>
                  <a:lnTo>
                    <a:pt x="368" y="534"/>
                  </a:lnTo>
                  <a:lnTo>
                    <a:pt x="368" y="532"/>
                  </a:lnTo>
                  <a:lnTo>
                    <a:pt x="370" y="532"/>
                  </a:lnTo>
                  <a:lnTo>
                    <a:pt x="372" y="530"/>
                  </a:lnTo>
                  <a:lnTo>
                    <a:pt x="372" y="530"/>
                  </a:lnTo>
                  <a:lnTo>
                    <a:pt x="376" y="528"/>
                  </a:lnTo>
                  <a:lnTo>
                    <a:pt x="376" y="528"/>
                  </a:lnTo>
                  <a:lnTo>
                    <a:pt x="378" y="526"/>
                  </a:lnTo>
                  <a:lnTo>
                    <a:pt x="380" y="524"/>
                  </a:lnTo>
                  <a:lnTo>
                    <a:pt x="382" y="520"/>
                  </a:lnTo>
                  <a:lnTo>
                    <a:pt x="382" y="518"/>
                  </a:lnTo>
                  <a:lnTo>
                    <a:pt x="384" y="516"/>
                  </a:lnTo>
                  <a:lnTo>
                    <a:pt x="384" y="516"/>
                  </a:lnTo>
                  <a:lnTo>
                    <a:pt x="384" y="514"/>
                  </a:lnTo>
                  <a:lnTo>
                    <a:pt x="384" y="512"/>
                  </a:lnTo>
                  <a:lnTo>
                    <a:pt x="384" y="512"/>
                  </a:lnTo>
                  <a:lnTo>
                    <a:pt x="384" y="510"/>
                  </a:lnTo>
                  <a:lnTo>
                    <a:pt x="382" y="508"/>
                  </a:lnTo>
                  <a:lnTo>
                    <a:pt x="382" y="506"/>
                  </a:lnTo>
                  <a:lnTo>
                    <a:pt x="380" y="500"/>
                  </a:lnTo>
                  <a:lnTo>
                    <a:pt x="378" y="498"/>
                  </a:lnTo>
                  <a:lnTo>
                    <a:pt x="378" y="494"/>
                  </a:lnTo>
                  <a:lnTo>
                    <a:pt x="376" y="492"/>
                  </a:lnTo>
                  <a:lnTo>
                    <a:pt x="376" y="492"/>
                  </a:lnTo>
                  <a:lnTo>
                    <a:pt x="376" y="490"/>
                  </a:lnTo>
                  <a:lnTo>
                    <a:pt x="374" y="488"/>
                  </a:lnTo>
                  <a:lnTo>
                    <a:pt x="374" y="488"/>
                  </a:lnTo>
                  <a:lnTo>
                    <a:pt x="374" y="488"/>
                  </a:lnTo>
                  <a:lnTo>
                    <a:pt x="372" y="488"/>
                  </a:lnTo>
                  <a:lnTo>
                    <a:pt x="372" y="488"/>
                  </a:lnTo>
                  <a:lnTo>
                    <a:pt x="370" y="488"/>
                  </a:lnTo>
                  <a:lnTo>
                    <a:pt x="368" y="488"/>
                  </a:lnTo>
                  <a:lnTo>
                    <a:pt x="364" y="488"/>
                  </a:lnTo>
                  <a:lnTo>
                    <a:pt x="362" y="490"/>
                  </a:lnTo>
                  <a:lnTo>
                    <a:pt x="360" y="490"/>
                  </a:lnTo>
                  <a:lnTo>
                    <a:pt x="358" y="490"/>
                  </a:lnTo>
                  <a:lnTo>
                    <a:pt x="356" y="488"/>
                  </a:lnTo>
                  <a:lnTo>
                    <a:pt x="354" y="484"/>
                  </a:lnTo>
                  <a:lnTo>
                    <a:pt x="352" y="482"/>
                  </a:lnTo>
                  <a:lnTo>
                    <a:pt x="350" y="480"/>
                  </a:lnTo>
                  <a:lnTo>
                    <a:pt x="350" y="478"/>
                  </a:lnTo>
                  <a:lnTo>
                    <a:pt x="348" y="476"/>
                  </a:lnTo>
                  <a:lnTo>
                    <a:pt x="346" y="474"/>
                  </a:lnTo>
                  <a:lnTo>
                    <a:pt x="344" y="474"/>
                  </a:lnTo>
                  <a:lnTo>
                    <a:pt x="342" y="472"/>
                  </a:lnTo>
                  <a:lnTo>
                    <a:pt x="340" y="470"/>
                  </a:lnTo>
                  <a:lnTo>
                    <a:pt x="338" y="470"/>
                  </a:lnTo>
                  <a:lnTo>
                    <a:pt x="336" y="468"/>
                  </a:lnTo>
                  <a:lnTo>
                    <a:pt x="334" y="468"/>
                  </a:lnTo>
                  <a:lnTo>
                    <a:pt x="332" y="466"/>
                  </a:lnTo>
                  <a:lnTo>
                    <a:pt x="328" y="466"/>
                  </a:lnTo>
                  <a:lnTo>
                    <a:pt x="326" y="466"/>
                  </a:lnTo>
                  <a:lnTo>
                    <a:pt x="322" y="466"/>
                  </a:lnTo>
                  <a:lnTo>
                    <a:pt x="320" y="466"/>
                  </a:lnTo>
                  <a:lnTo>
                    <a:pt x="316" y="466"/>
                  </a:lnTo>
                  <a:lnTo>
                    <a:pt x="314" y="466"/>
                  </a:lnTo>
                  <a:lnTo>
                    <a:pt x="310" y="466"/>
                  </a:lnTo>
                  <a:lnTo>
                    <a:pt x="308" y="466"/>
                  </a:lnTo>
                  <a:lnTo>
                    <a:pt x="306" y="468"/>
                  </a:lnTo>
                  <a:lnTo>
                    <a:pt x="304" y="468"/>
                  </a:lnTo>
                  <a:lnTo>
                    <a:pt x="302" y="470"/>
                  </a:lnTo>
                  <a:lnTo>
                    <a:pt x="300" y="472"/>
                  </a:lnTo>
                  <a:lnTo>
                    <a:pt x="296" y="472"/>
                  </a:lnTo>
                  <a:lnTo>
                    <a:pt x="294" y="474"/>
                  </a:lnTo>
                  <a:lnTo>
                    <a:pt x="292" y="476"/>
                  </a:lnTo>
                  <a:lnTo>
                    <a:pt x="290" y="476"/>
                  </a:lnTo>
                  <a:lnTo>
                    <a:pt x="290" y="478"/>
                  </a:lnTo>
                  <a:lnTo>
                    <a:pt x="288" y="480"/>
                  </a:lnTo>
                  <a:lnTo>
                    <a:pt x="286" y="484"/>
                  </a:lnTo>
                  <a:lnTo>
                    <a:pt x="284" y="488"/>
                  </a:lnTo>
                  <a:lnTo>
                    <a:pt x="280" y="488"/>
                  </a:lnTo>
                  <a:lnTo>
                    <a:pt x="274" y="488"/>
                  </a:lnTo>
                  <a:lnTo>
                    <a:pt x="270" y="488"/>
                  </a:lnTo>
                  <a:lnTo>
                    <a:pt x="266" y="488"/>
                  </a:lnTo>
                  <a:lnTo>
                    <a:pt x="262" y="488"/>
                  </a:lnTo>
                  <a:lnTo>
                    <a:pt x="260" y="488"/>
                  </a:lnTo>
                  <a:lnTo>
                    <a:pt x="260" y="488"/>
                  </a:lnTo>
                  <a:lnTo>
                    <a:pt x="258" y="488"/>
                  </a:lnTo>
                  <a:lnTo>
                    <a:pt x="254" y="486"/>
                  </a:lnTo>
                  <a:lnTo>
                    <a:pt x="250" y="484"/>
                  </a:lnTo>
                  <a:lnTo>
                    <a:pt x="246" y="482"/>
                  </a:lnTo>
                  <a:lnTo>
                    <a:pt x="244" y="480"/>
                  </a:lnTo>
                  <a:lnTo>
                    <a:pt x="236" y="494"/>
                  </a:lnTo>
                  <a:lnTo>
                    <a:pt x="230" y="492"/>
                  </a:lnTo>
                  <a:lnTo>
                    <a:pt x="226" y="490"/>
                  </a:lnTo>
                  <a:lnTo>
                    <a:pt x="224" y="490"/>
                  </a:lnTo>
                  <a:lnTo>
                    <a:pt x="222" y="490"/>
                  </a:lnTo>
                  <a:lnTo>
                    <a:pt x="218" y="490"/>
                  </a:lnTo>
                  <a:lnTo>
                    <a:pt x="214" y="488"/>
                  </a:lnTo>
                  <a:lnTo>
                    <a:pt x="206" y="488"/>
                  </a:lnTo>
                  <a:lnTo>
                    <a:pt x="202" y="488"/>
                  </a:lnTo>
                  <a:lnTo>
                    <a:pt x="196" y="488"/>
                  </a:lnTo>
                  <a:lnTo>
                    <a:pt x="194" y="488"/>
                  </a:lnTo>
                  <a:lnTo>
                    <a:pt x="192" y="488"/>
                  </a:lnTo>
                  <a:lnTo>
                    <a:pt x="190" y="488"/>
                  </a:lnTo>
                  <a:lnTo>
                    <a:pt x="188" y="486"/>
                  </a:lnTo>
                  <a:lnTo>
                    <a:pt x="186" y="486"/>
                  </a:lnTo>
                  <a:lnTo>
                    <a:pt x="182" y="484"/>
                  </a:lnTo>
                  <a:lnTo>
                    <a:pt x="176" y="480"/>
                  </a:lnTo>
                  <a:lnTo>
                    <a:pt x="172" y="478"/>
                  </a:lnTo>
                  <a:lnTo>
                    <a:pt x="170" y="476"/>
                  </a:lnTo>
                  <a:lnTo>
                    <a:pt x="168" y="476"/>
                  </a:lnTo>
                  <a:lnTo>
                    <a:pt x="166" y="476"/>
                  </a:lnTo>
                  <a:lnTo>
                    <a:pt x="164" y="474"/>
                  </a:lnTo>
                  <a:lnTo>
                    <a:pt x="164" y="474"/>
                  </a:lnTo>
                  <a:lnTo>
                    <a:pt x="164" y="472"/>
                  </a:lnTo>
                  <a:lnTo>
                    <a:pt x="164" y="472"/>
                  </a:lnTo>
                  <a:lnTo>
                    <a:pt x="164" y="470"/>
                  </a:lnTo>
                  <a:lnTo>
                    <a:pt x="164" y="470"/>
                  </a:lnTo>
                  <a:lnTo>
                    <a:pt x="164" y="466"/>
                  </a:lnTo>
                  <a:lnTo>
                    <a:pt x="164" y="464"/>
                  </a:lnTo>
                  <a:lnTo>
                    <a:pt x="164" y="462"/>
                  </a:lnTo>
                  <a:lnTo>
                    <a:pt x="164" y="460"/>
                  </a:lnTo>
                  <a:lnTo>
                    <a:pt x="164" y="460"/>
                  </a:lnTo>
                  <a:lnTo>
                    <a:pt x="164" y="458"/>
                  </a:lnTo>
                  <a:lnTo>
                    <a:pt x="164" y="458"/>
                  </a:lnTo>
                  <a:lnTo>
                    <a:pt x="164" y="456"/>
                  </a:lnTo>
                  <a:lnTo>
                    <a:pt x="162" y="456"/>
                  </a:lnTo>
                  <a:lnTo>
                    <a:pt x="162" y="456"/>
                  </a:lnTo>
                  <a:lnTo>
                    <a:pt x="162" y="456"/>
                  </a:lnTo>
                  <a:lnTo>
                    <a:pt x="162" y="458"/>
                  </a:lnTo>
                  <a:lnTo>
                    <a:pt x="160" y="458"/>
                  </a:lnTo>
                  <a:lnTo>
                    <a:pt x="160" y="460"/>
                  </a:lnTo>
                  <a:lnTo>
                    <a:pt x="160" y="462"/>
                  </a:lnTo>
                  <a:lnTo>
                    <a:pt x="160" y="464"/>
                  </a:lnTo>
                  <a:lnTo>
                    <a:pt x="160" y="464"/>
                  </a:lnTo>
                  <a:lnTo>
                    <a:pt x="158" y="466"/>
                  </a:lnTo>
                  <a:lnTo>
                    <a:pt x="158" y="466"/>
                  </a:lnTo>
                  <a:lnTo>
                    <a:pt x="158" y="466"/>
                  </a:lnTo>
                  <a:lnTo>
                    <a:pt x="158" y="466"/>
                  </a:lnTo>
                  <a:lnTo>
                    <a:pt x="156" y="466"/>
                  </a:lnTo>
                  <a:lnTo>
                    <a:pt x="156" y="466"/>
                  </a:lnTo>
                  <a:lnTo>
                    <a:pt x="156" y="466"/>
                  </a:lnTo>
                  <a:lnTo>
                    <a:pt x="154" y="466"/>
                  </a:lnTo>
                  <a:lnTo>
                    <a:pt x="152" y="466"/>
                  </a:lnTo>
                  <a:lnTo>
                    <a:pt x="150" y="464"/>
                  </a:lnTo>
                  <a:lnTo>
                    <a:pt x="148" y="464"/>
                  </a:lnTo>
                  <a:lnTo>
                    <a:pt x="146" y="462"/>
                  </a:lnTo>
                  <a:lnTo>
                    <a:pt x="142" y="460"/>
                  </a:lnTo>
                  <a:lnTo>
                    <a:pt x="140" y="458"/>
                  </a:lnTo>
                  <a:lnTo>
                    <a:pt x="140" y="456"/>
                  </a:lnTo>
                  <a:lnTo>
                    <a:pt x="136" y="454"/>
                  </a:lnTo>
                  <a:lnTo>
                    <a:pt x="134" y="452"/>
                  </a:lnTo>
                  <a:lnTo>
                    <a:pt x="132" y="450"/>
                  </a:lnTo>
                  <a:lnTo>
                    <a:pt x="132" y="448"/>
                  </a:lnTo>
                  <a:lnTo>
                    <a:pt x="130" y="448"/>
                  </a:lnTo>
                  <a:lnTo>
                    <a:pt x="130" y="448"/>
                  </a:lnTo>
                  <a:lnTo>
                    <a:pt x="130" y="448"/>
                  </a:lnTo>
                  <a:lnTo>
                    <a:pt x="128" y="448"/>
                  </a:lnTo>
                  <a:lnTo>
                    <a:pt x="126" y="446"/>
                  </a:lnTo>
                  <a:lnTo>
                    <a:pt x="124" y="446"/>
                  </a:lnTo>
                  <a:lnTo>
                    <a:pt x="120" y="446"/>
                  </a:lnTo>
                  <a:lnTo>
                    <a:pt x="116" y="446"/>
                  </a:lnTo>
                  <a:lnTo>
                    <a:pt x="114" y="446"/>
                  </a:lnTo>
                  <a:lnTo>
                    <a:pt x="112" y="446"/>
                  </a:lnTo>
                  <a:lnTo>
                    <a:pt x="108" y="442"/>
                  </a:lnTo>
                  <a:lnTo>
                    <a:pt x="106" y="440"/>
                  </a:lnTo>
                  <a:lnTo>
                    <a:pt x="104" y="438"/>
                  </a:lnTo>
                  <a:lnTo>
                    <a:pt x="102" y="436"/>
                  </a:lnTo>
                  <a:lnTo>
                    <a:pt x="100" y="434"/>
                  </a:lnTo>
                  <a:lnTo>
                    <a:pt x="100" y="434"/>
                  </a:lnTo>
                  <a:lnTo>
                    <a:pt x="98" y="434"/>
                  </a:lnTo>
                  <a:lnTo>
                    <a:pt x="96" y="434"/>
                  </a:lnTo>
                  <a:lnTo>
                    <a:pt x="92" y="434"/>
                  </a:lnTo>
                  <a:lnTo>
                    <a:pt x="90" y="432"/>
                  </a:lnTo>
                  <a:lnTo>
                    <a:pt x="86" y="432"/>
                  </a:lnTo>
                  <a:lnTo>
                    <a:pt x="84" y="432"/>
                  </a:lnTo>
                  <a:lnTo>
                    <a:pt x="82" y="432"/>
                  </a:lnTo>
                  <a:lnTo>
                    <a:pt x="82" y="432"/>
                  </a:lnTo>
                  <a:lnTo>
                    <a:pt x="80" y="430"/>
                  </a:lnTo>
                  <a:lnTo>
                    <a:pt x="80" y="430"/>
                  </a:lnTo>
                  <a:lnTo>
                    <a:pt x="78" y="428"/>
                  </a:lnTo>
                  <a:lnTo>
                    <a:pt x="78" y="428"/>
                  </a:lnTo>
                  <a:lnTo>
                    <a:pt x="78" y="426"/>
                  </a:lnTo>
                  <a:lnTo>
                    <a:pt x="78" y="424"/>
                  </a:lnTo>
                  <a:lnTo>
                    <a:pt x="78" y="422"/>
                  </a:lnTo>
                  <a:lnTo>
                    <a:pt x="78" y="422"/>
                  </a:lnTo>
                  <a:lnTo>
                    <a:pt x="78" y="418"/>
                  </a:lnTo>
                  <a:lnTo>
                    <a:pt x="80" y="414"/>
                  </a:lnTo>
                  <a:lnTo>
                    <a:pt x="80" y="410"/>
                  </a:lnTo>
                  <a:lnTo>
                    <a:pt x="80" y="408"/>
                  </a:lnTo>
                  <a:lnTo>
                    <a:pt x="80" y="406"/>
                  </a:lnTo>
                  <a:lnTo>
                    <a:pt x="80" y="406"/>
                  </a:lnTo>
                  <a:lnTo>
                    <a:pt x="80" y="404"/>
                  </a:lnTo>
                  <a:lnTo>
                    <a:pt x="78" y="402"/>
                  </a:lnTo>
                  <a:lnTo>
                    <a:pt x="78" y="402"/>
                  </a:lnTo>
                  <a:lnTo>
                    <a:pt x="76" y="400"/>
                  </a:lnTo>
                  <a:lnTo>
                    <a:pt x="74" y="398"/>
                  </a:lnTo>
                  <a:lnTo>
                    <a:pt x="72" y="398"/>
                  </a:lnTo>
                  <a:lnTo>
                    <a:pt x="72" y="396"/>
                  </a:lnTo>
                  <a:lnTo>
                    <a:pt x="70" y="396"/>
                  </a:lnTo>
                  <a:lnTo>
                    <a:pt x="68" y="396"/>
                  </a:lnTo>
                  <a:lnTo>
                    <a:pt x="66" y="394"/>
                  </a:lnTo>
                  <a:lnTo>
                    <a:pt x="64" y="394"/>
                  </a:lnTo>
                  <a:lnTo>
                    <a:pt x="62" y="394"/>
                  </a:lnTo>
                  <a:lnTo>
                    <a:pt x="60" y="394"/>
                  </a:lnTo>
                  <a:lnTo>
                    <a:pt x="58" y="394"/>
                  </a:lnTo>
                  <a:lnTo>
                    <a:pt x="56" y="394"/>
                  </a:lnTo>
                  <a:lnTo>
                    <a:pt x="54" y="394"/>
                  </a:lnTo>
                  <a:lnTo>
                    <a:pt x="52" y="394"/>
                  </a:lnTo>
                  <a:lnTo>
                    <a:pt x="50" y="394"/>
                  </a:lnTo>
                  <a:lnTo>
                    <a:pt x="50" y="394"/>
                  </a:lnTo>
                  <a:lnTo>
                    <a:pt x="46" y="396"/>
                  </a:lnTo>
                  <a:lnTo>
                    <a:pt x="42" y="398"/>
                  </a:lnTo>
                  <a:lnTo>
                    <a:pt x="40" y="400"/>
                  </a:lnTo>
                  <a:lnTo>
                    <a:pt x="34" y="404"/>
                  </a:lnTo>
                  <a:lnTo>
                    <a:pt x="32" y="406"/>
                  </a:lnTo>
                  <a:lnTo>
                    <a:pt x="30" y="406"/>
                  </a:lnTo>
                  <a:lnTo>
                    <a:pt x="26" y="402"/>
                  </a:lnTo>
                  <a:lnTo>
                    <a:pt x="22" y="402"/>
                  </a:lnTo>
                  <a:lnTo>
                    <a:pt x="20" y="400"/>
                  </a:lnTo>
                  <a:lnTo>
                    <a:pt x="18" y="398"/>
                  </a:lnTo>
                  <a:lnTo>
                    <a:pt x="18" y="398"/>
                  </a:lnTo>
                  <a:lnTo>
                    <a:pt x="18" y="396"/>
                  </a:lnTo>
                  <a:lnTo>
                    <a:pt x="18" y="396"/>
                  </a:lnTo>
                  <a:lnTo>
                    <a:pt x="18" y="394"/>
                  </a:lnTo>
                  <a:lnTo>
                    <a:pt x="18" y="394"/>
                  </a:lnTo>
                  <a:lnTo>
                    <a:pt x="18" y="392"/>
                  </a:lnTo>
                  <a:lnTo>
                    <a:pt x="18" y="390"/>
                  </a:lnTo>
                  <a:lnTo>
                    <a:pt x="18" y="386"/>
                  </a:lnTo>
                  <a:lnTo>
                    <a:pt x="18" y="384"/>
                  </a:lnTo>
                  <a:lnTo>
                    <a:pt x="20" y="380"/>
                  </a:lnTo>
                  <a:lnTo>
                    <a:pt x="20" y="378"/>
                  </a:lnTo>
                  <a:lnTo>
                    <a:pt x="20" y="378"/>
                  </a:lnTo>
                  <a:lnTo>
                    <a:pt x="20" y="376"/>
                  </a:lnTo>
                  <a:lnTo>
                    <a:pt x="18" y="376"/>
                  </a:lnTo>
                  <a:lnTo>
                    <a:pt x="18" y="374"/>
                  </a:lnTo>
                  <a:lnTo>
                    <a:pt x="16" y="372"/>
                  </a:lnTo>
                  <a:lnTo>
                    <a:pt x="14" y="370"/>
                  </a:lnTo>
                  <a:lnTo>
                    <a:pt x="12" y="368"/>
                  </a:lnTo>
                  <a:lnTo>
                    <a:pt x="12" y="368"/>
                  </a:lnTo>
                  <a:lnTo>
                    <a:pt x="12" y="366"/>
                  </a:lnTo>
                  <a:lnTo>
                    <a:pt x="12" y="366"/>
                  </a:lnTo>
                  <a:lnTo>
                    <a:pt x="12" y="366"/>
                  </a:lnTo>
                  <a:lnTo>
                    <a:pt x="12" y="364"/>
                  </a:lnTo>
                  <a:lnTo>
                    <a:pt x="12" y="362"/>
                  </a:lnTo>
                  <a:lnTo>
                    <a:pt x="12" y="360"/>
                  </a:lnTo>
                  <a:lnTo>
                    <a:pt x="12" y="358"/>
                  </a:lnTo>
                  <a:lnTo>
                    <a:pt x="14" y="354"/>
                  </a:lnTo>
                  <a:lnTo>
                    <a:pt x="14" y="352"/>
                  </a:lnTo>
                  <a:lnTo>
                    <a:pt x="18" y="328"/>
                  </a:lnTo>
                  <a:lnTo>
                    <a:pt x="18" y="328"/>
                  </a:lnTo>
                  <a:lnTo>
                    <a:pt x="18" y="326"/>
                  </a:lnTo>
                  <a:lnTo>
                    <a:pt x="18" y="322"/>
                  </a:lnTo>
                  <a:lnTo>
                    <a:pt x="20" y="320"/>
                  </a:lnTo>
                  <a:lnTo>
                    <a:pt x="20" y="318"/>
                  </a:lnTo>
                  <a:lnTo>
                    <a:pt x="18" y="318"/>
                  </a:lnTo>
                  <a:lnTo>
                    <a:pt x="18" y="316"/>
                  </a:lnTo>
                  <a:lnTo>
                    <a:pt x="18" y="316"/>
                  </a:lnTo>
                  <a:lnTo>
                    <a:pt x="18" y="316"/>
                  </a:lnTo>
                  <a:lnTo>
                    <a:pt x="18" y="316"/>
                  </a:lnTo>
                  <a:lnTo>
                    <a:pt x="18" y="316"/>
                  </a:lnTo>
                  <a:lnTo>
                    <a:pt x="16" y="316"/>
                  </a:lnTo>
                  <a:lnTo>
                    <a:pt x="16" y="318"/>
                  </a:lnTo>
                  <a:lnTo>
                    <a:pt x="16" y="318"/>
                  </a:lnTo>
                  <a:lnTo>
                    <a:pt x="16" y="318"/>
                  </a:lnTo>
                  <a:lnTo>
                    <a:pt x="14" y="318"/>
                  </a:lnTo>
                  <a:lnTo>
                    <a:pt x="14" y="318"/>
                  </a:lnTo>
                  <a:lnTo>
                    <a:pt x="12" y="316"/>
                  </a:lnTo>
                  <a:lnTo>
                    <a:pt x="8" y="316"/>
                  </a:lnTo>
                  <a:lnTo>
                    <a:pt x="6" y="314"/>
                  </a:lnTo>
                  <a:lnTo>
                    <a:pt x="4" y="312"/>
                  </a:lnTo>
                  <a:lnTo>
                    <a:pt x="2" y="312"/>
                  </a:lnTo>
                  <a:lnTo>
                    <a:pt x="2" y="310"/>
                  </a:lnTo>
                  <a:lnTo>
                    <a:pt x="0" y="308"/>
                  </a:lnTo>
                  <a:lnTo>
                    <a:pt x="0" y="308"/>
                  </a:lnTo>
                  <a:lnTo>
                    <a:pt x="0" y="306"/>
                  </a:lnTo>
                  <a:lnTo>
                    <a:pt x="0" y="306"/>
                  </a:lnTo>
                  <a:lnTo>
                    <a:pt x="0" y="304"/>
                  </a:lnTo>
                  <a:lnTo>
                    <a:pt x="0" y="302"/>
                  </a:lnTo>
                  <a:lnTo>
                    <a:pt x="0" y="300"/>
                  </a:lnTo>
                  <a:lnTo>
                    <a:pt x="0" y="296"/>
                  </a:lnTo>
                  <a:lnTo>
                    <a:pt x="0" y="292"/>
                  </a:lnTo>
                  <a:lnTo>
                    <a:pt x="0" y="290"/>
                  </a:lnTo>
                  <a:lnTo>
                    <a:pt x="2" y="288"/>
                  </a:lnTo>
                  <a:lnTo>
                    <a:pt x="2" y="284"/>
                  </a:lnTo>
                  <a:lnTo>
                    <a:pt x="4" y="284"/>
                  </a:lnTo>
                  <a:lnTo>
                    <a:pt x="4" y="282"/>
                  </a:lnTo>
                  <a:lnTo>
                    <a:pt x="6" y="280"/>
                  </a:lnTo>
                  <a:lnTo>
                    <a:pt x="8" y="280"/>
                  </a:lnTo>
                  <a:lnTo>
                    <a:pt x="10" y="278"/>
                  </a:lnTo>
                  <a:lnTo>
                    <a:pt x="10" y="278"/>
                  </a:lnTo>
                  <a:lnTo>
                    <a:pt x="12" y="276"/>
                  </a:lnTo>
                  <a:lnTo>
                    <a:pt x="14" y="276"/>
                  </a:lnTo>
                  <a:lnTo>
                    <a:pt x="14" y="276"/>
                  </a:lnTo>
                  <a:lnTo>
                    <a:pt x="16" y="276"/>
                  </a:lnTo>
                  <a:lnTo>
                    <a:pt x="16" y="276"/>
                  </a:lnTo>
                  <a:lnTo>
                    <a:pt x="18" y="278"/>
                  </a:lnTo>
                  <a:lnTo>
                    <a:pt x="20" y="278"/>
                  </a:lnTo>
                  <a:lnTo>
                    <a:pt x="22" y="280"/>
                  </a:lnTo>
                  <a:lnTo>
                    <a:pt x="24" y="280"/>
                  </a:lnTo>
                  <a:lnTo>
                    <a:pt x="26" y="284"/>
                  </a:lnTo>
                  <a:lnTo>
                    <a:pt x="30" y="286"/>
                  </a:lnTo>
                  <a:lnTo>
                    <a:pt x="32" y="288"/>
                  </a:lnTo>
                  <a:lnTo>
                    <a:pt x="36" y="290"/>
                  </a:lnTo>
                  <a:lnTo>
                    <a:pt x="36" y="290"/>
                  </a:lnTo>
                  <a:lnTo>
                    <a:pt x="38" y="288"/>
                  </a:lnTo>
                  <a:lnTo>
                    <a:pt x="40" y="284"/>
                  </a:lnTo>
                  <a:lnTo>
                    <a:pt x="42" y="284"/>
                  </a:lnTo>
                  <a:lnTo>
                    <a:pt x="42" y="282"/>
                  </a:lnTo>
                  <a:lnTo>
                    <a:pt x="42" y="282"/>
                  </a:lnTo>
                  <a:lnTo>
                    <a:pt x="42" y="280"/>
                  </a:lnTo>
                  <a:lnTo>
                    <a:pt x="40" y="278"/>
                  </a:lnTo>
                  <a:lnTo>
                    <a:pt x="40" y="276"/>
                  </a:lnTo>
                  <a:lnTo>
                    <a:pt x="40" y="276"/>
                  </a:lnTo>
                  <a:lnTo>
                    <a:pt x="40" y="274"/>
                  </a:lnTo>
                  <a:lnTo>
                    <a:pt x="40" y="274"/>
                  </a:lnTo>
                  <a:lnTo>
                    <a:pt x="40" y="274"/>
                  </a:lnTo>
                  <a:lnTo>
                    <a:pt x="42" y="272"/>
                  </a:lnTo>
                  <a:lnTo>
                    <a:pt x="42" y="272"/>
                  </a:lnTo>
                  <a:lnTo>
                    <a:pt x="44" y="272"/>
                  </a:lnTo>
                  <a:lnTo>
                    <a:pt x="46" y="272"/>
                  </a:lnTo>
                  <a:lnTo>
                    <a:pt x="46" y="270"/>
                  </a:lnTo>
                  <a:lnTo>
                    <a:pt x="48" y="270"/>
                  </a:lnTo>
                  <a:lnTo>
                    <a:pt x="52" y="270"/>
                  </a:lnTo>
                  <a:lnTo>
                    <a:pt x="56" y="270"/>
                  </a:lnTo>
                  <a:lnTo>
                    <a:pt x="60" y="270"/>
                  </a:lnTo>
                  <a:lnTo>
                    <a:pt x="62" y="270"/>
                  </a:lnTo>
                  <a:lnTo>
                    <a:pt x="64" y="270"/>
                  </a:lnTo>
                  <a:lnTo>
                    <a:pt x="64" y="270"/>
                  </a:lnTo>
                  <a:lnTo>
                    <a:pt x="66" y="268"/>
                  </a:lnTo>
                  <a:lnTo>
                    <a:pt x="66" y="268"/>
                  </a:lnTo>
                  <a:lnTo>
                    <a:pt x="66" y="266"/>
                  </a:lnTo>
                  <a:lnTo>
                    <a:pt x="68" y="264"/>
                  </a:lnTo>
                  <a:lnTo>
                    <a:pt x="70" y="262"/>
                  </a:lnTo>
                  <a:lnTo>
                    <a:pt x="70" y="260"/>
                  </a:lnTo>
                  <a:lnTo>
                    <a:pt x="70" y="260"/>
                  </a:lnTo>
                  <a:lnTo>
                    <a:pt x="72" y="260"/>
                  </a:lnTo>
                  <a:lnTo>
                    <a:pt x="74" y="258"/>
                  </a:lnTo>
                  <a:lnTo>
                    <a:pt x="76" y="258"/>
                  </a:lnTo>
                  <a:lnTo>
                    <a:pt x="78" y="256"/>
                  </a:lnTo>
                  <a:lnTo>
                    <a:pt x="80" y="256"/>
                  </a:lnTo>
                  <a:lnTo>
                    <a:pt x="82" y="256"/>
                  </a:lnTo>
                  <a:lnTo>
                    <a:pt x="82" y="256"/>
                  </a:lnTo>
                  <a:lnTo>
                    <a:pt x="82" y="254"/>
                  </a:lnTo>
                  <a:lnTo>
                    <a:pt x="82" y="252"/>
                  </a:lnTo>
                  <a:lnTo>
                    <a:pt x="84" y="250"/>
                  </a:lnTo>
                  <a:lnTo>
                    <a:pt x="84" y="248"/>
                  </a:lnTo>
                  <a:lnTo>
                    <a:pt x="86" y="246"/>
                  </a:lnTo>
                  <a:lnTo>
                    <a:pt x="86" y="244"/>
                  </a:lnTo>
                  <a:lnTo>
                    <a:pt x="86" y="240"/>
                  </a:lnTo>
                  <a:lnTo>
                    <a:pt x="86" y="238"/>
                  </a:lnTo>
                  <a:lnTo>
                    <a:pt x="86" y="234"/>
                  </a:lnTo>
                  <a:lnTo>
                    <a:pt x="86" y="232"/>
                  </a:lnTo>
                  <a:lnTo>
                    <a:pt x="86" y="228"/>
                  </a:lnTo>
                  <a:lnTo>
                    <a:pt x="86" y="226"/>
                  </a:lnTo>
                  <a:lnTo>
                    <a:pt x="86" y="224"/>
                  </a:lnTo>
                  <a:lnTo>
                    <a:pt x="86" y="220"/>
                  </a:lnTo>
                  <a:lnTo>
                    <a:pt x="84" y="218"/>
                  </a:lnTo>
                  <a:lnTo>
                    <a:pt x="84" y="216"/>
                  </a:lnTo>
                  <a:lnTo>
                    <a:pt x="84" y="214"/>
                  </a:lnTo>
                  <a:lnTo>
                    <a:pt x="82" y="214"/>
                  </a:lnTo>
                  <a:lnTo>
                    <a:pt x="82" y="214"/>
                  </a:lnTo>
                  <a:lnTo>
                    <a:pt x="80" y="212"/>
                  </a:lnTo>
                  <a:lnTo>
                    <a:pt x="80" y="212"/>
                  </a:lnTo>
                  <a:lnTo>
                    <a:pt x="78" y="212"/>
                  </a:lnTo>
                  <a:lnTo>
                    <a:pt x="76" y="212"/>
                  </a:lnTo>
                  <a:lnTo>
                    <a:pt x="74" y="212"/>
                  </a:lnTo>
                  <a:lnTo>
                    <a:pt x="74" y="210"/>
                  </a:lnTo>
                  <a:lnTo>
                    <a:pt x="72" y="210"/>
                  </a:lnTo>
                  <a:lnTo>
                    <a:pt x="72" y="210"/>
                  </a:lnTo>
                  <a:lnTo>
                    <a:pt x="72" y="210"/>
                  </a:lnTo>
                  <a:lnTo>
                    <a:pt x="72" y="208"/>
                  </a:lnTo>
                  <a:lnTo>
                    <a:pt x="72" y="208"/>
                  </a:lnTo>
                  <a:lnTo>
                    <a:pt x="72" y="206"/>
                  </a:lnTo>
                  <a:lnTo>
                    <a:pt x="72" y="206"/>
                  </a:lnTo>
                  <a:lnTo>
                    <a:pt x="74" y="204"/>
                  </a:lnTo>
                  <a:lnTo>
                    <a:pt x="74" y="202"/>
                  </a:lnTo>
                  <a:lnTo>
                    <a:pt x="74" y="202"/>
                  </a:lnTo>
                  <a:lnTo>
                    <a:pt x="76" y="200"/>
                  </a:lnTo>
                  <a:lnTo>
                    <a:pt x="76" y="200"/>
                  </a:lnTo>
                  <a:lnTo>
                    <a:pt x="78" y="198"/>
                  </a:lnTo>
                  <a:lnTo>
                    <a:pt x="80" y="198"/>
                  </a:lnTo>
                  <a:lnTo>
                    <a:pt x="82" y="198"/>
                  </a:lnTo>
                  <a:lnTo>
                    <a:pt x="84" y="198"/>
                  </a:lnTo>
                  <a:lnTo>
                    <a:pt x="88" y="196"/>
                  </a:lnTo>
                  <a:lnTo>
                    <a:pt x="94" y="196"/>
                  </a:lnTo>
                  <a:lnTo>
                    <a:pt x="98" y="196"/>
                  </a:lnTo>
                  <a:lnTo>
                    <a:pt x="102" y="196"/>
                  </a:lnTo>
                  <a:lnTo>
                    <a:pt x="106" y="196"/>
                  </a:lnTo>
                  <a:lnTo>
                    <a:pt x="108" y="192"/>
                  </a:lnTo>
                  <a:lnTo>
                    <a:pt x="110" y="190"/>
                  </a:lnTo>
                  <a:lnTo>
                    <a:pt x="110" y="190"/>
                  </a:lnTo>
                  <a:lnTo>
                    <a:pt x="110" y="188"/>
                  </a:lnTo>
                  <a:lnTo>
                    <a:pt x="112" y="186"/>
                  </a:lnTo>
                  <a:lnTo>
                    <a:pt x="112" y="186"/>
                  </a:lnTo>
                  <a:lnTo>
                    <a:pt x="112" y="184"/>
                  </a:lnTo>
                  <a:lnTo>
                    <a:pt x="112" y="180"/>
                  </a:lnTo>
                  <a:lnTo>
                    <a:pt x="112" y="178"/>
                  </a:lnTo>
                  <a:lnTo>
                    <a:pt x="110" y="174"/>
                  </a:lnTo>
                  <a:lnTo>
                    <a:pt x="110" y="172"/>
                  </a:lnTo>
                  <a:lnTo>
                    <a:pt x="112" y="170"/>
                  </a:lnTo>
                  <a:lnTo>
                    <a:pt x="112" y="170"/>
                  </a:lnTo>
                  <a:lnTo>
                    <a:pt x="112" y="168"/>
                  </a:lnTo>
                  <a:lnTo>
                    <a:pt x="112" y="168"/>
                  </a:lnTo>
                  <a:lnTo>
                    <a:pt x="112" y="168"/>
                  </a:lnTo>
                  <a:lnTo>
                    <a:pt x="114" y="166"/>
                  </a:lnTo>
                  <a:lnTo>
                    <a:pt x="114" y="166"/>
                  </a:lnTo>
                  <a:lnTo>
                    <a:pt x="116" y="164"/>
                  </a:lnTo>
                  <a:lnTo>
                    <a:pt x="118" y="162"/>
                  </a:lnTo>
                  <a:lnTo>
                    <a:pt x="122" y="162"/>
                  </a:lnTo>
                  <a:lnTo>
                    <a:pt x="124" y="162"/>
                  </a:lnTo>
                  <a:lnTo>
                    <a:pt x="126" y="160"/>
                  </a:lnTo>
                  <a:lnTo>
                    <a:pt x="128" y="160"/>
                  </a:lnTo>
                  <a:lnTo>
                    <a:pt x="128" y="160"/>
                  </a:lnTo>
                  <a:lnTo>
                    <a:pt x="130" y="160"/>
                  </a:lnTo>
                  <a:lnTo>
                    <a:pt x="132" y="162"/>
                  </a:lnTo>
                  <a:lnTo>
                    <a:pt x="134" y="162"/>
                  </a:lnTo>
                  <a:lnTo>
                    <a:pt x="136" y="164"/>
                  </a:lnTo>
                  <a:lnTo>
                    <a:pt x="138" y="164"/>
                  </a:lnTo>
                  <a:lnTo>
                    <a:pt x="142" y="166"/>
                  </a:lnTo>
                  <a:lnTo>
                    <a:pt x="142" y="166"/>
                  </a:lnTo>
                  <a:lnTo>
                    <a:pt x="144" y="166"/>
                  </a:lnTo>
                  <a:lnTo>
                    <a:pt x="144" y="166"/>
                  </a:lnTo>
                  <a:lnTo>
                    <a:pt x="144" y="166"/>
                  </a:lnTo>
                  <a:lnTo>
                    <a:pt x="146" y="164"/>
                  </a:lnTo>
                  <a:lnTo>
                    <a:pt x="146" y="164"/>
                  </a:lnTo>
                  <a:lnTo>
                    <a:pt x="146" y="164"/>
                  </a:lnTo>
                  <a:lnTo>
                    <a:pt x="146" y="162"/>
                  </a:lnTo>
                  <a:lnTo>
                    <a:pt x="148" y="162"/>
                  </a:lnTo>
                  <a:lnTo>
                    <a:pt x="148" y="160"/>
                  </a:lnTo>
                  <a:lnTo>
                    <a:pt x="148" y="158"/>
                  </a:lnTo>
                  <a:lnTo>
                    <a:pt x="148" y="156"/>
                  </a:lnTo>
                  <a:lnTo>
                    <a:pt x="150" y="150"/>
                  </a:lnTo>
                  <a:lnTo>
                    <a:pt x="150" y="146"/>
                  </a:lnTo>
                  <a:lnTo>
                    <a:pt x="150" y="140"/>
                  </a:lnTo>
                  <a:lnTo>
                    <a:pt x="150" y="138"/>
                  </a:lnTo>
                  <a:lnTo>
                    <a:pt x="150" y="136"/>
                  </a:lnTo>
                  <a:lnTo>
                    <a:pt x="150" y="134"/>
                  </a:lnTo>
                  <a:lnTo>
                    <a:pt x="152" y="132"/>
                  </a:lnTo>
                  <a:lnTo>
                    <a:pt x="152" y="132"/>
                  </a:lnTo>
                  <a:lnTo>
                    <a:pt x="152" y="130"/>
                  </a:lnTo>
                  <a:lnTo>
                    <a:pt x="154" y="128"/>
                  </a:lnTo>
                  <a:lnTo>
                    <a:pt x="156" y="126"/>
                  </a:lnTo>
                  <a:lnTo>
                    <a:pt x="158" y="126"/>
                  </a:lnTo>
                  <a:lnTo>
                    <a:pt x="158" y="126"/>
                  </a:lnTo>
                  <a:lnTo>
                    <a:pt x="160" y="124"/>
                  </a:lnTo>
                  <a:lnTo>
                    <a:pt x="162" y="124"/>
                  </a:lnTo>
                  <a:lnTo>
                    <a:pt x="164" y="124"/>
                  </a:lnTo>
                  <a:lnTo>
                    <a:pt x="166" y="124"/>
                  </a:lnTo>
                  <a:lnTo>
                    <a:pt x="168" y="124"/>
                  </a:lnTo>
                  <a:lnTo>
                    <a:pt x="170" y="124"/>
                  </a:lnTo>
                  <a:lnTo>
                    <a:pt x="170" y="122"/>
                  </a:lnTo>
                  <a:lnTo>
                    <a:pt x="170" y="122"/>
                  </a:lnTo>
                  <a:lnTo>
                    <a:pt x="170" y="122"/>
                  </a:lnTo>
                  <a:lnTo>
                    <a:pt x="170" y="122"/>
                  </a:lnTo>
                  <a:lnTo>
                    <a:pt x="172" y="120"/>
                  </a:lnTo>
                  <a:lnTo>
                    <a:pt x="172" y="118"/>
                  </a:lnTo>
                  <a:lnTo>
                    <a:pt x="172" y="118"/>
                  </a:lnTo>
                  <a:lnTo>
                    <a:pt x="172" y="114"/>
                  </a:lnTo>
                  <a:lnTo>
                    <a:pt x="174" y="112"/>
                  </a:lnTo>
                  <a:lnTo>
                    <a:pt x="174" y="112"/>
                  </a:lnTo>
                  <a:lnTo>
                    <a:pt x="174" y="110"/>
                  </a:lnTo>
                  <a:lnTo>
                    <a:pt x="176" y="110"/>
                  </a:lnTo>
                  <a:lnTo>
                    <a:pt x="178" y="108"/>
                  </a:lnTo>
                  <a:lnTo>
                    <a:pt x="182" y="106"/>
                  </a:lnTo>
                  <a:lnTo>
                    <a:pt x="182" y="104"/>
                  </a:lnTo>
                  <a:lnTo>
                    <a:pt x="186" y="110"/>
                  </a:lnTo>
                  <a:lnTo>
                    <a:pt x="188" y="114"/>
                  </a:lnTo>
                  <a:lnTo>
                    <a:pt x="190" y="114"/>
                  </a:lnTo>
                  <a:lnTo>
                    <a:pt x="190" y="116"/>
                  </a:lnTo>
                  <a:lnTo>
                    <a:pt x="192" y="116"/>
                  </a:lnTo>
                  <a:lnTo>
                    <a:pt x="192" y="118"/>
                  </a:lnTo>
                  <a:lnTo>
                    <a:pt x="194" y="118"/>
                  </a:lnTo>
                  <a:lnTo>
                    <a:pt x="198" y="120"/>
                  </a:lnTo>
                  <a:lnTo>
                    <a:pt x="202" y="122"/>
                  </a:lnTo>
                  <a:lnTo>
                    <a:pt x="204" y="122"/>
                  </a:lnTo>
                  <a:lnTo>
                    <a:pt x="208" y="124"/>
                  </a:lnTo>
                  <a:lnTo>
                    <a:pt x="208" y="124"/>
                  </a:lnTo>
                  <a:lnTo>
                    <a:pt x="210" y="126"/>
                  </a:lnTo>
                  <a:lnTo>
                    <a:pt x="210" y="126"/>
                  </a:lnTo>
                  <a:lnTo>
                    <a:pt x="212" y="128"/>
                  </a:lnTo>
                  <a:lnTo>
                    <a:pt x="212" y="128"/>
                  </a:lnTo>
                  <a:lnTo>
                    <a:pt x="212" y="128"/>
                  </a:lnTo>
                  <a:lnTo>
                    <a:pt x="214" y="130"/>
                  </a:lnTo>
                  <a:lnTo>
                    <a:pt x="214" y="132"/>
                  </a:lnTo>
                  <a:lnTo>
                    <a:pt x="214" y="134"/>
                  </a:lnTo>
                  <a:lnTo>
                    <a:pt x="216" y="140"/>
                  </a:lnTo>
                  <a:lnTo>
                    <a:pt x="216" y="142"/>
                  </a:lnTo>
                  <a:lnTo>
                    <a:pt x="216" y="144"/>
                  </a:lnTo>
                  <a:lnTo>
                    <a:pt x="218" y="146"/>
                  </a:lnTo>
                  <a:lnTo>
                    <a:pt x="218" y="150"/>
                  </a:lnTo>
                  <a:lnTo>
                    <a:pt x="220" y="152"/>
                  </a:lnTo>
                  <a:lnTo>
                    <a:pt x="220" y="156"/>
                  </a:lnTo>
                  <a:lnTo>
                    <a:pt x="222" y="160"/>
                  </a:lnTo>
                  <a:lnTo>
                    <a:pt x="224" y="162"/>
                  </a:lnTo>
                  <a:lnTo>
                    <a:pt x="224" y="164"/>
                  </a:lnTo>
                  <a:lnTo>
                    <a:pt x="224" y="166"/>
                  </a:lnTo>
                  <a:lnTo>
                    <a:pt x="226" y="166"/>
                  </a:lnTo>
                  <a:lnTo>
                    <a:pt x="226" y="168"/>
                  </a:lnTo>
                  <a:lnTo>
                    <a:pt x="228" y="168"/>
                  </a:lnTo>
                  <a:lnTo>
                    <a:pt x="230" y="170"/>
                  </a:lnTo>
                  <a:lnTo>
                    <a:pt x="232" y="170"/>
                  </a:lnTo>
                  <a:lnTo>
                    <a:pt x="234" y="170"/>
                  </a:lnTo>
                  <a:lnTo>
                    <a:pt x="236" y="170"/>
                  </a:lnTo>
                  <a:lnTo>
                    <a:pt x="238" y="172"/>
                  </a:lnTo>
                  <a:lnTo>
                    <a:pt x="242" y="172"/>
                  </a:lnTo>
                  <a:lnTo>
                    <a:pt x="252" y="172"/>
                  </a:lnTo>
                  <a:lnTo>
                    <a:pt x="256" y="174"/>
                  </a:lnTo>
                  <a:lnTo>
                    <a:pt x="260" y="174"/>
                  </a:lnTo>
                  <a:lnTo>
                    <a:pt x="268" y="176"/>
                  </a:lnTo>
                  <a:lnTo>
                    <a:pt x="272" y="176"/>
                  </a:lnTo>
                  <a:lnTo>
                    <a:pt x="274" y="178"/>
                  </a:lnTo>
                  <a:lnTo>
                    <a:pt x="278" y="180"/>
                  </a:lnTo>
                  <a:lnTo>
                    <a:pt x="284" y="182"/>
                  </a:lnTo>
                  <a:lnTo>
                    <a:pt x="286" y="182"/>
                  </a:lnTo>
                  <a:lnTo>
                    <a:pt x="288" y="184"/>
                  </a:lnTo>
                  <a:lnTo>
                    <a:pt x="290" y="184"/>
                  </a:lnTo>
                  <a:lnTo>
                    <a:pt x="290" y="186"/>
                  </a:lnTo>
                  <a:lnTo>
                    <a:pt x="292" y="186"/>
                  </a:lnTo>
                  <a:lnTo>
                    <a:pt x="292" y="188"/>
                  </a:lnTo>
                  <a:lnTo>
                    <a:pt x="294" y="190"/>
                  </a:lnTo>
                  <a:lnTo>
                    <a:pt x="294" y="192"/>
                  </a:lnTo>
                  <a:lnTo>
                    <a:pt x="296" y="194"/>
                  </a:lnTo>
                  <a:lnTo>
                    <a:pt x="298" y="200"/>
                  </a:lnTo>
                  <a:lnTo>
                    <a:pt x="300" y="202"/>
                  </a:lnTo>
                  <a:lnTo>
                    <a:pt x="300" y="204"/>
                  </a:lnTo>
                  <a:lnTo>
                    <a:pt x="302" y="206"/>
                  </a:lnTo>
                  <a:lnTo>
                    <a:pt x="306" y="210"/>
                  </a:lnTo>
                  <a:lnTo>
                    <a:pt x="306" y="210"/>
                  </a:lnTo>
                  <a:lnTo>
                    <a:pt x="308" y="212"/>
                  </a:lnTo>
                  <a:lnTo>
                    <a:pt x="310" y="214"/>
                  </a:lnTo>
                  <a:lnTo>
                    <a:pt x="312" y="214"/>
                  </a:lnTo>
                  <a:lnTo>
                    <a:pt x="312" y="214"/>
                  </a:lnTo>
                  <a:lnTo>
                    <a:pt x="314" y="216"/>
                  </a:lnTo>
                  <a:lnTo>
                    <a:pt x="316" y="216"/>
                  </a:lnTo>
                  <a:lnTo>
                    <a:pt x="318" y="216"/>
                  </a:lnTo>
                  <a:lnTo>
                    <a:pt x="324" y="218"/>
                  </a:lnTo>
                  <a:lnTo>
                    <a:pt x="328" y="218"/>
                  </a:lnTo>
                  <a:lnTo>
                    <a:pt x="334" y="218"/>
                  </a:lnTo>
                  <a:lnTo>
                    <a:pt x="340" y="218"/>
                  </a:lnTo>
                  <a:lnTo>
                    <a:pt x="344" y="218"/>
                  </a:lnTo>
                  <a:lnTo>
                    <a:pt x="350" y="218"/>
                  </a:lnTo>
                  <a:lnTo>
                    <a:pt x="362" y="218"/>
                  </a:lnTo>
                  <a:lnTo>
                    <a:pt x="374" y="218"/>
                  </a:lnTo>
                  <a:lnTo>
                    <a:pt x="378" y="220"/>
                  </a:lnTo>
                  <a:lnTo>
                    <a:pt x="384" y="220"/>
                  </a:lnTo>
                  <a:lnTo>
                    <a:pt x="388" y="220"/>
                  </a:lnTo>
                  <a:lnTo>
                    <a:pt x="392" y="220"/>
                  </a:lnTo>
                  <a:lnTo>
                    <a:pt x="396" y="222"/>
                  </a:lnTo>
                  <a:lnTo>
                    <a:pt x="400" y="222"/>
                  </a:lnTo>
                  <a:lnTo>
                    <a:pt x="406" y="224"/>
                  </a:lnTo>
                  <a:lnTo>
                    <a:pt x="410" y="226"/>
                  </a:lnTo>
                  <a:lnTo>
                    <a:pt x="412" y="226"/>
                  </a:lnTo>
                  <a:lnTo>
                    <a:pt x="414" y="228"/>
                  </a:lnTo>
                  <a:lnTo>
                    <a:pt x="420" y="232"/>
                  </a:lnTo>
                  <a:lnTo>
                    <a:pt x="422" y="234"/>
                  </a:lnTo>
                  <a:lnTo>
                    <a:pt x="426" y="234"/>
                  </a:lnTo>
                  <a:lnTo>
                    <a:pt x="428" y="236"/>
                  </a:lnTo>
                  <a:lnTo>
                    <a:pt x="428" y="236"/>
                  </a:lnTo>
                  <a:lnTo>
                    <a:pt x="430" y="236"/>
                  </a:lnTo>
                  <a:lnTo>
                    <a:pt x="430" y="236"/>
                  </a:lnTo>
                  <a:lnTo>
                    <a:pt x="432" y="236"/>
                  </a:lnTo>
                  <a:lnTo>
                    <a:pt x="432" y="236"/>
                  </a:lnTo>
                  <a:lnTo>
                    <a:pt x="436" y="236"/>
                  </a:lnTo>
                  <a:lnTo>
                    <a:pt x="438" y="236"/>
                  </a:lnTo>
                  <a:lnTo>
                    <a:pt x="442" y="234"/>
                  </a:lnTo>
                  <a:lnTo>
                    <a:pt x="444" y="234"/>
                  </a:lnTo>
                  <a:lnTo>
                    <a:pt x="448" y="232"/>
                  </a:lnTo>
                  <a:lnTo>
                    <a:pt x="450" y="232"/>
                  </a:lnTo>
                  <a:lnTo>
                    <a:pt x="452" y="230"/>
                  </a:lnTo>
                  <a:lnTo>
                    <a:pt x="454" y="230"/>
                  </a:lnTo>
                  <a:lnTo>
                    <a:pt x="454" y="228"/>
                  </a:lnTo>
                  <a:lnTo>
                    <a:pt x="458" y="226"/>
                  </a:lnTo>
                  <a:lnTo>
                    <a:pt x="460" y="224"/>
                  </a:lnTo>
                  <a:lnTo>
                    <a:pt x="460" y="222"/>
                  </a:lnTo>
                  <a:lnTo>
                    <a:pt x="462" y="222"/>
                  </a:lnTo>
                  <a:lnTo>
                    <a:pt x="462" y="222"/>
                  </a:lnTo>
                  <a:lnTo>
                    <a:pt x="464" y="222"/>
                  </a:lnTo>
                  <a:lnTo>
                    <a:pt x="464" y="222"/>
                  </a:lnTo>
                  <a:lnTo>
                    <a:pt x="466" y="222"/>
                  </a:lnTo>
                  <a:lnTo>
                    <a:pt x="468" y="222"/>
                  </a:lnTo>
                  <a:lnTo>
                    <a:pt x="470" y="222"/>
                  </a:lnTo>
                  <a:lnTo>
                    <a:pt x="474" y="222"/>
                  </a:lnTo>
                  <a:lnTo>
                    <a:pt x="478" y="224"/>
                  </a:lnTo>
                  <a:lnTo>
                    <a:pt x="482" y="224"/>
                  </a:lnTo>
                  <a:lnTo>
                    <a:pt x="486" y="226"/>
                  </a:lnTo>
                  <a:lnTo>
                    <a:pt x="488" y="226"/>
                  </a:lnTo>
                  <a:lnTo>
                    <a:pt x="490" y="226"/>
                  </a:lnTo>
                  <a:lnTo>
                    <a:pt x="490" y="226"/>
                  </a:lnTo>
                  <a:lnTo>
                    <a:pt x="492" y="226"/>
                  </a:lnTo>
                  <a:lnTo>
                    <a:pt x="494" y="224"/>
                  </a:lnTo>
                  <a:lnTo>
                    <a:pt x="496" y="224"/>
                  </a:lnTo>
                  <a:lnTo>
                    <a:pt x="496" y="224"/>
                  </a:lnTo>
                  <a:lnTo>
                    <a:pt x="498" y="222"/>
                  </a:lnTo>
                  <a:lnTo>
                    <a:pt x="502" y="220"/>
                  </a:lnTo>
                  <a:lnTo>
                    <a:pt x="504" y="218"/>
                  </a:lnTo>
                  <a:lnTo>
                    <a:pt x="508" y="214"/>
                  </a:lnTo>
                  <a:lnTo>
                    <a:pt x="510" y="212"/>
                  </a:lnTo>
                  <a:lnTo>
                    <a:pt x="514" y="208"/>
                  </a:lnTo>
                  <a:lnTo>
                    <a:pt x="514" y="208"/>
                  </a:lnTo>
                  <a:lnTo>
                    <a:pt x="516" y="206"/>
                  </a:lnTo>
                  <a:lnTo>
                    <a:pt x="516" y="204"/>
                  </a:lnTo>
                  <a:lnTo>
                    <a:pt x="516" y="202"/>
                  </a:lnTo>
                  <a:lnTo>
                    <a:pt x="516" y="200"/>
                  </a:lnTo>
                  <a:lnTo>
                    <a:pt x="518" y="198"/>
                  </a:lnTo>
                  <a:lnTo>
                    <a:pt x="518" y="192"/>
                  </a:lnTo>
                  <a:lnTo>
                    <a:pt x="518" y="188"/>
                  </a:lnTo>
                  <a:lnTo>
                    <a:pt x="518" y="186"/>
                  </a:lnTo>
                  <a:lnTo>
                    <a:pt x="516" y="184"/>
                  </a:lnTo>
                  <a:lnTo>
                    <a:pt x="516" y="180"/>
                  </a:lnTo>
                  <a:lnTo>
                    <a:pt x="516" y="178"/>
                  </a:lnTo>
                  <a:lnTo>
                    <a:pt x="516" y="176"/>
                  </a:lnTo>
                  <a:lnTo>
                    <a:pt x="516" y="174"/>
                  </a:lnTo>
                  <a:lnTo>
                    <a:pt x="516" y="174"/>
                  </a:lnTo>
                  <a:lnTo>
                    <a:pt x="516" y="174"/>
                  </a:lnTo>
                  <a:lnTo>
                    <a:pt x="516" y="172"/>
                  </a:lnTo>
                  <a:lnTo>
                    <a:pt x="518" y="172"/>
                  </a:lnTo>
                  <a:lnTo>
                    <a:pt x="518" y="172"/>
                  </a:lnTo>
                  <a:lnTo>
                    <a:pt x="520" y="172"/>
                  </a:lnTo>
                  <a:lnTo>
                    <a:pt x="520" y="172"/>
                  </a:lnTo>
                  <a:lnTo>
                    <a:pt x="522" y="172"/>
                  </a:lnTo>
                  <a:lnTo>
                    <a:pt x="524" y="174"/>
                  </a:lnTo>
                  <a:lnTo>
                    <a:pt x="526" y="174"/>
                  </a:lnTo>
                  <a:lnTo>
                    <a:pt x="528" y="176"/>
                  </a:lnTo>
                  <a:lnTo>
                    <a:pt x="532" y="178"/>
                  </a:lnTo>
                  <a:lnTo>
                    <a:pt x="532" y="178"/>
                  </a:lnTo>
                  <a:lnTo>
                    <a:pt x="534" y="178"/>
                  </a:lnTo>
                  <a:lnTo>
                    <a:pt x="536" y="178"/>
                  </a:lnTo>
                  <a:lnTo>
                    <a:pt x="536" y="178"/>
                  </a:lnTo>
                  <a:lnTo>
                    <a:pt x="538" y="178"/>
                  </a:lnTo>
                  <a:lnTo>
                    <a:pt x="538" y="178"/>
                  </a:lnTo>
                  <a:lnTo>
                    <a:pt x="540" y="178"/>
                  </a:lnTo>
                  <a:lnTo>
                    <a:pt x="540" y="176"/>
                  </a:lnTo>
                  <a:lnTo>
                    <a:pt x="542" y="174"/>
                  </a:lnTo>
                  <a:lnTo>
                    <a:pt x="544" y="172"/>
                  </a:lnTo>
                  <a:lnTo>
                    <a:pt x="548" y="168"/>
                  </a:lnTo>
                  <a:lnTo>
                    <a:pt x="548" y="166"/>
                  </a:lnTo>
                  <a:lnTo>
                    <a:pt x="550" y="164"/>
                  </a:lnTo>
                  <a:lnTo>
                    <a:pt x="554" y="162"/>
                  </a:lnTo>
                  <a:lnTo>
                    <a:pt x="556" y="160"/>
                  </a:lnTo>
                  <a:lnTo>
                    <a:pt x="560" y="156"/>
                  </a:lnTo>
                  <a:lnTo>
                    <a:pt x="562" y="154"/>
                  </a:lnTo>
                  <a:lnTo>
                    <a:pt x="568" y="152"/>
                  </a:lnTo>
                  <a:lnTo>
                    <a:pt x="574" y="148"/>
                  </a:lnTo>
                  <a:lnTo>
                    <a:pt x="580" y="144"/>
                  </a:lnTo>
                  <a:lnTo>
                    <a:pt x="584" y="142"/>
                  </a:lnTo>
                  <a:lnTo>
                    <a:pt x="586" y="142"/>
                  </a:lnTo>
                  <a:lnTo>
                    <a:pt x="588" y="142"/>
                  </a:lnTo>
                  <a:lnTo>
                    <a:pt x="590" y="140"/>
                  </a:lnTo>
                  <a:lnTo>
                    <a:pt x="594" y="140"/>
                  </a:lnTo>
                  <a:lnTo>
                    <a:pt x="598" y="138"/>
                  </a:lnTo>
                  <a:lnTo>
                    <a:pt x="602" y="136"/>
                  </a:lnTo>
                  <a:lnTo>
                    <a:pt x="604" y="136"/>
                  </a:lnTo>
                  <a:lnTo>
                    <a:pt x="606" y="134"/>
                  </a:lnTo>
                  <a:lnTo>
                    <a:pt x="608" y="134"/>
                  </a:lnTo>
                  <a:lnTo>
                    <a:pt x="608" y="134"/>
                  </a:lnTo>
                  <a:lnTo>
                    <a:pt x="608" y="132"/>
                  </a:lnTo>
                  <a:lnTo>
                    <a:pt x="610" y="130"/>
                  </a:lnTo>
                  <a:lnTo>
                    <a:pt x="610" y="130"/>
                  </a:lnTo>
                  <a:lnTo>
                    <a:pt x="610" y="128"/>
                  </a:lnTo>
                  <a:lnTo>
                    <a:pt x="610" y="128"/>
                  </a:lnTo>
                  <a:lnTo>
                    <a:pt x="608" y="126"/>
                  </a:lnTo>
                  <a:lnTo>
                    <a:pt x="608" y="126"/>
                  </a:lnTo>
                  <a:lnTo>
                    <a:pt x="608" y="124"/>
                  </a:lnTo>
                  <a:lnTo>
                    <a:pt x="606" y="122"/>
                  </a:lnTo>
                  <a:lnTo>
                    <a:pt x="604" y="120"/>
                  </a:lnTo>
                  <a:lnTo>
                    <a:pt x="602" y="118"/>
                  </a:lnTo>
                  <a:lnTo>
                    <a:pt x="600" y="116"/>
                  </a:lnTo>
                  <a:lnTo>
                    <a:pt x="598" y="116"/>
                  </a:lnTo>
                  <a:lnTo>
                    <a:pt x="596" y="116"/>
                  </a:lnTo>
                  <a:lnTo>
                    <a:pt x="596" y="116"/>
                  </a:lnTo>
                  <a:lnTo>
                    <a:pt x="594" y="114"/>
                  </a:lnTo>
                  <a:lnTo>
                    <a:pt x="592" y="114"/>
                  </a:lnTo>
                  <a:lnTo>
                    <a:pt x="590" y="116"/>
                  </a:lnTo>
                  <a:lnTo>
                    <a:pt x="586" y="116"/>
                  </a:lnTo>
                  <a:lnTo>
                    <a:pt x="584" y="116"/>
                  </a:lnTo>
                  <a:lnTo>
                    <a:pt x="580" y="118"/>
                  </a:lnTo>
                  <a:lnTo>
                    <a:pt x="574" y="118"/>
                  </a:lnTo>
                  <a:lnTo>
                    <a:pt x="574" y="118"/>
                  </a:lnTo>
                  <a:lnTo>
                    <a:pt x="572" y="120"/>
                  </a:lnTo>
                  <a:lnTo>
                    <a:pt x="568" y="120"/>
                  </a:lnTo>
                  <a:lnTo>
                    <a:pt x="568" y="122"/>
                  </a:lnTo>
                  <a:lnTo>
                    <a:pt x="566" y="122"/>
                  </a:lnTo>
                  <a:lnTo>
                    <a:pt x="564" y="122"/>
                  </a:lnTo>
                  <a:lnTo>
                    <a:pt x="564" y="122"/>
                  </a:lnTo>
                  <a:lnTo>
                    <a:pt x="562" y="122"/>
                  </a:lnTo>
                  <a:lnTo>
                    <a:pt x="562" y="122"/>
                  </a:lnTo>
                  <a:lnTo>
                    <a:pt x="562" y="120"/>
                  </a:lnTo>
                  <a:lnTo>
                    <a:pt x="562" y="120"/>
                  </a:lnTo>
                  <a:lnTo>
                    <a:pt x="560" y="118"/>
                  </a:lnTo>
                  <a:lnTo>
                    <a:pt x="560" y="118"/>
                  </a:lnTo>
                  <a:lnTo>
                    <a:pt x="560" y="116"/>
                  </a:lnTo>
                  <a:lnTo>
                    <a:pt x="558" y="112"/>
                  </a:lnTo>
                  <a:lnTo>
                    <a:pt x="558" y="108"/>
                  </a:lnTo>
                  <a:lnTo>
                    <a:pt x="558" y="104"/>
                  </a:lnTo>
                  <a:lnTo>
                    <a:pt x="558" y="100"/>
                  </a:lnTo>
                  <a:lnTo>
                    <a:pt x="558" y="96"/>
                  </a:lnTo>
                  <a:lnTo>
                    <a:pt x="558" y="90"/>
                  </a:lnTo>
                  <a:lnTo>
                    <a:pt x="558" y="88"/>
                  </a:lnTo>
                  <a:lnTo>
                    <a:pt x="558" y="84"/>
                  </a:lnTo>
                  <a:lnTo>
                    <a:pt x="558" y="82"/>
                  </a:lnTo>
                  <a:lnTo>
                    <a:pt x="558" y="80"/>
                  </a:lnTo>
                  <a:lnTo>
                    <a:pt x="560" y="76"/>
                  </a:lnTo>
                  <a:lnTo>
                    <a:pt x="562" y="72"/>
                  </a:lnTo>
                  <a:lnTo>
                    <a:pt x="562" y="74"/>
                  </a:lnTo>
                  <a:lnTo>
                    <a:pt x="566" y="76"/>
                  </a:lnTo>
                  <a:lnTo>
                    <a:pt x="568" y="78"/>
                  </a:lnTo>
                  <a:lnTo>
                    <a:pt x="570" y="80"/>
                  </a:lnTo>
                  <a:lnTo>
                    <a:pt x="572" y="82"/>
                  </a:lnTo>
                  <a:lnTo>
                    <a:pt x="572" y="82"/>
                  </a:lnTo>
                  <a:lnTo>
                    <a:pt x="572" y="84"/>
                  </a:lnTo>
                  <a:lnTo>
                    <a:pt x="574" y="84"/>
                  </a:lnTo>
                  <a:lnTo>
                    <a:pt x="578" y="84"/>
                  </a:lnTo>
                  <a:lnTo>
                    <a:pt x="580" y="84"/>
                  </a:lnTo>
                  <a:lnTo>
                    <a:pt x="582" y="84"/>
                  </a:lnTo>
                  <a:lnTo>
                    <a:pt x="586" y="84"/>
                  </a:lnTo>
                  <a:lnTo>
                    <a:pt x="588" y="84"/>
                  </a:lnTo>
                  <a:lnTo>
                    <a:pt x="590" y="84"/>
                  </a:lnTo>
                  <a:lnTo>
                    <a:pt x="590" y="84"/>
                  </a:lnTo>
                  <a:lnTo>
                    <a:pt x="590" y="84"/>
                  </a:lnTo>
                  <a:lnTo>
                    <a:pt x="592" y="84"/>
                  </a:lnTo>
                  <a:lnTo>
                    <a:pt x="592" y="82"/>
                  </a:lnTo>
                  <a:lnTo>
                    <a:pt x="594" y="80"/>
                  </a:lnTo>
                  <a:lnTo>
                    <a:pt x="594" y="80"/>
                  </a:lnTo>
                  <a:lnTo>
                    <a:pt x="594" y="78"/>
                  </a:lnTo>
                  <a:lnTo>
                    <a:pt x="594" y="76"/>
                  </a:lnTo>
                  <a:lnTo>
                    <a:pt x="594" y="74"/>
                  </a:lnTo>
                  <a:lnTo>
                    <a:pt x="594" y="70"/>
                  </a:lnTo>
                  <a:lnTo>
                    <a:pt x="594" y="66"/>
                  </a:lnTo>
                  <a:lnTo>
                    <a:pt x="594" y="62"/>
                  </a:lnTo>
                  <a:lnTo>
                    <a:pt x="594" y="60"/>
                  </a:lnTo>
                  <a:lnTo>
                    <a:pt x="594" y="58"/>
                  </a:lnTo>
                  <a:lnTo>
                    <a:pt x="596" y="56"/>
                  </a:lnTo>
                  <a:lnTo>
                    <a:pt x="596" y="56"/>
                  </a:lnTo>
                  <a:lnTo>
                    <a:pt x="596" y="54"/>
                  </a:lnTo>
                  <a:lnTo>
                    <a:pt x="596" y="54"/>
                  </a:lnTo>
                  <a:lnTo>
                    <a:pt x="598" y="52"/>
                  </a:lnTo>
                  <a:lnTo>
                    <a:pt x="600" y="52"/>
                  </a:lnTo>
                  <a:lnTo>
                    <a:pt x="602" y="50"/>
                  </a:lnTo>
                  <a:lnTo>
                    <a:pt x="604" y="50"/>
                  </a:lnTo>
                  <a:lnTo>
                    <a:pt x="604" y="48"/>
                  </a:lnTo>
                  <a:lnTo>
                    <a:pt x="606" y="48"/>
                  </a:lnTo>
                  <a:lnTo>
                    <a:pt x="606" y="46"/>
                  </a:lnTo>
                  <a:lnTo>
                    <a:pt x="606" y="46"/>
                  </a:lnTo>
                  <a:lnTo>
                    <a:pt x="606" y="46"/>
                  </a:lnTo>
                  <a:lnTo>
                    <a:pt x="608" y="44"/>
                  </a:lnTo>
                  <a:lnTo>
                    <a:pt x="606" y="42"/>
                  </a:lnTo>
                  <a:lnTo>
                    <a:pt x="606" y="42"/>
                  </a:lnTo>
                  <a:lnTo>
                    <a:pt x="606" y="40"/>
                  </a:lnTo>
                  <a:lnTo>
                    <a:pt x="606" y="38"/>
                  </a:lnTo>
                  <a:lnTo>
                    <a:pt x="604" y="36"/>
                  </a:lnTo>
                  <a:lnTo>
                    <a:pt x="602" y="32"/>
                  </a:lnTo>
                  <a:lnTo>
                    <a:pt x="600" y="30"/>
                  </a:lnTo>
                  <a:lnTo>
                    <a:pt x="598" y="26"/>
                  </a:lnTo>
                  <a:lnTo>
                    <a:pt x="598" y="24"/>
                  </a:lnTo>
                  <a:lnTo>
                    <a:pt x="598" y="22"/>
                  </a:lnTo>
                  <a:lnTo>
                    <a:pt x="596" y="22"/>
                  </a:lnTo>
                  <a:lnTo>
                    <a:pt x="596" y="20"/>
                  </a:lnTo>
                  <a:lnTo>
                    <a:pt x="598" y="18"/>
                  </a:lnTo>
                  <a:lnTo>
                    <a:pt x="598" y="16"/>
                  </a:lnTo>
                  <a:lnTo>
                    <a:pt x="598" y="14"/>
                  </a:lnTo>
                  <a:lnTo>
                    <a:pt x="600" y="12"/>
                  </a:lnTo>
                  <a:lnTo>
                    <a:pt x="600" y="10"/>
                  </a:lnTo>
                  <a:lnTo>
                    <a:pt x="602" y="8"/>
                  </a:lnTo>
                  <a:lnTo>
                    <a:pt x="604" y="6"/>
                  </a:lnTo>
                  <a:lnTo>
                    <a:pt x="604" y="6"/>
                  </a:lnTo>
                  <a:lnTo>
                    <a:pt x="604" y="4"/>
                  </a:lnTo>
                  <a:lnTo>
                    <a:pt x="606" y="4"/>
                  </a:lnTo>
                  <a:lnTo>
                    <a:pt x="608" y="4"/>
                  </a:lnTo>
                  <a:lnTo>
                    <a:pt x="610" y="2"/>
                  </a:lnTo>
                  <a:lnTo>
                    <a:pt x="614" y="2"/>
                  </a:lnTo>
                  <a:lnTo>
                    <a:pt x="618" y="0"/>
                  </a:lnTo>
                  <a:lnTo>
                    <a:pt x="622" y="0"/>
                  </a:lnTo>
                  <a:lnTo>
                    <a:pt x="626" y="0"/>
                  </a:lnTo>
                  <a:lnTo>
                    <a:pt x="630" y="0"/>
                  </a:lnTo>
                  <a:lnTo>
                    <a:pt x="634" y="0"/>
                  </a:lnTo>
                  <a:lnTo>
                    <a:pt x="640" y="0"/>
                  </a:lnTo>
                  <a:lnTo>
                    <a:pt x="644" y="2"/>
                  </a:lnTo>
                  <a:lnTo>
                    <a:pt x="648" y="2"/>
                  </a:lnTo>
                  <a:lnTo>
                    <a:pt x="652" y="2"/>
                  </a:lnTo>
                  <a:lnTo>
                    <a:pt x="656" y="4"/>
                  </a:lnTo>
                  <a:lnTo>
                    <a:pt x="660" y="4"/>
                  </a:lnTo>
                  <a:lnTo>
                    <a:pt x="664" y="6"/>
                  </a:lnTo>
                  <a:lnTo>
                    <a:pt x="666" y="6"/>
                  </a:lnTo>
                  <a:lnTo>
                    <a:pt x="668" y="6"/>
                  </a:lnTo>
                  <a:lnTo>
                    <a:pt x="668" y="8"/>
                  </a:lnTo>
                  <a:lnTo>
                    <a:pt x="670" y="10"/>
                  </a:lnTo>
                  <a:lnTo>
                    <a:pt x="672" y="12"/>
                  </a:lnTo>
                  <a:lnTo>
                    <a:pt x="674" y="14"/>
                  </a:lnTo>
                  <a:lnTo>
                    <a:pt x="678" y="18"/>
                  </a:lnTo>
                  <a:lnTo>
                    <a:pt x="680" y="20"/>
                  </a:lnTo>
                  <a:lnTo>
                    <a:pt x="682" y="22"/>
                  </a:lnTo>
                  <a:lnTo>
                    <a:pt x="684" y="26"/>
                  </a:lnTo>
                  <a:lnTo>
                    <a:pt x="688" y="28"/>
                  </a:lnTo>
                  <a:lnTo>
                    <a:pt x="692" y="32"/>
                  </a:lnTo>
                  <a:lnTo>
                    <a:pt x="696" y="36"/>
                  </a:lnTo>
                  <a:lnTo>
                    <a:pt x="698" y="38"/>
                  </a:lnTo>
                  <a:lnTo>
                    <a:pt x="700" y="42"/>
                  </a:lnTo>
                  <a:lnTo>
                    <a:pt x="704" y="44"/>
                  </a:lnTo>
                  <a:lnTo>
                    <a:pt x="704" y="46"/>
                  </a:lnTo>
                  <a:lnTo>
                    <a:pt x="706" y="48"/>
                  </a:lnTo>
                  <a:lnTo>
                    <a:pt x="706" y="50"/>
                  </a:lnTo>
                  <a:lnTo>
                    <a:pt x="706" y="52"/>
                  </a:lnTo>
                  <a:lnTo>
                    <a:pt x="708" y="56"/>
                  </a:lnTo>
                  <a:lnTo>
                    <a:pt x="708" y="62"/>
                  </a:lnTo>
                  <a:lnTo>
                    <a:pt x="708" y="64"/>
                  </a:lnTo>
                  <a:lnTo>
                    <a:pt x="708" y="66"/>
                  </a:lnTo>
                  <a:lnTo>
                    <a:pt x="710" y="68"/>
                  </a:lnTo>
                  <a:lnTo>
                    <a:pt x="710" y="68"/>
                  </a:lnTo>
                  <a:lnTo>
                    <a:pt x="712" y="70"/>
                  </a:lnTo>
                  <a:lnTo>
                    <a:pt x="714" y="74"/>
                  </a:lnTo>
                  <a:lnTo>
                    <a:pt x="716" y="74"/>
                  </a:lnTo>
                  <a:lnTo>
                    <a:pt x="718" y="76"/>
                  </a:lnTo>
                  <a:lnTo>
                    <a:pt x="718" y="78"/>
                  </a:lnTo>
                  <a:lnTo>
                    <a:pt x="720" y="80"/>
                  </a:lnTo>
                  <a:lnTo>
                    <a:pt x="722" y="80"/>
                  </a:lnTo>
                  <a:lnTo>
                    <a:pt x="722" y="80"/>
                  </a:lnTo>
                  <a:lnTo>
                    <a:pt x="724" y="80"/>
                  </a:lnTo>
                  <a:lnTo>
                    <a:pt x="726" y="82"/>
                  </a:lnTo>
                  <a:lnTo>
                    <a:pt x="730" y="82"/>
                  </a:lnTo>
                  <a:lnTo>
                    <a:pt x="732" y="82"/>
                  </a:lnTo>
                  <a:lnTo>
                    <a:pt x="736" y="82"/>
                  </a:lnTo>
                  <a:lnTo>
                    <a:pt x="740" y="82"/>
                  </a:lnTo>
                  <a:lnTo>
                    <a:pt x="742" y="84"/>
                  </a:lnTo>
                  <a:lnTo>
                    <a:pt x="744" y="84"/>
                  </a:lnTo>
                  <a:lnTo>
                    <a:pt x="746" y="84"/>
                  </a:lnTo>
                  <a:lnTo>
                    <a:pt x="746" y="86"/>
                  </a:lnTo>
                  <a:lnTo>
                    <a:pt x="748" y="86"/>
                  </a:lnTo>
                  <a:lnTo>
                    <a:pt x="752" y="90"/>
                  </a:lnTo>
                  <a:lnTo>
                    <a:pt x="754" y="92"/>
                  </a:lnTo>
                  <a:lnTo>
                    <a:pt x="756" y="94"/>
                  </a:lnTo>
                  <a:lnTo>
                    <a:pt x="756" y="94"/>
                  </a:lnTo>
                  <a:lnTo>
                    <a:pt x="760" y="96"/>
                  </a:lnTo>
                  <a:lnTo>
                    <a:pt x="764" y="98"/>
                  </a:lnTo>
                  <a:lnTo>
                    <a:pt x="766" y="102"/>
                  </a:lnTo>
                  <a:lnTo>
                    <a:pt x="768" y="102"/>
                  </a:lnTo>
                  <a:lnTo>
                    <a:pt x="770" y="104"/>
                  </a:lnTo>
                  <a:lnTo>
                    <a:pt x="770" y="104"/>
                  </a:lnTo>
                  <a:lnTo>
                    <a:pt x="770" y="106"/>
                  </a:lnTo>
                  <a:lnTo>
                    <a:pt x="772" y="108"/>
                  </a:lnTo>
                  <a:lnTo>
                    <a:pt x="772" y="110"/>
                  </a:lnTo>
                  <a:lnTo>
                    <a:pt x="772" y="110"/>
                  </a:lnTo>
                  <a:lnTo>
                    <a:pt x="774" y="112"/>
                  </a:lnTo>
                  <a:lnTo>
                    <a:pt x="774" y="112"/>
                  </a:lnTo>
                  <a:lnTo>
                    <a:pt x="774" y="112"/>
                  </a:lnTo>
                  <a:lnTo>
                    <a:pt x="776" y="112"/>
                  </a:lnTo>
                  <a:lnTo>
                    <a:pt x="778" y="114"/>
                  </a:lnTo>
                  <a:lnTo>
                    <a:pt x="780" y="114"/>
                  </a:lnTo>
                  <a:lnTo>
                    <a:pt x="782" y="114"/>
                  </a:lnTo>
                  <a:lnTo>
                    <a:pt x="786" y="114"/>
                  </a:lnTo>
                  <a:lnTo>
                    <a:pt x="790" y="114"/>
                  </a:lnTo>
                  <a:lnTo>
                    <a:pt x="790" y="114"/>
                  </a:lnTo>
                  <a:lnTo>
                    <a:pt x="792" y="112"/>
                  </a:lnTo>
                  <a:lnTo>
                    <a:pt x="796" y="112"/>
                  </a:lnTo>
                  <a:lnTo>
                    <a:pt x="802" y="110"/>
                  </a:lnTo>
                  <a:lnTo>
                    <a:pt x="806" y="108"/>
                  </a:lnTo>
                  <a:lnTo>
                    <a:pt x="808" y="108"/>
                  </a:lnTo>
                  <a:lnTo>
                    <a:pt x="808" y="108"/>
                  </a:lnTo>
                  <a:lnTo>
                    <a:pt x="810" y="108"/>
                  </a:lnTo>
                  <a:lnTo>
                    <a:pt x="812" y="108"/>
                  </a:lnTo>
                  <a:lnTo>
                    <a:pt x="814" y="108"/>
                  </a:lnTo>
                  <a:lnTo>
                    <a:pt x="814" y="108"/>
                  </a:lnTo>
                  <a:lnTo>
                    <a:pt x="816" y="108"/>
                  </a:lnTo>
                  <a:lnTo>
                    <a:pt x="816" y="110"/>
                  </a:lnTo>
                  <a:lnTo>
                    <a:pt x="816" y="110"/>
                  </a:lnTo>
                  <a:lnTo>
                    <a:pt x="818" y="112"/>
                  </a:lnTo>
                  <a:lnTo>
                    <a:pt x="818" y="114"/>
                  </a:lnTo>
                  <a:lnTo>
                    <a:pt x="820" y="116"/>
                  </a:lnTo>
                  <a:lnTo>
                    <a:pt x="820" y="118"/>
                  </a:lnTo>
                  <a:lnTo>
                    <a:pt x="822" y="122"/>
                  </a:lnTo>
                  <a:lnTo>
                    <a:pt x="822" y="124"/>
                  </a:lnTo>
                  <a:lnTo>
                    <a:pt x="822" y="126"/>
                  </a:lnTo>
                  <a:lnTo>
                    <a:pt x="822" y="128"/>
                  </a:lnTo>
                  <a:lnTo>
                    <a:pt x="822" y="128"/>
                  </a:lnTo>
                  <a:lnTo>
                    <a:pt x="822" y="128"/>
                  </a:lnTo>
                  <a:lnTo>
                    <a:pt x="822" y="130"/>
                  </a:lnTo>
                  <a:lnTo>
                    <a:pt x="820" y="130"/>
                  </a:lnTo>
                  <a:lnTo>
                    <a:pt x="818" y="132"/>
                  </a:lnTo>
                  <a:lnTo>
                    <a:pt x="818" y="132"/>
                  </a:lnTo>
                  <a:lnTo>
                    <a:pt x="816" y="134"/>
                  </a:lnTo>
                  <a:lnTo>
                    <a:pt x="814" y="134"/>
                  </a:lnTo>
                  <a:lnTo>
                    <a:pt x="812" y="134"/>
                  </a:lnTo>
                  <a:lnTo>
                    <a:pt x="812" y="136"/>
                  </a:lnTo>
                  <a:lnTo>
                    <a:pt x="812" y="136"/>
                  </a:lnTo>
                  <a:lnTo>
                    <a:pt x="812" y="136"/>
                  </a:lnTo>
                  <a:lnTo>
                    <a:pt x="812" y="138"/>
                  </a:lnTo>
                  <a:lnTo>
                    <a:pt x="812" y="140"/>
                  </a:lnTo>
                  <a:lnTo>
                    <a:pt x="812" y="142"/>
                  </a:lnTo>
                  <a:lnTo>
                    <a:pt x="812" y="144"/>
                  </a:lnTo>
                  <a:lnTo>
                    <a:pt x="812" y="146"/>
                  </a:lnTo>
                  <a:lnTo>
                    <a:pt x="812" y="150"/>
                  </a:lnTo>
                  <a:lnTo>
                    <a:pt x="812" y="156"/>
                  </a:lnTo>
                  <a:lnTo>
                    <a:pt x="814" y="160"/>
                  </a:lnTo>
                  <a:lnTo>
                    <a:pt x="814" y="164"/>
                  </a:lnTo>
                  <a:lnTo>
                    <a:pt x="814" y="166"/>
                  </a:lnTo>
                  <a:lnTo>
                    <a:pt x="814" y="168"/>
                  </a:lnTo>
                  <a:lnTo>
                    <a:pt x="812" y="170"/>
                  </a:lnTo>
                  <a:lnTo>
                    <a:pt x="812" y="170"/>
                  </a:lnTo>
                  <a:lnTo>
                    <a:pt x="812" y="172"/>
                  </a:lnTo>
                  <a:lnTo>
                    <a:pt x="812" y="172"/>
                  </a:lnTo>
                  <a:lnTo>
                    <a:pt x="810" y="172"/>
                  </a:lnTo>
                  <a:lnTo>
                    <a:pt x="810" y="172"/>
                  </a:lnTo>
                  <a:lnTo>
                    <a:pt x="810" y="172"/>
                  </a:lnTo>
                  <a:lnTo>
                    <a:pt x="808" y="172"/>
                  </a:lnTo>
                  <a:lnTo>
                    <a:pt x="808" y="172"/>
                  </a:lnTo>
                  <a:lnTo>
                    <a:pt x="806" y="172"/>
                  </a:lnTo>
                  <a:lnTo>
                    <a:pt x="804" y="172"/>
                  </a:lnTo>
                  <a:lnTo>
                    <a:pt x="802" y="170"/>
                  </a:lnTo>
                  <a:lnTo>
                    <a:pt x="800" y="170"/>
                  </a:lnTo>
                  <a:lnTo>
                    <a:pt x="800" y="170"/>
                  </a:lnTo>
                  <a:lnTo>
                    <a:pt x="798" y="170"/>
                  </a:lnTo>
                  <a:lnTo>
                    <a:pt x="798" y="170"/>
                  </a:lnTo>
                  <a:lnTo>
                    <a:pt x="796" y="170"/>
                  </a:lnTo>
                  <a:lnTo>
                    <a:pt x="796" y="170"/>
                  </a:lnTo>
                  <a:lnTo>
                    <a:pt x="796" y="170"/>
                  </a:lnTo>
                  <a:lnTo>
                    <a:pt x="794" y="172"/>
                  </a:lnTo>
                  <a:lnTo>
                    <a:pt x="794" y="172"/>
                  </a:lnTo>
                  <a:lnTo>
                    <a:pt x="794" y="174"/>
                  </a:lnTo>
                  <a:lnTo>
                    <a:pt x="792" y="176"/>
                  </a:lnTo>
                  <a:lnTo>
                    <a:pt x="792" y="178"/>
                  </a:lnTo>
                  <a:lnTo>
                    <a:pt x="790" y="182"/>
                  </a:lnTo>
                  <a:lnTo>
                    <a:pt x="790" y="184"/>
                  </a:lnTo>
                  <a:lnTo>
                    <a:pt x="790" y="184"/>
                  </a:lnTo>
                  <a:lnTo>
                    <a:pt x="790" y="186"/>
                  </a:lnTo>
                  <a:lnTo>
                    <a:pt x="788" y="188"/>
                  </a:lnTo>
                  <a:lnTo>
                    <a:pt x="788" y="192"/>
                  </a:lnTo>
                  <a:lnTo>
                    <a:pt x="788" y="194"/>
                  </a:lnTo>
                  <a:lnTo>
                    <a:pt x="788" y="196"/>
                  </a:lnTo>
                  <a:lnTo>
                    <a:pt x="790" y="198"/>
                  </a:lnTo>
                  <a:lnTo>
                    <a:pt x="790" y="200"/>
                  </a:lnTo>
                  <a:lnTo>
                    <a:pt x="790" y="200"/>
                  </a:lnTo>
                  <a:lnTo>
                    <a:pt x="790" y="200"/>
                  </a:lnTo>
                  <a:lnTo>
                    <a:pt x="790" y="202"/>
                  </a:lnTo>
                  <a:lnTo>
                    <a:pt x="792" y="202"/>
                  </a:lnTo>
                  <a:lnTo>
                    <a:pt x="792" y="202"/>
                  </a:lnTo>
                  <a:lnTo>
                    <a:pt x="794" y="202"/>
                  </a:lnTo>
                  <a:lnTo>
                    <a:pt x="796" y="202"/>
                  </a:lnTo>
                  <a:lnTo>
                    <a:pt x="798" y="204"/>
                  </a:lnTo>
                  <a:lnTo>
                    <a:pt x="802" y="204"/>
                  </a:lnTo>
                  <a:lnTo>
                    <a:pt x="804" y="204"/>
                  </a:lnTo>
                  <a:lnTo>
                    <a:pt x="804" y="204"/>
                  </a:lnTo>
                  <a:lnTo>
                    <a:pt x="804" y="204"/>
                  </a:lnTo>
                  <a:lnTo>
                    <a:pt x="804" y="204"/>
                  </a:lnTo>
                  <a:lnTo>
                    <a:pt x="802" y="204"/>
                  </a:lnTo>
                  <a:lnTo>
                    <a:pt x="800" y="206"/>
                  </a:lnTo>
                  <a:lnTo>
                    <a:pt x="798" y="208"/>
                  </a:lnTo>
                  <a:lnTo>
                    <a:pt x="796" y="210"/>
                  </a:lnTo>
                  <a:lnTo>
                    <a:pt x="792" y="212"/>
                  </a:lnTo>
                  <a:lnTo>
                    <a:pt x="790" y="214"/>
                  </a:lnTo>
                  <a:lnTo>
                    <a:pt x="790" y="216"/>
                  </a:lnTo>
                  <a:lnTo>
                    <a:pt x="788" y="216"/>
                  </a:lnTo>
                  <a:lnTo>
                    <a:pt x="786" y="216"/>
                  </a:lnTo>
                  <a:lnTo>
                    <a:pt x="782" y="218"/>
                  </a:lnTo>
                  <a:lnTo>
                    <a:pt x="778" y="218"/>
                  </a:lnTo>
                  <a:lnTo>
                    <a:pt x="776" y="220"/>
                  </a:lnTo>
                  <a:lnTo>
                    <a:pt x="776" y="220"/>
                  </a:lnTo>
                  <a:lnTo>
                    <a:pt x="774" y="220"/>
                  </a:lnTo>
                  <a:lnTo>
                    <a:pt x="774" y="222"/>
                  </a:lnTo>
                  <a:lnTo>
                    <a:pt x="772" y="224"/>
                  </a:lnTo>
                  <a:lnTo>
                    <a:pt x="770" y="226"/>
                  </a:lnTo>
                  <a:lnTo>
                    <a:pt x="768" y="228"/>
                  </a:lnTo>
                  <a:lnTo>
                    <a:pt x="766" y="232"/>
                  </a:lnTo>
                  <a:lnTo>
                    <a:pt x="764" y="234"/>
                  </a:lnTo>
                  <a:lnTo>
                    <a:pt x="764" y="234"/>
                  </a:lnTo>
                  <a:lnTo>
                    <a:pt x="762" y="236"/>
                  </a:lnTo>
                  <a:lnTo>
                    <a:pt x="762" y="236"/>
                  </a:lnTo>
                  <a:lnTo>
                    <a:pt x="760" y="236"/>
                  </a:lnTo>
                  <a:lnTo>
                    <a:pt x="758" y="236"/>
                  </a:lnTo>
                  <a:lnTo>
                    <a:pt x="758" y="238"/>
                  </a:lnTo>
                  <a:lnTo>
                    <a:pt x="756" y="238"/>
                  </a:lnTo>
                  <a:lnTo>
                    <a:pt x="754" y="238"/>
                  </a:lnTo>
                  <a:lnTo>
                    <a:pt x="750" y="238"/>
                  </a:lnTo>
                  <a:lnTo>
                    <a:pt x="746" y="236"/>
                  </a:lnTo>
                  <a:lnTo>
                    <a:pt x="746" y="236"/>
                  </a:lnTo>
                  <a:lnTo>
                    <a:pt x="744" y="236"/>
                  </a:lnTo>
                  <a:lnTo>
                    <a:pt x="740" y="234"/>
                  </a:lnTo>
                  <a:lnTo>
                    <a:pt x="738" y="232"/>
                  </a:lnTo>
                  <a:lnTo>
                    <a:pt x="736" y="232"/>
                  </a:lnTo>
                  <a:lnTo>
                    <a:pt x="736" y="232"/>
                  </a:lnTo>
                  <a:lnTo>
                    <a:pt x="736" y="232"/>
                  </a:lnTo>
                  <a:lnTo>
                    <a:pt x="734" y="232"/>
                  </a:lnTo>
                  <a:lnTo>
                    <a:pt x="734" y="232"/>
                  </a:lnTo>
                  <a:lnTo>
                    <a:pt x="734" y="232"/>
                  </a:lnTo>
                  <a:lnTo>
                    <a:pt x="732" y="234"/>
                  </a:lnTo>
                  <a:lnTo>
                    <a:pt x="732" y="234"/>
                  </a:lnTo>
                  <a:lnTo>
                    <a:pt x="730" y="236"/>
                  </a:lnTo>
                  <a:lnTo>
                    <a:pt x="730" y="238"/>
                  </a:lnTo>
                  <a:lnTo>
                    <a:pt x="730" y="240"/>
                  </a:lnTo>
                  <a:lnTo>
                    <a:pt x="730" y="242"/>
                  </a:lnTo>
                  <a:lnTo>
                    <a:pt x="730" y="246"/>
                  </a:lnTo>
                  <a:lnTo>
                    <a:pt x="728" y="250"/>
                  </a:lnTo>
                  <a:lnTo>
                    <a:pt x="728" y="252"/>
                  </a:lnTo>
                  <a:lnTo>
                    <a:pt x="728" y="254"/>
                  </a:lnTo>
                  <a:lnTo>
                    <a:pt x="728" y="254"/>
                  </a:lnTo>
                  <a:lnTo>
                    <a:pt x="726" y="256"/>
                  </a:lnTo>
                  <a:lnTo>
                    <a:pt x="726" y="256"/>
                  </a:lnTo>
                  <a:lnTo>
                    <a:pt x="724" y="258"/>
                  </a:lnTo>
                  <a:lnTo>
                    <a:pt x="722" y="260"/>
                  </a:lnTo>
                  <a:lnTo>
                    <a:pt x="720" y="260"/>
                  </a:lnTo>
                  <a:lnTo>
                    <a:pt x="716" y="262"/>
                  </a:lnTo>
                  <a:lnTo>
                    <a:pt x="712" y="264"/>
                  </a:lnTo>
                  <a:lnTo>
                    <a:pt x="704" y="270"/>
                  </a:lnTo>
                  <a:lnTo>
                    <a:pt x="700" y="274"/>
                  </a:lnTo>
                  <a:lnTo>
                    <a:pt x="696" y="274"/>
                  </a:lnTo>
                  <a:lnTo>
                    <a:pt x="696" y="276"/>
                  </a:lnTo>
                  <a:lnTo>
                    <a:pt x="692" y="276"/>
                  </a:lnTo>
                  <a:lnTo>
                    <a:pt x="690" y="278"/>
                  </a:lnTo>
                  <a:lnTo>
                    <a:pt x="688" y="280"/>
                  </a:lnTo>
                  <a:lnTo>
                    <a:pt x="684" y="282"/>
                  </a:lnTo>
                  <a:lnTo>
                    <a:pt x="680" y="282"/>
                  </a:lnTo>
                  <a:lnTo>
                    <a:pt x="680" y="284"/>
                  </a:lnTo>
                  <a:lnTo>
                    <a:pt x="678" y="284"/>
                  </a:lnTo>
                  <a:lnTo>
                    <a:pt x="676" y="284"/>
                  </a:lnTo>
                  <a:lnTo>
                    <a:pt x="676" y="284"/>
                  </a:lnTo>
                  <a:lnTo>
                    <a:pt x="674" y="284"/>
                  </a:lnTo>
                  <a:lnTo>
                    <a:pt x="674" y="284"/>
                  </a:lnTo>
                  <a:lnTo>
                    <a:pt x="674" y="282"/>
                  </a:lnTo>
                  <a:lnTo>
                    <a:pt x="672" y="282"/>
                  </a:lnTo>
                  <a:lnTo>
                    <a:pt x="672" y="280"/>
                  </a:lnTo>
                  <a:lnTo>
                    <a:pt x="672" y="280"/>
                  </a:lnTo>
                  <a:lnTo>
                    <a:pt x="672" y="278"/>
                  </a:lnTo>
                  <a:lnTo>
                    <a:pt x="672" y="278"/>
                  </a:lnTo>
                  <a:lnTo>
                    <a:pt x="672" y="276"/>
                  </a:lnTo>
                  <a:lnTo>
                    <a:pt x="672" y="270"/>
                  </a:lnTo>
                  <a:lnTo>
                    <a:pt x="672" y="268"/>
                  </a:lnTo>
                  <a:lnTo>
                    <a:pt x="672" y="266"/>
                  </a:lnTo>
                  <a:lnTo>
                    <a:pt x="672" y="262"/>
                  </a:lnTo>
                  <a:lnTo>
                    <a:pt x="672" y="256"/>
                  </a:lnTo>
                  <a:lnTo>
                    <a:pt x="670" y="254"/>
                  </a:lnTo>
                  <a:lnTo>
                    <a:pt x="670" y="252"/>
                  </a:lnTo>
                  <a:lnTo>
                    <a:pt x="670" y="250"/>
                  </a:lnTo>
                  <a:lnTo>
                    <a:pt x="670" y="250"/>
                  </a:lnTo>
                  <a:lnTo>
                    <a:pt x="668" y="250"/>
                  </a:lnTo>
                  <a:lnTo>
                    <a:pt x="668" y="248"/>
                  </a:lnTo>
                  <a:lnTo>
                    <a:pt x="668" y="248"/>
                  </a:lnTo>
                  <a:lnTo>
                    <a:pt x="666" y="248"/>
                  </a:lnTo>
                  <a:lnTo>
                    <a:pt x="664" y="248"/>
                  </a:lnTo>
                  <a:lnTo>
                    <a:pt x="664" y="248"/>
                  </a:lnTo>
                  <a:lnTo>
                    <a:pt x="662" y="248"/>
                  </a:lnTo>
                  <a:lnTo>
                    <a:pt x="662" y="248"/>
                  </a:lnTo>
                  <a:lnTo>
                    <a:pt x="660" y="250"/>
                  </a:lnTo>
                  <a:lnTo>
                    <a:pt x="658" y="250"/>
                  </a:lnTo>
                  <a:lnTo>
                    <a:pt x="658" y="252"/>
                  </a:lnTo>
                  <a:lnTo>
                    <a:pt x="656" y="254"/>
                  </a:lnTo>
                  <a:lnTo>
                    <a:pt x="654" y="256"/>
                  </a:lnTo>
                  <a:lnTo>
                    <a:pt x="652" y="258"/>
                  </a:lnTo>
                  <a:lnTo>
                    <a:pt x="650" y="260"/>
                  </a:lnTo>
                  <a:lnTo>
                    <a:pt x="648" y="262"/>
                  </a:lnTo>
                  <a:lnTo>
                    <a:pt x="648" y="264"/>
                  </a:lnTo>
                  <a:lnTo>
                    <a:pt x="648" y="266"/>
                  </a:lnTo>
                  <a:lnTo>
                    <a:pt x="648" y="26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61" name="Freeform 184">
              <a:extLst>
                <a:ext uri="{FF2B5EF4-FFF2-40B4-BE49-F238E27FC236}">
                  <a16:creationId xmlns:a16="http://schemas.microsoft.com/office/drawing/2014/main" id="{DDD21C55-5818-2F65-425C-318EC33D753B}"/>
                </a:ext>
              </a:extLst>
            </p:cNvPr>
            <p:cNvSpPr>
              <a:spLocks/>
            </p:cNvSpPr>
            <p:nvPr/>
          </p:nvSpPr>
          <p:spPr bwMode="auto">
            <a:xfrm>
              <a:off x="5076273" y="6358220"/>
              <a:ext cx="1176839" cy="868773"/>
            </a:xfrm>
            <a:custGeom>
              <a:avLst/>
              <a:gdLst>
                <a:gd name="T0" fmla="*/ 626 w 822"/>
                <a:gd name="T1" fmla="*/ 296 h 612"/>
                <a:gd name="T2" fmla="*/ 664 w 822"/>
                <a:gd name="T3" fmla="*/ 304 h 612"/>
                <a:gd name="T4" fmla="*/ 696 w 822"/>
                <a:gd name="T5" fmla="*/ 318 h 612"/>
                <a:gd name="T6" fmla="*/ 660 w 822"/>
                <a:gd name="T7" fmla="*/ 342 h 612"/>
                <a:gd name="T8" fmla="*/ 696 w 822"/>
                <a:gd name="T9" fmla="*/ 402 h 612"/>
                <a:gd name="T10" fmla="*/ 710 w 822"/>
                <a:gd name="T11" fmla="*/ 470 h 612"/>
                <a:gd name="T12" fmla="*/ 698 w 822"/>
                <a:gd name="T13" fmla="*/ 494 h 612"/>
                <a:gd name="T14" fmla="*/ 684 w 822"/>
                <a:gd name="T15" fmla="*/ 526 h 612"/>
                <a:gd name="T16" fmla="*/ 658 w 822"/>
                <a:gd name="T17" fmla="*/ 544 h 612"/>
                <a:gd name="T18" fmla="*/ 644 w 822"/>
                <a:gd name="T19" fmla="*/ 566 h 612"/>
                <a:gd name="T20" fmla="*/ 594 w 822"/>
                <a:gd name="T21" fmla="*/ 578 h 612"/>
                <a:gd name="T22" fmla="*/ 542 w 822"/>
                <a:gd name="T23" fmla="*/ 610 h 612"/>
                <a:gd name="T24" fmla="*/ 526 w 822"/>
                <a:gd name="T25" fmla="*/ 588 h 612"/>
                <a:gd name="T26" fmla="*/ 484 w 822"/>
                <a:gd name="T27" fmla="*/ 566 h 612"/>
                <a:gd name="T28" fmla="*/ 430 w 822"/>
                <a:gd name="T29" fmla="*/ 586 h 612"/>
                <a:gd name="T30" fmla="*/ 410 w 822"/>
                <a:gd name="T31" fmla="*/ 592 h 612"/>
                <a:gd name="T32" fmla="*/ 390 w 822"/>
                <a:gd name="T33" fmla="*/ 566 h 612"/>
                <a:gd name="T34" fmla="*/ 366 w 822"/>
                <a:gd name="T35" fmla="*/ 544 h 612"/>
                <a:gd name="T36" fmla="*/ 384 w 822"/>
                <a:gd name="T37" fmla="*/ 510 h 612"/>
                <a:gd name="T38" fmla="*/ 350 w 822"/>
                <a:gd name="T39" fmla="*/ 480 h 612"/>
                <a:gd name="T40" fmla="*/ 296 w 822"/>
                <a:gd name="T41" fmla="*/ 472 h 612"/>
                <a:gd name="T42" fmla="*/ 224 w 822"/>
                <a:gd name="T43" fmla="*/ 490 h 612"/>
                <a:gd name="T44" fmla="*/ 164 w 822"/>
                <a:gd name="T45" fmla="*/ 470 h 612"/>
                <a:gd name="T46" fmla="*/ 156 w 822"/>
                <a:gd name="T47" fmla="*/ 466 h 612"/>
                <a:gd name="T48" fmla="*/ 112 w 822"/>
                <a:gd name="T49" fmla="*/ 446 h 612"/>
                <a:gd name="T50" fmla="*/ 78 w 822"/>
                <a:gd name="T51" fmla="*/ 418 h 612"/>
                <a:gd name="T52" fmla="*/ 50 w 822"/>
                <a:gd name="T53" fmla="*/ 394 h 612"/>
                <a:gd name="T54" fmla="*/ 20 w 822"/>
                <a:gd name="T55" fmla="*/ 378 h 612"/>
                <a:gd name="T56" fmla="*/ 18 w 822"/>
                <a:gd name="T57" fmla="*/ 318 h 612"/>
                <a:gd name="T58" fmla="*/ 0 w 822"/>
                <a:gd name="T59" fmla="*/ 302 h 612"/>
                <a:gd name="T60" fmla="*/ 30 w 822"/>
                <a:gd name="T61" fmla="*/ 286 h 612"/>
                <a:gd name="T62" fmla="*/ 56 w 822"/>
                <a:gd name="T63" fmla="*/ 270 h 612"/>
                <a:gd name="T64" fmla="*/ 86 w 822"/>
                <a:gd name="T65" fmla="*/ 246 h 612"/>
                <a:gd name="T66" fmla="*/ 72 w 822"/>
                <a:gd name="T67" fmla="*/ 210 h 612"/>
                <a:gd name="T68" fmla="*/ 112 w 822"/>
                <a:gd name="T69" fmla="*/ 186 h 612"/>
                <a:gd name="T70" fmla="*/ 134 w 822"/>
                <a:gd name="T71" fmla="*/ 162 h 612"/>
                <a:gd name="T72" fmla="*/ 152 w 822"/>
                <a:gd name="T73" fmla="*/ 132 h 612"/>
                <a:gd name="T74" fmla="*/ 176 w 822"/>
                <a:gd name="T75" fmla="*/ 110 h 612"/>
                <a:gd name="T76" fmla="*/ 214 w 822"/>
                <a:gd name="T77" fmla="*/ 134 h 612"/>
                <a:gd name="T78" fmla="*/ 260 w 822"/>
                <a:gd name="T79" fmla="*/ 174 h 612"/>
                <a:gd name="T80" fmla="*/ 312 w 822"/>
                <a:gd name="T81" fmla="*/ 214 h 612"/>
                <a:gd name="T82" fmla="*/ 420 w 822"/>
                <a:gd name="T83" fmla="*/ 232 h 612"/>
                <a:gd name="T84" fmla="*/ 464 w 822"/>
                <a:gd name="T85" fmla="*/ 222 h 612"/>
                <a:gd name="T86" fmla="*/ 516 w 822"/>
                <a:gd name="T87" fmla="*/ 206 h 612"/>
                <a:gd name="T88" fmla="*/ 528 w 822"/>
                <a:gd name="T89" fmla="*/ 176 h 612"/>
                <a:gd name="T90" fmla="*/ 586 w 822"/>
                <a:gd name="T91" fmla="*/ 142 h 612"/>
                <a:gd name="T92" fmla="*/ 596 w 822"/>
                <a:gd name="T93" fmla="*/ 116 h 612"/>
                <a:gd name="T94" fmla="*/ 558 w 822"/>
                <a:gd name="T95" fmla="*/ 112 h 612"/>
                <a:gd name="T96" fmla="*/ 586 w 822"/>
                <a:gd name="T97" fmla="*/ 84 h 612"/>
                <a:gd name="T98" fmla="*/ 602 w 822"/>
                <a:gd name="T99" fmla="*/ 50 h 612"/>
                <a:gd name="T100" fmla="*/ 600 w 822"/>
                <a:gd name="T101" fmla="*/ 12 h 612"/>
                <a:gd name="T102" fmla="*/ 668 w 822"/>
                <a:gd name="T103" fmla="*/ 6 h 612"/>
                <a:gd name="T104" fmla="*/ 710 w 822"/>
                <a:gd name="T105" fmla="*/ 68 h 612"/>
                <a:gd name="T106" fmla="*/ 756 w 822"/>
                <a:gd name="T107" fmla="*/ 94 h 612"/>
                <a:gd name="T108" fmla="*/ 796 w 822"/>
                <a:gd name="T109" fmla="*/ 112 h 612"/>
                <a:gd name="T110" fmla="*/ 820 w 822"/>
                <a:gd name="T111" fmla="*/ 130 h 612"/>
                <a:gd name="T112" fmla="*/ 812 w 822"/>
                <a:gd name="T113" fmla="*/ 172 h 612"/>
                <a:gd name="T114" fmla="*/ 790 w 822"/>
                <a:gd name="T115" fmla="*/ 184 h 612"/>
                <a:gd name="T116" fmla="*/ 798 w 822"/>
                <a:gd name="T117" fmla="*/ 208 h 612"/>
                <a:gd name="T118" fmla="*/ 758 w 822"/>
                <a:gd name="T119" fmla="*/ 238 h 612"/>
                <a:gd name="T120" fmla="*/ 728 w 822"/>
                <a:gd name="T121" fmla="*/ 252 h 612"/>
                <a:gd name="T122" fmla="*/ 674 w 822"/>
                <a:gd name="T123" fmla="*/ 284 h 612"/>
                <a:gd name="T124" fmla="*/ 664 w 822"/>
                <a:gd name="T125" fmla="*/ 248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612">
                  <a:moveTo>
                    <a:pt x="648" y="266"/>
                  </a:moveTo>
                  <a:lnTo>
                    <a:pt x="648" y="266"/>
                  </a:lnTo>
                  <a:lnTo>
                    <a:pt x="648" y="268"/>
                  </a:lnTo>
                  <a:lnTo>
                    <a:pt x="646" y="268"/>
                  </a:lnTo>
                  <a:lnTo>
                    <a:pt x="646" y="268"/>
                  </a:lnTo>
                  <a:lnTo>
                    <a:pt x="646" y="270"/>
                  </a:lnTo>
                  <a:lnTo>
                    <a:pt x="644" y="272"/>
                  </a:lnTo>
                  <a:lnTo>
                    <a:pt x="642" y="272"/>
                  </a:lnTo>
                  <a:lnTo>
                    <a:pt x="642" y="272"/>
                  </a:lnTo>
                  <a:lnTo>
                    <a:pt x="638" y="274"/>
                  </a:lnTo>
                  <a:lnTo>
                    <a:pt x="634" y="276"/>
                  </a:lnTo>
                  <a:lnTo>
                    <a:pt x="630" y="278"/>
                  </a:lnTo>
                  <a:lnTo>
                    <a:pt x="628" y="278"/>
                  </a:lnTo>
                  <a:lnTo>
                    <a:pt x="628" y="280"/>
                  </a:lnTo>
                  <a:lnTo>
                    <a:pt x="626" y="280"/>
                  </a:lnTo>
                  <a:lnTo>
                    <a:pt x="626" y="282"/>
                  </a:lnTo>
                  <a:lnTo>
                    <a:pt x="626" y="284"/>
                  </a:lnTo>
                  <a:lnTo>
                    <a:pt x="626" y="286"/>
                  </a:lnTo>
                  <a:lnTo>
                    <a:pt x="624" y="288"/>
                  </a:lnTo>
                  <a:lnTo>
                    <a:pt x="626" y="290"/>
                  </a:lnTo>
                  <a:lnTo>
                    <a:pt x="626" y="292"/>
                  </a:lnTo>
                  <a:lnTo>
                    <a:pt x="626" y="294"/>
                  </a:lnTo>
                  <a:lnTo>
                    <a:pt x="626" y="296"/>
                  </a:lnTo>
                  <a:lnTo>
                    <a:pt x="626" y="296"/>
                  </a:lnTo>
                  <a:lnTo>
                    <a:pt x="628" y="298"/>
                  </a:lnTo>
                  <a:lnTo>
                    <a:pt x="630" y="300"/>
                  </a:lnTo>
                  <a:lnTo>
                    <a:pt x="632" y="302"/>
                  </a:lnTo>
                  <a:lnTo>
                    <a:pt x="634" y="304"/>
                  </a:lnTo>
                  <a:lnTo>
                    <a:pt x="636" y="306"/>
                  </a:lnTo>
                  <a:lnTo>
                    <a:pt x="638" y="308"/>
                  </a:lnTo>
                  <a:lnTo>
                    <a:pt x="640" y="308"/>
                  </a:lnTo>
                  <a:lnTo>
                    <a:pt x="642" y="310"/>
                  </a:lnTo>
                  <a:lnTo>
                    <a:pt x="644" y="310"/>
                  </a:lnTo>
                  <a:lnTo>
                    <a:pt x="646" y="310"/>
                  </a:lnTo>
                  <a:lnTo>
                    <a:pt x="648" y="312"/>
                  </a:lnTo>
                  <a:lnTo>
                    <a:pt x="650" y="312"/>
                  </a:lnTo>
                  <a:lnTo>
                    <a:pt x="652" y="312"/>
                  </a:lnTo>
                  <a:lnTo>
                    <a:pt x="654" y="312"/>
                  </a:lnTo>
                  <a:lnTo>
                    <a:pt x="656" y="312"/>
                  </a:lnTo>
                  <a:lnTo>
                    <a:pt x="658" y="310"/>
                  </a:lnTo>
                  <a:lnTo>
                    <a:pt x="658" y="310"/>
                  </a:lnTo>
                  <a:lnTo>
                    <a:pt x="658" y="310"/>
                  </a:lnTo>
                  <a:lnTo>
                    <a:pt x="660" y="308"/>
                  </a:lnTo>
                  <a:lnTo>
                    <a:pt x="662" y="308"/>
                  </a:lnTo>
                  <a:lnTo>
                    <a:pt x="662" y="306"/>
                  </a:lnTo>
                  <a:lnTo>
                    <a:pt x="664" y="304"/>
                  </a:lnTo>
                  <a:lnTo>
                    <a:pt x="666" y="302"/>
                  </a:lnTo>
                  <a:lnTo>
                    <a:pt x="668" y="300"/>
                  </a:lnTo>
                  <a:lnTo>
                    <a:pt x="668" y="300"/>
                  </a:lnTo>
                  <a:lnTo>
                    <a:pt x="668" y="300"/>
                  </a:lnTo>
                  <a:lnTo>
                    <a:pt x="670" y="300"/>
                  </a:lnTo>
                  <a:lnTo>
                    <a:pt x="674" y="298"/>
                  </a:lnTo>
                  <a:lnTo>
                    <a:pt x="676" y="298"/>
                  </a:lnTo>
                  <a:lnTo>
                    <a:pt x="680" y="298"/>
                  </a:lnTo>
                  <a:lnTo>
                    <a:pt x="682" y="300"/>
                  </a:lnTo>
                  <a:lnTo>
                    <a:pt x="686" y="300"/>
                  </a:lnTo>
                  <a:lnTo>
                    <a:pt x="686" y="300"/>
                  </a:lnTo>
                  <a:lnTo>
                    <a:pt x="688" y="300"/>
                  </a:lnTo>
                  <a:lnTo>
                    <a:pt x="690" y="302"/>
                  </a:lnTo>
                  <a:lnTo>
                    <a:pt x="690" y="302"/>
                  </a:lnTo>
                  <a:lnTo>
                    <a:pt x="690" y="302"/>
                  </a:lnTo>
                  <a:lnTo>
                    <a:pt x="692" y="304"/>
                  </a:lnTo>
                  <a:lnTo>
                    <a:pt x="692" y="304"/>
                  </a:lnTo>
                  <a:lnTo>
                    <a:pt x="692" y="306"/>
                  </a:lnTo>
                  <a:lnTo>
                    <a:pt x="694" y="308"/>
                  </a:lnTo>
                  <a:lnTo>
                    <a:pt x="694" y="312"/>
                  </a:lnTo>
                  <a:lnTo>
                    <a:pt x="696" y="314"/>
                  </a:lnTo>
                  <a:lnTo>
                    <a:pt x="696" y="316"/>
                  </a:lnTo>
                  <a:lnTo>
                    <a:pt x="696" y="318"/>
                  </a:lnTo>
                  <a:lnTo>
                    <a:pt x="696" y="318"/>
                  </a:lnTo>
                  <a:lnTo>
                    <a:pt x="696" y="320"/>
                  </a:lnTo>
                  <a:lnTo>
                    <a:pt x="696" y="322"/>
                  </a:lnTo>
                  <a:lnTo>
                    <a:pt x="696" y="322"/>
                  </a:lnTo>
                  <a:lnTo>
                    <a:pt x="694" y="322"/>
                  </a:lnTo>
                  <a:lnTo>
                    <a:pt x="694" y="324"/>
                  </a:lnTo>
                  <a:lnTo>
                    <a:pt x="692" y="324"/>
                  </a:lnTo>
                  <a:lnTo>
                    <a:pt x="692" y="324"/>
                  </a:lnTo>
                  <a:lnTo>
                    <a:pt x="690" y="326"/>
                  </a:lnTo>
                  <a:lnTo>
                    <a:pt x="686" y="326"/>
                  </a:lnTo>
                  <a:lnTo>
                    <a:pt x="680" y="328"/>
                  </a:lnTo>
                  <a:lnTo>
                    <a:pt x="678" y="328"/>
                  </a:lnTo>
                  <a:lnTo>
                    <a:pt x="676" y="328"/>
                  </a:lnTo>
                  <a:lnTo>
                    <a:pt x="676" y="328"/>
                  </a:lnTo>
                  <a:lnTo>
                    <a:pt x="672" y="330"/>
                  </a:lnTo>
                  <a:lnTo>
                    <a:pt x="670" y="332"/>
                  </a:lnTo>
                  <a:lnTo>
                    <a:pt x="666" y="334"/>
                  </a:lnTo>
                  <a:lnTo>
                    <a:pt x="664" y="336"/>
                  </a:lnTo>
                  <a:lnTo>
                    <a:pt x="662" y="338"/>
                  </a:lnTo>
                  <a:lnTo>
                    <a:pt x="662" y="340"/>
                  </a:lnTo>
                  <a:lnTo>
                    <a:pt x="660" y="340"/>
                  </a:lnTo>
                  <a:lnTo>
                    <a:pt x="660" y="342"/>
                  </a:lnTo>
                  <a:lnTo>
                    <a:pt x="660" y="342"/>
                  </a:lnTo>
                  <a:lnTo>
                    <a:pt x="660" y="344"/>
                  </a:lnTo>
                  <a:lnTo>
                    <a:pt x="660" y="344"/>
                  </a:lnTo>
                  <a:lnTo>
                    <a:pt x="660" y="346"/>
                  </a:lnTo>
                  <a:lnTo>
                    <a:pt x="660" y="346"/>
                  </a:lnTo>
                  <a:lnTo>
                    <a:pt x="660" y="350"/>
                  </a:lnTo>
                  <a:lnTo>
                    <a:pt x="662" y="352"/>
                  </a:lnTo>
                  <a:lnTo>
                    <a:pt x="662" y="354"/>
                  </a:lnTo>
                  <a:lnTo>
                    <a:pt x="664" y="356"/>
                  </a:lnTo>
                  <a:lnTo>
                    <a:pt x="666" y="362"/>
                  </a:lnTo>
                  <a:lnTo>
                    <a:pt x="668" y="368"/>
                  </a:lnTo>
                  <a:lnTo>
                    <a:pt x="672" y="374"/>
                  </a:lnTo>
                  <a:lnTo>
                    <a:pt x="674" y="378"/>
                  </a:lnTo>
                  <a:lnTo>
                    <a:pt x="676" y="380"/>
                  </a:lnTo>
                  <a:lnTo>
                    <a:pt x="676" y="384"/>
                  </a:lnTo>
                  <a:lnTo>
                    <a:pt x="678" y="386"/>
                  </a:lnTo>
                  <a:lnTo>
                    <a:pt x="680" y="388"/>
                  </a:lnTo>
                  <a:lnTo>
                    <a:pt x="680" y="388"/>
                  </a:lnTo>
                  <a:lnTo>
                    <a:pt x="682" y="390"/>
                  </a:lnTo>
                  <a:lnTo>
                    <a:pt x="688" y="396"/>
                  </a:lnTo>
                  <a:lnTo>
                    <a:pt x="692" y="398"/>
                  </a:lnTo>
                  <a:lnTo>
                    <a:pt x="694" y="400"/>
                  </a:lnTo>
                  <a:lnTo>
                    <a:pt x="696" y="402"/>
                  </a:lnTo>
                  <a:lnTo>
                    <a:pt x="696" y="402"/>
                  </a:lnTo>
                  <a:lnTo>
                    <a:pt x="696" y="404"/>
                  </a:lnTo>
                  <a:lnTo>
                    <a:pt x="698" y="406"/>
                  </a:lnTo>
                  <a:lnTo>
                    <a:pt x="698" y="406"/>
                  </a:lnTo>
                  <a:lnTo>
                    <a:pt x="698" y="406"/>
                  </a:lnTo>
                  <a:lnTo>
                    <a:pt x="698" y="408"/>
                  </a:lnTo>
                  <a:lnTo>
                    <a:pt x="698" y="412"/>
                  </a:lnTo>
                  <a:lnTo>
                    <a:pt x="698" y="414"/>
                  </a:lnTo>
                  <a:lnTo>
                    <a:pt x="698" y="418"/>
                  </a:lnTo>
                  <a:lnTo>
                    <a:pt x="698" y="420"/>
                  </a:lnTo>
                  <a:lnTo>
                    <a:pt x="698" y="422"/>
                  </a:lnTo>
                  <a:lnTo>
                    <a:pt x="698" y="424"/>
                  </a:lnTo>
                  <a:lnTo>
                    <a:pt x="698" y="426"/>
                  </a:lnTo>
                  <a:lnTo>
                    <a:pt x="700" y="430"/>
                  </a:lnTo>
                  <a:lnTo>
                    <a:pt x="700" y="436"/>
                  </a:lnTo>
                  <a:lnTo>
                    <a:pt x="702" y="440"/>
                  </a:lnTo>
                  <a:lnTo>
                    <a:pt x="702" y="442"/>
                  </a:lnTo>
                  <a:lnTo>
                    <a:pt x="702" y="444"/>
                  </a:lnTo>
                  <a:lnTo>
                    <a:pt x="704" y="448"/>
                  </a:lnTo>
                  <a:lnTo>
                    <a:pt x="706" y="454"/>
                  </a:lnTo>
                  <a:lnTo>
                    <a:pt x="708" y="460"/>
                  </a:lnTo>
                  <a:lnTo>
                    <a:pt x="708" y="464"/>
                  </a:lnTo>
                  <a:lnTo>
                    <a:pt x="710" y="466"/>
                  </a:lnTo>
                  <a:lnTo>
                    <a:pt x="710" y="470"/>
                  </a:lnTo>
                  <a:lnTo>
                    <a:pt x="710" y="472"/>
                  </a:lnTo>
                  <a:lnTo>
                    <a:pt x="710" y="474"/>
                  </a:lnTo>
                  <a:lnTo>
                    <a:pt x="710" y="476"/>
                  </a:lnTo>
                  <a:lnTo>
                    <a:pt x="710" y="478"/>
                  </a:lnTo>
                  <a:lnTo>
                    <a:pt x="710" y="478"/>
                  </a:lnTo>
                  <a:lnTo>
                    <a:pt x="710" y="480"/>
                  </a:lnTo>
                  <a:lnTo>
                    <a:pt x="708" y="480"/>
                  </a:lnTo>
                  <a:lnTo>
                    <a:pt x="708" y="482"/>
                  </a:lnTo>
                  <a:lnTo>
                    <a:pt x="708" y="482"/>
                  </a:lnTo>
                  <a:lnTo>
                    <a:pt x="708" y="482"/>
                  </a:lnTo>
                  <a:lnTo>
                    <a:pt x="706" y="482"/>
                  </a:lnTo>
                  <a:lnTo>
                    <a:pt x="704" y="482"/>
                  </a:lnTo>
                  <a:lnTo>
                    <a:pt x="702" y="482"/>
                  </a:lnTo>
                  <a:lnTo>
                    <a:pt x="700" y="482"/>
                  </a:lnTo>
                  <a:lnTo>
                    <a:pt x="700" y="482"/>
                  </a:lnTo>
                  <a:lnTo>
                    <a:pt x="700" y="482"/>
                  </a:lnTo>
                  <a:lnTo>
                    <a:pt x="698" y="484"/>
                  </a:lnTo>
                  <a:lnTo>
                    <a:pt x="698" y="484"/>
                  </a:lnTo>
                  <a:lnTo>
                    <a:pt x="698" y="484"/>
                  </a:lnTo>
                  <a:lnTo>
                    <a:pt x="698" y="486"/>
                  </a:lnTo>
                  <a:lnTo>
                    <a:pt x="698" y="488"/>
                  </a:lnTo>
                  <a:lnTo>
                    <a:pt x="698" y="490"/>
                  </a:lnTo>
                  <a:lnTo>
                    <a:pt x="698" y="494"/>
                  </a:lnTo>
                  <a:lnTo>
                    <a:pt x="696" y="496"/>
                  </a:lnTo>
                  <a:lnTo>
                    <a:pt x="696" y="496"/>
                  </a:lnTo>
                  <a:lnTo>
                    <a:pt x="696" y="498"/>
                  </a:lnTo>
                  <a:lnTo>
                    <a:pt x="696" y="498"/>
                  </a:lnTo>
                  <a:lnTo>
                    <a:pt x="696" y="498"/>
                  </a:lnTo>
                  <a:lnTo>
                    <a:pt x="694" y="500"/>
                  </a:lnTo>
                  <a:lnTo>
                    <a:pt x="692" y="502"/>
                  </a:lnTo>
                  <a:lnTo>
                    <a:pt x="690" y="504"/>
                  </a:lnTo>
                  <a:lnTo>
                    <a:pt x="686" y="506"/>
                  </a:lnTo>
                  <a:lnTo>
                    <a:pt x="686" y="506"/>
                  </a:lnTo>
                  <a:lnTo>
                    <a:pt x="684" y="508"/>
                  </a:lnTo>
                  <a:lnTo>
                    <a:pt x="682" y="508"/>
                  </a:lnTo>
                  <a:lnTo>
                    <a:pt x="682" y="510"/>
                  </a:lnTo>
                  <a:lnTo>
                    <a:pt x="682" y="510"/>
                  </a:lnTo>
                  <a:lnTo>
                    <a:pt x="682" y="512"/>
                  </a:lnTo>
                  <a:lnTo>
                    <a:pt x="682" y="512"/>
                  </a:lnTo>
                  <a:lnTo>
                    <a:pt x="682" y="514"/>
                  </a:lnTo>
                  <a:lnTo>
                    <a:pt x="682" y="516"/>
                  </a:lnTo>
                  <a:lnTo>
                    <a:pt x="684" y="520"/>
                  </a:lnTo>
                  <a:lnTo>
                    <a:pt x="684" y="522"/>
                  </a:lnTo>
                  <a:lnTo>
                    <a:pt x="684" y="524"/>
                  </a:lnTo>
                  <a:lnTo>
                    <a:pt x="684" y="526"/>
                  </a:lnTo>
                  <a:lnTo>
                    <a:pt x="684" y="526"/>
                  </a:lnTo>
                  <a:lnTo>
                    <a:pt x="684" y="528"/>
                  </a:lnTo>
                  <a:lnTo>
                    <a:pt x="684" y="528"/>
                  </a:lnTo>
                  <a:lnTo>
                    <a:pt x="684" y="530"/>
                  </a:lnTo>
                  <a:lnTo>
                    <a:pt x="682" y="530"/>
                  </a:lnTo>
                  <a:lnTo>
                    <a:pt x="682" y="532"/>
                  </a:lnTo>
                  <a:lnTo>
                    <a:pt x="680" y="532"/>
                  </a:lnTo>
                  <a:lnTo>
                    <a:pt x="678" y="534"/>
                  </a:lnTo>
                  <a:lnTo>
                    <a:pt x="676" y="536"/>
                  </a:lnTo>
                  <a:lnTo>
                    <a:pt x="674" y="538"/>
                  </a:lnTo>
                  <a:lnTo>
                    <a:pt x="672" y="538"/>
                  </a:lnTo>
                  <a:lnTo>
                    <a:pt x="670" y="538"/>
                  </a:lnTo>
                  <a:lnTo>
                    <a:pt x="668" y="538"/>
                  </a:lnTo>
                  <a:lnTo>
                    <a:pt x="668" y="538"/>
                  </a:lnTo>
                  <a:lnTo>
                    <a:pt x="664" y="538"/>
                  </a:lnTo>
                  <a:lnTo>
                    <a:pt x="664" y="538"/>
                  </a:lnTo>
                  <a:lnTo>
                    <a:pt x="662" y="540"/>
                  </a:lnTo>
                  <a:lnTo>
                    <a:pt x="660" y="540"/>
                  </a:lnTo>
                  <a:lnTo>
                    <a:pt x="660" y="540"/>
                  </a:lnTo>
                  <a:lnTo>
                    <a:pt x="660" y="540"/>
                  </a:lnTo>
                  <a:lnTo>
                    <a:pt x="660" y="540"/>
                  </a:lnTo>
                  <a:lnTo>
                    <a:pt x="658" y="542"/>
                  </a:lnTo>
                  <a:lnTo>
                    <a:pt x="658" y="542"/>
                  </a:lnTo>
                  <a:lnTo>
                    <a:pt x="658" y="544"/>
                  </a:lnTo>
                  <a:lnTo>
                    <a:pt x="658" y="546"/>
                  </a:lnTo>
                  <a:lnTo>
                    <a:pt x="658" y="548"/>
                  </a:lnTo>
                  <a:lnTo>
                    <a:pt x="658" y="550"/>
                  </a:lnTo>
                  <a:lnTo>
                    <a:pt x="658" y="552"/>
                  </a:lnTo>
                  <a:lnTo>
                    <a:pt x="658" y="552"/>
                  </a:lnTo>
                  <a:lnTo>
                    <a:pt x="658" y="554"/>
                  </a:lnTo>
                  <a:lnTo>
                    <a:pt x="658" y="554"/>
                  </a:lnTo>
                  <a:lnTo>
                    <a:pt x="658" y="554"/>
                  </a:lnTo>
                  <a:lnTo>
                    <a:pt x="656" y="556"/>
                  </a:lnTo>
                  <a:lnTo>
                    <a:pt x="656" y="556"/>
                  </a:lnTo>
                  <a:lnTo>
                    <a:pt x="654" y="556"/>
                  </a:lnTo>
                  <a:lnTo>
                    <a:pt x="654" y="556"/>
                  </a:lnTo>
                  <a:lnTo>
                    <a:pt x="652" y="556"/>
                  </a:lnTo>
                  <a:lnTo>
                    <a:pt x="650" y="558"/>
                  </a:lnTo>
                  <a:lnTo>
                    <a:pt x="648" y="558"/>
                  </a:lnTo>
                  <a:lnTo>
                    <a:pt x="646" y="558"/>
                  </a:lnTo>
                  <a:lnTo>
                    <a:pt x="646" y="558"/>
                  </a:lnTo>
                  <a:lnTo>
                    <a:pt x="646" y="558"/>
                  </a:lnTo>
                  <a:lnTo>
                    <a:pt x="646" y="560"/>
                  </a:lnTo>
                  <a:lnTo>
                    <a:pt x="646" y="560"/>
                  </a:lnTo>
                  <a:lnTo>
                    <a:pt x="644" y="562"/>
                  </a:lnTo>
                  <a:lnTo>
                    <a:pt x="644" y="564"/>
                  </a:lnTo>
                  <a:lnTo>
                    <a:pt x="644" y="566"/>
                  </a:lnTo>
                  <a:lnTo>
                    <a:pt x="644" y="568"/>
                  </a:lnTo>
                  <a:lnTo>
                    <a:pt x="644" y="570"/>
                  </a:lnTo>
                  <a:lnTo>
                    <a:pt x="644" y="572"/>
                  </a:lnTo>
                  <a:lnTo>
                    <a:pt x="644" y="572"/>
                  </a:lnTo>
                  <a:lnTo>
                    <a:pt x="644" y="572"/>
                  </a:lnTo>
                  <a:lnTo>
                    <a:pt x="642" y="574"/>
                  </a:lnTo>
                  <a:lnTo>
                    <a:pt x="642" y="574"/>
                  </a:lnTo>
                  <a:lnTo>
                    <a:pt x="640" y="576"/>
                  </a:lnTo>
                  <a:lnTo>
                    <a:pt x="638" y="576"/>
                  </a:lnTo>
                  <a:lnTo>
                    <a:pt x="636" y="576"/>
                  </a:lnTo>
                  <a:lnTo>
                    <a:pt x="632" y="578"/>
                  </a:lnTo>
                  <a:lnTo>
                    <a:pt x="628" y="578"/>
                  </a:lnTo>
                  <a:lnTo>
                    <a:pt x="624" y="580"/>
                  </a:lnTo>
                  <a:lnTo>
                    <a:pt x="620" y="580"/>
                  </a:lnTo>
                  <a:lnTo>
                    <a:pt x="618" y="580"/>
                  </a:lnTo>
                  <a:lnTo>
                    <a:pt x="616" y="580"/>
                  </a:lnTo>
                  <a:lnTo>
                    <a:pt x="614" y="580"/>
                  </a:lnTo>
                  <a:lnTo>
                    <a:pt x="608" y="578"/>
                  </a:lnTo>
                  <a:lnTo>
                    <a:pt x="604" y="578"/>
                  </a:lnTo>
                  <a:lnTo>
                    <a:pt x="602" y="578"/>
                  </a:lnTo>
                  <a:lnTo>
                    <a:pt x="600" y="578"/>
                  </a:lnTo>
                  <a:lnTo>
                    <a:pt x="596" y="578"/>
                  </a:lnTo>
                  <a:lnTo>
                    <a:pt x="594" y="578"/>
                  </a:lnTo>
                  <a:lnTo>
                    <a:pt x="590" y="580"/>
                  </a:lnTo>
                  <a:lnTo>
                    <a:pt x="588" y="580"/>
                  </a:lnTo>
                  <a:lnTo>
                    <a:pt x="584" y="582"/>
                  </a:lnTo>
                  <a:lnTo>
                    <a:pt x="582" y="582"/>
                  </a:lnTo>
                  <a:lnTo>
                    <a:pt x="578" y="584"/>
                  </a:lnTo>
                  <a:lnTo>
                    <a:pt x="576" y="586"/>
                  </a:lnTo>
                  <a:lnTo>
                    <a:pt x="574" y="586"/>
                  </a:lnTo>
                  <a:lnTo>
                    <a:pt x="572" y="588"/>
                  </a:lnTo>
                  <a:lnTo>
                    <a:pt x="568" y="592"/>
                  </a:lnTo>
                  <a:lnTo>
                    <a:pt x="564" y="594"/>
                  </a:lnTo>
                  <a:lnTo>
                    <a:pt x="560" y="598"/>
                  </a:lnTo>
                  <a:lnTo>
                    <a:pt x="554" y="602"/>
                  </a:lnTo>
                  <a:lnTo>
                    <a:pt x="552" y="604"/>
                  </a:lnTo>
                  <a:lnTo>
                    <a:pt x="552" y="606"/>
                  </a:lnTo>
                  <a:lnTo>
                    <a:pt x="550" y="608"/>
                  </a:lnTo>
                  <a:lnTo>
                    <a:pt x="548" y="610"/>
                  </a:lnTo>
                  <a:lnTo>
                    <a:pt x="546" y="610"/>
                  </a:lnTo>
                  <a:lnTo>
                    <a:pt x="546" y="612"/>
                  </a:lnTo>
                  <a:lnTo>
                    <a:pt x="546" y="612"/>
                  </a:lnTo>
                  <a:lnTo>
                    <a:pt x="544" y="612"/>
                  </a:lnTo>
                  <a:lnTo>
                    <a:pt x="544" y="612"/>
                  </a:lnTo>
                  <a:lnTo>
                    <a:pt x="542" y="612"/>
                  </a:lnTo>
                  <a:lnTo>
                    <a:pt x="542" y="610"/>
                  </a:lnTo>
                  <a:lnTo>
                    <a:pt x="542" y="610"/>
                  </a:lnTo>
                  <a:lnTo>
                    <a:pt x="542" y="608"/>
                  </a:lnTo>
                  <a:lnTo>
                    <a:pt x="540" y="608"/>
                  </a:lnTo>
                  <a:lnTo>
                    <a:pt x="540" y="606"/>
                  </a:lnTo>
                  <a:lnTo>
                    <a:pt x="540" y="602"/>
                  </a:lnTo>
                  <a:lnTo>
                    <a:pt x="540" y="600"/>
                  </a:lnTo>
                  <a:lnTo>
                    <a:pt x="540" y="596"/>
                  </a:lnTo>
                  <a:lnTo>
                    <a:pt x="540" y="594"/>
                  </a:lnTo>
                  <a:lnTo>
                    <a:pt x="538" y="594"/>
                  </a:lnTo>
                  <a:lnTo>
                    <a:pt x="538" y="592"/>
                  </a:lnTo>
                  <a:lnTo>
                    <a:pt x="538" y="592"/>
                  </a:lnTo>
                  <a:lnTo>
                    <a:pt x="536" y="590"/>
                  </a:lnTo>
                  <a:lnTo>
                    <a:pt x="536" y="590"/>
                  </a:lnTo>
                  <a:lnTo>
                    <a:pt x="534" y="588"/>
                  </a:lnTo>
                  <a:lnTo>
                    <a:pt x="534" y="588"/>
                  </a:lnTo>
                  <a:lnTo>
                    <a:pt x="532" y="588"/>
                  </a:lnTo>
                  <a:lnTo>
                    <a:pt x="532" y="586"/>
                  </a:lnTo>
                  <a:lnTo>
                    <a:pt x="530" y="586"/>
                  </a:lnTo>
                  <a:lnTo>
                    <a:pt x="530" y="586"/>
                  </a:lnTo>
                  <a:lnTo>
                    <a:pt x="528" y="586"/>
                  </a:lnTo>
                  <a:lnTo>
                    <a:pt x="528" y="588"/>
                  </a:lnTo>
                  <a:lnTo>
                    <a:pt x="528" y="588"/>
                  </a:lnTo>
                  <a:lnTo>
                    <a:pt x="526" y="588"/>
                  </a:lnTo>
                  <a:lnTo>
                    <a:pt x="526" y="590"/>
                  </a:lnTo>
                  <a:lnTo>
                    <a:pt x="526" y="592"/>
                  </a:lnTo>
                  <a:lnTo>
                    <a:pt x="524" y="592"/>
                  </a:lnTo>
                  <a:lnTo>
                    <a:pt x="524" y="596"/>
                  </a:lnTo>
                  <a:lnTo>
                    <a:pt x="524" y="598"/>
                  </a:lnTo>
                  <a:lnTo>
                    <a:pt x="522" y="602"/>
                  </a:lnTo>
                  <a:lnTo>
                    <a:pt x="522" y="604"/>
                  </a:lnTo>
                  <a:lnTo>
                    <a:pt x="520" y="600"/>
                  </a:lnTo>
                  <a:lnTo>
                    <a:pt x="518" y="596"/>
                  </a:lnTo>
                  <a:lnTo>
                    <a:pt x="514" y="590"/>
                  </a:lnTo>
                  <a:lnTo>
                    <a:pt x="512" y="586"/>
                  </a:lnTo>
                  <a:lnTo>
                    <a:pt x="508" y="580"/>
                  </a:lnTo>
                  <a:lnTo>
                    <a:pt x="506" y="578"/>
                  </a:lnTo>
                  <a:lnTo>
                    <a:pt x="504" y="576"/>
                  </a:lnTo>
                  <a:lnTo>
                    <a:pt x="502" y="574"/>
                  </a:lnTo>
                  <a:lnTo>
                    <a:pt x="502" y="572"/>
                  </a:lnTo>
                  <a:lnTo>
                    <a:pt x="500" y="572"/>
                  </a:lnTo>
                  <a:lnTo>
                    <a:pt x="498" y="572"/>
                  </a:lnTo>
                  <a:lnTo>
                    <a:pt x="496" y="570"/>
                  </a:lnTo>
                  <a:lnTo>
                    <a:pt x="494" y="568"/>
                  </a:lnTo>
                  <a:lnTo>
                    <a:pt x="490" y="568"/>
                  </a:lnTo>
                  <a:lnTo>
                    <a:pt x="488" y="566"/>
                  </a:lnTo>
                  <a:lnTo>
                    <a:pt x="484" y="566"/>
                  </a:lnTo>
                  <a:lnTo>
                    <a:pt x="478" y="566"/>
                  </a:lnTo>
                  <a:lnTo>
                    <a:pt x="476" y="564"/>
                  </a:lnTo>
                  <a:lnTo>
                    <a:pt x="470" y="564"/>
                  </a:lnTo>
                  <a:lnTo>
                    <a:pt x="466" y="564"/>
                  </a:lnTo>
                  <a:lnTo>
                    <a:pt x="464" y="564"/>
                  </a:lnTo>
                  <a:lnTo>
                    <a:pt x="464" y="566"/>
                  </a:lnTo>
                  <a:lnTo>
                    <a:pt x="462" y="566"/>
                  </a:lnTo>
                  <a:lnTo>
                    <a:pt x="460" y="566"/>
                  </a:lnTo>
                  <a:lnTo>
                    <a:pt x="458" y="568"/>
                  </a:lnTo>
                  <a:lnTo>
                    <a:pt x="454" y="570"/>
                  </a:lnTo>
                  <a:lnTo>
                    <a:pt x="450" y="572"/>
                  </a:lnTo>
                  <a:lnTo>
                    <a:pt x="444" y="576"/>
                  </a:lnTo>
                  <a:lnTo>
                    <a:pt x="440" y="578"/>
                  </a:lnTo>
                  <a:lnTo>
                    <a:pt x="440" y="578"/>
                  </a:lnTo>
                  <a:lnTo>
                    <a:pt x="436" y="580"/>
                  </a:lnTo>
                  <a:lnTo>
                    <a:pt x="434" y="580"/>
                  </a:lnTo>
                  <a:lnTo>
                    <a:pt x="432" y="580"/>
                  </a:lnTo>
                  <a:lnTo>
                    <a:pt x="430" y="582"/>
                  </a:lnTo>
                  <a:lnTo>
                    <a:pt x="430" y="582"/>
                  </a:lnTo>
                  <a:lnTo>
                    <a:pt x="430" y="582"/>
                  </a:lnTo>
                  <a:lnTo>
                    <a:pt x="430" y="584"/>
                  </a:lnTo>
                  <a:lnTo>
                    <a:pt x="428" y="584"/>
                  </a:lnTo>
                  <a:lnTo>
                    <a:pt x="430" y="586"/>
                  </a:lnTo>
                  <a:lnTo>
                    <a:pt x="430" y="586"/>
                  </a:lnTo>
                  <a:lnTo>
                    <a:pt x="430" y="588"/>
                  </a:lnTo>
                  <a:lnTo>
                    <a:pt x="430" y="590"/>
                  </a:lnTo>
                  <a:lnTo>
                    <a:pt x="432" y="592"/>
                  </a:lnTo>
                  <a:lnTo>
                    <a:pt x="432" y="594"/>
                  </a:lnTo>
                  <a:lnTo>
                    <a:pt x="432" y="596"/>
                  </a:lnTo>
                  <a:lnTo>
                    <a:pt x="432" y="596"/>
                  </a:lnTo>
                  <a:lnTo>
                    <a:pt x="432" y="598"/>
                  </a:lnTo>
                  <a:lnTo>
                    <a:pt x="432" y="598"/>
                  </a:lnTo>
                  <a:lnTo>
                    <a:pt x="432" y="598"/>
                  </a:lnTo>
                  <a:lnTo>
                    <a:pt x="430" y="600"/>
                  </a:lnTo>
                  <a:lnTo>
                    <a:pt x="428" y="600"/>
                  </a:lnTo>
                  <a:lnTo>
                    <a:pt x="428" y="600"/>
                  </a:lnTo>
                  <a:lnTo>
                    <a:pt x="426" y="600"/>
                  </a:lnTo>
                  <a:lnTo>
                    <a:pt x="424" y="600"/>
                  </a:lnTo>
                  <a:lnTo>
                    <a:pt x="420" y="600"/>
                  </a:lnTo>
                  <a:lnTo>
                    <a:pt x="418" y="600"/>
                  </a:lnTo>
                  <a:lnTo>
                    <a:pt x="414" y="600"/>
                  </a:lnTo>
                  <a:lnTo>
                    <a:pt x="412" y="600"/>
                  </a:lnTo>
                  <a:lnTo>
                    <a:pt x="412" y="600"/>
                  </a:lnTo>
                  <a:lnTo>
                    <a:pt x="410" y="596"/>
                  </a:lnTo>
                  <a:lnTo>
                    <a:pt x="410" y="594"/>
                  </a:lnTo>
                  <a:lnTo>
                    <a:pt x="410" y="592"/>
                  </a:lnTo>
                  <a:lnTo>
                    <a:pt x="408" y="592"/>
                  </a:lnTo>
                  <a:lnTo>
                    <a:pt x="408" y="590"/>
                  </a:lnTo>
                  <a:lnTo>
                    <a:pt x="408" y="590"/>
                  </a:lnTo>
                  <a:lnTo>
                    <a:pt x="408" y="590"/>
                  </a:lnTo>
                  <a:lnTo>
                    <a:pt x="406" y="590"/>
                  </a:lnTo>
                  <a:lnTo>
                    <a:pt x="406" y="590"/>
                  </a:lnTo>
                  <a:lnTo>
                    <a:pt x="404" y="590"/>
                  </a:lnTo>
                  <a:lnTo>
                    <a:pt x="400" y="590"/>
                  </a:lnTo>
                  <a:lnTo>
                    <a:pt x="398" y="588"/>
                  </a:lnTo>
                  <a:lnTo>
                    <a:pt x="396" y="588"/>
                  </a:lnTo>
                  <a:lnTo>
                    <a:pt x="396" y="588"/>
                  </a:lnTo>
                  <a:lnTo>
                    <a:pt x="396" y="588"/>
                  </a:lnTo>
                  <a:lnTo>
                    <a:pt x="394" y="588"/>
                  </a:lnTo>
                  <a:lnTo>
                    <a:pt x="394" y="588"/>
                  </a:lnTo>
                  <a:lnTo>
                    <a:pt x="394" y="586"/>
                  </a:lnTo>
                  <a:lnTo>
                    <a:pt x="392" y="586"/>
                  </a:lnTo>
                  <a:lnTo>
                    <a:pt x="392" y="584"/>
                  </a:lnTo>
                  <a:lnTo>
                    <a:pt x="392" y="582"/>
                  </a:lnTo>
                  <a:lnTo>
                    <a:pt x="392" y="580"/>
                  </a:lnTo>
                  <a:lnTo>
                    <a:pt x="392" y="576"/>
                  </a:lnTo>
                  <a:lnTo>
                    <a:pt x="392" y="570"/>
                  </a:lnTo>
                  <a:lnTo>
                    <a:pt x="390" y="566"/>
                  </a:lnTo>
                  <a:lnTo>
                    <a:pt x="390" y="566"/>
                  </a:lnTo>
                  <a:lnTo>
                    <a:pt x="390" y="564"/>
                  </a:lnTo>
                  <a:lnTo>
                    <a:pt x="390" y="560"/>
                  </a:lnTo>
                  <a:lnTo>
                    <a:pt x="388" y="558"/>
                  </a:lnTo>
                  <a:lnTo>
                    <a:pt x="388" y="556"/>
                  </a:lnTo>
                  <a:lnTo>
                    <a:pt x="386" y="554"/>
                  </a:lnTo>
                  <a:lnTo>
                    <a:pt x="386" y="552"/>
                  </a:lnTo>
                  <a:lnTo>
                    <a:pt x="384" y="550"/>
                  </a:lnTo>
                  <a:lnTo>
                    <a:pt x="384" y="550"/>
                  </a:lnTo>
                  <a:lnTo>
                    <a:pt x="382" y="548"/>
                  </a:lnTo>
                  <a:lnTo>
                    <a:pt x="382" y="548"/>
                  </a:lnTo>
                  <a:lnTo>
                    <a:pt x="382" y="548"/>
                  </a:lnTo>
                  <a:lnTo>
                    <a:pt x="380" y="548"/>
                  </a:lnTo>
                  <a:lnTo>
                    <a:pt x="380" y="548"/>
                  </a:lnTo>
                  <a:lnTo>
                    <a:pt x="376" y="548"/>
                  </a:lnTo>
                  <a:lnTo>
                    <a:pt x="374" y="548"/>
                  </a:lnTo>
                  <a:lnTo>
                    <a:pt x="372" y="548"/>
                  </a:lnTo>
                  <a:lnTo>
                    <a:pt x="370" y="548"/>
                  </a:lnTo>
                  <a:lnTo>
                    <a:pt x="368" y="548"/>
                  </a:lnTo>
                  <a:lnTo>
                    <a:pt x="368" y="548"/>
                  </a:lnTo>
                  <a:lnTo>
                    <a:pt x="368" y="546"/>
                  </a:lnTo>
                  <a:lnTo>
                    <a:pt x="366" y="546"/>
                  </a:lnTo>
                  <a:lnTo>
                    <a:pt x="366" y="546"/>
                  </a:lnTo>
                  <a:lnTo>
                    <a:pt x="366" y="544"/>
                  </a:lnTo>
                  <a:lnTo>
                    <a:pt x="366" y="544"/>
                  </a:lnTo>
                  <a:lnTo>
                    <a:pt x="366" y="542"/>
                  </a:lnTo>
                  <a:lnTo>
                    <a:pt x="366" y="540"/>
                  </a:lnTo>
                  <a:lnTo>
                    <a:pt x="366" y="538"/>
                  </a:lnTo>
                  <a:lnTo>
                    <a:pt x="366" y="536"/>
                  </a:lnTo>
                  <a:lnTo>
                    <a:pt x="368" y="534"/>
                  </a:lnTo>
                  <a:lnTo>
                    <a:pt x="368" y="534"/>
                  </a:lnTo>
                  <a:lnTo>
                    <a:pt x="368" y="532"/>
                  </a:lnTo>
                  <a:lnTo>
                    <a:pt x="370" y="532"/>
                  </a:lnTo>
                  <a:lnTo>
                    <a:pt x="372" y="530"/>
                  </a:lnTo>
                  <a:lnTo>
                    <a:pt x="372" y="530"/>
                  </a:lnTo>
                  <a:lnTo>
                    <a:pt x="376" y="528"/>
                  </a:lnTo>
                  <a:lnTo>
                    <a:pt x="376" y="528"/>
                  </a:lnTo>
                  <a:lnTo>
                    <a:pt x="378" y="526"/>
                  </a:lnTo>
                  <a:lnTo>
                    <a:pt x="380" y="524"/>
                  </a:lnTo>
                  <a:lnTo>
                    <a:pt x="382" y="520"/>
                  </a:lnTo>
                  <a:lnTo>
                    <a:pt x="382" y="518"/>
                  </a:lnTo>
                  <a:lnTo>
                    <a:pt x="384" y="516"/>
                  </a:lnTo>
                  <a:lnTo>
                    <a:pt x="384" y="516"/>
                  </a:lnTo>
                  <a:lnTo>
                    <a:pt x="384" y="514"/>
                  </a:lnTo>
                  <a:lnTo>
                    <a:pt x="384" y="512"/>
                  </a:lnTo>
                  <a:lnTo>
                    <a:pt x="384" y="512"/>
                  </a:lnTo>
                  <a:lnTo>
                    <a:pt x="384" y="510"/>
                  </a:lnTo>
                  <a:lnTo>
                    <a:pt x="382" y="508"/>
                  </a:lnTo>
                  <a:lnTo>
                    <a:pt x="382" y="506"/>
                  </a:lnTo>
                  <a:lnTo>
                    <a:pt x="380" y="500"/>
                  </a:lnTo>
                  <a:lnTo>
                    <a:pt x="378" y="498"/>
                  </a:lnTo>
                  <a:lnTo>
                    <a:pt x="378" y="494"/>
                  </a:lnTo>
                  <a:lnTo>
                    <a:pt x="376" y="492"/>
                  </a:lnTo>
                  <a:lnTo>
                    <a:pt x="376" y="492"/>
                  </a:lnTo>
                  <a:lnTo>
                    <a:pt x="376" y="490"/>
                  </a:lnTo>
                  <a:lnTo>
                    <a:pt x="374" y="488"/>
                  </a:lnTo>
                  <a:lnTo>
                    <a:pt x="374" y="488"/>
                  </a:lnTo>
                  <a:lnTo>
                    <a:pt x="374" y="488"/>
                  </a:lnTo>
                  <a:lnTo>
                    <a:pt x="372" y="488"/>
                  </a:lnTo>
                  <a:lnTo>
                    <a:pt x="372" y="488"/>
                  </a:lnTo>
                  <a:lnTo>
                    <a:pt x="370" y="488"/>
                  </a:lnTo>
                  <a:lnTo>
                    <a:pt x="368" y="488"/>
                  </a:lnTo>
                  <a:lnTo>
                    <a:pt x="364" y="488"/>
                  </a:lnTo>
                  <a:lnTo>
                    <a:pt x="362" y="490"/>
                  </a:lnTo>
                  <a:lnTo>
                    <a:pt x="360" y="490"/>
                  </a:lnTo>
                  <a:lnTo>
                    <a:pt x="358" y="490"/>
                  </a:lnTo>
                  <a:lnTo>
                    <a:pt x="356" y="488"/>
                  </a:lnTo>
                  <a:lnTo>
                    <a:pt x="354" y="484"/>
                  </a:lnTo>
                  <a:lnTo>
                    <a:pt x="352" y="482"/>
                  </a:lnTo>
                  <a:lnTo>
                    <a:pt x="350" y="480"/>
                  </a:lnTo>
                  <a:lnTo>
                    <a:pt x="350" y="478"/>
                  </a:lnTo>
                  <a:lnTo>
                    <a:pt x="348" y="476"/>
                  </a:lnTo>
                  <a:lnTo>
                    <a:pt x="346" y="474"/>
                  </a:lnTo>
                  <a:lnTo>
                    <a:pt x="344" y="474"/>
                  </a:lnTo>
                  <a:lnTo>
                    <a:pt x="342" y="472"/>
                  </a:lnTo>
                  <a:lnTo>
                    <a:pt x="340" y="470"/>
                  </a:lnTo>
                  <a:lnTo>
                    <a:pt x="338" y="470"/>
                  </a:lnTo>
                  <a:lnTo>
                    <a:pt x="336" y="468"/>
                  </a:lnTo>
                  <a:lnTo>
                    <a:pt x="334" y="468"/>
                  </a:lnTo>
                  <a:lnTo>
                    <a:pt x="332" y="466"/>
                  </a:lnTo>
                  <a:lnTo>
                    <a:pt x="328" y="466"/>
                  </a:lnTo>
                  <a:lnTo>
                    <a:pt x="326" y="466"/>
                  </a:lnTo>
                  <a:lnTo>
                    <a:pt x="322" y="466"/>
                  </a:lnTo>
                  <a:lnTo>
                    <a:pt x="320" y="466"/>
                  </a:lnTo>
                  <a:lnTo>
                    <a:pt x="316" y="466"/>
                  </a:lnTo>
                  <a:lnTo>
                    <a:pt x="314" y="466"/>
                  </a:lnTo>
                  <a:lnTo>
                    <a:pt x="310" y="466"/>
                  </a:lnTo>
                  <a:lnTo>
                    <a:pt x="308" y="466"/>
                  </a:lnTo>
                  <a:lnTo>
                    <a:pt x="306" y="468"/>
                  </a:lnTo>
                  <a:lnTo>
                    <a:pt x="304" y="468"/>
                  </a:lnTo>
                  <a:lnTo>
                    <a:pt x="302" y="470"/>
                  </a:lnTo>
                  <a:lnTo>
                    <a:pt x="300" y="472"/>
                  </a:lnTo>
                  <a:lnTo>
                    <a:pt x="296" y="472"/>
                  </a:lnTo>
                  <a:lnTo>
                    <a:pt x="294" y="474"/>
                  </a:lnTo>
                  <a:lnTo>
                    <a:pt x="292" y="476"/>
                  </a:lnTo>
                  <a:lnTo>
                    <a:pt x="290" y="476"/>
                  </a:lnTo>
                  <a:lnTo>
                    <a:pt x="290" y="478"/>
                  </a:lnTo>
                  <a:lnTo>
                    <a:pt x="288" y="480"/>
                  </a:lnTo>
                  <a:lnTo>
                    <a:pt x="286" y="484"/>
                  </a:lnTo>
                  <a:lnTo>
                    <a:pt x="284" y="488"/>
                  </a:lnTo>
                  <a:lnTo>
                    <a:pt x="280" y="488"/>
                  </a:lnTo>
                  <a:lnTo>
                    <a:pt x="274" y="488"/>
                  </a:lnTo>
                  <a:lnTo>
                    <a:pt x="270" y="488"/>
                  </a:lnTo>
                  <a:lnTo>
                    <a:pt x="266" y="488"/>
                  </a:lnTo>
                  <a:lnTo>
                    <a:pt x="262" y="488"/>
                  </a:lnTo>
                  <a:lnTo>
                    <a:pt x="260" y="488"/>
                  </a:lnTo>
                  <a:lnTo>
                    <a:pt x="260" y="488"/>
                  </a:lnTo>
                  <a:lnTo>
                    <a:pt x="258" y="488"/>
                  </a:lnTo>
                  <a:lnTo>
                    <a:pt x="254" y="486"/>
                  </a:lnTo>
                  <a:lnTo>
                    <a:pt x="250" y="484"/>
                  </a:lnTo>
                  <a:lnTo>
                    <a:pt x="246" y="482"/>
                  </a:lnTo>
                  <a:lnTo>
                    <a:pt x="244" y="480"/>
                  </a:lnTo>
                  <a:lnTo>
                    <a:pt x="236" y="494"/>
                  </a:lnTo>
                  <a:lnTo>
                    <a:pt x="230" y="492"/>
                  </a:lnTo>
                  <a:lnTo>
                    <a:pt x="226" y="490"/>
                  </a:lnTo>
                  <a:lnTo>
                    <a:pt x="224" y="490"/>
                  </a:lnTo>
                  <a:lnTo>
                    <a:pt x="222" y="490"/>
                  </a:lnTo>
                  <a:lnTo>
                    <a:pt x="218" y="490"/>
                  </a:lnTo>
                  <a:lnTo>
                    <a:pt x="214" y="488"/>
                  </a:lnTo>
                  <a:lnTo>
                    <a:pt x="206" y="488"/>
                  </a:lnTo>
                  <a:lnTo>
                    <a:pt x="202" y="488"/>
                  </a:lnTo>
                  <a:lnTo>
                    <a:pt x="196" y="488"/>
                  </a:lnTo>
                  <a:lnTo>
                    <a:pt x="194" y="488"/>
                  </a:lnTo>
                  <a:lnTo>
                    <a:pt x="192" y="488"/>
                  </a:lnTo>
                  <a:lnTo>
                    <a:pt x="190" y="488"/>
                  </a:lnTo>
                  <a:lnTo>
                    <a:pt x="188" y="486"/>
                  </a:lnTo>
                  <a:lnTo>
                    <a:pt x="186" y="486"/>
                  </a:lnTo>
                  <a:lnTo>
                    <a:pt x="182" y="484"/>
                  </a:lnTo>
                  <a:lnTo>
                    <a:pt x="176" y="480"/>
                  </a:lnTo>
                  <a:lnTo>
                    <a:pt x="172" y="478"/>
                  </a:lnTo>
                  <a:lnTo>
                    <a:pt x="170" y="476"/>
                  </a:lnTo>
                  <a:lnTo>
                    <a:pt x="168" y="476"/>
                  </a:lnTo>
                  <a:lnTo>
                    <a:pt x="166" y="476"/>
                  </a:lnTo>
                  <a:lnTo>
                    <a:pt x="164" y="474"/>
                  </a:lnTo>
                  <a:lnTo>
                    <a:pt x="164" y="474"/>
                  </a:lnTo>
                  <a:lnTo>
                    <a:pt x="164" y="472"/>
                  </a:lnTo>
                  <a:lnTo>
                    <a:pt x="164" y="472"/>
                  </a:lnTo>
                  <a:lnTo>
                    <a:pt x="164" y="470"/>
                  </a:lnTo>
                  <a:lnTo>
                    <a:pt x="164" y="470"/>
                  </a:lnTo>
                  <a:lnTo>
                    <a:pt x="164" y="466"/>
                  </a:lnTo>
                  <a:lnTo>
                    <a:pt x="164" y="464"/>
                  </a:lnTo>
                  <a:lnTo>
                    <a:pt x="164" y="462"/>
                  </a:lnTo>
                  <a:lnTo>
                    <a:pt x="164" y="460"/>
                  </a:lnTo>
                  <a:lnTo>
                    <a:pt x="164" y="460"/>
                  </a:lnTo>
                  <a:lnTo>
                    <a:pt x="164" y="458"/>
                  </a:lnTo>
                  <a:lnTo>
                    <a:pt x="164" y="458"/>
                  </a:lnTo>
                  <a:lnTo>
                    <a:pt x="164" y="456"/>
                  </a:lnTo>
                  <a:lnTo>
                    <a:pt x="162" y="456"/>
                  </a:lnTo>
                  <a:lnTo>
                    <a:pt x="162" y="456"/>
                  </a:lnTo>
                  <a:lnTo>
                    <a:pt x="162" y="456"/>
                  </a:lnTo>
                  <a:lnTo>
                    <a:pt x="162" y="458"/>
                  </a:lnTo>
                  <a:lnTo>
                    <a:pt x="160" y="458"/>
                  </a:lnTo>
                  <a:lnTo>
                    <a:pt x="160" y="460"/>
                  </a:lnTo>
                  <a:lnTo>
                    <a:pt x="160" y="462"/>
                  </a:lnTo>
                  <a:lnTo>
                    <a:pt x="160" y="464"/>
                  </a:lnTo>
                  <a:lnTo>
                    <a:pt x="160" y="464"/>
                  </a:lnTo>
                  <a:lnTo>
                    <a:pt x="158" y="466"/>
                  </a:lnTo>
                  <a:lnTo>
                    <a:pt x="158" y="466"/>
                  </a:lnTo>
                  <a:lnTo>
                    <a:pt x="158" y="466"/>
                  </a:lnTo>
                  <a:lnTo>
                    <a:pt x="158" y="466"/>
                  </a:lnTo>
                  <a:lnTo>
                    <a:pt x="156" y="466"/>
                  </a:lnTo>
                  <a:lnTo>
                    <a:pt x="156" y="466"/>
                  </a:lnTo>
                  <a:lnTo>
                    <a:pt x="156" y="466"/>
                  </a:lnTo>
                  <a:lnTo>
                    <a:pt x="154" y="466"/>
                  </a:lnTo>
                  <a:lnTo>
                    <a:pt x="152" y="466"/>
                  </a:lnTo>
                  <a:lnTo>
                    <a:pt x="150" y="464"/>
                  </a:lnTo>
                  <a:lnTo>
                    <a:pt x="148" y="464"/>
                  </a:lnTo>
                  <a:lnTo>
                    <a:pt x="146" y="462"/>
                  </a:lnTo>
                  <a:lnTo>
                    <a:pt x="142" y="460"/>
                  </a:lnTo>
                  <a:lnTo>
                    <a:pt x="140" y="458"/>
                  </a:lnTo>
                  <a:lnTo>
                    <a:pt x="140" y="456"/>
                  </a:lnTo>
                  <a:lnTo>
                    <a:pt x="136" y="454"/>
                  </a:lnTo>
                  <a:lnTo>
                    <a:pt x="134" y="452"/>
                  </a:lnTo>
                  <a:lnTo>
                    <a:pt x="132" y="450"/>
                  </a:lnTo>
                  <a:lnTo>
                    <a:pt x="132" y="448"/>
                  </a:lnTo>
                  <a:lnTo>
                    <a:pt x="130" y="448"/>
                  </a:lnTo>
                  <a:lnTo>
                    <a:pt x="130" y="448"/>
                  </a:lnTo>
                  <a:lnTo>
                    <a:pt x="130" y="448"/>
                  </a:lnTo>
                  <a:lnTo>
                    <a:pt x="128" y="448"/>
                  </a:lnTo>
                  <a:lnTo>
                    <a:pt x="126" y="446"/>
                  </a:lnTo>
                  <a:lnTo>
                    <a:pt x="124" y="446"/>
                  </a:lnTo>
                  <a:lnTo>
                    <a:pt x="120" y="446"/>
                  </a:lnTo>
                  <a:lnTo>
                    <a:pt x="116" y="446"/>
                  </a:lnTo>
                  <a:lnTo>
                    <a:pt x="114" y="446"/>
                  </a:lnTo>
                  <a:lnTo>
                    <a:pt x="112" y="446"/>
                  </a:lnTo>
                  <a:lnTo>
                    <a:pt x="108" y="442"/>
                  </a:lnTo>
                  <a:lnTo>
                    <a:pt x="106" y="440"/>
                  </a:lnTo>
                  <a:lnTo>
                    <a:pt x="104" y="438"/>
                  </a:lnTo>
                  <a:lnTo>
                    <a:pt x="102" y="436"/>
                  </a:lnTo>
                  <a:lnTo>
                    <a:pt x="100" y="434"/>
                  </a:lnTo>
                  <a:lnTo>
                    <a:pt x="100" y="434"/>
                  </a:lnTo>
                  <a:lnTo>
                    <a:pt x="98" y="434"/>
                  </a:lnTo>
                  <a:lnTo>
                    <a:pt x="96" y="434"/>
                  </a:lnTo>
                  <a:lnTo>
                    <a:pt x="92" y="434"/>
                  </a:lnTo>
                  <a:lnTo>
                    <a:pt x="90" y="432"/>
                  </a:lnTo>
                  <a:lnTo>
                    <a:pt x="86" y="432"/>
                  </a:lnTo>
                  <a:lnTo>
                    <a:pt x="84" y="432"/>
                  </a:lnTo>
                  <a:lnTo>
                    <a:pt x="82" y="432"/>
                  </a:lnTo>
                  <a:lnTo>
                    <a:pt x="82" y="432"/>
                  </a:lnTo>
                  <a:lnTo>
                    <a:pt x="80" y="430"/>
                  </a:lnTo>
                  <a:lnTo>
                    <a:pt x="80" y="430"/>
                  </a:lnTo>
                  <a:lnTo>
                    <a:pt x="78" y="428"/>
                  </a:lnTo>
                  <a:lnTo>
                    <a:pt x="78" y="428"/>
                  </a:lnTo>
                  <a:lnTo>
                    <a:pt x="78" y="426"/>
                  </a:lnTo>
                  <a:lnTo>
                    <a:pt x="78" y="424"/>
                  </a:lnTo>
                  <a:lnTo>
                    <a:pt x="78" y="422"/>
                  </a:lnTo>
                  <a:lnTo>
                    <a:pt x="78" y="422"/>
                  </a:lnTo>
                  <a:lnTo>
                    <a:pt x="78" y="418"/>
                  </a:lnTo>
                  <a:lnTo>
                    <a:pt x="80" y="414"/>
                  </a:lnTo>
                  <a:lnTo>
                    <a:pt x="80" y="410"/>
                  </a:lnTo>
                  <a:lnTo>
                    <a:pt x="80" y="408"/>
                  </a:lnTo>
                  <a:lnTo>
                    <a:pt x="80" y="406"/>
                  </a:lnTo>
                  <a:lnTo>
                    <a:pt x="80" y="406"/>
                  </a:lnTo>
                  <a:lnTo>
                    <a:pt x="80" y="404"/>
                  </a:lnTo>
                  <a:lnTo>
                    <a:pt x="78" y="402"/>
                  </a:lnTo>
                  <a:lnTo>
                    <a:pt x="78" y="402"/>
                  </a:lnTo>
                  <a:lnTo>
                    <a:pt x="76" y="400"/>
                  </a:lnTo>
                  <a:lnTo>
                    <a:pt x="74" y="398"/>
                  </a:lnTo>
                  <a:lnTo>
                    <a:pt x="72" y="398"/>
                  </a:lnTo>
                  <a:lnTo>
                    <a:pt x="72" y="396"/>
                  </a:lnTo>
                  <a:lnTo>
                    <a:pt x="70" y="396"/>
                  </a:lnTo>
                  <a:lnTo>
                    <a:pt x="68" y="396"/>
                  </a:lnTo>
                  <a:lnTo>
                    <a:pt x="66" y="394"/>
                  </a:lnTo>
                  <a:lnTo>
                    <a:pt x="64" y="394"/>
                  </a:lnTo>
                  <a:lnTo>
                    <a:pt x="62" y="394"/>
                  </a:lnTo>
                  <a:lnTo>
                    <a:pt x="60" y="394"/>
                  </a:lnTo>
                  <a:lnTo>
                    <a:pt x="58" y="394"/>
                  </a:lnTo>
                  <a:lnTo>
                    <a:pt x="56" y="394"/>
                  </a:lnTo>
                  <a:lnTo>
                    <a:pt x="54" y="394"/>
                  </a:lnTo>
                  <a:lnTo>
                    <a:pt x="52" y="394"/>
                  </a:lnTo>
                  <a:lnTo>
                    <a:pt x="50" y="394"/>
                  </a:lnTo>
                  <a:lnTo>
                    <a:pt x="50" y="394"/>
                  </a:lnTo>
                  <a:lnTo>
                    <a:pt x="46" y="396"/>
                  </a:lnTo>
                  <a:lnTo>
                    <a:pt x="42" y="398"/>
                  </a:lnTo>
                  <a:lnTo>
                    <a:pt x="40" y="400"/>
                  </a:lnTo>
                  <a:lnTo>
                    <a:pt x="34" y="404"/>
                  </a:lnTo>
                  <a:lnTo>
                    <a:pt x="32" y="406"/>
                  </a:lnTo>
                  <a:lnTo>
                    <a:pt x="30" y="406"/>
                  </a:lnTo>
                  <a:lnTo>
                    <a:pt x="26" y="402"/>
                  </a:lnTo>
                  <a:lnTo>
                    <a:pt x="22" y="402"/>
                  </a:lnTo>
                  <a:lnTo>
                    <a:pt x="20" y="400"/>
                  </a:lnTo>
                  <a:lnTo>
                    <a:pt x="18" y="398"/>
                  </a:lnTo>
                  <a:lnTo>
                    <a:pt x="18" y="398"/>
                  </a:lnTo>
                  <a:lnTo>
                    <a:pt x="18" y="396"/>
                  </a:lnTo>
                  <a:lnTo>
                    <a:pt x="18" y="396"/>
                  </a:lnTo>
                  <a:lnTo>
                    <a:pt x="18" y="394"/>
                  </a:lnTo>
                  <a:lnTo>
                    <a:pt x="18" y="394"/>
                  </a:lnTo>
                  <a:lnTo>
                    <a:pt x="18" y="392"/>
                  </a:lnTo>
                  <a:lnTo>
                    <a:pt x="18" y="390"/>
                  </a:lnTo>
                  <a:lnTo>
                    <a:pt x="18" y="386"/>
                  </a:lnTo>
                  <a:lnTo>
                    <a:pt x="18" y="384"/>
                  </a:lnTo>
                  <a:lnTo>
                    <a:pt x="20" y="380"/>
                  </a:lnTo>
                  <a:lnTo>
                    <a:pt x="20" y="378"/>
                  </a:lnTo>
                  <a:lnTo>
                    <a:pt x="20" y="378"/>
                  </a:lnTo>
                  <a:lnTo>
                    <a:pt x="20" y="376"/>
                  </a:lnTo>
                  <a:lnTo>
                    <a:pt x="18" y="376"/>
                  </a:lnTo>
                  <a:lnTo>
                    <a:pt x="18" y="374"/>
                  </a:lnTo>
                  <a:lnTo>
                    <a:pt x="16" y="372"/>
                  </a:lnTo>
                  <a:lnTo>
                    <a:pt x="14" y="370"/>
                  </a:lnTo>
                  <a:lnTo>
                    <a:pt x="12" y="368"/>
                  </a:lnTo>
                  <a:lnTo>
                    <a:pt x="12" y="368"/>
                  </a:lnTo>
                  <a:lnTo>
                    <a:pt x="12" y="366"/>
                  </a:lnTo>
                  <a:lnTo>
                    <a:pt x="12" y="366"/>
                  </a:lnTo>
                  <a:lnTo>
                    <a:pt x="12" y="366"/>
                  </a:lnTo>
                  <a:lnTo>
                    <a:pt x="12" y="364"/>
                  </a:lnTo>
                  <a:lnTo>
                    <a:pt x="12" y="362"/>
                  </a:lnTo>
                  <a:lnTo>
                    <a:pt x="12" y="360"/>
                  </a:lnTo>
                  <a:lnTo>
                    <a:pt x="12" y="358"/>
                  </a:lnTo>
                  <a:lnTo>
                    <a:pt x="14" y="354"/>
                  </a:lnTo>
                  <a:lnTo>
                    <a:pt x="14" y="352"/>
                  </a:lnTo>
                  <a:lnTo>
                    <a:pt x="18" y="328"/>
                  </a:lnTo>
                  <a:lnTo>
                    <a:pt x="18" y="328"/>
                  </a:lnTo>
                  <a:lnTo>
                    <a:pt x="18" y="326"/>
                  </a:lnTo>
                  <a:lnTo>
                    <a:pt x="18" y="322"/>
                  </a:lnTo>
                  <a:lnTo>
                    <a:pt x="20" y="320"/>
                  </a:lnTo>
                  <a:lnTo>
                    <a:pt x="20" y="318"/>
                  </a:lnTo>
                  <a:lnTo>
                    <a:pt x="18" y="318"/>
                  </a:lnTo>
                  <a:lnTo>
                    <a:pt x="18" y="316"/>
                  </a:lnTo>
                  <a:lnTo>
                    <a:pt x="18" y="316"/>
                  </a:lnTo>
                  <a:lnTo>
                    <a:pt x="18" y="316"/>
                  </a:lnTo>
                  <a:lnTo>
                    <a:pt x="18" y="316"/>
                  </a:lnTo>
                  <a:lnTo>
                    <a:pt x="18" y="316"/>
                  </a:lnTo>
                  <a:lnTo>
                    <a:pt x="16" y="316"/>
                  </a:lnTo>
                  <a:lnTo>
                    <a:pt x="16" y="318"/>
                  </a:lnTo>
                  <a:lnTo>
                    <a:pt x="16" y="318"/>
                  </a:lnTo>
                  <a:lnTo>
                    <a:pt x="16" y="318"/>
                  </a:lnTo>
                  <a:lnTo>
                    <a:pt x="14" y="318"/>
                  </a:lnTo>
                  <a:lnTo>
                    <a:pt x="14" y="318"/>
                  </a:lnTo>
                  <a:lnTo>
                    <a:pt x="12" y="316"/>
                  </a:lnTo>
                  <a:lnTo>
                    <a:pt x="8" y="316"/>
                  </a:lnTo>
                  <a:lnTo>
                    <a:pt x="6" y="314"/>
                  </a:lnTo>
                  <a:lnTo>
                    <a:pt x="4" y="312"/>
                  </a:lnTo>
                  <a:lnTo>
                    <a:pt x="2" y="312"/>
                  </a:lnTo>
                  <a:lnTo>
                    <a:pt x="2" y="310"/>
                  </a:lnTo>
                  <a:lnTo>
                    <a:pt x="0" y="308"/>
                  </a:lnTo>
                  <a:lnTo>
                    <a:pt x="0" y="308"/>
                  </a:lnTo>
                  <a:lnTo>
                    <a:pt x="0" y="306"/>
                  </a:lnTo>
                  <a:lnTo>
                    <a:pt x="0" y="306"/>
                  </a:lnTo>
                  <a:lnTo>
                    <a:pt x="0" y="304"/>
                  </a:lnTo>
                  <a:lnTo>
                    <a:pt x="0" y="302"/>
                  </a:lnTo>
                  <a:lnTo>
                    <a:pt x="0" y="300"/>
                  </a:lnTo>
                  <a:lnTo>
                    <a:pt x="0" y="296"/>
                  </a:lnTo>
                  <a:lnTo>
                    <a:pt x="0" y="292"/>
                  </a:lnTo>
                  <a:lnTo>
                    <a:pt x="0" y="290"/>
                  </a:lnTo>
                  <a:lnTo>
                    <a:pt x="2" y="288"/>
                  </a:lnTo>
                  <a:lnTo>
                    <a:pt x="2" y="284"/>
                  </a:lnTo>
                  <a:lnTo>
                    <a:pt x="4" y="284"/>
                  </a:lnTo>
                  <a:lnTo>
                    <a:pt x="4" y="282"/>
                  </a:lnTo>
                  <a:lnTo>
                    <a:pt x="6" y="280"/>
                  </a:lnTo>
                  <a:lnTo>
                    <a:pt x="8" y="280"/>
                  </a:lnTo>
                  <a:lnTo>
                    <a:pt x="10" y="278"/>
                  </a:lnTo>
                  <a:lnTo>
                    <a:pt x="10" y="278"/>
                  </a:lnTo>
                  <a:lnTo>
                    <a:pt x="12" y="276"/>
                  </a:lnTo>
                  <a:lnTo>
                    <a:pt x="14" y="276"/>
                  </a:lnTo>
                  <a:lnTo>
                    <a:pt x="14" y="276"/>
                  </a:lnTo>
                  <a:lnTo>
                    <a:pt x="16" y="276"/>
                  </a:lnTo>
                  <a:lnTo>
                    <a:pt x="16" y="276"/>
                  </a:lnTo>
                  <a:lnTo>
                    <a:pt x="18" y="278"/>
                  </a:lnTo>
                  <a:lnTo>
                    <a:pt x="20" y="278"/>
                  </a:lnTo>
                  <a:lnTo>
                    <a:pt x="22" y="280"/>
                  </a:lnTo>
                  <a:lnTo>
                    <a:pt x="24" y="280"/>
                  </a:lnTo>
                  <a:lnTo>
                    <a:pt x="26" y="284"/>
                  </a:lnTo>
                  <a:lnTo>
                    <a:pt x="30" y="286"/>
                  </a:lnTo>
                  <a:lnTo>
                    <a:pt x="32" y="288"/>
                  </a:lnTo>
                  <a:lnTo>
                    <a:pt x="36" y="290"/>
                  </a:lnTo>
                  <a:lnTo>
                    <a:pt x="36" y="290"/>
                  </a:lnTo>
                  <a:lnTo>
                    <a:pt x="38" y="288"/>
                  </a:lnTo>
                  <a:lnTo>
                    <a:pt x="40" y="284"/>
                  </a:lnTo>
                  <a:lnTo>
                    <a:pt x="42" y="284"/>
                  </a:lnTo>
                  <a:lnTo>
                    <a:pt x="42" y="282"/>
                  </a:lnTo>
                  <a:lnTo>
                    <a:pt x="42" y="282"/>
                  </a:lnTo>
                  <a:lnTo>
                    <a:pt x="42" y="280"/>
                  </a:lnTo>
                  <a:lnTo>
                    <a:pt x="40" y="278"/>
                  </a:lnTo>
                  <a:lnTo>
                    <a:pt x="40" y="276"/>
                  </a:lnTo>
                  <a:lnTo>
                    <a:pt x="40" y="276"/>
                  </a:lnTo>
                  <a:lnTo>
                    <a:pt x="40" y="274"/>
                  </a:lnTo>
                  <a:lnTo>
                    <a:pt x="40" y="274"/>
                  </a:lnTo>
                  <a:lnTo>
                    <a:pt x="40" y="274"/>
                  </a:lnTo>
                  <a:lnTo>
                    <a:pt x="42" y="272"/>
                  </a:lnTo>
                  <a:lnTo>
                    <a:pt x="42" y="272"/>
                  </a:lnTo>
                  <a:lnTo>
                    <a:pt x="44" y="272"/>
                  </a:lnTo>
                  <a:lnTo>
                    <a:pt x="46" y="272"/>
                  </a:lnTo>
                  <a:lnTo>
                    <a:pt x="46" y="270"/>
                  </a:lnTo>
                  <a:lnTo>
                    <a:pt x="48" y="270"/>
                  </a:lnTo>
                  <a:lnTo>
                    <a:pt x="52" y="270"/>
                  </a:lnTo>
                  <a:lnTo>
                    <a:pt x="56" y="270"/>
                  </a:lnTo>
                  <a:lnTo>
                    <a:pt x="60" y="270"/>
                  </a:lnTo>
                  <a:lnTo>
                    <a:pt x="62" y="270"/>
                  </a:lnTo>
                  <a:lnTo>
                    <a:pt x="64" y="270"/>
                  </a:lnTo>
                  <a:lnTo>
                    <a:pt x="64" y="270"/>
                  </a:lnTo>
                  <a:lnTo>
                    <a:pt x="66" y="268"/>
                  </a:lnTo>
                  <a:lnTo>
                    <a:pt x="66" y="268"/>
                  </a:lnTo>
                  <a:lnTo>
                    <a:pt x="66" y="266"/>
                  </a:lnTo>
                  <a:lnTo>
                    <a:pt x="68" y="264"/>
                  </a:lnTo>
                  <a:lnTo>
                    <a:pt x="70" y="262"/>
                  </a:lnTo>
                  <a:lnTo>
                    <a:pt x="70" y="260"/>
                  </a:lnTo>
                  <a:lnTo>
                    <a:pt x="70" y="260"/>
                  </a:lnTo>
                  <a:lnTo>
                    <a:pt x="72" y="260"/>
                  </a:lnTo>
                  <a:lnTo>
                    <a:pt x="74" y="258"/>
                  </a:lnTo>
                  <a:lnTo>
                    <a:pt x="76" y="258"/>
                  </a:lnTo>
                  <a:lnTo>
                    <a:pt x="78" y="256"/>
                  </a:lnTo>
                  <a:lnTo>
                    <a:pt x="80" y="256"/>
                  </a:lnTo>
                  <a:lnTo>
                    <a:pt x="82" y="256"/>
                  </a:lnTo>
                  <a:lnTo>
                    <a:pt x="82" y="256"/>
                  </a:lnTo>
                  <a:lnTo>
                    <a:pt x="82" y="254"/>
                  </a:lnTo>
                  <a:lnTo>
                    <a:pt x="82" y="252"/>
                  </a:lnTo>
                  <a:lnTo>
                    <a:pt x="84" y="250"/>
                  </a:lnTo>
                  <a:lnTo>
                    <a:pt x="84" y="248"/>
                  </a:lnTo>
                  <a:lnTo>
                    <a:pt x="86" y="246"/>
                  </a:lnTo>
                  <a:lnTo>
                    <a:pt x="86" y="244"/>
                  </a:lnTo>
                  <a:lnTo>
                    <a:pt x="86" y="240"/>
                  </a:lnTo>
                  <a:lnTo>
                    <a:pt x="86" y="238"/>
                  </a:lnTo>
                  <a:lnTo>
                    <a:pt x="86" y="234"/>
                  </a:lnTo>
                  <a:lnTo>
                    <a:pt x="86" y="232"/>
                  </a:lnTo>
                  <a:lnTo>
                    <a:pt x="86" y="228"/>
                  </a:lnTo>
                  <a:lnTo>
                    <a:pt x="86" y="226"/>
                  </a:lnTo>
                  <a:lnTo>
                    <a:pt x="86" y="224"/>
                  </a:lnTo>
                  <a:lnTo>
                    <a:pt x="86" y="220"/>
                  </a:lnTo>
                  <a:lnTo>
                    <a:pt x="84" y="218"/>
                  </a:lnTo>
                  <a:lnTo>
                    <a:pt x="84" y="216"/>
                  </a:lnTo>
                  <a:lnTo>
                    <a:pt x="84" y="214"/>
                  </a:lnTo>
                  <a:lnTo>
                    <a:pt x="82" y="214"/>
                  </a:lnTo>
                  <a:lnTo>
                    <a:pt x="82" y="214"/>
                  </a:lnTo>
                  <a:lnTo>
                    <a:pt x="80" y="212"/>
                  </a:lnTo>
                  <a:lnTo>
                    <a:pt x="80" y="212"/>
                  </a:lnTo>
                  <a:lnTo>
                    <a:pt x="78" y="212"/>
                  </a:lnTo>
                  <a:lnTo>
                    <a:pt x="76" y="212"/>
                  </a:lnTo>
                  <a:lnTo>
                    <a:pt x="74" y="212"/>
                  </a:lnTo>
                  <a:lnTo>
                    <a:pt x="74" y="210"/>
                  </a:lnTo>
                  <a:lnTo>
                    <a:pt x="72" y="210"/>
                  </a:lnTo>
                  <a:lnTo>
                    <a:pt x="72" y="210"/>
                  </a:lnTo>
                  <a:lnTo>
                    <a:pt x="72" y="210"/>
                  </a:lnTo>
                  <a:lnTo>
                    <a:pt x="72" y="208"/>
                  </a:lnTo>
                  <a:lnTo>
                    <a:pt x="72" y="208"/>
                  </a:lnTo>
                  <a:lnTo>
                    <a:pt x="72" y="206"/>
                  </a:lnTo>
                  <a:lnTo>
                    <a:pt x="72" y="206"/>
                  </a:lnTo>
                  <a:lnTo>
                    <a:pt x="74" y="204"/>
                  </a:lnTo>
                  <a:lnTo>
                    <a:pt x="74" y="202"/>
                  </a:lnTo>
                  <a:lnTo>
                    <a:pt x="74" y="202"/>
                  </a:lnTo>
                  <a:lnTo>
                    <a:pt x="76" y="200"/>
                  </a:lnTo>
                  <a:lnTo>
                    <a:pt x="76" y="200"/>
                  </a:lnTo>
                  <a:lnTo>
                    <a:pt x="78" y="198"/>
                  </a:lnTo>
                  <a:lnTo>
                    <a:pt x="80" y="198"/>
                  </a:lnTo>
                  <a:lnTo>
                    <a:pt x="82" y="198"/>
                  </a:lnTo>
                  <a:lnTo>
                    <a:pt x="84" y="198"/>
                  </a:lnTo>
                  <a:lnTo>
                    <a:pt x="88" y="196"/>
                  </a:lnTo>
                  <a:lnTo>
                    <a:pt x="94" y="196"/>
                  </a:lnTo>
                  <a:lnTo>
                    <a:pt x="98" y="196"/>
                  </a:lnTo>
                  <a:lnTo>
                    <a:pt x="102" y="196"/>
                  </a:lnTo>
                  <a:lnTo>
                    <a:pt x="106" y="196"/>
                  </a:lnTo>
                  <a:lnTo>
                    <a:pt x="108" y="192"/>
                  </a:lnTo>
                  <a:lnTo>
                    <a:pt x="110" y="190"/>
                  </a:lnTo>
                  <a:lnTo>
                    <a:pt x="110" y="190"/>
                  </a:lnTo>
                  <a:lnTo>
                    <a:pt x="110" y="188"/>
                  </a:lnTo>
                  <a:lnTo>
                    <a:pt x="112" y="186"/>
                  </a:lnTo>
                  <a:lnTo>
                    <a:pt x="112" y="186"/>
                  </a:lnTo>
                  <a:lnTo>
                    <a:pt x="112" y="184"/>
                  </a:lnTo>
                  <a:lnTo>
                    <a:pt x="112" y="180"/>
                  </a:lnTo>
                  <a:lnTo>
                    <a:pt x="112" y="178"/>
                  </a:lnTo>
                  <a:lnTo>
                    <a:pt x="110" y="174"/>
                  </a:lnTo>
                  <a:lnTo>
                    <a:pt x="110" y="172"/>
                  </a:lnTo>
                  <a:lnTo>
                    <a:pt x="112" y="170"/>
                  </a:lnTo>
                  <a:lnTo>
                    <a:pt x="112" y="170"/>
                  </a:lnTo>
                  <a:lnTo>
                    <a:pt x="112" y="168"/>
                  </a:lnTo>
                  <a:lnTo>
                    <a:pt x="112" y="168"/>
                  </a:lnTo>
                  <a:lnTo>
                    <a:pt x="112" y="168"/>
                  </a:lnTo>
                  <a:lnTo>
                    <a:pt x="114" y="166"/>
                  </a:lnTo>
                  <a:lnTo>
                    <a:pt x="114" y="166"/>
                  </a:lnTo>
                  <a:lnTo>
                    <a:pt x="116" y="164"/>
                  </a:lnTo>
                  <a:lnTo>
                    <a:pt x="118" y="162"/>
                  </a:lnTo>
                  <a:lnTo>
                    <a:pt x="122" y="162"/>
                  </a:lnTo>
                  <a:lnTo>
                    <a:pt x="124" y="162"/>
                  </a:lnTo>
                  <a:lnTo>
                    <a:pt x="126" y="160"/>
                  </a:lnTo>
                  <a:lnTo>
                    <a:pt x="128" y="160"/>
                  </a:lnTo>
                  <a:lnTo>
                    <a:pt x="128" y="160"/>
                  </a:lnTo>
                  <a:lnTo>
                    <a:pt x="130" y="160"/>
                  </a:lnTo>
                  <a:lnTo>
                    <a:pt x="132" y="162"/>
                  </a:lnTo>
                  <a:lnTo>
                    <a:pt x="134" y="162"/>
                  </a:lnTo>
                  <a:lnTo>
                    <a:pt x="136" y="164"/>
                  </a:lnTo>
                  <a:lnTo>
                    <a:pt x="138" y="164"/>
                  </a:lnTo>
                  <a:lnTo>
                    <a:pt x="142" y="166"/>
                  </a:lnTo>
                  <a:lnTo>
                    <a:pt x="142" y="166"/>
                  </a:lnTo>
                  <a:lnTo>
                    <a:pt x="144" y="166"/>
                  </a:lnTo>
                  <a:lnTo>
                    <a:pt x="144" y="166"/>
                  </a:lnTo>
                  <a:lnTo>
                    <a:pt x="144" y="166"/>
                  </a:lnTo>
                  <a:lnTo>
                    <a:pt x="146" y="164"/>
                  </a:lnTo>
                  <a:lnTo>
                    <a:pt x="146" y="164"/>
                  </a:lnTo>
                  <a:lnTo>
                    <a:pt x="146" y="164"/>
                  </a:lnTo>
                  <a:lnTo>
                    <a:pt x="146" y="162"/>
                  </a:lnTo>
                  <a:lnTo>
                    <a:pt x="148" y="162"/>
                  </a:lnTo>
                  <a:lnTo>
                    <a:pt x="148" y="160"/>
                  </a:lnTo>
                  <a:lnTo>
                    <a:pt x="148" y="158"/>
                  </a:lnTo>
                  <a:lnTo>
                    <a:pt x="148" y="156"/>
                  </a:lnTo>
                  <a:lnTo>
                    <a:pt x="150" y="150"/>
                  </a:lnTo>
                  <a:lnTo>
                    <a:pt x="150" y="146"/>
                  </a:lnTo>
                  <a:lnTo>
                    <a:pt x="150" y="140"/>
                  </a:lnTo>
                  <a:lnTo>
                    <a:pt x="150" y="138"/>
                  </a:lnTo>
                  <a:lnTo>
                    <a:pt x="150" y="136"/>
                  </a:lnTo>
                  <a:lnTo>
                    <a:pt x="150" y="134"/>
                  </a:lnTo>
                  <a:lnTo>
                    <a:pt x="152" y="132"/>
                  </a:lnTo>
                  <a:lnTo>
                    <a:pt x="152" y="132"/>
                  </a:lnTo>
                  <a:lnTo>
                    <a:pt x="152" y="130"/>
                  </a:lnTo>
                  <a:lnTo>
                    <a:pt x="154" y="128"/>
                  </a:lnTo>
                  <a:lnTo>
                    <a:pt x="156" y="126"/>
                  </a:lnTo>
                  <a:lnTo>
                    <a:pt x="158" y="126"/>
                  </a:lnTo>
                  <a:lnTo>
                    <a:pt x="158" y="126"/>
                  </a:lnTo>
                  <a:lnTo>
                    <a:pt x="160" y="124"/>
                  </a:lnTo>
                  <a:lnTo>
                    <a:pt x="162" y="124"/>
                  </a:lnTo>
                  <a:lnTo>
                    <a:pt x="164" y="124"/>
                  </a:lnTo>
                  <a:lnTo>
                    <a:pt x="166" y="124"/>
                  </a:lnTo>
                  <a:lnTo>
                    <a:pt x="168" y="124"/>
                  </a:lnTo>
                  <a:lnTo>
                    <a:pt x="170" y="124"/>
                  </a:lnTo>
                  <a:lnTo>
                    <a:pt x="170" y="122"/>
                  </a:lnTo>
                  <a:lnTo>
                    <a:pt x="170" y="122"/>
                  </a:lnTo>
                  <a:lnTo>
                    <a:pt x="170" y="122"/>
                  </a:lnTo>
                  <a:lnTo>
                    <a:pt x="170" y="122"/>
                  </a:lnTo>
                  <a:lnTo>
                    <a:pt x="172" y="120"/>
                  </a:lnTo>
                  <a:lnTo>
                    <a:pt x="172" y="118"/>
                  </a:lnTo>
                  <a:lnTo>
                    <a:pt x="172" y="118"/>
                  </a:lnTo>
                  <a:lnTo>
                    <a:pt x="172" y="114"/>
                  </a:lnTo>
                  <a:lnTo>
                    <a:pt x="174" y="112"/>
                  </a:lnTo>
                  <a:lnTo>
                    <a:pt x="174" y="112"/>
                  </a:lnTo>
                  <a:lnTo>
                    <a:pt x="174" y="110"/>
                  </a:lnTo>
                  <a:lnTo>
                    <a:pt x="176" y="110"/>
                  </a:lnTo>
                  <a:lnTo>
                    <a:pt x="178" y="108"/>
                  </a:lnTo>
                  <a:lnTo>
                    <a:pt x="182" y="106"/>
                  </a:lnTo>
                  <a:lnTo>
                    <a:pt x="182" y="104"/>
                  </a:lnTo>
                  <a:lnTo>
                    <a:pt x="186" y="110"/>
                  </a:lnTo>
                  <a:lnTo>
                    <a:pt x="188" y="114"/>
                  </a:lnTo>
                  <a:lnTo>
                    <a:pt x="190" y="114"/>
                  </a:lnTo>
                  <a:lnTo>
                    <a:pt x="190" y="116"/>
                  </a:lnTo>
                  <a:lnTo>
                    <a:pt x="192" y="116"/>
                  </a:lnTo>
                  <a:lnTo>
                    <a:pt x="192" y="118"/>
                  </a:lnTo>
                  <a:lnTo>
                    <a:pt x="194" y="118"/>
                  </a:lnTo>
                  <a:lnTo>
                    <a:pt x="198" y="120"/>
                  </a:lnTo>
                  <a:lnTo>
                    <a:pt x="202" y="122"/>
                  </a:lnTo>
                  <a:lnTo>
                    <a:pt x="204" y="122"/>
                  </a:lnTo>
                  <a:lnTo>
                    <a:pt x="208" y="124"/>
                  </a:lnTo>
                  <a:lnTo>
                    <a:pt x="208" y="124"/>
                  </a:lnTo>
                  <a:lnTo>
                    <a:pt x="210" y="126"/>
                  </a:lnTo>
                  <a:lnTo>
                    <a:pt x="210" y="126"/>
                  </a:lnTo>
                  <a:lnTo>
                    <a:pt x="212" y="128"/>
                  </a:lnTo>
                  <a:lnTo>
                    <a:pt x="212" y="128"/>
                  </a:lnTo>
                  <a:lnTo>
                    <a:pt x="212" y="128"/>
                  </a:lnTo>
                  <a:lnTo>
                    <a:pt x="214" y="130"/>
                  </a:lnTo>
                  <a:lnTo>
                    <a:pt x="214" y="132"/>
                  </a:lnTo>
                  <a:lnTo>
                    <a:pt x="214" y="134"/>
                  </a:lnTo>
                  <a:lnTo>
                    <a:pt x="216" y="140"/>
                  </a:lnTo>
                  <a:lnTo>
                    <a:pt x="216" y="142"/>
                  </a:lnTo>
                  <a:lnTo>
                    <a:pt x="216" y="144"/>
                  </a:lnTo>
                  <a:lnTo>
                    <a:pt x="218" y="146"/>
                  </a:lnTo>
                  <a:lnTo>
                    <a:pt x="218" y="150"/>
                  </a:lnTo>
                  <a:lnTo>
                    <a:pt x="220" y="152"/>
                  </a:lnTo>
                  <a:lnTo>
                    <a:pt x="220" y="156"/>
                  </a:lnTo>
                  <a:lnTo>
                    <a:pt x="222" y="160"/>
                  </a:lnTo>
                  <a:lnTo>
                    <a:pt x="224" y="162"/>
                  </a:lnTo>
                  <a:lnTo>
                    <a:pt x="224" y="164"/>
                  </a:lnTo>
                  <a:lnTo>
                    <a:pt x="224" y="166"/>
                  </a:lnTo>
                  <a:lnTo>
                    <a:pt x="226" y="166"/>
                  </a:lnTo>
                  <a:lnTo>
                    <a:pt x="226" y="168"/>
                  </a:lnTo>
                  <a:lnTo>
                    <a:pt x="228" y="168"/>
                  </a:lnTo>
                  <a:lnTo>
                    <a:pt x="230" y="170"/>
                  </a:lnTo>
                  <a:lnTo>
                    <a:pt x="232" y="170"/>
                  </a:lnTo>
                  <a:lnTo>
                    <a:pt x="234" y="170"/>
                  </a:lnTo>
                  <a:lnTo>
                    <a:pt x="236" y="170"/>
                  </a:lnTo>
                  <a:lnTo>
                    <a:pt x="238" y="172"/>
                  </a:lnTo>
                  <a:lnTo>
                    <a:pt x="242" y="172"/>
                  </a:lnTo>
                  <a:lnTo>
                    <a:pt x="252" y="172"/>
                  </a:lnTo>
                  <a:lnTo>
                    <a:pt x="256" y="174"/>
                  </a:lnTo>
                  <a:lnTo>
                    <a:pt x="260" y="174"/>
                  </a:lnTo>
                  <a:lnTo>
                    <a:pt x="268" y="176"/>
                  </a:lnTo>
                  <a:lnTo>
                    <a:pt x="272" y="176"/>
                  </a:lnTo>
                  <a:lnTo>
                    <a:pt x="274" y="178"/>
                  </a:lnTo>
                  <a:lnTo>
                    <a:pt x="278" y="180"/>
                  </a:lnTo>
                  <a:lnTo>
                    <a:pt x="284" y="182"/>
                  </a:lnTo>
                  <a:lnTo>
                    <a:pt x="286" y="182"/>
                  </a:lnTo>
                  <a:lnTo>
                    <a:pt x="288" y="184"/>
                  </a:lnTo>
                  <a:lnTo>
                    <a:pt x="290" y="184"/>
                  </a:lnTo>
                  <a:lnTo>
                    <a:pt x="290" y="186"/>
                  </a:lnTo>
                  <a:lnTo>
                    <a:pt x="292" y="186"/>
                  </a:lnTo>
                  <a:lnTo>
                    <a:pt x="292" y="188"/>
                  </a:lnTo>
                  <a:lnTo>
                    <a:pt x="294" y="190"/>
                  </a:lnTo>
                  <a:lnTo>
                    <a:pt x="294" y="192"/>
                  </a:lnTo>
                  <a:lnTo>
                    <a:pt x="296" y="194"/>
                  </a:lnTo>
                  <a:lnTo>
                    <a:pt x="298" y="200"/>
                  </a:lnTo>
                  <a:lnTo>
                    <a:pt x="300" y="202"/>
                  </a:lnTo>
                  <a:lnTo>
                    <a:pt x="300" y="204"/>
                  </a:lnTo>
                  <a:lnTo>
                    <a:pt x="302" y="206"/>
                  </a:lnTo>
                  <a:lnTo>
                    <a:pt x="306" y="210"/>
                  </a:lnTo>
                  <a:lnTo>
                    <a:pt x="306" y="210"/>
                  </a:lnTo>
                  <a:lnTo>
                    <a:pt x="308" y="212"/>
                  </a:lnTo>
                  <a:lnTo>
                    <a:pt x="310" y="214"/>
                  </a:lnTo>
                  <a:lnTo>
                    <a:pt x="312" y="214"/>
                  </a:lnTo>
                  <a:lnTo>
                    <a:pt x="312" y="214"/>
                  </a:lnTo>
                  <a:lnTo>
                    <a:pt x="314" y="216"/>
                  </a:lnTo>
                  <a:lnTo>
                    <a:pt x="316" y="216"/>
                  </a:lnTo>
                  <a:lnTo>
                    <a:pt x="318" y="216"/>
                  </a:lnTo>
                  <a:lnTo>
                    <a:pt x="324" y="218"/>
                  </a:lnTo>
                  <a:lnTo>
                    <a:pt x="328" y="218"/>
                  </a:lnTo>
                  <a:lnTo>
                    <a:pt x="334" y="218"/>
                  </a:lnTo>
                  <a:lnTo>
                    <a:pt x="340" y="218"/>
                  </a:lnTo>
                  <a:lnTo>
                    <a:pt x="344" y="218"/>
                  </a:lnTo>
                  <a:lnTo>
                    <a:pt x="350" y="218"/>
                  </a:lnTo>
                  <a:lnTo>
                    <a:pt x="362" y="218"/>
                  </a:lnTo>
                  <a:lnTo>
                    <a:pt x="374" y="218"/>
                  </a:lnTo>
                  <a:lnTo>
                    <a:pt x="378" y="220"/>
                  </a:lnTo>
                  <a:lnTo>
                    <a:pt x="384" y="220"/>
                  </a:lnTo>
                  <a:lnTo>
                    <a:pt x="388" y="220"/>
                  </a:lnTo>
                  <a:lnTo>
                    <a:pt x="392" y="220"/>
                  </a:lnTo>
                  <a:lnTo>
                    <a:pt x="396" y="222"/>
                  </a:lnTo>
                  <a:lnTo>
                    <a:pt x="400" y="222"/>
                  </a:lnTo>
                  <a:lnTo>
                    <a:pt x="406" y="224"/>
                  </a:lnTo>
                  <a:lnTo>
                    <a:pt x="410" y="226"/>
                  </a:lnTo>
                  <a:lnTo>
                    <a:pt x="412" y="226"/>
                  </a:lnTo>
                  <a:lnTo>
                    <a:pt x="414" y="228"/>
                  </a:lnTo>
                  <a:lnTo>
                    <a:pt x="420" y="232"/>
                  </a:lnTo>
                  <a:lnTo>
                    <a:pt x="422" y="234"/>
                  </a:lnTo>
                  <a:lnTo>
                    <a:pt x="426" y="234"/>
                  </a:lnTo>
                  <a:lnTo>
                    <a:pt x="428" y="236"/>
                  </a:lnTo>
                  <a:lnTo>
                    <a:pt x="428" y="236"/>
                  </a:lnTo>
                  <a:lnTo>
                    <a:pt x="430" y="236"/>
                  </a:lnTo>
                  <a:lnTo>
                    <a:pt x="430" y="236"/>
                  </a:lnTo>
                  <a:lnTo>
                    <a:pt x="432" y="236"/>
                  </a:lnTo>
                  <a:lnTo>
                    <a:pt x="432" y="236"/>
                  </a:lnTo>
                  <a:lnTo>
                    <a:pt x="436" y="236"/>
                  </a:lnTo>
                  <a:lnTo>
                    <a:pt x="438" y="236"/>
                  </a:lnTo>
                  <a:lnTo>
                    <a:pt x="442" y="234"/>
                  </a:lnTo>
                  <a:lnTo>
                    <a:pt x="444" y="234"/>
                  </a:lnTo>
                  <a:lnTo>
                    <a:pt x="448" y="232"/>
                  </a:lnTo>
                  <a:lnTo>
                    <a:pt x="450" y="232"/>
                  </a:lnTo>
                  <a:lnTo>
                    <a:pt x="452" y="230"/>
                  </a:lnTo>
                  <a:lnTo>
                    <a:pt x="454" y="230"/>
                  </a:lnTo>
                  <a:lnTo>
                    <a:pt x="454" y="228"/>
                  </a:lnTo>
                  <a:lnTo>
                    <a:pt x="458" y="226"/>
                  </a:lnTo>
                  <a:lnTo>
                    <a:pt x="460" y="224"/>
                  </a:lnTo>
                  <a:lnTo>
                    <a:pt x="460" y="222"/>
                  </a:lnTo>
                  <a:lnTo>
                    <a:pt x="462" y="222"/>
                  </a:lnTo>
                  <a:lnTo>
                    <a:pt x="462" y="222"/>
                  </a:lnTo>
                  <a:lnTo>
                    <a:pt x="464" y="222"/>
                  </a:lnTo>
                  <a:lnTo>
                    <a:pt x="464" y="222"/>
                  </a:lnTo>
                  <a:lnTo>
                    <a:pt x="466" y="222"/>
                  </a:lnTo>
                  <a:lnTo>
                    <a:pt x="468" y="222"/>
                  </a:lnTo>
                  <a:lnTo>
                    <a:pt x="470" y="222"/>
                  </a:lnTo>
                  <a:lnTo>
                    <a:pt x="474" y="222"/>
                  </a:lnTo>
                  <a:lnTo>
                    <a:pt x="478" y="224"/>
                  </a:lnTo>
                  <a:lnTo>
                    <a:pt x="482" y="224"/>
                  </a:lnTo>
                  <a:lnTo>
                    <a:pt x="486" y="226"/>
                  </a:lnTo>
                  <a:lnTo>
                    <a:pt x="488" y="226"/>
                  </a:lnTo>
                  <a:lnTo>
                    <a:pt x="490" y="226"/>
                  </a:lnTo>
                  <a:lnTo>
                    <a:pt x="490" y="226"/>
                  </a:lnTo>
                  <a:lnTo>
                    <a:pt x="492" y="226"/>
                  </a:lnTo>
                  <a:lnTo>
                    <a:pt x="494" y="224"/>
                  </a:lnTo>
                  <a:lnTo>
                    <a:pt x="496" y="224"/>
                  </a:lnTo>
                  <a:lnTo>
                    <a:pt x="496" y="224"/>
                  </a:lnTo>
                  <a:lnTo>
                    <a:pt x="498" y="222"/>
                  </a:lnTo>
                  <a:lnTo>
                    <a:pt x="502" y="220"/>
                  </a:lnTo>
                  <a:lnTo>
                    <a:pt x="504" y="218"/>
                  </a:lnTo>
                  <a:lnTo>
                    <a:pt x="508" y="214"/>
                  </a:lnTo>
                  <a:lnTo>
                    <a:pt x="510" y="212"/>
                  </a:lnTo>
                  <a:lnTo>
                    <a:pt x="514" y="208"/>
                  </a:lnTo>
                  <a:lnTo>
                    <a:pt x="514" y="208"/>
                  </a:lnTo>
                  <a:lnTo>
                    <a:pt x="516" y="206"/>
                  </a:lnTo>
                  <a:lnTo>
                    <a:pt x="516" y="204"/>
                  </a:lnTo>
                  <a:lnTo>
                    <a:pt x="516" y="202"/>
                  </a:lnTo>
                  <a:lnTo>
                    <a:pt x="516" y="200"/>
                  </a:lnTo>
                  <a:lnTo>
                    <a:pt x="518" y="198"/>
                  </a:lnTo>
                  <a:lnTo>
                    <a:pt x="518" y="192"/>
                  </a:lnTo>
                  <a:lnTo>
                    <a:pt x="518" y="188"/>
                  </a:lnTo>
                  <a:lnTo>
                    <a:pt x="518" y="186"/>
                  </a:lnTo>
                  <a:lnTo>
                    <a:pt x="516" y="184"/>
                  </a:lnTo>
                  <a:lnTo>
                    <a:pt x="516" y="180"/>
                  </a:lnTo>
                  <a:lnTo>
                    <a:pt x="516" y="178"/>
                  </a:lnTo>
                  <a:lnTo>
                    <a:pt x="516" y="176"/>
                  </a:lnTo>
                  <a:lnTo>
                    <a:pt x="516" y="174"/>
                  </a:lnTo>
                  <a:lnTo>
                    <a:pt x="516" y="174"/>
                  </a:lnTo>
                  <a:lnTo>
                    <a:pt x="516" y="174"/>
                  </a:lnTo>
                  <a:lnTo>
                    <a:pt x="516" y="172"/>
                  </a:lnTo>
                  <a:lnTo>
                    <a:pt x="518" y="172"/>
                  </a:lnTo>
                  <a:lnTo>
                    <a:pt x="518" y="172"/>
                  </a:lnTo>
                  <a:lnTo>
                    <a:pt x="520" y="172"/>
                  </a:lnTo>
                  <a:lnTo>
                    <a:pt x="520" y="172"/>
                  </a:lnTo>
                  <a:lnTo>
                    <a:pt x="522" y="172"/>
                  </a:lnTo>
                  <a:lnTo>
                    <a:pt x="524" y="174"/>
                  </a:lnTo>
                  <a:lnTo>
                    <a:pt x="526" y="174"/>
                  </a:lnTo>
                  <a:lnTo>
                    <a:pt x="528" y="176"/>
                  </a:lnTo>
                  <a:lnTo>
                    <a:pt x="532" y="178"/>
                  </a:lnTo>
                  <a:lnTo>
                    <a:pt x="532" y="178"/>
                  </a:lnTo>
                  <a:lnTo>
                    <a:pt x="534" y="178"/>
                  </a:lnTo>
                  <a:lnTo>
                    <a:pt x="536" y="178"/>
                  </a:lnTo>
                  <a:lnTo>
                    <a:pt x="536" y="178"/>
                  </a:lnTo>
                  <a:lnTo>
                    <a:pt x="538" y="178"/>
                  </a:lnTo>
                  <a:lnTo>
                    <a:pt x="538" y="178"/>
                  </a:lnTo>
                  <a:lnTo>
                    <a:pt x="540" y="178"/>
                  </a:lnTo>
                  <a:lnTo>
                    <a:pt x="540" y="176"/>
                  </a:lnTo>
                  <a:lnTo>
                    <a:pt x="542" y="174"/>
                  </a:lnTo>
                  <a:lnTo>
                    <a:pt x="544" y="172"/>
                  </a:lnTo>
                  <a:lnTo>
                    <a:pt x="548" y="168"/>
                  </a:lnTo>
                  <a:lnTo>
                    <a:pt x="548" y="166"/>
                  </a:lnTo>
                  <a:lnTo>
                    <a:pt x="550" y="164"/>
                  </a:lnTo>
                  <a:lnTo>
                    <a:pt x="554" y="162"/>
                  </a:lnTo>
                  <a:lnTo>
                    <a:pt x="556" y="160"/>
                  </a:lnTo>
                  <a:lnTo>
                    <a:pt x="560" y="156"/>
                  </a:lnTo>
                  <a:lnTo>
                    <a:pt x="562" y="154"/>
                  </a:lnTo>
                  <a:lnTo>
                    <a:pt x="568" y="152"/>
                  </a:lnTo>
                  <a:lnTo>
                    <a:pt x="574" y="148"/>
                  </a:lnTo>
                  <a:lnTo>
                    <a:pt x="580" y="144"/>
                  </a:lnTo>
                  <a:lnTo>
                    <a:pt x="584" y="142"/>
                  </a:lnTo>
                  <a:lnTo>
                    <a:pt x="586" y="142"/>
                  </a:lnTo>
                  <a:lnTo>
                    <a:pt x="588" y="142"/>
                  </a:lnTo>
                  <a:lnTo>
                    <a:pt x="590" y="140"/>
                  </a:lnTo>
                  <a:lnTo>
                    <a:pt x="594" y="140"/>
                  </a:lnTo>
                  <a:lnTo>
                    <a:pt x="598" y="138"/>
                  </a:lnTo>
                  <a:lnTo>
                    <a:pt x="602" y="136"/>
                  </a:lnTo>
                  <a:lnTo>
                    <a:pt x="604" y="136"/>
                  </a:lnTo>
                  <a:lnTo>
                    <a:pt x="606" y="134"/>
                  </a:lnTo>
                  <a:lnTo>
                    <a:pt x="608" y="134"/>
                  </a:lnTo>
                  <a:lnTo>
                    <a:pt x="608" y="134"/>
                  </a:lnTo>
                  <a:lnTo>
                    <a:pt x="608" y="132"/>
                  </a:lnTo>
                  <a:lnTo>
                    <a:pt x="610" y="130"/>
                  </a:lnTo>
                  <a:lnTo>
                    <a:pt x="610" y="130"/>
                  </a:lnTo>
                  <a:lnTo>
                    <a:pt x="610" y="128"/>
                  </a:lnTo>
                  <a:lnTo>
                    <a:pt x="610" y="128"/>
                  </a:lnTo>
                  <a:lnTo>
                    <a:pt x="608" y="126"/>
                  </a:lnTo>
                  <a:lnTo>
                    <a:pt x="608" y="126"/>
                  </a:lnTo>
                  <a:lnTo>
                    <a:pt x="608" y="124"/>
                  </a:lnTo>
                  <a:lnTo>
                    <a:pt x="606" y="122"/>
                  </a:lnTo>
                  <a:lnTo>
                    <a:pt x="604" y="120"/>
                  </a:lnTo>
                  <a:lnTo>
                    <a:pt x="602" y="118"/>
                  </a:lnTo>
                  <a:lnTo>
                    <a:pt x="600" y="116"/>
                  </a:lnTo>
                  <a:lnTo>
                    <a:pt x="598" y="116"/>
                  </a:lnTo>
                  <a:lnTo>
                    <a:pt x="596" y="116"/>
                  </a:lnTo>
                  <a:lnTo>
                    <a:pt x="596" y="116"/>
                  </a:lnTo>
                  <a:lnTo>
                    <a:pt x="594" y="114"/>
                  </a:lnTo>
                  <a:lnTo>
                    <a:pt x="592" y="114"/>
                  </a:lnTo>
                  <a:lnTo>
                    <a:pt x="590" y="116"/>
                  </a:lnTo>
                  <a:lnTo>
                    <a:pt x="586" y="116"/>
                  </a:lnTo>
                  <a:lnTo>
                    <a:pt x="584" y="116"/>
                  </a:lnTo>
                  <a:lnTo>
                    <a:pt x="580" y="118"/>
                  </a:lnTo>
                  <a:lnTo>
                    <a:pt x="574" y="118"/>
                  </a:lnTo>
                  <a:lnTo>
                    <a:pt x="574" y="118"/>
                  </a:lnTo>
                  <a:lnTo>
                    <a:pt x="572" y="120"/>
                  </a:lnTo>
                  <a:lnTo>
                    <a:pt x="568" y="120"/>
                  </a:lnTo>
                  <a:lnTo>
                    <a:pt x="568" y="122"/>
                  </a:lnTo>
                  <a:lnTo>
                    <a:pt x="566" y="122"/>
                  </a:lnTo>
                  <a:lnTo>
                    <a:pt x="564" y="122"/>
                  </a:lnTo>
                  <a:lnTo>
                    <a:pt x="564" y="122"/>
                  </a:lnTo>
                  <a:lnTo>
                    <a:pt x="562" y="122"/>
                  </a:lnTo>
                  <a:lnTo>
                    <a:pt x="562" y="122"/>
                  </a:lnTo>
                  <a:lnTo>
                    <a:pt x="562" y="120"/>
                  </a:lnTo>
                  <a:lnTo>
                    <a:pt x="562" y="120"/>
                  </a:lnTo>
                  <a:lnTo>
                    <a:pt x="560" y="118"/>
                  </a:lnTo>
                  <a:lnTo>
                    <a:pt x="560" y="118"/>
                  </a:lnTo>
                  <a:lnTo>
                    <a:pt x="560" y="116"/>
                  </a:lnTo>
                  <a:lnTo>
                    <a:pt x="558" y="112"/>
                  </a:lnTo>
                  <a:lnTo>
                    <a:pt x="558" y="108"/>
                  </a:lnTo>
                  <a:lnTo>
                    <a:pt x="558" y="104"/>
                  </a:lnTo>
                  <a:lnTo>
                    <a:pt x="558" y="100"/>
                  </a:lnTo>
                  <a:lnTo>
                    <a:pt x="558" y="96"/>
                  </a:lnTo>
                  <a:lnTo>
                    <a:pt x="558" y="90"/>
                  </a:lnTo>
                  <a:lnTo>
                    <a:pt x="558" y="88"/>
                  </a:lnTo>
                  <a:lnTo>
                    <a:pt x="558" y="84"/>
                  </a:lnTo>
                  <a:lnTo>
                    <a:pt x="558" y="82"/>
                  </a:lnTo>
                  <a:lnTo>
                    <a:pt x="558" y="80"/>
                  </a:lnTo>
                  <a:lnTo>
                    <a:pt x="560" y="76"/>
                  </a:lnTo>
                  <a:lnTo>
                    <a:pt x="562" y="72"/>
                  </a:lnTo>
                  <a:lnTo>
                    <a:pt x="562" y="74"/>
                  </a:lnTo>
                  <a:lnTo>
                    <a:pt x="566" y="76"/>
                  </a:lnTo>
                  <a:lnTo>
                    <a:pt x="568" y="78"/>
                  </a:lnTo>
                  <a:lnTo>
                    <a:pt x="570" y="80"/>
                  </a:lnTo>
                  <a:lnTo>
                    <a:pt x="572" y="82"/>
                  </a:lnTo>
                  <a:lnTo>
                    <a:pt x="572" y="82"/>
                  </a:lnTo>
                  <a:lnTo>
                    <a:pt x="572" y="84"/>
                  </a:lnTo>
                  <a:lnTo>
                    <a:pt x="574" y="84"/>
                  </a:lnTo>
                  <a:lnTo>
                    <a:pt x="578" y="84"/>
                  </a:lnTo>
                  <a:lnTo>
                    <a:pt x="580" y="84"/>
                  </a:lnTo>
                  <a:lnTo>
                    <a:pt x="582" y="84"/>
                  </a:lnTo>
                  <a:lnTo>
                    <a:pt x="586" y="84"/>
                  </a:lnTo>
                  <a:lnTo>
                    <a:pt x="588" y="84"/>
                  </a:lnTo>
                  <a:lnTo>
                    <a:pt x="590" y="84"/>
                  </a:lnTo>
                  <a:lnTo>
                    <a:pt x="590" y="84"/>
                  </a:lnTo>
                  <a:lnTo>
                    <a:pt x="590" y="84"/>
                  </a:lnTo>
                  <a:lnTo>
                    <a:pt x="592" y="84"/>
                  </a:lnTo>
                  <a:lnTo>
                    <a:pt x="592" y="82"/>
                  </a:lnTo>
                  <a:lnTo>
                    <a:pt x="594" y="80"/>
                  </a:lnTo>
                  <a:lnTo>
                    <a:pt x="594" y="80"/>
                  </a:lnTo>
                  <a:lnTo>
                    <a:pt x="594" y="78"/>
                  </a:lnTo>
                  <a:lnTo>
                    <a:pt x="594" y="76"/>
                  </a:lnTo>
                  <a:lnTo>
                    <a:pt x="594" y="74"/>
                  </a:lnTo>
                  <a:lnTo>
                    <a:pt x="594" y="70"/>
                  </a:lnTo>
                  <a:lnTo>
                    <a:pt x="594" y="66"/>
                  </a:lnTo>
                  <a:lnTo>
                    <a:pt x="594" y="62"/>
                  </a:lnTo>
                  <a:lnTo>
                    <a:pt x="594" y="60"/>
                  </a:lnTo>
                  <a:lnTo>
                    <a:pt x="594" y="58"/>
                  </a:lnTo>
                  <a:lnTo>
                    <a:pt x="596" y="56"/>
                  </a:lnTo>
                  <a:lnTo>
                    <a:pt x="596" y="56"/>
                  </a:lnTo>
                  <a:lnTo>
                    <a:pt x="596" y="54"/>
                  </a:lnTo>
                  <a:lnTo>
                    <a:pt x="596" y="54"/>
                  </a:lnTo>
                  <a:lnTo>
                    <a:pt x="598" y="52"/>
                  </a:lnTo>
                  <a:lnTo>
                    <a:pt x="600" y="52"/>
                  </a:lnTo>
                  <a:lnTo>
                    <a:pt x="602" y="50"/>
                  </a:lnTo>
                  <a:lnTo>
                    <a:pt x="604" y="50"/>
                  </a:lnTo>
                  <a:lnTo>
                    <a:pt x="604" y="48"/>
                  </a:lnTo>
                  <a:lnTo>
                    <a:pt x="606" y="48"/>
                  </a:lnTo>
                  <a:lnTo>
                    <a:pt x="606" y="46"/>
                  </a:lnTo>
                  <a:lnTo>
                    <a:pt x="606" y="46"/>
                  </a:lnTo>
                  <a:lnTo>
                    <a:pt x="606" y="46"/>
                  </a:lnTo>
                  <a:lnTo>
                    <a:pt x="608" y="44"/>
                  </a:lnTo>
                  <a:lnTo>
                    <a:pt x="606" y="42"/>
                  </a:lnTo>
                  <a:lnTo>
                    <a:pt x="606" y="42"/>
                  </a:lnTo>
                  <a:lnTo>
                    <a:pt x="606" y="40"/>
                  </a:lnTo>
                  <a:lnTo>
                    <a:pt x="606" y="38"/>
                  </a:lnTo>
                  <a:lnTo>
                    <a:pt x="604" y="36"/>
                  </a:lnTo>
                  <a:lnTo>
                    <a:pt x="602" y="32"/>
                  </a:lnTo>
                  <a:lnTo>
                    <a:pt x="600" y="30"/>
                  </a:lnTo>
                  <a:lnTo>
                    <a:pt x="598" y="26"/>
                  </a:lnTo>
                  <a:lnTo>
                    <a:pt x="598" y="24"/>
                  </a:lnTo>
                  <a:lnTo>
                    <a:pt x="598" y="22"/>
                  </a:lnTo>
                  <a:lnTo>
                    <a:pt x="596" y="22"/>
                  </a:lnTo>
                  <a:lnTo>
                    <a:pt x="596" y="20"/>
                  </a:lnTo>
                  <a:lnTo>
                    <a:pt x="598" y="18"/>
                  </a:lnTo>
                  <a:lnTo>
                    <a:pt x="598" y="16"/>
                  </a:lnTo>
                  <a:lnTo>
                    <a:pt x="598" y="14"/>
                  </a:lnTo>
                  <a:lnTo>
                    <a:pt x="600" y="12"/>
                  </a:lnTo>
                  <a:lnTo>
                    <a:pt x="600" y="10"/>
                  </a:lnTo>
                  <a:lnTo>
                    <a:pt x="602" y="8"/>
                  </a:lnTo>
                  <a:lnTo>
                    <a:pt x="604" y="6"/>
                  </a:lnTo>
                  <a:lnTo>
                    <a:pt x="604" y="6"/>
                  </a:lnTo>
                  <a:lnTo>
                    <a:pt x="604" y="4"/>
                  </a:lnTo>
                  <a:lnTo>
                    <a:pt x="606" y="4"/>
                  </a:lnTo>
                  <a:lnTo>
                    <a:pt x="608" y="4"/>
                  </a:lnTo>
                  <a:lnTo>
                    <a:pt x="610" y="2"/>
                  </a:lnTo>
                  <a:lnTo>
                    <a:pt x="614" y="2"/>
                  </a:lnTo>
                  <a:lnTo>
                    <a:pt x="618" y="0"/>
                  </a:lnTo>
                  <a:lnTo>
                    <a:pt x="622" y="0"/>
                  </a:lnTo>
                  <a:lnTo>
                    <a:pt x="626" y="0"/>
                  </a:lnTo>
                  <a:lnTo>
                    <a:pt x="630" y="0"/>
                  </a:lnTo>
                  <a:lnTo>
                    <a:pt x="634" y="0"/>
                  </a:lnTo>
                  <a:lnTo>
                    <a:pt x="640" y="0"/>
                  </a:lnTo>
                  <a:lnTo>
                    <a:pt x="644" y="2"/>
                  </a:lnTo>
                  <a:lnTo>
                    <a:pt x="648" y="2"/>
                  </a:lnTo>
                  <a:lnTo>
                    <a:pt x="652" y="2"/>
                  </a:lnTo>
                  <a:lnTo>
                    <a:pt x="656" y="4"/>
                  </a:lnTo>
                  <a:lnTo>
                    <a:pt x="660" y="4"/>
                  </a:lnTo>
                  <a:lnTo>
                    <a:pt x="664" y="6"/>
                  </a:lnTo>
                  <a:lnTo>
                    <a:pt x="666" y="6"/>
                  </a:lnTo>
                  <a:lnTo>
                    <a:pt x="668" y="6"/>
                  </a:lnTo>
                  <a:lnTo>
                    <a:pt x="668" y="8"/>
                  </a:lnTo>
                  <a:lnTo>
                    <a:pt x="670" y="10"/>
                  </a:lnTo>
                  <a:lnTo>
                    <a:pt x="672" y="12"/>
                  </a:lnTo>
                  <a:lnTo>
                    <a:pt x="674" y="14"/>
                  </a:lnTo>
                  <a:lnTo>
                    <a:pt x="678" y="18"/>
                  </a:lnTo>
                  <a:lnTo>
                    <a:pt x="680" y="20"/>
                  </a:lnTo>
                  <a:lnTo>
                    <a:pt x="682" y="22"/>
                  </a:lnTo>
                  <a:lnTo>
                    <a:pt x="684" y="26"/>
                  </a:lnTo>
                  <a:lnTo>
                    <a:pt x="688" y="28"/>
                  </a:lnTo>
                  <a:lnTo>
                    <a:pt x="692" y="32"/>
                  </a:lnTo>
                  <a:lnTo>
                    <a:pt x="696" y="36"/>
                  </a:lnTo>
                  <a:lnTo>
                    <a:pt x="698" y="38"/>
                  </a:lnTo>
                  <a:lnTo>
                    <a:pt x="700" y="42"/>
                  </a:lnTo>
                  <a:lnTo>
                    <a:pt x="704" y="44"/>
                  </a:lnTo>
                  <a:lnTo>
                    <a:pt x="704" y="46"/>
                  </a:lnTo>
                  <a:lnTo>
                    <a:pt x="706" y="48"/>
                  </a:lnTo>
                  <a:lnTo>
                    <a:pt x="706" y="50"/>
                  </a:lnTo>
                  <a:lnTo>
                    <a:pt x="706" y="52"/>
                  </a:lnTo>
                  <a:lnTo>
                    <a:pt x="708" y="56"/>
                  </a:lnTo>
                  <a:lnTo>
                    <a:pt x="708" y="62"/>
                  </a:lnTo>
                  <a:lnTo>
                    <a:pt x="708" y="64"/>
                  </a:lnTo>
                  <a:lnTo>
                    <a:pt x="708" y="66"/>
                  </a:lnTo>
                  <a:lnTo>
                    <a:pt x="710" y="68"/>
                  </a:lnTo>
                  <a:lnTo>
                    <a:pt x="710" y="68"/>
                  </a:lnTo>
                  <a:lnTo>
                    <a:pt x="712" y="70"/>
                  </a:lnTo>
                  <a:lnTo>
                    <a:pt x="714" y="74"/>
                  </a:lnTo>
                  <a:lnTo>
                    <a:pt x="716" y="74"/>
                  </a:lnTo>
                  <a:lnTo>
                    <a:pt x="718" y="76"/>
                  </a:lnTo>
                  <a:lnTo>
                    <a:pt x="718" y="78"/>
                  </a:lnTo>
                  <a:lnTo>
                    <a:pt x="720" y="80"/>
                  </a:lnTo>
                  <a:lnTo>
                    <a:pt x="722" y="80"/>
                  </a:lnTo>
                  <a:lnTo>
                    <a:pt x="722" y="80"/>
                  </a:lnTo>
                  <a:lnTo>
                    <a:pt x="724" y="80"/>
                  </a:lnTo>
                  <a:lnTo>
                    <a:pt x="726" y="82"/>
                  </a:lnTo>
                  <a:lnTo>
                    <a:pt x="730" y="82"/>
                  </a:lnTo>
                  <a:lnTo>
                    <a:pt x="732" y="82"/>
                  </a:lnTo>
                  <a:lnTo>
                    <a:pt x="736" y="82"/>
                  </a:lnTo>
                  <a:lnTo>
                    <a:pt x="740" y="82"/>
                  </a:lnTo>
                  <a:lnTo>
                    <a:pt x="742" y="84"/>
                  </a:lnTo>
                  <a:lnTo>
                    <a:pt x="744" y="84"/>
                  </a:lnTo>
                  <a:lnTo>
                    <a:pt x="746" y="84"/>
                  </a:lnTo>
                  <a:lnTo>
                    <a:pt x="746" y="86"/>
                  </a:lnTo>
                  <a:lnTo>
                    <a:pt x="748" y="86"/>
                  </a:lnTo>
                  <a:lnTo>
                    <a:pt x="752" y="90"/>
                  </a:lnTo>
                  <a:lnTo>
                    <a:pt x="754" y="92"/>
                  </a:lnTo>
                  <a:lnTo>
                    <a:pt x="756" y="94"/>
                  </a:lnTo>
                  <a:lnTo>
                    <a:pt x="756" y="94"/>
                  </a:lnTo>
                  <a:lnTo>
                    <a:pt x="760" y="96"/>
                  </a:lnTo>
                  <a:lnTo>
                    <a:pt x="764" y="98"/>
                  </a:lnTo>
                  <a:lnTo>
                    <a:pt x="766" y="102"/>
                  </a:lnTo>
                  <a:lnTo>
                    <a:pt x="768" y="102"/>
                  </a:lnTo>
                  <a:lnTo>
                    <a:pt x="770" y="104"/>
                  </a:lnTo>
                  <a:lnTo>
                    <a:pt x="770" y="104"/>
                  </a:lnTo>
                  <a:lnTo>
                    <a:pt x="770" y="106"/>
                  </a:lnTo>
                  <a:lnTo>
                    <a:pt x="772" y="108"/>
                  </a:lnTo>
                  <a:lnTo>
                    <a:pt x="772" y="110"/>
                  </a:lnTo>
                  <a:lnTo>
                    <a:pt x="772" y="110"/>
                  </a:lnTo>
                  <a:lnTo>
                    <a:pt x="774" y="112"/>
                  </a:lnTo>
                  <a:lnTo>
                    <a:pt x="774" y="112"/>
                  </a:lnTo>
                  <a:lnTo>
                    <a:pt x="774" y="112"/>
                  </a:lnTo>
                  <a:lnTo>
                    <a:pt x="776" y="112"/>
                  </a:lnTo>
                  <a:lnTo>
                    <a:pt x="778" y="114"/>
                  </a:lnTo>
                  <a:lnTo>
                    <a:pt x="780" y="114"/>
                  </a:lnTo>
                  <a:lnTo>
                    <a:pt x="782" y="114"/>
                  </a:lnTo>
                  <a:lnTo>
                    <a:pt x="786" y="114"/>
                  </a:lnTo>
                  <a:lnTo>
                    <a:pt x="790" y="114"/>
                  </a:lnTo>
                  <a:lnTo>
                    <a:pt x="790" y="114"/>
                  </a:lnTo>
                  <a:lnTo>
                    <a:pt x="792" y="112"/>
                  </a:lnTo>
                  <a:lnTo>
                    <a:pt x="796" y="112"/>
                  </a:lnTo>
                  <a:lnTo>
                    <a:pt x="802" y="110"/>
                  </a:lnTo>
                  <a:lnTo>
                    <a:pt x="806" y="108"/>
                  </a:lnTo>
                  <a:lnTo>
                    <a:pt x="808" y="108"/>
                  </a:lnTo>
                  <a:lnTo>
                    <a:pt x="808" y="108"/>
                  </a:lnTo>
                  <a:lnTo>
                    <a:pt x="810" y="108"/>
                  </a:lnTo>
                  <a:lnTo>
                    <a:pt x="812" y="108"/>
                  </a:lnTo>
                  <a:lnTo>
                    <a:pt x="814" y="108"/>
                  </a:lnTo>
                  <a:lnTo>
                    <a:pt x="814" y="108"/>
                  </a:lnTo>
                  <a:lnTo>
                    <a:pt x="816" y="108"/>
                  </a:lnTo>
                  <a:lnTo>
                    <a:pt x="816" y="110"/>
                  </a:lnTo>
                  <a:lnTo>
                    <a:pt x="816" y="110"/>
                  </a:lnTo>
                  <a:lnTo>
                    <a:pt x="818" y="112"/>
                  </a:lnTo>
                  <a:lnTo>
                    <a:pt x="818" y="114"/>
                  </a:lnTo>
                  <a:lnTo>
                    <a:pt x="820" y="116"/>
                  </a:lnTo>
                  <a:lnTo>
                    <a:pt x="820" y="118"/>
                  </a:lnTo>
                  <a:lnTo>
                    <a:pt x="822" y="122"/>
                  </a:lnTo>
                  <a:lnTo>
                    <a:pt x="822" y="124"/>
                  </a:lnTo>
                  <a:lnTo>
                    <a:pt x="822" y="126"/>
                  </a:lnTo>
                  <a:lnTo>
                    <a:pt x="822" y="128"/>
                  </a:lnTo>
                  <a:lnTo>
                    <a:pt x="822" y="128"/>
                  </a:lnTo>
                  <a:lnTo>
                    <a:pt x="822" y="128"/>
                  </a:lnTo>
                  <a:lnTo>
                    <a:pt x="822" y="130"/>
                  </a:lnTo>
                  <a:lnTo>
                    <a:pt x="820" y="130"/>
                  </a:lnTo>
                  <a:lnTo>
                    <a:pt x="818" y="132"/>
                  </a:lnTo>
                  <a:lnTo>
                    <a:pt x="818" y="132"/>
                  </a:lnTo>
                  <a:lnTo>
                    <a:pt x="816" y="134"/>
                  </a:lnTo>
                  <a:lnTo>
                    <a:pt x="814" y="134"/>
                  </a:lnTo>
                  <a:lnTo>
                    <a:pt x="812" y="134"/>
                  </a:lnTo>
                  <a:lnTo>
                    <a:pt x="812" y="136"/>
                  </a:lnTo>
                  <a:lnTo>
                    <a:pt x="812" y="136"/>
                  </a:lnTo>
                  <a:lnTo>
                    <a:pt x="812" y="136"/>
                  </a:lnTo>
                  <a:lnTo>
                    <a:pt x="812" y="138"/>
                  </a:lnTo>
                  <a:lnTo>
                    <a:pt x="812" y="140"/>
                  </a:lnTo>
                  <a:lnTo>
                    <a:pt x="812" y="142"/>
                  </a:lnTo>
                  <a:lnTo>
                    <a:pt x="812" y="144"/>
                  </a:lnTo>
                  <a:lnTo>
                    <a:pt x="812" y="146"/>
                  </a:lnTo>
                  <a:lnTo>
                    <a:pt x="812" y="150"/>
                  </a:lnTo>
                  <a:lnTo>
                    <a:pt x="812" y="156"/>
                  </a:lnTo>
                  <a:lnTo>
                    <a:pt x="814" y="160"/>
                  </a:lnTo>
                  <a:lnTo>
                    <a:pt x="814" y="164"/>
                  </a:lnTo>
                  <a:lnTo>
                    <a:pt x="814" y="166"/>
                  </a:lnTo>
                  <a:lnTo>
                    <a:pt x="814" y="168"/>
                  </a:lnTo>
                  <a:lnTo>
                    <a:pt x="812" y="170"/>
                  </a:lnTo>
                  <a:lnTo>
                    <a:pt x="812" y="170"/>
                  </a:lnTo>
                  <a:lnTo>
                    <a:pt x="812" y="172"/>
                  </a:lnTo>
                  <a:lnTo>
                    <a:pt x="812" y="172"/>
                  </a:lnTo>
                  <a:lnTo>
                    <a:pt x="810" y="172"/>
                  </a:lnTo>
                  <a:lnTo>
                    <a:pt x="810" y="172"/>
                  </a:lnTo>
                  <a:lnTo>
                    <a:pt x="810" y="172"/>
                  </a:lnTo>
                  <a:lnTo>
                    <a:pt x="808" y="172"/>
                  </a:lnTo>
                  <a:lnTo>
                    <a:pt x="808" y="172"/>
                  </a:lnTo>
                  <a:lnTo>
                    <a:pt x="806" y="172"/>
                  </a:lnTo>
                  <a:lnTo>
                    <a:pt x="804" y="172"/>
                  </a:lnTo>
                  <a:lnTo>
                    <a:pt x="802" y="170"/>
                  </a:lnTo>
                  <a:lnTo>
                    <a:pt x="800" y="170"/>
                  </a:lnTo>
                  <a:lnTo>
                    <a:pt x="800" y="170"/>
                  </a:lnTo>
                  <a:lnTo>
                    <a:pt x="798" y="170"/>
                  </a:lnTo>
                  <a:lnTo>
                    <a:pt x="798" y="170"/>
                  </a:lnTo>
                  <a:lnTo>
                    <a:pt x="796" y="170"/>
                  </a:lnTo>
                  <a:lnTo>
                    <a:pt x="796" y="170"/>
                  </a:lnTo>
                  <a:lnTo>
                    <a:pt x="796" y="170"/>
                  </a:lnTo>
                  <a:lnTo>
                    <a:pt x="794" y="172"/>
                  </a:lnTo>
                  <a:lnTo>
                    <a:pt x="794" y="172"/>
                  </a:lnTo>
                  <a:lnTo>
                    <a:pt x="794" y="174"/>
                  </a:lnTo>
                  <a:lnTo>
                    <a:pt x="792" y="176"/>
                  </a:lnTo>
                  <a:lnTo>
                    <a:pt x="792" y="178"/>
                  </a:lnTo>
                  <a:lnTo>
                    <a:pt x="790" y="182"/>
                  </a:lnTo>
                  <a:lnTo>
                    <a:pt x="790" y="184"/>
                  </a:lnTo>
                  <a:lnTo>
                    <a:pt x="790" y="184"/>
                  </a:lnTo>
                  <a:lnTo>
                    <a:pt x="790" y="186"/>
                  </a:lnTo>
                  <a:lnTo>
                    <a:pt x="788" y="188"/>
                  </a:lnTo>
                  <a:lnTo>
                    <a:pt x="788" y="192"/>
                  </a:lnTo>
                  <a:lnTo>
                    <a:pt x="788" y="194"/>
                  </a:lnTo>
                  <a:lnTo>
                    <a:pt x="788" y="196"/>
                  </a:lnTo>
                  <a:lnTo>
                    <a:pt x="790" y="198"/>
                  </a:lnTo>
                  <a:lnTo>
                    <a:pt x="790" y="200"/>
                  </a:lnTo>
                  <a:lnTo>
                    <a:pt x="790" y="200"/>
                  </a:lnTo>
                  <a:lnTo>
                    <a:pt x="790" y="200"/>
                  </a:lnTo>
                  <a:lnTo>
                    <a:pt x="790" y="202"/>
                  </a:lnTo>
                  <a:lnTo>
                    <a:pt x="792" y="202"/>
                  </a:lnTo>
                  <a:lnTo>
                    <a:pt x="792" y="202"/>
                  </a:lnTo>
                  <a:lnTo>
                    <a:pt x="794" y="202"/>
                  </a:lnTo>
                  <a:lnTo>
                    <a:pt x="796" y="202"/>
                  </a:lnTo>
                  <a:lnTo>
                    <a:pt x="798" y="204"/>
                  </a:lnTo>
                  <a:lnTo>
                    <a:pt x="802" y="204"/>
                  </a:lnTo>
                  <a:lnTo>
                    <a:pt x="804" y="204"/>
                  </a:lnTo>
                  <a:lnTo>
                    <a:pt x="804" y="204"/>
                  </a:lnTo>
                  <a:lnTo>
                    <a:pt x="804" y="204"/>
                  </a:lnTo>
                  <a:lnTo>
                    <a:pt x="804" y="204"/>
                  </a:lnTo>
                  <a:lnTo>
                    <a:pt x="802" y="204"/>
                  </a:lnTo>
                  <a:lnTo>
                    <a:pt x="800" y="206"/>
                  </a:lnTo>
                  <a:lnTo>
                    <a:pt x="798" y="208"/>
                  </a:lnTo>
                  <a:lnTo>
                    <a:pt x="796" y="210"/>
                  </a:lnTo>
                  <a:lnTo>
                    <a:pt x="792" y="212"/>
                  </a:lnTo>
                  <a:lnTo>
                    <a:pt x="790" y="214"/>
                  </a:lnTo>
                  <a:lnTo>
                    <a:pt x="790" y="216"/>
                  </a:lnTo>
                  <a:lnTo>
                    <a:pt x="788" y="216"/>
                  </a:lnTo>
                  <a:lnTo>
                    <a:pt x="786" y="216"/>
                  </a:lnTo>
                  <a:lnTo>
                    <a:pt x="782" y="218"/>
                  </a:lnTo>
                  <a:lnTo>
                    <a:pt x="778" y="218"/>
                  </a:lnTo>
                  <a:lnTo>
                    <a:pt x="776" y="220"/>
                  </a:lnTo>
                  <a:lnTo>
                    <a:pt x="776" y="220"/>
                  </a:lnTo>
                  <a:lnTo>
                    <a:pt x="774" y="220"/>
                  </a:lnTo>
                  <a:lnTo>
                    <a:pt x="774" y="222"/>
                  </a:lnTo>
                  <a:lnTo>
                    <a:pt x="772" y="224"/>
                  </a:lnTo>
                  <a:lnTo>
                    <a:pt x="770" y="226"/>
                  </a:lnTo>
                  <a:lnTo>
                    <a:pt x="768" y="228"/>
                  </a:lnTo>
                  <a:lnTo>
                    <a:pt x="766" y="232"/>
                  </a:lnTo>
                  <a:lnTo>
                    <a:pt x="764" y="234"/>
                  </a:lnTo>
                  <a:lnTo>
                    <a:pt x="764" y="234"/>
                  </a:lnTo>
                  <a:lnTo>
                    <a:pt x="762" y="236"/>
                  </a:lnTo>
                  <a:lnTo>
                    <a:pt x="762" y="236"/>
                  </a:lnTo>
                  <a:lnTo>
                    <a:pt x="760" y="236"/>
                  </a:lnTo>
                  <a:lnTo>
                    <a:pt x="758" y="236"/>
                  </a:lnTo>
                  <a:lnTo>
                    <a:pt x="758" y="238"/>
                  </a:lnTo>
                  <a:lnTo>
                    <a:pt x="756" y="238"/>
                  </a:lnTo>
                  <a:lnTo>
                    <a:pt x="754" y="238"/>
                  </a:lnTo>
                  <a:lnTo>
                    <a:pt x="750" y="238"/>
                  </a:lnTo>
                  <a:lnTo>
                    <a:pt x="746" y="236"/>
                  </a:lnTo>
                  <a:lnTo>
                    <a:pt x="746" y="236"/>
                  </a:lnTo>
                  <a:lnTo>
                    <a:pt x="744" y="236"/>
                  </a:lnTo>
                  <a:lnTo>
                    <a:pt x="740" y="234"/>
                  </a:lnTo>
                  <a:lnTo>
                    <a:pt x="738" y="232"/>
                  </a:lnTo>
                  <a:lnTo>
                    <a:pt x="736" y="232"/>
                  </a:lnTo>
                  <a:lnTo>
                    <a:pt x="736" y="232"/>
                  </a:lnTo>
                  <a:lnTo>
                    <a:pt x="736" y="232"/>
                  </a:lnTo>
                  <a:lnTo>
                    <a:pt x="734" y="232"/>
                  </a:lnTo>
                  <a:lnTo>
                    <a:pt x="734" y="232"/>
                  </a:lnTo>
                  <a:lnTo>
                    <a:pt x="734" y="232"/>
                  </a:lnTo>
                  <a:lnTo>
                    <a:pt x="732" y="234"/>
                  </a:lnTo>
                  <a:lnTo>
                    <a:pt x="732" y="234"/>
                  </a:lnTo>
                  <a:lnTo>
                    <a:pt x="730" y="236"/>
                  </a:lnTo>
                  <a:lnTo>
                    <a:pt x="730" y="238"/>
                  </a:lnTo>
                  <a:lnTo>
                    <a:pt x="730" y="240"/>
                  </a:lnTo>
                  <a:lnTo>
                    <a:pt x="730" y="242"/>
                  </a:lnTo>
                  <a:lnTo>
                    <a:pt x="730" y="246"/>
                  </a:lnTo>
                  <a:lnTo>
                    <a:pt x="728" y="250"/>
                  </a:lnTo>
                  <a:lnTo>
                    <a:pt x="728" y="252"/>
                  </a:lnTo>
                  <a:lnTo>
                    <a:pt x="728" y="254"/>
                  </a:lnTo>
                  <a:lnTo>
                    <a:pt x="728" y="254"/>
                  </a:lnTo>
                  <a:lnTo>
                    <a:pt x="726" y="256"/>
                  </a:lnTo>
                  <a:lnTo>
                    <a:pt x="726" y="256"/>
                  </a:lnTo>
                  <a:lnTo>
                    <a:pt x="724" y="258"/>
                  </a:lnTo>
                  <a:lnTo>
                    <a:pt x="722" y="260"/>
                  </a:lnTo>
                  <a:lnTo>
                    <a:pt x="720" y="260"/>
                  </a:lnTo>
                  <a:lnTo>
                    <a:pt x="716" y="262"/>
                  </a:lnTo>
                  <a:lnTo>
                    <a:pt x="712" y="264"/>
                  </a:lnTo>
                  <a:lnTo>
                    <a:pt x="704" y="270"/>
                  </a:lnTo>
                  <a:lnTo>
                    <a:pt x="700" y="274"/>
                  </a:lnTo>
                  <a:lnTo>
                    <a:pt x="696" y="274"/>
                  </a:lnTo>
                  <a:lnTo>
                    <a:pt x="696" y="276"/>
                  </a:lnTo>
                  <a:lnTo>
                    <a:pt x="692" y="276"/>
                  </a:lnTo>
                  <a:lnTo>
                    <a:pt x="690" y="278"/>
                  </a:lnTo>
                  <a:lnTo>
                    <a:pt x="688" y="280"/>
                  </a:lnTo>
                  <a:lnTo>
                    <a:pt x="684" y="282"/>
                  </a:lnTo>
                  <a:lnTo>
                    <a:pt x="680" y="282"/>
                  </a:lnTo>
                  <a:lnTo>
                    <a:pt x="680" y="284"/>
                  </a:lnTo>
                  <a:lnTo>
                    <a:pt x="678" y="284"/>
                  </a:lnTo>
                  <a:lnTo>
                    <a:pt x="676" y="284"/>
                  </a:lnTo>
                  <a:lnTo>
                    <a:pt x="676" y="284"/>
                  </a:lnTo>
                  <a:lnTo>
                    <a:pt x="674" y="284"/>
                  </a:lnTo>
                  <a:lnTo>
                    <a:pt x="674" y="284"/>
                  </a:lnTo>
                  <a:lnTo>
                    <a:pt x="674" y="282"/>
                  </a:lnTo>
                  <a:lnTo>
                    <a:pt x="672" y="282"/>
                  </a:lnTo>
                  <a:lnTo>
                    <a:pt x="672" y="280"/>
                  </a:lnTo>
                  <a:lnTo>
                    <a:pt x="672" y="280"/>
                  </a:lnTo>
                  <a:lnTo>
                    <a:pt x="672" y="278"/>
                  </a:lnTo>
                  <a:lnTo>
                    <a:pt x="672" y="278"/>
                  </a:lnTo>
                  <a:lnTo>
                    <a:pt x="672" y="276"/>
                  </a:lnTo>
                  <a:lnTo>
                    <a:pt x="672" y="270"/>
                  </a:lnTo>
                  <a:lnTo>
                    <a:pt x="672" y="268"/>
                  </a:lnTo>
                  <a:lnTo>
                    <a:pt x="672" y="266"/>
                  </a:lnTo>
                  <a:lnTo>
                    <a:pt x="672" y="262"/>
                  </a:lnTo>
                  <a:lnTo>
                    <a:pt x="672" y="256"/>
                  </a:lnTo>
                  <a:lnTo>
                    <a:pt x="670" y="254"/>
                  </a:lnTo>
                  <a:lnTo>
                    <a:pt x="670" y="252"/>
                  </a:lnTo>
                  <a:lnTo>
                    <a:pt x="670" y="250"/>
                  </a:lnTo>
                  <a:lnTo>
                    <a:pt x="670" y="250"/>
                  </a:lnTo>
                  <a:lnTo>
                    <a:pt x="668" y="250"/>
                  </a:lnTo>
                  <a:lnTo>
                    <a:pt x="668" y="248"/>
                  </a:lnTo>
                  <a:lnTo>
                    <a:pt x="668" y="248"/>
                  </a:lnTo>
                  <a:lnTo>
                    <a:pt x="666" y="248"/>
                  </a:lnTo>
                  <a:lnTo>
                    <a:pt x="664" y="248"/>
                  </a:lnTo>
                  <a:lnTo>
                    <a:pt x="664" y="248"/>
                  </a:lnTo>
                  <a:lnTo>
                    <a:pt x="662" y="248"/>
                  </a:lnTo>
                  <a:lnTo>
                    <a:pt x="662" y="248"/>
                  </a:lnTo>
                  <a:lnTo>
                    <a:pt x="660" y="250"/>
                  </a:lnTo>
                  <a:lnTo>
                    <a:pt x="658" y="250"/>
                  </a:lnTo>
                  <a:lnTo>
                    <a:pt x="658" y="252"/>
                  </a:lnTo>
                  <a:lnTo>
                    <a:pt x="656" y="254"/>
                  </a:lnTo>
                  <a:lnTo>
                    <a:pt x="654" y="256"/>
                  </a:lnTo>
                  <a:lnTo>
                    <a:pt x="652" y="258"/>
                  </a:lnTo>
                  <a:lnTo>
                    <a:pt x="650" y="260"/>
                  </a:lnTo>
                  <a:lnTo>
                    <a:pt x="648" y="262"/>
                  </a:lnTo>
                  <a:lnTo>
                    <a:pt x="648" y="264"/>
                  </a:lnTo>
                  <a:lnTo>
                    <a:pt x="648" y="266"/>
                  </a:lnTo>
                  <a:lnTo>
                    <a:pt x="648" y="26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62" name="Freeform 185">
              <a:extLst>
                <a:ext uri="{FF2B5EF4-FFF2-40B4-BE49-F238E27FC236}">
                  <a16:creationId xmlns:a16="http://schemas.microsoft.com/office/drawing/2014/main" id="{C7DB87E1-352E-6BF1-66E3-61D1E3596473}"/>
                </a:ext>
              </a:extLst>
            </p:cNvPr>
            <p:cNvSpPr>
              <a:spLocks/>
            </p:cNvSpPr>
            <p:nvPr/>
          </p:nvSpPr>
          <p:spPr bwMode="auto">
            <a:xfrm>
              <a:off x="5076273" y="6358220"/>
              <a:ext cx="1176839" cy="868773"/>
            </a:xfrm>
            <a:custGeom>
              <a:avLst/>
              <a:gdLst>
                <a:gd name="T0" fmla="*/ 626 w 822"/>
                <a:gd name="T1" fmla="*/ 296 h 612"/>
                <a:gd name="T2" fmla="*/ 664 w 822"/>
                <a:gd name="T3" fmla="*/ 304 h 612"/>
                <a:gd name="T4" fmla="*/ 696 w 822"/>
                <a:gd name="T5" fmla="*/ 318 h 612"/>
                <a:gd name="T6" fmla="*/ 660 w 822"/>
                <a:gd name="T7" fmla="*/ 342 h 612"/>
                <a:gd name="T8" fmla="*/ 696 w 822"/>
                <a:gd name="T9" fmla="*/ 402 h 612"/>
                <a:gd name="T10" fmla="*/ 710 w 822"/>
                <a:gd name="T11" fmla="*/ 470 h 612"/>
                <a:gd name="T12" fmla="*/ 698 w 822"/>
                <a:gd name="T13" fmla="*/ 494 h 612"/>
                <a:gd name="T14" fmla="*/ 684 w 822"/>
                <a:gd name="T15" fmla="*/ 526 h 612"/>
                <a:gd name="T16" fmla="*/ 658 w 822"/>
                <a:gd name="T17" fmla="*/ 544 h 612"/>
                <a:gd name="T18" fmla="*/ 644 w 822"/>
                <a:gd name="T19" fmla="*/ 566 h 612"/>
                <a:gd name="T20" fmla="*/ 594 w 822"/>
                <a:gd name="T21" fmla="*/ 578 h 612"/>
                <a:gd name="T22" fmla="*/ 542 w 822"/>
                <a:gd name="T23" fmla="*/ 610 h 612"/>
                <a:gd name="T24" fmla="*/ 526 w 822"/>
                <a:gd name="T25" fmla="*/ 588 h 612"/>
                <a:gd name="T26" fmla="*/ 484 w 822"/>
                <a:gd name="T27" fmla="*/ 566 h 612"/>
                <a:gd name="T28" fmla="*/ 430 w 822"/>
                <a:gd name="T29" fmla="*/ 586 h 612"/>
                <a:gd name="T30" fmla="*/ 410 w 822"/>
                <a:gd name="T31" fmla="*/ 592 h 612"/>
                <a:gd name="T32" fmla="*/ 390 w 822"/>
                <a:gd name="T33" fmla="*/ 566 h 612"/>
                <a:gd name="T34" fmla="*/ 366 w 822"/>
                <a:gd name="T35" fmla="*/ 544 h 612"/>
                <a:gd name="T36" fmla="*/ 384 w 822"/>
                <a:gd name="T37" fmla="*/ 510 h 612"/>
                <a:gd name="T38" fmla="*/ 350 w 822"/>
                <a:gd name="T39" fmla="*/ 480 h 612"/>
                <a:gd name="T40" fmla="*/ 296 w 822"/>
                <a:gd name="T41" fmla="*/ 472 h 612"/>
                <a:gd name="T42" fmla="*/ 224 w 822"/>
                <a:gd name="T43" fmla="*/ 490 h 612"/>
                <a:gd name="T44" fmla="*/ 164 w 822"/>
                <a:gd name="T45" fmla="*/ 470 h 612"/>
                <a:gd name="T46" fmla="*/ 156 w 822"/>
                <a:gd name="T47" fmla="*/ 466 h 612"/>
                <a:gd name="T48" fmla="*/ 112 w 822"/>
                <a:gd name="T49" fmla="*/ 446 h 612"/>
                <a:gd name="T50" fmla="*/ 78 w 822"/>
                <a:gd name="T51" fmla="*/ 418 h 612"/>
                <a:gd name="T52" fmla="*/ 50 w 822"/>
                <a:gd name="T53" fmla="*/ 394 h 612"/>
                <a:gd name="T54" fmla="*/ 20 w 822"/>
                <a:gd name="T55" fmla="*/ 378 h 612"/>
                <a:gd name="T56" fmla="*/ 18 w 822"/>
                <a:gd name="T57" fmla="*/ 318 h 612"/>
                <a:gd name="T58" fmla="*/ 0 w 822"/>
                <a:gd name="T59" fmla="*/ 302 h 612"/>
                <a:gd name="T60" fmla="*/ 30 w 822"/>
                <a:gd name="T61" fmla="*/ 286 h 612"/>
                <a:gd name="T62" fmla="*/ 56 w 822"/>
                <a:gd name="T63" fmla="*/ 270 h 612"/>
                <a:gd name="T64" fmla="*/ 86 w 822"/>
                <a:gd name="T65" fmla="*/ 246 h 612"/>
                <a:gd name="T66" fmla="*/ 72 w 822"/>
                <a:gd name="T67" fmla="*/ 210 h 612"/>
                <a:gd name="T68" fmla="*/ 112 w 822"/>
                <a:gd name="T69" fmla="*/ 186 h 612"/>
                <a:gd name="T70" fmla="*/ 134 w 822"/>
                <a:gd name="T71" fmla="*/ 162 h 612"/>
                <a:gd name="T72" fmla="*/ 152 w 822"/>
                <a:gd name="T73" fmla="*/ 132 h 612"/>
                <a:gd name="T74" fmla="*/ 176 w 822"/>
                <a:gd name="T75" fmla="*/ 110 h 612"/>
                <a:gd name="T76" fmla="*/ 214 w 822"/>
                <a:gd name="T77" fmla="*/ 134 h 612"/>
                <a:gd name="T78" fmla="*/ 260 w 822"/>
                <a:gd name="T79" fmla="*/ 174 h 612"/>
                <a:gd name="T80" fmla="*/ 312 w 822"/>
                <a:gd name="T81" fmla="*/ 214 h 612"/>
                <a:gd name="T82" fmla="*/ 420 w 822"/>
                <a:gd name="T83" fmla="*/ 232 h 612"/>
                <a:gd name="T84" fmla="*/ 464 w 822"/>
                <a:gd name="T85" fmla="*/ 222 h 612"/>
                <a:gd name="T86" fmla="*/ 516 w 822"/>
                <a:gd name="T87" fmla="*/ 206 h 612"/>
                <a:gd name="T88" fmla="*/ 528 w 822"/>
                <a:gd name="T89" fmla="*/ 176 h 612"/>
                <a:gd name="T90" fmla="*/ 586 w 822"/>
                <a:gd name="T91" fmla="*/ 142 h 612"/>
                <a:gd name="T92" fmla="*/ 596 w 822"/>
                <a:gd name="T93" fmla="*/ 116 h 612"/>
                <a:gd name="T94" fmla="*/ 558 w 822"/>
                <a:gd name="T95" fmla="*/ 112 h 612"/>
                <a:gd name="T96" fmla="*/ 586 w 822"/>
                <a:gd name="T97" fmla="*/ 84 h 612"/>
                <a:gd name="T98" fmla="*/ 602 w 822"/>
                <a:gd name="T99" fmla="*/ 50 h 612"/>
                <a:gd name="T100" fmla="*/ 600 w 822"/>
                <a:gd name="T101" fmla="*/ 12 h 612"/>
                <a:gd name="T102" fmla="*/ 668 w 822"/>
                <a:gd name="T103" fmla="*/ 6 h 612"/>
                <a:gd name="T104" fmla="*/ 710 w 822"/>
                <a:gd name="T105" fmla="*/ 68 h 612"/>
                <a:gd name="T106" fmla="*/ 756 w 822"/>
                <a:gd name="T107" fmla="*/ 94 h 612"/>
                <a:gd name="T108" fmla="*/ 796 w 822"/>
                <a:gd name="T109" fmla="*/ 112 h 612"/>
                <a:gd name="T110" fmla="*/ 820 w 822"/>
                <a:gd name="T111" fmla="*/ 130 h 612"/>
                <a:gd name="T112" fmla="*/ 812 w 822"/>
                <a:gd name="T113" fmla="*/ 172 h 612"/>
                <a:gd name="T114" fmla="*/ 790 w 822"/>
                <a:gd name="T115" fmla="*/ 184 h 612"/>
                <a:gd name="T116" fmla="*/ 798 w 822"/>
                <a:gd name="T117" fmla="*/ 208 h 612"/>
                <a:gd name="T118" fmla="*/ 758 w 822"/>
                <a:gd name="T119" fmla="*/ 238 h 612"/>
                <a:gd name="T120" fmla="*/ 728 w 822"/>
                <a:gd name="T121" fmla="*/ 252 h 612"/>
                <a:gd name="T122" fmla="*/ 674 w 822"/>
                <a:gd name="T123" fmla="*/ 284 h 612"/>
                <a:gd name="T124" fmla="*/ 664 w 822"/>
                <a:gd name="T125" fmla="*/ 248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612">
                  <a:moveTo>
                    <a:pt x="648" y="266"/>
                  </a:moveTo>
                  <a:lnTo>
                    <a:pt x="648" y="266"/>
                  </a:lnTo>
                  <a:lnTo>
                    <a:pt x="648" y="268"/>
                  </a:lnTo>
                  <a:lnTo>
                    <a:pt x="646" y="268"/>
                  </a:lnTo>
                  <a:lnTo>
                    <a:pt x="646" y="268"/>
                  </a:lnTo>
                  <a:lnTo>
                    <a:pt x="646" y="270"/>
                  </a:lnTo>
                  <a:lnTo>
                    <a:pt x="644" y="272"/>
                  </a:lnTo>
                  <a:lnTo>
                    <a:pt x="642" y="272"/>
                  </a:lnTo>
                  <a:lnTo>
                    <a:pt x="642" y="272"/>
                  </a:lnTo>
                  <a:lnTo>
                    <a:pt x="638" y="274"/>
                  </a:lnTo>
                  <a:lnTo>
                    <a:pt x="634" y="276"/>
                  </a:lnTo>
                  <a:lnTo>
                    <a:pt x="630" y="278"/>
                  </a:lnTo>
                  <a:lnTo>
                    <a:pt x="628" y="278"/>
                  </a:lnTo>
                  <a:lnTo>
                    <a:pt x="628" y="280"/>
                  </a:lnTo>
                  <a:lnTo>
                    <a:pt x="626" y="280"/>
                  </a:lnTo>
                  <a:lnTo>
                    <a:pt x="626" y="282"/>
                  </a:lnTo>
                  <a:lnTo>
                    <a:pt x="626" y="284"/>
                  </a:lnTo>
                  <a:lnTo>
                    <a:pt x="626" y="286"/>
                  </a:lnTo>
                  <a:lnTo>
                    <a:pt x="624" y="288"/>
                  </a:lnTo>
                  <a:lnTo>
                    <a:pt x="626" y="290"/>
                  </a:lnTo>
                  <a:lnTo>
                    <a:pt x="626" y="292"/>
                  </a:lnTo>
                  <a:lnTo>
                    <a:pt x="626" y="294"/>
                  </a:lnTo>
                  <a:lnTo>
                    <a:pt x="626" y="296"/>
                  </a:lnTo>
                  <a:lnTo>
                    <a:pt x="626" y="296"/>
                  </a:lnTo>
                  <a:lnTo>
                    <a:pt x="628" y="298"/>
                  </a:lnTo>
                  <a:lnTo>
                    <a:pt x="630" y="300"/>
                  </a:lnTo>
                  <a:lnTo>
                    <a:pt x="632" y="302"/>
                  </a:lnTo>
                  <a:lnTo>
                    <a:pt x="634" y="304"/>
                  </a:lnTo>
                  <a:lnTo>
                    <a:pt x="636" y="306"/>
                  </a:lnTo>
                  <a:lnTo>
                    <a:pt x="638" y="308"/>
                  </a:lnTo>
                  <a:lnTo>
                    <a:pt x="640" y="308"/>
                  </a:lnTo>
                  <a:lnTo>
                    <a:pt x="642" y="310"/>
                  </a:lnTo>
                  <a:lnTo>
                    <a:pt x="644" y="310"/>
                  </a:lnTo>
                  <a:lnTo>
                    <a:pt x="646" y="310"/>
                  </a:lnTo>
                  <a:lnTo>
                    <a:pt x="648" y="312"/>
                  </a:lnTo>
                  <a:lnTo>
                    <a:pt x="650" y="312"/>
                  </a:lnTo>
                  <a:lnTo>
                    <a:pt x="652" y="312"/>
                  </a:lnTo>
                  <a:lnTo>
                    <a:pt x="654" y="312"/>
                  </a:lnTo>
                  <a:lnTo>
                    <a:pt x="656" y="312"/>
                  </a:lnTo>
                  <a:lnTo>
                    <a:pt x="658" y="310"/>
                  </a:lnTo>
                  <a:lnTo>
                    <a:pt x="658" y="310"/>
                  </a:lnTo>
                  <a:lnTo>
                    <a:pt x="658" y="310"/>
                  </a:lnTo>
                  <a:lnTo>
                    <a:pt x="660" y="308"/>
                  </a:lnTo>
                  <a:lnTo>
                    <a:pt x="662" y="308"/>
                  </a:lnTo>
                  <a:lnTo>
                    <a:pt x="662" y="306"/>
                  </a:lnTo>
                  <a:lnTo>
                    <a:pt x="664" y="304"/>
                  </a:lnTo>
                  <a:lnTo>
                    <a:pt x="666" y="302"/>
                  </a:lnTo>
                  <a:lnTo>
                    <a:pt x="668" y="300"/>
                  </a:lnTo>
                  <a:lnTo>
                    <a:pt x="668" y="300"/>
                  </a:lnTo>
                  <a:lnTo>
                    <a:pt x="668" y="300"/>
                  </a:lnTo>
                  <a:lnTo>
                    <a:pt x="670" y="300"/>
                  </a:lnTo>
                  <a:lnTo>
                    <a:pt x="674" y="298"/>
                  </a:lnTo>
                  <a:lnTo>
                    <a:pt x="676" y="298"/>
                  </a:lnTo>
                  <a:lnTo>
                    <a:pt x="680" y="298"/>
                  </a:lnTo>
                  <a:lnTo>
                    <a:pt x="682" y="300"/>
                  </a:lnTo>
                  <a:lnTo>
                    <a:pt x="686" y="300"/>
                  </a:lnTo>
                  <a:lnTo>
                    <a:pt x="686" y="300"/>
                  </a:lnTo>
                  <a:lnTo>
                    <a:pt x="688" y="300"/>
                  </a:lnTo>
                  <a:lnTo>
                    <a:pt x="690" y="302"/>
                  </a:lnTo>
                  <a:lnTo>
                    <a:pt x="690" y="302"/>
                  </a:lnTo>
                  <a:lnTo>
                    <a:pt x="690" y="302"/>
                  </a:lnTo>
                  <a:lnTo>
                    <a:pt x="692" y="304"/>
                  </a:lnTo>
                  <a:lnTo>
                    <a:pt x="692" y="304"/>
                  </a:lnTo>
                  <a:lnTo>
                    <a:pt x="692" y="306"/>
                  </a:lnTo>
                  <a:lnTo>
                    <a:pt x="694" y="308"/>
                  </a:lnTo>
                  <a:lnTo>
                    <a:pt x="694" y="312"/>
                  </a:lnTo>
                  <a:lnTo>
                    <a:pt x="696" y="314"/>
                  </a:lnTo>
                  <a:lnTo>
                    <a:pt x="696" y="316"/>
                  </a:lnTo>
                  <a:lnTo>
                    <a:pt x="696" y="318"/>
                  </a:lnTo>
                  <a:lnTo>
                    <a:pt x="696" y="318"/>
                  </a:lnTo>
                  <a:lnTo>
                    <a:pt x="696" y="320"/>
                  </a:lnTo>
                  <a:lnTo>
                    <a:pt x="696" y="322"/>
                  </a:lnTo>
                  <a:lnTo>
                    <a:pt x="696" y="322"/>
                  </a:lnTo>
                  <a:lnTo>
                    <a:pt x="694" y="322"/>
                  </a:lnTo>
                  <a:lnTo>
                    <a:pt x="694" y="324"/>
                  </a:lnTo>
                  <a:lnTo>
                    <a:pt x="692" y="324"/>
                  </a:lnTo>
                  <a:lnTo>
                    <a:pt x="692" y="324"/>
                  </a:lnTo>
                  <a:lnTo>
                    <a:pt x="690" y="326"/>
                  </a:lnTo>
                  <a:lnTo>
                    <a:pt x="686" y="326"/>
                  </a:lnTo>
                  <a:lnTo>
                    <a:pt x="680" y="328"/>
                  </a:lnTo>
                  <a:lnTo>
                    <a:pt x="678" y="328"/>
                  </a:lnTo>
                  <a:lnTo>
                    <a:pt x="676" y="328"/>
                  </a:lnTo>
                  <a:lnTo>
                    <a:pt x="676" y="328"/>
                  </a:lnTo>
                  <a:lnTo>
                    <a:pt x="672" y="330"/>
                  </a:lnTo>
                  <a:lnTo>
                    <a:pt x="670" y="332"/>
                  </a:lnTo>
                  <a:lnTo>
                    <a:pt x="666" y="334"/>
                  </a:lnTo>
                  <a:lnTo>
                    <a:pt x="664" y="336"/>
                  </a:lnTo>
                  <a:lnTo>
                    <a:pt x="662" y="338"/>
                  </a:lnTo>
                  <a:lnTo>
                    <a:pt x="662" y="340"/>
                  </a:lnTo>
                  <a:lnTo>
                    <a:pt x="660" y="340"/>
                  </a:lnTo>
                  <a:lnTo>
                    <a:pt x="660" y="342"/>
                  </a:lnTo>
                  <a:lnTo>
                    <a:pt x="660" y="342"/>
                  </a:lnTo>
                  <a:lnTo>
                    <a:pt x="660" y="344"/>
                  </a:lnTo>
                  <a:lnTo>
                    <a:pt x="660" y="344"/>
                  </a:lnTo>
                  <a:lnTo>
                    <a:pt x="660" y="346"/>
                  </a:lnTo>
                  <a:lnTo>
                    <a:pt x="660" y="346"/>
                  </a:lnTo>
                  <a:lnTo>
                    <a:pt x="660" y="350"/>
                  </a:lnTo>
                  <a:lnTo>
                    <a:pt x="662" y="352"/>
                  </a:lnTo>
                  <a:lnTo>
                    <a:pt x="662" y="354"/>
                  </a:lnTo>
                  <a:lnTo>
                    <a:pt x="664" y="356"/>
                  </a:lnTo>
                  <a:lnTo>
                    <a:pt x="666" y="362"/>
                  </a:lnTo>
                  <a:lnTo>
                    <a:pt x="668" y="368"/>
                  </a:lnTo>
                  <a:lnTo>
                    <a:pt x="672" y="374"/>
                  </a:lnTo>
                  <a:lnTo>
                    <a:pt x="674" y="378"/>
                  </a:lnTo>
                  <a:lnTo>
                    <a:pt x="676" y="380"/>
                  </a:lnTo>
                  <a:lnTo>
                    <a:pt x="676" y="384"/>
                  </a:lnTo>
                  <a:lnTo>
                    <a:pt x="678" y="386"/>
                  </a:lnTo>
                  <a:lnTo>
                    <a:pt x="680" y="388"/>
                  </a:lnTo>
                  <a:lnTo>
                    <a:pt x="680" y="388"/>
                  </a:lnTo>
                  <a:lnTo>
                    <a:pt x="682" y="390"/>
                  </a:lnTo>
                  <a:lnTo>
                    <a:pt x="688" y="396"/>
                  </a:lnTo>
                  <a:lnTo>
                    <a:pt x="692" y="398"/>
                  </a:lnTo>
                  <a:lnTo>
                    <a:pt x="694" y="400"/>
                  </a:lnTo>
                  <a:lnTo>
                    <a:pt x="696" y="402"/>
                  </a:lnTo>
                  <a:lnTo>
                    <a:pt x="696" y="402"/>
                  </a:lnTo>
                  <a:lnTo>
                    <a:pt x="696" y="404"/>
                  </a:lnTo>
                  <a:lnTo>
                    <a:pt x="698" y="406"/>
                  </a:lnTo>
                  <a:lnTo>
                    <a:pt x="698" y="406"/>
                  </a:lnTo>
                  <a:lnTo>
                    <a:pt x="698" y="406"/>
                  </a:lnTo>
                  <a:lnTo>
                    <a:pt x="698" y="408"/>
                  </a:lnTo>
                  <a:lnTo>
                    <a:pt x="698" y="412"/>
                  </a:lnTo>
                  <a:lnTo>
                    <a:pt x="698" y="414"/>
                  </a:lnTo>
                  <a:lnTo>
                    <a:pt x="698" y="418"/>
                  </a:lnTo>
                  <a:lnTo>
                    <a:pt x="698" y="420"/>
                  </a:lnTo>
                  <a:lnTo>
                    <a:pt x="698" y="422"/>
                  </a:lnTo>
                  <a:lnTo>
                    <a:pt x="698" y="424"/>
                  </a:lnTo>
                  <a:lnTo>
                    <a:pt x="698" y="426"/>
                  </a:lnTo>
                  <a:lnTo>
                    <a:pt x="700" y="430"/>
                  </a:lnTo>
                  <a:lnTo>
                    <a:pt x="700" y="436"/>
                  </a:lnTo>
                  <a:lnTo>
                    <a:pt x="702" y="440"/>
                  </a:lnTo>
                  <a:lnTo>
                    <a:pt x="702" y="442"/>
                  </a:lnTo>
                  <a:lnTo>
                    <a:pt x="702" y="444"/>
                  </a:lnTo>
                  <a:lnTo>
                    <a:pt x="704" y="448"/>
                  </a:lnTo>
                  <a:lnTo>
                    <a:pt x="706" y="454"/>
                  </a:lnTo>
                  <a:lnTo>
                    <a:pt x="708" y="460"/>
                  </a:lnTo>
                  <a:lnTo>
                    <a:pt x="708" y="464"/>
                  </a:lnTo>
                  <a:lnTo>
                    <a:pt x="710" y="466"/>
                  </a:lnTo>
                  <a:lnTo>
                    <a:pt x="710" y="470"/>
                  </a:lnTo>
                  <a:lnTo>
                    <a:pt x="710" y="472"/>
                  </a:lnTo>
                  <a:lnTo>
                    <a:pt x="710" y="474"/>
                  </a:lnTo>
                  <a:lnTo>
                    <a:pt x="710" y="476"/>
                  </a:lnTo>
                  <a:lnTo>
                    <a:pt x="710" y="478"/>
                  </a:lnTo>
                  <a:lnTo>
                    <a:pt x="710" y="478"/>
                  </a:lnTo>
                  <a:lnTo>
                    <a:pt x="710" y="480"/>
                  </a:lnTo>
                  <a:lnTo>
                    <a:pt x="708" y="480"/>
                  </a:lnTo>
                  <a:lnTo>
                    <a:pt x="708" y="482"/>
                  </a:lnTo>
                  <a:lnTo>
                    <a:pt x="708" y="482"/>
                  </a:lnTo>
                  <a:lnTo>
                    <a:pt x="708" y="482"/>
                  </a:lnTo>
                  <a:lnTo>
                    <a:pt x="706" y="482"/>
                  </a:lnTo>
                  <a:lnTo>
                    <a:pt x="704" y="482"/>
                  </a:lnTo>
                  <a:lnTo>
                    <a:pt x="702" y="482"/>
                  </a:lnTo>
                  <a:lnTo>
                    <a:pt x="700" y="482"/>
                  </a:lnTo>
                  <a:lnTo>
                    <a:pt x="700" y="482"/>
                  </a:lnTo>
                  <a:lnTo>
                    <a:pt x="700" y="482"/>
                  </a:lnTo>
                  <a:lnTo>
                    <a:pt x="698" y="484"/>
                  </a:lnTo>
                  <a:lnTo>
                    <a:pt x="698" y="484"/>
                  </a:lnTo>
                  <a:lnTo>
                    <a:pt x="698" y="484"/>
                  </a:lnTo>
                  <a:lnTo>
                    <a:pt x="698" y="486"/>
                  </a:lnTo>
                  <a:lnTo>
                    <a:pt x="698" y="488"/>
                  </a:lnTo>
                  <a:lnTo>
                    <a:pt x="698" y="490"/>
                  </a:lnTo>
                  <a:lnTo>
                    <a:pt x="698" y="494"/>
                  </a:lnTo>
                  <a:lnTo>
                    <a:pt x="696" y="496"/>
                  </a:lnTo>
                  <a:lnTo>
                    <a:pt x="696" y="496"/>
                  </a:lnTo>
                  <a:lnTo>
                    <a:pt x="696" y="498"/>
                  </a:lnTo>
                  <a:lnTo>
                    <a:pt x="696" y="498"/>
                  </a:lnTo>
                  <a:lnTo>
                    <a:pt x="696" y="498"/>
                  </a:lnTo>
                  <a:lnTo>
                    <a:pt x="694" y="500"/>
                  </a:lnTo>
                  <a:lnTo>
                    <a:pt x="692" y="502"/>
                  </a:lnTo>
                  <a:lnTo>
                    <a:pt x="690" y="504"/>
                  </a:lnTo>
                  <a:lnTo>
                    <a:pt x="686" y="506"/>
                  </a:lnTo>
                  <a:lnTo>
                    <a:pt x="686" y="506"/>
                  </a:lnTo>
                  <a:lnTo>
                    <a:pt x="684" y="508"/>
                  </a:lnTo>
                  <a:lnTo>
                    <a:pt x="682" y="508"/>
                  </a:lnTo>
                  <a:lnTo>
                    <a:pt x="682" y="510"/>
                  </a:lnTo>
                  <a:lnTo>
                    <a:pt x="682" y="510"/>
                  </a:lnTo>
                  <a:lnTo>
                    <a:pt x="682" y="512"/>
                  </a:lnTo>
                  <a:lnTo>
                    <a:pt x="682" y="512"/>
                  </a:lnTo>
                  <a:lnTo>
                    <a:pt x="682" y="514"/>
                  </a:lnTo>
                  <a:lnTo>
                    <a:pt x="682" y="516"/>
                  </a:lnTo>
                  <a:lnTo>
                    <a:pt x="684" y="520"/>
                  </a:lnTo>
                  <a:lnTo>
                    <a:pt x="684" y="522"/>
                  </a:lnTo>
                  <a:lnTo>
                    <a:pt x="684" y="524"/>
                  </a:lnTo>
                  <a:lnTo>
                    <a:pt x="684" y="526"/>
                  </a:lnTo>
                  <a:lnTo>
                    <a:pt x="684" y="526"/>
                  </a:lnTo>
                  <a:lnTo>
                    <a:pt x="684" y="528"/>
                  </a:lnTo>
                  <a:lnTo>
                    <a:pt x="684" y="528"/>
                  </a:lnTo>
                  <a:lnTo>
                    <a:pt x="684" y="530"/>
                  </a:lnTo>
                  <a:lnTo>
                    <a:pt x="682" y="530"/>
                  </a:lnTo>
                  <a:lnTo>
                    <a:pt x="682" y="532"/>
                  </a:lnTo>
                  <a:lnTo>
                    <a:pt x="680" y="532"/>
                  </a:lnTo>
                  <a:lnTo>
                    <a:pt x="678" y="534"/>
                  </a:lnTo>
                  <a:lnTo>
                    <a:pt x="676" y="536"/>
                  </a:lnTo>
                  <a:lnTo>
                    <a:pt x="674" y="538"/>
                  </a:lnTo>
                  <a:lnTo>
                    <a:pt x="672" y="538"/>
                  </a:lnTo>
                  <a:lnTo>
                    <a:pt x="670" y="538"/>
                  </a:lnTo>
                  <a:lnTo>
                    <a:pt x="668" y="538"/>
                  </a:lnTo>
                  <a:lnTo>
                    <a:pt x="668" y="538"/>
                  </a:lnTo>
                  <a:lnTo>
                    <a:pt x="664" y="538"/>
                  </a:lnTo>
                  <a:lnTo>
                    <a:pt x="664" y="538"/>
                  </a:lnTo>
                  <a:lnTo>
                    <a:pt x="662" y="540"/>
                  </a:lnTo>
                  <a:lnTo>
                    <a:pt x="660" y="540"/>
                  </a:lnTo>
                  <a:lnTo>
                    <a:pt x="660" y="540"/>
                  </a:lnTo>
                  <a:lnTo>
                    <a:pt x="660" y="540"/>
                  </a:lnTo>
                  <a:lnTo>
                    <a:pt x="660" y="540"/>
                  </a:lnTo>
                  <a:lnTo>
                    <a:pt x="658" y="542"/>
                  </a:lnTo>
                  <a:lnTo>
                    <a:pt x="658" y="542"/>
                  </a:lnTo>
                  <a:lnTo>
                    <a:pt x="658" y="544"/>
                  </a:lnTo>
                  <a:lnTo>
                    <a:pt x="658" y="546"/>
                  </a:lnTo>
                  <a:lnTo>
                    <a:pt x="658" y="548"/>
                  </a:lnTo>
                  <a:lnTo>
                    <a:pt x="658" y="550"/>
                  </a:lnTo>
                  <a:lnTo>
                    <a:pt x="658" y="552"/>
                  </a:lnTo>
                  <a:lnTo>
                    <a:pt x="658" y="552"/>
                  </a:lnTo>
                  <a:lnTo>
                    <a:pt x="658" y="554"/>
                  </a:lnTo>
                  <a:lnTo>
                    <a:pt x="658" y="554"/>
                  </a:lnTo>
                  <a:lnTo>
                    <a:pt x="658" y="554"/>
                  </a:lnTo>
                  <a:lnTo>
                    <a:pt x="656" y="556"/>
                  </a:lnTo>
                  <a:lnTo>
                    <a:pt x="656" y="556"/>
                  </a:lnTo>
                  <a:lnTo>
                    <a:pt x="654" y="556"/>
                  </a:lnTo>
                  <a:lnTo>
                    <a:pt x="654" y="556"/>
                  </a:lnTo>
                  <a:lnTo>
                    <a:pt x="652" y="556"/>
                  </a:lnTo>
                  <a:lnTo>
                    <a:pt x="650" y="558"/>
                  </a:lnTo>
                  <a:lnTo>
                    <a:pt x="648" y="558"/>
                  </a:lnTo>
                  <a:lnTo>
                    <a:pt x="646" y="558"/>
                  </a:lnTo>
                  <a:lnTo>
                    <a:pt x="646" y="558"/>
                  </a:lnTo>
                  <a:lnTo>
                    <a:pt x="646" y="558"/>
                  </a:lnTo>
                  <a:lnTo>
                    <a:pt x="646" y="560"/>
                  </a:lnTo>
                  <a:lnTo>
                    <a:pt x="646" y="560"/>
                  </a:lnTo>
                  <a:lnTo>
                    <a:pt x="644" y="562"/>
                  </a:lnTo>
                  <a:lnTo>
                    <a:pt x="644" y="564"/>
                  </a:lnTo>
                  <a:lnTo>
                    <a:pt x="644" y="566"/>
                  </a:lnTo>
                  <a:lnTo>
                    <a:pt x="644" y="568"/>
                  </a:lnTo>
                  <a:lnTo>
                    <a:pt x="644" y="570"/>
                  </a:lnTo>
                  <a:lnTo>
                    <a:pt x="644" y="572"/>
                  </a:lnTo>
                  <a:lnTo>
                    <a:pt x="644" y="572"/>
                  </a:lnTo>
                  <a:lnTo>
                    <a:pt x="644" y="572"/>
                  </a:lnTo>
                  <a:lnTo>
                    <a:pt x="642" y="574"/>
                  </a:lnTo>
                  <a:lnTo>
                    <a:pt x="642" y="574"/>
                  </a:lnTo>
                  <a:lnTo>
                    <a:pt x="640" y="576"/>
                  </a:lnTo>
                  <a:lnTo>
                    <a:pt x="638" y="576"/>
                  </a:lnTo>
                  <a:lnTo>
                    <a:pt x="636" y="576"/>
                  </a:lnTo>
                  <a:lnTo>
                    <a:pt x="632" y="578"/>
                  </a:lnTo>
                  <a:lnTo>
                    <a:pt x="628" y="578"/>
                  </a:lnTo>
                  <a:lnTo>
                    <a:pt x="624" y="580"/>
                  </a:lnTo>
                  <a:lnTo>
                    <a:pt x="620" y="580"/>
                  </a:lnTo>
                  <a:lnTo>
                    <a:pt x="618" y="580"/>
                  </a:lnTo>
                  <a:lnTo>
                    <a:pt x="616" y="580"/>
                  </a:lnTo>
                  <a:lnTo>
                    <a:pt x="614" y="580"/>
                  </a:lnTo>
                  <a:lnTo>
                    <a:pt x="608" y="578"/>
                  </a:lnTo>
                  <a:lnTo>
                    <a:pt x="604" y="578"/>
                  </a:lnTo>
                  <a:lnTo>
                    <a:pt x="602" y="578"/>
                  </a:lnTo>
                  <a:lnTo>
                    <a:pt x="600" y="578"/>
                  </a:lnTo>
                  <a:lnTo>
                    <a:pt x="596" y="578"/>
                  </a:lnTo>
                  <a:lnTo>
                    <a:pt x="594" y="578"/>
                  </a:lnTo>
                  <a:lnTo>
                    <a:pt x="590" y="580"/>
                  </a:lnTo>
                  <a:lnTo>
                    <a:pt x="588" y="580"/>
                  </a:lnTo>
                  <a:lnTo>
                    <a:pt x="584" y="582"/>
                  </a:lnTo>
                  <a:lnTo>
                    <a:pt x="582" y="582"/>
                  </a:lnTo>
                  <a:lnTo>
                    <a:pt x="578" y="584"/>
                  </a:lnTo>
                  <a:lnTo>
                    <a:pt x="576" y="586"/>
                  </a:lnTo>
                  <a:lnTo>
                    <a:pt x="574" y="586"/>
                  </a:lnTo>
                  <a:lnTo>
                    <a:pt x="572" y="588"/>
                  </a:lnTo>
                  <a:lnTo>
                    <a:pt x="568" y="592"/>
                  </a:lnTo>
                  <a:lnTo>
                    <a:pt x="564" y="594"/>
                  </a:lnTo>
                  <a:lnTo>
                    <a:pt x="560" y="598"/>
                  </a:lnTo>
                  <a:lnTo>
                    <a:pt x="554" y="602"/>
                  </a:lnTo>
                  <a:lnTo>
                    <a:pt x="552" y="604"/>
                  </a:lnTo>
                  <a:lnTo>
                    <a:pt x="552" y="606"/>
                  </a:lnTo>
                  <a:lnTo>
                    <a:pt x="550" y="608"/>
                  </a:lnTo>
                  <a:lnTo>
                    <a:pt x="548" y="610"/>
                  </a:lnTo>
                  <a:lnTo>
                    <a:pt x="546" y="610"/>
                  </a:lnTo>
                  <a:lnTo>
                    <a:pt x="546" y="612"/>
                  </a:lnTo>
                  <a:lnTo>
                    <a:pt x="546" y="612"/>
                  </a:lnTo>
                  <a:lnTo>
                    <a:pt x="544" y="612"/>
                  </a:lnTo>
                  <a:lnTo>
                    <a:pt x="544" y="612"/>
                  </a:lnTo>
                  <a:lnTo>
                    <a:pt x="542" y="612"/>
                  </a:lnTo>
                  <a:lnTo>
                    <a:pt x="542" y="610"/>
                  </a:lnTo>
                  <a:lnTo>
                    <a:pt x="542" y="610"/>
                  </a:lnTo>
                  <a:lnTo>
                    <a:pt x="542" y="608"/>
                  </a:lnTo>
                  <a:lnTo>
                    <a:pt x="540" y="608"/>
                  </a:lnTo>
                  <a:lnTo>
                    <a:pt x="540" y="606"/>
                  </a:lnTo>
                  <a:lnTo>
                    <a:pt x="540" y="602"/>
                  </a:lnTo>
                  <a:lnTo>
                    <a:pt x="540" y="600"/>
                  </a:lnTo>
                  <a:lnTo>
                    <a:pt x="540" y="596"/>
                  </a:lnTo>
                  <a:lnTo>
                    <a:pt x="540" y="594"/>
                  </a:lnTo>
                  <a:lnTo>
                    <a:pt x="538" y="594"/>
                  </a:lnTo>
                  <a:lnTo>
                    <a:pt x="538" y="592"/>
                  </a:lnTo>
                  <a:lnTo>
                    <a:pt x="538" y="592"/>
                  </a:lnTo>
                  <a:lnTo>
                    <a:pt x="536" y="590"/>
                  </a:lnTo>
                  <a:lnTo>
                    <a:pt x="536" y="590"/>
                  </a:lnTo>
                  <a:lnTo>
                    <a:pt x="534" y="588"/>
                  </a:lnTo>
                  <a:lnTo>
                    <a:pt x="534" y="588"/>
                  </a:lnTo>
                  <a:lnTo>
                    <a:pt x="532" y="588"/>
                  </a:lnTo>
                  <a:lnTo>
                    <a:pt x="532" y="586"/>
                  </a:lnTo>
                  <a:lnTo>
                    <a:pt x="530" y="586"/>
                  </a:lnTo>
                  <a:lnTo>
                    <a:pt x="530" y="586"/>
                  </a:lnTo>
                  <a:lnTo>
                    <a:pt x="528" y="586"/>
                  </a:lnTo>
                  <a:lnTo>
                    <a:pt x="528" y="588"/>
                  </a:lnTo>
                  <a:lnTo>
                    <a:pt x="528" y="588"/>
                  </a:lnTo>
                  <a:lnTo>
                    <a:pt x="526" y="588"/>
                  </a:lnTo>
                  <a:lnTo>
                    <a:pt x="526" y="590"/>
                  </a:lnTo>
                  <a:lnTo>
                    <a:pt x="526" y="592"/>
                  </a:lnTo>
                  <a:lnTo>
                    <a:pt x="524" y="592"/>
                  </a:lnTo>
                  <a:lnTo>
                    <a:pt x="524" y="596"/>
                  </a:lnTo>
                  <a:lnTo>
                    <a:pt x="524" y="598"/>
                  </a:lnTo>
                  <a:lnTo>
                    <a:pt x="522" y="602"/>
                  </a:lnTo>
                  <a:lnTo>
                    <a:pt x="522" y="604"/>
                  </a:lnTo>
                  <a:lnTo>
                    <a:pt x="520" y="600"/>
                  </a:lnTo>
                  <a:lnTo>
                    <a:pt x="518" y="596"/>
                  </a:lnTo>
                  <a:lnTo>
                    <a:pt x="514" y="590"/>
                  </a:lnTo>
                  <a:lnTo>
                    <a:pt x="512" y="586"/>
                  </a:lnTo>
                  <a:lnTo>
                    <a:pt x="508" y="580"/>
                  </a:lnTo>
                  <a:lnTo>
                    <a:pt x="506" y="578"/>
                  </a:lnTo>
                  <a:lnTo>
                    <a:pt x="504" y="576"/>
                  </a:lnTo>
                  <a:lnTo>
                    <a:pt x="502" y="574"/>
                  </a:lnTo>
                  <a:lnTo>
                    <a:pt x="502" y="572"/>
                  </a:lnTo>
                  <a:lnTo>
                    <a:pt x="500" y="572"/>
                  </a:lnTo>
                  <a:lnTo>
                    <a:pt x="498" y="572"/>
                  </a:lnTo>
                  <a:lnTo>
                    <a:pt x="496" y="570"/>
                  </a:lnTo>
                  <a:lnTo>
                    <a:pt x="494" y="568"/>
                  </a:lnTo>
                  <a:lnTo>
                    <a:pt x="490" y="568"/>
                  </a:lnTo>
                  <a:lnTo>
                    <a:pt x="488" y="566"/>
                  </a:lnTo>
                  <a:lnTo>
                    <a:pt x="484" y="566"/>
                  </a:lnTo>
                  <a:lnTo>
                    <a:pt x="478" y="566"/>
                  </a:lnTo>
                  <a:lnTo>
                    <a:pt x="476" y="564"/>
                  </a:lnTo>
                  <a:lnTo>
                    <a:pt x="470" y="564"/>
                  </a:lnTo>
                  <a:lnTo>
                    <a:pt x="466" y="564"/>
                  </a:lnTo>
                  <a:lnTo>
                    <a:pt x="464" y="564"/>
                  </a:lnTo>
                  <a:lnTo>
                    <a:pt x="464" y="566"/>
                  </a:lnTo>
                  <a:lnTo>
                    <a:pt x="462" y="566"/>
                  </a:lnTo>
                  <a:lnTo>
                    <a:pt x="460" y="566"/>
                  </a:lnTo>
                  <a:lnTo>
                    <a:pt x="458" y="568"/>
                  </a:lnTo>
                  <a:lnTo>
                    <a:pt x="454" y="570"/>
                  </a:lnTo>
                  <a:lnTo>
                    <a:pt x="450" y="572"/>
                  </a:lnTo>
                  <a:lnTo>
                    <a:pt x="444" y="576"/>
                  </a:lnTo>
                  <a:lnTo>
                    <a:pt x="440" y="578"/>
                  </a:lnTo>
                  <a:lnTo>
                    <a:pt x="440" y="578"/>
                  </a:lnTo>
                  <a:lnTo>
                    <a:pt x="436" y="580"/>
                  </a:lnTo>
                  <a:lnTo>
                    <a:pt x="434" y="580"/>
                  </a:lnTo>
                  <a:lnTo>
                    <a:pt x="432" y="580"/>
                  </a:lnTo>
                  <a:lnTo>
                    <a:pt x="430" y="582"/>
                  </a:lnTo>
                  <a:lnTo>
                    <a:pt x="430" y="582"/>
                  </a:lnTo>
                  <a:lnTo>
                    <a:pt x="430" y="582"/>
                  </a:lnTo>
                  <a:lnTo>
                    <a:pt x="430" y="584"/>
                  </a:lnTo>
                  <a:lnTo>
                    <a:pt x="428" y="584"/>
                  </a:lnTo>
                  <a:lnTo>
                    <a:pt x="430" y="586"/>
                  </a:lnTo>
                  <a:lnTo>
                    <a:pt x="430" y="586"/>
                  </a:lnTo>
                  <a:lnTo>
                    <a:pt x="430" y="588"/>
                  </a:lnTo>
                  <a:lnTo>
                    <a:pt x="430" y="590"/>
                  </a:lnTo>
                  <a:lnTo>
                    <a:pt x="432" y="592"/>
                  </a:lnTo>
                  <a:lnTo>
                    <a:pt x="432" y="594"/>
                  </a:lnTo>
                  <a:lnTo>
                    <a:pt x="432" y="596"/>
                  </a:lnTo>
                  <a:lnTo>
                    <a:pt x="432" y="596"/>
                  </a:lnTo>
                  <a:lnTo>
                    <a:pt x="432" y="598"/>
                  </a:lnTo>
                  <a:lnTo>
                    <a:pt x="432" y="598"/>
                  </a:lnTo>
                  <a:lnTo>
                    <a:pt x="432" y="598"/>
                  </a:lnTo>
                  <a:lnTo>
                    <a:pt x="430" y="600"/>
                  </a:lnTo>
                  <a:lnTo>
                    <a:pt x="428" y="600"/>
                  </a:lnTo>
                  <a:lnTo>
                    <a:pt x="428" y="600"/>
                  </a:lnTo>
                  <a:lnTo>
                    <a:pt x="426" y="600"/>
                  </a:lnTo>
                  <a:lnTo>
                    <a:pt x="424" y="600"/>
                  </a:lnTo>
                  <a:lnTo>
                    <a:pt x="420" y="600"/>
                  </a:lnTo>
                  <a:lnTo>
                    <a:pt x="418" y="600"/>
                  </a:lnTo>
                  <a:lnTo>
                    <a:pt x="414" y="600"/>
                  </a:lnTo>
                  <a:lnTo>
                    <a:pt x="412" y="600"/>
                  </a:lnTo>
                  <a:lnTo>
                    <a:pt x="412" y="600"/>
                  </a:lnTo>
                  <a:lnTo>
                    <a:pt x="410" y="596"/>
                  </a:lnTo>
                  <a:lnTo>
                    <a:pt x="410" y="594"/>
                  </a:lnTo>
                  <a:lnTo>
                    <a:pt x="410" y="592"/>
                  </a:lnTo>
                  <a:lnTo>
                    <a:pt x="408" y="592"/>
                  </a:lnTo>
                  <a:lnTo>
                    <a:pt x="408" y="590"/>
                  </a:lnTo>
                  <a:lnTo>
                    <a:pt x="408" y="590"/>
                  </a:lnTo>
                  <a:lnTo>
                    <a:pt x="408" y="590"/>
                  </a:lnTo>
                  <a:lnTo>
                    <a:pt x="406" y="590"/>
                  </a:lnTo>
                  <a:lnTo>
                    <a:pt x="406" y="590"/>
                  </a:lnTo>
                  <a:lnTo>
                    <a:pt x="404" y="590"/>
                  </a:lnTo>
                  <a:lnTo>
                    <a:pt x="400" y="590"/>
                  </a:lnTo>
                  <a:lnTo>
                    <a:pt x="398" y="588"/>
                  </a:lnTo>
                  <a:lnTo>
                    <a:pt x="396" y="588"/>
                  </a:lnTo>
                  <a:lnTo>
                    <a:pt x="396" y="588"/>
                  </a:lnTo>
                  <a:lnTo>
                    <a:pt x="396" y="588"/>
                  </a:lnTo>
                  <a:lnTo>
                    <a:pt x="394" y="588"/>
                  </a:lnTo>
                  <a:lnTo>
                    <a:pt x="394" y="588"/>
                  </a:lnTo>
                  <a:lnTo>
                    <a:pt x="394" y="586"/>
                  </a:lnTo>
                  <a:lnTo>
                    <a:pt x="392" y="586"/>
                  </a:lnTo>
                  <a:lnTo>
                    <a:pt x="392" y="584"/>
                  </a:lnTo>
                  <a:lnTo>
                    <a:pt x="392" y="582"/>
                  </a:lnTo>
                  <a:lnTo>
                    <a:pt x="392" y="580"/>
                  </a:lnTo>
                  <a:lnTo>
                    <a:pt x="392" y="576"/>
                  </a:lnTo>
                  <a:lnTo>
                    <a:pt x="392" y="570"/>
                  </a:lnTo>
                  <a:lnTo>
                    <a:pt x="390" y="566"/>
                  </a:lnTo>
                  <a:lnTo>
                    <a:pt x="390" y="566"/>
                  </a:lnTo>
                  <a:lnTo>
                    <a:pt x="390" y="564"/>
                  </a:lnTo>
                  <a:lnTo>
                    <a:pt x="390" y="560"/>
                  </a:lnTo>
                  <a:lnTo>
                    <a:pt x="388" y="558"/>
                  </a:lnTo>
                  <a:lnTo>
                    <a:pt x="388" y="556"/>
                  </a:lnTo>
                  <a:lnTo>
                    <a:pt x="386" y="554"/>
                  </a:lnTo>
                  <a:lnTo>
                    <a:pt x="386" y="552"/>
                  </a:lnTo>
                  <a:lnTo>
                    <a:pt x="384" y="550"/>
                  </a:lnTo>
                  <a:lnTo>
                    <a:pt x="384" y="550"/>
                  </a:lnTo>
                  <a:lnTo>
                    <a:pt x="382" y="548"/>
                  </a:lnTo>
                  <a:lnTo>
                    <a:pt x="382" y="548"/>
                  </a:lnTo>
                  <a:lnTo>
                    <a:pt x="382" y="548"/>
                  </a:lnTo>
                  <a:lnTo>
                    <a:pt x="380" y="548"/>
                  </a:lnTo>
                  <a:lnTo>
                    <a:pt x="380" y="548"/>
                  </a:lnTo>
                  <a:lnTo>
                    <a:pt x="376" y="548"/>
                  </a:lnTo>
                  <a:lnTo>
                    <a:pt x="374" y="548"/>
                  </a:lnTo>
                  <a:lnTo>
                    <a:pt x="372" y="548"/>
                  </a:lnTo>
                  <a:lnTo>
                    <a:pt x="370" y="548"/>
                  </a:lnTo>
                  <a:lnTo>
                    <a:pt x="368" y="548"/>
                  </a:lnTo>
                  <a:lnTo>
                    <a:pt x="368" y="548"/>
                  </a:lnTo>
                  <a:lnTo>
                    <a:pt x="368" y="546"/>
                  </a:lnTo>
                  <a:lnTo>
                    <a:pt x="366" y="546"/>
                  </a:lnTo>
                  <a:lnTo>
                    <a:pt x="366" y="546"/>
                  </a:lnTo>
                  <a:lnTo>
                    <a:pt x="366" y="544"/>
                  </a:lnTo>
                  <a:lnTo>
                    <a:pt x="366" y="544"/>
                  </a:lnTo>
                  <a:lnTo>
                    <a:pt x="366" y="542"/>
                  </a:lnTo>
                  <a:lnTo>
                    <a:pt x="366" y="540"/>
                  </a:lnTo>
                  <a:lnTo>
                    <a:pt x="366" y="538"/>
                  </a:lnTo>
                  <a:lnTo>
                    <a:pt x="366" y="536"/>
                  </a:lnTo>
                  <a:lnTo>
                    <a:pt x="368" y="534"/>
                  </a:lnTo>
                  <a:lnTo>
                    <a:pt x="368" y="534"/>
                  </a:lnTo>
                  <a:lnTo>
                    <a:pt x="368" y="532"/>
                  </a:lnTo>
                  <a:lnTo>
                    <a:pt x="370" y="532"/>
                  </a:lnTo>
                  <a:lnTo>
                    <a:pt x="372" y="530"/>
                  </a:lnTo>
                  <a:lnTo>
                    <a:pt x="372" y="530"/>
                  </a:lnTo>
                  <a:lnTo>
                    <a:pt x="376" y="528"/>
                  </a:lnTo>
                  <a:lnTo>
                    <a:pt x="376" y="528"/>
                  </a:lnTo>
                  <a:lnTo>
                    <a:pt x="378" y="526"/>
                  </a:lnTo>
                  <a:lnTo>
                    <a:pt x="380" y="524"/>
                  </a:lnTo>
                  <a:lnTo>
                    <a:pt x="382" y="520"/>
                  </a:lnTo>
                  <a:lnTo>
                    <a:pt x="382" y="518"/>
                  </a:lnTo>
                  <a:lnTo>
                    <a:pt x="384" y="516"/>
                  </a:lnTo>
                  <a:lnTo>
                    <a:pt x="384" y="516"/>
                  </a:lnTo>
                  <a:lnTo>
                    <a:pt x="384" y="514"/>
                  </a:lnTo>
                  <a:lnTo>
                    <a:pt x="384" y="512"/>
                  </a:lnTo>
                  <a:lnTo>
                    <a:pt x="384" y="512"/>
                  </a:lnTo>
                  <a:lnTo>
                    <a:pt x="384" y="510"/>
                  </a:lnTo>
                  <a:lnTo>
                    <a:pt x="382" y="508"/>
                  </a:lnTo>
                  <a:lnTo>
                    <a:pt x="382" y="506"/>
                  </a:lnTo>
                  <a:lnTo>
                    <a:pt x="380" y="500"/>
                  </a:lnTo>
                  <a:lnTo>
                    <a:pt x="378" y="498"/>
                  </a:lnTo>
                  <a:lnTo>
                    <a:pt x="378" y="494"/>
                  </a:lnTo>
                  <a:lnTo>
                    <a:pt x="376" y="492"/>
                  </a:lnTo>
                  <a:lnTo>
                    <a:pt x="376" y="492"/>
                  </a:lnTo>
                  <a:lnTo>
                    <a:pt x="376" y="490"/>
                  </a:lnTo>
                  <a:lnTo>
                    <a:pt x="374" y="488"/>
                  </a:lnTo>
                  <a:lnTo>
                    <a:pt x="374" y="488"/>
                  </a:lnTo>
                  <a:lnTo>
                    <a:pt x="374" y="488"/>
                  </a:lnTo>
                  <a:lnTo>
                    <a:pt x="372" y="488"/>
                  </a:lnTo>
                  <a:lnTo>
                    <a:pt x="372" y="488"/>
                  </a:lnTo>
                  <a:lnTo>
                    <a:pt x="370" y="488"/>
                  </a:lnTo>
                  <a:lnTo>
                    <a:pt x="368" y="488"/>
                  </a:lnTo>
                  <a:lnTo>
                    <a:pt x="364" y="488"/>
                  </a:lnTo>
                  <a:lnTo>
                    <a:pt x="362" y="490"/>
                  </a:lnTo>
                  <a:lnTo>
                    <a:pt x="360" y="490"/>
                  </a:lnTo>
                  <a:lnTo>
                    <a:pt x="358" y="490"/>
                  </a:lnTo>
                  <a:lnTo>
                    <a:pt x="356" y="488"/>
                  </a:lnTo>
                  <a:lnTo>
                    <a:pt x="354" y="484"/>
                  </a:lnTo>
                  <a:lnTo>
                    <a:pt x="352" y="482"/>
                  </a:lnTo>
                  <a:lnTo>
                    <a:pt x="350" y="480"/>
                  </a:lnTo>
                  <a:lnTo>
                    <a:pt x="350" y="478"/>
                  </a:lnTo>
                  <a:lnTo>
                    <a:pt x="348" y="476"/>
                  </a:lnTo>
                  <a:lnTo>
                    <a:pt x="346" y="474"/>
                  </a:lnTo>
                  <a:lnTo>
                    <a:pt x="344" y="474"/>
                  </a:lnTo>
                  <a:lnTo>
                    <a:pt x="342" y="472"/>
                  </a:lnTo>
                  <a:lnTo>
                    <a:pt x="340" y="470"/>
                  </a:lnTo>
                  <a:lnTo>
                    <a:pt x="338" y="470"/>
                  </a:lnTo>
                  <a:lnTo>
                    <a:pt x="336" y="468"/>
                  </a:lnTo>
                  <a:lnTo>
                    <a:pt x="334" y="468"/>
                  </a:lnTo>
                  <a:lnTo>
                    <a:pt x="332" y="466"/>
                  </a:lnTo>
                  <a:lnTo>
                    <a:pt x="328" y="466"/>
                  </a:lnTo>
                  <a:lnTo>
                    <a:pt x="326" y="466"/>
                  </a:lnTo>
                  <a:lnTo>
                    <a:pt x="322" y="466"/>
                  </a:lnTo>
                  <a:lnTo>
                    <a:pt x="320" y="466"/>
                  </a:lnTo>
                  <a:lnTo>
                    <a:pt x="316" y="466"/>
                  </a:lnTo>
                  <a:lnTo>
                    <a:pt x="314" y="466"/>
                  </a:lnTo>
                  <a:lnTo>
                    <a:pt x="310" y="466"/>
                  </a:lnTo>
                  <a:lnTo>
                    <a:pt x="308" y="466"/>
                  </a:lnTo>
                  <a:lnTo>
                    <a:pt x="306" y="468"/>
                  </a:lnTo>
                  <a:lnTo>
                    <a:pt x="304" y="468"/>
                  </a:lnTo>
                  <a:lnTo>
                    <a:pt x="302" y="470"/>
                  </a:lnTo>
                  <a:lnTo>
                    <a:pt x="300" y="472"/>
                  </a:lnTo>
                  <a:lnTo>
                    <a:pt x="296" y="472"/>
                  </a:lnTo>
                  <a:lnTo>
                    <a:pt x="294" y="474"/>
                  </a:lnTo>
                  <a:lnTo>
                    <a:pt x="292" y="476"/>
                  </a:lnTo>
                  <a:lnTo>
                    <a:pt x="290" y="476"/>
                  </a:lnTo>
                  <a:lnTo>
                    <a:pt x="290" y="478"/>
                  </a:lnTo>
                  <a:lnTo>
                    <a:pt x="288" y="480"/>
                  </a:lnTo>
                  <a:lnTo>
                    <a:pt x="286" y="484"/>
                  </a:lnTo>
                  <a:lnTo>
                    <a:pt x="284" y="488"/>
                  </a:lnTo>
                  <a:lnTo>
                    <a:pt x="280" y="488"/>
                  </a:lnTo>
                  <a:lnTo>
                    <a:pt x="274" y="488"/>
                  </a:lnTo>
                  <a:lnTo>
                    <a:pt x="270" y="488"/>
                  </a:lnTo>
                  <a:lnTo>
                    <a:pt x="266" y="488"/>
                  </a:lnTo>
                  <a:lnTo>
                    <a:pt x="262" y="488"/>
                  </a:lnTo>
                  <a:lnTo>
                    <a:pt x="260" y="488"/>
                  </a:lnTo>
                  <a:lnTo>
                    <a:pt x="260" y="488"/>
                  </a:lnTo>
                  <a:lnTo>
                    <a:pt x="258" y="488"/>
                  </a:lnTo>
                  <a:lnTo>
                    <a:pt x="254" y="486"/>
                  </a:lnTo>
                  <a:lnTo>
                    <a:pt x="250" y="484"/>
                  </a:lnTo>
                  <a:lnTo>
                    <a:pt x="246" y="482"/>
                  </a:lnTo>
                  <a:lnTo>
                    <a:pt x="244" y="480"/>
                  </a:lnTo>
                  <a:lnTo>
                    <a:pt x="236" y="494"/>
                  </a:lnTo>
                  <a:lnTo>
                    <a:pt x="230" y="492"/>
                  </a:lnTo>
                  <a:lnTo>
                    <a:pt x="226" y="490"/>
                  </a:lnTo>
                  <a:lnTo>
                    <a:pt x="224" y="490"/>
                  </a:lnTo>
                  <a:lnTo>
                    <a:pt x="222" y="490"/>
                  </a:lnTo>
                  <a:lnTo>
                    <a:pt x="218" y="490"/>
                  </a:lnTo>
                  <a:lnTo>
                    <a:pt x="214" y="488"/>
                  </a:lnTo>
                  <a:lnTo>
                    <a:pt x="206" y="488"/>
                  </a:lnTo>
                  <a:lnTo>
                    <a:pt x="202" y="488"/>
                  </a:lnTo>
                  <a:lnTo>
                    <a:pt x="196" y="488"/>
                  </a:lnTo>
                  <a:lnTo>
                    <a:pt x="194" y="488"/>
                  </a:lnTo>
                  <a:lnTo>
                    <a:pt x="192" y="488"/>
                  </a:lnTo>
                  <a:lnTo>
                    <a:pt x="190" y="488"/>
                  </a:lnTo>
                  <a:lnTo>
                    <a:pt x="188" y="486"/>
                  </a:lnTo>
                  <a:lnTo>
                    <a:pt x="186" y="486"/>
                  </a:lnTo>
                  <a:lnTo>
                    <a:pt x="182" y="484"/>
                  </a:lnTo>
                  <a:lnTo>
                    <a:pt x="176" y="480"/>
                  </a:lnTo>
                  <a:lnTo>
                    <a:pt x="172" y="478"/>
                  </a:lnTo>
                  <a:lnTo>
                    <a:pt x="170" y="476"/>
                  </a:lnTo>
                  <a:lnTo>
                    <a:pt x="168" y="476"/>
                  </a:lnTo>
                  <a:lnTo>
                    <a:pt x="166" y="476"/>
                  </a:lnTo>
                  <a:lnTo>
                    <a:pt x="164" y="474"/>
                  </a:lnTo>
                  <a:lnTo>
                    <a:pt x="164" y="474"/>
                  </a:lnTo>
                  <a:lnTo>
                    <a:pt x="164" y="472"/>
                  </a:lnTo>
                  <a:lnTo>
                    <a:pt x="164" y="472"/>
                  </a:lnTo>
                  <a:lnTo>
                    <a:pt x="164" y="470"/>
                  </a:lnTo>
                  <a:lnTo>
                    <a:pt x="164" y="470"/>
                  </a:lnTo>
                  <a:lnTo>
                    <a:pt x="164" y="466"/>
                  </a:lnTo>
                  <a:lnTo>
                    <a:pt x="164" y="464"/>
                  </a:lnTo>
                  <a:lnTo>
                    <a:pt x="164" y="462"/>
                  </a:lnTo>
                  <a:lnTo>
                    <a:pt x="164" y="460"/>
                  </a:lnTo>
                  <a:lnTo>
                    <a:pt x="164" y="460"/>
                  </a:lnTo>
                  <a:lnTo>
                    <a:pt x="164" y="458"/>
                  </a:lnTo>
                  <a:lnTo>
                    <a:pt x="164" y="458"/>
                  </a:lnTo>
                  <a:lnTo>
                    <a:pt x="164" y="456"/>
                  </a:lnTo>
                  <a:lnTo>
                    <a:pt x="162" y="456"/>
                  </a:lnTo>
                  <a:lnTo>
                    <a:pt x="162" y="456"/>
                  </a:lnTo>
                  <a:lnTo>
                    <a:pt x="162" y="456"/>
                  </a:lnTo>
                  <a:lnTo>
                    <a:pt x="162" y="458"/>
                  </a:lnTo>
                  <a:lnTo>
                    <a:pt x="160" y="458"/>
                  </a:lnTo>
                  <a:lnTo>
                    <a:pt x="160" y="460"/>
                  </a:lnTo>
                  <a:lnTo>
                    <a:pt x="160" y="462"/>
                  </a:lnTo>
                  <a:lnTo>
                    <a:pt x="160" y="464"/>
                  </a:lnTo>
                  <a:lnTo>
                    <a:pt x="160" y="464"/>
                  </a:lnTo>
                  <a:lnTo>
                    <a:pt x="158" y="466"/>
                  </a:lnTo>
                  <a:lnTo>
                    <a:pt x="158" y="466"/>
                  </a:lnTo>
                  <a:lnTo>
                    <a:pt x="158" y="466"/>
                  </a:lnTo>
                  <a:lnTo>
                    <a:pt x="158" y="466"/>
                  </a:lnTo>
                  <a:lnTo>
                    <a:pt x="156" y="466"/>
                  </a:lnTo>
                  <a:lnTo>
                    <a:pt x="156" y="466"/>
                  </a:lnTo>
                  <a:lnTo>
                    <a:pt x="156" y="466"/>
                  </a:lnTo>
                  <a:lnTo>
                    <a:pt x="154" y="466"/>
                  </a:lnTo>
                  <a:lnTo>
                    <a:pt x="152" y="466"/>
                  </a:lnTo>
                  <a:lnTo>
                    <a:pt x="150" y="464"/>
                  </a:lnTo>
                  <a:lnTo>
                    <a:pt x="148" y="464"/>
                  </a:lnTo>
                  <a:lnTo>
                    <a:pt x="146" y="462"/>
                  </a:lnTo>
                  <a:lnTo>
                    <a:pt x="142" y="460"/>
                  </a:lnTo>
                  <a:lnTo>
                    <a:pt x="140" y="458"/>
                  </a:lnTo>
                  <a:lnTo>
                    <a:pt x="140" y="456"/>
                  </a:lnTo>
                  <a:lnTo>
                    <a:pt x="136" y="454"/>
                  </a:lnTo>
                  <a:lnTo>
                    <a:pt x="134" y="452"/>
                  </a:lnTo>
                  <a:lnTo>
                    <a:pt x="132" y="450"/>
                  </a:lnTo>
                  <a:lnTo>
                    <a:pt x="132" y="448"/>
                  </a:lnTo>
                  <a:lnTo>
                    <a:pt x="130" y="448"/>
                  </a:lnTo>
                  <a:lnTo>
                    <a:pt x="130" y="448"/>
                  </a:lnTo>
                  <a:lnTo>
                    <a:pt x="130" y="448"/>
                  </a:lnTo>
                  <a:lnTo>
                    <a:pt x="128" y="448"/>
                  </a:lnTo>
                  <a:lnTo>
                    <a:pt x="126" y="446"/>
                  </a:lnTo>
                  <a:lnTo>
                    <a:pt x="124" y="446"/>
                  </a:lnTo>
                  <a:lnTo>
                    <a:pt x="120" y="446"/>
                  </a:lnTo>
                  <a:lnTo>
                    <a:pt x="116" y="446"/>
                  </a:lnTo>
                  <a:lnTo>
                    <a:pt x="114" y="446"/>
                  </a:lnTo>
                  <a:lnTo>
                    <a:pt x="112" y="446"/>
                  </a:lnTo>
                  <a:lnTo>
                    <a:pt x="108" y="442"/>
                  </a:lnTo>
                  <a:lnTo>
                    <a:pt x="106" y="440"/>
                  </a:lnTo>
                  <a:lnTo>
                    <a:pt x="104" y="438"/>
                  </a:lnTo>
                  <a:lnTo>
                    <a:pt x="102" y="436"/>
                  </a:lnTo>
                  <a:lnTo>
                    <a:pt x="100" y="434"/>
                  </a:lnTo>
                  <a:lnTo>
                    <a:pt x="100" y="434"/>
                  </a:lnTo>
                  <a:lnTo>
                    <a:pt x="98" y="434"/>
                  </a:lnTo>
                  <a:lnTo>
                    <a:pt x="96" y="434"/>
                  </a:lnTo>
                  <a:lnTo>
                    <a:pt x="92" y="434"/>
                  </a:lnTo>
                  <a:lnTo>
                    <a:pt x="90" y="432"/>
                  </a:lnTo>
                  <a:lnTo>
                    <a:pt x="86" y="432"/>
                  </a:lnTo>
                  <a:lnTo>
                    <a:pt x="84" y="432"/>
                  </a:lnTo>
                  <a:lnTo>
                    <a:pt x="82" y="432"/>
                  </a:lnTo>
                  <a:lnTo>
                    <a:pt x="82" y="432"/>
                  </a:lnTo>
                  <a:lnTo>
                    <a:pt x="80" y="430"/>
                  </a:lnTo>
                  <a:lnTo>
                    <a:pt x="80" y="430"/>
                  </a:lnTo>
                  <a:lnTo>
                    <a:pt x="78" y="428"/>
                  </a:lnTo>
                  <a:lnTo>
                    <a:pt x="78" y="428"/>
                  </a:lnTo>
                  <a:lnTo>
                    <a:pt x="78" y="426"/>
                  </a:lnTo>
                  <a:lnTo>
                    <a:pt x="78" y="424"/>
                  </a:lnTo>
                  <a:lnTo>
                    <a:pt x="78" y="422"/>
                  </a:lnTo>
                  <a:lnTo>
                    <a:pt x="78" y="422"/>
                  </a:lnTo>
                  <a:lnTo>
                    <a:pt x="78" y="418"/>
                  </a:lnTo>
                  <a:lnTo>
                    <a:pt x="80" y="414"/>
                  </a:lnTo>
                  <a:lnTo>
                    <a:pt x="80" y="410"/>
                  </a:lnTo>
                  <a:lnTo>
                    <a:pt x="80" y="408"/>
                  </a:lnTo>
                  <a:lnTo>
                    <a:pt x="80" y="406"/>
                  </a:lnTo>
                  <a:lnTo>
                    <a:pt x="80" y="406"/>
                  </a:lnTo>
                  <a:lnTo>
                    <a:pt x="80" y="404"/>
                  </a:lnTo>
                  <a:lnTo>
                    <a:pt x="78" y="402"/>
                  </a:lnTo>
                  <a:lnTo>
                    <a:pt x="78" y="402"/>
                  </a:lnTo>
                  <a:lnTo>
                    <a:pt x="76" y="400"/>
                  </a:lnTo>
                  <a:lnTo>
                    <a:pt x="74" y="398"/>
                  </a:lnTo>
                  <a:lnTo>
                    <a:pt x="72" y="398"/>
                  </a:lnTo>
                  <a:lnTo>
                    <a:pt x="72" y="396"/>
                  </a:lnTo>
                  <a:lnTo>
                    <a:pt x="70" y="396"/>
                  </a:lnTo>
                  <a:lnTo>
                    <a:pt x="68" y="396"/>
                  </a:lnTo>
                  <a:lnTo>
                    <a:pt x="66" y="394"/>
                  </a:lnTo>
                  <a:lnTo>
                    <a:pt x="64" y="394"/>
                  </a:lnTo>
                  <a:lnTo>
                    <a:pt x="62" y="394"/>
                  </a:lnTo>
                  <a:lnTo>
                    <a:pt x="60" y="394"/>
                  </a:lnTo>
                  <a:lnTo>
                    <a:pt x="58" y="394"/>
                  </a:lnTo>
                  <a:lnTo>
                    <a:pt x="56" y="394"/>
                  </a:lnTo>
                  <a:lnTo>
                    <a:pt x="54" y="394"/>
                  </a:lnTo>
                  <a:lnTo>
                    <a:pt x="52" y="394"/>
                  </a:lnTo>
                  <a:lnTo>
                    <a:pt x="50" y="394"/>
                  </a:lnTo>
                  <a:lnTo>
                    <a:pt x="50" y="394"/>
                  </a:lnTo>
                  <a:lnTo>
                    <a:pt x="46" y="396"/>
                  </a:lnTo>
                  <a:lnTo>
                    <a:pt x="42" y="398"/>
                  </a:lnTo>
                  <a:lnTo>
                    <a:pt x="40" y="400"/>
                  </a:lnTo>
                  <a:lnTo>
                    <a:pt x="34" y="404"/>
                  </a:lnTo>
                  <a:lnTo>
                    <a:pt x="32" y="406"/>
                  </a:lnTo>
                  <a:lnTo>
                    <a:pt x="30" y="406"/>
                  </a:lnTo>
                  <a:lnTo>
                    <a:pt x="26" y="402"/>
                  </a:lnTo>
                  <a:lnTo>
                    <a:pt x="22" y="402"/>
                  </a:lnTo>
                  <a:lnTo>
                    <a:pt x="20" y="400"/>
                  </a:lnTo>
                  <a:lnTo>
                    <a:pt x="18" y="398"/>
                  </a:lnTo>
                  <a:lnTo>
                    <a:pt x="18" y="398"/>
                  </a:lnTo>
                  <a:lnTo>
                    <a:pt x="18" y="396"/>
                  </a:lnTo>
                  <a:lnTo>
                    <a:pt x="18" y="396"/>
                  </a:lnTo>
                  <a:lnTo>
                    <a:pt x="18" y="394"/>
                  </a:lnTo>
                  <a:lnTo>
                    <a:pt x="18" y="394"/>
                  </a:lnTo>
                  <a:lnTo>
                    <a:pt x="18" y="392"/>
                  </a:lnTo>
                  <a:lnTo>
                    <a:pt x="18" y="390"/>
                  </a:lnTo>
                  <a:lnTo>
                    <a:pt x="18" y="386"/>
                  </a:lnTo>
                  <a:lnTo>
                    <a:pt x="18" y="384"/>
                  </a:lnTo>
                  <a:lnTo>
                    <a:pt x="20" y="380"/>
                  </a:lnTo>
                  <a:lnTo>
                    <a:pt x="20" y="378"/>
                  </a:lnTo>
                  <a:lnTo>
                    <a:pt x="20" y="378"/>
                  </a:lnTo>
                  <a:lnTo>
                    <a:pt x="20" y="376"/>
                  </a:lnTo>
                  <a:lnTo>
                    <a:pt x="18" y="376"/>
                  </a:lnTo>
                  <a:lnTo>
                    <a:pt x="18" y="374"/>
                  </a:lnTo>
                  <a:lnTo>
                    <a:pt x="16" y="372"/>
                  </a:lnTo>
                  <a:lnTo>
                    <a:pt x="14" y="370"/>
                  </a:lnTo>
                  <a:lnTo>
                    <a:pt x="12" y="368"/>
                  </a:lnTo>
                  <a:lnTo>
                    <a:pt x="12" y="368"/>
                  </a:lnTo>
                  <a:lnTo>
                    <a:pt x="12" y="366"/>
                  </a:lnTo>
                  <a:lnTo>
                    <a:pt x="12" y="366"/>
                  </a:lnTo>
                  <a:lnTo>
                    <a:pt x="12" y="366"/>
                  </a:lnTo>
                  <a:lnTo>
                    <a:pt x="12" y="364"/>
                  </a:lnTo>
                  <a:lnTo>
                    <a:pt x="12" y="362"/>
                  </a:lnTo>
                  <a:lnTo>
                    <a:pt x="12" y="360"/>
                  </a:lnTo>
                  <a:lnTo>
                    <a:pt x="12" y="358"/>
                  </a:lnTo>
                  <a:lnTo>
                    <a:pt x="14" y="354"/>
                  </a:lnTo>
                  <a:lnTo>
                    <a:pt x="14" y="352"/>
                  </a:lnTo>
                  <a:lnTo>
                    <a:pt x="18" y="328"/>
                  </a:lnTo>
                  <a:lnTo>
                    <a:pt x="18" y="328"/>
                  </a:lnTo>
                  <a:lnTo>
                    <a:pt x="18" y="326"/>
                  </a:lnTo>
                  <a:lnTo>
                    <a:pt x="18" y="322"/>
                  </a:lnTo>
                  <a:lnTo>
                    <a:pt x="20" y="320"/>
                  </a:lnTo>
                  <a:lnTo>
                    <a:pt x="20" y="318"/>
                  </a:lnTo>
                  <a:lnTo>
                    <a:pt x="18" y="318"/>
                  </a:lnTo>
                  <a:lnTo>
                    <a:pt x="18" y="316"/>
                  </a:lnTo>
                  <a:lnTo>
                    <a:pt x="18" y="316"/>
                  </a:lnTo>
                  <a:lnTo>
                    <a:pt x="18" y="316"/>
                  </a:lnTo>
                  <a:lnTo>
                    <a:pt x="18" y="316"/>
                  </a:lnTo>
                  <a:lnTo>
                    <a:pt x="18" y="316"/>
                  </a:lnTo>
                  <a:lnTo>
                    <a:pt x="16" y="316"/>
                  </a:lnTo>
                  <a:lnTo>
                    <a:pt x="16" y="318"/>
                  </a:lnTo>
                  <a:lnTo>
                    <a:pt x="16" y="318"/>
                  </a:lnTo>
                  <a:lnTo>
                    <a:pt x="16" y="318"/>
                  </a:lnTo>
                  <a:lnTo>
                    <a:pt x="14" y="318"/>
                  </a:lnTo>
                  <a:lnTo>
                    <a:pt x="14" y="318"/>
                  </a:lnTo>
                  <a:lnTo>
                    <a:pt x="12" y="316"/>
                  </a:lnTo>
                  <a:lnTo>
                    <a:pt x="8" y="316"/>
                  </a:lnTo>
                  <a:lnTo>
                    <a:pt x="6" y="314"/>
                  </a:lnTo>
                  <a:lnTo>
                    <a:pt x="4" y="312"/>
                  </a:lnTo>
                  <a:lnTo>
                    <a:pt x="2" y="312"/>
                  </a:lnTo>
                  <a:lnTo>
                    <a:pt x="2" y="310"/>
                  </a:lnTo>
                  <a:lnTo>
                    <a:pt x="0" y="308"/>
                  </a:lnTo>
                  <a:lnTo>
                    <a:pt x="0" y="308"/>
                  </a:lnTo>
                  <a:lnTo>
                    <a:pt x="0" y="306"/>
                  </a:lnTo>
                  <a:lnTo>
                    <a:pt x="0" y="306"/>
                  </a:lnTo>
                  <a:lnTo>
                    <a:pt x="0" y="304"/>
                  </a:lnTo>
                  <a:lnTo>
                    <a:pt x="0" y="302"/>
                  </a:lnTo>
                  <a:lnTo>
                    <a:pt x="0" y="300"/>
                  </a:lnTo>
                  <a:lnTo>
                    <a:pt x="0" y="296"/>
                  </a:lnTo>
                  <a:lnTo>
                    <a:pt x="0" y="292"/>
                  </a:lnTo>
                  <a:lnTo>
                    <a:pt x="0" y="290"/>
                  </a:lnTo>
                  <a:lnTo>
                    <a:pt x="2" y="288"/>
                  </a:lnTo>
                  <a:lnTo>
                    <a:pt x="2" y="284"/>
                  </a:lnTo>
                  <a:lnTo>
                    <a:pt x="4" y="284"/>
                  </a:lnTo>
                  <a:lnTo>
                    <a:pt x="4" y="282"/>
                  </a:lnTo>
                  <a:lnTo>
                    <a:pt x="6" y="280"/>
                  </a:lnTo>
                  <a:lnTo>
                    <a:pt x="8" y="280"/>
                  </a:lnTo>
                  <a:lnTo>
                    <a:pt x="10" y="278"/>
                  </a:lnTo>
                  <a:lnTo>
                    <a:pt x="10" y="278"/>
                  </a:lnTo>
                  <a:lnTo>
                    <a:pt x="12" y="276"/>
                  </a:lnTo>
                  <a:lnTo>
                    <a:pt x="14" y="276"/>
                  </a:lnTo>
                  <a:lnTo>
                    <a:pt x="14" y="276"/>
                  </a:lnTo>
                  <a:lnTo>
                    <a:pt x="16" y="276"/>
                  </a:lnTo>
                  <a:lnTo>
                    <a:pt x="16" y="276"/>
                  </a:lnTo>
                  <a:lnTo>
                    <a:pt x="18" y="278"/>
                  </a:lnTo>
                  <a:lnTo>
                    <a:pt x="20" y="278"/>
                  </a:lnTo>
                  <a:lnTo>
                    <a:pt x="22" y="280"/>
                  </a:lnTo>
                  <a:lnTo>
                    <a:pt x="24" y="280"/>
                  </a:lnTo>
                  <a:lnTo>
                    <a:pt x="26" y="284"/>
                  </a:lnTo>
                  <a:lnTo>
                    <a:pt x="30" y="286"/>
                  </a:lnTo>
                  <a:lnTo>
                    <a:pt x="32" y="288"/>
                  </a:lnTo>
                  <a:lnTo>
                    <a:pt x="36" y="290"/>
                  </a:lnTo>
                  <a:lnTo>
                    <a:pt x="36" y="290"/>
                  </a:lnTo>
                  <a:lnTo>
                    <a:pt x="38" y="288"/>
                  </a:lnTo>
                  <a:lnTo>
                    <a:pt x="40" y="284"/>
                  </a:lnTo>
                  <a:lnTo>
                    <a:pt x="42" y="284"/>
                  </a:lnTo>
                  <a:lnTo>
                    <a:pt x="42" y="282"/>
                  </a:lnTo>
                  <a:lnTo>
                    <a:pt x="42" y="282"/>
                  </a:lnTo>
                  <a:lnTo>
                    <a:pt x="42" y="280"/>
                  </a:lnTo>
                  <a:lnTo>
                    <a:pt x="40" y="278"/>
                  </a:lnTo>
                  <a:lnTo>
                    <a:pt x="40" y="276"/>
                  </a:lnTo>
                  <a:lnTo>
                    <a:pt x="40" y="276"/>
                  </a:lnTo>
                  <a:lnTo>
                    <a:pt x="40" y="274"/>
                  </a:lnTo>
                  <a:lnTo>
                    <a:pt x="40" y="274"/>
                  </a:lnTo>
                  <a:lnTo>
                    <a:pt x="40" y="274"/>
                  </a:lnTo>
                  <a:lnTo>
                    <a:pt x="42" y="272"/>
                  </a:lnTo>
                  <a:lnTo>
                    <a:pt x="42" y="272"/>
                  </a:lnTo>
                  <a:lnTo>
                    <a:pt x="44" y="272"/>
                  </a:lnTo>
                  <a:lnTo>
                    <a:pt x="46" y="272"/>
                  </a:lnTo>
                  <a:lnTo>
                    <a:pt x="46" y="270"/>
                  </a:lnTo>
                  <a:lnTo>
                    <a:pt x="48" y="270"/>
                  </a:lnTo>
                  <a:lnTo>
                    <a:pt x="52" y="270"/>
                  </a:lnTo>
                  <a:lnTo>
                    <a:pt x="56" y="270"/>
                  </a:lnTo>
                  <a:lnTo>
                    <a:pt x="60" y="270"/>
                  </a:lnTo>
                  <a:lnTo>
                    <a:pt x="62" y="270"/>
                  </a:lnTo>
                  <a:lnTo>
                    <a:pt x="64" y="270"/>
                  </a:lnTo>
                  <a:lnTo>
                    <a:pt x="64" y="270"/>
                  </a:lnTo>
                  <a:lnTo>
                    <a:pt x="66" y="268"/>
                  </a:lnTo>
                  <a:lnTo>
                    <a:pt x="66" y="268"/>
                  </a:lnTo>
                  <a:lnTo>
                    <a:pt x="66" y="266"/>
                  </a:lnTo>
                  <a:lnTo>
                    <a:pt x="68" y="264"/>
                  </a:lnTo>
                  <a:lnTo>
                    <a:pt x="70" y="262"/>
                  </a:lnTo>
                  <a:lnTo>
                    <a:pt x="70" y="260"/>
                  </a:lnTo>
                  <a:lnTo>
                    <a:pt x="70" y="260"/>
                  </a:lnTo>
                  <a:lnTo>
                    <a:pt x="72" y="260"/>
                  </a:lnTo>
                  <a:lnTo>
                    <a:pt x="74" y="258"/>
                  </a:lnTo>
                  <a:lnTo>
                    <a:pt x="76" y="258"/>
                  </a:lnTo>
                  <a:lnTo>
                    <a:pt x="78" y="256"/>
                  </a:lnTo>
                  <a:lnTo>
                    <a:pt x="80" y="256"/>
                  </a:lnTo>
                  <a:lnTo>
                    <a:pt x="82" y="256"/>
                  </a:lnTo>
                  <a:lnTo>
                    <a:pt x="82" y="256"/>
                  </a:lnTo>
                  <a:lnTo>
                    <a:pt x="82" y="254"/>
                  </a:lnTo>
                  <a:lnTo>
                    <a:pt x="82" y="252"/>
                  </a:lnTo>
                  <a:lnTo>
                    <a:pt x="84" y="250"/>
                  </a:lnTo>
                  <a:lnTo>
                    <a:pt x="84" y="248"/>
                  </a:lnTo>
                  <a:lnTo>
                    <a:pt x="86" y="246"/>
                  </a:lnTo>
                  <a:lnTo>
                    <a:pt x="86" y="244"/>
                  </a:lnTo>
                  <a:lnTo>
                    <a:pt x="86" y="240"/>
                  </a:lnTo>
                  <a:lnTo>
                    <a:pt x="86" y="238"/>
                  </a:lnTo>
                  <a:lnTo>
                    <a:pt x="86" y="234"/>
                  </a:lnTo>
                  <a:lnTo>
                    <a:pt x="86" y="232"/>
                  </a:lnTo>
                  <a:lnTo>
                    <a:pt x="86" y="228"/>
                  </a:lnTo>
                  <a:lnTo>
                    <a:pt x="86" y="226"/>
                  </a:lnTo>
                  <a:lnTo>
                    <a:pt x="86" y="224"/>
                  </a:lnTo>
                  <a:lnTo>
                    <a:pt x="86" y="220"/>
                  </a:lnTo>
                  <a:lnTo>
                    <a:pt x="84" y="218"/>
                  </a:lnTo>
                  <a:lnTo>
                    <a:pt x="84" y="216"/>
                  </a:lnTo>
                  <a:lnTo>
                    <a:pt x="84" y="214"/>
                  </a:lnTo>
                  <a:lnTo>
                    <a:pt x="82" y="214"/>
                  </a:lnTo>
                  <a:lnTo>
                    <a:pt x="82" y="214"/>
                  </a:lnTo>
                  <a:lnTo>
                    <a:pt x="80" y="212"/>
                  </a:lnTo>
                  <a:lnTo>
                    <a:pt x="80" y="212"/>
                  </a:lnTo>
                  <a:lnTo>
                    <a:pt x="78" y="212"/>
                  </a:lnTo>
                  <a:lnTo>
                    <a:pt x="76" y="212"/>
                  </a:lnTo>
                  <a:lnTo>
                    <a:pt x="74" y="212"/>
                  </a:lnTo>
                  <a:lnTo>
                    <a:pt x="74" y="210"/>
                  </a:lnTo>
                  <a:lnTo>
                    <a:pt x="72" y="210"/>
                  </a:lnTo>
                  <a:lnTo>
                    <a:pt x="72" y="210"/>
                  </a:lnTo>
                  <a:lnTo>
                    <a:pt x="72" y="210"/>
                  </a:lnTo>
                  <a:lnTo>
                    <a:pt x="72" y="208"/>
                  </a:lnTo>
                  <a:lnTo>
                    <a:pt x="72" y="208"/>
                  </a:lnTo>
                  <a:lnTo>
                    <a:pt x="72" y="206"/>
                  </a:lnTo>
                  <a:lnTo>
                    <a:pt x="72" y="206"/>
                  </a:lnTo>
                  <a:lnTo>
                    <a:pt x="74" y="204"/>
                  </a:lnTo>
                  <a:lnTo>
                    <a:pt x="74" y="202"/>
                  </a:lnTo>
                  <a:lnTo>
                    <a:pt x="74" y="202"/>
                  </a:lnTo>
                  <a:lnTo>
                    <a:pt x="76" y="200"/>
                  </a:lnTo>
                  <a:lnTo>
                    <a:pt x="76" y="200"/>
                  </a:lnTo>
                  <a:lnTo>
                    <a:pt x="78" y="198"/>
                  </a:lnTo>
                  <a:lnTo>
                    <a:pt x="80" y="198"/>
                  </a:lnTo>
                  <a:lnTo>
                    <a:pt x="82" y="198"/>
                  </a:lnTo>
                  <a:lnTo>
                    <a:pt x="84" y="198"/>
                  </a:lnTo>
                  <a:lnTo>
                    <a:pt x="88" y="196"/>
                  </a:lnTo>
                  <a:lnTo>
                    <a:pt x="94" y="196"/>
                  </a:lnTo>
                  <a:lnTo>
                    <a:pt x="98" y="196"/>
                  </a:lnTo>
                  <a:lnTo>
                    <a:pt x="102" y="196"/>
                  </a:lnTo>
                  <a:lnTo>
                    <a:pt x="106" y="196"/>
                  </a:lnTo>
                  <a:lnTo>
                    <a:pt x="108" y="192"/>
                  </a:lnTo>
                  <a:lnTo>
                    <a:pt x="110" y="190"/>
                  </a:lnTo>
                  <a:lnTo>
                    <a:pt x="110" y="190"/>
                  </a:lnTo>
                  <a:lnTo>
                    <a:pt x="110" y="188"/>
                  </a:lnTo>
                  <a:lnTo>
                    <a:pt x="112" y="186"/>
                  </a:lnTo>
                  <a:lnTo>
                    <a:pt x="112" y="186"/>
                  </a:lnTo>
                  <a:lnTo>
                    <a:pt x="112" y="184"/>
                  </a:lnTo>
                  <a:lnTo>
                    <a:pt x="112" y="180"/>
                  </a:lnTo>
                  <a:lnTo>
                    <a:pt x="112" y="178"/>
                  </a:lnTo>
                  <a:lnTo>
                    <a:pt x="110" y="174"/>
                  </a:lnTo>
                  <a:lnTo>
                    <a:pt x="110" y="172"/>
                  </a:lnTo>
                  <a:lnTo>
                    <a:pt x="112" y="170"/>
                  </a:lnTo>
                  <a:lnTo>
                    <a:pt x="112" y="170"/>
                  </a:lnTo>
                  <a:lnTo>
                    <a:pt x="112" y="168"/>
                  </a:lnTo>
                  <a:lnTo>
                    <a:pt x="112" y="168"/>
                  </a:lnTo>
                  <a:lnTo>
                    <a:pt x="112" y="168"/>
                  </a:lnTo>
                  <a:lnTo>
                    <a:pt x="114" y="166"/>
                  </a:lnTo>
                  <a:lnTo>
                    <a:pt x="114" y="166"/>
                  </a:lnTo>
                  <a:lnTo>
                    <a:pt x="116" y="164"/>
                  </a:lnTo>
                  <a:lnTo>
                    <a:pt x="118" y="162"/>
                  </a:lnTo>
                  <a:lnTo>
                    <a:pt x="122" y="162"/>
                  </a:lnTo>
                  <a:lnTo>
                    <a:pt x="124" y="162"/>
                  </a:lnTo>
                  <a:lnTo>
                    <a:pt x="126" y="160"/>
                  </a:lnTo>
                  <a:lnTo>
                    <a:pt x="128" y="160"/>
                  </a:lnTo>
                  <a:lnTo>
                    <a:pt x="128" y="160"/>
                  </a:lnTo>
                  <a:lnTo>
                    <a:pt x="130" y="160"/>
                  </a:lnTo>
                  <a:lnTo>
                    <a:pt x="132" y="162"/>
                  </a:lnTo>
                  <a:lnTo>
                    <a:pt x="134" y="162"/>
                  </a:lnTo>
                  <a:lnTo>
                    <a:pt x="136" y="164"/>
                  </a:lnTo>
                  <a:lnTo>
                    <a:pt x="138" y="164"/>
                  </a:lnTo>
                  <a:lnTo>
                    <a:pt x="142" y="166"/>
                  </a:lnTo>
                  <a:lnTo>
                    <a:pt x="142" y="166"/>
                  </a:lnTo>
                  <a:lnTo>
                    <a:pt x="144" y="166"/>
                  </a:lnTo>
                  <a:lnTo>
                    <a:pt x="144" y="166"/>
                  </a:lnTo>
                  <a:lnTo>
                    <a:pt x="144" y="166"/>
                  </a:lnTo>
                  <a:lnTo>
                    <a:pt x="146" y="164"/>
                  </a:lnTo>
                  <a:lnTo>
                    <a:pt x="146" y="164"/>
                  </a:lnTo>
                  <a:lnTo>
                    <a:pt x="146" y="164"/>
                  </a:lnTo>
                  <a:lnTo>
                    <a:pt x="146" y="162"/>
                  </a:lnTo>
                  <a:lnTo>
                    <a:pt x="148" y="162"/>
                  </a:lnTo>
                  <a:lnTo>
                    <a:pt x="148" y="160"/>
                  </a:lnTo>
                  <a:lnTo>
                    <a:pt x="148" y="158"/>
                  </a:lnTo>
                  <a:lnTo>
                    <a:pt x="148" y="156"/>
                  </a:lnTo>
                  <a:lnTo>
                    <a:pt x="150" y="150"/>
                  </a:lnTo>
                  <a:lnTo>
                    <a:pt x="150" y="146"/>
                  </a:lnTo>
                  <a:lnTo>
                    <a:pt x="150" y="140"/>
                  </a:lnTo>
                  <a:lnTo>
                    <a:pt x="150" y="138"/>
                  </a:lnTo>
                  <a:lnTo>
                    <a:pt x="150" y="136"/>
                  </a:lnTo>
                  <a:lnTo>
                    <a:pt x="150" y="134"/>
                  </a:lnTo>
                  <a:lnTo>
                    <a:pt x="152" y="132"/>
                  </a:lnTo>
                  <a:lnTo>
                    <a:pt x="152" y="132"/>
                  </a:lnTo>
                  <a:lnTo>
                    <a:pt x="152" y="130"/>
                  </a:lnTo>
                  <a:lnTo>
                    <a:pt x="154" y="128"/>
                  </a:lnTo>
                  <a:lnTo>
                    <a:pt x="156" y="126"/>
                  </a:lnTo>
                  <a:lnTo>
                    <a:pt x="158" y="126"/>
                  </a:lnTo>
                  <a:lnTo>
                    <a:pt x="158" y="126"/>
                  </a:lnTo>
                  <a:lnTo>
                    <a:pt x="160" y="124"/>
                  </a:lnTo>
                  <a:lnTo>
                    <a:pt x="162" y="124"/>
                  </a:lnTo>
                  <a:lnTo>
                    <a:pt x="164" y="124"/>
                  </a:lnTo>
                  <a:lnTo>
                    <a:pt x="166" y="124"/>
                  </a:lnTo>
                  <a:lnTo>
                    <a:pt x="168" y="124"/>
                  </a:lnTo>
                  <a:lnTo>
                    <a:pt x="170" y="124"/>
                  </a:lnTo>
                  <a:lnTo>
                    <a:pt x="170" y="122"/>
                  </a:lnTo>
                  <a:lnTo>
                    <a:pt x="170" y="122"/>
                  </a:lnTo>
                  <a:lnTo>
                    <a:pt x="170" y="122"/>
                  </a:lnTo>
                  <a:lnTo>
                    <a:pt x="170" y="122"/>
                  </a:lnTo>
                  <a:lnTo>
                    <a:pt x="172" y="120"/>
                  </a:lnTo>
                  <a:lnTo>
                    <a:pt x="172" y="118"/>
                  </a:lnTo>
                  <a:lnTo>
                    <a:pt x="172" y="118"/>
                  </a:lnTo>
                  <a:lnTo>
                    <a:pt x="172" y="114"/>
                  </a:lnTo>
                  <a:lnTo>
                    <a:pt x="174" y="112"/>
                  </a:lnTo>
                  <a:lnTo>
                    <a:pt x="174" y="112"/>
                  </a:lnTo>
                  <a:lnTo>
                    <a:pt x="174" y="110"/>
                  </a:lnTo>
                  <a:lnTo>
                    <a:pt x="176" y="110"/>
                  </a:lnTo>
                  <a:lnTo>
                    <a:pt x="178" y="108"/>
                  </a:lnTo>
                  <a:lnTo>
                    <a:pt x="182" y="106"/>
                  </a:lnTo>
                  <a:lnTo>
                    <a:pt x="182" y="104"/>
                  </a:lnTo>
                  <a:lnTo>
                    <a:pt x="186" y="110"/>
                  </a:lnTo>
                  <a:lnTo>
                    <a:pt x="188" y="114"/>
                  </a:lnTo>
                  <a:lnTo>
                    <a:pt x="190" y="114"/>
                  </a:lnTo>
                  <a:lnTo>
                    <a:pt x="190" y="116"/>
                  </a:lnTo>
                  <a:lnTo>
                    <a:pt x="192" y="116"/>
                  </a:lnTo>
                  <a:lnTo>
                    <a:pt x="192" y="118"/>
                  </a:lnTo>
                  <a:lnTo>
                    <a:pt x="194" y="118"/>
                  </a:lnTo>
                  <a:lnTo>
                    <a:pt x="198" y="120"/>
                  </a:lnTo>
                  <a:lnTo>
                    <a:pt x="202" y="122"/>
                  </a:lnTo>
                  <a:lnTo>
                    <a:pt x="204" y="122"/>
                  </a:lnTo>
                  <a:lnTo>
                    <a:pt x="208" y="124"/>
                  </a:lnTo>
                  <a:lnTo>
                    <a:pt x="208" y="124"/>
                  </a:lnTo>
                  <a:lnTo>
                    <a:pt x="210" y="126"/>
                  </a:lnTo>
                  <a:lnTo>
                    <a:pt x="210" y="126"/>
                  </a:lnTo>
                  <a:lnTo>
                    <a:pt x="212" y="128"/>
                  </a:lnTo>
                  <a:lnTo>
                    <a:pt x="212" y="128"/>
                  </a:lnTo>
                  <a:lnTo>
                    <a:pt x="212" y="128"/>
                  </a:lnTo>
                  <a:lnTo>
                    <a:pt x="214" y="130"/>
                  </a:lnTo>
                  <a:lnTo>
                    <a:pt x="214" y="132"/>
                  </a:lnTo>
                  <a:lnTo>
                    <a:pt x="214" y="134"/>
                  </a:lnTo>
                  <a:lnTo>
                    <a:pt x="216" y="140"/>
                  </a:lnTo>
                  <a:lnTo>
                    <a:pt x="216" y="142"/>
                  </a:lnTo>
                  <a:lnTo>
                    <a:pt x="216" y="144"/>
                  </a:lnTo>
                  <a:lnTo>
                    <a:pt x="218" y="146"/>
                  </a:lnTo>
                  <a:lnTo>
                    <a:pt x="218" y="150"/>
                  </a:lnTo>
                  <a:lnTo>
                    <a:pt x="220" y="152"/>
                  </a:lnTo>
                  <a:lnTo>
                    <a:pt x="220" y="156"/>
                  </a:lnTo>
                  <a:lnTo>
                    <a:pt x="222" y="160"/>
                  </a:lnTo>
                  <a:lnTo>
                    <a:pt x="224" y="162"/>
                  </a:lnTo>
                  <a:lnTo>
                    <a:pt x="224" y="164"/>
                  </a:lnTo>
                  <a:lnTo>
                    <a:pt x="224" y="166"/>
                  </a:lnTo>
                  <a:lnTo>
                    <a:pt x="226" y="166"/>
                  </a:lnTo>
                  <a:lnTo>
                    <a:pt x="226" y="168"/>
                  </a:lnTo>
                  <a:lnTo>
                    <a:pt x="228" y="168"/>
                  </a:lnTo>
                  <a:lnTo>
                    <a:pt x="230" y="170"/>
                  </a:lnTo>
                  <a:lnTo>
                    <a:pt x="232" y="170"/>
                  </a:lnTo>
                  <a:lnTo>
                    <a:pt x="234" y="170"/>
                  </a:lnTo>
                  <a:lnTo>
                    <a:pt x="236" y="170"/>
                  </a:lnTo>
                  <a:lnTo>
                    <a:pt x="238" y="172"/>
                  </a:lnTo>
                  <a:lnTo>
                    <a:pt x="242" y="172"/>
                  </a:lnTo>
                  <a:lnTo>
                    <a:pt x="252" y="172"/>
                  </a:lnTo>
                  <a:lnTo>
                    <a:pt x="256" y="174"/>
                  </a:lnTo>
                  <a:lnTo>
                    <a:pt x="260" y="174"/>
                  </a:lnTo>
                  <a:lnTo>
                    <a:pt x="268" y="176"/>
                  </a:lnTo>
                  <a:lnTo>
                    <a:pt x="272" y="176"/>
                  </a:lnTo>
                  <a:lnTo>
                    <a:pt x="274" y="178"/>
                  </a:lnTo>
                  <a:lnTo>
                    <a:pt x="278" y="180"/>
                  </a:lnTo>
                  <a:lnTo>
                    <a:pt x="284" y="182"/>
                  </a:lnTo>
                  <a:lnTo>
                    <a:pt x="286" y="182"/>
                  </a:lnTo>
                  <a:lnTo>
                    <a:pt x="288" y="184"/>
                  </a:lnTo>
                  <a:lnTo>
                    <a:pt x="290" y="184"/>
                  </a:lnTo>
                  <a:lnTo>
                    <a:pt x="290" y="186"/>
                  </a:lnTo>
                  <a:lnTo>
                    <a:pt x="292" y="186"/>
                  </a:lnTo>
                  <a:lnTo>
                    <a:pt x="292" y="188"/>
                  </a:lnTo>
                  <a:lnTo>
                    <a:pt x="294" y="190"/>
                  </a:lnTo>
                  <a:lnTo>
                    <a:pt x="294" y="192"/>
                  </a:lnTo>
                  <a:lnTo>
                    <a:pt x="296" y="194"/>
                  </a:lnTo>
                  <a:lnTo>
                    <a:pt x="298" y="200"/>
                  </a:lnTo>
                  <a:lnTo>
                    <a:pt x="300" y="202"/>
                  </a:lnTo>
                  <a:lnTo>
                    <a:pt x="300" y="204"/>
                  </a:lnTo>
                  <a:lnTo>
                    <a:pt x="302" y="206"/>
                  </a:lnTo>
                  <a:lnTo>
                    <a:pt x="306" y="210"/>
                  </a:lnTo>
                  <a:lnTo>
                    <a:pt x="306" y="210"/>
                  </a:lnTo>
                  <a:lnTo>
                    <a:pt x="308" y="212"/>
                  </a:lnTo>
                  <a:lnTo>
                    <a:pt x="310" y="214"/>
                  </a:lnTo>
                  <a:lnTo>
                    <a:pt x="312" y="214"/>
                  </a:lnTo>
                  <a:lnTo>
                    <a:pt x="312" y="214"/>
                  </a:lnTo>
                  <a:lnTo>
                    <a:pt x="314" y="216"/>
                  </a:lnTo>
                  <a:lnTo>
                    <a:pt x="316" y="216"/>
                  </a:lnTo>
                  <a:lnTo>
                    <a:pt x="318" y="216"/>
                  </a:lnTo>
                  <a:lnTo>
                    <a:pt x="324" y="218"/>
                  </a:lnTo>
                  <a:lnTo>
                    <a:pt x="328" y="218"/>
                  </a:lnTo>
                  <a:lnTo>
                    <a:pt x="334" y="218"/>
                  </a:lnTo>
                  <a:lnTo>
                    <a:pt x="340" y="218"/>
                  </a:lnTo>
                  <a:lnTo>
                    <a:pt x="344" y="218"/>
                  </a:lnTo>
                  <a:lnTo>
                    <a:pt x="350" y="218"/>
                  </a:lnTo>
                  <a:lnTo>
                    <a:pt x="362" y="218"/>
                  </a:lnTo>
                  <a:lnTo>
                    <a:pt x="374" y="218"/>
                  </a:lnTo>
                  <a:lnTo>
                    <a:pt x="378" y="220"/>
                  </a:lnTo>
                  <a:lnTo>
                    <a:pt x="384" y="220"/>
                  </a:lnTo>
                  <a:lnTo>
                    <a:pt x="388" y="220"/>
                  </a:lnTo>
                  <a:lnTo>
                    <a:pt x="392" y="220"/>
                  </a:lnTo>
                  <a:lnTo>
                    <a:pt x="396" y="222"/>
                  </a:lnTo>
                  <a:lnTo>
                    <a:pt x="400" y="222"/>
                  </a:lnTo>
                  <a:lnTo>
                    <a:pt x="406" y="224"/>
                  </a:lnTo>
                  <a:lnTo>
                    <a:pt x="410" y="226"/>
                  </a:lnTo>
                  <a:lnTo>
                    <a:pt x="412" y="226"/>
                  </a:lnTo>
                  <a:lnTo>
                    <a:pt x="414" y="228"/>
                  </a:lnTo>
                  <a:lnTo>
                    <a:pt x="420" y="232"/>
                  </a:lnTo>
                  <a:lnTo>
                    <a:pt x="422" y="234"/>
                  </a:lnTo>
                  <a:lnTo>
                    <a:pt x="426" y="234"/>
                  </a:lnTo>
                  <a:lnTo>
                    <a:pt x="428" y="236"/>
                  </a:lnTo>
                  <a:lnTo>
                    <a:pt x="428" y="236"/>
                  </a:lnTo>
                  <a:lnTo>
                    <a:pt x="430" y="236"/>
                  </a:lnTo>
                  <a:lnTo>
                    <a:pt x="430" y="236"/>
                  </a:lnTo>
                  <a:lnTo>
                    <a:pt x="432" y="236"/>
                  </a:lnTo>
                  <a:lnTo>
                    <a:pt x="432" y="236"/>
                  </a:lnTo>
                  <a:lnTo>
                    <a:pt x="436" y="236"/>
                  </a:lnTo>
                  <a:lnTo>
                    <a:pt x="438" y="236"/>
                  </a:lnTo>
                  <a:lnTo>
                    <a:pt x="442" y="234"/>
                  </a:lnTo>
                  <a:lnTo>
                    <a:pt x="444" y="234"/>
                  </a:lnTo>
                  <a:lnTo>
                    <a:pt x="448" y="232"/>
                  </a:lnTo>
                  <a:lnTo>
                    <a:pt x="450" y="232"/>
                  </a:lnTo>
                  <a:lnTo>
                    <a:pt x="452" y="230"/>
                  </a:lnTo>
                  <a:lnTo>
                    <a:pt x="454" y="230"/>
                  </a:lnTo>
                  <a:lnTo>
                    <a:pt x="454" y="228"/>
                  </a:lnTo>
                  <a:lnTo>
                    <a:pt x="458" y="226"/>
                  </a:lnTo>
                  <a:lnTo>
                    <a:pt x="460" y="224"/>
                  </a:lnTo>
                  <a:lnTo>
                    <a:pt x="460" y="222"/>
                  </a:lnTo>
                  <a:lnTo>
                    <a:pt x="462" y="222"/>
                  </a:lnTo>
                  <a:lnTo>
                    <a:pt x="462" y="222"/>
                  </a:lnTo>
                  <a:lnTo>
                    <a:pt x="464" y="222"/>
                  </a:lnTo>
                  <a:lnTo>
                    <a:pt x="464" y="222"/>
                  </a:lnTo>
                  <a:lnTo>
                    <a:pt x="466" y="222"/>
                  </a:lnTo>
                  <a:lnTo>
                    <a:pt x="468" y="222"/>
                  </a:lnTo>
                  <a:lnTo>
                    <a:pt x="470" y="222"/>
                  </a:lnTo>
                  <a:lnTo>
                    <a:pt x="474" y="222"/>
                  </a:lnTo>
                  <a:lnTo>
                    <a:pt x="478" y="224"/>
                  </a:lnTo>
                  <a:lnTo>
                    <a:pt x="482" y="224"/>
                  </a:lnTo>
                  <a:lnTo>
                    <a:pt x="486" y="226"/>
                  </a:lnTo>
                  <a:lnTo>
                    <a:pt x="488" y="226"/>
                  </a:lnTo>
                  <a:lnTo>
                    <a:pt x="490" y="226"/>
                  </a:lnTo>
                  <a:lnTo>
                    <a:pt x="490" y="226"/>
                  </a:lnTo>
                  <a:lnTo>
                    <a:pt x="492" y="226"/>
                  </a:lnTo>
                  <a:lnTo>
                    <a:pt x="494" y="224"/>
                  </a:lnTo>
                  <a:lnTo>
                    <a:pt x="496" y="224"/>
                  </a:lnTo>
                  <a:lnTo>
                    <a:pt x="496" y="224"/>
                  </a:lnTo>
                  <a:lnTo>
                    <a:pt x="498" y="222"/>
                  </a:lnTo>
                  <a:lnTo>
                    <a:pt x="502" y="220"/>
                  </a:lnTo>
                  <a:lnTo>
                    <a:pt x="504" y="218"/>
                  </a:lnTo>
                  <a:lnTo>
                    <a:pt x="508" y="214"/>
                  </a:lnTo>
                  <a:lnTo>
                    <a:pt x="510" y="212"/>
                  </a:lnTo>
                  <a:lnTo>
                    <a:pt x="514" y="208"/>
                  </a:lnTo>
                  <a:lnTo>
                    <a:pt x="514" y="208"/>
                  </a:lnTo>
                  <a:lnTo>
                    <a:pt x="516" y="206"/>
                  </a:lnTo>
                  <a:lnTo>
                    <a:pt x="516" y="204"/>
                  </a:lnTo>
                  <a:lnTo>
                    <a:pt x="516" y="202"/>
                  </a:lnTo>
                  <a:lnTo>
                    <a:pt x="516" y="200"/>
                  </a:lnTo>
                  <a:lnTo>
                    <a:pt x="518" y="198"/>
                  </a:lnTo>
                  <a:lnTo>
                    <a:pt x="518" y="192"/>
                  </a:lnTo>
                  <a:lnTo>
                    <a:pt x="518" y="188"/>
                  </a:lnTo>
                  <a:lnTo>
                    <a:pt x="518" y="186"/>
                  </a:lnTo>
                  <a:lnTo>
                    <a:pt x="516" y="184"/>
                  </a:lnTo>
                  <a:lnTo>
                    <a:pt x="516" y="180"/>
                  </a:lnTo>
                  <a:lnTo>
                    <a:pt x="516" y="178"/>
                  </a:lnTo>
                  <a:lnTo>
                    <a:pt x="516" y="176"/>
                  </a:lnTo>
                  <a:lnTo>
                    <a:pt x="516" y="174"/>
                  </a:lnTo>
                  <a:lnTo>
                    <a:pt x="516" y="174"/>
                  </a:lnTo>
                  <a:lnTo>
                    <a:pt x="516" y="174"/>
                  </a:lnTo>
                  <a:lnTo>
                    <a:pt x="516" y="172"/>
                  </a:lnTo>
                  <a:lnTo>
                    <a:pt x="518" y="172"/>
                  </a:lnTo>
                  <a:lnTo>
                    <a:pt x="518" y="172"/>
                  </a:lnTo>
                  <a:lnTo>
                    <a:pt x="520" y="172"/>
                  </a:lnTo>
                  <a:lnTo>
                    <a:pt x="520" y="172"/>
                  </a:lnTo>
                  <a:lnTo>
                    <a:pt x="522" y="172"/>
                  </a:lnTo>
                  <a:lnTo>
                    <a:pt x="524" y="174"/>
                  </a:lnTo>
                  <a:lnTo>
                    <a:pt x="526" y="174"/>
                  </a:lnTo>
                  <a:lnTo>
                    <a:pt x="528" y="176"/>
                  </a:lnTo>
                  <a:lnTo>
                    <a:pt x="532" y="178"/>
                  </a:lnTo>
                  <a:lnTo>
                    <a:pt x="532" y="178"/>
                  </a:lnTo>
                  <a:lnTo>
                    <a:pt x="534" y="178"/>
                  </a:lnTo>
                  <a:lnTo>
                    <a:pt x="536" y="178"/>
                  </a:lnTo>
                  <a:lnTo>
                    <a:pt x="536" y="178"/>
                  </a:lnTo>
                  <a:lnTo>
                    <a:pt x="538" y="178"/>
                  </a:lnTo>
                  <a:lnTo>
                    <a:pt x="538" y="178"/>
                  </a:lnTo>
                  <a:lnTo>
                    <a:pt x="540" y="178"/>
                  </a:lnTo>
                  <a:lnTo>
                    <a:pt x="540" y="176"/>
                  </a:lnTo>
                  <a:lnTo>
                    <a:pt x="542" y="174"/>
                  </a:lnTo>
                  <a:lnTo>
                    <a:pt x="544" y="172"/>
                  </a:lnTo>
                  <a:lnTo>
                    <a:pt x="548" y="168"/>
                  </a:lnTo>
                  <a:lnTo>
                    <a:pt x="548" y="166"/>
                  </a:lnTo>
                  <a:lnTo>
                    <a:pt x="550" y="164"/>
                  </a:lnTo>
                  <a:lnTo>
                    <a:pt x="554" y="162"/>
                  </a:lnTo>
                  <a:lnTo>
                    <a:pt x="556" y="160"/>
                  </a:lnTo>
                  <a:lnTo>
                    <a:pt x="560" y="156"/>
                  </a:lnTo>
                  <a:lnTo>
                    <a:pt x="562" y="154"/>
                  </a:lnTo>
                  <a:lnTo>
                    <a:pt x="568" y="152"/>
                  </a:lnTo>
                  <a:lnTo>
                    <a:pt x="574" y="148"/>
                  </a:lnTo>
                  <a:lnTo>
                    <a:pt x="580" y="144"/>
                  </a:lnTo>
                  <a:lnTo>
                    <a:pt x="584" y="142"/>
                  </a:lnTo>
                  <a:lnTo>
                    <a:pt x="586" y="142"/>
                  </a:lnTo>
                  <a:lnTo>
                    <a:pt x="588" y="142"/>
                  </a:lnTo>
                  <a:lnTo>
                    <a:pt x="590" y="140"/>
                  </a:lnTo>
                  <a:lnTo>
                    <a:pt x="594" y="140"/>
                  </a:lnTo>
                  <a:lnTo>
                    <a:pt x="598" y="138"/>
                  </a:lnTo>
                  <a:lnTo>
                    <a:pt x="602" y="136"/>
                  </a:lnTo>
                  <a:lnTo>
                    <a:pt x="604" y="136"/>
                  </a:lnTo>
                  <a:lnTo>
                    <a:pt x="606" y="134"/>
                  </a:lnTo>
                  <a:lnTo>
                    <a:pt x="608" y="134"/>
                  </a:lnTo>
                  <a:lnTo>
                    <a:pt x="608" y="134"/>
                  </a:lnTo>
                  <a:lnTo>
                    <a:pt x="608" y="132"/>
                  </a:lnTo>
                  <a:lnTo>
                    <a:pt x="610" y="130"/>
                  </a:lnTo>
                  <a:lnTo>
                    <a:pt x="610" y="130"/>
                  </a:lnTo>
                  <a:lnTo>
                    <a:pt x="610" y="128"/>
                  </a:lnTo>
                  <a:lnTo>
                    <a:pt x="610" y="128"/>
                  </a:lnTo>
                  <a:lnTo>
                    <a:pt x="608" y="126"/>
                  </a:lnTo>
                  <a:lnTo>
                    <a:pt x="608" y="126"/>
                  </a:lnTo>
                  <a:lnTo>
                    <a:pt x="608" y="124"/>
                  </a:lnTo>
                  <a:lnTo>
                    <a:pt x="606" y="122"/>
                  </a:lnTo>
                  <a:lnTo>
                    <a:pt x="604" y="120"/>
                  </a:lnTo>
                  <a:lnTo>
                    <a:pt x="602" y="118"/>
                  </a:lnTo>
                  <a:lnTo>
                    <a:pt x="600" y="116"/>
                  </a:lnTo>
                  <a:lnTo>
                    <a:pt x="598" y="116"/>
                  </a:lnTo>
                  <a:lnTo>
                    <a:pt x="596" y="116"/>
                  </a:lnTo>
                  <a:lnTo>
                    <a:pt x="596" y="116"/>
                  </a:lnTo>
                  <a:lnTo>
                    <a:pt x="594" y="114"/>
                  </a:lnTo>
                  <a:lnTo>
                    <a:pt x="592" y="114"/>
                  </a:lnTo>
                  <a:lnTo>
                    <a:pt x="590" y="116"/>
                  </a:lnTo>
                  <a:lnTo>
                    <a:pt x="586" y="116"/>
                  </a:lnTo>
                  <a:lnTo>
                    <a:pt x="584" y="116"/>
                  </a:lnTo>
                  <a:lnTo>
                    <a:pt x="580" y="118"/>
                  </a:lnTo>
                  <a:lnTo>
                    <a:pt x="574" y="118"/>
                  </a:lnTo>
                  <a:lnTo>
                    <a:pt x="574" y="118"/>
                  </a:lnTo>
                  <a:lnTo>
                    <a:pt x="572" y="120"/>
                  </a:lnTo>
                  <a:lnTo>
                    <a:pt x="568" y="120"/>
                  </a:lnTo>
                  <a:lnTo>
                    <a:pt x="568" y="122"/>
                  </a:lnTo>
                  <a:lnTo>
                    <a:pt x="566" y="122"/>
                  </a:lnTo>
                  <a:lnTo>
                    <a:pt x="564" y="122"/>
                  </a:lnTo>
                  <a:lnTo>
                    <a:pt x="564" y="122"/>
                  </a:lnTo>
                  <a:lnTo>
                    <a:pt x="562" y="122"/>
                  </a:lnTo>
                  <a:lnTo>
                    <a:pt x="562" y="122"/>
                  </a:lnTo>
                  <a:lnTo>
                    <a:pt x="562" y="120"/>
                  </a:lnTo>
                  <a:lnTo>
                    <a:pt x="562" y="120"/>
                  </a:lnTo>
                  <a:lnTo>
                    <a:pt x="560" y="118"/>
                  </a:lnTo>
                  <a:lnTo>
                    <a:pt x="560" y="118"/>
                  </a:lnTo>
                  <a:lnTo>
                    <a:pt x="560" y="116"/>
                  </a:lnTo>
                  <a:lnTo>
                    <a:pt x="558" y="112"/>
                  </a:lnTo>
                  <a:lnTo>
                    <a:pt x="558" y="108"/>
                  </a:lnTo>
                  <a:lnTo>
                    <a:pt x="558" y="104"/>
                  </a:lnTo>
                  <a:lnTo>
                    <a:pt x="558" y="100"/>
                  </a:lnTo>
                  <a:lnTo>
                    <a:pt x="558" y="96"/>
                  </a:lnTo>
                  <a:lnTo>
                    <a:pt x="558" y="90"/>
                  </a:lnTo>
                  <a:lnTo>
                    <a:pt x="558" y="88"/>
                  </a:lnTo>
                  <a:lnTo>
                    <a:pt x="558" y="84"/>
                  </a:lnTo>
                  <a:lnTo>
                    <a:pt x="558" y="82"/>
                  </a:lnTo>
                  <a:lnTo>
                    <a:pt x="558" y="80"/>
                  </a:lnTo>
                  <a:lnTo>
                    <a:pt x="560" y="76"/>
                  </a:lnTo>
                  <a:lnTo>
                    <a:pt x="562" y="72"/>
                  </a:lnTo>
                  <a:lnTo>
                    <a:pt x="562" y="74"/>
                  </a:lnTo>
                  <a:lnTo>
                    <a:pt x="566" y="76"/>
                  </a:lnTo>
                  <a:lnTo>
                    <a:pt x="568" y="78"/>
                  </a:lnTo>
                  <a:lnTo>
                    <a:pt x="570" y="80"/>
                  </a:lnTo>
                  <a:lnTo>
                    <a:pt x="572" y="82"/>
                  </a:lnTo>
                  <a:lnTo>
                    <a:pt x="572" y="82"/>
                  </a:lnTo>
                  <a:lnTo>
                    <a:pt x="572" y="84"/>
                  </a:lnTo>
                  <a:lnTo>
                    <a:pt x="574" y="84"/>
                  </a:lnTo>
                  <a:lnTo>
                    <a:pt x="578" y="84"/>
                  </a:lnTo>
                  <a:lnTo>
                    <a:pt x="580" y="84"/>
                  </a:lnTo>
                  <a:lnTo>
                    <a:pt x="582" y="84"/>
                  </a:lnTo>
                  <a:lnTo>
                    <a:pt x="586" y="84"/>
                  </a:lnTo>
                  <a:lnTo>
                    <a:pt x="588" y="84"/>
                  </a:lnTo>
                  <a:lnTo>
                    <a:pt x="590" y="84"/>
                  </a:lnTo>
                  <a:lnTo>
                    <a:pt x="590" y="84"/>
                  </a:lnTo>
                  <a:lnTo>
                    <a:pt x="590" y="84"/>
                  </a:lnTo>
                  <a:lnTo>
                    <a:pt x="592" y="84"/>
                  </a:lnTo>
                  <a:lnTo>
                    <a:pt x="592" y="82"/>
                  </a:lnTo>
                  <a:lnTo>
                    <a:pt x="594" y="80"/>
                  </a:lnTo>
                  <a:lnTo>
                    <a:pt x="594" y="80"/>
                  </a:lnTo>
                  <a:lnTo>
                    <a:pt x="594" y="78"/>
                  </a:lnTo>
                  <a:lnTo>
                    <a:pt x="594" y="76"/>
                  </a:lnTo>
                  <a:lnTo>
                    <a:pt x="594" y="74"/>
                  </a:lnTo>
                  <a:lnTo>
                    <a:pt x="594" y="70"/>
                  </a:lnTo>
                  <a:lnTo>
                    <a:pt x="594" y="66"/>
                  </a:lnTo>
                  <a:lnTo>
                    <a:pt x="594" y="62"/>
                  </a:lnTo>
                  <a:lnTo>
                    <a:pt x="594" y="60"/>
                  </a:lnTo>
                  <a:lnTo>
                    <a:pt x="594" y="58"/>
                  </a:lnTo>
                  <a:lnTo>
                    <a:pt x="596" y="56"/>
                  </a:lnTo>
                  <a:lnTo>
                    <a:pt x="596" y="56"/>
                  </a:lnTo>
                  <a:lnTo>
                    <a:pt x="596" y="54"/>
                  </a:lnTo>
                  <a:lnTo>
                    <a:pt x="596" y="54"/>
                  </a:lnTo>
                  <a:lnTo>
                    <a:pt x="598" y="52"/>
                  </a:lnTo>
                  <a:lnTo>
                    <a:pt x="600" y="52"/>
                  </a:lnTo>
                  <a:lnTo>
                    <a:pt x="602" y="50"/>
                  </a:lnTo>
                  <a:lnTo>
                    <a:pt x="604" y="50"/>
                  </a:lnTo>
                  <a:lnTo>
                    <a:pt x="604" y="48"/>
                  </a:lnTo>
                  <a:lnTo>
                    <a:pt x="606" y="48"/>
                  </a:lnTo>
                  <a:lnTo>
                    <a:pt x="606" y="46"/>
                  </a:lnTo>
                  <a:lnTo>
                    <a:pt x="606" y="46"/>
                  </a:lnTo>
                  <a:lnTo>
                    <a:pt x="606" y="46"/>
                  </a:lnTo>
                  <a:lnTo>
                    <a:pt x="608" y="44"/>
                  </a:lnTo>
                  <a:lnTo>
                    <a:pt x="606" y="42"/>
                  </a:lnTo>
                  <a:lnTo>
                    <a:pt x="606" y="42"/>
                  </a:lnTo>
                  <a:lnTo>
                    <a:pt x="606" y="40"/>
                  </a:lnTo>
                  <a:lnTo>
                    <a:pt x="606" y="38"/>
                  </a:lnTo>
                  <a:lnTo>
                    <a:pt x="604" y="36"/>
                  </a:lnTo>
                  <a:lnTo>
                    <a:pt x="602" y="32"/>
                  </a:lnTo>
                  <a:lnTo>
                    <a:pt x="600" y="30"/>
                  </a:lnTo>
                  <a:lnTo>
                    <a:pt x="598" y="26"/>
                  </a:lnTo>
                  <a:lnTo>
                    <a:pt x="598" y="24"/>
                  </a:lnTo>
                  <a:lnTo>
                    <a:pt x="598" y="22"/>
                  </a:lnTo>
                  <a:lnTo>
                    <a:pt x="596" y="22"/>
                  </a:lnTo>
                  <a:lnTo>
                    <a:pt x="596" y="20"/>
                  </a:lnTo>
                  <a:lnTo>
                    <a:pt x="598" y="18"/>
                  </a:lnTo>
                  <a:lnTo>
                    <a:pt x="598" y="16"/>
                  </a:lnTo>
                  <a:lnTo>
                    <a:pt x="598" y="14"/>
                  </a:lnTo>
                  <a:lnTo>
                    <a:pt x="600" y="12"/>
                  </a:lnTo>
                  <a:lnTo>
                    <a:pt x="600" y="10"/>
                  </a:lnTo>
                  <a:lnTo>
                    <a:pt x="602" y="8"/>
                  </a:lnTo>
                  <a:lnTo>
                    <a:pt x="604" y="6"/>
                  </a:lnTo>
                  <a:lnTo>
                    <a:pt x="604" y="6"/>
                  </a:lnTo>
                  <a:lnTo>
                    <a:pt x="604" y="4"/>
                  </a:lnTo>
                  <a:lnTo>
                    <a:pt x="606" y="4"/>
                  </a:lnTo>
                  <a:lnTo>
                    <a:pt x="608" y="4"/>
                  </a:lnTo>
                  <a:lnTo>
                    <a:pt x="610" y="2"/>
                  </a:lnTo>
                  <a:lnTo>
                    <a:pt x="614" y="2"/>
                  </a:lnTo>
                  <a:lnTo>
                    <a:pt x="618" y="0"/>
                  </a:lnTo>
                  <a:lnTo>
                    <a:pt x="622" y="0"/>
                  </a:lnTo>
                  <a:lnTo>
                    <a:pt x="626" y="0"/>
                  </a:lnTo>
                  <a:lnTo>
                    <a:pt x="630" y="0"/>
                  </a:lnTo>
                  <a:lnTo>
                    <a:pt x="634" y="0"/>
                  </a:lnTo>
                  <a:lnTo>
                    <a:pt x="640" y="0"/>
                  </a:lnTo>
                  <a:lnTo>
                    <a:pt x="644" y="2"/>
                  </a:lnTo>
                  <a:lnTo>
                    <a:pt x="648" y="2"/>
                  </a:lnTo>
                  <a:lnTo>
                    <a:pt x="652" y="2"/>
                  </a:lnTo>
                  <a:lnTo>
                    <a:pt x="656" y="4"/>
                  </a:lnTo>
                  <a:lnTo>
                    <a:pt x="660" y="4"/>
                  </a:lnTo>
                  <a:lnTo>
                    <a:pt x="664" y="6"/>
                  </a:lnTo>
                  <a:lnTo>
                    <a:pt x="666" y="6"/>
                  </a:lnTo>
                  <a:lnTo>
                    <a:pt x="668" y="6"/>
                  </a:lnTo>
                  <a:lnTo>
                    <a:pt x="668" y="8"/>
                  </a:lnTo>
                  <a:lnTo>
                    <a:pt x="670" y="10"/>
                  </a:lnTo>
                  <a:lnTo>
                    <a:pt x="672" y="12"/>
                  </a:lnTo>
                  <a:lnTo>
                    <a:pt x="674" y="14"/>
                  </a:lnTo>
                  <a:lnTo>
                    <a:pt x="678" y="18"/>
                  </a:lnTo>
                  <a:lnTo>
                    <a:pt x="680" y="20"/>
                  </a:lnTo>
                  <a:lnTo>
                    <a:pt x="682" y="22"/>
                  </a:lnTo>
                  <a:lnTo>
                    <a:pt x="684" y="26"/>
                  </a:lnTo>
                  <a:lnTo>
                    <a:pt x="688" y="28"/>
                  </a:lnTo>
                  <a:lnTo>
                    <a:pt x="692" y="32"/>
                  </a:lnTo>
                  <a:lnTo>
                    <a:pt x="696" y="36"/>
                  </a:lnTo>
                  <a:lnTo>
                    <a:pt x="698" y="38"/>
                  </a:lnTo>
                  <a:lnTo>
                    <a:pt x="700" y="42"/>
                  </a:lnTo>
                  <a:lnTo>
                    <a:pt x="704" y="44"/>
                  </a:lnTo>
                  <a:lnTo>
                    <a:pt x="704" y="46"/>
                  </a:lnTo>
                  <a:lnTo>
                    <a:pt x="706" y="48"/>
                  </a:lnTo>
                  <a:lnTo>
                    <a:pt x="706" y="50"/>
                  </a:lnTo>
                  <a:lnTo>
                    <a:pt x="706" y="52"/>
                  </a:lnTo>
                  <a:lnTo>
                    <a:pt x="708" y="56"/>
                  </a:lnTo>
                  <a:lnTo>
                    <a:pt x="708" y="62"/>
                  </a:lnTo>
                  <a:lnTo>
                    <a:pt x="708" y="64"/>
                  </a:lnTo>
                  <a:lnTo>
                    <a:pt x="708" y="66"/>
                  </a:lnTo>
                  <a:lnTo>
                    <a:pt x="710" y="68"/>
                  </a:lnTo>
                  <a:lnTo>
                    <a:pt x="710" y="68"/>
                  </a:lnTo>
                  <a:lnTo>
                    <a:pt x="712" y="70"/>
                  </a:lnTo>
                  <a:lnTo>
                    <a:pt x="714" y="74"/>
                  </a:lnTo>
                  <a:lnTo>
                    <a:pt x="716" y="74"/>
                  </a:lnTo>
                  <a:lnTo>
                    <a:pt x="718" y="76"/>
                  </a:lnTo>
                  <a:lnTo>
                    <a:pt x="718" y="78"/>
                  </a:lnTo>
                  <a:lnTo>
                    <a:pt x="720" y="80"/>
                  </a:lnTo>
                  <a:lnTo>
                    <a:pt x="722" y="80"/>
                  </a:lnTo>
                  <a:lnTo>
                    <a:pt x="722" y="80"/>
                  </a:lnTo>
                  <a:lnTo>
                    <a:pt x="724" y="80"/>
                  </a:lnTo>
                  <a:lnTo>
                    <a:pt x="726" y="82"/>
                  </a:lnTo>
                  <a:lnTo>
                    <a:pt x="730" y="82"/>
                  </a:lnTo>
                  <a:lnTo>
                    <a:pt x="732" y="82"/>
                  </a:lnTo>
                  <a:lnTo>
                    <a:pt x="736" y="82"/>
                  </a:lnTo>
                  <a:lnTo>
                    <a:pt x="740" y="82"/>
                  </a:lnTo>
                  <a:lnTo>
                    <a:pt x="742" y="84"/>
                  </a:lnTo>
                  <a:lnTo>
                    <a:pt x="744" y="84"/>
                  </a:lnTo>
                  <a:lnTo>
                    <a:pt x="746" y="84"/>
                  </a:lnTo>
                  <a:lnTo>
                    <a:pt x="746" y="86"/>
                  </a:lnTo>
                  <a:lnTo>
                    <a:pt x="748" y="86"/>
                  </a:lnTo>
                  <a:lnTo>
                    <a:pt x="752" y="90"/>
                  </a:lnTo>
                  <a:lnTo>
                    <a:pt x="754" y="92"/>
                  </a:lnTo>
                  <a:lnTo>
                    <a:pt x="756" y="94"/>
                  </a:lnTo>
                  <a:lnTo>
                    <a:pt x="756" y="94"/>
                  </a:lnTo>
                  <a:lnTo>
                    <a:pt x="760" y="96"/>
                  </a:lnTo>
                  <a:lnTo>
                    <a:pt x="764" y="98"/>
                  </a:lnTo>
                  <a:lnTo>
                    <a:pt x="766" y="102"/>
                  </a:lnTo>
                  <a:lnTo>
                    <a:pt x="768" y="102"/>
                  </a:lnTo>
                  <a:lnTo>
                    <a:pt x="770" y="104"/>
                  </a:lnTo>
                  <a:lnTo>
                    <a:pt x="770" y="104"/>
                  </a:lnTo>
                  <a:lnTo>
                    <a:pt x="770" y="106"/>
                  </a:lnTo>
                  <a:lnTo>
                    <a:pt x="772" y="108"/>
                  </a:lnTo>
                  <a:lnTo>
                    <a:pt x="772" y="110"/>
                  </a:lnTo>
                  <a:lnTo>
                    <a:pt x="772" y="110"/>
                  </a:lnTo>
                  <a:lnTo>
                    <a:pt x="774" y="112"/>
                  </a:lnTo>
                  <a:lnTo>
                    <a:pt x="774" y="112"/>
                  </a:lnTo>
                  <a:lnTo>
                    <a:pt x="774" y="112"/>
                  </a:lnTo>
                  <a:lnTo>
                    <a:pt x="776" y="112"/>
                  </a:lnTo>
                  <a:lnTo>
                    <a:pt x="778" y="114"/>
                  </a:lnTo>
                  <a:lnTo>
                    <a:pt x="780" y="114"/>
                  </a:lnTo>
                  <a:lnTo>
                    <a:pt x="782" y="114"/>
                  </a:lnTo>
                  <a:lnTo>
                    <a:pt x="786" y="114"/>
                  </a:lnTo>
                  <a:lnTo>
                    <a:pt x="790" y="114"/>
                  </a:lnTo>
                  <a:lnTo>
                    <a:pt x="790" y="114"/>
                  </a:lnTo>
                  <a:lnTo>
                    <a:pt x="792" y="112"/>
                  </a:lnTo>
                  <a:lnTo>
                    <a:pt x="796" y="112"/>
                  </a:lnTo>
                  <a:lnTo>
                    <a:pt x="802" y="110"/>
                  </a:lnTo>
                  <a:lnTo>
                    <a:pt x="806" y="108"/>
                  </a:lnTo>
                  <a:lnTo>
                    <a:pt x="808" y="108"/>
                  </a:lnTo>
                  <a:lnTo>
                    <a:pt x="808" y="108"/>
                  </a:lnTo>
                  <a:lnTo>
                    <a:pt x="810" y="108"/>
                  </a:lnTo>
                  <a:lnTo>
                    <a:pt x="812" y="108"/>
                  </a:lnTo>
                  <a:lnTo>
                    <a:pt x="814" y="108"/>
                  </a:lnTo>
                  <a:lnTo>
                    <a:pt x="814" y="108"/>
                  </a:lnTo>
                  <a:lnTo>
                    <a:pt x="816" y="108"/>
                  </a:lnTo>
                  <a:lnTo>
                    <a:pt x="816" y="110"/>
                  </a:lnTo>
                  <a:lnTo>
                    <a:pt x="816" y="110"/>
                  </a:lnTo>
                  <a:lnTo>
                    <a:pt x="818" y="112"/>
                  </a:lnTo>
                  <a:lnTo>
                    <a:pt x="818" y="114"/>
                  </a:lnTo>
                  <a:lnTo>
                    <a:pt x="820" y="116"/>
                  </a:lnTo>
                  <a:lnTo>
                    <a:pt x="820" y="118"/>
                  </a:lnTo>
                  <a:lnTo>
                    <a:pt x="822" y="122"/>
                  </a:lnTo>
                  <a:lnTo>
                    <a:pt x="822" y="124"/>
                  </a:lnTo>
                  <a:lnTo>
                    <a:pt x="822" y="126"/>
                  </a:lnTo>
                  <a:lnTo>
                    <a:pt x="822" y="128"/>
                  </a:lnTo>
                  <a:lnTo>
                    <a:pt x="822" y="128"/>
                  </a:lnTo>
                  <a:lnTo>
                    <a:pt x="822" y="128"/>
                  </a:lnTo>
                  <a:lnTo>
                    <a:pt x="822" y="130"/>
                  </a:lnTo>
                  <a:lnTo>
                    <a:pt x="820" y="130"/>
                  </a:lnTo>
                  <a:lnTo>
                    <a:pt x="818" y="132"/>
                  </a:lnTo>
                  <a:lnTo>
                    <a:pt x="818" y="132"/>
                  </a:lnTo>
                  <a:lnTo>
                    <a:pt x="816" y="134"/>
                  </a:lnTo>
                  <a:lnTo>
                    <a:pt x="814" y="134"/>
                  </a:lnTo>
                  <a:lnTo>
                    <a:pt x="812" y="134"/>
                  </a:lnTo>
                  <a:lnTo>
                    <a:pt x="812" y="136"/>
                  </a:lnTo>
                  <a:lnTo>
                    <a:pt x="812" y="136"/>
                  </a:lnTo>
                  <a:lnTo>
                    <a:pt x="812" y="136"/>
                  </a:lnTo>
                  <a:lnTo>
                    <a:pt x="812" y="138"/>
                  </a:lnTo>
                  <a:lnTo>
                    <a:pt x="812" y="140"/>
                  </a:lnTo>
                  <a:lnTo>
                    <a:pt x="812" y="142"/>
                  </a:lnTo>
                  <a:lnTo>
                    <a:pt x="812" y="144"/>
                  </a:lnTo>
                  <a:lnTo>
                    <a:pt x="812" y="146"/>
                  </a:lnTo>
                  <a:lnTo>
                    <a:pt x="812" y="150"/>
                  </a:lnTo>
                  <a:lnTo>
                    <a:pt x="812" y="156"/>
                  </a:lnTo>
                  <a:lnTo>
                    <a:pt x="814" y="160"/>
                  </a:lnTo>
                  <a:lnTo>
                    <a:pt x="814" y="164"/>
                  </a:lnTo>
                  <a:lnTo>
                    <a:pt x="814" y="166"/>
                  </a:lnTo>
                  <a:lnTo>
                    <a:pt x="814" y="168"/>
                  </a:lnTo>
                  <a:lnTo>
                    <a:pt x="812" y="170"/>
                  </a:lnTo>
                  <a:lnTo>
                    <a:pt x="812" y="170"/>
                  </a:lnTo>
                  <a:lnTo>
                    <a:pt x="812" y="172"/>
                  </a:lnTo>
                  <a:lnTo>
                    <a:pt x="812" y="172"/>
                  </a:lnTo>
                  <a:lnTo>
                    <a:pt x="810" y="172"/>
                  </a:lnTo>
                  <a:lnTo>
                    <a:pt x="810" y="172"/>
                  </a:lnTo>
                  <a:lnTo>
                    <a:pt x="810" y="172"/>
                  </a:lnTo>
                  <a:lnTo>
                    <a:pt x="808" y="172"/>
                  </a:lnTo>
                  <a:lnTo>
                    <a:pt x="808" y="172"/>
                  </a:lnTo>
                  <a:lnTo>
                    <a:pt x="806" y="172"/>
                  </a:lnTo>
                  <a:lnTo>
                    <a:pt x="804" y="172"/>
                  </a:lnTo>
                  <a:lnTo>
                    <a:pt x="802" y="170"/>
                  </a:lnTo>
                  <a:lnTo>
                    <a:pt x="800" y="170"/>
                  </a:lnTo>
                  <a:lnTo>
                    <a:pt x="800" y="170"/>
                  </a:lnTo>
                  <a:lnTo>
                    <a:pt x="798" y="170"/>
                  </a:lnTo>
                  <a:lnTo>
                    <a:pt x="798" y="170"/>
                  </a:lnTo>
                  <a:lnTo>
                    <a:pt x="796" y="170"/>
                  </a:lnTo>
                  <a:lnTo>
                    <a:pt x="796" y="170"/>
                  </a:lnTo>
                  <a:lnTo>
                    <a:pt x="796" y="170"/>
                  </a:lnTo>
                  <a:lnTo>
                    <a:pt x="794" y="172"/>
                  </a:lnTo>
                  <a:lnTo>
                    <a:pt x="794" y="172"/>
                  </a:lnTo>
                  <a:lnTo>
                    <a:pt x="794" y="174"/>
                  </a:lnTo>
                  <a:lnTo>
                    <a:pt x="792" y="176"/>
                  </a:lnTo>
                  <a:lnTo>
                    <a:pt x="792" y="178"/>
                  </a:lnTo>
                  <a:lnTo>
                    <a:pt x="790" y="182"/>
                  </a:lnTo>
                  <a:lnTo>
                    <a:pt x="790" y="184"/>
                  </a:lnTo>
                  <a:lnTo>
                    <a:pt x="790" y="184"/>
                  </a:lnTo>
                  <a:lnTo>
                    <a:pt x="790" y="186"/>
                  </a:lnTo>
                  <a:lnTo>
                    <a:pt x="788" y="188"/>
                  </a:lnTo>
                  <a:lnTo>
                    <a:pt x="788" y="192"/>
                  </a:lnTo>
                  <a:lnTo>
                    <a:pt x="788" y="194"/>
                  </a:lnTo>
                  <a:lnTo>
                    <a:pt x="788" y="196"/>
                  </a:lnTo>
                  <a:lnTo>
                    <a:pt x="790" y="198"/>
                  </a:lnTo>
                  <a:lnTo>
                    <a:pt x="790" y="200"/>
                  </a:lnTo>
                  <a:lnTo>
                    <a:pt x="790" y="200"/>
                  </a:lnTo>
                  <a:lnTo>
                    <a:pt x="790" y="200"/>
                  </a:lnTo>
                  <a:lnTo>
                    <a:pt x="790" y="202"/>
                  </a:lnTo>
                  <a:lnTo>
                    <a:pt x="792" y="202"/>
                  </a:lnTo>
                  <a:lnTo>
                    <a:pt x="792" y="202"/>
                  </a:lnTo>
                  <a:lnTo>
                    <a:pt x="794" y="202"/>
                  </a:lnTo>
                  <a:lnTo>
                    <a:pt x="796" y="202"/>
                  </a:lnTo>
                  <a:lnTo>
                    <a:pt x="798" y="204"/>
                  </a:lnTo>
                  <a:lnTo>
                    <a:pt x="802" y="204"/>
                  </a:lnTo>
                  <a:lnTo>
                    <a:pt x="804" y="204"/>
                  </a:lnTo>
                  <a:lnTo>
                    <a:pt x="804" y="204"/>
                  </a:lnTo>
                  <a:lnTo>
                    <a:pt x="804" y="204"/>
                  </a:lnTo>
                  <a:lnTo>
                    <a:pt x="804" y="204"/>
                  </a:lnTo>
                  <a:lnTo>
                    <a:pt x="802" y="204"/>
                  </a:lnTo>
                  <a:lnTo>
                    <a:pt x="800" y="206"/>
                  </a:lnTo>
                  <a:lnTo>
                    <a:pt x="798" y="208"/>
                  </a:lnTo>
                  <a:lnTo>
                    <a:pt x="796" y="210"/>
                  </a:lnTo>
                  <a:lnTo>
                    <a:pt x="792" y="212"/>
                  </a:lnTo>
                  <a:lnTo>
                    <a:pt x="790" y="214"/>
                  </a:lnTo>
                  <a:lnTo>
                    <a:pt x="790" y="216"/>
                  </a:lnTo>
                  <a:lnTo>
                    <a:pt x="788" y="216"/>
                  </a:lnTo>
                  <a:lnTo>
                    <a:pt x="786" y="216"/>
                  </a:lnTo>
                  <a:lnTo>
                    <a:pt x="782" y="218"/>
                  </a:lnTo>
                  <a:lnTo>
                    <a:pt x="778" y="218"/>
                  </a:lnTo>
                  <a:lnTo>
                    <a:pt x="776" y="220"/>
                  </a:lnTo>
                  <a:lnTo>
                    <a:pt x="776" y="220"/>
                  </a:lnTo>
                  <a:lnTo>
                    <a:pt x="774" y="220"/>
                  </a:lnTo>
                  <a:lnTo>
                    <a:pt x="774" y="222"/>
                  </a:lnTo>
                  <a:lnTo>
                    <a:pt x="772" y="224"/>
                  </a:lnTo>
                  <a:lnTo>
                    <a:pt x="770" y="226"/>
                  </a:lnTo>
                  <a:lnTo>
                    <a:pt x="768" y="228"/>
                  </a:lnTo>
                  <a:lnTo>
                    <a:pt x="766" y="232"/>
                  </a:lnTo>
                  <a:lnTo>
                    <a:pt x="764" y="234"/>
                  </a:lnTo>
                  <a:lnTo>
                    <a:pt x="764" y="234"/>
                  </a:lnTo>
                  <a:lnTo>
                    <a:pt x="762" y="236"/>
                  </a:lnTo>
                  <a:lnTo>
                    <a:pt x="762" y="236"/>
                  </a:lnTo>
                  <a:lnTo>
                    <a:pt x="760" y="236"/>
                  </a:lnTo>
                  <a:lnTo>
                    <a:pt x="758" y="236"/>
                  </a:lnTo>
                  <a:lnTo>
                    <a:pt x="758" y="238"/>
                  </a:lnTo>
                  <a:lnTo>
                    <a:pt x="756" y="238"/>
                  </a:lnTo>
                  <a:lnTo>
                    <a:pt x="754" y="238"/>
                  </a:lnTo>
                  <a:lnTo>
                    <a:pt x="750" y="238"/>
                  </a:lnTo>
                  <a:lnTo>
                    <a:pt x="746" y="236"/>
                  </a:lnTo>
                  <a:lnTo>
                    <a:pt x="746" y="236"/>
                  </a:lnTo>
                  <a:lnTo>
                    <a:pt x="744" y="236"/>
                  </a:lnTo>
                  <a:lnTo>
                    <a:pt x="740" y="234"/>
                  </a:lnTo>
                  <a:lnTo>
                    <a:pt x="738" y="232"/>
                  </a:lnTo>
                  <a:lnTo>
                    <a:pt x="736" y="232"/>
                  </a:lnTo>
                  <a:lnTo>
                    <a:pt x="736" y="232"/>
                  </a:lnTo>
                  <a:lnTo>
                    <a:pt x="736" y="232"/>
                  </a:lnTo>
                  <a:lnTo>
                    <a:pt x="734" y="232"/>
                  </a:lnTo>
                  <a:lnTo>
                    <a:pt x="734" y="232"/>
                  </a:lnTo>
                  <a:lnTo>
                    <a:pt x="734" y="232"/>
                  </a:lnTo>
                  <a:lnTo>
                    <a:pt x="732" y="234"/>
                  </a:lnTo>
                  <a:lnTo>
                    <a:pt x="732" y="234"/>
                  </a:lnTo>
                  <a:lnTo>
                    <a:pt x="730" y="236"/>
                  </a:lnTo>
                  <a:lnTo>
                    <a:pt x="730" y="238"/>
                  </a:lnTo>
                  <a:lnTo>
                    <a:pt x="730" y="240"/>
                  </a:lnTo>
                  <a:lnTo>
                    <a:pt x="730" y="242"/>
                  </a:lnTo>
                  <a:lnTo>
                    <a:pt x="730" y="246"/>
                  </a:lnTo>
                  <a:lnTo>
                    <a:pt x="728" y="250"/>
                  </a:lnTo>
                  <a:lnTo>
                    <a:pt x="728" y="252"/>
                  </a:lnTo>
                  <a:lnTo>
                    <a:pt x="728" y="254"/>
                  </a:lnTo>
                  <a:lnTo>
                    <a:pt x="728" y="254"/>
                  </a:lnTo>
                  <a:lnTo>
                    <a:pt x="726" y="256"/>
                  </a:lnTo>
                  <a:lnTo>
                    <a:pt x="726" y="256"/>
                  </a:lnTo>
                  <a:lnTo>
                    <a:pt x="724" y="258"/>
                  </a:lnTo>
                  <a:lnTo>
                    <a:pt x="722" y="260"/>
                  </a:lnTo>
                  <a:lnTo>
                    <a:pt x="720" y="260"/>
                  </a:lnTo>
                  <a:lnTo>
                    <a:pt x="716" y="262"/>
                  </a:lnTo>
                  <a:lnTo>
                    <a:pt x="712" y="264"/>
                  </a:lnTo>
                  <a:lnTo>
                    <a:pt x="704" y="270"/>
                  </a:lnTo>
                  <a:lnTo>
                    <a:pt x="700" y="274"/>
                  </a:lnTo>
                  <a:lnTo>
                    <a:pt x="696" y="274"/>
                  </a:lnTo>
                  <a:lnTo>
                    <a:pt x="696" y="276"/>
                  </a:lnTo>
                  <a:lnTo>
                    <a:pt x="692" y="276"/>
                  </a:lnTo>
                  <a:lnTo>
                    <a:pt x="690" y="278"/>
                  </a:lnTo>
                  <a:lnTo>
                    <a:pt x="688" y="280"/>
                  </a:lnTo>
                  <a:lnTo>
                    <a:pt x="684" y="282"/>
                  </a:lnTo>
                  <a:lnTo>
                    <a:pt x="680" y="282"/>
                  </a:lnTo>
                  <a:lnTo>
                    <a:pt x="680" y="284"/>
                  </a:lnTo>
                  <a:lnTo>
                    <a:pt x="678" y="284"/>
                  </a:lnTo>
                  <a:lnTo>
                    <a:pt x="676" y="284"/>
                  </a:lnTo>
                  <a:lnTo>
                    <a:pt x="676" y="284"/>
                  </a:lnTo>
                  <a:lnTo>
                    <a:pt x="674" y="284"/>
                  </a:lnTo>
                  <a:lnTo>
                    <a:pt x="674" y="284"/>
                  </a:lnTo>
                  <a:lnTo>
                    <a:pt x="674" y="282"/>
                  </a:lnTo>
                  <a:lnTo>
                    <a:pt x="672" y="282"/>
                  </a:lnTo>
                  <a:lnTo>
                    <a:pt x="672" y="280"/>
                  </a:lnTo>
                  <a:lnTo>
                    <a:pt x="672" y="280"/>
                  </a:lnTo>
                  <a:lnTo>
                    <a:pt x="672" y="278"/>
                  </a:lnTo>
                  <a:lnTo>
                    <a:pt x="672" y="278"/>
                  </a:lnTo>
                  <a:lnTo>
                    <a:pt x="672" y="276"/>
                  </a:lnTo>
                  <a:lnTo>
                    <a:pt x="672" y="270"/>
                  </a:lnTo>
                  <a:lnTo>
                    <a:pt x="672" y="268"/>
                  </a:lnTo>
                  <a:lnTo>
                    <a:pt x="672" y="266"/>
                  </a:lnTo>
                  <a:lnTo>
                    <a:pt x="672" y="262"/>
                  </a:lnTo>
                  <a:lnTo>
                    <a:pt x="672" y="256"/>
                  </a:lnTo>
                  <a:lnTo>
                    <a:pt x="670" y="254"/>
                  </a:lnTo>
                  <a:lnTo>
                    <a:pt x="670" y="252"/>
                  </a:lnTo>
                  <a:lnTo>
                    <a:pt x="670" y="250"/>
                  </a:lnTo>
                  <a:lnTo>
                    <a:pt x="670" y="250"/>
                  </a:lnTo>
                  <a:lnTo>
                    <a:pt x="668" y="250"/>
                  </a:lnTo>
                  <a:lnTo>
                    <a:pt x="668" y="248"/>
                  </a:lnTo>
                  <a:lnTo>
                    <a:pt x="668" y="248"/>
                  </a:lnTo>
                  <a:lnTo>
                    <a:pt x="666" y="248"/>
                  </a:lnTo>
                  <a:lnTo>
                    <a:pt x="664" y="248"/>
                  </a:lnTo>
                  <a:lnTo>
                    <a:pt x="664" y="248"/>
                  </a:lnTo>
                  <a:lnTo>
                    <a:pt x="662" y="248"/>
                  </a:lnTo>
                  <a:lnTo>
                    <a:pt x="662" y="248"/>
                  </a:lnTo>
                  <a:lnTo>
                    <a:pt x="660" y="250"/>
                  </a:lnTo>
                  <a:lnTo>
                    <a:pt x="658" y="250"/>
                  </a:lnTo>
                  <a:lnTo>
                    <a:pt x="658" y="252"/>
                  </a:lnTo>
                  <a:lnTo>
                    <a:pt x="656" y="254"/>
                  </a:lnTo>
                  <a:lnTo>
                    <a:pt x="654" y="256"/>
                  </a:lnTo>
                  <a:lnTo>
                    <a:pt x="652" y="258"/>
                  </a:lnTo>
                  <a:lnTo>
                    <a:pt x="650" y="260"/>
                  </a:lnTo>
                  <a:lnTo>
                    <a:pt x="648" y="262"/>
                  </a:lnTo>
                  <a:lnTo>
                    <a:pt x="648" y="264"/>
                  </a:lnTo>
                  <a:lnTo>
                    <a:pt x="648" y="266"/>
                  </a:lnTo>
                  <a:lnTo>
                    <a:pt x="648" y="26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63" name="Freeform 186">
              <a:extLst>
                <a:ext uri="{FF2B5EF4-FFF2-40B4-BE49-F238E27FC236}">
                  <a16:creationId xmlns:a16="http://schemas.microsoft.com/office/drawing/2014/main" id="{F48F758D-D5CF-3E36-A5D4-3D5CC13432D8}"/>
                </a:ext>
              </a:extLst>
            </p:cNvPr>
            <p:cNvSpPr>
              <a:spLocks/>
            </p:cNvSpPr>
            <p:nvPr/>
          </p:nvSpPr>
          <p:spPr bwMode="auto">
            <a:xfrm>
              <a:off x="5076273" y="6358220"/>
              <a:ext cx="1176839" cy="868773"/>
            </a:xfrm>
            <a:custGeom>
              <a:avLst/>
              <a:gdLst>
                <a:gd name="T0" fmla="*/ 626 w 822"/>
                <a:gd name="T1" fmla="*/ 296 h 612"/>
                <a:gd name="T2" fmla="*/ 664 w 822"/>
                <a:gd name="T3" fmla="*/ 304 h 612"/>
                <a:gd name="T4" fmla="*/ 696 w 822"/>
                <a:gd name="T5" fmla="*/ 318 h 612"/>
                <a:gd name="T6" fmla="*/ 660 w 822"/>
                <a:gd name="T7" fmla="*/ 342 h 612"/>
                <a:gd name="T8" fmla="*/ 696 w 822"/>
                <a:gd name="T9" fmla="*/ 402 h 612"/>
                <a:gd name="T10" fmla="*/ 710 w 822"/>
                <a:gd name="T11" fmla="*/ 470 h 612"/>
                <a:gd name="T12" fmla="*/ 698 w 822"/>
                <a:gd name="T13" fmla="*/ 494 h 612"/>
                <a:gd name="T14" fmla="*/ 684 w 822"/>
                <a:gd name="T15" fmla="*/ 526 h 612"/>
                <a:gd name="T16" fmla="*/ 658 w 822"/>
                <a:gd name="T17" fmla="*/ 544 h 612"/>
                <a:gd name="T18" fmla="*/ 644 w 822"/>
                <a:gd name="T19" fmla="*/ 566 h 612"/>
                <a:gd name="T20" fmla="*/ 594 w 822"/>
                <a:gd name="T21" fmla="*/ 578 h 612"/>
                <a:gd name="T22" fmla="*/ 542 w 822"/>
                <a:gd name="T23" fmla="*/ 610 h 612"/>
                <a:gd name="T24" fmla="*/ 526 w 822"/>
                <a:gd name="T25" fmla="*/ 588 h 612"/>
                <a:gd name="T26" fmla="*/ 484 w 822"/>
                <a:gd name="T27" fmla="*/ 566 h 612"/>
                <a:gd name="T28" fmla="*/ 430 w 822"/>
                <a:gd name="T29" fmla="*/ 586 h 612"/>
                <a:gd name="T30" fmla="*/ 410 w 822"/>
                <a:gd name="T31" fmla="*/ 592 h 612"/>
                <a:gd name="T32" fmla="*/ 390 w 822"/>
                <a:gd name="T33" fmla="*/ 566 h 612"/>
                <a:gd name="T34" fmla="*/ 366 w 822"/>
                <a:gd name="T35" fmla="*/ 544 h 612"/>
                <a:gd name="T36" fmla="*/ 384 w 822"/>
                <a:gd name="T37" fmla="*/ 510 h 612"/>
                <a:gd name="T38" fmla="*/ 350 w 822"/>
                <a:gd name="T39" fmla="*/ 480 h 612"/>
                <a:gd name="T40" fmla="*/ 296 w 822"/>
                <a:gd name="T41" fmla="*/ 472 h 612"/>
                <a:gd name="T42" fmla="*/ 224 w 822"/>
                <a:gd name="T43" fmla="*/ 490 h 612"/>
                <a:gd name="T44" fmla="*/ 164 w 822"/>
                <a:gd name="T45" fmla="*/ 470 h 612"/>
                <a:gd name="T46" fmla="*/ 156 w 822"/>
                <a:gd name="T47" fmla="*/ 466 h 612"/>
                <a:gd name="T48" fmla="*/ 112 w 822"/>
                <a:gd name="T49" fmla="*/ 446 h 612"/>
                <a:gd name="T50" fmla="*/ 78 w 822"/>
                <a:gd name="T51" fmla="*/ 418 h 612"/>
                <a:gd name="T52" fmla="*/ 50 w 822"/>
                <a:gd name="T53" fmla="*/ 394 h 612"/>
                <a:gd name="T54" fmla="*/ 20 w 822"/>
                <a:gd name="T55" fmla="*/ 378 h 612"/>
                <a:gd name="T56" fmla="*/ 18 w 822"/>
                <a:gd name="T57" fmla="*/ 318 h 612"/>
                <a:gd name="T58" fmla="*/ 0 w 822"/>
                <a:gd name="T59" fmla="*/ 302 h 612"/>
                <a:gd name="T60" fmla="*/ 30 w 822"/>
                <a:gd name="T61" fmla="*/ 286 h 612"/>
                <a:gd name="T62" fmla="*/ 56 w 822"/>
                <a:gd name="T63" fmla="*/ 270 h 612"/>
                <a:gd name="T64" fmla="*/ 86 w 822"/>
                <a:gd name="T65" fmla="*/ 246 h 612"/>
                <a:gd name="T66" fmla="*/ 72 w 822"/>
                <a:gd name="T67" fmla="*/ 210 h 612"/>
                <a:gd name="T68" fmla="*/ 112 w 822"/>
                <a:gd name="T69" fmla="*/ 186 h 612"/>
                <a:gd name="T70" fmla="*/ 134 w 822"/>
                <a:gd name="T71" fmla="*/ 162 h 612"/>
                <a:gd name="T72" fmla="*/ 152 w 822"/>
                <a:gd name="T73" fmla="*/ 132 h 612"/>
                <a:gd name="T74" fmla="*/ 176 w 822"/>
                <a:gd name="T75" fmla="*/ 110 h 612"/>
                <a:gd name="T76" fmla="*/ 214 w 822"/>
                <a:gd name="T77" fmla="*/ 134 h 612"/>
                <a:gd name="T78" fmla="*/ 260 w 822"/>
                <a:gd name="T79" fmla="*/ 174 h 612"/>
                <a:gd name="T80" fmla="*/ 312 w 822"/>
                <a:gd name="T81" fmla="*/ 214 h 612"/>
                <a:gd name="T82" fmla="*/ 420 w 822"/>
                <a:gd name="T83" fmla="*/ 232 h 612"/>
                <a:gd name="T84" fmla="*/ 464 w 822"/>
                <a:gd name="T85" fmla="*/ 222 h 612"/>
                <a:gd name="T86" fmla="*/ 516 w 822"/>
                <a:gd name="T87" fmla="*/ 206 h 612"/>
                <a:gd name="T88" fmla="*/ 528 w 822"/>
                <a:gd name="T89" fmla="*/ 176 h 612"/>
                <a:gd name="T90" fmla="*/ 586 w 822"/>
                <a:gd name="T91" fmla="*/ 142 h 612"/>
                <a:gd name="T92" fmla="*/ 596 w 822"/>
                <a:gd name="T93" fmla="*/ 116 h 612"/>
                <a:gd name="T94" fmla="*/ 558 w 822"/>
                <a:gd name="T95" fmla="*/ 112 h 612"/>
                <a:gd name="T96" fmla="*/ 586 w 822"/>
                <a:gd name="T97" fmla="*/ 84 h 612"/>
                <a:gd name="T98" fmla="*/ 602 w 822"/>
                <a:gd name="T99" fmla="*/ 50 h 612"/>
                <a:gd name="T100" fmla="*/ 600 w 822"/>
                <a:gd name="T101" fmla="*/ 12 h 612"/>
                <a:gd name="T102" fmla="*/ 668 w 822"/>
                <a:gd name="T103" fmla="*/ 6 h 612"/>
                <a:gd name="T104" fmla="*/ 710 w 822"/>
                <a:gd name="T105" fmla="*/ 68 h 612"/>
                <a:gd name="T106" fmla="*/ 756 w 822"/>
                <a:gd name="T107" fmla="*/ 94 h 612"/>
                <a:gd name="T108" fmla="*/ 796 w 822"/>
                <a:gd name="T109" fmla="*/ 112 h 612"/>
                <a:gd name="T110" fmla="*/ 820 w 822"/>
                <a:gd name="T111" fmla="*/ 130 h 612"/>
                <a:gd name="T112" fmla="*/ 812 w 822"/>
                <a:gd name="T113" fmla="*/ 172 h 612"/>
                <a:gd name="T114" fmla="*/ 790 w 822"/>
                <a:gd name="T115" fmla="*/ 184 h 612"/>
                <a:gd name="T116" fmla="*/ 798 w 822"/>
                <a:gd name="T117" fmla="*/ 208 h 612"/>
                <a:gd name="T118" fmla="*/ 758 w 822"/>
                <a:gd name="T119" fmla="*/ 238 h 612"/>
                <a:gd name="T120" fmla="*/ 728 w 822"/>
                <a:gd name="T121" fmla="*/ 252 h 612"/>
                <a:gd name="T122" fmla="*/ 674 w 822"/>
                <a:gd name="T123" fmla="*/ 284 h 612"/>
                <a:gd name="T124" fmla="*/ 664 w 822"/>
                <a:gd name="T125" fmla="*/ 248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612">
                  <a:moveTo>
                    <a:pt x="648" y="266"/>
                  </a:moveTo>
                  <a:lnTo>
                    <a:pt x="648" y="266"/>
                  </a:lnTo>
                  <a:lnTo>
                    <a:pt x="648" y="268"/>
                  </a:lnTo>
                  <a:lnTo>
                    <a:pt x="646" y="268"/>
                  </a:lnTo>
                  <a:lnTo>
                    <a:pt x="646" y="268"/>
                  </a:lnTo>
                  <a:lnTo>
                    <a:pt x="646" y="270"/>
                  </a:lnTo>
                  <a:lnTo>
                    <a:pt x="644" y="272"/>
                  </a:lnTo>
                  <a:lnTo>
                    <a:pt x="642" y="272"/>
                  </a:lnTo>
                  <a:lnTo>
                    <a:pt x="642" y="272"/>
                  </a:lnTo>
                  <a:lnTo>
                    <a:pt x="638" y="274"/>
                  </a:lnTo>
                  <a:lnTo>
                    <a:pt x="634" y="276"/>
                  </a:lnTo>
                  <a:lnTo>
                    <a:pt x="630" y="278"/>
                  </a:lnTo>
                  <a:lnTo>
                    <a:pt x="628" y="278"/>
                  </a:lnTo>
                  <a:lnTo>
                    <a:pt x="628" y="280"/>
                  </a:lnTo>
                  <a:lnTo>
                    <a:pt x="626" y="280"/>
                  </a:lnTo>
                  <a:lnTo>
                    <a:pt x="626" y="282"/>
                  </a:lnTo>
                  <a:lnTo>
                    <a:pt x="626" y="284"/>
                  </a:lnTo>
                  <a:lnTo>
                    <a:pt x="626" y="286"/>
                  </a:lnTo>
                  <a:lnTo>
                    <a:pt x="624" y="288"/>
                  </a:lnTo>
                  <a:lnTo>
                    <a:pt x="626" y="290"/>
                  </a:lnTo>
                  <a:lnTo>
                    <a:pt x="626" y="292"/>
                  </a:lnTo>
                  <a:lnTo>
                    <a:pt x="626" y="294"/>
                  </a:lnTo>
                  <a:lnTo>
                    <a:pt x="626" y="296"/>
                  </a:lnTo>
                  <a:lnTo>
                    <a:pt x="626" y="296"/>
                  </a:lnTo>
                  <a:lnTo>
                    <a:pt x="628" y="298"/>
                  </a:lnTo>
                  <a:lnTo>
                    <a:pt x="630" y="300"/>
                  </a:lnTo>
                  <a:lnTo>
                    <a:pt x="632" y="302"/>
                  </a:lnTo>
                  <a:lnTo>
                    <a:pt x="634" y="304"/>
                  </a:lnTo>
                  <a:lnTo>
                    <a:pt x="636" y="306"/>
                  </a:lnTo>
                  <a:lnTo>
                    <a:pt x="638" y="308"/>
                  </a:lnTo>
                  <a:lnTo>
                    <a:pt x="640" y="308"/>
                  </a:lnTo>
                  <a:lnTo>
                    <a:pt x="642" y="310"/>
                  </a:lnTo>
                  <a:lnTo>
                    <a:pt x="644" y="310"/>
                  </a:lnTo>
                  <a:lnTo>
                    <a:pt x="646" y="310"/>
                  </a:lnTo>
                  <a:lnTo>
                    <a:pt x="648" y="312"/>
                  </a:lnTo>
                  <a:lnTo>
                    <a:pt x="650" y="312"/>
                  </a:lnTo>
                  <a:lnTo>
                    <a:pt x="652" y="312"/>
                  </a:lnTo>
                  <a:lnTo>
                    <a:pt x="654" y="312"/>
                  </a:lnTo>
                  <a:lnTo>
                    <a:pt x="656" y="312"/>
                  </a:lnTo>
                  <a:lnTo>
                    <a:pt x="658" y="310"/>
                  </a:lnTo>
                  <a:lnTo>
                    <a:pt x="658" y="310"/>
                  </a:lnTo>
                  <a:lnTo>
                    <a:pt x="658" y="310"/>
                  </a:lnTo>
                  <a:lnTo>
                    <a:pt x="660" y="308"/>
                  </a:lnTo>
                  <a:lnTo>
                    <a:pt x="662" y="308"/>
                  </a:lnTo>
                  <a:lnTo>
                    <a:pt x="662" y="306"/>
                  </a:lnTo>
                  <a:lnTo>
                    <a:pt x="664" y="304"/>
                  </a:lnTo>
                  <a:lnTo>
                    <a:pt x="666" y="302"/>
                  </a:lnTo>
                  <a:lnTo>
                    <a:pt x="668" y="300"/>
                  </a:lnTo>
                  <a:lnTo>
                    <a:pt x="668" y="300"/>
                  </a:lnTo>
                  <a:lnTo>
                    <a:pt x="668" y="300"/>
                  </a:lnTo>
                  <a:lnTo>
                    <a:pt x="670" y="300"/>
                  </a:lnTo>
                  <a:lnTo>
                    <a:pt x="674" y="298"/>
                  </a:lnTo>
                  <a:lnTo>
                    <a:pt x="676" y="298"/>
                  </a:lnTo>
                  <a:lnTo>
                    <a:pt x="680" y="298"/>
                  </a:lnTo>
                  <a:lnTo>
                    <a:pt x="682" y="300"/>
                  </a:lnTo>
                  <a:lnTo>
                    <a:pt x="686" y="300"/>
                  </a:lnTo>
                  <a:lnTo>
                    <a:pt x="686" y="300"/>
                  </a:lnTo>
                  <a:lnTo>
                    <a:pt x="688" y="300"/>
                  </a:lnTo>
                  <a:lnTo>
                    <a:pt x="690" y="302"/>
                  </a:lnTo>
                  <a:lnTo>
                    <a:pt x="690" y="302"/>
                  </a:lnTo>
                  <a:lnTo>
                    <a:pt x="690" y="302"/>
                  </a:lnTo>
                  <a:lnTo>
                    <a:pt x="692" y="304"/>
                  </a:lnTo>
                  <a:lnTo>
                    <a:pt x="692" y="304"/>
                  </a:lnTo>
                  <a:lnTo>
                    <a:pt x="692" y="306"/>
                  </a:lnTo>
                  <a:lnTo>
                    <a:pt x="694" y="308"/>
                  </a:lnTo>
                  <a:lnTo>
                    <a:pt x="694" y="312"/>
                  </a:lnTo>
                  <a:lnTo>
                    <a:pt x="696" y="314"/>
                  </a:lnTo>
                  <a:lnTo>
                    <a:pt x="696" y="316"/>
                  </a:lnTo>
                  <a:lnTo>
                    <a:pt x="696" y="318"/>
                  </a:lnTo>
                  <a:lnTo>
                    <a:pt x="696" y="318"/>
                  </a:lnTo>
                  <a:lnTo>
                    <a:pt x="696" y="320"/>
                  </a:lnTo>
                  <a:lnTo>
                    <a:pt x="696" y="322"/>
                  </a:lnTo>
                  <a:lnTo>
                    <a:pt x="696" y="322"/>
                  </a:lnTo>
                  <a:lnTo>
                    <a:pt x="694" y="322"/>
                  </a:lnTo>
                  <a:lnTo>
                    <a:pt x="694" y="324"/>
                  </a:lnTo>
                  <a:lnTo>
                    <a:pt x="692" y="324"/>
                  </a:lnTo>
                  <a:lnTo>
                    <a:pt x="692" y="324"/>
                  </a:lnTo>
                  <a:lnTo>
                    <a:pt x="690" y="326"/>
                  </a:lnTo>
                  <a:lnTo>
                    <a:pt x="686" y="326"/>
                  </a:lnTo>
                  <a:lnTo>
                    <a:pt x="680" y="328"/>
                  </a:lnTo>
                  <a:lnTo>
                    <a:pt x="678" y="328"/>
                  </a:lnTo>
                  <a:lnTo>
                    <a:pt x="676" y="328"/>
                  </a:lnTo>
                  <a:lnTo>
                    <a:pt x="676" y="328"/>
                  </a:lnTo>
                  <a:lnTo>
                    <a:pt x="672" y="330"/>
                  </a:lnTo>
                  <a:lnTo>
                    <a:pt x="670" y="332"/>
                  </a:lnTo>
                  <a:lnTo>
                    <a:pt x="666" y="334"/>
                  </a:lnTo>
                  <a:lnTo>
                    <a:pt x="664" y="336"/>
                  </a:lnTo>
                  <a:lnTo>
                    <a:pt x="662" y="338"/>
                  </a:lnTo>
                  <a:lnTo>
                    <a:pt x="662" y="340"/>
                  </a:lnTo>
                  <a:lnTo>
                    <a:pt x="660" y="340"/>
                  </a:lnTo>
                  <a:lnTo>
                    <a:pt x="660" y="342"/>
                  </a:lnTo>
                  <a:lnTo>
                    <a:pt x="660" y="342"/>
                  </a:lnTo>
                  <a:lnTo>
                    <a:pt x="660" y="344"/>
                  </a:lnTo>
                  <a:lnTo>
                    <a:pt x="660" y="344"/>
                  </a:lnTo>
                  <a:lnTo>
                    <a:pt x="660" y="346"/>
                  </a:lnTo>
                  <a:lnTo>
                    <a:pt x="660" y="346"/>
                  </a:lnTo>
                  <a:lnTo>
                    <a:pt x="660" y="350"/>
                  </a:lnTo>
                  <a:lnTo>
                    <a:pt x="662" y="352"/>
                  </a:lnTo>
                  <a:lnTo>
                    <a:pt x="662" y="354"/>
                  </a:lnTo>
                  <a:lnTo>
                    <a:pt x="664" y="356"/>
                  </a:lnTo>
                  <a:lnTo>
                    <a:pt x="666" y="362"/>
                  </a:lnTo>
                  <a:lnTo>
                    <a:pt x="668" y="368"/>
                  </a:lnTo>
                  <a:lnTo>
                    <a:pt x="672" y="374"/>
                  </a:lnTo>
                  <a:lnTo>
                    <a:pt x="674" y="378"/>
                  </a:lnTo>
                  <a:lnTo>
                    <a:pt x="676" y="380"/>
                  </a:lnTo>
                  <a:lnTo>
                    <a:pt x="676" y="384"/>
                  </a:lnTo>
                  <a:lnTo>
                    <a:pt x="678" y="386"/>
                  </a:lnTo>
                  <a:lnTo>
                    <a:pt x="680" y="388"/>
                  </a:lnTo>
                  <a:lnTo>
                    <a:pt x="680" y="388"/>
                  </a:lnTo>
                  <a:lnTo>
                    <a:pt x="682" y="390"/>
                  </a:lnTo>
                  <a:lnTo>
                    <a:pt x="688" y="396"/>
                  </a:lnTo>
                  <a:lnTo>
                    <a:pt x="692" y="398"/>
                  </a:lnTo>
                  <a:lnTo>
                    <a:pt x="694" y="400"/>
                  </a:lnTo>
                  <a:lnTo>
                    <a:pt x="696" y="402"/>
                  </a:lnTo>
                  <a:lnTo>
                    <a:pt x="696" y="402"/>
                  </a:lnTo>
                  <a:lnTo>
                    <a:pt x="696" y="404"/>
                  </a:lnTo>
                  <a:lnTo>
                    <a:pt x="698" y="406"/>
                  </a:lnTo>
                  <a:lnTo>
                    <a:pt x="698" y="406"/>
                  </a:lnTo>
                  <a:lnTo>
                    <a:pt x="698" y="406"/>
                  </a:lnTo>
                  <a:lnTo>
                    <a:pt x="698" y="408"/>
                  </a:lnTo>
                  <a:lnTo>
                    <a:pt x="698" y="412"/>
                  </a:lnTo>
                  <a:lnTo>
                    <a:pt x="698" y="414"/>
                  </a:lnTo>
                  <a:lnTo>
                    <a:pt x="698" y="418"/>
                  </a:lnTo>
                  <a:lnTo>
                    <a:pt x="698" y="420"/>
                  </a:lnTo>
                  <a:lnTo>
                    <a:pt x="698" y="422"/>
                  </a:lnTo>
                  <a:lnTo>
                    <a:pt x="698" y="424"/>
                  </a:lnTo>
                  <a:lnTo>
                    <a:pt x="698" y="426"/>
                  </a:lnTo>
                  <a:lnTo>
                    <a:pt x="700" y="430"/>
                  </a:lnTo>
                  <a:lnTo>
                    <a:pt x="700" y="436"/>
                  </a:lnTo>
                  <a:lnTo>
                    <a:pt x="702" y="440"/>
                  </a:lnTo>
                  <a:lnTo>
                    <a:pt x="702" y="442"/>
                  </a:lnTo>
                  <a:lnTo>
                    <a:pt x="702" y="444"/>
                  </a:lnTo>
                  <a:lnTo>
                    <a:pt x="704" y="448"/>
                  </a:lnTo>
                  <a:lnTo>
                    <a:pt x="706" y="454"/>
                  </a:lnTo>
                  <a:lnTo>
                    <a:pt x="708" y="460"/>
                  </a:lnTo>
                  <a:lnTo>
                    <a:pt x="708" y="464"/>
                  </a:lnTo>
                  <a:lnTo>
                    <a:pt x="710" y="466"/>
                  </a:lnTo>
                  <a:lnTo>
                    <a:pt x="710" y="470"/>
                  </a:lnTo>
                  <a:lnTo>
                    <a:pt x="710" y="472"/>
                  </a:lnTo>
                  <a:lnTo>
                    <a:pt x="710" y="474"/>
                  </a:lnTo>
                  <a:lnTo>
                    <a:pt x="710" y="476"/>
                  </a:lnTo>
                  <a:lnTo>
                    <a:pt x="710" y="478"/>
                  </a:lnTo>
                  <a:lnTo>
                    <a:pt x="710" y="478"/>
                  </a:lnTo>
                  <a:lnTo>
                    <a:pt x="710" y="480"/>
                  </a:lnTo>
                  <a:lnTo>
                    <a:pt x="708" y="480"/>
                  </a:lnTo>
                  <a:lnTo>
                    <a:pt x="708" y="482"/>
                  </a:lnTo>
                  <a:lnTo>
                    <a:pt x="708" y="482"/>
                  </a:lnTo>
                  <a:lnTo>
                    <a:pt x="708" y="482"/>
                  </a:lnTo>
                  <a:lnTo>
                    <a:pt x="706" y="482"/>
                  </a:lnTo>
                  <a:lnTo>
                    <a:pt x="704" y="482"/>
                  </a:lnTo>
                  <a:lnTo>
                    <a:pt x="702" y="482"/>
                  </a:lnTo>
                  <a:lnTo>
                    <a:pt x="700" y="482"/>
                  </a:lnTo>
                  <a:lnTo>
                    <a:pt x="700" y="482"/>
                  </a:lnTo>
                  <a:lnTo>
                    <a:pt x="700" y="482"/>
                  </a:lnTo>
                  <a:lnTo>
                    <a:pt x="698" y="484"/>
                  </a:lnTo>
                  <a:lnTo>
                    <a:pt x="698" y="484"/>
                  </a:lnTo>
                  <a:lnTo>
                    <a:pt x="698" y="484"/>
                  </a:lnTo>
                  <a:lnTo>
                    <a:pt x="698" y="486"/>
                  </a:lnTo>
                  <a:lnTo>
                    <a:pt x="698" y="488"/>
                  </a:lnTo>
                  <a:lnTo>
                    <a:pt x="698" y="490"/>
                  </a:lnTo>
                  <a:lnTo>
                    <a:pt x="698" y="494"/>
                  </a:lnTo>
                  <a:lnTo>
                    <a:pt x="696" y="496"/>
                  </a:lnTo>
                  <a:lnTo>
                    <a:pt x="696" y="496"/>
                  </a:lnTo>
                  <a:lnTo>
                    <a:pt x="696" y="498"/>
                  </a:lnTo>
                  <a:lnTo>
                    <a:pt x="696" y="498"/>
                  </a:lnTo>
                  <a:lnTo>
                    <a:pt x="696" y="498"/>
                  </a:lnTo>
                  <a:lnTo>
                    <a:pt x="694" y="500"/>
                  </a:lnTo>
                  <a:lnTo>
                    <a:pt x="692" y="502"/>
                  </a:lnTo>
                  <a:lnTo>
                    <a:pt x="690" y="504"/>
                  </a:lnTo>
                  <a:lnTo>
                    <a:pt x="686" y="506"/>
                  </a:lnTo>
                  <a:lnTo>
                    <a:pt x="686" y="506"/>
                  </a:lnTo>
                  <a:lnTo>
                    <a:pt x="684" y="508"/>
                  </a:lnTo>
                  <a:lnTo>
                    <a:pt x="682" y="508"/>
                  </a:lnTo>
                  <a:lnTo>
                    <a:pt x="682" y="510"/>
                  </a:lnTo>
                  <a:lnTo>
                    <a:pt x="682" y="510"/>
                  </a:lnTo>
                  <a:lnTo>
                    <a:pt x="682" y="512"/>
                  </a:lnTo>
                  <a:lnTo>
                    <a:pt x="682" y="512"/>
                  </a:lnTo>
                  <a:lnTo>
                    <a:pt x="682" y="514"/>
                  </a:lnTo>
                  <a:lnTo>
                    <a:pt x="682" y="516"/>
                  </a:lnTo>
                  <a:lnTo>
                    <a:pt x="684" y="520"/>
                  </a:lnTo>
                  <a:lnTo>
                    <a:pt x="684" y="522"/>
                  </a:lnTo>
                  <a:lnTo>
                    <a:pt x="684" y="524"/>
                  </a:lnTo>
                  <a:lnTo>
                    <a:pt x="684" y="526"/>
                  </a:lnTo>
                  <a:lnTo>
                    <a:pt x="684" y="526"/>
                  </a:lnTo>
                  <a:lnTo>
                    <a:pt x="684" y="528"/>
                  </a:lnTo>
                  <a:lnTo>
                    <a:pt x="684" y="528"/>
                  </a:lnTo>
                  <a:lnTo>
                    <a:pt x="684" y="530"/>
                  </a:lnTo>
                  <a:lnTo>
                    <a:pt x="682" y="530"/>
                  </a:lnTo>
                  <a:lnTo>
                    <a:pt x="682" y="532"/>
                  </a:lnTo>
                  <a:lnTo>
                    <a:pt x="680" y="532"/>
                  </a:lnTo>
                  <a:lnTo>
                    <a:pt x="678" y="534"/>
                  </a:lnTo>
                  <a:lnTo>
                    <a:pt x="676" y="536"/>
                  </a:lnTo>
                  <a:lnTo>
                    <a:pt x="674" y="538"/>
                  </a:lnTo>
                  <a:lnTo>
                    <a:pt x="672" y="538"/>
                  </a:lnTo>
                  <a:lnTo>
                    <a:pt x="670" y="538"/>
                  </a:lnTo>
                  <a:lnTo>
                    <a:pt x="668" y="538"/>
                  </a:lnTo>
                  <a:lnTo>
                    <a:pt x="668" y="538"/>
                  </a:lnTo>
                  <a:lnTo>
                    <a:pt x="664" y="538"/>
                  </a:lnTo>
                  <a:lnTo>
                    <a:pt x="664" y="538"/>
                  </a:lnTo>
                  <a:lnTo>
                    <a:pt x="662" y="540"/>
                  </a:lnTo>
                  <a:lnTo>
                    <a:pt x="660" y="540"/>
                  </a:lnTo>
                  <a:lnTo>
                    <a:pt x="660" y="540"/>
                  </a:lnTo>
                  <a:lnTo>
                    <a:pt x="660" y="540"/>
                  </a:lnTo>
                  <a:lnTo>
                    <a:pt x="660" y="540"/>
                  </a:lnTo>
                  <a:lnTo>
                    <a:pt x="658" y="542"/>
                  </a:lnTo>
                  <a:lnTo>
                    <a:pt x="658" y="542"/>
                  </a:lnTo>
                  <a:lnTo>
                    <a:pt x="658" y="544"/>
                  </a:lnTo>
                  <a:lnTo>
                    <a:pt x="658" y="546"/>
                  </a:lnTo>
                  <a:lnTo>
                    <a:pt x="658" y="548"/>
                  </a:lnTo>
                  <a:lnTo>
                    <a:pt x="658" y="550"/>
                  </a:lnTo>
                  <a:lnTo>
                    <a:pt x="658" y="552"/>
                  </a:lnTo>
                  <a:lnTo>
                    <a:pt x="658" y="552"/>
                  </a:lnTo>
                  <a:lnTo>
                    <a:pt x="658" y="554"/>
                  </a:lnTo>
                  <a:lnTo>
                    <a:pt x="658" y="554"/>
                  </a:lnTo>
                  <a:lnTo>
                    <a:pt x="658" y="554"/>
                  </a:lnTo>
                  <a:lnTo>
                    <a:pt x="656" y="556"/>
                  </a:lnTo>
                  <a:lnTo>
                    <a:pt x="656" y="556"/>
                  </a:lnTo>
                  <a:lnTo>
                    <a:pt x="654" y="556"/>
                  </a:lnTo>
                  <a:lnTo>
                    <a:pt x="654" y="556"/>
                  </a:lnTo>
                  <a:lnTo>
                    <a:pt x="652" y="556"/>
                  </a:lnTo>
                  <a:lnTo>
                    <a:pt x="650" y="558"/>
                  </a:lnTo>
                  <a:lnTo>
                    <a:pt x="648" y="558"/>
                  </a:lnTo>
                  <a:lnTo>
                    <a:pt x="646" y="558"/>
                  </a:lnTo>
                  <a:lnTo>
                    <a:pt x="646" y="558"/>
                  </a:lnTo>
                  <a:lnTo>
                    <a:pt x="646" y="558"/>
                  </a:lnTo>
                  <a:lnTo>
                    <a:pt x="646" y="560"/>
                  </a:lnTo>
                  <a:lnTo>
                    <a:pt x="646" y="560"/>
                  </a:lnTo>
                  <a:lnTo>
                    <a:pt x="644" y="562"/>
                  </a:lnTo>
                  <a:lnTo>
                    <a:pt x="644" y="564"/>
                  </a:lnTo>
                  <a:lnTo>
                    <a:pt x="644" y="566"/>
                  </a:lnTo>
                  <a:lnTo>
                    <a:pt x="644" y="568"/>
                  </a:lnTo>
                  <a:lnTo>
                    <a:pt x="644" y="570"/>
                  </a:lnTo>
                  <a:lnTo>
                    <a:pt x="644" y="572"/>
                  </a:lnTo>
                  <a:lnTo>
                    <a:pt x="644" y="572"/>
                  </a:lnTo>
                  <a:lnTo>
                    <a:pt x="644" y="572"/>
                  </a:lnTo>
                  <a:lnTo>
                    <a:pt x="642" y="574"/>
                  </a:lnTo>
                  <a:lnTo>
                    <a:pt x="642" y="574"/>
                  </a:lnTo>
                  <a:lnTo>
                    <a:pt x="640" y="576"/>
                  </a:lnTo>
                  <a:lnTo>
                    <a:pt x="638" y="576"/>
                  </a:lnTo>
                  <a:lnTo>
                    <a:pt x="636" y="576"/>
                  </a:lnTo>
                  <a:lnTo>
                    <a:pt x="632" y="578"/>
                  </a:lnTo>
                  <a:lnTo>
                    <a:pt x="628" y="578"/>
                  </a:lnTo>
                  <a:lnTo>
                    <a:pt x="624" y="580"/>
                  </a:lnTo>
                  <a:lnTo>
                    <a:pt x="620" y="580"/>
                  </a:lnTo>
                  <a:lnTo>
                    <a:pt x="618" y="580"/>
                  </a:lnTo>
                  <a:lnTo>
                    <a:pt x="616" y="580"/>
                  </a:lnTo>
                  <a:lnTo>
                    <a:pt x="614" y="580"/>
                  </a:lnTo>
                  <a:lnTo>
                    <a:pt x="608" y="578"/>
                  </a:lnTo>
                  <a:lnTo>
                    <a:pt x="604" y="578"/>
                  </a:lnTo>
                  <a:lnTo>
                    <a:pt x="602" y="578"/>
                  </a:lnTo>
                  <a:lnTo>
                    <a:pt x="600" y="578"/>
                  </a:lnTo>
                  <a:lnTo>
                    <a:pt x="596" y="578"/>
                  </a:lnTo>
                  <a:lnTo>
                    <a:pt x="594" y="578"/>
                  </a:lnTo>
                  <a:lnTo>
                    <a:pt x="590" y="580"/>
                  </a:lnTo>
                  <a:lnTo>
                    <a:pt x="588" y="580"/>
                  </a:lnTo>
                  <a:lnTo>
                    <a:pt x="584" y="582"/>
                  </a:lnTo>
                  <a:lnTo>
                    <a:pt x="582" y="582"/>
                  </a:lnTo>
                  <a:lnTo>
                    <a:pt x="578" y="584"/>
                  </a:lnTo>
                  <a:lnTo>
                    <a:pt x="576" y="586"/>
                  </a:lnTo>
                  <a:lnTo>
                    <a:pt x="574" y="586"/>
                  </a:lnTo>
                  <a:lnTo>
                    <a:pt x="572" y="588"/>
                  </a:lnTo>
                  <a:lnTo>
                    <a:pt x="568" y="592"/>
                  </a:lnTo>
                  <a:lnTo>
                    <a:pt x="564" y="594"/>
                  </a:lnTo>
                  <a:lnTo>
                    <a:pt x="560" y="598"/>
                  </a:lnTo>
                  <a:lnTo>
                    <a:pt x="554" y="602"/>
                  </a:lnTo>
                  <a:lnTo>
                    <a:pt x="552" y="604"/>
                  </a:lnTo>
                  <a:lnTo>
                    <a:pt x="552" y="606"/>
                  </a:lnTo>
                  <a:lnTo>
                    <a:pt x="550" y="608"/>
                  </a:lnTo>
                  <a:lnTo>
                    <a:pt x="548" y="610"/>
                  </a:lnTo>
                  <a:lnTo>
                    <a:pt x="546" y="610"/>
                  </a:lnTo>
                  <a:lnTo>
                    <a:pt x="546" y="612"/>
                  </a:lnTo>
                  <a:lnTo>
                    <a:pt x="546" y="612"/>
                  </a:lnTo>
                  <a:lnTo>
                    <a:pt x="544" y="612"/>
                  </a:lnTo>
                  <a:lnTo>
                    <a:pt x="544" y="612"/>
                  </a:lnTo>
                  <a:lnTo>
                    <a:pt x="542" y="612"/>
                  </a:lnTo>
                  <a:lnTo>
                    <a:pt x="542" y="610"/>
                  </a:lnTo>
                  <a:lnTo>
                    <a:pt x="542" y="610"/>
                  </a:lnTo>
                  <a:lnTo>
                    <a:pt x="542" y="608"/>
                  </a:lnTo>
                  <a:lnTo>
                    <a:pt x="540" y="608"/>
                  </a:lnTo>
                  <a:lnTo>
                    <a:pt x="540" y="606"/>
                  </a:lnTo>
                  <a:lnTo>
                    <a:pt x="540" y="602"/>
                  </a:lnTo>
                  <a:lnTo>
                    <a:pt x="540" y="600"/>
                  </a:lnTo>
                  <a:lnTo>
                    <a:pt x="540" y="596"/>
                  </a:lnTo>
                  <a:lnTo>
                    <a:pt x="540" y="594"/>
                  </a:lnTo>
                  <a:lnTo>
                    <a:pt x="538" y="594"/>
                  </a:lnTo>
                  <a:lnTo>
                    <a:pt x="538" y="592"/>
                  </a:lnTo>
                  <a:lnTo>
                    <a:pt x="538" y="592"/>
                  </a:lnTo>
                  <a:lnTo>
                    <a:pt x="536" y="590"/>
                  </a:lnTo>
                  <a:lnTo>
                    <a:pt x="536" y="590"/>
                  </a:lnTo>
                  <a:lnTo>
                    <a:pt x="534" y="588"/>
                  </a:lnTo>
                  <a:lnTo>
                    <a:pt x="534" y="588"/>
                  </a:lnTo>
                  <a:lnTo>
                    <a:pt x="532" y="588"/>
                  </a:lnTo>
                  <a:lnTo>
                    <a:pt x="532" y="586"/>
                  </a:lnTo>
                  <a:lnTo>
                    <a:pt x="530" y="586"/>
                  </a:lnTo>
                  <a:lnTo>
                    <a:pt x="530" y="586"/>
                  </a:lnTo>
                  <a:lnTo>
                    <a:pt x="528" y="586"/>
                  </a:lnTo>
                  <a:lnTo>
                    <a:pt x="528" y="588"/>
                  </a:lnTo>
                  <a:lnTo>
                    <a:pt x="528" y="588"/>
                  </a:lnTo>
                  <a:lnTo>
                    <a:pt x="526" y="588"/>
                  </a:lnTo>
                  <a:lnTo>
                    <a:pt x="526" y="590"/>
                  </a:lnTo>
                  <a:lnTo>
                    <a:pt x="526" y="592"/>
                  </a:lnTo>
                  <a:lnTo>
                    <a:pt x="524" y="592"/>
                  </a:lnTo>
                  <a:lnTo>
                    <a:pt x="524" y="596"/>
                  </a:lnTo>
                  <a:lnTo>
                    <a:pt x="524" y="598"/>
                  </a:lnTo>
                  <a:lnTo>
                    <a:pt x="522" y="602"/>
                  </a:lnTo>
                  <a:lnTo>
                    <a:pt x="522" y="604"/>
                  </a:lnTo>
                  <a:lnTo>
                    <a:pt x="520" y="600"/>
                  </a:lnTo>
                  <a:lnTo>
                    <a:pt x="518" y="596"/>
                  </a:lnTo>
                  <a:lnTo>
                    <a:pt x="514" y="590"/>
                  </a:lnTo>
                  <a:lnTo>
                    <a:pt x="512" y="586"/>
                  </a:lnTo>
                  <a:lnTo>
                    <a:pt x="508" y="580"/>
                  </a:lnTo>
                  <a:lnTo>
                    <a:pt x="506" y="578"/>
                  </a:lnTo>
                  <a:lnTo>
                    <a:pt x="504" y="576"/>
                  </a:lnTo>
                  <a:lnTo>
                    <a:pt x="502" y="574"/>
                  </a:lnTo>
                  <a:lnTo>
                    <a:pt x="502" y="572"/>
                  </a:lnTo>
                  <a:lnTo>
                    <a:pt x="500" y="572"/>
                  </a:lnTo>
                  <a:lnTo>
                    <a:pt x="498" y="572"/>
                  </a:lnTo>
                  <a:lnTo>
                    <a:pt x="496" y="570"/>
                  </a:lnTo>
                  <a:lnTo>
                    <a:pt x="494" y="568"/>
                  </a:lnTo>
                  <a:lnTo>
                    <a:pt x="490" y="568"/>
                  </a:lnTo>
                  <a:lnTo>
                    <a:pt x="488" y="566"/>
                  </a:lnTo>
                  <a:lnTo>
                    <a:pt x="484" y="566"/>
                  </a:lnTo>
                  <a:lnTo>
                    <a:pt x="478" y="566"/>
                  </a:lnTo>
                  <a:lnTo>
                    <a:pt x="476" y="564"/>
                  </a:lnTo>
                  <a:lnTo>
                    <a:pt x="470" y="564"/>
                  </a:lnTo>
                  <a:lnTo>
                    <a:pt x="466" y="564"/>
                  </a:lnTo>
                  <a:lnTo>
                    <a:pt x="464" y="564"/>
                  </a:lnTo>
                  <a:lnTo>
                    <a:pt x="464" y="566"/>
                  </a:lnTo>
                  <a:lnTo>
                    <a:pt x="462" y="566"/>
                  </a:lnTo>
                  <a:lnTo>
                    <a:pt x="460" y="566"/>
                  </a:lnTo>
                  <a:lnTo>
                    <a:pt x="458" y="568"/>
                  </a:lnTo>
                  <a:lnTo>
                    <a:pt x="454" y="570"/>
                  </a:lnTo>
                  <a:lnTo>
                    <a:pt x="450" y="572"/>
                  </a:lnTo>
                  <a:lnTo>
                    <a:pt x="444" y="576"/>
                  </a:lnTo>
                  <a:lnTo>
                    <a:pt x="440" y="578"/>
                  </a:lnTo>
                  <a:lnTo>
                    <a:pt x="440" y="578"/>
                  </a:lnTo>
                  <a:lnTo>
                    <a:pt x="436" y="580"/>
                  </a:lnTo>
                  <a:lnTo>
                    <a:pt x="434" y="580"/>
                  </a:lnTo>
                  <a:lnTo>
                    <a:pt x="432" y="580"/>
                  </a:lnTo>
                  <a:lnTo>
                    <a:pt x="430" y="582"/>
                  </a:lnTo>
                  <a:lnTo>
                    <a:pt x="430" y="582"/>
                  </a:lnTo>
                  <a:lnTo>
                    <a:pt x="430" y="582"/>
                  </a:lnTo>
                  <a:lnTo>
                    <a:pt x="430" y="584"/>
                  </a:lnTo>
                  <a:lnTo>
                    <a:pt x="428" y="584"/>
                  </a:lnTo>
                  <a:lnTo>
                    <a:pt x="430" y="586"/>
                  </a:lnTo>
                  <a:lnTo>
                    <a:pt x="430" y="586"/>
                  </a:lnTo>
                  <a:lnTo>
                    <a:pt x="430" y="588"/>
                  </a:lnTo>
                  <a:lnTo>
                    <a:pt x="430" y="590"/>
                  </a:lnTo>
                  <a:lnTo>
                    <a:pt x="432" y="592"/>
                  </a:lnTo>
                  <a:lnTo>
                    <a:pt x="432" y="594"/>
                  </a:lnTo>
                  <a:lnTo>
                    <a:pt x="432" y="596"/>
                  </a:lnTo>
                  <a:lnTo>
                    <a:pt x="432" y="596"/>
                  </a:lnTo>
                  <a:lnTo>
                    <a:pt x="432" y="598"/>
                  </a:lnTo>
                  <a:lnTo>
                    <a:pt x="432" y="598"/>
                  </a:lnTo>
                  <a:lnTo>
                    <a:pt x="432" y="598"/>
                  </a:lnTo>
                  <a:lnTo>
                    <a:pt x="430" y="600"/>
                  </a:lnTo>
                  <a:lnTo>
                    <a:pt x="428" y="600"/>
                  </a:lnTo>
                  <a:lnTo>
                    <a:pt x="428" y="600"/>
                  </a:lnTo>
                  <a:lnTo>
                    <a:pt x="426" y="600"/>
                  </a:lnTo>
                  <a:lnTo>
                    <a:pt x="424" y="600"/>
                  </a:lnTo>
                  <a:lnTo>
                    <a:pt x="420" y="600"/>
                  </a:lnTo>
                  <a:lnTo>
                    <a:pt x="418" y="600"/>
                  </a:lnTo>
                  <a:lnTo>
                    <a:pt x="414" y="600"/>
                  </a:lnTo>
                  <a:lnTo>
                    <a:pt x="412" y="600"/>
                  </a:lnTo>
                  <a:lnTo>
                    <a:pt x="412" y="600"/>
                  </a:lnTo>
                  <a:lnTo>
                    <a:pt x="410" y="596"/>
                  </a:lnTo>
                  <a:lnTo>
                    <a:pt x="410" y="594"/>
                  </a:lnTo>
                  <a:lnTo>
                    <a:pt x="410" y="592"/>
                  </a:lnTo>
                  <a:lnTo>
                    <a:pt x="408" y="592"/>
                  </a:lnTo>
                  <a:lnTo>
                    <a:pt x="408" y="590"/>
                  </a:lnTo>
                  <a:lnTo>
                    <a:pt x="408" y="590"/>
                  </a:lnTo>
                  <a:lnTo>
                    <a:pt x="408" y="590"/>
                  </a:lnTo>
                  <a:lnTo>
                    <a:pt x="406" y="590"/>
                  </a:lnTo>
                  <a:lnTo>
                    <a:pt x="406" y="590"/>
                  </a:lnTo>
                  <a:lnTo>
                    <a:pt x="404" y="590"/>
                  </a:lnTo>
                  <a:lnTo>
                    <a:pt x="400" y="590"/>
                  </a:lnTo>
                  <a:lnTo>
                    <a:pt x="398" y="588"/>
                  </a:lnTo>
                  <a:lnTo>
                    <a:pt x="396" y="588"/>
                  </a:lnTo>
                  <a:lnTo>
                    <a:pt x="396" y="588"/>
                  </a:lnTo>
                  <a:lnTo>
                    <a:pt x="396" y="588"/>
                  </a:lnTo>
                  <a:lnTo>
                    <a:pt x="394" y="588"/>
                  </a:lnTo>
                  <a:lnTo>
                    <a:pt x="394" y="588"/>
                  </a:lnTo>
                  <a:lnTo>
                    <a:pt x="394" y="586"/>
                  </a:lnTo>
                  <a:lnTo>
                    <a:pt x="392" y="586"/>
                  </a:lnTo>
                  <a:lnTo>
                    <a:pt x="392" y="584"/>
                  </a:lnTo>
                  <a:lnTo>
                    <a:pt x="392" y="582"/>
                  </a:lnTo>
                  <a:lnTo>
                    <a:pt x="392" y="580"/>
                  </a:lnTo>
                  <a:lnTo>
                    <a:pt x="392" y="576"/>
                  </a:lnTo>
                  <a:lnTo>
                    <a:pt x="392" y="570"/>
                  </a:lnTo>
                  <a:lnTo>
                    <a:pt x="390" y="566"/>
                  </a:lnTo>
                  <a:lnTo>
                    <a:pt x="390" y="566"/>
                  </a:lnTo>
                  <a:lnTo>
                    <a:pt x="390" y="564"/>
                  </a:lnTo>
                  <a:lnTo>
                    <a:pt x="390" y="560"/>
                  </a:lnTo>
                  <a:lnTo>
                    <a:pt x="388" y="558"/>
                  </a:lnTo>
                  <a:lnTo>
                    <a:pt x="388" y="556"/>
                  </a:lnTo>
                  <a:lnTo>
                    <a:pt x="386" y="554"/>
                  </a:lnTo>
                  <a:lnTo>
                    <a:pt x="386" y="552"/>
                  </a:lnTo>
                  <a:lnTo>
                    <a:pt x="384" y="550"/>
                  </a:lnTo>
                  <a:lnTo>
                    <a:pt x="384" y="550"/>
                  </a:lnTo>
                  <a:lnTo>
                    <a:pt x="382" y="548"/>
                  </a:lnTo>
                  <a:lnTo>
                    <a:pt x="382" y="548"/>
                  </a:lnTo>
                  <a:lnTo>
                    <a:pt x="382" y="548"/>
                  </a:lnTo>
                  <a:lnTo>
                    <a:pt x="380" y="548"/>
                  </a:lnTo>
                  <a:lnTo>
                    <a:pt x="380" y="548"/>
                  </a:lnTo>
                  <a:lnTo>
                    <a:pt x="376" y="548"/>
                  </a:lnTo>
                  <a:lnTo>
                    <a:pt x="374" y="548"/>
                  </a:lnTo>
                  <a:lnTo>
                    <a:pt x="372" y="548"/>
                  </a:lnTo>
                  <a:lnTo>
                    <a:pt x="370" y="548"/>
                  </a:lnTo>
                  <a:lnTo>
                    <a:pt x="368" y="548"/>
                  </a:lnTo>
                  <a:lnTo>
                    <a:pt x="368" y="548"/>
                  </a:lnTo>
                  <a:lnTo>
                    <a:pt x="368" y="546"/>
                  </a:lnTo>
                  <a:lnTo>
                    <a:pt x="366" y="546"/>
                  </a:lnTo>
                  <a:lnTo>
                    <a:pt x="366" y="546"/>
                  </a:lnTo>
                  <a:lnTo>
                    <a:pt x="366" y="544"/>
                  </a:lnTo>
                  <a:lnTo>
                    <a:pt x="366" y="544"/>
                  </a:lnTo>
                  <a:lnTo>
                    <a:pt x="366" y="542"/>
                  </a:lnTo>
                  <a:lnTo>
                    <a:pt x="366" y="540"/>
                  </a:lnTo>
                  <a:lnTo>
                    <a:pt x="366" y="538"/>
                  </a:lnTo>
                  <a:lnTo>
                    <a:pt x="366" y="536"/>
                  </a:lnTo>
                  <a:lnTo>
                    <a:pt x="368" y="534"/>
                  </a:lnTo>
                  <a:lnTo>
                    <a:pt x="368" y="534"/>
                  </a:lnTo>
                  <a:lnTo>
                    <a:pt x="368" y="532"/>
                  </a:lnTo>
                  <a:lnTo>
                    <a:pt x="370" y="532"/>
                  </a:lnTo>
                  <a:lnTo>
                    <a:pt x="372" y="530"/>
                  </a:lnTo>
                  <a:lnTo>
                    <a:pt x="372" y="530"/>
                  </a:lnTo>
                  <a:lnTo>
                    <a:pt x="376" y="528"/>
                  </a:lnTo>
                  <a:lnTo>
                    <a:pt x="376" y="528"/>
                  </a:lnTo>
                  <a:lnTo>
                    <a:pt x="378" y="526"/>
                  </a:lnTo>
                  <a:lnTo>
                    <a:pt x="380" y="524"/>
                  </a:lnTo>
                  <a:lnTo>
                    <a:pt x="382" y="520"/>
                  </a:lnTo>
                  <a:lnTo>
                    <a:pt x="382" y="518"/>
                  </a:lnTo>
                  <a:lnTo>
                    <a:pt x="384" y="516"/>
                  </a:lnTo>
                  <a:lnTo>
                    <a:pt x="384" y="516"/>
                  </a:lnTo>
                  <a:lnTo>
                    <a:pt x="384" y="514"/>
                  </a:lnTo>
                  <a:lnTo>
                    <a:pt x="384" y="512"/>
                  </a:lnTo>
                  <a:lnTo>
                    <a:pt x="384" y="512"/>
                  </a:lnTo>
                  <a:lnTo>
                    <a:pt x="384" y="510"/>
                  </a:lnTo>
                  <a:lnTo>
                    <a:pt x="382" y="508"/>
                  </a:lnTo>
                  <a:lnTo>
                    <a:pt x="382" y="506"/>
                  </a:lnTo>
                  <a:lnTo>
                    <a:pt x="380" y="500"/>
                  </a:lnTo>
                  <a:lnTo>
                    <a:pt x="378" y="498"/>
                  </a:lnTo>
                  <a:lnTo>
                    <a:pt x="378" y="494"/>
                  </a:lnTo>
                  <a:lnTo>
                    <a:pt x="376" y="492"/>
                  </a:lnTo>
                  <a:lnTo>
                    <a:pt x="376" y="492"/>
                  </a:lnTo>
                  <a:lnTo>
                    <a:pt x="376" y="490"/>
                  </a:lnTo>
                  <a:lnTo>
                    <a:pt x="374" y="488"/>
                  </a:lnTo>
                  <a:lnTo>
                    <a:pt x="374" y="488"/>
                  </a:lnTo>
                  <a:lnTo>
                    <a:pt x="374" y="488"/>
                  </a:lnTo>
                  <a:lnTo>
                    <a:pt x="372" y="488"/>
                  </a:lnTo>
                  <a:lnTo>
                    <a:pt x="372" y="488"/>
                  </a:lnTo>
                  <a:lnTo>
                    <a:pt x="370" y="488"/>
                  </a:lnTo>
                  <a:lnTo>
                    <a:pt x="368" y="488"/>
                  </a:lnTo>
                  <a:lnTo>
                    <a:pt x="364" y="488"/>
                  </a:lnTo>
                  <a:lnTo>
                    <a:pt x="362" y="490"/>
                  </a:lnTo>
                  <a:lnTo>
                    <a:pt x="360" y="490"/>
                  </a:lnTo>
                  <a:lnTo>
                    <a:pt x="358" y="490"/>
                  </a:lnTo>
                  <a:lnTo>
                    <a:pt x="356" y="488"/>
                  </a:lnTo>
                  <a:lnTo>
                    <a:pt x="354" y="484"/>
                  </a:lnTo>
                  <a:lnTo>
                    <a:pt x="352" y="482"/>
                  </a:lnTo>
                  <a:lnTo>
                    <a:pt x="350" y="480"/>
                  </a:lnTo>
                  <a:lnTo>
                    <a:pt x="350" y="478"/>
                  </a:lnTo>
                  <a:lnTo>
                    <a:pt x="348" y="476"/>
                  </a:lnTo>
                  <a:lnTo>
                    <a:pt x="346" y="474"/>
                  </a:lnTo>
                  <a:lnTo>
                    <a:pt x="344" y="474"/>
                  </a:lnTo>
                  <a:lnTo>
                    <a:pt x="342" y="472"/>
                  </a:lnTo>
                  <a:lnTo>
                    <a:pt x="340" y="470"/>
                  </a:lnTo>
                  <a:lnTo>
                    <a:pt x="338" y="470"/>
                  </a:lnTo>
                  <a:lnTo>
                    <a:pt x="336" y="468"/>
                  </a:lnTo>
                  <a:lnTo>
                    <a:pt x="334" y="468"/>
                  </a:lnTo>
                  <a:lnTo>
                    <a:pt x="332" y="466"/>
                  </a:lnTo>
                  <a:lnTo>
                    <a:pt x="328" y="466"/>
                  </a:lnTo>
                  <a:lnTo>
                    <a:pt x="326" y="466"/>
                  </a:lnTo>
                  <a:lnTo>
                    <a:pt x="322" y="466"/>
                  </a:lnTo>
                  <a:lnTo>
                    <a:pt x="320" y="466"/>
                  </a:lnTo>
                  <a:lnTo>
                    <a:pt x="316" y="466"/>
                  </a:lnTo>
                  <a:lnTo>
                    <a:pt x="314" y="466"/>
                  </a:lnTo>
                  <a:lnTo>
                    <a:pt x="310" y="466"/>
                  </a:lnTo>
                  <a:lnTo>
                    <a:pt x="308" y="466"/>
                  </a:lnTo>
                  <a:lnTo>
                    <a:pt x="306" y="468"/>
                  </a:lnTo>
                  <a:lnTo>
                    <a:pt x="304" y="468"/>
                  </a:lnTo>
                  <a:lnTo>
                    <a:pt x="302" y="470"/>
                  </a:lnTo>
                  <a:lnTo>
                    <a:pt x="300" y="472"/>
                  </a:lnTo>
                  <a:lnTo>
                    <a:pt x="296" y="472"/>
                  </a:lnTo>
                  <a:lnTo>
                    <a:pt x="294" y="474"/>
                  </a:lnTo>
                  <a:lnTo>
                    <a:pt x="292" y="476"/>
                  </a:lnTo>
                  <a:lnTo>
                    <a:pt x="290" y="476"/>
                  </a:lnTo>
                  <a:lnTo>
                    <a:pt x="290" y="478"/>
                  </a:lnTo>
                  <a:lnTo>
                    <a:pt x="288" y="480"/>
                  </a:lnTo>
                  <a:lnTo>
                    <a:pt x="286" y="484"/>
                  </a:lnTo>
                  <a:lnTo>
                    <a:pt x="284" y="488"/>
                  </a:lnTo>
                  <a:lnTo>
                    <a:pt x="280" y="488"/>
                  </a:lnTo>
                  <a:lnTo>
                    <a:pt x="274" y="488"/>
                  </a:lnTo>
                  <a:lnTo>
                    <a:pt x="270" y="488"/>
                  </a:lnTo>
                  <a:lnTo>
                    <a:pt x="266" y="488"/>
                  </a:lnTo>
                  <a:lnTo>
                    <a:pt x="262" y="488"/>
                  </a:lnTo>
                  <a:lnTo>
                    <a:pt x="260" y="488"/>
                  </a:lnTo>
                  <a:lnTo>
                    <a:pt x="260" y="488"/>
                  </a:lnTo>
                  <a:lnTo>
                    <a:pt x="258" y="488"/>
                  </a:lnTo>
                  <a:lnTo>
                    <a:pt x="254" y="486"/>
                  </a:lnTo>
                  <a:lnTo>
                    <a:pt x="250" y="484"/>
                  </a:lnTo>
                  <a:lnTo>
                    <a:pt x="246" y="482"/>
                  </a:lnTo>
                  <a:lnTo>
                    <a:pt x="244" y="480"/>
                  </a:lnTo>
                  <a:lnTo>
                    <a:pt x="236" y="494"/>
                  </a:lnTo>
                  <a:lnTo>
                    <a:pt x="230" y="492"/>
                  </a:lnTo>
                  <a:lnTo>
                    <a:pt x="226" y="490"/>
                  </a:lnTo>
                  <a:lnTo>
                    <a:pt x="224" y="490"/>
                  </a:lnTo>
                  <a:lnTo>
                    <a:pt x="222" y="490"/>
                  </a:lnTo>
                  <a:lnTo>
                    <a:pt x="218" y="490"/>
                  </a:lnTo>
                  <a:lnTo>
                    <a:pt x="214" y="488"/>
                  </a:lnTo>
                  <a:lnTo>
                    <a:pt x="206" y="488"/>
                  </a:lnTo>
                  <a:lnTo>
                    <a:pt x="202" y="488"/>
                  </a:lnTo>
                  <a:lnTo>
                    <a:pt x="196" y="488"/>
                  </a:lnTo>
                  <a:lnTo>
                    <a:pt x="194" y="488"/>
                  </a:lnTo>
                  <a:lnTo>
                    <a:pt x="192" y="488"/>
                  </a:lnTo>
                  <a:lnTo>
                    <a:pt x="190" y="488"/>
                  </a:lnTo>
                  <a:lnTo>
                    <a:pt x="188" y="486"/>
                  </a:lnTo>
                  <a:lnTo>
                    <a:pt x="186" y="486"/>
                  </a:lnTo>
                  <a:lnTo>
                    <a:pt x="182" y="484"/>
                  </a:lnTo>
                  <a:lnTo>
                    <a:pt x="176" y="480"/>
                  </a:lnTo>
                  <a:lnTo>
                    <a:pt x="172" y="478"/>
                  </a:lnTo>
                  <a:lnTo>
                    <a:pt x="170" y="476"/>
                  </a:lnTo>
                  <a:lnTo>
                    <a:pt x="168" y="476"/>
                  </a:lnTo>
                  <a:lnTo>
                    <a:pt x="166" y="476"/>
                  </a:lnTo>
                  <a:lnTo>
                    <a:pt x="164" y="474"/>
                  </a:lnTo>
                  <a:lnTo>
                    <a:pt x="164" y="474"/>
                  </a:lnTo>
                  <a:lnTo>
                    <a:pt x="164" y="472"/>
                  </a:lnTo>
                  <a:lnTo>
                    <a:pt x="164" y="472"/>
                  </a:lnTo>
                  <a:lnTo>
                    <a:pt x="164" y="470"/>
                  </a:lnTo>
                  <a:lnTo>
                    <a:pt x="164" y="470"/>
                  </a:lnTo>
                  <a:lnTo>
                    <a:pt x="164" y="466"/>
                  </a:lnTo>
                  <a:lnTo>
                    <a:pt x="164" y="464"/>
                  </a:lnTo>
                  <a:lnTo>
                    <a:pt x="164" y="462"/>
                  </a:lnTo>
                  <a:lnTo>
                    <a:pt x="164" y="460"/>
                  </a:lnTo>
                  <a:lnTo>
                    <a:pt x="164" y="460"/>
                  </a:lnTo>
                  <a:lnTo>
                    <a:pt x="164" y="458"/>
                  </a:lnTo>
                  <a:lnTo>
                    <a:pt x="164" y="458"/>
                  </a:lnTo>
                  <a:lnTo>
                    <a:pt x="164" y="456"/>
                  </a:lnTo>
                  <a:lnTo>
                    <a:pt x="162" y="456"/>
                  </a:lnTo>
                  <a:lnTo>
                    <a:pt x="162" y="456"/>
                  </a:lnTo>
                  <a:lnTo>
                    <a:pt x="162" y="456"/>
                  </a:lnTo>
                  <a:lnTo>
                    <a:pt x="162" y="458"/>
                  </a:lnTo>
                  <a:lnTo>
                    <a:pt x="160" y="458"/>
                  </a:lnTo>
                  <a:lnTo>
                    <a:pt x="160" y="460"/>
                  </a:lnTo>
                  <a:lnTo>
                    <a:pt x="160" y="462"/>
                  </a:lnTo>
                  <a:lnTo>
                    <a:pt x="160" y="464"/>
                  </a:lnTo>
                  <a:lnTo>
                    <a:pt x="160" y="464"/>
                  </a:lnTo>
                  <a:lnTo>
                    <a:pt x="158" y="466"/>
                  </a:lnTo>
                  <a:lnTo>
                    <a:pt x="158" y="466"/>
                  </a:lnTo>
                  <a:lnTo>
                    <a:pt x="158" y="466"/>
                  </a:lnTo>
                  <a:lnTo>
                    <a:pt x="158" y="466"/>
                  </a:lnTo>
                  <a:lnTo>
                    <a:pt x="156" y="466"/>
                  </a:lnTo>
                  <a:lnTo>
                    <a:pt x="156" y="466"/>
                  </a:lnTo>
                  <a:lnTo>
                    <a:pt x="156" y="466"/>
                  </a:lnTo>
                  <a:lnTo>
                    <a:pt x="154" y="466"/>
                  </a:lnTo>
                  <a:lnTo>
                    <a:pt x="152" y="466"/>
                  </a:lnTo>
                  <a:lnTo>
                    <a:pt x="150" y="464"/>
                  </a:lnTo>
                  <a:lnTo>
                    <a:pt x="148" y="464"/>
                  </a:lnTo>
                  <a:lnTo>
                    <a:pt x="146" y="462"/>
                  </a:lnTo>
                  <a:lnTo>
                    <a:pt x="142" y="460"/>
                  </a:lnTo>
                  <a:lnTo>
                    <a:pt x="140" y="458"/>
                  </a:lnTo>
                  <a:lnTo>
                    <a:pt x="140" y="456"/>
                  </a:lnTo>
                  <a:lnTo>
                    <a:pt x="136" y="454"/>
                  </a:lnTo>
                  <a:lnTo>
                    <a:pt x="134" y="452"/>
                  </a:lnTo>
                  <a:lnTo>
                    <a:pt x="132" y="450"/>
                  </a:lnTo>
                  <a:lnTo>
                    <a:pt x="132" y="448"/>
                  </a:lnTo>
                  <a:lnTo>
                    <a:pt x="130" y="448"/>
                  </a:lnTo>
                  <a:lnTo>
                    <a:pt x="130" y="448"/>
                  </a:lnTo>
                  <a:lnTo>
                    <a:pt x="130" y="448"/>
                  </a:lnTo>
                  <a:lnTo>
                    <a:pt x="128" y="448"/>
                  </a:lnTo>
                  <a:lnTo>
                    <a:pt x="126" y="446"/>
                  </a:lnTo>
                  <a:lnTo>
                    <a:pt x="124" y="446"/>
                  </a:lnTo>
                  <a:lnTo>
                    <a:pt x="120" y="446"/>
                  </a:lnTo>
                  <a:lnTo>
                    <a:pt x="116" y="446"/>
                  </a:lnTo>
                  <a:lnTo>
                    <a:pt x="114" y="446"/>
                  </a:lnTo>
                  <a:lnTo>
                    <a:pt x="112" y="446"/>
                  </a:lnTo>
                  <a:lnTo>
                    <a:pt x="108" y="442"/>
                  </a:lnTo>
                  <a:lnTo>
                    <a:pt x="106" y="440"/>
                  </a:lnTo>
                  <a:lnTo>
                    <a:pt x="104" y="438"/>
                  </a:lnTo>
                  <a:lnTo>
                    <a:pt x="102" y="436"/>
                  </a:lnTo>
                  <a:lnTo>
                    <a:pt x="100" y="434"/>
                  </a:lnTo>
                  <a:lnTo>
                    <a:pt x="100" y="434"/>
                  </a:lnTo>
                  <a:lnTo>
                    <a:pt x="98" y="434"/>
                  </a:lnTo>
                  <a:lnTo>
                    <a:pt x="96" y="434"/>
                  </a:lnTo>
                  <a:lnTo>
                    <a:pt x="92" y="434"/>
                  </a:lnTo>
                  <a:lnTo>
                    <a:pt x="90" y="432"/>
                  </a:lnTo>
                  <a:lnTo>
                    <a:pt x="86" y="432"/>
                  </a:lnTo>
                  <a:lnTo>
                    <a:pt x="84" y="432"/>
                  </a:lnTo>
                  <a:lnTo>
                    <a:pt x="82" y="432"/>
                  </a:lnTo>
                  <a:lnTo>
                    <a:pt x="82" y="432"/>
                  </a:lnTo>
                  <a:lnTo>
                    <a:pt x="80" y="430"/>
                  </a:lnTo>
                  <a:lnTo>
                    <a:pt x="80" y="430"/>
                  </a:lnTo>
                  <a:lnTo>
                    <a:pt x="78" y="428"/>
                  </a:lnTo>
                  <a:lnTo>
                    <a:pt x="78" y="428"/>
                  </a:lnTo>
                  <a:lnTo>
                    <a:pt x="78" y="426"/>
                  </a:lnTo>
                  <a:lnTo>
                    <a:pt x="78" y="424"/>
                  </a:lnTo>
                  <a:lnTo>
                    <a:pt x="78" y="422"/>
                  </a:lnTo>
                  <a:lnTo>
                    <a:pt x="78" y="422"/>
                  </a:lnTo>
                  <a:lnTo>
                    <a:pt x="78" y="418"/>
                  </a:lnTo>
                  <a:lnTo>
                    <a:pt x="80" y="414"/>
                  </a:lnTo>
                  <a:lnTo>
                    <a:pt x="80" y="410"/>
                  </a:lnTo>
                  <a:lnTo>
                    <a:pt x="80" y="408"/>
                  </a:lnTo>
                  <a:lnTo>
                    <a:pt x="80" y="406"/>
                  </a:lnTo>
                  <a:lnTo>
                    <a:pt x="80" y="406"/>
                  </a:lnTo>
                  <a:lnTo>
                    <a:pt x="80" y="404"/>
                  </a:lnTo>
                  <a:lnTo>
                    <a:pt x="78" y="402"/>
                  </a:lnTo>
                  <a:lnTo>
                    <a:pt x="78" y="402"/>
                  </a:lnTo>
                  <a:lnTo>
                    <a:pt x="76" y="400"/>
                  </a:lnTo>
                  <a:lnTo>
                    <a:pt x="74" y="398"/>
                  </a:lnTo>
                  <a:lnTo>
                    <a:pt x="72" y="398"/>
                  </a:lnTo>
                  <a:lnTo>
                    <a:pt x="72" y="396"/>
                  </a:lnTo>
                  <a:lnTo>
                    <a:pt x="70" y="396"/>
                  </a:lnTo>
                  <a:lnTo>
                    <a:pt x="68" y="396"/>
                  </a:lnTo>
                  <a:lnTo>
                    <a:pt x="66" y="394"/>
                  </a:lnTo>
                  <a:lnTo>
                    <a:pt x="64" y="394"/>
                  </a:lnTo>
                  <a:lnTo>
                    <a:pt x="62" y="394"/>
                  </a:lnTo>
                  <a:lnTo>
                    <a:pt x="60" y="394"/>
                  </a:lnTo>
                  <a:lnTo>
                    <a:pt x="58" y="394"/>
                  </a:lnTo>
                  <a:lnTo>
                    <a:pt x="56" y="394"/>
                  </a:lnTo>
                  <a:lnTo>
                    <a:pt x="54" y="394"/>
                  </a:lnTo>
                  <a:lnTo>
                    <a:pt x="52" y="394"/>
                  </a:lnTo>
                  <a:lnTo>
                    <a:pt x="50" y="394"/>
                  </a:lnTo>
                  <a:lnTo>
                    <a:pt x="50" y="394"/>
                  </a:lnTo>
                  <a:lnTo>
                    <a:pt x="46" y="396"/>
                  </a:lnTo>
                  <a:lnTo>
                    <a:pt x="42" y="398"/>
                  </a:lnTo>
                  <a:lnTo>
                    <a:pt x="40" y="400"/>
                  </a:lnTo>
                  <a:lnTo>
                    <a:pt x="34" y="404"/>
                  </a:lnTo>
                  <a:lnTo>
                    <a:pt x="32" y="406"/>
                  </a:lnTo>
                  <a:lnTo>
                    <a:pt x="30" y="406"/>
                  </a:lnTo>
                  <a:lnTo>
                    <a:pt x="26" y="402"/>
                  </a:lnTo>
                  <a:lnTo>
                    <a:pt x="22" y="402"/>
                  </a:lnTo>
                  <a:lnTo>
                    <a:pt x="20" y="400"/>
                  </a:lnTo>
                  <a:lnTo>
                    <a:pt x="18" y="398"/>
                  </a:lnTo>
                  <a:lnTo>
                    <a:pt x="18" y="398"/>
                  </a:lnTo>
                  <a:lnTo>
                    <a:pt x="18" y="396"/>
                  </a:lnTo>
                  <a:lnTo>
                    <a:pt x="18" y="396"/>
                  </a:lnTo>
                  <a:lnTo>
                    <a:pt x="18" y="394"/>
                  </a:lnTo>
                  <a:lnTo>
                    <a:pt x="18" y="394"/>
                  </a:lnTo>
                  <a:lnTo>
                    <a:pt x="18" y="392"/>
                  </a:lnTo>
                  <a:lnTo>
                    <a:pt x="18" y="390"/>
                  </a:lnTo>
                  <a:lnTo>
                    <a:pt x="18" y="386"/>
                  </a:lnTo>
                  <a:lnTo>
                    <a:pt x="18" y="384"/>
                  </a:lnTo>
                  <a:lnTo>
                    <a:pt x="20" y="380"/>
                  </a:lnTo>
                  <a:lnTo>
                    <a:pt x="20" y="378"/>
                  </a:lnTo>
                  <a:lnTo>
                    <a:pt x="20" y="378"/>
                  </a:lnTo>
                  <a:lnTo>
                    <a:pt x="20" y="376"/>
                  </a:lnTo>
                  <a:lnTo>
                    <a:pt x="18" y="376"/>
                  </a:lnTo>
                  <a:lnTo>
                    <a:pt x="18" y="374"/>
                  </a:lnTo>
                  <a:lnTo>
                    <a:pt x="16" y="372"/>
                  </a:lnTo>
                  <a:lnTo>
                    <a:pt x="14" y="370"/>
                  </a:lnTo>
                  <a:lnTo>
                    <a:pt x="12" y="368"/>
                  </a:lnTo>
                  <a:lnTo>
                    <a:pt x="12" y="368"/>
                  </a:lnTo>
                  <a:lnTo>
                    <a:pt x="12" y="366"/>
                  </a:lnTo>
                  <a:lnTo>
                    <a:pt x="12" y="366"/>
                  </a:lnTo>
                  <a:lnTo>
                    <a:pt x="12" y="366"/>
                  </a:lnTo>
                  <a:lnTo>
                    <a:pt x="12" y="364"/>
                  </a:lnTo>
                  <a:lnTo>
                    <a:pt x="12" y="362"/>
                  </a:lnTo>
                  <a:lnTo>
                    <a:pt x="12" y="360"/>
                  </a:lnTo>
                  <a:lnTo>
                    <a:pt x="12" y="358"/>
                  </a:lnTo>
                  <a:lnTo>
                    <a:pt x="14" y="354"/>
                  </a:lnTo>
                  <a:lnTo>
                    <a:pt x="14" y="352"/>
                  </a:lnTo>
                  <a:lnTo>
                    <a:pt x="18" y="328"/>
                  </a:lnTo>
                  <a:lnTo>
                    <a:pt x="18" y="328"/>
                  </a:lnTo>
                  <a:lnTo>
                    <a:pt x="18" y="326"/>
                  </a:lnTo>
                  <a:lnTo>
                    <a:pt x="18" y="322"/>
                  </a:lnTo>
                  <a:lnTo>
                    <a:pt x="20" y="320"/>
                  </a:lnTo>
                  <a:lnTo>
                    <a:pt x="20" y="318"/>
                  </a:lnTo>
                  <a:lnTo>
                    <a:pt x="18" y="318"/>
                  </a:lnTo>
                  <a:lnTo>
                    <a:pt x="18" y="316"/>
                  </a:lnTo>
                  <a:lnTo>
                    <a:pt x="18" y="316"/>
                  </a:lnTo>
                  <a:lnTo>
                    <a:pt x="18" y="316"/>
                  </a:lnTo>
                  <a:lnTo>
                    <a:pt x="18" y="316"/>
                  </a:lnTo>
                  <a:lnTo>
                    <a:pt x="18" y="316"/>
                  </a:lnTo>
                  <a:lnTo>
                    <a:pt x="16" y="316"/>
                  </a:lnTo>
                  <a:lnTo>
                    <a:pt x="16" y="318"/>
                  </a:lnTo>
                  <a:lnTo>
                    <a:pt x="16" y="318"/>
                  </a:lnTo>
                  <a:lnTo>
                    <a:pt x="16" y="318"/>
                  </a:lnTo>
                  <a:lnTo>
                    <a:pt x="14" y="318"/>
                  </a:lnTo>
                  <a:lnTo>
                    <a:pt x="14" y="318"/>
                  </a:lnTo>
                  <a:lnTo>
                    <a:pt x="12" y="316"/>
                  </a:lnTo>
                  <a:lnTo>
                    <a:pt x="8" y="316"/>
                  </a:lnTo>
                  <a:lnTo>
                    <a:pt x="6" y="314"/>
                  </a:lnTo>
                  <a:lnTo>
                    <a:pt x="4" y="312"/>
                  </a:lnTo>
                  <a:lnTo>
                    <a:pt x="2" y="312"/>
                  </a:lnTo>
                  <a:lnTo>
                    <a:pt x="2" y="310"/>
                  </a:lnTo>
                  <a:lnTo>
                    <a:pt x="0" y="308"/>
                  </a:lnTo>
                  <a:lnTo>
                    <a:pt x="0" y="308"/>
                  </a:lnTo>
                  <a:lnTo>
                    <a:pt x="0" y="306"/>
                  </a:lnTo>
                  <a:lnTo>
                    <a:pt x="0" y="306"/>
                  </a:lnTo>
                  <a:lnTo>
                    <a:pt x="0" y="304"/>
                  </a:lnTo>
                  <a:lnTo>
                    <a:pt x="0" y="302"/>
                  </a:lnTo>
                  <a:lnTo>
                    <a:pt x="0" y="300"/>
                  </a:lnTo>
                  <a:lnTo>
                    <a:pt x="0" y="296"/>
                  </a:lnTo>
                  <a:lnTo>
                    <a:pt x="0" y="292"/>
                  </a:lnTo>
                  <a:lnTo>
                    <a:pt x="0" y="290"/>
                  </a:lnTo>
                  <a:lnTo>
                    <a:pt x="2" y="288"/>
                  </a:lnTo>
                  <a:lnTo>
                    <a:pt x="2" y="284"/>
                  </a:lnTo>
                  <a:lnTo>
                    <a:pt x="4" y="284"/>
                  </a:lnTo>
                  <a:lnTo>
                    <a:pt x="4" y="282"/>
                  </a:lnTo>
                  <a:lnTo>
                    <a:pt x="6" y="280"/>
                  </a:lnTo>
                  <a:lnTo>
                    <a:pt x="8" y="280"/>
                  </a:lnTo>
                  <a:lnTo>
                    <a:pt x="10" y="278"/>
                  </a:lnTo>
                  <a:lnTo>
                    <a:pt x="10" y="278"/>
                  </a:lnTo>
                  <a:lnTo>
                    <a:pt x="12" y="276"/>
                  </a:lnTo>
                  <a:lnTo>
                    <a:pt x="14" y="276"/>
                  </a:lnTo>
                  <a:lnTo>
                    <a:pt x="14" y="276"/>
                  </a:lnTo>
                  <a:lnTo>
                    <a:pt x="16" y="276"/>
                  </a:lnTo>
                  <a:lnTo>
                    <a:pt x="16" y="276"/>
                  </a:lnTo>
                  <a:lnTo>
                    <a:pt x="18" y="278"/>
                  </a:lnTo>
                  <a:lnTo>
                    <a:pt x="20" y="278"/>
                  </a:lnTo>
                  <a:lnTo>
                    <a:pt x="22" y="280"/>
                  </a:lnTo>
                  <a:lnTo>
                    <a:pt x="24" y="280"/>
                  </a:lnTo>
                  <a:lnTo>
                    <a:pt x="26" y="284"/>
                  </a:lnTo>
                  <a:lnTo>
                    <a:pt x="30" y="286"/>
                  </a:lnTo>
                  <a:lnTo>
                    <a:pt x="32" y="288"/>
                  </a:lnTo>
                  <a:lnTo>
                    <a:pt x="36" y="290"/>
                  </a:lnTo>
                  <a:lnTo>
                    <a:pt x="36" y="290"/>
                  </a:lnTo>
                  <a:lnTo>
                    <a:pt x="38" y="288"/>
                  </a:lnTo>
                  <a:lnTo>
                    <a:pt x="40" y="284"/>
                  </a:lnTo>
                  <a:lnTo>
                    <a:pt x="42" y="284"/>
                  </a:lnTo>
                  <a:lnTo>
                    <a:pt x="42" y="282"/>
                  </a:lnTo>
                  <a:lnTo>
                    <a:pt x="42" y="282"/>
                  </a:lnTo>
                  <a:lnTo>
                    <a:pt x="42" y="280"/>
                  </a:lnTo>
                  <a:lnTo>
                    <a:pt x="40" y="278"/>
                  </a:lnTo>
                  <a:lnTo>
                    <a:pt x="40" y="276"/>
                  </a:lnTo>
                  <a:lnTo>
                    <a:pt x="40" y="276"/>
                  </a:lnTo>
                  <a:lnTo>
                    <a:pt x="40" y="274"/>
                  </a:lnTo>
                  <a:lnTo>
                    <a:pt x="40" y="274"/>
                  </a:lnTo>
                  <a:lnTo>
                    <a:pt x="40" y="274"/>
                  </a:lnTo>
                  <a:lnTo>
                    <a:pt x="42" y="272"/>
                  </a:lnTo>
                  <a:lnTo>
                    <a:pt x="42" y="272"/>
                  </a:lnTo>
                  <a:lnTo>
                    <a:pt x="44" y="272"/>
                  </a:lnTo>
                  <a:lnTo>
                    <a:pt x="46" y="272"/>
                  </a:lnTo>
                  <a:lnTo>
                    <a:pt x="46" y="270"/>
                  </a:lnTo>
                  <a:lnTo>
                    <a:pt x="48" y="270"/>
                  </a:lnTo>
                  <a:lnTo>
                    <a:pt x="52" y="270"/>
                  </a:lnTo>
                  <a:lnTo>
                    <a:pt x="56" y="270"/>
                  </a:lnTo>
                  <a:lnTo>
                    <a:pt x="60" y="270"/>
                  </a:lnTo>
                  <a:lnTo>
                    <a:pt x="62" y="270"/>
                  </a:lnTo>
                  <a:lnTo>
                    <a:pt x="64" y="270"/>
                  </a:lnTo>
                  <a:lnTo>
                    <a:pt x="64" y="270"/>
                  </a:lnTo>
                  <a:lnTo>
                    <a:pt x="66" y="268"/>
                  </a:lnTo>
                  <a:lnTo>
                    <a:pt x="66" y="268"/>
                  </a:lnTo>
                  <a:lnTo>
                    <a:pt x="66" y="266"/>
                  </a:lnTo>
                  <a:lnTo>
                    <a:pt x="68" y="264"/>
                  </a:lnTo>
                  <a:lnTo>
                    <a:pt x="70" y="262"/>
                  </a:lnTo>
                  <a:lnTo>
                    <a:pt x="70" y="260"/>
                  </a:lnTo>
                  <a:lnTo>
                    <a:pt x="70" y="260"/>
                  </a:lnTo>
                  <a:lnTo>
                    <a:pt x="72" y="260"/>
                  </a:lnTo>
                  <a:lnTo>
                    <a:pt x="74" y="258"/>
                  </a:lnTo>
                  <a:lnTo>
                    <a:pt x="76" y="258"/>
                  </a:lnTo>
                  <a:lnTo>
                    <a:pt x="78" y="256"/>
                  </a:lnTo>
                  <a:lnTo>
                    <a:pt x="80" y="256"/>
                  </a:lnTo>
                  <a:lnTo>
                    <a:pt x="82" y="256"/>
                  </a:lnTo>
                  <a:lnTo>
                    <a:pt x="82" y="256"/>
                  </a:lnTo>
                  <a:lnTo>
                    <a:pt x="82" y="254"/>
                  </a:lnTo>
                  <a:lnTo>
                    <a:pt x="82" y="252"/>
                  </a:lnTo>
                  <a:lnTo>
                    <a:pt x="84" y="250"/>
                  </a:lnTo>
                  <a:lnTo>
                    <a:pt x="84" y="248"/>
                  </a:lnTo>
                  <a:lnTo>
                    <a:pt x="86" y="246"/>
                  </a:lnTo>
                  <a:lnTo>
                    <a:pt x="86" y="244"/>
                  </a:lnTo>
                  <a:lnTo>
                    <a:pt x="86" y="240"/>
                  </a:lnTo>
                  <a:lnTo>
                    <a:pt x="86" y="238"/>
                  </a:lnTo>
                  <a:lnTo>
                    <a:pt x="86" y="234"/>
                  </a:lnTo>
                  <a:lnTo>
                    <a:pt x="86" y="232"/>
                  </a:lnTo>
                  <a:lnTo>
                    <a:pt x="86" y="228"/>
                  </a:lnTo>
                  <a:lnTo>
                    <a:pt x="86" y="226"/>
                  </a:lnTo>
                  <a:lnTo>
                    <a:pt x="86" y="224"/>
                  </a:lnTo>
                  <a:lnTo>
                    <a:pt x="86" y="220"/>
                  </a:lnTo>
                  <a:lnTo>
                    <a:pt x="84" y="218"/>
                  </a:lnTo>
                  <a:lnTo>
                    <a:pt x="84" y="216"/>
                  </a:lnTo>
                  <a:lnTo>
                    <a:pt x="84" y="214"/>
                  </a:lnTo>
                  <a:lnTo>
                    <a:pt x="82" y="214"/>
                  </a:lnTo>
                  <a:lnTo>
                    <a:pt x="82" y="214"/>
                  </a:lnTo>
                  <a:lnTo>
                    <a:pt x="80" y="212"/>
                  </a:lnTo>
                  <a:lnTo>
                    <a:pt x="80" y="212"/>
                  </a:lnTo>
                  <a:lnTo>
                    <a:pt x="78" y="212"/>
                  </a:lnTo>
                  <a:lnTo>
                    <a:pt x="76" y="212"/>
                  </a:lnTo>
                  <a:lnTo>
                    <a:pt x="74" y="212"/>
                  </a:lnTo>
                  <a:lnTo>
                    <a:pt x="74" y="210"/>
                  </a:lnTo>
                  <a:lnTo>
                    <a:pt x="72" y="210"/>
                  </a:lnTo>
                  <a:lnTo>
                    <a:pt x="72" y="210"/>
                  </a:lnTo>
                  <a:lnTo>
                    <a:pt x="72" y="210"/>
                  </a:lnTo>
                  <a:lnTo>
                    <a:pt x="72" y="208"/>
                  </a:lnTo>
                  <a:lnTo>
                    <a:pt x="72" y="208"/>
                  </a:lnTo>
                  <a:lnTo>
                    <a:pt x="72" y="206"/>
                  </a:lnTo>
                  <a:lnTo>
                    <a:pt x="72" y="206"/>
                  </a:lnTo>
                  <a:lnTo>
                    <a:pt x="74" y="204"/>
                  </a:lnTo>
                  <a:lnTo>
                    <a:pt x="74" y="202"/>
                  </a:lnTo>
                  <a:lnTo>
                    <a:pt x="74" y="202"/>
                  </a:lnTo>
                  <a:lnTo>
                    <a:pt x="76" y="200"/>
                  </a:lnTo>
                  <a:lnTo>
                    <a:pt x="76" y="200"/>
                  </a:lnTo>
                  <a:lnTo>
                    <a:pt x="78" y="198"/>
                  </a:lnTo>
                  <a:lnTo>
                    <a:pt x="80" y="198"/>
                  </a:lnTo>
                  <a:lnTo>
                    <a:pt x="82" y="198"/>
                  </a:lnTo>
                  <a:lnTo>
                    <a:pt x="84" y="198"/>
                  </a:lnTo>
                  <a:lnTo>
                    <a:pt x="88" y="196"/>
                  </a:lnTo>
                  <a:lnTo>
                    <a:pt x="94" y="196"/>
                  </a:lnTo>
                  <a:lnTo>
                    <a:pt x="98" y="196"/>
                  </a:lnTo>
                  <a:lnTo>
                    <a:pt x="102" y="196"/>
                  </a:lnTo>
                  <a:lnTo>
                    <a:pt x="106" y="196"/>
                  </a:lnTo>
                  <a:lnTo>
                    <a:pt x="108" y="192"/>
                  </a:lnTo>
                  <a:lnTo>
                    <a:pt x="110" y="190"/>
                  </a:lnTo>
                  <a:lnTo>
                    <a:pt x="110" y="190"/>
                  </a:lnTo>
                  <a:lnTo>
                    <a:pt x="110" y="188"/>
                  </a:lnTo>
                  <a:lnTo>
                    <a:pt x="112" y="186"/>
                  </a:lnTo>
                  <a:lnTo>
                    <a:pt x="112" y="186"/>
                  </a:lnTo>
                  <a:lnTo>
                    <a:pt x="112" y="184"/>
                  </a:lnTo>
                  <a:lnTo>
                    <a:pt x="112" y="180"/>
                  </a:lnTo>
                  <a:lnTo>
                    <a:pt x="112" y="178"/>
                  </a:lnTo>
                  <a:lnTo>
                    <a:pt x="110" y="174"/>
                  </a:lnTo>
                  <a:lnTo>
                    <a:pt x="110" y="172"/>
                  </a:lnTo>
                  <a:lnTo>
                    <a:pt x="112" y="170"/>
                  </a:lnTo>
                  <a:lnTo>
                    <a:pt x="112" y="170"/>
                  </a:lnTo>
                  <a:lnTo>
                    <a:pt x="112" y="168"/>
                  </a:lnTo>
                  <a:lnTo>
                    <a:pt x="112" y="168"/>
                  </a:lnTo>
                  <a:lnTo>
                    <a:pt x="112" y="168"/>
                  </a:lnTo>
                  <a:lnTo>
                    <a:pt x="114" y="166"/>
                  </a:lnTo>
                  <a:lnTo>
                    <a:pt x="114" y="166"/>
                  </a:lnTo>
                  <a:lnTo>
                    <a:pt x="116" y="164"/>
                  </a:lnTo>
                  <a:lnTo>
                    <a:pt x="118" y="162"/>
                  </a:lnTo>
                  <a:lnTo>
                    <a:pt x="122" y="162"/>
                  </a:lnTo>
                  <a:lnTo>
                    <a:pt x="124" y="162"/>
                  </a:lnTo>
                  <a:lnTo>
                    <a:pt x="126" y="160"/>
                  </a:lnTo>
                  <a:lnTo>
                    <a:pt x="128" y="160"/>
                  </a:lnTo>
                  <a:lnTo>
                    <a:pt x="128" y="160"/>
                  </a:lnTo>
                  <a:lnTo>
                    <a:pt x="130" y="160"/>
                  </a:lnTo>
                  <a:lnTo>
                    <a:pt x="132" y="162"/>
                  </a:lnTo>
                  <a:lnTo>
                    <a:pt x="134" y="162"/>
                  </a:lnTo>
                  <a:lnTo>
                    <a:pt x="136" y="164"/>
                  </a:lnTo>
                  <a:lnTo>
                    <a:pt x="138" y="164"/>
                  </a:lnTo>
                  <a:lnTo>
                    <a:pt x="142" y="166"/>
                  </a:lnTo>
                  <a:lnTo>
                    <a:pt x="142" y="166"/>
                  </a:lnTo>
                  <a:lnTo>
                    <a:pt x="144" y="166"/>
                  </a:lnTo>
                  <a:lnTo>
                    <a:pt x="144" y="166"/>
                  </a:lnTo>
                  <a:lnTo>
                    <a:pt x="144" y="166"/>
                  </a:lnTo>
                  <a:lnTo>
                    <a:pt x="146" y="164"/>
                  </a:lnTo>
                  <a:lnTo>
                    <a:pt x="146" y="164"/>
                  </a:lnTo>
                  <a:lnTo>
                    <a:pt x="146" y="164"/>
                  </a:lnTo>
                  <a:lnTo>
                    <a:pt x="146" y="162"/>
                  </a:lnTo>
                  <a:lnTo>
                    <a:pt x="148" y="162"/>
                  </a:lnTo>
                  <a:lnTo>
                    <a:pt x="148" y="160"/>
                  </a:lnTo>
                  <a:lnTo>
                    <a:pt x="148" y="158"/>
                  </a:lnTo>
                  <a:lnTo>
                    <a:pt x="148" y="156"/>
                  </a:lnTo>
                  <a:lnTo>
                    <a:pt x="150" y="150"/>
                  </a:lnTo>
                  <a:lnTo>
                    <a:pt x="150" y="146"/>
                  </a:lnTo>
                  <a:lnTo>
                    <a:pt x="150" y="140"/>
                  </a:lnTo>
                  <a:lnTo>
                    <a:pt x="150" y="138"/>
                  </a:lnTo>
                  <a:lnTo>
                    <a:pt x="150" y="136"/>
                  </a:lnTo>
                  <a:lnTo>
                    <a:pt x="150" y="134"/>
                  </a:lnTo>
                  <a:lnTo>
                    <a:pt x="152" y="132"/>
                  </a:lnTo>
                  <a:lnTo>
                    <a:pt x="152" y="132"/>
                  </a:lnTo>
                  <a:lnTo>
                    <a:pt x="152" y="130"/>
                  </a:lnTo>
                  <a:lnTo>
                    <a:pt x="154" y="128"/>
                  </a:lnTo>
                  <a:lnTo>
                    <a:pt x="156" y="126"/>
                  </a:lnTo>
                  <a:lnTo>
                    <a:pt x="158" y="126"/>
                  </a:lnTo>
                  <a:lnTo>
                    <a:pt x="158" y="126"/>
                  </a:lnTo>
                  <a:lnTo>
                    <a:pt x="160" y="124"/>
                  </a:lnTo>
                  <a:lnTo>
                    <a:pt x="162" y="124"/>
                  </a:lnTo>
                  <a:lnTo>
                    <a:pt x="164" y="124"/>
                  </a:lnTo>
                  <a:lnTo>
                    <a:pt x="166" y="124"/>
                  </a:lnTo>
                  <a:lnTo>
                    <a:pt x="168" y="124"/>
                  </a:lnTo>
                  <a:lnTo>
                    <a:pt x="170" y="124"/>
                  </a:lnTo>
                  <a:lnTo>
                    <a:pt x="170" y="122"/>
                  </a:lnTo>
                  <a:lnTo>
                    <a:pt x="170" y="122"/>
                  </a:lnTo>
                  <a:lnTo>
                    <a:pt x="170" y="122"/>
                  </a:lnTo>
                  <a:lnTo>
                    <a:pt x="170" y="122"/>
                  </a:lnTo>
                  <a:lnTo>
                    <a:pt x="172" y="120"/>
                  </a:lnTo>
                  <a:lnTo>
                    <a:pt x="172" y="118"/>
                  </a:lnTo>
                  <a:lnTo>
                    <a:pt x="172" y="118"/>
                  </a:lnTo>
                  <a:lnTo>
                    <a:pt x="172" y="114"/>
                  </a:lnTo>
                  <a:lnTo>
                    <a:pt x="174" y="112"/>
                  </a:lnTo>
                  <a:lnTo>
                    <a:pt x="174" y="112"/>
                  </a:lnTo>
                  <a:lnTo>
                    <a:pt x="174" y="110"/>
                  </a:lnTo>
                  <a:lnTo>
                    <a:pt x="176" y="110"/>
                  </a:lnTo>
                  <a:lnTo>
                    <a:pt x="178" y="108"/>
                  </a:lnTo>
                  <a:lnTo>
                    <a:pt x="182" y="106"/>
                  </a:lnTo>
                  <a:lnTo>
                    <a:pt x="182" y="104"/>
                  </a:lnTo>
                  <a:lnTo>
                    <a:pt x="186" y="110"/>
                  </a:lnTo>
                  <a:lnTo>
                    <a:pt x="188" y="114"/>
                  </a:lnTo>
                  <a:lnTo>
                    <a:pt x="190" y="114"/>
                  </a:lnTo>
                  <a:lnTo>
                    <a:pt x="190" y="116"/>
                  </a:lnTo>
                  <a:lnTo>
                    <a:pt x="192" y="116"/>
                  </a:lnTo>
                  <a:lnTo>
                    <a:pt x="192" y="118"/>
                  </a:lnTo>
                  <a:lnTo>
                    <a:pt x="194" y="118"/>
                  </a:lnTo>
                  <a:lnTo>
                    <a:pt x="198" y="120"/>
                  </a:lnTo>
                  <a:lnTo>
                    <a:pt x="202" y="122"/>
                  </a:lnTo>
                  <a:lnTo>
                    <a:pt x="204" y="122"/>
                  </a:lnTo>
                  <a:lnTo>
                    <a:pt x="208" y="124"/>
                  </a:lnTo>
                  <a:lnTo>
                    <a:pt x="208" y="124"/>
                  </a:lnTo>
                  <a:lnTo>
                    <a:pt x="210" y="126"/>
                  </a:lnTo>
                  <a:lnTo>
                    <a:pt x="210" y="126"/>
                  </a:lnTo>
                  <a:lnTo>
                    <a:pt x="212" y="128"/>
                  </a:lnTo>
                  <a:lnTo>
                    <a:pt x="212" y="128"/>
                  </a:lnTo>
                  <a:lnTo>
                    <a:pt x="212" y="128"/>
                  </a:lnTo>
                  <a:lnTo>
                    <a:pt x="214" y="130"/>
                  </a:lnTo>
                  <a:lnTo>
                    <a:pt x="214" y="132"/>
                  </a:lnTo>
                  <a:lnTo>
                    <a:pt x="214" y="134"/>
                  </a:lnTo>
                  <a:lnTo>
                    <a:pt x="216" y="140"/>
                  </a:lnTo>
                  <a:lnTo>
                    <a:pt x="216" y="142"/>
                  </a:lnTo>
                  <a:lnTo>
                    <a:pt x="216" y="144"/>
                  </a:lnTo>
                  <a:lnTo>
                    <a:pt x="218" y="146"/>
                  </a:lnTo>
                  <a:lnTo>
                    <a:pt x="218" y="150"/>
                  </a:lnTo>
                  <a:lnTo>
                    <a:pt x="220" y="152"/>
                  </a:lnTo>
                  <a:lnTo>
                    <a:pt x="220" y="156"/>
                  </a:lnTo>
                  <a:lnTo>
                    <a:pt x="222" y="160"/>
                  </a:lnTo>
                  <a:lnTo>
                    <a:pt x="224" y="162"/>
                  </a:lnTo>
                  <a:lnTo>
                    <a:pt x="224" y="164"/>
                  </a:lnTo>
                  <a:lnTo>
                    <a:pt x="224" y="166"/>
                  </a:lnTo>
                  <a:lnTo>
                    <a:pt x="226" y="166"/>
                  </a:lnTo>
                  <a:lnTo>
                    <a:pt x="226" y="168"/>
                  </a:lnTo>
                  <a:lnTo>
                    <a:pt x="228" y="168"/>
                  </a:lnTo>
                  <a:lnTo>
                    <a:pt x="230" y="170"/>
                  </a:lnTo>
                  <a:lnTo>
                    <a:pt x="232" y="170"/>
                  </a:lnTo>
                  <a:lnTo>
                    <a:pt x="234" y="170"/>
                  </a:lnTo>
                  <a:lnTo>
                    <a:pt x="236" y="170"/>
                  </a:lnTo>
                  <a:lnTo>
                    <a:pt x="238" y="172"/>
                  </a:lnTo>
                  <a:lnTo>
                    <a:pt x="242" y="172"/>
                  </a:lnTo>
                  <a:lnTo>
                    <a:pt x="252" y="172"/>
                  </a:lnTo>
                  <a:lnTo>
                    <a:pt x="256" y="174"/>
                  </a:lnTo>
                  <a:lnTo>
                    <a:pt x="260" y="174"/>
                  </a:lnTo>
                  <a:lnTo>
                    <a:pt x="268" y="176"/>
                  </a:lnTo>
                  <a:lnTo>
                    <a:pt x="272" y="176"/>
                  </a:lnTo>
                  <a:lnTo>
                    <a:pt x="274" y="178"/>
                  </a:lnTo>
                  <a:lnTo>
                    <a:pt x="278" y="180"/>
                  </a:lnTo>
                  <a:lnTo>
                    <a:pt x="284" y="182"/>
                  </a:lnTo>
                  <a:lnTo>
                    <a:pt x="286" y="182"/>
                  </a:lnTo>
                  <a:lnTo>
                    <a:pt x="288" y="184"/>
                  </a:lnTo>
                  <a:lnTo>
                    <a:pt x="290" y="184"/>
                  </a:lnTo>
                  <a:lnTo>
                    <a:pt x="290" y="186"/>
                  </a:lnTo>
                  <a:lnTo>
                    <a:pt x="292" y="186"/>
                  </a:lnTo>
                  <a:lnTo>
                    <a:pt x="292" y="188"/>
                  </a:lnTo>
                  <a:lnTo>
                    <a:pt x="294" y="190"/>
                  </a:lnTo>
                  <a:lnTo>
                    <a:pt x="294" y="192"/>
                  </a:lnTo>
                  <a:lnTo>
                    <a:pt x="296" y="194"/>
                  </a:lnTo>
                  <a:lnTo>
                    <a:pt x="298" y="200"/>
                  </a:lnTo>
                  <a:lnTo>
                    <a:pt x="300" y="202"/>
                  </a:lnTo>
                  <a:lnTo>
                    <a:pt x="300" y="204"/>
                  </a:lnTo>
                  <a:lnTo>
                    <a:pt x="302" y="206"/>
                  </a:lnTo>
                  <a:lnTo>
                    <a:pt x="306" y="210"/>
                  </a:lnTo>
                  <a:lnTo>
                    <a:pt x="306" y="210"/>
                  </a:lnTo>
                  <a:lnTo>
                    <a:pt x="308" y="212"/>
                  </a:lnTo>
                  <a:lnTo>
                    <a:pt x="310" y="214"/>
                  </a:lnTo>
                  <a:lnTo>
                    <a:pt x="312" y="214"/>
                  </a:lnTo>
                  <a:lnTo>
                    <a:pt x="312" y="214"/>
                  </a:lnTo>
                  <a:lnTo>
                    <a:pt x="314" y="216"/>
                  </a:lnTo>
                  <a:lnTo>
                    <a:pt x="316" y="216"/>
                  </a:lnTo>
                  <a:lnTo>
                    <a:pt x="318" y="216"/>
                  </a:lnTo>
                  <a:lnTo>
                    <a:pt x="324" y="218"/>
                  </a:lnTo>
                  <a:lnTo>
                    <a:pt x="328" y="218"/>
                  </a:lnTo>
                  <a:lnTo>
                    <a:pt x="334" y="218"/>
                  </a:lnTo>
                  <a:lnTo>
                    <a:pt x="340" y="218"/>
                  </a:lnTo>
                  <a:lnTo>
                    <a:pt x="344" y="218"/>
                  </a:lnTo>
                  <a:lnTo>
                    <a:pt x="350" y="218"/>
                  </a:lnTo>
                  <a:lnTo>
                    <a:pt x="362" y="218"/>
                  </a:lnTo>
                  <a:lnTo>
                    <a:pt x="374" y="218"/>
                  </a:lnTo>
                  <a:lnTo>
                    <a:pt x="378" y="220"/>
                  </a:lnTo>
                  <a:lnTo>
                    <a:pt x="384" y="220"/>
                  </a:lnTo>
                  <a:lnTo>
                    <a:pt x="388" y="220"/>
                  </a:lnTo>
                  <a:lnTo>
                    <a:pt x="392" y="220"/>
                  </a:lnTo>
                  <a:lnTo>
                    <a:pt x="396" y="222"/>
                  </a:lnTo>
                  <a:lnTo>
                    <a:pt x="400" y="222"/>
                  </a:lnTo>
                  <a:lnTo>
                    <a:pt x="406" y="224"/>
                  </a:lnTo>
                  <a:lnTo>
                    <a:pt x="410" y="226"/>
                  </a:lnTo>
                  <a:lnTo>
                    <a:pt x="412" y="226"/>
                  </a:lnTo>
                  <a:lnTo>
                    <a:pt x="414" y="228"/>
                  </a:lnTo>
                  <a:lnTo>
                    <a:pt x="420" y="232"/>
                  </a:lnTo>
                  <a:lnTo>
                    <a:pt x="422" y="234"/>
                  </a:lnTo>
                  <a:lnTo>
                    <a:pt x="426" y="234"/>
                  </a:lnTo>
                  <a:lnTo>
                    <a:pt x="428" y="236"/>
                  </a:lnTo>
                  <a:lnTo>
                    <a:pt x="428" y="236"/>
                  </a:lnTo>
                  <a:lnTo>
                    <a:pt x="430" y="236"/>
                  </a:lnTo>
                  <a:lnTo>
                    <a:pt x="430" y="236"/>
                  </a:lnTo>
                  <a:lnTo>
                    <a:pt x="432" y="236"/>
                  </a:lnTo>
                  <a:lnTo>
                    <a:pt x="432" y="236"/>
                  </a:lnTo>
                  <a:lnTo>
                    <a:pt x="436" y="236"/>
                  </a:lnTo>
                  <a:lnTo>
                    <a:pt x="438" y="236"/>
                  </a:lnTo>
                  <a:lnTo>
                    <a:pt x="442" y="234"/>
                  </a:lnTo>
                  <a:lnTo>
                    <a:pt x="444" y="234"/>
                  </a:lnTo>
                  <a:lnTo>
                    <a:pt x="448" y="232"/>
                  </a:lnTo>
                  <a:lnTo>
                    <a:pt x="450" y="232"/>
                  </a:lnTo>
                  <a:lnTo>
                    <a:pt x="452" y="230"/>
                  </a:lnTo>
                  <a:lnTo>
                    <a:pt x="454" y="230"/>
                  </a:lnTo>
                  <a:lnTo>
                    <a:pt x="454" y="228"/>
                  </a:lnTo>
                  <a:lnTo>
                    <a:pt x="458" y="226"/>
                  </a:lnTo>
                  <a:lnTo>
                    <a:pt x="460" y="224"/>
                  </a:lnTo>
                  <a:lnTo>
                    <a:pt x="460" y="222"/>
                  </a:lnTo>
                  <a:lnTo>
                    <a:pt x="462" y="222"/>
                  </a:lnTo>
                  <a:lnTo>
                    <a:pt x="462" y="222"/>
                  </a:lnTo>
                  <a:lnTo>
                    <a:pt x="464" y="222"/>
                  </a:lnTo>
                  <a:lnTo>
                    <a:pt x="464" y="222"/>
                  </a:lnTo>
                  <a:lnTo>
                    <a:pt x="466" y="222"/>
                  </a:lnTo>
                  <a:lnTo>
                    <a:pt x="468" y="222"/>
                  </a:lnTo>
                  <a:lnTo>
                    <a:pt x="470" y="222"/>
                  </a:lnTo>
                  <a:lnTo>
                    <a:pt x="474" y="222"/>
                  </a:lnTo>
                  <a:lnTo>
                    <a:pt x="478" y="224"/>
                  </a:lnTo>
                  <a:lnTo>
                    <a:pt x="482" y="224"/>
                  </a:lnTo>
                  <a:lnTo>
                    <a:pt x="486" y="226"/>
                  </a:lnTo>
                  <a:lnTo>
                    <a:pt x="488" y="226"/>
                  </a:lnTo>
                  <a:lnTo>
                    <a:pt x="490" y="226"/>
                  </a:lnTo>
                  <a:lnTo>
                    <a:pt x="490" y="226"/>
                  </a:lnTo>
                  <a:lnTo>
                    <a:pt x="492" y="226"/>
                  </a:lnTo>
                  <a:lnTo>
                    <a:pt x="494" y="224"/>
                  </a:lnTo>
                  <a:lnTo>
                    <a:pt x="496" y="224"/>
                  </a:lnTo>
                  <a:lnTo>
                    <a:pt x="496" y="224"/>
                  </a:lnTo>
                  <a:lnTo>
                    <a:pt x="498" y="222"/>
                  </a:lnTo>
                  <a:lnTo>
                    <a:pt x="502" y="220"/>
                  </a:lnTo>
                  <a:lnTo>
                    <a:pt x="504" y="218"/>
                  </a:lnTo>
                  <a:lnTo>
                    <a:pt x="508" y="214"/>
                  </a:lnTo>
                  <a:lnTo>
                    <a:pt x="510" y="212"/>
                  </a:lnTo>
                  <a:lnTo>
                    <a:pt x="514" y="208"/>
                  </a:lnTo>
                  <a:lnTo>
                    <a:pt x="514" y="208"/>
                  </a:lnTo>
                  <a:lnTo>
                    <a:pt x="516" y="206"/>
                  </a:lnTo>
                  <a:lnTo>
                    <a:pt x="516" y="204"/>
                  </a:lnTo>
                  <a:lnTo>
                    <a:pt x="516" y="202"/>
                  </a:lnTo>
                  <a:lnTo>
                    <a:pt x="516" y="200"/>
                  </a:lnTo>
                  <a:lnTo>
                    <a:pt x="518" y="198"/>
                  </a:lnTo>
                  <a:lnTo>
                    <a:pt x="518" y="192"/>
                  </a:lnTo>
                  <a:lnTo>
                    <a:pt x="518" y="188"/>
                  </a:lnTo>
                  <a:lnTo>
                    <a:pt x="518" y="186"/>
                  </a:lnTo>
                  <a:lnTo>
                    <a:pt x="516" y="184"/>
                  </a:lnTo>
                  <a:lnTo>
                    <a:pt x="516" y="180"/>
                  </a:lnTo>
                  <a:lnTo>
                    <a:pt x="516" y="178"/>
                  </a:lnTo>
                  <a:lnTo>
                    <a:pt x="516" y="176"/>
                  </a:lnTo>
                  <a:lnTo>
                    <a:pt x="516" y="174"/>
                  </a:lnTo>
                  <a:lnTo>
                    <a:pt x="516" y="174"/>
                  </a:lnTo>
                  <a:lnTo>
                    <a:pt x="516" y="174"/>
                  </a:lnTo>
                  <a:lnTo>
                    <a:pt x="516" y="172"/>
                  </a:lnTo>
                  <a:lnTo>
                    <a:pt x="518" y="172"/>
                  </a:lnTo>
                  <a:lnTo>
                    <a:pt x="518" y="172"/>
                  </a:lnTo>
                  <a:lnTo>
                    <a:pt x="520" y="172"/>
                  </a:lnTo>
                  <a:lnTo>
                    <a:pt x="520" y="172"/>
                  </a:lnTo>
                  <a:lnTo>
                    <a:pt x="522" y="172"/>
                  </a:lnTo>
                  <a:lnTo>
                    <a:pt x="524" y="174"/>
                  </a:lnTo>
                  <a:lnTo>
                    <a:pt x="526" y="174"/>
                  </a:lnTo>
                  <a:lnTo>
                    <a:pt x="528" y="176"/>
                  </a:lnTo>
                  <a:lnTo>
                    <a:pt x="532" y="178"/>
                  </a:lnTo>
                  <a:lnTo>
                    <a:pt x="532" y="178"/>
                  </a:lnTo>
                  <a:lnTo>
                    <a:pt x="534" y="178"/>
                  </a:lnTo>
                  <a:lnTo>
                    <a:pt x="536" y="178"/>
                  </a:lnTo>
                  <a:lnTo>
                    <a:pt x="536" y="178"/>
                  </a:lnTo>
                  <a:lnTo>
                    <a:pt x="538" y="178"/>
                  </a:lnTo>
                  <a:lnTo>
                    <a:pt x="538" y="178"/>
                  </a:lnTo>
                  <a:lnTo>
                    <a:pt x="540" y="178"/>
                  </a:lnTo>
                  <a:lnTo>
                    <a:pt x="540" y="176"/>
                  </a:lnTo>
                  <a:lnTo>
                    <a:pt x="542" y="174"/>
                  </a:lnTo>
                  <a:lnTo>
                    <a:pt x="544" y="172"/>
                  </a:lnTo>
                  <a:lnTo>
                    <a:pt x="548" y="168"/>
                  </a:lnTo>
                  <a:lnTo>
                    <a:pt x="548" y="166"/>
                  </a:lnTo>
                  <a:lnTo>
                    <a:pt x="550" y="164"/>
                  </a:lnTo>
                  <a:lnTo>
                    <a:pt x="554" y="162"/>
                  </a:lnTo>
                  <a:lnTo>
                    <a:pt x="556" y="160"/>
                  </a:lnTo>
                  <a:lnTo>
                    <a:pt x="560" y="156"/>
                  </a:lnTo>
                  <a:lnTo>
                    <a:pt x="562" y="154"/>
                  </a:lnTo>
                  <a:lnTo>
                    <a:pt x="568" y="152"/>
                  </a:lnTo>
                  <a:lnTo>
                    <a:pt x="574" y="148"/>
                  </a:lnTo>
                  <a:lnTo>
                    <a:pt x="580" y="144"/>
                  </a:lnTo>
                  <a:lnTo>
                    <a:pt x="584" y="142"/>
                  </a:lnTo>
                  <a:lnTo>
                    <a:pt x="586" y="142"/>
                  </a:lnTo>
                  <a:lnTo>
                    <a:pt x="588" y="142"/>
                  </a:lnTo>
                  <a:lnTo>
                    <a:pt x="590" y="140"/>
                  </a:lnTo>
                  <a:lnTo>
                    <a:pt x="594" y="140"/>
                  </a:lnTo>
                  <a:lnTo>
                    <a:pt x="598" y="138"/>
                  </a:lnTo>
                  <a:lnTo>
                    <a:pt x="602" y="136"/>
                  </a:lnTo>
                  <a:lnTo>
                    <a:pt x="604" y="136"/>
                  </a:lnTo>
                  <a:lnTo>
                    <a:pt x="606" y="134"/>
                  </a:lnTo>
                  <a:lnTo>
                    <a:pt x="608" y="134"/>
                  </a:lnTo>
                  <a:lnTo>
                    <a:pt x="608" y="134"/>
                  </a:lnTo>
                  <a:lnTo>
                    <a:pt x="608" y="132"/>
                  </a:lnTo>
                  <a:lnTo>
                    <a:pt x="610" y="130"/>
                  </a:lnTo>
                  <a:lnTo>
                    <a:pt x="610" y="130"/>
                  </a:lnTo>
                  <a:lnTo>
                    <a:pt x="610" y="128"/>
                  </a:lnTo>
                  <a:lnTo>
                    <a:pt x="610" y="128"/>
                  </a:lnTo>
                  <a:lnTo>
                    <a:pt x="608" y="126"/>
                  </a:lnTo>
                  <a:lnTo>
                    <a:pt x="608" y="126"/>
                  </a:lnTo>
                  <a:lnTo>
                    <a:pt x="608" y="124"/>
                  </a:lnTo>
                  <a:lnTo>
                    <a:pt x="606" y="122"/>
                  </a:lnTo>
                  <a:lnTo>
                    <a:pt x="604" y="120"/>
                  </a:lnTo>
                  <a:lnTo>
                    <a:pt x="602" y="118"/>
                  </a:lnTo>
                  <a:lnTo>
                    <a:pt x="600" y="116"/>
                  </a:lnTo>
                  <a:lnTo>
                    <a:pt x="598" y="116"/>
                  </a:lnTo>
                  <a:lnTo>
                    <a:pt x="596" y="116"/>
                  </a:lnTo>
                  <a:lnTo>
                    <a:pt x="596" y="116"/>
                  </a:lnTo>
                  <a:lnTo>
                    <a:pt x="594" y="114"/>
                  </a:lnTo>
                  <a:lnTo>
                    <a:pt x="592" y="114"/>
                  </a:lnTo>
                  <a:lnTo>
                    <a:pt x="590" y="116"/>
                  </a:lnTo>
                  <a:lnTo>
                    <a:pt x="586" y="116"/>
                  </a:lnTo>
                  <a:lnTo>
                    <a:pt x="584" y="116"/>
                  </a:lnTo>
                  <a:lnTo>
                    <a:pt x="580" y="118"/>
                  </a:lnTo>
                  <a:lnTo>
                    <a:pt x="574" y="118"/>
                  </a:lnTo>
                  <a:lnTo>
                    <a:pt x="574" y="118"/>
                  </a:lnTo>
                  <a:lnTo>
                    <a:pt x="572" y="120"/>
                  </a:lnTo>
                  <a:lnTo>
                    <a:pt x="568" y="120"/>
                  </a:lnTo>
                  <a:lnTo>
                    <a:pt x="568" y="122"/>
                  </a:lnTo>
                  <a:lnTo>
                    <a:pt x="566" y="122"/>
                  </a:lnTo>
                  <a:lnTo>
                    <a:pt x="564" y="122"/>
                  </a:lnTo>
                  <a:lnTo>
                    <a:pt x="564" y="122"/>
                  </a:lnTo>
                  <a:lnTo>
                    <a:pt x="562" y="122"/>
                  </a:lnTo>
                  <a:lnTo>
                    <a:pt x="562" y="122"/>
                  </a:lnTo>
                  <a:lnTo>
                    <a:pt x="562" y="120"/>
                  </a:lnTo>
                  <a:lnTo>
                    <a:pt x="562" y="120"/>
                  </a:lnTo>
                  <a:lnTo>
                    <a:pt x="560" y="118"/>
                  </a:lnTo>
                  <a:lnTo>
                    <a:pt x="560" y="118"/>
                  </a:lnTo>
                  <a:lnTo>
                    <a:pt x="560" y="116"/>
                  </a:lnTo>
                  <a:lnTo>
                    <a:pt x="558" y="112"/>
                  </a:lnTo>
                  <a:lnTo>
                    <a:pt x="558" y="108"/>
                  </a:lnTo>
                  <a:lnTo>
                    <a:pt x="558" y="104"/>
                  </a:lnTo>
                  <a:lnTo>
                    <a:pt x="558" y="100"/>
                  </a:lnTo>
                  <a:lnTo>
                    <a:pt x="558" y="96"/>
                  </a:lnTo>
                  <a:lnTo>
                    <a:pt x="558" y="90"/>
                  </a:lnTo>
                  <a:lnTo>
                    <a:pt x="558" y="88"/>
                  </a:lnTo>
                  <a:lnTo>
                    <a:pt x="558" y="84"/>
                  </a:lnTo>
                  <a:lnTo>
                    <a:pt x="558" y="82"/>
                  </a:lnTo>
                  <a:lnTo>
                    <a:pt x="558" y="80"/>
                  </a:lnTo>
                  <a:lnTo>
                    <a:pt x="560" y="76"/>
                  </a:lnTo>
                  <a:lnTo>
                    <a:pt x="562" y="72"/>
                  </a:lnTo>
                  <a:lnTo>
                    <a:pt x="562" y="74"/>
                  </a:lnTo>
                  <a:lnTo>
                    <a:pt x="566" y="76"/>
                  </a:lnTo>
                  <a:lnTo>
                    <a:pt x="568" y="78"/>
                  </a:lnTo>
                  <a:lnTo>
                    <a:pt x="570" y="80"/>
                  </a:lnTo>
                  <a:lnTo>
                    <a:pt x="572" y="82"/>
                  </a:lnTo>
                  <a:lnTo>
                    <a:pt x="572" y="82"/>
                  </a:lnTo>
                  <a:lnTo>
                    <a:pt x="572" y="84"/>
                  </a:lnTo>
                  <a:lnTo>
                    <a:pt x="574" y="84"/>
                  </a:lnTo>
                  <a:lnTo>
                    <a:pt x="578" y="84"/>
                  </a:lnTo>
                  <a:lnTo>
                    <a:pt x="580" y="84"/>
                  </a:lnTo>
                  <a:lnTo>
                    <a:pt x="582" y="84"/>
                  </a:lnTo>
                  <a:lnTo>
                    <a:pt x="586" y="84"/>
                  </a:lnTo>
                  <a:lnTo>
                    <a:pt x="588" y="84"/>
                  </a:lnTo>
                  <a:lnTo>
                    <a:pt x="590" y="84"/>
                  </a:lnTo>
                  <a:lnTo>
                    <a:pt x="590" y="84"/>
                  </a:lnTo>
                  <a:lnTo>
                    <a:pt x="590" y="84"/>
                  </a:lnTo>
                  <a:lnTo>
                    <a:pt x="592" y="84"/>
                  </a:lnTo>
                  <a:lnTo>
                    <a:pt x="592" y="82"/>
                  </a:lnTo>
                  <a:lnTo>
                    <a:pt x="594" y="80"/>
                  </a:lnTo>
                  <a:lnTo>
                    <a:pt x="594" y="80"/>
                  </a:lnTo>
                  <a:lnTo>
                    <a:pt x="594" y="78"/>
                  </a:lnTo>
                  <a:lnTo>
                    <a:pt x="594" y="76"/>
                  </a:lnTo>
                  <a:lnTo>
                    <a:pt x="594" y="74"/>
                  </a:lnTo>
                  <a:lnTo>
                    <a:pt x="594" y="70"/>
                  </a:lnTo>
                  <a:lnTo>
                    <a:pt x="594" y="66"/>
                  </a:lnTo>
                  <a:lnTo>
                    <a:pt x="594" y="62"/>
                  </a:lnTo>
                  <a:lnTo>
                    <a:pt x="594" y="60"/>
                  </a:lnTo>
                  <a:lnTo>
                    <a:pt x="594" y="58"/>
                  </a:lnTo>
                  <a:lnTo>
                    <a:pt x="596" y="56"/>
                  </a:lnTo>
                  <a:lnTo>
                    <a:pt x="596" y="56"/>
                  </a:lnTo>
                  <a:lnTo>
                    <a:pt x="596" y="54"/>
                  </a:lnTo>
                  <a:lnTo>
                    <a:pt x="596" y="54"/>
                  </a:lnTo>
                  <a:lnTo>
                    <a:pt x="598" y="52"/>
                  </a:lnTo>
                  <a:lnTo>
                    <a:pt x="600" y="52"/>
                  </a:lnTo>
                  <a:lnTo>
                    <a:pt x="602" y="50"/>
                  </a:lnTo>
                  <a:lnTo>
                    <a:pt x="604" y="50"/>
                  </a:lnTo>
                  <a:lnTo>
                    <a:pt x="604" y="48"/>
                  </a:lnTo>
                  <a:lnTo>
                    <a:pt x="606" y="48"/>
                  </a:lnTo>
                  <a:lnTo>
                    <a:pt x="606" y="46"/>
                  </a:lnTo>
                  <a:lnTo>
                    <a:pt x="606" y="46"/>
                  </a:lnTo>
                  <a:lnTo>
                    <a:pt x="606" y="46"/>
                  </a:lnTo>
                  <a:lnTo>
                    <a:pt x="608" y="44"/>
                  </a:lnTo>
                  <a:lnTo>
                    <a:pt x="606" y="42"/>
                  </a:lnTo>
                  <a:lnTo>
                    <a:pt x="606" y="42"/>
                  </a:lnTo>
                  <a:lnTo>
                    <a:pt x="606" y="40"/>
                  </a:lnTo>
                  <a:lnTo>
                    <a:pt x="606" y="38"/>
                  </a:lnTo>
                  <a:lnTo>
                    <a:pt x="604" y="36"/>
                  </a:lnTo>
                  <a:lnTo>
                    <a:pt x="602" y="32"/>
                  </a:lnTo>
                  <a:lnTo>
                    <a:pt x="600" y="30"/>
                  </a:lnTo>
                  <a:lnTo>
                    <a:pt x="598" y="26"/>
                  </a:lnTo>
                  <a:lnTo>
                    <a:pt x="598" y="24"/>
                  </a:lnTo>
                  <a:lnTo>
                    <a:pt x="598" y="22"/>
                  </a:lnTo>
                  <a:lnTo>
                    <a:pt x="596" y="22"/>
                  </a:lnTo>
                  <a:lnTo>
                    <a:pt x="596" y="20"/>
                  </a:lnTo>
                  <a:lnTo>
                    <a:pt x="598" y="18"/>
                  </a:lnTo>
                  <a:lnTo>
                    <a:pt x="598" y="16"/>
                  </a:lnTo>
                  <a:lnTo>
                    <a:pt x="598" y="14"/>
                  </a:lnTo>
                  <a:lnTo>
                    <a:pt x="600" y="12"/>
                  </a:lnTo>
                  <a:lnTo>
                    <a:pt x="600" y="10"/>
                  </a:lnTo>
                  <a:lnTo>
                    <a:pt x="602" y="8"/>
                  </a:lnTo>
                  <a:lnTo>
                    <a:pt x="604" y="6"/>
                  </a:lnTo>
                  <a:lnTo>
                    <a:pt x="604" y="6"/>
                  </a:lnTo>
                  <a:lnTo>
                    <a:pt x="604" y="4"/>
                  </a:lnTo>
                  <a:lnTo>
                    <a:pt x="606" y="4"/>
                  </a:lnTo>
                  <a:lnTo>
                    <a:pt x="608" y="4"/>
                  </a:lnTo>
                  <a:lnTo>
                    <a:pt x="610" y="2"/>
                  </a:lnTo>
                  <a:lnTo>
                    <a:pt x="614" y="2"/>
                  </a:lnTo>
                  <a:lnTo>
                    <a:pt x="618" y="0"/>
                  </a:lnTo>
                  <a:lnTo>
                    <a:pt x="622" y="0"/>
                  </a:lnTo>
                  <a:lnTo>
                    <a:pt x="626" y="0"/>
                  </a:lnTo>
                  <a:lnTo>
                    <a:pt x="630" y="0"/>
                  </a:lnTo>
                  <a:lnTo>
                    <a:pt x="634" y="0"/>
                  </a:lnTo>
                  <a:lnTo>
                    <a:pt x="640" y="0"/>
                  </a:lnTo>
                  <a:lnTo>
                    <a:pt x="644" y="2"/>
                  </a:lnTo>
                  <a:lnTo>
                    <a:pt x="648" y="2"/>
                  </a:lnTo>
                  <a:lnTo>
                    <a:pt x="652" y="2"/>
                  </a:lnTo>
                  <a:lnTo>
                    <a:pt x="656" y="4"/>
                  </a:lnTo>
                  <a:lnTo>
                    <a:pt x="660" y="4"/>
                  </a:lnTo>
                  <a:lnTo>
                    <a:pt x="664" y="6"/>
                  </a:lnTo>
                  <a:lnTo>
                    <a:pt x="666" y="6"/>
                  </a:lnTo>
                  <a:lnTo>
                    <a:pt x="668" y="6"/>
                  </a:lnTo>
                  <a:lnTo>
                    <a:pt x="668" y="8"/>
                  </a:lnTo>
                  <a:lnTo>
                    <a:pt x="670" y="10"/>
                  </a:lnTo>
                  <a:lnTo>
                    <a:pt x="672" y="12"/>
                  </a:lnTo>
                  <a:lnTo>
                    <a:pt x="674" y="14"/>
                  </a:lnTo>
                  <a:lnTo>
                    <a:pt x="678" y="18"/>
                  </a:lnTo>
                  <a:lnTo>
                    <a:pt x="680" y="20"/>
                  </a:lnTo>
                  <a:lnTo>
                    <a:pt x="682" y="22"/>
                  </a:lnTo>
                  <a:lnTo>
                    <a:pt x="684" y="26"/>
                  </a:lnTo>
                  <a:lnTo>
                    <a:pt x="688" y="28"/>
                  </a:lnTo>
                  <a:lnTo>
                    <a:pt x="692" y="32"/>
                  </a:lnTo>
                  <a:lnTo>
                    <a:pt x="696" y="36"/>
                  </a:lnTo>
                  <a:lnTo>
                    <a:pt x="698" y="38"/>
                  </a:lnTo>
                  <a:lnTo>
                    <a:pt x="700" y="42"/>
                  </a:lnTo>
                  <a:lnTo>
                    <a:pt x="704" y="44"/>
                  </a:lnTo>
                  <a:lnTo>
                    <a:pt x="704" y="46"/>
                  </a:lnTo>
                  <a:lnTo>
                    <a:pt x="706" y="48"/>
                  </a:lnTo>
                  <a:lnTo>
                    <a:pt x="706" y="50"/>
                  </a:lnTo>
                  <a:lnTo>
                    <a:pt x="706" y="52"/>
                  </a:lnTo>
                  <a:lnTo>
                    <a:pt x="708" y="56"/>
                  </a:lnTo>
                  <a:lnTo>
                    <a:pt x="708" y="62"/>
                  </a:lnTo>
                  <a:lnTo>
                    <a:pt x="708" y="64"/>
                  </a:lnTo>
                  <a:lnTo>
                    <a:pt x="708" y="66"/>
                  </a:lnTo>
                  <a:lnTo>
                    <a:pt x="710" y="68"/>
                  </a:lnTo>
                  <a:lnTo>
                    <a:pt x="710" y="68"/>
                  </a:lnTo>
                  <a:lnTo>
                    <a:pt x="712" y="70"/>
                  </a:lnTo>
                  <a:lnTo>
                    <a:pt x="714" y="74"/>
                  </a:lnTo>
                  <a:lnTo>
                    <a:pt x="716" y="74"/>
                  </a:lnTo>
                  <a:lnTo>
                    <a:pt x="718" y="76"/>
                  </a:lnTo>
                  <a:lnTo>
                    <a:pt x="718" y="78"/>
                  </a:lnTo>
                  <a:lnTo>
                    <a:pt x="720" y="80"/>
                  </a:lnTo>
                  <a:lnTo>
                    <a:pt x="722" y="80"/>
                  </a:lnTo>
                  <a:lnTo>
                    <a:pt x="722" y="80"/>
                  </a:lnTo>
                  <a:lnTo>
                    <a:pt x="724" y="80"/>
                  </a:lnTo>
                  <a:lnTo>
                    <a:pt x="726" y="82"/>
                  </a:lnTo>
                  <a:lnTo>
                    <a:pt x="730" y="82"/>
                  </a:lnTo>
                  <a:lnTo>
                    <a:pt x="732" y="82"/>
                  </a:lnTo>
                  <a:lnTo>
                    <a:pt x="736" y="82"/>
                  </a:lnTo>
                  <a:lnTo>
                    <a:pt x="740" y="82"/>
                  </a:lnTo>
                  <a:lnTo>
                    <a:pt x="742" y="84"/>
                  </a:lnTo>
                  <a:lnTo>
                    <a:pt x="744" y="84"/>
                  </a:lnTo>
                  <a:lnTo>
                    <a:pt x="746" y="84"/>
                  </a:lnTo>
                  <a:lnTo>
                    <a:pt x="746" y="86"/>
                  </a:lnTo>
                  <a:lnTo>
                    <a:pt x="748" y="86"/>
                  </a:lnTo>
                  <a:lnTo>
                    <a:pt x="752" y="90"/>
                  </a:lnTo>
                  <a:lnTo>
                    <a:pt x="754" y="92"/>
                  </a:lnTo>
                  <a:lnTo>
                    <a:pt x="756" y="94"/>
                  </a:lnTo>
                  <a:lnTo>
                    <a:pt x="756" y="94"/>
                  </a:lnTo>
                  <a:lnTo>
                    <a:pt x="760" y="96"/>
                  </a:lnTo>
                  <a:lnTo>
                    <a:pt x="764" y="98"/>
                  </a:lnTo>
                  <a:lnTo>
                    <a:pt x="766" y="102"/>
                  </a:lnTo>
                  <a:lnTo>
                    <a:pt x="768" y="102"/>
                  </a:lnTo>
                  <a:lnTo>
                    <a:pt x="770" y="104"/>
                  </a:lnTo>
                  <a:lnTo>
                    <a:pt x="770" y="104"/>
                  </a:lnTo>
                  <a:lnTo>
                    <a:pt x="770" y="106"/>
                  </a:lnTo>
                  <a:lnTo>
                    <a:pt x="772" y="108"/>
                  </a:lnTo>
                  <a:lnTo>
                    <a:pt x="772" y="110"/>
                  </a:lnTo>
                  <a:lnTo>
                    <a:pt x="772" y="110"/>
                  </a:lnTo>
                  <a:lnTo>
                    <a:pt x="774" y="112"/>
                  </a:lnTo>
                  <a:lnTo>
                    <a:pt x="774" y="112"/>
                  </a:lnTo>
                  <a:lnTo>
                    <a:pt x="774" y="112"/>
                  </a:lnTo>
                  <a:lnTo>
                    <a:pt x="776" y="112"/>
                  </a:lnTo>
                  <a:lnTo>
                    <a:pt x="778" y="114"/>
                  </a:lnTo>
                  <a:lnTo>
                    <a:pt x="780" y="114"/>
                  </a:lnTo>
                  <a:lnTo>
                    <a:pt x="782" y="114"/>
                  </a:lnTo>
                  <a:lnTo>
                    <a:pt x="786" y="114"/>
                  </a:lnTo>
                  <a:lnTo>
                    <a:pt x="790" y="114"/>
                  </a:lnTo>
                  <a:lnTo>
                    <a:pt x="790" y="114"/>
                  </a:lnTo>
                  <a:lnTo>
                    <a:pt x="792" y="112"/>
                  </a:lnTo>
                  <a:lnTo>
                    <a:pt x="796" y="112"/>
                  </a:lnTo>
                  <a:lnTo>
                    <a:pt x="802" y="110"/>
                  </a:lnTo>
                  <a:lnTo>
                    <a:pt x="806" y="108"/>
                  </a:lnTo>
                  <a:lnTo>
                    <a:pt x="808" y="108"/>
                  </a:lnTo>
                  <a:lnTo>
                    <a:pt x="808" y="108"/>
                  </a:lnTo>
                  <a:lnTo>
                    <a:pt x="810" y="108"/>
                  </a:lnTo>
                  <a:lnTo>
                    <a:pt x="812" y="108"/>
                  </a:lnTo>
                  <a:lnTo>
                    <a:pt x="814" y="108"/>
                  </a:lnTo>
                  <a:lnTo>
                    <a:pt x="814" y="108"/>
                  </a:lnTo>
                  <a:lnTo>
                    <a:pt x="816" y="108"/>
                  </a:lnTo>
                  <a:lnTo>
                    <a:pt x="816" y="110"/>
                  </a:lnTo>
                  <a:lnTo>
                    <a:pt x="816" y="110"/>
                  </a:lnTo>
                  <a:lnTo>
                    <a:pt x="818" y="112"/>
                  </a:lnTo>
                  <a:lnTo>
                    <a:pt x="818" y="114"/>
                  </a:lnTo>
                  <a:lnTo>
                    <a:pt x="820" y="116"/>
                  </a:lnTo>
                  <a:lnTo>
                    <a:pt x="820" y="118"/>
                  </a:lnTo>
                  <a:lnTo>
                    <a:pt x="822" y="122"/>
                  </a:lnTo>
                  <a:lnTo>
                    <a:pt x="822" y="124"/>
                  </a:lnTo>
                  <a:lnTo>
                    <a:pt x="822" y="126"/>
                  </a:lnTo>
                  <a:lnTo>
                    <a:pt x="822" y="128"/>
                  </a:lnTo>
                  <a:lnTo>
                    <a:pt x="822" y="128"/>
                  </a:lnTo>
                  <a:lnTo>
                    <a:pt x="822" y="128"/>
                  </a:lnTo>
                  <a:lnTo>
                    <a:pt x="822" y="130"/>
                  </a:lnTo>
                  <a:lnTo>
                    <a:pt x="820" y="130"/>
                  </a:lnTo>
                  <a:lnTo>
                    <a:pt x="818" y="132"/>
                  </a:lnTo>
                  <a:lnTo>
                    <a:pt x="818" y="132"/>
                  </a:lnTo>
                  <a:lnTo>
                    <a:pt x="816" y="134"/>
                  </a:lnTo>
                  <a:lnTo>
                    <a:pt x="814" y="134"/>
                  </a:lnTo>
                  <a:lnTo>
                    <a:pt x="812" y="134"/>
                  </a:lnTo>
                  <a:lnTo>
                    <a:pt x="812" y="136"/>
                  </a:lnTo>
                  <a:lnTo>
                    <a:pt x="812" y="136"/>
                  </a:lnTo>
                  <a:lnTo>
                    <a:pt x="812" y="136"/>
                  </a:lnTo>
                  <a:lnTo>
                    <a:pt x="812" y="138"/>
                  </a:lnTo>
                  <a:lnTo>
                    <a:pt x="812" y="140"/>
                  </a:lnTo>
                  <a:lnTo>
                    <a:pt x="812" y="142"/>
                  </a:lnTo>
                  <a:lnTo>
                    <a:pt x="812" y="144"/>
                  </a:lnTo>
                  <a:lnTo>
                    <a:pt x="812" y="146"/>
                  </a:lnTo>
                  <a:lnTo>
                    <a:pt x="812" y="150"/>
                  </a:lnTo>
                  <a:lnTo>
                    <a:pt x="812" y="156"/>
                  </a:lnTo>
                  <a:lnTo>
                    <a:pt x="814" y="160"/>
                  </a:lnTo>
                  <a:lnTo>
                    <a:pt x="814" y="164"/>
                  </a:lnTo>
                  <a:lnTo>
                    <a:pt x="814" y="166"/>
                  </a:lnTo>
                  <a:lnTo>
                    <a:pt x="814" y="168"/>
                  </a:lnTo>
                  <a:lnTo>
                    <a:pt x="812" y="170"/>
                  </a:lnTo>
                  <a:lnTo>
                    <a:pt x="812" y="170"/>
                  </a:lnTo>
                  <a:lnTo>
                    <a:pt x="812" y="172"/>
                  </a:lnTo>
                  <a:lnTo>
                    <a:pt x="812" y="172"/>
                  </a:lnTo>
                  <a:lnTo>
                    <a:pt x="810" y="172"/>
                  </a:lnTo>
                  <a:lnTo>
                    <a:pt x="810" y="172"/>
                  </a:lnTo>
                  <a:lnTo>
                    <a:pt x="810" y="172"/>
                  </a:lnTo>
                  <a:lnTo>
                    <a:pt x="808" y="172"/>
                  </a:lnTo>
                  <a:lnTo>
                    <a:pt x="808" y="172"/>
                  </a:lnTo>
                  <a:lnTo>
                    <a:pt x="806" y="172"/>
                  </a:lnTo>
                  <a:lnTo>
                    <a:pt x="804" y="172"/>
                  </a:lnTo>
                  <a:lnTo>
                    <a:pt x="802" y="170"/>
                  </a:lnTo>
                  <a:lnTo>
                    <a:pt x="800" y="170"/>
                  </a:lnTo>
                  <a:lnTo>
                    <a:pt x="800" y="170"/>
                  </a:lnTo>
                  <a:lnTo>
                    <a:pt x="798" y="170"/>
                  </a:lnTo>
                  <a:lnTo>
                    <a:pt x="798" y="170"/>
                  </a:lnTo>
                  <a:lnTo>
                    <a:pt x="796" y="170"/>
                  </a:lnTo>
                  <a:lnTo>
                    <a:pt x="796" y="170"/>
                  </a:lnTo>
                  <a:lnTo>
                    <a:pt x="796" y="170"/>
                  </a:lnTo>
                  <a:lnTo>
                    <a:pt x="794" y="172"/>
                  </a:lnTo>
                  <a:lnTo>
                    <a:pt x="794" y="172"/>
                  </a:lnTo>
                  <a:lnTo>
                    <a:pt x="794" y="174"/>
                  </a:lnTo>
                  <a:lnTo>
                    <a:pt x="792" y="176"/>
                  </a:lnTo>
                  <a:lnTo>
                    <a:pt x="792" y="178"/>
                  </a:lnTo>
                  <a:lnTo>
                    <a:pt x="790" y="182"/>
                  </a:lnTo>
                  <a:lnTo>
                    <a:pt x="790" y="184"/>
                  </a:lnTo>
                  <a:lnTo>
                    <a:pt x="790" y="184"/>
                  </a:lnTo>
                  <a:lnTo>
                    <a:pt x="790" y="186"/>
                  </a:lnTo>
                  <a:lnTo>
                    <a:pt x="788" y="188"/>
                  </a:lnTo>
                  <a:lnTo>
                    <a:pt x="788" y="192"/>
                  </a:lnTo>
                  <a:lnTo>
                    <a:pt x="788" y="194"/>
                  </a:lnTo>
                  <a:lnTo>
                    <a:pt x="788" y="196"/>
                  </a:lnTo>
                  <a:lnTo>
                    <a:pt x="790" y="198"/>
                  </a:lnTo>
                  <a:lnTo>
                    <a:pt x="790" y="200"/>
                  </a:lnTo>
                  <a:lnTo>
                    <a:pt x="790" y="200"/>
                  </a:lnTo>
                  <a:lnTo>
                    <a:pt x="790" y="200"/>
                  </a:lnTo>
                  <a:lnTo>
                    <a:pt x="790" y="202"/>
                  </a:lnTo>
                  <a:lnTo>
                    <a:pt x="792" y="202"/>
                  </a:lnTo>
                  <a:lnTo>
                    <a:pt x="792" y="202"/>
                  </a:lnTo>
                  <a:lnTo>
                    <a:pt x="794" y="202"/>
                  </a:lnTo>
                  <a:lnTo>
                    <a:pt x="796" y="202"/>
                  </a:lnTo>
                  <a:lnTo>
                    <a:pt x="798" y="204"/>
                  </a:lnTo>
                  <a:lnTo>
                    <a:pt x="802" y="204"/>
                  </a:lnTo>
                  <a:lnTo>
                    <a:pt x="804" y="204"/>
                  </a:lnTo>
                  <a:lnTo>
                    <a:pt x="804" y="204"/>
                  </a:lnTo>
                  <a:lnTo>
                    <a:pt x="804" y="204"/>
                  </a:lnTo>
                  <a:lnTo>
                    <a:pt x="804" y="204"/>
                  </a:lnTo>
                  <a:lnTo>
                    <a:pt x="802" y="204"/>
                  </a:lnTo>
                  <a:lnTo>
                    <a:pt x="800" y="206"/>
                  </a:lnTo>
                  <a:lnTo>
                    <a:pt x="798" y="208"/>
                  </a:lnTo>
                  <a:lnTo>
                    <a:pt x="796" y="210"/>
                  </a:lnTo>
                  <a:lnTo>
                    <a:pt x="792" y="212"/>
                  </a:lnTo>
                  <a:lnTo>
                    <a:pt x="790" y="214"/>
                  </a:lnTo>
                  <a:lnTo>
                    <a:pt x="790" y="216"/>
                  </a:lnTo>
                  <a:lnTo>
                    <a:pt x="788" y="216"/>
                  </a:lnTo>
                  <a:lnTo>
                    <a:pt x="786" y="216"/>
                  </a:lnTo>
                  <a:lnTo>
                    <a:pt x="782" y="218"/>
                  </a:lnTo>
                  <a:lnTo>
                    <a:pt x="778" y="218"/>
                  </a:lnTo>
                  <a:lnTo>
                    <a:pt x="776" y="220"/>
                  </a:lnTo>
                  <a:lnTo>
                    <a:pt x="776" y="220"/>
                  </a:lnTo>
                  <a:lnTo>
                    <a:pt x="774" y="220"/>
                  </a:lnTo>
                  <a:lnTo>
                    <a:pt x="774" y="222"/>
                  </a:lnTo>
                  <a:lnTo>
                    <a:pt x="772" y="224"/>
                  </a:lnTo>
                  <a:lnTo>
                    <a:pt x="770" y="226"/>
                  </a:lnTo>
                  <a:lnTo>
                    <a:pt x="768" y="228"/>
                  </a:lnTo>
                  <a:lnTo>
                    <a:pt x="766" y="232"/>
                  </a:lnTo>
                  <a:lnTo>
                    <a:pt x="764" y="234"/>
                  </a:lnTo>
                  <a:lnTo>
                    <a:pt x="764" y="234"/>
                  </a:lnTo>
                  <a:lnTo>
                    <a:pt x="762" y="236"/>
                  </a:lnTo>
                  <a:lnTo>
                    <a:pt x="762" y="236"/>
                  </a:lnTo>
                  <a:lnTo>
                    <a:pt x="760" y="236"/>
                  </a:lnTo>
                  <a:lnTo>
                    <a:pt x="758" y="236"/>
                  </a:lnTo>
                  <a:lnTo>
                    <a:pt x="758" y="238"/>
                  </a:lnTo>
                  <a:lnTo>
                    <a:pt x="756" y="238"/>
                  </a:lnTo>
                  <a:lnTo>
                    <a:pt x="754" y="238"/>
                  </a:lnTo>
                  <a:lnTo>
                    <a:pt x="750" y="238"/>
                  </a:lnTo>
                  <a:lnTo>
                    <a:pt x="746" y="236"/>
                  </a:lnTo>
                  <a:lnTo>
                    <a:pt x="746" y="236"/>
                  </a:lnTo>
                  <a:lnTo>
                    <a:pt x="744" y="236"/>
                  </a:lnTo>
                  <a:lnTo>
                    <a:pt x="740" y="234"/>
                  </a:lnTo>
                  <a:lnTo>
                    <a:pt x="738" y="232"/>
                  </a:lnTo>
                  <a:lnTo>
                    <a:pt x="736" y="232"/>
                  </a:lnTo>
                  <a:lnTo>
                    <a:pt x="736" y="232"/>
                  </a:lnTo>
                  <a:lnTo>
                    <a:pt x="736" y="232"/>
                  </a:lnTo>
                  <a:lnTo>
                    <a:pt x="734" y="232"/>
                  </a:lnTo>
                  <a:lnTo>
                    <a:pt x="734" y="232"/>
                  </a:lnTo>
                  <a:lnTo>
                    <a:pt x="734" y="232"/>
                  </a:lnTo>
                  <a:lnTo>
                    <a:pt x="732" y="234"/>
                  </a:lnTo>
                  <a:lnTo>
                    <a:pt x="732" y="234"/>
                  </a:lnTo>
                  <a:lnTo>
                    <a:pt x="730" y="236"/>
                  </a:lnTo>
                  <a:lnTo>
                    <a:pt x="730" y="238"/>
                  </a:lnTo>
                  <a:lnTo>
                    <a:pt x="730" y="240"/>
                  </a:lnTo>
                  <a:lnTo>
                    <a:pt x="730" y="242"/>
                  </a:lnTo>
                  <a:lnTo>
                    <a:pt x="730" y="246"/>
                  </a:lnTo>
                  <a:lnTo>
                    <a:pt x="728" y="250"/>
                  </a:lnTo>
                  <a:lnTo>
                    <a:pt x="728" y="252"/>
                  </a:lnTo>
                  <a:lnTo>
                    <a:pt x="728" y="254"/>
                  </a:lnTo>
                  <a:lnTo>
                    <a:pt x="728" y="254"/>
                  </a:lnTo>
                  <a:lnTo>
                    <a:pt x="726" y="256"/>
                  </a:lnTo>
                  <a:lnTo>
                    <a:pt x="726" y="256"/>
                  </a:lnTo>
                  <a:lnTo>
                    <a:pt x="724" y="258"/>
                  </a:lnTo>
                  <a:lnTo>
                    <a:pt x="722" y="260"/>
                  </a:lnTo>
                  <a:lnTo>
                    <a:pt x="720" y="260"/>
                  </a:lnTo>
                  <a:lnTo>
                    <a:pt x="716" y="262"/>
                  </a:lnTo>
                  <a:lnTo>
                    <a:pt x="712" y="264"/>
                  </a:lnTo>
                  <a:lnTo>
                    <a:pt x="704" y="270"/>
                  </a:lnTo>
                  <a:lnTo>
                    <a:pt x="700" y="274"/>
                  </a:lnTo>
                  <a:lnTo>
                    <a:pt x="696" y="274"/>
                  </a:lnTo>
                  <a:lnTo>
                    <a:pt x="696" y="276"/>
                  </a:lnTo>
                  <a:lnTo>
                    <a:pt x="692" y="276"/>
                  </a:lnTo>
                  <a:lnTo>
                    <a:pt x="690" y="278"/>
                  </a:lnTo>
                  <a:lnTo>
                    <a:pt x="688" y="280"/>
                  </a:lnTo>
                  <a:lnTo>
                    <a:pt x="684" y="282"/>
                  </a:lnTo>
                  <a:lnTo>
                    <a:pt x="680" y="282"/>
                  </a:lnTo>
                  <a:lnTo>
                    <a:pt x="680" y="284"/>
                  </a:lnTo>
                  <a:lnTo>
                    <a:pt x="678" y="284"/>
                  </a:lnTo>
                  <a:lnTo>
                    <a:pt x="676" y="284"/>
                  </a:lnTo>
                  <a:lnTo>
                    <a:pt x="676" y="284"/>
                  </a:lnTo>
                  <a:lnTo>
                    <a:pt x="674" y="284"/>
                  </a:lnTo>
                  <a:lnTo>
                    <a:pt x="674" y="284"/>
                  </a:lnTo>
                  <a:lnTo>
                    <a:pt x="674" y="282"/>
                  </a:lnTo>
                  <a:lnTo>
                    <a:pt x="672" y="282"/>
                  </a:lnTo>
                  <a:lnTo>
                    <a:pt x="672" y="280"/>
                  </a:lnTo>
                  <a:lnTo>
                    <a:pt x="672" y="280"/>
                  </a:lnTo>
                  <a:lnTo>
                    <a:pt x="672" y="278"/>
                  </a:lnTo>
                  <a:lnTo>
                    <a:pt x="672" y="278"/>
                  </a:lnTo>
                  <a:lnTo>
                    <a:pt x="672" y="276"/>
                  </a:lnTo>
                  <a:lnTo>
                    <a:pt x="672" y="270"/>
                  </a:lnTo>
                  <a:lnTo>
                    <a:pt x="672" y="268"/>
                  </a:lnTo>
                  <a:lnTo>
                    <a:pt x="672" y="266"/>
                  </a:lnTo>
                  <a:lnTo>
                    <a:pt x="672" y="262"/>
                  </a:lnTo>
                  <a:lnTo>
                    <a:pt x="672" y="256"/>
                  </a:lnTo>
                  <a:lnTo>
                    <a:pt x="670" y="254"/>
                  </a:lnTo>
                  <a:lnTo>
                    <a:pt x="670" y="252"/>
                  </a:lnTo>
                  <a:lnTo>
                    <a:pt x="670" y="250"/>
                  </a:lnTo>
                  <a:lnTo>
                    <a:pt x="670" y="250"/>
                  </a:lnTo>
                  <a:lnTo>
                    <a:pt x="668" y="250"/>
                  </a:lnTo>
                  <a:lnTo>
                    <a:pt x="668" y="248"/>
                  </a:lnTo>
                  <a:lnTo>
                    <a:pt x="668" y="248"/>
                  </a:lnTo>
                  <a:lnTo>
                    <a:pt x="666" y="248"/>
                  </a:lnTo>
                  <a:lnTo>
                    <a:pt x="664" y="248"/>
                  </a:lnTo>
                  <a:lnTo>
                    <a:pt x="664" y="248"/>
                  </a:lnTo>
                  <a:lnTo>
                    <a:pt x="662" y="248"/>
                  </a:lnTo>
                  <a:lnTo>
                    <a:pt x="662" y="248"/>
                  </a:lnTo>
                  <a:lnTo>
                    <a:pt x="660" y="250"/>
                  </a:lnTo>
                  <a:lnTo>
                    <a:pt x="658" y="250"/>
                  </a:lnTo>
                  <a:lnTo>
                    <a:pt x="658" y="252"/>
                  </a:lnTo>
                  <a:lnTo>
                    <a:pt x="656" y="254"/>
                  </a:lnTo>
                  <a:lnTo>
                    <a:pt x="654" y="256"/>
                  </a:lnTo>
                  <a:lnTo>
                    <a:pt x="652" y="258"/>
                  </a:lnTo>
                  <a:lnTo>
                    <a:pt x="650" y="260"/>
                  </a:lnTo>
                  <a:lnTo>
                    <a:pt x="648" y="262"/>
                  </a:lnTo>
                  <a:lnTo>
                    <a:pt x="648" y="264"/>
                  </a:lnTo>
                  <a:lnTo>
                    <a:pt x="648" y="266"/>
                  </a:lnTo>
                  <a:lnTo>
                    <a:pt x="648" y="266"/>
                  </a:lnTo>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64" name="Freeform 187">
              <a:extLst>
                <a:ext uri="{FF2B5EF4-FFF2-40B4-BE49-F238E27FC236}">
                  <a16:creationId xmlns:a16="http://schemas.microsoft.com/office/drawing/2014/main" id="{5ADD2030-449C-F807-D91C-B20CF2851645}"/>
                </a:ext>
              </a:extLst>
            </p:cNvPr>
            <p:cNvSpPr>
              <a:spLocks/>
            </p:cNvSpPr>
            <p:nvPr/>
          </p:nvSpPr>
          <p:spPr bwMode="auto">
            <a:xfrm>
              <a:off x="5076273" y="6358220"/>
              <a:ext cx="1176839" cy="868773"/>
            </a:xfrm>
            <a:custGeom>
              <a:avLst/>
              <a:gdLst>
                <a:gd name="T0" fmla="*/ 626 w 822"/>
                <a:gd name="T1" fmla="*/ 296 h 612"/>
                <a:gd name="T2" fmla="*/ 664 w 822"/>
                <a:gd name="T3" fmla="*/ 304 h 612"/>
                <a:gd name="T4" fmla="*/ 696 w 822"/>
                <a:gd name="T5" fmla="*/ 318 h 612"/>
                <a:gd name="T6" fmla="*/ 660 w 822"/>
                <a:gd name="T7" fmla="*/ 342 h 612"/>
                <a:gd name="T8" fmla="*/ 696 w 822"/>
                <a:gd name="T9" fmla="*/ 402 h 612"/>
                <a:gd name="T10" fmla="*/ 710 w 822"/>
                <a:gd name="T11" fmla="*/ 470 h 612"/>
                <a:gd name="T12" fmla="*/ 698 w 822"/>
                <a:gd name="T13" fmla="*/ 494 h 612"/>
                <a:gd name="T14" fmla="*/ 684 w 822"/>
                <a:gd name="T15" fmla="*/ 526 h 612"/>
                <a:gd name="T16" fmla="*/ 658 w 822"/>
                <a:gd name="T17" fmla="*/ 544 h 612"/>
                <a:gd name="T18" fmla="*/ 644 w 822"/>
                <a:gd name="T19" fmla="*/ 566 h 612"/>
                <a:gd name="T20" fmla="*/ 594 w 822"/>
                <a:gd name="T21" fmla="*/ 578 h 612"/>
                <a:gd name="T22" fmla="*/ 542 w 822"/>
                <a:gd name="T23" fmla="*/ 610 h 612"/>
                <a:gd name="T24" fmla="*/ 526 w 822"/>
                <a:gd name="T25" fmla="*/ 588 h 612"/>
                <a:gd name="T26" fmla="*/ 484 w 822"/>
                <a:gd name="T27" fmla="*/ 566 h 612"/>
                <a:gd name="T28" fmla="*/ 430 w 822"/>
                <a:gd name="T29" fmla="*/ 586 h 612"/>
                <a:gd name="T30" fmla="*/ 410 w 822"/>
                <a:gd name="T31" fmla="*/ 592 h 612"/>
                <a:gd name="T32" fmla="*/ 390 w 822"/>
                <a:gd name="T33" fmla="*/ 566 h 612"/>
                <a:gd name="T34" fmla="*/ 366 w 822"/>
                <a:gd name="T35" fmla="*/ 544 h 612"/>
                <a:gd name="T36" fmla="*/ 384 w 822"/>
                <a:gd name="T37" fmla="*/ 510 h 612"/>
                <a:gd name="T38" fmla="*/ 350 w 822"/>
                <a:gd name="T39" fmla="*/ 480 h 612"/>
                <a:gd name="T40" fmla="*/ 296 w 822"/>
                <a:gd name="T41" fmla="*/ 472 h 612"/>
                <a:gd name="T42" fmla="*/ 224 w 822"/>
                <a:gd name="T43" fmla="*/ 490 h 612"/>
                <a:gd name="T44" fmla="*/ 164 w 822"/>
                <a:gd name="T45" fmla="*/ 470 h 612"/>
                <a:gd name="T46" fmla="*/ 156 w 822"/>
                <a:gd name="T47" fmla="*/ 466 h 612"/>
                <a:gd name="T48" fmla="*/ 112 w 822"/>
                <a:gd name="T49" fmla="*/ 446 h 612"/>
                <a:gd name="T50" fmla="*/ 78 w 822"/>
                <a:gd name="T51" fmla="*/ 418 h 612"/>
                <a:gd name="T52" fmla="*/ 50 w 822"/>
                <a:gd name="T53" fmla="*/ 394 h 612"/>
                <a:gd name="T54" fmla="*/ 20 w 822"/>
                <a:gd name="T55" fmla="*/ 378 h 612"/>
                <a:gd name="T56" fmla="*/ 18 w 822"/>
                <a:gd name="T57" fmla="*/ 318 h 612"/>
                <a:gd name="T58" fmla="*/ 0 w 822"/>
                <a:gd name="T59" fmla="*/ 302 h 612"/>
                <a:gd name="T60" fmla="*/ 30 w 822"/>
                <a:gd name="T61" fmla="*/ 286 h 612"/>
                <a:gd name="T62" fmla="*/ 56 w 822"/>
                <a:gd name="T63" fmla="*/ 270 h 612"/>
                <a:gd name="T64" fmla="*/ 86 w 822"/>
                <a:gd name="T65" fmla="*/ 246 h 612"/>
                <a:gd name="T66" fmla="*/ 72 w 822"/>
                <a:gd name="T67" fmla="*/ 210 h 612"/>
                <a:gd name="T68" fmla="*/ 112 w 822"/>
                <a:gd name="T69" fmla="*/ 186 h 612"/>
                <a:gd name="T70" fmla="*/ 134 w 822"/>
                <a:gd name="T71" fmla="*/ 162 h 612"/>
                <a:gd name="T72" fmla="*/ 152 w 822"/>
                <a:gd name="T73" fmla="*/ 132 h 612"/>
                <a:gd name="T74" fmla="*/ 176 w 822"/>
                <a:gd name="T75" fmla="*/ 110 h 612"/>
                <a:gd name="T76" fmla="*/ 214 w 822"/>
                <a:gd name="T77" fmla="*/ 134 h 612"/>
                <a:gd name="T78" fmla="*/ 260 w 822"/>
                <a:gd name="T79" fmla="*/ 174 h 612"/>
                <a:gd name="T80" fmla="*/ 312 w 822"/>
                <a:gd name="T81" fmla="*/ 214 h 612"/>
                <a:gd name="T82" fmla="*/ 420 w 822"/>
                <a:gd name="T83" fmla="*/ 232 h 612"/>
                <a:gd name="T84" fmla="*/ 464 w 822"/>
                <a:gd name="T85" fmla="*/ 222 h 612"/>
                <a:gd name="T86" fmla="*/ 516 w 822"/>
                <a:gd name="T87" fmla="*/ 206 h 612"/>
                <a:gd name="T88" fmla="*/ 528 w 822"/>
                <a:gd name="T89" fmla="*/ 176 h 612"/>
                <a:gd name="T90" fmla="*/ 586 w 822"/>
                <a:gd name="T91" fmla="*/ 142 h 612"/>
                <a:gd name="T92" fmla="*/ 596 w 822"/>
                <a:gd name="T93" fmla="*/ 116 h 612"/>
                <a:gd name="T94" fmla="*/ 558 w 822"/>
                <a:gd name="T95" fmla="*/ 112 h 612"/>
                <a:gd name="T96" fmla="*/ 586 w 822"/>
                <a:gd name="T97" fmla="*/ 84 h 612"/>
                <a:gd name="T98" fmla="*/ 602 w 822"/>
                <a:gd name="T99" fmla="*/ 50 h 612"/>
                <a:gd name="T100" fmla="*/ 600 w 822"/>
                <a:gd name="T101" fmla="*/ 12 h 612"/>
                <a:gd name="T102" fmla="*/ 668 w 822"/>
                <a:gd name="T103" fmla="*/ 6 h 612"/>
                <a:gd name="T104" fmla="*/ 710 w 822"/>
                <a:gd name="T105" fmla="*/ 68 h 612"/>
                <a:gd name="T106" fmla="*/ 756 w 822"/>
                <a:gd name="T107" fmla="*/ 94 h 612"/>
                <a:gd name="T108" fmla="*/ 796 w 822"/>
                <a:gd name="T109" fmla="*/ 112 h 612"/>
                <a:gd name="T110" fmla="*/ 820 w 822"/>
                <a:gd name="T111" fmla="*/ 130 h 612"/>
                <a:gd name="T112" fmla="*/ 812 w 822"/>
                <a:gd name="T113" fmla="*/ 172 h 612"/>
                <a:gd name="T114" fmla="*/ 790 w 822"/>
                <a:gd name="T115" fmla="*/ 184 h 612"/>
                <a:gd name="T116" fmla="*/ 798 w 822"/>
                <a:gd name="T117" fmla="*/ 208 h 612"/>
                <a:gd name="T118" fmla="*/ 758 w 822"/>
                <a:gd name="T119" fmla="*/ 238 h 612"/>
                <a:gd name="T120" fmla="*/ 728 w 822"/>
                <a:gd name="T121" fmla="*/ 252 h 612"/>
                <a:gd name="T122" fmla="*/ 674 w 822"/>
                <a:gd name="T123" fmla="*/ 284 h 612"/>
                <a:gd name="T124" fmla="*/ 664 w 822"/>
                <a:gd name="T125" fmla="*/ 248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612">
                  <a:moveTo>
                    <a:pt x="648" y="266"/>
                  </a:moveTo>
                  <a:lnTo>
                    <a:pt x="648" y="266"/>
                  </a:lnTo>
                  <a:lnTo>
                    <a:pt x="648" y="268"/>
                  </a:lnTo>
                  <a:lnTo>
                    <a:pt x="646" y="268"/>
                  </a:lnTo>
                  <a:lnTo>
                    <a:pt x="646" y="268"/>
                  </a:lnTo>
                  <a:lnTo>
                    <a:pt x="646" y="270"/>
                  </a:lnTo>
                  <a:lnTo>
                    <a:pt x="644" y="272"/>
                  </a:lnTo>
                  <a:lnTo>
                    <a:pt x="642" y="272"/>
                  </a:lnTo>
                  <a:lnTo>
                    <a:pt x="642" y="272"/>
                  </a:lnTo>
                  <a:lnTo>
                    <a:pt x="638" y="274"/>
                  </a:lnTo>
                  <a:lnTo>
                    <a:pt x="634" y="276"/>
                  </a:lnTo>
                  <a:lnTo>
                    <a:pt x="630" y="278"/>
                  </a:lnTo>
                  <a:lnTo>
                    <a:pt x="628" y="278"/>
                  </a:lnTo>
                  <a:lnTo>
                    <a:pt x="628" y="280"/>
                  </a:lnTo>
                  <a:lnTo>
                    <a:pt x="626" y="280"/>
                  </a:lnTo>
                  <a:lnTo>
                    <a:pt x="626" y="282"/>
                  </a:lnTo>
                  <a:lnTo>
                    <a:pt x="626" y="284"/>
                  </a:lnTo>
                  <a:lnTo>
                    <a:pt x="626" y="286"/>
                  </a:lnTo>
                  <a:lnTo>
                    <a:pt x="624" y="288"/>
                  </a:lnTo>
                  <a:lnTo>
                    <a:pt x="626" y="290"/>
                  </a:lnTo>
                  <a:lnTo>
                    <a:pt x="626" y="292"/>
                  </a:lnTo>
                  <a:lnTo>
                    <a:pt x="626" y="294"/>
                  </a:lnTo>
                  <a:lnTo>
                    <a:pt x="626" y="296"/>
                  </a:lnTo>
                  <a:lnTo>
                    <a:pt x="626" y="296"/>
                  </a:lnTo>
                  <a:lnTo>
                    <a:pt x="628" y="298"/>
                  </a:lnTo>
                  <a:lnTo>
                    <a:pt x="630" y="300"/>
                  </a:lnTo>
                  <a:lnTo>
                    <a:pt x="632" y="302"/>
                  </a:lnTo>
                  <a:lnTo>
                    <a:pt x="634" y="304"/>
                  </a:lnTo>
                  <a:lnTo>
                    <a:pt x="636" y="306"/>
                  </a:lnTo>
                  <a:lnTo>
                    <a:pt x="638" y="308"/>
                  </a:lnTo>
                  <a:lnTo>
                    <a:pt x="640" y="308"/>
                  </a:lnTo>
                  <a:lnTo>
                    <a:pt x="642" y="310"/>
                  </a:lnTo>
                  <a:lnTo>
                    <a:pt x="644" y="310"/>
                  </a:lnTo>
                  <a:lnTo>
                    <a:pt x="646" y="310"/>
                  </a:lnTo>
                  <a:lnTo>
                    <a:pt x="648" y="312"/>
                  </a:lnTo>
                  <a:lnTo>
                    <a:pt x="650" y="312"/>
                  </a:lnTo>
                  <a:lnTo>
                    <a:pt x="652" y="312"/>
                  </a:lnTo>
                  <a:lnTo>
                    <a:pt x="654" y="312"/>
                  </a:lnTo>
                  <a:lnTo>
                    <a:pt x="656" y="312"/>
                  </a:lnTo>
                  <a:lnTo>
                    <a:pt x="658" y="310"/>
                  </a:lnTo>
                  <a:lnTo>
                    <a:pt x="658" y="310"/>
                  </a:lnTo>
                  <a:lnTo>
                    <a:pt x="658" y="310"/>
                  </a:lnTo>
                  <a:lnTo>
                    <a:pt x="660" y="308"/>
                  </a:lnTo>
                  <a:lnTo>
                    <a:pt x="662" y="308"/>
                  </a:lnTo>
                  <a:lnTo>
                    <a:pt x="662" y="306"/>
                  </a:lnTo>
                  <a:lnTo>
                    <a:pt x="664" y="304"/>
                  </a:lnTo>
                  <a:lnTo>
                    <a:pt x="666" y="302"/>
                  </a:lnTo>
                  <a:lnTo>
                    <a:pt x="668" y="300"/>
                  </a:lnTo>
                  <a:lnTo>
                    <a:pt x="668" y="300"/>
                  </a:lnTo>
                  <a:lnTo>
                    <a:pt x="668" y="300"/>
                  </a:lnTo>
                  <a:lnTo>
                    <a:pt x="670" y="300"/>
                  </a:lnTo>
                  <a:lnTo>
                    <a:pt x="674" y="298"/>
                  </a:lnTo>
                  <a:lnTo>
                    <a:pt x="676" y="298"/>
                  </a:lnTo>
                  <a:lnTo>
                    <a:pt x="680" y="298"/>
                  </a:lnTo>
                  <a:lnTo>
                    <a:pt x="682" y="300"/>
                  </a:lnTo>
                  <a:lnTo>
                    <a:pt x="686" y="300"/>
                  </a:lnTo>
                  <a:lnTo>
                    <a:pt x="686" y="300"/>
                  </a:lnTo>
                  <a:lnTo>
                    <a:pt x="688" y="300"/>
                  </a:lnTo>
                  <a:lnTo>
                    <a:pt x="690" y="302"/>
                  </a:lnTo>
                  <a:lnTo>
                    <a:pt x="690" y="302"/>
                  </a:lnTo>
                  <a:lnTo>
                    <a:pt x="690" y="302"/>
                  </a:lnTo>
                  <a:lnTo>
                    <a:pt x="692" y="304"/>
                  </a:lnTo>
                  <a:lnTo>
                    <a:pt x="692" y="304"/>
                  </a:lnTo>
                  <a:lnTo>
                    <a:pt x="692" y="306"/>
                  </a:lnTo>
                  <a:lnTo>
                    <a:pt x="694" y="308"/>
                  </a:lnTo>
                  <a:lnTo>
                    <a:pt x="694" y="312"/>
                  </a:lnTo>
                  <a:lnTo>
                    <a:pt x="696" y="314"/>
                  </a:lnTo>
                  <a:lnTo>
                    <a:pt x="696" y="316"/>
                  </a:lnTo>
                  <a:lnTo>
                    <a:pt x="696" y="318"/>
                  </a:lnTo>
                  <a:lnTo>
                    <a:pt x="696" y="318"/>
                  </a:lnTo>
                  <a:lnTo>
                    <a:pt x="696" y="320"/>
                  </a:lnTo>
                  <a:lnTo>
                    <a:pt x="696" y="322"/>
                  </a:lnTo>
                  <a:lnTo>
                    <a:pt x="696" y="322"/>
                  </a:lnTo>
                  <a:lnTo>
                    <a:pt x="694" y="322"/>
                  </a:lnTo>
                  <a:lnTo>
                    <a:pt x="694" y="324"/>
                  </a:lnTo>
                  <a:lnTo>
                    <a:pt x="692" y="324"/>
                  </a:lnTo>
                  <a:lnTo>
                    <a:pt x="692" y="324"/>
                  </a:lnTo>
                  <a:lnTo>
                    <a:pt x="690" y="326"/>
                  </a:lnTo>
                  <a:lnTo>
                    <a:pt x="686" y="326"/>
                  </a:lnTo>
                  <a:lnTo>
                    <a:pt x="680" y="328"/>
                  </a:lnTo>
                  <a:lnTo>
                    <a:pt x="678" y="328"/>
                  </a:lnTo>
                  <a:lnTo>
                    <a:pt x="676" y="328"/>
                  </a:lnTo>
                  <a:lnTo>
                    <a:pt x="676" y="328"/>
                  </a:lnTo>
                  <a:lnTo>
                    <a:pt x="672" y="330"/>
                  </a:lnTo>
                  <a:lnTo>
                    <a:pt x="670" y="332"/>
                  </a:lnTo>
                  <a:lnTo>
                    <a:pt x="666" y="334"/>
                  </a:lnTo>
                  <a:lnTo>
                    <a:pt x="664" y="336"/>
                  </a:lnTo>
                  <a:lnTo>
                    <a:pt x="662" y="338"/>
                  </a:lnTo>
                  <a:lnTo>
                    <a:pt x="662" y="340"/>
                  </a:lnTo>
                  <a:lnTo>
                    <a:pt x="660" y="340"/>
                  </a:lnTo>
                  <a:lnTo>
                    <a:pt x="660" y="342"/>
                  </a:lnTo>
                  <a:lnTo>
                    <a:pt x="660" y="342"/>
                  </a:lnTo>
                  <a:lnTo>
                    <a:pt x="660" y="344"/>
                  </a:lnTo>
                  <a:lnTo>
                    <a:pt x="660" y="344"/>
                  </a:lnTo>
                  <a:lnTo>
                    <a:pt x="660" y="346"/>
                  </a:lnTo>
                  <a:lnTo>
                    <a:pt x="660" y="346"/>
                  </a:lnTo>
                  <a:lnTo>
                    <a:pt x="660" y="350"/>
                  </a:lnTo>
                  <a:lnTo>
                    <a:pt x="662" y="352"/>
                  </a:lnTo>
                  <a:lnTo>
                    <a:pt x="662" y="354"/>
                  </a:lnTo>
                  <a:lnTo>
                    <a:pt x="664" y="356"/>
                  </a:lnTo>
                  <a:lnTo>
                    <a:pt x="666" y="362"/>
                  </a:lnTo>
                  <a:lnTo>
                    <a:pt x="668" y="368"/>
                  </a:lnTo>
                  <a:lnTo>
                    <a:pt x="672" y="374"/>
                  </a:lnTo>
                  <a:lnTo>
                    <a:pt x="674" y="378"/>
                  </a:lnTo>
                  <a:lnTo>
                    <a:pt x="676" y="380"/>
                  </a:lnTo>
                  <a:lnTo>
                    <a:pt x="676" y="384"/>
                  </a:lnTo>
                  <a:lnTo>
                    <a:pt x="678" y="386"/>
                  </a:lnTo>
                  <a:lnTo>
                    <a:pt x="680" y="388"/>
                  </a:lnTo>
                  <a:lnTo>
                    <a:pt x="680" y="388"/>
                  </a:lnTo>
                  <a:lnTo>
                    <a:pt x="682" y="390"/>
                  </a:lnTo>
                  <a:lnTo>
                    <a:pt x="688" y="396"/>
                  </a:lnTo>
                  <a:lnTo>
                    <a:pt x="692" y="398"/>
                  </a:lnTo>
                  <a:lnTo>
                    <a:pt x="694" y="400"/>
                  </a:lnTo>
                  <a:lnTo>
                    <a:pt x="696" y="402"/>
                  </a:lnTo>
                  <a:lnTo>
                    <a:pt x="696" y="402"/>
                  </a:lnTo>
                  <a:lnTo>
                    <a:pt x="696" y="404"/>
                  </a:lnTo>
                  <a:lnTo>
                    <a:pt x="698" y="406"/>
                  </a:lnTo>
                  <a:lnTo>
                    <a:pt x="698" y="406"/>
                  </a:lnTo>
                  <a:lnTo>
                    <a:pt x="698" y="406"/>
                  </a:lnTo>
                  <a:lnTo>
                    <a:pt x="698" y="408"/>
                  </a:lnTo>
                  <a:lnTo>
                    <a:pt x="698" y="412"/>
                  </a:lnTo>
                  <a:lnTo>
                    <a:pt x="698" y="414"/>
                  </a:lnTo>
                  <a:lnTo>
                    <a:pt x="698" y="418"/>
                  </a:lnTo>
                  <a:lnTo>
                    <a:pt x="698" y="420"/>
                  </a:lnTo>
                  <a:lnTo>
                    <a:pt x="698" y="422"/>
                  </a:lnTo>
                  <a:lnTo>
                    <a:pt x="698" y="424"/>
                  </a:lnTo>
                  <a:lnTo>
                    <a:pt x="698" y="426"/>
                  </a:lnTo>
                  <a:lnTo>
                    <a:pt x="700" y="430"/>
                  </a:lnTo>
                  <a:lnTo>
                    <a:pt x="700" y="436"/>
                  </a:lnTo>
                  <a:lnTo>
                    <a:pt x="702" y="440"/>
                  </a:lnTo>
                  <a:lnTo>
                    <a:pt x="702" y="442"/>
                  </a:lnTo>
                  <a:lnTo>
                    <a:pt x="702" y="444"/>
                  </a:lnTo>
                  <a:lnTo>
                    <a:pt x="704" y="448"/>
                  </a:lnTo>
                  <a:lnTo>
                    <a:pt x="706" y="454"/>
                  </a:lnTo>
                  <a:lnTo>
                    <a:pt x="708" y="460"/>
                  </a:lnTo>
                  <a:lnTo>
                    <a:pt x="708" y="464"/>
                  </a:lnTo>
                  <a:lnTo>
                    <a:pt x="710" y="466"/>
                  </a:lnTo>
                  <a:lnTo>
                    <a:pt x="710" y="470"/>
                  </a:lnTo>
                  <a:lnTo>
                    <a:pt x="710" y="472"/>
                  </a:lnTo>
                  <a:lnTo>
                    <a:pt x="710" y="474"/>
                  </a:lnTo>
                  <a:lnTo>
                    <a:pt x="710" y="476"/>
                  </a:lnTo>
                  <a:lnTo>
                    <a:pt x="710" y="478"/>
                  </a:lnTo>
                  <a:lnTo>
                    <a:pt x="710" y="478"/>
                  </a:lnTo>
                  <a:lnTo>
                    <a:pt x="710" y="480"/>
                  </a:lnTo>
                  <a:lnTo>
                    <a:pt x="708" y="480"/>
                  </a:lnTo>
                  <a:lnTo>
                    <a:pt x="708" y="482"/>
                  </a:lnTo>
                  <a:lnTo>
                    <a:pt x="708" y="482"/>
                  </a:lnTo>
                  <a:lnTo>
                    <a:pt x="708" y="482"/>
                  </a:lnTo>
                  <a:lnTo>
                    <a:pt x="706" y="482"/>
                  </a:lnTo>
                  <a:lnTo>
                    <a:pt x="704" y="482"/>
                  </a:lnTo>
                  <a:lnTo>
                    <a:pt x="702" y="482"/>
                  </a:lnTo>
                  <a:lnTo>
                    <a:pt x="700" y="482"/>
                  </a:lnTo>
                  <a:lnTo>
                    <a:pt x="700" y="482"/>
                  </a:lnTo>
                  <a:lnTo>
                    <a:pt x="700" y="482"/>
                  </a:lnTo>
                  <a:lnTo>
                    <a:pt x="698" y="484"/>
                  </a:lnTo>
                  <a:lnTo>
                    <a:pt x="698" y="484"/>
                  </a:lnTo>
                  <a:lnTo>
                    <a:pt x="698" y="484"/>
                  </a:lnTo>
                  <a:lnTo>
                    <a:pt x="698" y="486"/>
                  </a:lnTo>
                  <a:lnTo>
                    <a:pt x="698" y="488"/>
                  </a:lnTo>
                  <a:lnTo>
                    <a:pt x="698" y="490"/>
                  </a:lnTo>
                  <a:lnTo>
                    <a:pt x="698" y="494"/>
                  </a:lnTo>
                  <a:lnTo>
                    <a:pt x="696" y="496"/>
                  </a:lnTo>
                  <a:lnTo>
                    <a:pt x="696" y="496"/>
                  </a:lnTo>
                  <a:lnTo>
                    <a:pt x="696" y="498"/>
                  </a:lnTo>
                  <a:lnTo>
                    <a:pt x="696" y="498"/>
                  </a:lnTo>
                  <a:lnTo>
                    <a:pt x="696" y="498"/>
                  </a:lnTo>
                  <a:lnTo>
                    <a:pt x="694" y="500"/>
                  </a:lnTo>
                  <a:lnTo>
                    <a:pt x="692" y="502"/>
                  </a:lnTo>
                  <a:lnTo>
                    <a:pt x="690" y="504"/>
                  </a:lnTo>
                  <a:lnTo>
                    <a:pt x="686" y="506"/>
                  </a:lnTo>
                  <a:lnTo>
                    <a:pt x="686" y="506"/>
                  </a:lnTo>
                  <a:lnTo>
                    <a:pt x="684" y="508"/>
                  </a:lnTo>
                  <a:lnTo>
                    <a:pt x="682" y="508"/>
                  </a:lnTo>
                  <a:lnTo>
                    <a:pt x="682" y="510"/>
                  </a:lnTo>
                  <a:lnTo>
                    <a:pt x="682" y="510"/>
                  </a:lnTo>
                  <a:lnTo>
                    <a:pt x="682" y="512"/>
                  </a:lnTo>
                  <a:lnTo>
                    <a:pt x="682" y="512"/>
                  </a:lnTo>
                  <a:lnTo>
                    <a:pt x="682" y="514"/>
                  </a:lnTo>
                  <a:lnTo>
                    <a:pt x="682" y="516"/>
                  </a:lnTo>
                  <a:lnTo>
                    <a:pt x="684" y="520"/>
                  </a:lnTo>
                  <a:lnTo>
                    <a:pt x="684" y="522"/>
                  </a:lnTo>
                  <a:lnTo>
                    <a:pt x="684" y="524"/>
                  </a:lnTo>
                  <a:lnTo>
                    <a:pt x="684" y="526"/>
                  </a:lnTo>
                  <a:lnTo>
                    <a:pt x="684" y="526"/>
                  </a:lnTo>
                  <a:lnTo>
                    <a:pt x="684" y="528"/>
                  </a:lnTo>
                  <a:lnTo>
                    <a:pt x="684" y="528"/>
                  </a:lnTo>
                  <a:lnTo>
                    <a:pt x="684" y="530"/>
                  </a:lnTo>
                  <a:lnTo>
                    <a:pt x="682" y="530"/>
                  </a:lnTo>
                  <a:lnTo>
                    <a:pt x="682" y="532"/>
                  </a:lnTo>
                  <a:lnTo>
                    <a:pt x="680" y="532"/>
                  </a:lnTo>
                  <a:lnTo>
                    <a:pt x="678" y="534"/>
                  </a:lnTo>
                  <a:lnTo>
                    <a:pt x="676" y="536"/>
                  </a:lnTo>
                  <a:lnTo>
                    <a:pt x="674" y="538"/>
                  </a:lnTo>
                  <a:lnTo>
                    <a:pt x="672" y="538"/>
                  </a:lnTo>
                  <a:lnTo>
                    <a:pt x="670" y="538"/>
                  </a:lnTo>
                  <a:lnTo>
                    <a:pt x="668" y="538"/>
                  </a:lnTo>
                  <a:lnTo>
                    <a:pt x="668" y="538"/>
                  </a:lnTo>
                  <a:lnTo>
                    <a:pt x="664" y="538"/>
                  </a:lnTo>
                  <a:lnTo>
                    <a:pt x="664" y="538"/>
                  </a:lnTo>
                  <a:lnTo>
                    <a:pt x="662" y="540"/>
                  </a:lnTo>
                  <a:lnTo>
                    <a:pt x="660" y="540"/>
                  </a:lnTo>
                  <a:lnTo>
                    <a:pt x="660" y="540"/>
                  </a:lnTo>
                  <a:lnTo>
                    <a:pt x="660" y="540"/>
                  </a:lnTo>
                  <a:lnTo>
                    <a:pt x="660" y="540"/>
                  </a:lnTo>
                  <a:lnTo>
                    <a:pt x="658" y="542"/>
                  </a:lnTo>
                  <a:lnTo>
                    <a:pt x="658" y="542"/>
                  </a:lnTo>
                  <a:lnTo>
                    <a:pt x="658" y="544"/>
                  </a:lnTo>
                  <a:lnTo>
                    <a:pt x="658" y="546"/>
                  </a:lnTo>
                  <a:lnTo>
                    <a:pt x="658" y="548"/>
                  </a:lnTo>
                  <a:lnTo>
                    <a:pt x="658" y="550"/>
                  </a:lnTo>
                  <a:lnTo>
                    <a:pt x="658" y="552"/>
                  </a:lnTo>
                  <a:lnTo>
                    <a:pt x="658" y="552"/>
                  </a:lnTo>
                  <a:lnTo>
                    <a:pt x="658" y="554"/>
                  </a:lnTo>
                  <a:lnTo>
                    <a:pt x="658" y="554"/>
                  </a:lnTo>
                  <a:lnTo>
                    <a:pt x="658" y="554"/>
                  </a:lnTo>
                  <a:lnTo>
                    <a:pt x="656" y="556"/>
                  </a:lnTo>
                  <a:lnTo>
                    <a:pt x="656" y="556"/>
                  </a:lnTo>
                  <a:lnTo>
                    <a:pt x="654" y="556"/>
                  </a:lnTo>
                  <a:lnTo>
                    <a:pt x="654" y="556"/>
                  </a:lnTo>
                  <a:lnTo>
                    <a:pt x="652" y="556"/>
                  </a:lnTo>
                  <a:lnTo>
                    <a:pt x="650" y="558"/>
                  </a:lnTo>
                  <a:lnTo>
                    <a:pt x="648" y="558"/>
                  </a:lnTo>
                  <a:lnTo>
                    <a:pt x="646" y="558"/>
                  </a:lnTo>
                  <a:lnTo>
                    <a:pt x="646" y="558"/>
                  </a:lnTo>
                  <a:lnTo>
                    <a:pt x="646" y="558"/>
                  </a:lnTo>
                  <a:lnTo>
                    <a:pt x="646" y="560"/>
                  </a:lnTo>
                  <a:lnTo>
                    <a:pt x="646" y="560"/>
                  </a:lnTo>
                  <a:lnTo>
                    <a:pt x="644" y="562"/>
                  </a:lnTo>
                  <a:lnTo>
                    <a:pt x="644" y="564"/>
                  </a:lnTo>
                  <a:lnTo>
                    <a:pt x="644" y="566"/>
                  </a:lnTo>
                  <a:lnTo>
                    <a:pt x="644" y="568"/>
                  </a:lnTo>
                  <a:lnTo>
                    <a:pt x="644" y="570"/>
                  </a:lnTo>
                  <a:lnTo>
                    <a:pt x="644" y="572"/>
                  </a:lnTo>
                  <a:lnTo>
                    <a:pt x="644" y="572"/>
                  </a:lnTo>
                  <a:lnTo>
                    <a:pt x="644" y="572"/>
                  </a:lnTo>
                  <a:lnTo>
                    <a:pt x="642" y="574"/>
                  </a:lnTo>
                  <a:lnTo>
                    <a:pt x="642" y="574"/>
                  </a:lnTo>
                  <a:lnTo>
                    <a:pt x="640" y="576"/>
                  </a:lnTo>
                  <a:lnTo>
                    <a:pt x="638" y="576"/>
                  </a:lnTo>
                  <a:lnTo>
                    <a:pt x="636" y="576"/>
                  </a:lnTo>
                  <a:lnTo>
                    <a:pt x="632" y="578"/>
                  </a:lnTo>
                  <a:lnTo>
                    <a:pt x="628" y="578"/>
                  </a:lnTo>
                  <a:lnTo>
                    <a:pt x="624" y="580"/>
                  </a:lnTo>
                  <a:lnTo>
                    <a:pt x="620" y="580"/>
                  </a:lnTo>
                  <a:lnTo>
                    <a:pt x="618" y="580"/>
                  </a:lnTo>
                  <a:lnTo>
                    <a:pt x="616" y="580"/>
                  </a:lnTo>
                  <a:lnTo>
                    <a:pt x="614" y="580"/>
                  </a:lnTo>
                  <a:lnTo>
                    <a:pt x="608" y="578"/>
                  </a:lnTo>
                  <a:lnTo>
                    <a:pt x="604" y="578"/>
                  </a:lnTo>
                  <a:lnTo>
                    <a:pt x="602" y="578"/>
                  </a:lnTo>
                  <a:lnTo>
                    <a:pt x="600" y="578"/>
                  </a:lnTo>
                  <a:lnTo>
                    <a:pt x="596" y="578"/>
                  </a:lnTo>
                  <a:lnTo>
                    <a:pt x="594" y="578"/>
                  </a:lnTo>
                  <a:lnTo>
                    <a:pt x="590" y="580"/>
                  </a:lnTo>
                  <a:lnTo>
                    <a:pt x="588" y="580"/>
                  </a:lnTo>
                  <a:lnTo>
                    <a:pt x="584" y="582"/>
                  </a:lnTo>
                  <a:lnTo>
                    <a:pt x="582" y="582"/>
                  </a:lnTo>
                  <a:lnTo>
                    <a:pt x="578" y="584"/>
                  </a:lnTo>
                  <a:lnTo>
                    <a:pt x="576" y="586"/>
                  </a:lnTo>
                  <a:lnTo>
                    <a:pt x="574" y="586"/>
                  </a:lnTo>
                  <a:lnTo>
                    <a:pt x="572" y="588"/>
                  </a:lnTo>
                  <a:lnTo>
                    <a:pt x="568" y="592"/>
                  </a:lnTo>
                  <a:lnTo>
                    <a:pt x="564" y="594"/>
                  </a:lnTo>
                  <a:lnTo>
                    <a:pt x="560" y="598"/>
                  </a:lnTo>
                  <a:lnTo>
                    <a:pt x="554" y="602"/>
                  </a:lnTo>
                  <a:lnTo>
                    <a:pt x="552" y="604"/>
                  </a:lnTo>
                  <a:lnTo>
                    <a:pt x="552" y="606"/>
                  </a:lnTo>
                  <a:lnTo>
                    <a:pt x="550" y="608"/>
                  </a:lnTo>
                  <a:lnTo>
                    <a:pt x="548" y="610"/>
                  </a:lnTo>
                  <a:lnTo>
                    <a:pt x="546" y="610"/>
                  </a:lnTo>
                  <a:lnTo>
                    <a:pt x="546" y="612"/>
                  </a:lnTo>
                  <a:lnTo>
                    <a:pt x="546" y="612"/>
                  </a:lnTo>
                  <a:lnTo>
                    <a:pt x="544" y="612"/>
                  </a:lnTo>
                  <a:lnTo>
                    <a:pt x="544" y="612"/>
                  </a:lnTo>
                  <a:lnTo>
                    <a:pt x="542" y="612"/>
                  </a:lnTo>
                  <a:lnTo>
                    <a:pt x="542" y="610"/>
                  </a:lnTo>
                  <a:lnTo>
                    <a:pt x="542" y="610"/>
                  </a:lnTo>
                  <a:lnTo>
                    <a:pt x="542" y="608"/>
                  </a:lnTo>
                  <a:lnTo>
                    <a:pt x="540" y="608"/>
                  </a:lnTo>
                  <a:lnTo>
                    <a:pt x="540" y="606"/>
                  </a:lnTo>
                  <a:lnTo>
                    <a:pt x="540" y="602"/>
                  </a:lnTo>
                  <a:lnTo>
                    <a:pt x="540" y="600"/>
                  </a:lnTo>
                  <a:lnTo>
                    <a:pt x="540" y="596"/>
                  </a:lnTo>
                  <a:lnTo>
                    <a:pt x="540" y="594"/>
                  </a:lnTo>
                  <a:lnTo>
                    <a:pt x="538" y="594"/>
                  </a:lnTo>
                  <a:lnTo>
                    <a:pt x="538" y="592"/>
                  </a:lnTo>
                  <a:lnTo>
                    <a:pt x="538" y="592"/>
                  </a:lnTo>
                  <a:lnTo>
                    <a:pt x="536" y="590"/>
                  </a:lnTo>
                  <a:lnTo>
                    <a:pt x="536" y="590"/>
                  </a:lnTo>
                  <a:lnTo>
                    <a:pt x="534" y="588"/>
                  </a:lnTo>
                  <a:lnTo>
                    <a:pt x="534" y="588"/>
                  </a:lnTo>
                  <a:lnTo>
                    <a:pt x="532" y="588"/>
                  </a:lnTo>
                  <a:lnTo>
                    <a:pt x="532" y="586"/>
                  </a:lnTo>
                  <a:lnTo>
                    <a:pt x="530" y="586"/>
                  </a:lnTo>
                  <a:lnTo>
                    <a:pt x="530" y="586"/>
                  </a:lnTo>
                  <a:lnTo>
                    <a:pt x="528" y="586"/>
                  </a:lnTo>
                  <a:lnTo>
                    <a:pt x="528" y="588"/>
                  </a:lnTo>
                  <a:lnTo>
                    <a:pt x="528" y="588"/>
                  </a:lnTo>
                  <a:lnTo>
                    <a:pt x="526" y="588"/>
                  </a:lnTo>
                  <a:lnTo>
                    <a:pt x="526" y="590"/>
                  </a:lnTo>
                  <a:lnTo>
                    <a:pt x="526" y="592"/>
                  </a:lnTo>
                  <a:lnTo>
                    <a:pt x="524" y="592"/>
                  </a:lnTo>
                  <a:lnTo>
                    <a:pt x="524" y="596"/>
                  </a:lnTo>
                  <a:lnTo>
                    <a:pt x="524" y="598"/>
                  </a:lnTo>
                  <a:lnTo>
                    <a:pt x="522" y="602"/>
                  </a:lnTo>
                  <a:lnTo>
                    <a:pt x="522" y="604"/>
                  </a:lnTo>
                  <a:lnTo>
                    <a:pt x="520" y="600"/>
                  </a:lnTo>
                  <a:lnTo>
                    <a:pt x="518" y="596"/>
                  </a:lnTo>
                  <a:lnTo>
                    <a:pt x="514" y="590"/>
                  </a:lnTo>
                  <a:lnTo>
                    <a:pt x="512" y="586"/>
                  </a:lnTo>
                  <a:lnTo>
                    <a:pt x="508" y="580"/>
                  </a:lnTo>
                  <a:lnTo>
                    <a:pt x="506" y="578"/>
                  </a:lnTo>
                  <a:lnTo>
                    <a:pt x="504" y="576"/>
                  </a:lnTo>
                  <a:lnTo>
                    <a:pt x="502" y="574"/>
                  </a:lnTo>
                  <a:lnTo>
                    <a:pt x="502" y="572"/>
                  </a:lnTo>
                  <a:lnTo>
                    <a:pt x="500" y="572"/>
                  </a:lnTo>
                  <a:lnTo>
                    <a:pt x="498" y="572"/>
                  </a:lnTo>
                  <a:lnTo>
                    <a:pt x="496" y="570"/>
                  </a:lnTo>
                  <a:lnTo>
                    <a:pt x="494" y="568"/>
                  </a:lnTo>
                  <a:lnTo>
                    <a:pt x="490" y="568"/>
                  </a:lnTo>
                  <a:lnTo>
                    <a:pt x="488" y="566"/>
                  </a:lnTo>
                  <a:lnTo>
                    <a:pt x="484" y="566"/>
                  </a:lnTo>
                  <a:lnTo>
                    <a:pt x="478" y="566"/>
                  </a:lnTo>
                  <a:lnTo>
                    <a:pt x="476" y="564"/>
                  </a:lnTo>
                  <a:lnTo>
                    <a:pt x="470" y="564"/>
                  </a:lnTo>
                  <a:lnTo>
                    <a:pt x="466" y="564"/>
                  </a:lnTo>
                  <a:lnTo>
                    <a:pt x="464" y="564"/>
                  </a:lnTo>
                  <a:lnTo>
                    <a:pt x="464" y="566"/>
                  </a:lnTo>
                  <a:lnTo>
                    <a:pt x="462" y="566"/>
                  </a:lnTo>
                  <a:lnTo>
                    <a:pt x="460" y="566"/>
                  </a:lnTo>
                  <a:lnTo>
                    <a:pt x="458" y="568"/>
                  </a:lnTo>
                  <a:lnTo>
                    <a:pt x="454" y="570"/>
                  </a:lnTo>
                  <a:lnTo>
                    <a:pt x="450" y="572"/>
                  </a:lnTo>
                  <a:lnTo>
                    <a:pt x="444" y="576"/>
                  </a:lnTo>
                  <a:lnTo>
                    <a:pt x="440" y="578"/>
                  </a:lnTo>
                  <a:lnTo>
                    <a:pt x="440" y="578"/>
                  </a:lnTo>
                  <a:lnTo>
                    <a:pt x="436" y="580"/>
                  </a:lnTo>
                  <a:lnTo>
                    <a:pt x="434" y="580"/>
                  </a:lnTo>
                  <a:lnTo>
                    <a:pt x="432" y="580"/>
                  </a:lnTo>
                  <a:lnTo>
                    <a:pt x="430" y="582"/>
                  </a:lnTo>
                  <a:lnTo>
                    <a:pt x="430" y="582"/>
                  </a:lnTo>
                  <a:lnTo>
                    <a:pt x="430" y="582"/>
                  </a:lnTo>
                  <a:lnTo>
                    <a:pt x="430" y="584"/>
                  </a:lnTo>
                  <a:lnTo>
                    <a:pt x="428" y="584"/>
                  </a:lnTo>
                  <a:lnTo>
                    <a:pt x="430" y="586"/>
                  </a:lnTo>
                  <a:lnTo>
                    <a:pt x="430" y="586"/>
                  </a:lnTo>
                  <a:lnTo>
                    <a:pt x="430" y="588"/>
                  </a:lnTo>
                  <a:lnTo>
                    <a:pt x="430" y="590"/>
                  </a:lnTo>
                  <a:lnTo>
                    <a:pt x="432" y="592"/>
                  </a:lnTo>
                  <a:lnTo>
                    <a:pt x="432" y="594"/>
                  </a:lnTo>
                  <a:lnTo>
                    <a:pt x="432" y="596"/>
                  </a:lnTo>
                  <a:lnTo>
                    <a:pt x="432" y="596"/>
                  </a:lnTo>
                  <a:lnTo>
                    <a:pt x="432" y="598"/>
                  </a:lnTo>
                  <a:lnTo>
                    <a:pt x="432" y="598"/>
                  </a:lnTo>
                  <a:lnTo>
                    <a:pt x="432" y="598"/>
                  </a:lnTo>
                  <a:lnTo>
                    <a:pt x="430" y="600"/>
                  </a:lnTo>
                  <a:lnTo>
                    <a:pt x="428" y="600"/>
                  </a:lnTo>
                  <a:lnTo>
                    <a:pt x="428" y="600"/>
                  </a:lnTo>
                  <a:lnTo>
                    <a:pt x="426" y="600"/>
                  </a:lnTo>
                  <a:lnTo>
                    <a:pt x="424" y="600"/>
                  </a:lnTo>
                  <a:lnTo>
                    <a:pt x="420" y="600"/>
                  </a:lnTo>
                  <a:lnTo>
                    <a:pt x="418" y="600"/>
                  </a:lnTo>
                  <a:lnTo>
                    <a:pt x="414" y="600"/>
                  </a:lnTo>
                  <a:lnTo>
                    <a:pt x="412" y="600"/>
                  </a:lnTo>
                  <a:lnTo>
                    <a:pt x="412" y="600"/>
                  </a:lnTo>
                  <a:lnTo>
                    <a:pt x="410" y="596"/>
                  </a:lnTo>
                  <a:lnTo>
                    <a:pt x="410" y="594"/>
                  </a:lnTo>
                  <a:lnTo>
                    <a:pt x="410" y="592"/>
                  </a:lnTo>
                  <a:lnTo>
                    <a:pt x="408" y="592"/>
                  </a:lnTo>
                  <a:lnTo>
                    <a:pt x="408" y="590"/>
                  </a:lnTo>
                  <a:lnTo>
                    <a:pt x="408" y="590"/>
                  </a:lnTo>
                  <a:lnTo>
                    <a:pt x="408" y="590"/>
                  </a:lnTo>
                  <a:lnTo>
                    <a:pt x="406" y="590"/>
                  </a:lnTo>
                  <a:lnTo>
                    <a:pt x="406" y="590"/>
                  </a:lnTo>
                  <a:lnTo>
                    <a:pt x="404" y="590"/>
                  </a:lnTo>
                  <a:lnTo>
                    <a:pt x="400" y="590"/>
                  </a:lnTo>
                  <a:lnTo>
                    <a:pt x="398" y="588"/>
                  </a:lnTo>
                  <a:lnTo>
                    <a:pt x="396" y="588"/>
                  </a:lnTo>
                  <a:lnTo>
                    <a:pt x="396" y="588"/>
                  </a:lnTo>
                  <a:lnTo>
                    <a:pt x="396" y="588"/>
                  </a:lnTo>
                  <a:lnTo>
                    <a:pt x="394" y="588"/>
                  </a:lnTo>
                  <a:lnTo>
                    <a:pt x="394" y="588"/>
                  </a:lnTo>
                  <a:lnTo>
                    <a:pt x="394" y="586"/>
                  </a:lnTo>
                  <a:lnTo>
                    <a:pt x="392" y="586"/>
                  </a:lnTo>
                  <a:lnTo>
                    <a:pt x="392" y="584"/>
                  </a:lnTo>
                  <a:lnTo>
                    <a:pt x="392" y="582"/>
                  </a:lnTo>
                  <a:lnTo>
                    <a:pt x="392" y="580"/>
                  </a:lnTo>
                  <a:lnTo>
                    <a:pt x="392" y="576"/>
                  </a:lnTo>
                  <a:lnTo>
                    <a:pt x="392" y="570"/>
                  </a:lnTo>
                  <a:lnTo>
                    <a:pt x="390" y="566"/>
                  </a:lnTo>
                  <a:lnTo>
                    <a:pt x="390" y="566"/>
                  </a:lnTo>
                  <a:lnTo>
                    <a:pt x="390" y="564"/>
                  </a:lnTo>
                  <a:lnTo>
                    <a:pt x="390" y="560"/>
                  </a:lnTo>
                  <a:lnTo>
                    <a:pt x="388" y="558"/>
                  </a:lnTo>
                  <a:lnTo>
                    <a:pt x="388" y="556"/>
                  </a:lnTo>
                  <a:lnTo>
                    <a:pt x="386" y="554"/>
                  </a:lnTo>
                  <a:lnTo>
                    <a:pt x="386" y="552"/>
                  </a:lnTo>
                  <a:lnTo>
                    <a:pt x="384" y="550"/>
                  </a:lnTo>
                  <a:lnTo>
                    <a:pt x="384" y="550"/>
                  </a:lnTo>
                  <a:lnTo>
                    <a:pt x="382" y="548"/>
                  </a:lnTo>
                  <a:lnTo>
                    <a:pt x="382" y="548"/>
                  </a:lnTo>
                  <a:lnTo>
                    <a:pt x="382" y="548"/>
                  </a:lnTo>
                  <a:lnTo>
                    <a:pt x="380" y="548"/>
                  </a:lnTo>
                  <a:lnTo>
                    <a:pt x="380" y="548"/>
                  </a:lnTo>
                  <a:lnTo>
                    <a:pt x="376" y="548"/>
                  </a:lnTo>
                  <a:lnTo>
                    <a:pt x="374" y="548"/>
                  </a:lnTo>
                  <a:lnTo>
                    <a:pt x="372" y="548"/>
                  </a:lnTo>
                  <a:lnTo>
                    <a:pt x="370" y="548"/>
                  </a:lnTo>
                  <a:lnTo>
                    <a:pt x="368" y="548"/>
                  </a:lnTo>
                  <a:lnTo>
                    <a:pt x="368" y="548"/>
                  </a:lnTo>
                  <a:lnTo>
                    <a:pt x="368" y="546"/>
                  </a:lnTo>
                  <a:lnTo>
                    <a:pt x="366" y="546"/>
                  </a:lnTo>
                  <a:lnTo>
                    <a:pt x="366" y="546"/>
                  </a:lnTo>
                  <a:lnTo>
                    <a:pt x="366" y="544"/>
                  </a:lnTo>
                  <a:lnTo>
                    <a:pt x="366" y="544"/>
                  </a:lnTo>
                  <a:lnTo>
                    <a:pt x="366" y="542"/>
                  </a:lnTo>
                  <a:lnTo>
                    <a:pt x="366" y="540"/>
                  </a:lnTo>
                  <a:lnTo>
                    <a:pt x="366" y="538"/>
                  </a:lnTo>
                  <a:lnTo>
                    <a:pt x="366" y="536"/>
                  </a:lnTo>
                  <a:lnTo>
                    <a:pt x="368" y="534"/>
                  </a:lnTo>
                  <a:lnTo>
                    <a:pt x="368" y="534"/>
                  </a:lnTo>
                  <a:lnTo>
                    <a:pt x="368" y="532"/>
                  </a:lnTo>
                  <a:lnTo>
                    <a:pt x="370" y="532"/>
                  </a:lnTo>
                  <a:lnTo>
                    <a:pt x="372" y="530"/>
                  </a:lnTo>
                  <a:lnTo>
                    <a:pt x="372" y="530"/>
                  </a:lnTo>
                  <a:lnTo>
                    <a:pt x="376" y="528"/>
                  </a:lnTo>
                  <a:lnTo>
                    <a:pt x="376" y="528"/>
                  </a:lnTo>
                  <a:lnTo>
                    <a:pt x="378" y="526"/>
                  </a:lnTo>
                  <a:lnTo>
                    <a:pt x="380" y="524"/>
                  </a:lnTo>
                  <a:lnTo>
                    <a:pt x="382" y="520"/>
                  </a:lnTo>
                  <a:lnTo>
                    <a:pt x="382" y="518"/>
                  </a:lnTo>
                  <a:lnTo>
                    <a:pt x="384" y="516"/>
                  </a:lnTo>
                  <a:lnTo>
                    <a:pt x="384" y="516"/>
                  </a:lnTo>
                  <a:lnTo>
                    <a:pt x="384" y="514"/>
                  </a:lnTo>
                  <a:lnTo>
                    <a:pt x="384" y="512"/>
                  </a:lnTo>
                  <a:lnTo>
                    <a:pt x="384" y="512"/>
                  </a:lnTo>
                  <a:lnTo>
                    <a:pt x="384" y="510"/>
                  </a:lnTo>
                  <a:lnTo>
                    <a:pt x="382" y="508"/>
                  </a:lnTo>
                  <a:lnTo>
                    <a:pt x="382" y="506"/>
                  </a:lnTo>
                  <a:lnTo>
                    <a:pt x="380" y="500"/>
                  </a:lnTo>
                  <a:lnTo>
                    <a:pt x="378" y="498"/>
                  </a:lnTo>
                  <a:lnTo>
                    <a:pt x="378" y="494"/>
                  </a:lnTo>
                  <a:lnTo>
                    <a:pt x="376" y="492"/>
                  </a:lnTo>
                  <a:lnTo>
                    <a:pt x="376" y="492"/>
                  </a:lnTo>
                  <a:lnTo>
                    <a:pt x="376" y="490"/>
                  </a:lnTo>
                  <a:lnTo>
                    <a:pt x="374" y="488"/>
                  </a:lnTo>
                  <a:lnTo>
                    <a:pt x="374" y="488"/>
                  </a:lnTo>
                  <a:lnTo>
                    <a:pt x="374" y="488"/>
                  </a:lnTo>
                  <a:lnTo>
                    <a:pt x="372" y="488"/>
                  </a:lnTo>
                  <a:lnTo>
                    <a:pt x="372" y="488"/>
                  </a:lnTo>
                  <a:lnTo>
                    <a:pt x="370" y="488"/>
                  </a:lnTo>
                  <a:lnTo>
                    <a:pt x="368" y="488"/>
                  </a:lnTo>
                  <a:lnTo>
                    <a:pt x="364" y="488"/>
                  </a:lnTo>
                  <a:lnTo>
                    <a:pt x="362" y="490"/>
                  </a:lnTo>
                  <a:lnTo>
                    <a:pt x="360" y="490"/>
                  </a:lnTo>
                  <a:lnTo>
                    <a:pt x="358" y="490"/>
                  </a:lnTo>
                  <a:lnTo>
                    <a:pt x="356" y="488"/>
                  </a:lnTo>
                  <a:lnTo>
                    <a:pt x="354" y="484"/>
                  </a:lnTo>
                  <a:lnTo>
                    <a:pt x="352" y="482"/>
                  </a:lnTo>
                  <a:lnTo>
                    <a:pt x="350" y="480"/>
                  </a:lnTo>
                  <a:lnTo>
                    <a:pt x="350" y="478"/>
                  </a:lnTo>
                  <a:lnTo>
                    <a:pt x="348" y="476"/>
                  </a:lnTo>
                  <a:lnTo>
                    <a:pt x="346" y="474"/>
                  </a:lnTo>
                  <a:lnTo>
                    <a:pt x="344" y="474"/>
                  </a:lnTo>
                  <a:lnTo>
                    <a:pt x="342" y="472"/>
                  </a:lnTo>
                  <a:lnTo>
                    <a:pt x="340" y="470"/>
                  </a:lnTo>
                  <a:lnTo>
                    <a:pt x="338" y="470"/>
                  </a:lnTo>
                  <a:lnTo>
                    <a:pt x="336" y="468"/>
                  </a:lnTo>
                  <a:lnTo>
                    <a:pt x="334" y="468"/>
                  </a:lnTo>
                  <a:lnTo>
                    <a:pt x="332" y="466"/>
                  </a:lnTo>
                  <a:lnTo>
                    <a:pt x="328" y="466"/>
                  </a:lnTo>
                  <a:lnTo>
                    <a:pt x="326" y="466"/>
                  </a:lnTo>
                  <a:lnTo>
                    <a:pt x="322" y="466"/>
                  </a:lnTo>
                  <a:lnTo>
                    <a:pt x="320" y="466"/>
                  </a:lnTo>
                  <a:lnTo>
                    <a:pt x="316" y="466"/>
                  </a:lnTo>
                  <a:lnTo>
                    <a:pt x="314" y="466"/>
                  </a:lnTo>
                  <a:lnTo>
                    <a:pt x="310" y="466"/>
                  </a:lnTo>
                  <a:lnTo>
                    <a:pt x="308" y="466"/>
                  </a:lnTo>
                  <a:lnTo>
                    <a:pt x="306" y="468"/>
                  </a:lnTo>
                  <a:lnTo>
                    <a:pt x="304" y="468"/>
                  </a:lnTo>
                  <a:lnTo>
                    <a:pt x="302" y="470"/>
                  </a:lnTo>
                  <a:lnTo>
                    <a:pt x="300" y="472"/>
                  </a:lnTo>
                  <a:lnTo>
                    <a:pt x="296" y="472"/>
                  </a:lnTo>
                  <a:lnTo>
                    <a:pt x="294" y="474"/>
                  </a:lnTo>
                  <a:lnTo>
                    <a:pt x="292" y="476"/>
                  </a:lnTo>
                  <a:lnTo>
                    <a:pt x="290" y="476"/>
                  </a:lnTo>
                  <a:lnTo>
                    <a:pt x="290" y="478"/>
                  </a:lnTo>
                  <a:lnTo>
                    <a:pt x="288" y="480"/>
                  </a:lnTo>
                  <a:lnTo>
                    <a:pt x="286" y="484"/>
                  </a:lnTo>
                  <a:lnTo>
                    <a:pt x="284" y="488"/>
                  </a:lnTo>
                  <a:lnTo>
                    <a:pt x="280" y="488"/>
                  </a:lnTo>
                  <a:lnTo>
                    <a:pt x="274" y="488"/>
                  </a:lnTo>
                  <a:lnTo>
                    <a:pt x="270" y="488"/>
                  </a:lnTo>
                  <a:lnTo>
                    <a:pt x="266" y="488"/>
                  </a:lnTo>
                  <a:lnTo>
                    <a:pt x="262" y="488"/>
                  </a:lnTo>
                  <a:lnTo>
                    <a:pt x="260" y="488"/>
                  </a:lnTo>
                  <a:lnTo>
                    <a:pt x="260" y="488"/>
                  </a:lnTo>
                  <a:lnTo>
                    <a:pt x="258" y="488"/>
                  </a:lnTo>
                  <a:lnTo>
                    <a:pt x="254" y="486"/>
                  </a:lnTo>
                  <a:lnTo>
                    <a:pt x="250" y="484"/>
                  </a:lnTo>
                  <a:lnTo>
                    <a:pt x="246" y="482"/>
                  </a:lnTo>
                  <a:lnTo>
                    <a:pt x="244" y="480"/>
                  </a:lnTo>
                  <a:lnTo>
                    <a:pt x="236" y="494"/>
                  </a:lnTo>
                  <a:lnTo>
                    <a:pt x="230" y="492"/>
                  </a:lnTo>
                  <a:lnTo>
                    <a:pt x="226" y="490"/>
                  </a:lnTo>
                  <a:lnTo>
                    <a:pt x="224" y="490"/>
                  </a:lnTo>
                  <a:lnTo>
                    <a:pt x="222" y="490"/>
                  </a:lnTo>
                  <a:lnTo>
                    <a:pt x="218" y="490"/>
                  </a:lnTo>
                  <a:lnTo>
                    <a:pt x="214" y="488"/>
                  </a:lnTo>
                  <a:lnTo>
                    <a:pt x="206" y="488"/>
                  </a:lnTo>
                  <a:lnTo>
                    <a:pt x="202" y="488"/>
                  </a:lnTo>
                  <a:lnTo>
                    <a:pt x="196" y="488"/>
                  </a:lnTo>
                  <a:lnTo>
                    <a:pt x="194" y="488"/>
                  </a:lnTo>
                  <a:lnTo>
                    <a:pt x="192" y="488"/>
                  </a:lnTo>
                  <a:lnTo>
                    <a:pt x="190" y="488"/>
                  </a:lnTo>
                  <a:lnTo>
                    <a:pt x="188" y="486"/>
                  </a:lnTo>
                  <a:lnTo>
                    <a:pt x="186" y="486"/>
                  </a:lnTo>
                  <a:lnTo>
                    <a:pt x="182" y="484"/>
                  </a:lnTo>
                  <a:lnTo>
                    <a:pt x="176" y="480"/>
                  </a:lnTo>
                  <a:lnTo>
                    <a:pt x="172" y="478"/>
                  </a:lnTo>
                  <a:lnTo>
                    <a:pt x="170" y="476"/>
                  </a:lnTo>
                  <a:lnTo>
                    <a:pt x="168" y="476"/>
                  </a:lnTo>
                  <a:lnTo>
                    <a:pt x="166" y="476"/>
                  </a:lnTo>
                  <a:lnTo>
                    <a:pt x="164" y="474"/>
                  </a:lnTo>
                  <a:lnTo>
                    <a:pt x="164" y="474"/>
                  </a:lnTo>
                  <a:lnTo>
                    <a:pt x="164" y="472"/>
                  </a:lnTo>
                  <a:lnTo>
                    <a:pt x="164" y="472"/>
                  </a:lnTo>
                  <a:lnTo>
                    <a:pt x="164" y="470"/>
                  </a:lnTo>
                  <a:lnTo>
                    <a:pt x="164" y="470"/>
                  </a:lnTo>
                  <a:lnTo>
                    <a:pt x="164" y="466"/>
                  </a:lnTo>
                  <a:lnTo>
                    <a:pt x="164" y="464"/>
                  </a:lnTo>
                  <a:lnTo>
                    <a:pt x="164" y="462"/>
                  </a:lnTo>
                  <a:lnTo>
                    <a:pt x="164" y="460"/>
                  </a:lnTo>
                  <a:lnTo>
                    <a:pt x="164" y="460"/>
                  </a:lnTo>
                  <a:lnTo>
                    <a:pt x="164" y="458"/>
                  </a:lnTo>
                  <a:lnTo>
                    <a:pt x="164" y="458"/>
                  </a:lnTo>
                  <a:lnTo>
                    <a:pt x="164" y="456"/>
                  </a:lnTo>
                  <a:lnTo>
                    <a:pt x="162" y="456"/>
                  </a:lnTo>
                  <a:lnTo>
                    <a:pt x="162" y="456"/>
                  </a:lnTo>
                  <a:lnTo>
                    <a:pt x="162" y="456"/>
                  </a:lnTo>
                  <a:lnTo>
                    <a:pt x="162" y="458"/>
                  </a:lnTo>
                  <a:lnTo>
                    <a:pt x="160" y="458"/>
                  </a:lnTo>
                  <a:lnTo>
                    <a:pt x="160" y="460"/>
                  </a:lnTo>
                  <a:lnTo>
                    <a:pt x="160" y="462"/>
                  </a:lnTo>
                  <a:lnTo>
                    <a:pt x="160" y="464"/>
                  </a:lnTo>
                  <a:lnTo>
                    <a:pt x="160" y="464"/>
                  </a:lnTo>
                  <a:lnTo>
                    <a:pt x="158" y="466"/>
                  </a:lnTo>
                  <a:lnTo>
                    <a:pt x="158" y="466"/>
                  </a:lnTo>
                  <a:lnTo>
                    <a:pt x="158" y="466"/>
                  </a:lnTo>
                  <a:lnTo>
                    <a:pt x="158" y="466"/>
                  </a:lnTo>
                  <a:lnTo>
                    <a:pt x="156" y="466"/>
                  </a:lnTo>
                  <a:lnTo>
                    <a:pt x="156" y="466"/>
                  </a:lnTo>
                  <a:lnTo>
                    <a:pt x="156" y="466"/>
                  </a:lnTo>
                  <a:lnTo>
                    <a:pt x="154" y="466"/>
                  </a:lnTo>
                  <a:lnTo>
                    <a:pt x="152" y="466"/>
                  </a:lnTo>
                  <a:lnTo>
                    <a:pt x="150" y="464"/>
                  </a:lnTo>
                  <a:lnTo>
                    <a:pt x="148" y="464"/>
                  </a:lnTo>
                  <a:lnTo>
                    <a:pt x="146" y="462"/>
                  </a:lnTo>
                  <a:lnTo>
                    <a:pt x="142" y="460"/>
                  </a:lnTo>
                  <a:lnTo>
                    <a:pt x="140" y="458"/>
                  </a:lnTo>
                  <a:lnTo>
                    <a:pt x="140" y="456"/>
                  </a:lnTo>
                  <a:lnTo>
                    <a:pt x="136" y="454"/>
                  </a:lnTo>
                  <a:lnTo>
                    <a:pt x="134" y="452"/>
                  </a:lnTo>
                  <a:lnTo>
                    <a:pt x="132" y="450"/>
                  </a:lnTo>
                  <a:lnTo>
                    <a:pt x="132" y="448"/>
                  </a:lnTo>
                  <a:lnTo>
                    <a:pt x="130" y="448"/>
                  </a:lnTo>
                  <a:lnTo>
                    <a:pt x="130" y="448"/>
                  </a:lnTo>
                  <a:lnTo>
                    <a:pt x="130" y="448"/>
                  </a:lnTo>
                  <a:lnTo>
                    <a:pt x="128" y="448"/>
                  </a:lnTo>
                  <a:lnTo>
                    <a:pt x="126" y="446"/>
                  </a:lnTo>
                  <a:lnTo>
                    <a:pt x="124" y="446"/>
                  </a:lnTo>
                  <a:lnTo>
                    <a:pt x="120" y="446"/>
                  </a:lnTo>
                  <a:lnTo>
                    <a:pt x="116" y="446"/>
                  </a:lnTo>
                  <a:lnTo>
                    <a:pt x="114" y="446"/>
                  </a:lnTo>
                  <a:lnTo>
                    <a:pt x="112" y="446"/>
                  </a:lnTo>
                  <a:lnTo>
                    <a:pt x="108" y="442"/>
                  </a:lnTo>
                  <a:lnTo>
                    <a:pt x="106" y="440"/>
                  </a:lnTo>
                  <a:lnTo>
                    <a:pt x="104" y="438"/>
                  </a:lnTo>
                  <a:lnTo>
                    <a:pt x="102" y="436"/>
                  </a:lnTo>
                  <a:lnTo>
                    <a:pt x="100" y="434"/>
                  </a:lnTo>
                  <a:lnTo>
                    <a:pt x="100" y="434"/>
                  </a:lnTo>
                  <a:lnTo>
                    <a:pt x="98" y="434"/>
                  </a:lnTo>
                  <a:lnTo>
                    <a:pt x="96" y="434"/>
                  </a:lnTo>
                  <a:lnTo>
                    <a:pt x="92" y="434"/>
                  </a:lnTo>
                  <a:lnTo>
                    <a:pt x="90" y="432"/>
                  </a:lnTo>
                  <a:lnTo>
                    <a:pt x="86" y="432"/>
                  </a:lnTo>
                  <a:lnTo>
                    <a:pt x="84" y="432"/>
                  </a:lnTo>
                  <a:lnTo>
                    <a:pt x="82" y="432"/>
                  </a:lnTo>
                  <a:lnTo>
                    <a:pt x="82" y="432"/>
                  </a:lnTo>
                  <a:lnTo>
                    <a:pt x="80" y="430"/>
                  </a:lnTo>
                  <a:lnTo>
                    <a:pt x="80" y="430"/>
                  </a:lnTo>
                  <a:lnTo>
                    <a:pt x="78" y="428"/>
                  </a:lnTo>
                  <a:lnTo>
                    <a:pt x="78" y="428"/>
                  </a:lnTo>
                  <a:lnTo>
                    <a:pt x="78" y="426"/>
                  </a:lnTo>
                  <a:lnTo>
                    <a:pt x="78" y="424"/>
                  </a:lnTo>
                  <a:lnTo>
                    <a:pt x="78" y="422"/>
                  </a:lnTo>
                  <a:lnTo>
                    <a:pt x="78" y="422"/>
                  </a:lnTo>
                  <a:lnTo>
                    <a:pt x="78" y="418"/>
                  </a:lnTo>
                  <a:lnTo>
                    <a:pt x="80" y="414"/>
                  </a:lnTo>
                  <a:lnTo>
                    <a:pt x="80" y="410"/>
                  </a:lnTo>
                  <a:lnTo>
                    <a:pt x="80" y="408"/>
                  </a:lnTo>
                  <a:lnTo>
                    <a:pt x="80" y="406"/>
                  </a:lnTo>
                  <a:lnTo>
                    <a:pt x="80" y="406"/>
                  </a:lnTo>
                  <a:lnTo>
                    <a:pt x="80" y="404"/>
                  </a:lnTo>
                  <a:lnTo>
                    <a:pt x="78" y="402"/>
                  </a:lnTo>
                  <a:lnTo>
                    <a:pt x="78" y="402"/>
                  </a:lnTo>
                  <a:lnTo>
                    <a:pt x="76" y="400"/>
                  </a:lnTo>
                  <a:lnTo>
                    <a:pt x="74" y="398"/>
                  </a:lnTo>
                  <a:lnTo>
                    <a:pt x="72" y="398"/>
                  </a:lnTo>
                  <a:lnTo>
                    <a:pt x="72" y="396"/>
                  </a:lnTo>
                  <a:lnTo>
                    <a:pt x="70" y="396"/>
                  </a:lnTo>
                  <a:lnTo>
                    <a:pt x="68" y="396"/>
                  </a:lnTo>
                  <a:lnTo>
                    <a:pt x="66" y="394"/>
                  </a:lnTo>
                  <a:lnTo>
                    <a:pt x="64" y="394"/>
                  </a:lnTo>
                  <a:lnTo>
                    <a:pt x="62" y="394"/>
                  </a:lnTo>
                  <a:lnTo>
                    <a:pt x="60" y="394"/>
                  </a:lnTo>
                  <a:lnTo>
                    <a:pt x="58" y="394"/>
                  </a:lnTo>
                  <a:lnTo>
                    <a:pt x="56" y="394"/>
                  </a:lnTo>
                  <a:lnTo>
                    <a:pt x="54" y="394"/>
                  </a:lnTo>
                  <a:lnTo>
                    <a:pt x="52" y="394"/>
                  </a:lnTo>
                  <a:lnTo>
                    <a:pt x="50" y="394"/>
                  </a:lnTo>
                  <a:lnTo>
                    <a:pt x="50" y="394"/>
                  </a:lnTo>
                  <a:lnTo>
                    <a:pt x="46" y="396"/>
                  </a:lnTo>
                  <a:lnTo>
                    <a:pt x="42" y="398"/>
                  </a:lnTo>
                  <a:lnTo>
                    <a:pt x="40" y="400"/>
                  </a:lnTo>
                  <a:lnTo>
                    <a:pt x="34" y="404"/>
                  </a:lnTo>
                  <a:lnTo>
                    <a:pt x="32" y="406"/>
                  </a:lnTo>
                  <a:lnTo>
                    <a:pt x="30" y="406"/>
                  </a:lnTo>
                  <a:lnTo>
                    <a:pt x="26" y="402"/>
                  </a:lnTo>
                  <a:lnTo>
                    <a:pt x="22" y="402"/>
                  </a:lnTo>
                  <a:lnTo>
                    <a:pt x="20" y="400"/>
                  </a:lnTo>
                  <a:lnTo>
                    <a:pt x="18" y="398"/>
                  </a:lnTo>
                  <a:lnTo>
                    <a:pt x="18" y="398"/>
                  </a:lnTo>
                  <a:lnTo>
                    <a:pt x="18" y="396"/>
                  </a:lnTo>
                  <a:lnTo>
                    <a:pt x="18" y="396"/>
                  </a:lnTo>
                  <a:lnTo>
                    <a:pt x="18" y="394"/>
                  </a:lnTo>
                  <a:lnTo>
                    <a:pt x="18" y="394"/>
                  </a:lnTo>
                  <a:lnTo>
                    <a:pt x="18" y="392"/>
                  </a:lnTo>
                  <a:lnTo>
                    <a:pt x="18" y="390"/>
                  </a:lnTo>
                  <a:lnTo>
                    <a:pt x="18" y="386"/>
                  </a:lnTo>
                  <a:lnTo>
                    <a:pt x="18" y="384"/>
                  </a:lnTo>
                  <a:lnTo>
                    <a:pt x="20" y="380"/>
                  </a:lnTo>
                  <a:lnTo>
                    <a:pt x="20" y="378"/>
                  </a:lnTo>
                  <a:lnTo>
                    <a:pt x="20" y="378"/>
                  </a:lnTo>
                  <a:lnTo>
                    <a:pt x="20" y="376"/>
                  </a:lnTo>
                  <a:lnTo>
                    <a:pt x="18" y="376"/>
                  </a:lnTo>
                  <a:lnTo>
                    <a:pt x="18" y="374"/>
                  </a:lnTo>
                  <a:lnTo>
                    <a:pt x="16" y="372"/>
                  </a:lnTo>
                  <a:lnTo>
                    <a:pt x="14" y="370"/>
                  </a:lnTo>
                  <a:lnTo>
                    <a:pt x="12" y="368"/>
                  </a:lnTo>
                  <a:lnTo>
                    <a:pt x="12" y="368"/>
                  </a:lnTo>
                  <a:lnTo>
                    <a:pt x="12" y="366"/>
                  </a:lnTo>
                  <a:lnTo>
                    <a:pt x="12" y="366"/>
                  </a:lnTo>
                  <a:lnTo>
                    <a:pt x="12" y="366"/>
                  </a:lnTo>
                  <a:lnTo>
                    <a:pt x="12" y="364"/>
                  </a:lnTo>
                  <a:lnTo>
                    <a:pt x="12" y="362"/>
                  </a:lnTo>
                  <a:lnTo>
                    <a:pt x="12" y="360"/>
                  </a:lnTo>
                  <a:lnTo>
                    <a:pt x="12" y="358"/>
                  </a:lnTo>
                  <a:lnTo>
                    <a:pt x="14" y="354"/>
                  </a:lnTo>
                  <a:lnTo>
                    <a:pt x="14" y="352"/>
                  </a:lnTo>
                  <a:lnTo>
                    <a:pt x="18" y="328"/>
                  </a:lnTo>
                  <a:lnTo>
                    <a:pt x="18" y="328"/>
                  </a:lnTo>
                  <a:lnTo>
                    <a:pt x="18" y="326"/>
                  </a:lnTo>
                  <a:lnTo>
                    <a:pt x="18" y="322"/>
                  </a:lnTo>
                  <a:lnTo>
                    <a:pt x="20" y="320"/>
                  </a:lnTo>
                  <a:lnTo>
                    <a:pt x="20" y="318"/>
                  </a:lnTo>
                  <a:lnTo>
                    <a:pt x="18" y="318"/>
                  </a:lnTo>
                  <a:lnTo>
                    <a:pt x="18" y="316"/>
                  </a:lnTo>
                  <a:lnTo>
                    <a:pt x="18" y="316"/>
                  </a:lnTo>
                  <a:lnTo>
                    <a:pt x="18" y="316"/>
                  </a:lnTo>
                  <a:lnTo>
                    <a:pt x="18" y="316"/>
                  </a:lnTo>
                  <a:lnTo>
                    <a:pt x="18" y="316"/>
                  </a:lnTo>
                  <a:lnTo>
                    <a:pt x="16" y="316"/>
                  </a:lnTo>
                  <a:lnTo>
                    <a:pt x="16" y="318"/>
                  </a:lnTo>
                  <a:lnTo>
                    <a:pt x="16" y="318"/>
                  </a:lnTo>
                  <a:lnTo>
                    <a:pt x="16" y="318"/>
                  </a:lnTo>
                  <a:lnTo>
                    <a:pt x="14" y="318"/>
                  </a:lnTo>
                  <a:lnTo>
                    <a:pt x="14" y="318"/>
                  </a:lnTo>
                  <a:lnTo>
                    <a:pt x="12" y="316"/>
                  </a:lnTo>
                  <a:lnTo>
                    <a:pt x="8" y="316"/>
                  </a:lnTo>
                  <a:lnTo>
                    <a:pt x="6" y="314"/>
                  </a:lnTo>
                  <a:lnTo>
                    <a:pt x="4" y="312"/>
                  </a:lnTo>
                  <a:lnTo>
                    <a:pt x="2" y="312"/>
                  </a:lnTo>
                  <a:lnTo>
                    <a:pt x="2" y="310"/>
                  </a:lnTo>
                  <a:lnTo>
                    <a:pt x="0" y="308"/>
                  </a:lnTo>
                  <a:lnTo>
                    <a:pt x="0" y="308"/>
                  </a:lnTo>
                  <a:lnTo>
                    <a:pt x="0" y="306"/>
                  </a:lnTo>
                  <a:lnTo>
                    <a:pt x="0" y="306"/>
                  </a:lnTo>
                  <a:lnTo>
                    <a:pt x="0" y="304"/>
                  </a:lnTo>
                  <a:lnTo>
                    <a:pt x="0" y="302"/>
                  </a:lnTo>
                  <a:lnTo>
                    <a:pt x="0" y="300"/>
                  </a:lnTo>
                  <a:lnTo>
                    <a:pt x="0" y="296"/>
                  </a:lnTo>
                  <a:lnTo>
                    <a:pt x="0" y="292"/>
                  </a:lnTo>
                  <a:lnTo>
                    <a:pt x="0" y="290"/>
                  </a:lnTo>
                  <a:lnTo>
                    <a:pt x="2" y="288"/>
                  </a:lnTo>
                  <a:lnTo>
                    <a:pt x="2" y="284"/>
                  </a:lnTo>
                  <a:lnTo>
                    <a:pt x="4" y="284"/>
                  </a:lnTo>
                  <a:lnTo>
                    <a:pt x="4" y="282"/>
                  </a:lnTo>
                  <a:lnTo>
                    <a:pt x="6" y="280"/>
                  </a:lnTo>
                  <a:lnTo>
                    <a:pt x="8" y="280"/>
                  </a:lnTo>
                  <a:lnTo>
                    <a:pt x="10" y="278"/>
                  </a:lnTo>
                  <a:lnTo>
                    <a:pt x="10" y="278"/>
                  </a:lnTo>
                  <a:lnTo>
                    <a:pt x="12" y="276"/>
                  </a:lnTo>
                  <a:lnTo>
                    <a:pt x="14" y="276"/>
                  </a:lnTo>
                  <a:lnTo>
                    <a:pt x="14" y="276"/>
                  </a:lnTo>
                  <a:lnTo>
                    <a:pt x="16" y="276"/>
                  </a:lnTo>
                  <a:lnTo>
                    <a:pt x="16" y="276"/>
                  </a:lnTo>
                  <a:lnTo>
                    <a:pt x="18" y="278"/>
                  </a:lnTo>
                  <a:lnTo>
                    <a:pt x="20" y="278"/>
                  </a:lnTo>
                  <a:lnTo>
                    <a:pt x="22" y="280"/>
                  </a:lnTo>
                  <a:lnTo>
                    <a:pt x="24" y="280"/>
                  </a:lnTo>
                  <a:lnTo>
                    <a:pt x="26" y="284"/>
                  </a:lnTo>
                  <a:lnTo>
                    <a:pt x="30" y="286"/>
                  </a:lnTo>
                  <a:lnTo>
                    <a:pt x="32" y="288"/>
                  </a:lnTo>
                  <a:lnTo>
                    <a:pt x="36" y="290"/>
                  </a:lnTo>
                  <a:lnTo>
                    <a:pt x="36" y="290"/>
                  </a:lnTo>
                  <a:lnTo>
                    <a:pt x="38" y="288"/>
                  </a:lnTo>
                  <a:lnTo>
                    <a:pt x="40" y="284"/>
                  </a:lnTo>
                  <a:lnTo>
                    <a:pt x="42" y="284"/>
                  </a:lnTo>
                  <a:lnTo>
                    <a:pt x="42" y="282"/>
                  </a:lnTo>
                  <a:lnTo>
                    <a:pt x="42" y="282"/>
                  </a:lnTo>
                  <a:lnTo>
                    <a:pt x="42" y="280"/>
                  </a:lnTo>
                  <a:lnTo>
                    <a:pt x="40" y="278"/>
                  </a:lnTo>
                  <a:lnTo>
                    <a:pt x="40" y="276"/>
                  </a:lnTo>
                  <a:lnTo>
                    <a:pt x="40" y="276"/>
                  </a:lnTo>
                  <a:lnTo>
                    <a:pt x="40" y="274"/>
                  </a:lnTo>
                  <a:lnTo>
                    <a:pt x="40" y="274"/>
                  </a:lnTo>
                  <a:lnTo>
                    <a:pt x="40" y="274"/>
                  </a:lnTo>
                  <a:lnTo>
                    <a:pt x="42" y="272"/>
                  </a:lnTo>
                  <a:lnTo>
                    <a:pt x="42" y="272"/>
                  </a:lnTo>
                  <a:lnTo>
                    <a:pt x="44" y="272"/>
                  </a:lnTo>
                  <a:lnTo>
                    <a:pt x="46" y="272"/>
                  </a:lnTo>
                  <a:lnTo>
                    <a:pt x="46" y="270"/>
                  </a:lnTo>
                  <a:lnTo>
                    <a:pt x="48" y="270"/>
                  </a:lnTo>
                  <a:lnTo>
                    <a:pt x="52" y="270"/>
                  </a:lnTo>
                  <a:lnTo>
                    <a:pt x="56" y="270"/>
                  </a:lnTo>
                  <a:lnTo>
                    <a:pt x="60" y="270"/>
                  </a:lnTo>
                  <a:lnTo>
                    <a:pt x="62" y="270"/>
                  </a:lnTo>
                  <a:lnTo>
                    <a:pt x="64" y="270"/>
                  </a:lnTo>
                  <a:lnTo>
                    <a:pt x="64" y="270"/>
                  </a:lnTo>
                  <a:lnTo>
                    <a:pt x="66" y="268"/>
                  </a:lnTo>
                  <a:lnTo>
                    <a:pt x="66" y="268"/>
                  </a:lnTo>
                  <a:lnTo>
                    <a:pt x="66" y="266"/>
                  </a:lnTo>
                  <a:lnTo>
                    <a:pt x="68" y="264"/>
                  </a:lnTo>
                  <a:lnTo>
                    <a:pt x="70" y="262"/>
                  </a:lnTo>
                  <a:lnTo>
                    <a:pt x="70" y="260"/>
                  </a:lnTo>
                  <a:lnTo>
                    <a:pt x="70" y="260"/>
                  </a:lnTo>
                  <a:lnTo>
                    <a:pt x="72" y="260"/>
                  </a:lnTo>
                  <a:lnTo>
                    <a:pt x="74" y="258"/>
                  </a:lnTo>
                  <a:lnTo>
                    <a:pt x="76" y="258"/>
                  </a:lnTo>
                  <a:lnTo>
                    <a:pt x="78" y="256"/>
                  </a:lnTo>
                  <a:lnTo>
                    <a:pt x="80" y="256"/>
                  </a:lnTo>
                  <a:lnTo>
                    <a:pt x="82" y="256"/>
                  </a:lnTo>
                  <a:lnTo>
                    <a:pt x="82" y="256"/>
                  </a:lnTo>
                  <a:lnTo>
                    <a:pt x="82" y="254"/>
                  </a:lnTo>
                  <a:lnTo>
                    <a:pt x="82" y="252"/>
                  </a:lnTo>
                  <a:lnTo>
                    <a:pt x="84" y="250"/>
                  </a:lnTo>
                  <a:lnTo>
                    <a:pt x="84" y="248"/>
                  </a:lnTo>
                  <a:lnTo>
                    <a:pt x="86" y="246"/>
                  </a:lnTo>
                  <a:lnTo>
                    <a:pt x="86" y="244"/>
                  </a:lnTo>
                  <a:lnTo>
                    <a:pt x="86" y="240"/>
                  </a:lnTo>
                  <a:lnTo>
                    <a:pt x="86" y="238"/>
                  </a:lnTo>
                  <a:lnTo>
                    <a:pt x="86" y="234"/>
                  </a:lnTo>
                  <a:lnTo>
                    <a:pt x="86" y="232"/>
                  </a:lnTo>
                  <a:lnTo>
                    <a:pt x="86" y="228"/>
                  </a:lnTo>
                  <a:lnTo>
                    <a:pt x="86" y="226"/>
                  </a:lnTo>
                  <a:lnTo>
                    <a:pt x="86" y="224"/>
                  </a:lnTo>
                  <a:lnTo>
                    <a:pt x="86" y="220"/>
                  </a:lnTo>
                  <a:lnTo>
                    <a:pt x="84" y="218"/>
                  </a:lnTo>
                  <a:lnTo>
                    <a:pt x="84" y="216"/>
                  </a:lnTo>
                  <a:lnTo>
                    <a:pt x="84" y="214"/>
                  </a:lnTo>
                  <a:lnTo>
                    <a:pt x="82" y="214"/>
                  </a:lnTo>
                  <a:lnTo>
                    <a:pt x="82" y="214"/>
                  </a:lnTo>
                  <a:lnTo>
                    <a:pt x="80" y="212"/>
                  </a:lnTo>
                  <a:lnTo>
                    <a:pt x="80" y="212"/>
                  </a:lnTo>
                  <a:lnTo>
                    <a:pt x="78" y="212"/>
                  </a:lnTo>
                  <a:lnTo>
                    <a:pt x="76" y="212"/>
                  </a:lnTo>
                  <a:lnTo>
                    <a:pt x="74" y="212"/>
                  </a:lnTo>
                  <a:lnTo>
                    <a:pt x="74" y="210"/>
                  </a:lnTo>
                  <a:lnTo>
                    <a:pt x="72" y="210"/>
                  </a:lnTo>
                  <a:lnTo>
                    <a:pt x="72" y="210"/>
                  </a:lnTo>
                  <a:lnTo>
                    <a:pt x="72" y="210"/>
                  </a:lnTo>
                  <a:lnTo>
                    <a:pt x="72" y="208"/>
                  </a:lnTo>
                  <a:lnTo>
                    <a:pt x="72" y="208"/>
                  </a:lnTo>
                  <a:lnTo>
                    <a:pt x="72" y="206"/>
                  </a:lnTo>
                  <a:lnTo>
                    <a:pt x="72" y="206"/>
                  </a:lnTo>
                  <a:lnTo>
                    <a:pt x="74" y="204"/>
                  </a:lnTo>
                  <a:lnTo>
                    <a:pt x="74" y="202"/>
                  </a:lnTo>
                  <a:lnTo>
                    <a:pt x="74" y="202"/>
                  </a:lnTo>
                  <a:lnTo>
                    <a:pt x="76" y="200"/>
                  </a:lnTo>
                  <a:lnTo>
                    <a:pt x="76" y="200"/>
                  </a:lnTo>
                  <a:lnTo>
                    <a:pt x="78" y="198"/>
                  </a:lnTo>
                  <a:lnTo>
                    <a:pt x="80" y="198"/>
                  </a:lnTo>
                  <a:lnTo>
                    <a:pt x="82" y="198"/>
                  </a:lnTo>
                  <a:lnTo>
                    <a:pt x="84" y="198"/>
                  </a:lnTo>
                  <a:lnTo>
                    <a:pt x="88" y="196"/>
                  </a:lnTo>
                  <a:lnTo>
                    <a:pt x="94" y="196"/>
                  </a:lnTo>
                  <a:lnTo>
                    <a:pt x="98" y="196"/>
                  </a:lnTo>
                  <a:lnTo>
                    <a:pt x="102" y="196"/>
                  </a:lnTo>
                  <a:lnTo>
                    <a:pt x="106" y="196"/>
                  </a:lnTo>
                  <a:lnTo>
                    <a:pt x="108" y="192"/>
                  </a:lnTo>
                  <a:lnTo>
                    <a:pt x="110" y="190"/>
                  </a:lnTo>
                  <a:lnTo>
                    <a:pt x="110" y="190"/>
                  </a:lnTo>
                  <a:lnTo>
                    <a:pt x="110" y="188"/>
                  </a:lnTo>
                  <a:lnTo>
                    <a:pt x="112" y="186"/>
                  </a:lnTo>
                  <a:lnTo>
                    <a:pt x="112" y="186"/>
                  </a:lnTo>
                  <a:lnTo>
                    <a:pt x="112" y="184"/>
                  </a:lnTo>
                  <a:lnTo>
                    <a:pt x="112" y="180"/>
                  </a:lnTo>
                  <a:lnTo>
                    <a:pt x="112" y="178"/>
                  </a:lnTo>
                  <a:lnTo>
                    <a:pt x="110" y="174"/>
                  </a:lnTo>
                  <a:lnTo>
                    <a:pt x="110" y="172"/>
                  </a:lnTo>
                  <a:lnTo>
                    <a:pt x="112" y="170"/>
                  </a:lnTo>
                  <a:lnTo>
                    <a:pt x="112" y="170"/>
                  </a:lnTo>
                  <a:lnTo>
                    <a:pt x="112" y="168"/>
                  </a:lnTo>
                  <a:lnTo>
                    <a:pt x="112" y="168"/>
                  </a:lnTo>
                  <a:lnTo>
                    <a:pt x="112" y="168"/>
                  </a:lnTo>
                  <a:lnTo>
                    <a:pt x="114" y="166"/>
                  </a:lnTo>
                  <a:lnTo>
                    <a:pt x="114" y="166"/>
                  </a:lnTo>
                  <a:lnTo>
                    <a:pt x="116" y="164"/>
                  </a:lnTo>
                  <a:lnTo>
                    <a:pt x="118" y="162"/>
                  </a:lnTo>
                  <a:lnTo>
                    <a:pt x="122" y="162"/>
                  </a:lnTo>
                  <a:lnTo>
                    <a:pt x="124" y="162"/>
                  </a:lnTo>
                  <a:lnTo>
                    <a:pt x="126" y="160"/>
                  </a:lnTo>
                  <a:lnTo>
                    <a:pt x="128" y="160"/>
                  </a:lnTo>
                  <a:lnTo>
                    <a:pt x="128" y="160"/>
                  </a:lnTo>
                  <a:lnTo>
                    <a:pt x="130" y="160"/>
                  </a:lnTo>
                  <a:lnTo>
                    <a:pt x="132" y="162"/>
                  </a:lnTo>
                  <a:lnTo>
                    <a:pt x="134" y="162"/>
                  </a:lnTo>
                  <a:lnTo>
                    <a:pt x="136" y="164"/>
                  </a:lnTo>
                  <a:lnTo>
                    <a:pt x="138" y="164"/>
                  </a:lnTo>
                  <a:lnTo>
                    <a:pt x="142" y="166"/>
                  </a:lnTo>
                  <a:lnTo>
                    <a:pt x="142" y="166"/>
                  </a:lnTo>
                  <a:lnTo>
                    <a:pt x="144" y="166"/>
                  </a:lnTo>
                  <a:lnTo>
                    <a:pt x="144" y="166"/>
                  </a:lnTo>
                  <a:lnTo>
                    <a:pt x="144" y="166"/>
                  </a:lnTo>
                  <a:lnTo>
                    <a:pt x="146" y="164"/>
                  </a:lnTo>
                  <a:lnTo>
                    <a:pt x="146" y="164"/>
                  </a:lnTo>
                  <a:lnTo>
                    <a:pt x="146" y="164"/>
                  </a:lnTo>
                  <a:lnTo>
                    <a:pt x="146" y="162"/>
                  </a:lnTo>
                  <a:lnTo>
                    <a:pt x="148" y="162"/>
                  </a:lnTo>
                  <a:lnTo>
                    <a:pt x="148" y="160"/>
                  </a:lnTo>
                  <a:lnTo>
                    <a:pt x="148" y="158"/>
                  </a:lnTo>
                  <a:lnTo>
                    <a:pt x="148" y="156"/>
                  </a:lnTo>
                  <a:lnTo>
                    <a:pt x="150" y="150"/>
                  </a:lnTo>
                  <a:lnTo>
                    <a:pt x="150" y="146"/>
                  </a:lnTo>
                  <a:lnTo>
                    <a:pt x="150" y="140"/>
                  </a:lnTo>
                  <a:lnTo>
                    <a:pt x="150" y="138"/>
                  </a:lnTo>
                  <a:lnTo>
                    <a:pt x="150" y="136"/>
                  </a:lnTo>
                  <a:lnTo>
                    <a:pt x="150" y="134"/>
                  </a:lnTo>
                  <a:lnTo>
                    <a:pt x="152" y="132"/>
                  </a:lnTo>
                  <a:lnTo>
                    <a:pt x="152" y="132"/>
                  </a:lnTo>
                  <a:lnTo>
                    <a:pt x="152" y="130"/>
                  </a:lnTo>
                  <a:lnTo>
                    <a:pt x="154" y="128"/>
                  </a:lnTo>
                  <a:lnTo>
                    <a:pt x="156" y="126"/>
                  </a:lnTo>
                  <a:lnTo>
                    <a:pt x="158" y="126"/>
                  </a:lnTo>
                  <a:lnTo>
                    <a:pt x="158" y="126"/>
                  </a:lnTo>
                  <a:lnTo>
                    <a:pt x="160" y="124"/>
                  </a:lnTo>
                  <a:lnTo>
                    <a:pt x="162" y="124"/>
                  </a:lnTo>
                  <a:lnTo>
                    <a:pt x="164" y="124"/>
                  </a:lnTo>
                  <a:lnTo>
                    <a:pt x="166" y="124"/>
                  </a:lnTo>
                  <a:lnTo>
                    <a:pt x="168" y="124"/>
                  </a:lnTo>
                  <a:lnTo>
                    <a:pt x="170" y="124"/>
                  </a:lnTo>
                  <a:lnTo>
                    <a:pt x="170" y="122"/>
                  </a:lnTo>
                  <a:lnTo>
                    <a:pt x="170" y="122"/>
                  </a:lnTo>
                  <a:lnTo>
                    <a:pt x="170" y="122"/>
                  </a:lnTo>
                  <a:lnTo>
                    <a:pt x="170" y="122"/>
                  </a:lnTo>
                  <a:lnTo>
                    <a:pt x="172" y="120"/>
                  </a:lnTo>
                  <a:lnTo>
                    <a:pt x="172" y="118"/>
                  </a:lnTo>
                  <a:lnTo>
                    <a:pt x="172" y="118"/>
                  </a:lnTo>
                  <a:lnTo>
                    <a:pt x="172" y="114"/>
                  </a:lnTo>
                  <a:lnTo>
                    <a:pt x="174" y="112"/>
                  </a:lnTo>
                  <a:lnTo>
                    <a:pt x="174" y="112"/>
                  </a:lnTo>
                  <a:lnTo>
                    <a:pt x="174" y="110"/>
                  </a:lnTo>
                  <a:lnTo>
                    <a:pt x="176" y="110"/>
                  </a:lnTo>
                  <a:lnTo>
                    <a:pt x="178" y="108"/>
                  </a:lnTo>
                  <a:lnTo>
                    <a:pt x="182" y="106"/>
                  </a:lnTo>
                  <a:lnTo>
                    <a:pt x="182" y="104"/>
                  </a:lnTo>
                  <a:lnTo>
                    <a:pt x="186" y="110"/>
                  </a:lnTo>
                  <a:lnTo>
                    <a:pt x="188" y="114"/>
                  </a:lnTo>
                  <a:lnTo>
                    <a:pt x="190" y="114"/>
                  </a:lnTo>
                  <a:lnTo>
                    <a:pt x="190" y="116"/>
                  </a:lnTo>
                  <a:lnTo>
                    <a:pt x="192" y="116"/>
                  </a:lnTo>
                  <a:lnTo>
                    <a:pt x="192" y="118"/>
                  </a:lnTo>
                  <a:lnTo>
                    <a:pt x="194" y="118"/>
                  </a:lnTo>
                  <a:lnTo>
                    <a:pt x="198" y="120"/>
                  </a:lnTo>
                  <a:lnTo>
                    <a:pt x="202" y="122"/>
                  </a:lnTo>
                  <a:lnTo>
                    <a:pt x="204" y="122"/>
                  </a:lnTo>
                  <a:lnTo>
                    <a:pt x="208" y="124"/>
                  </a:lnTo>
                  <a:lnTo>
                    <a:pt x="208" y="124"/>
                  </a:lnTo>
                  <a:lnTo>
                    <a:pt x="210" y="126"/>
                  </a:lnTo>
                  <a:lnTo>
                    <a:pt x="210" y="126"/>
                  </a:lnTo>
                  <a:lnTo>
                    <a:pt x="212" y="128"/>
                  </a:lnTo>
                  <a:lnTo>
                    <a:pt x="212" y="128"/>
                  </a:lnTo>
                  <a:lnTo>
                    <a:pt x="212" y="128"/>
                  </a:lnTo>
                  <a:lnTo>
                    <a:pt x="214" y="130"/>
                  </a:lnTo>
                  <a:lnTo>
                    <a:pt x="214" y="132"/>
                  </a:lnTo>
                  <a:lnTo>
                    <a:pt x="214" y="134"/>
                  </a:lnTo>
                  <a:lnTo>
                    <a:pt x="216" y="140"/>
                  </a:lnTo>
                  <a:lnTo>
                    <a:pt x="216" y="142"/>
                  </a:lnTo>
                  <a:lnTo>
                    <a:pt x="216" y="144"/>
                  </a:lnTo>
                  <a:lnTo>
                    <a:pt x="218" y="146"/>
                  </a:lnTo>
                  <a:lnTo>
                    <a:pt x="218" y="150"/>
                  </a:lnTo>
                  <a:lnTo>
                    <a:pt x="220" y="152"/>
                  </a:lnTo>
                  <a:lnTo>
                    <a:pt x="220" y="156"/>
                  </a:lnTo>
                  <a:lnTo>
                    <a:pt x="222" y="160"/>
                  </a:lnTo>
                  <a:lnTo>
                    <a:pt x="224" y="162"/>
                  </a:lnTo>
                  <a:lnTo>
                    <a:pt x="224" y="164"/>
                  </a:lnTo>
                  <a:lnTo>
                    <a:pt x="224" y="166"/>
                  </a:lnTo>
                  <a:lnTo>
                    <a:pt x="226" y="166"/>
                  </a:lnTo>
                  <a:lnTo>
                    <a:pt x="226" y="168"/>
                  </a:lnTo>
                  <a:lnTo>
                    <a:pt x="228" y="168"/>
                  </a:lnTo>
                  <a:lnTo>
                    <a:pt x="230" y="170"/>
                  </a:lnTo>
                  <a:lnTo>
                    <a:pt x="232" y="170"/>
                  </a:lnTo>
                  <a:lnTo>
                    <a:pt x="234" y="170"/>
                  </a:lnTo>
                  <a:lnTo>
                    <a:pt x="236" y="170"/>
                  </a:lnTo>
                  <a:lnTo>
                    <a:pt x="238" y="172"/>
                  </a:lnTo>
                  <a:lnTo>
                    <a:pt x="242" y="172"/>
                  </a:lnTo>
                  <a:lnTo>
                    <a:pt x="252" y="172"/>
                  </a:lnTo>
                  <a:lnTo>
                    <a:pt x="256" y="174"/>
                  </a:lnTo>
                  <a:lnTo>
                    <a:pt x="260" y="174"/>
                  </a:lnTo>
                  <a:lnTo>
                    <a:pt x="268" y="176"/>
                  </a:lnTo>
                  <a:lnTo>
                    <a:pt x="272" y="176"/>
                  </a:lnTo>
                  <a:lnTo>
                    <a:pt x="274" y="178"/>
                  </a:lnTo>
                  <a:lnTo>
                    <a:pt x="278" y="180"/>
                  </a:lnTo>
                  <a:lnTo>
                    <a:pt x="284" y="182"/>
                  </a:lnTo>
                  <a:lnTo>
                    <a:pt x="286" y="182"/>
                  </a:lnTo>
                  <a:lnTo>
                    <a:pt x="288" y="184"/>
                  </a:lnTo>
                  <a:lnTo>
                    <a:pt x="290" y="184"/>
                  </a:lnTo>
                  <a:lnTo>
                    <a:pt x="290" y="186"/>
                  </a:lnTo>
                  <a:lnTo>
                    <a:pt x="292" y="186"/>
                  </a:lnTo>
                  <a:lnTo>
                    <a:pt x="292" y="188"/>
                  </a:lnTo>
                  <a:lnTo>
                    <a:pt x="294" y="190"/>
                  </a:lnTo>
                  <a:lnTo>
                    <a:pt x="294" y="192"/>
                  </a:lnTo>
                  <a:lnTo>
                    <a:pt x="296" y="194"/>
                  </a:lnTo>
                  <a:lnTo>
                    <a:pt x="298" y="200"/>
                  </a:lnTo>
                  <a:lnTo>
                    <a:pt x="300" y="202"/>
                  </a:lnTo>
                  <a:lnTo>
                    <a:pt x="300" y="204"/>
                  </a:lnTo>
                  <a:lnTo>
                    <a:pt x="302" y="206"/>
                  </a:lnTo>
                  <a:lnTo>
                    <a:pt x="306" y="210"/>
                  </a:lnTo>
                  <a:lnTo>
                    <a:pt x="306" y="210"/>
                  </a:lnTo>
                  <a:lnTo>
                    <a:pt x="308" y="212"/>
                  </a:lnTo>
                  <a:lnTo>
                    <a:pt x="310" y="214"/>
                  </a:lnTo>
                  <a:lnTo>
                    <a:pt x="312" y="214"/>
                  </a:lnTo>
                  <a:lnTo>
                    <a:pt x="312" y="214"/>
                  </a:lnTo>
                  <a:lnTo>
                    <a:pt x="314" y="216"/>
                  </a:lnTo>
                  <a:lnTo>
                    <a:pt x="316" y="216"/>
                  </a:lnTo>
                  <a:lnTo>
                    <a:pt x="318" y="216"/>
                  </a:lnTo>
                  <a:lnTo>
                    <a:pt x="324" y="218"/>
                  </a:lnTo>
                  <a:lnTo>
                    <a:pt x="328" y="218"/>
                  </a:lnTo>
                  <a:lnTo>
                    <a:pt x="334" y="218"/>
                  </a:lnTo>
                  <a:lnTo>
                    <a:pt x="340" y="218"/>
                  </a:lnTo>
                  <a:lnTo>
                    <a:pt x="344" y="218"/>
                  </a:lnTo>
                  <a:lnTo>
                    <a:pt x="350" y="218"/>
                  </a:lnTo>
                  <a:lnTo>
                    <a:pt x="362" y="218"/>
                  </a:lnTo>
                  <a:lnTo>
                    <a:pt x="374" y="218"/>
                  </a:lnTo>
                  <a:lnTo>
                    <a:pt x="378" y="220"/>
                  </a:lnTo>
                  <a:lnTo>
                    <a:pt x="384" y="220"/>
                  </a:lnTo>
                  <a:lnTo>
                    <a:pt x="388" y="220"/>
                  </a:lnTo>
                  <a:lnTo>
                    <a:pt x="392" y="220"/>
                  </a:lnTo>
                  <a:lnTo>
                    <a:pt x="396" y="222"/>
                  </a:lnTo>
                  <a:lnTo>
                    <a:pt x="400" y="222"/>
                  </a:lnTo>
                  <a:lnTo>
                    <a:pt x="406" y="224"/>
                  </a:lnTo>
                  <a:lnTo>
                    <a:pt x="410" y="226"/>
                  </a:lnTo>
                  <a:lnTo>
                    <a:pt x="412" y="226"/>
                  </a:lnTo>
                  <a:lnTo>
                    <a:pt x="414" y="228"/>
                  </a:lnTo>
                  <a:lnTo>
                    <a:pt x="420" y="232"/>
                  </a:lnTo>
                  <a:lnTo>
                    <a:pt x="422" y="234"/>
                  </a:lnTo>
                  <a:lnTo>
                    <a:pt x="426" y="234"/>
                  </a:lnTo>
                  <a:lnTo>
                    <a:pt x="428" y="236"/>
                  </a:lnTo>
                  <a:lnTo>
                    <a:pt x="428" y="236"/>
                  </a:lnTo>
                  <a:lnTo>
                    <a:pt x="430" y="236"/>
                  </a:lnTo>
                  <a:lnTo>
                    <a:pt x="430" y="236"/>
                  </a:lnTo>
                  <a:lnTo>
                    <a:pt x="432" y="236"/>
                  </a:lnTo>
                  <a:lnTo>
                    <a:pt x="432" y="236"/>
                  </a:lnTo>
                  <a:lnTo>
                    <a:pt x="436" y="236"/>
                  </a:lnTo>
                  <a:lnTo>
                    <a:pt x="438" y="236"/>
                  </a:lnTo>
                  <a:lnTo>
                    <a:pt x="442" y="234"/>
                  </a:lnTo>
                  <a:lnTo>
                    <a:pt x="444" y="234"/>
                  </a:lnTo>
                  <a:lnTo>
                    <a:pt x="448" y="232"/>
                  </a:lnTo>
                  <a:lnTo>
                    <a:pt x="450" y="232"/>
                  </a:lnTo>
                  <a:lnTo>
                    <a:pt x="452" y="230"/>
                  </a:lnTo>
                  <a:lnTo>
                    <a:pt x="454" y="230"/>
                  </a:lnTo>
                  <a:lnTo>
                    <a:pt x="454" y="228"/>
                  </a:lnTo>
                  <a:lnTo>
                    <a:pt x="458" y="226"/>
                  </a:lnTo>
                  <a:lnTo>
                    <a:pt x="460" y="224"/>
                  </a:lnTo>
                  <a:lnTo>
                    <a:pt x="460" y="222"/>
                  </a:lnTo>
                  <a:lnTo>
                    <a:pt x="462" y="222"/>
                  </a:lnTo>
                  <a:lnTo>
                    <a:pt x="462" y="222"/>
                  </a:lnTo>
                  <a:lnTo>
                    <a:pt x="464" y="222"/>
                  </a:lnTo>
                  <a:lnTo>
                    <a:pt x="464" y="222"/>
                  </a:lnTo>
                  <a:lnTo>
                    <a:pt x="466" y="222"/>
                  </a:lnTo>
                  <a:lnTo>
                    <a:pt x="468" y="222"/>
                  </a:lnTo>
                  <a:lnTo>
                    <a:pt x="470" y="222"/>
                  </a:lnTo>
                  <a:lnTo>
                    <a:pt x="474" y="222"/>
                  </a:lnTo>
                  <a:lnTo>
                    <a:pt x="478" y="224"/>
                  </a:lnTo>
                  <a:lnTo>
                    <a:pt x="482" y="224"/>
                  </a:lnTo>
                  <a:lnTo>
                    <a:pt x="486" y="226"/>
                  </a:lnTo>
                  <a:lnTo>
                    <a:pt x="488" y="226"/>
                  </a:lnTo>
                  <a:lnTo>
                    <a:pt x="490" y="226"/>
                  </a:lnTo>
                  <a:lnTo>
                    <a:pt x="490" y="226"/>
                  </a:lnTo>
                  <a:lnTo>
                    <a:pt x="492" y="226"/>
                  </a:lnTo>
                  <a:lnTo>
                    <a:pt x="494" y="224"/>
                  </a:lnTo>
                  <a:lnTo>
                    <a:pt x="496" y="224"/>
                  </a:lnTo>
                  <a:lnTo>
                    <a:pt x="496" y="224"/>
                  </a:lnTo>
                  <a:lnTo>
                    <a:pt x="498" y="222"/>
                  </a:lnTo>
                  <a:lnTo>
                    <a:pt x="502" y="220"/>
                  </a:lnTo>
                  <a:lnTo>
                    <a:pt x="504" y="218"/>
                  </a:lnTo>
                  <a:lnTo>
                    <a:pt x="508" y="214"/>
                  </a:lnTo>
                  <a:lnTo>
                    <a:pt x="510" y="212"/>
                  </a:lnTo>
                  <a:lnTo>
                    <a:pt x="514" y="208"/>
                  </a:lnTo>
                  <a:lnTo>
                    <a:pt x="514" y="208"/>
                  </a:lnTo>
                  <a:lnTo>
                    <a:pt x="516" y="206"/>
                  </a:lnTo>
                  <a:lnTo>
                    <a:pt x="516" y="204"/>
                  </a:lnTo>
                  <a:lnTo>
                    <a:pt x="516" y="202"/>
                  </a:lnTo>
                  <a:lnTo>
                    <a:pt x="516" y="200"/>
                  </a:lnTo>
                  <a:lnTo>
                    <a:pt x="518" y="198"/>
                  </a:lnTo>
                  <a:lnTo>
                    <a:pt x="518" y="192"/>
                  </a:lnTo>
                  <a:lnTo>
                    <a:pt x="518" y="188"/>
                  </a:lnTo>
                  <a:lnTo>
                    <a:pt x="518" y="186"/>
                  </a:lnTo>
                  <a:lnTo>
                    <a:pt x="516" y="184"/>
                  </a:lnTo>
                  <a:lnTo>
                    <a:pt x="516" y="180"/>
                  </a:lnTo>
                  <a:lnTo>
                    <a:pt x="516" y="178"/>
                  </a:lnTo>
                  <a:lnTo>
                    <a:pt x="516" y="176"/>
                  </a:lnTo>
                  <a:lnTo>
                    <a:pt x="516" y="174"/>
                  </a:lnTo>
                  <a:lnTo>
                    <a:pt x="516" y="174"/>
                  </a:lnTo>
                  <a:lnTo>
                    <a:pt x="516" y="174"/>
                  </a:lnTo>
                  <a:lnTo>
                    <a:pt x="516" y="172"/>
                  </a:lnTo>
                  <a:lnTo>
                    <a:pt x="518" y="172"/>
                  </a:lnTo>
                  <a:lnTo>
                    <a:pt x="518" y="172"/>
                  </a:lnTo>
                  <a:lnTo>
                    <a:pt x="520" y="172"/>
                  </a:lnTo>
                  <a:lnTo>
                    <a:pt x="520" y="172"/>
                  </a:lnTo>
                  <a:lnTo>
                    <a:pt x="522" y="172"/>
                  </a:lnTo>
                  <a:lnTo>
                    <a:pt x="524" y="174"/>
                  </a:lnTo>
                  <a:lnTo>
                    <a:pt x="526" y="174"/>
                  </a:lnTo>
                  <a:lnTo>
                    <a:pt x="528" y="176"/>
                  </a:lnTo>
                  <a:lnTo>
                    <a:pt x="532" y="178"/>
                  </a:lnTo>
                  <a:lnTo>
                    <a:pt x="532" y="178"/>
                  </a:lnTo>
                  <a:lnTo>
                    <a:pt x="534" y="178"/>
                  </a:lnTo>
                  <a:lnTo>
                    <a:pt x="536" y="178"/>
                  </a:lnTo>
                  <a:lnTo>
                    <a:pt x="536" y="178"/>
                  </a:lnTo>
                  <a:lnTo>
                    <a:pt x="538" y="178"/>
                  </a:lnTo>
                  <a:lnTo>
                    <a:pt x="538" y="178"/>
                  </a:lnTo>
                  <a:lnTo>
                    <a:pt x="540" y="178"/>
                  </a:lnTo>
                  <a:lnTo>
                    <a:pt x="540" y="176"/>
                  </a:lnTo>
                  <a:lnTo>
                    <a:pt x="542" y="174"/>
                  </a:lnTo>
                  <a:lnTo>
                    <a:pt x="544" y="172"/>
                  </a:lnTo>
                  <a:lnTo>
                    <a:pt x="548" y="168"/>
                  </a:lnTo>
                  <a:lnTo>
                    <a:pt x="548" y="166"/>
                  </a:lnTo>
                  <a:lnTo>
                    <a:pt x="550" y="164"/>
                  </a:lnTo>
                  <a:lnTo>
                    <a:pt x="554" y="162"/>
                  </a:lnTo>
                  <a:lnTo>
                    <a:pt x="556" y="160"/>
                  </a:lnTo>
                  <a:lnTo>
                    <a:pt x="560" y="156"/>
                  </a:lnTo>
                  <a:lnTo>
                    <a:pt x="562" y="154"/>
                  </a:lnTo>
                  <a:lnTo>
                    <a:pt x="568" y="152"/>
                  </a:lnTo>
                  <a:lnTo>
                    <a:pt x="574" y="148"/>
                  </a:lnTo>
                  <a:lnTo>
                    <a:pt x="580" y="144"/>
                  </a:lnTo>
                  <a:lnTo>
                    <a:pt x="584" y="142"/>
                  </a:lnTo>
                  <a:lnTo>
                    <a:pt x="586" y="142"/>
                  </a:lnTo>
                  <a:lnTo>
                    <a:pt x="588" y="142"/>
                  </a:lnTo>
                  <a:lnTo>
                    <a:pt x="590" y="140"/>
                  </a:lnTo>
                  <a:lnTo>
                    <a:pt x="594" y="140"/>
                  </a:lnTo>
                  <a:lnTo>
                    <a:pt x="598" y="138"/>
                  </a:lnTo>
                  <a:lnTo>
                    <a:pt x="602" y="136"/>
                  </a:lnTo>
                  <a:lnTo>
                    <a:pt x="604" y="136"/>
                  </a:lnTo>
                  <a:lnTo>
                    <a:pt x="606" y="134"/>
                  </a:lnTo>
                  <a:lnTo>
                    <a:pt x="608" y="134"/>
                  </a:lnTo>
                  <a:lnTo>
                    <a:pt x="608" y="134"/>
                  </a:lnTo>
                  <a:lnTo>
                    <a:pt x="608" y="132"/>
                  </a:lnTo>
                  <a:lnTo>
                    <a:pt x="610" y="130"/>
                  </a:lnTo>
                  <a:lnTo>
                    <a:pt x="610" y="130"/>
                  </a:lnTo>
                  <a:lnTo>
                    <a:pt x="610" y="128"/>
                  </a:lnTo>
                  <a:lnTo>
                    <a:pt x="610" y="128"/>
                  </a:lnTo>
                  <a:lnTo>
                    <a:pt x="608" y="126"/>
                  </a:lnTo>
                  <a:lnTo>
                    <a:pt x="608" y="126"/>
                  </a:lnTo>
                  <a:lnTo>
                    <a:pt x="608" y="124"/>
                  </a:lnTo>
                  <a:lnTo>
                    <a:pt x="606" y="122"/>
                  </a:lnTo>
                  <a:lnTo>
                    <a:pt x="604" y="120"/>
                  </a:lnTo>
                  <a:lnTo>
                    <a:pt x="602" y="118"/>
                  </a:lnTo>
                  <a:lnTo>
                    <a:pt x="600" y="116"/>
                  </a:lnTo>
                  <a:lnTo>
                    <a:pt x="598" y="116"/>
                  </a:lnTo>
                  <a:lnTo>
                    <a:pt x="596" y="116"/>
                  </a:lnTo>
                  <a:lnTo>
                    <a:pt x="596" y="116"/>
                  </a:lnTo>
                  <a:lnTo>
                    <a:pt x="594" y="114"/>
                  </a:lnTo>
                  <a:lnTo>
                    <a:pt x="592" y="114"/>
                  </a:lnTo>
                  <a:lnTo>
                    <a:pt x="590" y="116"/>
                  </a:lnTo>
                  <a:lnTo>
                    <a:pt x="586" y="116"/>
                  </a:lnTo>
                  <a:lnTo>
                    <a:pt x="584" y="116"/>
                  </a:lnTo>
                  <a:lnTo>
                    <a:pt x="580" y="118"/>
                  </a:lnTo>
                  <a:lnTo>
                    <a:pt x="574" y="118"/>
                  </a:lnTo>
                  <a:lnTo>
                    <a:pt x="574" y="118"/>
                  </a:lnTo>
                  <a:lnTo>
                    <a:pt x="572" y="120"/>
                  </a:lnTo>
                  <a:lnTo>
                    <a:pt x="568" y="120"/>
                  </a:lnTo>
                  <a:lnTo>
                    <a:pt x="568" y="122"/>
                  </a:lnTo>
                  <a:lnTo>
                    <a:pt x="566" y="122"/>
                  </a:lnTo>
                  <a:lnTo>
                    <a:pt x="564" y="122"/>
                  </a:lnTo>
                  <a:lnTo>
                    <a:pt x="564" y="122"/>
                  </a:lnTo>
                  <a:lnTo>
                    <a:pt x="562" y="122"/>
                  </a:lnTo>
                  <a:lnTo>
                    <a:pt x="562" y="122"/>
                  </a:lnTo>
                  <a:lnTo>
                    <a:pt x="562" y="120"/>
                  </a:lnTo>
                  <a:lnTo>
                    <a:pt x="562" y="120"/>
                  </a:lnTo>
                  <a:lnTo>
                    <a:pt x="560" y="118"/>
                  </a:lnTo>
                  <a:lnTo>
                    <a:pt x="560" y="118"/>
                  </a:lnTo>
                  <a:lnTo>
                    <a:pt x="560" y="116"/>
                  </a:lnTo>
                  <a:lnTo>
                    <a:pt x="558" y="112"/>
                  </a:lnTo>
                  <a:lnTo>
                    <a:pt x="558" y="108"/>
                  </a:lnTo>
                  <a:lnTo>
                    <a:pt x="558" y="104"/>
                  </a:lnTo>
                  <a:lnTo>
                    <a:pt x="558" y="100"/>
                  </a:lnTo>
                  <a:lnTo>
                    <a:pt x="558" y="96"/>
                  </a:lnTo>
                  <a:lnTo>
                    <a:pt x="558" y="90"/>
                  </a:lnTo>
                  <a:lnTo>
                    <a:pt x="558" y="88"/>
                  </a:lnTo>
                  <a:lnTo>
                    <a:pt x="558" y="84"/>
                  </a:lnTo>
                  <a:lnTo>
                    <a:pt x="558" y="82"/>
                  </a:lnTo>
                  <a:lnTo>
                    <a:pt x="558" y="80"/>
                  </a:lnTo>
                  <a:lnTo>
                    <a:pt x="560" y="76"/>
                  </a:lnTo>
                  <a:lnTo>
                    <a:pt x="562" y="72"/>
                  </a:lnTo>
                  <a:lnTo>
                    <a:pt x="562" y="74"/>
                  </a:lnTo>
                  <a:lnTo>
                    <a:pt x="566" y="76"/>
                  </a:lnTo>
                  <a:lnTo>
                    <a:pt x="568" y="78"/>
                  </a:lnTo>
                  <a:lnTo>
                    <a:pt x="570" y="80"/>
                  </a:lnTo>
                  <a:lnTo>
                    <a:pt x="572" y="82"/>
                  </a:lnTo>
                  <a:lnTo>
                    <a:pt x="572" y="82"/>
                  </a:lnTo>
                  <a:lnTo>
                    <a:pt x="572" y="84"/>
                  </a:lnTo>
                  <a:lnTo>
                    <a:pt x="574" y="84"/>
                  </a:lnTo>
                  <a:lnTo>
                    <a:pt x="578" y="84"/>
                  </a:lnTo>
                  <a:lnTo>
                    <a:pt x="580" y="84"/>
                  </a:lnTo>
                  <a:lnTo>
                    <a:pt x="582" y="84"/>
                  </a:lnTo>
                  <a:lnTo>
                    <a:pt x="586" y="84"/>
                  </a:lnTo>
                  <a:lnTo>
                    <a:pt x="588" y="84"/>
                  </a:lnTo>
                  <a:lnTo>
                    <a:pt x="590" y="84"/>
                  </a:lnTo>
                  <a:lnTo>
                    <a:pt x="590" y="84"/>
                  </a:lnTo>
                  <a:lnTo>
                    <a:pt x="590" y="84"/>
                  </a:lnTo>
                  <a:lnTo>
                    <a:pt x="592" y="84"/>
                  </a:lnTo>
                  <a:lnTo>
                    <a:pt x="592" y="82"/>
                  </a:lnTo>
                  <a:lnTo>
                    <a:pt x="594" y="80"/>
                  </a:lnTo>
                  <a:lnTo>
                    <a:pt x="594" y="80"/>
                  </a:lnTo>
                  <a:lnTo>
                    <a:pt x="594" y="78"/>
                  </a:lnTo>
                  <a:lnTo>
                    <a:pt x="594" y="76"/>
                  </a:lnTo>
                  <a:lnTo>
                    <a:pt x="594" y="74"/>
                  </a:lnTo>
                  <a:lnTo>
                    <a:pt x="594" y="70"/>
                  </a:lnTo>
                  <a:lnTo>
                    <a:pt x="594" y="66"/>
                  </a:lnTo>
                  <a:lnTo>
                    <a:pt x="594" y="62"/>
                  </a:lnTo>
                  <a:lnTo>
                    <a:pt x="594" y="60"/>
                  </a:lnTo>
                  <a:lnTo>
                    <a:pt x="594" y="58"/>
                  </a:lnTo>
                  <a:lnTo>
                    <a:pt x="596" y="56"/>
                  </a:lnTo>
                  <a:lnTo>
                    <a:pt x="596" y="56"/>
                  </a:lnTo>
                  <a:lnTo>
                    <a:pt x="596" y="54"/>
                  </a:lnTo>
                  <a:lnTo>
                    <a:pt x="596" y="54"/>
                  </a:lnTo>
                  <a:lnTo>
                    <a:pt x="598" y="52"/>
                  </a:lnTo>
                  <a:lnTo>
                    <a:pt x="600" y="52"/>
                  </a:lnTo>
                  <a:lnTo>
                    <a:pt x="602" y="50"/>
                  </a:lnTo>
                  <a:lnTo>
                    <a:pt x="604" y="50"/>
                  </a:lnTo>
                  <a:lnTo>
                    <a:pt x="604" y="48"/>
                  </a:lnTo>
                  <a:lnTo>
                    <a:pt x="606" y="48"/>
                  </a:lnTo>
                  <a:lnTo>
                    <a:pt x="606" y="46"/>
                  </a:lnTo>
                  <a:lnTo>
                    <a:pt x="606" y="46"/>
                  </a:lnTo>
                  <a:lnTo>
                    <a:pt x="606" y="46"/>
                  </a:lnTo>
                  <a:lnTo>
                    <a:pt x="608" y="44"/>
                  </a:lnTo>
                  <a:lnTo>
                    <a:pt x="606" y="42"/>
                  </a:lnTo>
                  <a:lnTo>
                    <a:pt x="606" y="42"/>
                  </a:lnTo>
                  <a:lnTo>
                    <a:pt x="606" y="40"/>
                  </a:lnTo>
                  <a:lnTo>
                    <a:pt x="606" y="38"/>
                  </a:lnTo>
                  <a:lnTo>
                    <a:pt x="604" y="36"/>
                  </a:lnTo>
                  <a:lnTo>
                    <a:pt x="602" y="32"/>
                  </a:lnTo>
                  <a:lnTo>
                    <a:pt x="600" y="30"/>
                  </a:lnTo>
                  <a:lnTo>
                    <a:pt x="598" y="26"/>
                  </a:lnTo>
                  <a:lnTo>
                    <a:pt x="598" y="24"/>
                  </a:lnTo>
                  <a:lnTo>
                    <a:pt x="598" y="22"/>
                  </a:lnTo>
                  <a:lnTo>
                    <a:pt x="596" y="22"/>
                  </a:lnTo>
                  <a:lnTo>
                    <a:pt x="596" y="20"/>
                  </a:lnTo>
                  <a:lnTo>
                    <a:pt x="598" y="18"/>
                  </a:lnTo>
                  <a:lnTo>
                    <a:pt x="598" y="16"/>
                  </a:lnTo>
                  <a:lnTo>
                    <a:pt x="598" y="14"/>
                  </a:lnTo>
                  <a:lnTo>
                    <a:pt x="600" y="12"/>
                  </a:lnTo>
                  <a:lnTo>
                    <a:pt x="600" y="10"/>
                  </a:lnTo>
                  <a:lnTo>
                    <a:pt x="602" y="8"/>
                  </a:lnTo>
                  <a:lnTo>
                    <a:pt x="604" y="6"/>
                  </a:lnTo>
                  <a:lnTo>
                    <a:pt x="604" y="6"/>
                  </a:lnTo>
                  <a:lnTo>
                    <a:pt x="604" y="4"/>
                  </a:lnTo>
                  <a:lnTo>
                    <a:pt x="606" y="4"/>
                  </a:lnTo>
                  <a:lnTo>
                    <a:pt x="608" y="4"/>
                  </a:lnTo>
                  <a:lnTo>
                    <a:pt x="610" y="2"/>
                  </a:lnTo>
                  <a:lnTo>
                    <a:pt x="614" y="2"/>
                  </a:lnTo>
                  <a:lnTo>
                    <a:pt x="618" y="0"/>
                  </a:lnTo>
                  <a:lnTo>
                    <a:pt x="622" y="0"/>
                  </a:lnTo>
                  <a:lnTo>
                    <a:pt x="626" y="0"/>
                  </a:lnTo>
                  <a:lnTo>
                    <a:pt x="630" y="0"/>
                  </a:lnTo>
                  <a:lnTo>
                    <a:pt x="634" y="0"/>
                  </a:lnTo>
                  <a:lnTo>
                    <a:pt x="640" y="0"/>
                  </a:lnTo>
                  <a:lnTo>
                    <a:pt x="644" y="2"/>
                  </a:lnTo>
                  <a:lnTo>
                    <a:pt x="648" y="2"/>
                  </a:lnTo>
                  <a:lnTo>
                    <a:pt x="652" y="2"/>
                  </a:lnTo>
                  <a:lnTo>
                    <a:pt x="656" y="4"/>
                  </a:lnTo>
                  <a:lnTo>
                    <a:pt x="660" y="4"/>
                  </a:lnTo>
                  <a:lnTo>
                    <a:pt x="664" y="6"/>
                  </a:lnTo>
                  <a:lnTo>
                    <a:pt x="666" y="6"/>
                  </a:lnTo>
                  <a:lnTo>
                    <a:pt x="668" y="6"/>
                  </a:lnTo>
                  <a:lnTo>
                    <a:pt x="668" y="8"/>
                  </a:lnTo>
                  <a:lnTo>
                    <a:pt x="670" y="10"/>
                  </a:lnTo>
                  <a:lnTo>
                    <a:pt x="672" y="12"/>
                  </a:lnTo>
                  <a:lnTo>
                    <a:pt x="674" y="14"/>
                  </a:lnTo>
                  <a:lnTo>
                    <a:pt x="678" y="18"/>
                  </a:lnTo>
                  <a:lnTo>
                    <a:pt x="680" y="20"/>
                  </a:lnTo>
                  <a:lnTo>
                    <a:pt x="682" y="22"/>
                  </a:lnTo>
                  <a:lnTo>
                    <a:pt x="684" y="26"/>
                  </a:lnTo>
                  <a:lnTo>
                    <a:pt x="688" y="28"/>
                  </a:lnTo>
                  <a:lnTo>
                    <a:pt x="692" y="32"/>
                  </a:lnTo>
                  <a:lnTo>
                    <a:pt x="696" y="36"/>
                  </a:lnTo>
                  <a:lnTo>
                    <a:pt x="698" y="38"/>
                  </a:lnTo>
                  <a:lnTo>
                    <a:pt x="700" y="42"/>
                  </a:lnTo>
                  <a:lnTo>
                    <a:pt x="704" y="44"/>
                  </a:lnTo>
                  <a:lnTo>
                    <a:pt x="704" y="46"/>
                  </a:lnTo>
                  <a:lnTo>
                    <a:pt x="706" y="48"/>
                  </a:lnTo>
                  <a:lnTo>
                    <a:pt x="706" y="50"/>
                  </a:lnTo>
                  <a:lnTo>
                    <a:pt x="706" y="52"/>
                  </a:lnTo>
                  <a:lnTo>
                    <a:pt x="708" y="56"/>
                  </a:lnTo>
                  <a:lnTo>
                    <a:pt x="708" y="62"/>
                  </a:lnTo>
                  <a:lnTo>
                    <a:pt x="708" y="64"/>
                  </a:lnTo>
                  <a:lnTo>
                    <a:pt x="708" y="66"/>
                  </a:lnTo>
                  <a:lnTo>
                    <a:pt x="710" y="68"/>
                  </a:lnTo>
                  <a:lnTo>
                    <a:pt x="710" y="68"/>
                  </a:lnTo>
                  <a:lnTo>
                    <a:pt x="712" y="70"/>
                  </a:lnTo>
                  <a:lnTo>
                    <a:pt x="714" y="74"/>
                  </a:lnTo>
                  <a:lnTo>
                    <a:pt x="716" y="74"/>
                  </a:lnTo>
                  <a:lnTo>
                    <a:pt x="718" y="76"/>
                  </a:lnTo>
                  <a:lnTo>
                    <a:pt x="718" y="78"/>
                  </a:lnTo>
                  <a:lnTo>
                    <a:pt x="720" y="80"/>
                  </a:lnTo>
                  <a:lnTo>
                    <a:pt x="722" y="80"/>
                  </a:lnTo>
                  <a:lnTo>
                    <a:pt x="722" y="80"/>
                  </a:lnTo>
                  <a:lnTo>
                    <a:pt x="724" y="80"/>
                  </a:lnTo>
                  <a:lnTo>
                    <a:pt x="726" y="82"/>
                  </a:lnTo>
                  <a:lnTo>
                    <a:pt x="730" y="82"/>
                  </a:lnTo>
                  <a:lnTo>
                    <a:pt x="732" y="82"/>
                  </a:lnTo>
                  <a:lnTo>
                    <a:pt x="736" y="82"/>
                  </a:lnTo>
                  <a:lnTo>
                    <a:pt x="740" y="82"/>
                  </a:lnTo>
                  <a:lnTo>
                    <a:pt x="742" y="84"/>
                  </a:lnTo>
                  <a:lnTo>
                    <a:pt x="744" y="84"/>
                  </a:lnTo>
                  <a:lnTo>
                    <a:pt x="746" y="84"/>
                  </a:lnTo>
                  <a:lnTo>
                    <a:pt x="746" y="86"/>
                  </a:lnTo>
                  <a:lnTo>
                    <a:pt x="748" y="86"/>
                  </a:lnTo>
                  <a:lnTo>
                    <a:pt x="752" y="90"/>
                  </a:lnTo>
                  <a:lnTo>
                    <a:pt x="754" y="92"/>
                  </a:lnTo>
                  <a:lnTo>
                    <a:pt x="756" y="94"/>
                  </a:lnTo>
                  <a:lnTo>
                    <a:pt x="756" y="94"/>
                  </a:lnTo>
                  <a:lnTo>
                    <a:pt x="760" y="96"/>
                  </a:lnTo>
                  <a:lnTo>
                    <a:pt x="764" y="98"/>
                  </a:lnTo>
                  <a:lnTo>
                    <a:pt x="766" y="102"/>
                  </a:lnTo>
                  <a:lnTo>
                    <a:pt x="768" y="102"/>
                  </a:lnTo>
                  <a:lnTo>
                    <a:pt x="770" y="104"/>
                  </a:lnTo>
                  <a:lnTo>
                    <a:pt x="770" y="104"/>
                  </a:lnTo>
                  <a:lnTo>
                    <a:pt x="770" y="106"/>
                  </a:lnTo>
                  <a:lnTo>
                    <a:pt x="772" y="108"/>
                  </a:lnTo>
                  <a:lnTo>
                    <a:pt x="772" y="110"/>
                  </a:lnTo>
                  <a:lnTo>
                    <a:pt x="772" y="110"/>
                  </a:lnTo>
                  <a:lnTo>
                    <a:pt x="774" y="112"/>
                  </a:lnTo>
                  <a:lnTo>
                    <a:pt x="774" y="112"/>
                  </a:lnTo>
                  <a:lnTo>
                    <a:pt x="774" y="112"/>
                  </a:lnTo>
                  <a:lnTo>
                    <a:pt x="776" y="112"/>
                  </a:lnTo>
                  <a:lnTo>
                    <a:pt x="778" y="114"/>
                  </a:lnTo>
                  <a:lnTo>
                    <a:pt x="780" y="114"/>
                  </a:lnTo>
                  <a:lnTo>
                    <a:pt x="782" y="114"/>
                  </a:lnTo>
                  <a:lnTo>
                    <a:pt x="786" y="114"/>
                  </a:lnTo>
                  <a:lnTo>
                    <a:pt x="790" y="114"/>
                  </a:lnTo>
                  <a:lnTo>
                    <a:pt x="790" y="114"/>
                  </a:lnTo>
                  <a:lnTo>
                    <a:pt x="792" y="112"/>
                  </a:lnTo>
                  <a:lnTo>
                    <a:pt x="796" y="112"/>
                  </a:lnTo>
                  <a:lnTo>
                    <a:pt x="802" y="110"/>
                  </a:lnTo>
                  <a:lnTo>
                    <a:pt x="806" y="108"/>
                  </a:lnTo>
                  <a:lnTo>
                    <a:pt x="808" y="108"/>
                  </a:lnTo>
                  <a:lnTo>
                    <a:pt x="808" y="108"/>
                  </a:lnTo>
                  <a:lnTo>
                    <a:pt x="810" y="108"/>
                  </a:lnTo>
                  <a:lnTo>
                    <a:pt x="812" y="108"/>
                  </a:lnTo>
                  <a:lnTo>
                    <a:pt x="814" y="108"/>
                  </a:lnTo>
                  <a:lnTo>
                    <a:pt x="814" y="108"/>
                  </a:lnTo>
                  <a:lnTo>
                    <a:pt x="816" y="108"/>
                  </a:lnTo>
                  <a:lnTo>
                    <a:pt x="816" y="110"/>
                  </a:lnTo>
                  <a:lnTo>
                    <a:pt x="816" y="110"/>
                  </a:lnTo>
                  <a:lnTo>
                    <a:pt x="818" y="112"/>
                  </a:lnTo>
                  <a:lnTo>
                    <a:pt x="818" y="114"/>
                  </a:lnTo>
                  <a:lnTo>
                    <a:pt x="820" y="116"/>
                  </a:lnTo>
                  <a:lnTo>
                    <a:pt x="820" y="118"/>
                  </a:lnTo>
                  <a:lnTo>
                    <a:pt x="822" y="122"/>
                  </a:lnTo>
                  <a:lnTo>
                    <a:pt x="822" y="124"/>
                  </a:lnTo>
                  <a:lnTo>
                    <a:pt x="822" y="126"/>
                  </a:lnTo>
                  <a:lnTo>
                    <a:pt x="822" y="128"/>
                  </a:lnTo>
                  <a:lnTo>
                    <a:pt x="822" y="128"/>
                  </a:lnTo>
                  <a:lnTo>
                    <a:pt x="822" y="128"/>
                  </a:lnTo>
                  <a:lnTo>
                    <a:pt x="822" y="130"/>
                  </a:lnTo>
                  <a:lnTo>
                    <a:pt x="820" y="130"/>
                  </a:lnTo>
                  <a:lnTo>
                    <a:pt x="818" y="132"/>
                  </a:lnTo>
                  <a:lnTo>
                    <a:pt x="818" y="132"/>
                  </a:lnTo>
                  <a:lnTo>
                    <a:pt x="816" y="134"/>
                  </a:lnTo>
                  <a:lnTo>
                    <a:pt x="814" y="134"/>
                  </a:lnTo>
                  <a:lnTo>
                    <a:pt x="812" y="134"/>
                  </a:lnTo>
                  <a:lnTo>
                    <a:pt x="812" y="136"/>
                  </a:lnTo>
                  <a:lnTo>
                    <a:pt x="812" y="136"/>
                  </a:lnTo>
                  <a:lnTo>
                    <a:pt x="812" y="136"/>
                  </a:lnTo>
                  <a:lnTo>
                    <a:pt x="812" y="138"/>
                  </a:lnTo>
                  <a:lnTo>
                    <a:pt x="812" y="140"/>
                  </a:lnTo>
                  <a:lnTo>
                    <a:pt x="812" y="142"/>
                  </a:lnTo>
                  <a:lnTo>
                    <a:pt x="812" y="144"/>
                  </a:lnTo>
                  <a:lnTo>
                    <a:pt x="812" y="146"/>
                  </a:lnTo>
                  <a:lnTo>
                    <a:pt x="812" y="150"/>
                  </a:lnTo>
                  <a:lnTo>
                    <a:pt x="812" y="156"/>
                  </a:lnTo>
                  <a:lnTo>
                    <a:pt x="814" y="160"/>
                  </a:lnTo>
                  <a:lnTo>
                    <a:pt x="814" y="164"/>
                  </a:lnTo>
                  <a:lnTo>
                    <a:pt x="814" y="166"/>
                  </a:lnTo>
                  <a:lnTo>
                    <a:pt x="814" y="168"/>
                  </a:lnTo>
                  <a:lnTo>
                    <a:pt x="812" y="170"/>
                  </a:lnTo>
                  <a:lnTo>
                    <a:pt x="812" y="170"/>
                  </a:lnTo>
                  <a:lnTo>
                    <a:pt x="812" y="172"/>
                  </a:lnTo>
                  <a:lnTo>
                    <a:pt x="812" y="172"/>
                  </a:lnTo>
                  <a:lnTo>
                    <a:pt x="810" y="172"/>
                  </a:lnTo>
                  <a:lnTo>
                    <a:pt x="810" y="172"/>
                  </a:lnTo>
                  <a:lnTo>
                    <a:pt x="810" y="172"/>
                  </a:lnTo>
                  <a:lnTo>
                    <a:pt x="808" y="172"/>
                  </a:lnTo>
                  <a:lnTo>
                    <a:pt x="808" y="172"/>
                  </a:lnTo>
                  <a:lnTo>
                    <a:pt x="806" y="172"/>
                  </a:lnTo>
                  <a:lnTo>
                    <a:pt x="804" y="172"/>
                  </a:lnTo>
                  <a:lnTo>
                    <a:pt x="802" y="170"/>
                  </a:lnTo>
                  <a:lnTo>
                    <a:pt x="800" y="170"/>
                  </a:lnTo>
                  <a:lnTo>
                    <a:pt x="800" y="170"/>
                  </a:lnTo>
                  <a:lnTo>
                    <a:pt x="798" y="170"/>
                  </a:lnTo>
                  <a:lnTo>
                    <a:pt x="798" y="170"/>
                  </a:lnTo>
                  <a:lnTo>
                    <a:pt x="796" y="170"/>
                  </a:lnTo>
                  <a:lnTo>
                    <a:pt x="796" y="170"/>
                  </a:lnTo>
                  <a:lnTo>
                    <a:pt x="796" y="170"/>
                  </a:lnTo>
                  <a:lnTo>
                    <a:pt x="794" y="172"/>
                  </a:lnTo>
                  <a:lnTo>
                    <a:pt x="794" y="172"/>
                  </a:lnTo>
                  <a:lnTo>
                    <a:pt x="794" y="174"/>
                  </a:lnTo>
                  <a:lnTo>
                    <a:pt x="792" y="176"/>
                  </a:lnTo>
                  <a:lnTo>
                    <a:pt x="792" y="178"/>
                  </a:lnTo>
                  <a:lnTo>
                    <a:pt x="790" y="182"/>
                  </a:lnTo>
                  <a:lnTo>
                    <a:pt x="790" y="184"/>
                  </a:lnTo>
                  <a:lnTo>
                    <a:pt x="790" y="184"/>
                  </a:lnTo>
                  <a:lnTo>
                    <a:pt x="790" y="186"/>
                  </a:lnTo>
                  <a:lnTo>
                    <a:pt x="788" y="188"/>
                  </a:lnTo>
                  <a:lnTo>
                    <a:pt x="788" y="192"/>
                  </a:lnTo>
                  <a:lnTo>
                    <a:pt x="788" y="194"/>
                  </a:lnTo>
                  <a:lnTo>
                    <a:pt x="788" y="196"/>
                  </a:lnTo>
                  <a:lnTo>
                    <a:pt x="790" y="198"/>
                  </a:lnTo>
                  <a:lnTo>
                    <a:pt x="790" y="200"/>
                  </a:lnTo>
                  <a:lnTo>
                    <a:pt x="790" y="200"/>
                  </a:lnTo>
                  <a:lnTo>
                    <a:pt x="790" y="200"/>
                  </a:lnTo>
                  <a:lnTo>
                    <a:pt x="790" y="202"/>
                  </a:lnTo>
                  <a:lnTo>
                    <a:pt x="792" y="202"/>
                  </a:lnTo>
                  <a:lnTo>
                    <a:pt x="792" y="202"/>
                  </a:lnTo>
                  <a:lnTo>
                    <a:pt x="794" y="202"/>
                  </a:lnTo>
                  <a:lnTo>
                    <a:pt x="796" y="202"/>
                  </a:lnTo>
                  <a:lnTo>
                    <a:pt x="798" y="204"/>
                  </a:lnTo>
                  <a:lnTo>
                    <a:pt x="802" y="204"/>
                  </a:lnTo>
                  <a:lnTo>
                    <a:pt x="804" y="204"/>
                  </a:lnTo>
                  <a:lnTo>
                    <a:pt x="804" y="204"/>
                  </a:lnTo>
                  <a:lnTo>
                    <a:pt x="804" y="204"/>
                  </a:lnTo>
                  <a:lnTo>
                    <a:pt x="804" y="204"/>
                  </a:lnTo>
                  <a:lnTo>
                    <a:pt x="802" y="204"/>
                  </a:lnTo>
                  <a:lnTo>
                    <a:pt x="800" y="206"/>
                  </a:lnTo>
                  <a:lnTo>
                    <a:pt x="798" y="208"/>
                  </a:lnTo>
                  <a:lnTo>
                    <a:pt x="796" y="210"/>
                  </a:lnTo>
                  <a:lnTo>
                    <a:pt x="792" y="212"/>
                  </a:lnTo>
                  <a:lnTo>
                    <a:pt x="790" y="214"/>
                  </a:lnTo>
                  <a:lnTo>
                    <a:pt x="790" y="216"/>
                  </a:lnTo>
                  <a:lnTo>
                    <a:pt x="788" y="216"/>
                  </a:lnTo>
                  <a:lnTo>
                    <a:pt x="786" y="216"/>
                  </a:lnTo>
                  <a:lnTo>
                    <a:pt x="782" y="218"/>
                  </a:lnTo>
                  <a:lnTo>
                    <a:pt x="778" y="218"/>
                  </a:lnTo>
                  <a:lnTo>
                    <a:pt x="776" y="220"/>
                  </a:lnTo>
                  <a:lnTo>
                    <a:pt x="776" y="220"/>
                  </a:lnTo>
                  <a:lnTo>
                    <a:pt x="774" y="220"/>
                  </a:lnTo>
                  <a:lnTo>
                    <a:pt x="774" y="222"/>
                  </a:lnTo>
                  <a:lnTo>
                    <a:pt x="772" y="224"/>
                  </a:lnTo>
                  <a:lnTo>
                    <a:pt x="770" y="226"/>
                  </a:lnTo>
                  <a:lnTo>
                    <a:pt x="768" y="228"/>
                  </a:lnTo>
                  <a:lnTo>
                    <a:pt x="766" y="232"/>
                  </a:lnTo>
                  <a:lnTo>
                    <a:pt x="764" y="234"/>
                  </a:lnTo>
                  <a:lnTo>
                    <a:pt x="764" y="234"/>
                  </a:lnTo>
                  <a:lnTo>
                    <a:pt x="762" y="236"/>
                  </a:lnTo>
                  <a:lnTo>
                    <a:pt x="762" y="236"/>
                  </a:lnTo>
                  <a:lnTo>
                    <a:pt x="760" y="236"/>
                  </a:lnTo>
                  <a:lnTo>
                    <a:pt x="758" y="236"/>
                  </a:lnTo>
                  <a:lnTo>
                    <a:pt x="758" y="238"/>
                  </a:lnTo>
                  <a:lnTo>
                    <a:pt x="756" y="238"/>
                  </a:lnTo>
                  <a:lnTo>
                    <a:pt x="754" y="238"/>
                  </a:lnTo>
                  <a:lnTo>
                    <a:pt x="750" y="238"/>
                  </a:lnTo>
                  <a:lnTo>
                    <a:pt x="746" y="236"/>
                  </a:lnTo>
                  <a:lnTo>
                    <a:pt x="746" y="236"/>
                  </a:lnTo>
                  <a:lnTo>
                    <a:pt x="744" y="236"/>
                  </a:lnTo>
                  <a:lnTo>
                    <a:pt x="740" y="234"/>
                  </a:lnTo>
                  <a:lnTo>
                    <a:pt x="738" y="232"/>
                  </a:lnTo>
                  <a:lnTo>
                    <a:pt x="736" y="232"/>
                  </a:lnTo>
                  <a:lnTo>
                    <a:pt x="736" y="232"/>
                  </a:lnTo>
                  <a:lnTo>
                    <a:pt x="736" y="232"/>
                  </a:lnTo>
                  <a:lnTo>
                    <a:pt x="734" y="232"/>
                  </a:lnTo>
                  <a:lnTo>
                    <a:pt x="734" y="232"/>
                  </a:lnTo>
                  <a:lnTo>
                    <a:pt x="734" y="232"/>
                  </a:lnTo>
                  <a:lnTo>
                    <a:pt x="732" y="234"/>
                  </a:lnTo>
                  <a:lnTo>
                    <a:pt x="732" y="234"/>
                  </a:lnTo>
                  <a:lnTo>
                    <a:pt x="730" y="236"/>
                  </a:lnTo>
                  <a:lnTo>
                    <a:pt x="730" y="238"/>
                  </a:lnTo>
                  <a:lnTo>
                    <a:pt x="730" y="240"/>
                  </a:lnTo>
                  <a:lnTo>
                    <a:pt x="730" y="242"/>
                  </a:lnTo>
                  <a:lnTo>
                    <a:pt x="730" y="246"/>
                  </a:lnTo>
                  <a:lnTo>
                    <a:pt x="728" y="250"/>
                  </a:lnTo>
                  <a:lnTo>
                    <a:pt x="728" y="252"/>
                  </a:lnTo>
                  <a:lnTo>
                    <a:pt x="728" y="254"/>
                  </a:lnTo>
                  <a:lnTo>
                    <a:pt x="728" y="254"/>
                  </a:lnTo>
                  <a:lnTo>
                    <a:pt x="726" y="256"/>
                  </a:lnTo>
                  <a:lnTo>
                    <a:pt x="726" y="256"/>
                  </a:lnTo>
                  <a:lnTo>
                    <a:pt x="724" y="258"/>
                  </a:lnTo>
                  <a:lnTo>
                    <a:pt x="722" y="260"/>
                  </a:lnTo>
                  <a:lnTo>
                    <a:pt x="720" y="260"/>
                  </a:lnTo>
                  <a:lnTo>
                    <a:pt x="716" y="262"/>
                  </a:lnTo>
                  <a:lnTo>
                    <a:pt x="712" y="264"/>
                  </a:lnTo>
                  <a:lnTo>
                    <a:pt x="704" y="270"/>
                  </a:lnTo>
                  <a:lnTo>
                    <a:pt x="700" y="274"/>
                  </a:lnTo>
                  <a:lnTo>
                    <a:pt x="696" y="274"/>
                  </a:lnTo>
                  <a:lnTo>
                    <a:pt x="696" y="276"/>
                  </a:lnTo>
                  <a:lnTo>
                    <a:pt x="692" y="276"/>
                  </a:lnTo>
                  <a:lnTo>
                    <a:pt x="690" y="278"/>
                  </a:lnTo>
                  <a:lnTo>
                    <a:pt x="688" y="280"/>
                  </a:lnTo>
                  <a:lnTo>
                    <a:pt x="684" y="282"/>
                  </a:lnTo>
                  <a:lnTo>
                    <a:pt x="680" y="282"/>
                  </a:lnTo>
                  <a:lnTo>
                    <a:pt x="680" y="284"/>
                  </a:lnTo>
                  <a:lnTo>
                    <a:pt x="678" y="284"/>
                  </a:lnTo>
                  <a:lnTo>
                    <a:pt x="676" y="284"/>
                  </a:lnTo>
                  <a:lnTo>
                    <a:pt x="676" y="284"/>
                  </a:lnTo>
                  <a:lnTo>
                    <a:pt x="674" y="284"/>
                  </a:lnTo>
                  <a:lnTo>
                    <a:pt x="674" y="284"/>
                  </a:lnTo>
                  <a:lnTo>
                    <a:pt x="674" y="282"/>
                  </a:lnTo>
                  <a:lnTo>
                    <a:pt x="672" y="282"/>
                  </a:lnTo>
                  <a:lnTo>
                    <a:pt x="672" y="280"/>
                  </a:lnTo>
                  <a:lnTo>
                    <a:pt x="672" y="280"/>
                  </a:lnTo>
                  <a:lnTo>
                    <a:pt x="672" y="278"/>
                  </a:lnTo>
                  <a:lnTo>
                    <a:pt x="672" y="278"/>
                  </a:lnTo>
                  <a:lnTo>
                    <a:pt x="672" y="276"/>
                  </a:lnTo>
                  <a:lnTo>
                    <a:pt x="672" y="270"/>
                  </a:lnTo>
                  <a:lnTo>
                    <a:pt x="672" y="268"/>
                  </a:lnTo>
                  <a:lnTo>
                    <a:pt x="672" y="266"/>
                  </a:lnTo>
                  <a:lnTo>
                    <a:pt x="672" y="262"/>
                  </a:lnTo>
                  <a:lnTo>
                    <a:pt x="672" y="256"/>
                  </a:lnTo>
                  <a:lnTo>
                    <a:pt x="670" y="254"/>
                  </a:lnTo>
                  <a:lnTo>
                    <a:pt x="670" y="252"/>
                  </a:lnTo>
                  <a:lnTo>
                    <a:pt x="670" y="250"/>
                  </a:lnTo>
                  <a:lnTo>
                    <a:pt x="670" y="250"/>
                  </a:lnTo>
                  <a:lnTo>
                    <a:pt x="668" y="250"/>
                  </a:lnTo>
                  <a:lnTo>
                    <a:pt x="668" y="248"/>
                  </a:lnTo>
                  <a:lnTo>
                    <a:pt x="668" y="248"/>
                  </a:lnTo>
                  <a:lnTo>
                    <a:pt x="666" y="248"/>
                  </a:lnTo>
                  <a:lnTo>
                    <a:pt x="664" y="248"/>
                  </a:lnTo>
                  <a:lnTo>
                    <a:pt x="664" y="248"/>
                  </a:lnTo>
                  <a:lnTo>
                    <a:pt x="662" y="248"/>
                  </a:lnTo>
                  <a:lnTo>
                    <a:pt x="662" y="248"/>
                  </a:lnTo>
                  <a:lnTo>
                    <a:pt x="660" y="250"/>
                  </a:lnTo>
                  <a:lnTo>
                    <a:pt x="658" y="250"/>
                  </a:lnTo>
                  <a:lnTo>
                    <a:pt x="658" y="252"/>
                  </a:lnTo>
                  <a:lnTo>
                    <a:pt x="656" y="254"/>
                  </a:lnTo>
                  <a:lnTo>
                    <a:pt x="654" y="256"/>
                  </a:lnTo>
                  <a:lnTo>
                    <a:pt x="652" y="258"/>
                  </a:lnTo>
                  <a:lnTo>
                    <a:pt x="650" y="260"/>
                  </a:lnTo>
                  <a:lnTo>
                    <a:pt x="648" y="262"/>
                  </a:lnTo>
                  <a:lnTo>
                    <a:pt x="648" y="264"/>
                  </a:lnTo>
                  <a:lnTo>
                    <a:pt x="648" y="266"/>
                  </a:lnTo>
                  <a:lnTo>
                    <a:pt x="648" y="266"/>
                  </a:lnTo>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15"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65" name="Freeform 188">
              <a:extLst>
                <a:ext uri="{FF2B5EF4-FFF2-40B4-BE49-F238E27FC236}">
                  <a16:creationId xmlns:a16="http://schemas.microsoft.com/office/drawing/2014/main" id="{DBB0C49A-1645-1899-085F-1E951007B9EB}"/>
                </a:ext>
              </a:extLst>
            </p:cNvPr>
            <p:cNvSpPr>
              <a:spLocks/>
            </p:cNvSpPr>
            <p:nvPr/>
          </p:nvSpPr>
          <p:spPr bwMode="auto">
            <a:xfrm>
              <a:off x="5840789" y="7235511"/>
              <a:ext cx="42950" cy="59621"/>
            </a:xfrm>
            <a:custGeom>
              <a:avLst/>
              <a:gdLst>
                <a:gd name="T0" fmla="*/ 10 w 30"/>
                <a:gd name="T1" fmla="*/ 10 h 42"/>
                <a:gd name="T2" fmla="*/ 10 w 30"/>
                <a:gd name="T3" fmla="*/ 10 h 42"/>
                <a:gd name="T4" fmla="*/ 8 w 30"/>
                <a:gd name="T5" fmla="*/ 12 h 42"/>
                <a:gd name="T6" fmla="*/ 6 w 30"/>
                <a:gd name="T7" fmla="*/ 16 h 42"/>
                <a:gd name="T8" fmla="*/ 4 w 30"/>
                <a:gd name="T9" fmla="*/ 18 h 42"/>
                <a:gd name="T10" fmla="*/ 2 w 30"/>
                <a:gd name="T11" fmla="*/ 20 h 42"/>
                <a:gd name="T12" fmla="*/ 2 w 30"/>
                <a:gd name="T13" fmla="*/ 22 h 42"/>
                <a:gd name="T14" fmla="*/ 2 w 30"/>
                <a:gd name="T15" fmla="*/ 22 h 42"/>
                <a:gd name="T16" fmla="*/ 0 w 30"/>
                <a:gd name="T17" fmla="*/ 24 h 42"/>
                <a:gd name="T18" fmla="*/ 0 w 30"/>
                <a:gd name="T19" fmla="*/ 28 h 42"/>
                <a:gd name="T20" fmla="*/ 0 w 30"/>
                <a:gd name="T21" fmla="*/ 30 h 42"/>
                <a:gd name="T22" fmla="*/ 0 w 30"/>
                <a:gd name="T23" fmla="*/ 32 h 42"/>
                <a:gd name="T24" fmla="*/ 0 w 30"/>
                <a:gd name="T25" fmla="*/ 36 h 42"/>
                <a:gd name="T26" fmla="*/ 0 w 30"/>
                <a:gd name="T27" fmla="*/ 38 h 42"/>
                <a:gd name="T28" fmla="*/ 0 w 30"/>
                <a:gd name="T29" fmla="*/ 38 h 42"/>
                <a:gd name="T30" fmla="*/ 2 w 30"/>
                <a:gd name="T31" fmla="*/ 40 h 42"/>
                <a:gd name="T32" fmla="*/ 2 w 30"/>
                <a:gd name="T33" fmla="*/ 40 h 42"/>
                <a:gd name="T34" fmla="*/ 2 w 30"/>
                <a:gd name="T35" fmla="*/ 42 h 42"/>
                <a:gd name="T36" fmla="*/ 2 w 30"/>
                <a:gd name="T37" fmla="*/ 42 h 42"/>
                <a:gd name="T38" fmla="*/ 4 w 30"/>
                <a:gd name="T39" fmla="*/ 42 h 42"/>
                <a:gd name="T40" fmla="*/ 6 w 30"/>
                <a:gd name="T41" fmla="*/ 42 h 42"/>
                <a:gd name="T42" fmla="*/ 6 w 30"/>
                <a:gd name="T43" fmla="*/ 42 h 42"/>
                <a:gd name="T44" fmla="*/ 8 w 30"/>
                <a:gd name="T45" fmla="*/ 42 h 42"/>
                <a:gd name="T46" fmla="*/ 10 w 30"/>
                <a:gd name="T47" fmla="*/ 42 h 42"/>
                <a:gd name="T48" fmla="*/ 12 w 30"/>
                <a:gd name="T49" fmla="*/ 42 h 42"/>
                <a:gd name="T50" fmla="*/ 14 w 30"/>
                <a:gd name="T51" fmla="*/ 42 h 42"/>
                <a:gd name="T52" fmla="*/ 16 w 30"/>
                <a:gd name="T53" fmla="*/ 42 h 42"/>
                <a:gd name="T54" fmla="*/ 16 w 30"/>
                <a:gd name="T55" fmla="*/ 40 h 42"/>
                <a:gd name="T56" fmla="*/ 18 w 30"/>
                <a:gd name="T57" fmla="*/ 40 h 42"/>
                <a:gd name="T58" fmla="*/ 20 w 30"/>
                <a:gd name="T59" fmla="*/ 38 h 42"/>
                <a:gd name="T60" fmla="*/ 22 w 30"/>
                <a:gd name="T61" fmla="*/ 36 h 42"/>
                <a:gd name="T62" fmla="*/ 24 w 30"/>
                <a:gd name="T63" fmla="*/ 34 h 42"/>
                <a:gd name="T64" fmla="*/ 26 w 30"/>
                <a:gd name="T65" fmla="*/ 32 h 42"/>
                <a:gd name="T66" fmla="*/ 28 w 30"/>
                <a:gd name="T67" fmla="*/ 28 h 42"/>
                <a:gd name="T68" fmla="*/ 28 w 30"/>
                <a:gd name="T69" fmla="*/ 26 h 42"/>
                <a:gd name="T70" fmla="*/ 30 w 30"/>
                <a:gd name="T71" fmla="*/ 26 h 42"/>
                <a:gd name="T72" fmla="*/ 30 w 30"/>
                <a:gd name="T73" fmla="*/ 24 h 42"/>
                <a:gd name="T74" fmla="*/ 30 w 30"/>
                <a:gd name="T75" fmla="*/ 22 h 42"/>
                <a:gd name="T76" fmla="*/ 30 w 30"/>
                <a:gd name="T77" fmla="*/ 22 h 42"/>
                <a:gd name="T78" fmla="*/ 30 w 30"/>
                <a:gd name="T79" fmla="*/ 18 h 42"/>
                <a:gd name="T80" fmla="*/ 28 w 30"/>
                <a:gd name="T81" fmla="*/ 14 h 42"/>
                <a:gd name="T82" fmla="*/ 28 w 30"/>
                <a:gd name="T83" fmla="*/ 10 h 42"/>
                <a:gd name="T84" fmla="*/ 28 w 30"/>
                <a:gd name="T85" fmla="*/ 8 h 42"/>
                <a:gd name="T86" fmla="*/ 26 w 30"/>
                <a:gd name="T87" fmla="*/ 8 h 42"/>
                <a:gd name="T88" fmla="*/ 26 w 30"/>
                <a:gd name="T89" fmla="*/ 6 h 42"/>
                <a:gd name="T90" fmla="*/ 24 w 30"/>
                <a:gd name="T91" fmla="*/ 4 h 42"/>
                <a:gd name="T92" fmla="*/ 24 w 30"/>
                <a:gd name="T93" fmla="*/ 2 h 42"/>
                <a:gd name="T94" fmla="*/ 22 w 30"/>
                <a:gd name="T95" fmla="*/ 2 h 42"/>
                <a:gd name="T96" fmla="*/ 22 w 30"/>
                <a:gd name="T97" fmla="*/ 2 h 42"/>
                <a:gd name="T98" fmla="*/ 20 w 30"/>
                <a:gd name="T99" fmla="*/ 0 h 42"/>
                <a:gd name="T100" fmla="*/ 20 w 30"/>
                <a:gd name="T101" fmla="*/ 0 h 42"/>
                <a:gd name="T102" fmla="*/ 20 w 30"/>
                <a:gd name="T103" fmla="*/ 0 h 42"/>
                <a:gd name="T104" fmla="*/ 18 w 30"/>
                <a:gd name="T105" fmla="*/ 0 h 42"/>
                <a:gd name="T106" fmla="*/ 18 w 30"/>
                <a:gd name="T107" fmla="*/ 2 h 42"/>
                <a:gd name="T108" fmla="*/ 16 w 30"/>
                <a:gd name="T109" fmla="*/ 2 h 42"/>
                <a:gd name="T110" fmla="*/ 14 w 30"/>
                <a:gd name="T111" fmla="*/ 4 h 42"/>
                <a:gd name="T112" fmla="*/ 14 w 30"/>
                <a:gd name="T113" fmla="*/ 6 h 42"/>
                <a:gd name="T114" fmla="*/ 12 w 30"/>
                <a:gd name="T115" fmla="*/ 6 h 42"/>
                <a:gd name="T116" fmla="*/ 10 w 30"/>
                <a:gd name="T117" fmla="*/ 1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 h="42">
                  <a:moveTo>
                    <a:pt x="10" y="10"/>
                  </a:moveTo>
                  <a:lnTo>
                    <a:pt x="10" y="10"/>
                  </a:lnTo>
                  <a:lnTo>
                    <a:pt x="8" y="12"/>
                  </a:lnTo>
                  <a:lnTo>
                    <a:pt x="6" y="16"/>
                  </a:lnTo>
                  <a:lnTo>
                    <a:pt x="4" y="18"/>
                  </a:lnTo>
                  <a:lnTo>
                    <a:pt x="2" y="20"/>
                  </a:lnTo>
                  <a:lnTo>
                    <a:pt x="2" y="22"/>
                  </a:lnTo>
                  <a:lnTo>
                    <a:pt x="2" y="22"/>
                  </a:lnTo>
                  <a:lnTo>
                    <a:pt x="0" y="24"/>
                  </a:lnTo>
                  <a:lnTo>
                    <a:pt x="0" y="28"/>
                  </a:lnTo>
                  <a:lnTo>
                    <a:pt x="0" y="30"/>
                  </a:lnTo>
                  <a:lnTo>
                    <a:pt x="0" y="32"/>
                  </a:lnTo>
                  <a:lnTo>
                    <a:pt x="0" y="36"/>
                  </a:lnTo>
                  <a:lnTo>
                    <a:pt x="0" y="38"/>
                  </a:lnTo>
                  <a:lnTo>
                    <a:pt x="0" y="38"/>
                  </a:lnTo>
                  <a:lnTo>
                    <a:pt x="2" y="40"/>
                  </a:lnTo>
                  <a:lnTo>
                    <a:pt x="2" y="40"/>
                  </a:lnTo>
                  <a:lnTo>
                    <a:pt x="2" y="42"/>
                  </a:lnTo>
                  <a:lnTo>
                    <a:pt x="2" y="42"/>
                  </a:lnTo>
                  <a:lnTo>
                    <a:pt x="4" y="42"/>
                  </a:lnTo>
                  <a:lnTo>
                    <a:pt x="6" y="42"/>
                  </a:lnTo>
                  <a:lnTo>
                    <a:pt x="6" y="42"/>
                  </a:lnTo>
                  <a:lnTo>
                    <a:pt x="8" y="42"/>
                  </a:lnTo>
                  <a:lnTo>
                    <a:pt x="10" y="42"/>
                  </a:lnTo>
                  <a:lnTo>
                    <a:pt x="12" y="42"/>
                  </a:lnTo>
                  <a:lnTo>
                    <a:pt x="14" y="42"/>
                  </a:lnTo>
                  <a:lnTo>
                    <a:pt x="16" y="42"/>
                  </a:lnTo>
                  <a:lnTo>
                    <a:pt x="16" y="40"/>
                  </a:lnTo>
                  <a:lnTo>
                    <a:pt x="18" y="40"/>
                  </a:lnTo>
                  <a:lnTo>
                    <a:pt x="20" y="38"/>
                  </a:lnTo>
                  <a:lnTo>
                    <a:pt x="22" y="36"/>
                  </a:lnTo>
                  <a:lnTo>
                    <a:pt x="24" y="34"/>
                  </a:lnTo>
                  <a:lnTo>
                    <a:pt x="26" y="32"/>
                  </a:lnTo>
                  <a:lnTo>
                    <a:pt x="28" y="28"/>
                  </a:lnTo>
                  <a:lnTo>
                    <a:pt x="28" y="26"/>
                  </a:lnTo>
                  <a:lnTo>
                    <a:pt x="30" y="26"/>
                  </a:lnTo>
                  <a:lnTo>
                    <a:pt x="30" y="24"/>
                  </a:lnTo>
                  <a:lnTo>
                    <a:pt x="30" y="22"/>
                  </a:lnTo>
                  <a:lnTo>
                    <a:pt x="30" y="22"/>
                  </a:lnTo>
                  <a:lnTo>
                    <a:pt x="30" y="18"/>
                  </a:lnTo>
                  <a:lnTo>
                    <a:pt x="28" y="14"/>
                  </a:lnTo>
                  <a:lnTo>
                    <a:pt x="28" y="10"/>
                  </a:lnTo>
                  <a:lnTo>
                    <a:pt x="28" y="8"/>
                  </a:lnTo>
                  <a:lnTo>
                    <a:pt x="26" y="8"/>
                  </a:lnTo>
                  <a:lnTo>
                    <a:pt x="26" y="6"/>
                  </a:lnTo>
                  <a:lnTo>
                    <a:pt x="24" y="4"/>
                  </a:lnTo>
                  <a:lnTo>
                    <a:pt x="24" y="2"/>
                  </a:lnTo>
                  <a:lnTo>
                    <a:pt x="22" y="2"/>
                  </a:lnTo>
                  <a:lnTo>
                    <a:pt x="22" y="2"/>
                  </a:lnTo>
                  <a:lnTo>
                    <a:pt x="20" y="0"/>
                  </a:lnTo>
                  <a:lnTo>
                    <a:pt x="20" y="0"/>
                  </a:lnTo>
                  <a:lnTo>
                    <a:pt x="20" y="0"/>
                  </a:lnTo>
                  <a:lnTo>
                    <a:pt x="18" y="0"/>
                  </a:lnTo>
                  <a:lnTo>
                    <a:pt x="18" y="2"/>
                  </a:lnTo>
                  <a:lnTo>
                    <a:pt x="16" y="2"/>
                  </a:lnTo>
                  <a:lnTo>
                    <a:pt x="14" y="4"/>
                  </a:lnTo>
                  <a:lnTo>
                    <a:pt x="14" y="6"/>
                  </a:lnTo>
                  <a:lnTo>
                    <a:pt x="12" y="6"/>
                  </a:lnTo>
                  <a:lnTo>
                    <a:pt x="10" y="1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66" name="Freeform 189">
              <a:extLst>
                <a:ext uri="{FF2B5EF4-FFF2-40B4-BE49-F238E27FC236}">
                  <a16:creationId xmlns:a16="http://schemas.microsoft.com/office/drawing/2014/main" id="{0EF06A18-8306-65FF-1F6A-DD77618B7B40}"/>
                </a:ext>
              </a:extLst>
            </p:cNvPr>
            <p:cNvSpPr>
              <a:spLocks/>
            </p:cNvSpPr>
            <p:nvPr/>
          </p:nvSpPr>
          <p:spPr bwMode="auto">
            <a:xfrm>
              <a:off x="5840789" y="7235511"/>
              <a:ext cx="42950" cy="59621"/>
            </a:xfrm>
            <a:custGeom>
              <a:avLst/>
              <a:gdLst>
                <a:gd name="T0" fmla="*/ 10 w 30"/>
                <a:gd name="T1" fmla="*/ 10 h 42"/>
                <a:gd name="T2" fmla="*/ 10 w 30"/>
                <a:gd name="T3" fmla="*/ 10 h 42"/>
                <a:gd name="T4" fmla="*/ 8 w 30"/>
                <a:gd name="T5" fmla="*/ 12 h 42"/>
                <a:gd name="T6" fmla="*/ 6 w 30"/>
                <a:gd name="T7" fmla="*/ 16 h 42"/>
                <a:gd name="T8" fmla="*/ 4 w 30"/>
                <a:gd name="T9" fmla="*/ 18 h 42"/>
                <a:gd name="T10" fmla="*/ 2 w 30"/>
                <a:gd name="T11" fmla="*/ 20 h 42"/>
                <a:gd name="T12" fmla="*/ 2 w 30"/>
                <a:gd name="T13" fmla="*/ 22 h 42"/>
                <a:gd name="T14" fmla="*/ 2 w 30"/>
                <a:gd name="T15" fmla="*/ 22 h 42"/>
                <a:gd name="T16" fmla="*/ 0 w 30"/>
                <a:gd name="T17" fmla="*/ 24 h 42"/>
                <a:gd name="T18" fmla="*/ 0 w 30"/>
                <a:gd name="T19" fmla="*/ 28 h 42"/>
                <a:gd name="T20" fmla="*/ 0 w 30"/>
                <a:gd name="T21" fmla="*/ 30 h 42"/>
                <a:gd name="T22" fmla="*/ 0 w 30"/>
                <a:gd name="T23" fmla="*/ 32 h 42"/>
                <a:gd name="T24" fmla="*/ 0 w 30"/>
                <a:gd name="T25" fmla="*/ 36 h 42"/>
                <a:gd name="T26" fmla="*/ 0 w 30"/>
                <a:gd name="T27" fmla="*/ 38 h 42"/>
                <a:gd name="T28" fmla="*/ 0 w 30"/>
                <a:gd name="T29" fmla="*/ 38 h 42"/>
                <a:gd name="T30" fmla="*/ 2 w 30"/>
                <a:gd name="T31" fmla="*/ 40 h 42"/>
                <a:gd name="T32" fmla="*/ 2 w 30"/>
                <a:gd name="T33" fmla="*/ 40 h 42"/>
                <a:gd name="T34" fmla="*/ 2 w 30"/>
                <a:gd name="T35" fmla="*/ 42 h 42"/>
                <a:gd name="T36" fmla="*/ 2 w 30"/>
                <a:gd name="T37" fmla="*/ 42 h 42"/>
                <a:gd name="T38" fmla="*/ 4 w 30"/>
                <a:gd name="T39" fmla="*/ 42 h 42"/>
                <a:gd name="T40" fmla="*/ 6 w 30"/>
                <a:gd name="T41" fmla="*/ 42 h 42"/>
                <a:gd name="T42" fmla="*/ 6 w 30"/>
                <a:gd name="T43" fmla="*/ 42 h 42"/>
                <a:gd name="T44" fmla="*/ 8 w 30"/>
                <a:gd name="T45" fmla="*/ 42 h 42"/>
                <a:gd name="T46" fmla="*/ 10 w 30"/>
                <a:gd name="T47" fmla="*/ 42 h 42"/>
                <a:gd name="T48" fmla="*/ 12 w 30"/>
                <a:gd name="T49" fmla="*/ 42 h 42"/>
                <a:gd name="T50" fmla="*/ 14 w 30"/>
                <a:gd name="T51" fmla="*/ 42 h 42"/>
                <a:gd name="T52" fmla="*/ 16 w 30"/>
                <a:gd name="T53" fmla="*/ 42 h 42"/>
                <a:gd name="T54" fmla="*/ 16 w 30"/>
                <a:gd name="T55" fmla="*/ 40 h 42"/>
                <a:gd name="T56" fmla="*/ 18 w 30"/>
                <a:gd name="T57" fmla="*/ 40 h 42"/>
                <a:gd name="T58" fmla="*/ 20 w 30"/>
                <a:gd name="T59" fmla="*/ 38 h 42"/>
                <a:gd name="T60" fmla="*/ 22 w 30"/>
                <a:gd name="T61" fmla="*/ 36 h 42"/>
                <a:gd name="T62" fmla="*/ 24 w 30"/>
                <a:gd name="T63" fmla="*/ 34 h 42"/>
                <a:gd name="T64" fmla="*/ 26 w 30"/>
                <a:gd name="T65" fmla="*/ 32 h 42"/>
                <a:gd name="T66" fmla="*/ 28 w 30"/>
                <a:gd name="T67" fmla="*/ 28 h 42"/>
                <a:gd name="T68" fmla="*/ 28 w 30"/>
                <a:gd name="T69" fmla="*/ 26 h 42"/>
                <a:gd name="T70" fmla="*/ 30 w 30"/>
                <a:gd name="T71" fmla="*/ 26 h 42"/>
                <a:gd name="T72" fmla="*/ 30 w 30"/>
                <a:gd name="T73" fmla="*/ 24 h 42"/>
                <a:gd name="T74" fmla="*/ 30 w 30"/>
                <a:gd name="T75" fmla="*/ 22 h 42"/>
                <a:gd name="T76" fmla="*/ 30 w 30"/>
                <a:gd name="T77" fmla="*/ 22 h 42"/>
                <a:gd name="T78" fmla="*/ 30 w 30"/>
                <a:gd name="T79" fmla="*/ 18 h 42"/>
                <a:gd name="T80" fmla="*/ 28 w 30"/>
                <a:gd name="T81" fmla="*/ 14 h 42"/>
                <a:gd name="T82" fmla="*/ 28 w 30"/>
                <a:gd name="T83" fmla="*/ 10 h 42"/>
                <a:gd name="T84" fmla="*/ 28 w 30"/>
                <a:gd name="T85" fmla="*/ 8 h 42"/>
                <a:gd name="T86" fmla="*/ 26 w 30"/>
                <a:gd name="T87" fmla="*/ 8 h 42"/>
                <a:gd name="T88" fmla="*/ 26 w 30"/>
                <a:gd name="T89" fmla="*/ 6 h 42"/>
                <a:gd name="T90" fmla="*/ 24 w 30"/>
                <a:gd name="T91" fmla="*/ 4 h 42"/>
                <a:gd name="T92" fmla="*/ 24 w 30"/>
                <a:gd name="T93" fmla="*/ 2 h 42"/>
                <a:gd name="T94" fmla="*/ 22 w 30"/>
                <a:gd name="T95" fmla="*/ 2 h 42"/>
                <a:gd name="T96" fmla="*/ 22 w 30"/>
                <a:gd name="T97" fmla="*/ 2 h 42"/>
                <a:gd name="T98" fmla="*/ 20 w 30"/>
                <a:gd name="T99" fmla="*/ 0 h 42"/>
                <a:gd name="T100" fmla="*/ 20 w 30"/>
                <a:gd name="T101" fmla="*/ 0 h 42"/>
                <a:gd name="T102" fmla="*/ 20 w 30"/>
                <a:gd name="T103" fmla="*/ 0 h 42"/>
                <a:gd name="T104" fmla="*/ 18 w 30"/>
                <a:gd name="T105" fmla="*/ 0 h 42"/>
                <a:gd name="T106" fmla="*/ 18 w 30"/>
                <a:gd name="T107" fmla="*/ 2 h 42"/>
                <a:gd name="T108" fmla="*/ 16 w 30"/>
                <a:gd name="T109" fmla="*/ 2 h 42"/>
                <a:gd name="T110" fmla="*/ 14 w 30"/>
                <a:gd name="T111" fmla="*/ 4 h 42"/>
                <a:gd name="T112" fmla="*/ 14 w 30"/>
                <a:gd name="T113" fmla="*/ 6 h 42"/>
                <a:gd name="T114" fmla="*/ 12 w 30"/>
                <a:gd name="T115" fmla="*/ 6 h 42"/>
                <a:gd name="T116" fmla="*/ 10 w 30"/>
                <a:gd name="T117" fmla="*/ 1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 h="42">
                  <a:moveTo>
                    <a:pt x="10" y="10"/>
                  </a:moveTo>
                  <a:lnTo>
                    <a:pt x="10" y="10"/>
                  </a:lnTo>
                  <a:lnTo>
                    <a:pt x="8" y="12"/>
                  </a:lnTo>
                  <a:lnTo>
                    <a:pt x="6" y="16"/>
                  </a:lnTo>
                  <a:lnTo>
                    <a:pt x="4" y="18"/>
                  </a:lnTo>
                  <a:lnTo>
                    <a:pt x="2" y="20"/>
                  </a:lnTo>
                  <a:lnTo>
                    <a:pt x="2" y="22"/>
                  </a:lnTo>
                  <a:lnTo>
                    <a:pt x="2" y="22"/>
                  </a:lnTo>
                  <a:lnTo>
                    <a:pt x="0" y="24"/>
                  </a:lnTo>
                  <a:lnTo>
                    <a:pt x="0" y="28"/>
                  </a:lnTo>
                  <a:lnTo>
                    <a:pt x="0" y="30"/>
                  </a:lnTo>
                  <a:lnTo>
                    <a:pt x="0" y="32"/>
                  </a:lnTo>
                  <a:lnTo>
                    <a:pt x="0" y="36"/>
                  </a:lnTo>
                  <a:lnTo>
                    <a:pt x="0" y="38"/>
                  </a:lnTo>
                  <a:lnTo>
                    <a:pt x="0" y="38"/>
                  </a:lnTo>
                  <a:lnTo>
                    <a:pt x="2" y="40"/>
                  </a:lnTo>
                  <a:lnTo>
                    <a:pt x="2" y="40"/>
                  </a:lnTo>
                  <a:lnTo>
                    <a:pt x="2" y="42"/>
                  </a:lnTo>
                  <a:lnTo>
                    <a:pt x="2" y="42"/>
                  </a:lnTo>
                  <a:lnTo>
                    <a:pt x="4" y="42"/>
                  </a:lnTo>
                  <a:lnTo>
                    <a:pt x="6" y="42"/>
                  </a:lnTo>
                  <a:lnTo>
                    <a:pt x="6" y="42"/>
                  </a:lnTo>
                  <a:lnTo>
                    <a:pt x="8" y="42"/>
                  </a:lnTo>
                  <a:lnTo>
                    <a:pt x="10" y="42"/>
                  </a:lnTo>
                  <a:lnTo>
                    <a:pt x="12" y="42"/>
                  </a:lnTo>
                  <a:lnTo>
                    <a:pt x="14" y="42"/>
                  </a:lnTo>
                  <a:lnTo>
                    <a:pt x="16" y="42"/>
                  </a:lnTo>
                  <a:lnTo>
                    <a:pt x="16" y="40"/>
                  </a:lnTo>
                  <a:lnTo>
                    <a:pt x="18" y="40"/>
                  </a:lnTo>
                  <a:lnTo>
                    <a:pt x="20" y="38"/>
                  </a:lnTo>
                  <a:lnTo>
                    <a:pt x="22" y="36"/>
                  </a:lnTo>
                  <a:lnTo>
                    <a:pt x="24" y="34"/>
                  </a:lnTo>
                  <a:lnTo>
                    <a:pt x="26" y="32"/>
                  </a:lnTo>
                  <a:lnTo>
                    <a:pt x="28" y="28"/>
                  </a:lnTo>
                  <a:lnTo>
                    <a:pt x="28" y="26"/>
                  </a:lnTo>
                  <a:lnTo>
                    <a:pt x="30" y="26"/>
                  </a:lnTo>
                  <a:lnTo>
                    <a:pt x="30" y="24"/>
                  </a:lnTo>
                  <a:lnTo>
                    <a:pt x="30" y="22"/>
                  </a:lnTo>
                  <a:lnTo>
                    <a:pt x="30" y="22"/>
                  </a:lnTo>
                  <a:lnTo>
                    <a:pt x="30" y="18"/>
                  </a:lnTo>
                  <a:lnTo>
                    <a:pt x="28" y="14"/>
                  </a:lnTo>
                  <a:lnTo>
                    <a:pt x="28" y="10"/>
                  </a:lnTo>
                  <a:lnTo>
                    <a:pt x="28" y="8"/>
                  </a:lnTo>
                  <a:lnTo>
                    <a:pt x="26" y="8"/>
                  </a:lnTo>
                  <a:lnTo>
                    <a:pt x="26" y="6"/>
                  </a:lnTo>
                  <a:lnTo>
                    <a:pt x="24" y="4"/>
                  </a:lnTo>
                  <a:lnTo>
                    <a:pt x="24" y="2"/>
                  </a:lnTo>
                  <a:lnTo>
                    <a:pt x="22" y="2"/>
                  </a:lnTo>
                  <a:lnTo>
                    <a:pt x="22" y="2"/>
                  </a:lnTo>
                  <a:lnTo>
                    <a:pt x="20" y="0"/>
                  </a:lnTo>
                  <a:lnTo>
                    <a:pt x="20" y="0"/>
                  </a:lnTo>
                  <a:lnTo>
                    <a:pt x="20" y="0"/>
                  </a:lnTo>
                  <a:lnTo>
                    <a:pt x="18" y="0"/>
                  </a:lnTo>
                  <a:lnTo>
                    <a:pt x="18" y="2"/>
                  </a:lnTo>
                  <a:lnTo>
                    <a:pt x="16" y="2"/>
                  </a:lnTo>
                  <a:lnTo>
                    <a:pt x="14" y="4"/>
                  </a:lnTo>
                  <a:lnTo>
                    <a:pt x="14" y="6"/>
                  </a:lnTo>
                  <a:lnTo>
                    <a:pt x="12" y="6"/>
                  </a:lnTo>
                  <a:lnTo>
                    <a:pt x="10" y="1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67" name="Freeform 190">
              <a:extLst>
                <a:ext uri="{FF2B5EF4-FFF2-40B4-BE49-F238E27FC236}">
                  <a16:creationId xmlns:a16="http://schemas.microsoft.com/office/drawing/2014/main" id="{3FA3409A-4B5E-CE65-3ED5-842D0160B608}"/>
                </a:ext>
              </a:extLst>
            </p:cNvPr>
            <p:cNvSpPr>
              <a:spLocks/>
            </p:cNvSpPr>
            <p:nvPr/>
          </p:nvSpPr>
          <p:spPr bwMode="auto">
            <a:xfrm>
              <a:off x="6255974" y="7749393"/>
              <a:ext cx="25769" cy="8517"/>
            </a:xfrm>
            <a:custGeom>
              <a:avLst/>
              <a:gdLst>
                <a:gd name="T0" fmla="*/ 8 w 18"/>
                <a:gd name="T1" fmla="*/ 6 h 6"/>
                <a:gd name="T2" fmla="*/ 8 w 18"/>
                <a:gd name="T3" fmla="*/ 6 h 6"/>
                <a:gd name="T4" fmla="*/ 6 w 18"/>
                <a:gd name="T5" fmla="*/ 6 h 6"/>
                <a:gd name="T6" fmla="*/ 6 w 18"/>
                <a:gd name="T7" fmla="*/ 6 h 6"/>
                <a:gd name="T8" fmla="*/ 4 w 18"/>
                <a:gd name="T9" fmla="*/ 6 h 6"/>
                <a:gd name="T10" fmla="*/ 2 w 18"/>
                <a:gd name="T11" fmla="*/ 6 h 6"/>
                <a:gd name="T12" fmla="*/ 2 w 18"/>
                <a:gd name="T13" fmla="*/ 4 h 6"/>
                <a:gd name="T14" fmla="*/ 0 w 18"/>
                <a:gd name="T15" fmla="*/ 4 h 6"/>
                <a:gd name="T16" fmla="*/ 0 w 18"/>
                <a:gd name="T17" fmla="*/ 4 h 6"/>
                <a:gd name="T18" fmla="*/ 0 w 18"/>
                <a:gd name="T19" fmla="*/ 4 h 6"/>
                <a:gd name="T20" fmla="*/ 0 w 18"/>
                <a:gd name="T21" fmla="*/ 2 h 6"/>
                <a:gd name="T22" fmla="*/ 0 w 18"/>
                <a:gd name="T23" fmla="*/ 2 h 6"/>
                <a:gd name="T24" fmla="*/ 2 w 18"/>
                <a:gd name="T25" fmla="*/ 2 h 6"/>
                <a:gd name="T26" fmla="*/ 2 w 18"/>
                <a:gd name="T27" fmla="*/ 0 h 6"/>
                <a:gd name="T28" fmla="*/ 4 w 18"/>
                <a:gd name="T29" fmla="*/ 0 h 6"/>
                <a:gd name="T30" fmla="*/ 6 w 18"/>
                <a:gd name="T31" fmla="*/ 0 h 6"/>
                <a:gd name="T32" fmla="*/ 6 w 18"/>
                <a:gd name="T33" fmla="*/ 0 h 6"/>
                <a:gd name="T34" fmla="*/ 8 w 18"/>
                <a:gd name="T35" fmla="*/ 0 h 6"/>
                <a:gd name="T36" fmla="*/ 10 w 18"/>
                <a:gd name="T37" fmla="*/ 0 h 6"/>
                <a:gd name="T38" fmla="*/ 12 w 18"/>
                <a:gd name="T39" fmla="*/ 0 h 6"/>
                <a:gd name="T40" fmla="*/ 14 w 18"/>
                <a:gd name="T41" fmla="*/ 0 h 6"/>
                <a:gd name="T42" fmla="*/ 14 w 18"/>
                <a:gd name="T43" fmla="*/ 0 h 6"/>
                <a:gd name="T44" fmla="*/ 16 w 18"/>
                <a:gd name="T45" fmla="*/ 2 h 6"/>
                <a:gd name="T46" fmla="*/ 16 w 18"/>
                <a:gd name="T47" fmla="*/ 2 h 6"/>
                <a:gd name="T48" fmla="*/ 18 w 18"/>
                <a:gd name="T49" fmla="*/ 2 h 6"/>
                <a:gd name="T50" fmla="*/ 18 w 18"/>
                <a:gd name="T51" fmla="*/ 4 h 6"/>
                <a:gd name="T52" fmla="*/ 18 w 18"/>
                <a:gd name="T53" fmla="*/ 4 h 6"/>
                <a:gd name="T54" fmla="*/ 16 w 18"/>
                <a:gd name="T55" fmla="*/ 4 h 6"/>
                <a:gd name="T56" fmla="*/ 16 w 18"/>
                <a:gd name="T57" fmla="*/ 4 h 6"/>
                <a:gd name="T58" fmla="*/ 14 w 18"/>
                <a:gd name="T59" fmla="*/ 6 h 6"/>
                <a:gd name="T60" fmla="*/ 14 w 18"/>
                <a:gd name="T61" fmla="*/ 6 h 6"/>
                <a:gd name="T62" fmla="*/ 12 w 18"/>
                <a:gd name="T63" fmla="*/ 6 h 6"/>
                <a:gd name="T64" fmla="*/ 10 w 18"/>
                <a:gd name="T65" fmla="*/ 6 h 6"/>
                <a:gd name="T66" fmla="*/ 8 w 18"/>
                <a:gd name="T6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6">
                  <a:moveTo>
                    <a:pt x="8" y="6"/>
                  </a:moveTo>
                  <a:lnTo>
                    <a:pt x="8" y="6"/>
                  </a:lnTo>
                  <a:lnTo>
                    <a:pt x="6" y="6"/>
                  </a:lnTo>
                  <a:lnTo>
                    <a:pt x="6" y="6"/>
                  </a:lnTo>
                  <a:lnTo>
                    <a:pt x="4" y="6"/>
                  </a:lnTo>
                  <a:lnTo>
                    <a:pt x="2" y="6"/>
                  </a:lnTo>
                  <a:lnTo>
                    <a:pt x="2" y="4"/>
                  </a:lnTo>
                  <a:lnTo>
                    <a:pt x="0" y="4"/>
                  </a:lnTo>
                  <a:lnTo>
                    <a:pt x="0" y="4"/>
                  </a:lnTo>
                  <a:lnTo>
                    <a:pt x="0" y="4"/>
                  </a:lnTo>
                  <a:lnTo>
                    <a:pt x="0" y="2"/>
                  </a:lnTo>
                  <a:lnTo>
                    <a:pt x="0" y="2"/>
                  </a:lnTo>
                  <a:lnTo>
                    <a:pt x="2" y="2"/>
                  </a:lnTo>
                  <a:lnTo>
                    <a:pt x="2" y="0"/>
                  </a:lnTo>
                  <a:lnTo>
                    <a:pt x="4" y="0"/>
                  </a:lnTo>
                  <a:lnTo>
                    <a:pt x="6" y="0"/>
                  </a:lnTo>
                  <a:lnTo>
                    <a:pt x="6" y="0"/>
                  </a:lnTo>
                  <a:lnTo>
                    <a:pt x="8" y="0"/>
                  </a:lnTo>
                  <a:lnTo>
                    <a:pt x="10" y="0"/>
                  </a:lnTo>
                  <a:lnTo>
                    <a:pt x="12" y="0"/>
                  </a:lnTo>
                  <a:lnTo>
                    <a:pt x="14" y="0"/>
                  </a:lnTo>
                  <a:lnTo>
                    <a:pt x="14" y="0"/>
                  </a:lnTo>
                  <a:lnTo>
                    <a:pt x="16" y="2"/>
                  </a:lnTo>
                  <a:lnTo>
                    <a:pt x="16" y="2"/>
                  </a:lnTo>
                  <a:lnTo>
                    <a:pt x="18" y="2"/>
                  </a:lnTo>
                  <a:lnTo>
                    <a:pt x="18" y="4"/>
                  </a:lnTo>
                  <a:lnTo>
                    <a:pt x="18" y="4"/>
                  </a:lnTo>
                  <a:lnTo>
                    <a:pt x="16" y="4"/>
                  </a:lnTo>
                  <a:lnTo>
                    <a:pt x="16" y="4"/>
                  </a:lnTo>
                  <a:lnTo>
                    <a:pt x="14" y="6"/>
                  </a:lnTo>
                  <a:lnTo>
                    <a:pt x="14" y="6"/>
                  </a:lnTo>
                  <a:lnTo>
                    <a:pt x="12" y="6"/>
                  </a:lnTo>
                  <a:lnTo>
                    <a:pt x="10" y="6"/>
                  </a:lnTo>
                  <a:lnTo>
                    <a:pt x="8" y="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68" name="Freeform 203">
              <a:extLst>
                <a:ext uri="{FF2B5EF4-FFF2-40B4-BE49-F238E27FC236}">
                  <a16:creationId xmlns:a16="http://schemas.microsoft.com/office/drawing/2014/main" id="{57E7F018-5EBA-8A16-2B6D-9824B2C0778B}"/>
                </a:ext>
              </a:extLst>
            </p:cNvPr>
            <p:cNvSpPr>
              <a:spLocks/>
            </p:cNvSpPr>
            <p:nvPr/>
          </p:nvSpPr>
          <p:spPr bwMode="auto">
            <a:xfrm>
              <a:off x="6032634" y="7905544"/>
              <a:ext cx="8590" cy="11357"/>
            </a:xfrm>
            <a:custGeom>
              <a:avLst/>
              <a:gdLst>
                <a:gd name="T0" fmla="*/ 4 w 6"/>
                <a:gd name="T1" fmla="*/ 8 h 8"/>
                <a:gd name="T2" fmla="*/ 4 w 6"/>
                <a:gd name="T3" fmla="*/ 8 h 8"/>
                <a:gd name="T4" fmla="*/ 2 w 6"/>
                <a:gd name="T5" fmla="*/ 8 h 8"/>
                <a:gd name="T6" fmla="*/ 2 w 6"/>
                <a:gd name="T7" fmla="*/ 8 h 8"/>
                <a:gd name="T8" fmla="*/ 2 w 6"/>
                <a:gd name="T9" fmla="*/ 8 h 8"/>
                <a:gd name="T10" fmla="*/ 2 w 6"/>
                <a:gd name="T11" fmla="*/ 6 h 8"/>
                <a:gd name="T12" fmla="*/ 2 w 6"/>
                <a:gd name="T13" fmla="*/ 6 h 8"/>
                <a:gd name="T14" fmla="*/ 0 w 6"/>
                <a:gd name="T15" fmla="*/ 6 h 8"/>
                <a:gd name="T16" fmla="*/ 0 w 6"/>
                <a:gd name="T17" fmla="*/ 4 h 8"/>
                <a:gd name="T18" fmla="*/ 0 w 6"/>
                <a:gd name="T19" fmla="*/ 4 h 8"/>
                <a:gd name="T20" fmla="*/ 0 w 6"/>
                <a:gd name="T21" fmla="*/ 4 h 8"/>
                <a:gd name="T22" fmla="*/ 0 w 6"/>
                <a:gd name="T23" fmla="*/ 2 h 8"/>
                <a:gd name="T24" fmla="*/ 2 w 6"/>
                <a:gd name="T25" fmla="*/ 2 h 8"/>
                <a:gd name="T26" fmla="*/ 2 w 6"/>
                <a:gd name="T27" fmla="*/ 2 h 8"/>
                <a:gd name="T28" fmla="*/ 2 w 6"/>
                <a:gd name="T29" fmla="*/ 0 h 8"/>
                <a:gd name="T30" fmla="*/ 2 w 6"/>
                <a:gd name="T31" fmla="*/ 0 h 8"/>
                <a:gd name="T32" fmla="*/ 2 w 6"/>
                <a:gd name="T33" fmla="*/ 0 h 8"/>
                <a:gd name="T34" fmla="*/ 4 w 6"/>
                <a:gd name="T35" fmla="*/ 0 h 8"/>
                <a:gd name="T36" fmla="*/ 4 w 6"/>
                <a:gd name="T37" fmla="*/ 0 h 8"/>
                <a:gd name="T38" fmla="*/ 4 w 6"/>
                <a:gd name="T39" fmla="*/ 0 h 8"/>
                <a:gd name="T40" fmla="*/ 4 w 6"/>
                <a:gd name="T41" fmla="*/ 0 h 8"/>
                <a:gd name="T42" fmla="*/ 6 w 6"/>
                <a:gd name="T43" fmla="*/ 2 h 8"/>
                <a:gd name="T44" fmla="*/ 6 w 6"/>
                <a:gd name="T45" fmla="*/ 2 h 8"/>
                <a:gd name="T46" fmla="*/ 6 w 6"/>
                <a:gd name="T47" fmla="*/ 2 h 8"/>
                <a:gd name="T48" fmla="*/ 6 w 6"/>
                <a:gd name="T49" fmla="*/ 4 h 8"/>
                <a:gd name="T50" fmla="*/ 6 w 6"/>
                <a:gd name="T51" fmla="*/ 4 h 8"/>
                <a:gd name="T52" fmla="*/ 6 w 6"/>
                <a:gd name="T53" fmla="*/ 4 h 8"/>
                <a:gd name="T54" fmla="*/ 6 w 6"/>
                <a:gd name="T55" fmla="*/ 6 h 8"/>
                <a:gd name="T56" fmla="*/ 6 w 6"/>
                <a:gd name="T57" fmla="*/ 6 h 8"/>
                <a:gd name="T58" fmla="*/ 6 w 6"/>
                <a:gd name="T59" fmla="*/ 6 h 8"/>
                <a:gd name="T60" fmla="*/ 4 w 6"/>
                <a:gd name="T61" fmla="*/ 8 h 8"/>
                <a:gd name="T62" fmla="*/ 4 w 6"/>
                <a:gd name="T63" fmla="*/ 8 h 8"/>
                <a:gd name="T64" fmla="*/ 4 w 6"/>
                <a:gd name="T65" fmla="*/ 8 h 8"/>
                <a:gd name="T66" fmla="*/ 4 w 6"/>
                <a:gd name="T6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 h="8">
                  <a:moveTo>
                    <a:pt x="4" y="8"/>
                  </a:moveTo>
                  <a:lnTo>
                    <a:pt x="4" y="8"/>
                  </a:lnTo>
                  <a:lnTo>
                    <a:pt x="2" y="8"/>
                  </a:lnTo>
                  <a:lnTo>
                    <a:pt x="2" y="8"/>
                  </a:lnTo>
                  <a:lnTo>
                    <a:pt x="2" y="8"/>
                  </a:lnTo>
                  <a:lnTo>
                    <a:pt x="2" y="6"/>
                  </a:lnTo>
                  <a:lnTo>
                    <a:pt x="2" y="6"/>
                  </a:lnTo>
                  <a:lnTo>
                    <a:pt x="0" y="6"/>
                  </a:lnTo>
                  <a:lnTo>
                    <a:pt x="0" y="4"/>
                  </a:lnTo>
                  <a:lnTo>
                    <a:pt x="0" y="4"/>
                  </a:lnTo>
                  <a:lnTo>
                    <a:pt x="0" y="4"/>
                  </a:lnTo>
                  <a:lnTo>
                    <a:pt x="0" y="2"/>
                  </a:lnTo>
                  <a:lnTo>
                    <a:pt x="2" y="2"/>
                  </a:lnTo>
                  <a:lnTo>
                    <a:pt x="2" y="2"/>
                  </a:lnTo>
                  <a:lnTo>
                    <a:pt x="2" y="0"/>
                  </a:lnTo>
                  <a:lnTo>
                    <a:pt x="2" y="0"/>
                  </a:lnTo>
                  <a:lnTo>
                    <a:pt x="2" y="0"/>
                  </a:lnTo>
                  <a:lnTo>
                    <a:pt x="4" y="0"/>
                  </a:lnTo>
                  <a:lnTo>
                    <a:pt x="4" y="0"/>
                  </a:lnTo>
                  <a:lnTo>
                    <a:pt x="4" y="0"/>
                  </a:lnTo>
                  <a:lnTo>
                    <a:pt x="4" y="0"/>
                  </a:lnTo>
                  <a:lnTo>
                    <a:pt x="6" y="2"/>
                  </a:lnTo>
                  <a:lnTo>
                    <a:pt x="6" y="2"/>
                  </a:lnTo>
                  <a:lnTo>
                    <a:pt x="6" y="2"/>
                  </a:lnTo>
                  <a:lnTo>
                    <a:pt x="6" y="4"/>
                  </a:lnTo>
                  <a:lnTo>
                    <a:pt x="6" y="4"/>
                  </a:lnTo>
                  <a:lnTo>
                    <a:pt x="6" y="4"/>
                  </a:lnTo>
                  <a:lnTo>
                    <a:pt x="6" y="6"/>
                  </a:lnTo>
                  <a:lnTo>
                    <a:pt x="6" y="6"/>
                  </a:lnTo>
                  <a:lnTo>
                    <a:pt x="6" y="6"/>
                  </a:lnTo>
                  <a:lnTo>
                    <a:pt x="4" y="8"/>
                  </a:lnTo>
                  <a:lnTo>
                    <a:pt x="4" y="8"/>
                  </a:lnTo>
                  <a:lnTo>
                    <a:pt x="4" y="8"/>
                  </a:lnTo>
                  <a:lnTo>
                    <a:pt x="4" y="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69" name="Freeform 210">
              <a:extLst>
                <a:ext uri="{FF2B5EF4-FFF2-40B4-BE49-F238E27FC236}">
                  <a16:creationId xmlns:a16="http://schemas.microsoft.com/office/drawing/2014/main" id="{C98296C2-4247-1903-0DFD-A2DB698109EA}"/>
                </a:ext>
              </a:extLst>
            </p:cNvPr>
            <p:cNvSpPr>
              <a:spLocks/>
            </p:cNvSpPr>
            <p:nvPr/>
          </p:nvSpPr>
          <p:spPr bwMode="auto">
            <a:xfrm>
              <a:off x="6104218" y="7905544"/>
              <a:ext cx="48677" cy="22713"/>
            </a:xfrm>
            <a:custGeom>
              <a:avLst/>
              <a:gdLst>
                <a:gd name="T0" fmla="*/ 0 w 34"/>
                <a:gd name="T1" fmla="*/ 4 h 16"/>
                <a:gd name="T2" fmla="*/ 0 w 34"/>
                <a:gd name="T3" fmla="*/ 4 h 16"/>
                <a:gd name="T4" fmla="*/ 0 w 34"/>
                <a:gd name="T5" fmla="*/ 2 h 16"/>
                <a:gd name="T6" fmla="*/ 2 w 34"/>
                <a:gd name="T7" fmla="*/ 2 h 16"/>
                <a:gd name="T8" fmla="*/ 2 w 34"/>
                <a:gd name="T9" fmla="*/ 2 h 16"/>
                <a:gd name="T10" fmla="*/ 2 w 34"/>
                <a:gd name="T11" fmla="*/ 0 h 16"/>
                <a:gd name="T12" fmla="*/ 6 w 34"/>
                <a:gd name="T13" fmla="*/ 0 h 16"/>
                <a:gd name="T14" fmla="*/ 8 w 34"/>
                <a:gd name="T15" fmla="*/ 0 h 16"/>
                <a:gd name="T16" fmla="*/ 10 w 34"/>
                <a:gd name="T17" fmla="*/ 0 h 16"/>
                <a:gd name="T18" fmla="*/ 14 w 34"/>
                <a:gd name="T19" fmla="*/ 0 h 16"/>
                <a:gd name="T20" fmla="*/ 18 w 34"/>
                <a:gd name="T21" fmla="*/ 0 h 16"/>
                <a:gd name="T22" fmla="*/ 22 w 34"/>
                <a:gd name="T23" fmla="*/ 2 h 16"/>
                <a:gd name="T24" fmla="*/ 24 w 34"/>
                <a:gd name="T25" fmla="*/ 2 h 16"/>
                <a:gd name="T26" fmla="*/ 26 w 34"/>
                <a:gd name="T27" fmla="*/ 2 h 16"/>
                <a:gd name="T28" fmla="*/ 28 w 34"/>
                <a:gd name="T29" fmla="*/ 4 h 16"/>
                <a:gd name="T30" fmla="*/ 30 w 34"/>
                <a:gd name="T31" fmla="*/ 4 h 16"/>
                <a:gd name="T32" fmla="*/ 30 w 34"/>
                <a:gd name="T33" fmla="*/ 4 h 16"/>
                <a:gd name="T34" fmla="*/ 32 w 34"/>
                <a:gd name="T35" fmla="*/ 4 h 16"/>
                <a:gd name="T36" fmla="*/ 32 w 34"/>
                <a:gd name="T37" fmla="*/ 6 h 16"/>
                <a:gd name="T38" fmla="*/ 32 w 34"/>
                <a:gd name="T39" fmla="*/ 6 h 16"/>
                <a:gd name="T40" fmla="*/ 34 w 34"/>
                <a:gd name="T41" fmla="*/ 6 h 16"/>
                <a:gd name="T42" fmla="*/ 34 w 34"/>
                <a:gd name="T43" fmla="*/ 8 h 16"/>
                <a:gd name="T44" fmla="*/ 32 w 34"/>
                <a:gd name="T45" fmla="*/ 8 h 16"/>
                <a:gd name="T46" fmla="*/ 32 w 34"/>
                <a:gd name="T47" fmla="*/ 10 h 16"/>
                <a:gd name="T48" fmla="*/ 32 w 34"/>
                <a:gd name="T49" fmla="*/ 10 h 16"/>
                <a:gd name="T50" fmla="*/ 30 w 34"/>
                <a:gd name="T51" fmla="*/ 12 h 16"/>
                <a:gd name="T52" fmla="*/ 28 w 34"/>
                <a:gd name="T53" fmla="*/ 12 h 16"/>
                <a:gd name="T54" fmla="*/ 26 w 34"/>
                <a:gd name="T55" fmla="*/ 14 h 16"/>
                <a:gd name="T56" fmla="*/ 24 w 34"/>
                <a:gd name="T57" fmla="*/ 14 h 16"/>
                <a:gd name="T58" fmla="*/ 22 w 34"/>
                <a:gd name="T59" fmla="*/ 16 h 16"/>
                <a:gd name="T60" fmla="*/ 22 w 34"/>
                <a:gd name="T61" fmla="*/ 16 h 16"/>
                <a:gd name="T62" fmla="*/ 20 w 34"/>
                <a:gd name="T63" fmla="*/ 16 h 16"/>
                <a:gd name="T64" fmla="*/ 18 w 34"/>
                <a:gd name="T65" fmla="*/ 16 h 16"/>
                <a:gd name="T66" fmla="*/ 14 w 34"/>
                <a:gd name="T67" fmla="*/ 16 h 16"/>
                <a:gd name="T68" fmla="*/ 12 w 34"/>
                <a:gd name="T69" fmla="*/ 16 h 16"/>
                <a:gd name="T70" fmla="*/ 8 w 34"/>
                <a:gd name="T71" fmla="*/ 16 h 16"/>
                <a:gd name="T72" fmla="*/ 6 w 34"/>
                <a:gd name="T73" fmla="*/ 14 h 16"/>
                <a:gd name="T74" fmla="*/ 4 w 34"/>
                <a:gd name="T75" fmla="*/ 14 h 16"/>
                <a:gd name="T76" fmla="*/ 4 w 34"/>
                <a:gd name="T77" fmla="*/ 12 h 16"/>
                <a:gd name="T78" fmla="*/ 2 w 34"/>
                <a:gd name="T79" fmla="*/ 12 h 16"/>
                <a:gd name="T80" fmla="*/ 2 w 34"/>
                <a:gd name="T81" fmla="*/ 12 h 16"/>
                <a:gd name="T82" fmla="*/ 2 w 34"/>
                <a:gd name="T83" fmla="*/ 10 h 16"/>
                <a:gd name="T84" fmla="*/ 0 w 34"/>
                <a:gd name="T85" fmla="*/ 10 h 16"/>
                <a:gd name="T86" fmla="*/ 0 w 34"/>
                <a:gd name="T87" fmla="*/ 8 h 16"/>
                <a:gd name="T88" fmla="*/ 0 w 34"/>
                <a:gd name="T89" fmla="*/ 6 h 16"/>
                <a:gd name="T90" fmla="*/ 0 w 34"/>
                <a:gd name="T91" fmla="*/ 6 h 16"/>
                <a:gd name="T92" fmla="*/ 0 w 34"/>
                <a:gd name="T93" fmla="*/ 4 h 16"/>
                <a:gd name="T94" fmla="*/ 0 w 34"/>
                <a:gd name="T95" fmla="*/ 4 h 16"/>
                <a:gd name="T96" fmla="*/ 0 w 34"/>
                <a:gd name="T97"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 h="16">
                  <a:moveTo>
                    <a:pt x="0" y="4"/>
                  </a:moveTo>
                  <a:lnTo>
                    <a:pt x="0" y="4"/>
                  </a:lnTo>
                  <a:lnTo>
                    <a:pt x="0" y="2"/>
                  </a:lnTo>
                  <a:lnTo>
                    <a:pt x="2" y="2"/>
                  </a:lnTo>
                  <a:lnTo>
                    <a:pt x="2" y="2"/>
                  </a:lnTo>
                  <a:lnTo>
                    <a:pt x="2" y="0"/>
                  </a:lnTo>
                  <a:lnTo>
                    <a:pt x="6" y="0"/>
                  </a:lnTo>
                  <a:lnTo>
                    <a:pt x="8" y="0"/>
                  </a:lnTo>
                  <a:lnTo>
                    <a:pt x="10" y="0"/>
                  </a:lnTo>
                  <a:lnTo>
                    <a:pt x="14" y="0"/>
                  </a:lnTo>
                  <a:lnTo>
                    <a:pt x="18" y="0"/>
                  </a:lnTo>
                  <a:lnTo>
                    <a:pt x="22" y="2"/>
                  </a:lnTo>
                  <a:lnTo>
                    <a:pt x="24" y="2"/>
                  </a:lnTo>
                  <a:lnTo>
                    <a:pt x="26" y="2"/>
                  </a:lnTo>
                  <a:lnTo>
                    <a:pt x="28" y="4"/>
                  </a:lnTo>
                  <a:lnTo>
                    <a:pt x="30" y="4"/>
                  </a:lnTo>
                  <a:lnTo>
                    <a:pt x="30" y="4"/>
                  </a:lnTo>
                  <a:lnTo>
                    <a:pt x="32" y="4"/>
                  </a:lnTo>
                  <a:lnTo>
                    <a:pt x="32" y="6"/>
                  </a:lnTo>
                  <a:lnTo>
                    <a:pt x="32" y="6"/>
                  </a:lnTo>
                  <a:lnTo>
                    <a:pt x="34" y="6"/>
                  </a:lnTo>
                  <a:lnTo>
                    <a:pt x="34" y="8"/>
                  </a:lnTo>
                  <a:lnTo>
                    <a:pt x="32" y="8"/>
                  </a:lnTo>
                  <a:lnTo>
                    <a:pt x="32" y="10"/>
                  </a:lnTo>
                  <a:lnTo>
                    <a:pt x="32" y="10"/>
                  </a:lnTo>
                  <a:lnTo>
                    <a:pt x="30" y="12"/>
                  </a:lnTo>
                  <a:lnTo>
                    <a:pt x="28" y="12"/>
                  </a:lnTo>
                  <a:lnTo>
                    <a:pt x="26" y="14"/>
                  </a:lnTo>
                  <a:lnTo>
                    <a:pt x="24" y="14"/>
                  </a:lnTo>
                  <a:lnTo>
                    <a:pt x="22" y="16"/>
                  </a:lnTo>
                  <a:lnTo>
                    <a:pt x="22" y="16"/>
                  </a:lnTo>
                  <a:lnTo>
                    <a:pt x="20" y="16"/>
                  </a:lnTo>
                  <a:lnTo>
                    <a:pt x="18" y="16"/>
                  </a:lnTo>
                  <a:lnTo>
                    <a:pt x="14" y="16"/>
                  </a:lnTo>
                  <a:lnTo>
                    <a:pt x="12" y="16"/>
                  </a:lnTo>
                  <a:lnTo>
                    <a:pt x="8" y="16"/>
                  </a:lnTo>
                  <a:lnTo>
                    <a:pt x="6" y="14"/>
                  </a:lnTo>
                  <a:lnTo>
                    <a:pt x="4" y="14"/>
                  </a:lnTo>
                  <a:lnTo>
                    <a:pt x="4" y="12"/>
                  </a:lnTo>
                  <a:lnTo>
                    <a:pt x="2" y="12"/>
                  </a:lnTo>
                  <a:lnTo>
                    <a:pt x="2" y="12"/>
                  </a:lnTo>
                  <a:lnTo>
                    <a:pt x="2" y="10"/>
                  </a:lnTo>
                  <a:lnTo>
                    <a:pt x="0" y="10"/>
                  </a:lnTo>
                  <a:lnTo>
                    <a:pt x="0" y="8"/>
                  </a:lnTo>
                  <a:lnTo>
                    <a:pt x="0" y="6"/>
                  </a:lnTo>
                  <a:lnTo>
                    <a:pt x="0" y="6"/>
                  </a:lnTo>
                  <a:lnTo>
                    <a:pt x="0" y="4"/>
                  </a:lnTo>
                  <a:lnTo>
                    <a:pt x="0" y="4"/>
                  </a:lnTo>
                  <a:lnTo>
                    <a:pt x="0"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70" name="Freeform 222">
              <a:extLst>
                <a:ext uri="{FF2B5EF4-FFF2-40B4-BE49-F238E27FC236}">
                  <a16:creationId xmlns:a16="http://schemas.microsoft.com/office/drawing/2014/main" id="{D2120C37-9867-E82D-63FB-BDF8AD060068}"/>
                </a:ext>
              </a:extLst>
            </p:cNvPr>
            <p:cNvSpPr>
              <a:spLocks/>
            </p:cNvSpPr>
            <p:nvPr/>
          </p:nvSpPr>
          <p:spPr bwMode="auto">
            <a:xfrm>
              <a:off x="6198708" y="7752231"/>
              <a:ext cx="40087" cy="5678"/>
            </a:xfrm>
            <a:custGeom>
              <a:avLst/>
              <a:gdLst>
                <a:gd name="T0" fmla="*/ 14 w 28"/>
                <a:gd name="T1" fmla="*/ 4 h 4"/>
                <a:gd name="T2" fmla="*/ 14 w 28"/>
                <a:gd name="T3" fmla="*/ 4 h 4"/>
                <a:gd name="T4" fmla="*/ 12 w 28"/>
                <a:gd name="T5" fmla="*/ 4 h 4"/>
                <a:gd name="T6" fmla="*/ 8 w 28"/>
                <a:gd name="T7" fmla="*/ 4 h 4"/>
                <a:gd name="T8" fmla="*/ 6 w 28"/>
                <a:gd name="T9" fmla="*/ 4 h 4"/>
                <a:gd name="T10" fmla="*/ 4 w 28"/>
                <a:gd name="T11" fmla="*/ 4 h 4"/>
                <a:gd name="T12" fmla="*/ 4 w 28"/>
                <a:gd name="T13" fmla="*/ 4 h 4"/>
                <a:gd name="T14" fmla="*/ 2 w 28"/>
                <a:gd name="T15" fmla="*/ 2 h 4"/>
                <a:gd name="T16" fmla="*/ 2 w 28"/>
                <a:gd name="T17" fmla="*/ 2 h 4"/>
                <a:gd name="T18" fmla="*/ 0 w 28"/>
                <a:gd name="T19" fmla="*/ 2 h 4"/>
                <a:gd name="T20" fmla="*/ 0 w 28"/>
                <a:gd name="T21" fmla="*/ 2 h 4"/>
                <a:gd name="T22" fmla="*/ 0 w 28"/>
                <a:gd name="T23" fmla="*/ 2 h 4"/>
                <a:gd name="T24" fmla="*/ 2 w 28"/>
                <a:gd name="T25" fmla="*/ 2 h 4"/>
                <a:gd name="T26" fmla="*/ 2 w 28"/>
                <a:gd name="T27" fmla="*/ 0 h 4"/>
                <a:gd name="T28" fmla="*/ 4 w 28"/>
                <a:gd name="T29" fmla="*/ 0 h 4"/>
                <a:gd name="T30" fmla="*/ 4 w 28"/>
                <a:gd name="T31" fmla="*/ 0 h 4"/>
                <a:gd name="T32" fmla="*/ 6 w 28"/>
                <a:gd name="T33" fmla="*/ 0 h 4"/>
                <a:gd name="T34" fmla="*/ 8 w 28"/>
                <a:gd name="T35" fmla="*/ 0 h 4"/>
                <a:gd name="T36" fmla="*/ 12 w 28"/>
                <a:gd name="T37" fmla="*/ 0 h 4"/>
                <a:gd name="T38" fmla="*/ 14 w 28"/>
                <a:gd name="T39" fmla="*/ 0 h 4"/>
                <a:gd name="T40" fmla="*/ 16 w 28"/>
                <a:gd name="T41" fmla="*/ 0 h 4"/>
                <a:gd name="T42" fmla="*/ 20 w 28"/>
                <a:gd name="T43" fmla="*/ 0 h 4"/>
                <a:gd name="T44" fmla="*/ 22 w 28"/>
                <a:gd name="T45" fmla="*/ 0 h 4"/>
                <a:gd name="T46" fmla="*/ 24 w 28"/>
                <a:gd name="T47" fmla="*/ 0 h 4"/>
                <a:gd name="T48" fmla="*/ 26 w 28"/>
                <a:gd name="T49" fmla="*/ 0 h 4"/>
                <a:gd name="T50" fmla="*/ 26 w 28"/>
                <a:gd name="T51" fmla="*/ 0 h 4"/>
                <a:gd name="T52" fmla="*/ 28 w 28"/>
                <a:gd name="T53" fmla="*/ 2 h 4"/>
                <a:gd name="T54" fmla="*/ 28 w 28"/>
                <a:gd name="T55" fmla="*/ 2 h 4"/>
                <a:gd name="T56" fmla="*/ 28 w 28"/>
                <a:gd name="T57" fmla="*/ 2 h 4"/>
                <a:gd name="T58" fmla="*/ 28 w 28"/>
                <a:gd name="T59" fmla="*/ 2 h 4"/>
                <a:gd name="T60" fmla="*/ 28 w 28"/>
                <a:gd name="T61" fmla="*/ 2 h 4"/>
                <a:gd name="T62" fmla="*/ 26 w 28"/>
                <a:gd name="T63" fmla="*/ 2 h 4"/>
                <a:gd name="T64" fmla="*/ 26 w 28"/>
                <a:gd name="T65" fmla="*/ 4 h 4"/>
                <a:gd name="T66" fmla="*/ 24 w 28"/>
                <a:gd name="T67" fmla="*/ 4 h 4"/>
                <a:gd name="T68" fmla="*/ 22 w 28"/>
                <a:gd name="T69" fmla="*/ 4 h 4"/>
                <a:gd name="T70" fmla="*/ 20 w 28"/>
                <a:gd name="T71" fmla="*/ 4 h 4"/>
                <a:gd name="T72" fmla="*/ 16 w 28"/>
                <a:gd name="T73" fmla="*/ 4 h 4"/>
                <a:gd name="T74" fmla="*/ 14 w 28"/>
                <a:gd name="T7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 h="4">
                  <a:moveTo>
                    <a:pt x="14" y="4"/>
                  </a:moveTo>
                  <a:lnTo>
                    <a:pt x="14" y="4"/>
                  </a:lnTo>
                  <a:lnTo>
                    <a:pt x="12" y="4"/>
                  </a:lnTo>
                  <a:lnTo>
                    <a:pt x="8" y="4"/>
                  </a:lnTo>
                  <a:lnTo>
                    <a:pt x="6" y="4"/>
                  </a:lnTo>
                  <a:lnTo>
                    <a:pt x="4" y="4"/>
                  </a:lnTo>
                  <a:lnTo>
                    <a:pt x="4" y="4"/>
                  </a:lnTo>
                  <a:lnTo>
                    <a:pt x="2" y="2"/>
                  </a:lnTo>
                  <a:lnTo>
                    <a:pt x="2" y="2"/>
                  </a:lnTo>
                  <a:lnTo>
                    <a:pt x="0" y="2"/>
                  </a:lnTo>
                  <a:lnTo>
                    <a:pt x="0" y="2"/>
                  </a:lnTo>
                  <a:lnTo>
                    <a:pt x="0" y="2"/>
                  </a:lnTo>
                  <a:lnTo>
                    <a:pt x="2" y="2"/>
                  </a:lnTo>
                  <a:lnTo>
                    <a:pt x="2" y="0"/>
                  </a:lnTo>
                  <a:lnTo>
                    <a:pt x="4" y="0"/>
                  </a:lnTo>
                  <a:lnTo>
                    <a:pt x="4" y="0"/>
                  </a:lnTo>
                  <a:lnTo>
                    <a:pt x="6" y="0"/>
                  </a:lnTo>
                  <a:lnTo>
                    <a:pt x="8" y="0"/>
                  </a:lnTo>
                  <a:lnTo>
                    <a:pt x="12" y="0"/>
                  </a:lnTo>
                  <a:lnTo>
                    <a:pt x="14" y="0"/>
                  </a:lnTo>
                  <a:lnTo>
                    <a:pt x="16" y="0"/>
                  </a:lnTo>
                  <a:lnTo>
                    <a:pt x="20" y="0"/>
                  </a:lnTo>
                  <a:lnTo>
                    <a:pt x="22" y="0"/>
                  </a:lnTo>
                  <a:lnTo>
                    <a:pt x="24" y="0"/>
                  </a:lnTo>
                  <a:lnTo>
                    <a:pt x="26" y="0"/>
                  </a:lnTo>
                  <a:lnTo>
                    <a:pt x="26" y="0"/>
                  </a:lnTo>
                  <a:lnTo>
                    <a:pt x="28" y="2"/>
                  </a:lnTo>
                  <a:lnTo>
                    <a:pt x="28" y="2"/>
                  </a:lnTo>
                  <a:lnTo>
                    <a:pt x="28" y="2"/>
                  </a:lnTo>
                  <a:lnTo>
                    <a:pt x="28" y="2"/>
                  </a:lnTo>
                  <a:lnTo>
                    <a:pt x="28" y="2"/>
                  </a:lnTo>
                  <a:lnTo>
                    <a:pt x="26" y="2"/>
                  </a:lnTo>
                  <a:lnTo>
                    <a:pt x="26" y="4"/>
                  </a:lnTo>
                  <a:lnTo>
                    <a:pt x="24" y="4"/>
                  </a:lnTo>
                  <a:lnTo>
                    <a:pt x="22" y="4"/>
                  </a:lnTo>
                  <a:lnTo>
                    <a:pt x="20" y="4"/>
                  </a:lnTo>
                  <a:lnTo>
                    <a:pt x="16" y="4"/>
                  </a:lnTo>
                  <a:lnTo>
                    <a:pt x="14"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71" name="Freeform 223">
              <a:extLst>
                <a:ext uri="{FF2B5EF4-FFF2-40B4-BE49-F238E27FC236}">
                  <a16:creationId xmlns:a16="http://schemas.microsoft.com/office/drawing/2014/main" id="{E9678ABD-08FB-5EB7-BBFA-8AB18FEE025F}"/>
                </a:ext>
              </a:extLst>
            </p:cNvPr>
            <p:cNvSpPr>
              <a:spLocks/>
            </p:cNvSpPr>
            <p:nvPr/>
          </p:nvSpPr>
          <p:spPr bwMode="auto">
            <a:xfrm>
              <a:off x="6198708" y="7752231"/>
              <a:ext cx="40087" cy="5678"/>
            </a:xfrm>
            <a:custGeom>
              <a:avLst/>
              <a:gdLst>
                <a:gd name="T0" fmla="*/ 14 w 28"/>
                <a:gd name="T1" fmla="*/ 4 h 4"/>
                <a:gd name="T2" fmla="*/ 14 w 28"/>
                <a:gd name="T3" fmla="*/ 4 h 4"/>
                <a:gd name="T4" fmla="*/ 12 w 28"/>
                <a:gd name="T5" fmla="*/ 4 h 4"/>
                <a:gd name="T6" fmla="*/ 8 w 28"/>
                <a:gd name="T7" fmla="*/ 4 h 4"/>
                <a:gd name="T8" fmla="*/ 6 w 28"/>
                <a:gd name="T9" fmla="*/ 4 h 4"/>
                <a:gd name="T10" fmla="*/ 4 w 28"/>
                <a:gd name="T11" fmla="*/ 4 h 4"/>
                <a:gd name="T12" fmla="*/ 4 w 28"/>
                <a:gd name="T13" fmla="*/ 4 h 4"/>
                <a:gd name="T14" fmla="*/ 2 w 28"/>
                <a:gd name="T15" fmla="*/ 2 h 4"/>
                <a:gd name="T16" fmla="*/ 2 w 28"/>
                <a:gd name="T17" fmla="*/ 2 h 4"/>
                <a:gd name="T18" fmla="*/ 0 w 28"/>
                <a:gd name="T19" fmla="*/ 2 h 4"/>
                <a:gd name="T20" fmla="*/ 0 w 28"/>
                <a:gd name="T21" fmla="*/ 2 h 4"/>
                <a:gd name="T22" fmla="*/ 0 w 28"/>
                <a:gd name="T23" fmla="*/ 2 h 4"/>
                <a:gd name="T24" fmla="*/ 2 w 28"/>
                <a:gd name="T25" fmla="*/ 2 h 4"/>
                <a:gd name="T26" fmla="*/ 2 w 28"/>
                <a:gd name="T27" fmla="*/ 0 h 4"/>
                <a:gd name="T28" fmla="*/ 4 w 28"/>
                <a:gd name="T29" fmla="*/ 0 h 4"/>
                <a:gd name="T30" fmla="*/ 4 w 28"/>
                <a:gd name="T31" fmla="*/ 0 h 4"/>
                <a:gd name="T32" fmla="*/ 6 w 28"/>
                <a:gd name="T33" fmla="*/ 0 h 4"/>
                <a:gd name="T34" fmla="*/ 8 w 28"/>
                <a:gd name="T35" fmla="*/ 0 h 4"/>
                <a:gd name="T36" fmla="*/ 12 w 28"/>
                <a:gd name="T37" fmla="*/ 0 h 4"/>
                <a:gd name="T38" fmla="*/ 14 w 28"/>
                <a:gd name="T39" fmla="*/ 0 h 4"/>
                <a:gd name="T40" fmla="*/ 16 w 28"/>
                <a:gd name="T41" fmla="*/ 0 h 4"/>
                <a:gd name="T42" fmla="*/ 20 w 28"/>
                <a:gd name="T43" fmla="*/ 0 h 4"/>
                <a:gd name="T44" fmla="*/ 22 w 28"/>
                <a:gd name="T45" fmla="*/ 0 h 4"/>
                <a:gd name="T46" fmla="*/ 24 w 28"/>
                <a:gd name="T47" fmla="*/ 0 h 4"/>
                <a:gd name="T48" fmla="*/ 26 w 28"/>
                <a:gd name="T49" fmla="*/ 0 h 4"/>
                <a:gd name="T50" fmla="*/ 26 w 28"/>
                <a:gd name="T51" fmla="*/ 0 h 4"/>
                <a:gd name="T52" fmla="*/ 28 w 28"/>
                <a:gd name="T53" fmla="*/ 2 h 4"/>
                <a:gd name="T54" fmla="*/ 28 w 28"/>
                <a:gd name="T55" fmla="*/ 2 h 4"/>
                <a:gd name="T56" fmla="*/ 28 w 28"/>
                <a:gd name="T57" fmla="*/ 2 h 4"/>
                <a:gd name="T58" fmla="*/ 28 w 28"/>
                <a:gd name="T59" fmla="*/ 2 h 4"/>
                <a:gd name="T60" fmla="*/ 28 w 28"/>
                <a:gd name="T61" fmla="*/ 2 h 4"/>
                <a:gd name="T62" fmla="*/ 26 w 28"/>
                <a:gd name="T63" fmla="*/ 2 h 4"/>
                <a:gd name="T64" fmla="*/ 26 w 28"/>
                <a:gd name="T65" fmla="*/ 4 h 4"/>
                <a:gd name="T66" fmla="*/ 24 w 28"/>
                <a:gd name="T67" fmla="*/ 4 h 4"/>
                <a:gd name="T68" fmla="*/ 22 w 28"/>
                <a:gd name="T69" fmla="*/ 4 h 4"/>
                <a:gd name="T70" fmla="*/ 20 w 28"/>
                <a:gd name="T71" fmla="*/ 4 h 4"/>
                <a:gd name="T72" fmla="*/ 16 w 28"/>
                <a:gd name="T73" fmla="*/ 4 h 4"/>
                <a:gd name="T74" fmla="*/ 14 w 28"/>
                <a:gd name="T7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 h="4">
                  <a:moveTo>
                    <a:pt x="14" y="4"/>
                  </a:moveTo>
                  <a:lnTo>
                    <a:pt x="14" y="4"/>
                  </a:lnTo>
                  <a:lnTo>
                    <a:pt x="12" y="4"/>
                  </a:lnTo>
                  <a:lnTo>
                    <a:pt x="8" y="4"/>
                  </a:lnTo>
                  <a:lnTo>
                    <a:pt x="6" y="4"/>
                  </a:lnTo>
                  <a:lnTo>
                    <a:pt x="4" y="4"/>
                  </a:lnTo>
                  <a:lnTo>
                    <a:pt x="4" y="4"/>
                  </a:lnTo>
                  <a:lnTo>
                    <a:pt x="2" y="2"/>
                  </a:lnTo>
                  <a:lnTo>
                    <a:pt x="2" y="2"/>
                  </a:lnTo>
                  <a:lnTo>
                    <a:pt x="0" y="2"/>
                  </a:lnTo>
                  <a:lnTo>
                    <a:pt x="0" y="2"/>
                  </a:lnTo>
                  <a:lnTo>
                    <a:pt x="0" y="2"/>
                  </a:lnTo>
                  <a:lnTo>
                    <a:pt x="2" y="2"/>
                  </a:lnTo>
                  <a:lnTo>
                    <a:pt x="2" y="0"/>
                  </a:lnTo>
                  <a:lnTo>
                    <a:pt x="4" y="0"/>
                  </a:lnTo>
                  <a:lnTo>
                    <a:pt x="4" y="0"/>
                  </a:lnTo>
                  <a:lnTo>
                    <a:pt x="6" y="0"/>
                  </a:lnTo>
                  <a:lnTo>
                    <a:pt x="8" y="0"/>
                  </a:lnTo>
                  <a:lnTo>
                    <a:pt x="12" y="0"/>
                  </a:lnTo>
                  <a:lnTo>
                    <a:pt x="14" y="0"/>
                  </a:lnTo>
                  <a:lnTo>
                    <a:pt x="16" y="0"/>
                  </a:lnTo>
                  <a:lnTo>
                    <a:pt x="20" y="0"/>
                  </a:lnTo>
                  <a:lnTo>
                    <a:pt x="22" y="0"/>
                  </a:lnTo>
                  <a:lnTo>
                    <a:pt x="24" y="0"/>
                  </a:lnTo>
                  <a:lnTo>
                    <a:pt x="26" y="0"/>
                  </a:lnTo>
                  <a:lnTo>
                    <a:pt x="26" y="0"/>
                  </a:lnTo>
                  <a:lnTo>
                    <a:pt x="28" y="2"/>
                  </a:lnTo>
                  <a:lnTo>
                    <a:pt x="28" y="2"/>
                  </a:lnTo>
                  <a:lnTo>
                    <a:pt x="28" y="2"/>
                  </a:lnTo>
                  <a:lnTo>
                    <a:pt x="28" y="2"/>
                  </a:lnTo>
                  <a:lnTo>
                    <a:pt x="28" y="2"/>
                  </a:lnTo>
                  <a:lnTo>
                    <a:pt x="26" y="2"/>
                  </a:lnTo>
                  <a:lnTo>
                    <a:pt x="26" y="4"/>
                  </a:lnTo>
                  <a:lnTo>
                    <a:pt x="24" y="4"/>
                  </a:lnTo>
                  <a:lnTo>
                    <a:pt x="22" y="4"/>
                  </a:lnTo>
                  <a:lnTo>
                    <a:pt x="20" y="4"/>
                  </a:lnTo>
                  <a:lnTo>
                    <a:pt x="16" y="4"/>
                  </a:lnTo>
                  <a:lnTo>
                    <a:pt x="14" y="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72" name="Freeform 228">
              <a:extLst>
                <a:ext uri="{FF2B5EF4-FFF2-40B4-BE49-F238E27FC236}">
                  <a16:creationId xmlns:a16="http://schemas.microsoft.com/office/drawing/2014/main" id="{C380E162-C6A9-6A94-5284-944973A62DE5}"/>
                </a:ext>
              </a:extLst>
            </p:cNvPr>
            <p:cNvSpPr>
              <a:spLocks/>
            </p:cNvSpPr>
            <p:nvPr/>
          </p:nvSpPr>
          <p:spPr bwMode="auto">
            <a:xfrm>
              <a:off x="5671851" y="7473997"/>
              <a:ext cx="105945" cy="198739"/>
            </a:xfrm>
            <a:custGeom>
              <a:avLst/>
              <a:gdLst>
                <a:gd name="T0" fmla="*/ 48 w 74"/>
                <a:gd name="T1" fmla="*/ 46 h 140"/>
                <a:gd name="T2" fmla="*/ 46 w 74"/>
                <a:gd name="T3" fmla="*/ 46 h 140"/>
                <a:gd name="T4" fmla="*/ 46 w 74"/>
                <a:gd name="T5" fmla="*/ 44 h 140"/>
                <a:gd name="T6" fmla="*/ 42 w 74"/>
                <a:gd name="T7" fmla="*/ 42 h 140"/>
                <a:gd name="T8" fmla="*/ 38 w 74"/>
                <a:gd name="T9" fmla="*/ 40 h 140"/>
                <a:gd name="T10" fmla="*/ 30 w 74"/>
                <a:gd name="T11" fmla="*/ 38 h 140"/>
                <a:gd name="T12" fmla="*/ 28 w 74"/>
                <a:gd name="T13" fmla="*/ 36 h 140"/>
                <a:gd name="T14" fmla="*/ 26 w 74"/>
                <a:gd name="T15" fmla="*/ 34 h 140"/>
                <a:gd name="T16" fmla="*/ 24 w 74"/>
                <a:gd name="T17" fmla="*/ 32 h 140"/>
                <a:gd name="T18" fmla="*/ 22 w 74"/>
                <a:gd name="T19" fmla="*/ 26 h 140"/>
                <a:gd name="T20" fmla="*/ 18 w 74"/>
                <a:gd name="T21" fmla="*/ 14 h 140"/>
                <a:gd name="T22" fmla="*/ 14 w 74"/>
                <a:gd name="T23" fmla="*/ 4 h 140"/>
                <a:gd name="T24" fmla="*/ 0 w 74"/>
                <a:gd name="T25" fmla="*/ 12 h 140"/>
                <a:gd name="T26" fmla="*/ 2 w 74"/>
                <a:gd name="T27" fmla="*/ 30 h 140"/>
                <a:gd name="T28" fmla="*/ 2 w 74"/>
                <a:gd name="T29" fmla="*/ 42 h 140"/>
                <a:gd name="T30" fmla="*/ 4 w 74"/>
                <a:gd name="T31" fmla="*/ 56 h 140"/>
                <a:gd name="T32" fmla="*/ 6 w 74"/>
                <a:gd name="T33" fmla="*/ 72 h 140"/>
                <a:gd name="T34" fmla="*/ 6 w 74"/>
                <a:gd name="T35" fmla="*/ 84 h 140"/>
                <a:gd name="T36" fmla="*/ 8 w 74"/>
                <a:gd name="T37" fmla="*/ 90 h 140"/>
                <a:gd name="T38" fmla="*/ 10 w 74"/>
                <a:gd name="T39" fmla="*/ 94 h 140"/>
                <a:gd name="T40" fmla="*/ 12 w 74"/>
                <a:gd name="T41" fmla="*/ 98 h 140"/>
                <a:gd name="T42" fmla="*/ 18 w 74"/>
                <a:gd name="T43" fmla="*/ 104 h 140"/>
                <a:gd name="T44" fmla="*/ 28 w 74"/>
                <a:gd name="T45" fmla="*/ 116 h 140"/>
                <a:gd name="T46" fmla="*/ 34 w 74"/>
                <a:gd name="T47" fmla="*/ 126 h 140"/>
                <a:gd name="T48" fmla="*/ 38 w 74"/>
                <a:gd name="T49" fmla="*/ 130 h 140"/>
                <a:gd name="T50" fmla="*/ 40 w 74"/>
                <a:gd name="T51" fmla="*/ 134 h 140"/>
                <a:gd name="T52" fmla="*/ 44 w 74"/>
                <a:gd name="T53" fmla="*/ 136 h 140"/>
                <a:gd name="T54" fmla="*/ 52 w 74"/>
                <a:gd name="T55" fmla="*/ 138 h 140"/>
                <a:gd name="T56" fmla="*/ 60 w 74"/>
                <a:gd name="T57" fmla="*/ 140 h 140"/>
                <a:gd name="T58" fmla="*/ 64 w 74"/>
                <a:gd name="T59" fmla="*/ 140 h 140"/>
                <a:gd name="T60" fmla="*/ 68 w 74"/>
                <a:gd name="T61" fmla="*/ 140 h 140"/>
                <a:gd name="T62" fmla="*/ 70 w 74"/>
                <a:gd name="T63" fmla="*/ 138 h 140"/>
                <a:gd name="T64" fmla="*/ 72 w 74"/>
                <a:gd name="T65" fmla="*/ 138 h 140"/>
                <a:gd name="T66" fmla="*/ 74 w 74"/>
                <a:gd name="T67" fmla="*/ 136 h 140"/>
                <a:gd name="T68" fmla="*/ 74 w 74"/>
                <a:gd name="T69" fmla="*/ 134 h 140"/>
                <a:gd name="T70" fmla="*/ 74 w 74"/>
                <a:gd name="T71" fmla="*/ 128 h 140"/>
                <a:gd name="T72" fmla="*/ 74 w 74"/>
                <a:gd name="T73" fmla="*/ 116 h 140"/>
                <a:gd name="T74" fmla="*/ 74 w 74"/>
                <a:gd name="T75" fmla="*/ 102 h 140"/>
                <a:gd name="T76" fmla="*/ 72 w 74"/>
                <a:gd name="T77" fmla="*/ 90 h 140"/>
                <a:gd name="T78" fmla="*/ 70 w 74"/>
                <a:gd name="T79" fmla="*/ 84 h 140"/>
                <a:gd name="T80" fmla="*/ 70 w 74"/>
                <a:gd name="T81" fmla="*/ 78 h 140"/>
                <a:gd name="T82" fmla="*/ 68 w 74"/>
                <a:gd name="T83" fmla="*/ 74 h 140"/>
                <a:gd name="T84" fmla="*/ 64 w 74"/>
                <a:gd name="T85" fmla="*/ 70 h 140"/>
                <a:gd name="T86" fmla="*/ 56 w 74"/>
                <a:gd name="T87" fmla="*/ 62 h 140"/>
                <a:gd name="T88" fmla="*/ 52 w 74"/>
                <a:gd name="T89" fmla="*/ 56 h 140"/>
                <a:gd name="T90" fmla="*/ 48 w 74"/>
                <a:gd name="T91" fmla="*/ 52 h 140"/>
                <a:gd name="T92" fmla="*/ 48 w 74"/>
                <a:gd name="T93" fmla="*/ 48 h 140"/>
                <a:gd name="T94" fmla="*/ 48 w 74"/>
                <a:gd name="T95" fmla="*/ 4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140">
                  <a:moveTo>
                    <a:pt x="48" y="46"/>
                  </a:moveTo>
                  <a:lnTo>
                    <a:pt x="48" y="46"/>
                  </a:lnTo>
                  <a:lnTo>
                    <a:pt x="46" y="46"/>
                  </a:lnTo>
                  <a:lnTo>
                    <a:pt x="46" y="46"/>
                  </a:lnTo>
                  <a:lnTo>
                    <a:pt x="46" y="44"/>
                  </a:lnTo>
                  <a:lnTo>
                    <a:pt x="46" y="44"/>
                  </a:lnTo>
                  <a:lnTo>
                    <a:pt x="44" y="42"/>
                  </a:lnTo>
                  <a:lnTo>
                    <a:pt x="42" y="42"/>
                  </a:lnTo>
                  <a:lnTo>
                    <a:pt x="42" y="42"/>
                  </a:lnTo>
                  <a:lnTo>
                    <a:pt x="38" y="40"/>
                  </a:lnTo>
                  <a:lnTo>
                    <a:pt x="34" y="38"/>
                  </a:lnTo>
                  <a:lnTo>
                    <a:pt x="30" y="38"/>
                  </a:lnTo>
                  <a:lnTo>
                    <a:pt x="30" y="38"/>
                  </a:lnTo>
                  <a:lnTo>
                    <a:pt x="28" y="36"/>
                  </a:lnTo>
                  <a:lnTo>
                    <a:pt x="26" y="36"/>
                  </a:lnTo>
                  <a:lnTo>
                    <a:pt x="26" y="34"/>
                  </a:lnTo>
                  <a:lnTo>
                    <a:pt x="24" y="34"/>
                  </a:lnTo>
                  <a:lnTo>
                    <a:pt x="24" y="32"/>
                  </a:lnTo>
                  <a:lnTo>
                    <a:pt x="22" y="28"/>
                  </a:lnTo>
                  <a:lnTo>
                    <a:pt x="22" y="26"/>
                  </a:lnTo>
                  <a:lnTo>
                    <a:pt x="20" y="20"/>
                  </a:lnTo>
                  <a:lnTo>
                    <a:pt x="18" y="14"/>
                  </a:lnTo>
                  <a:lnTo>
                    <a:pt x="16" y="8"/>
                  </a:lnTo>
                  <a:lnTo>
                    <a:pt x="14" y="4"/>
                  </a:lnTo>
                  <a:lnTo>
                    <a:pt x="14" y="0"/>
                  </a:lnTo>
                  <a:lnTo>
                    <a:pt x="0" y="12"/>
                  </a:lnTo>
                  <a:lnTo>
                    <a:pt x="2" y="22"/>
                  </a:lnTo>
                  <a:lnTo>
                    <a:pt x="2" y="30"/>
                  </a:lnTo>
                  <a:lnTo>
                    <a:pt x="2" y="36"/>
                  </a:lnTo>
                  <a:lnTo>
                    <a:pt x="2" y="42"/>
                  </a:lnTo>
                  <a:lnTo>
                    <a:pt x="4" y="50"/>
                  </a:lnTo>
                  <a:lnTo>
                    <a:pt x="4" y="56"/>
                  </a:lnTo>
                  <a:lnTo>
                    <a:pt x="4" y="64"/>
                  </a:lnTo>
                  <a:lnTo>
                    <a:pt x="6" y="72"/>
                  </a:lnTo>
                  <a:lnTo>
                    <a:pt x="6" y="80"/>
                  </a:lnTo>
                  <a:lnTo>
                    <a:pt x="6" y="84"/>
                  </a:lnTo>
                  <a:lnTo>
                    <a:pt x="8" y="86"/>
                  </a:lnTo>
                  <a:lnTo>
                    <a:pt x="8" y="90"/>
                  </a:lnTo>
                  <a:lnTo>
                    <a:pt x="10" y="92"/>
                  </a:lnTo>
                  <a:lnTo>
                    <a:pt x="10" y="94"/>
                  </a:lnTo>
                  <a:lnTo>
                    <a:pt x="10" y="94"/>
                  </a:lnTo>
                  <a:lnTo>
                    <a:pt x="12" y="98"/>
                  </a:lnTo>
                  <a:lnTo>
                    <a:pt x="16" y="102"/>
                  </a:lnTo>
                  <a:lnTo>
                    <a:pt x="18" y="104"/>
                  </a:lnTo>
                  <a:lnTo>
                    <a:pt x="22" y="112"/>
                  </a:lnTo>
                  <a:lnTo>
                    <a:pt x="28" y="116"/>
                  </a:lnTo>
                  <a:lnTo>
                    <a:pt x="30" y="120"/>
                  </a:lnTo>
                  <a:lnTo>
                    <a:pt x="34" y="126"/>
                  </a:lnTo>
                  <a:lnTo>
                    <a:pt x="36" y="128"/>
                  </a:lnTo>
                  <a:lnTo>
                    <a:pt x="38" y="130"/>
                  </a:lnTo>
                  <a:lnTo>
                    <a:pt x="40" y="132"/>
                  </a:lnTo>
                  <a:lnTo>
                    <a:pt x="40" y="134"/>
                  </a:lnTo>
                  <a:lnTo>
                    <a:pt x="42" y="134"/>
                  </a:lnTo>
                  <a:lnTo>
                    <a:pt x="44" y="136"/>
                  </a:lnTo>
                  <a:lnTo>
                    <a:pt x="48" y="136"/>
                  </a:lnTo>
                  <a:lnTo>
                    <a:pt x="52" y="138"/>
                  </a:lnTo>
                  <a:lnTo>
                    <a:pt x="58" y="140"/>
                  </a:lnTo>
                  <a:lnTo>
                    <a:pt x="60" y="140"/>
                  </a:lnTo>
                  <a:lnTo>
                    <a:pt x="62" y="140"/>
                  </a:lnTo>
                  <a:lnTo>
                    <a:pt x="64" y="140"/>
                  </a:lnTo>
                  <a:lnTo>
                    <a:pt x="66" y="140"/>
                  </a:lnTo>
                  <a:lnTo>
                    <a:pt x="68" y="140"/>
                  </a:lnTo>
                  <a:lnTo>
                    <a:pt x="70" y="140"/>
                  </a:lnTo>
                  <a:lnTo>
                    <a:pt x="70" y="138"/>
                  </a:lnTo>
                  <a:lnTo>
                    <a:pt x="72" y="138"/>
                  </a:lnTo>
                  <a:lnTo>
                    <a:pt x="72" y="138"/>
                  </a:lnTo>
                  <a:lnTo>
                    <a:pt x="72" y="138"/>
                  </a:lnTo>
                  <a:lnTo>
                    <a:pt x="74" y="136"/>
                  </a:lnTo>
                  <a:lnTo>
                    <a:pt x="74" y="134"/>
                  </a:lnTo>
                  <a:lnTo>
                    <a:pt x="74" y="134"/>
                  </a:lnTo>
                  <a:lnTo>
                    <a:pt x="74" y="130"/>
                  </a:lnTo>
                  <a:lnTo>
                    <a:pt x="74" y="128"/>
                  </a:lnTo>
                  <a:lnTo>
                    <a:pt x="74" y="122"/>
                  </a:lnTo>
                  <a:lnTo>
                    <a:pt x="74" y="116"/>
                  </a:lnTo>
                  <a:lnTo>
                    <a:pt x="74" y="110"/>
                  </a:lnTo>
                  <a:lnTo>
                    <a:pt x="74" y="102"/>
                  </a:lnTo>
                  <a:lnTo>
                    <a:pt x="72" y="96"/>
                  </a:lnTo>
                  <a:lnTo>
                    <a:pt x="72" y="90"/>
                  </a:lnTo>
                  <a:lnTo>
                    <a:pt x="72" y="86"/>
                  </a:lnTo>
                  <a:lnTo>
                    <a:pt x="70" y="84"/>
                  </a:lnTo>
                  <a:lnTo>
                    <a:pt x="70" y="80"/>
                  </a:lnTo>
                  <a:lnTo>
                    <a:pt x="70" y="78"/>
                  </a:lnTo>
                  <a:lnTo>
                    <a:pt x="68" y="76"/>
                  </a:lnTo>
                  <a:lnTo>
                    <a:pt x="68" y="74"/>
                  </a:lnTo>
                  <a:lnTo>
                    <a:pt x="66" y="72"/>
                  </a:lnTo>
                  <a:lnTo>
                    <a:pt x="64" y="70"/>
                  </a:lnTo>
                  <a:lnTo>
                    <a:pt x="60" y="66"/>
                  </a:lnTo>
                  <a:lnTo>
                    <a:pt x="56" y="62"/>
                  </a:lnTo>
                  <a:lnTo>
                    <a:pt x="54" y="58"/>
                  </a:lnTo>
                  <a:lnTo>
                    <a:pt x="52" y="56"/>
                  </a:lnTo>
                  <a:lnTo>
                    <a:pt x="50" y="54"/>
                  </a:lnTo>
                  <a:lnTo>
                    <a:pt x="48" y="52"/>
                  </a:lnTo>
                  <a:lnTo>
                    <a:pt x="48" y="50"/>
                  </a:lnTo>
                  <a:lnTo>
                    <a:pt x="48" y="48"/>
                  </a:lnTo>
                  <a:lnTo>
                    <a:pt x="48" y="46"/>
                  </a:lnTo>
                  <a:lnTo>
                    <a:pt x="48" y="4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73" name="Freeform 229">
              <a:extLst>
                <a:ext uri="{FF2B5EF4-FFF2-40B4-BE49-F238E27FC236}">
                  <a16:creationId xmlns:a16="http://schemas.microsoft.com/office/drawing/2014/main" id="{B4384FE5-5B54-72B3-146A-6FCC92AD8D8B}"/>
                </a:ext>
              </a:extLst>
            </p:cNvPr>
            <p:cNvSpPr>
              <a:spLocks/>
            </p:cNvSpPr>
            <p:nvPr/>
          </p:nvSpPr>
          <p:spPr bwMode="auto">
            <a:xfrm>
              <a:off x="5671851" y="7473997"/>
              <a:ext cx="105945" cy="198739"/>
            </a:xfrm>
            <a:custGeom>
              <a:avLst/>
              <a:gdLst>
                <a:gd name="T0" fmla="*/ 48 w 74"/>
                <a:gd name="T1" fmla="*/ 46 h 140"/>
                <a:gd name="T2" fmla="*/ 46 w 74"/>
                <a:gd name="T3" fmla="*/ 46 h 140"/>
                <a:gd name="T4" fmla="*/ 46 w 74"/>
                <a:gd name="T5" fmla="*/ 44 h 140"/>
                <a:gd name="T6" fmla="*/ 42 w 74"/>
                <a:gd name="T7" fmla="*/ 42 h 140"/>
                <a:gd name="T8" fmla="*/ 38 w 74"/>
                <a:gd name="T9" fmla="*/ 40 h 140"/>
                <a:gd name="T10" fmla="*/ 30 w 74"/>
                <a:gd name="T11" fmla="*/ 38 h 140"/>
                <a:gd name="T12" fmla="*/ 28 w 74"/>
                <a:gd name="T13" fmla="*/ 36 h 140"/>
                <a:gd name="T14" fmla="*/ 26 w 74"/>
                <a:gd name="T15" fmla="*/ 34 h 140"/>
                <a:gd name="T16" fmla="*/ 24 w 74"/>
                <a:gd name="T17" fmla="*/ 32 h 140"/>
                <a:gd name="T18" fmla="*/ 22 w 74"/>
                <a:gd name="T19" fmla="*/ 26 h 140"/>
                <a:gd name="T20" fmla="*/ 18 w 74"/>
                <a:gd name="T21" fmla="*/ 14 h 140"/>
                <a:gd name="T22" fmla="*/ 14 w 74"/>
                <a:gd name="T23" fmla="*/ 4 h 140"/>
                <a:gd name="T24" fmla="*/ 0 w 74"/>
                <a:gd name="T25" fmla="*/ 12 h 140"/>
                <a:gd name="T26" fmla="*/ 2 w 74"/>
                <a:gd name="T27" fmla="*/ 30 h 140"/>
                <a:gd name="T28" fmla="*/ 2 w 74"/>
                <a:gd name="T29" fmla="*/ 42 h 140"/>
                <a:gd name="T30" fmla="*/ 4 w 74"/>
                <a:gd name="T31" fmla="*/ 56 h 140"/>
                <a:gd name="T32" fmla="*/ 6 w 74"/>
                <a:gd name="T33" fmla="*/ 72 h 140"/>
                <a:gd name="T34" fmla="*/ 6 w 74"/>
                <a:gd name="T35" fmla="*/ 84 h 140"/>
                <a:gd name="T36" fmla="*/ 8 w 74"/>
                <a:gd name="T37" fmla="*/ 90 h 140"/>
                <a:gd name="T38" fmla="*/ 10 w 74"/>
                <a:gd name="T39" fmla="*/ 94 h 140"/>
                <a:gd name="T40" fmla="*/ 12 w 74"/>
                <a:gd name="T41" fmla="*/ 98 h 140"/>
                <a:gd name="T42" fmla="*/ 18 w 74"/>
                <a:gd name="T43" fmla="*/ 104 h 140"/>
                <a:gd name="T44" fmla="*/ 28 w 74"/>
                <a:gd name="T45" fmla="*/ 116 h 140"/>
                <a:gd name="T46" fmla="*/ 34 w 74"/>
                <a:gd name="T47" fmla="*/ 126 h 140"/>
                <a:gd name="T48" fmla="*/ 38 w 74"/>
                <a:gd name="T49" fmla="*/ 130 h 140"/>
                <a:gd name="T50" fmla="*/ 40 w 74"/>
                <a:gd name="T51" fmla="*/ 134 h 140"/>
                <a:gd name="T52" fmla="*/ 44 w 74"/>
                <a:gd name="T53" fmla="*/ 136 h 140"/>
                <a:gd name="T54" fmla="*/ 52 w 74"/>
                <a:gd name="T55" fmla="*/ 138 h 140"/>
                <a:gd name="T56" fmla="*/ 60 w 74"/>
                <a:gd name="T57" fmla="*/ 140 h 140"/>
                <a:gd name="T58" fmla="*/ 64 w 74"/>
                <a:gd name="T59" fmla="*/ 140 h 140"/>
                <a:gd name="T60" fmla="*/ 68 w 74"/>
                <a:gd name="T61" fmla="*/ 140 h 140"/>
                <a:gd name="T62" fmla="*/ 70 w 74"/>
                <a:gd name="T63" fmla="*/ 138 h 140"/>
                <a:gd name="T64" fmla="*/ 72 w 74"/>
                <a:gd name="T65" fmla="*/ 138 h 140"/>
                <a:gd name="T66" fmla="*/ 74 w 74"/>
                <a:gd name="T67" fmla="*/ 136 h 140"/>
                <a:gd name="T68" fmla="*/ 74 w 74"/>
                <a:gd name="T69" fmla="*/ 134 h 140"/>
                <a:gd name="T70" fmla="*/ 74 w 74"/>
                <a:gd name="T71" fmla="*/ 128 h 140"/>
                <a:gd name="T72" fmla="*/ 74 w 74"/>
                <a:gd name="T73" fmla="*/ 116 h 140"/>
                <a:gd name="T74" fmla="*/ 74 w 74"/>
                <a:gd name="T75" fmla="*/ 102 h 140"/>
                <a:gd name="T76" fmla="*/ 72 w 74"/>
                <a:gd name="T77" fmla="*/ 90 h 140"/>
                <a:gd name="T78" fmla="*/ 70 w 74"/>
                <a:gd name="T79" fmla="*/ 84 h 140"/>
                <a:gd name="T80" fmla="*/ 70 w 74"/>
                <a:gd name="T81" fmla="*/ 78 h 140"/>
                <a:gd name="T82" fmla="*/ 68 w 74"/>
                <a:gd name="T83" fmla="*/ 74 h 140"/>
                <a:gd name="T84" fmla="*/ 64 w 74"/>
                <a:gd name="T85" fmla="*/ 70 h 140"/>
                <a:gd name="T86" fmla="*/ 56 w 74"/>
                <a:gd name="T87" fmla="*/ 62 h 140"/>
                <a:gd name="T88" fmla="*/ 52 w 74"/>
                <a:gd name="T89" fmla="*/ 56 h 140"/>
                <a:gd name="T90" fmla="*/ 48 w 74"/>
                <a:gd name="T91" fmla="*/ 52 h 140"/>
                <a:gd name="T92" fmla="*/ 48 w 74"/>
                <a:gd name="T93" fmla="*/ 48 h 140"/>
                <a:gd name="T94" fmla="*/ 48 w 74"/>
                <a:gd name="T95" fmla="*/ 4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140">
                  <a:moveTo>
                    <a:pt x="48" y="46"/>
                  </a:moveTo>
                  <a:lnTo>
                    <a:pt x="48" y="46"/>
                  </a:lnTo>
                  <a:lnTo>
                    <a:pt x="46" y="46"/>
                  </a:lnTo>
                  <a:lnTo>
                    <a:pt x="46" y="46"/>
                  </a:lnTo>
                  <a:lnTo>
                    <a:pt x="46" y="44"/>
                  </a:lnTo>
                  <a:lnTo>
                    <a:pt x="46" y="44"/>
                  </a:lnTo>
                  <a:lnTo>
                    <a:pt x="44" y="42"/>
                  </a:lnTo>
                  <a:lnTo>
                    <a:pt x="42" y="42"/>
                  </a:lnTo>
                  <a:lnTo>
                    <a:pt x="42" y="42"/>
                  </a:lnTo>
                  <a:lnTo>
                    <a:pt x="38" y="40"/>
                  </a:lnTo>
                  <a:lnTo>
                    <a:pt x="34" y="38"/>
                  </a:lnTo>
                  <a:lnTo>
                    <a:pt x="30" y="38"/>
                  </a:lnTo>
                  <a:lnTo>
                    <a:pt x="30" y="38"/>
                  </a:lnTo>
                  <a:lnTo>
                    <a:pt x="28" y="36"/>
                  </a:lnTo>
                  <a:lnTo>
                    <a:pt x="26" y="36"/>
                  </a:lnTo>
                  <a:lnTo>
                    <a:pt x="26" y="34"/>
                  </a:lnTo>
                  <a:lnTo>
                    <a:pt x="24" y="34"/>
                  </a:lnTo>
                  <a:lnTo>
                    <a:pt x="24" y="32"/>
                  </a:lnTo>
                  <a:lnTo>
                    <a:pt x="22" y="28"/>
                  </a:lnTo>
                  <a:lnTo>
                    <a:pt x="22" y="26"/>
                  </a:lnTo>
                  <a:lnTo>
                    <a:pt x="20" y="20"/>
                  </a:lnTo>
                  <a:lnTo>
                    <a:pt x="18" y="14"/>
                  </a:lnTo>
                  <a:lnTo>
                    <a:pt x="16" y="8"/>
                  </a:lnTo>
                  <a:lnTo>
                    <a:pt x="14" y="4"/>
                  </a:lnTo>
                  <a:lnTo>
                    <a:pt x="14" y="0"/>
                  </a:lnTo>
                  <a:lnTo>
                    <a:pt x="0" y="12"/>
                  </a:lnTo>
                  <a:lnTo>
                    <a:pt x="2" y="22"/>
                  </a:lnTo>
                  <a:lnTo>
                    <a:pt x="2" y="30"/>
                  </a:lnTo>
                  <a:lnTo>
                    <a:pt x="2" y="36"/>
                  </a:lnTo>
                  <a:lnTo>
                    <a:pt x="2" y="42"/>
                  </a:lnTo>
                  <a:lnTo>
                    <a:pt x="4" y="50"/>
                  </a:lnTo>
                  <a:lnTo>
                    <a:pt x="4" y="56"/>
                  </a:lnTo>
                  <a:lnTo>
                    <a:pt x="4" y="64"/>
                  </a:lnTo>
                  <a:lnTo>
                    <a:pt x="6" y="72"/>
                  </a:lnTo>
                  <a:lnTo>
                    <a:pt x="6" y="80"/>
                  </a:lnTo>
                  <a:lnTo>
                    <a:pt x="6" y="84"/>
                  </a:lnTo>
                  <a:lnTo>
                    <a:pt x="8" y="86"/>
                  </a:lnTo>
                  <a:lnTo>
                    <a:pt x="8" y="90"/>
                  </a:lnTo>
                  <a:lnTo>
                    <a:pt x="10" y="92"/>
                  </a:lnTo>
                  <a:lnTo>
                    <a:pt x="10" y="94"/>
                  </a:lnTo>
                  <a:lnTo>
                    <a:pt x="10" y="94"/>
                  </a:lnTo>
                  <a:lnTo>
                    <a:pt x="12" y="98"/>
                  </a:lnTo>
                  <a:lnTo>
                    <a:pt x="16" y="102"/>
                  </a:lnTo>
                  <a:lnTo>
                    <a:pt x="18" y="104"/>
                  </a:lnTo>
                  <a:lnTo>
                    <a:pt x="22" y="112"/>
                  </a:lnTo>
                  <a:lnTo>
                    <a:pt x="28" y="116"/>
                  </a:lnTo>
                  <a:lnTo>
                    <a:pt x="30" y="120"/>
                  </a:lnTo>
                  <a:lnTo>
                    <a:pt x="34" y="126"/>
                  </a:lnTo>
                  <a:lnTo>
                    <a:pt x="36" y="128"/>
                  </a:lnTo>
                  <a:lnTo>
                    <a:pt x="38" y="130"/>
                  </a:lnTo>
                  <a:lnTo>
                    <a:pt x="40" y="132"/>
                  </a:lnTo>
                  <a:lnTo>
                    <a:pt x="40" y="134"/>
                  </a:lnTo>
                  <a:lnTo>
                    <a:pt x="42" y="134"/>
                  </a:lnTo>
                  <a:lnTo>
                    <a:pt x="44" y="136"/>
                  </a:lnTo>
                  <a:lnTo>
                    <a:pt x="48" y="136"/>
                  </a:lnTo>
                  <a:lnTo>
                    <a:pt x="52" y="138"/>
                  </a:lnTo>
                  <a:lnTo>
                    <a:pt x="58" y="140"/>
                  </a:lnTo>
                  <a:lnTo>
                    <a:pt x="60" y="140"/>
                  </a:lnTo>
                  <a:lnTo>
                    <a:pt x="62" y="140"/>
                  </a:lnTo>
                  <a:lnTo>
                    <a:pt x="64" y="140"/>
                  </a:lnTo>
                  <a:lnTo>
                    <a:pt x="66" y="140"/>
                  </a:lnTo>
                  <a:lnTo>
                    <a:pt x="68" y="140"/>
                  </a:lnTo>
                  <a:lnTo>
                    <a:pt x="70" y="140"/>
                  </a:lnTo>
                  <a:lnTo>
                    <a:pt x="70" y="138"/>
                  </a:lnTo>
                  <a:lnTo>
                    <a:pt x="72" y="138"/>
                  </a:lnTo>
                  <a:lnTo>
                    <a:pt x="72" y="138"/>
                  </a:lnTo>
                  <a:lnTo>
                    <a:pt x="72" y="138"/>
                  </a:lnTo>
                  <a:lnTo>
                    <a:pt x="74" y="136"/>
                  </a:lnTo>
                  <a:lnTo>
                    <a:pt x="74" y="134"/>
                  </a:lnTo>
                  <a:lnTo>
                    <a:pt x="74" y="134"/>
                  </a:lnTo>
                  <a:lnTo>
                    <a:pt x="74" y="130"/>
                  </a:lnTo>
                  <a:lnTo>
                    <a:pt x="74" y="128"/>
                  </a:lnTo>
                  <a:lnTo>
                    <a:pt x="74" y="122"/>
                  </a:lnTo>
                  <a:lnTo>
                    <a:pt x="74" y="116"/>
                  </a:lnTo>
                  <a:lnTo>
                    <a:pt x="74" y="110"/>
                  </a:lnTo>
                  <a:lnTo>
                    <a:pt x="74" y="102"/>
                  </a:lnTo>
                  <a:lnTo>
                    <a:pt x="72" y="96"/>
                  </a:lnTo>
                  <a:lnTo>
                    <a:pt x="72" y="90"/>
                  </a:lnTo>
                  <a:lnTo>
                    <a:pt x="72" y="86"/>
                  </a:lnTo>
                  <a:lnTo>
                    <a:pt x="70" y="84"/>
                  </a:lnTo>
                  <a:lnTo>
                    <a:pt x="70" y="80"/>
                  </a:lnTo>
                  <a:lnTo>
                    <a:pt x="70" y="78"/>
                  </a:lnTo>
                  <a:lnTo>
                    <a:pt x="68" y="76"/>
                  </a:lnTo>
                  <a:lnTo>
                    <a:pt x="68" y="74"/>
                  </a:lnTo>
                  <a:lnTo>
                    <a:pt x="66" y="72"/>
                  </a:lnTo>
                  <a:lnTo>
                    <a:pt x="64" y="70"/>
                  </a:lnTo>
                  <a:lnTo>
                    <a:pt x="60" y="66"/>
                  </a:lnTo>
                  <a:lnTo>
                    <a:pt x="56" y="62"/>
                  </a:lnTo>
                  <a:lnTo>
                    <a:pt x="54" y="58"/>
                  </a:lnTo>
                  <a:lnTo>
                    <a:pt x="52" y="56"/>
                  </a:lnTo>
                  <a:lnTo>
                    <a:pt x="50" y="54"/>
                  </a:lnTo>
                  <a:lnTo>
                    <a:pt x="48" y="52"/>
                  </a:lnTo>
                  <a:lnTo>
                    <a:pt x="48" y="50"/>
                  </a:lnTo>
                  <a:lnTo>
                    <a:pt x="48" y="48"/>
                  </a:lnTo>
                  <a:lnTo>
                    <a:pt x="48" y="46"/>
                  </a:lnTo>
                  <a:lnTo>
                    <a:pt x="48" y="4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74" name="Freeform 230">
              <a:extLst>
                <a:ext uri="{FF2B5EF4-FFF2-40B4-BE49-F238E27FC236}">
                  <a16:creationId xmlns:a16="http://schemas.microsoft.com/office/drawing/2014/main" id="{9FA020FE-4A4D-75E6-AC8A-669F62331FE4}"/>
                </a:ext>
              </a:extLst>
            </p:cNvPr>
            <p:cNvSpPr>
              <a:spLocks/>
            </p:cNvSpPr>
            <p:nvPr/>
          </p:nvSpPr>
          <p:spPr bwMode="auto">
            <a:xfrm>
              <a:off x="5671851" y="7473997"/>
              <a:ext cx="105945" cy="198739"/>
            </a:xfrm>
            <a:custGeom>
              <a:avLst/>
              <a:gdLst>
                <a:gd name="T0" fmla="*/ 48 w 74"/>
                <a:gd name="T1" fmla="*/ 46 h 140"/>
                <a:gd name="T2" fmla="*/ 46 w 74"/>
                <a:gd name="T3" fmla="*/ 46 h 140"/>
                <a:gd name="T4" fmla="*/ 46 w 74"/>
                <a:gd name="T5" fmla="*/ 44 h 140"/>
                <a:gd name="T6" fmla="*/ 42 w 74"/>
                <a:gd name="T7" fmla="*/ 42 h 140"/>
                <a:gd name="T8" fmla="*/ 38 w 74"/>
                <a:gd name="T9" fmla="*/ 40 h 140"/>
                <a:gd name="T10" fmla="*/ 30 w 74"/>
                <a:gd name="T11" fmla="*/ 38 h 140"/>
                <a:gd name="T12" fmla="*/ 28 w 74"/>
                <a:gd name="T13" fmla="*/ 36 h 140"/>
                <a:gd name="T14" fmla="*/ 26 w 74"/>
                <a:gd name="T15" fmla="*/ 34 h 140"/>
                <a:gd name="T16" fmla="*/ 24 w 74"/>
                <a:gd name="T17" fmla="*/ 32 h 140"/>
                <a:gd name="T18" fmla="*/ 22 w 74"/>
                <a:gd name="T19" fmla="*/ 26 h 140"/>
                <a:gd name="T20" fmla="*/ 18 w 74"/>
                <a:gd name="T21" fmla="*/ 14 h 140"/>
                <a:gd name="T22" fmla="*/ 14 w 74"/>
                <a:gd name="T23" fmla="*/ 4 h 140"/>
                <a:gd name="T24" fmla="*/ 0 w 74"/>
                <a:gd name="T25" fmla="*/ 12 h 140"/>
                <a:gd name="T26" fmla="*/ 2 w 74"/>
                <a:gd name="T27" fmla="*/ 30 h 140"/>
                <a:gd name="T28" fmla="*/ 2 w 74"/>
                <a:gd name="T29" fmla="*/ 42 h 140"/>
                <a:gd name="T30" fmla="*/ 4 w 74"/>
                <a:gd name="T31" fmla="*/ 56 h 140"/>
                <a:gd name="T32" fmla="*/ 6 w 74"/>
                <a:gd name="T33" fmla="*/ 72 h 140"/>
                <a:gd name="T34" fmla="*/ 6 w 74"/>
                <a:gd name="T35" fmla="*/ 84 h 140"/>
                <a:gd name="T36" fmla="*/ 8 w 74"/>
                <a:gd name="T37" fmla="*/ 90 h 140"/>
                <a:gd name="T38" fmla="*/ 10 w 74"/>
                <a:gd name="T39" fmla="*/ 94 h 140"/>
                <a:gd name="T40" fmla="*/ 12 w 74"/>
                <a:gd name="T41" fmla="*/ 98 h 140"/>
                <a:gd name="T42" fmla="*/ 18 w 74"/>
                <a:gd name="T43" fmla="*/ 104 h 140"/>
                <a:gd name="T44" fmla="*/ 28 w 74"/>
                <a:gd name="T45" fmla="*/ 116 h 140"/>
                <a:gd name="T46" fmla="*/ 34 w 74"/>
                <a:gd name="T47" fmla="*/ 126 h 140"/>
                <a:gd name="T48" fmla="*/ 38 w 74"/>
                <a:gd name="T49" fmla="*/ 130 h 140"/>
                <a:gd name="T50" fmla="*/ 40 w 74"/>
                <a:gd name="T51" fmla="*/ 134 h 140"/>
                <a:gd name="T52" fmla="*/ 44 w 74"/>
                <a:gd name="T53" fmla="*/ 136 h 140"/>
                <a:gd name="T54" fmla="*/ 52 w 74"/>
                <a:gd name="T55" fmla="*/ 138 h 140"/>
                <a:gd name="T56" fmla="*/ 60 w 74"/>
                <a:gd name="T57" fmla="*/ 140 h 140"/>
                <a:gd name="T58" fmla="*/ 64 w 74"/>
                <a:gd name="T59" fmla="*/ 140 h 140"/>
                <a:gd name="T60" fmla="*/ 68 w 74"/>
                <a:gd name="T61" fmla="*/ 140 h 140"/>
                <a:gd name="T62" fmla="*/ 70 w 74"/>
                <a:gd name="T63" fmla="*/ 138 h 140"/>
                <a:gd name="T64" fmla="*/ 72 w 74"/>
                <a:gd name="T65" fmla="*/ 138 h 140"/>
                <a:gd name="T66" fmla="*/ 74 w 74"/>
                <a:gd name="T67" fmla="*/ 136 h 140"/>
                <a:gd name="T68" fmla="*/ 74 w 74"/>
                <a:gd name="T69" fmla="*/ 134 h 140"/>
                <a:gd name="T70" fmla="*/ 74 w 74"/>
                <a:gd name="T71" fmla="*/ 128 h 140"/>
                <a:gd name="T72" fmla="*/ 74 w 74"/>
                <a:gd name="T73" fmla="*/ 116 h 140"/>
                <a:gd name="T74" fmla="*/ 74 w 74"/>
                <a:gd name="T75" fmla="*/ 102 h 140"/>
                <a:gd name="T76" fmla="*/ 72 w 74"/>
                <a:gd name="T77" fmla="*/ 90 h 140"/>
                <a:gd name="T78" fmla="*/ 70 w 74"/>
                <a:gd name="T79" fmla="*/ 84 h 140"/>
                <a:gd name="T80" fmla="*/ 70 w 74"/>
                <a:gd name="T81" fmla="*/ 78 h 140"/>
                <a:gd name="T82" fmla="*/ 68 w 74"/>
                <a:gd name="T83" fmla="*/ 74 h 140"/>
                <a:gd name="T84" fmla="*/ 64 w 74"/>
                <a:gd name="T85" fmla="*/ 70 h 140"/>
                <a:gd name="T86" fmla="*/ 56 w 74"/>
                <a:gd name="T87" fmla="*/ 62 h 140"/>
                <a:gd name="T88" fmla="*/ 52 w 74"/>
                <a:gd name="T89" fmla="*/ 56 h 140"/>
                <a:gd name="T90" fmla="*/ 48 w 74"/>
                <a:gd name="T91" fmla="*/ 52 h 140"/>
                <a:gd name="T92" fmla="*/ 48 w 74"/>
                <a:gd name="T93" fmla="*/ 48 h 140"/>
                <a:gd name="T94" fmla="*/ 48 w 74"/>
                <a:gd name="T95" fmla="*/ 4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140">
                  <a:moveTo>
                    <a:pt x="48" y="46"/>
                  </a:moveTo>
                  <a:lnTo>
                    <a:pt x="48" y="46"/>
                  </a:lnTo>
                  <a:lnTo>
                    <a:pt x="46" y="46"/>
                  </a:lnTo>
                  <a:lnTo>
                    <a:pt x="46" y="46"/>
                  </a:lnTo>
                  <a:lnTo>
                    <a:pt x="46" y="44"/>
                  </a:lnTo>
                  <a:lnTo>
                    <a:pt x="46" y="44"/>
                  </a:lnTo>
                  <a:lnTo>
                    <a:pt x="44" y="42"/>
                  </a:lnTo>
                  <a:lnTo>
                    <a:pt x="42" y="42"/>
                  </a:lnTo>
                  <a:lnTo>
                    <a:pt x="42" y="42"/>
                  </a:lnTo>
                  <a:lnTo>
                    <a:pt x="38" y="40"/>
                  </a:lnTo>
                  <a:lnTo>
                    <a:pt x="34" y="38"/>
                  </a:lnTo>
                  <a:lnTo>
                    <a:pt x="30" y="38"/>
                  </a:lnTo>
                  <a:lnTo>
                    <a:pt x="30" y="38"/>
                  </a:lnTo>
                  <a:lnTo>
                    <a:pt x="28" y="36"/>
                  </a:lnTo>
                  <a:lnTo>
                    <a:pt x="26" y="36"/>
                  </a:lnTo>
                  <a:lnTo>
                    <a:pt x="26" y="34"/>
                  </a:lnTo>
                  <a:lnTo>
                    <a:pt x="24" y="34"/>
                  </a:lnTo>
                  <a:lnTo>
                    <a:pt x="24" y="32"/>
                  </a:lnTo>
                  <a:lnTo>
                    <a:pt x="22" y="28"/>
                  </a:lnTo>
                  <a:lnTo>
                    <a:pt x="22" y="26"/>
                  </a:lnTo>
                  <a:lnTo>
                    <a:pt x="20" y="20"/>
                  </a:lnTo>
                  <a:lnTo>
                    <a:pt x="18" y="14"/>
                  </a:lnTo>
                  <a:lnTo>
                    <a:pt x="16" y="8"/>
                  </a:lnTo>
                  <a:lnTo>
                    <a:pt x="14" y="4"/>
                  </a:lnTo>
                  <a:lnTo>
                    <a:pt x="14" y="0"/>
                  </a:lnTo>
                  <a:lnTo>
                    <a:pt x="0" y="12"/>
                  </a:lnTo>
                  <a:lnTo>
                    <a:pt x="2" y="22"/>
                  </a:lnTo>
                  <a:lnTo>
                    <a:pt x="2" y="30"/>
                  </a:lnTo>
                  <a:lnTo>
                    <a:pt x="2" y="36"/>
                  </a:lnTo>
                  <a:lnTo>
                    <a:pt x="2" y="42"/>
                  </a:lnTo>
                  <a:lnTo>
                    <a:pt x="4" y="50"/>
                  </a:lnTo>
                  <a:lnTo>
                    <a:pt x="4" y="56"/>
                  </a:lnTo>
                  <a:lnTo>
                    <a:pt x="4" y="64"/>
                  </a:lnTo>
                  <a:lnTo>
                    <a:pt x="6" y="72"/>
                  </a:lnTo>
                  <a:lnTo>
                    <a:pt x="6" y="80"/>
                  </a:lnTo>
                  <a:lnTo>
                    <a:pt x="6" y="84"/>
                  </a:lnTo>
                  <a:lnTo>
                    <a:pt x="8" y="86"/>
                  </a:lnTo>
                  <a:lnTo>
                    <a:pt x="8" y="90"/>
                  </a:lnTo>
                  <a:lnTo>
                    <a:pt x="10" y="92"/>
                  </a:lnTo>
                  <a:lnTo>
                    <a:pt x="10" y="94"/>
                  </a:lnTo>
                  <a:lnTo>
                    <a:pt x="10" y="94"/>
                  </a:lnTo>
                  <a:lnTo>
                    <a:pt x="12" y="98"/>
                  </a:lnTo>
                  <a:lnTo>
                    <a:pt x="16" y="102"/>
                  </a:lnTo>
                  <a:lnTo>
                    <a:pt x="18" y="104"/>
                  </a:lnTo>
                  <a:lnTo>
                    <a:pt x="22" y="112"/>
                  </a:lnTo>
                  <a:lnTo>
                    <a:pt x="28" y="116"/>
                  </a:lnTo>
                  <a:lnTo>
                    <a:pt x="30" y="120"/>
                  </a:lnTo>
                  <a:lnTo>
                    <a:pt x="34" y="126"/>
                  </a:lnTo>
                  <a:lnTo>
                    <a:pt x="36" y="128"/>
                  </a:lnTo>
                  <a:lnTo>
                    <a:pt x="38" y="130"/>
                  </a:lnTo>
                  <a:lnTo>
                    <a:pt x="40" y="132"/>
                  </a:lnTo>
                  <a:lnTo>
                    <a:pt x="40" y="134"/>
                  </a:lnTo>
                  <a:lnTo>
                    <a:pt x="42" y="134"/>
                  </a:lnTo>
                  <a:lnTo>
                    <a:pt x="44" y="136"/>
                  </a:lnTo>
                  <a:lnTo>
                    <a:pt x="48" y="136"/>
                  </a:lnTo>
                  <a:lnTo>
                    <a:pt x="52" y="138"/>
                  </a:lnTo>
                  <a:lnTo>
                    <a:pt x="58" y="140"/>
                  </a:lnTo>
                  <a:lnTo>
                    <a:pt x="60" y="140"/>
                  </a:lnTo>
                  <a:lnTo>
                    <a:pt x="62" y="140"/>
                  </a:lnTo>
                  <a:lnTo>
                    <a:pt x="64" y="140"/>
                  </a:lnTo>
                  <a:lnTo>
                    <a:pt x="66" y="140"/>
                  </a:lnTo>
                  <a:lnTo>
                    <a:pt x="68" y="140"/>
                  </a:lnTo>
                  <a:lnTo>
                    <a:pt x="70" y="140"/>
                  </a:lnTo>
                  <a:lnTo>
                    <a:pt x="70" y="138"/>
                  </a:lnTo>
                  <a:lnTo>
                    <a:pt x="72" y="138"/>
                  </a:lnTo>
                  <a:lnTo>
                    <a:pt x="72" y="138"/>
                  </a:lnTo>
                  <a:lnTo>
                    <a:pt x="72" y="138"/>
                  </a:lnTo>
                  <a:lnTo>
                    <a:pt x="74" y="136"/>
                  </a:lnTo>
                  <a:lnTo>
                    <a:pt x="74" y="134"/>
                  </a:lnTo>
                  <a:lnTo>
                    <a:pt x="74" y="134"/>
                  </a:lnTo>
                  <a:lnTo>
                    <a:pt x="74" y="130"/>
                  </a:lnTo>
                  <a:lnTo>
                    <a:pt x="74" y="128"/>
                  </a:lnTo>
                  <a:lnTo>
                    <a:pt x="74" y="122"/>
                  </a:lnTo>
                  <a:lnTo>
                    <a:pt x="74" y="116"/>
                  </a:lnTo>
                  <a:lnTo>
                    <a:pt x="74" y="110"/>
                  </a:lnTo>
                  <a:lnTo>
                    <a:pt x="74" y="102"/>
                  </a:lnTo>
                  <a:lnTo>
                    <a:pt x="72" y="96"/>
                  </a:lnTo>
                  <a:lnTo>
                    <a:pt x="72" y="90"/>
                  </a:lnTo>
                  <a:lnTo>
                    <a:pt x="72" y="86"/>
                  </a:lnTo>
                  <a:lnTo>
                    <a:pt x="70" y="84"/>
                  </a:lnTo>
                  <a:lnTo>
                    <a:pt x="70" y="80"/>
                  </a:lnTo>
                  <a:lnTo>
                    <a:pt x="70" y="78"/>
                  </a:lnTo>
                  <a:lnTo>
                    <a:pt x="68" y="76"/>
                  </a:lnTo>
                  <a:lnTo>
                    <a:pt x="68" y="74"/>
                  </a:lnTo>
                  <a:lnTo>
                    <a:pt x="66" y="72"/>
                  </a:lnTo>
                  <a:lnTo>
                    <a:pt x="64" y="70"/>
                  </a:lnTo>
                  <a:lnTo>
                    <a:pt x="60" y="66"/>
                  </a:lnTo>
                  <a:lnTo>
                    <a:pt x="56" y="62"/>
                  </a:lnTo>
                  <a:lnTo>
                    <a:pt x="54" y="58"/>
                  </a:lnTo>
                  <a:lnTo>
                    <a:pt x="52" y="56"/>
                  </a:lnTo>
                  <a:lnTo>
                    <a:pt x="50" y="54"/>
                  </a:lnTo>
                  <a:lnTo>
                    <a:pt x="48" y="52"/>
                  </a:lnTo>
                  <a:lnTo>
                    <a:pt x="48" y="50"/>
                  </a:lnTo>
                  <a:lnTo>
                    <a:pt x="48" y="48"/>
                  </a:lnTo>
                  <a:lnTo>
                    <a:pt x="48" y="46"/>
                  </a:lnTo>
                  <a:lnTo>
                    <a:pt x="48" y="4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75" name="Freeform 231">
              <a:extLst>
                <a:ext uri="{FF2B5EF4-FFF2-40B4-BE49-F238E27FC236}">
                  <a16:creationId xmlns:a16="http://schemas.microsoft.com/office/drawing/2014/main" id="{1F01CE7C-7015-1257-8FCE-3529BB491D36}"/>
                </a:ext>
              </a:extLst>
            </p:cNvPr>
            <p:cNvSpPr>
              <a:spLocks/>
            </p:cNvSpPr>
            <p:nvPr/>
          </p:nvSpPr>
          <p:spPr bwMode="auto">
            <a:xfrm>
              <a:off x="5671851" y="7473997"/>
              <a:ext cx="105945" cy="198739"/>
            </a:xfrm>
            <a:custGeom>
              <a:avLst/>
              <a:gdLst>
                <a:gd name="T0" fmla="*/ 48 w 74"/>
                <a:gd name="T1" fmla="*/ 46 h 140"/>
                <a:gd name="T2" fmla="*/ 46 w 74"/>
                <a:gd name="T3" fmla="*/ 46 h 140"/>
                <a:gd name="T4" fmla="*/ 46 w 74"/>
                <a:gd name="T5" fmla="*/ 44 h 140"/>
                <a:gd name="T6" fmla="*/ 42 w 74"/>
                <a:gd name="T7" fmla="*/ 42 h 140"/>
                <a:gd name="T8" fmla="*/ 38 w 74"/>
                <a:gd name="T9" fmla="*/ 40 h 140"/>
                <a:gd name="T10" fmla="*/ 30 w 74"/>
                <a:gd name="T11" fmla="*/ 38 h 140"/>
                <a:gd name="T12" fmla="*/ 28 w 74"/>
                <a:gd name="T13" fmla="*/ 36 h 140"/>
                <a:gd name="T14" fmla="*/ 26 w 74"/>
                <a:gd name="T15" fmla="*/ 34 h 140"/>
                <a:gd name="T16" fmla="*/ 24 w 74"/>
                <a:gd name="T17" fmla="*/ 32 h 140"/>
                <a:gd name="T18" fmla="*/ 22 w 74"/>
                <a:gd name="T19" fmla="*/ 26 h 140"/>
                <a:gd name="T20" fmla="*/ 18 w 74"/>
                <a:gd name="T21" fmla="*/ 14 h 140"/>
                <a:gd name="T22" fmla="*/ 14 w 74"/>
                <a:gd name="T23" fmla="*/ 4 h 140"/>
                <a:gd name="T24" fmla="*/ 0 w 74"/>
                <a:gd name="T25" fmla="*/ 12 h 140"/>
                <a:gd name="T26" fmla="*/ 2 w 74"/>
                <a:gd name="T27" fmla="*/ 30 h 140"/>
                <a:gd name="T28" fmla="*/ 2 w 74"/>
                <a:gd name="T29" fmla="*/ 42 h 140"/>
                <a:gd name="T30" fmla="*/ 4 w 74"/>
                <a:gd name="T31" fmla="*/ 56 h 140"/>
                <a:gd name="T32" fmla="*/ 6 w 74"/>
                <a:gd name="T33" fmla="*/ 72 h 140"/>
                <a:gd name="T34" fmla="*/ 6 w 74"/>
                <a:gd name="T35" fmla="*/ 84 h 140"/>
                <a:gd name="T36" fmla="*/ 8 w 74"/>
                <a:gd name="T37" fmla="*/ 90 h 140"/>
                <a:gd name="T38" fmla="*/ 10 w 74"/>
                <a:gd name="T39" fmla="*/ 94 h 140"/>
                <a:gd name="T40" fmla="*/ 12 w 74"/>
                <a:gd name="T41" fmla="*/ 98 h 140"/>
                <a:gd name="T42" fmla="*/ 18 w 74"/>
                <a:gd name="T43" fmla="*/ 104 h 140"/>
                <a:gd name="T44" fmla="*/ 28 w 74"/>
                <a:gd name="T45" fmla="*/ 116 h 140"/>
                <a:gd name="T46" fmla="*/ 34 w 74"/>
                <a:gd name="T47" fmla="*/ 126 h 140"/>
                <a:gd name="T48" fmla="*/ 38 w 74"/>
                <a:gd name="T49" fmla="*/ 130 h 140"/>
                <a:gd name="T50" fmla="*/ 40 w 74"/>
                <a:gd name="T51" fmla="*/ 134 h 140"/>
                <a:gd name="T52" fmla="*/ 44 w 74"/>
                <a:gd name="T53" fmla="*/ 136 h 140"/>
                <a:gd name="T54" fmla="*/ 52 w 74"/>
                <a:gd name="T55" fmla="*/ 138 h 140"/>
                <a:gd name="T56" fmla="*/ 60 w 74"/>
                <a:gd name="T57" fmla="*/ 140 h 140"/>
                <a:gd name="T58" fmla="*/ 64 w 74"/>
                <a:gd name="T59" fmla="*/ 140 h 140"/>
                <a:gd name="T60" fmla="*/ 68 w 74"/>
                <a:gd name="T61" fmla="*/ 140 h 140"/>
                <a:gd name="T62" fmla="*/ 70 w 74"/>
                <a:gd name="T63" fmla="*/ 138 h 140"/>
                <a:gd name="T64" fmla="*/ 72 w 74"/>
                <a:gd name="T65" fmla="*/ 138 h 140"/>
                <a:gd name="T66" fmla="*/ 74 w 74"/>
                <a:gd name="T67" fmla="*/ 136 h 140"/>
                <a:gd name="T68" fmla="*/ 74 w 74"/>
                <a:gd name="T69" fmla="*/ 134 h 140"/>
                <a:gd name="T70" fmla="*/ 74 w 74"/>
                <a:gd name="T71" fmla="*/ 128 h 140"/>
                <a:gd name="T72" fmla="*/ 74 w 74"/>
                <a:gd name="T73" fmla="*/ 116 h 140"/>
                <a:gd name="T74" fmla="*/ 74 w 74"/>
                <a:gd name="T75" fmla="*/ 102 h 140"/>
                <a:gd name="T76" fmla="*/ 72 w 74"/>
                <a:gd name="T77" fmla="*/ 90 h 140"/>
                <a:gd name="T78" fmla="*/ 70 w 74"/>
                <a:gd name="T79" fmla="*/ 84 h 140"/>
                <a:gd name="T80" fmla="*/ 70 w 74"/>
                <a:gd name="T81" fmla="*/ 78 h 140"/>
                <a:gd name="T82" fmla="*/ 68 w 74"/>
                <a:gd name="T83" fmla="*/ 74 h 140"/>
                <a:gd name="T84" fmla="*/ 64 w 74"/>
                <a:gd name="T85" fmla="*/ 70 h 140"/>
                <a:gd name="T86" fmla="*/ 56 w 74"/>
                <a:gd name="T87" fmla="*/ 62 h 140"/>
                <a:gd name="T88" fmla="*/ 52 w 74"/>
                <a:gd name="T89" fmla="*/ 56 h 140"/>
                <a:gd name="T90" fmla="*/ 48 w 74"/>
                <a:gd name="T91" fmla="*/ 52 h 140"/>
                <a:gd name="T92" fmla="*/ 48 w 74"/>
                <a:gd name="T93" fmla="*/ 48 h 140"/>
                <a:gd name="T94" fmla="*/ 48 w 74"/>
                <a:gd name="T95" fmla="*/ 4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140">
                  <a:moveTo>
                    <a:pt x="48" y="46"/>
                  </a:moveTo>
                  <a:lnTo>
                    <a:pt x="48" y="46"/>
                  </a:lnTo>
                  <a:lnTo>
                    <a:pt x="46" y="46"/>
                  </a:lnTo>
                  <a:lnTo>
                    <a:pt x="46" y="46"/>
                  </a:lnTo>
                  <a:lnTo>
                    <a:pt x="46" y="44"/>
                  </a:lnTo>
                  <a:lnTo>
                    <a:pt x="46" y="44"/>
                  </a:lnTo>
                  <a:lnTo>
                    <a:pt x="44" y="42"/>
                  </a:lnTo>
                  <a:lnTo>
                    <a:pt x="42" y="42"/>
                  </a:lnTo>
                  <a:lnTo>
                    <a:pt x="42" y="42"/>
                  </a:lnTo>
                  <a:lnTo>
                    <a:pt x="38" y="40"/>
                  </a:lnTo>
                  <a:lnTo>
                    <a:pt x="34" y="38"/>
                  </a:lnTo>
                  <a:lnTo>
                    <a:pt x="30" y="38"/>
                  </a:lnTo>
                  <a:lnTo>
                    <a:pt x="30" y="38"/>
                  </a:lnTo>
                  <a:lnTo>
                    <a:pt x="28" y="36"/>
                  </a:lnTo>
                  <a:lnTo>
                    <a:pt x="26" y="36"/>
                  </a:lnTo>
                  <a:lnTo>
                    <a:pt x="26" y="34"/>
                  </a:lnTo>
                  <a:lnTo>
                    <a:pt x="24" y="34"/>
                  </a:lnTo>
                  <a:lnTo>
                    <a:pt x="24" y="32"/>
                  </a:lnTo>
                  <a:lnTo>
                    <a:pt x="22" y="28"/>
                  </a:lnTo>
                  <a:lnTo>
                    <a:pt x="22" y="26"/>
                  </a:lnTo>
                  <a:lnTo>
                    <a:pt x="20" y="20"/>
                  </a:lnTo>
                  <a:lnTo>
                    <a:pt x="18" y="14"/>
                  </a:lnTo>
                  <a:lnTo>
                    <a:pt x="16" y="8"/>
                  </a:lnTo>
                  <a:lnTo>
                    <a:pt x="14" y="4"/>
                  </a:lnTo>
                  <a:lnTo>
                    <a:pt x="14" y="0"/>
                  </a:lnTo>
                  <a:lnTo>
                    <a:pt x="0" y="12"/>
                  </a:lnTo>
                  <a:lnTo>
                    <a:pt x="2" y="22"/>
                  </a:lnTo>
                  <a:lnTo>
                    <a:pt x="2" y="30"/>
                  </a:lnTo>
                  <a:lnTo>
                    <a:pt x="2" y="36"/>
                  </a:lnTo>
                  <a:lnTo>
                    <a:pt x="2" y="42"/>
                  </a:lnTo>
                  <a:lnTo>
                    <a:pt x="4" y="50"/>
                  </a:lnTo>
                  <a:lnTo>
                    <a:pt x="4" y="56"/>
                  </a:lnTo>
                  <a:lnTo>
                    <a:pt x="4" y="64"/>
                  </a:lnTo>
                  <a:lnTo>
                    <a:pt x="6" y="72"/>
                  </a:lnTo>
                  <a:lnTo>
                    <a:pt x="6" y="80"/>
                  </a:lnTo>
                  <a:lnTo>
                    <a:pt x="6" y="84"/>
                  </a:lnTo>
                  <a:lnTo>
                    <a:pt x="8" y="86"/>
                  </a:lnTo>
                  <a:lnTo>
                    <a:pt x="8" y="90"/>
                  </a:lnTo>
                  <a:lnTo>
                    <a:pt x="10" y="92"/>
                  </a:lnTo>
                  <a:lnTo>
                    <a:pt x="10" y="94"/>
                  </a:lnTo>
                  <a:lnTo>
                    <a:pt x="10" y="94"/>
                  </a:lnTo>
                  <a:lnTo>
                    <a:pt x="12" y="98"/>
                  </a:lnTo>
                  <a:lnTo>
                    <a:pt x="16" y="102"/>
                  </a:lnTo>
                  <a:lnTo>
                    <a:pt x="18" y="104"/>
                  </a:lnTo>
                  <a:lnTo>
                    <a:pt x="22" y="112"/>
                  </a:lnTo>
                  <a:lnTo>
                    <a:pt x="28" y="116"/>
                  </a:lnTo>
                  <a:lnTo>
                    <a:pt x="30" y="120"/>
                  </a:lnTo>
                  <a:lnTo>
                    <a:pt x="34" y="126"/>
                  </a:lnTo>
                  <a:lnTo>
                    <a:pt x="36" y="128"/>
                  </a:lnTo>
                  <a:lnTo>
                    <a:pt x="38" y="130"/>
                  </a:lnTo>
                  <a:lnTo>
                    <a:pt x="40" y="132"/>
                  </a:lnTo>
                  <a:lnTo>
                    <a:pt x="40" y="134"/>
                  </a:lnTo>
                  <a:lnTo>
                    <a:pt x="42" y="134"/>
                  </a:lnTo>
                  <a:lnTo>
                    <a:pt x="44" y="136"/>
                  </a:lnTo>
                  <a:lnTo>
                    <a:pt x="48" y="136"/>
                  </a:lnTo>
                  <a:lnTo>
                    <a:pt x="52" y="138"/>
                  </a:lnTo>
                  <a:lnTo>
                    <a:pt x="58" y="140"/>
                  </a:lnTo>
                  <a:lnTo>
                    <a:pt x="60" y="140"/>
                  </a:lnTo>
                  <a:lnTo>
                    <a:pt x="62" y="140"/>
                  </a:lnTo>
                  <a:lnTo>
                    <a:pt x="64" y="140"/>
                  </a:lnTo>
                  <a:lnTo>
                    <a:pt x="66" y="140"/>
                  </a:lnTo>
                  <a:lnTo>
                    <a:pt x="68" y="140"/>
                  </a:lnTo>
                  <a:lnTo>
                    <a:pt x="70" y="140"/>
                  </a:lnTo>
                  <a:lnTo>
                    <a:pt x="70" y="138"/>
                  </a:lnTo>
                  <a:lnTo>
                    <a:pt x="72" y="138"/>
                  </a:lnTo>
                  <a:lnTo>
                    <a:pt x="72" y="138"/>
                  </a:lnTo>
                  <a:lnTo>
                    <a:pt x="72" y="138"/>
                  </a:lnTo>
                  <a:lnTo>
                    <a:pt x="74" y="136"/>
                  </a:lnTo>
                  <a:lnTo>
                    <a:pt x="74" y="134"/>
                  </a:lnTo>
                  <a:lnTo>
                    <a:pt x="74" y="134"/>
                  </a:lnTo>
                  <a:lnTo>
                    <a:pt x="74" y="130"/>
                  </a:lnTo>
                  <a:lnTo>
                    <a:pt x="74" y="128"/>
                  </a:lnTo>
                  <a:lnTo>
                    <a:pt x="74" y="122"/>
                  </a:lnTo>
                  <a:lnTo>
                    <a:pt x="74" y="116"/>
                  </a:lnTo>
                  <a:lnTo>
                    <a:pt x="74" y="110"/>
                  </a:lnTo>
                  <a:lnTo>
                    <a:pt x="74" y="102"/>
                  </a:lnTo>
                  <a:lnTo>
                    <a:pt x="72" y="96"/>
                  </a:lnTo>
                  <a:lnTo>
                    <a:pt x="72" y="90"/>
                  </a:lnTo>
                  <a:lnTo>
                    <a:pt x="72" y="86"/>
                  </a:lnTo>
                  <a:lnTo>
                    <a:pt x="70" y="84"/>
                  </a:lnTo>
                  <a:lnTo>
                    <a:pt x="70" y="80"/>
                  </a:lnTo>
                  <a:lnTo>
                    <a:pt x="70" y="78"/>
                  </a:lnTo>
                  <a:lnTo>
                    <a:pt x="68" y="76"/>
                  </a:lnTo>
                  <a:lnTo>
                    <a:pt x="68" y="74"/>
                  </a:lnTo>
                  <a:lnTo>
                    <a:pt x="66" y="72"/>
                  </a:lnTo>
                  <a:lnTo>
                    <a:pt x="64" y="70"/>
                  </a:lnTo>
                  <a:lnTo>
                    <a:pt x="60" y="66"/>
                  </a:lnTo>
                  <a:lnTo>
                    <a:pt x="56" y="62"/>
                  </a:lnTo>
                  <a:lnTo>
                    <a:pt x="54" y="58"/>
                  </a:lnTo>
                  <a:lnTo>
                    <a:pt x="52" y="56"/>
                  </a:lnTo>
                  <a:lnTo>
                    <a:pt x="50" y="54"/>
                  </a:lnTo>
                  <a:lnTo>
                    <a:pt x="48" y="52"/>
                  </a:lnTo>
                  <a:lnTo>
                    <a:pt x="48" y="50"/>
                  </a:lnTo>
                  <a:lnTo>
                    <a:pt x="48" y="48"/>
                  </a:lnTo>
                  <a:lnTo>
                    <a:pt x="48" y="46"/>
                  </a:lnTo>
                  <a:lnTo>
                    <a:pt x="48" y="46"/>
                  </a:lnTo>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76" name="Freeform 232">
              <a:extLst>
                <a:ext uri="{FF2B5EF4-FFF2-40B4-BE49-F238E27FC236}">
                  <a16:creationId xmlns:a16="http://schemas.microsoft.com/office/drawing/2014/main" id="{AE656629-A7D9-5EC3-CFEF-BCA4822596A6}"/>
                </a:ext>
              </a:extLst>
            </p:cNvPr>
            <p:cNvSpPr>
              <a:spLocks/>
            </p:cNvSpPr>
            <p:nvPr/>
          </p:nvSpPr>
          <p:spPr bwMode="auto">
            <a:xfrm>
              <a:off x="5671851" y="7473997"/>
              <a:ext cx="105945" cy="198739"/>
            </a:xfrm>
            <a:custGeom>
              <a:avLst/>
              <a:gdLst>
                <a:gd name="T0" fmla="*/ 48 w 74"/>
                <a:gd name="T1" fmla="*/ 46 h 140"/>
                <a:gd name="T2" fmla="*/ 46 w 74"/>
                <a:gd name="T3" fmla="*/ 46 h 140"/>
                <a:gd name="T4" fmla="*/ 46 w 74"/>
                <a:gd name="T5" fmla="*/ 44 h 140"/>
                <a:gd name="T6" fmla="*/ 42 w 74"/>
                <a:gd name="T7" fmla="*/ 42 h 140"/>
                <a:gd name="T8" fmla="*/ 38 w 74"/>
                <a:gd name="T9" fmla="*/ 40 h 140"/>
                <a:gd name="T10" fmla="*/ 30 w 74"/>
                <a:gd name="T11" fmla="*/ 38 h 140"/>
                <a:gd name="T12" fmla="*/ 28 w 74"/>
                <a:gd name="T13" fmla="*/ 36 h 140"/>
                <a:gd name="T14" fmla="*/ 26 w 74"/>
                <a:gd name="T15" fmla="*/ 34 h 140"/>
                <a:gd name="T16" fmla="*/ 24 w 74"/>
                <a:gd name="T17" fmla="*/ 32 h 140"/>
                <a:gd name="T18" fmla="*/ 22 w 74"/>
                <a:gd name="T19" fmla="*/ 26 h 140"/>
                <a:gd name="T20" fmla="*/ 18 w 74"/>
                <a:gd name="T21" fmla="*/ 14 h 140"/>
                <a:gd name="T22" fmla="*/ 14 w 74"/>
                <a:gd name="T23" fmla="*/ 4 h 140"/>
                <a:gd name="T24" fmla="*/ 0 w 74"/>
                <a:gd name="T25" fmla="*/ 12 h 140"/>
                <a:gd name="T26" fmla="*/ 2 w 74"/>
                <a:gd name="T27" fmla="*/ 30 h 140"/>
                <a:gd name="T28" fmla="*/ 2 w 74"/>
                <a:gd name="T29" fmla="*/ 42 h 140"/>
                <a:gd name="T30" fmla="*/ 4 w 74"/>
                <a:gd name="T31" fmla="*/ 56 h 140"/>
                <a:gd name="T32" fmla="*/ 6 w 74"/>
                <a:gd name="T33" fmla="*/ 72 h 140"/>
                <a:gd name="T34" fmla="*/ 6 w 74"/>
                <a:gd name="T35" fmla="*/ 84 h 140"/>
                <a:gd name="T36" fmla="*/ 8 w 74"/>
                <a:gd name="T37" fmla="*/ 90 h 140"/>
                <a:gd name="T38" fmla="*/ 10 w 74"/>
                <a:gd name="T39" fmla="*/ 94 h 140"/>
                <a:gd name="T40" fmla="*/ 12 w 74"/>
                <a:gd name="T41" fmla="*/ 98 h 140"/>
                <a:gd name="T42" fmla="*/ 18 w 74"/>
                <a:gd name="T43" fmla="*/ 104 h 140"/>
                <a:gd name="T44" fmla="*/ 28 w 74"/>
                <a:gd name="T45" fmla="*/ 116 h 140"/>
                <a:gd name="T46" fmla="*/ 34 w 74"/>
                <a:gd name="T47" fmla="*/ 126 h 140"/>
                <a:gd name="T48" fmla="*/ 38 w 74"/>
                <a:gd name="T49" fmla="*/ 130 h 140"/>
                <a:gd name="T50" fmla="*/ 40 w 74"/>
                <a:gd name="T51" fmla="*/ 134 h 140"/>
                <a:gd name="T52" fmla="*/ 44 w 74"/>
                <a:gd name="T53" fmla="*/ 136 h 140"/>
                <a:gd name="T54" fmla="*/ 52 w 74"/>
                <a:gd name="T55" fmla="*/ 138 h 140"/>
                <a:gd name="T56" fmla="*/ 60 w 74"/>
                <a:gd name="T57" fmla="*/ 140 h 140"/>
                <a:gd name="T58" fmla="*/ 64 w 74"/>
                <a:gd name="T59" fmla="*/ 140 h 140"/>
                <a:gd name="T60" fmla="*/ 68 w 74"/>
                <a:gd name="T61" fmla="*/ 140 h 140"/>
                <a:gd name="T62" fmla="*/ 70 w 74"/>
                <a:gd name="T63" fmla="*/ 138 h 140"/>
                <a:gd name="T64" fmla="*/ 72 w 74"/>
                <a:gd name="T65" fmla="*/ 138 h 140"/>
                <a:gd name="T66" fmla="*/ 74 w 74"/>
                <a:gd name="T67" fmla="*/ 136 h 140"/>
                <a:gd name="T68" fmla="*/ 74 w 74"/>
                <a:gd name="T69" fmla="*/ 134 h 140"/>
                <a:gd name="T70" fmla="*/ 74 w 74"/>
                <a:gd name="T71" fmla="*/ 128 h 140"/>
                <a:gd name="T72" fmla="*/ 74 w 74"/>
                <a:gd name="T73" fmla="*/ 116 h 140"/>
                <a:gd name="T74" fmla="*/ 74 w 74"/>
                <a:gd name="T75" fmla="*/ 102 h 140"/>
                <a:gd name="T76" fmla="*/ 72 w 74"/>
                <a:gd name="T77" fmla="*/ 90 h 140"/>
                <a:gd name="T78" fmla="*/ 70 w 74"/>
                <a:gd name="T79" fmla="*/ 84 h 140"/>
                <a:gd name="T80" fmla="*/ 70 w 74"/>
                <a:gd name="T81" fmla="*/ 78 h 140"/>
                <a:gd name="T82" fmla="*/ 68 w 74"/>
                <a:gd name="T83" fmla="*/ 74 h 140"/>
                <a:gd name="T84" fmla="*/ 64 w 74"/>
                <a:gd name="T85" fmla="*/ 70 h 140"/>
                <a:gd name="T86" fmla="*/ 56 w 74"/>
                <a:gd name="T87" fmla="*/ 62 h 140"/>
                <a:gd name="T88" fmla="*/ 52 w 74"/>
                <a:gd name="T89" fmla="*/ 56 h 140"/>
                <a:gd name="T90" fmla="*/ 48 w 74"/>
                <a:gd name="T91" fmla="*/ 52 h 140"/>
                <a:gd name="T92" fmla="*/ 48 w 74"/>
                <a:gd name="T93" fmla="*/ 48 h 140"/>
                <a:gd name="T94" fmla="*/ 48 w 74"/>
                <a:gd name="T95" fmla="*/ 4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140">
                  <a:moveTo>
                    <a:pt x="48" y="46"/>
                  </a:moveTo>
                  <a:lnTo>
                    <a:pt x="48" y="46"/>
                  </a:lnTo>
                  <a:lnTo>
                    <a:pt x="46" y="46"/>
                  </a:lnTo>
                  <a:lnTo>
                    <a:pt x="46" y="46"/>
                  </a:lnTo>
                  <a:lnTo>
                    <a:pt x="46" y="44"/>
                  </a:lnTo>
                  <a:lnTo>
                    <a:pt x="46" y="44"/>
                  </a:lnTo>
                  <a:lnTo>
                    <a:pt x="44" y="42"/>
                  </a:lnTo>
                  <a:lnTo>
                    <a:pt x="42" y="42"/>
                  </a:lnTo>
                  <a:lnTo>
                    <a:pt x="42" y="42"/>
                  </a:lnTo>
                  <a:lnTo>
                    <a:pt x="38" y="40"/>
                  </a:lnTo>
                  <a:lnTo>
                    <a:pt x="34" y="38"/>
                  </a:lnTo>
                  <a:lnTo>
                    <a:pt x="30" y="38"/>
                  </a:lnTo>
                  <a:lnTo>
                    <a:pt x="30" y="38"/>
                  </a:lnTo>
                  <a:lnTo>
                    <a:pt x="28" y="36"/>
                  </a:lnTo>
                  <a:lnTo>
                    <a:pt x="26" y="36"/>
                  </a:lnTo>
                  <a:lnTo>
                    <a:pt x="26" y="34"/>
                  </a:lnTo>
                  <a:lnTo>
                    <a:pt x="24" y="34"/>
                  </a:lnTo>
                  <a:lnTo>
                    <a:pt x="24" y="32"/>
                  </a:lnTo>
                  <a:lnTo>
                    <a:pt x="22" y="28"/>
                  </a:lnTo>
                  <a:lnTo>
                    <a:pt x="22" y="26"/>
                  </a:lnTo>
                  <a:lnTo>
                    <a:pt x="20" y="20"/>
                  </a:lnTo>
                  <a:lnTo>
                    <a:pt x="18" y="14"/>
                  </a:lnTo>
                  <a:lnTo>
                    <a:pt x="16" y="8"/>
                  </a:lnTo>
                  <a:lnTo>
                    <a:pt x="14" y="4"/>
                  </a:lnTo>
                  <a:lnTo>
                    <a:pt x="14" y="0"/>
                  </a:lnTo>
                  <a:lnTo>
                    <a:pt x="0" y="12"/>
                  </a:lnTo>
                  <a:lnTo>
                    <a:pt x="2" y="22"/>
                  </a:lnTo>
                  <a:lnTo>
                    <a:pt x="2" y="30"/>
                  </a:lnTo>
                  <a:lnTo>
                    <a:pt x="2" y="36"/>
                  </a:lnTo>
                  <a:lnTo>
                    <a:pt x="2" y="42"/>
                  </a:lnTo>
                  <a:lnTo>
                    <a:pt x="4" y="50"/>
                  </a:lnTo>
                  <a:lnTo>
                    <a:pt x="4" y="56"/>
                  </a:lnTo>
                  <a:lnTo>
                    <a:pt x="4" y="64"/>
                  </a:lnTo>
                  <a:lnTo>
                    <a:pt x="6" y="72"/>
                  </a:lnTo>
                  <a:lnTo>
                    <a:pt x="6" y="80"/>
                  </a:lnTo>
                  <a:lnTo>
                    <a:pt x="6" y="84"/>
                  </a:lnTo>
                  <a:lnTo>
                    <a:pt x="8" y="86"/>
                  </a:lnTo>
                  <a:lnTo>
                    <a:pt x="8" y="90"/>
                  </a:lnTo>
                  <a:lnTo>
                    <a:pt x="10" y="92"/>
                  </a:lnTo>
                  <a:lnTo>
                    <a:pt x="10" y="94"/>
                  </a:lnTo>
                  <a:lnTo>
                    <a:pt x="10" y="94"/>
                  </a:lnTo>
                  <a:lnTo>
                    <a:pt x="12" y="98"/>
                  </a:lnTo>
                  <a:lnTo>
                    <a:pt x="16" y="102"/>
                  </a:lnTo>
                  <a:lnTo>
                    <a:pt x="18" y="104"/>
                  </a:lnTo>
                  <a:lnTo>
                    <a:pt x="22" y="112"/>
                  </a:lnTo>
                  <a:lnTo>
                    <a:pt x="28" y="116"/>
                  </a:lnTo>
                  <a:lnTo>
                    <a:pt x="30" y="120"/>
                  </a:lnTo>
                  <a:lnTo>
                    <a:pt x="34" y="126"/>
                  </a:lnTo>
                  <a:lnTo>
                    <a:pt x="36" y="128"/>
                  </a:lnTo>
                  <a:lnTo>
                    <a:pt x="38" y="130"/>
                  </a:lnTo>
                  <a:lnTo>
                    <a:pt x="40" y="132"/>
                  </a:lnTo>
                  <a:lnTo>
                    <a:pt x="40" y="134"/>
                  </a:lnTo>
                  <a:lnTo>
                    <a:pt x="42" y="134"/>
                  </a:lnTo>
                  <a:lnTo>
                    <a:pt x="44" y="136"/>
                  </a:lnTo>
                  <a:lnTo>
                    <a:pt x="48" y="136"/>
                  </a:lnTo>
                  <a:lnTo>
                    <a:pt x="52" y="138"/>
                  </a:lnTo>
                  <a:lnTo>
                    <a:pt x="58" y="140"/>
                  </a:lnTo>
                  <a:lnTo>
                    <a:pt x="60" y="140"/>
                  </a:lnTo>
                  <a:lnTo>
                    <a:pt x="62" y="140"/>
                  </a:lnTo>
                  <a:lnTo>
                    <a:pt x="64" y="140"/>
                  </a:lnTo>
                  <a:lnTo>
                    <a:pt x="66" y="140"/>
                  </a:lnTo>
                  <a:lnTo>
                    <a:pt x="68" y="140"/>
                  </a:lnTo>
                  <a:lnTo>
                    <a:pt x="70" y="140"/>
                  </a:lnTo>
                  <a:lnTo>
                    <a:pt x="70" y="138"/>
                  </a:lnTo>
                  <a:lnTo>
                    <a:pt x="72" y="138"/>
                  </a:lnTo>
                  <a:lnTo>
                    <a:pt x="72" y="138"/>
                  </a:lnTo>
                  <a:lnTo>
                    <a:pt x="72" y="138"/>
                  </a:lnTo>
                  <a:lnTo>
                    <a:pt x="74" y="136"/>
                  </a:lnTo>
                  <a:lnTo>
                    <a:pt x="74" y="134"/>
                  </a:lnTo>
                  <a:lnTo>
                    <a:pt x="74" y="134"/>
                  </a:lnTo>
                  <a:lnTo>
                    <a:pt x="74" y="130"/>
                  </a:lnTo>
                  <a:lnTo>
                    <a:pt x="74" y="128"/>
                  </a:lnTo>
                  <a:lnTo>
                    <a:pt x="74" y="122"/>
                  </a:lnTo>
                  <a:lnTo>
                    <a:pt x="74" y="116"/>
                  </a:lnTo>
                  <a:lnTo>
                    <a:pt x="74" y="110"/>
                  </a:lnTo>
                  <a:lnTo>
                    <a:pt x="74" y="102"/>
                  </a:lnTo>
                  <a:lnTo>
                    <a:pt x="72" y="96"/>
                  </a:lnTo>
                  <a:lnTo>
                    <a:pt x="72" y="90"/>
                  </a:lnTo>
                  <a:lnTo>
                    <a:pt x="72" y="86"/>
                  </a:lnTo>
                  <a:lnTo>
                    <a:pt x="70" y="84"/>
                  </a:lnTo>
                  <a:lnTo>
                    <a:pt x="70" y="80"/>
                  </a:lnTo>
                  <a:lnTo>
                    <a:pt x="70" y="78"/>
                  </a:lnTo>
                  <a:lnTo>
                    <a:pt x="68" y="76"/>
                  </a:lnTo>
                  <a:lnTo>
                    <a:pt x="68" y="74"/>
                  </a:lnTo>
                  <a:lnTo>
                    <a:pt x="66" y="72"/>
                  </a:lnTo>
                  <a:lnTo>
                    <a:pt x="64" y="70"/>
                  </a:lnTo>
                  <a:lnTo>
                    <a:pt x="60" y="66"/>
                  </a:lnTo>
                  <a:lnTo>
                    <a:pt x="56" y="62"/>
                  </a:lnTo>
                  <a:lnTo>
                    <a:pt x="54" y="58"/>
                  </a:lnTo>
                  <a:lnTo>
                    <a:pt x="52" y="56"/>
                  </a:lnTo>
                  <a:lnTo>
                    <a:pt x="50" y="54"/>
                  </a:lnTo>
                  <a:lnTo>
                    <a:pt x="48" y="52"/>
                  </a:lnTo>
                  <a:lnTo>
                    <a:pt x="48" y="50"/>
                  </a:lnTo>
                  <a:lnTo>
                    <a:pt x="48" y="48"/>
                  </a:lnTo>
                  <a:lnTo>
                    <a:pt x="48" y="46"/>
                  </a:lnTo>
                  <a:lnTo>
                    <a:pt x="48" y="46"/>
                  </a:lnTo>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77" name="Freeform 234">
              <a:extLst>
                <a:ext uri="{FF2B5EF4-FFF2-40B4-BE49-F238E27FC236}">
                  <a16:creationId xmlns:a16="http://schemas.microsoft.com/office/drawing/2014/main" id="{B3FDC727-F9C2-B29D-6BB5-038256B8D97A}"/>
                </a:ext>
              </a:extLst>
            </p:cNvPr>
            <p:cNvSpPr>
              <a:spLocks/>
            </p:cNvSpPr>
            <p:nvPr/>
          </p:nvSpPr>
          <p:spPr bwMode="auto">
            <a:xfrm>
              <a:off x="3787762" y="5441182"/>
              <a:ext cx="240522" cy="144796"/>
            </a:xfrm>
            <a:custGeom>
              <a:avLst/>
              <a:gdLst>
                <a:gd name="T0" fmla="*/ 64 w 168"/>
                <a:gd name="T1" fmla="*/ 8 h 102"/>
                <a:gd name="T2" fmla="*/ 64 w 168"/>
                <a:gd name="T3" fmla="*/ 20 h 102"/>
                <a:gd name="T4" fmla="*/ 60 w 168"/>
                <a:gd name="T5" fmla="*/ 26 h 102"/>
                <a:gd name="T6" fmla="*/ 56 w 168"/>
                <a:gd name="T7" fmla="*/ 24 h 102"/>
                <a:gd name="T8" fmla="*/ 46 w 168"/>
                <a:gd name="T9" fmla="*/ 14 h 102"/>
                <a:gd name="T10" fmla="*/ 42 w 168"/>
                <a:gd name="T11" fmla="*/ 12 h 102"/>
                <a:gd name="T12" fmla="*/ 34 w 168"/>
                <a:gd name="T13" fmla="*/ 20 h 102"/>
                <a:gd name="T14" fmla="*/ 28 w 168"/>
                <a:gd name="T15" fmla="*/ 22 h 102"/>
                <a:gd name="T16" fmla="*/ 26 w 168"/>
                <a:gd name="T17" fmla="*/ 16 h 102"/>
                <a:gd name="T18" fmla="*/ 22 w 168"/>
                <a:gd name="T19" fmla="*/ 6 h 102"/>
                <a:gd name="T20" fmla="*/ 18 w 168"/>
                <a:gd name="T21" fmla="*/ 4 h 102"/>
                <a:gd name="T22" fmla="*/ 10 w 168"/>
                <a:gd name="T23" fmla="*/ 8 h 102"/>
                <a:gd name="T24" fmla="*/ 4 w 168"/>
                <a:gd name="T25" fmla="*/ 14 h 102"/>
                <a:gd name="T26" fmla="*/ 0 w 168"/>
                <a:gd name="T27" fmla="*/ 20 h 102"/>
                <a:gd name="T28" fmla="*/ 4 w 168"/>
                <a:gd name="T29" fmla="*/ 28 h 102"/>
                <a:gd name="T30" fmla="*/ 6 w 168"/>
                <a:gd name="T31" fmla="*/ 40 h 102"/>
                <a:gd name="T32" fmla="*/ 8 w 168"/>
                <a:gd name="T33" fmla="*/ 48 h 102"/>
                <a:gd name="T34" fmla="*/ 12 w 168"/>
                <a:gd name="T35" fmla="*/ 50 h 102"/>
                <a:gd name="T36" fmla="*/ 26 w 168"/>
                <a:gd name="T37" fmla="*/ 52 h 102"/>
                <a:gd name="T38" fmla="*/ 32 w 168"/>
                <a:gd name="T39" fmla="*/ 50 h 102"/>
                <a:gd name="T40" fmla="*/ 38 w 168"/>
                <a:gd name="T41" fmla="*/ 42 h 102"/>
                <a:gd name="T42" fmla="*/ 44 w 168"/>
                <a:gd name="T43" fmla="*/ 38 h 102"/>
                <a:gd name="T44" fmla="*/ 50 w 168"/>
                <a:gd name="T45" fmla="*/ 38 h 102"/>
                <a:gd name="T46" fmla="*/ 54 w 168"/>
                <a:gd name="T47" fmla="*/ 42 h 102"/>
                <a:gd name="T48" fmla="*/ 52 w 168"/>
                <a:gd name="T49" fmla="*/ 48 h 102"/>
                <a:gd name="T50" fmla="*/ 46 w 168"/>
                <a:gd name="T51" fmla="*/ 62 h 102"/>
                <a:gd name="T52" fmla="*/ 46 w 168"/>
                <a:gd name="T53" fmla="*/ 68 h 102"/>
                <a:gd name="T54" fmla="*/ 52 w 168"/>
                <a:gd name="T55" fmla="*/ 74 h 102"/>
                <a:gd name="T56" fmla="*/ 60 w 168"/>
                <a:gd name="T57" fmla="*/ 82 h 102"/>
                <a:gd name="T58" fmla="*/ 68 w 168"/>
                <a:gd name="T59" fmla="*/ 96 h 102"/>
                <a:gd name="T60" fmla="*/ 76 w 168"/>
                <a:gd name="T61" fmla="*/ 100 h 102"/>
                <a:gd name="T62" fmla="*/ 84 w 168"/>
                <a:gd name="T63" fmla="*/ 102 h 102"/>
                <a:gd name="T64" fmla="*/ 86 w 168"/>
                <a:gd name="T65" fmla="*/ 96 h 102"/>
                <a:gd name="T66" fmla="*/ 88 w 168"/>
                <a:gd name="T67" fmla="*/ 82 h 102"/>
                <a:gd name="T68" fmla="*/ 90 w 168"/>
                <a:gd name="T69" fmla="*/ 72 h 102"/>
                <a:gd name="T70" fmla="*/ 100 w 168"/>
                <a:gd name="T71" fmla="*/ 58 h 102"/>
                <a:gd name="T72" fmla="*/ 108 w 168"/>
                <a:gd name="T73" fmla="*/ 54 h 102"/>
                <a:gd name="T74" fmla="*/ 114 w 168"/>
                <a:gd name="T75" fmla="*/ 54 h 102"/>
                <a:gd name="T76" fmla="*/ 122 w 168"/>
                <a:gd name="T77" fmla="*/ 60 h 102"/>
                <a:gd name="T78" fmla="*/ 122 w 168"/>
                <a:gd name="T79" fmla="*/ 68 h 102"/>
                <a:gd name="T80" fmla="*/ 120 w 168"/>
                <a:gd name="T81" fmla="*/ 76 h 102"/>
                <a:gd name="T82" fmla="*/ 126 w 168"/>
                <a:gd name="T83" fmla="*/ 80 h 102"/>
                <a:gd name="T84" fmla="*/ 138 w 168"/>
                <a:gd name="T85" fmla="*/ 78 h 102"/>
                <a:gd name="T86" fmla="*/ 148 w 168"/>
                <a:gd name="T87" fmla="*/ 76 h 102"/>
                <a:gd name="T88" fmla="*/ 154 w 168"/>
                <a:gd name="T89" fmla="*/ 80 h 102"/>
                <a:gd name="T90" fmla="*/ 160 w 168"/>
                <a:gd name="T91" fmla="*/ 80 h 102"/>
                <a:gd name="T92" fmla="*/ 164 w 168"/>
                <a:gd name="T93" fmla="*/ 74 h 102"/>
                <a:gd name="T94" fmla="*/ 168 w 168"/>
                <a:gd name="T95" fmla="*/ 66 h 102"/>
                <a:gd name="T96" fmla="*/ 166 w 168"/>
                <a:gd name="T97" fmla="*/ 58 h 102"/>
                <a:gd name="T98" fmla="*/ 158 w 168"/>
                <a:gd name="T99" fmla="*/ 54 h 102"/>
                <a:gd name="T100" fmla="*/ 132 w 168"/>
                <a:gd name="T101" fmla="*/ 44 h 102"/>
                <a:gd name="T102" fmla="*/ 114 w 168"/>
                <a:gd name="T103" fmla="*/ 36 h 102"/>
                <a:gd name="T104" fmla="*/ 106 w 168"/>
                <a:gd name="T105" fmla="*/ 30 h 102"/>
                <a:gd name="T106" fmla="*/ 98 w 168"/>
                <a:gd name="T107" fmla="*/ 12 h 102"/>
                <a:gd name="T108" fmla="*/ 92 w 168"/>
                <a:gd name="T109" fmla="*/ 4 h 102"/>
                <a:gd name="T110" fmla="*/ 86 w 168"/>
                <a:gd name="T111" fmla="*/ 0 h 102"/>
                <a:gd name="T112" fmla="*/ 72 w 168"/>
                <a:gd name="T113" fmla="*/ 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8" h="102">
                  <a:moveTo>
                    <a:pt x="66" y="4"/>
                  </a:moveTo>
                  <a:lnTo>
                    <a:pt x="66" y="4"/>
                  </a:lnTo>
                  <a:lnTo>
                    <a:pt x="66" y="6"/>
                  </a:lnTo>
                  <a:lnTo>
                    <a:pt x="66" y="6"/>
                  </a:lnTo>
                  <a:lnTo>
                    <a:pt x="64" y="8"/>
                  </a:lnTo>
                  <a:lnTo>
                    <a:pt x="64" y="8"/>
                  </a:lnTo>
                  <a:lnTo>
                    <a:pt x="64" y="12"/>
                  </a:lnTo>
                  <a:lnTo>
                    <a:pt x="64" y="16"/>
                  </a:lnTo>
                  <a:lnTo>
                    <a:pt x="64" y="18"/>
                  </a:lnTo>
                  <a:lnTo>
                    <a:pt x="64" y="20"/>
                  </a:lnTo>
                  <a:lnTo>
                    <a:pt x="64" y="22"/>
                  </a:lnTo>
                  <a:lnTo>
                    <a:pt x="64" y="22"/>
                  </a:lnTo>
                  <a:lnTo>
                    <a:pt x="62" y="24"/>
                  </a:lnTo>
                  <a:lnTo>
                    <a:pt x="62" y="24"/>
                  </a:lnTo>
                  <a:lnTo>
                    <a:pt x="60" y="26"/>
                  </a:lnTo>
                  <a:lnTo>
                    <a:pt x="60" y="26"/>
                  </a:lnTo>
                  <a:lnTo>
                    <a:pt x="60" y="26"/>
                  </a:lnTo>
                  <a:lnTo>
                    <a:pt x="58" y="24"/>
                  </a:lnTo>
                  <a:lnTo>
                    <a:pt x="56" y="24"/>
                  </a:lnTo>
                  <a:lnTo>
                    <a:pt x="56" y="24"/>
                  </a:lnTo>
                  <a:lnTo>
                    <a:pt x="54" y="22"/>
                  </a:lnTo>
                  <a:lnTo>
                    <a:pt x="52" y="20"/>
                  </a:lnTo>
                  <a:lnTo>
                    <a:pt x="50" y="16"/>
                  </a:lnTo>
                  <a:lnTo>
                    <a:pt x="48" y="14"/>
                  </a:lnTo>
                  <a:lnTo>
                    <a:pt x="46" y="14"/>
                  </a:lnTo>
                  <a:lnTo>
                    <a:pt x="46" y="14"/>
                  </a:lnTo>
                  <a:lnTo>
                    <a:pt x="44" y="12"/>
                  </a:lnTo>
                  <a:lnTo>
                    <a:pt x="44" y="12"/>
                  </a:lnTo>
                  <a:lnTo>
                    <a:pt x="42" y="12"/>
                  </a:lnTo>
                  <a:lnTo>
                    <a:pt x="42" y="12"/>
                  </a:lnTo>
                  <a:lnTo>
                    <a:pt x="40" y="14"/>
                  </a:lnTo>
                  <a:lnTo>
                    <a:pt x="40" y="14"/>
                  </a:lnTo>
                  <a:lnTo>
                    <a:pt x="38" y="16"/>
                  </a:lnTo>
                  <a:lnTo>
                    <a:pt x="36" y="18"/>
                  </a:lnTo>
                  <a:lnTo>
                    <a:pt x="34" y="20"/>
                  </a:lnTo>
                  <a:lnTo>
                    <a:pt x="32" y="22"/>
                  </a:lnTo>
                  <a:lnTo>
                    <a:pt x="30" y="22"/>
                  </a:lnTo>
                  <a:lnTo>
                    <a:pt x="30" y="22"/>
                  </a:lnTo>
                  <a:lnTo>
                    <a:pt x="30" y="22"/>
                  </a:lnTo>
                  <a:lnTo>
                    <a:pt x="28" y="22"/>
                  </a:lnTo>
                  <a:lnTo>
                    <a:pt x="28" y="22"/>
                  </a:lnTo>
                  <a:lnTo>
                    <a:pt x="26" y="22"/>
                  </a:lnTo>
                  <a:lnTo>
                    <a:pt x="26" y="20"/>
                  </a:lnTo>
                  <a:lnTo>
                    <a:pt x="26" y="20"/>
                  </a:lnTo>
                  <a:lnTo>
                    <a:pt x="26" y="16"/>
                  </a:lnTo>
                  <a:lnTo>
                    <a:pt x="24" y="14"/>
                  </a:lnTo>
                  <a:lnTo>
                    <a:pt x="24" y="10"/>
                  </a:lnTo>
                  <a:lnTo>
                    <a:pt x="24" y="10"/>
                  </a:lnTo>
                  <a:lnTo>
                    <a:pt x="24" y="8"/>
                  </a:lnTo>
                  <a:lnTo>
                    <a:pt x="22" y="6"/>
                  </a:lnTo>
                  <a:lnTo>
                    <a:pt x="22" y="6"/>
                  </a:lnTo>
                  <a:lnTo>
                    <a:pt x="22" y="6"/>
                  </a:lnTo>
                  <a:lnTo>
                    <a:pt x="20" y="4"/>
                  </a:lnTo>
                  <a:lnTo>
                    <a:pt x="20" y="4"/>
                  </a:lnTo>
                  <a:lnTo>
                    <a:pt x="18" y="4"/>
                  </a:lnTo>
                  <a:lnTo>
                    <a:pt x="16" y="6"/>
                  </a:lnTo>
                  <a:lnTo>
                    <a:pt x="16" y="6"/>
                  </a:lnTo>
                  <a:lnTo>
                    <a:pt x="14" y="6"/>
                  </a:lnTo>
                  <a:lnTo>
                    <a:pt x="12" y="8"/>
                  </a:lnTo>
                  <a:lnTo>
                    <a:pt x="10" y="8"/>
                  </a:lnTo>
                  <a:lnTo>
                    <a:pt x="8" y="10"/>
                  </a:lnTo>
                  <a:lnTo>
                    <a:pt x="8" y="10"/>
                  </a:lnTo>
                  <a:lnTo>
                    <a:pt x="6" y="12"/>
                  </a:lnTo>
                  <a:lnTo>
                    <a:pt x="4" y="14"/>
                  </a:lnTo>
                  <a:lnTo>
                    <a:pt x="4" y="14"/>
                  </a:lnTo>
                  <a:lnTo>
                    <a:pt x="2" y="16"/>
                  </a:lnTo>
                  <a:lnTo>
                    <a:pt x="2" y="18"/>
                  </a:lnTo>
                  <a:lnTo>
                    <a:pt x="0" y="18"/>
                  </a:lnTo>
                  <a:lnTo>
                    <a:pt x="0" y="20"/>
                  </a:lnTo>
                  <a:lnTo>
                    <a:pt x="0" y="20"/>
                  </a:lnTo>
                  <a:lnTo>
                    <a:pt x="0" y="22"/>
                  </a:lnTo>
                  <a:lnTo>
                    <a:pt x="0" y="22"/>
                  </a:lnTo>
                  <a:lnTo>
                    <a:pt x="2" y="24"/>
                  </a:lnTo>
                  <a:lnTo>
                    <a:pt x="2" y="26"/>
                  </a:lnTo>
                  <a:lnTo>
                    <a:pt x="4" y="28"/>
                  </a:lnTo>
                  <a:lnTo>
                    <a:pt x="4" y="30"/>
                  </a:lnTo>
                  <a:lnTo>
                    <a:pt x="6" y="30"/>
                  </a:lnTo>
                  <a:lnTo>
                    <a:pt x="6" y="32"/>
                  </a:lnTo>
                  <a:lnTo>
                    <a:pt x="6" y="34"/>
                  </a:lnTo>
                  <a:lnTo>
                    <a:pt x="6" y="40"/>
                  </a:lnTo>
                  <a:lnTo>
                    <a:pt x="6" y="42"/>
                  </a:lnTo>
                  <a:lnTo>
                    <a:pt x="6" y="44"/>
                  </a:lnTo>
                  <a:lnTo>
                    <a:pt x="6" y="46"/>
                  </a:lnTo>
                  <a:lnTo>
                    <a:pt x="6" y="46"/>
                  </a:lnTo>
                  <a:lnTo>
                    <a:pt x="8" y="48"/>
                  </a:lnTo>
                  <a:lnTo>
                    <a:pt x="8" y="48"/>
                  </a:lnTo>
                  <a:lnTo>
                    <a:pt x="8" y="48"/>
                  </a:lnTo>
                  <a:lnTo>
                    <a:pt x="10" y="50"/>
                  </a:lnTo>
                  <a:lnTo>
                    <a:pt x="12" y="50"/>
                  </a:lnTo>
                  <a:lnTo>
                    <a:pt x="12" y="50"/>
                  </a:lnTo>
                  <a:lnTo>
                    <a:pt x="14" y="50"/>
                  </a:lnTo>
                  <a:lnTo>
                    <a:pt x="16" y="50"/>
                  </a:lnTo>
                  <a:lnTo>
                    <a:pt x="18" y="52"/>
                  </a:lnTo>
                  <a:lnTo>
                    <a:pt x="22" y="52"/>
                  </a:lnTo>
                  <a:lnTo>
                    <a:pt x="26" y="52"/>
                  </a:lnTo>
                  <a:lnTo>
                    <a:pt x="28" y="52"/>
                  </a:lnTo>
                  <a:lnTo>
                    <a:pt x="30" y="50"/>
                  </a:lnTo>
                  <a:lnTo>
                    <a:pt x="30" y="50"/>
                  </a:lnTo>
                  <a:lnTo>
                    <a:pt x="32" y="50"/>
                  </a:lnTo>
                  <a:lnTo>
                    <a:pt x="32" y="50"/>
                  </a:lnTo>
                  <a:lnTo>
                    <a:pt x="32" y="48"/>
                  </a:lnTo>
                  <a:lnTo>
                    <a:pt x="34" y="48"/>
                  </a:lnTo>
                  <a:lnTo>
                    <a:pt x="36" y="46"/>
                  </a:lnTo>
                  <a:lnTo>
                    <a:pt x="38" y="44"/>
                  </a:lnTo>
                  <a:lnTo>
                    <a:pt x="38" y="42"/>
                  </a:lnTo>
                  <a:lnTo>
                    <a:pt x="40" y="40"/>
                  </a:lnTo>
                  <a:lnTo>
                    <a:pt x="40" y="40"/>
                  </a:lnTo>
                  <a:lnTo>
                    <a:pt x="42" y="38"/>
                  </a:lnTo>
                  <a:lnTo>
                    <a:pt x="42" y="38"/>
                  </a:lnTo>
                  <a:lnTo>
                    <a:pt x="44" y="38"/>
                  </a:lnTo>
                  <a:lnTo>
                    <a:pt x="44" y="38"/>
                  </a:lnTo>
                  <a:lnTo>
                    <a:pt x="46" y="38"/>
                  </a:lnTo>
                  <a:lnTo>
                    <a:pt x="48" y="38"/>
                  </a:lnTo>
                  <a:lnTo>
                    <a:pt x="48" y="38"/>
                  </a:lnTo>
                  <a:lnTo>
                    <a:pt x="50" y="38"/>
                  </a:lnTo>
                  <a:lnTo>
                    <a:pt x="52" y="38"/>
                  </a:lnTo>
                  <a:lnTo>
                    <a:pt x="52" y="40"/>
                  </a:lnTo>
                  <a:lnTo>
                    <a:pt x="54" y="40"/>
                  </a:lnTo>
                  <a:lnTo>
                    <a:pt x="54" y="40"/>
                  </a:lnTo>
                  <a:lnTo>
                    <a:pt x="54" y="42"/>
                  </a:lnTo>
                  <a:lnTo>
                    <a:pt x="54" y="42"/>
                  </a:lnTo>
                  <a:lnTo>
                    <a:pt x="54" y="42"/>
                  </a:lnTo>
                  <a:lnTo>
                    <a:pt x="54" y="44"/>
                  </a:lnTo>
                  <a:lnTo>
                    <a:pt x="52" y="46"/>
                  </a:lnTo>
                  <a:lnTo>
                    <a:pt x="52" y="48"/>
                  </a:lnTo>
                  <a:lnTo>
                    <a:pt x="50" y="52"/>
                  </a:lnTo>
                  <a:lnTo>
                    <a:pt x="48" y="54"/>
                  </a:lnTo>
                  <a:lnTo>
                    <a:pt x="48" y="56"/>
                  </a:lnTo>
                  <a:lnTo>
                    <a:pt x="48" y="58"/>
                  </a:lnTo>
                  <a:lnTo>
                    <a:pt x="46" y="62"/>
                  </a:lnTo>
                  <a:lnTo>
                    <a:pt x="46" y="64"/>
                  </a:lnTo>
                  <a:lnTo>
                    <a:pt x="46" y="66"/>
                  </a:lnTo>
                  <a:lnTo>
                    <a:pt x="46" y="66"/>
                  </a:lnTo>
                  <a:lnTo>
                    <a:pt x="46" y="68"/>
                  </a:lnTo>
                  <a:lnTo>
                    <a:pt x="46" y="68"/>
                  </a:lnTo>
                  <a:lnTo>
                    <a:pt x="46" y="68"/>
                  </a:lnTo>
                  <a:lnTo>
                    <a:pt x="46" y="70"/>
                  </a:lnTo>
                  <a:lnTo>
                    <a:pt x="48" y="70"/>
                  </a:lnTo>
                  <a:lnTo>
                    <a:pt x="50" y="72"/>
                  </a:lnTo>
                  <a:lnTo>
                    <a:pt x="52" y="74"/>
                  </a:lnTo>
                  <a:lnTo>
                    <a:pt x="56" y="76"/>
                  </a:lnTo>
                  <a:lnTo>
                    <a:pt x="58" y="78"/>
                  </a:lnTo>
                  <a:lnTo>
                    <a:pt x="58" y="78"/>
                  </a:lnTo>
                  <a:lnTo>
                    <a:pt x="60" y="80"/>
                  </a:lnTo>
                  <a:lnTo>
                    <a:pt x="60" y="82"/>
                  </a:lnTo>
                  <a:lnTo>
                    <a:pt x="64" y="88"/>
                  </a:lnTo>
                  <a:lnTo>
                    <a:pt x="64" y="90"/>
                  </a:lnTo>
                  <a:lnTo>
                    <a:pt x="66" y="92"/>
                  </a:lnTo>
                  <a:lnTo>
                    <a:pt x="68" y="94"/>
                  </a:lnTo>
                  <a:lnTo>
                    <a:pt x="68" y="96"/>
                  </a:lnTo>
                  <a:lnTo>
                    <a:pt x="68" y="96"/>
                  </a:lnTo>
                  <a:lnTo>
                    <a:pt x="70" y="98"/>
                  </a:lnTo>
                  <a:lnTo>
                    <a:pt x="72" y="98"/>
                  </a:lnTo>
                  <a:lnTo>
                    <a:pt x="74" y="100"/>
                  </a:lnTo>
                  <a:lnTo>
                    <a:pt x="76" y="100"/>
                  </a:lnTo>
                  <a:lnTo>
                    <a:pt x="78" y="102"/>
                  </a:lnTo>
                  <a:lnTo>
                    <a:pt x="80" y="102"/>
                  </a:lnTo>
                  <a:lnTo>
                    <a:pt x="82" y="102"/>
                  </a:lnTo>
                  <a:lnTo>
                    <a:pt x="82" y="102"/>
                  </a:lnTo>
                  <a:lnTo>
                    <a:pt x="84" y="102"/>
                  </a:lnTo>
                  <a:lnTo>
                    <a:pt x="84" y="102"/>
                  </a:lnTo>
                  <a:lnTo>
                    <a:pt x="84" y="100"/>
                  </a:lnTo>
                  <a:lnTo>
                    <a:pt x="86" y="100"/>
                  </a:lnTo>
                  <a:lnTo>
                    <a:pt x="86" y="98"/>
                  </a:lnTo>
                  <a:lnTo>
                    <a:pt x="86" y="96"/>
                  </a:lnTo>
                  <a:lnTo>
                    <a:pt x="86" y="96"/>
                  </a:lnTo>
                  <a:lnTo>
                    <a:pt x="88" y="94"/>
                  </a:lnTo>
                  <a:lnTo>
                    <a:pt x="88" y="90"/>
                  </a:lnTo>
                  <a:lnTo>
                    <a:pt x="88" y="86"/>
                  </a:lnTo>
                  <a:lnTo>
                    <a:pt x="88" y="82"/>
                  </a:lnTo>
                  <a:lnTo>
                    <a:pt x="88" y="80"/>
                  </a:lnTo>
                  <a:lnTo>
                    <a:pt x="88" y="78"/>
                  </a:lnTo>
                  <a:lnTo>
                    <a:pt x="88" y="78"/>
                  </a:lnTo>
                  <a:lnTo>
                    <a:pt x="88" y="76"/>
                  </a:lnTo>
                  <a:lnTo>
                    <a:pt x="90" y="72"/>
                  </a:lnTo>
                  <a:lnTo>
                    <a:pt x="92" y="70"/>
                  </a:lnTo>
                  <a:lnTo>
                    <a:pt x="94" y="66"/>
                  </a:lnTo>
                  <a:lnTo>
                    <a:pt x="98" y="62"/>
                  </a:lnTo>
                  <a:lnTo>
                    <a:pt x="98" y="60"/>
                  </a:lnTo>
                  <a:lnTo>
                    <a:pt x="100" y="58"/>
                  </a:lnTo>
                  <a:lnTo>
                    <a:pt x="102" y="58"/>
                  </a:lnTo>
                  <a:lnTo>
                    <a:pt x="104" y="56"/>
                  </a:lnTo>
                  <a:lnTo>
                    <a:pt x="104" y="54"/>
                  </a:lnTo>
                  <a:lnTo>
                    <a:pt x="106" y="54"/>
                  </a:lnTo>
                  <a:lnTo>
                    <a:pt x="108" y="54"/>
                  </a:lnTo>
                  <a:lnTo>
                    <a:pt x="110" y="52"/>
                  </a:lnTo>
                  <a:lnTo>
                    <a:pt x="110" y="52"/>
                  </a:lnTo>
                  <a:lnTo>
                    <a:pt x="110" y="52"/>
                  </a:lnTo>
                  <a:lnTo>
                    <a:pt x="112" y="54"/>
                  </a:lnTo>
                  <a:lnTo>
                    <a:pt x="114" y="54"/>
                  </a:lnTo>
                  <a:lnTo>
                    <a:pt x="116" y="56"/>
                  </a:lnTo>
                  <a:lnTo>
                    <a:pt x="118" y="56"/>
                  </a:lnTo>
                  <a:lnTo>
                    <a:pt x="120" y="58"/>
                  </a:lnTo>
                  <a:lnTo>
                    <a:pt x="120" y="60"/>
                  </a:lnTo>
                  <a:lnTo>
                    <a:pt x="122" y="60"/>
                  </a:lnTo>
                  <a:lnTo>
                    <a:pt x="122" y="62"/>
                  </a:lnTo>
                  <a:lnTo>
                    <a:pt x="122" y="62"/>
                  </a:lnTo>
                  <a:lnTo>
                    <a:pt x="122" y="64"/>
                  </a:lnTo>
                  <a:lnTo>
                    <a:pt x="122" y="64"/>
                  </a:lnTo>
                  <a:lnTo>
                    <a:pt x="122" y="68"/>
                  </a:lnTo>
                  <a:lnTo>
                    <a:pt x="122" y="70"/>
                  </a:lnTo>
                  <a:lnTo>
                    <a:pt x="120" y="72"/>
                  </a:lnTo>
                  <a:lnTo>
                    <a:pt x="120" y="74"/>
                  </a:lnTo>
                  <a:lnTo>
                    <a:pt x="120" y="76"/>
                  </a:lnTo>
                  <a:lnTo>
                    <a:pt x="120" y="76"/>
                  </a:lnTo>
                  <a:lnTo>
                    <a:pt x="122" y="78"/>
                  </a:lnTo>
                  <a:lnTo>
                    <a:pt x="122" y="78"/>
                  </a:lnTo>
                  <a:lnTo>
                    <a:pt x="122" y="80"/>
                  </a:lnTo>
                  <a:lnTo>
                    <a:pt x="124" y="80"/>
                  </a:lnTo>
                  <a:lnTo>
                    <a:pt x="126" y="80"/>
                  </a:lnTo>
                  <a:lnTo>
                    <a:pt x="126" y="80"/>
                  </a:lnTo>
                  <a:lnTo>
                    <a:pt x="128" y="80"/>
                  </a:lnTo>
                  <a:lnTo>
                    <a:pt x="130" y="80"/>
                  </a:lnTo>
                  <a:lnTo>
                    <a:pt x="134" y="78"/>
                  </a:lnTo>
                  <a:lnTo>
                    <a:pt x="138" y="78"/>
                  </a:lnTo>
                  <a:lnTo>
                    <a:pt x="142" y="76"/>
                  </a:lnTo>
                  <a:lnTo>
                    <a:pt x="142" y="76"/>
                  </a:lnTo>
                  <a:lnTo>
                    <a:pt x="144" y="76"/>
                  </a:lnTo>
                  <a:lnTo>
                    <a:pt x="146" y="76"/>
                  </a:lnTo>
                  <a:lnTo>
                    <a:pt x="148" y="76"/>
                  </a:lnTo>
                  <a:lnTo>
                    <a:pt x="148" y="76"/>
                  </a:lnTo>
                  <a:lnTo>
                    <a:pt x="150" y="76"/>
                  </a:lnTo>
                  <a:lnTo>
                    <a:pt x="152" y="78"/>
                  </a:lnTo>
                  <a:lnTo>
                    <a:pt x="154" y="80"/>
                  </a:lnTo>
                  <a:lnTo>
                    <a:pt x="154" y="80"/>
                  </a:lnTo>
                  <a:lnTo>
                    <a:pt x="156" y="80"/>
                  </a:lnTo>
                  <a:lnTo>
                    <a:pt x="156" y="80"/>
                  </a:lnTo>
                  <a:lnTo>
                    <a:pt x="158" y="80"/>
                  </a:lnTo>
                  <a:lnTo>
                    <a:pt x="158" y="80"/>
                  </a:lnTo>
                  <a:lnTo>
                    <a:pt x="160" y="80"/>
                  </a:lnTo>
                  <a:lnTo>
                    <a:pt x="160" y="80"/>
                  </a:lnTo>
                  <a:lnTo>
                    <a:pt x="160" y="78"/>
                  </a:lnTo>
                  <a:lnTo>
                    <a:pt x="162" y="78"/>
                  </a:lnTo>
                  <a:lnTo>
                    <a:pt x="162" y="76"/>
                  </a:lnTo>
                  <a:lnTo>
                    <a:pt x="164" y="74"/>
                  </a:lnTo>
                  <a:lnTo>
                    <a:pt x="166" y="70"/>
                  </a:lnTo>
                  <a:lnTo>
                    <a:pt x="166" y="70"/>
                  </a:lnTo>
                  <a:lnTo>
                    <a:pt x="166" y="68"/>
                  </a:lnTo>
                  <a:lnTo>
                    <a:pt x="168" y="66"/>
                  </a:lnTo>
                  <a:lnTo>
                    <a:pt x="168" y="66"/>
                  </a:lnTo>
                  <a:lnTo>
                    <a:pt x="168" y="64"/>
                  </a:lnTo>
                  <a:lnTo>
                    <a:pt x="168" y="64"/>
                  </a:lnTo>
                  <a:lnTo>
                    <a:pt x="166" y="62"/>
                  </a:lnTo>
                  <a:lnTo>
                    <a:pt x="166" y="60"/>
                  </a:lnTo>
                  <a:lnTo>
                    <a:pt x="166" y="58"/>
                  </a:lnTo>
                  <a:lnTo>
                    <a:pt x="164" y="58"/>
                  </a:lnTo>
                  <a:lnTo>
                    <a:pt x="162" y="56"/>
                  </a:lnTo>
                  <a:lnTo>
                    <a:pt x="162" y="56"/>
                  </a:lnTo>
                  <a:lnTo>
                    <a:pt x="160" y="54"/>
                  </a:lnTo>
                  <a:lnTo>
                    <a:pt x="158" y="54"/>
                  </a:lnTo>
                  <a:lnTo>
                    <a:pt x="154" y="52"/>
                  </a:lnTo>
                  <a:lnTo>
                    <a:pt x="150" y="50"/>
                  </a:lnTo>
                  <a:lnTo>
                    <a:pt x="146" y="48"/>
                  </a:lnTo>
                  <a:lnTo>
                    <a:pt x="140" y="46"/>
                  </a:lnTo>
                  <a:lnTo>
                    <a:pt x="132" y="44"/>
                  </a:lnTo>
                  <a:lnTo>
                    <a:pt x="126" y="42"/>
                  </a:lnTo>
                  <a:lnTo>
                    <a:pt x="122" y="40"/>
                  </a:lnTo>
                  <a:lnTo>
                    <a:pt x="118" y="38"/>
                  </a:lnTo>
                  <a:lnTo>
                    <a:pt x="114" y="36"/>
                  </a:lnTo>
                  <a:lnTo>
                    <a:pt x="114" y="36"/>
                  </a:lnTo>
                  <a:lnTo>
                    <a:pt x="112" y="34"/>
                  </a:lnTo>
                  <a:lnTo>
                    <a:pt x="110" y="34"/>
                  </a:lnTo>
                  <a:lnTo>
                    <a:pt x="110" y="32"/>
                  </a:lnTo>
                  <a:lnTo>
                    <a:pt x="108" y="32"/>
                  </a:lnTo>
                  <a:lnTo>
                    <a:pt x="106" y="30"/>
                  </a:lnTo>
                  <a:lnTo>
                    <a:pt x="106" y="28"/>
                  </a:lnTo>
                  <a:lnTo>
                    <a:pt x="104" y="26"/>
                  </a:lnTo>
                  <a:lnTo>
                    <a:pt x="102" y="22"/>
                  </a:lnTo>
                  <a:lnTo>
                    <a:pt x="100" y="16"/>
                  </a:lnTo>
                  <a:lnTo>
                    <a:pt x="98" y="12"/>
                  </a:lnTo>
                  <a:lnTo>
                    <a:pt x="98" y="10"/>
                  </a:lnTo>
                  <a:lnTo>
                    <a:pt x="96" y="8"/>
                  </a:lnTo>
                  <a:lnTo>
                    <a:pt x="96" y="6"/>
                  </a:lnTo>
                  <a:lnTo>
                    <a:pt x="94" y="4"/>
                  </a:lnTo>
                  <a:lnTo>
                    <a:pt x="92" y="4"/>
                  </a:lnTo>
                  <a:lnTo>
                    <a:pt x="92" y="2"/>
                  </a:lnTo>
                  <a:lnTo>
                    <a:pt x="90" y="2"/>
                  </a:lnTo>
                  <a:lnTo>
                    <a:pt x="88" y="2"/>
                  </a:lnTo>
                  <a:lnTo>
                    <a:pt x="88" y="0"/>
                  </a:lnTo>
                  <a:lnTo>
                    <a:pt x="86" y="0"/>
                  </a:lnTo>
                  <a:lnTo>
                    <a:pt x="82" y="0"/>
                  </a:lnTo>
                  <a:lnTo>
                    <a:pt x="78" y="0"/>
                  </a:lnTo>
                  <a:lnTo>
                    <a:pt x="74" y="2"/>
                  </a:lnTo>
                  <a:lnTo>
                    <a:pt x="72" y="2"/>
                  </a:lnTo>
                  <a:lnTo>
                    <a:pt x="72" y="2"/>
                  </a:lnTo>
                  <a:lnTo>
                    <a:pt x="70" y="2"/>
                  </a:lnTo>
                  <a:lnTo>
                    <a:pt x="68" y="4"/>
                  </a:lnTo>
                  <a:lnTo>
                    <a:pt x="68" y="4"/>
                  </a:lnTo>
                  <a:lnTo>
                    <a:pt x="66"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78" name="Freeform 235">
              <a:extLst>
                <a:ext uri="{FF2B5EF4-FFF2-40B4-BE49-F238E27FC236}">
                  <a16:creationId xmlns:a16="http://schemas.microsoft.com/office/drawing/2014/main" id="{E0AFBE32-2179-1000-801E-5D9E4A9AE881}"/>
                </a:ext>
              </a:extLst>
            </p:cNvPr>
            <p:cNvSpPr>
              <a:spLocks/>
            </p:cNvSpPr>
            <p:nvPr/>
          </p:nvSpPr>
          <p:spPr bwMode="auto">
            <a:xfrm>
              <a:off x="3787762" y="5441182"/>
              <a:ext cx="240522" cy="144796"/>
            </a:xfrm>
            <a:custGeom>
              <a:avLst/>
              <a:gdLst>
                <a:gd name="T0" fmla="*/ 64 w 168"/>
                <a:gd name="T1" fmla="*/ 8 h 102"/>
                <a:gd name="T2" fmla="*/ 64 w 168"/>
                <a:gd name="T3" fmla="*/ 20 h 102"/>
                <a:gd name="T4" fmla="*/ 60 w 168"/>
                <a:gd name="T5" fmla="*/ 26 h 102"/>
                <a:gd name="T6" fmla="*/ 56 w 168"/>
                <a:gd name="T7" fmla="*/ 24 h 102"/>
                <a:gd name="T8" fmla="*/ 46 w 168"/>
                <a:gd name="T9" fmla="*/ 14 h 102"/>
                <a:gd name="T10" fmla="*/ 42 w 168"/>
                <a:gd name="T11" fmla="*/ 12 h 102"/>
                <a:gd name="T12" fmla="*/ 34 w 168"/>
                <a:gd name="T13" fmla="*/ 20 h 102"/>
                <a:gd name="T14" fmla="*/ 28 w 168"/>
                <a:gd name="T15" fmla="*/ 22 h 102"/>
                <a:gd name="T16" fmla="*/ 26 w 168"/>
                <a:gd name="T17" fmla="*/ 16 h 102"/>
                <a:gd name="T18" fmla="*/ 22 w 168"/>
                <a:gd name="T19" fmla="*/ 6 h 102"/>
                <a:gd name="T20" fmla="*/ 18 w 168"/>
                <a:gd name="T21" fmla="*/ 4 h 102"/>
                <a:gd name="T22" fmla="*/ 10 w 168"/>
                <a:gd name="T23" fmla="*/ 8 h 102"/>
                <a:gd name="T24" fmla="*/ 4 w 168"/>
                <a:gd name="T25" fmla="*/ 14 h 102"/>
                <a:gd name="T26" fmla="*/ 0 w 168"/>
                <a:gd name="T27" fmla="*/ 20 h 102"/>
                <a:gd name="T28" fmla="*/ 4 w 168"/>
                <a:gd name="T29" fmla="*/ 28 h 102"/>
                <a:gd name="T30" fmla="*/ 6 w 168"/>
                <a:gd name="T31" fmla="*/ 40 h 102"/>
                <a:gd name="T32" fmla="*/ 8 w 168"/>
                <a:gd name="T33" fmla="*/ 48 h 102"/>
                <a:gd name="T34" fmla="*/ 12 w 168"/>
                <a:gd name="T35" fmla="*/ 50 h 102"/>
                <a:gd name="T36" fmla="*/ 26 w 168"/>
                <a:gd name="T37" fmla="*/ 52 h 102"/>
                <a:gd name="T38" fmla="*/ 32 w 168"/>
                <a:gd name="T39" fmla="*/ 50 h 102"/>
                <a:gd name="T40" fmla="*/ 38 w 168"/>
                <a:gd name="T41" fmla="*/ 42 h 102"/>
                <a:gd name="T42" fmla="*/ 44 w 168"/>
                <a:gd name="T43" fmla="*/ 38 h 102"/>
                <a:gd name="T44" fmla="*/ 50 w 168"/>
                <a:gd name="T45" fmla="*/ 38 h 102"/>
                <a:gd name="T46" fmla="*/ 54 w 168"/>
                <a:gd name="T47" fmla="*/ 42 h 102"/>
                <a:gd name="T48" fmla="*/ 52 w 168"/>
                <a:gd name="T49" fmla="*/ 48 h 102"/>
                <a:gd name="T50" fmla="*/ 46 w 168"/>
                <a:gd name="T51" fmla="*/ 62 h 102"/>
                <a:gd name="T52" fmla="*/ 46 w 168"/>
                <a:gd name="T53" fmla="*/ 68 h 102"/>
                <a:gd name="T54" fmla="*/ 52 w 168"/>
                <a:gd name="T55" fmla="*/ 74 h 102"/>
                <a:gd name="T56" fmla="*/ 60 w 168"/>
                <a:gd name="T57" fmla="*/ 82 h 102"/>
                <a:gd name="T58" fmla="*/ 68 w 168"/>
                <a:gd name="T59" fmla="*/ 96 h 102"/>
                <a:gd name="T60" fmla="*/ 76 w 168"/>
                <a:gd name="T61" fmla="*/ 100 h 102"/>
                <a:gd name="T62" fmla="*/ 84 w 168"/>
                <a:gd name="T63" fmla="*/ 102 h 102"/>
                <a:gd name="T64" fmla="*/ 86 w 168"/>
                <a:gd name="T65" fmla="*/ 96 h 102"/>
                <a:gd name="T66" fmla="*/ 88 w 168"/>
                <a:gd name="T67" fmla="*/ 82 h 102"/>
                <a:gd name="T68" fmla="*/ 90 w 168"/>
                <a:gd name="T69" fmla="*/ 72 h 102"/>
                <a:gd name="T70" fmla="*/ 100 w 168"/>
                <a:gd name="T71" fmla="*/ 58 h 102"/>
                <a:gd name="T72" fmla="*/ 108 w 168"/>
                <a:gd name="T73" fmla="*/ 54 h 102"/>
                <a:gd name="T74" fmla="*/ 114 w 168"/>
                <a:gd name="T75" fmla="*/ 54 h 102"/>
                <a:gd name="T76" fmla="*/ 122 w 168"/>
                <a:gd name="T77" fmla="*/ 60 h 102"/>
                <a:gd name="T78" fmla="*/ 122 w 168"/>
                <a:gd name="T79" fmla="*/ 68 h 102"/>
                <a:gd name="T80" fmla="*/ 120 w 168"/>
                <a:gd name="T81" fmla="*/ 76 h 102"/>
                <a:gd name="T82" fmla="*/ 126 w 168"/>
                <a:gd name="T83" fmla="*/ 80 h 102"/>
                <a:gd name="T84" fmla="*/ 138 w 168"/>
                <a:gd name="T85" fmla="*/ 78 h 102"/>
                <a:gd name="T86" fmla="*/ 148 w 168"/>
                <a:gd name="T87" fmla="*/ 76 h 102"/>
                <a:gd name="T88" fmla="*/ 154 w 168"/>
                <a:gd name="T89" fmla="*/ 80 h 102"/>
                <a:gd name="T90" fmla="*/ 160 w 168"/>
                <a:gd name="T91" fmla="*/ 80 h 102"/>
                <a:gd name="T92" fmla="*/ 164 w 168"/>
                <a:gd name="T93" fmla="*/ 74 h 102"/>
                <a:gd name="T94" fmla="*/ 168 w 168"/>
                <a:gd name="T95" fmla="*/ 66 h 102"/>
                <a:gd name="T96" fmla="*/ 166 w 168"/>
                <a:gd name="T97" fmla="*/ 58 h 102"/>
                <a:gd name="T98" fmla="*/ 158 w 168"/>
                <a:gd name="T99" fmla="*/ 54 h 102"/>
                <a:gd name="T100" fmla="*/ 132 w 168"/>
                <a:gd name="T101" fmla="*/ 44 h 102"/>
                <a:gd name="T102" fmla="*/ 114 w 168"/>
                <a:gd name="T103" fmla="*/ 36 h 102"/>
                <a:gd name="T104" fmla="*/ 106 w 168"/>
                <a:gd name="T105" fmla="*/ 30 h 102"/>
                <a:gd name="T106" fmla="*/ 98 w 168"/>
                <a:gd name="T107" fmla="*/ 12 h 102"/>
                <a:gd name="T108" fmla="*/ 92 w 168"/>
                <a:gd name="T109" fmla="*/ 4 h 102"/>
                <a:gd name="T110" fmla="*/ 86 w 168"/>
                <a:gd name="T111" fmla="*/ 0 h 102"/>
                <a:gd name="T112" fmla="*/ 72 w 168"/>
                <a:gd name="T113" fmla="*/ 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8" h="102">
                  <a:moveTo>
                    <a:pt x="66" y="4"/>
                  </a:moveTo>
                  <a:lnTo>
                    <a:pt x="66" y="4"/>
                  </a:lnTo>
                  <a:lnTo>
                    <a:pt x="66" y="6"/>
                  </a:lnTo>
                  <a:lnTo>
                    <a:pt x="66" y="6"/>
                  </a:lnTo>
                  <a:lnTo>
                    <a:pt x="64" y="8"/>
                  </a:lnTo>
                  <a:lnTo>
                    <a:pt x="64" y="8"/>
                  </a:lnTo>
                  <a:lnTo>
                    <a:pt x="64" y="12"/>
                  </a:lnTo>
                  <a:lnTo>
                    <a:pt x="64" y="16"/>
                  </a:lnTo>
                  <a:lnTo>
                    <a:pt x="64" y="18"/>
                  </a:lnTo>
                  <a:lnTo>
                    <a:pt x="64" y="20"/>
                  </a:lnTo>
                  <a:lnTo>
                    <a:pt x="64" y="22"/>
                  </a:lnTo>
                  <a:lnTo>
                    <a:pt x="64" y="22"/>
                  </a:lnTo>
                  <a:lnTo>
                    <a:pt x="62" y="24"/>
                  </a:lnTo>
                  <a:lnTo>
                    <a:pt x="62" y="24"/>
                  </a:lnTo>
                  <a:lnTo>
                    <a:pt x="60" y="26"/>
                  </a:lnTo>
                  <a:lnTo>
                    <a:pt x="60" y="26"/>
                  </a:lnTo>
                  <a:lnTo>
                    <a:pt x="60" y="26"/>
                  </a:lnTo>
                  <a:lnTo>
                    <a:pt x="58" y="24"/>
                  </a:lnTo>
                  <a:lnTo>
                    <a:pt x="56" y="24"/>
                  </a:lnTo>
                  <a:lnTo>
                    <a:pt x="56" y="24"/>
                  </a:lnTo>
                  <a:lnTo>
                    <a:pt x="54" y="22"/>
                  </a:lnTo>
                  <a:lnTo>
                    <a:pt x="52" y="20"/>
                  </a:lnTo>
                  <a:lnTo>
                    <a:pt x="50" y="16"/>
                  </a:lnTo>
                  <a:lnTo>
                    <a:pt x="48" y="14"/>
                  </a:lnTo>
                  <a:lnTo>
                    <a:pt x="46" y="14"/>
                  </a:lnTo>
                  <a:lnTo>
                    <a:pt x="46" y="14"/>
                  </a:lnTo>
                  <a:lnTo>
                    <a:pt x="44" y="12"/>
                  </a:lnTo>
                  <a:lnTo>
                    <a:pt x="44" y="12"/>
                  </a:lnTo>
                  <a:lnTo>
                    <a:pt x="42" y="12"/>
                  </a:lnTo>
                  <a:lnTo>
                    <a:pt x="42" y="12"/>
                  </a:lnTo>
                  <a:lnTo>
                    <a:pt x="40" y="14"/>
                  </a:lnTo>
                  <a:lnTo>
                    <a:pt x="40" y="14"/>
                  </a:lnTo>
                  <a:lnTo>
                    <a:pt x="38" y="16"/>
                  </a:lnTo>
                  <a:lnTo>
                    <a:pt x="36" y="18"/>
                  </a:lnTo>
                  <a:lnTo>
                    <a:pt x="34" y="20"/>
                  </a:lnTo>
                  <a:lnTo>
                    <a:pt x="32" y="22"/>
                  </a:lnTo>
                  <a:lnTo>
                    <a:pt x="30" y="22"/>
                  </a:lnTo>
                  <a:lnTo>
                    <a:pt x="30" y="22"/>
                  </a:lnTo>
                  <a:lnTo>
                    <a:pt x="30" y="22"/>
                  </a:lnTo>
                  <a:lnTo>
                    <a:pt x="28" y="22"/>
                  </a:lnTo>
                  <a:lnTo>
                    <a:pt x="28" y="22"/>
                  </a:lnTo>
                  <a:lnTo>
                    <a:pt x="26" y="22"/>
                  </a:lnTo>
                  <a:lnTo>
                    <a:pt x="26" y="20"/>
                  </a:lnTo>
                  <a:lnTo>
                    <a:pt x="26" y="20"/>
                  </a:lnTo>
                  <a:lnTo>
                    <a:pt x="26" y="16"/>
                  </a:lnTo>
                  <a:lnTo>
                    <a:pt x="24" y="14"/>
                  </a:lnTo>
                  <a:lnTo>
                    <a:pt x="24" y="10"/>
                  </a:lnTo>
                  <a:lnTo>
                    <a:pt x="24" y="10"/>
                  </a:lnTo>
                  <a:lnTo>
                    <a:pt x="24" y="8"/>
                  </a:lnTo>
                  <a:lnTo>
                    <a:pt x="22" y="6"/>
                  </a:lnTo>
                  <a:lnTo>
                    <a:pt x="22" y="6"/>
                  </a:lnTo>
                  <a:lnTo>
                    <a:pt x="22" y="6"/>
                  </a:lnTo>
                  <a:lnTo>
                    <a:pt x="20" y="4"/>
                  </a:lnTo>
                  <a:lnTo>
                    <a:pt x="20" y="4"/>
                  </a:lnTo>
                  <a:lnTo>
                    <a:pt x="18" y="4"/>
                  </a:lnTo>
                  <a:lnTo>
                    <a:pt x="16" y="6"/>
                  </a:lnTo>
                  <a:lnTo>
                    <a:pt x="16" y="6"/>
                  </a:lnTo>
                  <a:lnTo>
                    <a:pt x="14" y="6"/>
                  </a:lnTo>
                  <a:lnTo>
                    <a:pt x="12" y="8"/>
                  </a:lnTo>
                  <a:lnTo>
                    <a:pt x="10" y="8"/>
                  </a:lnTo>
                  <a:lnTo>
                    <a:pt x="8" y="10"/>
                  </a:lnTo>
                  <a:lnTo>
                    <a:pt x="8" y="10"/>
                  </a:lnTo>
                  <a:lnTo>
                    <a:pt x="6" y="12"/>
                  </a:lnTo>
                  <a:lnTo>
                    <a:pt x="4" y="14"/>
                  </a:lnTo>
                  <a:lnTo>
                    <a:pt x="4" y="14"/>
                  </a:lnTo>
                  <a:lnTo>
                    <a:pt x="2" y="16"/>
                  </a:lnTo>
                  <a:lnTo>
                    <a:pt x="2" y="18"/>
                  </a:lnTo>
                  <a:lnTo>
                    <a:pt x="0" y="18"/>
                  </a:lnTo>
                  <a:lnTo>
                    <a:pt x="0" y="20"/>
                  </a:lnTo>
                  <a:lnTo>
                    <a:pt x="0" y="20"/>
                  </a:lnTo>
                  <a:lnTo>
                    <a:pt x="0" y="22"/>
                  </a:lnTo>
                  <a:lnTo>
                    <a:pt x="0" y="22"/>
                  </a:lnTo>
                  <a:lnTo>
                    <a:pt x="2" y="24"/>
                  </a:lnTo>
                  <a:lnTo>
                    <a:pt x="2" y="26"/>
                  </a:lnTo>
                  <a:lnTo>
                    <a:pt x="4" y="28"/>
                  </a:lnTo>
                  <a:lnTo>
                    <a:pt x="4" y="30"/>
                  </a:lnTo>
                  <a:lnTo>
                    <a:pt x="6" y="30"/>
                  </a:lnTo>
                  <a:lnTo>
                    <a:pt x="6" y="32"/>
                  </a:lnTo>
                  <a:lnTo>
                    <a:pt x="6" y="34"/>
                  </a:lnTo>
                  <a:lnTo>
                    <a:pt x="6" y="40"/>
                  </a:lnTo>
                  <a:lnTo>
                    <a:pt x="6" y="42"/>
                  </a:lnTo>
                  <a:lnTo>
                    <a:pt x="6" y="44"/>
                  </a:lnTo>
                  <a:lnTo>
                    <a:pt x="6" y="46"/>
                  </a:lnTo>
                  <a:lnTo>
                    <a:pt x="6" y="46"/>
                  </a:lnTo>
                  <a:lnTo>
                    <a:pt x="8" y="48"/>
                  </a:lnTo>
                  <a:lnTo>
                    <a:pt x="8" y="48"/>
                  </a:lnTo>
                  <a:lnTo>
                    <a:pt x="8" y="48"/>
                  </a:lnTo>
                  <a:lnTo>
                    <a:pt x="10" y="50"/>
                  </a:lnTo>
                  <a:lnTo>
                    <a:pt x="12" y="50"/>
                  </a:lnTo>
                  <a:lnTo>
                    <a:pt x="12" y="50"/>
                  </a:lnTo>
                  <a:lnTo>
                    <a:pt x="14" y="50"/>
                  </a:lnTo>
                  <a:lnTo>
                    <a:pt x="16" y="50"/>
                  </a:lnTo>
                  <a:lnTo>
                    <a:pt x="18" y="52"/>
                  </a:lnTo>
                  <a:lnTo>
                    <a:pt x="22" y="52"/>
                  </a:lnTo>
                  <a:lnTo>
                    <a:pt x="26" y="52"/>
                  </a:lnTo>
                  <a:lnTo>
                    <a:pt x="28" y="52"/>
                  </a:lnTo>
                  <a:lnTo>
                    <a:pt x="30" y="50"/>
                  </a:lnTo>
                  <a:lnTo>
                    <a:pt x="30" y="50"/>
                  </a:lnTo>
                  <a:lnTo>
                    <a:pt x="32" y="50"/>
                  </a:lnTo>
                  <a:lnTo>
                    <a:pt x="32" y="50"/>
                  </a:lnTo>
                  <a:lnTo>
                    <a:pt x="32" y="48"/>
                  </a:lnTo>
                  <a:lnTo>
                    <a:pt x="34" y="48"/>
                  </a:lnTo>
                  <a:lnTo>
                    <a:pt x="36" y="46"/>
                  </a:lnTo>
                  <a:lnTo>
                    <a:pt x="38" y="44"/>
                  </a:lnTo>
                  <a:lnTo>
                    <a:pt x="38" y="42"/>
                  </a:lnTo>
                  <a:lnTo>
                    <a:pt x="40" y="40"/>
                  </a:lnTo>
                  <a:lnTo>
                    <a:pt x="40" y="40"/>
                  </a:lnTo>
                  <a:lnTo>
                    <a:pt x="42" y="38"/>
                  </a:lnTo>
                  <a:lnTo>
                    <a:pt x="42" y="38"/>
                  </a:lnTo>
                  <a:lnTo>
                    <a:pt x="44" y="38"/>
                  </a:lnTo>
                  <a:lnTo>
                    <a:pt x="44" y="38"/>
                  </a:lnTo>
                  <a:lnTo>
                    <a:pt x="46" y="38"/>
                  </a:lnTo>
                  <a:lnTo>
                    <a:pt x="48" y="38"/>
                  </a:lnTo>
                  <a:lnTo>
                    <a:pt x="48" y="38"/>
                  </a:lnTo>
                  <a:lnTo>
                    <a:pt x="50" y="38"/>
                  </a:lnTo>
                  <a:lnTo>
                    <a:pt x="52" y="38"/>
                  </a:lnTo>
                  <a:lnTo>
                    <a:pt x="52" y="40"/>
                  </a:lnTo>
                  <a:lnTo>
                    <a:pt x="54" y="40"/>
                  </a:lnTo>
                  <a:lnTo>
                    <a:pt x="54" y="40"/>
                  </a:lnTo>
                  <a:lnTo>
                    <a:pt x="54" y="42"/>
                  </a:lnTo>
                  <a:lnTo>
                    <a:pt x="54" y="42"/>
                  </a:lnTo>
                  <a:lnTo>
                    <a:pt x="54" y="42"/>
                  </a:lnTo>
                  <a:lnTo>
                    <a:pt x="54" y="44"/>
                  </a:lnTo>
                  <a:lnTo>
                    <a:pt x="52" y="46"/>
                  </a:lnTo>
                  <a:lnTo>
                    <a:pt x="52" y="48"/>
                  </a:lnTo>
                  <a:lnTo>
                    <a:pt x="50" y="52"/>
                  </a:lnTo>
                  <a:lnTo>
                    <a:pt x="48" y="54"/>
                  </a:lnTo>
                  <a:lnTo>
                    <a:pt x="48" y="56"/>
                  </a:lnTo>
                  <a:lnTo>
                    <a:pt x="48" y="58"/>
                  </a:lnTo>
                  <a:lnTo>
                    <a:pt x="46" y="62"/>
                  </a:lnTo>
                  <a:lnTo>
                    <a:pt x="46" y="64"/>
                  </a:lnTo>
                  <a:lnTo>
                    <a:pt x="46" y="66"/>
                  </a:lnTo>
                  <a:lnTo>
                    <a:pt x="46" y="66"/>
                  </a:lnTo>
                  <a:lnTo>
                    <a:pt x="46" y="68"/>
                  </a:lnTo>
                  <a:lnTo>
                    <a:pt x="46" y="68"/>
                  </a:lnTo>
                  <a:lnTo>
                    <a:pt x="46" y="68"/>
                  </a:lnTo>
                  <a:lnTo>
                    <a:pt x="46" y="70"/>
                  </a:lnTo>
                  <a:lnTo>
                    <a:pt x="48" y="70"/>
                  </a:lnTo>
                  <a:lnTo>
                    <a:pt x="50" y="72"/>
                  </a:lnTo>
                  <a:lnTo>
                    <a:pt x="52" y="74"/>
                  </a:lnTo>
                  <a:lnTo>
                    <a:pt x="56" y="76"/>
                  </a:lnTo>
                  <a:lnTo>
                    <a:pt x="58" y="78"/>
                  </a:lnTo>
                  <a:lnTo>
                    <a:pt x="58" y="78"/>
                  </a:lnTo>
                  <a:lnTo>
                    <a:pt x="60" y="80"/>
                  </a:lnTo>
                  <a:lnTo>
                    <a:pt x="60" y="82"/>
                  </a:lnTo>
                  <a:lnTo>
                    <a:pt x="64" y="88"/>
                  </a:lnTo>
                  <a:lnTo>
                    <a:pt x="64" y="90"/>
                  </a:lnTo>
                  <a:lnTo>
                    <a:pt x="66" y="92"/>
                  </a:lnTo>
                  <a:lnTo>
                    <a:pt x="68" y="94"/>
                  </a:lnTo>
                  <a:lnTo>
                    <a:pt x="68" y="96"/>
                  </a:lnTo>
                  <a:lnTo>
                    <a:pt x="68" y="96"/>
                  </a:lnTo>
                  <a:lnTo>
                    <a:pt x="70" y="98"/>
                  </a:lnTo>
                  <a:lnTo>
                    <a:pt x="72" y="98"/>
                  </a:lnTo>
                  <a:lnTo>
                    <a:pt x="74" y="100"/>
                  </a:lnTo>
                  <a:lnTo>
                    <a:pt x="76" y="100"/>
                  </a:lnTo>
                  <a:lnTo>
                    <a:pt x="78" y="102"/>
                  </a:lnTo>
                  <a:lnTo>
                    <a:pt x="80" y="102"/>
                  </a:lnTo>
                  <a:lnTo>
                    <a:pt x="82" y="102"/>
                  </a:lnTo>
                  <a:lnTo>
                    <a:pt x="82" y="102"/>
                  </a:lnTo>
                  <a:lnTo>
                    <a:pt x="84" y="102"/>
                  </a:lnTo>
                  <a:lnTo>
                    <a:pt x="84" y="102"/>
                  </a:lnTo>
                  <a:lnTo>
                    <a:pt x="84" y="100"/>
                  </a:lnTo>
                  <a:lnTo>
                    <a:pt x="86" y="100"/>
                  </a:lnTo>
                  <a:lnTo>
                    <a:pt x="86" y="98"/>
                  </a:lnTo>
                  <a:lnTo>
                    <a:pt x="86" y="96"/>
                  </a:lnTo>
                  <a:lnTo>
                    <a:pt x="86" y="96"/>
                  </a:lnTo>
                  <a:lnTo>
                    <a:pt x="88" y="94"/>
                  </a:lnTo>
                  <a:lnTo>
                    <a:pt x="88" y="90"/>
                  </a:lnTo>
                  <a:lnTo>
                    <a:pt x="88" y="86"/>
                  </a:lnTo>
                  <a:lnTo>
                    <a:pt x="88" y="82"/>
                  </a:lnTo>
                  <a:lnTo>
                    <a:pt x="88" y="80"/>
                  </a:lnTo>
                  <a:lnTo>
                    <a:pt x="88" y="78"/>
                  </a:lnTo>
                  <a:lnTo>
                    <a:pt x="88" y="78"/>
                  </a:lnTo>
                  <a:lnTo>
                    <a:pt x="88" y="76"/>
                  </a:lnTo>
                  <a:lnTo>
                    <a:pt x="90" y="72"/>
                  </a:lnTo>
                  <a:lnTo>
                    <a:pt x="92" y="70"/>
                  </a:lnTo>
                  <a:lnTo>
                    <a:pt x="94" y="66"/>
                  </a:lnTo>
                  <a:lnTo>
                    <a:pt x="98" y="62"/>
                  </a:lnTo>
                  <a:lnTo>
                    <a:pt x="98" y="60"/>
                  </a:lnTo>
                  <a:lnTo>
                    <a:pt x="100" y="58"/>
                  </a:lnTo>
                  <a:lnTo>
                    <a:pt x="102" y="58"/>
                  </a:lnTo>
                  <a:lnTo>
                    <a:pt x="104" y="56"/>
                  </a:lnTo>
                  <a:lnTo>
                    <a:pt x="104" y="54"/>
                  </a:lnTo>
                  <a:lnTo>
                    <a:pt x="106" y="54"/>
                  </a:lnTo>
                  <a:lnTo>
                    <a:pt x="108" y="54"/>
                  </a:lnTo>
                  <a:lnTo>
                    <a:pt x="110" y="52"/>
                  </a:lnTo>
                  <a:lnTo>
                    <a:pt x="110" y="52"/>
                  </a:lnTo>
                  <a:lnTo>
                    <a:pt x="110" y="52"/>
                  </a:lnTo>
                  <a:lnTo>
                    <a:pt x="112" y="54"/>
                  </a:lnTo>
                  <a:lnTo>
                    <a:pt x="114" y="54"/>
                  </a:lnTo>
                  <a:lnTo>
                    <a:pt x="116" y="56"/>
                  </a:lnTo>
                  <a:lnTo>
                    <a:pt x="118" y="56"/>
                  </a:lnTo>
                  <a:lnTo>
                    <a:pt x="120" y="58"/>
                  </a:lnTo>
                  <a:lnTo>
                    <a:pt x="120" y="60"/>
                  </a:lnTo>
                  <a:lnTo>
                    <a:pt x="122" y="60"/>
                  </a:lnTo>
                  <a:lnTo>
                    <a:pt x="122" y="62"/>
                  </a:lnTo>
                  <a:lnTo>
                    <a:pt x="122" y="62"/>
                  </a:lnTo>
                  <a:lnTo>
                    <a:pt x="122" y="64"/>
                  </a:lnTo>
                  <a:lnTo>
                    <a:pt x="122" y="64"/>
                  </a:lnTo>
                  <a:lnTo>
                    <a:pt x="122" y="68"/>
                  </a:lnTo>
                  <a:lnTo>
                    <a:pt x="122" y="70"/>
                  </a:lnTo>
                  <a:lnTo>
                    <a:pt x="120" y="72"/>
                  </a:lnTo>
                  <a:lnTo>
                    <a:pt x="120" y="74"/>
                  </a:lnTo>
                  <a:lnTo>
                    <a:pt x="120" y="76"/>
                  </a:lnTo>
                  <a:lnTo>
                    <a:pt x="120" y="76"/>
                  </a:lnTo>
                  <a:lnTo>
                    <a:pt x="122" y="78"/>
                  </a:lnTo>
                  <a:lnTo>
                    <a:pt x="122" y="78"/>
                  </a:lnTo>
                  <a:lnTo>
                    <a:pt x="122" y="80"/>
                  </a:lnTo>
                  <a:lnTo>
                    <a:pt x="124" y="80"/>
                  </a:lnTo>
                  <a:lnTo>
                    <a:pt x="126" y="80"/>
                  </a:lnTo>
                  <a:lnTo>
                    <a:pt x="126" y="80"/>
                  </a:lnTo>
                  <a:lnTo>
                    <a:pt x="128" y="80"/>
                  </a:lnTo>
                  <a:lnTo>
                    <a:pt x="130" y="80"/>
                  </a:lnTo>
                  <a:lnTo>
                    <a:pt x="134" y="78"/>
                  </a:lnTo>
                  <a:lnTo>
                    <a:pt x="138" y="78"/>
                  </a:lnTo>
                  <a:lnTo>
                    <a:pt x="142" y="76"/>
                  </a:lnTo>
                  <a:lnTo>
                    <a:pt x="142" y="76"/>
                  </a:lnTo>
                  <a:lnTo>
                    <a:pt x="144" y="76"/>
                  </a:lnTo>
                  <a:lnTo>
                    <a:pt x="146" y="76"/>
                  </a:lnTo>
                  <a:lnTo>
                    <a:pt x="148" y="76"/>
                  </a:lnTo>
                  <a:lnTo>
                    <a:pt x="148" y="76"/>
                  </a:lnTo>
                  <a:lnTo>
                    <a:pt x="150" y="76"/>
                  </a:lnTo>
                  <a:lnTo>
                    <a:pt x="152" y="78"/>
                  </a:lnTo>
                  <a:lnTo>
                    <a:pt x="154" y="80"/>
                  </a:lnTo>
                  <a:lnTo>
                    <a:pt x="154" y="80"/>
                  </a:lnTo>
                  <a:lnTo>
                    <a:pt x="156" y="80"/>
                  </a:lnTo>
                  <a:lnTo>
                    <a:pt x="156" y="80"/>
                  </a:lnTo>
                  <a:lnTo>
                    <a:pt x="158" y="80"/>
                  </a:lnTo>
                  <a:lnTo>
                    <a:pt x="158" y="80"/>
                  </a:lnTo>
                  <a:lnTo>
                    <a:pt x="160" y="80"/>
                  </a:lnTo>
                  <a:lnTo>
                    <a:pt x="160" y="80"/>
                  </a:lnTo>
                  <a:lnTo>
                    <a:pt x="160" y="78"/>
                  </a:lnTo>
                  <a:lnTo>
                    <a:pt x="162" y="78"/>
                  </a:lnTo>
                  <a:lnTo>
                    <a:pt x="162" y="76"/>
                  </a:lnTo>
                  <a:lnTo>
                    <a:pt x="164" y="74"/>
                  </a:lnTo>
                  <a:lnTo>
                    <a:pt x="166" y="70"/>
                  </a:lnTo>
                  <a:lnTo>
                    <a:pt x="166" y="70"/>
                  </a:lnTo>
                  <a:lnTo>
                    <a:pt x="166" y="68"/>
                  </a:lnTo>
                  <a:lnTo>
                    <a:pt x="168" y="66"/>
                  </a:lnTo>
                  <a:lnTo>
                    <a:pt x="168" y="66"/>
                  </a:lnTo>
                  <a:lnTo>
                    <a:pt x="168" y="64"/>
                  </a:lnTo>
                  <a:lnTo>
                    <a:pt x="168" y="64"/>
                  </a:lnTo>
                  <a:lnTo>
                    <a:pt x="166" y="62"/>
                  </a:lnTo>
                  <a:lnTo>
                    <a:pt x="166" y="60"/>
                  </a:lnTo>
                  <a:lnTo>
                    <a:pt x="166" y="58"/>
                  </a:lnTo>
                  <a:lnTo>
                    <a:pt x="164" y="58"/>
                  </a:lnTo>
                  <a:lnTo>
                    <a:pt x="162" y="56"/>
                  </a:lnTo>
                  <a:lnTo>
                    <a:pt x="162" y="56"/>
                  </a:lnTo>
                  <a:lnTo>
                    <a:pt x="160" y="54"/>
                  </a:lnTo>
                  <a:lnTo>
                    <a:pt x="158" y="54"/>
                  </a:lnTo>
                  <a:lnTo>
                    <a:pt x="154" y="52"/>
                  </a:lnTo>
                  <a:lnTo>
                    <a:pt x="150" y="50"/>
                  </a:lnTo>
                  <a:lnTo>
                    <a:pt x="146" y="48"/>
                  </a:lnTo>
                  <a:lnTo>
                    <a:pt x="140" y="46"/>
                  </a:lnTo>
                  <a:lnTo>
                    <a:pt x="132" y="44"/>
                  </a:lnTo>
                  <a:lnTo>
                    <a:pt x="126" y="42"/>
                  </a:lnTo>
                  <a:lnTo>
                    <a:pt x="122" y="40"/>
                  </a:lnTo>
                  <a:lnTo>
                    <a:pt x="118" y="38"/>
                  </a:lnTo>
                  <a:lnTo>
                    <a:pt x="114" y="36"/>
                  </a:lnTo>
                  <a:lnTo>
                    <a:pt x="114" y="36"/>
                  </a:lnTo>
                  <a:lnTo>
                    <a:pt x="112" y="34"/>
                  </a:lnTo>
                  <a:lnTo>
                    <a:pt x="110" y="34"/>
                  </a:lnTo>
                  <a:lnTo>
                    <a:pt x="110" y="32"/>
                  </a:lnTo>
                  <a:lnTo>
                    <a:pt x="108" y="32"/>
                  </a:lnTo>
                  <a:lnTo>
                    <a:pt x="106" y="30"/>
                  </a:lnTo>
                  <a:lnTo>
                    <a:pt x="106" y="28"/>
                  </a:lnTo>
                  <a:lnTo>
                    <a:pt x="104" y="26"/>
                  </a:lnTo>
                  <a:lnTo>
                    <a:pt x="102" y="22"/>
                  </a:lnTo>
                  <a:lnTo>
                    <a:pt x="100" y="16"/>
                  </a:lnTo>
                  <a:lnTo>
                    <a:pt x="98" y="12"/>
                  </a:lnTo>
                  <a:lnTo>
                    <a:pt x="98" y="10"/>
                  </a:lnTo>
                  <a:lnTo>
                    <a:pt x="96" y="8"/>
                  </a:lnTo>
                  <a:lnTo>
                    <a:pt x="96" y="6"/>
                  </a:lnTo>
                  <a:lnTo>
                    <a:pt x="94" y="4"/>
                  </a:lnTo>
                  <a:lnTo>
                    <a:pt x="92" y="4"/>
                  </a:lnTo>
                  <a:lnTo>
                    <a:pt x="92" y="2"/>
                  </a:lnTo>
                  <a:lnTo>
                    <a:pt x="90" y="2"/>
                  </a:lnTo>
                  <a:lnTo>
                    <a:pt x="88" y="2"/>
                  </a:lnTo>
                  <a:lnTo>
                    <a:pt x="88" y="0"/>
                  </a:lnTo>
                  <a:lnTo>
                    <a:pt x="86" y="0"/>
                  </a:lnTo>
                  <a:lnTo>
                    <a:pt x="82" y="0"/>
                  </a:lnTo>
                  <a:lnTo>
                    <a:pt x="78" y="0"/>
                  </a:lnTo>
                  <a:lnTo>
                    <a:pt x="74" y="2"/>
                  </a:lnTo>
                  <a:lnTo>
                    <a:pt x="72" y="2"/>
                  </a:lnTo>
                  <a:lnTo>
                    <a:pt x="72" y="2"/>
                  </a:lnTo>
                  <a:lnTo>
                    <a:pt x="70" y="2"/>
                  </a:lnTo>
                  <a:lnTo>
                    <a:pt x="68" y="4"/>
                  </a:lnTo>
                  <a:lnTo>
                    <a:pt x="68" y="4"/>
                  </a:lnTo>
                  <a:lnTo>
                    <a:pt x="66" y="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79" name="Freeform 236">
              <a:extLst>
                <a:ext uri="{FF2B5EF4-FFF2-40B4-BE49-F238E27FC236}">
                  <a16:creationId xmlns:a16="http://schemas.microsoft.com/office/drawing/2014/main" id="{E200083C-1576-FFBF-4BC6-AA7451C78AC6}"/>
                </a:ext>
              </a:extLst>
            </p:cNvPr>
            <p:cNvSpPr>
              <a:spLocks/>
            </p:cNvSpPr>
            <p:nvPr/>
          </p:nvSpPr>
          <p:spPr bwMode="auto">
            <a:xfrm>
              <a:off x="3945246" y="5424147"/>
              <a:ext cx="137441" cy="56783"/>
            </a:xfrm>
            <a:custGeom>
              <a:avLst/>
              <a:gdLst>
                <a:gd name="T0" fmla="*/ 2 w 96"/>
                <a:gd name="T1" fmla="*/ 4 h 40"/>
                <a:gd name="T2" fmla="*/ 0 w 96"/>
                <a:gd name="T3" fmla="*/ 6 h 40"/>
                <a:gd name="T4" fmla="*/ 0 w 96"/>
                <a:gd name="T5" fmla="*/ 10 h 40"/>
                <a:gd name="T6" fmla="*/ 0 w 96"/>
                <a:gd name="T7" fmla="*/ 14 h 40"/>
                <a:gd name="T8" fmla="*/ 0 w 96"/>
                <a:gd name="T9" fmla="*/ 18 h 40"/>
                <a:gd name="T10" fmla="*/ 2 w 96"/>
                <a:gd name="T11" fmla="*/ 24 h 40"/>
                <a:gd name="T12" fmla="*/ 4 w 96"/>
                <a:gd name="T13" fmla="*/ 28 h 40"/>
                <a:gd name="T14" fmla="*/ 6 w 96"/>
                <a:gd name="T15" fmla="*/ 30 h 40"/>
                <a:gd name="T16" fmla="*/ 10 w 96"/>
                <a:gd name="T17" fmla="*/ 32 h 40"/>
                <a:gd name="T18" fmla="*/ 14 w 96"/>
                <a:gd name="T19" fmla="*/ 34 h 40"/>
                <a:gd name="T20" fmla="*/ 18 w 96"/>
                <a:gd name="T21" fmla="*/ 36 h 40"/>
                <a:gd name="T22" fmla="*/ 24 w 96"/>
                <a:gd name="T23" fmla="*/ 38 h 40"/>
                <a:gd name="T24" fmla="*/ 34 w 96"/>
                <a:gd name="T25" fmla="*/ 40 h 40"/>
                <a:gd name="T26" fmla="*/ 44 w 96"/>
                <a:gd name="T27" fmla="*/ 40 h 40"/>
                <a:gd name="T28" fmla="*/ 48 w 96"/>
                <a:gd name="T29" fmla="*/ 40 h 40"/>
                <a:gd name="T30" fmla="*/ 54 w 96"/>
                <a:gd name="T31" fmla="*/ 38 h 40"/>
                <a:gd name="T32" fmla="*/ 62 w 96"/>
                <a:gd name="T33" fmla="*/ 34 h 40"/>
                <a:gd name="T34" fmla="*/ 70 w 96"/>
                <a:gd name="T35" fmla="*/ 32 h 40"/>
                <a:gd name="T36" fmla="*/ 80 w 96"/>
                <a:gd name="T37" fmla="*/ 26 h 40"/>
                <a:gd name="T38" fmla="*/ 88 w 96"/>
                <a:gd name="T39" fmla="*/ 20 h 40"/>
                <a:gd name="T40" fmla="*/ 90 w 96"/>
                <a:gd name="T41" fmla="*/ 16 h 40"/>
                <a:gd name="T42" fmla="*/ 94 w 96"/>
                <a:gd name="T43" fmla="*/ 12 h 40"/>
                <a:gd name="T44" fmla="*/ 96 w 96"/>
                <a:gd name="T45" fmla="*/ 10 h 40"/>
                <a:gd name="T46" fmla="*/ 96 w 96"/>
                <a:gd name="T47" fmla="*/ 8 h 40"/>
                <a:gd name="T48" fmla="*/ 94 w 96"/>
                <a:gd name="T49" fmla="*/ 6 h 40"/>
                <a:gd name="T50" fmla="*/ 94 w 96"/>
                <a:gd name="T51" fmla="*/ 6 h 40"/>
                <a:gd name="T52" fmla="*/ 92 w 96"/>
                <a:gd name="T53" fmla="*/ 4 h 40"/>
                <a:gd name="T54" fmla="*/ 90 w 96"/>
                <a:gd name="T55" fmla="*/ 4 h 40"/>
                <a:gd name="T56" fmla="*/ 86 w 96"/>
                <a:gd name="T57" fmla="*/ 2 h 40"/>
                <a:gd name="T58" fmla="*/ 80 w 96"/>
                <a:gd name="T59" fmla="*/ 4 h 40"/>
                <a:gd name="T60" fmla="*/ 70 w 96"/>
                <a:gd name="T61" fmla="*/ 4 h 40"/>
                <a:gd name="T62" fmla="*/ 62 w 96"/>
                <a:gd name="T63" fmla="*/ 6 h 40"/>
                <a:gd name="T64" fmla="*/ 56 w 96"/>
                <a:gd name="T65" fmla="*/ 6 h 40"/>
                <a:gd name="T66" fmla="*/ 52 w 96"/>
                <a:gd name="T67" fmla="*/ 6 h 40"/>
                <a:gd name="T68" fmla="*/ 42 w 96"/>
                <a:gd name="T69" fmla="*/ 4 h 40"/>
                <a:gd name="T70" fmla="*/ 34 w 96"/>
                <a:gd name="T71" fmla="*/ 2 h 40"/>
                <a:gd name="T72" fmla="*/ 24 w 96"/>
                <a:gd name="T73" fmla="*/ 2 h 40"/>
                <a:gd name="T74" fmla="*/ 16 w 96"/>
                <a:gd name="T75" fmla="*/ 0 h 40"/>
                <a:gd name="T76" fmla="*/ 10 w 96"/>
                <a:gd name="T77" fmla="*/ 0 h 40"/>
                <a:gd name="T78" fmla="*/ 6 w 96"/>
                <a:gd name="T79" fmla="*/ 2 h 40"/>
                <a:gd name="T80" fmla="*/ 4 w 96"/>
                <a:gd name="T81" fmla="*/ 2 h 40"/>
                <a:gd name="T82" fmla="*/ 2 w 96"/>
                <a:gd name="T83"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6" h="40">
                  <a:moveTo>
                    <a:pt x="2" y="4"/>
                  </a:moveTo>
                  <a:lnTo>
                    <a:pt x="2" y="4"/>
                  </a:lnTo>
                  <a:lnTo>
                    <a:pt x="0" y="6"/>
                  </a:lnTo>
                  <a:lnTo>
                    <a:pt x="0" y="6"/>
                  </a:lnTo>
                  <a:lnTo>
                    <a:pt x="0" y="8"/>
                  </a:lnTo>
                  <a:lnTo>
                    <a:pt x="0" y="10"/>
                  </a:lnTo>
                  <a:lnTo>
                    <a:pt x="0" y="12"/>
                  </a:lnTo>
                  <a:lnTo>
                    <a:pt x="0" y="14"/>
                  </a:lnTo>
                  <a:lnTo>
                    <a:pt x="0" y="16"/>
                  </a:lnTo>
                  <a:lnTo>
                    <a:pt x="0" y="18"/>
                  </a:lnTo>
                  <a:lnTo>
                    <a:pt x="2" y="20"/>
                  </a:lnTo>
                  <a:lnTo>
                    <a:pt x="2" y="24"/>
                  </a:lnTo>
                  <a:lnTo>
                    <a:pt x="4" y="26"/>
                  </a:lnTo>
                  <a:lnTo>
                    <a:pt x="4" y="28"/>
                  </a:lnTo>
                  <a:lnTo>
                    <a:pt x="6" y="28"/>
                  </a:lnTo>
                  <a:lnTo>
                    <a:pt x="6" y="30"/>
                  </a:lnTo>
                  <a:lnTo>
                    <a:pt x="8" y="30"/>
                  </a:lnTo>
                  <a:lnTo>
                    <a:pt x="10" y="32"/>
                  </a:lnTo>
                  <a:lnTo>
                    <a:pt x="12" y="34"/>
                  </a:lnTo>
                  <a:lnTo>
                    <a:pt x="14" y="34"/>
                  </a:lnTo>
                  <a:lnTo>
                    <a:pt x="16" y="36"/>
                  </a:lnTo>
                  <a:lnTo>
                    <a:pt x="18" y="36"/>
                  </a:lnTo>
                  <a:lnTo>
                    <a:pt x="22" y="36"/>
                  </a:lnTo>
                  <a:lnTo>
                    <a:pt x="24" y="38"/>
                  </a:lnTo>
                  <a:lnTo>
                    <a:pt x="30" y="38"/>
                  </a:lnTo>
                  <a:lnTo>
                    <a:pt x="34" y="40"/>
                  </a:lnTo>
                  <a:lnTo>
                    <a:pt x="40" y="40"/>
                  </a:lnTo>
                  <a:lnTo>
                    <a:pt x="44" y="40"/>
                  </a:lnTo>
                  <a:lnTo>
                    <a:pt x="46" y="40"/>
                  </a:lnTo>
                  <a:lnTo>
                    <a:pt x="48" y="40"/>
                  </a:lnTo>
                  <a:lnTo>
                    <a:pt x="50" y="38"/>
                  </a:lnTo>
                  <a:lnTo>
                    <a:pt x="54" y="38"/>
                  </a:lnTo>
                  <a:lnTo>
                    <a:pt x="58" y="36"/>
                  </a:lnTo>
                  <a:lnTo>
                    <a:pt x="62" y="34"/>
                  </a:lnTo>
                  <a:lnTo>
                    <a:pt x="66" y="32"/>
                  </a:lnTo>
                  <a:lnTo>
                    <a:pt x="70" y="32"/>
                  </a:lnTo>
                  <a:lnTo>
                    <a:pt x="72" y="30"/>
                  </a:lnTo>
                  <a:lnTo>
                    <a:pt x="80" y="26"/>
                  </a:lnTo>
                  <a:lnTo>
                    <a:pt x="84" y="22"/>
                  </a:lnTo>
                  <a:lnTo>
                    <a:pt x="88" y="20"/>
                  </a:lnTo>
                  <a:lnTo>
                    <a:pt x="90" y="18"/>
                  </a:lnTo>
                  <a:lnTo>
                    <a:pt x="90" y="16"/>
                  </a:lnTo>
                  <a:lnTo>
                    <a:pt x="92" y="14"/>
                  </a:lnTo>
                  <a:lnTo>
                    <a:pt x="94" y="12"/>
                  </a:lnTo>
                  <a:lnTo>
                    <a:pt x="94" y="12"/>
                  </a:lnTo>
                  <a:lnTo>
                    <a:pt x="96" y="10"/>
                  </a:lnTo>
                  <a:lnTo>
                    <a:pt x="96" y="10"/>
                  </a:lnTo>
                  <a:lnTo>
                    <a:pt x="96" y="8"/>
                  </a:lnTo>
                  <a:lnTo>
                    <a:pt x="96" y="8"/>
                  </a:lnTo>
                  <a:lnTo>
                    <a:pt x="94" y="6"/>
                  </a:lnTo>
                  <a:lnTo>
                    <a:pt x="94" y="6"/>
                  </a:lnTo>
                  <a:lnTo>
                    <a:pt x="94" y="6"/>
                  </a:lnTo>
                  <a:lnTo>
                    <a:pt x="94" y="4"/>
                  </a:lnTo>
                  <a:lnTo>
                    <a:pt x="92" y="4"/>
                  </a:lnTo>
                  <a:lnTo>
                    <a:pt x="92" y="4"/>
                  </a:lnTo>
                  <a:lnTo>
                    <a:pt x="90" y="4"/>
                  </a:lnTo>
                  <a:lnTo>
                    <a:pt x="88" y="4"/>
                  </a:lnTo>
                  <a:lnTo>
                    <a:pt x="86" y="2"/>
                  </a:lnTo>
                  <a:lnTo>
                    <a:pt x="84" y="4"/>
                  </a:lnTo>
                  <a:lnTo>
                    <a:pt x="80" y="4"/>
                  </a:lnTo>
                  <a:lnTo>
                    <a:pt x="78" y="4"/>
                  </a:lnTo>
                  <a:lnTo>
                    <a:pt x="70" y="4"/>
                  </a:lnTo>
                  <a:lnTo>
                    <a:pt x="64" y="6"/>
                  </a:lnTo>
                  <a:lnTo>
                    <a:pt x="62" y="6"/>
                  </a:lnTo>
                  <a:lnTo>
                    <a:pt x="58" y="6"/>
                  </a:lnTo>
                  <a:lnTo>
                    <a:pt x="56" y="6"/>
                  </a:lnTo>
                  <a:lnTo>
                    <a:pt x="54" y="6"/>
                  </a:lnTo>
                  <a:lnTo>
                    <a:pt x="52" y="6"/>
                  </a:lnTo>
                  <a:lnTo>
                    <a:pt x="50" y="6"/>
                  </a:lnTo>
                  <a:lnTo>
                    <a:pt x="42" y="4"/>
                  </a:lnTo>
                  <a:lnTo>
                    <a:pt x="36" y="2"/>
                  </a:lnTo>
                  <a:lnTo>
                    <a:pt x="34" y="2"/>
                  </a:lnTo>
                  <a:lnTo>
                    <a:pt x="32" y="2"/>
                  </a:lnTo>
                  <a:lnTo>
                    <a:pt x="24" y="2"/>
                  </a:lnTo>
                  <a:lnTo>
                    <a:pt x="20" y="0"/>
                  </a:lnTo>
                  <a:lnTo>
                    <a:pt x="16" y="0"/>
                  </a:lnTo>
                  <a:lnTo>
                    <a:pt x="12" y="0"/>
                  </a:lnTo>
                  <a:lnTo>
                    <a:pt x="10" y="0"/>
                  </a:lnTo>
                  <a:lnTo>
                    <a:pt x="8" y="0"/>
                  </a:lnTo>
                  <a:lnTo>
                    <a:pt x="6" y="2"/>
                  </a:lnTo>
                  <a:lnTo>
                    <a:pt x="4" y="2"/>
                  </a:lnTo>
                  <a:lnTo>
                    <a:pt x="4" y="2"/>
                  </a:lnTo>
                  <a:lnTo>
                    <a:pt x="2" y="4"/>
                  </a:lnTo>
                  <a:lnTo>
                    <a:pt x="2"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80" name="Freeform 237">
              <a:extLst>
                <a:ext uri="{FF2B5EF4-FFF2-40B4-BE49-F238E27FC236}">
                  <a16:creationId xmlns:a16="http://schemas.microsoft.com/office/drawing/2014/main" id="{5E996C6C-BA7A-EC65-2B39-2EA5D72FE8AD}"/>
                </a:ext>
              </a:extLst>
            </p:cNvPr>
            <p:cNvSpPr>
              <a:spLocks/>
            </p:cNvSpPr>
            <p:nvPr/>
          </p:nvSpPr>
          <p:spPr bwMode="auto">
            <a:xfrm>
              <a:off x="3945246" y="5424147"/>
              <a:ext cx="137441" cy="56783"/>
            </a:xfrm>
            <a:custGeom>
              <a:avLst/>
              <a:gdLst>
                <a:gd name="T0" fmla="*/ 2 w 96"/>
                <a:gd name="T1" fmla="*/ 4 h 40"/>
                <a:gd name="T2" fmla="*/ 0 w 96"/>
                <a:gd name="T3" fmla="*/ 6 h 40"/>
                <a:gd name="T4" fmla="*/ 0 w 96"/>
                <a:gd name="T5" fmla="*/ 10 h 40"/>
                <a:gd name="T6" fmla="*/ 0 w 96"/>
                <a:gd name="T7" fmla="*/ 14 h 40"/>
                <a:gd name="T8" fmla="*/ 0 w 96"/>
                <a:gd name="T9" fmla="*/ 18 h 40"/>
                <a:gd name="T10" fmla="*/ 2 w 96"/>
                <a:gd name="T11" fmla="*/ 24 h 40"/>
                <a:gd name="T12" fmla="*/ 4 w 96"/>
                <a:gd name="T13" fmla="*/ 28 h 40"/>
                <a:gd name="T14" fmla="*/ 6 w 96"/>
                <a:gd name="T15" fmla="*/ 30 h 40"/>
                <a:gd name="T16" fmla="*/ 10 w 96"/>
                <a:gd name="T17" fmla="*/ 32 h 40"/>
                <a:gd name="T18" fmla="*/ 14 w 96"/>
                <a:gd name="T19" fmla="*/ 34 h 40"/>
                <a:gd name="T20" fmla="*/ 18 w 96"/>
                <a:gd name="T21" fmla="*/ 36 h 40"/>
                <a:gd name="T22" fmla="*/ 24 w 96"/>
                <a:gd name="T23" fmla="*/ 38 h 40"/>
                <a:gd name="T24" fmla="*/ 34 w 96"/>
                <a:gd name="T25" fmla="*/ 40 h 40"/>
                <a:gd name="T26" fmla="*/ 44 w 96"/>
                <a:gd name="T27" fmla="*/ 40 h 40"/>
                <a:gd name="T28" fmla="*/ 48 w 96"/>
                <a:gd name="T29" fmla="*/ 40 h 40"/>
                <a:gd name="T30" fmla="*/ 54 w 96"/>
                <a:gd name="T31" fmla="*/ 38 h 40"/>
                <a:gd name="T32" fmla="*/ 62 w 96"/>
                <a:gd name="T33" fmla="*/ 34 h 40"/>
                <a:gd name="T34" fmla="*/ 70 w 96"/>
                <a:gd name="T35" fmla="*/ 32 h 40"/>
                <a:gd name="T36" fmla="*/ 80 w 96"/>
                <a:gd name="T37" fmla="*/ 26 h 40"/>
                <a:gd name="T38" fmla="*/ 88 w 96"/>
                <a:gd name="T39" fmla="*/ 20 h 40"/>
                <a:gd name="T40" fmla="*/ 90 w 96"/>
                <a:gd name="T41" fmla="*/ 16 h 40"/>
                <a:gd name="T42" fmla="*/ 94 w 96"/>
                <a:gd name="T43" fmla="*/ 12 h 40"/>
                <a:gd name="T44" fmla="*/ 96 w 96"/>
                <a:gd name="T45" fmla="*/ 10 h 40"/>
                <a:gd name="T46" fmla="*/ 96 w 96"/>
                <a:gd name="T47" fmla="*/ 8 h 40"/>
                <a:gd name="T48" fmla="*/ 94 w 96"/>
                <a:gd name="T49" fmla="*/ 6 h 40"/>
                <a:gd name="T50" fmla="*/ 94 w 96"/>
                <a:gd name="T51" fmla="*/ 6 h 40"/>
                <a:gd name="T52" fmla="*/ 92 w 96"/>
                <a:gd name="T53" fmla="*/ 4 h 40"/>
                <a:gd name="T54" fmla="*/ 90 w 96"/>
                <a:gd name="T55" fmla="*/ 4 h 40"/>
                <a:gd name="T56" fmla="*/ 86 w 96"/>
                <a:gd name="T57" fmla="*/ 2 h 40"/>
                <a:gd name="T58" fmla="*/ 80 w 96"/>
                <a:gd name="T59" fmla="*/ 4 h 40"/>
                <a:gd name="T60" fmla="*/ 70 w 96"/>
                <a:gd name="T61" fmla="*/ 4 h 40"/>
                <a:gd name="T62" fmla="*/ 62 w 96"/>
                <a:gd name="T63" fmla="*/ 6 h 40"/>
                <a:gd name="T64" fmla="*/ 56 w 96"/>
                <a:gd name="T65" fmla="*/ 6 h 40"/>
                <a:gd name="T66" fmla="*/ 52 w 96"/>
                <a:gd name="T67" fmla="*/ 6 h 40"/>
                <a:gd name="T68" fmla="*/ 42 w 96"/>
                <a:gd name="T69" fmla="*/ 4 h 40"/>
                <a:gd name="T70" fmla="*/ 34 w 96"/>
                <a:gd name="T71" fmla="*/ 2 h 40"/>
                <a:gd name="T72" fmla="*/ 24 w 96"/>
                <a:gd name="T73" fmla="*/ 2 h 40"/>
                <a:gd name="T74" fmla="*/ 16 w 96"/>
                <a:gd name="T75" fmla="*/ 0 h 40"/>
                <a:gd name="T76" fmla="*/ 10 w 96"/>
                <a:gd name="T77" fmla="*/ 0 h 40"/>
                <a:gd name="T78" fmla="*/ 6 w 96"/>
                <a:gd name="T79" fmla="*/ 2 h 40"/>
                <a:gd name="T80" fmla="*/ 4 w 96"/>
                <a:gd name="T81" fmla="*/ 2 h 40"/>
                <a:gd name="T82" fmla="*/ 2 w 96"/>
                <a:gd name="T83"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6" h="40">
                  <a:moveTo>
                    <a:pt x="2" y="4"/>
                  </a:moveTo>
                  <a:lnTo>
                    <a:pt x="2" y="4"/>
                  </a:lnTo>
                  <a:lnTo>
                    <a:pt x="0" y="6"/>
                  </a:lnTo>
                  <a:lnTo>
                    <a:pt x="0" y="6"/>
                  </a:lnTo>
                  <a:lnTo>
                    <a:pt x="0" y="8"/>
                  </a:lnTo>
                  <a:lnTo>
                    <a:pt x="0" y="10"/>
                  </a:lnTo>
                  <a:lnTo>
                    <a:pt x="0" y="12"/>
                  </a:lnTo>
                  <a:lnTo>
                    <a:pt x="0" y="14"/>
                  </a:lnTo>
                  <a:lnTo>
                    <a:pt x="0" y="16"/>
                  </a:lnTo>
                  <a:lnTo>
                    <a:pt x="0" y="18"/>
                  </a:lnTo>
                  <a:lnTo>
                    <a:pt x="2" y="20"/>
                  </a:lnTo>
                  <a:lnTo>
                    <a:pt x="2" y="24"/>
                  </a:lnTo>
                  <a:lnTo>
                    <a:pt x="4" y="26"/>
                  </a:lnTo>
                  <a:lnTo>
                    <a:pt x="4" y="28"/>
                  </a:lnTo>
                  <a:lnTo>
                    <a:pt x="6" y="28"/>
                  </a:lnTo>
                  <a:lnTo>
                    <a:pt x="6" y="30"/>
                  </a:lnTo>
                  <a:lnTo>
                    <a:pt x="8" y="30"/>
                  </a:lnTo>
                  <a:lnTo>
                    <a:pt x="10" y="32"/>
                  </a:lnTo>
                  <a:lnTo>
                    <a:pt x="12" y="34"/>
                  </a:lnTo>
                  <a:lnTo>
                    <a:pt x="14" y="34"/>
                  </a:lnTo>
                  <a:lnTo>
                    <a:pt x="16" y="36"/>
                  </a:lnTo>
                  <a:lnTo>
                    <a:pt x="18" y="36"/>
                  </a:lnTo>
                  <a:lnTo>
                    <a:pt x="22" y="36"/>
                  </a:lnTo>
                  <a:lnTo>
                    <a:pt x="24" y="38"/>
                  </a:lnTo>
                  <a:lnTo>
                    <a:pt x="30" y="38"/>
                  </a:lnTo>
                  <a:lnTo>
                    <a:pt x="34" y="40"/>
                  </a:lnTo>
                  <a:lnTo>
                    <a:pt x="40" y="40"/>
                  </a:lnTo>
                  <a:lnTo>
                    <a:pt x="44" y="40"/>
                  </a:lnTo>
                  <a:lnTo>
                    <a:pt x="46" y="40"/>
                  </a:lnTo>
                  <a:lnTo>
                    <a:pt x="48" y="40"/>
                  </a:lnTo>
                  <a:lnTo>
                    <a:pt x="50" y="38"/>
                  </a:lnTo>
                  <a:lnTo>
                    <a:pt x="54" y="38"/>
                  </a:lnTo>
                  <a:lnTo>
                    <a:pt x="58" y="36"/>
                  </a:lnTo>
                  <a:lnTo>
                    <a:pt x="62" y="34"/>
                  </a:lnTo>
                  <a:lnTo>
                    <a:pt x="66" y="32"/>
                  </a:lnTo>
                  <a:lnTo>
                    <a:pt x="70" y="32"/>
                  </a:lnTo>
                  <a:lnTo>
                    <a:pt x="72" y="30"/>
                  </a:lnTo>
                  <a:lnTo>
                    <a:pt x="80" y="26"/>
                  </a:lnTo>
                  <a:lnTo>
                    <a:pt x="84" y="22"/>
                  </a:lnTo>
                  <a:lnTo>
                    <a:pt x="88" y="20"/>
                  </a:lnTo>
                  <a:lnTo>
                    <a:pt x="90" y="18"/>
                  </a:lnTo>
                  <a:lnTo>
                    <a:pt x="90" y="16"/>
                  </a:lnTo>
                  <a:lnTo>
                    <a:pt x="92" y="14"/>
                  </a:lnTo>
                  <a:lnTo>
                    <a:pt x="94" y="12"/>
                  </a:lnTo>
                  <a:lnTo>
                    <a:pt x="94" y="12"/>
                  </a:lnTo>
                  <a:lnTo>
                    <a:pt x="96" y="10"/>
                  </a:lnTo>
                  <a:lnTo>
                    <a:pt x="96" y="10"/>
                  </a:lnTo>
                  <a:lnTo>
                    <a:pt x="96" y="8"/>
                  </a:lnTo>
                  <a:lnTo>
                    <a:pt x="96" y="8"/>
                  </a:lnTo>
                  <a:lnTo>
                    <a:pt x="94" y="6"/>
                  </a:lnTo>
                  <a:lnTo>
                    <a:pt x="94" y="6"/>
                  </a:lnTo>
                  <a:lnTo>
                    <a:pt x="94" y="6"/>
                  </a:lnTo>
                  <a:lnTo>
                    <a:pt x="94" y="4"/>
                  </a:lnTo>
                  <a:lnTo>
                    <a:pt x="92" y="4"/>
                  </a:lnTo>
                  <a:lnTo>
                    <a:pt x="92" y="4"/>
                  </a:lnTo>
                  <a:lnTo>
                    <a:pt x="90" y="4"/>
                  </a:lnTo>
                  <a:lnTo>
                    <a:pt x="88" y="4"/>
                  </a:lnTo>
                  <a:lnTo>
                    <a:pt x="86" y="2"/>
                  </a:lnTo>
                  <a:lnTo>
                    <a:pt x="84" y="4"/>
                  </a:lnTo>
                  <a:lnTo>
                    <a:pt x="80" y="4"/>
                  </a:lnTo>
                  <a:lnTo>
                    <a:pt x="78" y="4"/>
                  </a:lnTo>
                  <a:lnTo>
                    <a:pt x="70" y="4"/>
                  </a:lnTo>
                  <a:lnTo>
                    <a:pt x="64" y="6"/>
                  </a:lnTo>
                  <a:lnTo>
                    <a:pt x="62" y="6"/>
                  </a:lnTo>
                  <a:lnTo>
                    <a:pt x="58" y="6"/>
                  </a:lnTo>
                  <a:lnTo>
                    <a:pt x="56" y="6"/>
                  </a:lnTo>
                  <a:lnTo>
                    <a:pt x="54" y="6"/>
                  </a:lnTo>
                  <a:lnTo>
                    <a:pt x="52" y="6"/>
                  </a:lnTo>
                  <a:lnTo>
                    <a:pt x="50" y="6"/>
                  </a:lnTo>
                  <a:lnTo>
                    <a:pt x="42" y="4"/>
                  </a:lnTo>
                  <a:lnTo>
                    <a:pt x="36" y="2"/>
                  </a:lnTo>
                  <a:lnTo>
                    <a:pt x="34" y="2"/>
                  </a:lnTo>
                  <a:lnTo>
                    <a:pt x="32" y="2"/>
                  </a:lnTo>
                  <a:lnTo>
                    <a:pt x="24" y="2"/>
                  </a:lnTo>
                  <a:lnTo>
                    <a:pt x="20" y="0"/>
                  </a:lnTo>
                  <a:lnTo>
                    <a:pt x="16" y="0"/>
                  </a:lnTo>
                  <a:lnTo>
                    <a:pt x="12" y="0"/>
                  </a:lnTo>
                  <a:lnTo>
                    <a:pt x="10" y="0"/>
                  </a:lnTo>
                  <a:lnTo>
                    <a:pt x="8" y="0"/>
                  </a:lnTo>
                  <a:lnTo>
                    <a:pt x="6" y="2"/>
                  </a:lnTo>
                  <a:lnTo>
                    <a:pt x="4" y="2"/>
                  </a:lnTo>
                  <a:lnTo>
                    <a:pt x="4" y="2"/>
                  </a:lnTo>
                  <a:lnTo>
                    <a:pt x="2" y="4"/>
                  </a:lnTo>
                  <a:lnTo>
                    <a:pt x="2" y="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81" name="Freeform 238">
              <a:extLst>
                <a:ext uri="{FF2B5EF4-FFF2-40B4-BE49-F238E27FC236}">
                  <a16:creationId xmlns:a16="http://schemas.microsoft.com/office/drawing/2014/main" id="{D47905D7-D215-E1B8-BC02-241E025DA341}"/>
                </a:ext>
              </a:extLst>
            </p:cNvPr>
            <p:cNvSpPr>
              <a:spLocks/>
            </p:cNvSpPr>
            <p:nvPr/>
          </p:nvSpPr>
          <p:spPr bwMode="auto">
            <a:xfrm>
              <a:off x="3982471" y="6664845"/>
              <a:ext cx="37225" cy="56783"/>
            </a:xfrm>
            <a:custGeom>
              <a:avLst/>
              <a:gdLst>
                <a:gd name="T0" fmla="*/ 26 w 26"/>
                <a:gd name="T1" fmla="*/ 28 h 40"/>
                <a:gd name="T2" fmla="*/ 12 w 26"/>
                <a:gd name="T3" fmla="*/ 40 h 40"/>
                <a:gd name="T4" fmla="*/ 10 w 26"/>
                <a:gd name="T5" fmla="*/ 38 h 40"/>
                <a:gd name="T6" fmla="*/ 8 w 26"/>
                <a:gd name="T7" fmla="*/ 36 h 40"/>
                <a:gd name="T8" fmla="*/ 6 w 26"/>
                <a:gd name="T9" fmla="*/ 36 h 40"/>
                <a:gd name="T10" fmla="*/ 6 w 26"/>
                <a:gd name="T11" fmla="*/ 36 h 40"/>
                <a:gd name="T12" fmla="*/ 6 w 26"/>
                <a:gd name="T13" fmla="*/ 34 h 40"/>
                <a:gd name="T14" fmla="*/ 4 w 26"/>
                <a:gd name="T15" fmla="*/ 34 h 40"/>
                <a:gd name="T16" fmla="*/ 2 w 26"/>
                <a:gd name="T17" fmla="*/ 32 h 40"/>
                <a:gd name="T18" fmla="*/ 2 w 26"/>
                <a:gd name="T19" fmla="*/ 32 h 40"/>
                <a:gd name="T20" fmla="*/ 0 w 26"/>
                <a:gd name="T21" fmla="*/ 32 h 40"/>
                <a:gd name="T22" fmla="*/ 0 w 26"/>
                <a:gd name="T23" fmla="*/ 30 h 40"/>
                <a:gd name="T24" fmla="*/ 0 w 26"/>
                <a:gd name="T25" fmla="*/ 30 h 40"/>
                <a:gd name="T26" fmla="*/ 0 w 26"/>
                <a:gd name="T27" fmla="*/ 28 h 40"/>
                <a:gd name="T28" fmla="*/ 2 w 26"/>
                <a:gd name="T29" fmla="*/ 28 h 40"/>
                <a:gd name="T30" fmla="*/ 2 w 26"/>
                <a:gd name="T31" fmla="*/ 26 h 40"/>
                <a:gd name="T32" fmla="*/ 2 w 26"/>
                <a:gd name="T33" fmla="*/ 24 h 40"/>
                <a:gd name="T34" fmla="*/ 4 w 26"/>
                <a:gd name="T35" fmla="*/ 22 h 40"/>
                <a:gd name="T36" fmla="*/ 6 w 26"/>
                <a:gd name="T37" fmla="*/ 18 h 40"/>
                <a:gd name="T38" fmla="*/ 8 w 26"/>
                <a:gd name="T39" fmla="*/ 16 h 40"/>
                <a:gd name="T40" fmla="*/ 8 w 26"/>
                <a:gd name="T41" fmla="*/ 16 h 40"/>
                <a:gd name="T42" fmla="*/ 8 w 26"/>
                <a:gd name="T43" fmla="*/ 14 h 40"/>
                <a:gd name="T44" fmla="*/ 8 w 26"/>
                <a:gd name="T45" fmla="*/ 10 h 40"/>
                <a:gd name="T46" fmla="*/ 6 w 26"/>
                <a:gd name="T47" fmla="*/ 8 h 40"/>
                <a:gd name="T48" fmla="*/ 6 w 26"/>
                <a:gd name="T49" fmla="*/ 6 h 40"/>
                <a:gd name="T50" fmla="*/ 6 w 26"/>
                <a:gd name="T51" fmla="*/ 4 h 40"/>
                <a:gd name="T52" fmla="*/ 6 w 26"/>
                <a:gd name="T53" fmla="*/ 4 h 40"/>
                <a:gd name="T54" fmla="*/ 6 w 26"/>
                <a:gd name="T55" fmla="*/ 4 h 40"/>
                <a:gd name="T56" fmla="*/ 6 w 26"/>
                <a:gd name="T57" fmla="*/ 4 h 40"/>
                <a:gd name="T58" fmla="*/ 6 w 26"/>
                <a:gd name="T59" fmla="*/ 2 h 40"/>
                <a:gd name="T60" fmla="*/ 8 w 26"/>
                <a:gd name="T61" fmla="*/ 2 h 40"/>
                <a:gd name="T62" fmla="*/ 10 w 26"/>
                <a:gd name="T63" fmla="*/ 2 h 40"/>
                <a:gd name="T64" fmla="*/ 12 w 26"/>
                <a:gd name="T65" fmla="*/ 0 h 40"/>
                <a:gd name="T66" fmla="*/ 14 w 26"/>
                <a:gd name="T67" fmla="*/ 0 h 40"/>
                <a:gd name="T68" fmla="*/ 16 w 26"/>
                <a:gd name="T69" fmla="*/ 0 h 40"/>
                <a:gd name="T70" fmla="*/ 22 w 26"/>
                <a:gd name="T71" fmla="*/ 14 h 40"/>
                <a:gd name="T72" fmla="*/ 24 w 26"/>
                <a:gd name="T73" fmla="*/ 16 h 40"/>
                <a:gd name="T74" fmla="*/ 24 w 26"/>
                <a:gd name="T75" fmla="*/ 18 h 40"/>
                <a:gd name="T76" fmla="*/ 24 w 26"/>
                <a:gd name="T77" fmla="*/ 22 h 40"/>
                <a:gd name="T78" fmla="*/ 26 w 26"/>
                <a:gd name="T79" fmla="*/ 26 h 40"/>
                <a:gd name="T80" fmla="*/ 26 w 26"/>
                <a:gd name="T81"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40">
                  <a:moveTo>
                    <a:pt x="26" y="28"/>
                  </a:moveTo>
                  <a:lnTo>
                    <a:pt x="12" y="40"/>
                  </a:lnTo>
                  <a:lnTo>
                    <a:pt x="10" y="38"/>
                  </a:lnTo>
                  <a:lnTo>
                    <a:pt x="8" y="36"/>
                  </a:lnTo>
                  <a:lnTo>
                    <a:pt x="6" y="36"/>
                  </a:lnTo>
                  <a:lnTo>
                    <a:pt x="6" y="36"/>
                  </a:lnTo>
                  <a:lnTo>
                    <a:pt x="6" y="34"/>
                  </a:lnTo>
                  <a:lnTo>
                    <a:pt x="4" y="34"/>
                  </a:lnTo>
                  <a:lnTo>
                    <a:pt x="2" y="32"/>
                  </a:lnTo>
                  <a:lnTo>
                    <a:pt x="2" y="32"/>
                  </a:lnTo>
                  <a:lnTo>
                    <a:pt x="0" y="32"/>
                  </a:lnTo>
                  <a:lnTo>
                    <a:pt x="0" y="30"/>
                  </a:lnTo>
                  <a:lnTo>
                    <a:pt x="0" y="30"/>
                  </a:lnTo>
                  <a:lnTo>
                    <a:pt x="0" y="28"/>
                  </a:lnTo>
                  <a:lnTo>
                    <a:pt x="2" y="28"/>
                  </a:lnTo>
                  <a:lnTo>
                    <a:pt x="2" y="26"/>
                  </a:lnTo>
                  <a:lnTo>
                    <a:pt x="2" y="24"/>
                  </a:lnTo>
                  <a:lnTo>
                    <a:pt x="4" y="22"/>
                  </a:lnTo>
                  <a:lnTo>
                    <a:pt x="6" y="18"/>
                  </a:lnTo>
                  <a:lnTo>
                    <a:pt x="8" y="16"/>
                  </a:lnTo>
                  <a:lnTo>
                    <a:pt x="8" y="16"/>
                  </a:lnTo>
                  <a:lnTo>
                    <a:pt x="8" y="14"/>
                  </a:lnTo>
                  <a:lnTo>
                    <a:pt x="8" y="10"/>
                  </a:lnTo>
                  <a:lnTo>
                    <a:pt x="6" y="8"/>
                  </a:lnTo>
                  <a:lnTo>
                    <a:pt x="6" y="6"/>
                  </a:lnTo>
                  <a:lnTo>
                    <a:pt x="6" y="4"/>
                  </a:lnTo>
                  <a:lnTo>
                    <a:pt x="6" y="4"/>
                  </a:lnTo>
                  <a:lnTo>
                    <a:pt x="6" y="4"/>
                  </a:lnTo>
                  <a:lnTo>
                    <a:pt x="6" y="4"/>
                  </a:lnTo>
                  <a:lnTo>
                    <a:pt x="6" y="2"/>
                  </a:lnTo>
                  <a:lnTo>
                    <a:pt x="8" y="2"/>
                  </a:lnTo>
                  <a:lnTo>
                    <a:pt x="10" y="2"/>
                  </a:lnTo>
                  <a:lnTo>
                    <a:pt x="12" y="0"/>
                  </a:lnTo>
                  <a:lnTo>
                    <a:pt x="14" y="0"/>
                  </a:lnTo>
                  <a:lnTo>
                    <a:pt x="16" y="0"/>
                  </a:lnTo>
                  <a:lnTo>
                    <a:pt x="22" y="14"/>
                  </a:lnTo>
                  <a:lnTo>
                    <a:pt x="24" y="16"/>
                  </a:lnTo>
                  <a:lnTo>
                    <a:pt x="24" y="18"/>
                  </a:lnTo>
                  <a:lnTo>
                    <a:pt x="24" y="22"/>
                  </a:lnTo>
                  <a:lnTo>
                    <a:pt x="26" y="26"/>
                  </a:lnTo>
                  <a:lnTo>
                    <a:pt x="26" y="2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82" name="Freeform 239">
              <a:extLst>
                <a:ext uri="{FF2B5EF4-FFF2-40B4-BE49-F238E27FC236}">
                  <a16:creationId xmlns:a16="http://schemas.microsoft.com/office/drawing/2014/main" id="{9DD5EB52-6083-7A97-0126-15E7932DC2AC}"/>
                </a:ext>
              </a:extLst>
            </p:cNvPr>
            <p:cNvSpPr>
              <a:spLocks/>
            </p:cNvSpPr>
            <p:nvPr/>
          </p:nvSpPr>
          <p:spPr bwMode="auto">
            <a:xfrm>
              <a:off x="3982471" y="6664845"/>
              <a:ext cx="37225" cy="56783"/>
            </a:xfrm>
            <a:custGeom>
              <a:avLst/>
              <a:gdLst>
                <a:gd name="T0" fmla="*/ 26 w 26"/>
                <a:gd name="T1" fmla="*/ 28 h 40"/>
                <a:gd name="T2" fmla="*/ 12 w 26"/>
                <a:gd name="T3" fmla="*/ 40 h 40"/>
                <a:gd name="T4" fmla="*/ 10 w 26"/>
                <a:gd name="T5" fmla="*/ 38 h 40"/>
                <a:gd name="T6" fmla="*/ 8 w 26"/>
                <a:gd name="T7" fmla="*/ 36 h 40"/>
                <a:gd name="T8" fmla="*/ 6 w 26"/>
                <a:gd name="T9" fmla="*/ 36 h 40"/>
                <a:gd name="T10" fmla="*/ 6 w 26"/>
                <a:gd name="T11" fmla="*/ 36 h 40"/>
                <a:gd name="T12" fmla="*/ 6 w 26"/>
                <a:gd name="T13" fmla="*/ 34 h 40"/>
                <a:gd name="T14" fmla="*/ 4 w 26"/>
                <a:gd name="T15" fmla="*/ 34 h 40"/>
                <a:gd name="T16" fmla="*/ 2 w 26"/>
                <a:gd name="T17" fmla="*/ 32 h 40"/>
                <a:gd name="T18" fmla="*/ 2 w 26"/>
                <a:gd name="T19" fmla="*/ 32 h 40"/>
                <a:gd name="T20" fmla="*/ 0 w 26"/>
                <a:gd name="T21" fmla="*/ 32 h 40"/>
                <a:gd name="T22" fmla="*/ 0 w 26"/>
                <a:gd name="T23" fmla="*/ 30 h 40"/>
                <a:gd name="T24" fmla="*/ 0 w 26"/>
                <a:gd name="T25" fmla="*/ 30 h 40"/>
                <a:gd name="T26" fmla="*/ 0 w 26"/>
                <a:gd name="T27" fmla="*/ 28 h 40"/>
                <a:gd name="T28" fmla="*/ 2 w 26"/>
                <a:gd name="T29" fmla="*/ 28 h 40"/>
                <a:gd name="T30" fmla="*/ 2 w 26"/>
                <a:gd name="T31" fmla="*/ 26 h 40"/>
                <a:gd name="T32" fmla="*/ 2 w 26"/>
                <a:gd name="T33" fmla="*/ 24 h 40"/>
                <a:gd name="T34" fmla="*/ 4 w 26"/>
                <a:gd name="T35" fmla="*/ 22 h 40"/>
                <a:gd name="T36" fmla="*/ 6 w 26"/>
                <a:gd name="T37" fmla="*/ 18 h 40"/>
                <a:gd name="T38" fmla="*/ 8 w 26"/>
                <a:gd name="T39" fmla="*/ 16 h 40"/>
                <a:gd name="T40" fmla="*/ 8 w 26"/>
                <a:gd name="T41" fmla="*/ 16 h 40"/>
                <a:gd name="T42" fmla="*/ 8 w 26"/>
                <a:gd name="T43" fmla="*/ 14 h 40"/>
                <a:gd name="T44" fmla="*/ 8 w 26"/>
                <a:gd name="T45" fmla="*/ 10 h 40"/>
                <a:gd name="T46" fmla="*/ 6 w 26"/>
                <a:gd name="T47" fmla="*/ 8 h 40"/>
                <a:gd name="T48" fmla="*/ 6 w 26"/>
                <a:gd name="T49" fmla="*/ 6 h 40"/>
                <a:gd name="T50" fmla="*/ 6 w 26"/>
                <a:gd name="T51" fmla="*/ 4 h 40"/>
                <a:gd name="T52" fmla="*/ 6 w 26"/>
                <a:gd name="T53" fmla="*/ 4 h 40"/>
                <a:gd name="T54" fmla="*/ 6 w 26"/>
                <a:gd name="T55" fmla="*/ 4 h 40"/>
                <a:gd name="T56" fmla="*/ 6 w 26"/>
                <a:gd name="T57" fmla="*/ 4 h 40"/>
                <a:gd name="T58" fmla="*/ 6 w 26"/>
                <a:gd name="T59" fmla="*/ 2 h 40"/>
                <a:gd name="T60" fmla="*/ 8 w 26"/>
                <a:gd name="T61" fmla="*/ 2 h 40"/>
                <a:gd name="T62" fmla="*/ 10 w 26"/>
                <a:gd name="T63" fmla="*/ 2 h 40"/>
                <a:gd name="T64" fmla="*/ 12 w 26"/>
                <a:gd name="T65" fmla="*/ 0 h 40"/>
                <a:gd name="T66" fmla="*/ 14 w 26"/>
                <a:gd name="T67" fmla="*/ 0 h 40"/>
                <a:gd name="T68" fmla="*/ 16 w 26"/>
                <a:gd name="T69" fmla="*/ 0 h 40"/>
                <a:gd name="T70" fmla="*/ 22 w 26"/>
                <a:gd name="T71" fmla="*/ 14 h 40"/>
                <a:gd name="T72" fmla="*/ 24 w 26"/>
                <a:gd name="T73" fmla="*/ 16 h 40"/>
                <a:gd name="T74" fmla="*/ 24 w 26"/>
                <a:gd name="T75" fmla="*/ 18 h 40"/>
                <a:gd name="T76" fmla="*/ 24 w 26"/>
                <a:gd name="T77" fmla="*/ 22 h 40"/>
                <a:gd name="T78" fmla="*/ 26 w 26"/>
                <a:gd name="T79" fmla="*/ 26 h 40"/>
                <a:gd name="T80" fmla="*/ 26 w 26"/>
                <a:gd name="T81"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40">
                  <a:moveTo>
                    <a:pt x="26" y="28"/>
                  </a:moveTo>
                  <a:lnTo>
                    <a:pt x="12" y="40"/>
                  </a:lnTo>
                  <a:lnTo>
                    <a:pt x="10" y="38"/>
                  </a:lnTo>
                  <a:lnTo>
                    <a:pt x="8" y="36"/>
                  </a:lnTo>
                  <a:lnTo>
                    <a:pt x="6" y="36"/>
                  </a:lnTo>
                  <a:lnTo>
                    <a:pt x="6" y="36"/>
                  </a:lnTo>
                  <a:lnTo>
                    <a:pt x="6" y="34"/>
                  </a:lnTo>
                  <a:lnTo>
                    <a:pt x="4" y="34"/>
                  </a:lnTo>
                  <a:lnTo>
                    <a:pt x="2" y="32"/>
                  </a:lnTo>
                  <a:lnTo>
                    <a:pt x="2" y="32"/>
                  </a:lnTo>
                  <a:lnTo>
                    <a:pt x="0" y="32"/>
                  </a:lnTo>
                  <a:lnTo>
                    <a:pt x="0" y="30"/>
                  </a:lnTo>
                  <a:lnTo>
                    <a:pt x="0" y="30"/>
                  </a:lnTo>
                  <a:lnTo>
                    <a:pt x="0" y="28"/>
                  </a:lnTo>
                  <a:lnTo>
                    <a:pt x="2" y="28"/>
                  </a:lnTo>
                  <a:lnTo>
                    <a:pt x="2" y="26"/>
                  </a:lnTo>
                  <a:lnTo>
                    <a:pt x="2" y="24"/>
                  </a:lnTo>
                  <a:lnTo>
                    <a:pt x="4" y="22"/>
                  </a:lnTo>
                  <a:lnTo>
                    <a:pt x="6" y="18"/>
                  </a:lnTo>
                  <a:lnTo>
                    <a:pt x="8" y="16"/>
                  </a:lnTo>
                  <a:lnTo>
                    <a:pt x="8" y="16"/>
                  </a:lnTo>
                  <a:lnTo>
                    <a:pt x="8" y="14"/>
                  </a:lnTo>
                  <a:lnTo>
                    <a:pt x="8" y="10"/>
                  </a:lnTo>
                  <a:lnTo>
                    <a:pt x="6" y="8"/>
                  </a:lnTo>
                  <a:lnTo>
                    <a:pt x="6" y="6"/>
                  </a:lnTo>
                  <a:lnTo>
                    <a:pt x="6" y="4"/>
                  </a:lnTo>
                  <a:lnTo>
                    <a:pt x="6" y="4"/>
                  </a:lnTo>
                  <a:lnTo>
                    <a:pt x="6" y="4"/>
                  </a:lnTo>
                  <a:lnTo>
                    <a:pt x="6" y="4"/>
                  </a:lnTo>
                  <a:lnTo>
                    <a:pt x="6" y="2"/>
                  </a:lnTo>
                  <a:lnTo>
                    <a:pt x="8" y="2"/>
                  </a:lnTo>
                  <a:lnTo>
                    <a:pt x="10" y="2"/>
                  </a:lnTo>
                  <a:lnTo>
                    <a:pt x="12" y="0"/>
                  </a:lnTo>
                  <a:lnTo>
                    <a:pt x="14" y="0"/>
                  </a:lnTo>
                  <a:lnTo>
                    <a:pt x="16" y="0"/>
                  </a:lnTo>
                  <a:lnTo>
                    <a:pt x="22" y="14"/>
                  </a:lnTo>
                  <a:lnTo>
                    <a:pt x="24" y="16"/>
                  </a:lnTo>
                  <a:lnTo>
                    <a:pt x="24" y="18"/>
                  </a:lnTo>
                  <a:lnTo>
                    <a:pt x="24" y="22"/>
                  </a:lnTo>
                  <a:lnTo>
                    <a:pt x="26" y="26"/>
                  </a:lnTo>
                  <a:lnTo>
                    <a:pt x="26" y="2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83" name="Freeform 240">
              <a:extLst>
                <a:ext uri="{FF2B5EF4-FFF2-40B4-BE49-F238E27FC236}">
                  <a16:creationId xmlns:a16="http://schemas.microsoft.com/office/drawing/2014/main" id="{0BC7E61E-C989-9094-7407-1F6DCDA08CF2}"/>
                </a:ext>
              </a:extLst>
            </p:cNvPr>
            <p:cNvSpPr>
              <a:spLocks/>
            </p:cNvSpPr>
            <p:nvPr/>
          </p:nvSpPr>
          <p:spPr bwMode="auto">
            <a:xfrm>
              <a:off x="3916614" y="6503015"/>
              <a:ext cx="125988" cy="70979"/>
            </a:xfrm>
            <a:custGeom>
              <a:avLst/>
              <a:gdLst>
                <a:gd name="T0" fmla="*/ 88 w 88"/>
                <a:gd name="T1" fmla="*/ 12 h 50"/>
                <a:gd name="T2" fmla="*/ 80 w 88"/>
                <a:gd name="T3" fmla="*/ 6 h 50"/>
                <a:gd name="T4" fmla="*/ 76 w 88"/>
                <a:gd name="T5" fmla="*/ 2 h 50"/>
                <a:gd name="T6" fmla="*/ 72 w 88"/>
                <a:gd name="T7" fmla="*/ 2 h 50"/>
                <a:gd name="T8" fmla="*/ 70 w 88"/>
                <a:gd name="T9" fmla="*/ 0 h 50"/>
                <a:gd name="T10" fmla="*/ 66 w 88"/>
                <a:gd name="T11" fmla="*/ 0 h 50"/>
                <a:gd name="T12" fmla="*/ 60 w 88"/>
                <a:gd name="T13" fmla="*/ 2 h 50"/>
                <a:gd name="T14" fmla="*/ 50 w 88"/>
                <a:gd name="T15" fmla="*/ 4 h 50"/>
                <a:gd name="T16" fmla="*/ 46 w 88"/>
                <a:gd name="T17" fmla="*/ 6 h 50"/>
                <a:gd name="T18" fmla="*/ 38 w 88"/>
                <a:gd name="T19" fmla="*/ 6 h 50"/>
                <a:gd name="T20" fmla="*/ 28 w 88"/>
                <a:gd name="T21" fmla="*/ 6 h 50"/>
                <a:gd name="T22" fmla="*/ 18 w 88"/>
                <a:gd name="T23" fmla="*/ 4 h 50"/>
                <a:gd name="T24" fmla="*/ 10 w 88"/>
                <a:gd name="T25" fmla="*/ 4 h 50"/>
                <a:gd name="T26" fmla="*/ 10 w 88"/>
                <a:gd name="T27" fmla="*/ 10 h 50"/>
                <a:gd name="T28" fmla="*/ 10 w 88"/>
                <a:gd name="T29" fmla="*/ 14 h 50"/>
                <a:gd name="T30" fmla="*/ 10 w 88"/>
                <a:gd name="T31" fmla="*/ 18 h 50"/>
                <a:gd name="T32" fmla="*/ 8 w 88"/>
                <a:gd name="T33" fmla="*/ 20 h 50"/>
                <a:gd name="T34" fmla="*/ 6 w 88"/>
                <a:gd name="T35" fmla="*/ 24 h 50"/>
                <a:gd name="T36" fmla="*/ 4 w 88"/>
                <a:gd name="T37" fmla="*/ 26 h 50"/>
                <a:gd name="T38" fmla="*/ 4 w 88"/>
                <a:gd name="T39" fmla="*/ 28 h 50"/>
                <a:gd name="T40" fmla="*/ 4 w 88"/>
                <a:gd name="T41" fmla="*/ 30 h 50"/>
                <a:gd name="T42" fmla="*/ 2 w 88"/>
                <a:gd name="T43" fmla="*/ 34 h 50"/>
                <a:gd name="T44" fmla="*/ 2 w 88"/>
                <a:gd name="T45" fmla="*/ 36 h 50"/>
                <a:gd name="T46" fmla="*/ 6 w 88"/>
                <a:gd name="T47" fmla="*/ 38 h 50"/>
                <a:gd name="T48" fmla="*/ 8 w 88"/>
                <a:gd name="T49" fmla="*/ 38 h 50"/>
                <a:gd name="T50" fmla="*/ 18 w 88"/>
                <a:gd name="T51" fmla="*/ 44 h 50"/>
                <a:gd name="T52" fmla="*/ 22 w 88"/>
                <a:gd name="T53" fmla="*/ 46 h 50"/>
                <a:gd name="T54" fmla="*/ 26 w 88"/>
                <a:gd name="T55" fmla="*/ 46 h 50"/>
                <a:gd name="T56" fmla="*/ 38 w 88"/>
                <a:gd name="T57" fmla="*/ 50 h 50"/>
                <a:gd name="T58" fmla="*/ 40 w 88"/>
                <a:gd name="T59" fmla="*/ 46 h 50"/>
                <a:gd name="T60" fmla="*/ 44 w 88"/>
                <a:gd name="T61" fmla="*/ 44 h 50"/>
                <a:gd name="T62" fmla="*/ 46 w 88"/>
                <a:gd name="T63" fmla="*/ 42 h 50"/>
                <a:gd name="T64" fmla="*/ 50 w 88"/>
                <a:gd name="T65" fmla="*/ 42 h 50"/>
                <a:gd name="T66" fmla="*/ 52 w 88"/>
                <a:gd name="T67" fmla="*/ 42 h 50"/>
                <a:gd name="T68" fmla="*/ 58 w 88"/>
                <a:gd name="T69" fmla="*/ 42 h 50"/>
                <a:gd name="T70" fmla="*/ 64 w 88"/>
                <a:gd name="T71" fmla="*/ 42 h 50"/>
                <a:gd name="T72" fmla="*/ 68 w 88"/>
                <a:gd name="T73" fmla="*/ 40 h 50"/>
                <a:gd name="T74" fmla="*/ 70 w 88"/>
                <a:gd name="T75" fmla="*/ 40 h 50"/>
                <a:gd name="T76" fmla="*/ 72 w 88"/>
                <a:gd name="T77" fmla="*/ 38 h 50"/>
                <a:gd name="T78" fmla="*/ 74 w 88"/>
                <a:gd name="T79" fmla="*/ 36 h 50"/>
                <a:gd name="T80" fmla="*/ 78 w 88"/>
                <a:gd name="T81" fmla="*/ 30 h 50"/>
                <a:gd name="T82" fmla="*/ 80 w 88"/>
                <a:gd name="T83" fmla="*/ 24 h 50"/>
                <a:gd name="T84" fmla="*/ 88 w 88"/>
                <a:gd name="T85"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50">
                  <a:moveTo>
                    <a:pt x="88" y="12"/>
                  </a:moveTo>
                  <a:lnTo>
                    <a:pt x="88" y="12"/>
                  </a:lnTo>
                  <a:lnTo>
                    <a:pt x="84" y="8"/>
                  </a:lnTo>
                  <a:lnTo>
                    <a:pt x="80" y="6"/>
                  </a:lnTo>
                  <a:lnTo>
                    <a:pt x="78" y="4"/>
                  </a:lnTo>
                  <a:lnTo>
                    <a:pt x="76" y="2"/>
                  </a:lnTo>
                  <a:lnTo>
                    <a:pt x="74" y="2"/>
                  </a:lnTo>
                  <a:lnTo>
                    <a:pt x="72" y="2"/>
                  </a:lnTo>
                  <a:lnTo>
                    <a:pt x="70" y="0"/>
                  </a:lnTo>
                  <a:lnTo>
                    <a:pt x="70" y="0"/>
                  </a:lnTo>
                  <a:lnTo>
                    <a:pt x="68" y="0"/>
                  </a:lnTo>
                  <a:lnTo>
                    <a:pt x="66" y="0"/>
                  </a:lnTo>
                  <a:lnTo>
                    <a:pt x="64" y="0"/>
                  </a:lnTo>
                  <a:lnTo>
                    <a:pt x="60" y="2"/>
                  </a:lnTo>
                  <a:lnTo>
                    <a:pt x="58" y="2"/>
                  </a:lnTo>
                  <a:lnTo>
                    <a:pt x="50" y="4"/>
                  </a:lnTo>
                  <a:lnTo>
                    <a:pt x="48" y="4"/>
                  </a:lnTo>
                  <a:lnTo>
                    <a:pt x="46" y="6"/>
                  </a:lnTo>
                  <a:lnTo>
                    <a:pt x="42" y="6"/>
                  </a:lnTo>
                  <a:lnTo>
                    <a:pt x="38" y="6"/>
                  </a:lnTo>
                  <a:lnTo>
                    <a:pt x="32" y="6"/>
                  </a:lnTo>
                  <a:lnTo>
                    <a:pt x="28" y="6"/>
                  </a:lnTo>
                  <a:lnTo>
                    <a:pt x="24" y="4"/>
                  </a:lnTo>
                  <a:lnTo>
                    <a:pt x="18" y="4"/>
                  </a:lnTo>
                  <a:lnTo>
                    <a:pt x="8" y="2"/>
                  </a:lnTo>
                  <a:lnTo>
                    <a:pt x="10" y="4"/>
                  </a:lnTo>
                  <a:lnTo>
                    <a:pt x="10" y="8"/>
                  </a:lnTo>
                  <a:lnTo>
                    <a:pt x="10" y="10"/>
                  </a:lnTo>
                  <a:lnTo>
                    <a:pt x="10" y="12"/>
                  </a:lnTo>
                  <a:lnTo>
                    <a:pt x="10" y="14"/>
                  </a:lnTo>
                  <a:lnTo>
                    <a:pt x="10" y="16"/>
                  </a:lnTo>
                  <a:lnTo>
                    <a:pt x="10" y="18"/>
                  </a:lnTo>
                  <a:lnTo>
                    <a:pt x="10" y="18"/>
                  </a:lnTo>
                  <a:lnTo>
                    <a:pt x="8" y="20"/>
                  </a:lnTo>
                  <a:lnTo>
                    <a:pt x="6" y="24"/>
                  </a:lnTo>
                  <a:lnTo>
                    <a:pt x="6" y="24"/>
                  </a:lnTo>
                  <a:lnTo>
                    <a:pt x="6" y="26"/>
                  </a:lnTo>
                  <a:lnTo>
                    <a:pt x="4" y="26"/>
                  </a:lnTo>
                  <a:lnTo>
                    <a:pt x="4" y="26"/>
                  </a:lnTo>
                  <a:lnTo>
                    <a:pt x="4" y="28"/>
                  </a:lnTo>
                  <a:lnTo>
                    <a:pt x="4" y="28"/>
                  </a:lnTo>
                  <a:lnTo>
                    <a:pt x="4" y="30"/>
                  </a:lnTo>
                  <a:lnTo>
                    <a:pt x="4" y="30"/>
                  </a:lnTo>
                  <a:lnTo>
                    <a:pt x="2" y="34"/>
                  </a:lnTo>
                  <a:lnTo>
                    <a:pt x="0" y="36"/>
                  </a:lnTo>
                  <a:lnTo>
                    <a:pt x="2" y="36"/>
                  </a:lnTo>
                  <a:lnTo>
                    <a:pt x="4" y="38"/>
                  </a:lnTo>
                  <a:lnTo>
                    <a:pt x="6" y="38"/>
                  </a:lnTo>
                  <a:lnTo>
                    <a:pt x="8" y="38"/>
                  </a:lnTo>
                  <a:lnTo>
                    <a:pt x="8" y="38"/>
                  </a:lnTo>
                  <a:lnTo>
                    <a:pt x="14" y="42"/>
                  </a:lnTo>
                  <a:lnTo>
                    <a:pt x="18" y="44"/>
                  </a:lnTo>
                  <a:lnTo>
                    <a:pt x="20" y="44"/>
                  </a:lnTo>
                  <a:lnTo>
                    <a:pt x="22" y="46"/>
                  </a:lnTo>
                  <a:lnTo>
                    <a:pt x="22" y="46"/>
                  </a:lnTo>
                  <a:lnTo>
                    <a:pt x="26" y="46"/>
                  </a:lnTo>
                  <a:lnTo>
                    <a:pt x="30" y="48"/>
                  </a:lnTo>
                  <a:lnTo>
                    <a:pt x="38" y="50"/>
                  </a:lnTo>
                  <a:lnTo>
                    <a:pt x="38" y="48"/>
                  </a:lnTo>
                  <a:lnTo>
                    <a:pt x="40" y="46"/>
                  </a:lnTo>
                  <a:lnTo>
                    <a:pt x="42" y="44"/>
                  </a:lnTo>
                  <a:lnTo>
                    <a:pt x="44" y="44"/>
                  </a:lnTo>
                  <a:lnTo>
                    <a:pt x="44" y="42"/>
                  </a:lnTo>
                  <a:lnTo>
                    <a:pt x="46" y="42"/>
                  </a:lnTo>
                  <a:lnTo>
                    <a:pt x="48" y="42"/>
                  </a:lnTo>
                  <a:lnTo>
                    <a:pt x="50" y="42"/>
                  </a:lnTo>
                  <a:lnTo>
                    <a:pt x="52" y="42"/>
                  </a:lnTo>
                  <a:lnTo>
                    <a:pt x="52" y="42"/>
                  </a:lnTo>
                  <a:lnTo>
                    <a:pt x="56" y="42"/>
                  </a:lnTo>
                  <a:lnTo>
                    <a:pt x="58" y="42"/>
                  </a:lnTo>
                  <a:lnTo>
                    <a:pt x="60" y="42"/>
                  </a:lnTo>
                  <a:lnTo>
                    <a:pt x="64" y="42"/>
                  </a:lnTo>
                  <a:lnTo>
                    <a:pt x="66" y="40"/>
                  </a:lnTo>
                  <a:lnTo>
                    <a:pt x="68" y="40"/>
                  </a:lnTo>
                  <a:lnTo>
                    <a:pt x="70" y="40"/>
                  </a:lnTo>
                  <a:lnTo>
                    <a:pt x="70" y="40"/>
                  </a:lnTo>
                  <a:lnTo>
                    <a:pt x="72" y="38"/>
                  </a:lnTo>
                  <a:lnTo>
                    <a:pt x="72" y="38"/>
                  </a:lnTo>
                  <a:lnTo>
                    <a:pt x="74" y="38"/>
                  </a:lnTo>
                  <a:lnTo>
                    <a:pt x="74" y="36"/>
                  </a:lnTo>
                  <a:lnTo>
                    <a:pt x="76" y="34"/>
                  </a:lnTo>
                  <a:lnTo>
                    <a:pt x="78" y="30"/>
                  </a:lnTo>
                  <a:lnTo>
                    <a:pt x="80" y="26"/>
                  </a:lnTo>
                  <a:lnTo>
                    <a:pt x="80" y="24"/>
                  </a:lnTo>
                  <a:lnTo>
                    <a:pt x="82" y="22"/>
                  </a:lnTo>
                  <a:lnTo>
                    <a:pt x="88" y="1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84" name="Freeform 241">
              <a:extLst>
                <a:ext uri="{FF2B5EF4-FFF2-40B4-BE49-F238E27FC236}">
                  <a16:creationId xmlns:a16="http://schemas.microsoft.com/office/drawing/2014/main" id="{9ACCF2FE-EF4C-7BDD-4D87-530985EAD953}"/>
                </a:ext>
              </a:extLst>
            </p:cNvPr>
            <p:cNvSpPr>
              <a:spLocks/>
            </p:cNvSpPr>
            <p:nvPr/>
          </p:nvSpPr>
          <p:spPr bwMode="auto">
            <a:xfrm>
              <a:off x="3916614" y="6503015"/>
              <a:ext cx="125988" cy="70979"/>
            </a:xfrm>
            <a:custGeom>
              <a:avLst/>
              <a:gdLst>
                <a:gd name="T0" fmla="*/ 88 w 88"/>
                <a:gd name="T1" fmla="*/ 12 h 50"/>
                <a:gd name="T2" fmla="*/ 80 w 88"/>
                <a:gd name="T3" fmla="*/ 6 h 50"/>
                <a:gd name="T4" fmla="*/ 76 w 88"/>
                <a:gd name="T5" fmla="*/ 2 h 50"/>
                <a:gd name="T6" fmla="*/ 72 w 88"/>
                <a:gd name="T7" fmla="*/ 2 h 50"/>
                <a:gd name="T8" fmla="*/ 70 w 88"/>
                <a:gd name="T9" fmla="*/ 0 h 50"/>
                <a:gd name="T10" fmla="*/ 66 w 88"/>
                <a:gd name="T11" fmla="*/ 0 h 50"/>
                <a:gd name="T12" fmla="*/ 60 w 88"/>
                <a:gd name="T13" fmla="*/ 2 h 50"/>
                <a:gd name="T14" fmla="*/ 50 w 88"/>
                <a:gd name="T15" fmla="*/ 4 h 50"/>
                <a:gd name="T16" fmla="*/ 46 w 88"/>
                <a:gd name="T17" fmla="*/ 6 h 50"/>
                <a:gd name="T18" fmla="*/ 38 w 88"/>
                <a:gd name="T19" fmla="*/ 6 h 50"/>
                <a:gd name="T20" fmla="*/ 28 w 88"/>
                <a:gd name="T21" fmla="*/ 6 h 50"/>
                <a:gd name="T22" fmla="*/ 18 w 88"/>
                <a:gd name="T23" fmla="*/ 4 h 50"/>
                <a:gd name="T24" fmla="*/ 10 w 88"/>
                <a:gd name="T25" fmla="*/ 4 h 50"/>
                <a:gd name="T26" fmla="*/ 10 w 88"/>
                <a:gd name="T27" fmla="*/ 10 h 50"/>
                <a:gd name="T28" fmla="*/ 10 w 88"/>
                <a:gd name="T29" fmla="*/ 14 h 50"/>
                <a:gd name="T30" fmla="*/ 10 w 88"/>
                <a:gd name="T31" fmla="*/ 18 h 50"/>
                <a:gd name="T32" fmla="*/ 8 w 88"/>
                <a:gd name="T33" fmla="*/ 20 h 50"/>
                <a:gd name="T34" fmla="*/ 6 w 88"/>
                <a:gd name="T35" fmla="*/ 24 h 50"/>
                <a:gd name="T36" fmla="*/ 4 w 88"/>
                <a:gd name="T37" fmla="*/ 26 h 50"/>
                <a:gd name="T38" fmla="*/ 4 w 88"/>
                <a:gd name="T39" fmla="*/ 28 h 50"/>
                <a:gd name="T40" fmla="*/ 4 w 88"/>
                <a:gd name="T41" fmla="*/ 30 h 50"/>
                <a:gd name="T42" fmla="*/ 2 w 88"/>
                <a:gd name="T43" fmla="*/ 34 h 50"/>
                <a:gd name="T44" fmla="*/ 2 w 88"/>
                <a:gd name="T45" fmla="*/ 36 h 50"/>
                <a:gd name="T46" fmla="*/ 6 w 88"/>
                <a:gd name="T47" fmla="*/ 38 h 50"/>
                <a:gd name="T48" fmla="*/ 8 w 88"/>
                <a:gd name="T49" fmla="*/ 38 h 50"/>
                <a:gd name="T50" fmla="*/ 18 w 88"/>
                <a:gd name="T51" fmla="*/ 44 h 50"/>
                <a:gd name="T52" fmla="*/ 22 w 88"/>
                <a:gd name="T53" fmla="*/ 46 h 50"/>
                <a:gd name="T54" fmla="*/ 26 w 88"/>
                <a:gd name="T55" fmla="*/ 46 h 50"/>
                <a:gd name="T56" fmla="*/ 38 w 88"/>
                <a:gd name="T57" fmla="*/ 50 h 50"/>
                <a:gd name="T58" fmla="*/ 40 w 88"/>
                <a:gd name="T59" fmla="*/ 46 h 50"/>
                <a:gd name="T60" fmla="*/ 44 w 88"/>
                <a:gd name="T61" fmla="*/ 44 h 50"/>
                <a:gd name="T62" fmla="*/ 46 w 88"/>
                <a:gd name="T63" fmla="*/ 42 h 50"/>
                <a:gd name="T64" fmla="*/ 50 w 88"/>
                <a:gd name="T65" fmla="*/ 42 h 50"/>
                <a:gd name="T66" fmla="*/ 52 w 88"/>
                <a:gd name="T67" fmla="*/ 42 h 50"/>
                <a:gd name="T68" fmla="*/ 58 w 88"/>
                <a:gd name="T69" fmla="*/ 42 h 50"/>
                <a:gd name="T70" fmla="*/ 64 w 88"/>
                <a:gd name="T71" fmla="*/ 42 h 50"/>
                <a:gd name="T72" fmla="*/ 68 w 88"/>
                <a:gd name="T73" fmla="*/ 40 h 50"/>
                <a:gd name="T74" fmla="*/ 70 w 88"/>
                <a:gd name="T75" fmla="*/ 40 h 50"/>
                <a:gd name="T76" fmla="*/ 72 w 88"/>
                <a:gd name="T77" fmla="*/ 38 h 50"/>
                <a:gd name="T78" fmla="*/ 74 w 88"/>
                <a:gd name="T79" fmla="*/ 36 h 50"/>
                <a:gd name="T80" fmla="*/ 78 w 88"/>
                <a:gd name="T81" fmla="*/ 30 h 50"/>
                <a:gd name="T82" fmla="*/ 80 w 88"/>
                <a:gd name="T83" fmla="*/ 24 h 50"/>
                <a:gd name="T84" fmla="*/ 88 w 88"/>
                <a:gd name="T85"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50">
                  <a:moveTo>
                    <a:pt x="88" y="12"/>
                  </a:moveTo>
                  <a:lnTo>
                    <a:pt x="88" y="12"/>
                  </a:lnTo>
                  <a:lnTo>
                    <a:pt x="84" y="8"/>
                  </a:lnTo>
                  <a:lnTo>
                    <a:pt x="80" y="6"/>
                  </a:lnTo>
                  <a:lnTo>
                    <a:pt x="78" y="4"/>
                  </a:lnTo>
                  <a:lnTo>
                    <a:pt x="76" y="2"/>
                  </a:lnTo>
                  <a:lnTo>
                    <a:pt x="74" y="2"/>
                  </a:lnTo>
                  <a:lnTo>
                    <a:pt x="72" y="2"/>
                  </a:lnTo>
                  <a:lnTo>
                    <a:pt x="70" y="0"/>
                  </a:lnTo>
                  <a:lnTo>
                    <a:pt x="70" y="0"/>
                  </a:lnTo>
                  <a:lnTo>
                    <a:pt x="68" y="0"/>
                  </a:lnTo>
                  <a:lnTo>
                    <a:pt x="66" y="0"/>
                  </a:lnTo>
                  <a:lnTo>
                    <a:pt x="64" y="0"/>
                  </a:lnTo>
                  <a:lnTo>
                    <a:pt x="60" y="2"/>
                  </a:lnTo>
                  <a:lnTo>
                    <a:pt x="58" y="2"/>
                  </a:lnTo>
                  <a:lnTo>
                    <a:pt x="50" y="4"/>
                  </a:lnTo>
                  <a:lnTo>
                    <a:pt x="48" y="4"/>
                  </a:lnTo>
                  <a:lnTo>
                    <a:pt x="46" y="6"/>
                  </a:lnTo>
                  <a:lnTo>
                    <a:pt x="42" y="6"/>
                  </a:lnTo>
                  <a:lnTo>
                    <a:pt x="38" y="6"/>
                  </a:lnTo>
                  <a:lnTo>
                    <a:pt x="32" y="6"/>
                  </a:lnTo>
                  <a:lnTo>
                    <a:pt x="28" y="6"/>
                  </a:lnTo>
                  <a:lnTo>
                    <a:pt x="24" y="4"/>
                  </a:lnTo>
                  <a:lnTo>
                    <a:pt x="18" y="4"/>
                  </a:lnTo>
                  <a:lnTo>
                    <a:pt x="8" y="2"/>
                  </a:lnTo>
                  <a:lnTo>
                    <a:pt x="10" y="4"/>
                  </a:lnTo>
                  <a:lnTo>
                    <a:pt x="10" y="8"/>
                  </a:lnTo>
                  <a:lnTo>
                    <a:pt x="10" y="10"/>
                  </a:lnTo>
                  <a:lnTo>
                    <a:pt x="10" y="12"/>
                  </a:lnTo>
                  <a:lnTo>
                    <a:pt x="10" y="14"/>
                  </a:lnTo>
                  <a:lnTo>
                    <a:pt x="10" y="16"/>
                  </a:lnTo>
                  <a:lnTo>
                    <a:pt x="10" y="18"/>
                  </a:lnTo>
                  <a:lnTo>
                    <a:pt x="10" y="18"/>
                  </a:lnTo>
                  <a:lnTo>
                    <a:pt x="8" y="20"/>
                  </a:lnTo>
                  <a:lnTo>
                    <a:pt x="6" y="24"/>
                  </a:lnTo>
                  <a:lnTo>
                    <a:pt x="6" y="24"/>
                  </a:lnTo>
                  <a:lnTo>
                    <a:pt x="6" y="26"/>
                  </a:lnTo>
                  <a:lnTo>
                    <a:pt x="4" y="26"/>
                  </a:lnTo>
                  <a:lnTo>
                    <a:pt x="4" y="26"/>
                  </a:lnTo>
                  <a:lnTo>
                    <a:pt x="4" y="28"/>
                  </a:lnTo>
                  <a:lnTo>
                    <a:pt x="4" y="28"/>
                  </a:lnTo>
                  <a:lnTo>
                    <a:pt x="4" y="30"/>
                  </a:lnTo>
                  <a:lnTo>
                    <a:pt x="4" y="30"/>
                  </a:lnTo>
                  <a:lnTo>
                    <a:pt x="2" y="34"/>
                  </a:lnTo>
                  <a:lnTo>
                    <a:pt x="0" y="36"/>
                  </a:lnTo>
                  <a:lnTo>
                    <a:pt x="2" y="36"/>
                  </a:lnTo>
                  <a:lnTo>
                    <a:pt x="4" y="38"/>
                  </a:lnTo>
                  <a:lnTo>
                    <a:pt x="6" y="38"/>
                  </a:lnTo>
                  <a:lnTo>
                    <a:pt x="8" y="38"/>
                  </a:lnTo>
                  <a:lnTo>
                    <a:pt x="8" y="38"/>
                  </a:lnTo>
                  <a:lnTo>
                    <a:pt x="14" y="42"/>
                  </a:lnTo>
                  <a:lnTo>
                    <a:pt x="18" y="44"/>
                  </a:lnTo>
                  <a:lnTo>
                    <a:pt x="20" y="44"/>
                  </a:lnTo>
                  <a:lnTo>
                    <a:pt x="22" y="46"/>
                  </a:lnTo>
                  <a:lnTo>
                    <a:pt x="22" y="46"/>
                  </a:lnTo>
                  <a:lnTo>
                    <a:pt x="26" y="46"/>
                  </a:lnTo>
                  <a:lnTo>
                    <a:pt x="30" y="48"/>
                  </a:lnTo>
                  <a:lnTo>
                    <a:pt x="38" y="50"/>
                  </a:lnTo>
                  <a:lnTo>
                    <a:pt x="38" y="48"/>
                  </a:lnTo>
                  <a:lnTo>
                    <a:pt x="40" y="46"/>
                  </a:lnTo>
                  <a:lnTo>
                    <a:pt x="42" y="44"/>
                  </a:lnTo>
                  <a:lnTo>
                    <a:pt x="44" y="44"/>
                  </a:lnTo>
                  <a:lnTo>
                    <a:pt x="44" y="42"/>
                  </a:lnTo>
                  <a:lnTo>
                    <a:pt x="46" y="42"/>
                  </a:lnTo>
                  <a:lnTo>
                    <a:pt x="48" y="42"/>
                  </a:lnTo>
                  <a:lnTo>
                    <a:pt x="50" y="42"/>
                  </a:lnTo>
                  <a:lnTo>
                    <a:pt x="52" y="42"/>
                  </a:lnTo>
                  <a:lnTo>
                    <a:pt x="52" y="42"/>
                  </a:lnTo>
                  <a:lnTo>
                    <a:pt x="56" y="42"/>
                  </a:lnTo>
                  <a:lnTo>
                    <a:pt x="58" y="42"/>
                  </a:lnTo>
                  <a:lnTo>
                    <a:pt x="60" y="42"/>
                  </a:lnTo>
                  <a:lnTo>
                    <a:pt x="64" y="42"/>
                  </a:lnTo>
                  <a:lnTo>
                    <a:pt x="66" y="40"/>
                  </a:lnTo>
                  <a:lnTo>
                    <a:pt x="68" y="40"/>
                  </a:lnTo>
                  <a:lnTo>
                    <a:pt x="70" y="40"/>
                  </a:lnTo>
                  <a:lnTo>
                    <a:pt x="70" y="40"/>
                  </a:lnTo>
                  <a:lnTo>
                    <a:pt x="72" y="38"/>
                  </a:lnTo>
                  <a:lnTo>
                    <a:pt x="72" y="38"/>
                  </a:lnTo>
                  <a:lnTo>
                    <a:pt x="74" y="38"/>
                  </a:lnTo>
                  <a:lnTo>
                    <a:pt x="74" y="36"/>
                  </a:lnTo>
                  <a:lnTo>
                    <a:pt x="76" y="34"/>
                  </a:lnTo>
                  <a:lnTo>
                    <a:pt x="78" y="30"/>
                  </a:lnTo>
                  <a:lnTo>
                    <a:pt x="80" y="26"/>
                  </a:lnTo>
                  <a:lnTo>
                    <a:pt x="80" y="24"/>
                  </a:lnTo>
                  <a:lnTo>
                    <a:pt x="82" y="22"/>
                  </a:lnTo>
                  <a:lnTo>
                    <a:pt x="88" y="12"/>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85" name="Freeform 242">
              <a:extLst>
                <a:ext uri="{FF2B5EF4-FFF2-40B4-BE49-F238E27FC236}">
                  <a16:creationId xmlns:a16="http://schemas.microsoft.com/office/drawing/2014/main" id="{B7F45505-C7C3-CE70-0F75-EAB599BCAA03}"/>
                </a:ext>
              </a:extLst>
            </p:cNvPr>
            <p:cNvSpPr>
              <a:spLocks/>
            </p:cNvSpPr>
            <p:nvPr/>
          </p:nvSpPr>
          <p:spPr bwMode="auto">
            <a:xfrm>
              <a:off x="3664638" y="6417841"/>
              <a:ext cx="65856" cy="51104"/>
            </a:xfrm>
            <a:custGeom>
              <a:avLst/>
              <a:gdLst>
                <a:gd name="T0" fmla="*/ 2 w 46"/>
                <a:gd name="T1" fmla="*/ 2 h 36"/>
                <a:gd name="T2" fmla="*/ 2 w 46"/>
                <a:gd name="T3" fmla="*/ 2 h 36"/>
                <a:gd name="T4" fmla="*/ 2 w 46"/>
                <a:gd name="T5" fmla="*/ 4 h 36"/>
                <a:gd name="T6" fmla="*/ 0 w 46"/>
                <a:gd name="T7" fmla="*/ 6 h 36"/>
                <a:gd name="T8" fmla="*/ 0 w 46"/>
                <a:gd name="T9" fmla="*/ 8 h 36"/>
                <a:gd name="T10" fmla="*/ 0 w 46"/>
                <a:gd name="T11" fmla="*/ 8 h 36"/>
                <a:gd name="T12" fmla="*/ 0 w 46"/>
                <a:gd name="T13" fmla="*/ 10 h 36"/>
                <a:gd name="T14" fmla="*/ 0 w 46"/>
                <a:gd name="T15" fmla="*/ 12 h 36"/>
                <a:gd name="T16" fmla="*/ 0 w 46"/>
                <a:gd name="T17" fmla="*/ 12 h 36"/>
                <a:gd name="T18" fmla="*/ 2 w 46"/>
                <a:gd name="T19" fmla="*/ 12 h 36"/>
                <a:gd name="T20" fmla="*/ 2 w 46"/>
                <a:gd name="T21" fmla="*/ 14 h 36"/>
                <a:gd name="T22" fmla="*/ 4 w 46"/>
                <a:gd name="T23" fmla="*/ 14 h 36"/>
                <a:gd name="T24" fmla="*/ 6 w 46"/>
                <a:gd name="T25" fmla="*/ 14 h 36"/>
                <a:gd name="T26" fmla="*/ 10 w 46"/>
                <a:gd name="T27" fmla="*/ 16 h 36"/>
                <a:gd name="T28" fmla="*/ 10 w 46"/>
                <a:gd name="T29" fmla="*/ 16 h 36"/>
                <a:gd name="T30" fmla="*/ 12 w 46"/>
                <a:gd name="T31" fmla="*/ 18 h 36"/>
                <a:gd name="T32" fmla="*/ 12 w 46"/>
                <a:gd name="T33" fmla="*/ 18 h 36"/>
                <a:gd name="T34" fmla="*/ 14 w 46"/>
                <a:gd name="T35" fmla="*/ 20 h 36"/>
                <a:gd name="T36" fmla="*/ 14 w 46"/>
                <a:gd name="T37" fmla="*/ 24 h 36"/>
                <a:gd name="T38" fmla="*/ 16 w 46"/>
                <a:gd name="T39" fmla="*/ 26 h 36"/>
                <a:gd name="T40" fmla="*/ 16 w 46"/>
                <a:gd name="T41" fmla="*/ 28 h 36"/>
                <a:gd name="T42" fmla="*/ 18 w 46"/>
                <a:gd name="T43" fmla="*/ 28 h 36"/>
                <a:gd name="T44" fmla="*/ 18 w 46"/>
                <a:gd name="T45" fmla="*/ 30 h 36"/>
                <a:gd name="T46" fmla="*/ 18 w 46"/>
                <a:gd name="T47" fmla="*/ 30 h 36"/>
                <a:gd name="T48" fmla="*/ 18 w 46"/>
                <a:gd name="T49" fmla="*/ 30 h 36"/>
                <a:gd name="T50" fmla="*/ 20 w 46"/>
                <a:gd name="T51" fmla="*/ 30 h 36"/>
                <a:gd name="T52" fmla="*/ 22 w 46"/>
                <a:gd name="T53" fmla="*/ 32 h 36"/>
                <a:gd name="T54" fmla="*/ 24 w 46"/>
                <a:gd name="T55" fmla="*/ 34 h 36"/>
                <a:gd name="T56" fmla="*/ 28 w 46"/>
                <a:gd name="T57" fmla="*/ 34 h 36"/>
                <a:gd name="T58" fmla="*/ 32 w 46"/>
                <a:gd name="T59" fmla="*/ 36 h 36"/>
                <a:gd name="T60" fmla="*/ 34 w 46"/>
                <a:gd name="T61" fmla="*/ 36 h 36"/>
                <a:gd name="T62" fmla="*/ 34 w 46"/>
                <a:gd name="T63" fmla="*/ 34 h 36"/>
                <a:gd name="T64" fmla="*/ 36 w 46"/>
                <a:gd name="T65" fmla="*/ 30 h 36"/>
                <a:gd name="T66" fmla="*/ 36 w 46"/>
                <a:gd name="T67" fmla="*/ 30 h 36"/>
                <a:gd name="T68" fmla="*/ 36 w 46"/>
                <a:gd name="T69" fmla="*/ 28 h 36"/>
                <a:gd name="T70" fmla="*/ 38 w 46"/>
                <a:gd name="T71" fmla="*/ 28 h 36"/>
                <a:gd name="T72" fmla="*/ 38 w 46"/>
                <a:gd name="T73" fmla="*/ 26 h 36"/>
                <a:gd name="T74" fmla="*/ 42 w 46"/>
                <a:gd name="T75" fmla="*/ 22 h 36"/>
                <a:gd name="T76" fmla="*/ 46 w 46"/>
                <a:gd name="T77" fmla="*/ 18 h 36"/>
                <a:gd name="T78" fmla="*/ 36 w 46"/>
                <a:gd name="T79" fmla="*/ 14 h 36"/>
                <a:gd name="T80" fmla="*/ 36 w 46"/>
                <a:gd name="T81" fmla="*/ 12 h 36"/>
                <a:gd name="T82" fmla="*/ 36 w 46"/>
                <a:gd name="T83" fmla="*/ 8 h 36"/>
                <a:gd name="T84" fmla="*/ 36 w 46"/>
                <a:gd name="T85" fmla="*/ 6 h 36"/>
                <a:gd name="T86" fmla="*/ 36 w 46"/>
                <a:gd name="T87" fmla="*/ 4 h 36"/>
                <a:gd name="T88" fmla="*/ 34 w 46"/>
                <a:gd name="T89" fmla="*/ 2 h 36"/>
                <a:gd name="T90" fmla="*/ 34 w 46"/>
                <a:gd name="T91" fmla="*/ 2 h 36"/>
                <a:gd name="T92" fmla="*/ 34 w 46"/>
                <a:gd name="T93" fmla="*/ 2 h 36"/>
                <a:gd name="T94" fmla="*/ 34 w 46"/>
                <a:gd name="T95" fmla="*/ 0 h 36"/>
                <a:gd name="T96" fmla="*/ 32 w 46"/>
                <a:gd name="T97" fmla="*/ 0 h 36"/>
                <a:gd name="T98" fmla="*/ 30 w 46"/>
                <a:gd name="T99" fmla="*/ 0 h 36"/>
                <a:gd name="T100" fmla="*/ 30 w 46"/>
                <a:gd name="T101" fmla="*/ 0 h 36"/>
                <a:gd name="T102" fmla="*/ 26 w 46"/>
                <a:gd name="T103" fmla="*/ 0 h 36"/>
                <a:gd name="T104" fmla="*/ 24 w 46"/>
                <a:gd name="T105" fmla="*/ 0 h 36"/>
                <a:gd name="T106" fmla="*/ 24 w 46"/>
                <a:gd name="T107" fmla="*/ 0 h 36"/>
                <a:gd name="T108" fmla="*/ 22 w 46"/>
                <a:gd name="T109" fmla="*/ 0 h 36"/>
                <a:gd name="T110" fmla="*/ 20 w 46"/>
                <a:gd name="T111" fmla="*/ 2 h 36"/>
                <a:gd name="T112" fmla="*/ 16 w 46"/>
                <a:gd name="T113" fmla="*/ 2 h 36"/>
                <a:gd name="T114" fmla="*/ 2 w 46"/>
                <a:gd name="T115"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 h="36">
                  <a:moveTo>
                    <a:pt x="2" y="2"/>
                  </a:moveTo>
                  <a:lnTo>
                    <a:pt x="2" y="2"/>
                  </a:lnTo>
                  <a:lnTo>
                    <a:pt x="2" y="4"/>
                  </a:lnTo>
                  <a:lnTo>
                    <a:pt x="0" y="6"/>
                  </a:lnTo>
                  <a:lnTo>
                    <a:pt x="0" y="8"/>
                  </a:lnTo>
                  <a:lnTo>
                    <a:pt x="0" y="8"/>
                  </a:lnTo>
                  <a:lnTo>
                    <a:pt x="0" y="10"/>
                  </a:lnTo>
                  <a:lnTo>
                    <a:pt x="0" y="12"/>
                  </a:lnTo>
                  <a:lnTo>
                    <a:pt x="0" y="12"/>
                  </a:lnTo>
                  <a:lnTo>
                    <a:pt x="2" y="12"/>
                  </a:lnTo>
                  <a:lnTo>
                    <a:pt x="2" y="14"/>
                  </a:lnTo>
                  <a:lnTo>
                    <a:pt x="4" y="14"/>
                  </a:lnTo>
                  <a:lnTo>
                    <a:pt x="6" y="14"/>
                  </a:lnTo>
                  <a:lnTo>
                    <a:pt x="10" y="16"/>
                  </a:lnTo>
                  <a:lnTo>
                    <a:pt x="10" y="16"/>
                  </a:lnTo>
                  <a:lnTo>
                    <a:pt x="12" y="18"/>
                  </a:lnTo>
                  <a:lnTo>
                    <a:pt x="12" y="18"/>
                  </a:lnTo>
                  <a:lnTo>
                    <a:pt x="14" y="20"/>
                  </a:lnTo>
                  <a:lnTo>
                    <a:pt x="14" y="24"/>
                  </a:lnTo>
                  <a:lnTo>
                    <a:pt x="16" y="26"/>
                  </a:lnTo>
                  <a:lnTo>
                    <a:pt x="16" y="28"/>
                  </a:lnTo>
                  <a:lnTo>
                    <a:pt x="18" y="28"/>
                  </a:lnTo>
                  <a:lnTo>
                    <a:pt x="18" y="30"/>
                  </a:lnTo>
                  <a:lnTo>
                    <a:pt x="18" y="30"/>
                  </a:lnTo>
                  <a:lnTo>
                    <a:pt x="18" y="30"/>
                  </a:lnTo>
                  <a:lnTo>
                    <a:pt x="20" y="30"/>
                  </a:lnTo>
                  <a:lnTo>
                    <a:pt x="22" y="32"/>
                  </a:lnTo>
                  <a:lnTo>
                    <a:pt x="24" y="34"/>
                  </a:lnTo>
                  <a:lnTo>
                    <a:pt x="28" y="34"/>
                  </a:lnTo>
                  <a:lnTo>
                    <a:pt x="32" y="36"/>
                  </a:lnTo>
                  <a:lnTo>
                    <a:pt x="34" y="36"/>
                  </a:lnTo>
                  <a:lnTo>
                    <a:pt x="34" y="34"/>
                  </a:lnTo>
                  <a:lnTo>
                    <a:pt x="36" y="30"/>
                  </a:lnTo>
                  <a:lnTo>
                    <a:pt x="36" y="30"/>
                  </a:lnTo>
                  <a:lnTo>
                    <a:pt x="36" y="28"/>
                  </a:lnTo>
                  <a:lnTo>
                    <a:pt x="38" y="28"/>
                  </a:lnTo>
                  <a:lnTo>
                    <a:pt x="38" y="26"/>
                  </a:lnTo>
                  <a:lnTo>
                    <a:pt x="42" y="22"/>
                  </a:lnTo>
                  <a:lnTo>
                    <a:pt x="46" y="18"/>
                  </a:lnTo>
                  <a:lnTo>
                    <a:pt x="36" y="14"/>
                  </a:lnTo>
                  <a:lnTo>
                    <a:pt x="36" y="12"/>
                  </a:lnTo>
                  <a:lnTo>
                    <a:pt x="36" y="8"/>
                  </a:lnTo>
                  <a:lnTo>
                    <a:pt x="36" y="6"/>
                  </a:lnTo>
                  <a:lnTo>
                    <a:pt x="36" y="4"/>
                  </a:lnTo>
                  <a:lnTo>
                    <a:pt x="34" y="2"/>
                  </a:lnTo>
                  <a:lnTo>
                    <a:pt x="34" y="2"/>
                  </a:lnTo>
                  <a:lnTo>
                    <a:pt x="34" y="2"/>
                  </a:lnTo>
                  <a:lnTo>
                    <a:pt x="34" y="0"/>
                  </a:lnTo>
                  <a:lnTo>
                    <a:pt x="32" y="0"/>
                  </a:lnTo>
                  <a:lnTo>
                    <a:pt x="30" y="0"/>
                  </a:lnTo>
                  <a:lnTo>
                    <a:pt x="30" y="0"/>
                  </a:lnTo>
                  <a:lnTo>
                    <a:pt x="26" y="0"/>
                  </a:lnTo>
                  <a:lnTo>
                    <a:pt x="24" y="0"/>
                  </a:lnTo>
                  <a:lnTo>
                    <a:pt x="24" y="0"/>
                  </a:lnTo>
                  <a:lnTo>
                    <a:pt x="22" y="0"/>
                  </a:lnTo>
                  <a:lnTo>
                    <a:pt x="20" y="2"/>
                  </a:lnTo>
                  <a:lnTo>
                    <a:pt x="16" y="2"/>
                  </a:lnTo>
                  <a:lnTo>
                    <a:pt x="2"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86" name="Freeform 243">
              <a:extLst>
                <a:ext uri="{FF2B5EF4-FFF2-40B4-BE49-F238E27FC236}">
                  <a16:creationId xmlns:a16="http://schemas.microsoft.com/office/drawing/2014/main" id="{D5D49106-1F28-9DF1-6FFF-A5C019E4AC84}"/>
                </a:ext>
              </a:extLst>
            </p:cNvPr>
            <p:cNvSpPr>
              <a:spLocks/>
            </p:cNvSpPr>
            <p:nvPr/>
          </p:nvSpPr>
          <p:spPr bwMode="auto">
            <a:xfrm>
              <a:off x="3664638" y="6417841"/>
              <a:ext cx="65856" cy="51104"/>
            </a:xfrm>
            <a:custGeom>
              <a:avLst/>
              <a:gdLst>
                <a:gd name="T0" fmla="*/ 2 w 46"/>
                <a:gd name="T1" fmla="*/ 2 h 36"/>
                <a:gd name="T2" fmla="*/ 2 w 46"/>
                <a:gd name="T3" fmla="*/ 2 h 36"/>
                <a:gd name="T4" fmla="*/ 2 w 46"/>
                <a:gd name="T5" fmla="*/ 4 h 36"/>
                <a:gd name="T6" fmla="*/ 0 w 46"/>
                <a:gd name="T7" fmla="*/ 6 h 36"/>
                <a:gd name="T8" fmla="*/ 0 w 46"/>
                <a:gd name="T9" fmla="*/ 8 h 36"/>
                <a:gd name="T10" fmla="*/ 0 w 46"/>
                <a:gd name="T11" fmla="*/ 8 h 36"/>
                <a:gd name="T12" fmla="*/ 0 w 46"/>
                <a:gd name="T13" fmla="*/ 10 h 36"/>
                <a:gd name="T14" fmla="*/ 0 w 46"/>
                <a:gd name="T15" fmla="*/ 12 h 36"/>
                <a:gd name="T16" fmla="*/ 0 w 46"/>
                <a:gd name="T17" fmla="*/ 12 h 36"/>
                <a:gd name="T18" fmla="*/ 2 w 46"/>
                <a:gd name="T19" fmla="*/ 12 h 36"/>
                <a:gd name="T20" fmla="*/ 2 w 46"/>
                <a:gd name="T21" fmla="*/ 14 h 36"/>
                <a:gd name="T22" fmla="*/ 4 w 46"/>
                <a:gd name="T23" fmla="*/ 14 h 36"/>
                <a:gd name="T24" fmla="*/ 6 w 46"/>
                <a:gd name="T25" fmla="*/ 14 h 36"/>
                <a:gd name="T26" fmla="*/ 10 w 46"/>
                <a:gd name="T27" fmla="*/ 16 h 36"/>
                <a:gd name="T28" fmla="*/ 10 w 46"/>
                <a:gd name="T29" fmla="*/ 16 h 36"/>
                <a:gd name="T30" fmla="*/ 12 w 46"/>
                <a:gd name="T31" fmla="*/ 18 h 36"/>
                <a:gd name="T32" fmla="*/ 12 w 46"/>
                <a:gd name="T33" fmla="*/ 18 h 36"/>
                <a:gd name="T34" fmla="*/ 14 w 46"/>
                <a:gd name="T35" fmla="*/ 20 h 36"/>
                <a:gd name="T36" fmla="*/ 14 w 46"/>
                <a:gd name="T37" fmla="*/ 24 h 36"/>
                <a:gd name="T38" fmla="*/ 16 w 46"/>
                <a:gd name="T39" fmla="*/ 26 h 36"/>
                <a:gd name="T40" fmla="*/ 16 w 46"/>
                <a:gd name="T41" fmla="*/ 28 h 36"/>
                <a:gd name="T42" fmla="*/ 18 w 46"/>
                <a:gd name="T43" fmla="*/ 28 h 36"/>
                <a:gd name="T44" fmla="*/ 18 w 46"/>
                <a:gd name="T45" fmla="*/ 30 h 36"/>
                <a:gd name="T46" fmla="*/ 18 w 46"/>
                <a:gd name="T47" fmla="*/ 30 h 36"/>
                <a:gd name="T48" fmla="*/ 18 w 46"/>
                <a:gd name="T49" fmla="*/ 30 h 36"/>
                <a:gd name="T50" fmla="*/ 20 w 46"/>
                <a:gd name="T51" fmla="*/ 30 h 36"/>
                <a:gd name="T52" fmla="*/ 22 w 46"/>
                <a:gd name="T53" fmla="*/ 32 h 36"/>
                <a:gd name="T54" fmla="*/ 24 w 46"/>
                <a:gd name="T55" fmla="*/ 34 h 36"/>
                <a:gd name="T56" fmla="*/ 28 w 46"/>
                <a:gd name="T57" fmla="*/ 34 h 36"/>
                <a:gd name="T58" fmla="*/ 32 w 46"/>
                <a:gd name="T59" fmla="*/ 36 h 36"/>
                <a:gd name="T60" fmla="*/ 34 w 46"/>
                <a:gd name="T61" fmla="*/ 36 h 36"/>
                <a:gd name="T62" fmla="*/ 34 w 46"/>
                <a:gd name="T63" fmla="*/ 34 h 36"/>
                <a:gd name="T64" fmla="*/ 36 w 46"/>
                <a:gd name="T65" fmla="*/ 30 h 36"/>
                <a:gd name="T66" fmla="*/ 36 w 46"/>
                <a:gd name="T67" fmla="*/ 30 h 36"/>
                <a:gd name="T68" fmla="*/ 36 w 46"/>
                <a:gd name="T69" fmla="*/ 28 h 36"/>
                <a:gd name="T70" fmla="*/ 38 w 46"/>
                <a:gd name="T71" fmla="*/ 28 h 36"/>
                <a:gd name="T72" fmla="*/ 38 w 46"/>
                <a:gd name="T73" fmla="*/ 26 h 36"/>
                <a:gd name="T74" fmla="*/ 42 w 46"/>
                <a:gd name="T75" fmla="*/ 22 h 36"/>
                <a:gd name="T76" fmla="*/ 46 w 46"/>
                <a:gd name="T77" fmla="*/ 18 h 36"/>
                <a:gd name="T78" fmla="*/ 36 w 46"/>
                <a:gd name="T79" fmla="*/ 14 h 36"/>
                <a:gd name="T80" fmla="*/ 36 w 46"/>
                <a:gd name="T81" fmla="*/ 12 h 36"/>
                <a:gd name="T82" fmla="*/ 36 w 46"/>
                <a:gd name="T83" fmla="*/ 8 h 36"/>
                <a:gd name="T84" fmla="*/ 36 w 46"/>
                <a:gd name="T85" fmla="*/ 6 h 36"/>
                <a:gd name="T86" fmla="*/ 36 w 46"/>
                <a:gd name="T87" fmla="*/ 4 h 36"/>
                <a:gd name="T88" fmla="*/ 34 w 46"/>
                <a:gd name="T89" fmla="*/ 2 h 36"/>
                <a:gd name="T90" fmla="*/ 34 w 46"/>
                <a:gd name="T91" fmla="*/ 2 h 36"/>
                <a:gd name="T92" fmla="*/ 34 w 46"/>
                <a:gd name="T93" fmla="*/ 2 h 36"/>
                <a:gd name="T94" fmla="*/ 34 w 46"/>
                <a:gd name="T95" fmla="*/ 0 h 36"/>
                <a:gd name="T96" fmla="*/ 32 w 46"/>
                <a:gd name="T97" fmla="*/ 0 h 36"/>
                <a:gd name="T98" fmla="*/ 30 w 46"/>
                <a:gd name="T99" fmla="*/ 0 h 36"/>
                <a:gd name="T100" fmla="*/ 30 w 46"/>
                <a:gd name="T101" fmla="*/ 0 h 36"/>
                <a:gd name="T102" fmla="*/ 26 w 46"/>
                <a:gd name="T103" fmla="*/ 0 h 36"/>
                <a:gd name="T104" fmla="*/ 24 w 46"/>
                <a:gd name="T105" fmla="*/ 0 h 36"/>
                <a:gd name="T106" fmla="*/ 24 w 46"/>
                <a:gd name="T107" fmla="*/ 0 h 36"/>
                <a:gd name="T108" fmla="*/ 22 w 46"/>
                <a:gd name="T109" fmla="*/ 0 h 36"/>
                <a:gd name="T110" fmla="*/ 20 w 46"/>
                <a:gd name="T111" fmla="*/ 2 h 36"/>
                <a:gd name="T112" fmla="*/ 16 w 46"/>
                <a:gd name="T113" fmla="*/ 2 h 36"/>
                <a:gd name="T114" fmla="*/ 2 w 46"/>
                <a:gd name="T115"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 h="36">
                  <a:moveTo>
                    <a:pt x="2" y="2"/>
                  </a:moveTo>
                  <a:lnTo>
                    <a:pt x="2" y="2"/>
                  </a:lnTo>
                  <a:lnTo>
                    <a:pt x="2" y="4"/>
                  </a:lnTo>
                  <a:lnTo>
                    <a:pt x="0" y="6"/>
                  </a:lnTo>
                  <a:lnTo>
                    <a:pt x="0" y="8"/>
                  </a:lnTo>
                  <a:lnTo>
                    <a:pt x="0" y="8"/>
                  </a:lnTo>
                  <a:lnTo>
                    <a:pt x="0" y="10"/>
                  </a:lnTo>
                  <a:lnTo>
                    <a:pt x="0" y="12"/>
                  </a:lnTo>
                  <a:lnTo>
                    <a:pt x="0" y="12"/>
                  </a:lnTo>
                  <a:lnTo>
                    <a:pt x="2" y="12"/>
                  </a:lnTo>
                  <a:lnTo>
                    <a:pt x="2" y="14"/>
                  </a:lnTo>
                  <a:lnTo>
                    <a:pt x="4" y="14"/>
                  </a:lnTo>
                  <a:lnTo>
                    <a:pt x="6" y="14"/>
                  </a:lnTo>
                  <a:lnTo>
                    <a:pt x="10" y="16"/>
                  </a:lnTo>
                  <a:lnTo>
                    <a:pt x="10" y="16"/>
                  </a:lnTo>
                  <a:lnTo>
                    <a:pt x="12" y="18"/>
                  </a:lnTo>
                  <a:lnTo>
                    <a:pt x="12" y="18"/>
                  </a:lnTo>
                  <a:lnTo>
                    <a:pt x="14" y="20"/>
                  </a:lnTo>
                  <a:lnTo>
                    <a:pt x="14" y="24"/>
                  </a:lnTo>
                  <a:lnTo>
                    <a:pt x="16" y="26"/>
                  </a:lnTo>
                  <a:lnTo>
                    <a:pt x="16" y="28"/>
                  </a:lnTo>
                  <a:lnTo>
                    <a:pt x="18" y="28"/>
                  </a:lnTo>
                  <a:lnTo>
                    <a:pt x="18" y="30"/>
                  </a:lnTo>
                  <a:lnTo>
                    <a:pt x="18" y="30"/>
                  </a:lnTo>
                  <a:lnTo>
                    <a:pt x="18" y="30"/>
                  </a:lnTo>
                  <a:lnTo>
                    <a:pt x="20" y="30"/>
                  </a:lnTo>
                  <a:lnTo>
                    <a:pt x="22" y="32"/>
                  </a:lnTo>
                  <a:lnTo>
                    <a:pt x="24" y="34"/>
                  </a:lnTo>
                  <a:lnTo>
                    <a:pt x="28" y="34"/>
                  </a:lnTo>
                  <a:lnTo>
                    <a:pt x="32" y="36"/>
                  </a:lnTo>
                  <a:lnTo>
                    <a:pt x="34" y="36"/>
                  </a:lnTo>
                  <a:lnTo>
                    <a:pt x="34" y="34"/>
                  </a:lnTo>
                  <a:lnTo>
                    <a:pt x="36" y="30"/>
                  </a:lnTo>
                  <a:lnTo>
                    <a:pt x="36" y="30"/>
                  </a:lnTo>
                  <a:lnTo>
                    <a:pt x="36" y="28"/>
                  </a:lnTo>
                  <a:lnTo>
                    <a:pt x="38" y="28"/>
                  </a:lnTo>
                  <a:lnTo>
                    <a:pt x="38" y="26"/>
                  </a:lnTo>
                  <a:lnTo>
                    <a:pt x="42" y="22"/>
                  </a:lnTo>
                  <a:lnTo>
                    <a:pt x="46" y="18"/>
                  </a:lnTo>
                  <a:lnTo>
                    <a:pt x="36" y="14"/>
                  </a:lnTo>
                  <a:lnTo>
                    <a:pt x="36" y="12"/>
                  </a:lnTo>
                  <a:lnTo>
                    <a:pt x="36" y="8"/>
                  </a:lnTo>
                  <a:lnTo>
                    <a:pt x="36" y="6"/>
                  </a:lnTo>
                  <a:lnTo>
                    <a:pt x="36" y="4"/>
                  </a:lnTo>
                  <a:lnTo>
                    <a:pt x="34" y="2"/>
                  </a:lnTo>
                  <a:lnTo>
                    <a:pt x="34" y="2"/>
                  </a:lnTo>
                  <a:lnTo>
                    <a:pt x="34" y="2"/>
                  </a:lnTo>
                  <a:lnTo>
                    <a:pt x="34" y="0"/>
                  </a:lnTo>
                  <a:lnTo>
                    <a:pt x="32" y="0"/>
                  </a:lnTo>
                  <a:lnTo>
                    <a:pt x="30" y="0"/>
                  </a:lnTo>
                  <a:lnTo>
                    <a:pt x="30" y="0"/>
                  </a:lnTo>
                  <a:lnTo>
                    <a:pt x="26" y="0"/>
                  </a:lnTo>
                  <a:lnTo>
                    <a:pt x="24" y="0"/>
                  </a:lnTo>
                  <a:lnTo>
                    <a:pt x="24" y="0"/>
                  </a:lnTo>
                  <a:lnTo>
                    <a:pt x="22" y="0"/>
                  </a:lnTo>
                  <a:lnTo>
                    <a:pt x="20" y="2"/>
                  </a:lnTo>
                  <a:lnTo>
                    <a:pt x="16" y="2"/>
                  </a:lnTo>
                  <a:lnTo>
                    <a:pt x="2" y="2"/>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87" name="Freeform 244">
              <a:extLst>
                <a:ext uri="{FF2B5EF4-FFF2-40B4-BE49-F238E27FC236}">
                  <a16:creationId xmlns:a16="http://schemas.microsoft.com/office/drawing/2014/main" id="{19E9A08B-5619-9BE0-3BED-AB0A1797FF5F}"/>
                </a:ext>
              </a:extLst>
            </p:cNvPr>
            <p:cNvSpPr>
              <a:spLocks/>
            </p:cNvSpPr>
            <p:nvPr/>
          </p:nvSpPr>
          <p:spPr bwMode="auto">
            <a:xfrm>
              <a:off x="3730495" y="6522889"/>
              <a:ext cx="68720" cy="42586"/>
            </a:xfrm>
            <a:custGeom>
              <a:avLst/>
              <a:gdLst>
                <a:gd name="T0" fmla="*/ 8 w 48"/>
                <a:gd name="T1" fmla="*/ 30 h 30"/>
                <a:gd name="T2" fmla="*/ 4 w 48"/>
                <a:gd name="T3" fmla="*/ 28 h 30"/>
                <a:gd name="T4" fmla="*/ 2 w 48"/>
                <a:gd name="T5" fmla="*/ 26 h 30"/>
                <a:gd name="T6" fmla="*/ 0 w 48"/>
                <a:gd name="T7" fmla="*/ 24 h 30"/>
                <a:gd name="T8" fmla="*/ 0 w 48"/>
                <a:gd name="T9" fmla="*/ 22 h 30"/>
                <a:gd name="T10" fmla="*/ 0 w 48"/>
                <a:gd name="T11" fmla="*/ 20 h 30"/>
                <a:gd name="T12" fmla="*/ 2 w 48"/>
                <a:gd name="T13" fmla="*/ 16 h 30"/>
                <a:gd name="T14" fmla="*/ 4 w 48"/>
                <a:gd name="T15" fmla="*/ 10 h 30"/>
                <a:gd name="T16" fmla="*/ 8 w 48"/>
                <a:gd name="T17" fmla="*/ 6 h 30"/>
                <a:gd name="T18" fmla="*/ 8 w 48"/>
                <a:gd name="T19" fmla="*/ 4 h 30"/>
                <a:gd name="T20" fmla="*/ 12 w 48"/>
                <a:gd name="T21" fmla="*/ 2 h 30"/>
                <a:gd name="T22" fmla="*/ 18 w 48"/>
                <a:gd name="T23" fmla="*/ 2 h 30"/>
                <a:gd name="T24" fmla="*/ 24 w 48"/>
                <a:gd name="T25" fmla="*/ 2 h 30"/>
                <a:gd name="T26" fmla="*/ 28 w 48"/>
                <a:gd name="T27" fmla="*/ 2 h 30"/>
                <a:gd name="T28" fmla="*/ 30 w 48"/>
                <a:gd name="T29" fmla="*/ 2 h 30"/>
                <a:gd name="T30" fmla="*/ 36 w 48"/>
                <a:gd name="T31" fmla="*/ 0 h 30"/>
                <a:gd name="T32" fmla="*/ 38 w 48"/>
                <a:gd name="T33" fmla="*/ 0 h 30"/>
                <a:gd name="T34" fmla="*/ 40 w 48"/>
                <a:gd name="T35" fmla="*/ 0 h 30"/>
                <a:gd name="T36" fmla="*/ 44 w 48"/>
                <a:gd name="T37" fmla="*/ 4 h 30"/>
                <a:gd name="T38" fmla="*/ 48 w 48"/>
                <a:gd name="T39" fmla="*/ 16 h 30"/>
                <a:gd name="T40" fmla="*/ 46 w 48"/>
                <a:gd name="T41" fmla="*/ 22 h 30"/>
                <a:gd name="T42" fmla="*/ 46 w 48"/>
                <a:gd name="T43" fmla="*/ 26 h 30"/>
                <a:gd name="T44" fmla="*/ 44 w 48"/>
                <a:gd name="T45" fmla="*/ 26 h 30"/>
                <a:gd name="T46" fmla="*/ 44 w 48"/>
                <a:gd name="T47" fmla="*/ 28 h 30"/>
                <a:gd name="T48" fmla="*/ 42 w 48"/>
                <a:gd name="T49" fmla="*/ 28 h 30"/>
                <a:gd name="T50" fmla="*/ 38 w 48"/>
                <a:gd name="T51" fmla="*/ 26 h 30"/>
                <a:gd name="T52" fmla="*/ 38 w 48"/>
                <a:gd name="T53" fmla="*/ 26 h 30"/>
                <a:gd name="T54" fmla="*/ 36 w 48"/>
                <a:gd name="T55" fmla="*/ 26 h 30"/>
                <a:gd name="T56" fmla="*/ 36 w 48"/>
                <a:gd name="T57" fmla="*/ 28 h 30"/>
                <a:gd name="T58" fmla="*/ 34 w 48"/>
                <a:gd name="T59" fmla="*/ 30 h 30"/>
                <a:gd name="T60" fmla="*/ 34 w 48"/>
                <a:gd name="T61" fmla="*/ 30 h 30"/>
                <a:gd name="T62" fmla="*/ 32 w 48"/>
                <a:gd name="T63" fmla="*/ 30 h 30"/>
                <a:gd name="T64" fmla="*/ 32 w 48"/>
                <a:gd name="T65" fmla="*/ 30 h 30"/>
                <a:gd name="T66" fmla="*/ 30 w 48"/>
                <a:gd name="T67" fmla="*/ 28 h 30"/>
                <a:gd name="T68" fmla="*/ 30 w 48"/>
                <a:gd name="T69" fmla="*/ 24 h 30"/>
                <a:gd name="T70" fmla="*/ 28 w 48"/>
                <a:gd name="T71" fmla="*/ 24 h 30"/>
                <a:gd name="T72" fmla="*/ 28 w 48"/>
                <a:gd name="T73" fmla="*/ 24 h 30"/>
                <a:gd name="T74" fmla="*/ 26 w 48"/>
                <a:gd name="T75" fmla="*/ 24 h 30"/>
                <a:gd name="T76" fmla="*/ 26 w 48"/>
                <a:gd name="T77" fmla="*/ 26 h 30"/>
                <a:gd name="T78" fmla="*/ 22 w 48"/>
                <a:gd name="T79" fmla="*/ 28 h 30"/>
                <a:gd name="T80" fmla="*/ 20 w 48"/>
                <a:gd name="T81" fmla="*/ 30 h 30"/>
                <a:gd name="T82" fmla="*/ 16 w 48"/>
                <a:gd name="T83" fmla="*/ 30 h 30"/>
                <a:gd name="T84" fmla="*/ 10 w 48"/>
                <a:gd name="T8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 h="30">
                  <a:moveTo>
                    <a:pt x="8" y="30"/>
                  </a:moveTo>
                  <a:lnTo>
                    <a:pt x="8" y="30"/>
                  </a:lnTo>
                  <a:lnTo>
                    <a:pt x="8" y="30"/>
                  </a:lnTo>
                  <a:lnTo>
                    <a:pt x="4" y="28"/>
                  </a:lnTo>
                  <a:lnTo>
                    <a:pt x="4" y="26"/>
                  </a:lnTo>
                  <a:lnTo>
                    <a:pt x="2" y="26"/>
                  </a:lnTo>
                  <a:lnTo>
                    <a:pt x="0" y="24"/>
                  </a:lnTo>
                  <a:lnTo>
                    <a:pt x="0" y="24"/>
                  </a:lnTo>
                  <a:lnTo>
                    <a:pt x="0" y="24"/>
                  </a:lnTo>
                  <a:lnTo>
                    <a:pt x="0" y="22"/>
                  </a:lnTo>
                  <a:lnTo>
                    <a:pt x="0" y="22"/>
                  </a:lnTo>
                  <a:lnTo>
                    <a:pt x="0" y="20"/>
                  </a:lnTo>
                  <a:lnTo>
                    <a:pt x="0" y="18"/>
                  </a:lnTo>
                  <a:lnTo>
                    <a:pt x="2" y="16"/>
                  </a:lnTo>
                  <a:lnTo>
                    <a:pt x="2" y="14"/>
                  </a:lnTo>
                  <a:lnTo>
                    <a:pt x="4" y="10"/>
                  </a:lnTo>
                  <a:lnTo>
                    <a:pt x="6" y="8"/>
                  </a:lnTo>
                  <a:lnTo>
                    <a:pt x="8" y="6"/>
                  </a:lnTo>
                  <a:lnTo>
                    <a:pt x="8" y="4"/>
                  </a:lnTo>
                  <a:lnTo>
                    <a:pt x="8" y="4"/>
                  </a:lnTo>
                  <a:lnTo>
                    <a:pt x="10" y="4"/>
                  </a:lnTo>
                  <a:lnTo>
                    <a:pt x="12" y="2"/>
                  </a:lnTo>
                  <a:lnTo>
                    <a:pt x="14" y="2"/>
                  </a:lnTo>
                  <a:lnTo>
                    <a:pt x="18" y="2"/>
                  </a:lnTo>
                  <a:lnTo>
                    <a:pt x="22" y="2"/>
                  </a:lnTo>
                  <a:lnTo>
                    <a:pt x="24" y="2"/>
                  </a:lnTo>
                  <a:lnTo>
                    <a:pt x="26" y="2"/>
                  </a:lnTo>
                  <a:lnTo>
                    <a:pt x="28" y="2"/>
                  </a:lnTo>
                  <a:lnTo>
                    <a:pt x="28" y="2"/>
                  </a:lnTo>
                  <a:lnTo>
                    <a:pt x="30" y="2"/>
                  </a:lnTo>
                  <a:lnTo>
                    <a:pt x="32" y="2"/>
                  </a:lnTo>
                  <a:lnTo>
                    <a:pt x="36" y="0"/>
                  </a:lnTo>
                  <a:lnTo>
                    <a:pt x="36" y="0"/>
                  </a:lnTo>
                  <a:lnTo>
                    <a:pt x="38" y="0"/>
                  </a:lnTo>
                  <a:lnTo>
                    <a:pt x="38" y="0"/>
                  </a:lnTo>
                  <a:lnTo>
                    <a:pt x="40" y="0"/>
                  </a:lnTo>
                  <a:lnTo>
                    <a:pt x="42" y="2"/>
                  </a:lnTo>
                  <a:lnTo>
                    <a:pt x="44" y="4"/>
                  </a:lnTo>
                  <a:lnTo>
                    <a:pt x="46" y="6"/>
                  </a:lnTo>
                  <a:lnTo>
                    <a:pt x="48" y="16"/>
                  </a:lnTo>
                  <a:lnTo>
                    <a:pt x="48" y="18"/>
                  </a:lnTo>
                  <a:lnTo>
                    <a:pt x="46" y="22"/>
                  </a:lnTo>
                  <a:lnTo>
                    <a:pt x="46" y="24"/>
                  </a:lnTo>
                  <a:lnTo>
                    <a:pt x="46" y="26"/>
                  </a:lnTo>
                  <a:lnTo>
                    <a:pt x="44" y="26"/>
                  </a:lnTo>
                  <a:lnTo>
                    <a:pt x="44" y="26"/>
                  </a:lnTo>
                  <a:lnTo>
                    <a:pt x="44" y="28"/>
                  </a:lnTo>
                  <a:lnTo>
                    <a:pt x="44" y="28"/>
                  </a:lnTo>
                  <a:lnTo>
                    <a:pt x="42" y="28"/>
                  </a:lnTo>
                  <a:lnTo>
                    <a:pt x="42" y="28"/>
                  </a:lnTo>
                  <a:lnTo>
                    <a:pt x="40" y="26"/>
                  </a:lnTo>
                  <a:lnTo>
                    <a:pt x="38" y="26"/>
                  </a:lnTo>
                  <a:lnTo>
                    <a:pt x="38" y="26"/>
                  </a:lnTo>
                  <a:lnTo>
                    <a:pt x="38" y="26"/>
                  </a:lnTo>
                  <a:lnTo>
                    <a:pt x="38" y="26"/>
                  </a:lnTo>
                  <a:lnTo>
                    <a:pt x="36" y="26"/>
                  </a:lnTo>
                  <a:lnTo>
                    <a:pt x="36" y="26"/>
                  </a:lnTo>
                  <a:lnTo>
                    <a:pt x="36" y="28"/>
                  </a:lnTo>
                  <a:lnTo>
                    <a:pt x="34" y="30"/>
                  </a:lnTo>
                  <a:lnTo>
                    <a:pt x="34" y="30"/>
                  </a:lnTo>
                  <a:lnTo>
                    <a:pt x="34" y="30"/>
                  </a:lnTo>
                  <a:lnTo>
                    <a:pt x="34" y="30"/>
                  </a:lnTo>
                  <a:lnTo>
                    <a:pt x="34" y="30"/>
                  </a:lnTo>
                  <a:lnTo>
                    <a:pt x="32" y="30"/>
                  </a:lnTo>
                  <a:lnTo>
                    <a:pt x="32" y="30"/>
                  </a:lnTo>
                  <a:lnTo>
                    <a:pt x="32" y="30"/>
                  </a:lnTo>
                  <a:lnTo>
                    <a:pt x="32" y="28"/>
                  </a:lnTo>
                  <a:lnTo>
                    <a:pt x="30" y="28"/>
                  </a:lnTo>
                  <a:lnTo>
                    <a:pt x="30" y="26"/>
                  </a:lnTo>
                  <a:lnTo>
                    <a:pt x="30" y="24"/>
                  </a:lnTo>
                  <a:lnTo>
                    <a:pt x="28" y="24"/>
                  </a:lnTo>
                  <a:lnTo>
                    <a:pt x="28" y="24"/>
                  </a:lnTo>
                  <a:lnTo>
                    <a:pt x="28" y="24"/>
                  </a:lnTo>
                  <a:lnTo>
                    <a:pt x="28" y="24"/>
                  </a:lnTo>
                  <a:lnTo>
                    <a:pt x="28" y="24"/>
                  </a:lnTo>
                  <a:lnTo>
                    <a:pt x="26" y="24"/>
                  </a:lnTo>
                  <a:lnTo>
                    <a:pt x="26" y="26"/>
                  </a:lnTo>
                  <a:lnTo>
                    <a:pt x="26" y="26"/>
                  </a:lnTo>
                  <a:lnTo>
                    <a:pt x="24" y="28"/>
                  </a:lnTo>
                  <a:lnTo>
                    <a:pt x="22" y="28"/>
                  </a:lnTo>
                  <a:lnTo>
                    <a:pt x="22" y="30"/>
                  </a:lnTo>
                  <a:lnTo>
                    <a:pt x="20" y="30"/>
                  </a:lnTo>
                  <a:lnTo>
                    <a:pt x="18" y="30"/>
                  </a:lnTo>
                  <a:lnTo>
                    <a:pt x="16" y="30"/>
                  </a:lnTo>
                  <a:lnTo>
                    <a:pt x="14" y="30"/>
                  </a:lnTo>
                  <a:lnTo>
                    <a:pt x="10" y="30"/>
                  </a:lnTo>
                  <a:lnTo>
                    <a:pt x="8" y="3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88" name="Freeform 245">
              <a:extLst>
                <a:ext uri="{FF2B5EF4-FFF2-40B4-BE49-F238E27FC236}">
                  <a16:creationId xmlns:a16="http://schemas.microsoft.com/office/drawing/2014/main" id="{1A150CD5-2450-5B64-501C-38CA8CE51F28}"/>
                </a:ext>
              </a:extLst>
            </p:cNvPr>
            <p:cNvSpPr>
              <a:spLocks/>
            </p:cNvSpPr>
            <p:nvPr/>
          </p:nvSpPr>
          <p:spPr bwMode="auto">
            <a:xfrm>
              <a:off x="3730495" y="6522889"/>
              <a:ext cx="68720" cy="42586"/>
            </a:xfrm>
            <a:custGeom>
              <a:avLst/>
              <a:gdLst>
                <a:gd name="T0" fmla="*/ 8 w 48"/>
                <a:gd name="T1" fmla="*/ 30 h 30"/>
                <a:gd name="T2" fmla="*/ 4 w 48"/>
                <a:gd name="T3" fmla="*/ 28 h 30"/>
                <a:gd name="T4" fmla="*/ 2 w 48"/>
                <a:gd name="T5" fmla="*/ 26 h 30"/>
                <a:gd name="T6" fmla="*/ 0 w 48"/>
                <a:gd name="T7" fmla="*/ 24 h 30"/>
                <a:gd name="T8" fmla="*/ 0 w 48"/>
                <a:gd name="T9" fmla="*/ 22 h 30"/>
                <a:gd name="T10" fmla="*/ 0 w 48"/>
                <a:gd name="T11" fmla="*/ 20 h 30"/>
                <a:gd name="T12" fmla="*/ 2 w 48"/>
                <a:gd name="T13" fmla="*/ 16 h 30"/>
                <a:gd name="T14" fmla="*/ 4 w 48"/>
                <a:gd name="T15" fmla="*/ 10 h 30"/>
                <a:gd name="T16" fmla="*/ 8 w 48"/>
                <a:gd name="T17" fmla="*/ 6 h 30"/>
                <a:gd name="T18" fmla="*/ 8 w 48"/>
                <a:gd name="T19" fmla="*/ 4 h 30"/>
                <a:gd name="T20" fmla="*/ 12 w 48"/>
                <a:gd name="T21" fmla="*/ 2 h 30"/>
                <a:gd name="T22" fmla="*/ 18 w 48"/>
                <a:gd name="T23" fmla="*/ 2 h 30"/>
                <a:gd name="T24" fmla="*/ 24 w 48"/>
                <a:gd name="T25" fmla="*/ 2 h 30"/>
                <a:gd name="T26" fmla="*/ 28 w 48"/>
                <a:gd name="T27" fmla="*/ 2 h 30"/>
                <a:gd name="T28" fmla="*/ 30 w 48"/>
                <a:gd name="T29" fmla="*/ 2 h 30"/>
                <a:gd name="T30" fmla="*/ 36 w 48"/>
                <a:gd name="T31" fmla="*/ 0 h 30"/>
                <a:gd name="T32" fmla="*/ 38 w 48"/>
                <a:gd name="T33" fmla="*/ 0 h 30"/>
                <a:gd name="T34" fmla="*/ 40 w 48"/>
                <a:gd name="T35" fmla="*/ 0 h 30"/>
                <a:gd name="T36" fmla="*/ 44 w 48"/>
                <a:gd name="T37" fmla="*/ 4 h 30"/>
                <a:gd name="T38" fmla="*/ 48 w 48"/>
                <a:gd name="T39" fmla="*/ 16 h 30"/>
                <a:gd name="T40" fmla="*/ 46 w 48"/>
                <a:gd name="T41" fmla="*/ 22 h 30"/>
                <a:gd name="T42" fmla="*/ 46 w 48"/>
                <a:gd name="T43" fmla="*/ 26 h 30"/>
                <a:gd name="T44" fmla="*/ 44 w 48"/>
                <a:gd name="T45" fmla="*/ 26 h 30"/>
                <a:gd name="T46" fmla="*/ 44 w 48"/>
                <a:gd name="T47" fmla="*/ 28 h 30"/>
                <a:gd name="T48" fmla="*/ 42 w 48"/>
                <a:gd name="T49" fmla="*/ 28 h 30"/>
                <a:gd name="T50" fmla="*/ 38 w 48"/>
                <a:gd name="T51" fmla="*/ 26 h 30"/>
                <a:gd name="T52" fmla="*/ 38 w 48"/>
                <a:gd name="T53" fmla="*/ 26 h 30"/>
                <a:gd name="T54" fmla="*/ 36 w 48"/>
                <a:gd name="T55" fmla="*/ 26 h 30"/>
                <a:gd name="T56" fmla="*/ 36 w 48"/>
                <a:gd name="T57" fmla="*/ 28 h 30"/>
                <a:gd name="T58" fmla="*/ 34 w 48"/>
                <a:gd name="T59" fmla="*/ 30 h 30"/>
                <a:gd name="T60" fmla="*/ 34 w 48"/>
                <a:gd name="T61" fmla="*/ 30 h 30"/>
                <a:gd name="T62" fmla="*/ 32 w 48"/>
                <a:gd name="T63" fmla="*/ 30 h 30"/>
                <a:gd name="T64" fmla="*/ 32 w 48"/>
                <a:gd name="T65" fmla="*/ 30 h 30"/>
                <a:gd name="T66" fmla="*/ 30 w 48"/>
                <a:gd name="T67" fmla="*/ 28 h 30"/>
                <a:gd name="T68" fmla="*/ 30 w 48"/>
                <a:gd name="T69" fmla="*/ 24 h 30"/>
                <a:gd name="T70" fmla="*/ 28 w 48"/>
                <a:gd name="T71" fmla="*/ 24 h 30"/>
                <a:gd name="T72" fmla="*/ 28 w 48"/>
                <a:gd name="T73" fmla="*/ 24 h 30"/>
                <a:gd name="T74" fmla="*/ 26 w 48"/>
                <a:gd name="T75" fmla="*/ 24 h 30"/>
                <a:gd name="T76" fmla="*/ 26 w 48"/>
                <a:gd name="T77" fmla="*/ 26 h 30"/>
                <a:gd name="T78" fmla="*/ 22 w 48"/>
                <a:gd name="T79" fmla="*/ 28 h 30"/>
                <a:gd name="T80" fmla="*/ 20 w 48"/>
                <a:gd name="T81" fmla="*/ 30 h 30"/>
                <a:gd name="T82" fmla="*/ 16 w 48"/>
                <a:gd name="T83" fmla="*/ 30 h 30"/>
                <a:gd name="T84" fmla="*/ 10 w 48"/>
                <a:gd name="T8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 h="30">
                  <a:moveTo>
                    <a:pt x="8" y="30"/>
                  </a:moveTo>
                  <a:lnTo>
                    <a:pt x="8" y="30"/>
                  </a:lnTo>
                  <a:lnTo>
                    <a:pt x="8" y="30"/>
                  </a:lnTo>
                  <a:lnTo>
                    <a:pt x="4" y="28"/>
                  </a:lnTo>
                  <a:lnTo>
                    <a:pt x="4" y="26"/>
                  </a:lnTo>
                  <a:lnTo>
                    <a:pt x="2" y="26"/>
                  </a:lnTo>
                  <a:lnTo>
                    <a:pt x="0" y="24"/>
                  </a:lnTo>
                  <a:lnTo>
                    <a:pt x="0" y="24"/>
                  </a:lnTo>
                  <a:lnTo>
                    <a:pt x="0" y="24"/>
                  </a:lnTo>
                  <a:lnTo>
                    <a:pt x="0" y="22"/>
                  </a:lnTo>
                  <a:lnTo>
                    <a:pt x="0" y="22"/>
                  </a:lnTo>
                  <a:lnTo>
                    <a:pt x="0" y="20"/>
                  </a:lnTo>
                  <a:lnTo>
                    <a:pt x="0" y="18"/>
                  </a:lnTo>
                  <a:lnTo>
                    <a:pt x="2" y="16"/>
                  </a:lnTo>
                  <a:lnTo>
                    <a:pt x="2" y="14"/>
                  </a:lnTo>
                  <a:lnTo>
                    <a:pt x="4" y="10"/>
                  </a:lnTo>
                  <a:lnTo>
                    <a:pt x="6" y="8"/>
                  </a:lnTo>
                  <a:lnTo>
                    <a:pt x="8" y="6"/>
                  </a:lnTo>
                  <a:lnTo>
                    <a:pt x="8" y="4"/>
                  </a:lnTo>
                  <a:lnTo>
                    <a:pt x="8" y="4"/>
                  </a:lnTo>
                  <a:lnTo>
                    <a:pt x="10" y="4"/>
                  </a:lnTo>
                  <a:lnTo>
                    <a:pt x="12" y="2"/>
                  </a:lnTo>
                  <a:lnTo>
                    <a:pt x="14" y="2"/>
                  </a:lnTo>
                  <a:lnTo>
                    <a:pt x="18" y="2"/>
                  </a:lnTo>
                  <a:lnTo>
                    <a:pt x="22" y="2"/>
                  </a:lnTo>
                  <a:lnTo>
                    <a:pt x="24" y="2"/>
                  </a:lnTo>
                  <a:lnTo>
                    <a:pt x="26" y="2"/>
                  </a:lnTo>
                  <a:lnTo>
                    <a:pt x="28" y="2"/>
                  </a:lnTo>
                  <a:lnTo>
                    <a:pt x="28" y="2"/>
                  </a:lnTo>
                  <a:lnTo>
                    <a:pt x="30" y="2"/>
                  </a:lnTo>
                  <a:lnTo>
                    <a:pt x="32" y="2"/>
                  </a:lnTo>
                  <a:lnTo>
                    <a:pt x="36" y="0"/>
                  </a:lnTo>
                  <a:lnTo>
                    <a:pt x="36" y="0"/>
                  </a:lnTo>
                  <a:lnTo>
                    <a:pt x="38" y="0"/>
                  </a:lnTo>
                  <a:lnTo>
                    <a:pt x="38" y="0"/>
                  </a:lnTo>
                  <a:lnTo>
                    <a:pt x="40" y="0"/>
                  </a:lnTo>
                  <a:lnTo>
                    <a:pt x="42" y="2"/>
                  </a:lnTo>
                  <a:lnTo>
                    <a:pt x="44" y="4"/>
                  </a:lnTo>
                  <a:lnTo>
                    <a:pt x="46" y="6"/>
                  </a:lnTo>
                  <a:lnTo>
                    <a:pt x="48" y="16"/>
                  </a:lnTo>
                  <a:lnTo>
                    <a:pt x="48" y="18"/>
                  </a:lnTo>
                  <a:lnTo>
                    <a:pt x="46" y="22"/>
                  </a:lnTo>
                  <a:lnTo>
                    <a:pt x="46" y="24"/>
                  </a:lnTo>
                  <a:lnTo>
                    <a:pt x="46" y="26"/>
                  </a:lnTo>
                  <a:lnTo>
                    <a:pt x="44" y="26"/>
                  </a:lnTo>
                  <a:lnTo>
                    <a:pt x="44" y="26"/>
                  </a:lnTo>
                  <a:lnTo>
                    <a:pt x="44" y="28"/>
                  </a:lnTo>
                  <a:lnTo>
                    <a:pt x="44" y="28"/>
                  </a:lnTo>
                  <a:lnTo>
                    <a:pt x="42" y="28"/>
                  </a:lnTo>
                  <a:lnTo>
                    <a:pt x="42" y="28"/>
                  </a:lnTo>
                  <a:lnTo>
                    <a:pt x="40" y="26"/>
                  </a:lnTo>
                  <a:lnTo>
                    <a:pt x="38" y="26"/>
                  </a:lnTo>
                  <a:lnTo>
                    <a:pt x="38" y="26"/>
                  </a:lnTo>
                  <a:lnTo>
                    <a:pt x="38" y="26"/>
                  </a:lnTo>
                  <a:lnTo>
                    <a:pt x="38" y="26"/>
                  </a:lnTo>
                  <a:lnTo>
                    <a:pt x="36" y="26"/>
                  </a:lnTo>
                  <a:lnTo>
                    <a:pt x="36" y="26"/>
                  </a:lnTo>
                  <a:lnTo>
                    <a:pt x="36" y="28"/>
                  </a:lnTo>
                  <a:lnTo>
                    <a:pt x="34" y="30"/>
                  </a:lnTo>
                  <a:lnTo>
                    <a:pt x="34" y="30"/>
                  </a:lnTo>
                  <a:lnTo>
                    <a:pt x="34" y="30"/>
                  </a:lnTo>
                  <a:lnTo>
                    <a:pt x="34" y="30"/>
                  </a:lnTo>
                  <a:lnTo>
                    <a:pt x="34" y="30"/>
                  </a:lnTo>
                  <a:lnTo>
                    <a:pt x="32" y="30"/>
                  </a:lnTo>
                  <a:lnTo>
                    <a:pt x="32" y="30"/>
                  </a:lnTo>
                  <a:lnTo>
                    <a:pt x="32" y="30"/>
                  </a:lnTo>
                  <a:lnTo>
                    <a:pt x="32" y="28"/>
                  </a:lnTo>
                  <a:lnTo>
                    <a:pt x="30" y="28"/>
                  </a:lnTo>
                  <a:lnTo>
                    <a:pt x="30" y="26"/>
                  </a:lnTo>
                  <a:lnTo>
                    <a:pt x="30" y="24"/>
                  </a:lnTo>
                  <a:lnTo>
                    <a:pt x="28" y="24"/>
                  </a:lnTo>
                  <a:lnTo>
                    <a:pt x="28" y="24"/>
                  </a:lnTo>
                  <a:lnTo>
                    <a:pt x="28" y="24"/>
                  </a:lnTo>
                  <a:lnTo>
                    <a:pt x="28" y="24"/>
                  </a:lnTo>
                  <a:lnTo>
                    <a:pt x="28" y="24"/>
                  </a:lnTo>
                  <a:lnTo>
                    <a:pt x="26" y="24"/>
                  </a:lnTo>
                  <a:lnTo>
                    <a:pt x="26" y="26"/>
                  </a:lnTo>
                  <a:lnTo>
                    <a:pt x="26" y="26"/>
                  </a:lnTo>
                  <a:lnTo>
                    <a:pt x="24" y="28"/>
                  </a:lnTo>
                  <a:lnTo>
                    <a:pt x="22" y="28"/>
                  </a:lnTo>
                  <a:lnTo>
                    <a:pt x="22" y="30"/>
                  </a:lnTo>
                  <a:lnTo>
                    <a:pt x="20" y="30"/>
                  </a:lnTo>
                  <a:lnTo>
                    <a:pt x="18" y="30"/>
                  </a:lnTo>
                  <a:lnTo>
                    <a:pt x="16" y="30"/>
                  </a:lnTo>
                  <a:lnTo>
                    <a:pt x="14" y="30"/>
                  </a:lnTo>
                  <a:lnTo>
                    <a:pt x="10" y="30"/>
                  </a:lnTo>
                  <a:lnTo>
                    <a:pt x="8" y="30"/>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89" name="Freeform 246">
              <a:extLst>
                <a:ext uri="{FF2B5EF4-FFF2-40B4-BE49-F238E27FC236}">
                  <a16:creationId xmlns:a16="http://schemas.microsoft.com/office/drawing/2014/main" id="{6C8F1330-BE91-93B0-46B0-52D007FF0AB3}"/>
                </a:ext>
              </a:extLst>
            </p:cNvPr>
            <p:cNvSpPr>
              <a:spLocks/>
            </p:cNvSpPr>
            <p:nvPr/>
          </p:nvSpPr>
          <p:spPr bwMode="auto">
            <a:xfrm>
              <a:off x="3756265" y="6236138"/>
              <a:ext cx="60130" cy="90852"/>
            </a:xfrm>
            <a:custGeom>
              <a:avLst/>
              <a:gdLst>
                <a:gd name="T0" fmla="*/ 18 w 42"/>
                <a:gd name="T1" fmla="*/ 64 h 64"/>
                <a:gd name="T2" fmla="*/ 16 w 42"/>
                <a:gd name="T3" fmla="*/ 56 h 64"/>
                <a:gd name="T4" fmla="*/ 14 w 42"/>
                <a:gd name="T5" fmla="*/ 52 h 64"/>
                <a:gd name="T6" fmla="*/ 12 w 42"/>
                <a:gd name="T7" fmla="*/ 50 h 64"/>
                <a:gd name="T8" fmla="*/ 10 w 42"/>
                <a:gd name="T9" fmla="*/ 48 h 64"/>
                <a:gd name="T10" fmla="*/ 6 w 42"/>
                <a:gd name="T11" fmla="*/ 46 h 64"/>
                <a:gd name="T12" fmla="*/ 4 w 42"/>
                <a:gd name="T13" fmla="*/ 46 h 64"/>
                <a:gd name="T14" fmla="*/ 2 w 42"/>
                <a:gd name="T15" fmla="*/ 44 h 64"/>
                <a:gd name="T16" fmla="*/ 2 w 42"/>
                <a:gd name="T17" fmla="*/ 44 h 64"/>
                <a:gd name="T18" fmla="*/ 0 w 42"/>
                <a:gd name="T19" fmla="*/ 40 h 64"/>
                <a:gd name="T20" fmla="*/ 0 w 42"/>
                <a:gd name="T21" fmla="*/ 36 h 64"/>
                <a:gd name="T22" fmla="*/ 0 w 42"/>
                <a:gd name="T23" fmla="*/ 30 h 64"/>
                <a:gd name="T24" fmla="*/ 0 w 42"/>
                <a:gd name="T25" fmla="*/ 26 h 64"/>
                <a:gd name="T26" fmla="*/ 0 w 42"/>
                <a:gd name="T27" fmla="*/ 22 h 64"/>
                <a:gd name="T28" fmla="*/ 2 w 42"/>
                <a:gd name="T29" fmla="*/ 20 h 64"/>
                <a:gd name="T30" fmla="*/ 4 w 42"/>
                <a:gd name="T31" fmla="*/ 18 h 64"/>
                <a:gd name="T32" fmla="*/ 4 w 42"/>
                <a:gd name="T33" fmla="*/ 18 h 64"/>
                <a:gd name="T34" fmla="*/ 8 w 42"/>
                <a:gd name="T35" fmla="*/ 18 h 64"/>
                <a:gd name="T36" fmla="*/ 14 w 42"/>
                <a:gd name="T37" fmla="*/ 18 h 64"/>
                <a:gd name="T38" fmla="*/ 18 w 42"/>
                <a:gd name="T39" fmla="*/ 18 h 64"/>
                <a:gd name="T40" fmla="*/ 20 w 42"/>
                <a:gd name="T41" fmla="*/ 18 h 64"/>
                <a:gd name="T42" fmla="*/ 22 w 42"/>
                <a:gd name="T43" fmla="*/ 18 h 64"/>
                <a:gd name="T44" fmla="*/ 24 w 42"/>
                <a:gd name="T45" fmla="*/ 16 h 64"/>
                <a:gd name="T46" fmla="*/ 24 w 42"/>
                <a:gd name="T47" fmla="*/ 10 h 64"/>
                <a:gd name="T48" fmla="*/ 26 w 42"/>
                <a:gd name="T49" fmla="*/ 4 h 64"/>
                <a:gd name="T50" fmla="*/ 28 w 42"/>
                <a:gd name="T51" fmla="*/ 2 h 64"/>
                <a:gd name="T52" fmla="*/ 28 w 42"/>
                <a:gd name="T53" fmla="*/ 0 h 64"/>
                <a:gd name="T54" fmla="*/ 30 w 42"/>
                <a:gd name="T55" fmla="*/ 0 h 64"/>
                <a:gd name="T56" fmla="*/ 32 w 42"/>
                <a:gd name="T57" fmla="*/ 0 h 64"/>
                <a:gd name="T58" fmla="*/ 34 w 42"/>
                <a:gd name="T59" fmla="*/ 2 h 64"/>
                <a:gd name="T60" fmla="*/ 36 w 42"/>
                <a:gd name="T61" fmla="*/ 4 h 64"/>
                <a:gd name="T62" fmla="*/ 38 w 42"/>
                <a:gd name="T63" fmla="*/ 10 h 64"/>
                <a:gd name="T64" fmla="*/ 40 w 42"/>
                <a:gd name="T65" fmla="*/ 16 h 64"/>
                <a:gd name="T66" fmla="*/ 42 w 42"/>
                <a:gd name="T67" fmla="*/ 20 h 64"/>
                <a:gd name="T68" fmla="*/ 40 w 42"/>
                <a:gd name="T69" fmla="*/ 22 h 64"/>
                <a:gd name="T70" fmla="*/ 38 w 42"/>
                <a:gd name="T71" fmla="*/ 26 h 64"/>
                <a:gd name="T72" fmla="*/ 34 w 42"/>
                <a:gd name="T73" fmla="*/ 34 h 64"/>
                <a:gd name="T74" fmla="*/ 32 w 42"/>
                <a:gd name="T75" fmla="*/ 40 h 64"/>
                <a:gd name="T76" fmla="*/ 32 w 42"/>
                <a:gd name="T77" fmla="*/ 44 h 64"/>
                <a:gd name="T78" fmla="*/ 32 w 42"/>
                <a:gd name="T79" fmla="*/ 48 h 64"/>
                <a:gd name="T80" fmla="*/ 32 w 42"/>
                <a:gd name="T81"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 h="64">
                  <a:moveTo>
                    <a:pt x="34" y="60"/>
                  </a:moveTo>
                  <a:lnTo>
                    <a:pt x="18" y="64"/>
                  </a:lnTo>
                  <a:lnTo>
                    <a:pt x="16" y="62"/>
                  </a:lnTo>
                  <a:lnTo>
                    <a:pt x="16" y="56"/>
                  </a:lnTo>
                  <a:lnTo>
                    <a:pt x="14" y="54"/>
                  </a:lnTo>
                  <a:lnTo>
                    <a:pt x="14" y="52"/>
                  </a:lnTo>
                  <a:lnTo>
                    <a:pt x="12" y="50"/>
                  </a:lnTo>
                  <a:lnTo>
                    <a:pt x="12" y="50"/>
                  </a:lnTo>
                  <a:lnTo>
                    <a:pt x="12" y="48"/>
                  </a:lnTo>
                  <a:lnTo>
                    <a:pt x="10" y="48"/>
                  </a:lnTo>
                  <a:lnTo>
                    <a:pt x="10" y="48"/>
                  </a:lnTo>
                  <a:lnTo>
                    <a:pt x="6" y="46"/>
                  </a:lnTo>
                  <a:lnTo>
                    <a:pt x="6" y="46"/>
                  </a:lnTo>
                  <a:lnTo>
                    <a:pt x="4" y="46"/>
                  </a:lnTo>
                  <a:lnTo>
                    <a:pt x="4" y="46"/>
                  </a:lnTo>
                  <a:lnTo>
                    <a:pt x="2" y="44"/>
                  </a:lnTo>
                  <a:lnTo>
                    <a:pt x="2" y="44"/>
                  </a:lnTo>
                  <a:lnTo>
                    <a:pt x="2" y="44"/>
                  </a:lnTo>
                  <a:lnTo>
                    <a:pt x="2" y="42"/>
                  </a:lnTo>
                  <a:lnTo>
                    <a:pt x="0" y="40"/>
                  </a:lnTo>
                  <a:lnTo>
                    <a:pt x="0" y="40"/>
                  </a:lnTo>
                  <a:lnTo>
                    <a:pt x="0" y="36"/>
                  </a:lnTo>
                  <a:lnTo>
                    <a:pt x="0" y="32"/>
                  </a:lnTo>
                  <a:lnTo>
                    <a:pt x="0" y="30"/>
                  </a:lnTo>
                  <a:lnTo>
                    <a:pt x="0" y="28"/>
                  </a:lnTo>
                  <a:lnTo>
                    <a:pt x="0" y="26"/>
                  </a:lnTo>
                  <a:lnTo>
                    <a:pt x="0" y="24"/>
                  </a:lnTo>
                  <a:lnTo>
                    <a:pt x="0" y="22"/>
                  </a:lnTo>
                  <a:lnTo>
                    <a:pt x="0" y="22"/>
                  </a:lnTo>
                  <a:lnTo>
                    <a:pt x="2" y="20"/>
                  </a:lnTo>
                  <a:lnTo>
                    <a:pt x="2" y="20"/>
                  </a:lnTo>
                  <a:lnTo>
                    <a:pt x="4" y="18"/>
                  </a:lnTo>
                  <a:lnTo>
                    <a:pt x="4" y="18"/>
                  </a:lnTo>
                  <a:lnTo>
                    <a:pt x="4" y="18"/>
                  </a:lnTo>
                  <a:lnTo>
                    <a:pt x="6" y="18"/>
                  </a:lnTo>
                  <a:lnTo>
                    <a:pt x="8" y="18"/>
                  </a:lnTo>
                  <a:lnTo>
                    <a:pt x="12" y="18"/>
                  </a:lnTo>
                  <a:lnTo>
                    <a:pt x="14" y="18"/>
                  </a:lnTo>
                  <a:lnTo>
                    <a:pt x="18" y="18"/>
                  </a:lnTo>
                  <a:lnTo>
                    <a:pt x="18" y="18"/>
                  </a:lnTo>
                  <a:lnTo>
                    <a:pt x="20" y="18"/>
                  </a:lnTo>
                  <a:lnTo>
                    <a:pt x="20" y="18"/>
                  </a:lnTo>
                  <a:lnTo>
                    <a:pt x="22" y="18"/>
                  </a:lnTo>
                  <a:lnTo>
                    <a:pt x="22" y="18"/>
                  </a:lnTo>
                  <a:lnTo>
                    <a:pt x="22" y="16"/>
                  </a:lnTo>
                  <a:lnTo>
                    <a:pt x="24" y="16"/>
                  </a:lnTo>
                  <a:lnTo>
                    <a:pt x="24" y="14"/>
                  </a:lnTo>
                  <a:lnTo>
                    <a:pt x="24" y="10"/>
                  </a:lnTo>
                  <a:lnTo>
                    <a:pt x="26" y="8"/>
                  </a:lnTo>
                  <a:lnTo>
                    <a:pt x="26" y="4"/>
                  </a:lnTo>
                  <a:lnTo>
                    <a:pt x="26" y="4"/>
                  </a:lnTo>
                  <a:lnTo>
                    <a:pt x="28" y="2"/>
                  </a:lnTo>
                  <a:lnTo>
                    <a:pt x="28" y="2"/>
                  </a:lnTo>
                  <a:lnTo>
                    <a:pt x="28" y="0"/>
                  </a:lnTo>
                  <a:lnTo>
                    <a:pt x="30" y="0"/>
                  </a:lnTo>
                  <a:lnTo>
                    <a:pt x="30" y="0"/>
                  </a:lnTo>
                  <a:lnTo>
                    <a:pt x="30" y="0"/>
                  </a:lnTo>
                  <a:lnTo>
                    <a:pt x="32" y="0"/>
                  </a:lnTo>
                  <a:lnTo>
                    <a:pt x="32" y="0"/>
                  </a:lnTo>
                  <a:lnTo>
                    <a:pt x="34" y="2"/>
                  </a:lnTo>
                  <a:lnTo>
                    <a:pt x="34" y="2"/>
                  </a:lnTo>
                  <a:lnTo>
                    <a:pt x="36" y="4"/>
                  </a:lnTo>
                  <a:lnTo>
                    <a:pt x="38" y="6"/>
                  </a:lnTo>
                  <a:lnTo>
                    <a:pt x="38" y="10"/>
                  </a:lnTo>
                  <a:lnTo>
                    <a:pt x="40" y="12"/>
                  </a:lnTo>
                  <a:lnTo>
                    <a:pt x="40" y="16"/>
                  </a:lnTo>
                  <a:lnTo>
                    <a:pt x="42" y="18"/>
                  </a:lnTo>
                  <a:lnTo>
                    <a:pt x="42" y="20"/>
                  </a:lnTo>
                  <a:lnTo>
                    <a:pt x="42" y="20"/>
                  </a:lnTo>
                  <a:lnTo>
                    <a:pt x="40" y="22"/>
                  </a:lnTo>
                  <a:lnTo>
                    <a:pt x="40" y="24"/>
                  </a:lnTo>
                  <a:lnTo>
                    <a:pt x="38" y="26"/>
                  </a:lnTo>
                  <a:lnTo>
                    <a:pt x="36" y="30"/>
                  </a:lnTo>
                  <a:lnTo>
                    <a:pt x="34" y="34"/>
                  </a:lnTo>
                  <a:lnTo>
                    <a:pt x="34" y="38"/>
                  </a:lnTo>
                  <a:lnTo>
                    <a:pt x="32" y="40"/>
                  </a:lnTo>
                  <a:lnTo>
                    <a:pt x="32" y="42"/>
                  </a:lnTo>
                  <a:lnTo>
                    <a:pt x="32" y="44"/>
                  </a:lnTo>
                  <a:lnTo>
                    <a:pt x="32" y="46"/>
                  </a:lnTo>
                  <a:lnTo>
                    <a:pt x="32" y="48"/>
                  </a:lnTo>
                  <a:lnTo>
                    <a:pt x="32" y="52"/>
                  </a:lnTo>
                  <a:lnTo>
                    <a:pt x="32" y="58"/>
                  </a:lnTo>
                  <a:lnTo>
                    <a:pt x="34" y="6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90" name="Freeform 247">
              <a:extLst>
                <a:ext uri="{FF2B5EF4-FFF2-40B4-BE49-F238E27FC236}">
                  <a16:creationId xmlns:a16="http://schemas.microsoft.com/office/drawing/2014/main" id="{83DA25C0-6828-A9C4-56E7-FCDA09A4478F}"/>
                </a:ext>
              </a:extLst>
            </p:cNvPr>
            <p:cNvSpPr>
              <a:spLocks/>
            </p:cNvSpPr>
            <p:nvPr/>
          </p:nvSpPr>
          <p:spPr bwMode="auto">
            <a:xfrm>
              <a:off x="3756265" y="6236138"/>
              <a:ext cx="60130" cy="90852"/>
            </a:xfrm>
            <a:custGeom>
              <a:avLst/>
              <a:gdLst>
                <a:gd name="T0" fmla="*/ 18 w 42"/>
                <a:gd name="T1" fmla="*/ 64 h 64"/>
                <a:gd name="T2" fmla="*/ 16 w 42"/>
                <a:gd name="T3" fmla="*/ 56 h 64"/>
                <a:gd name="T4" fmla="*/ 14 w 42"/>
                <a:gd name="T5" fmla="*/ 52 h 64"/>
                <a:gd name="T6" fmla="*/ 12 w 42"/>
                <a:gd name="T7" fmla="*/ 50 h 64"/>
                <a:gd name="T8" fmla="*/ 10 w 42"/>
                <a:gd name="T9" fmla="*/ 48 h 64"/>
                <a:gd name="T10" fmla="*/ 6 w 42"/>
                <a:gd name="T11" fmla="*/ 46 h 64"/>
                <a:gd name="T12" fmla="*/ 4 w 42"/>
                <a:gd name="T13" fmla="*/ 46 h 64"/>
                <a:gd name="T14" fmla="*/ 2 w 42"/>
                <a:gd name="T15" fmla="*/ 44 h 64"/>
                <a:gd name="T16" fmla="*/ 2 w 42"/>
                <a:gd name="T17" fmla="*/ 44 h 64"/>
                <a:gd name="T18" fmla="*/ 0 w 42"/>
                <a:gd name="T19" fmla="*/ 40 h 64"/>
                <a:gd name="T20" fmla="*/ 0 w 42"/>
                <a:gd name="T21" fmla="*/ 36 h 64"/>
                <a:gd name="T22" fmla="*/ 0 w 42"/>
                <a:gd name="T23" fmla="*/ 30 h 64"/>
                <a:gd name="T24" fmla="*/ 0 w 42"/>
                <a:gd name="T25" fmla="*/ 26 h 64"/>
                <a:gd name="T26" fmla="*/ 0 w 42"/>
                <a:gd name="T27" fmla="*/ 22 h 64"/>
                <a:gd name="T28" fmla="*/ 2 w 42"/>
                <a:gd name="T29" fmla="*/ 20 h 64"/>
                <a:gd name="T30" fmla="*/ 4 w 42"/>
                <a:gd name="T31" fmla="*/ 18 h 64"/>
                <a:gd name="T32" fmla="*/ 4 w 42"/>
                <a:gd name="T33" fmla="*/ 18 h 64"/>
                <a:gd name="T34" fmla="*/ 8 w 42"/>
                <a:gd name="T35" fmla="*/ 18 h 64"/>
                <a:gd name="T36" fmla="*/ 14 w 42"/>
                <a:gd name="T37" fmla="*/ 18 h 64"/>
                <a:gd name="T38" fmla="*/ 18 w 42"/>
                <a:gd name="T39" fmla="*/ 18 h 64"/>
                <a:gd name="T40" fmla="*/ 20 w 42"/>
                <a:gd name="T41" fmla="*/ 18 h 64"/>
                <a:gd name="T42" fmla="*/ 22 w 42"/>
                <a:gd name="T43" fmla="*/ 18 h 64"/>
                <a:gd name="T44" fmla="*/ 24 w 42"/>
                <a:gd name="T45" fmla="*/ 16 h 64"/>
                <a:gd name="T46" fmla="*/ 24 w 42"/>
                <a:gd name="T47" fmla="*/ 10 h 64"/>
                <a:gd name="T48" fmla="*/ 26 w 42"/>
                <a:gd name="T49" fmla="*/ 4 h 64"/>
                <a:gd name="T50" fmla="*/ 28 w 42"/>
                <a:gd name="T51" fmla="*/ 2 h 64"/>
                <a:gd name="T52" fmla="*/ 28 w 42"/>
                <a:gd name="T53" fmla="*/ 0 h 64"/>
                <a:gd name="T54" fmla="*/ 30 w 42"/>
                <a:gd name="T55" fmla="*/ 0 h 64"/>
                <a:gd name="T56" fmla="*/ 32 w 42"/>
                <a:gd name="T57" fmla="*/ 0 h 64"/>
                <a:gd name="T58" fmla="*/ 34 w 42"/>
                <a:gd name="T59" fmla="*/ 2 h 64"/>
                <a:gd name="T60" fmla="*/ 36 w 42"/>
                <a:gd name="T61" fmla="*/ 4 h 64"/>
                <a:gd name="T62" fmla="*/ 38 w 42"/>
                <a:gd name="T63" fmla="*/ 10 h 64"/>
                <a:gd name="T64" fmla="*/ 40 w 42"/>
                <a:gd name="T65" fmla="*/ 16 h 64"/>
                <a:gd name="T66" fmla="*/ 42 w 42"/>
                <a:gd name="T67" fmla="*/ 20 h 64"/>
                <a:gd name="T68" fmla="*/ 40 w 42"/>
                <a:gd name="T69" fmla="*/ 22 h 64"/>
                <a:gd name="T70" fmla="*/ 38 w 42"/>
                <a:gd name="T71" fmla="*/ 26 h 64"/>
                <a:gd name="T72" fmla="*/ 34 w 42"/>
                <a:gd name="T73" fmla="*/ 34 h 64"/>
                <a:gd name="T74" fmla="*/ 32 w 42"/>
                <a:gd name="T75" fmla="*/ 40 h 64"/>
                <a:gd name="T76" fmla="*/ 32 w 42"/>
                <a:gd name="T77" fmla="*/ 44 h 64"/>
                <a:gd name="T78" fmla="*/ 32 w 42"/>
                <a:gd name="T79" fmla="*/ 48 h 64"/>
                <a:gd name="T80" fmla="*/ 32 w 42"/>
                <a:gd name="T81"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 h="64">
                  <a:moveTo>
                    <a:pt x="34" y="60"/>
                  </a:moveTo>
                  <a:lnTo>
                    <a:pt x="18" y="64"/>
                  </a:lnTo>
                  <a:lnTo>
                    <a:pt x="16" y="62"/>
                  </a:lnTo>
                  <a:lnTo>
                    <a:pt x="16" y="56"/>
                  </a:lnTo>
                  <a:lnTo>
                    <a:pt x="14" y="54"/>
                  </a:lnTo>
                  <a:lnTo>
                    <a:pt x="14" y="52"/>
                  </a:lnTo>
                  <a:lnTo>
                    <a:pt x="12" y="50"/>
                  </a:lnTo>
                  <a:lnTo>
                    <a:pt x="12" y="50"/>
                  </a:lnTo>
                  <a:lnTo>
                    <a:pt x="12" y="48"/>
                  </a:lnTo>
                  <a:lnTo>
                    <a:pt x="10" y="48"/>
                  </a:lnTo>
                  <a:lnTo>
                    <a:pt x="10" y="48"/>
                  </a:lnTo>
                  <a:lnTo>
                    <a:pt x="6" y="46"/>
                  </a:lnTo>
                  <a:lnTo>
                    <a:pt x="6" y="46"/>
                  </a:lnTo>
                  <a:lnTo>
                    <a:pt x="4" y="46"/>
                  </a:lnTo>
                  <a:lnTo>
                    <a:pt x="4" y="46"/>
                  </a:lnTo>
                  <a:lnTo>
                    <a:pt x="2" y="44"/>
                  </a:lnTo>
                  <a:lnTo>
                    <a:pt x="2" y="44"/>
                  </a:lnTo>
                  <a:lnTo>
                    <a:pt x="2" y="44"/>
                  </a:lnTo>
                  <a:lnTo>
                    <a:pt x="2" y="42"/>
                  </a:lnTo>
                  <a:lnTo>
                    <a:pt x="0" y="40"/>
                  </a:lnTo>
                  <a:lnTo>
                    <a:pt x="0" y="40"/>
                  </a:lnTo>
                  <a:lnTo>
                    <a:pt x="0" y="36"/>
                  </a:lnTo>
                  <a:lnTo>
                    <a:pt x="0" y="32"/>
                  </a:lnTo>
                  <a:lnTo>
                    <a:pt x="0" y="30"/>
                  </a:lnTo>
                  <a:lnTo>
                    <a:pt x="0" y="28"/>
                  </a:lnTo>
                  <a:lnTo>
                    <a:pt x="0" y="26"/>
                  </a:lnTo>
                  <a:lnTo>
                    <a:pt x="0" y="24"/>
                  </a:lnTo>
                  <a:lnTo>
                    <a:pt x="0" y="22"/>
                  </a:lnTo>
                  <a:lnTo>
                    <a:pt x="0" y="22"/>
                  </a:lnTo>
                  <a:lnTo>
                    <a:pt x="2" y="20"/>
                  </a:lnTo>
                  <a:lnTo>
                    <a:pt x="2" y="20"/>
                  </a:lnTo>
                  <a:lnTo>
                    <a:pt x="4" y="18"/>
                  </a:lnTo>
                  <a:lnTo>
                    <a:pt x="4" y="18"/>
                  </a:lnTo>
                  <a:lnTo>
                    <a:pt x="4" y="18"/>
                  </a:lnTo>
                  <a:lnTo>
                    <a:pt x="6" y="18"/>
                  </a:lnTo>
                  <a:lnTo>
                    <a:pt x="8" y="18"/>
                  </a:lnTo>
                  <a:lnTo>
                    <a:pt x="12" y="18"/>
                  </a:lnTo>
                  <a:lnTo>
                    <a:pt x="14" y="18"/>
                  </a:lnTo>
                  <a:lnTo>
                    <a:pt x="18" y="18"/>
                  </a:lnTo>
                  <a:lnTo>
                    <a:pt x="18" y="18"/>
                  </a:lnTo>
                  <a:lnTo>
                    <a:pt x="20" y="18"/>
                  </a:lnTo>
                  <a:lnTo>
                    <a:pt x="20" y="18"/>
                  </a:lnTo>
                  <a:lnTo>
                    <a:pt x="22" y="18"/>
                  </a:lnTo>
                  <a:lnTo>
                    <a:pt x="22" y="18"/>
                  </a:lnTo>
                  <a:lnTo>
                    <a:pt x="22" y="16"/>
                  </a:lnTo>
                  <a:lnTo>
                    <a:pt x="24" y="16"/>
                  </a:lnTo>
                  <a:lnTo>
                    <a:pt x="24" y="14"/>
                  </a:lnTo>
                  <a:lnTo>
                    <a:pt x="24" y="10"/>
                  </a:lnTo>
                  <a:lnTo>
                    <a:pt x="26" y="8"/>
                  </a:lnTo>
                  <a:lnTo>
                    <a:pt x="26" y="4"/>
                  </a:lnTo>
                  <a:lnTo>
                    <a:pt x="26" y="4"/>
                  </a:lnTo>
                  <a:lnTo>
                    <a:pt x="28" y="2"/>
                  </a:lnTo>
                  <a:lnTo>
                    <a:pt x="28" y="2"/>
                  </a:lnTo>
                  <a:lnTo>
                    <a:pt x="28" y="0"/>
                  </a:lnTo>
                  <a:lnTo>
                    <a:pt x="30" y="0"/>
                  </a:lnTo>
                  <a:lnTo>
                    <a:pt x="30" y="0"/>
                  </a:lnTo>
                  <a:lnTo>
                    <a:pt x="30" y="0"/>
                  </a:lnTo>
                  <a:lnTo>
                    <a:pt x="32" y="0"/>
                  </a:lnTo>
                  <a:lnTo>
                    <a:pt x="32" y="0"/>
                  </a:lnTo>
                  <a:lnTo>
                    <a:pt x="34" y="2"/>
                  </a:lnTo>
                  <a:lnTo>
                    <a:pt x="34" y="2"/>
                  </a:lnTo>
                  <a:lnTo>
                    <a:pt x="36" y="4"/>
                  </a:lnTo>
                  <a:lnTo>
                    <a:pt x="38" y="6"/>
                  </a:lnTo>
                  <a:lnTo>
                    <a:pt x="38" y="10"/>
                  </a:lnTo>
                  <a:lnTo>
                    <a:pt x="40" y="12"/>
                  </a:lnTo>
                  <a:lnTo>
                    <a:pt x="40" y="16"/>
                  </a:lnTo>
                  <a:lnTo>
                    <a:pt x="42" y="18"/>
                  </a:lnTo>
                  <a:lnTo>
                    <a:pt x="42" y="20"/>
                  </a:lnTo>
                  <a:lnTo>
                    <a:pt x="42" y="20"/>
                  </a:lnTo>
                  <a:lnTo>
                    <a:pt x="40" y="22"/>
                  </a:lnTo>
                  <a:lnTo>
                    <a:pt x="40" y="24"/>
                  </a:lnTo>
                  <a:lnTo>
                    <a:pt x="38" y="26"/>
                  </a:lnTo>
                  <a:lnTo>
                    <a:pt x="36" y="30"/>
                  </a:lnTo>
                  <a:lnTo>
                    <a:pt x="34" y="34"/>
                  </a:lnTo>
                  <a:lnTo>
                    <a:pt x="34" y="38"/>
                  </a:lnTo>
                  <a:lnTo>
                    <a:pt x="32" y="40"/>
                  </a:lnTo>
                  <a:lnTo>
                    <a:pt x="32" y="42"/>
                  </a:lnTo>
                  <a:lnTo>
                    <a:pt x="32" y="44"/>
                  </a:lnTo>
                  <a:lnTo>
                    <a:pt x="32" y="46"/>
                  </a:lnTo>
                  <a:lnTo>
                    <a:pt x="32" y="48"/>
                  </a:lnTo>
                  <a:lnTo>
                    <a:pt x="32" y="52"/>
                  </a:lnTo>
                  <a:lnTo>
                    <a:pt x="32" y="58"/>
                  </a:lnTo>
                  <a:lnTo>
                    <a:pt x="34" y="60"/>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91" name="Freeform 248">
              <a:extLst>
                <a:ext uri="{FF2B5EF4-FFF2-40B4-BE49-F238E27FC236}">
                  <a16:creationId xmlns:a16="http://schemas.microsoft.com/office/drawing/2014/main" id="{2E046BB5-4639-846F-B74F-61940ECF0D79}"/>
                </a:ext>
              </a:extLst>
            </p:cNvPr>
            <p:cNvSpPr>
              <a:spLocks/>
            </p:cNvSpPr>
            <p:nvPr/>
          </p:nvSpPr>
          <p:spPr bwMode="auto">
            <a:xfrm>
              <a:off x="3779172" y="6221941"/>
              <a:ext cx="28633" cy="11357"/>
            </a:xfrm>
            <a:custGeom>
              <a:avLst/>
              <a:gdLst>
                <a:gd name="T0" fmla="*/ 2 w 20"/>
                <a:gd name="T1" fmla="*/ 8 h 8"/>
                <a:gd name="T2" fmla="*/ 2 w 20"/>
                <a:gd name="T3" fmla="*/ 8 h 8"/>
                <a:gd name="T4" fmla="*/ 2 w 20"/>
                <a:gd name="T5" fmla="*/ 8 h 8"/>
                <a:gd name="T6" fmla="*/ 2 w 20"/>
                <a:gd name="T7" fmla="*/ 6 h 8"/>
                <a:gd name="T8" fmla="*/ 0 w 20"/>
                <a:gd name="T9" fmla="*/ 6 h 8"/>
                <a:gd name="T10" fmla="*/ 2 w 20"/>
                <a:gd name="T11" fmla="*/ 4 h 8"/>
                <a:gd name="T12" fmla="*/ 2 w 20"/>
                <a:gd name="T13" fmla="*/ 4 h 8"/>
                <a:gd name="T14" fmla="*/ 2 w 20"/>
                <a:gd name="T15" fmla="*/ 2 h 8"/>
                <a:gd name="T16" fmla="*/ 2 w 20"/>
                <a:gd name="T17" fmla="*/ 2 h 8"/>
                <a:gd name="T18" fmla="*/ 4 w 20"/>
                <a:gd name="T19" fmla="*/ 0 h 8"/>
                <a:gd name="T20" fmla="*/ 4 w 20"/>
                <a:gd name="T21" fmla="*/ 0 h 8"/>
                <a:gd name="T22" fmla="*/ 4 w 20"/>
                <a:gd name="T23" fmla="*/ 0 h 8"/>
                <a:gd name="T24" fmla="*/ 6 w 20"/>
                <a:gd name="T25" fmla="*/ 0 h 8"/>
                <a:gd name="T26" fmla="*/ 8 w 20"/>
                <a:gd name="T27" fmla="*/ 0 h 8"/>
                <a:gd name="T28" fmla="*/ 8 w 20"/>
                <a:gd name="T29" fmla="*/ 0 h 8"/>
                <a:gd name="T30" fmla="*/ 12 w 20"/>
                <a:gd name="T31" fmla="*/ 0 h 8"/>
                <a:gd name="T32" fmla="*/ 14 w 20"/>
                <a:gd name="T33" fmla="*/ 0 h 8"/>
                <a:gd name="T34" fmla="*/ 14 w 20"/>
                <a:gd name="T35" fmla="*/ 0 h 8"/>
                <a:gd name="T36" fmla="*/ 18 w 20"/>
                <a:gd name="T37" fmla="*/ 0 h 8"/>
                <a:gd name="T38" fmla="*/ 18 w 20"/>
                <a:gd name="T39" fmla="*/ 0 h 8"/>
                <a:gd name="T40" fmla="*/ 20 w 20"/>
                <a:gd name="T41" fmla="*/ 0 h 8"/>
                <a:gd name="T42" fmla="*/ 20 w 20"/>
                <a:gd name="T43" fmla="*/ 0 h 8"/>
                <a:gd name="T44" fmla="*/ 20 w 20"/>
                <a:gd name="T45" fmla="*/ 0 h 8"/>
                <a:gd name="T46" fmla="*/ 20 w 20"/>
                <a:gd name="T47" fmla="*/ 0 h 8"/>
                <a:gd name="T48" fmla="*/ 20 w 20"/>
                <a:gd name="T49" fmla="*/ 0 h 8"/>
                <a:gd name="T50" fmla="*/ 20 w 20"/>
                <a:gd name="T51" fmla="*/ 2 h 8"/>
                <a:gd name="T52" fmla="*/ 18 w 20"/>
                <a:gd name="T53" fmla="*/ 2 h 8"/>
                <a:gd name="T54" fmla="*/ 18 w 20"/>
                <a:gd name="T55" fmla="*/ 4 h 8"/>
                <a:gd name="T56" fmla="*/ 16 w 20"/>
                <a:gd name="T57" fmla="*/ 4 h 8"/>
                <a:gd name="T58" fmla="*/ 16 w 20"/>
                <a:gd name="T59" fmla="*/ 6 h 8"/>
                <a:gd name="T60" fmla="*/ 14 w 20"/>
                <a:gd name="T61" fmla="*/ 6 h 8"/>
                <a:gd name="T62" fmla="*/ 12 w 20"/>
                <a:gd name="T63" fmla="*/ 6 h 8"/>
                <a:gd name="T64" fmla="*/ 10 w 20"/>
                <a:gd name="T65" fmla="*/ 8 h 8"/>
                <a:gd name="T66" fmla="*/ 10 w 20"/>
                <a:gd name="T67" fmla="*/ 8 h 8"/>
                <a:gd name="T68" fmla="*/ 8 w 20"/>
                <a:gd name="T69" fmla="*/ 8 h 8"/>
                <a:gd name="T70" fmla="*/ 6 w 20"/>
                <a:gd name="T71" fmla="*/ 8 h 8"/>
                <a:gd name="T72" fmla="*/ 4 w 20"/>
                <a:gd name="T73" fmla="*/ 8 h 8"/>
                <a:gd name="T74" fmla="*/ 4 w 20"/>
                <a:gd name="T75" fmla="*/ 8 h 8"/>
                <a:gd name="T76" fmla="*/ 2 w 20"/>
                <a:gd name="T77" fmla="*/ 8 h 8"/>
                <a:gd name="T78" fmla="*/ 2 w 20"/>
                <a:gd name="T7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 h="8">
                  <a:moveTo>
                    <a:pt x="2" y="8"/>
                  </a:moveTo>
                  <a:lnTo>
                    <a:pt x="2" y="8"/>
                  </a:lnTo>
                  <a:lnTo>
                    <a:pt x="2" y="8"/>
                  </a:lnTo>
                  <a:lnTo>
                    <a:pt x="2" y="6"/>
                  </a:lnTo>
                  <a:lnTo>
                    <a:pt x="0" y="6"/>
                  </a:lnTo>
                  <a:lnTo>
                    <a:pt x="2" y="4"/>
                  </a:lnTo>
                  <a:lnTo>
                    <a:pt x="2" y="4"/>
                  </a:lnTo>
                  <a:lnTo>
                    <a:pt x="2" y="2"/>
                  </a:lnTo>
                  <a:lnTo>
                    <a:pt x="2" y="2"/>
                  </a:lnTo>
                  <a:lnTo>
                    <a:pt x="4" y="0"/>
                  </a:lnTo>
                  <a:lnTo>
                    <a:pt x="4" y="0"/>
                  </a:lnTo>
                  <a:lnTo>
                    <a:pt x="4" y="0"/>
                  </a:lnTo>
                  <a:lnTo>
                    <a:pt x="6" y="0"/>
                  </a:lnTo>
                  <a:lnTo>
                    <a:pt x="8" y="0"/>
                  </a:lnTo>
                  <a:lnTo>
                    <a:pt x="8" y="0"/>
                  </a:lnTo>
                  <a:lnTo>
                    <a:pt x="12" y="0"/>
                  </a:lnTo>
                  <a:lnTo>
                    <a:pt x="14" y="0"/>
                  </a:lnTo>
                  <a:lnTo>
                    <a:pt x="14" y="0"/>
                  </a:lnTo>
                  <a:lnTo>
                    <a:pt x="18" y="0"/>
                  </a:lnTo>
                  <a:lnTo>
                    <a:pt x="18" y="0"/>
                  </a:lnTo>
                  <a:lnTo>
                    <a:pt x="20" y="0"/>
                  </a:lnTo>
                  <a:lnTo>
                    <a:pt x="20" y="0"/>
                  </a:lnTo>
                  <a:lnTo>
                    <a:pt x="20" y="0"/>
                  </a:lnTo>
                  <a:lnTo>
                    <a:pt x="20" y="0"/>
                  </a:lnTo>
                  <a:lnTo>
                    <a:pt x="20" y="0"/>
                  </a:lnTo>
                  <a:lnTo>
                    <a:pt x="20" y="2"/>
                  </a:lnTo>
                  <a:lnTo>
                    <a:pt x="18" y="2"/>
                  </a:lnTo>
                  <a:lnTo>
                    <a:pt x="18" y="4"/>
                  </a:lnTo>
                  <a:lnTo>
                    <a:pt x="16" y="4"/>
                  </a:lnTo>
                  <a:lnTo>
                    <a:pt x="16" y="6"/>
                  </a:lnTo>
                  <a:lnTo>
                    <a:pt x="14" y="6"/>
                  </a:lnTo>
                  <a:lnTo>
                    <a:pt x="12" y="6"/>
                  </a:lnTo>
                  <a:lnTo>
                    <a:pt x="10" y="8"/>
                  </a:lnTo>
                  <a:lnTo>
                    <a:pt x="10" y="8"/>
                  </a:lnTo>
                  <a:lnTo>
                    <a:pt x="8" y="8"/>
                  </a:lnTo>
                  <a:lnTo>
                    <a:pt x="6" y="8"/>
                  </a:lnTo>
                  <a:lnTo>
                    <a:pt x="4" y="8"/>
                  </a:lnTo>
                  <a:lnTo>
                    <a:pt x="4" y="8"/>
                  </a:lnTo>
                  <a:lnTo>
                    <a:pt x="2" y="8"/>
                  </a:lnTo>
                  <a:lnTo>
                    <a:pt x="2" y="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92" name="Freeform 249">
              <a:extLst>
                <a:ext uri="{FF2B5EF4-FFF2-40B4-BE49-F238E27FC236}">
                  <a16:creationId xmlns:a16="http://schemas.microsoft.com/office/drawing/2014/main" id="{D8588E1E-6840-D00C-0181-CDFAE8560457}"/>
                </a:ext>
              </a:extLst>
            </p:cNvPr>
            <p:cNvSpPr>
              <a:spLocks/>
            </p:cNvSpPr>
            <p:nvPr/>
          </p:nvSpPr>
          <p:spPr bwMode="auto">
            <a:xfrm>
              <a:off x="3779172" y="6221941"/>
              <a:ext cx="28633" cy="11357"/>
            </a:xfrm>
            <a:custGeom>
              <a:avLst/>
              <a:gdLst>
                <a:gd name="T0" fmla="*/ 2 w 20"/>
                <a:gd name="T1" fmla="*/ 8 h 8"/>
                <a:gd name="T2" fmla="*/ 2 w 20"/>
                <a:gd name="T3" fmla="*/ 8 h 8"/>
                <a:gd name="T4" fmla="*/ 2 w 20"/>
                <a:gd name="T5" fmla="*/ 8 h 8"/>
                <a:gd name="T6" fmla="*/ 2 w 20"/>
                <a:gd name="T7" fmla="*/ 6 h 8"/>
                <a:gd name="T8" fmla="*/ 0 w 20"/>
                <a:gd name="T9" fmla="*/ 6 h 8"/>
                <a:gd name="T10" fmla="*/ 2 w 20"/>
                <a:gd name="T11" fmla="*/ 4 h 8"/>
                <a:gd name="T12" fmla="*/ 2 w 20"/>
                <a:gd name="T13" fmla="*/ 4 h 8"/>
                <a:gd name="T14" fmla="*/ 2 w 20"/>
                <a:gd name="T15" fmla="*/ 2 h 8"/>
                <a:gd name="T16" fmla="*/ 2 w 20"/>
                <a:gd name="T17" fmla="*/ 2 h 8"/>
                <a:gd name="T18" fmla="*/ 4 w 20"/>
                <a:gd name="T19" fmla="*/ 0 h 8"/>
                <a:gd name="T20" fmla="*/ 4 w 20"/>
                <a:gd name="T21" fmla="*/ 0 h 8"/>
                <a:gd name="T22" fmla="*/ 4 w 20"/>
                <a:gd name="T23" fmla="*/ 0 h 8"/>
                <a:gd name="T24" fmla="*/ 6 w 20"/>
                <a:gd name="T25" fmla="*/ 0 h 8"/>
                <a:gd name="T26" fmla="*/ 8 w 20"/>
                <a:gd name="T27" fmla="*/ 0 h 8"/>
                <a:gd name="T28" fmla="*/ 8 w 20"/>
                <a:gd name="T29" fmla="*/ 0 h 8"/>
                <a:gd name="T30" fmla="*/ 12 w 20"/>
                <a:gd name="T31" fmla="*/ 0 h 8"/>
                <a:gd name="T32" fmla="*/ 14 w 20"/>
                <a:gd name="T33" fmla="*/ 0 h 8"/>
                <a:gd name="T34" fmla="*/ 14 w 20"/>
                <a:gd name="T35" fmla="*/ 0 h 8"/>
                <a:gd name="T36" fmla="*/ 18 w 20"/>
                <a:gd name="T37" fmla="*/ 0 h 8"/>
                <a:gd name="T38" fmla="*/ 18 w 20"/>
                <a:gd name="T39" fmla="*/ 0 h 8"/>
                <a:gd name="T40" fmla="*/ 20 w 20"/>
                <a:gd name="T41" fmla="*/ 0 h 8"/>
                <a:gd name="T42" fmla="*/ 20 w 20"/>
                <a:gd name="T43" fmla="*/ 0 h 8"/>
                <a:gd name="T44" fmla="*/ 20 w 20"/>
                <a:gd name="T45" fmla="*/ 0 h 8"/>
                <a:gd name="T46" fmla="*/ 20 w 20"/>
                <a:gd name="T47" fmla="*/ 0 h 8"/>
                <a:gd name="T48" fmla="*/ 20 w 20"/>
                <a:gd name="T49" fmla="*/ 0 h 8"/>
                <a:gd name="T50" fmla="*/ 20 w 20"/>
                <a:gd name="T51" fmla="*/ 2 h 8"/>
                <a:gd name="T52" fmla="*/ 18 w 20"/>
                <a:gd name="T53" fmla="*/ 2 h 8"/>
                <a:gd name="T54" fmla="*/ 18 w 20"/>
                <a:gd name="T55" fmla="*/ 4 h 8"/>
                <a:gd name="T56" fmla="*/ 16 w 20"/>
                <a:gd name="T57" fmla="*/ 4 h 8"/>
                <a:gd name="T58" fmla="*/ 16 w 20"/>
                <a:gd name="T59" fmla="*/ 6 h 8"/>
                <a:gd name="T60" fmla="*/ 14 w 20"/>
                <a:gd name="T61" fmla="*/ 6 h 8"/>
                <a:gd name="T62" fmla="*/ 12 w 20"/>
                <a:gd name="T63" fmla="*/ 6 h 8"/>
                <a:gd name="T64" fmla="*/ 10 w 20"/>
                <a:gd name="T65" fmla="*/ 8 h 8"/>
                <a:gd name="T66" fmla="*/ 10 w 20"/>
                <a:gd name="T67" fmla="*/ 8 h 8"/>
                <a:gd name="T68" fmla="*/ 8 w 20"/>
                <a:gd name="T69" fmla="*/ 8 h 8"/>
                <a:gd name="T70" fmla="*/ 6 w 20"/>
                <a:gd name="T71" fmla="*/ 8 h 8"/>
                <a:gd name="T72" fmla="*/ 4 w 20"/>
                <a:gd name="T73" fmla="*/ 8 h 8"/>
                <a:gd name="T74" fmla="*/ 4 w 20"/>
                <a:gd name="T75" fmla="*/ 8 h 8"/>
                <a:gd name="T76" fmla="*/ 2 w 20"/>
                <a:gd name="T77" fmla="*/ 8 h 8"/>
                <a:gd name="T78" fmla="*/ 2 w 20"/>
                <a:gd name="T7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 h="8">
                  <a:moveTo>
                    <a:pt x="2" y="8"/>
                  </a:moveTo>
                  <a:lnTo>
                    <a:pt x="2" y="8"/>
                  </a:lnTo>
                  <a:lnTo>
                    <a:pt x="2" y="8"/>
                  </a:lnTo>
                  <a:lnTo>
                    <a:pt x="2" y="6"/>
                  </a:lnTo>
                  <a:lnTo>
                    <a:pt x="0" y="6"/>
                  </a:lnTo>
                  <a:lnTo>
                    <a:pt x="2" y="4"/>
                  </a:lnTo>
                  <a:lnTo>
                    <a:pt x="2" y="4"/>
                  </a:lnTo>
                  <a:lnTo>
                    <a:pt x="2" y="2"/>
                  </a:lnTo>
                  <a:lnTo>
                    <a:pt x="2" y="2"/>
                  </a:lnTo>
                  <a:lnTo>
                    <a:pt x="4" y="0"/>
                  </a:lnTo>
                  <a:lnTo>
                    <a:pt x="4" y="0"/>
                  </a:lnTo>
                  <a:lnTo>
                    <a:pt x="4" y="0"/>
                  </a:lnTo>
                  <a:lnTo>
                    <a:pt x="6" y="0"/>
                  </a:lnTo>
                  <a:lnTo>
                    <a:pt x="8" y="0"/>
                  </a:lnTo>
                  <a:lnTo>
                    <a:pt x="8" y="0"/>
                  </a:lnTo>
                  <a:lnTo>
                    <a:pt x="12" y="0"/>
                  </a:lnTo>
                  <a:lnTo>
                    <a:pt x="14" y="0"/>
                  </a:lnTo>
                  <a:lnTo>
                    <a:pt x="14" y="0"/>
                  </a:lnTo>
                  <a:lnTo>
                    <a:pt x="18" y="0"/>
                  </a:lnTo>
                  <a:lnTo>
                    <a:pt x="18" y="0"/>
                  </a:lnTo>
                  <a:lnTo>
                    <a:pt x="20" y="0"/>
                  </a:lnTo>
                  <a:lnTo>
                    <a:pt x="20" y="0"/>
                  </a:lnTo>
                  <a:lnTo>
                    <a:pt x="20" y="0"/>
                  </a:lnTo>
                  <a:lnTo>
                    <a:pt x="20" y="0"/>
                  </a:lnTo>
                  <a:lnTo>
                    <a:pt x="20" y="0"/>
                  </a:lnTo>
                  <a:lnTo>
                    <a:pt x="20" y="2"/>
                  </a:lnTo>
                  <a:lnTo>
                    <a:pt x="18" y="2"/>
                  </a:lnTo>
                  <a:lnTo>
                    <a:pt x="18" y="4"/>
                  </a:lnTo>
                  <a:lnTo>
                    <a:pt x="16" y="4"/>
                  </a:lnTo>
                  <a:lnTo>
                    <a:pt x="16" y="6"/>
                  </a:lnTo>
                  <a:lnTo>
                    <a:pt x="14" y="6"/>
                  </a:lnTo>
                  <a:lnTo>
                    <a:pt x="12" y="6"/>
                  </a:lnTo>
                  <a:lnTo>
                    <a:pt x="10" y="8"/>
                  </a:lnTo>
                  <a:lnTo>
                    <a:pt x="10" y="8"/>
                  </a:lnTo>
                  <a:lnTo>
                    <a:pt x="8" y="8"/>
                  </a:lnTo>
                  <a:lnTo>
                    <a:pt x="6" y="8"/>
                  </a:lnTo>
                  <a:lnTo>
                    <a:pt x="4" y="8"/>
                  </a:lnTo>
                  <a:lnTo>
                    <a:pt x="4" y="8"/>
                  </a:lnTo>
                  <a:lnTo>
                    <a:pt x="2" y="8"/>
                  </a:lnTo>
                  <a:lnTo>
                    <a:pt x="2" y="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93" name="Freeform 250">
              <a:extLst>
                <a:ext uri="{FF2B5EF4-FFF2-40B4-BE49-F238E27FC236}">
                  <a16:creationId xmlns:a16="http://schemas.microsoft.com/office/drawing/2014/main" id="{AADF14F7-18A5-BF6E-12AA-20B00D667FAE}"/>
                </a:ext>
              </a:extLst>
            </p:cNvPr>
            <p:cNvSpPr>
              <a:spLocks/>
            </p:cNvSpPr>
            <p:nvPr/>
          </p:nvSpPr>
          <p:spPr bwMode="auto">
            <a:xfrm>
              <a:off x="3687545" y="6361059"/>
              <a:ext cx="62994" cy="76656"/>
            </a:xfrm>
            <a:custGeom>
              <a:avLst/>
              <a:gdLst>
                <a:gd name="T0" fmla="*/ 0 w 44"/>
                <a:gd name="T1" fmla="*/ 42 h 54"/>
                <a:gd name="T2" fmla="*/ 6 w 44"/>
                <a:gd name="T3" fmla="*/ 40 h 54"/>
                <a:gd name="T4" fmla="*/ 8 w 44"/>
                <a:gd name="T5" fmla="*/ 40 h 54"/>
                <a:gd name="T6" fmla="*/ 14 w 44"/>
                <a:gd name="T7" fmla="*/ 40 h 54"/>
                <a:gd name="T8" fmla="*/ 16 w 44"/>
                <a:gd name="T9" fmla="*/ 40 h 54"/>
                <a:gd name="T10" fmla="*/ 18 w 44"/>
                <a:gd name="T11" fmla="*/ 40 h 54"/>
                <a:gd name="T12" fmla="*/ 20 w 44"/>
                <a:gd name="T13" fmla="*/ 42 h 54"/>
                <a:gd name="T14" fmla="*/ 20 w 44"/>
                <a:gd name="T15" fmla="*/ 46 h 54"/>
                <a:gd name="T16" fmla="*/ 20 w 44"/>
                <a:gd name="T17" fmla="*/ 52 h 54"/>
                <a:gd name="T18" fmla="*/ 22 w 44"/>
                <a:gd name="T19" fmla="*/ 52 h 54"/>
                <a:gd name="T20" fmla="*/ 22 w 44"/>
                <a:gd name="T21" fmla="*/ 44 h 54"/>
                <a:gd name="T22" fmla="*/ 22 w 44"/>
                <a:gd name="T23" fmla="*/ 38 h 54"/>
                <a:gd name="T24" fmla="*/ 22 w 44"/>
                <a:gd name="T25" fmla="*/ 36 h 54"/>
                <a:gd name="T26" fmla="*/ 24 w 44"/>
                <a:gd name="T27" fmla="*/ 36 h 54"/>
                <a:gd name="T28" fmla="*/ 26 w 44"/>
                <a:gd name="T29" fmla="*/ 34 h 54"/>
                <a:gd name="T30" fmla="*/ 32 w 44"/>
                <a:gd name="T31" fmla="*/ 32 h 54"/>
                <a:gd name="T32" fmla="*/ 34 w 44"/>
                <a:gd name="T33" fmla="*/ 30 h 54"/>
                <a:gd name="T34" fmla="*/ 36 w 44"/>
                <a:gd name="T35" fmla="*/ 26 h 54"/>
                <a:gd name="T36" fmla="*/ 40 w 44"/>
                <a:gd name="T37" fmla="*/ 22 h 54"/>
                <a:gd name="T38" fmla="*/ 42 w 44"/>
                <a:gd name="T39" fmla="*/ 18 h 54"/>
                <a:gd name="T40" fmla="*/ 44 w 44"/>
                <a:gd name="T41" fmla="*/ 14 h 54"/>
                <a:gd name="T42" fmla="*/ 44 w 44"/>
                <a:gd name="T43" fmla="*/ 10 h 54"/>
                <a:gd name="T44" fmla="*/ 44 w 44"/>
                <a:gd name="T45" fmla="*/ 2 h 54"/>
                <a:gd name="T46" fmla="*/ 40 w 44"/>
                <a:gd name="T47" fmla="*/ 0 h 54"/>
                <a:gd name="T48" fmla="*/ 32 w 44"/>
                <a:gd name="T49" fmla="*/ 2 h 54"/>
                <a:gd name="T50" fmla="*/ 26 w 44"/>
                <a:gd name="T51" fmla="*/ 4 h 54"/>
                <a:gd name="T52" fmla="*/ 24 w 44"/>
                <a:gd name="T53" fmla="*/ 4 h 54"/>
                <a:gd name="T54" fmla="*/ 22 w 44"/>
                <a:gd name="T55" fmla="*/ 6 h 54"/>
                <a:gd name="T56" fmla="*/ 20 w 44"/>
                <a:gd name="T57" fmla="*/ 8 h 54"/>
                <a:gd name="T58" fmla="*/ 18 w 44"/>
                <a:gd name="T59" fmla="*/ 12 h 54"/>
                <a:gd name="T60" fmla="*/ 18 w 44"/>
                <a:gd name="T61" fmla="*/ 14 h 54"/>
                <a:gd name="T62" fmla="*/ 18 w 44"/>
                <a:gd name="T63" fmla="*/ 16 h 54"/>
                <a:gd name="T64" fmla="*/ 18 w 44"/>
                <a:gd name="T65" fmla="*/ 18 h 54"/>
                <a:gd name="T66" fmla="*/ 16 w 44"/>
                <a:gd name="T67" fmla="*/ 18 h 54"/>
                <a:gd name="T68" fmla="*/ 16 w 44"/>
                <a:gd name="T69" fmla="*/ 16 h 54"/>
                <a:gd name="T70" fmla="*/ 14 w 44"/>
                <a:gd name="T71" fmla="*/ 14 h 54"/>
                <a:gd name="T72" fmla="*/ 10 w 44"/>
                <a:gd name="T73" fmla="*/ 12 h 54"/>
                <a:gd name="T74" fmla="*/ 10 w 44"/>
                <a:gd name="T75" fmla="*/ 12 h 54"/>
                <a:gd name="T76" fmla="*/ 8 w 44"/>
                <a:gd name="T77" fmla="*/ 12 h 54"/>
                <a:gd name="T78" fmla="*/ 8 w 44"/>
                <a:gd name="T79" fmla="*/ 14 h 54"/>
                <a:gd name="T80" fmla="*/ 6 w 44"/>
                <a:gd name="T81" fmla="*/ 14 h 54"/>
                <a:gd name="T82" fmla="*/ 4 w 44"/>
                <a:gd name="T83" fmla="*/ 20 h 54"/>
                <a:gd name="T84" fmla="*/ 2 w 44"/>
                <a:gd name="T85" fmla="*/ 24 h 54"/>
                <a:gd name="T86" fmla="*/ 2 w 44"/>
                <a:gd name="T87" fmla="*/ 28 h 54"/>
                <a:gd name="T88" fmla="*/ 2 w 44"/>
                <a:gd name="T89" fmla="*/ 28 h 54"/>
                <a:gd name="T90" fmla="*/ 4 w 44"/>
                <a:gd name="T91" fmla="*/ 30 h 54"/>
                <a:gd name="T92" fmla="*/ 6 w 44"/>
                <a:gd name="T93" fmla="*/ 30 h 54"/>
                <a:gd name="T94" fmla="*/ 6 w 44"/>
                <a:gd name="T95" fmla="*/ 32 h 54"/>
                <a:gd name="T96" fmla="*/ 6 w 44"/>
                <a:gd name="T97" fmla="*/ 34 h 54"/>
                <a:gd name="T98" fmla="*/ 4 w 44"/>
                <a:gd name="T99" fmla="*/ 38 h 54"/>
                <a:gd name="T100" fmla="*/ 0 w 44"/>
                <a:gd name="T101"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 h="54">
                  <a:moveTo>
                    <a:pt x="0" y="42"/>
                  </a:moveTo>
                  <a:lnTo>
                    <a:pt x="0" y="42"/>
                  </a:lnTo>
                  <a:lnTo>
                    <a:pt x="4" y="42"/>
                  </a:lnTo>
                  <a:lnTo>
                    <a:pt x="6" y="40"/>
                  </a:lnTo>
                  <a:lnTo>
                    <a:pt x="8" y="40"/>
                  </a:lnTo>
                  <a:lnTo>
                    <a:pt x="8" y="40"/>
                  </a:lnTo>
                  <a:lnTo>
                    <a:pt x="12" y="40"/>
                  </a:lnTo>
                  <a:lnTo>
                    <a:pt x="14" y="40"/>
                  </a:lnTo>
                  <a:lnTo>
                    <a:pt x="16" y="40"/>
                  </a:lnTo>
                  <a:lnTo>
                    <a:pt x="16" y="40"/>
                  </a:lnTo>
                  <a:lnTo>
                    <a:pt x="18" y="40"/>
                  </a:lnTo>
                  <a:lnTo>
                    <a:pt x="18" y="40"/>
                  </a:lnTo>
                  <a:lnTo>
                    <a:pt x="18" y="42"/>
                  </a:lnTo>
                  <a:lnTo>
                    <a:pt x="20" y="42"/>
                  </a:lnTo>
                  <a:lnTo>
                    <a:pt x="20" y="44"/>
                  </a:lnTo>
                  <a:lnTo>
                    <a:pt x="20" y="46"/>
                  </a:lnTo>
                  <a:lnTo>
                    <a:pt x="20" y="48"/>
                  </a:lnTo>
                  <a:lnTo>
                    <a:pt x="20" y="52"/>
                  </a:lnTo>
                  <a:lnTo>
                    <a:pt x="22" y="54"/>
                  </a:lnTo>
                  <a:lnTo>
                    <a:pt x="22" y="52"/>
                  </a:lnTo>
                  <a:lnTo>
                    <a:pt x="22" y="46"/>
                  </a:lnTo>
                  <a:lnTo>
                    <a:pt x="22" y="44"/>
                  </a:lnTo>
                  <a:lnTo>
                    <a:pt x="22" y="40"/>
                  </a:lnTo>
                  <a:lnTo>
                    <a:pt x="22" y="38"/>
                  </a:lnTo>
                  <a:lnTo>
                    <a:pt x="22" y="38"/>
                  </a:lnTo>
                  <a:lnTo>
                    <a:pt x="22" y="36"/>
                  </a:lnTo>
                  <a:lnTo>
                    <a:pt x="24" y="36"/>
                  </a:lnTo>
                  <a:lnTo>
                    <a:pt x="24" y="36"/>
                  </a:lnTo>
                  <a:lnTo>
                    <a:pt x="24" y="34"/>
                  </a:lnTo>
                  <a:lnTo>
                    <a:pt x="26" y="34"/>
                  </a:lnTo>
                  <a:lnTo>
                    <a:pt x="28" y="32"/>
                  </a:lnTo>
                  <a:lnTo>
                    <a:pt x="32" y="32"/>
                  </a:lnTo>
                  <a:lnTo>
                    <a:pt x="32" y="30"/>
                  </a:lnTo>
                  <a:lnTo>
                    <a:pt x="34" y="30"/>
                  </a:lnTo>
                  <a:lnTo>
                    <a:pt x="34" y="28"/>
                  </a:lnTo>
                  <a:lnTo>
                    <a:pt x="36" y="26"/>
                  </a:lnTo>
                  <a:lnTo>
                    <a:pt x="40" y="24"/>
                  </a:lnTo>
                  <a:lnTo>
                    <a:pt x="40" y="22"/>
                  </a:lnTo>
                  <a:lnTo>
                    <a:pt x="42" y="20"/>
                  </a:lnTo>
                  <a:lnTo>
                    <a:pt x="42" y="18"/>
                  </a:lnTo>
                  <a:lnTo>
                    <a:pt x="42" y="16"/>
                  </a:lnTo>
                  <a:lnTo>
                    <a:pt x="44" y="14"/>
                  </a:lnTo>
                  <a:lnTo>
                    <a:pt x="44" y="12"/>
                  </a:lnTo>
                  <a:lnTo>
                    <a:pt x="44" y="10"/>
                  </a:lnTo>
                  <a:lnTo>
                    <a:pt x="44" y="8"/>
                  </a:lnTo>
                  <a:lnTo>
                    <a:pt x="44" y="2"/>
                  </a:lnTo>
                  <a:lnTo>
                    <a:pt x="42" y="0"/>
                  </a:lnTo>
                  <a:lnTo>
                    <a:pt x="40" y="0"/>
                  </a:lnTo>
                  <a:lnTo>
                    <a:pt x="34" y="2"/>
                  </a:lnTo>
                  <a:lnTo>
                    <a:pt x="32" y="2"/>
                  </a:lnTo>
                  <a:lnTo>
                    <a:pt x="28" y="2"/>
                  </a:lnTo>
                  <a:lnTo>
                    <a:pt x="26" y="4"/>
                  </a:lnTo>
                  <a:lnTo>
                    <a:pt x="24" y="4"/>
                  </a:lnTo>
                  <a:lnTo>
                    <a:pt x="24" y="4"/>
                  </a:lnTo>
                  <a:lnTo>
                    <a:pt x="22" y="4"/>
                  </a:lnTo>
                  <a:lnTo>
                    <a:pt x="22" y="6"/>
                  </a:lnTo>
                  <a:lnTo>
                    <a:pt x="20" y="8"/>
                  </a:lnTo>
                  <a:lnTo>
                    <a:pt x="20" y="8"/>
                  </a:lnTo>
                  <a:lnTo>
                    <a:pt x="20" y="10"/>
                  </a:lnTo>
                  <a:lnTo>
                    <a:pt x="18" y="12"/>
                  </a:lnTo>
                  <a:lnTo>
                    <a:pt x="18" y="14"/>
                  </a:lnTo>
                  <a:lnTo>
                    <a:pt x="18" y="14"/>
                  </a:lnTo>
                  <a:lnTo>
                    <a:pt x="18" y="16"/>
                  </a:lnTo>
                  <a:lnTo>
                    <a:pt x="18" y="16"/>
                  </a:lnTo>
                  <a:lnTo>
                    <a:pt x="18" y="16"/>
                  </a:lnTo>
                  <a:lnTo>
                    <a:pt x="18" y="18"/>
                  </a:lnTo>
                  <a:lnTo>
                    <a:pt x="18" y="18"/>
                  </a:lnTo>
                  <a:lnTo>
                    <a:pt x="16" y="18"/>
                  </a:lnTo>
                  <a:lnTo>
                    <a:pt x="16" y="16"/>
                  </a:lnTo>
                  <a:lnTo>
                    <a:pt x="16" y="16"/>
                  </a:lnTo>
                  <a:lnTo>
                    <a:pt x="14" y="16"/>
                  </a:lnTo>
                  <a:lnTo>
                    <a:pt x="14" y="14"/>
                  </a:lnTo>
                  <a:lnTo>
                    <a:pt x="12" y="14"/>
                  </a:lnTo>
                  <a:lnTo>
                    <a:pt x="10" y="12"/>
                  </a:lnTo>
                  <a:lnTo>
                    <a:pt x="10" y="12"/>
                  </a:lnTo>
                  <a:lnTo>
                    <a:pt x="10" y="12"/>
                  </a:lnTo>
                  <a:lnTo>
                    <a:pt x="10" y="12"/>
                  </a:lnTo>
                  <a:lnTo>
                    <a:pt x="8" y="12"/>
                  </a:lnTo>
                  <a:lnTo>
                    <a:pt x="8" y="12"/>
                  </a:lnTo>
                  <a:lnTo>
                    <a:pt x="8" y="14"/>
                  </a:lnTo>
                  <a:lnTo>
                    <a:pt x="6" y="14"/>
                  </a:lnTo>
                  <a:lnTo>
                    <a:pt x="6" y="14"/>
                  </a:lnTo>
                  <a:lnTo>
                    <a:pt x="4" y="16"/>
                  </a:lnTo>
                  <a:lnTo>
                    <a:pt x="4" y="20"/>
                  </a:lnTo>
                  <a:lnTo>
                    <a:pt x="2" y="22"/>
                  </a:lnTo>
                  <a:lnTo>
                    <a:pt x="2" y="24"/>
                  </a:lnTo>
                  <a:lnTo>
                    <a:pt x="2" y="26"/>
                  </a:lnTo>
                  <a:lnTo>
                    <a:pt x="2" y="28"/>
                  </a:lnTo>
                  <a:lnTo>
                    <a:pt x="2" y="28"/>
                  </a:lnTo>
                  <a:lnTo>
                    <a:pt x="2" y="28"/>
                  </a:lnTo>
                  <a:lnTo>
                    <a:pt x="2" y="30"/>
                  </a:lnTo>
                  <a:lnTo>
                    <a:pt x="4" y="30"/>
                  </a:lnTo>
                  <a:lnTo>
                    <a:pt x="4" y="30"/>
                  </a:lnTo>
                  <a:lnTo>
                    <a:pt x="6" y="30"/>
                  </a:lnTo>
                  <a:lnTo>
                    <a:pt x="6" y="30"/>
                  </a:lnTo>
                  <a:lnTo>
                    <a:pt x="6" y="32"/>
                  </a:lnTo>
                  <a:lnTo>
                    <a:pt x="6" y="32"/>
                  </a:lnTo>
                  <a:lnTo>
                    <a:pt x="6" y="34"/>
                  </a:lnTo>
                  <a:lnTo>
                    <a:pt x="4" y="36"/>
                  </a:lnTo>
                  <a:lnTo>
                    <a:pt x="4" y="38"/>
                  </a:lnTo>
                  <a:lnTo>
                    <a:pt x="2" y="40"/>
                  </a:lnTo>
                  <a:lnTo>
                    <a:pt x="0" y="4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94" name="Freeform 251">
              <a:extLst>
                <a:ext uri="{FF2B5EF4-FFF2-40B4-BE49-F238E27FC236}">
                  <a16:creationId xmlns:a16="http://schemas.microsoft.com/office/drawing/2014/main" id="{5A67EF1E-F8FF-4D4E-5E0C-4EAA3C43D250}"/>
                </a:ext>
              </a:extLst>
            </p:cNvPr>
            <p:cNvSpPr>
              <a:spLocks/>
            </p:cNvSpPr>
            <p:nvPr/>
          </p:nvSpPr>
          <p:spPr bwMode="auto">
            <a:xfrm>
              <a:off x="3687545" y="6361059"/>
              <a:ext cx="62994" cy="76656"/>
            </a:xfrm>
            <a:custGeom>
              <a:avLst/>
              <a:gdLst>
                <a:gd name="T0" fmla="*/ 0 w 44"/>
                <a:gd name="T1" fmla="*/ 42 h 54"/>
                <a:gd name="T2" fmla="*/ 6 w 44"/>
                <a:gd name="T3" fmla="*/ 40 h 54"/>
                <a:gd name="T4" fmla="*/ 8 w 44"/>
                <a:gd name="T5" fmla="*/ 40 h 54"/>
                <a:gd name="T6" fmla="*/ 14 w 44"/>
                <a:gd name="T7" fmla="*/ 40 h 54"/>
                <a:gd name="T8" fmla="*/ 16 w 44"/>
                <a:gd name="T9" fmla="*/ 40 h 54"/>
                <a:gd name="T10" fmla="*/ 18 w 44"/>
                <a:gd name="T11" fmla="*/ 40 h 54"/>
                <a:gd name="T12" fmla="*/ 20 w 44"/>
                <a:gd name="T13" fmla="*/ 42 h 54"/>
                <a:gd name="T14" fmla="*/ 20 w 44"/>
                <a:gd name="T15" fmla="*/ 46 h 54"/>
                <a:gd name="T16" fmla="*/ 20 w 44"/>
                <a:gd name="T17" fmla="*/ 52 h 54"/>
                <a:gd name="T18" fmla="*/ 22 w 44"/>
                <a:gd name="T19" fmla="*/ 52 h 54"/>
                <a:gd name="T20" fmla="*/ 22 w 44"/>
                <a:gd name="T21" fmla="*/ 44 h 54"/>
                <a:gd name="T22" fmla="*/ 22 w 44"/>
                <a:gd name="T23" fmla="*/ 38 h 54"/>
                <a:gd name="T24" fmla="*/ 22 w 44"/>
                <a:gd name="T25" fmla="*/ 36 h 54"/>
                <a:gd name="T26" fmla="*/ 24 w 44"/>
                <a:gd name="T27" fmla="*/ 36 h 54"/>
                <a:gd name="T28" fmla="*/ 26 w 44"/>
                <a:gd name="T29" fmla="*/ 34 h 54"/>
                <a:gd name="T30" fmla="*/ 32 w 44"/>
                <a:gd name="T31" fmla="*/ 32 h 54"/>
                <a:gd name="T32" fmla="*/ 34 w 44"/>
                <a:gd name="T33" fmla="*/ 30 h 54"/>
                <a:gd name="T34" fmla="*/ 36 w 44"/>
                <a:gd name="T35" fmla="*/ 26 h 54"/>
                <a:gd name="T36" fmla="*/ 40 w 44"/>
                <a:gd name="T37" fmla="*/ 22 h 54"/>
                <a:gd name="T38" fmla="*/ 42 w 44"/>
                <a:gd name="T39" fmla="*/ 18 h 54"/>
                <a:gd name="T40" fmla="*/ 44 w 44"/>
                <a:gd name="T41" fmla="*/ 14 h 54"/>
                <a:gd name="T42" fmla="*/ 44 w 44"/>
                <a:gd name="T43" fmla="*/ 10 h 54"/>
                <a:gd name="T44" fmla="*/ 44 w 44"/>
                <a:gd name="T45" fmla="*/ 2 h 54"/>
                <a:gd name="T46" fmla="*/ 40 w 44"/>
                <a:gd name="T47" fmla="*/ 0 h 54"/>
                <a:gd name="T48" fmla="*/ 32 w 44"/>
                <a:gd name="T49" fmla="*/ 2 h 54"/>
                <a:gd name="T50" fmla="*/ 26 w 44"/>
                <a:gd name="T51" fmla="*/ 4 h 54"/>
                <a:gd name="T52" fmla="*/ 24 w 44"/>
                <a:gd name="T53" fmla="*/ 4 h 54"/>
                <a:gd name="T54" fmla="*/ 22 w 44"/>
                <a:gd name="T55" fmla="*/ 6 h 54"/>
                <a:gd name="T56" fmla="*/ 20 w 44"/>
                <a:gd name="T57" fmla="*/ 8 h 54"/>
                <a:gd name="T58" fmla="*/ 18 w 44"/>
                <a:gd name="T59" fmla="*/ 12 h 54"/>
                <a:gd name="T60" fmla="*/ 18 w 44"/>
                <a:gd name="T61" fmla="*/ 14 h 54"/>
                <a:gd name="T62" fmla="*/ 18 w 44"/>
                <a:gd name="T63" fmla="*/ 16 h 54"/>
                <a:gd name="T64" fmla="*/ 18 w 44"/>
                <a:gd name="T65" fmla="*/ 18 h 54"/>
                <a:gd name="T66" fmla="*/ 16 w 44"/>
                <a:gd name="T67" fmla="*/ 18 h 54"/>
                <a:gd name="T68" fmla="*/ 16 w 44"/>
                <a:gd name="T69" fmla="*/ 16 h 54"/>
                <a:gd name="T70" fmla="*/ 14 w 44"/>
                <a:gd name="T71" fmla="*/ 14 h 54"/>
                <a:gd name="T72" fmla="*/ 10 w 44"/>
                <a:gd name="T73" fmla="*/ 12 h 54"/>
                <a:gd name="T74" fmla="*/ 10 w 44"/>
                <a:gd name="T75" fmla="*/ 12 h 54"/>
                <a:gd name="T76" fmla="*/ 8 w 44"/>
                <a:gd name="T77" fmla="*/ 12 h 54"/>
                <a:gd name="T78" fmla="*/ 8 w 44"/>
                <a:gd name="T79" fmla="*/ 14 h 54"/>
                <a:gd name="T80" fmla="*/ 6 w 44"/>
                <a:gd name="T81" fmla="*/ 14 h 54"/>
                <a:gd name="T82" fmla="*/ 4 w 44"/>
                <a:gd name="T83" fmla="*/ 20 h 54"/>
                <a:gd name="T84" fmla="*/ 2 w 44"/>
                <a:gd name="T85" fmla="*/ 24 h 54"/>
                <a:gd name="T86" fmla="*/ 2 w 44"/>
                <a:gd name="T87" fmla="*/ 28 h 54"/>
                <a:gd name="T88" fmla="*/ 2 w 44"/>
                <a:gd name="T89" fmla="*/ 28 h 54"/>
                <a:gd name="T90" fmla="*/ 4 w 44"/>
                <a:gd name="T91" fmla="*/ 30 h 54"/>
                <a:gd name="T92" fmla="*/ 6 w 44"/>
                <a:gd name="T93" fmla="*/ 30 h 54"/>
                <a:gd name="T94" fmla="*/ 6 w 44"/>
                <a:gd name="T95" fmla="*/ 32 h 54"/>
                <a:gd name="T96" fmla="*/ 6 w 44"/>
                <a:gd name="T97" fmla="*/ 34 h 54"/>
                <a:gd name="T98" fmla="*/ 4 w 44"/>
                <a:gd name="T99" fmla="*/ 38 h 54"/>
                <a:gd name="T100" fmla="*/ 0 w 44"/>
                <a:gd name="T101"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 h="54">
                  <a:moveTo>
                    <a:pt x="0" y="42"/>
                  </a:moveTo>
                  <a:lnTo>
                    <a:pt x="0" y="42"/>
                  </a:lnTo>
                  <a:lnTo>
                    <a:pt x="4" y="42"/>
                  </a:lnTo>
                  <a:lnTo>
                    <a:pt x="6" y="40"/>
                  </a:lnTo>
                  <a:lnTo>
                    <a:pt x="8" y="40"/>
                  </a:lnTo>
                  <a:lnTo>
                    <a:pt x="8" y="40"/>
                  </a:lnTo>
                  <a:lnTo>
                    <a:pt x="12" y="40"/>
                  </a:lnTo>
                  <a:lnTo>
                    <a:pt x="14" y="40"/>
                  </a:lnTo>
                  <a:lnTo>
                    <a:pt x="16" y="40"/>
                  </a:lnTo>
                  <a:lnTo>
                    <a:pt x="16" y="40"/>
                  </a:lnTo>
                  <a:lnTo>
                    <a:pt x="18" y="40"/>
                  </a:lnTo>
                  <a:lnTo>
                    <a:pt x="18" y="40"/>
                  </a:lnTo>
                  <a:lnTo>
                    <a:pt x="18" y="42"/>
                  </a:lnTo>
                  <a:lnTo>
                    <a:pt x="20" y="42"/>
                  </a:lnTo>
                  <a:lnTo>
                    <a:pt x="20" y="44"/>
                  </a:lnTo>
                  <a:lnTo>
                    <a:pt x="20" y="46"/>
                  </a:lnTo>
                  <a:lnTo>
                    <a:pt x="20" y="48"/>
                  </a:lnTo>
                  <a:lnTo>
                    <a:pt x="20" y="52"/>
                  </a:lnTo>
                  <a:lnTo>
                    <a:pt x="22" y="54"/>
                  </a:lnTo>
                  <a:lnTo>
                    <a:pt x="22" y="52"/>
                  </a:lnTo>
                  <a:lnTo>
                    <a:pt x="22" y="46"/>
                  </a:lnTo>
                  <a:lnTo>
                    <a:pt x="22" y="44"/>
                  </a:lnTo>
                  <a:lnTo>
                    <a:pt x="22" y="40"/>
                  </a:lnTo>
                  <a:lnTo>
                    <a:pt x="22" y="38"/>
                  </a:lnTo>
                  <a:lnTo>
                    <a:pt x="22" y="38"/>
                  </a:lnTo>
                  <a:lnTo>
                    <a:pt x="22" y="36"/>
                  </a:lnTo>
                  <a:lnTo>
                    <a:pt x="24" y="36"/>
                  </a:lnTo>
                  <a:lnTo>
                    <a:pt x="24" y="36"/>
                  </a:lnTo>
                  <a:lnTo>
                    <a:pt x="24" y="34"/>
                  </a:lnTo>
                  <a:lnTo>
                    <a:pt x="26" y="34"/>
                  </a:lnTo>
                  <a:lnTo>
                    <a:pt x="28" y="32"/>
                  </a:lnTo>
                  <a:lnTo>
                    <a:pt x="32" y="32"/>
                  </a:lnTo>
                  <a:lnTo>
                    <a:pt x="32" y="30"/>
                  </a:lnTo>
                  <a:lnTo>
                    <a:pt x="34" y="30"/>
                  </a:lnTo>
                  <a:lnTo>
                    <a:pt x="34" y="28"/>
                  </a:lnTo>
                  <a:lnTo>
                    <a:pt x="36" y="26"/>
                  </a:lnTo>
                  <a:lnTo>
                    <a:pt x="40" y="24"/>
                  </a:lnTo>
                  <a:lnTo>
                    <a:pt x="40" y="22"/>
                  </a:lnTo>
                  <a:lnTo>
                    <a:pt x="42" y="20"/>
                  </a:lnTo>
                  <a:lnTo>
                    <a:pt x="42" y="18"/>
                  </a:lnTo>
                  <a:lnTo>
                    <a:pt x="42" y="16"/>
                  </a:lnTo>
                  <a:lnTo>
                    <a:pt x="44" y="14"/>
                  </a:lnTo>
                  <a:lnTo>
                    <a:pt x="44" y="12"/>
                  </a:lnTo>
                  <a:lnTo>
                    <a:pt x="44" y="10"/>
                  </a:lnTo>
                  <a:lnTo>
                    <a:pt x="44" y="8"/>
                  </a:lnTo>
                  <a:lnTo>
                    <a:pt x="44" y="2"/>
                  </a:lnTo>
                  <a:lnTo>
                    <a:pt x="42" y="0"/>
                  </a:lnTo>
                  <a:lnTo>
                    <a:pt x="40" y="0"/>
                  </a:lnTo>
                  <a:lnTo>
                    <a:pt x="34" y="2"/>
                  </a:lnTo>
                  <a:lnTo>
                    <a:pt x="32" y="2"/>
                  </a:lnTo>
                  <a:lnTo>
                    <a:pt x="28" y="2"/>
                  </a:lnTo>
                  <a:lnTo>
                    <a:pt x="26" y="4"/>
                  </a:lnTo>
                  <a:lnTo>
                    <a:pt x="24" y="4"/>
                  </a:lnTo>
                  <a:lnTo>
                    <a:pt x="24" y="4"/>
                  </a:lnTo>
                  <a:lnTo>
                    <a:pt x="22" y="4"/>
                  </a:lnTo>
                  <a:lnTo>
                    <a:pt x="22" y="6"/>
                  </a:lnTo>
                  <a:lnTo>
                    <a:pt x="20" y="8"/>
                  </a:lnTo>
                  <a:lnTo>
                    <a:pt x="20" y="8"/>
                  </a:lnTo>
                  <a:lnTo>
                    <a:pt x="20" y="10"/>
                  </a:lnTo>
                  <a:lnTo>
                    <a:pt x="18" y="12"/>
                  </a:lnTo>
                  <a:lnTo>
                    <a:pt x="18" y="14"/>
                  </a:lnTo>
                  <a:lnTo>
                    <a:pt x="18" y="14"/>
                  </a:lnTo>
                  <a:lnTo>
                    <a:pt x="18" y="16"/>
                  </a:lnTo>
                  <a:lnTo>
                    <a:pt x="18" y="16"/>
                  </a:lnTo>
                  <a:lnTo>
                    <a:pt x="18" y="16"/>
                  </a:lnTo>
                  <a:lnTo>
                    <a:pt x="18" y="18"/>
                  </a:lnTo>
                  <a:lnTo>
                    <a:pt x="18" y="18"/>
                  </a:lnTo>
                  <a:lnTo>
                    <a:pt x="16" y="18"/>
                  </a:lnTo>
                  <a:lnTo>
                    <a:pt x="16" y="16"/>
                  </a:lnTo>
                  <a:lnTo>
                    <a:pt x="16" y="16"/>
                  </a:lnTo>
                  <a:lnTo>
                    <a:pt x="14" y="16"/>
                  </a:lnTo>
                  <a:lnTo>
                    <a:pt x="14" y="14"/>
                  </a:lnTo>
                  <a:lnTo>
                    <a:pt x="12" y="14"/>
                  </a:lnTo>
                  <a:lnTo>
                    <a:pt x="10" y="12"/>
                  </a:lnTo>
                  <a:lnTo>
                    <a:pt x="10" y="12"/>
                  </a:lnTo>
                  <a:lnTo>
                    <a:pt x="10" y="12"/>
                  </a:lnTo>
                  <a:lnTo>
                    <a:pt x="10" y="12"/>
                  </a:lnTo>
                  <a:lnTo>
                    <a:pt x="8" y="12"/>
                  </a:lnTo>
                  <a:lnTo>
                    <a:pt x="8" y="12"/>
                  </a:lnTo>
                  <a:lnTo>
                    <a:pt x="8" y="14"/>
                  </a:lnTo>
                  <a:lnTo>
                    <a:pt x="6" y="14"/>
                  </a:lnTo>
                  <a:lnTo>
                    <a:pt x="6" y="14"/>
                  </a:lnTo>
                  <a:lnTo>
                    <a:pt x="4" y="16"/>
                  </a:lnTo>
                  <a:lnTo>
                    <a:pt x="4" y="20"/>
                  </a:lnTo>
                  <a:lnTo>
                    <a:pt x="2" y="22"/>
                  </a:lnTo>
                  <a:lnTo>
                    <a:pt x="2" y="24"/>
                  </a:lnTo>
                  <a:lnTo>
                    <a:pt x="2" y="26"/>
                  </a:lnTo>
                  <a:lnTo>
                    <a:pt x="2" y="28"/>
                  </a:lnTo>
                  <a:lnTo>
                    <a:pt x="2" y="28"/>
                  </a:lnTo>
                  <a:lnTo>
                    <a:pt x="2" y="28"/>
                  </a:lnTo>
                  <a:lnTo>
                    <a:pt x="2" y="30"/>
                  </a:lnTo>
                  <a:lnTo>
                    <a:pt x="4" y="30"/>
                  </a:lnTo>
                  <a:lnTo>
                    <a:pt x="4" y="30"/>
                  </a:lnTo>
                  <a:lnTo>
                    <a:pt x="6" y="30"/>
                  </a:lnTo>
                  <a:lnTo>
                    <a:pt x="6" y="30"/>
                  </a:lnTo>
                  <a:lnTo>
                    <a:pt x="6" y="32"/>
                  </a:lnTo>
                  <a:lnTo>
                    <a:pt x="6" y="32"/>
                  </a:lnTo>
                  <a:lnTo>
                    <a:pt x="6" y="34"/>
                  </a:lnTo>
                  <a:lnTo>
                    <a:pt x="4" y="36"/>
                  </a:lnTo>
                  <a:lnTo>
                    <a:pt x="4" y="38"/>
                  </a:lnTo>
                  <a:lnTo>
                    <a:pt x="2" y="40"/>
                  </a:lnTo>
                  <a:lnTo>
                    <a:pt x="0" y="42"/>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95" name="Freeform 252">
              <a:extLst>
                <a:ext uri="{FF2B5EF4-FFF2-40B4-BE49-F238E27FC236}">
                  <a16:creationId xmlns:a16="http://schemas.microsoft.com/office/drawing/2014/main" id="{A6B9E23E-DAF1-41FE-7AC7-B0039C1AFBFC}"/>
                </a:ext>
              </a:extLst>
            </p:cNvPr>
            <p:cNvSpPr>
              <a:spLocks/>
            </p:cNvSpPr>
            <p:nvPr/>
          </p:nvSpPr>
          <p:spPr bwMode="auto">
            <a:xfrm>
              <a:off x="3157824" y="5946547"/>
              <a:ext cx="191844" cy="113565"/>
            </a:xfrm>
            <a:custGeom>
              <a:avLst/>
              <a:gdLst>
                <a:gd name="T0" fmla="*/ 38 w 134"/>
                <a:gd name="T1" fmla="*/ 14 h 80"/>
                <a:gd name="T2" fmla="*/ 34 w 134"/>
                <a:gd name="T3" fmla="*/ 10 h 80"/>
                <a:gd name="T4" fmla="*/ 28 w 134"/>
                <a:gd name="T5" fmla="*/ 2 h 80"/>
                <a:gd name="T6" fmla="*/ 22 w 134"/>
                <a:gd name="T7" fmla="*/ 0 h 80"/>
                <a:gd name="T8" fmla="*/ 16 w 134"/>
                <a:gd name="T9" fmla="*/ 2 h 80"/>
                <a:gd name="T10" fmla="*/ 8 w 134"/>
                <a:gd name="T11" fmla="*/ 8 h 80"/>
                <a:gd name="T12" fmla="*/ 4 w 134"/>
                <a:gd name="T13" fmla="*/ 18 h 80"/>
                <a:gd name="T14" fmla="*/ 0 w 134"/>
                <a:gd name="T15" fmla="*/ 24 h 80"/>
                <a:gd name="T16" fmla="*/ 0 w 134"/>
                <a:gd name="T17" fmla="*/ 32 h 80"/>
                <a:gd name="T18" fmla="*/ 2 w 134"/>
                <a:gd name="T19" fmla="*/ 36 h 80"/>
                <a:gd name="T20" fmla="*/ 4 w 134"/>
                <a:gd name="T21" fmla="*/ 38 h 80"/>
                <a:gd name="T22" fmla="*/ 12 w 134"/>
                <a:gd name="T23" fmla="*/ 36 h 80"/>
                <a:gd name="T24" fmla="*/ 22 w 134"/>
                <a:gd name="T25" fmla="*/ 32 h 80"/>
                <a:gd name="T26" fmla="*/ 28 w 134"/>
                <a:gd name="T27" fmla="*/ 32 h 80"/>
                <a:gd name="T28" fmla="*/ 30 w 134"/>
                <a:gd name="T29" fmla="*/ 34 h 80"/>
                <a:gd name="T30" fmla="*/ 30 w 134"/>
                <a:gd name="T31" fmla="*/ 42 h 80"/>
                <a:gd name="T32" fmla="*/ 28 w 134"/>
                <a:gd name="T33" fmla="*/ 52 h 80"/>
                <a:gd name="T34" fmla="*/ 22 w 134"/>
                <a:gd name="T35" fmla="*/ 58 h 80"/>
                <a:gd name="T36" fmla="*/ 20 w 134"/>
                <a:gd name="T37" fmla="*/ 64 h 80"/>
                <a:gd name="T38" fmla="*/ 20 w 134"/>
                <a:gd name="T39" fmla="*/ 66 h 80"/>
                <a:gd name="T40" fmla="*/ 26 w 134"/>
                <a:gd name="T41" fmla="*/ 66 h 80"/>
                <a:gd name="T42" fmla="*/ 38 w 134"/>
                <a:gd name="T43" fmla="*/ 60 h 80"/>
                <a:gd name="T44" fmla="*/ 42 w 134"/>
                <a:gd name="T45" fmla="*/ 60 h 80"/>
                <a:gd name="T46" fmla="*/ 54 w 134"/>
                <a:gd name="T47" fmla="*/ 64 h 80"/>
                <a:gd name="T48" fmla="*/ 66 w 134"/>
                <a:gd name="T49" fmla="*/ 70 h 80"/>
                <a:gd name="T50" fmla="*/ 70 w 134"/>
                <a:gd name="T51" fmla="*/ 78 h 80"/>
                <a:gd name="T52" fmla="*/ 72 w 134"/>
                <a:gd name="T53" fmla="*/ 80 h 80"/>
                <a:gd name="T54" fmla="*/ 76 w 134"/>
                <a:gd name="T55" fmla="*/ 80 h 80"/>
                <a:gd name="T56" fmla="*/ 80 w 134"/>
                <a:gd name="T57" fmla="*/ 74 h 80"/>
                <a:gd name="T58" fmla="*/ 90 w 134"/>
                <a:gd name="T59" fmla="*/ 62 h 80"/>
                <a:gd name="T60" fmla="*/ 94 w 134"/>
                <a:gd name="T61" fmla="*/ 60 h 80"/>
                <a:gd name="T62" fmla="*/ 102 w 134"/>
                <a:gd name="T63" fmla="*/ 60 h 80"/>
                <a:gd name="T64" fmla="*/ 110 w 134"/>
                <a:gd name="T65" fmla="*/ 60 h 80"/>
                <a:gd name="T66" fmla="*/ 118 w 134"/>
                <a:gd name="T67" fmla="*/ 56 h 80"/>
                <a:gd name="T68" fmla="*/ 126 w 134"/>
                <a:gd name="T69" fmla="*/ 48 h 80"/>
                <a:gd name="T70" fmla="*/ 132 w 134"/>
                <a:gd name="T71" fmla="*/ 40 h 80"/>
                <a:gd name="T72" fmla="*/ 132 w 134"/>
                <a:gd name="T73" fmla="*/ 30 h 80"/>
                <a:gd name="T74" fmla="*/ 132 w 134"/>
                <a:gd name="T75" fmla="*/ 18 h 80"/>
                <a:gd name="T76" fmla="*/ 130 w 134"/>
                <a:gd name="T77" fmla="*/ 8 h 80"/>
                <a:gd name="T78" fmla="*/ 128 w 134"/>
                <a:gd name="T79" fmla="*/ 4 h 80"/>
                <a:gd name="T80" fmla="*/ 122 w 134"/>
                <a:gd name="T81" fmla="*/ 2 h 80"/>
                <a:gd name="T82" fmla="*/ 112 w 134"/>
                <a:gd name="T83" fmla="*/ 2 h 80"/>
                <a:gd name="T84" fmla="*/ 100 w 134"/>
                <a:gd name="T85" fmla="*/ 4 h 80"/>
                <a:gd name="T86" fmla="*/ 84 w 134"/>
                <a:gd name="T87" fmla="*/ 10 h 80"/>
                <a:gd name="T88" fmla="*/ 76 w 134"/>
                <a:gd name="T89" fmla="*/ 12 h 80"/>
                <a:gd name="T90" fmla="*/ 68 w 134"/>
                <a:gd name="T91" fmla="*/ 8 h 80"/>
                <a:gd name="T92" fmla="*/ 56 w 134"/>
                <a:gd name="T93" fmla="*/ 2 h 80"/>
                <a:gd name="T94" fmla="*/ 50 w 134"/>
                <a:gd name="T95" fmla="*/ 2 h 80"/>
                <a:gd name="T96" fmla="*/ 48 w 134"/>
                <a:gd name="T97" fmla="*/ 4 h 80"/>
                <a:gd name="T98" fmla="*/ 42 w 134"/>
                <a:gd name="T99" fmla="*/ 12 h 80"/>
                <a:gd name="T100" fmla="*/ 40 w 134"/>
                <a:gd name="T101" fmla="*/ 1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80">
                  <a:moveTo>
                    <a:pt x="40" y="14"/>
                  </a:moveTo>
                  <a:lnTo>
                    <a:pt x="40" y="14"/>
                  </a:lnTo>
                  <a:lnTo>
                    <a:pt x="40" y="14"/>
                  </a:lnTo>
                  <a:lnTo>
                    <a:pt x="38" y="14"/>
                  </a:lnTo>
                  <a:lnTo>
                    <a:pt x="36" y="14"/>
                  </a:lnTo>
                  <a:lnTo>
                    <a:pt x="36" y="12"/>
                  </a:lnTo>
                  <a:lnTo>
                    <a:pt x="34" y="10"/>
                  </a:lnTo>
                  <a:lnTo>
                    <a:pt x="34" y="10"/>
                  </a:lnTo>
                  <a:lnTo>
                    <a:pt x="32" y="6"/>
                  </a:lnTo>
                  <a:lnTo>
                    <a:pt x="30" y="4"/>
                  </a:lnTo>
                  <a:lnTo>
                    <a:pt x="28" y="2"/>
                  </a:lnTo>
                  <a:lnTo>
                    <a:pt x="28" y="2"/>
                  </a:lnTo>
                  <a:lnTo>
                    <a:pt x="26" y="0"/>
                  </a:lnTo>
                  <a:lnTo>
                    <a:pt x="24" y="0"/>
                  </a:lnTo>
                  <a:lnTo>
                    <a:pt x="24" y="0"/>
                  </a:lnTo>
                  <a:lnTo>
                    <a:pt x="22" y="0"/>
                  </a:lnTo>
                  <a:lnTo>
                    <a:pt x="22" y="0"/>
                  </a:lnTo>
                  <a:lnTo>
                    <a:pt x="20" y="0"/>
                  </a:lnTo>
                  <a:lnTo>
                    <a:pt x="18" y="2"/>
                  </a:lnTo>
                  <a:lnTo>
                    <a:pt x="16" y="2"/>
                  </a:lnTo>
                  <a:lnTo>
                    <a:pt x="14" y="4"/>
                  </a:lnTo>
                  <a:lnTo>
                    <a:pt x="12" y="6"/>
                  </a:lnTo>
                  <a:lnTo>
                    <a:pt x="10" y="8"/>
                  </a:lnTo>
                  <a:lnTo>
                    <a:pt x="8" y="8"/>
                  </a:lnTo>
                  <a:lnTo>
                    <a:pt x="8" y="10"/>
                  </a:lnTo>
                  <a:lnTo>
                    <a:pt x="6" y="14"/>
                  </a:lnTo>
                  <a:lnTo>
                    <a:pt x="4" y="16"/>
                  </a:lnTo>
                  <a:lnTo>
                    <a:pt x="4" y="18"/>
                  </a:lnTo>
                  <a:lnTo>
                    <a:pt x="2" y="20"/>
                  </a:lnTo>
                  <a:lnTo>
                    <a:pt x="2" y="20"/>
                  </a:lnTo>
                  <a:lnTo>
                    <a:pt x="0" y="22"/>
                  </a:lnTo>
                  <a:lnTo>
                    <a:pt x="0" y="24"/>
                  </a:lnTo>
                  <a:lnTo>
                    <a:pt x="0" y="26"/>
                  </a:lnTo>
                  <a:lnTo>
                    <a:pt x="0" y="28"/>
                  </a:lnTo>
                  <a:lnTo>
                    <a:pt x="0" y="30"/>
                  </a:lnTo>
                  <a:lnTo>
                    <a:pt x="0" y="32"/>
                  </a:lnTo>
                  <a:lnTo>
                    <a:pt x="0" y="32"/>
                  </a:lnTo>
                  <a:lnTo>
                    <a:pt x="0" y="34"/>
                  </a:lnTo>
                  <a:lnTo>
                    <a:pt x="2" y="36"/>
                  </a:lnTo>
                  <a:lnTo>
                    <a:pt x="2" y="36"/>
                  </a:lnTo>
                  <a:lnTo>
                    <a:pt x="2" y="36"/>
                  </a:lnTo>
                  <a:lnTo>
                    <a:pt x="4" y="38"/>
                  </a:lnTo>
                  <a:lnTo>
                    <a:pt x="4" y="38"/>
                  </a:lnTo>
                  <a:lnTo>
                    <a:pt x="4" y="38"/>
                  </a:lnTo>
                  <a:lnTo>
                    <a:pt x="6" y="38"/>
                  </a:lnTo>
                  <a:lnTo>
                    <a:pt x="8" y="38"/>
                  </a:lnTo>
                  <a:lnTo>
                    <a:pt x="10" y="36"/>
                  </a:lnTo>
                  <a:lnTo>
                    <a:pt x="12" y="36"/>
                  </a:lnTo>
                  <a:lnTo>
                    <a:pt x="16" y="34"/>
                  </a:lnTo>
                  <a:lnTo>
                    <a:pt x="18" y="32"/>
                  </a:lnTo>
                  <a:lnTo>
                    <a:pt x="20" y="32"/>
                  </a:lnTo>
                  <a:lnTo>
                    <a:pt x="22" y="32"/>
                  </a:lnTo>
                  <a:lnTo>
                    <a:pt x="24" y="32"/>
                  </a:lnTo>
                  <a:lnTo>
                    <a:pt x="26" y="32"/>
                  </a:lnTo>
                  <a:lnTo>
                    <a:pt x="26" y="32"/>
                  </a:lnTo>
                  <a:lnTo>
                    <a:pt x="28" y="32"/>
                  </a:lnTo>
                  <a:lnTo>
                    <a:pt x="28" y="32"/>
                  </a:lnTo>
                  <a:lnTo>
                    <a:pt x="28" y="32"/>
                  </a:lnTo>
                  <a:lnTo>
                    <a:pt x="28" y="34"/>
                  </a:lnTo>
                  <a:lnTo>
                    <a:pt x="30" y="34"/>
                  </a:lnTo>
                  <a:lnTo>
                    <a:pt x="30" y="36"/>
                  </a:lnTo>
                  <a:lnTo>
                    <a:pt x="30" y="38"/>
                  </a:lnTo>
                  <a:lnTo>
                    <a:pt x="30" y="38"/>
                  </a:lnTo>
                  <a:lnTo>
                    <a:pt x="30" y="42"/>
                  </a:lnTo>
                  <a:lnTo>
                    <a:pt x="30" y="44"/>
                  </a:lnTo>
                  <a:lnTo>
                    <a:pt x="28" y="48"/>
                  </a:lnTo>
                  <a:lnTo>
                    <a:pt x="28" y="50"/>
                  </a:lnTo>
                  <a:lnTo>
                    <a:pt x="28" y="52"/>
                  </a:lnTo>
                  <a:lnTo>
                    <a:pt x="28" y="52"/>
                  </a:lnTo>
                  <a:lnTo>
                    <a:pt x="28" y="54"/>
                  </a:lnTo>
                  <a:lnTo>
                    <a:pt x="26" y="56"/>
                  </a:lnTo>
                  <a:lnTo>
                    <a:pt x="22" y="58"/>
                  </a:lnTo>
                  <a:lnTo>
                    <a:pt x="22" y="60"/>
                  </a:lnTo>
                  <a:lnTo>
                    <a:pt x="20" y="62"/>
                  </a:lnTo>
                  <a:lnTo>
                    <a:pt x="20" y="62"/>
                  </a:lnTo>
                  <a:lnTo>
                    <a:pt x="20" y="64"/>
                  </a:lnTo>
                  <a:lnTo>
                    <a:pt x="20" y="64"/>
                  </a:lnTo>
                  <a:lnTo>
                    <a:pt x="20" y="64"/>
                  </a:lnTo>
                  <a:lnTo>
                    <a:pt x="20" y="66"/>
                  </a:lnTo>
                  <a:lnTo>
                    <a:pt x="20" y="66"/>
                  </a:lnTo>
                  <a:lnTo>
                    <a:pt x="22" y="66"/>
                  </a:lnTo>
                  <a:lnTo>
                    <a:pt x="24" y="66"/>
                  </a:lnTo>
                  <a:lnTo>
                    <a:pt x="24" y="66"/>
                  </a:lnTo>
                  <a:lnTo>
                    <a:pt x="26" y="66"/>
                  </a:lnTo>
                  <a:lnTo>
                    <a:pt x="28" y="66"/>
                  </a:lnTo>
                  <a:lnTo>
                    <a:pt x="30" y="64"/>
                  </a:lnTo>
                  <a:lnTo>
                    <a:pt x="34" y="62"/>
                  </a:lnTo>
                  <a:lnTo>
                    <a:pt x="38" y="60"/>
                  </a:lnTo>
                  <a:lnTo>
                    <a:pt x="38" y="60"/>
                  </a:lnTo>
                  <a:lnTo>
                    <a:pt x="40" y="60"/>
                  </a:lnTo>
                  <a:lnTo>
                    <a:pt x="42" y="60"/>
                  </a:lnTo>
                  <a:lnTo>
                    <a:pt x="42" y="60"/>
                  </a:lnTo>
                  <a:lnTo>
                    <a:pt x="46" y="60"/>
                  </a:lnTo>
                  <a:lnTo>
                    <a:pt x="48" y="62"/>
                  </a:lnTo>
                  <a:lnTo>
                    <a:pt x="52" y="62"/>
                  </a:lnTo>
                  <a:lnTo>
                    <a:pt x="54" y="64"/>
                  </a:lnTo>
                  <a:lnTo>
                    <a:pt x="58" y="66"/>
                  </a:lnTo>
                  <a:lnTo>
                    <a:pt x="60" y="66"/>
                  </a:lnTo>
                  <a:lnTo>
                    <a:pt x="64" y="68"/>
                  </a:lnTo>
                  <a:lnTo>
                    <a:pt x="66" y="70"/>
                  </a:lnTo>
                  <a:lnTo>
                    <a:pt x="66" y="70"/>
                  </a:lnTo>
                  <a:lnTo>
                    <a:pt x="68" y="72"/>
                  </a:lnTo>
                  <a:lnTo>
                    <a:pt x="68" y="76"/>
                  </a:lnTo>
                  <a:lnTo>
                    <a:pt x="70" y="78"/>
                  </a:lnTo>
                  <a:lnTo>
                    <a:pt x="70" y="78"/>
                  </a:lnTo>
                  <a:lnTo>
                    <a:pt x="72" y="80"/>
                  </a:lnTo>
                  <a:lnTo>
                    <a:pt x="72" y="80"/>
                  </a:lnTo>
                  <a:lnTo>
                    <a:pt x="72" y="80"/>
                  </a:lnTo>
                  <a:lnTo>
                    <a:pt x="72" y="80"/>
                  </a:lnTo>
                  <a:lnTo>
                    <a:pt x="74" y="80"/>
                  </a:lnTo>
                  <a:lnTo>
                    <a:pt x="74" y="80"/>
                  </a:lnTo>
                  <a:lnTo>
                    <a:pt x="76" y="80"/>
                  </a:lnTo>
                  <a:lnTo>
                    <a:pt x="76" y="78"/>
                  </a:lnTo>
                  <a:lnTo>
                    <a:pt x="78" y="78"/>
                  </a:lnTo>
                  <a:lnTo>
                    <a:pt x="80" y="76"/>
                  </a:lnTo>
                  <a:lnTo>
                    <a:pt x="80" y="74"/>
                  </a:lnTo>
                  <a:lnTo>
                    <a:pt x="84" y="70"/>
                  </a:lnTo>
                  <a:lnTo>
                    <a:pt x="86" y="68"/>
                  </a:lnTo>
                  <a:lnTo>
                    <a:pt x="88" y="64"/>
                  </a:lnTo>
                  <a:lnTo>
                    <a:pt x="90" y="62"/>
                  </a:lnTo>
                  <a:lnTo>
                    <a:pt x="90" y="62"/>
                  </a:lnTo>
                  <a:lnTo>
                    <a:pt x="92" y="60"/>
                  </a:lnTo>
                  <a:lnTo>
                    <a:pt x="92" y="60"/>
                  </a:lnTo>
                  <a:lnTo>
                    <a:pt x="94" y="60"/>
                  </a:lnTo>
                  <a:lnTo>
                    <a:pt x="94" y="60"/>
                  </a:lnTo>
                  <a:lnTo>
                    <a:pt x="96" y="60"/>
                  </a:lnTo>
                  <a:lnTo>
                    <a:pt x="100" y="60"/>
                  </a:lnTo>
                  <a:lnTo>
                    <a:pt x="102" y="60"/>
                  </a:lnTo>
                  <a:lnTo>
                    <a:pt x="104" y="60"/>
                  </a:lnTo>
                  <a:lnTo>
                    <a:pt x="106" y="60"/>
                  </a:lnTo>
                  <a:lnTo>
                    <a:pt x="108" y="60"/>
                  </a:lnTo>
                  <a:lnTo>
                    <a:pt x="110" y="60"/>
                  </a:lnTo>
                  <a:lnTo>
                    <a:pt x="110" y="60"/>
                  </a:lnTo>
                  <a:lnTo>
                    <a:pt x="112" y="58"/>
                  </a:lnTo>
                  <a:lnTo>
                    <a:pt x="114" y="58"/>
                  </a:lnTo>
                  <a:lnTo>
                    <a:pt x="118" y="56"/>
                  </a:lnTo>
                  <a:lnTo>
                    <a:pt x="120" y="54"/>
                  </a:lnTo>
                  <a:lnTo>
                    <a:pt x="122" y="52"/>
                  </a:lnTo>
                  <a:lnTo>
                    <a:pt x="124" y="50"/>
                  </a:lnTo>
                  <a:lnTo>
                    <a:pt x="126" y="48"/>
                  </a:lnTo>
                  <a:lnTo>
                    <a:pt x="128" y="48"/>
                  </a:lnTo>
                  <a:lnTo>
                    <a:pt x="130" y="46"/>
                  </a:lnTo>
                  <a:lnTo>
                    <a:pt x="130" y="42"/>
                  </a:lnTo>
                  <a:lnTo>
                    <a:pt x="132" y="40"/>
                  </a:lnTo>
                  <a:lnTo>
                    <a:pt x="132" y="38"/>
                  </a:lnTo>
                  <a:lnTo>
                    <a:pt x="132" y="34"/>
                  </a:lnTo>
                  <a:lnTo>
                    <a:pt x="132" y="32"/>
                  </a:lnTo>
                  <a:lnTo>
                    <a:pt x="132" y="30"/>
                  </a:lnTo>
                  <a:lnTo>
                    <a:pt x="134" y="26"/>
                  </a:lnTo>
                  <a:lnTo>
                    <a:pt x="132" y="24"/>
                  </a:lnTo>
                  <a:lnTo>
                    <a:pt x="132" y="22"/>
                  </a:lnTo>
                  <a:lnTo>
                    <a:pt x="132" y="18"/>
                  </a:lnTo>
                  <a:lnTo>
                    <a:pt x="132" y="14"/>
                  </a:lnTo>
                  <a:lnTo>
                    <a:pt x="132" y="12"/>
                  </a:lnTo>
                  <a:lnTo>
                    <a:pt x="132" y="10"/>
                  </a:lnTo>
                  <a:lnTo>
                    <a:pt x="130" y="8"/>
                  </a:lnTo>
                  <a:lnTo>
                    <a:pt x="130" y="8"/>
                  </a:lnTo>
                  <a:lnTo>
                    <a:pt x="130" y="6"/>
                  </a:lnTo>
                  <a:lnTo>
                    <a:pt x="128" y="4"/>
                  </a:lnTo>
                  <a:lnTo>
                    <a:pt x="128" y="4"/>
                  </a:lnTo>
                  <a:lnTo>
                    <a:pt x="128" y="4"/>
                  </a:lnTo>
                  <a:lnTo>
                    <a:pt x="126" y="4"/>
                  </a:lnTo>
                  <a:lnTo>
                    <a:pt x="124" y="2"/>
                  </a:lnTo>
                  <a:lnTo>
                    <a:pt x="122" y="2"/>
                  </a:lnTo>
                  <a:lnTo>
                    <a:pt x="122" y="2"/>
                  </a:lnTo>
                  <a:lnTo>
                    <a:pt x="120" y="2"/>
                  </a:lnTo>
                  <a:lnTo>
                    <a:pt x="116" y="2"/>
                  </a:lnTo>
                  <a:lnTo>
                    <a:pt x="112" y="2"/>
                  </a:lnTo>
                  <a:lnTo>
                    <a:pt x="108" y="4"/>
                  </a:lnTo>
                  <a:lnTo>
                    <a:pt x="102" y="4"/>
                  </a:lnTo>
                  <a:lnTo>
                    <a:pt x="102" y="4"/>
                  </a:lnTo>
                  <a:lnTo>
                    <a:pt x="100" y="4"/>
                  </a:lnTo>
                  <a:lnTo>
                    <a:pt x="98" y="6"/>
                  </a:lnTo>
                  <a:lnTo>
                    <a:pt x="90" y="8"/>
                  </a:lnTo>
                  <a:lnTo>
                    <a:pt x="86" y="10"/>
                  </a:lnTo>
                  <a:lnTo>
                    <a:pt x="84" y="10"/>
                  </a:lnTo>
                  <a:lnTo>
                    <a:pt x="80" y="12"/>
                  </a:lnTo>
                  <a:lnTo>
                    <a:pt x="80" y="12"/>
                  </a:lnTo>
                  <a:lnTo>
                    <a:pt x="78" y="12"/>
                  </a:lnTo>
                  <a:lnTo>
                    <a:pt x="76" y="12"/>
                  </a:lnTo>
                  <a:lnTo>
                    <a:pt x="74" y="12"/>
                  </a:lnTo>
                  <a:lnTo>
                    <a:pt x="74" y="10"/>
                  </a:lnTo>
                  <a:lnTo>
                    <a:pt x="72" y="10"/>
                  </a:lnTo>
                  <a:lnTo>
                    <a:pt x="68" y="8"/>
                  </a:lnTo>
                  <a:lnTo>
                    <a:pt x="64" y="6"/>
                  </a:lnTo>
                  <a:lnTo>
                    <a:pt x="60" y="4"/>
                  </a:lnTo>
                  <a:lnTo>
                    <a:pt x="58" y="4"/>
                  </a:lnTo>
                  <a:lnTo>
                    <a:pt x="56" y="2"/>
                  </a:lnTo>
                  <a:lnTo>
                    <a:pt x="54" y="2"/>
                  </a:lnTo>
                  <a:lnTo>
                    <a:pt x="54" y="2"/>
                  </a:lnTo>
                  <a:lnTo>
                    <a:pt x="52" y="2"/>
                  </a:lnTo>
                  <a:lnTo>
                    <a:pt x="50" y="2"/>
                  </a:lnTo>
                  <a:lnTo>
                    <a:pt x="50" y="2"/>
                  </a:lnTo>
                  <a:lnTo>
                    <a:pt x="48" y="2"/>
                  </a:lnTo>
                  <a:lnTo>
                    <a:pt x="48" y="4"/>
                  </a:lnTo>
                  <a:lnTo>
                    <a:pt x="48" y="4"/>
                  </a:lnTo>
                  <a:lnTo>
                    <a:pt x="46" y="6"/>
                  </a:lnTo>
                  <a:lnTo>
                    <a:pt x="46" y="8"/>
                  </a:lnTo>
                  <a:lnTo>
                    <a:pt x="44" y="10"/>
                  </a:lnTo>
                  <a:lnTo>
                    <a:pt x="42" y="12"/>
                  </a:lnTo>
                  <a:lnTo>
                    <a:pt x="42" y="14"/>
                  </a:lnTo>
                  <a:lnTo>
                    <a:pt x="42" y="14"/>
                  </a:lnTo>
                  <a:lnTo>
                    <a:pt x="42" y="14"/>
                  </a:lnTo>
                  <a:lnTo>
                    <a:pt x="40" y="1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96" name="Freeform 253">
              <a:extLst>
                <a:ext uri="{FF2B5EF4-FFF2-40B4-BE49-F238E27FC236}">
                  <a16:creationId xmlns:a16="http://schemas.microsoft.com/office/drawing/2014/main" id="{D7A790E8-921A-E78D-78ED-7E023B8A57CD}"/>
                </a:ext>
              </a:extLst>
            </p:cNvPr>
            <p:cNvSpPr>
              <a:spLocks/>
            </p:cNvSpPr>
            <p:nvPr/>
          </p:nvSpPr>
          <p:spPr bwMode="auto">
            <a:xfrm>
              <a:off x="3157824" y="5946547"/>
              <a:ext cx="191844" cy="113565"/>
            </a:xfrm>
            <a:custGeom>
              <a:avLst/>
              <a:gdLst>
                <a:gd name="T0" fmla="*/ 38 w 134"/>
                <a:gd name="T1" fmla="*/ 14 h 80"/>
                <a:gd name="T2" fmla="*/ 34 w 134"/>
                <a:gd name="T3" fmla="*/ 10 h 80"/>
                <a:gd name="T4" fmla="*/ 28 w 134"/>
                <a:gd name="T5" fmla="*/ 2 h 80"/>
                <a:gd name="T6" fmla="*/ 22 w 134"/>
                <a:gd name="T7" fmla="*/ 0 h 80"/>
                <a:gd name="T8" fmla="*/ 16 w 134"/>
                <a:gd name="T9" fmla="*/ 2 h 80"/>
                <a:gd name="T10" fmla="*/ 8 w 134"/>
                <a:gd name="T11" fmla="*/ 8 h 80"/>
                <a:gd name="T12" fmla="*/ 4 w 134"/>
                <a:gd name="T13" fmla="*/ 18 h 80"/>
                <a:gd name="T14" fmla="*/ 0 w 134"/>
                <a:gd name="T15" fmla="*/ 24 h 80"/>
                <a:gd name="T16" fmla="*/ 0 w 134"/>
                <a:gd name="T17" fmla="*/ 32 h 80"/>
                <a:gd name="T18" fmla="*/ 2 w 134"/>
                <a:gd name="T19" fmla="*/ 36 h 80"/>
                <a:gd name="T20" fmla="*/ 4 w 134"/>
                <a:gd name="T21" fmla="*/ 38 h 80"/>
                <a:gd name="T22" fmla="*/ 12 w 134"/>
                <a:gd name="T23" fmla="*/ 36 h 80"/>
                <a:gd name="T24" fmla="*/ 22 w 134"/>
                <a:gd name="T25" fmla="*/ 32 h 80"/>
                <a:gd name="T26" fmla="*/ 28 w 134"/>
                <a:gd name="T27" fmla="*/ 32 h 80"/>
                <a:gd name="T28" fmla="*/ 30 w 134"/>
                <a:gd name="T29" fmla="*/ 34 h 80"/>
                <a:gd name="T30" fmla="*/ 30 w 134"/>
                <a:gd name="T31" fmla="*/ 42 h 80"/>
                <a:gd name="T32" fmla="*/ 28 w 134"/>
                <a:gd name="T33" fmla="*/ 52 h 80"/>
                <a:gd name="T34" fmla="*/ 22 w 134"/>
                <a:gd name="T35" fmla="*/ 58 h 80"/>
                <a:gd name="T36" fmla="*/ 20 w 134"/>
                <a:gd name="T37" fmla="*/ 64 h 80"/>
                <a:gd name="T38" fmla="*/ 20 w 134"/>
                <a:gd name="T39" fmla="*/ 66 h 80"/>
                <a:gd name="T40" fmla="*/ 26 w 134"/>
                <a:gd name="T41" fmla="*/ 66 h 80"/>
                <a:gd name="T42" fmla="*/ 38 w 134"/>
                <a:gd name="T43" fmla="*/ 60 h 80"/>
                <a:gd name="T44" fmla="*/ 42 w 134"/>
                <a:gd name="T45" fmla="*/ 60 h 80"/>
                <a:gd name="T46" fmla="*/ 54 w 134"/>
                <a:gd name="T47" fmla="*/ 64 h 80"/>
                <a:gd name="T48" fmla="*/ 66 w 134"/>
                <a:gd name="T49" fmla="*/ 70 h 80"/>
                <a:gd name="T50" fmla="*/ 70 w 134"/>
                <a:gd name="T51" fmla="*/ 78 h 80"/>
                <a:gd name="T52" fmla="*/ 72 w 134"/>
                <a:gd name="T53" fmla="*/ 80 h 80"/>
                <a:gd name="T54" fmla="*/ 76 w 134"/>
                <a:gd name="T55" fmla="*/ 80 h 80"/>
                <a:gd name="T56" fmla="*/ 80 w 134"/>
                <a:gd name="T57" fmla="*/ 74 h 80"/>
                <a:gd name="T58" fmla="*/ 90 w 134"/>
                <a:gd name="T59" fmla="*/ 62 h 80"/>
                <a:gd name="T60" fmla="*/ 94 w 134"/>
                <a:gd name="T61" fmla="*/ 60 h 80"/>
                <a:gd name="T62" fmla="*/ 102 w 134"/>
                <a:gd name="T63" fmla="*/ 60 h 80"/>
                <a:gd name="T64" fmla="*/ 110 w 134"/>
                <a:gd name="T65" fmla="*/ 60 h 80"/>
                <a:gd name="T66" fmla="*/ 118 w 134"/>
                <a:gd name="T67" fmla="*/ 56 h 80"/>
                <a:gd name="T68" fmla="*/ 126 w 134"/>
                <a:gd name="T69" fmla="*/ 48 h 80"/>
                <a:gd name="T70" fmla="*/ 132 w 134"/>
                <a:gd name="T71" fmla="*/ 40 h 80"/>
                <a:gd name="T72" fmla="*/ 132 w 134"/>
                <a:gd name="T73" fmla="*/ 30 h 80"/>
                <a:gd name="T74" fmla="*/ 132 w 134"/>
                <a:gd name="T75" fmla="*/ 18 h 80"/>
                <a:gd name="T76" fmla="*/ 130 w 134"/>
                <a:gd name="T77" fmla="*/ 8 h 80"/>
                <a:gd name="T78" fmla="*/ 128 w 134"/>
                <a:gd name="T79" fmla="*/ 4 h 80"/>
                <a:gd name="T80" fmla="*/ 122 w 134"/>
                <a:gd name="T81" fmla="*/ 2 h 80"/>
                <a:gd name="T82" fmla="*/ 112 w 134"/>
                <a:gd name="T83" fmla="*/ 2 h 80"/>
                <a:gd name="T84" fmla="*/ 100 w 134"/>
                <a:gd name="T85" fmla="*/ 4 h 80"/>
                <a:gd name="T86" fmla="*/ 84 w 134"/>
                <a:gd name="T87" fmla="*/ 10 h 80"/>
                <a:gd name="T88" fmla="*/ 76 w 134"/>
                <a:gd name="T89" fmla="*/ 12 h 80"/>
                <a:gd name="T90" fmla="*/ 68 w 134"/>
                <a:gd name="T91" fmla="*/ 8 h 80"/>
                <a:gd name="T92" fmla="*/ 56 w 134"/>
                <a:gd name="T93" fmla="*/ 2 h 80"/>
                <a:gd name="T94" fmla="*/ 50 w 134"/>
                <a:gd name="T95" fmla="*/ 2 h 80"/>
                <a:gd name="T96" fmla="*/ 48 w 134"/>
                <a:gd name="T97" fmla="*/ 4 h 80"/>
                <a:gd name="T98" fmla="*/ 42 w 134"/>
                <a:gd name="T99" fmla="*/ 12 h 80"/>
                <a:gd name="T100" fmla="*/ 40 w 134"/>
                <a:gd name="T101" fmla="*/ 1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80">
                  <a:moveTo>
                    <a:pt x="40" y="14"/>
                  </a:moveTo>
                  <a:lnTo>
                    <a:pt x="40" y="14"/>
                  </a:lnTo>
                  <a:lnTo>
                    <a:pt x="40" y="14"/>
                  </a:lnTo>
                  <a:lnTo>
                    <a:pt x="38" y="14"/>
                  </a:lnTo>
                  <a:lnTo>
                    <a:pt x="36" y="14"/>
                  </a:lnTo>
                  <a:lnTo>
                    <a:pt x="36" y="12"/>
                  </a:lnTo>
                  <a:lnTo>
                    <a:pt x="34" y="10"/>
                  </a:lnTo>
                  <a:lnTo>
                    <a:pt x="34" y="10"/>
                  </a:lnTo>
                  <a:lnTo>
                    <a:pt x="32" y="6"/>
                  </a:lnTo>
                  <a:lnTo>
                    <a:pt x="30" y="4"/>
                  </a:lnTo>
                  <a:lnTo>
                    <a:pt x="28" y="2"/>
                  </a:lnTo>
                  <a:lnTo>
                    <a:pt x="28" y="2"/>
                  </a:lnTo>
                  <a:lnTo>
                    <a:pt x="26" y="0"/>
                  </a:lnTo>
                  <a:lnTo>
                    <a:pt x="24" y="0"/>
                  </a:lnTo>
                  <a:lnTo>
                    <a:pt x="24" y="0"/>
                  </a:lnTo>
                  <a:lnTo>
                    <a:pt x="22" y="0"/>
                  </a:lnTo>
                  <a:lnTo>
                    <a:pt x="22" y="0"/>
                  </a:lnTo>
                  <a:lnTo>
                    <a:pt x="20" y="0"/>
                  </a:lnTo>
                  <a:lnTo>
                    <a:pt x="18" y="2"/>
                  </a:lnTo>
                  <a:lnTo>
                    <a:pt x="16" y="2"/>
                  </a:lnTo>
                  <a:lnTo>
                    <a:pt x="14" y="4"/>
                  </a:lnTo>
                  <a:lnTo>
                    <a:pt x="12" y="6"/>
                  </a:lnTo>
                  <a:lnTo>
                    <a:pt x="10" y="8"/>
                  </a:lnTo>
                  <a:lnTo>
                    <a:pt x="8" y="8"/>
                  </a:lnTo>
                  <a:lnTo>
                    <a:pt x="8" y="10"/>
                  </a:lnTo>
                  <a:lnTo>
                    <a:pt x="6" y="14"/>
                  </a:lnTo>
                  <a:lnTo>
                    <a:pt x="4" y="16"/>
                  </a:lnTo>
                  <a:lnTo>
                    <a:pt x="4" y="18"/>
                  </a:lnTo>
                  <a:lnTo>
                    <a:pt x="2" y="20"/>
                  </a:lnTo>
                  <a:lnTo>
                    <a:pt x="2" y="20"/>
                  </a:lnTo>
                  <a:lnTo>
                    <a:pt x="0" y="22"/>
                  </a:lnTo>
                  <a:lnTo>
                    <a:pt x="0" y="24"/>
                  </a:lnTo>
                  <a:lnTo>
                    <a:pt x="0" y="26"/>
                  </a:lnTo>
                  <a:lnTo>
                    <a:pt x="0" y="28"/>
                  </a:lnTo>
                  <a:lnTo>
                    <a:pt x="0" y="30"/>
                  </a:lnTo>
                  <a:lnTo>
                    <a:pt x="0" y="32"/>
                  </a:lnTo>
                  <a:lnTo>
                    <a:pt x="0" y="32"/>
                  </a:lnTo>
                  <a:lnTo>
                    <a:pt x="0" y="34"/>
                  </a:lnTo>
                  <a:lnTo>
                    <a:pt x="2" y="36"/>
                  </a:lnTo>
                  <a:lnTo>
                    <a:pt x="2" y="36"/>
                  </a:lnTo>
                  <a:lnTo>
                    <a:pt x="2" y="36"/>
                  </a:lnTo>
                  <a:lnTo>
                    <a:pt x="4" y="38"/>
                  </a:lnTo>
                  <a:lnTo>
                    <a:pt x="4" y="38"/>
                  </a:lnTo>
                  <a:lnTo>
                    <a:pt x="4" y="38"/>
                  </a:lnTo>
                  <a:lnTo>
                    <a:pt x="6" y="38"/>
                  </a:lnTo>
                  <a:lnTo>
                    <a:pt x="8" y="38"/>
                  </a:lnTo>
                  <a:lnTo>
                    <a:pt x="10" y="36"/>
                  </a:lnTo>
                  <a:lnTo>
                    <a:pt x="12" y="36"/>
                  </a:lnTo>
                  <a:lnTo>
                    <a:pt x="16" y="34"/>
                  </a:lnTo>
                  <a:lnTo>
                    <a:pt x="18" y="32"/>
                  </a:lnTo>
                  <a:lnTo>
                    <a:pt x="20" y="32"/>
                  </a:lnTo>
                  <a:lnTo>
                    <a:pt x="22" y="32"/>
                  </a:lnTo>
                  <a:lnTo>
                    <a:pt x="24" y="32"/>
                  </a:lnTo>
                  <a:lnTo>
                    <a:pt x="26" y="32"/>
                  </a:lnTo>
                  <a:lnTo>
                    <a:pt x="26" y="32"/>
                  </a:lnTo>
                  <a:lnTo>
                    <a:pt x="28" y="32"/>
                  </a:lnTo>
                  <a:lnTo>
                    <a:pt x="28" y="32"/>
                  </a:lnTo>
                  <a:lnTo>
                    <a:pt x="28" y="32"/>
                  </a:lnTo>
                  <a:lnTo>
                    <a:pt x="28" y="34"/>
                  </a:lnTo>
                  <a:lnTo>
                    <a:pt x="30" y="34"/>
                  </a:lnTo>
                  <a:lnTo>
                    <a:pt x="30" y="36"/>
                  </a:lnTo>
                  <a:lnTo>
                    <a:pt x="30" y="38"/>
                  </a:lnTo>
                  <a:lnTo>
                    <a:pt x="30" y="38"/>
                  </a:lnTo>
                  <a:lnTo>
                    <a:pt x="30" y="42"/>
                  </a:lnTo>
                  <a:lnTo>
                    <a:pt x="30" y="44"/>
                  </a:lnTo>
                  <a:lnTo>
                    <a:pt x="28" y="48"/>
                  </a:lnTo>
                  <a:lnTo>
                    <a:pt x="28" y="50"/>
                  </a:lnTo>
                  <a:lnTo>
                    <a:pt x="28" y="52"/>
                  </a:lnTo>
                  <a:lnTo>
                    <a:pt x="28" y="52"/>
                  </a:lnTo>
                  <a:lnTo>
                    <a:pt x="28" y="54"/>
                  </a:lnTo>
                  <a:lnTo>
                    <a:pt x="26" y="56"/>
                  </a:lnTo>
                  <a:lnTo>
                    <a:pt x="22" y="58"/>
                  </a:lnTo>
                  <a:lnTo>
                    <a:pt x="22" y="60"/>
                  </a:lnTo>
                  <a:lnTo>
                    <a:pt x="20" y="62"/>
                  </a:lnTo>
                  <a:lnTo>
                    <a:pt x="20" y="62"/>
                  </a:lnTo>
                  <a:lnTo>
                    <a:pt x="20" y="64"/>
                  </a:lnTo>
                  <a:lnTo>
                    <a:pt x="20" y="64"/>
                  </a:lnTo>
                  <a:lnTo>
                    <a:pt x="20" y="64"/>
                  </a:lnTo>
                  <a:lnTo>
                    <a:pt x="20" y="66"/>
                  </a:lnTo>
                  <a:lnTo>
                    <a:pt x="20" y="66"/>
                  </a:lnTo>
                  <a:lnTo>
                    <a:pt x="22" y="66"/>
                  </a:lnTo>
                  <a:lnTo>
                    <a:pt x="24" y="66"/>
                  </a:lnTo>
                  <a:lnTo>
                    <a:pt x="24" y="66"/>
                  </a:lnTo>
                  <a:lnTo>
                    <a:pt x="26" y="66"/>
                  </a:lnTo>
                  <a:lnTo>
                    <a:pt x="28" y="66"/>
                  </a:lnTo>
                  <a:lnTo>
                    <a:pt x="30" y="64"/>
                  </a:lnTo>
                  <a:lnTo>
                    <a:pt x="34" y="62"/>
                  </a:lnTo>
                  <a:lnTo>
                    <a:pt x="38" y="60"/>
                  </a:lnTo>
                  <a:lnTo>
                    <a:pt x="38" y="60"/>
                  </a:lnTo>
                  <a:lnTo>
                    <a:pt x="40" y="60"/>
                  </a:lnTo>
                  <a:lnTo>
                    <a:pt x="42" y="60"/>
                  </a:lnTo>
                  <a:lnTo>
                    <a:pt x="42" y="60"/>
                  </a:lnTo>
                  <a:lnTo>
                    <a:pt x="46" y="60"/>
                  </a:lnTo>
                  <a:lnTo>
                    <a:pt x="48" y="62"/>
                  </a:lnTo>
                  <a:lnTo>
                    <a:pt x="52" y="62"/>
                  </a:lnTo>
                  <a:lnTo>
                    <a:pt x="54" y="64"/>
                  </a:lnTo>
                  <a:lnTo>
                    <a:pt x="58" y="66"/>
                  </a:lnTo>
                  <a:lnTo>
                    <a:pt x="60" y="66"/>
                  </a:lnTo>
                  <a:lnTo>
                    <a:pt x="64" y="68"/>
                  </a:lnTo>
                  <a:lnTo>
                    <a:pt x="66" y="70"/>
                  </a:lnTo>
                  <a:lnTo>
                    <a:pt x="66" y="70"/>
                  </a:lnTo>
                  <a:lnTo>
                    <a:pt x="68" y="72"/>
                  </a:lnTo>
                  <a:lnTo>
                    <a:pt x="68" y="76"/>
                  </a:lnTo>
                  <a:lnTo>
                    <a:pt x="70" y="78"/>
                  </a:lnTo>
                  <a:lnTo>
                    <a:pt x="70" y="78"/>
                  </a:lnTo>
                  <a:lnTo>
                    <a:pt x="72" y="80"/>
                  </a:lnTo>
                  <a:lnTo>
                    <a:pt x="72" y="80"/>
                  </a:lnTo>
                  <a:lnTo>
                    <a:pt x="72" y="80"/>
                  </a:lnTo>
                  <a:lnTo>
                    <a:pt x="72" y="80"/>
                  </a:lnTo>
                  <a:lnTo>
                    <a:pt x="74" y="80"/>
                  </a:lnTo>
                  <a:lnTo>
                    <a:pt x="74" y="80"/>
                  </a:lnTo>
                  <a:lnTo>
                    <a:pt x="76" y="80"/>
                  </a:lnTo>
                  <a:lnTo>
                    <a:pt x="76" y="78"/>
                  </a:lnTo>
                  <a:lnTo>
                    <a:pt x="78" y="78"/>
                  </a:lnTo>
                  <a:lnTo>
                    <a:pt x="80" y="76"/>
                  </a:lnTo>
                  <a:lnTo>
                    <a:pt x="80" y="74"/>
                  </a:lnTo>
                  <a:lnTo>
                    <a:pt x="84" y="70"/>
                  </a:lnTo>
                  <a:lnTo>
                    <a:pt x="86" y="68"/>
                  </a:lnTo>
                  <a:lnTo>
                    <a:pt x="88" y="64"/>
                  </a:lnTo>
                  <a:lnTo>
                    <a:pt x="90" y="62"/>
                  </a:lnTo>
                  <a:lnTo>
                    <a:pt x="90" y="62"/>
                  </a:lnTo>
                  <a:lnTo>
                    <a:pt x="92" y="60"/>
                  </a:lnTo>
                  <a:lnTo>
                    <a:pt x="92" y="60"/>
                  </a:lnTo>
                  <a:lnTo>
                    <a:pt x="94" y="60"/>
                  </a:lnTo>
                  <a:lnTo>
                    <a:pt x="94" y="60"/>
                  </a:lnTo>
                  <a:lnTo>
                    <a:pt x="96" y="60"/>
                  </a:lnTo>
                  <a:lnTo>
                    <a:pt x="100" y="60"/>
                  </a:lnTo>
                  <a:lnTo>
                    <a:pt x="102" y="60"/>
                  </a:lnTo>
                  <a:lnTo>
                    <a:pt x="104" y="60"/>
                  </a:lnTo>
                  <a:lnTo>
                    <a:pt x="106" y="60"/>
                  </a:lnTo>
                  <a:lnTo>
                    <a:pt x="108" y="60"/>
                  </a:lnTo>
                  <a:lnTo>
                    <a:pt x="110" y="60"/>
                  </a:lnTo>
                  <a:lnTo>
                    <a:pt x="110" y="60"/>
                  </a:lnTo>
                  <a:lnTo>
                    <a:pt x="112" y="58"/>
                  </a:lnTo>
                  <a:lnTo>
                    <a:pt x="114" y="58"/>
                  </a:lnTo>
                  <a:lnTo>
                    <a:pt x="118" y="56"/>
                  </a:lnTo>
                  <a:lnTo>
                    <a:pt x="120" y="54"/>
                  </a:lnTo>
                  <a:lnTo>
                    <a:pt x="122" y="52"/>
                  </a:lnTo>
                  <a:lnTo>
                    <a:pt x="124" y="50"/>
                  </a:lnTo>
                  <a:lnTo>
                    <a:pt x="126" y="48"/>
                  </a:lnTo>
                  <a:lnTo>
                    <a:pt x="128" y="48"/>
                  </a:lnTo>
                  <a:lnTo>
                    <a:pt x="130" y="46"/>
                  </a:lnTo>
                  <a:lnTo>
                    <a:pt x="130" y="42"/>
                  </a:lnTo>
                  <a:lnTo>
                    <a:pt x="132" y="40"/>
                  </a:lnTo>
                  <a:lnTo>
                    <a:pt x="132" y="38"/>
                  </a:lnTo>
                  <a:lnTo>
                    <a:pt x="132" y="34"/>
                  </a:lnTo>
                  <a:lnTo>
                    <a:pt x="132" y="32"/>
                  </a:lnTo>
                  <a:lnTo>
                    <a:pt x="132" y="30"/>
                  </a:lnTo>
                  <a:lnTo>
                    <a:pt x="134" y="26"/>
                  </a:lnTo>
                  <a:lnTo>
                    <a:pt x="132" y="24"/>
                  </a:lnTo>
                  <a:lnTo>
                    <a:pt x="132" y="22"/>
                  </a:lnTo>
                  <a:lnTo>
                    <a:pt x="132" y="18"/>
                  </a:lnTo>
                  <a:lnTo>
                    <a:pt x="132" y="14"/>
                  </a:lnTo>
                  <a:lnTo>
                    <a:pt x="132" y="12"/>
                  </a:lnTo>
                  <a:lnTo>
                    <a:pt x="132" y="10"/>
                  </a:lnTo>
                  <a:lnTo>
                    <a:pt x="130" y="8"/>
                  </a:lnTo>
                  <a:lnTo>
                    <a:pt x="130" y="8"/>
                  </a:lnTo>
                  <a:lnTo>
                    <a:pt x="130" y="6"/>
                  </a:lnTo>
                  <a:lnTo>
                    <a:pt x="128" y="4"/>
                  </a:lnTo>
                  <a:lnTo>
                    <a:pt x="128" y="4"/>
                  </a:lnTo>
                  <a:lnTo>
                    <a:pt x="128" y="4"/>
                  </a:lnTo>
                  <a:lnTo>
                    <a:pt x="126" y="4"/>
                  </a:lnTo>
                  <a:lnTo>
                    <a:pt x="124" y="2"/>
                  </a:lnTo>
                  <a:lnTo>
                    <a:pt x="122" y="2"/>
                  </a:lnTo>
                  <a:lnTo>
                    <a:pt x="122" y="2"/>
                  </a:lnTo>
                  <a:lnTo>
                    <a:pt x="120" y="2"/>
                  </a:lnTo>
                  <a:lnTo>
                    <a:pt x="116" y="2"/>
                  </a:lnTo>
                  <a:lnTo>
                    <a:pt x="112" y="2"/>
                  </a:lnTo>
                  <a:lnTo>
                    <a:pt x="108" y="4"/>
                  </a:lnTo>
                  <a:lnTo>
                    <a:pt x="102" y="4"/>
                  </a:lnTo>
                  <a:lnTo>
                    <a:pt x="102" y="4"/>
                  </a:lnTo>
                  <a:lnTo>
                    <a:pt x="100" y="4"/>
                  </a:lnTo>
                  <a:lnTo>
                    <a:pt x="98" y="6"/>
                  </a:lnTo>
                  <a:lnTo>
                    <a:pt x="90" y="8"/>
                  </a:lnTo>
                  <a:lnTo>
                    <a:pt x="86" y="10"/>
                  </a:lnTo>
                  <a:lnTo>
                    <a:pt x="84" y="10"/>
                  </a:lnTo>
                  <a:lnTo>
                    <a:pt x="80" y="12"/>
                  </a:lnTo>
                  <a:lnTo>
                    <a:pt x="80" y="12"/>
                  </a:lnTo>
                  <a:lnTo>
                    <a:pt x="78" y="12"/>
                  </a:lnTo>
                  <a:lnTo>
                    <a:pt x="76" y="12"/>
                  </a:lnTo>
                  <a:lnTo>
                    <a:pt x="74" y="12"/>
                  </a:lnTo>
                  <a:lnTo>
                    <a:pt x="74" y="10"/>
                  </a:lnTo>
                  <a:lnTo>
                    <a:pt x="72" y="10"/>
                  </a:lnTo>
                  <a:lnTo>
                    <a:pt x="68" y="8"/>
                  </a:lnTo>
                  <a:lnTo>
                    <a:pt x="64" y="6"/>
                  </a:lnTo>
                  <a:lnTo>
                    <a:pt x="60" y="4"/>
                  </a:lnTo>
                  <a:lnTo>
                    <a:pt x="58" y="4"/>
                  </a:lnTo>
                  <a:lnTo>
                    <a:pt x="56" y="2"/>
                  </a:lnTo>
                  <a:lnTo>
                    <a:pt x="54" y="2"/>
                  </a:lnTo>
                  <a:lnTo>
                    <a:pt x="54" y="2"/>
                  </a:lnTo>
                  <a:lnTo>
                    <a:pt x="52" y="2"/>
                  </a:lnTo>
                  <a:lnTo>
                    <a:pt x="50" y="2"/>
                  </a:lnTo>
                  <a:lnTo>
                    <a:pt x="50" y="2"/>
                  </a:lnTo>
                  <a:lnTo>
                    <a:pt x="48" y="2"/>
                  </a:lnTo>
                  <a:lnTo>
                    <a:pt x="48" y="4"/>
                  </a:lnTo>
                  <a:lnTo>
                    <a:pt x="48" y="4"/>
                  </a:lnTo>
                  <a:lnTo>
                    <a:pt x="46" y="6"/>
                  </a:lnTo>
                  <a:lnTo>
                    <a:pt x="46" y="8"/>
                  </a:lnTo>
                  <a:lnTo>
                    <a:pt x="44" y="10"/>
                  </a:lnTo>
                  <a:lnTo>
                    <a:pt x="42" y="12"/>
                  </a:lnTo>
                  <a:lnTo>
                    <a:pt x="42" y="14"/>
                  </a:lnTo>
                  <a:lnTo>
                    <a:pt x="42" y="14"/>
                  </a:lnTo>
                  <a:lnTo>
                    <a:pt x="42" y="14"/>
                  </a:lnTo>
                  <a:lnTo>
                    <a:pt x="40" y="1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97" name="Freeform 254">
              <a:extLst>
                <a:ext uri="{FF2B5EF4-FFF2-40B4-BE49-F238E27FC236}">
                  <a16:creationId xmlns:a16="http://schemas.microsoft.com/office/drawing/2014/main" id="{3C56D31F-0050-647E-6FAD-D5FF88AB76FA}"/>
                </a:ext>
              </a:extLst>
            </p:cNvPr>
            <p:cNvSpPr>
              <a:spLocks/>
            </p:cNvSpPr>
            <p:nvPr/>
          </p:nvSpPr>
          <p:spPr bwMode="auto">
            <a:xfrm>
              <a:off x="4013968" y="6190711"/>
              <a:ext cx="168939" cy="79496"/>
            </a:xfrm>
            <a:custGeom>
              <a:avLst/>
              <a:gdLst>
                <a:gd name="T0" fmla="*/ 86 w 118"/>
                <a:gd name="T1" fmla="*/ 56 h 56"/>
                <a:gd name="T2" fmla="*/ 86 w 118"/>
                <a:gd name="T3" fmla="*/ 48 h 56"/>
                <a:gd name="T4" fmla="*/ 84 w 118"/>
                <a:gd name="T5" fmla="*/ 46 h 56"/>
                <a:gd name="T6" fmla="*/ 80 w 118"/>
                <a:gd name="T7" fmla="*/ 42 h 56"/>
                <a:gd name="T8" fmla="*/ 72 w 118"/>
                <a:gd name="T9" fmla="*/ 38 h 56"/>
                <a:gd name="T10" fmla="*/ 62 w 118"/>
                <a:gd name="T11" fmla="*/ 34 h 56"/>
                <a:gd name="T12" fmla="*/ 56 w 118"/>
                <a:gd name="T13" fmla="*/ 34 h 56"/>
                <a:gd name="T14" fmla="*/ 50 w 118"/>
                <a:gd name="T15" fmla="*/ 36 h 56"/>
                <a:gd name="T16" fmla="*/ 46 w 118"/>
                <a:gd name="T17" fmla="*/ 40 h 56"/>
                <a:gd name="T18" fmla="*/ 34 w 118"/>
                <a:gd name="T19" fmla="*/ 48 h 56"/>
                <a:gd name="T20" fmla="*/ 28 w 118"/>
                <a:gd name="T21" fmla="*/ 52 h 56"/>
                <a:gd name="T22" fmla="*/ 24 w 118"/>
                <a:gd name="T23" fmla="*/ 54 h 56"/>
                <a:gd name="T24" fmla="*/ 12 w 118"/>
                <a:gd name="T25" fmla="*/ 54 h 56"/>
                <a:gd name="T26" fmla="*/ 2 w 118"/>
                <a:gd name="T27" fmla="*/ 50 h 56"/>
                <a:gd name="T28" fmla="*/ 0 w 118"/>
                <a:gd name="T29" fmla="*/ 38 h 56"/>
                <a:gd name="T30" fmla="*/ 0 w 118"/>
                <a:gd name="T31" fmla="*/ 30 h 56"/>
                <a:gd name="T32" fmla="*/ 2 w 118"/>
                <a:gd name="T33" fmla="*/ 26 h 56"/>
                <a:gd name="T34" fmla="*/ 6 w 118"/>
                <a:gd name="T35" fmla="*/ 22 h 56"/>
                <a:gd name="T36" fmla="*/ 8 w 118"/>
                <a:gd name="T37" fmla="*/ 18 h 56"/>
                <a:gd name="T38" fmla="*/ 10 w 118"/>
                <a:gd name="T39" fmla="*/ 18 h 56"/>
                <a:gd name="T40" fmla="*/ 14 w 118"/>
                <a:gd name="T41" fmla="*/ 20 h 56"/>
                <a:gd name="T42" fmla="*/ 16 w 118"/>
                <a:gd name="T43" fmla="*/ 22 h 56"/>
                <a:gd name="T44" fmla="*/ 20 w 118"/>
                <a:gd name="T45" fmla="*/ 32 h 56"/>
                <a:gd name="T46" fmla="*/ 22 w 118"/>
                <a:gd name="T47" fmla="*/ 34 h 56"/>
                <a:gd name="T48" fmla="*/ 26 w 118"/>
                <a:gd name="T49" fmla="*/ 36 h 56"/>
                <a:gd name="T50" fmla="*/ 32 w 118"/>
                <a:gd name="T51" fmla="*/ 36 h 56"/>
                <a:gd name="T52" fmla="*/ 36 w 118"/>
                <a:gd name="T53" fmla="*/ 36 h 56"/>
                <a:gd name="T54" fmla="*/ 38 w 118"/>
                <a:gd name="T55" fmla="*/ 34 h 56"/>
                <a:gd name="T56" fmla="*/ 40 w 118"/>
                <a:gd name="T57" fmla="*/ 28 h 56"/>
                <a:gd name="T58" fmla="*/ 42 w 118"/>
                <a:gd name="T59" fmla="*/ 20 h 56"/>
                <a:gd name="T60" fmla="*/ 40 w 118"/>
                <a:gd name="T61" fmla="*/ 18 h 56"/>
                <a:gd name="T62" fmla="*/ 38 w 118"/>
                <a:gd name="T63" fmla="*/ 16 h 56"/>
                <a:gd name="T64" fmla="*/ 30 w 118"/>
                <a:gd name="T65" fmla="*/ 14 h 56"/>
                <a:gd name="T66" fmla="*/ 28 w 118"/>
                <a:gd name="T67" fmla="*/ 14 h 56"/>
                <a:gd name="T68" fmla="*/ 26 w 118"/>
                <a:gd name="T69" fmla="*/ 8 h 56"/>
                <a:gd name="T70" fmla="*/ 28 w 118"/>
                <a:gd name="T71" fmla="*/ 2 h 56"/>
                <a:gd name="T72" fmla="*/ 40 w 118"/>
                <a:gd name="T73" fmla="*/ 0 h 56"/>
                <a:gd name="T74" fmla="*/ 50 w 118"/>
                <a:gd name="T75" fmla="*/ 0 h 56"/>
                <a:gd name="T76" fmla="*/ 54 w 118"/>
                <a:gd name="T77" fmla="*/ 0 h 56"/>
                <a:gd name="T78" fmla="*/ 58 w 118"/>
                <a:gd name="T79" fmla="*/ 4 h 56"/>
                <a:gd name="T80" fmla="*/ 64 w 118"/>
                <a:gd name="T81" fmla="*/ 10 h 56"/>
                <a:gd name="T82" fmla="*/ 66 w 118"/>
                <a:gd name="T83" fmla="*/ 12 h 56"/>
                <a:gd name="T84" fmla="*/ 74 w 118"/>
                <a:gd name="T85" fmla="*/ 14 h 56"/>
                <a:gd name="T86" fmla="*/ 92 w 118"/>
                <a:gd name="T87" fmla="*/ 14 h 56"/>
                <a:gd name="T88" fmla="*/ 116 w 118"/>
                <a:gd name="T89" fmla="*/ 36 h 56"/>
                <a:gd name="T90" fmla="*/ 110 w 118"/>
                <a:gd name="T91" fmla="*/ 40 h 56"/>
                <a:gd name="T92" fmla="*/ 106 w 118"/>
                <a:gd name="T93" fmla="*/ 42 h 56"/>
                <a:gd name="T94" fmla="*/ 104 w 118"/>
                <a:gd name="T95" fmla="*/ 40 h 56"/>
                <a:gd name="T96" fmla="*/ 98 w 118"/>
                <a:gd name="T97" fmla="*/ 38 h 56"/>
                <a:gd name="T98" fmla="*/ 94 w 118"/>
                <a:gd name="T99" fmla="*/ 36 h 56"/>
                <a:gd name="T100" fmla="*/ 92 w 118"/>
                <a:gd name="T101" fmla="*/ 38 h 56"/>
                <a:gd name="T102" fmla="*/ 90 w 118"/>
                <a:gd name="T103" fmla="*/ 40 h 56"/>
                <a:gd name="T104" fmla="*/ 88 w 118"/>
                <a:gd name="T105" fmla="*/ 48 h 56"/>
                <a:gd name="T106" fmla="*/ 86 w 118"/>
                <a:gd name="T10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8" h="56">
                  <a:moveTo>
                    <a:pt x="86" y="56"/>
                  </a:moveTo>
                  <a:lnTo>
                    <a:pt x="86" y="56"/>
                  </a:lnTo>
                  <a:lnTo>
                    <a:pt x="86" y="56"/>
                  </a:lnTo>
                  <a:lnTo>
                    <a:pt x="86" y="52"/>
                  </a:lnTo>
                  <a:lnTo>
                    <a:pt x="86" y="50"/>
                  </a:lnTo>
                  <a:lnTo>
                    <a:pt x="86" y="48"/>
                  </a:lnTo>
                  <a:lnTo>
                    <a:pt x="86" y="48"/>
                  </a:lnTo>
                  <a:lnTo>
                    <a:pt x="84" y="46"/>
                  </a:lnTo>
                  <a:lnTo>
                    <a:pt x="84" y="46"/>
                  </a:lnTo>
                  <a:lnTo>
                    <a:pt x="82" y="44"/>
                  </a:lnTo>
                  <a:lnTo>
                    <a:pt x="82" y="42"/>
                  </a:lnTo>
                  <a:lnTo>
                    <a:pt x="80" y="42"/>
                  </a:lnTo>
                  <a:lnTo>
                    <a:pt x="78" y="40"/>
                  </a:lnTo>
                  <a:lnTo>
                    <a:pt x="76" y="40"/>
                  </a:lnTo>
                  <a:lnTo>
                    <a:pt x="72" y="38"/>
                  </a:lnTo>
                  <a:lnTo>
                    <a:pt x="68" y="36"/>
                  </a:lnTo>
                  <a:lnTo>
                    <a:pt x="64" y="36"/>
                  </a:lnTo>
                  <a:lnTo>
                    <a:pt x="62" y="34"/>
                  </a:lnTo>
                  <a:lnTo>
                    <a:pt x="60" y="34"/>
                  </a:lnTo>
                  <a:lnTo>
                    <a:pt x="58" y="34"/>
                  </a:lnTo>
                  <a:lnTo>
                    <a:pt x="56" y="34"/>
                  </a:lnTo>
                  <a:lnTo>
                    <a:pt x="54" y="34"/>
                  </a:lnTo>
                  <a:lnTo>
                    <a:pt x="52" y="36"/>
                  </a:lnTo>
                  <a:lnTo>
                    <a:pt x="50" y="36"/>
                  </a:lnTo>
                  <a:lnTo>
                    <a:pt x="48" y="38"/>
                  </a:lnTo>
                  <a:lnTo>
                    <a:pt x="48" y="38"/>
                  </a:lnTo>
                  <a:lnTo>
                    <a:pt x="46" y="40"/>
                  </a:lnTo>
                  <a:lnTo>
                    <a:pt x="42" y="42"/>
                  </a:lnTo>
                  <a:lnTo>
                    <a:pt x="38" y="46"/>
                  </a:lnTo>
                  <a:lnTo>
                    <a:pt x="34" y="48"/>
                  </a:lnTo>
                  <a:lnTo>
                    <a:pt x="32" y="50"/>
                  </a:lnTo>
                  <a:lnTo>
                    <a:pt x="30" y="52"/>
                  </a:lnTo>
                  <a:lnTo>
                    <a:pt x="28" y="52"/>
                  </a:lnTo>
                  <a:lnTo>
                    <a:pt x="26" y="52"/>
                  </a:lnTo>
                  <a:lnTo>
                    <a:pt x="26" y="52"/>
                  </a:lnTo>
                  <a:lnTo>
                    <a:pt x="24" y="54"/>
                  </a:lnTo>
                  <a:lnTo>
                    <a:pt x="20" y="54"/>
                  </a:lnTo>
                  <a:lnTo>
                    <a:pt x="16" y="54"/>
                  </a:lnTo>
                  <a:lnTo>
                    <a:pt x="12" y="54"/>
                  </a:lnTo>
                  <a:lnTo>
                    <a:pt x="6" y="54"/>
                  </a:lnTo>
                  <a:lnTo>
                    <a:pt x="2" y="54"/>
                  </a:lnTo>
                  <a:lnTo>
                    <a:pt x="2" y="50"/>
                  </a:lnTo>
                  <a:lnTo>
                    <a:pt x="2" y="48"/>
                  </a:lnTo>
                  <a:lnTo>
                    <a:pt x="0" y="44"/>
                  </a:lnTo>
                  <a:lnTo>
                    <a:pt x="0" y="38"/>
                  </a:lnTo>
                  <a:lnTo>
                    <a:pt x="0" y="34"/>
                  </a:lnTo>
                  <a:lnTo>
                    <a:pt x="0" y="32"/>
                  </a:lnTo>
                  <a:lnTo>
                    <a:pt x="0" y="30"/>
                  </a:lnTo>
                  <a:lnTo>
                    <a:pt x="0" y="30"/>
                  </a:lnTo>
                  <a:lnTo>
                    <a:pt x="0" y="28"/>
                  </a:lnTo>
                  <a:lnTo>
                    <a:pt x="2" y="26"/>
                  </a:lnTo>
                  <a:lnTo>
                    <a:pt x="2" y="26"/>
                  </a:lnTo>
                  <a:lnTo>
                    <a:pt x="4" y="24"/>
                  </a:lnTo>
                  <a:lnTo>
                    <a:pt x="6" y="22"/>
                  </a:lnTo>
                  <a:lnTo>
                    <a:pt x="6" y="20"/>
                  </a:lnTo>
                  <a:lnTo>
                    <a:pt x="8" y="20"/>
                  </a:lnTo>
                  <a:lnTo>
                    <a:pt x="8" y="18"/>
                  </a:lnTo>
                  <a:lnTo>
                    <a:pt x="10" y="18"/>
                  </a:lnTo>
                  <a:lnTo>
                    <a:pt x="10" y="18"/>
                  </a:lnTo>
                  <a:lnTo>
                    <a:pt x="10" y="18"/>
                  </a:lnTo>
                  <a:lnTo>
                    <a:pt x="12" y="18"/>
                  </a:lnTo>
                  <a:lnTo>
                    <a:pt x="12" y="18"/>
                  </a:lnTo>
                  <a:lnTo>
                    <a:pt x="14" y="20"/>
                  </a:lnTo>
                  <a:lnTo>
                    <a:pt x="14" y="20"/>
                  </a:lnTo>
                  <a:lnTo>
                    <a:pt x="14" y="22"/>
                  </a:lnTo>
                  <a:lnTo>
                    <a:pt x="16" y="22"/>
                  </a:lnTo>
                  <a:lnTo>
                    <a:pt x="16" y="26"/>
                  </a:lnTo>
                  <a:lnTo>
                    <a:pt x="18" y="28"/>
                  </a:lnTo>
                  <a:lnTo>
                    <a:pt x="20" y="32"/>
                  </a:lnTo>
                  <a:lnTo>
                    <a:pt x="20" y="32"/>
                  </a:lnTo>
                  <a:lnTo>
                    <a:pt x="20" y="34"/>
                  </a:lnTo>
                  <a:lnTo>
                    <a:pt x="22" y="34"/>
                  </a:lnTo>
                  <a:lnTo>
                    <a:pt x="22" y="34"/>
                  </a:lnTo>
                  <a:lnTo>
                    <a:pt x="24" y="36"/>
                  </a:lnTo>
                  <a:lnTo>
                    <a:pt x="26" y="36"/>
                  </a:lnTo>
                  <a:lnTo>
                    <a:pt x="28" y="36"/>
                  </a:lnTo>
                  <a:lnTo>
                    <a:pt x="30" y="36"/>
                  </a:lnTo>
                  <a:lnTo>
                    <a:pt x="32" y="36"/>
                  </a:lnTo>
                  <a:lnTo>
                    <a:pt x="34" y="36"/>
                  </a:lnTo>
                  <a:lnTo>
                    <a:pt x="36" y="36"/>
                  </a:lnTo>
                  <a:lnTo>
                    <a:pt x="36" y="36"/>
                  </a:lnTo>
                  <a:lnTo>
                    <a:pt x="38" y="34"/>
                  </a:lnTo>
                  <a:lnTo>
                    <a:pt x="38" y="34"/>
                  </a:lnTo>
                  <a:lnTo>
                    <a:pt x="38" y="34"/>
                  </a:lnTo>
                  <a:lnTo>
                    <a:pt x="40" y="32"/>
                  </a:lnTo>
                  <a:lnTo>
                    <a:pt x="40" y="30"/>
                  </a:lnTo>
                  <a:lnTo>
                    <a:pt x="40" y="28"/>
                  </a:lnTo>
                  <a:lnTo>
                    <a:pt x="42" y="26"/>
                  </a:lnTo>
                  <a:lnTo>
                    <a:pt x="42" y="22"/>
                  </a:lnTo>
                  <a:lnTo>
                    <a:pt x="42" y="20"/>
                  </a:lnTo>
                  <a:lnTo>
                    <a:pt x="42" y="20"/>
                  </a:lnTo>
                  <a:lnTo>
                    <a:pt x="40" y="20"/>
                  </a:lnTo>
                  <a:lnTo>
                    <a:pt x="40" y="18"/>
                  </a:lnTo>
                  <a:lnTo>
                    <a:pt x="40" y="18"/>
                  </a:lnTo>
                  <a:lnTo>
                    <a:pt x="38" y="18"/>
                  </a:lnTo>
                  <a:lnTo>
                    <a:pt x="38" y="16"/>
                  </a:lnTo>
                  <a:lnTo>
                    <a:pt x="36" y="16"/>
                  </a:lnTo>
                  <a:lnTo>
                    <a:pt x="32" y="16"/>
                  </a:lnTo>
                  <a:lnTo>
                    <a:pt x="30" y="14"/>
                  </a:lnTo>
                  <a:lnTo>
                    <a:pt x="30" y="14"/>
                  </a:lnTo>
                  <a:lnTo>
                    <a:pt x="30" y="14"/>
                  </a:lnTo>
                  <a:lnTo>
                    <a:pt x="28" y="14"/>
                  </a:lnTo>
                  <a:lnTo>
                    <a:pt x="28" y="12"/>
                  </a:lnTo>
                  <a:lnTo>
                    <a:pt x="28" y="10"/>
                  </a:lnTo>
                  <a:lnTo>
                    <a:pt x="26" y="8"/>
                  </a:lnTo>
                  <a:lnTo>
                    <a:pt x="26" y="4"/>
                  </a:lnTo>
                  <a:lnTo>
                    <a:pt x="24" y="2"/>
                  </a:lnTo>
                  <a:lnTo>
                    <a:pt x="28" y="2"/>
                  </a:lnTo>
                  <a:lnTo>
                    <a:pt x="32" y="2"/>
                  </a:lnTo>
                  <a:lnTo>
                    <a:pt x="36" y="0"/>
                  </a:lnTo>
                  <a:lnTo>
                    <a:pt x="40" y="0"/>
                  </a:lnTo>
                  <a:lnTo>
                    <a:pt x="46" y="0"/>
                  </a:lnTo>
                  <a:lnTo>
                    <a:pt x="48" y="0"/>
                  </a:lnTo>
                  <a:lnTo>
                    <a:pt x="50" y="0"/>
                  </a:lnTo>
                  <a:lnTo>
                    <a:pt x="52" y="0"/>
                  </a:lnTo>
                  <a:lnTo>
                    <a:pt x="52" y="0"/>
                  </a:lnTo>
                  <a:lnTo>
                    <a:pt x="54" y="0"/>
                  </a:lnTo>
                  <a:lnTo>
                    <a:pt x="54" y="0"/>
                  </a:lnTo>
                  <a:lnTo>
                    <a:pt x="56" y="2"/>
                  </a:lnTo>
                  <a:lnTo>
                    <a:pt x="58" y="4"/>
                  </a:lnTo>
                  <a:lnTo>
                    <a:pt x="60" y="6"/>
                  </a:lnTo>
                  <a:lnTo>
                    <a:pt x="62" y="8"/>
                  </a:lnTo>
                  <a:lnTo>
                    <a:pt x="64" y="10"/>
                  </a:lnTo>
                  <a:lnTo>
                    <a:pt x="66" y="12"/>
                  </a:lnTo>
                  <a:lnTo>
                    <a:pt x="66" y="12"/>
                  </a:lnTo>
                  <a:lnTo>
                    <a:pt x="66" y="12"/>
                  </a:lnTo>
                  <a:lnTo>
                    <a:pt x="68" y="12"/>
                  </a:lnTo>
                  <a:lnTo>
                    <a:pt x="70" y="14"/>
                  </a:lnTo>
                  <a:lnTo>
                    <a:pt x="74" y="14"/>
                  </a:lnTo>
                  <a:lnTo>
                    <a:pt x="78" y="14"/>
                  </a:lnTo>
                  <a:lnTo>
                    <a:pt x="84" y="14"/>
                  </a:lnTo>
                  <a:lnTo>
                    <a:pt x="92" y="14"/>
                  </a:lnTo>
                  <a:lnTo>
                    <a:pt x="94" y="14"/>
                  </a:lnTo>
                  <a:lnTo>
                    <a:pt x="118" y="34"/>
                  </a:lnTo>
                  <a:lnTo>
                    <a:pt x="116" y="36"/>
                  </a:lnTo>
                  <a:lnTo>
                    <a:pt x="114" y="38"/>
                  </a:lnTo>
                  <a:lnTo>
                    <a:pt x="112" y="40"/>
                  </a:lnTo>
                  <a:lnTo>
                    <a:pt x="110" y="40"/>
                  </a:lnTo>
                  <a:lnTo>
                    <a:pt x="108" y="42"/>
                  </a:lnTo>
                  <a:lnTo>
                    <a:pt x="108" y="42"/>
                  </a:lnTo>
                  <a:lnTo>
                    <a:pt x="106" y="42"/>
                  </a:lnTo>
                  <a:lnTo>
                    <a:pt x="106" y="42"/>
                  </a:lnTo>
                  <a:lnTo>
                    <a:pt x="104" y="42"/>
                  </a:lnTo>
                  <a:lnTo>
                    <a:pt x="104" y="40"/>
                  </a:lnTo>
                  <a:lnTo>
                    <a:pt x="102" y="40"/>
                  </a:lnTo>
                  <a:lnTo>
                    <a:pt x="100" y="38"/>
                  </a:lnTo>
                  <a:lnTo>
                    <a:pt x="98" y="38"/>
                  </a:lnTo>
                  <a:lnTo>
                    <a:pt x="96" y="36"/>
                  </a:lnTo>
                  <a:lnTo>
                    <a:pt x="94" y="36"/>
                  </a:lnTo>
                  <a:lnTo>
                    <a:pt x="94" y="36"/>
                  </a:lnTo>
                  <a:lnTo>
                    <a:pt x="92" y="36"/>
                  </a:lnTo>
                  <a:lnTo>
                    <a:pt x="92" y="36"/>
                  </a:lnTo>
                  <a:lnTo>
                    <a:pt x="92" y="38"/>
                  </a:lnTo>
                  <a:lnTo>
                    <a:pt x="90" y="38"/>
                  </a:lnTo>
                  <a:lnTo>
                    <a:pt x="90" y="40"/>
                  </a:lnTo>
                  <a:lnTo>
                    <a:pt x="90" y="40"/>
                  </a:lnTo>
                  <a:lnTo>
                    <a:pt x="88" y="42"/>
                  </a:lnTo>
                  <a:lnTo>
                    <a:pt x="88" y="44"/>
                  </a:lnTo>
                  <a:lnTo>
                    <a:pt x="88" y="48"/>
                  </a:lnTo>
                  <a:lnTo>
                    <a:pt x="86" y="50"/>
                  </a:lnTo>
                  <a:lnTo>
                    <a:pt x="86" y="54"/>
                  </a:lnTo>
                  <a:lnTo>
                    <a:pt x="86" y="5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98" name="Freeform 255">
              <a:extLst>
                <a:ext uri="{FF2B5EF4-FFF2-40B4-BE49-F238E27FC236}">
                  <a16:creationId xmlns:a16="http://schemas.microsoft.com/office/drawing/2014/main" id="{55C80A87-9E47-A2F0-B384-4B0A15CC3089}"/>
                </a:ext>
              </a:extLst>
            </p:cNvPr>
            <p:cNvSpPr>
              <a:spLocks/>
            </p:cNvSpPr>
            <p:nvPr/>
          </p:nvSpPr>
          <p:spPr bwMode="auto">
            <a:xfrm>
              <a:off x="4013968" y="6190711"/>
              <a:ext cx="168939" cy="79496"/>
            </a:xfrm>
            <a:custGeom>
              <a:avLst/>
              <a:gdLst>
                <a:gd name="T0" fmla="*/ 86 w 118"/>
                <a:gd name="T1" fmla="*/ 56 h 56"/>
                <a:gd name="T2" fmla="*/ 86 w 118"/>
                <a:gd name="T3" fmla="*/ 48 h 56"/>
                <a:gd name="T4" fmla="*/ 84 w 118"/>
                <a:gd name="T5" fmla="*/ 46 h 56"/>
                <a:gd name="T6" fmla="*/ 80 w 118"/>
                <a:gd name="T7" fmla="*/ 42 h 56"/>
                <a:gd name="T8" fmla="*/ 72 w 118"/>
                <a:gd name="T9" fmla="*/ 38 h 56"/>
                <a:gd name="T10" fmla="*/ 62 w 118"/>
                <a:gd name="T11" fmla="*/ 34 h 56"/>
                <a:gd name="T12" fmla="*/ 56 w 118"/>
                <a:gd name="T13" fmla="*/ 34 h 56"/>
                <a:gd name="T14" fmla="*/ 50 w 118"/>
                <a:gd name="T15" fmla="*/ 36 h 56"/>
                <a:gd name="T16" fmla="*/ 46 w 118"/>
                <a:gd name="T17" fmla="*/ 40 h 56"/>
                <a:gd name="T18" fmla="*/ 34 w 118"/>
                <a:gd name="T19" fmla="*/ 48 h 56"/>
                <a:gd name="T20" fmla="*/ 28 w 118"/>
                <a:gd name="T21" fmla="*/ 52 h 56"/>
                <a:gd name="T22" fmla="*/ 24 w 118"/>
                <a:gd name="T23" fmla="*/ 54 h 56"/>
                <a:gd name="T24" fmla="*/ 12 w 118"/>
                <a:gd name="T25" fmla="*/ 54 h 56"/>
                <a:gd name="T26" fmla="*/ 2 w 118"/>
                <a:gd name="T27" fmla="*/ 50 h 56"/>
                <a:gd name="T28" fmla="*/ 0 w 118"/>
                <a:gd name="T29" fmla="*/ 38 h 56"/>
                <a:gd name="T30" fmla="*/ 0 w 118"/>
                <a:gd name="T31" fmla="*/ 30 h 56"/>
                <a:gd name="T32" fmla="*/ 2 w 118"/>
                <a:gd name="T33" fmla="*/ 26 h 56"/>
                <a:gd name="T34" fmla="*/ 6 w 118"/>
                <a:gd name="T35" fmla="*/ 22 h 56"/>
                <a:gd name="T36" fmla="*/ 8 w 118"/>
                <a:gd name="T37" fmla="*/ 18 h 56"/>
                <a:gd name="T38" fmla="*/ 10 w 118"/>
                <a:gd name="T39" fmla="*/ 18 h 56"/>
                <a:gd name="T40" fmla="*/ 14 w 118"/>
                <a:gd name="T41" fmla="*/ 20 h 56"/>
                <a:gd name="T42" fmla="*/ 16 w 118"/>
                <a:gd name="T43" fmla="*/ 22 h 56"/>
                <a:gd name="T44" fmla="*/ 20 w 118"/>
                <a:gd name="T45" fmla="*/ 32 h 56"/>
                <a:gd name="T46" fmla="*/ 22 w 118"/>
                <a:gd name="T47" fmla="*/ 34 h 56"/>
                <a:gd name="T48" fmla="*/ 26 w 118"/>
                <a:gd name="T49" fmla="*/ 36 h 56"/>
                <a:gd name="T50" fmla="*/ 32 w 118"/>
                <a:gd name="T51" fmla="*/ 36 h 56"/>
                <a:gd name="T52" fmla="*/ 36 w 118"/>
                <a:gd name="T53" fmla="*/ 36 h 56"/>
                <a:gd name="T54" fmla="*/ 38 w 118"/>
                <a:gd name="T55" fmla="*/ 34 h 56"/>
                <a:gd name="T56" fmla="*/ 40 w 118"/>
                <a:gd name="T57" fmla="*/ 28 h 56"/>
                <a:gd name="T58" fmla="*/ 42 w 118"/>
                <a:gd name="T59" fmla="*/ 20 h 56"/>
                <a:gd name="T60" fmla="*/ 40 w 118"/>
                <a:gd name="T61" fmla="*/ 18 h 56"/>
                <a:gd name="T62" fmla="*/ 38 w 118"/>
                <a:gd name="T63" fmla="*/ 16 h 56"/>
                <a:gd name="T64" fmla="*/ 30 w 118"/>
                <a:gd name="T65" fmla="*/ 14 h 56"/>
                <a:gd name="T66" fmla="*/ 28 w 118"/>
                <a:gd name="T67" fmla="*/ 14 h 56"/>
                <a:gd name="T68" fmla="*/ 26 w 118"/>
                <a:gd name="T69" fmla="*/ 8 h 56"/>
                <a:gd name="T70" fmla="*/ 28 w 118"/>
                <a:gd name="T71" fmla="*/ 2 h 56"/>
                <a:gd name="T72" fmla="*/ 40 w 118"/>
                <a:gd name="T73" fmla="*/ 0 h 56"/>
                <a:gd name="T74" fmla="*/ 50 w 118"/>
                <a:gd name="T75" fmla="*/ 0 h 56"/>
                <a:gd name="T76" fmla="*/ 54 w 118"/>
                <a:gd name="T77" fmla="*/ 0 h 56"/>
                <a:gd name="T78" fmla="*/ 58 w 118"/>
                <a:gd name="T79" fmla="*/ 4 h 56"/>
                <a:gd name="T80" fmla="*/ 64 w 118"/>
                <a:gd name="T81" fmla="*/ 10 h 56"/>
                <a:gd name="T82" fmla="*/ 66 w 118"/>
                <a:gd name="T83" fmla="*/ 12 h 56"/>
                <a:gd name="T84" fmla="*/ 74 w 118"/>
                <a:gd name="T85" fmla="*/ 14 h 56"/>
                <a:gd name="T86" fmla="*/ 92 w 118"/>
                <a:gd name="T87" fmla="*/ 14 h 56"/>
                <a:gd name="T88" fmla="*/ 116 w 118"/>
                <a:gd name="T89" fmla="*/ 36 h 56"/>
                <a:gd name="T90" fmla="*/ 110 w 118"/>
                <a:gd name="T91" fmla="*/ 40 h 56"/>
                <a:gd name="T92" fmla="*/ 106 w 118"/>
                <a:gd name="T93" fmla="*/ 42 h 56"/>
                <a:gd name="T94" fmla="*/ 104 w 118"/>
                <a:gd name="T95" fmla="*/ 40 h 56"/>
                <a:gd name="T96" fmla="*/ 98 w 118"/>
                <a:gd name="T97" fmla="*/ 38 h 56"/>
                <a:gd name="T98" fmla="*/ 94 w 118"/>
                <a:gd name="T99" fmla="*/ 36 h 56"/>
                <a:gd name="T100" fmla="*/ 92 w 118"/>
                <a:gd name="T101" fmla="*/ 38 h 56"/>
                <a:gd name="T102" fmla="*/ 90 w 118"/>
                <a:gd name="T103" fmla="*/ 40 h 56"/>
                <a:gd name="T104" fmla="*/ 88 w 118"/>
                <a:gd name="T105" fmla="*/ 48 h 56"/>
                <a:gd name="T106" fmla="*/ 86 w 118"/>
                <a:gd name="T10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8" h="56">
                  <a:moveTo>
                    <a:pt x="86" y="56"/>
                  </a:moveTo>
                  <a:lnTo>
                    <a:pt x="86" y="56"/>
                  </a:lnTo>
                  <a:lnTo>
                    <a:pt x="86" y="56"/>
                  </a:lnTo>
                  <a:lnTo>
                    <a:pt x="86" y="52"/>
                  </a:lnTo>
                  <a:lnTo>
                    <a:pt x="86" y="50"/>
                  </a:lnTo>
                  <a:lnTo>
                    <a:pt x="86" y="48"/>
                  </a:lnTo>
                  <a:lnTo>
                    <a:pt x="86" y="48"/>
                  </a:lnTo>
                  <a:lnTo>
                    <a:pt x="84" y="46"/>
                  </a:lnTo>
                  <a:lnTo>
                    <a:pt x="84" y="46"/>
                  </a:lnTo>
                  <a:lnTo>
                    <a:pt x="82" y="44"/>
                  </a:lnTo>
                  <a:lnTo>
                    <a:pt x="82" y="42"/>
                  </a:lnTo>
                  <a:lnTo>
                    <a:pt x="80" y="42"/>
                  </a:lnTo>
                  <a:lnTo>
                    <a:pt x="78" y="40"/>
                  </a:lnTo>
                  <a:lnTo>
                    <a:pt x="76" y="40"/>
                  </a:lnTo>
                  <a:lnTo>
                    <a:pt x="72" y="38"/>
                  </a:lnTo>
                  <a:lnTo>
                    <a:pt x="68" y="36"/>
                  </a:lnTo>
                  <a:lnTo>
                    <a:pt x="64" y="36"/>
                  </a:lnTo>
                  <a:lnTo>
                    <a:pt x="62" y="34"/>
                  </a:lnTo>
                  <a:lnTo>
                    <a:pt x="60" y="34"/>
                  </a:lnTo>
                  <a:lnTo>
                    <a:pt x="58" y="34"/>
                  </a:lnTo>
                  <a:lnTo>
                    <a:pt x="56" y="34"/>
                  </a:lnTo>
                  <a:lnTo>
                    <a:pt x="54" y="34"/>
                  </a:lnTo>
                  <a:lnTo>
                    <a:pt x="52" y="36"/>
                  </a:lnTo>
                  <a:lnTo>
                    <a:pt x="50" y="36"/>
                  </a:lnTo>
                  <a:lnTo>
                    <a:pt x="48" y="38"/>
                  </a:lnTo>
                  <a:lnTo>
                    <a:pt x="48" y="38"/>
                  </a:lnTo>
                  <a:lnTo>
                    <a:pt x="46" y="40"/>
                  </a:lnTo>
                  <a:lnTo>
                    <a:pt x="42" y="42"/>
                  </a:lnTo>
                  <a:lnTo>
                    <a:pt x="38" y="46"/>
                  </a:lnTo>
                  <a:lnTo>
                    <a:pt x="34" y="48"/>
                  </a:lnTo>
                  <a:lnTo>
                    <a:pt x="32" y="50"/>
                  </a:lnTo>
                  <a:lnTo>
                    <a:pt x="30" y="52"/>
                  </a:lnTo>
                  <a:lnTo>
                    <a:pt x="28" y="52"/>
                  </a:lnTo>
                  <a:lnTo>
                    <a:pt x="26" y="52"/>
                  </a:lnTo>
                  <a:lnTo>
                    <a:pt x="26" y="52"/>
                  </a:lnTo>
                  <a:lnTo>
                    <a:pt x="24" y="54"/>
                  </a:lnTo>
                  <a:lnTo>
                    <a:pt x="20" y="54"/>
                  </a:lnTo>
                  <a:lnTo>
                    <a:pt x="16" y="54"/>
                  </a:lnTo>
                  <a:lnTo>
                    <a:pt x="12" y="54"/>
                  </a:lnTo>
                  <a:lnTo>
                    <a:pt x="6" y="54"/>
                  </a:lnTo>
                  <a:lnTo>
                    <a:pt x="2" y="54"/>
                  </a:lnTo>
                  <a:lnTo>
                    <a:pt x="2" y="50"/>
                  </a:lnTo>
                  <a:lnTo>
                    <a:pt x="2" y="48"/>
                  </a:lnTo>
                  <a:lnTo>
                    <a:pt x="0" y="44"/>
                  </a:lnTo>
                  <a:lnTo>
                    <a:pt x="0" y="38"/>
                  </a:lnTo>
                  <a:lnTo>
                    <a:pt x="0" y="34"/>
                  </a:lnTo>
                  <a:lnTo>
                    <a:pt x="0" y="32"/>
                  </a:lnTo>
                  <a:lnTo>
                    <a:pt x="0" y="30"/>
                  </a:lnTo>
                  <a:lnTo>
                    <a:pt x="0" y="30"/>
                  </a:lnTo>
                  <a:lnTo>
                    <a:pt x="0" y="28"/>
                  </a:lnTo>
                  <a:lnTo>
                    <a:pt x="2" y="26"/>
                  </a:lnTo>
                  <a:lnTo>
                    <a:pt x="2" y="26"/>
                  </a:lnTo>
                  <a:lnTo>
                    <a:pt x="4" y="24"/>
                  </a:lnTo>
                  <a:lnTo>
                    <a:pt x="6" y="22"/>
                  </a:lnTo>
                  <a:lnTo>
                    <a:pt x="6" y="20"/>
                  </a:lnTo>
                  <a:lnTo>
                    <a:pt x="8" y="20"/>
                  </a:lnTo>
                  <a:lnTo>
                    <a:pt x="8" y="18"/>
                  </a:lnTo>
                  <a:lnTo>
                    <a:pt x="10" y="18"/>
                  </a:lnTo>
                  <a:lnTo>
                    <a:pt x="10" y="18"/>
                  </a:lnTo>
                  <a:lnTo>
                    <a:pt x="10" y="18"/>
                  </a:lnTo>
                  <a:lnTo>
                    <a:pt x="12" y="18"/>
                  </a:lnTo>
                  <a:lnTo>
                    <a:pt x="12" y="18"/>
                  </a:lnTo>
                  <a:lnTo>
                    <a:pt x="14" y="20"/>
                  </a:lnTo>
                  <a:lnTo>
                    <a:pt x="14" y="20"/>
                  </a:lnTo>
                  <a:lnTo>
                    <a:pt x="14" y="22"/>
                  </a:lnTo>
                  <a:lnTo>
                    <a:pt x="16" y="22"/>
                  </a:lnTo>
                  <a:lnTo>
                    <a:pt x="16" y="26"/>
                  </a:lnTo>
                  <a:lnTo>
                    <a:pt x="18" y="28"/>
                  </a:lnTo>
                  <a:lnTo>
                    <a:pt x="20" y="32"/>
                  </a:lnTo>
                  <a:lnTo>
                    <a:pt x="20" y="32"/>
                  </a:lnTo>
                  <a:lnTo>
                    <a:pt x="20" y="34"/>
                  </a:lnTo>
                  <a:lnTo>
                    <a:pt x="22" y="34"/>
                  </a:lnTo>
                  <a:lnTo>
                    <a:pt x="22" y="34"/>
                  </a:lnTo>
                  <a:lnTo>
                    <a:pt x="24" y="36"/>
                  </a:lnTo>
                  <a:lnTo>
                    <a:pt x="26" y="36"/>
                  </a:lnTo>
                  <a:lnTo>
                    <a:pt x="28" y="36"/>
                  </a:lnTo>
                  <a:lnTo>
                    <a:pt x="30" y="36"/>
                  </a:lnTo>
                  <a:lnTo>
                    <a:pt x="32" y="36"/>
                  </a:lnTo>
                  <a:lnTo>
                    <a:pt x="34" y="36"/>
                  </a:lnTo>
                  <a:lnTo>
                    <a:pt x="36" y="36"/>
                  </a:lnTo>
                  <a:lnTo>
                    <a:pt x="36" y="36"/>
                  </a:lnTo>
                  <a:lnTo>
                    <a:pt x="38" y="34"/>
                  </a:lnTo>
                  <a:lnTo>
                    <a:pt x="38" y="34"/>
                  </a:lnTo>
                  <a:lnTo>
                    <a:pt x="38" y="34"/>
                  </a:lnTo>
                  <a:lnTo>
                    <a:pt x="40" y="32"/>
                  </a:lnTo>
                  <a:lnTo>
                    <a:pt x="40" y="30"/>
                  </a:lnTo>
                  <a:lnTo>
                    <a:pt x="40" y="28"/>
                  </a:lnTo>
                  <a:lnTo>
                    <a:pt x="42" y="26"/>
                  </a:lnTo>
                  <a:lnTo>
                    <a:pt x="42" y="22"/>
                  </a:lnTo>
                  <a:lnTo>
                    <a:pt x="42" y="20"/>
                  </a:lnTo>
                  <a:lnTo>
                    <a:pt x="42" y="20"/>
                  </a:lnTo>
                  <a:lnTo>
                    <a:pt x="40" y="20"/>
                  </a:lnTo>
                  <a:lnTo>
                    <a:pt x="40" y="18"/>
                  </a:lnTo>
                  <a:lnTo>
                    <a:pt x="40" y="18"/>
                  </a:lnTo>
                  <a:lnTo>
                    <a:pt x="38" y="18"/>
                  </a:lnTo>
                  <a:lnTo>
                    <a:pt x="38" y="16"/>
                  </a:lnTo>
                  <a:lnTo>
                    <a:pt x="36" y="16"/>
                  </a:lnTo>
                  <a:lnTo>
                    <a:pt x="32" y="16"/>
                  </a:lnTo>
                  <a:lnTo>
                    <a:pt x="30" y="14"/>
                  </a:lnTo>
                  <a:lnTo>
                    <a:pt x="30" y="14"/>
                  </a:lnTo>
                  <a:lnTo>
                    <a:pt x="30" y="14"/>
                  </a:lnTo>
                  <a:lnTo>
                    <a:pt x="28" y="14"/>
                  </a:lnTo>
                  <a:lnTo>
                    <a:pt x="28" y="12"/>
                  </a:lnTo>
                  <a:lnTo>
                    <a:pt x="28" y="10"/>
                  </a:lnTo>
                  <a:lnTo>
                    <a:pt x="26" y="8"/>
                  </a:lnTo>
                  <a:lnTo>
                    <a:pt x="26" y="4"/>
                  </a:lnTo>
                  <a:lnTo>
                    <a:pt x="24" y="2"/>
                  </a:lnTo>
                  <a:lnTo>
                    <a:pt x="28" y="2"/>
                  </a:lnTo>
                  <a:lnTo>
                    <a:pt x="32" y="2"/>
                  </a:lnTo>
                  <a:lnTo>
                    <a:pt x="36" y="0"/>
                  </a:lnTo>
                  <a:lnTo>
                    <a:pt x="40" y="0"/>
                  </a:lnTo>
                  <a:lnTo>
                    <a:pt x="46" y="0"/>
                  </a:lnTo>
                  <a:lnTo>
                    <a:pt x="48" y="0"/>
                  </a:lnTo>
                  <a:lnTo>
                    <a:pt x="50" y="0"/>
                  </a:lnTo>
                  <a:lnTo>
                    <a:pt x="52" y="0"/>
                  </a:lnTo>
                  <a:lnTo>
                    <a:pt x="52" y="0"/>
                  </a:lnTo>
                  <a:lnTo>
                    <a:pt x="54" y="0"/>
                  </a:lnTo>
                  <a:lnTo>
                    <a:pt x="54" y="0"/>
                  </a:lnTo>
                  <a:lnTo>
                    <a:pt x="56" y="2"/>
                  </a:lnTo>
                  <a:lnTo>
                    <a:pt x="58" y="4"/>
                  </a:lnTo>
                  <a:lnTo>
                    <a:pt x="60" y="6"/>
                  </a:lnTo>
                  <a:lnTo>
                    <a:pt x="62" y="8"/>
                  </a:lnTo>
                  <a:lnTo>
                    <a:pt x="64" y="10"/>
                  </a:lnTo>
                  <a:lnTo>
                    <a:pt x="66" y="12"/>
                  </a:lnTo>
                  <a:lnTo>
                    <a:pt x="66" y="12"/>
                  </a:lnTo>
                  <a:lnTo>
                    <a:pt x="66" y="12"/>
                  </a:lnTo>
                  <a:lnTo>
                    <a:pt x="68" y="12"/>
                  </a:lnTo>
                  <a:lnTo>
                    <a:pt x="70" y="14"/>
                  </a:lnTo>
                  <a:lnTo>
                    <a:pt x="74" y="14"/>
                  </a:lnTo>
                  <a:lnTo>
                    <a:pt x="78" y="14"/>
                  </a:lnTo>
                  <a:lnTo>
                    <a:pt x="84" y="14"/>
                  </a:lnTo>
                  <a:lnTo>
                    <a:pt x="92" y="14"/>
                  </a:lnTo>
                  <a:lnTo>
                    <a:pt x="94" y="14"/>
                  </a:lnTo>
                  <a:lnTo>
                    <a:pt x="118" y="34"/>
                  </a:lnTo>
                  <a:lnTo>
                    <a:pt x="116" y="36"/>
                  </a:lnTo>
                  <a:lnTo>
                    <a:pt x="114" y="38"/>
                  </a:lnTo>
                  <a:lnTo>
                    <a:pt x="112" y="40"/>
                  </a:lnTo>
                  <a:lnTo>
                    <a:pt x="110" y="40"/>
                  </a:lnTo>
                  <a:lnTo>
                    <a:pt x="108" y="42"/>
                  </a:lnTo>
                  <a:lnTo>
                    <a:pt x="108" y="42"/>
                  </a:lnTo>
                  <a:lnTo>
                    <a:pt x="106" y="42"/>
                  </a:lnTo>
                  <a:lnTo>
                    <a:pt x="106" y="42"/>
                  </a:lnTo>
                  <a:lnTo>
                    <a:pt x="104" y="42"/>
                  </a:lnTo>
                  <a:lnTo>
                    <a:pt x="104" y="40"/>
                  </a:lnTo>
                  <a:lnTo>
                    <a:pt x="102" y="40"/>
                  </a:lnTo>
                  <a:lnTo>
                    <a:pt x="100" y="38"/>
                  </a:lnTo>
                  <a:lnTo>
                    <a:pt x="98" y="38"/>
                  </a:lnTo>
                  <a:lnTo>
                    <a:pt x="96" y="36"/>
                  </a:lnTo>
                  <a:lnTo>
                    <a:pt x="94" y="36"/>
                  </a:lnTo>
                  <a:lnTo>
                    <a:pt x="94" y="36"/>
                  </a:lnTo>
                  <a:lnTo>
                    <a:pt x="92" y="36"/>
                  </a:lnTo>
                  <a:lnTo>
                    <a:pt x="92" y="36"/>
                  </a:lnTo>
                  <a:lnTo>
                    <a:pt x="92" y="38"/>
                  </a:lnTo>
                  <a:lnTo>
                    <a:pt x="90" y="38"/>
                  </a:lnTo>
                  <a:lnTo>
                    <a:pt x="90" y="40"/>
                  </a:lnTo>
                  <a:lnTo>
                    <a:pt x="90" y="40"/>
                  </a:lnTo>
                  <a:lnTo>
                    <a:pt x="88" y="42"/>
                  </a:lnTo>
                  <a:lnTo>
                    <a:pt x="88" y="44"/>
                  </a:lnTo>
                  <a:lnTo>
                    <a:pt x="88" y="48"/>
                  </a:lnTo>
                  <a:lnTo>
                    <a:pt x="86" y="50"/>
                  </a:lnTo>
                  <a:lnTo>
                    <a:pt x="86" y="54"/>
                  </a:lnTo>
                  <a:lnTo>
                    <a:pt x="86" y="5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99" name="Freeform 256">
              <a:extLst>
                <a:ext uri="{FF2B5EF4-FFF2-40B4-BE49-F238E27FC236}">
                  <a16:creationId xmlns:a16="http://schemas.microsoft.com/office/drawing/2014/main" id="{3DF2CAF5-7A65-68EB-2D31-D84103618878}"/>
                </a:ext>
              </a:extLst>
            </p:cNvPr>
            <p:cNvSpPr>
              <a:spLocks/>
            </p:cNvSpPr>
            <p:nvPr/>
          </p:nvSpPr>
          <p:spPr bwMode="auto">
            <a:xfrm>
              <a:off x="4039738" y="6613742"/>
              <a:ext cx="114534" cy="88013"/>
            </a:xfrm>
            <a:custGeom>
              <a:avLst/>
              <a:gdLst>
                <a:gd name="T0" fmla="*/ 44 w 80"/>
                <a:gd name="T1" fmla="*/ 54 h 62"/>
                <a:gd name="T2" fmla="*/ 40 w 80"/>
                <a:gd name="T3" fmla="*/ 54 h 62"/>
                <a:gd name="T4" fmla="*/ 36 w 80"/>
                <a:gd name="T5" fmla="*/ 58 h 62"/>
                <a:gd name="T6" fmla="*/ 32 w 80"/>
                <a:gd name="T7" fmla="*/ 62 h 62"/>
                <a:gd name="T8" fmla="*/ 28 w 80"/>
                <a:gd name="T9" fmla="*/ 62 h 62"/>
                <a:gd name="T10" fmla="*/ 20 w 80"/>
                <a:gd name="T11" fmla="*/ 58 h 62"/>
                <a:gd name="T12" fmla="*/ 16 w 80"/>
                <a:gd name="T13" fmla="*/ 58 h 62"/>
                <a:gd name="T14" fmla="*/ 10 w 80"/>
                <a:gd name="T15" fmla="*/ 46 h 62"/>
                <a:gd name="T16" fmla="*/ 8 w 80"/>
                <a:gd name="T17" fmla="*/ 36 h 62"/>
                <a:gd name="T18" fmla="*/ 8 w 80"/>
                <a:gd name="T19" fmla="*/ 32 h 62"/>
                <a:gd name="T20" fmla="*/ 2 w 80"/>
                <a:gd name="T21" fmla="*/ 22 h 62"/>
                <a:gd name="T22" fmla="*/ 0 w 80"/>
                <a:gd name="T23" fmla="*/ 16 h 62"/>
                <a:gd name="T24" fmla="*/ 0 w 80"/>
                <a:gd name="T25" fmla="*/ 12 h 62"/>
                <a:gd name="T26" fmla="*/ 0 w 80"/>
                <a:gd name="T27" fmla="*/ 10 h 62"/>
                <a:gd name="T28" fmla="*/ 6 w 80"/>
                <a:gd name="T29" fmla="*/ 6 h 62"/>
                <a:gd name="T30" fmla="*/ 12 w 80"/>
                <a:gd name="T31" fmla="*/ 2 h 62"/>
                <a:gd name="T32" fmla="*/ 16 w 80"/>
                <a:gd name="T33" fmla="*/ 6 h 62"/>
                <a:gd name="T34" fmla="*/ 18 w 80"/>
                <a:gd name="T35" fmla="*/ 6 h 62"/>
                <a:gd name="T36" fmla="*/ 18 w 80"/>
                <a:gd name="T37" fmla="*/ 2 h 62"/>
                <a:gd name="T38" fmla="*/ 20 w 80"/>
                <a:gd name="T39" fmla="*/ 0 h 62"/>
                <a:gd name="T40" fmla="*/ 24 w 80"/>
                <a:gd name="T41" fmla="*/ 0 h 62"/>
                <a:gd name="T42" fmla="*/ 32 w 80"/>
                <a:gd name="T43" fmla="*/ 2 h 62"/>
                <a:gd name="T44" fmla="*/ 38 w 80"/>
                <a:gd name="T45" fmla="*/ 6 h 62"/>
                <a:gd name="T46" fmla="*/ 38 w 80"/>
                <a:gd name="T47" fmla="*/ 8 h 62"/>
                <a:gd name="T48" fmla="*/ 40 w 80"/>
                <a:gd name="T49" fmla="*/ 14 h 62"/>
                <a:gd name="T50" fmla="*/ 40 w 80"/>
                <a:gd name="T51" fmla="*/ 18 h 62"/>
                <a:gd name="T52" fmla="*/ 42 w 80"/>
                <a:gd name="T53" fmla="*/ 18 h 62"/>
                <a:gd name="T54" fmla="*/ 46 w 80"/>
                <a:gd name="T55" fmla="*/ 18 h 62"/>
                <a:gd name="T56" fmla="*/ 58 w 80"/>
                <a:gd name="T57" fmla="*/ 16 h 62"/>
                <a:gd name="T58" fmla="*/ 76 w 80"/>
                <a:gd name="T59" fmla="*/ 14 h 62"/>
                <a:gd name="T60" fmla="*/ 80 w 80"/>
                <a:gd name="T61" fmla="*/ 20 h 62"/>
                <a:gd name="T62" fmla="*/ 80 w 80"/>
                <a:gd name="T63" fmla="*/ 26 h 62"/>
                <a:gd name="T64" fmla="*/ 80 w 80"/>
                <a:gd name="T65" fmla="*/ 30 h 62"/>
                <a:gd name="T66" fmla="*/ 76 w 80"/>
                <a:gd name="T67" fmla="*/ 36 h 62"/>
                <a:gd name="T68" fmla="*/ 72 w 80"/>
                <a:gd name="T69" fmla="*/ 40 h 62"/>
                <a:gd name="T70" fmla="*/ 70 w 80"/>
                <a:gd name="T71" fmla="*/ 42 h 62"/>
                <a:gd name="T72" fmla="*/ 70 w 80"/>
                <a:gd name="T73" fmla="*/ 44 h 62"/>
                <a:gd name="T74" fmla="*/ 72 w 80"/>
                <a:gd name="T75" fmla="*/ 48 h 62"/>
                <a:gd name="T76" fmla="*/ 74 w 80"/>
                <a:gd name="T77" fmla="*/ 50 h 62"/>
                <a:gd name="T78" fmla="*/ 74 w 80"/>
                <a:gd name="T79" fmla="*/ 52 h 62"/>
                <a:gd name="T80" fmla="*/ 72 w 80"/>
                <a:gd name="T81" fmla="*/ 52 h 62"/>
                <a:gd name="T82" fmla="*/ 64 w 80"/>
                <a:gd name="T83" fmla="*/ 5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0" h="62">
                  <a:moveTo>
                    <a:pt x="60" y="52"/>
                  </a:moveTo>
                  <a:lnTo>
                    <a:pt x="48" y="56"/>
                  </a:lnTo>
                  <a:lnTo>
                    <a:pt x="44" y="54"/>
                  </a:lnTo>
                  <a:lnTo>
                    <a:pt x="42" y="54"/>
                  </a:lnTo>
                  <a:lnTo>
                    <a:pt x="40" y="54"/>
                  </a:lnTo>
                  <a:lnTo>
                    <a:pt x="40" y="54"/>
                  </a:lnTo>
                  <a:lnTo>
                    <a:pt x="38" y="56"/>
                  </a:lnTo>
                  <a:lnTo>
                    <a:pt x="38" y="56"/>
                  </a:lnTo>
                  <a:lnTo>
                    <a:pt x="36" y="58"/>
                  </a:lnTo>
                  <a:lnTo>
                    <a:pt x="34" y="60"/>
                  </a:lnTo>
                  <a:lnTo>
                    <a:pt x="32" y="60"/>
                  </a:lnTo>
                  <a:lnTo>
                    <a:pt x="32" y="62"/>
                  </a:lnTo>
                  <a:lnTo>
                    <a:pt x="30" y="62"/>
                  </a:lnTo>
                  <a:lnTo>
                    <a:pt x="30" y="62"/>
                  </a:lnTo>
                  <a:lnTo>
                    <a:pt x="28" y="62"/>
                  </a:lnTo>
                  <a:lnTo>
                    <a:pt x="26" y="60"/>
                  </a:lnTo>
                  <a:lnTo>
                    <a:pt x="24" y="60"/>
                  </a:lnTo>
                  <a:lnTo>
                    <a:pt x="20" y="58"/>
                  </a:lnTo>
                  <a:lnTo>
                    <a:pt x="18" y="58"/>
                  </a:lnTo>
                  <a:lnTo>
                    <a:pt x="18" y="58"/>
                  </a:lnTo>
                  <a:lnTo>
                    <a:pt x="16" y="58"/>
                  </a:lnTo>
                  <a:lnTo>
                    <a:pt x="14" y="58"/>
                  </a:lnTo>
                  <a:lnTo>
                    <a:pt x="10" y="58"/>
                  </a:lnTo>
                  <a:lnTo>
                    <a:pt x="10" y="46"/>
                  </a:lnTo>
                  <a:lnTo>
                    <a:pt x="10" y="42"/>
                  </a:lnTo>
                  <a:lnTo>
                    <a:pt x="8" y="38"/>
                  </a:lnTo>
                  <a:lnTo>
                    <a:pt x="8" y="36"/>
                  </a:lnTo>
                  <a:lnTo>
                    <a:pt x="8" y="34"/>
                  </a:lnTo>
                  <a:lnTo>
                    <a:pt x="8" y="34"/>
                  </a:lnTo>
                  <a:lnTo>
                    <a:pt x="8" y="32"/>
                  </a:lnTo>
                  <a:lnTo>
                    <a:pt x="4" y="28"/>
                  </a:lnTo>
                  <a:lnTo>
                    <a:pt x="2" y="24"/>
                  </a:lnTo>
                  <a:lnTo>
                    <a:pt x="2" y="22"/>
                  </a:lnTo>
                  <a:lnTo>
                    <a:pt x="2" y="20"/>
                  </a:lnTo>
                  <a:lnTo>
                    <a:pt x="0" y="18"/>
                  </a:lnTo>
                  <a:lnTo>
                    <a:pt x="0" y="16"/>
                  </a:lnTo>
                  <a:lnTo>
                    <a:pt x="0" y="16"/>
                  </a:lnTo>
                  <a:lnTo>
                    <a:pt x="0" y="14"/>
                  </a:lnTo>
                  <a:lnTo>
                    <a:pt x="0" y="12"/>
                  </a:lnTo>
                  <a:lnTo>
                    <a:pt x="0" y="12"/>
                  </a:lnTo>
                  <a:lnTo>
                    <a:pt x="0" y="12"/>
                  </a:lnTo>
                  <a:lnTo>
                    <a:pt x="0" y="10"/>
                  </a:lnTo>
                  <a:lnTo>
                    <a:pt x="2" y="8"/>
                  </a:lnTo>
                  <a:lnTo>
                    <a:pt x="4" y="8"/>
                  </a:lnTo>
                  <a:lnTo>
                    <a:pt x="6" y="6"/>
                  </a:lnTo>
                  <a:lnTo>
                    <a:pt x="10" y="2"/>
                  </a:lnTo>
                  <a:lnTo>
                    <a:pt x="12" y="2"/>
                  </a:lnTo>
                  <a:lnTo>
                    <a:pt x="12" y="2"/>
                  </a:lnTo>
                  <a:lnTo>
                    <a:pt x="14" y="4"/>
                  </a:lnTo>
                  <a:lnTo>
                    <a:pt x="16" y="4"/>
                  </a:lnTo>
                  <a:lnTo>
                    <a:pt x="16" y="6"/>
                  </a:lnTo>
                  <a:lnTo>
                    <a:pt x="16" y="6"/>
                  </a:lnTo>
                  <a:lnTo>
                    <a:pt x="16" y="6"/>
                  </a:lnTo>
                  <a:lnTo>
                    <a:pt x="18" y="6"/>
                  </a:lnTo>
                  <a:lnTo>
                    <a:pt x="18" y="4"/>
                  </a:lnTo>
                  <a:lnTo>
                    <a:pt x="18" y="4"/>
                  </a:lnTo>
                  <a:lnTo>
                    <a:pt x="18" y="2"/>
                  </a:lnTo>
                  <a:lnTo>
                    <a:pt x="20" y="0"/>
                  </a:lnTo>
                  <a:lnTo>
                    <a:pt x="20" y="0"/>
                  </a:lnTo>
                  <a:lnTo>
                    <a:pt x="20" y="0"/>
                  </a:lnTo>
                  <a:lnTo>
                    <a:pt x="22" y="0"/>
                  </a:lnTo>
                  <a:lnTo>
                    <a:pt x="22" y="0"/>
                  </a:lnTo>
                  <a:lnTo>
                    <a:pt x="24" y="0"/>
                  </a:lnTo>
                  <a:lnTo>
                    <a:pt x="28" y="0"/>
                  </a:lnTo>
                  <a:lnTo>
                    <a:pt x="30" y="0"/>
                  </a:lnTo>
                  <a:lnTo>
                    <a:pt x="32" y="2"/>
                  </a:lnTo>
                  <a:lnTo>
                    <a:pt x="34" y="2"/>
                  </a:lnTo>
                  <a:lnTo>
                    <a:pt x="36" y="4"/>
                  </a:lnTo>
                  <a:lnTo>
                    <a:pt x="38" y="6"/>
                  </a:lnTo>
                  <a:lnTo>
                    <a:pt x="38" y="6"/>
                  </a:lnTo>
                  <a:lnTo>
                    <a:pt x="38" y="6"/>
                  </a:lnTo>
                  <a:lnTo>
                    <a:pt x="38" y="8"/>
                  </a:lnTo>
                  <a:lnTo>
                    <a:pt x="40" y="10"/>
                  </a:lnTo>
                  <a:lnTo>
                    <a:pt x="40" y="12"/>
                  </a:lnTo>
                  <a:lnTo>
                    <a:pt x="40" y="14"/>
                  </a:lnTo>
                  <a:lnTo>
                    <a:pt x="40" y="16"/>
                  </a:lnTo>
                  <a:lnTo>
                    <a:pt x="40" y="16"/>
                  </a:lnTo>
                  <a:lnTo>
                    <a:pt x="40" y="18"/>
                  </a:lnTo>
                  <a:lnTo>
                    <a:pt x="42" y="18"/>
                  </a:lnTo>
                  <a:lnTo>
                    <a:pt x="42" y="18"/>
                  </a:lnTo>
                  <a:lnTo>
                    <a:pt x="42" y="18"/>
                  </a:lnTo>
                  <a:lnTo>
                    <a:pt x="44" y="18"/>
                  </a:lnTo>
                  <a:lnTo>
                    <a:pt x="44" y="18"/>
                  </a:lnTo>
                  <a:lnTo>
                    <a:pt x="46" y="18"/>
                  </a:lnTo>
                  <a:lnTo>
                    <a:pt x="48" y="18"/>
                  </a:lnTo>
                  <a:lnTo>
                    <a:pt x="52" y="18"/>
                  </a:lnTo>
                  <a:lnTo>
                    <a:pt x="58" y="16"/>
                  </a:lnTo>
                  <a:lnTo>
                    <a:pt x="60" y="16"/>
                  </a:lnTo>
                  <a:lnTo>
                    <a:pt x="62" y="16"/>
                  </a:lnTo>
                  <a:lnTo>
                    <a:pt x="76" y="14"/>
                  </a:lnTo>
                  <a:lnTo>
                    <a:pt x="76" y="16"/>
                  </a:lnTo>
                  <a:lnTo>
                    <a:pt x="78" y="18"/>
                  </a:lnTo>
                  <a:lnTo>
                    <a:pt x="80" y="20"/>
                  </a:lnTo>
                  <a:lnTo>
                    <a:pt x="80" y="22"/>
                  </a:lnTo>
                  <a:lnTo>
                    <a:pt x="80" y="24"/>
                  </a:lnTo>
                  <a:lnTo>
                    <a:pt x="80" y="26"/>
                  </a:lnTo>
                  <a:lnTo>
                    <a:pt x="80" y="28"/>
                  </a:lnTo>
                  <a:lnTo>
                    <a:pt x="80" y="28"/>
                  </a:lnTo>
                  <a:lnTo>
                    <a:pt x="80" y="30"/>
                  </a:lnTo>
                  <a:lnTo>
                    <a:pt x="78" y="32"/>
                  </a:lnTo>
                  <a:lnTo>
                    <a:pt x="78" y="34"/>
                  </a:lnTo>
                  <a:lnTo>
                    <a:pt x="76" y="36"/>
                  </a:lnTo>
                  <a:lnTo>
                    <a:pt x="76" y="36"/>
                  </a:lnTo>
                  <a:lnTo>
                    <a:pt x="74" y="38"/>
                  </a:lnTo>
                  <a:lnTo>
                    <a:pt x="72" y="40"/>
                  </a:lnTo>
                  <a:lnTo>
                    <a:pt x="72" y="40"/>
                  </a:lnTo>
                  <a:lnTo>
                    <a:pt x="72" y="42"/>
                  </a:lnTo>
                  <a:lnTo>
                    <a:pt x="70" y="42"/>
                  </a:lnTo>
                  <a:lnTo>
                    <a:pt x="70" y="44"/>
                  </a:lnTo>
                  <a:lnTo>
                    <a:pt x="70" y="44"/>
                  </a:lnTo>
                  <a:lnTo>
                    <a:pt x="70" y="44"/>
                  </a:lnTo>
                  <a:lnTo>
                    <a:pt x="70" y="46"/>
                  </a:lnTo>
                  <a:lnTo>
                    <a:pt x="72" y="46"/>
                  </a:lnTo>
                  <a:lnTo>
                    <a:pt x="72" y="48"/>
                  </a:lnTo>
                  <a:lnTo>
                    <a:pt x="74" y="48"/>
                  </a:lnTo>
                  <a:lnTo>
                    <a:pt x="74" y="50"/>
                  </a:lnTo>
                  <a:lnTo>
                    <a:pt x="74" y="50"/>
                  </a:lnTo>
                  <a:lnTo>
                    <a:pt x="74" y="50"/>
                  </a:lnTo>
                  <a:lnTo>
                    <a:pt x="74" y="50"/>
                  </a:lnTo>
                  <a:lnTo>
                    <a:pt x="74" y="52"/>
                  </a:lnTo>
                  <a:lnTo>
                    <a:pt x="74" y="52"/>
                  </a:lnTo>
                  <a:lnTo>
                    <a:pt x="72" y="52"/>
                  </a:lnTo>
                  <a:lnTo>
                    <a:pt x="72" y="52"/>
                  </a:lnTo>
                  <a:lnTo>
                    <a:pt x="70" y="52"/>
                  </a:lnTo>
                  <a:lnTo>
                    <a:pt x="68" y="54"/>
                  </a:lnTo>
                  <a:lnTo>
                    <a:pt x="64" y="54"/>
                  </a:lnTo>
                  <a:lnTo>
                    <a:pt x="62" y="52"/>
                  </a:lnTo>
                  <a:lnTo>
                    <a:pt x="60" y="5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00" name="Freeform 257">
              <a:extLst>
                <a:ext uri="{FF2B5EF4-FFF2-40B4-BE49-F238E27FC236}">
                  <a16:creationId xmlns:a16="http://schemas.microsoft.com/office/drawing/2014/main" id="{7315F048-271E-4590-D30F-3408905E5D5E}"/>
                </a:ext>
              </a:extLst>
            </p:cNvPr>
            <p:cNvSpPr>
              <a:spLocks/>
            </p:cNvSpPr>
            <p:nvPr/>
          </p:nvSpPr>
          <p:spPr bwMode="auto">
            <a:xfrm>
              <a:off x="4039738" y="6613742"/>
              <a:ext cx="114534" cy="88013"/>
            </a:xfrm>
            <a:custGeom>
              <a:avLst/>
              <a:gdLst>
                <a:gd name="T0" fmla="*/ 44 w 80"/>
                <a:gd name="T1" fmla="*/ 54 h 62"/>
                <a:gd name="T2" fmla="*/ 40 w 80"/>
                <a:gd name="T3" fmla="*/ 54 h 62"/>
                <a:gd name="T4" fmla="*/ 36 w 80"/>
                <a:gd name="T5" fmla="*/ 58 h 62"/>
                <a:gd name="T6" fmla="*/ 32 w 80"/>
                <a:gd name="T7" fmla="*/ 62 h 62"/>
                <a:gd name="T8" fmla="*/ 28 w 80"/>
                <a:gd name="T9" fmla="*/ 62 h 62"/>
                <a:gd name="T10" fmla="*/ 20 w 80"/>
                <a:gd name="T11" fmla="*/ 58 h 62"/>
                <a:gd name="T12" fmla="*/ 16 w 80"/>
                <a:gd name="T13" fmla="*/ 58 h 62"/>
                <a:gd name="T14" fmla="*/ 10 w 80"/>
                <a:gd name="T15" fmla="*/ 46 h 62"/>
                <a:gd name="T16" fmla="*/ 8 w 80"/>
                <a:gd name="T17" fmla="*/ 36 h 62"/>
                <a:gd name="T18" fmla="*/ 8 w 80"/>
                <a:gd name="T19" fmla="*/ 32 h 62"/>
                <a:gd name="T20" fmla="*/ 2 w 80"/>
                <a:gd name="T21" fmla="*/ 22 h 62"/>
                <a:gd name="T22" fmla="*/ 0 w 80"/>
                <a:gd name="T23" fmla="*/ 16 h 62"/>
                <a:gd name="T24" fmla="*/ 0 w 80"/>
                <a:gd name="T25" fmla="*/ 12 h 62"/>
                <a:gd name="T26" fmla="*/ 0 w 80"/>
                <a:gd name="T27" fmla="*/ 10 h 62"/>
                <a:gd name="T28" fmla="*/ 6 w 80"/>
                <a:gd name="T29" fmla="*/ 6 h 62"/>
                <a:gd name="T30" fmla="*/ 12 w 80"/>
                <a:gd name="T31" fmla="*/ 2 h 62"/>
                <a:gd name="T32" fmla="*/ 16 w 80"/>
                <a:gd name="T33" fmla="*/ 6 h 62"/>
                <a:gd name="T34" fmla="*/ 18 w 80"/>
                <a:gd name="T35" fmla="*/ 6 h 62"/>
                <a:gd name="T36" fmla="*/ 18 w 80"/>
                <a:gd name="T37" fmla="*/ 2 h 62"/>
                <a:gd name="T38" fmla="*/ 20 w 80"/>
                <a:gd name="T39" fmla="*/ 0 h 62"/>
                <a:gd name="T40" fmla="*/ 24 w 80"/>
                <a:gd name="T41" fmla="*/ 0 h 62"/>
                <a:gd name="T42" fmla="*/ 32 w 80"/>
                <a:gd name="T43" fmla="*/ 2 h 62"/>
                <a:gd name="T44" fmla="*/ 38 w 80"/>
                <a:gd name="T45" fmla="*/ 6 h 62"/>
                <a:gd name="T46" fmla="*/ 38 w 80"/>
                <a:gd name="T47" fmla="*/ 8 h 62"/>
                <a:gd name="T48" fmla="*/ 40 w 80"/>
                <a:gd name="T49" fmla="*/ 14 h 62"/>
                <a:gd name="T50" fmla="*/ 40 w 80"/>
                <a:gd name="T51" fmla="*/ 18 h 62"/>
                <a:gd name="T52" fmla="*/ 42 w 80"/>
                <a:gd name="T53" fmla="*/ 18 h 62"/>
                <a:gd name="T54" fmla="*/ 46 w 80"/>
                <a:gd name="T55" fmla="*/ 18 h 62"/>
                <a:gd name="T56" fmla="*/ 58 w 80"/>
                <a:gd name="T57" fmla="*/ 16 h 62"/>
                <a:gd name="T58" fmla="*/ 76 w 80"/>
                <a:gd name="T59" fmla="*/ 14 h 62"/>
                <a:gd name="T60" fmla="*/ 80 w 80"/>
                <a:gd name="T61" fmla="*/ 20 h 62"/>
                <a:gd name="T62" fmla="*/ 80 w 80"/>
                <a:gd name="T63" fmla="*/ 26 h 62"/>
                <a:gd name="T64" fmla="*/ 80 w 80"/>
                <a:gd name="T65" fmla="*/ 30 h 62"/>
                <a:gd name="T66" fmla="*/ 76 w 80"/>
                <a:gd name="T67" fmla="*/ 36 h 62"/>
                <a:gd name="T68" fmla="*/ 72 w 80"/>
                <a:gd name="T69" fmla="*/ 40 h 62"/>
                <a:gd name="T70" fmla="*/ 70 w 80"/>
                <a:gd name="T71" fmla="*/ 42 h 62"/>
                <a:gd name="T72" fmla="*/ 70 w 80"/>
                <a:gd name="T73" fmla="*/ 44 h 62"/>
                <a:gd name="T74" fmla="*/ 72 w 80"/>
                <a:gd name="T75" fmla="*/ 48 h 62"/>
                <a:gd name="T76" fmla="*/ 74 w 80"/>
                <a:gd name="T77" fmla="*/ 50 h 62"/>
                <a:gd name="T78" fmla="*/ 74 w 80"/>
                <a:gd name="T79" fmla="*/ 52 h 62"/>
                <a:gd name="T80" fmla="*/ 72 w 80"/>
                <a:gd name="T81" fmla="*/ 52 h 62"/>
                <a:gd name="T82" fmla="*/ 64 w 80"/>
                <a:gd name="T83" fmla="*/ 5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0" h="62">
                  <a:moveTo>
                    <a:pt x="60" y="52"/>
                  </a:moveTo>
                  <a:lnTo>
                    <a:pt x="48" y="56"/>
                  </a:lnTo>
                  <a:lnTo>
                    <a:pt x="44" y="54"/>
                  </a:lnTo>
                  <a:lnTo>
                    <a:pt x="42" y="54"/>
                  </a:lnTo>
                  <a:lnTo>
                    <a:pt x="40" y="54"/>
                  </a:lnTo>
                  <a:lnTo>
                    <a:pt x="40" y="54"/>
                  </a:lnTo>
                  <a:lnTo>
                    <a:pt x="38" y="56"/>
                  </a:lnTo>
                  <a:lnTo>
                    <a:pt x="38" y="56"/>
                  </a:lnTo>
                  <a:lnTo>
                    <a:pt x="36" y="58"/>
                  </a:lnTo>
                  <a:lnTo>
                    <a:pt x="34" y="60"/>
                  </a:lnTo>
                  <a:lnTo>
                    <a:pt x="32" y="60"/>
                  </a:lnTo>
                  <a:lnTo>
                    <a:pt x="32" y="62"/>
                  </a:lnTo>
                  <a:lnTo>
                    <a:pt x="30" y="62"/>
                  </a:lnTo>
                  <a:lnTo>
                    <a:pt x="30" y="62"/>
                  </a:lnTo>
                  <a:lnTo>
                    <a:pt x="28" y="62"/>
                  </a:lnTo>
                  <a:lnTo>
                    <a:pt x="26" y="60"/>
                  </a:lnTo>
                  <a:lnTo>
                    <a:pt x="24" y="60"/>
                  </a:lnTo>
                  <a:lnTo>
                    <a:pt x="20" y="58"/>
                  </a:lnTo>
                  <a:lnTo>
                    <a:pt x="18" y="58"/>
                  </a:lnTo>
                  <a:lnTo>
                    <a:pt x="18" y="58"/>
                  </a:lnTo>
                  <a:lnTo>
                    <a:pt x="16" y="58"/>
                  </a:lnTo>
                  <a:lnTo>
                    <a:pt x="14" y="58"/>
                  </a:lnTo>
                  <a:lnTo>
                    <a:pt x="10" y="58"/>
                  </a:lnTo>
                  <a:lnTo>
                    <a:pt x="10" y="46"/>
                  </a:lnTo>
                  <a:lnTo>
                    <a:pt x="10" y="42"/>
                  </a:lnTo>
                  <a:lnTo>
                    <a:pt x="8" y="38"/>
                  </a:lnTo>
                  <a:lnTo>
                    <a:pt x="8" y="36"/>
                  </a:lnTo>
                  <a:lnTo>
                    <a:pt x="8" y="34"/>
                  </a:lnTo>
                  <a:lnTo>
                    <a:pt x="8" y="34"/>
                  </a:lnTo>
                  <a:lnTo>
                    <a:pt x="8" y="32"/>
                  </a:lnTo>
                  <a:lnTo>
                    <a:pt x="4" y="28"/>
                  </a:lnTo>
                  <a:lnTo>
                    <a:pt x="2" y="24"/>
                  </a:lnTo>
                  <a:lnTo>
                    <a:pt x="2" y="22"/>
                  </a:lnTo>
                  <a:lnTo>
                    <a:pt x="2" y="20"/>
                  </a:lnTo>
                  <a:lnTo>
                    <a:pt x="0" y="18"/>
                  </a:lnTo>
                  <a:lnTo>
                    <a:pt x="0" y="16"/>
                  </a:lnTo>
                  <a:lnTo>
                    <a:pt x="0" y="16"/>
                  </a:lnTo>
                  <a:lnTo>
                    <a:pt x="0" y="14"/>
                  </a:lnTo>
                  <a:lnTo>
                    <a:pt x="0" y="12"/>
                  </a:lnTo>
                  <a:lnTo>
                    <a:pt x="0" y="12"/>
                  </a:lnTo>
                  <a:lnTo>
                    <a:pt x="0" y="12"/>
                  </a:lnTo>
                  <a:lnTo>
                    <a:pt x="0" y="10"/>
                  </a:lnTo>
                  <a:lnTo>
                    <a:pt x="2" y="8"/>
                  </a:lnTo>
                  <a:lnTo>
                    <a:pt x="4" y="8"/>
                  </a:lnTo>
                  <a:lnTo>
                    <a:pt x="6" y="6"/>
                  </a:lnTo>
                  <a:lnTo>
                    <a:pt x="10" y="2"/>
                  </a:lnTo>
                  <a:lnTo>
                    <a:pt x="12" y="2"/>
                  </a:lnTo>
                  <a:lnTo>
                    <a:pt x="12" y="2"/>
                  </a:lnTo>
                  <a:lnTo>
                    <a:pt x="14" y="4"/>
                  </a:lnTo>
                  <a:lnTo>
                    <a:pt x="16" y="4"/>
                  </a:lnTo>
                  <a:lnTo>
                    <a:pt x="16" y="6"/>
                  </a:lnTo>
                  <a:lnTo>
                    <a:pt x="16" y="6"/>
                  </a:lnTo>
                  <a:lnTo>
                    <a:pt x="16" y="6"/>
                  </a:lnTo>
                  <a:lnTo>
                    <a:pt x="18" y="6"/>
                  </a:lnTo>
                  <a:lnTo>
                    <a:pt x="18" y="4"/>
                  </a:lnTo>
                  <a:lnTo>
                    <a:pt x="18" y="4"/>
                  </a:lnTo>
                  <a:lnTo>
                    <a:pt x="18" y="2"/>
                  </a:lnTo>
                  <a:lnTo>
                    <a:pt x="20" y="0"/>
                  </a:lnTo>
                  <a:lnTo>
                    <a:pt x="20" y="0"/>
                  </a:lnTo>
                  <a:lnTo>
                    <a:pt x="20" y="0"/>
                  </a:lnTo>
                  <a:lnTo>
                    <a:pt x="22" y="0"/>
                  </a:lnTo>
                  <a:lnTo>
                    <a:pt x="22" y="0"/>
                  </a:lnTo>
                  <a:lnTo>
                    <a:pt x="24" y="0"/>
                  </a:lnTo>
                  <a:lnTo>
                    <a:pt x="28" y="0"/>
                  </a:lnTo>
                  <a:lnTo>
                    <a:pt x="30" y="0"/>
                  </a:lnTo>
                  <a:lnTo>
                    <a:pt x="32" y="2"/>
                  </a:lnTo>
                  <a:lnTo>
                    <a:pt x="34" y="2"/>
                  </a:lnTo>
                  <a:lnTo>
                    <a:pt x="36" y="4"/>
                  </a:lnTo>
                  <a:lnTo>
                    <a:pt x="38" y="6"/>
                  </a:lnTo>
                  <a:lnTo>
                    <a:pt x="38" y="6"/>
                  </a:lnTo>
                  <a:lnTo>
                    <a:pt x="38" y="6"/>
                  </a:lnTo>
                  <a:lnTo>
                    <a:pt x="38" y="8"/>
                  </a:lnTo>
                  <a:lnTo>
                    <a:pt x="40" y="10"/>
                  </a:lnTo>
                  <a:lnTo>
                    <a:pt x="40" y="12"/>
                  </a:lnTo>
                  <a:lnTo>
                    <a:pt x="40" y="14"/>
                  </a:lnTo>
                  <a:lnTo>
                    <a:pt x="40" y="16"/>
                  </a:lnTo>
                  <a:lnTo>
                    <a:pt x="40" y="16"/>
                  </a:lnTo>
                  <a:lnTo>
                    <a:pt x="40" y="18"/>
                  </a:lnTo>
                  <a:lnTo>
                    <a:pt x="42" y="18"/>
                  </a:lnTo>
                  <a:lnTo>
                    <a:pt x="42" y="18"/>
                  </a:lnTo>
                  <a:lnTo>
                    <a:pt x="42" y="18"/>
                  </a:lnTo>
                  <a:lnTo>
                    <a:pt x="44" y="18"/>
                  </a:lnTo>
                  <a:lnTo>
                    <a:pt x="44" y="18"/>
                  </a:lnTo>
                  <a:lnTo>
                    <a:pt x="46" y="18"/>
                  </a:lnTo>
                  <a:lnTo>
                    <a:pt x="48" y="18"/>
                  </a:lnTo>
                  <a:lnTo>
                    <a:pt x="52" y="18"/>
                  </a:lnTo>
                  <a:lnTo>
                    <a:pt x="58" y="16"/>
                  </a:lnTo>
                  <a:lnTo>
                    <a:pt x="60" y="16"/>
                  </a:lnTo>
                  <a:lnTo>
                    <a:pt x="62" y="16"/>
                  </a:lnTo>
                  <a:lnTo>
                    <a:pt x="76" y="14"/>
                  </a:lnTo>
                  <a:lnTo>
                    <a:pt x="76" y="16"/>
                  </a:lnTo>
                  <a:lnTo>
                    <a:pt x="78" y="18"/>
                  </a:lnTo>
                  <a:lnTo>
                    <a:pt x="80" y="20"/>
                  </a:lnTo>
                  <a:lnTo>
                    <a:pt x="80" y="22"/>
                  </a:lnTo>
                  <a:lnTo>
                    <a:pt x="80" y="24"/>
                  </a:lnTo>
                  <a:lnTo>
                    <a:pt x="80" y="26"/>
                  </a:lnTo>
                  <a:lnTo>
                    <a:pt x="80" y="28"/>
                  </a:lnTo>
                  <a:lnTo>
                    <a:pt x="80" y="28"/>
                  </a:lnTo>
                  <a:lnTo>
                    <a:pt x="80" y="30"/>
                  </a:lnTo>
                  <a:lnTo>
                    <a:pt x="78" y="32"/>
                  </a:lnTo>
                  <a:lnTo>
                    <a:pt x="78" y="34"/>
                  </a:lnTo>
                  <a:lnTo>
                    <a:pt x="76" y="36"/>
                  </a:lnTo>
                  <a:lnTo>
                    <a:pt x="76" y="36"/>
                  </a:lnTo>
                  <a:lnTo>
                    <a:pt x="74" y="38"/>
                  </a:lnTo>
                  <a:lnTo>
                    <a:pt x="72" y="40"/>
                  </a:lnTo>
                  <a:lnTo>
                    <a:pt x="72" y="40"/>
                  </a:lnTo>
                  <a:lnTo>
                    <a:pt x="72" y="42"/>
                  </a:lnTo>
                  <a:lnTo>
                    <a:pt x="70" y="42"/>
                  </a:lnTo>
                  <a:lnTo>
                    <a:pt x="70" y="44"/>
                  </a:lnTo>
                  <a:lnTo>
                    <a:pt x="70" y="44"/>
                  </a:lnTo>
                  <a:lnTo>
                    <a:pt x="70" y="44"/>
                  </a:lnTo>
                  <a:lnTo>
                    <a:pt x="70" y="46"/>
                  </a:lnTo>
                  <a:lnTo>
                    <a:pt x="72" y="46"/>
                  </a:lnTo>
                  <a:lnTo>
                    <a:pt x="72" y="48"/>
                  </a:lnTo>
                  <a:lnTo>
                    <a:pt x="74" y="48"/>
                  </a:lnTo>
                  <a:lnTo>
                    <a:pt x="74" y="50"/>
                  </a:lnTo>
                  <a:lnTo>
                    <a:pt x="74" y="50"/>
                  </a:lnTo>
                  <a:lnTo>
                    <a:pt x="74" y="50"/>
                  </a:lnTo>
                  <a:lnTo>
                    <a:pt x="74" y="50"/>
                  </a:lnTo>
                  <a:lnTo>
                    <a:pt x="74" y="52"/>
                  </a:lnTo>
                  <a:lnTo>
                    <a:pt x="74" y="52"/>
                  </a:lnTo>
                  <a:lnTo>
                    <a:pt x="72" y="52"/>
                  </a:lnTo>
                  <a:lnTo>
                    <a:pt x="72" y="52"/>
                  </a:lnTo>
                  <a:lnTo>
                    <a:pt x="70" y="52"/>
                  </a:lnTo>
                  <a:lnTo>
                    <a:pt x="68" y="54"/>
                  </a:lnTo>
                  <a:lnTo>
                    <a:pt x="64" y="54"/>
                  </a:lnTo>
                  <a:lnTo>
                    <a:pt x="62" y="52"/>
                  </a:lnTo>
                  <a:lnTo>
                    <a:pt x="60" y="52"/>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01" name="Freeform 258">
              <a:extLst>
                <a:ext uri="{FF2B5EF4-FFF2-40B4-BE49-F238E27FC236}">
                  <a16:creationId xmlns:a16="http://schemas.microsoft.com/office/drawing/2014/main" id="{35F34665-D8A7-1D2C-C646-D3310D8C33EC}"/>
                </a:ext>
              </a:extLst>
            </p:cNvPr>
            <p:cNvSpPr>
              <a:spLocks/>
            </p:cNvSpPr>
            <p:nvPr/>
          </p:nvSpPr>
          <p:spPr bwMode="auto">
            <a:xfrm>
              <a:off x="4048328" y="6167998"/>
              <a:ext cx="100217" cy="42586"/>
            </a:xfrm>
            <a:custGeom>
              <a:avLst/>
              <a:gdLst>
                <a:gd name="T0" fmla="*/ 70 w 70"/>
                <a:gd name="T1" fmla="*/ 30 h 30"/>
                <a:gd name="T2" fmla="*/ 70 w 70"/>
                <a:gd name="T3" fmla="*/ 30 h 30"/>
                <a:gd name="T4" fmla="*/ 68 w 70"/>
                <a:gd name="T5" fmla="*/ 30 h 30"/>
                <a:gd name="T6" fmla="*/ 58 w 70"/>
                <a:gd name="T7" fmla="*/ 30 h 30"/>
                <a:gd name="T8" fmla="*/ 54 w 70"/>
                <a:gd name="T9" fmla="*/ 30 h 30"/>
                <a:gd name="T10" fmla="*/ 50 w 70"/>
                <a:gd name="T11" fmla="*/ 30 h 30"/>
                <a:gd name="T12" fmla="*/ 46 w 70"/>
                <a:gd name="T13" fmla="*/ 30 h 30"/>
                <a:gd name="T14" fmla="*/ 44 w 70"/>
                <a:gd name="T15" fmla="*/ 30 h 30"/>
                <a:gd name="T16" fmla="*/ 42 w 70"/>
                <a:gd name="T17" fmla="*/ 28 h 30"/>
                <a:gd name="T18" fmla="*/ 42 w 70"/>
                <a:gd name="T19" fmla="*/ 28 h 30"/>
                <a:gd name="T20" fmla="*/ 40 w 70"/>
                <a:gd name="T21" fmla="*/ 28 h 30"/>
                <a:gd name="T22" fmla="*/ 40 w 70"/>
                <a:gd name="T23" fmla="*/ 26 h 30"/>
                <a:gd name="T24" fmla="*/ 38 w 70"/>
                <a:gd name="T25" fmla="*/ 24 h 30"/>
                <a:gd name="T26" fmla="*/ 36 w 70"/>
                <a:gd name="T27" fmla="*/ 22 h 30"/>
                <a:gd name="T28" fmla="*/ 34 w 70"/>
                <a:gd name="T29" fmla="*/ 20 h 30"/>
                <a:gd name="T30" fmla="*/ 32 w 70"/>
                <a:gd name="T31" fmla="*/ 18 h 30"/>
                <a:gd name="T32" fmla="*/ 30 w 70"/>
                <a:gd name="T33" fmla="*/ 18 h 30"/>
                <a:gd name="T34" fmla="*/ 30 w 70"/>
                <a:gd name="T35" fmla="*/ 18 h 30"/>
                <a:gd name="T36" fmla="*/ 28 w 70"/>
                <a:gd name="T37" fmla="*/ 16 h 30"/>
                <a:gd name="T38" fmla="*/ 26 w 70"/>
                <a:gd name="T39" fmla="*/ 16 h 30"/>
                <a:gd name="T40" fmla="*/ 26 w 70"/>
                <a:gd name="T41" fmla="*/ 16 h 30"/>
                <a:gd name="T42" fmla="*/ 24 w 70"/>
                <a:gd name="T43" fmla="*/ 16 h 30"/>
                <a:gd name="T44" fmla="*/ 22 w 70"/>
                <a:gd name="T45" fmla="*/ 16 h 30"/>
                <a:gd name="T46" fmla="*/ 16 w 70"/>
                <a:gd name="T47" fmla="*/ 16 h 30"/>
                <a:gd name="T48" fmla="*/ 12 w 70"/>
                <a:gd name="T49" fmla="*/ 18 h 30"/>
                <a:gd name="T50" fmla="*/ 8 w 70"/>
                <a:gd name="T51" fmla="*/ 18 h 30"/>
                <a:gd name="T52" fmla="*/ 4 w 70"/>
                <a:gd name="T53" fmla="*/ 18 h 30"/>
                <a:gd name="T54" fmla="*/ 0 w 70"/>
                <a:gd name="T55" fmla="*/ 20 h 30"/>
                <a:gd name="T56" fmla="*/ 4 w 70"/>
                <a:gd name="T57" fmla="*/ 16 h 30"/>
                <a:gd name="T58" fmla="*/ 8 w 70"/>
                <a:gd name="T59" fmla="*/ 12 h 30"/>
                <a:gd name="T60" fmla="*/ 10 w 70"/>
                <a:gd name="T61" fmla="*/ 10 h 30"/>
                <a:gd name="T62" fmla="*/ 12 w 70"/>
                <a:gd name="T63" fmla="*/ 10 h 30"/>
                <a:gd name="T64" fmla="*/ 16 w 70"/>
                <a:gd name="T65" fmla="*/ 6 h 30"/>
                <a:gd name="T66" fmla="*/ 18 w 70"/>
                <a:gd name="T67" fmla="*/ 4 h 30"/>
                <a:gd name="T68" fmla="*/ 22 w 70"/>
                <a:gd name="T69" fmla="*/ 4 h 30"/>
                <a:gd name="T70" fmla="*/ 24 w 70"/>
                <a:gd name="T71" fmla="*/ 2 h 30"/>
                <a:gd name="T72" fmla="*/ 26 w 70"/>
                <a:gd name="T73" fmla="*/ 0 h 30"/>
                <a:gd name="T74" fmla="*/ 30 w 70"/>
                <a:gd name="T75" fmla="*/ 0 h 30"/>
                <a:gd name="T76" fmla="*/ 30 w 70"/>
                <a:gd name="T77" fmla="*/ 0 h 30"/>
                <a:gd name="T78" fmla="*/ 32 w 70"/>
                <a:gd name="T79" fmla="*/ 0 h 30"/>
                <a:gd name="T80" fmla="*/ 34 w 70"/>
                <a:gd name="T81" fmla="*/ 0 h 30"/>
                <a:gd name="T82" fmla="*/ 34 w 70"/>
                <a:gd name="T83" fmla="*/ 0 h 30"/>
                <a:gd name="T84" fmla="*/ 36 w 70"/>
                <a:gd name="T85" fmla="*/ 0 h 30"/>
                <a:gd name="T86" fmla="*/ 38 w 70"/>
                <a:gd name="T87" fmla="*/ 0 h 30"/>
                <a:gd name="T88" fmla="*/ 42 w 70"/>
                <a:gd name="T89" fmla="*/ 2 h 30"/>
                <a:gd name="T90" fmla="*/ 46 w 70"/>
                <a:gd name="T91" fmla="*/ 4 h 30"/>
                <a:gd name="T92" fmla="*/ 52 w 70"/>
                <a:gd name="T93" fmla="*/ 6 h 30"/>
                <a:gd name="T94" fmla="*/ 54 w 70"/>
                <a:gd name="T95" fmla="*/ 8 h 30"/>
                <a:gd name="T96" fmla="*/ 70 w 70"/>
                <a:gd name="T9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 h="30">
                  <a:moveTo>
                    <a:pt x="70" y="30"/>
                  </a:moveTo>
                  <a:lnTo>
                    <a:pt x="70" y="30"/>
                  </a:lnTo>
                  <a:lnTo>
                    <a:pt x="68" y="30"/>
                  </a:lnTo>
                  <a:lnTo>
                    <a:pt x="58" y="30"/>
                  </a:lnTo>
                  <a:lnTo>
                    <a:pt x="54" y="30"/>
                  </a:lnTo>
                  <a:lnTo>
                    <a:pt x="50" y="30"/>
                  </a:lnTo>
                  <a:lnTo>
                    <a:pt x="46" y="30"/>
                  </a:lnTo>
                  <a:lnTo>
                    <a:pt x="44" y="30"/>
                  </a:lnTo>
                  <a:lnTo>
                    <a:pt x="42" y="28"/>
                  </a:lnTo>
                  <a:lnTo>
                    <a:pt x="42" y="28"/>
                  </a:lnTo>
                  <a:lnTo>
                    <a:pt x="40" y="28"/>
                  </a:lnTo>
                  <a:lnTo>
                    <a:pt x="40" y="26"/>
                  </a:lnTo>
                  <a:lnTo>
                    <a:pt x="38" y="24"/>
                  </a:lnTo>
                  <a:lnTo>
                    <a:pt x="36" y="22"/>
                  </a:lnTo>
                  <a:lnTo>
                    <a:pt x="34" y="20"/>
                  </a:lnTo>
                  <a:lnTo>
                    <a:pt x="32" y="18"/>
                  </a:lnTo>
                  <a:lnTo>
                    <a:pt x="30" y="18"/>
                  </a:lnTo>
                  <a:lnTo>
                    <a:pt x="30" y="18"/>
                  </a:lnTo>
                  <a:lnTo>
                    <a:pt x="28" y="16"/>
                  </a:lnTo>
                  <a:lnTo>
                    <a:pt x="26" y="16"/>
                  </a:lnTo>
                  <a:lnTo>
                    <a:pt x="26" y="16"/>
                  </a:lnTo>
                  <a:lnTo>
                    <a:pt x="24" y="16"/>
                  </a:lnTo>
                  <a:lnTo>
                    <a:pt x="22" y="16"/>
                  </a:lnTo>
                  <a:lnTo>
                    <a:pt x="16" y="16"/>
                  </a:lnTo>
                  <a:lnTo>
                    <a:pt x="12" y="18"/>
                  </a:lnTo>
                  <a:lnTo>
                    <a:pt x="8" y="18"/>
                  </a:lnTo>
                  <a:lnTo>
                    <a:pt x="4" y="18"/>
                  </a:lnTo>
                  <a:lnTo>
                    <a:pt x="0" y="20"/>
                  </a:lnTo>
                  <a:lnTo>
                    <a:pt x="4" y="16"/>
                  </a:lnTo>
                  <a:lnTo>
                    <a:pt x="8" y="12"/>
                  </a:lnTo>
                  <a:lnTo>
                    <a:pt x="10" y="10"/>
                  </a:lnTo>
                  <a:lnTo>
                    <a:pt x="12" y="10"/>
                  </a:lnTo>
                  <a:lnTo>
                    <a:pt x="16" y="6"/>
                  </a:lnTo>
                  <a:lnTo>
                    <a:pt x="18" y="4"/>
                  </a:lnTo>
                  <a:lnTo>
                    <a:pt x="22" y="4"/>
                  </a:lnTo>
                  <a:lnTo>
                    <a:pt x="24" y="2"/>
                  </a:lnTo>
                  <a:lnTo>
                    <a:pt x="26" y="0"/>
                  </a:lnTo>
                  <a:lnTo>
                    <a:pt x="30" y="0"/>
                  </a:lnTo>
                  <a:lnTo>
                    <a:pt x="30" y="0"/>
                  </a:lnTo>
                  <a:lnTo>
                    <a:pt x="32" y="0"/>
                  </a:lnTo>
                  <a:lnTo>
                    <a:pt x="34" y="0"/>
                  </a:lnTo>
                  <a:lnTo>
                    <a:pt x="34" y="0"/>
                  </a:lnTo>
                  <a:lnTo>
                    <a:pt x="36" y="0"/>
                  </a:lnTo>
                  <a:lnTo>
                    <a:pt x="38" y="0"/>
                  </a:lnTo>
                  <a:lnTo>
                    <a:pt x="42" y="2"/>
                  </a:lnTo>
                  <a:lnTo>
                    <a:pt x="46" y="4"/>
                  </a:lnTo>
                  <a:lnTo>
                    <a:pt x="52" y="6"/>
                  </a:lnTo>
                  <a:lnTo>
                    <a:pt x="54" y="8"/>
                  </a:lnTo>
                  <a:lnTo>
                    <a:pt x="70" y="3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02" name="Freeform 259">
              <a:extLst>
                <a:ext uri="{FF2B5EF4-FFF2-40B4-BE49-F238E27FC236}">
                  <a16:creationId xmlns:a16="http://schemas.microsoft.com/office/drawing/2014/main" id="{C496C209-75E1-F611-2A2C-A597E6D48265}"/>
                </a:ext>
              </a:extLst>
            </p:cNvPr>
            <p:cNvSpPr>
              <a:spLocks/>
            </p:cNvSpPr>
            <p:nvPr/>
          </p:nvSpPr>
          <p:spPr bwMode="auto">
            <a:xfrm>
              <a:off x="4048328" y="6167998"/>
              <a:ext cx="100217" cy="42586"/>
            </a:xfrm>
            <a:custGeom>
              <a:avLst/>
              <a:gdLst>
                <a:gd name="T0" fmla="*/ 70 w 70"/>
                <a:gd name="T1" fmla="*/ 30 h 30"/>
                <a:gd name="T2" fmla="*/ 70 w 70"/>
                <a:gd name="T3" fmla="*/ 30 h 30"/>
                <a:gd name="T4" fmla="*/ 68 w 70"/>
                <a:gd name="T5" fmla="*/ 30 h 30"/>
                <a:gd name="T6" fmla="*/ 58 w 70"/>
                <a:gd name="T7" fmla="*/ 30 h 30"/>
                <a:gd name="T8" fmla="*/ 54 w 70"/>
                <a:gd name="T9" fmla="*/ 30 h 30"/>
                <a:gd name="T10" fmla="*/ 50 w 70"/>
                <a:gd name="T11" fmla="*/ 30 h 30"/>
                <a:gd name="T12" fmla="*/ 46 w 70"/>
                <a:gd name="T13" fmla="*/ 30 h 30"/>
                <a:gd name="T14" fmla="*/ 44 w 70"/>
                <a:gd name="T15" fmla="*/ 30 h 30"/>
                <a:gd name="T16" fmla="*/ 42 w 70"/>
                <a:gd name="T17" fmla="*/ 28 h 30"/>
                <a:gd name="T18" fmla="*/ 42 w 70"/>
                <a:gd name="T19" fmla="*/ 28 h 30"/>
                <a:gd name="T20" fmla="*/ 40 w 70"/>
                <a:gd name="T21" fmla="*/ 28 h 30"/>
                <a:gd name="T22" fmla="*/ 40 w 70"/>
                <a:gd name="T23" fmla="*/ 26 h 30"/>
                <a:gd name="T24" fmla="*/ 38 w 70"/>
                <a:gd name="T25" fmla="*/ 24 h 30"/>
                <a:gd name="T26" fmla="*/ 36 w 70"/>
                <a:gd name="T27" fmla="*/ 22 h 30"/>
                <a:gd name="T28" fmla="*/ 34 w 70"/>
                <a:gd name="T29" fmla="*/ 20 h 30"/>
                <a:gd name="T30" fmla="*/ 32 w 70"/>
                <a:gd name="T31" fmla="*/ 18 h 30"/>
                <a:gd name="T32" fmla="*/ 30 w 70"/>
                <a:gd name="T33" fmla="*/ 18 h 30"/>
                <a:gd name="T34" fmla="*/ 30 w 70"/>
                <a:gd name="T35" fmla="*/ 18 h 30"/>
                <a:gd name="T36" fmla="*/ 28 w 70"/>
                <a:gd name="T37" fmla="*/ 16 h 30"/>
                <a:gd name="T38" fmla="*/ 26 w 70"/>
                <a:gd name="T39" fmla="*/ 16 h 30"/>
                <a:gd name="T40" fmla="*/ 26 w 70"/>
                <a:gd name="T41" fmla="*/ 16 h 30"/>
                <a:gd name="T42" fmla="*/ 24 w 70"/>
                <a:gd name="T43" fmla="*/ 16 h 30"/>
                <a:gd name="T44" fmla="*/ 22 w 70"/>
                <a:gd name="T45" fmla="*/ 16 h 30"/>
                <a:gd name="T46" fmla="*/ 16 w 70"/>
                <a:gd name="T47" fmla="*/ 16 h 30"/>
                <a:gd name="T48" fmla="*/ 12 w 70"/>
                <a:gd name="T49" fmla="*/ 18 h 30"/>
                <a:gd name="T50" fmla="*/ 8 w 70"/>
                <a:gd name="T51" fmla="*/ 18 h 30"/>
                <a:gd name="T52" fmla="*/ 4 w 70"/>
                <a:gd name="T53" fmla="*/ 18 h 30"/>
                <a:gd name="T54" fmla="*/ 0 w 70"/>
                <a:gd name="T55" fmla="*/ 20 h 30"/>
                <a:gd name="T56" fmla="*/ 4 w 70"/>
                <a:gd name="T57" fmla="*/ 16 h 30"/>
                <a:gd name="T58" fmla="*/ 8 w 70"/>
                <a:gd name="T59" fmla="*/ 12 h 30"/>
                <a:gd name="T60" fmla="*/ 10 w 70"/>
                <a:gd name="T61" fmla="*/ 10 h 30"/>
                <a:gd name="T62" fmla="*/ 12 w 70"/>
                <a:gd name="T63" fmla="*/ 10 h 30"/>
                <a:gd name="T64" fmla="*/ 16 w 70"/>
                <a:gd name="T65" fmla="*/ 6 h 30"/>
                <a:gd name="T66" fmla="*/ 18 w 70"/>
                <a:gd name="T67" fmla="*/ 4 h 30"/>
                <a:gd name="T68" fmla="*/ 22 w 70"/>
                <a:gd name="T69" fmla="*/ 4 h 30"/>
                <a:gd name="T70" fmla="*/ 24 w 70"/>
                <a:gd name="T71" fmla="*/ 2 h 30"/>
                <a:gd name="T72" fmla="*/ 26 w 70"/>
                <a:gd name="T73" fmla="*/ 0 h 30"/>
                <a:gd name="T74" fmla="*/ 30 w 70"/>
                <a:gd name="T75" fmla="*/ 0 h 30"/>
                <a:gd name="T76" fmla="*/ 30 w 70"/>
                <a:gd name="T77" fmla="*/ 0 h 30"/>
                <a:gd name="T78" fmla="*/ 32 w 70"/>
                <a:gd name="T79" fmla="*/ 0 h 30"/>
                <a:gd name="T80" fmla="*/ 34 w 70"/>
                <a:gd name="T81" fmla="*/ 0 h 30"/>
                <a:gd name="T82" fmla="*/ 34 w 70"/>
                <a:gd name="T83" fmla="*/ 0 h 30"/>
                <a:gd name="T84" fmla="*/ 36 w 70"/>
                <a:gd name="T85" fmla="*/ 0 h 30"/>
                <a:gd name="T86" fmla="*/ 38 w 70"/>
                <a:gd name="T87" fmla="*/ 0 h 30"/>
                <a:gd name="T88" fmla="*/ 42 w 70"/>
                <a:gd name="T89" fmla="*/ 2 h 30"/>
                <a:gd name="T90" fmla="*/ 46 w 70"/>
                <a:gd name="T91" fmla="*/ 4 h 30"/>
                <a:gd name="T92" fmla="*/ 52 w 70"/>
                <a:gd name="T93" fmla="*/ 6 h 30"/>
                <a:gd name="T94" fmla="*/ 54 w 70"/>
                <a:gd name="T95" fmla="*/ 8 h 30"/>
                <a:gd name="T96" fmla="*/ 70 w 70"/>
                <a:gd name="T9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 h="30">
                  <a:moveTo>
                    <a:pt x="70" y="30"/>
                  </a:moveTo>
                  <a:lnTo>
                    <a:pt x="70" y="30"/>
                  </a:lnTo>
                  <a:lnTo>
                    <a:pt x="68" y="30"/>
                  </a:lnTo>
                  <a:lnTo>
                    <a:pt x="58" y="30"/>
                  </a:lnTo>
                  <a:lnTo>
                    <a:pt x="54" y="30"/>
                  </a:lnTo>
                  <a:lnTo>
                    <a:pt x="50" y="30"/>
                  </a:lnTo>
                  <a:lnTo>
                    <a:pt x="46" y="30"/>
                  </a:lnTo>
                  <a:lnTo>
                    <a:pt x="44" y="30"/>
                  </a:lnTo>
                  <a:lnTo>
                    <a:pt x="42" y="28"/>
                  </a:lnTo>
                  <a:lnTo>
                    <a:pt x="42" y="28"/>
                  </a:lnTo>
                  <a:lnTo>
                    <a:pt x="40" y="28"/>
                  </a:lnTo>
                  <a:lnTo>
                    <a:pt x="40" y="26"/>
                  </a:lnTo>
                  <a:lnTo>
                    <a:pt x="38" y="24"/>
                  </a:lnTo>
                  <a:lnTo>
                    <a:pt x="36" y="22"/>
                  </a:lnTo>
                  <a:lnTo>
                    <a:pt x="34" y="20"/>
                  </a:lnTo>
                  <a:lnTo>
                    <a:pt x="32" y="18"/>
                  </a:lnTo>
                  <a:lnTo>
                    <a:pt x="30" y="18"/>
                  </a:lnTo>
                  <a:lnTo>
                    <a:pt x="30" y="18"/>
                  </a:lnTo>
                  <a:lnTo>
                    <a:pt x="28" y="16"/>
                  </a:lnTo>
                  <a:lnTo>
                    <a:pt x="26" y="16"/>
                  </a:lnTo>
                  <a:lnTo>
                    <a:pt x="26" y="16"/>
                  </a:lnTo>
                  <a:lnTo>
                    <a:pt x="24" y="16"/>
                  </a:lnTo>
                  <a:lnTo>
                    <a:pt x="22" y="16"/>
                  </a:lnTo>
                  <a:lnTo>
                    <a:pt x="16" y="16"/>
                  </a:lnTo>
                  <a:lnTo>
                    <a:pt x="12" y="18"/>
                  </a:lnTo>
                  <a:lnTo>
                    <a:pt x="8" y="18"/>
                  </a:lnTo>
                  <a:lnTo>
                    <a:pt x="4" y="18"/>
                  </a:lnTo>
                  <a:lnTo>
                    <a:pt x="0" y="20"/>
                  </a:lnTo>
                  <a:lnTo>
                    <a:pt x="4" y="16"/>
                  </a:lnTo>
                  <a:lnTo>
                    <a:pt x="8" y="12"/>
                  </a:lnTo>
                  <a:lnTo>
                    <a:pt x="10" y="10"/>
                  </a:lnTo>
                  <a:lnTo>
                    <a:pt x="12" y="10"/>
                  </a:lnTo>
                  <a:lnTo>
                    <a:pt x="16" y="6"/>
                  </a:lnTo>
                  <a:lnTo>
                    <a:pt x="18" y="4"/>
                  </a:lnTo>
                  <a:lnTo>
                    <a:pt x="22" y="4"/>
                  </a:lnTo>
                  <a:lnTo>
                    <a:pt x="24" y="2"/>
                  </a:lnTo>
                  <a:lnTo>
                    <a:pt x="26" y="0"/>
                  </a:lnTo>
                  <a:lnTo>
                    <a:pt x="30" y="0"/>
                  </a:lnTo>
                  <a:lnTo>
                    <a:pt x="30" y="0"/>
                  </a:lnTo>
                  <a:lnTo>
                    <a:pt x="32" y="0"/>
                  </a:lnTo>
                  <a:lnTo>
                    <a:pt x="34" y="0"/>
                  </a:lnTo>
                  <a:lnTo>
                    <a:pt x="34" y="0"/>
                  </a:lnTo>
                  <a:lnTo>
                    <a:pt x="36" y="0"/>
                  </a:lnTo>
                  <a:lnTo>
                    <a:pt x="38" y="0"/>
                  </a:lnTo>
                  <a:lnTo>
                    <a:pt x="42" y="2"/>
                  </a:lnTo>
                  <a:lnTo>
                    <a:pt x="46" y="4"/>
                  </a:lnTo>
                  <a:lnTo>
                    <a:pt x="52" y="6"/>
                  </a:lnTo>
                  <a:lnTo>
                    <a:pt x="54" y="8"/>
                  </a:lnTo>
                  <a:lnTo>
                    <a:pt x="70" y="3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03" name="Freeform 260">
              <a:extLst>
                <a:ext uri="{FF2B5EF4-FFF2-40B4-BE49-F238E27FC236}">
                  <a16:creationId xmlns:a16="http://schemas.microsoft.com/office/drawing/2014/main" id="{6D43A69E-0E8E-2D8D-6A74-57A48461D30A}"/>
                </a:ext>
              </a:extLst>
            </p:cNvPr>
            <p:cNvSpPr>
              <a:spLocks/>
            </p:cNvSpPr>
            <p:nvPr/>
          </p:nvSpPr>
          <p:spPr bwMode="auto">
            <a:xfrm>
              <a:off x="3999651" y="5824464"/>
              <a:ext cx="200435" cy="349212"/>
            </a:xfrm>
            <a:custGeom>
              <a:avLst/>
              <a:gdLst>
                <a:gd name="T0" fmla="*/ 26 w 140"/>
                <a:gd name="T1" fmla="*/ 100 h 246"/>
                <a:gd name="T2" fmla="*/ 30 w 140"/>
                <a:gd name="T3" fmla="*/ 94 h 246"/>
                <a:gd name="T4" fmla="*/ 32 w 140"/>
                <a:gd name="T5" fmla="*/ 86 h 246"/>
                <a:gd name="T6" fmla="*/ 28 w 140"/>
                <a:gd name="T7" fmla="*/ 64 h 246"/>
                <a:gd name="T8" fmla="*/ 26 w 140"/>
                <a:gd name="T9" fmla="*/ 54 h 246"/>
                <a:gd name="T10" fmla="*/ 18 w 140"/>
                <a:gd name="T11" fmla="*/ 46 h 246"/>
                <a:gd name="T12" fmla="*/ 8 w 140"/>
                <a:gd name="T13" fmla="*/ 32 h 246"/>
                <a:gd name="T14" fmla="*/ 28 w 140"/>
                <a:gd name="T15" fmla="*/ 36 h 246"/>
                <a:gd name="T16" fmla="*/ 44 w 140"/>
                <a:gd name="T17" fmla="*/ 36 h 246"/>
                <a:gd name="T18" fmla="*/ 50 w 140"/>
                <a:gd name="T19" fmla="*/ 34 h 246"/>
                <a:gd name="T20" fmla="*/ 54 w 140"/>
                <a:gd name="T21" fmla="*/ 22 h 246"/>
                <a:gd name="T22" fmla="*/ 62 w 140"/>
                <a:gd name="T23" fmla="*/ 10 h 246"/>
                <a:gd name="T24" fmla="*/ 70 w 140"/>
                <a:gd name="T25" fmla="*/ 2 h 246"/>
                <a:gd name="T26" fmla="*/ 78 w 140"/>
                <a:gd name="T27" fmla="*/ 0 h 246"/>
                <a:gd name="T28" fmla="*/ 90 w 140"/>
                <a:gd name="T29" fmla="*/ 6 h 246"/>
                <a:gd name="T30" fmla="*/ 96 w 140"/>
                <a:gd name="T31" fmla="*/ 12 h 246"/>
                <a:gd name="T32" fmla="*/ 94 w 140"/>
                <a:gd name="T33" fmla="*/ 20 h 246"/>
                <a:gd name="T34" fmla="*/ 88 w 140"/>
                <a:gd name="T35" fmla="*/ 34 h 246"/>
                <a:gd name="T36" fmla="*/ 102 w 140"/>
                <a:gd name="T37" fmla="*/ 66 h 246"/>
                <a:gd name="T38" fmla="*/ 106 w 140"/>
                <a:gd name="T39" fmla="*/ 84 h 246"/>
                <a:gd name="T40" fmla="*/ 108 w 140"/>
                <a:gd name="T41" fmla="*/ 100 h 246"/>
                <a:gd name="T42" fmla="*/ 110 w 140"/>
                <a:gd name="T43" fmla="*/ 116 h 246"/>
                <a:gd name="T44" fmla="*/ 120 w 140"/>
                <a:gd name="T45" fmla="*/ 146 h 246"/>
                <a:gd name="T46" fmla="*/ 124 w 140"/>
                <a:gd name="T47" fmla="*/ 156 h 246"/>
                <a:gd name="T48" fmla="*/ 136 w 140"/>
                <a:gd name="T49" fmla="*/ 168 h 246"/>
                <a:gd name="T50" fmla="*/ 126 w 140"/>
                <a:gd name="T51" fmla="*/ 186 h 246"/>
                <a:gd name="T52" fmla="*/ 104 w 140"/>
                <a:gd name="T53" fmla="*/ 210 h 246"/>
                <a:gd name="T54" fmla="*/ 98 w 140"/>
                <a:gd name="T55" fmla="*/ 222 h 246"/>
                <a:gd name="T56" fmla="*/ 98 w 140"/>
                <a:gd name="T57" fmla="*/ 238 h 246"/>
                <a:gd name="T58" fmla="*/ 90 w 140"/>
                <a:gd name="T59" fmla="*/ 232 h 246"/>
                <a:gd name="T60" fmla="*/ 84 w 140"/>
                <a:gd name="T61" fmla="*/ 224 h 246"/>
                <a:gd name="T62" fmla="*/ 78 w 140"/>
                <a:gd name="T63" fmla="*/ 222 h 246"/>
                <a:gd name="T64" fmla="*/ 66 w 140"/>
                <a:gd name="T65" fmla="*/ 226 h 246"/>
                <a:gd name="T66" fmla="*/ 58 w 140"/>
                <a:gd name="T67" fmla="*/ 232 h 246"/>
                <a:gd name="T68" fmla="*/ 52 w 140"/>
                <a:gd name="T69" fmla="*/ 236 h 246"/>
                <a:gd name="T70" fmla="*/ 36 w 140"/>
                <a:gd name="T71" fmla="*/ 236 h 246"/>
                <a:gd name="T72" fmla="*/ 24 w 140"/>
                <a:gd name="T73" fmla="*/ 230 h 246"/>
                <a:gd name="T74" fmla="*/ 12 w 140"/>
                <a:gd name="T75" fmla="*/ 222 h 246"/>
                <a:gd name="T76" fmla="*/ 6 w 140"/>
                <a:gd name="T77" fmla="*/ 204 h 246"/>
                <a:gd name="T78" fmla="*/ 0 w 140"/>
                <a:gd name="T79" fmla="*/ 186 h 246"/>
                <a:gd name="T80" fmla="*/ 2 w 140"/>
                <a:gd name="T81" fmla="*/ 166 h 246"/>
                <a:gd name="T82" fmla="*/ 6 w 140"/>
                <a:gd name="T83" fmla="*/ 160 h 246"/>
                <a:gd name="T84" fmla="*/ 14 w 140"/>
                <a:gd name="T85" fmla="*/ 156 h 246"/>
                <a:gd name="T86" fmla="*/ 24 w 140"/>
                <a:gd name="T87" fmla="*/ 152 h 246"/>
                <a:gd name="T88" fmla="*/ 34 w 140"/>
                <a:gd name="T89" fmla="*/ 142 h 246"/>
                <a:gd name="T90" fmla="*/ 36 w 140"/>
                <a:gd name="T91" fmla="*/ 132 h 246"/>
                <a:gd name="T92" fmla="*/ 38 w 140"/>
                <a:gd name="T93" fmla="*/ 124 h 246"/>
                <a:gd name="T94" fmla="*/ 44 w 140"/>
                <a:gd name="T95" fmla="*/ 124 h 246"/>
                <a:gd name="T96" fmla="*/ 56 w 140"/>
                <a:gd name="T97" fmla="*/ 128 h 246"/>
                <a:gd name="T98" fmla="*/ 60 w 140"/>
                <a:gd name="T99" fmla="*/ 126 h 246"/>
                <a:gd name="T100" fmla="*/ 60 w 140"/>
                <a:gd name="T101" fmla="*/ 120 h 246"/>
                <a:gd name="T102" fmla="*/ 52 w 140"/>
                <a:gd name="T103" fmla="*/ 110 h 246"/>
                <a:gd name="T104" fmla="*/ 44 w 140"/>
                <a:gd name="T105" fmla="*/ 104 h 246"/>
                <a:gd name="T106" fmla="*/ 28 w 140"/>
                <a:gd name="T107" fmla="*/ 10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0" h="246">
                  <a:moveTo>
                    <a:pt x="20" y="102"/>
                  </a:moveTo>
                  <a:lnTo>
                    <a:pt x="20" y="102"/>
                  </a:lnTo>
                  <a:lnTo>
                    <a:pt x="22" y="102"/>
                  </a:lnTo>
                  <a:lnTo>
                    <a:pt x="24" y="100"/>
                  </a:lnTo>
                  <a:lnTo>
                    <a:pt x="26" y="100"/>
                  </a:lnTo>
                  <a:lnTo>
                    <a:pt x="28" y="98"/>
                  </a:lnTo>
                  <a:lnTo>
                    <a:pt x="30" y="98"/>
                  </a:lnTo>
                  <a:lnTo>
                    <a:pt x="30" y="96"/>
                  </a:lnTo>
                  <a:lnTo>
                    <a:pt x="30" y="96"/>
                  </a:lnTo>
                  <a:lnTo>
                    <a:pt x="30" y="94"/>
                  </a:lnTo>
                  <a:lnTo>
                    <a:pt x="32" y="94"/>
                  </a:lnTo>
                  <a:lnTo>
                    <a:pt x="32" y="92"/>
                  </a:lnTo>
                  <a:lnTo>
                    <a:pt x="32" y="90"/>
                  </a:lnTo>
                  <a:lnTo>
                    <a:pt x="32" y="88"/>
                  </a:lnTo>
                  <a:lnTo>
                    <a:pt x="32" y="86"/>
                  </a:lnTo>
                  <a:lnTo>
                    <a:pt x="30" y="80"/>
                  </a:lnTo>
                  <a:lnTo>
                    <a:pt x="30" y="76"/>
                  </a:lnTo>
                  <a:lnTo>
                    <a:pt x="30" y="72"/>
                  </a:lnTo>
                  <a:lnTo>
                    <a:pt x="30" y="68"/>
                  </a:lnTo>
                  <a:lnTo>
                    <a:pt x="28" y="64"/>
                  </a:lnTo>
                  <a:lnTo>
                    <a:pt x="28" y="60"/>
                  </a:lnTo>
                  <a:lnTo>
                    <a:pt x="28" y="56"/>
                  </a:lnTo>
                  <a:lnTo>
                    <a:pt x="28" y="56"/>
                  </a:lnTo>
                  <a:lnTo>
                    <a:pt x="28" y="54"/>
                  </a:lnTo>
                  <a:lnTo>
                    <a:pt x="26" y="54"/>
                  </a:lnTo>
                  <a:lnTo>
                    <a:pt x="26" y="52"/>
                  </a:lnTo>
                  <a:lnTo>
                    <a:pt x="24" y="50"/>
                  </a:lnTo>
                  <a:lnTo>
                    <a:pt x="22" y="50"/>
                  </a:lnTo>
                  <a:lnTo>
                    <a:pt x="18" y="46"/>
                  </a:lnTo>
                  <a:lnTo>
                    <a:pt x="18" y="46"/>
                  </a:lnTo>
                  <a:lnTo>
                    <a:pt x="16" y="44"/>
                  </a:lnTo>
                  <a:lnTo>
                    <a:pt x="14" y="42"/>
                  </a:lnTo>
                  <a:lnTo>
                    <a:pt x="10" y="36"/>
                  </a:lnTo>
                  <a:lnTo>
                    <a:pt x="4" y="32"/>
                  </a:lnTo>
                  <a:lnTo>
                    <a:pt x="8" y="32"/>
                  </a:lnTo>
                  <a:lnTo>
                    <a:pt x="14" y="34"/>
                  </a:lnTo>
                  <a:lnTo>
                    <a:pt x="22" y="36"/>
                  </a:lnTo>
                  <a:lnTo>
                    <a:pt x="26" y="36"/>
                  </a:lnTo>
                  <a:lnTo>
                    <a:pt x="28" y="36"/>
                  </a:lnTo>
                  <a:lnTo>
                    <a:pt x="28" y="36"/>
                  </a:lnTo>
                  <a:lnTo>
                    <a:pt x="34" y="36"/>
                  </a:lnTo>
                  <a:lnTo>
                    <a:pt x="36" y="36"/>
                  </a:lnTo>
                  <a:lnTo>
                    <a:pt x="40" y="36"/>
                  </a:lnTo>
                  <a:lnTo>
                    <a:pt x="42" y="36"/>
                  </a:lnTo>
                  <a:lnTo>
                    <a:pt x="44" y="36"/>
                  </a:lnTo>
                  <a:lnTo>
                    <a:pt x="46" y="36"/>
                  </a:lnTo>
                  <a:lnTo>
                    <a:pt x="48" y="36"/>
                  </a:lnTo>
                  <a:lnTo>
                    <a:pt x="48" y="34"/>
                  </a:lnTo>
                  <a:lnTo>
                    <a:pt x="48" y="34"/>
                  </a:lnTo>
                  <a:lnTo>
                    <a:pt x="50" y="34"/>
                  </a:lnTo>
                  <a:lnTo>
                    <a:pt x="50" y="34"/>
                  </a:lnTo>
                  <a:lnTo>
                    <a:pt x="50" y="32"/>
                  </a:lnTo>
                  <a:lnTo>
                    <a:pt x="52" y="30"/>
                  </a:lnTo>
                  <a:lnTo>
                    <a:pt x="52" y="28"/>
                  </a:lnTo>
                  <a:lnTo>
                    <a:pt x="54" y="22"/>
                  </a:lnTo>
                  <a:lnTo>
                    <a:pt x="54" y="20"/>
                  </a:lnTo>
                  <a:lnTo>
                    <a:pt x="56" y="20"/>
                  </a:lnTo>
                  <a:lnTo>
                    <a:pt x="58" y="16"/>
                  </a:lnTo>
                  <a:lnTo>
                    <a:pt x="60" y="14"/>
                  </a:lnTo>
                  <a:lnTo>
                    <a:pt x="62" y="10"/>
                  </a:lnTo>
                  <a:lnTo>
                    <a:pt x="64" y="8"/>
                  </a:lnTo>
                  <a:lnTo>
                    <a:pt x="66" y="6"/>
                  </a:lnTo>
                  <a:lnTo>
                    <a:pt x="68" y="4"/>
                  </a:lnTo>
                  <a:lnTo>
                    <a:pt x="70" y="2"/>
                  </a:lnTo>
                  <a:lnTo>
                    <a:pt x="70" y="2"/>
                  </a:lnTo>
                  <a:lnTo>
                    <a:pt x="72" y="0"/>
                  </a:lnTo>
                  <a:lnTo>
                    <a:pt x="72" y="0"/>
                  </a:lnTo>
                  <a:lnTo>
                    <a:pt x="74" y="0"/>
                  </a:lnTo>
                  <a:lnTo>
                    <a:pt x="76" y="0"/>
                  </a:lnTo>
                  <a:lnTo>
                    <a:pt x="78" y="0"/>
                  </a:lnTo>
                  <a:lnTo>
                    <a:pt x="78" y="0"/>
                  </a:lnTo>
                  <a:lnTo>
                    <a:pt x="82" y="2"/>
                  </a:lnTo>
                  <a:lnTo>
                    <a:pt x="84" y="2"/>
                  </a:lnTo>
                  <a:lnTo>
                    <a:pt x="88" y="4"/>
                  </a:lnTo>
                  <a:lnTo>
                    <a:pt x="90" y="6"/>
                  </a:lnTo>
                  <a:lnTo>
                    <a:pt x="90" y="8"/>
                  </a:lnTo>
                  <a:lnTo>
                    <a:pt x="92" y="8"/>
                  </a:lnTo>
                  <a:lnTo>
                    <a:pt x="94" y="10"/>
                  </a:lnTo>
                  <a:lnTo>
                    <a:pt x="96" y="12"/>
                  </a:lnTo>
                  <a:lnTo>
                    <a:pt x="96" y="12"/>
                  </a:lnTo>
                  <a:lnTo>
                    <a:pt x="96" y="12"/>
                  </a:lnTo>
                  <a:lnTo>
                    <a:pt x="96" y="14"/>
                  </a:lnTo>
                  <a:lnTo>
                    <a:pt x="96" y="16"/>
                  </a:lnTo>
                  <a:lnTo>
                    <a:pt x="96" y="18"/>
                  </a:lnTo>
                  <a:lnTo>
                    <a:pt x="94" y="20"/>
                  </a:lnTo>
                  <a:lnTo>
                    <a:pt x="94" y="22"/>
                  </a:lnTo>
                  <a:lnTo>
                    <a:pt x="94" y="24"/>
                  </a:lnTo>
                  <a:lnTo>
                    <a:pt x="92" y="28"/>
                  </a:lnTo>
                  <a:lnTo>
                    <a:pt x="90" y="30"/>
                  </a:lnTo>
                  <a:lnTo>
                    <a:pt x="88" y="34"/>
                  </a:lnTo>
                  <a:lnTo>
                    <a:pt x="86" y="36"/>
                  </a:lnTo>
                  <a:lnTo>
                    <a:pt x="102" y="52"/>
                  </a:lnTo>
                  <a:lnTo>
                    <a:pt x="102" y="58"/>
                  </a:lnTo>
                  <a:lnTo>
                    <a:pt x="102" y="64"/>
                  </a:lnTo>
                  <a:lnTo>
                    <a:pt x="102" y="66"/>
                  </a:lnTo>
                  <a:lnTo>
                    <a:pt x="102" y="68"/>
                  </a:lnTo>
                  <a:lnTo>
                    <a:pt x="104" y="70"/>
                  </a:lnTo>
                  <a:lnTo>
                    <a:pt x="104" y="72"/>
                  </a:lnTo>
                  <a:lnTo>
                    <a:pt x="106" y="78"/>
                  </a:lnTo>
                  <a:lnTo>
                    <a:pt x="106" y="84"/>
                  </a:lnTo>
                  <a:lnTo>
                    <a:pt x="108" y="86"/>
                  </a:lnTo>
                  <a:lnTo>
                    <a:pt x="108" y="88"/>
                  </a:lnTo>
                  <a:lnTo>
                    <a:pt x="108" y="90"/>
                  </a:lnTo>
                  <a:lnTo>
                    <a:pt x="108" y="94"/>
                  </a:lnTo>
                  <a:lnTo>
                    <a:pt x="108" y="100"/>
                  </a:lnTo>
                  <a:lnTo>
                    <a:pt x="108" y="106"/>
                  </a:lnTo>
                  <a:lnTo>
                    <a:pt x="108" y="110"/>
                  </a:lnTo>
                  <a:lnTo>
                    <a:pt x="110" y="112"/>
                  </a:lnTo>
                  <a:lnTo>
                    <a:pt x="110" y="114"/>
                  </a:lnTo>
                  <a:lnTo>
                    <a:pt x="110" y="116"/>
                  </a:lnTo>
                  <a:lnTo>
                    <a:pt x="112" y="122"/>
                  </a:lnTo>
                  <a:lnTo>
                    <a:pt x="116" y="132"/>
                  </a:lnTo>
                  <a:lnTo>
                    <a:pt x="118" y="138"/>
                  </a:lnTo>
                  <a:lnTo>
                    <a:pt x="118" y="144"/>
                  </a:lnTo>
                  <a:lnTo>
                    <a:pt x="120" y="146"/>
                  </a:lnTo>
                  <a:lnTo>
                    <a:pt x="120" y="150"/>
                  </a:lnTo>
                  <a:lnTo>
                    <a:pt x="122" y="152"/>
                  </a:lnTo>
                  <a:lnTo>
                    <a:pt x="124" y="154"/>
                  </a:lnTo>
                  <a:lnTo>
                    <a:pt x="124" y="156"/>
                  </a:lnTo>
                  <a:lnTo>
                    <a:pt x="124" y="156"/>
                  </a:lnTo>
                  <a:lnTo>
                    <a:pt x="126" y="160"/>
                  </a:lnTo>
                  <a:lnTo>
                    <a:pt x="128" y="162"/>
                  </a:lnTo>
                  <a:lnTo>
                    <a:pt x="130" y="164"/>
                  </a:lnTo>
                  <a:lnTo>
                    <a:pt x="134" y="166"/>
                  </a:lnTo>
                  <a:lnTo>
                    <a:pt x="136" y="168"/>
                  </a:lnTo>
                  <a:lnTo>
                    <a:pt x="140" y="172"/>
                  </a:lnTo>
                  <a:lnTo>
                    <a:pt x="136" y="176"/>
                  </a:lnTo>
                  <a:lnTo>
                    <a:pt x="132" y="180"/>
                  </a:lnTo>
                  <a:lnTo>
                    <a:pt x="130" y="182"/>
                  </a:lnTo>
                  <a:lnTo>
                    <a:pt x="126" y="186"/>
                  </a:lnTo>
                  <a:lnTo>
                    <a:pt x="122" y="190"/>
                  </a:lnTo>
                  <a:lnTo>
                    <a:pt x="114" y="198"/>
                  </a:lnTo>
                  <a:lnTo>
                    <a:pt x="108" y="206"/>
                  </a:lnTo>
                  <a:lnTo>
                    <a:pt x="106" y="208"/>
                  </a:lnTo>
                  <a:lnTo>
                    <a:pt x="104" y="210"/>
                  </a:lnTo>
                  <a:lnTo>
                    <a:pt x="102" y="212"/>
                  </a:lnTo>
                  <a:lnTo>
                    <a:pt x="100" y="214"/>
                  </a:lnTo>
                  <a:lnTo>
                    <a:pt x="100" y="216"/>
                  </a:lnTo>
                  <a:lnTo>
                    <a:pt x="100" y="218"/>
                  </a:lnTo>
                  <a:lnTo>
                    <a:pt x="98" y="222"/>
                  </a:lnTo>
                  <a:lnTo>
                    <a:pt x="98" y="226"/>
                  </a:lnTo>
                  <a:lnTo>
                    <a:pt x="96" y="228"/>
                  </a:lnTo>
                  <a:lnTo>
                    <a:pt x="96" y="230"/>
                  </a:lnTo>
                  <a:lnTo>
                    <a:pt x="96" y="234"/>
                  </a:lnTo>
                  <a:lnTo>
                    <a:pt x="98" y="238"/>
                  </a:lnTo>
                  <a:lnTo>
                    <a:pt x="98" y="246"/>
                  </a:lnTo>
                  <a:lnTo>
                    <a:pt x="96" y="242"/>
                  </a:lnTo>
                  <a:lnTo>
                    <a:pt x="94" y="238"/>
                  </a:lnTo>
                  <a:lnTo>
                    <a:pt x="92" y="236"/>
                  </a:lnTo>
                  <a:lnTo>
                    <a:pt x="90" y="232"/>
                  </a:lnTo>
                  <a:lnTo>
                    <a:pt x="90" y="230"/>
                  </a:lnTo>
                  <a:lnTo>
                    <a:pt x="88" y="228"/>
                  </a:lnTo>
                  <a:lnTo>
                    <a:pt x="86" y="226"/>
                  </a:lnTo>
                  <a:lnTo>
                    <a:pt x="86" y="224"/>
                  </a:lnTo>
                  <a:lnTo>
                    <a:pt x="84" y="224"/>
                  </a:lnTo>
                  <a:lnTo>
                    <a:pt x="84" y="222"/>
                  </a:lnTo>
                  <a:lnTo>
                    <a:pt x="82" y="222"/>
                  </a:lnTo>
                  <a:lnTo>
                    <a:pt x="82" y="222"/>
                  </a:lnTo>
                  <a:lnTo>
                    <a:pt x="80" y="222"/>
                  </a:lnTo>
                  <a:lnTo>
                    <a:pt x="78" y="222"/>
                  </a:lnTo>
                  <a:lnTo>
                    <a:pt x="76" y="222"/>
                  </a:lnTo>
                  <a:lnTo>
                    <a:pt x="74" y="222"/>
                  </a:lnTo>
                  <a:lnTo>
                    <a:pt x="70" y="224"/>
                  </a:lnTo>
                  <a:lnTo>
                    <a:pt x="68" y="224"/>
                  </a:lnTo>
                  <a:lnTo>
                    <a:pt x="66" y="226"/>
                  </a:lnTo>
                  <a:lnTo>
                    <a:pt x="64" y="226"/>
                  </a:lnTo>
                  <a:lnTo>
                    <a:pt x="62" y="228"/>
                  </a:lnTo>
                  <a:lnTo>
                    <a:pt x="62" y="228"/>
                  </a:lnTo>
                  <a:lnTo>
                    <a:pt x="60" y="230"/>
                  </a:lnTo>
                  <a:lnTo>
                    <a:pt x="58" y="232"/>
                  </a:lnTo>
                  <a:lnTo>
                    <a:pt x="58" y="234"/>
                  </a:lnTo>
                  <a:lnTo>
                    <a:pt x="56" y="234"/>
                  </a:lnTo>
                  <a:lnTo>
                    <a:pt x="56" y="236"/>
                  </a:lnTo>
                  <a:lnTo>
                    <a:pt x="54" y="236"/>
                  </a:lnTo>
                  <a:lnTo>
                    <a:pt x="52" y="236"/>
                  </a:lnTo>
                  <a:lnTo>
                    <a:pt x="50" y="236"/>
                  </a:lnTo>
                  <a:lnTo>
                    <a:pt x="46" y="236"/>
                  </a:lnTo>
                  <a:lnTo>
                    <a:pt x="42" y="236"/>
                  </a:lnTo>
                  <a:lnTo>
                    <a:pt x="40" y="236"/>
                  </a:lnTo>
                  <a:lnTo>
                    <a:pt x="36" y="236"/>
                  </a:lnTo>
                  <a:lnTo>
                    <a:pt x="32" y="234"/>
                  </a:lnTo>
                  <a:lnTo>
                    <a:pt x="30" y="234"/>
                  </a:lnTo>
                  <a:lnTo>
                    <a:pt x="28" y="232"/>
                  </a:lnTo>
                  <a:lnTo>
                    <a:pt x="26" y="232"/>
                  </a:lnTo>
                  <a:lnTo>
                    <a:pt x="24" y="230"/>
                  </a:lnTo>
                  <a:lnTo>
                    <a:pt x="20" y="228"/>
                  </a:lnTo>
                  <a:lnTo>
                    <a:pt x="18" y="226"/>
                  </a:lnTo>
                  <a:lnTo>
                    <a:pt x="16" y="224"/>
                  </a:lnTo>
                  <a:lnTo>
                    <a:pt x="14" y="222"/>
                  </a:lnTo>
                  <a:lnTo>
                    <a:pt x="12" y="222"/>
                  </a:lnTo>
                  <a:lnTo>
                    <a:pt x="12" y="220"/>
                  </a:lnTo>
                  <a:lnTo>
                    <a:pt x="10" y="218"/>
                  </a:lnTo>
                  <a:lnTo>
                    <a:pt x="10" y="216"/>
                  </a:lnTo>
                  <a:lnTo>
                    <a:pt x="8" y="214"/>
                  </a:lnTo>
                  <a:lnTo>
                    <a:pt x="6" y="204"/>
                  </a:lnTo>
                  <a:lnTo>
                    <a:pt x="2" y="196"/>
                  </a:lnTo>
                  <a:lnTo>
                    <a:pt x="2" y="192"/>
                  </a:lnTo>
                  <a:lnTo>
                    <a:pt x="2" y="190"/>
                  </a:lnTo>
                  <a:lnTo>
                    <a:pt x="2" y="188"/>
                  </a:lnTo>
                  <a:lnTo>
                    <a:pt x="0" y="186"/>
                  </a:lnTo>
                  <a:lnTo>
                    <a:pt x="0" y="182"/>
                  </a:lnTo>
                  <a:lnTo>
                    <a:pt x="0" y="178"/>
                  </a:lnTo>
                  <a:lnTo>
                    <a:pt x="2" y="174"/>
                  </a:lnTo>
                  <a:lnTo>
                    <a:pt x="2" y="170"/>
                  </a:lnTo>
                  <a:lnTo>
                    <a:pt x="2" y="166"/>
                  </a:lnTo>
                  <a:lnTo>
                    <a:pt x="2" y="164"/>
                  </a:lnTo>
                  <a:lnTo>
                    <a:pt x="4" y="164"/>
                  </a:lnTo>
                  <a:lnTo>
                    <a:pt x="4" y="162"/>
                  </a:lnTo>
                  <a:lnTo>
                    <a:pt x="4" y="160"/>
                  </a:lnTo>
                  <a:lnTo>
                    <a:pt x="6" y="160"/>
                  </a:lnTo>
                  <a:lnTo>
                    <a:pt x="6" y="160"/>
                  </a:lnTo>
                  <a:lnTo>
                    <a:pt x="8" y="158"/>
                  </a:lnTo>
                  <a:lnTo>
                    <a:pt x="8" y="158"/>
                  </a:lnTo>
                  <a:lnTo>
                    <a:pt x="10" y="158"/>
                  </a:lnTo>
                  <a:lnTo>
                    <a:pt x="14" y="156"/>
                  </a:lnTo>
                  <a:lnTo>
                    <a:pt x="18" y="154"/>
                  </a:lnTo>
                  <a:lnTo>
                    <a:pt x="20" y="154"/>
                  </a:lnTo>
                  <a:lnTo>
                    <a:pt x="22" y="154"/>
                  </a:lnTo>
                  <a:lnTo>
                    <a:pt x="22" y="154"/>
                  </a:lnTo>
                  <a:lnTo>
                    <a:pt x="24" y="152"/>
                  </a:lnTo>
                  <a:lnTo>
                    <a:pt x="26" y="150"/>
                  </a:lnTo>
                  <a:lnTo>
                    <a:pt x="30" y="148"/>
                  </a:lnTo>
                  <a:lnTo>
                    <a:pt x="32" y="146"/>
                  </a:lnTo>
                  <a:lnTo>
                    <a:pt x="32" y="144"/>
                  </a:lnTo>
                  <a:lnTo>
                    <a:pt x="34" y="142"/>
                  </a:lnTo>
                  <a:lnTo>
                    <a:pt x="34" y="140"/>
                  </a:lnTo>
                  <a:lnTo>
                    <a:pt x="36" y="140"/>
                  </a:lnTo>
                  <a:lnTo>
                    <a:pt x="36" y="138"/>
                  </a:lnTo>
                  <a:lnTo>
                    <a:pt x="36" y="136"/>
                  </a:lnTo>
                  <a:lnTo>
                    <a:pt x="36" y="132"/>
                  </a:lnTo>
                  <a:lnTo>
                    <a:pt x="36" y="130"/>
                  </a:lnTo>
                  <a:lnTo>
                    <a:pt x="38" y="128"/>
                  </a:lnTo>
                  <a:lnTo>
                    <a:pt x="38" y="126"/>
                  </a:lnTo>
                  <a:lnTo>
                    <a:pt x="38" y="126"/>
                  </a:lnTo>
                  <a:lnTo>
                    <a:pt x="38" y="124"/>
                  </a:lnTo>
                  <a:lnTo>
                    <a:pt x="38" y="124"/>
                  </a:lnTo>
                  <a:lnTo>
                    <a:pt x="40" y="124"/>
                  </a:lnTo>
                  <a:lnTo>
                    <a:pt x="40" y="124"/>
                  </a:lnTo>
                  <a:lnTo>
                    <a:pt x="42" y="124"/>
                  </a:lnTo>
                  <a:lnTo>
                    <a:pt x="44" y="124"/>
                  </a:lnTo>
                  <a:lnTo>
                    <a:pt x="46" y="124"/>
                  </a:lnTo>
                  <a:lnTo>
                    <a:pt x="50" y="126"/>
                  </a:lnTo>
                  <a:lnTo>
                    <a:pt x="54" y="126"/>
                  </a:lnTo>
                  <a:lnTo>
                    <a:pt x="54" y="128"/>
                  </a:lnTo>
                  <a:lnTo>
                    <a:pt x="56" y="128"/>
                  </a:lnTo>
                  <a:lnTo>
                    <a:pt x="58" y="128"/>
                  </a:lnTo>
                  <a:lnTo>
                    <a:pt x="58" y="128"/>
                  </a:lnTo>
                  <a:lnTo>
                    <a:pt x="60" y="128"/>
                  </a:lnTo>
                  <a:lnTo>
                    <a:pt x="60" y="126"/>
                  </a:lnTo>
                  <a:lnTo>
                    <a:pt x="60" y="126"/>
                  </a:lnTo>
                  <a:lnTo>
                    <a:pt x="60" y="126"/>
                  </a:lnTo>
                  <a:lnTo>
                    <a:pt x="60" y="124"/>
                  </a:lnTo>
                  <a:lnTo>
                    <a:pt x="60" y="122"/>
                  </a:lnTo>
                  <a:lnTo>
                    <a:pt x="60" y="122"/>
                  </a:lnTo>
                  <a:lnTo>
                    <a:pt x="60" y="120"/>
                  </a:lnTo>
                  <a:lnTo>
                    <a:pt x="60" y="118"/>
                  </a:lnTo>
                  <a:lnTo>
                    <a:pt x="58" y="116"/>
                  </a:lnTo>
                  <a:lnTo>
                    <a:pt x="58" y="116"/>
                  </a:lnTo>
                  <a:lnTo>
                    <a:pt x="54" y="112"/>
                  </a:lnTo>
                  <a:lnTo>
                    <a:pt x="52" y="110"/>
                  </a:lnTo>
                  <a:lnTo>
                    <a:pt x="50" y="106"/>
                  </a:lnTo>
                  <a:lnTo>
                    <a:pt x="48" y="106"/>
                  </a:lnTo>
                  <a:lnTo>
                    <a:pt x="48" y="106"/>
                  </a:lnTo>
                  <a:lnTo>
                    <a:pt x="46" y="104"/>
                  </a:lnTo>
                  <a:lnTo>
                    <a:pt x="44" y="104"/>
                  </a:lnTo>
                  <a:lnTo>
                    <a:pt x="42" y="104"/>
                  </a:lnTo>
                  <a:lnTo>
                    <a:pt x="40" y="104"/>
                  </a:lnTo>
                  <a:lnTo>
                    <a:pt x="36" y="102"/>
                  </a:lnTo>
                  <a:lnTo>
                    <a:pt x="32" y="102"/>
                  </a:lnTo>
                  <a:lnTo>
                    <a:pt x="28" y="102"/>
                  </a:lnTo>
                  <a:lnTo>
                    <a:pt x="24" y="102"/>
                  </a:lnTo>
                  <a:lnTo>
                    <a:pt x="20" y="10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04" name="Freeform 261">
              <a:extLst>
                <a:ext uri="{FF2B5EF4-FFF2-40B4-BE49-F238E27FC236}">
                  <a16:creationId xmlns:a16="http://schemas.microsoft.com/office/drawing/2014/main" id="{A8C1F4FF-9469-FC11-BD1D-CBDD9F1C9EEA}"/>
                </a:ext>
              </a:extLst>
            </p:cNvPr>
            <p:cNvSpPr>
              <a:spLocks/>
            </p:cNvSpPr>
            <p:nvPr/>
          </p:nvSpPr>
          <p:spPr bwMode="auto">
            <a:xfrm>
              <a:off x="3999651" y="5824464"/>
              <a:ext cx="200435" cy="349212"/>
            </a:xfrm>
            <a:custGeom>
              <a:avLst/>
              <a:gdLst>
                <a:gd name="T0" fmla="*/ 26 w 140"/>
                <a:gd name="T1" fmla="*/ 100 h 246"/>
                <a:gd name="T2" fmla="*/ 30 w 140"/>
                <a:gd name="T3" fmla="*/ 94 h 246"/>
                <a:gd name="T4" fmla="*/ 32 w 140"/>
                <a:gd name="T5" fmla="*/ 86 h 246"/>
                <a:gd name="T6" fmla="*/ 28 w 140"/>
                <a:gd name="T7" fmla="*/ 64 h 246"/>
                <a:gd name="T8" fmla="*/ 26 w 140"/>
                <a:gd name="T9" fmla="*/ 54 h 246"/>
                <a:gd name="T10" fmla="*/ 18 w 140"/>
                <a:gd name="T11" fmla="*/ 46 h 246"/>
                <a:gd name="T12" fmla="*/ 8 w 140"/>
                <a:gd name="T13" fmla="*/ 32 h 246"/>
                <a:gd name="T14" fmla="*/ 28 w 140"/>
                <a:gd name="T15" fmla="*/ 36 h 246"/>
                <a:gd name="T16" fmla="*/ 44 w 140"/>
                <a:gd name="T17" fmla="*/ 36 h 246"/>
                <a:gd name="T18" fmla="*/ 50 w 140"/>
                <a:gd name="T19" fmla="*/ 34 h 246"/>
                <a:gd name="T20" fmla="*/ 54 w 140"/>
                <a:gd name="T21" fmla="*/ 22 h 246"/>
                <a:gd name="T22" fmla="*/ 62 w 140"/>
                <a:gd name="T23" fmla="*/ 10 h 246"/>
                <a:gd name="T24" fmla="*/ 70 w 140"/>
                <a:gd name="T25" fmla="*/ 2 h 246"/>
                <a:gd name="T26" fmla="*/ 78 w 140"/>
                <a:gd name="T27" fmla="*/ 0 h 246"/>
                <a:gd name="T28" fmla="*/ 90 w 140"/>
                <a:gd name="T29" fmla="*/ 6 h 246"/>
                <a:gd name="T30" fmla="*/ 96 w 140"/>
                <a:gd name="T31" fmla="*/ 12 h 246"/>
                <a:gd name="T32" fmla="*/ 94 w 140"/>
                <a:gd name="T33" fmla="*/ 20 h 246"/>
                <a:gd name="T34" fmla="*/ 88 w 140"/>
                <a:gd name="T35" fmla="*/ 34 h 246"/>
                <a:gd name="T36" fmla="*/ 102 w 140"/>
                <a:gd name="T37" fmla="*/ 66 h 246"/>
                <a:gd name="T38" fmla="*/ 106 w 140"/>
                <a:gd name="T39" fmla="*/ 84 h 246"/>
                <a:gd name="T40" fmla="*/ 108 w 140"/>
                <a:gd name="T41" fmla="*/ 100 h 246"/>
                <a:gd name="T42" fmla="*/ 110 w 140"/>
                <a:gd name="T43" fmla="*/ 116 h 246"/>
                <a:gd name="T44" fmla="*/ 120 w 140"/>
                <a:gd name="T45" fmla="*/ 146 h 246"/>
                <a:gd name="T46" fmla="*/ 124 w 140"/>
                <a:gd name="T47" fmla="*/ 156 h 246"/>
                <a:gd name="T48" fmla="*/ 136 w 140"/>
                <a:gd name="T49" fmla="*/ 168 h 246"/>
                <a:gd name="T50" fmla="*/ 126 w 140"/>
                <a:gd name="T51" fmla="*/ 186 h 246"/>
                <a:gd name="T52" fmla="*/ 104 w 140"/>
                <a:gd name="T53" fmla="*/ 210 h 246"/>
                <a:gd name="T54" fmla="*/ 98 w 140"/>
                <a:gd name="T55" fmla="*/ 222 h 246"/>
                <a:gd name="T56" fmla="*/ 98 w 140"/>
                <a:gd name="T57" fmla="*/ 238 h 246"/>
                <a:gd name="T58" fmla="*/ 90 w 140"/>
                <a:gd name="T59" fmla="*/ 232 h 246"/>
                <a:gd name="T60" fmla="*/ 84 w 140"/>
                <a:gd name="T61" fmla="*/ 224 h 246"/>
                <a:gd name="T62" fmla="*/ 78 w 140"/>
                <a:gd name="T63" fmla="*/ 222 h 246"/>
                <a:gd name="T64" fmla="*/ 66 w 140"/>
                <a:gd name="T65" fmla="*/ 226 h 246"/>
                <a:gd name="T66" fmla="*/ 58 w 140"/>
                <a:gd name="T67" fmla="*/ 232 h 246"/>
                <a:gd name="T68" fmla="*/ 52 w 140"/>
                <a:gd name="T69" fmla="*/ 236 h 246"/>
                <a:gd name="T70" fmla="*/ 36 w 140"/>
                <a:gd name="T71" fmla="*/ 236 h 246"/>
                <a:gd name="T72" fmla="*/ 24 w 140"/>
                <a:gd name="T73" fmla="*/ 230 h 246"/>
                <a:gd name="T74" fmla="*/ 12 w 140"/>
                <a:gd name="T75" fmla="*/ 222 h 246"/>
                <a:gd name="T76" fmla="*/ 6 w 140"/>
                <a:gd name="T77" fmla="*/ 204 h 246"/>
                <a:gd name="T78" fmla="*/ 0 w 140"/>
                <a:gd name="T79" fmla="*/ 186 h 246"/>
                <a:gd name="T80" fmla="*/ 2 w 140"/>
                <a:gd name="T81" fmla="*/ 166 h 246"/>
                <a:gd name="T82" fmla="*/ 6 w 140"/>
                <a:gd name="T83" fmla="*/ 160 h 246"/>
                <a:gd name="T84" fmla="*/ 14 w 140"/>
                <a:gd name="T85" fmla="*/ 156 h 246"/>
                <a:gd name="T86" fmla="*/ 24 w 140"/>
                <a:gd name="T87" fmla="*/ 152 h 246"/>
                <a:gd name="T88" fmla="*/ 34 w 140"/>
                <a:gd name="T89" fmla="*/ 142 h 246"/>
                <a:gd name="T90" fmla="*/ 36 w 140"/>
                <a:gd name="T91" fmla="*/ 132 h 246"/>
                <a:gd name="T92" fmla="*/ 38 w 140"/>
                <a:gd name="T93" fmla="*/ 124 h 246"/>
                <a:gd name="T94" fmla="*/ 44 w 140"/>
                <a:gd name="T95" fmla="*/ 124 h 246"/>
                <a:gd name="T96" fmla="*/ 56 w 140"/>
                <a:gd name="T97" fmla="*/ 128 h 246"/>
                <a:gd name="T98" fmla="*/ 60 w 140"/>
                <a:gd name="T99" fmla="*/ 126 h 246"/>
                <a:gd name="T100" fmla="*/ 60 w 140"/>
                <a:gd name="T101" fmla="*/ 120 h 246"/>
                <a:gd name="T102" fmla="*/ 52 w 140"/>
                <a:gd name="T103" fmla="*/ 110 h 246"/>
                <a:gd name="T104" fmla="*/ 44 w 140"/>
                <a:gd name="T105" fmla="*/ 104 h 246"/>
                <a:gd name="T106" fmla="*/ 28 w 140"/>
                <a:gd name="T107" fmla="*/ 10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0" h="246">
                  <a:moveTo>
                    <a:pt x="20" y="102"/>
                  </a:moveTo>
                  <a:lnTo>
                    <a:pt x="20" y="102"/>
                  </a:lnTo>
                  <a:lnTo>
                    <a:pt x="22" y="102"/>
                  </a:lnTo>
                  <a:lnTo>
                    <a:pt x="24" y="100"/>
                  </a:lnTo>
                  <a:lnTo>
                    <a:pt x="26" y="100"/>
                  </a:lnTo>
                  <a:lnTo>
                    <a:pt x="28" y="98"/>
                  </a:lnTo>
                  <a:lnTo>
                    <a:pt x="30" y="98"/>
                  </a:lnTo>
                  <a:lnTo>
                    <a:pt x="30" y="96"/>
                  </a:lnTo>
                  <a:lnTo>
                    <a:pt x="30" y="96"/>
                  </a:lnTo>
                  <a:lnTo>
                    <a:pt x="30" y="94"/>
                  </a:lnTo>
                  <a:lnTo>
                    <a:pt x="32" y="94"/>
                  </a:lnTo>
                  <a:lnTo>
                    <a:pt x="32" y="92"/>
                  </a:lnTo>
                  <a:lnTo>
                    <a:pt x="32" y="90"/>
                  </a:lnTo>
                  <a:lnTo>
                    <a:pt x="32" y="88"/>
                  </a:lnTo>
                  <a:lnTo>
                    <a:pt x="32" y="86"/>
                  </a:lnTo>
                  <a:lnTo>
                    <a:pt x="30" y="80"/>
                  </a:lnTo>
                  <a:lnTo>
                    <a:pt x="30" y="76"/>
                  </a:lnTo>
                  <a:lnTo>
                    <a:pt x="30" y="72"/>
                  </a:lnTo>
                  <a:lnTo>
                    <a:pt x="30" y="68"/>
                  </a:lnTo>
                  <a:lnTo>
                    <a:pt x="28" y="64"/>
                  </a:lnTo>
                  <a:lnTo>
                    <a:pt x="28" y="60"/>
                  </a:lnTo>
                  <a:lnTo>
                    <a:pt x="28" y="56"/>
                  </a:lnTo>
                  <a:lnTo>
                    <a:pt x="28" y="56"/>
                  </a:lnTo>
                  <a:lnTo>
                    <a:pt x="28" y="54"/>
                  </a:lnTo>
                  <a:lnTo>
                    <a:pt x="26" y="54"/>
                  </a:lnTo>
                  <a:lnTo>
                    <a:pt x="26" y="52"/>
                  </a:lnTo>
                  <a:lnTo>
                    <a:pt x="24" y="50"/>
                  </a:lnTo>
                  <a:lnTo>
                    <a:pt x="22" y="50"/>
                  </a:lnTo>
                  <a:lnTo>
                    <a:pt x="18" y="46"/>
                  </a:lnTo>
                  <a:lnTo>
                    <a:pt x="18" y="46"/>
                  </a:lnTo>
                  <a:lnTo>
                    <a:pt x="16" y="44"/>
                  </a:lnTo>
                  <a:lnTo>
                    <a:pt x="14" y="42"/>
                  </a:lnTo>
                  <a:lnTo>
                    <a:pt x="10" y="36"/>
                  </a:lnTo>
                  <a:lnTo>
                    <a:pt x="4" y="32"/>
                  </a:lnTo>
                  <a:lnTo>
                    <a:pt x="8" y="32"/>
                  </a:lnTo>
                  <a:lnTo>
                    <a:pt x="14" y="34"/>
                  </a:lnTo>
                  <a:lnTo>
                    <a:pt x="22" y="36"/>
                  </a:lnTo>
                  <a:lnTo>
                    <a:pt x="26" y="36"/>
                  </a:lnTo>
                  <a:lnTo>
                    <a:pt x="28" y="36"/>
                  </a:lnTo>
                  <a:lnTo>
                    <a:pt x="28" y="36"/>
                  </a:lnTo>
                  <a:lnTo>
                    <a:pt x="34" y="36"/>
                  </a:lnTo>
                  <a:lnTo>
                    <a:pt x="36" y="36"/>
                  </a:lnTo>
                  <a:lnTo>
                    <a:pt x="40" y="36"/>
                  </a:lnTo>
                  <a:lnTo>
                    <a:pt x="42" y="36"/>
                  </a:lnTo>
                  <a:lnTo>
                    <a:pt x="44" y="36"/>
                  </a:lnTo>
                  <a:lnTo>
                    <a:pt x="46" y="36"/>
                  </a:lnTo>
                  <a:lnTo>
                    <a:pt x="48" y="36"/>
                  </a:lnTo>
                  <a:lnTo>
                    <a:pt x="48" y="34"/>
                  </a:lnTo>
                  <a:lnTo>
                    <a:pt x="48" y="34"/>
                  </a:lnTo>
                  <a:lnTo>
                    <a:pt x="50" y="34"/>
                  </a:lnTo>
                  <a:lnTo>
                    <a:pt x="50" y="34"/>
                  </a:lnTo>
                  <a:lnTo>
                    <a:pt x="50" y="32"/>
                  </a:lnTo>
                  <a:lnTo>
                    <a:pt x="52" y="30"/>
                  </a:lnTo>
                  <a:lnTo>
                    <a:pt x="52" y="28"/>
                  </a:lnTo>
                  <a:lnTo>
                    <a:pt x="54" y="22"/>
                  </a:lnTo>
                  <a:lnTo>
                    <a:pt x="54" y="20"/>
                  </a:lnTo>
                  <a:lnTo>
                    <a:pt x="56" y="20"/>
                  </a:lnTo>
                  <a:lnTo>
                    <a:pt x="58" y="16"/>
                  </a:lnTo>
                  <a:lnTo>
                    <a:pt x="60" y="14"/>
                  </a:lnTo>
                  <a:lnTo>
                    <a:pt x="62" y="10"/>
                  </a:lnTo>
                  <a:lnTo>
                    <a:pt x="64" y="8"/>
                  </a:lnTo>
                  <a:lnTo>
                    <a:pt x="66" y="6"/>
                  </a:lnTo>
                  <a:lnTo>
                    <a:pt x="68" y="4"/>
                  </a:lnTo>
                  <a:lnTo>
                    <a:pt x="70" y="2"/>
                  </a:lnTo>
                  <a:lnTo>
                    <a:pt x="70" y="2"/>
                  </a:lnTo>
                  <a:lnTo>
                    <a:pt x="72" y="0"/>
                  </a:lnTo>
                  <a:lnTo>
                    <a:pt x="72" y="0"/>
                  </a:lnTo>
                  <a:lnTo>
                    <a:pt x="74" y="0"/>
                  </a:lnTo>
                  <a:lnTo>
                    <a:pt x="76" y="0"/>
                  </a:lnTo>
                  <a:lnTo>
                    <a:pt x="78" y="0"/>
                  </a:lnTo>
                  <a:lnTo>
                    <a:pt x="78" y="0"/>
                  </a:lnTo>
                  <a:lnTo>
                    <a:pt x="82" y="2"/>
                  </a:lnTo>
                  <a:lnTo>
                    <a:pt x="84" y="2"/>
                  </a:lnTo>
                  <a:lnTo>
                    <a:pt x="88" y="4"/>
                  </a:lnTo>
                  <a:lnTo>
                    <a:pt x="90" y="6"/>
                  </a:lnTo>
                  <a:lnTo>
                    <a:pt x="90" y="8"/>
                  </a:lnTo>
                  <a:lnTo>
                    <a:pt x="92" y="8"/>
                  </a:lnTo>
                  <a:lnTo>
                    <a:pt x="94" y="10"/>
                  </a:lnTo>
                  <a:lnTo>
                    <a:pt x="96" y="12"/>
                  </a:lnTo>
                  <a:lnTo>
                    <a:pt x="96" y="12"/>
                  </a:lnTo>
                  <a:lnTo>
                    <a:pt x="96" y="12"/>
                  </a:lnTo>
                  <a:lnTo>
                    <a:pt x="96" y="14"/>
                  </a:lnTo>
                  <a:lnTo>
                    <a:pt x="96" y="16"/>
                  </a:lnTo>
                  <a:lnTo>
                    <a:pt x="96" y="18"/>
                  </a:lnTo>
                  <a:lnTo>
                    <a:pt x="94" y="20"/>
                  </a:lnTo>
                  <a:lnTo>
                    <a:pt x="94" y="22"/>
                  </a:lnTo>
                  <a:lnTo>
                    <a:pt x="94" y="24"/>
                  </a:lnTo>
                  <a:lnTo>
                    <a:pt x="92" y="28"/>
                  </a:lnTo>
                  <a:lnTo>
                    <a:pt x="90" y="30"/>
                  </a:lnTo>
                  <a:lnTo>
                    <a:pt x="88" y="34"/>
                  </a:lnTo>
                  <a:lnTo>
                    <a:pt x="86" y="36"/>
                  </a:lnTo>
                  <a:lnTo>
                    <a:pt x="102" y="52"/>
                  </a:lnTo>
                  <a:lnTo>
                    <a:pt x="102" y="58"/>
                  </a:lnTo>
                  <a:lnTo>
                    <a:pt x="102" y="64"/>
                  </a:lnTo>
                  <a:lnTo>
                    <a:pt x="102" y="66"/>
                  </a:lnTo>
                  <a:lnTo>
                    <a:pt x="102" y="68"/>
                  </a:lnTo>
                  <a:lnTo>
                    <a:pt x="104" y="70"/>
                  </a:lnTo>
                  <a:lnTo>
                    <a:pt x="104" y="72"/>
                  </a:lnTo>
                  <a:lnTo>
                    <a:pt x="106" y="78"/>
                  </a:lnTo>
                  <a:lnTo>
                    <a:pt x="106" y="84"/>
                  </a:lnTo>
                  <a:lnTo>
                    <a:pt x="108" y="86"/>
                  </a:lnTo>
                  <a:lnTo>
                    <a:pt x="108" y="88"/>
                  </a:lnTo>
                  <a:lnTo>
                    <a:pt x="108" y="90"/>
                  </a:lnTo>
                  <a:lnTo>
                    <a:pt x="108" y="94"/>
                  </a:lnTo>
                  <a:lnTo>
                    <a:pt x="108" y="100"/>
                  </a:lnTo>
                  <a:lnTo>
                    <a:pt x="108" y="106"/>
                  </a:lnTo>
                  <a:lnTo>
                    <a:pt x="108" y="110"/>
                  </a:lnTo>
                  <a:lnTo>
                    <a:pt x="110" y="112"/>
                  </a:lnTo>
                  <a:lnTo>
                    <a:pt x="110" y="114"/>
                  </a:lnTo>
                  <a:lnTo>
                    <a:pt x="110" y="116"/>
                  </a:lnTo>
                  <a:lnTo>
                    <a:pt x="112" y="122"/>
                  </a:lnTo>
                  <a:lnTo>
                    <a:pt x="116" y="132"/>
                  </a:lnTo>
                  <a:lnTo>
                    <a:pt x="118" y="138"/>
                  </a:lnTo>
                  <a:lnTo>
                    <a:pt x="118" y="144"/>
                  </a:lnTo>
                  <a:lnTo>
                    <a:pt x="120" y="146"/>
                  </a:lnTo>
                  <a:lnTo>
                    <a:pt x="120" y="150"/>
                  </a:lnTo>
                  <a:lnTo>
                    <a:pt x="122" y="152"/>
                  </a:lnTo>
                  <a:lnTo>
                    <a:pt x="124" y="154"/>
                  </a:lnTo>
                  <a:lnTo>
                    <a:pt x="124" y="156"/>
                  </a:lnTo>
                  <a:lnTo>
                    <a:pt x="124" y="156"/>
                  </a:lnTo>
                  <a:lnTo>
                    <a:pt x="126" y="160"/>
                  </a:lnTo>
                  <a:lnTo>
                    <a:pt x="128" y="162"/>
                  </a:lnTo>
                  <a:lnTo>
                    <a:pt x="130" y="164"/>
                  </a:lnTo>
                  <a:lnTo>
                    <a:pt x="134" y="166"/>
                  </a:lnTo>
                  <a:lnTo>
                    <a:pt x="136" y="168"/>
                  </a:lnTo>
                  <a:lnTo>
                    <a:pt x="140" y="172"/>
                  </a:lnTo>
                  <a:lnTo>
                    <a:pt x="136" y="176"/>
                  </a:lnTo>
                  <a:lnTo>
                    <a:pt x="132" y="180"/>
                  </a:lnTo>
                  <a:lnTo>
                    <a:pt x="130" y="182"/>
                  </a:lnTo>
                  <a:lnTo>
                    <a:pt x="126" y="186"/>
                  </a:lnTo>
                  <a:lnTo>
                    <a:pt x="122" y="190"/>
                  </a:lnTo>
                  <a:lnTo>
                    <a:pt x="114" y="198"/>
                  </a:lnTo>
                  <a:lnTo>
                    <a:pt x="108" y="206"/>
                  </a:lnTo>
                  <a:lnTo>
                    <a:pt x="106" y="208"/>
                  </a:lnTo>
                  <a:lnTo>
                    <a:pt x="104" y="210"/>
                  </a:lnTo>
                  <a:lnTo>
                    <a:pt x="102" y="212"/>
                  </a:lnTo>
                  <a:lnTo>
                    <a:pt x="100" y="214"/>
                  </a:lnTo>
                  <a:lnTo>
                    <a:pt x="100" y="216"/>
                  </a:lnTo>
                  <a:lnTo>
                    <a:pt x="100" y="218"/>
                  </a:lnTo>
                  <a:lnTo>
                    <a:pt x="98" y="222"/>
                  </a:lnTo>
                  <a:lnTo>
                    <a:pt x="98" y="226"/>
                  </a:lnTo>
                  <a:lnTo>
                    <a:pt x="96" y="228"/>
                  </a:lnTo>
                  <a:lnTo>
                    <a:pt x="96" y="230"/>
                  </a:lnTo>
                  <a:lnTo>
                    <a:pt x="96" y="234"/>
                  </a:lnTo>
                  <a:lnTo>
                    <a:pt x="98" y="238"/>
                  </a:lnTo>
                  <a:lnTo>
                    <a:pt x="98" y="246"/>
                  </a:lnTo>
                  <a:lnTo>
                    <a:pt x="96" y="242"/>
                  </a:lnTo>
                  <a:lnTo>
                    <a:pt x="94" y="238"/>
                  </a:lnTo>
                  <a:lnTo>
                    <a:pt x="92" y="236"/>
                  </a:lnTo>
                  <a:lnTo>
                    <a:pt x="90" y="232"/>
                  </a:lnTo>
                  <a:lnTo>
                    <a:pt x="90" y="230"/>
                  </a:lnTo>
                  <a:lnTo>
                    <a:pt x="88" y="228"/>
                  </a:lnTo>
                  <a:lnTo>
                    <a:pt x="86" y="226"/>
                  </a:lnTo>
                  <a:lnTo>
                    <a:pt x="86" y="224"/>
                  </a:lnTo>
                  <a:lnTo>
                    <a:pt x="84" y="224"/>
                  </a:lnTo>
                  <a:lnTo>
                    <a:pt x="84" y="222"/>
                  </a:lnTo>
                  <a:lnTo>
                    <a:pt x="82" y="222"/>
                  </a:lnTo>
                  <a:lnTo>
                    <a:pt x="82" y="222"/>
                  </a:lnTo>
                  <a:lnTo>
                    <a:pt x="80" y="222"/>
                  </a:lnTo>
                  <a:lnTo>
                    <a:pt x="78" y="222"/>
                  </a:lnTo>
                  <a:lnTo>
                    <a:pt x="76" y="222"/>
                  </a:lnTo>
                  <a:lnTo>
                    <a:pt x="74" y="222"/>
                  </a:lnTo>
                  <a:lnTo>
                    <a:pt x="70" y="224"/>
                  </a:lnTo>
                  <a:lnTo>
                    <a:pt x="68" y="224"/>
                  </a:lnTo>
                  <a:lnTo>
                    <a:pt x="66" y="226"/>
                  </a:lnTo>
                  <a:lnTo>
                    <a:pt x="64" y="226"/>
                  </a:lnTo>
                  <a:lnTo>
                    <a:pt x="62" y="228"/>
                  </a:lnTo>
                  <a:lnTo>
                    <a:pt x="62" y="228"/>
                  </a:lnTo>
                  <a:lnTo>
                    <a:pt x="60" y="230"/>
                  </a:lnTo>
                  <a:lnTo>
                    <a:pt x="58" y="232"/>
                  </a:lnTo>
                  <a:lnTo>
                    <a:pt x="58" y="234"/>
                  </a:lnTo>
                  <a:lnTo>
                    <a:pt x="56" y="234"/>
                  </a:lnTo>
                  <a:lnTo>
                    <a:pt x="56" y="236"/>
                  </a:lnTo>
                  <a:lnTo>
                    <a:pt x="54" y="236"/>
                  </a:lnTo>
                  <a:lnTo>
                    <a:pt x="52" y="236"/>
                  </a:lnTo>
                  <a:lnTo>
                    <a:pt x="50" y="236"/>
                  </a:lnTo>
                  <a:lnTo>
                    <a:pt x="46" y="236"/>
                  </a:lnTo>
                  <a:lnTo>
                    <a:pt x="42" y="236"/>
                  </a:lnTo>
                  <a:lnTo>
                    <a:pt x="40" y="236"/>
                  </a:lnTo>
                  <a:lnTo>
                    <a:pt x="36" y="236"/>
                  </a:lnTo>
                  <a:lnTo>
                    <a:pt x="32" y="234"/>
                  </a:lnTo>
                  <a:lnTo>
                    <a:pt x="30" y="234"/>
                  </a:lnTo>
                  <a:lnTo>
                    <a:pt x="28" y="232"/>
                  </a:lnTo>
                  <a:lnTo>
                    <a:pt x="26" y="232"/>
                  </a:lnTo>
                  <a:lnTo>
                    <a:pt x="24" y="230"/>
                  </a:lnTo>
                  <a:lnTo>
                    <a:pt x="20" y="228"/>
                  </a:lnTo>
                  <a:lnTo>
                    <a:pt x="18" y="226"/>
                  </a:lnTo>
                  <a:lnTo>
                    <a:pt x="16" y="224"/>
                  </a:lnTo>
                  <a:lnTo>
                    <a:pt x="14" y="222"/>
                  </a:lnTo>
                  <a:lnTo>
                    <a:pt x="12" y="222"/>
                  </a:lnTo>
                  <a:lnTo>
                    <a:pt x="12" y="220"/>
                  </a:lnTo>
                  <a:lnTo>
                    <a:pt x="10" y="218"/>
                  </a:lnTo>
                  <a:lnTo>
                    <a:pt x="10" y="216"/>
                  </a:lnTo>
                  <a:lnTo>
                    <a:pt x="8" y="214"/>
                  </a:lnTo>
                  <a:lnTo>
                    <a:pt x="6" y="204"/>
                  </a:lnTo>
                  <a:lnTo>
                    <a:pt x="2" y="196"/>
                  </a:lnTo>
                  <a:lnTo>
                    <a:pt x="2" y="192"/>
                  </a:lnTo>
                  <a:lnTo>
                    <a:pt x="2" y="190"/>
                  </a:lnTo>
                  <a:lnTo>
                    <a:pt x="2" y="188"/>
                  </a:lnTo>
                  <a:lnTo>
                    <a:pt x="0" y="186"/>
                  </a:lnTo>
                  <a:lnTo>
                    <a:pt x="0" y="182"/>
                  </a:lnTo>
                  <a:lnTo>
                    <a:pt x="0" y="178"/>
                  </a:lnTo>
                  <a:lnTo>
                    <a:pt x="2" y="174"/>
                  </a:lnTo>
                  <a:lnTo>
                    <a:pt x="2" y="170"/>
                  </a:lnTo>
                  <a:lnTo>
                    <a:pt x="2" y="166"/>
                  </a:lnTo>
                  <a:lnTo>
                    <a:pt x="2" y="164"/>
                  </a:lnTo>
                  <a:lnTo>
                    <a:pt x="4" y="164"/>
                  </a:lnTo>
                  <a:lnTo>
                    <a:pt x="4" y="162"/>
                  </a:lnTo>
                  <a:lnTo>
                    <a:pt x="4" y="160"/>
                  </a:lnTo>
                  <a:lnTo>
                    <a:pt x="6" y="160"/>
                  </a:lnTo>
                  <a:lnTo>
                    <a:pt x="6" y="160"/>
                  </a:lnTo>
                  <a:lnTo>
                    <a:pt x="8" y="158"/>
                  </a:lnTo>
                  <a:lnTo>
                    <a:pt x="8" y="158"/>
                  </a:lnTo>
                  <a:lnTo>
                    <a:pt x="10" y="158"/>
                  </a:lnTo>
                  <a:lnTo>
                    <a:pt x="14" y="156"/>
                  </a:lnTo>
                  <a:lnTo>
                    <a:pt x="18" y="154"/>
                  </a:lnTo>
                  <a:lnTo>
                    <a:pt x="20" y="154"/>
                  </a:lnTo>
                  <a:lnTo>
                    <a:pt x="22" y="154"/>
                  </a:lnTo>
                  <a:lnTo>
                    <a:pt x="22" y="154"/>
                  </a:lnTo>
                  <a:lnTo>
                    <a:pt x="24" y="152"/>
                  </a:lnTo>
                  <a:lnTo>
                    <a:pt x="26" y="150"/>
                  </a:lnTo>
                  <a:lnTo>
                    <a:pt x="30" y="148"/>
                  </a:lnTo>
                  <a:lnTo>
                    <a:pt x="32" y="146"/>
                  </a:lnTo>
                  <a:lnTo>
                    <a:pt x="32" y="144"/>
                  </a:lnTo>
                  <a:lnTo>
                    <a:pt x="34" y="142"/>
                  </a:lnTo>
                  <a:lnTo>
                    <a:pt x="34" y="140"/>
                  </a:lnTo>
                  <a:lnTo>
                    <a:pt x="36" y="140"/>
                  </a:lnTo>
                  <a:lnTo>
                    <a:pt x="36" y="138"/>
                  </a:lnTo>
                  <a:lnTo>
                    <a:pt x="36" y="136"/>
                  </a:lnTo>
                  <a:lnTo>
                    <a:pt x="36" y="132"/>
                  </a:lnTo>
                  <a:lnTo>
                    <a:pt x="36" y="130"/>
                  </a:lnTo>
                  <a:lnTo>
                    <a:pt x="38" y="128"/>
                  </a:lnTo>
                  <a:lnTo>
                    <a:pt x="38" y="126"/>
                  </a:lnTo>
                  <a:lnTo>
                    <a:pt x="38" y="126"/>
                  </a:lnTo>
                  <a:lnTo>
                    <a:pt x="38" y="124"/>
                  </a:lnTo>
                  <a:lnTo>
                    <a:pt x="38" y="124"/>
                  </a:lnTo>
                  <a:lnTo>
                    <a:pt x="40" y="124"/>
                  </a:lnTo>
                  <a:lnTo>
                    <a:pt x="40" y="124"/>
                  </a:lnTo>
                  <a:lnTo>
                    <a:pt x="42" y="124"/>
                  </a:lnTo>
                  <a:lnTo>
                    <a:pt x="44" y="124"/>
                  </a:lnTo>
                  <a:lnTo>
                    <a:pt x="46" y="124"/>
                  </a:lnTo>
                  <a:lnTo>
                    <a:pt x="50" y="126"/>
                  </a:lnTo>
                  <a:lnTo>
                    <a:pt x="54" y="126"/>
                  </a:lnTo>
                  <a:lnTo>
                    <a:pt x="54" y="128"/>
                  </a:lnTo>
                  <a:lnTo>
                    <a:pt x="56" y="128"/>
                  </a:lnTo>
                  <a:lnTo>
                    <a:pt x="58" y="128"/>
                  </a:lnTo>
                  <a:lnTo>
                    <a:pt x="58" y="128"/>
                  </a:lnTo>
                  <a:lnTo>
                    <a:pt x="60" y="128"/>
                  </a:lnTo>
                  <a:lnTo>
                    <a:pt x="60" y="126"/>
                  </a:lnTo>
                  <a:lnTo>
                    <a:pt x="60" y="126"/>
                  </a:lnTo>
                  <a:lnTo>
                    <a:pt x="60" y="126"/>
                  </a:lnTo>
                  <a:lnTo>
                    <a:pt x="60" y="124"/>
                  </a:lnTo>
                  <a:lnTo>
                    <a:pt x="60" y="122"/>
                  </a:lnTo>
                  <a:lnTo>
                    <a:pt x="60" y="122"/>
                  </a:lnTo>
                  <a:lnTo>
                    <a:pt x="60" y="120"/>
                  </a:lnTo>
                  <a:lnTo>
                    <a:pt x="60" y="118"/>
                  </a:lnTo>
                  <a:lnTo>
                    <a:pt x="58" y="116"/>
                  </a:lnTo>
                  <a:lnTo>
                    <a:pt x="58" y="116"/>
                  </a:lnTo>
                  <a:lnTo>
                    <a:pt x="54" y="112"/>
                  </a:lnTo>
                  <a:lnTo>
                    <a:pt x="52" y="110"/>
                  </a:lnTo>
                  <a:lnTo>
                    <a:pt x="50" y="106"/>
                  </a:lnTo>
                  <a:lnTo>
                    <a:pt x="48" y="106"/>
                  </a:lnTo>
                  <a:lnTo>
                    <a:pt x="48" y="106"/>
                  </a:lnTo>
                  <a:lnTo>
                    <a:pt x="46" y="104"/>
                  </a:lnTo>
                  <a:lnTo>
                    <a:pt x="44" y="104"/>
                  </a:lnTo>
                  <a:lnTo>
                    <a:pt x="42" y="104"/>
                  </a:lnTo>
                  <a:lnTo>
                    <a:pt x="40" y="104"/>
                  </a:lnTo>
                  <a:lnTo>
                    <a:pt x="36" y="102"/>
                  </a:lnTo>
                  <a:lnTo>
                    <a:pt x="32" y="102"/>
                  </a:lnTo>
                  <a:lnTo>
                    <a:pt x="28" y="102"/>
                  </a:lnTo>
                  <a:lnTo>
                    <a:pt x="24" y="102"/>
                  </a:lnTo>
                  <a:lnTo>
                    <a:pt x="20" y="102"/>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05" name="Freeform 262">
              <a:extLst>
                <a:ext uri="{FF2B5EF4-FFF2-40B4-BE49-F238E27FC236}">
                  <a16:creationId xmlns:a16="http://schemas.microsoft.com/office/drawing/2014/main" id="{A34CB05E-9CE5-F5E1-12CE-B7C0D729DF6D}"/>
                </a:ext>
              </a:extLst>
            </p:cNvPr>
            <p:cNvSpPr>
              <a:spLocks/>
            </p:cNvSpPr>
            <p:nvPr/>
          </p:nvSpPr>
          <p:spPr bwMode="auto">
            <a:xfrm>
              <a:off x="3796353" y="6483141"/>
              <a:ext cx="134577" cy="79496"/>
            </a:xfrm>
            <a:custGeom>
              <a:avLst/>
              <a:gdLst>
                <a:gd name="T0" fmla="*/ 2 w 94"/>
                <a:gd name="T1" fmla="*/ 34 h 56"/>
                <a:gd name="T2" fmla="*/ 10 w 94"/>
                <a:gd name="T3" fmla="*/ 36 h 56"/>
                <a:gd name="T4" fmla="*/ 14 w 94"/>
                <a:gd name="T5" fmla="*/ 36 h 56"/>
                <a:gd name="T6" fmla="*/ 24 w 94"/>
                <a:gd name="T7" fmla="*/ 30 h 56"/>
                <a:gd name="T8" fmla="*/ 36 w 94"/>
                <a:gd name="T9" fmla="*/ 24 h 56"/>
                <a:gd name="T10" fmla="*/ 44 w 94"/>
                <a:gd name="T11" fmla="*/ 18 h 56"/>
                <a:gd name="T12" fmla="*/ 46 w 94"/>
                <a:gd name="T13" fmla="*/ 16 h 56"/>
                <a:gd name="T14" fmla="*/ 48 w 94"/>
                <a:gd name="T15" fmla="*/ 10 h 56"/>
                <a:gd name="T16" fmla="*/ 48 w 94"/>
                <a:gd name="T17" fmla="*/ 0 h 56"/>
                <a:gd name="T18" fmla="*/ 54 w 94"/>
                <a:gd name="T19" fmla="*/ 6 h 56"/>
                <a:gd name="T20" fmla="*/ 58 w 94"/>
                <a:gd name="T21" fmla="*/ 10 h 56"/>
                <a:gd name="T22" fmla="*/ 60 w 94"/>
                <a:gd name="T23" fmla="*/ 10 h 56"/>
                <a:gd name="T24" fmla="*/ 66 w 94"/>
                <a:gd name="T25" fmla="*/ 10 h 56"/>
                <a:gd name="T26" fmla="*/ 68 w 94"/>
                <a:gd name="T27" fmla="*/ 10 h 56"/>
                <a:gd name="T28" fmla="*/ 70 w 94"/>
                <a:gd name="T29" fmla="*/ 8 h 56"/>
                <a:gd name="T30" fmla="*/ 70 w 94"/>
                <a:gd name="T31" fmla="*/ 2 h 56"/>
                <a:gd name="T32" fmla="*/ 72 w 94"/>
                <a:gd name="T33" fmla="*/ 0 h 56"/>
                <a:gd name="T34" fmla="*/ 76 w 94"/>
                <a:gd name="T35" fmla="*/ 0 h 56"/>
                <a:gd name="T36" fmla="*/ 82 w 94"/>
                <a:gd name="T37" fmla="*/ 0 h 56"/>
                <a:gd name="T38" fmla="*/ 84 w 94"/>
                <a:gd name="T39" fmla="*/ 2 h 56"/>
                <a:gd name="T40" fmla="*/ 84 w 94"/>
                <a:gd name="T41" fmla="*/ 4 h 56"/>
                <a:gd name="T42" fmla="*/ 84 w 94"/>
                <a:gd name="T43" fmla="*/ 8 h 56"/>
                <a:gd name="T44" fmla="*/ 82 w 94"/>
                <a:gd name="T45" fmla="*/ 10 h 56"/>
                <a:gd name="T46" fmla="*/ 84 w 94"/>
                <a:gd name="T47" fmla="*/ 12 h 56"/>
                <a:gd name="T48" fmla="*/ 88 w 94"/>
                <a:gd name="T49" fmla="*/ 16 h 56"/>
                <a:gd name="T50" fmla="*/ 92 w 94"/>
                <a:gd name="T51" fmla="*/ 18 h 56"/>
                <a:gd name="T52" fmla="*/ 94 w 94"/>
                <a:gd name="T53" fmla="*/ 28 h 56"/>
                <a:gd name="T54" fmla="*/ 94 w 94"/>
                <a:gd name="T55" fmla="*/ 32 h 56"/>
                <a:gd name="T56" fmla="*/ 90 w 94"/>
                <a:gd name="T57" fmla="*/ 38 h 56"/>
                <a:gd name="T58" fmla="*/ 88 w 94"/>
                <a:gd name="T59" fmla="*/ 40 h 56"/>
                <a:gd name="T60" fmla="*/ 88 w 94"/>
                <a:gd name="T61" fmla="*/ 44 h 56"/>
                <a:gd name="T62" fmla="*/ 84 w 94"/>
                <a:gd name="T63" fmla="*/ 48 h 56"/>
                <a:gd name="T64" fmla="*/ 76 w 94"/>
                <a:gd name="T65" fmla="*/ 54 h 56"/>
                <a:gd name="T66" fmla="*/ 70 w 94"/>
                <a:gd name="T67" fmla="*/ 56 h 56"/>
                <a:gd name="T68" fmla="*/ 66 w 94"/>
                <a:gd name="T69" fmla="*/ 56 h 56"/>
                <a:gd name="T70" fmla="*/ 54 w 94"/>
                <a:gd name="T71" fmla="*/ 54 h 56"/>
                <a:gd name="T72" fmla="*/ 44 w 94"/>
                <a:gd name="T73" fmla="*/ 50 h 56"/>
                <a:gd name="T74" fmla="*/ 38 w 94"/>
                <a:gd name="T75" fmla="*/ 44 h 56"/>
                <a:gd name="T76" fmla="*/ 36 w 94"/>
                <a:gd name="T77" fmla="*/ 42 h 56"/>
                <a:gd name="T78" fmla="*/ 34 w 94"/>
                <a:gd name="T79" fmla="*/ 42 h 56"/>
                <a:gd name="T80" fmla="*/ 30 w 94"/>
                <a:gd name="T81" fmla="*/ 44 h 56"/>
                <a:gd name="T82" fmla="*/ 24 w 94"/>
                <a:gd name="T83" fmla="*/ 48 h 56"/>
                <a:gd name="T84" fmla="*/ 16 w 94"/>
                <a:gd name="T85" fmla="*/ 48 h 56"/>
                <a:gd name="T86" fmla="*/ 8 w 94"/>
                <a:gd name="T87" fmla="*/ 48 h 56"/>
                <a:gd name="T88" fmla="*/ 4 w 94"/>
                <a:gd name="T89"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56">
                  <a:moveTo>
                    <a:pt x="2" y="44"/>
                  </a:moveTo>
                  <a:lnTo>
                    <a:pt x="0" y="34"/>
                  </a:lnTo>
                  <a:lnTo>
                    <a:pt x="2" y="34"/>
                  </a:lnTo>
                  <a:lnTo>
                    <a:pt x="6" y="36"/>
                  </a:lnTo>
                  <a:lnTo>
                    <a:pt x="8" y="36"/>
                  </a:lnTo>
                  <a:lnTo>
                    <a:pt x="10" y="36"/>
                  </a:lnTo>
                  <a:lnTo>
                    <a:pt x="10" y="36"/>
                  </a:lnTo>
                  <a:lnTo>
                    <a:pt x="12" y="36"/>
                  </a:lnTo>
                  <a:lnTo>
                    <a:pt x="14" y="36"/>
                  </a:lnTo>
                  <a:lnTo>
                    <a:pt x="18" y="34"/>
                  </a:lnTo>
                  <a:lnTo>
                    <a:pt x="20" y="32"/>
                  </a:lnTo>
                  <a:lnTo>
                    <a:pt x="24" y="30"/>
                  </a:lnTo>
                  <a:lnTo>
                    <a:pt x="28" y="28"/>
                  </a:lnTo>
                  <a:lnTo>
                    <a:pt x="32" y="28"/>
                  </a:lnTo>
                  <a:lnTo>
                    <a:pt x="36" y="24"/>
                  </a:lnTo>
                  <a:lnTo>
                    <a:pt x="38" y="22"/>
                  </a:lnTo>
                  <a:lnTo>
                    <a:pt x="42" y="20"/>
                  </a:lnTo>
                  <a:lnTo>
                    <a:pt x="44" y="18"/>
                  </a:lnTo>
                  <a:lnTo>
                    <a:pt x="46" y="16"/>
                  </a:lnTo>
                  <a:lnTo>
                    <a:pt x="46" y="16"/>
                  </a:lnTo>
                  <a:lnTo>
                    <a:pt x="46" y="16"/>
                  </a:lnTo>
                  <a:lnTo>
                    <a:pt x="46" y="14"/>
                  </a:lnTo>
                  <a:lnTo>
                    <a:pt x="48" y="12"/>
                  </a:lnTo>
                  <a:lnTo>
                    <a:pt x="48" y="10"/>
                  </a:lnTo>
                  <a:lnTo>
                    <a:pt x="48" y="6"/>
                  </a:lnTo>
                  <a:lnTo>
                    <a:pt x="48" y="2"/>
                  </a:lnTo>
                  <a:lnTo>
                    <a:pt x="48" y="0"/>
                  </a:lnTo>
                  <a:lnTo>
                    <a:pt x="48" y="2"/>
                  </a:lnTo>
                  <a:lnTo>
                    <a:pt x="52" y="4"/>
                  </a:lnTo>
                  <a:lnTo>
                    <a:pt x="54" y="6"/>
                  </a:lnTo>
                  <a:lnTo>
                    <a:pt x="56" y="8"/>
                  </a:lnTo>
                  <a:lnTo>
                    <a:pt x="56" y="10"/>
                  </a:lnTo>
                  <a:lnTo>
                    <a:pt x="58" y="10"/>
                  </a:lnTo>
                  <a:lnTo>
                    <a:pt x="58" y="10"/>
                  </a:lnTo>
                  <a:lnTo>
                    <a:pt x="60" y="10"/>
                  </a:lnTo>
                  <a:lnTo>
                    <a:pt x="60" y="10"/>
                  </a:lnTo>
                  <a:lnTo>
                    <a:pt x="62" y="10"/>
                  </a:lnTo>
                  <a:lnTo>
                    <a:pt x="64" y="10"/>
                  </a:lnTo>
                  <a:lnTo>
                    <a:pt x="66" y="10"/>
                  </a:lnTo>
                  <a:lnTo>
                    <a:pt x="66" y="10"/>
                  </a:lnTo>
                  <a:lnTo>
                    <a:pt x="68" y="10"/>
                  </a:lnTo>
                  <a:lnTo>
                    <a:pt x="68" y="10"/>
                  </a:lnTo>
                  <a:lnTo>
                    <a:pt x="68" y="8"/>
                  </a:lnTo>
                  <a:lnTo>
                    <a:pt x="70" y="8"/>
                  </a:lnTo>
                  <a:lnTo>
                    <a:pt x="70" y="8"/>
                  </a:lnTo>
                  <a:lnTo>
                    <a:pt x="70" y="4"/>
                  </a:lnTo>
                  <a:lnTo>
                    <a:pt x="70" y="4"/>
                  </a:lnTo>
                  <a:lnTo>
                    <a:pt x="70" y="2"/>
                  </a:lnTo>
                  <a:lnTo>
                    <a:pt x="72" y="2"/>
                  </a:lnTo>
                  <a:lnTo>
                    <a:pt x="72" y="0"/>
                  </a:lnTo>
                  <a:lnTo>
                    <a:pt x="72" y="0"/>
                  </a:lnTo>
                  <a:lnTo>
                    <a:pt x="72" y="0"/>
                  </a:lnTo>
                  <a:lnTo>
                    <a:pt x="74" y="0"/>
                  </a:lnTo>
                  <a:lnTo>
                    <a:pt x="76" y="0"/>
                  </a:lnTo>
                  <a:lnTo>
                    <a:pt x="78" y="0"/>
                  </a:lnTo>
                  <a:lnTo>
                    <a:pt x="80" y="0"/>
                  </a:lnTo>
                  <a:lnTo>
                    <a:pt x="82" y="0"/>
                  </a:lnTo>
                  <a:lnTo>
                    <a:pt x="84" y="2"/>
                  </a:lnTo>
                  <a:lnTo>
                    <a:pt x="84" y="2"/>
                  </a:lnTo>
                  <a:lnTo>
                    <a:pt x="84" y="2"/>
                  </a:lnTo>
                  <a:lnTo>
                    <a:pt x="84" y="2"/>
                  </a:lnTo>
                  <a:lnTo>
                    <a:pt x="84" y="2"/>
                  </a:lnTo>
                  <a:lnTo>
                    <a:pt x="84" y="4"/>
                  </a:lnTo>
                  <a:lnTo>
                    <a:pt x="84" y="6"/>
                  </a:lnTo>
                  <a:lnTo>
                    <a:pt x="84" y="6"/>
                  </a:lnTo>
                  <a:lnTo>
                    <a:pt x="84" y="8"/>
                  </a:lnTo>
                  <a:lnTo>
                    <a:pt x="82" y="10"/>
                  </a:lnTo>
                  <a:lnTo>
                    <a:pt x="82" y="10"/>
                  </a:lnTo>
                  <a:lnTo>
                    <a:pt x="82" y="10"/>
                  </a:lnTo>
                  <a:lnTo>
                    <a:pt x="82" y="12"/>
                  </a:lnTo>
                  <a:lnTo>
                    <a:pt x="84" y="12"/>
                  </a:lnTo>
                  <a:lnTo>
                    <a:pt x="84" y="12"/>
                  </a:lnTo>
                  <a:lnTo>
                    <a:pt x="84" y="14"/>
                  </a:lnTo>
                  <a:lnTo>
                    <a:pt x="86" y="14"/>
                  </a:lnTo>
                  <a:lnTo>
                    <a:pt x="88" y="16"/>
                  </a:lnTo>
                  <a:lnTo>
                    <a:pt x="90" y="16"/>
                  </a:lnTo>
                  <a:lnTo>
                    <a:pt x="92" y="16"/>
                  </a:lnTo>
                  <a:lnTo>
                    <a:pt x="92" y="18"/>
                  </a:lnTo>
                  <a:lnTo>
                    <a:pt x="94" y="22"/>
                  </a:lnTo>
                  <a:lnTo>
                    <a:pt x="94" y="24"/>
                  </a:lnTo>
                  <a:lnTo>
                    <a:pt x="94" y="28"/>
                  </a:lnTo>
                  <a:lnTo>
                    <a:pt x="94" y="30"/>
                  </a:lnTo>
                  <a:lnTo>
                    <a:pt x="94" y="30"/>
                  </a:lnTo>
                  <a:lnTo>
                    <a:pt x="94" y="32"/>
                  </a:lnTo>
                  <a:lnTo>
                    <a:pt x="94" y="32"/>
                  </a:lnTo>
                  <a:lnTo>
                    <a:pt x="92" y="36"/>
                  </a:lnTo>
                  <a:lnTo>
                    <a:pt x="90" y="38"/>
                  </a:lnTo>
                  <a:lnTo>
                    <a:pt x="88" y="38"/>
                  </a:lnTo>
                  <a:lnTo>
                    <a:pt x="88" y="40"/>
                  </a:lnTo>
                  <a:lnTo>
                    <a:pt x="88" y="40"/>
                  </a:lnTo>
                  <a:lnTo>
                    <a:pt x="88" y="42"/>
                  </a:lnTo>
                  <a:lnTo>
                    <a:pt x="88" y="42"/>
                  </a:lnTo>
                  <a:lnTo>
                    <a:pt x="88" y="44"/>
                  </a:lnTo>
                  <a:lnTo>
                    <a:pt x="88" y="44"/>
                  </a:lnTo>
                  <a:lnTo>
                    <a:pt x="86" y="46"/>
                  </a:lnTo>
                  <a:lnTo>
                    <a:pt x="84" y="48"/>
                  </a:lnTo>
                  <a:lnTo>
                    <a:pt x="82" y="50"/>
                  </a:lnTo>
                  <a:lnTo>
                    <a:pt x="80" y="52"/>
                  </a:lnTo>
                  <a:lnTo>
                    <a:pt x="76" y="54"/>
                  </a:lnTo>
                  <a:lnTo>
                    <a:pt x="74" y="54"/>
                  </a:lnTo>
                  <a:lnTo>
                    <a:pt x="72" y="56"/>
                  </a:lnTo>
                  <a:lnTo>
                    <a:pt x="70" y="56"/>
                  </a:lnTo>
                  <a:lnTo>
                    <a:pt x="68" y="56"/>
                  </a:lnTo>
                  <a:lnTo>
                    <a:pt x="68" y="56"/>
                  </a:lnTo>
                  <a:lnTo>
                    <a:pt x="66" y="56"/>
                  </a:lnTo>
                  <a:lnTo>
                    <a:pt x="62" y="56"/>
                  </a:lnTo>
                  <a:lnTo>
                    <a:pt x="58" y="54"/>
                  </a:lnTo>
                  <a:lnTo>
                    <a:pt x="54" y="54"/>
                  </a:lnTo>
                  <a:lnTo>
                    <a:pt x="48" y="52"/>
                  </a:lnTo>
                  <a:lnTo>
                    <a:pt x="44" y="52"/>
                  </a:lnTo>
                  <a:lnTo>
                    <a:pt x="44" y="50"/>
                  </a:lnTo>
                  <a:lnTo>
                    <a:pt x="42" y="46"/>
                  </a:lnTo>
                  <a:lnTo>
                    <a:pt x="40" y="44"/>
                  </a:lnTo>
                  <a:lnTo>
                    <a:pt x="38" y="44"/>
                  </a:lnTo>
                  <a:lnTo>
                    <a:pt x="38" y="42"/>
                  </a:lnTo>
                  <a:lnTo>
                    <a:pt x="38" y="42"/>
                  </a:lnTo>
                  <a:lnTo>
                    <a:pt x="36" y="42"/>
                  </a:lnTo>
                  <a:lnTo>
                    <a:pt x="36" y="42"/>
                  </a:lnTo>
                  <a:lnTo>
                    <a:pt x="36" y="42"/>
                  </a:lnTo>
                  <a:lnTo>
                    <a:pt x="34" y="42"/>
                  </a:lnTo>
                  <a:lnTo>
                    <a:pt x="34" y="42"/>
                  </a:lnTo>
                  <a:lnTo>
                    <a:pt x="32" y="42"/>
                  </a:lnTo>
                  <a:lnTo>
                    <a:pt x="30" y="44"/>
                  </a:lnTo>
                  <a:lnTo>
                    <a:pt x="26" y="46"/>
                  </a:lnTo>
                  <a:lnTo>
                    <a:pt x="26" y="48"/>
                  </a:lnTo>
                  <a:lnTo>
                    <a:pt x="24" y="48"/>
                  </a:lnTo>
                  <a:lnTo>
                    <a:pt x="22" y="48"/>
                  </a:lnTo>
                  <a:lnTo>
                    <a:pt x="20" y="48"/>
                  </a:lnTo>
                  <a:lnTo>
                    <a:pt x="16" y="48"/>
                  </a:lnTo>
                  <a:lnTo>
                    <a:pt x="12" y="48"/>
                  </a:lnTo>
                  <a:lnTo>
                    <a:pt x="10" y="48"/>
                  </a:lnTo>
                  <a:lnTo>
                    <a:pt x="8" y="48"/>
                  </a:lnTo>
                  <a:lnTo>
                    <a:pt x="8" y="48"/>
                  </a:lnTo>
                  <a:lnTo>
                    <a:pt x="6" y="46"/>
                  </a:lnTo>
                  <a:lnTo>
                    <a:pt x="4" y="46"/>
                  </a:lnTo>
                  <a:lnTo>
                    <a:pt x="2" y="4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06" name="Freeform 263">
              <a:extLst>
                <a:ext uri="{FF2B5EF4-FFF2-40B4-BE49-F238E27FC236}">
                  <a16:creationId xmlns:a16="http://schemas.microsoft.com/office/drawing/2014/main" id="{B951DB01-A1D5-CE99-605C-AEAD522AF130}"/>
                </a:ext>
              </a:extLst>
            </p:cNvPr>
            <p:cNvSpPr>
              <a:spLocks/>
            </p:cNvSpPr>
            <p:nvPr/>
          </p:nvSpPr>
          <p:spPr bwMode="auto">
            <a:xfrm>
              <a:off x="3796353" y="6483141"/>
              <a:ext cx="134577" cy="79496"/>
            </a:xfrm>
            <a:custGeom>
              <a:avLst/>
              <a:gdLst>
                <a:gd name="T0" fmla="*/ 2 w 94"/>
                <a:gd name="T1" fmla="*/ 34 h 56"/>
                <a:gd name="T2" fmla="*/ 10 w 94"/>
                <a:gd name="T3" fmla="*/ 36 h 56"/>
                <a:gd name="T4" fmla="*/ 14 w 94"/>
                <a:gd name="T5" fmla="*/ 36 h 56"/>
                <a:gd name="T6" fmla="*/ 24 w 94"/>
                <a:gd name="T7" fmla="*/ 30 h 56"/>
                <a:gd name="T8" fmla="*/ 36 w 94"/>
                <a:gd name="T9" fmla="*/ 24 h 56"/>
                <a:gd name="T10" fmla="*/ 44 w 94"/>
                <a:gd name="T11" fmla="*/ 18 h 56"/>
                <a:gd name="T12" fmla="*/ 46 w 94"/>
                <a:gd name="T13" fmla="*/ 16 h 56"/>
                <a:gd name="T14" fmla="*/ 48 w 94"/>
                <a:gd name="T15" fmla="*/ 10 h 56"/>
                <a:gd name="T16" fmla="*/ 48 w 94"/>
                <a:gd name="T17" fmla="*/ 0 h 56"/>
                <a:gd name="T18" fmla="*/ 54 w 94"/>
                <a:gd name="T19" fmla="*/ 6 h 56"/>
                <a:gd name="T20" fmla="*/ 58 w 94"/>
                <a:gd name="T21" fmla="*/ 10 h 56"/>
                <a:gd name="T22" fmla="*/ 60 w 94"/>
                <a:gd name="T23" fmla="*/ 10 h 56"/>
                <a:gd name="T24" fmla="*/ 66 w 94"/>
                <a:gd name="T25" fmla="*/ 10 h 56"/>
                <a:gd name="T26" fmla="*/ 68 w 94"/>
                <a:gd name="T27" fmla="*/ 10 h 56"/>
                <a:gd name="T28" fmla="*/ 70 w 94"/>
                <a:gd name="T29" fmla="*/ 8 h 56"/>
                <a:gd name="T30" fmla="*/ 70 w 94"/>
                <a:gd name="T31" fmla="*/ 2 h 56"/>
                <a:gd name="T32" fmla="*/ 72 w 94"/>
                <a:gd name="T33" fmla="*/ 0 h 56"/>
                <a:gd name="T34" fmla="*/ 76 w 94"/>
                <a:gd name="T35" fmla="*/ 0 h 56"/>
                <a:gd name="T36" fmla="*/ 82 w 94"/>
                <a:gd name="T37" fmla="*/ 0 h 56"/>
                <a:gd name="T38" fmla="*/ 84 w 94"/>
                <a:gd name="T39" fmla="*/ 2 h 56"/>
                <a:gd name="T40" fmla="*/ 84 w 94"/>
                <a:gd name="T41" fmla="*/ 4 h 56"/>
                <a:gd name="T42" fmla="*/ 84 w 94"/>
                <a:gd name="T43" fmla="*/ 8 h 56"/>
                <a:gd name="T44" fmla="*/ 82 w 94"/>
                <a:gd name="T45" fmla="*/ 10 h 56"/>
                <a:gd name="T46" fmla="*/ 84 w 94"/>
                <a:gd name="T47" fmla="*/ 12 h 56"/>
                <a:gd name="T48" fmla="*/ 88 w 94"/>
                <a:gd name="T49" fmla="*/ 16 h 56"/>
                <a:gd name="T50" fmla="*/ 92 w 94"/>
                <a:gd name="T51" fmla="*/ 18 h 56"/>
                <a:gd name="T52" fmla="*/ 94 w 94"/>
                <a:gd name="T53" fmla="*/ 28 h 56"/>
                <a:gd name="T54" fmla="*/ 94 w 94"/>
                <a:gd name="T55" fmla="*/ 32 h 56"/>
                <a:gd name="T56" fmla="*/ 90 w 94"/>
                <a:gd name="T57" fmla="*/ 38 h 56"/>
                <a:gd name="T58" fmla="*/ 88 w 94"/>
                <a:gd name="T59" fmla="*/ 40 h 56"/>
                <a:gd name="T60" fmla="*/ 88 w 94"/>
                <a:gd name="T61" fmla="*/ 44 h 56"/>
                <a:gd name="T62" fmla="*/ 84 w 94"/>
                <a:gd name="T63" fmla="*/ 48 h 56"/>
                <a:gd name="T64" fmla="*/ 76 w 94"/>
                <a:gd name="T65" fmla="*/ 54 h 56"/>
                <a:gd name="T66" fmla="*/ 70 w 94"/>
                <a:gd name="T67" fmla="*/ 56 h 56"/>
                <a:gd name="T68" fmla="*/ 66 w 94"/>
                <a:gd name="T69" fmla="*/ 56 h 56"/>
                <a:gd name="T70" fmla="*/ 54 w 94"/>
                <a:gd name="T71" fmla="*/ 54 h 56"/>
                <a:gd name="T72" fmla="*/ 44 w 94"/>
                <a:gd name="T73" fmla="*/ 50 h 56"/>
                <a:gd name="T74" fmla="*/ 38 w 94"/>
                <a:gd name="T75" fmla="*/ 44 h 56"/>
                <a:gd name="T76" fmla="*/ 36 w 94"/>
                <a:gd name="T77" fmla="*/ 42 h 56"/>
                <a:gd name="T78" fmla="*/ 34 w 94"/>
                <a:gd name="T79" fmla="*/ 42 h 56"/>
                <a:gd name="T80" fmla="*/ 30 w 94"/>
                <a:gd name="T81" fmla="*/ 44 h 56"/>
                <a:gd name="T82" fmla="*/ 24 w 94"/>
                <a:gd name="T83" fmla="*/ 48 h 56"/>
                <a:gd name="T84" fmla="*/ 16 w 94"/>
                <a:gd name="T85" fmla="*/ 48 h 56"/>
                <a:gd name="T86" fmla="*/ 8 w 94"/>
                <a:gd name="T87" fmla="*/ 48 h 56"/>
                <a:gd name="T88" fmla="*/ 4 w 94"/>
                <a:gd name="T89"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56">
                  <a:moveTo>
                    <a:pt x="2" y="44"/>
                  </a:moveTo>
                  <a:lnTo>
                    <a:pt x="0" y="34"/>
                  </a:lnTo>
                  <a:lnTo>
                    <a:pt x="2" y="34"/>
                  </a:lnTo>
                  <a:lnTo>
                    <a:pt x="6" y="36"/>
                  </a:lnTo>
                  <a:lnTo>
                    <a:pt x="8" y="36"/>
                  </a:lnTo>
                  <a:lnTo>
                    <a:pt x="10" y="36"/>
                  </a:lnTo>
                  <a:lnTo>
                    <a:pt x="10" y="36"/>
                  </a:lnTo>
                  <a:lnTo>
                    <a:pt x="12" y="36"/>
                  </a:lnTo>
                  <a:lnTo>
                    <a:pt x="14" y="36"/>
                  </a:lnTo>
                  <a:lnTo>
                    <a:pt x="18" y="34"/>
                  </a:lnTo>
                  <a:lnTo>
                    <a:pt x="20" y="32"/>
                  </a:lnTo>
                  <a:lnTo>
                    <a:pt x="24" y="30"/>
                  </a:lnTo>
                  <a:lnTo>
                    <a:pt x="28" y="28"/>
                  </a:lnTo>
                  <a:lnTo>
                    <a:pt x="32" y="28"/>
                  </a:lnTo>
                  <a:lnTo>
                    <a:pt x="36" y="24"/>
                  </a:lnTo>
                  <a:lnTo>
                    <a:pt x="38" y="22"/>
                  </a:lnTo>
                  <a:lnTo>
                    <a:pt x="42" y="20"/>
                  </a:lnTo>
                  <a:lnTo>
                    <a:pt x="44" y="18"/>
                  </a:lnTo>
                  <a:lnTo>
                    <a:pt x="46" y="16"/>
                  </a:lnTo>
                  <a:lnTo>
                    <a:pt x="46" y="16"/>
                  </a:lnTo>
                  <a:lnTo>
                    <a:pt x="46" y="16"/>
                  </a:lnTo>
                  <a:lnTo>
                    <a:pt x="46" y="14"/>
                  </a:lnTo>
                  <a:lnTo>
                    <a:pt x="48" y="12"/>
                  </a:lnTo>
                  <a:lnTo>
                    <a:pt x="48" y="10"/>
                  </a:lnTo>
                  <a:lnTo>
                    <a:pt x="48" y="6"/>
                  </a:lnTo>
                  <a:lnTo>
                    <a:pt x="48" y="2"/>
                  </a:lnTo>
                  <a:lnTo>
                    <a:pt x="48" y="0"/>
                  </a:lnTo>
                  <a:lnTo>
                    <a:pt x="48" y="2"/>
                  </a:lnTo>
                  <a:lnTo>
                    <a:pt x="52" y="4"/>
                  </a:lnTo>
                  <a:lnTo>
                    <a:pt x="54" y="6"/>
                  </a:lnTo>
                  <a:lnTo>
                    <a:pt x="56" y="8"/>
                  </a:lnTo>
                  <a:lnTo>
                    <a:pt x="56" y="10"/>
                  </a:lnTo>
                  <a:lnTo>
                    <a:pt x="58" y="10"/>
                  </a:lnTo>
                  <a:lnTo>
                    <a:pt x="58" y="10"/>
                  </a:lnTo>
                  <a:lnTo>
                    <a:pt x="60" y="10"/>
                  </a:lnTo>
                  <a:lnTo>
                    <a:pt x="60" y="10"/>
                  </a:lnTo>
                  <a:lnTo>
                    <a:pt x="62" y="10"/>
                  </a:lnTo>
                  <a:lnTo>
                    <a:pt x="64" y="10"/>
                  </a:lnTo>
                  <a:lnTo>
                    <a:pt x="66" y="10"/>
                  </a:lnTo>
                  <a:lnTo>
                    <a:pt x="66" y="10"/>
                  </a:lnTo>
                  <a:lnTo>
                    <a:pt x="68" y="10"/>
                  </a:lnTo>
                  <a:lnTo>
                    <a:pt x="68" y="10"/>
                  </a:lnTo>
                  <a:lnTo>
                    <a:pt x="68" y="8"/>
                  </a:lnTo>
                  <a:lnTo>
                    <a:pt x="70" y="8"/>
                  </a:lnTo>
                  <a:lnTo>
                    <a:pt x="70" y="8"/>
                  </a:lnTo>
                  <a:lnTo>
                    <a:pt x="70" y="4"/>
                  </a:lnTo>
                  <a:lnTo>
                    <a:pt x="70" y="4"/>
                  </a:lnTo>
                  <a:lnTo>
                    <a:pt x="70" y="2"/>
                  </a:lnTo>
                  <a:lnTo>
                    <a:pt x="72" y="2"/>
                  </a:lnTo>
                  <a:lnTo>
                    <a:pt x="72" y="0"/>
                  </a:lnTo>
                  <a:lnTo>
                    <a:pt x="72" y="0"/>
                  </a:lnTo>
                  <a:lnTo>
                    <a:pt x="72" y="0"/>
                  </a:lnTo>
                  <a:lnTo>
                    <a:pt x="74" y="0"/>
                  </a:lnTo>
                  <a:lnTo>
                    <a:pt x="76" y="0"/>
                  </a:lnTo>
                  <a:lnTo>
                    <a:pt x="78" y="0"/>
                  </a:lnTo>
                  <a:lnTo>
                    <a:pt x="80" y="0"/>
                  </a:lnTo>
                  <a:lnTo>
                    <a:pt x="82" y="0"/>
                  </a:lnTo>
                  <a:lnTo>
                    <a:pt x="84" y="2"/>
                  </a:lnTo>
                  <a:lnTo>
                    <a:pt x="84" y="2"/>
                  </a:lnTo>
                  <a:lnTo>
                    <a:pt x="84" y="2"/>
                  </a:lnTo>
                  <a:lnTo>
                    <a:pt x="84" y="2"/>
                  </a:lnTo>
                  <a:lnTo>
                    <a:pt x="84" y="2"/>
                  </a:lnTo>
                  <a:lnTo>
                    <a:pt x="84" y="4"/>
                  </a:lnTo>
                  <a:lnTo>
                    <a:pt x="84" y="6"/>
                  </a:lnTo>
                  <a:lnTo>
                    <a:pt x="84" y="6"/>
                  </a:lnTo>
                  <a:lnTo>
                    <a:pt x="84" y="8"/>
                  </a:lnTo>
                  <a:lnTo>
                    <a:pt x="82" y="10"/>
                  </a:lnTo>
                  <a:lnTo>
                    <a:pt x="82" y="10"/>
                  </a:lnTo>
                  <a:lnTo>
                    <a:pt x="82" y="10"/>
                  </a:lnTo>
                  <a:lnTo>
                    <a:pt x="82" y="12"/>
                  </a:lnTo>
                  <a:lnTo>
                    <a:pt x="84" y="12"/>
                  </a:lnTo>
                  <a:lnTo>
                    <a:pt x="84" y="12"/>
                  </a:lnTo>
                  <a:lnTo>
                    <a:pt x="84" y="14"/>
                  </a:lnTo>
                  <a:lnTo>
                    <a:pt x="86" y="14"/>
                  </a:lnTo>
                  <a:lnTo>
                    <a:pt x="88" y="16"/>
                  </a:lnTo>
                  <a:lnTo>
                    <a:pt x="90" y="16"/>
                  </a:lnTo>
                  <a:lnTo>
                    <a:pt x="92" y="16"/>
                  </a:lnTo>
                  <a:lnTo>
                    <a:pt x="92" y="18"/>
                  </a:lnTo>
                  <a:lnTo>
                    <a:pt x="94" y="22"/>
                  </a:lnTo>
                  <a:lnTo>
                    <a:pt x="94" y="24"/>
                  </a:lnTo>
                  <a:lnTo>
                    <a:pt x="94" y="28"/>
                  </a:lnTo>
                  <a:lnTo>
                    <a:pt x="94" y="30"/>
                  </a:lnTo>
                  <a:lnTo>
                    <a:pt x="94" y="30"/>
                  </a:lnTo>
                  <a:lnTo>
                    <a:pt x="94" y="32"/>
                  </a:lnTo>
                  <a:lnTo>
                    <a:pt x="94" y="32"/>
                  </a:lnTo>
                  <a:lnTo>
                    <a:pt x="92" y="36"/>
                  </a:lnTo>
                  <a:lnTo>
                    <a:pt x="90" y="38"/>
                  </a:lnTo>
                  <a:lnTo>
                    <a:pt x="88" y="38"/>
                  </a:lnTo>
                  <a:lnTo>
                    <a:pt x="88" y="40"/>
                  </a:lnTo>
                  <a:lnTo>
                    <a:pt x="88" y="40"/>
                  </a:lnTo>
                  <a:lnTo>
                    <a:pt x="88" y="42"/>
                  </a:lnTo>
                  <a:lnTo>
                    <a:pt x="88" y="42"/>
                  </a:lnTo>
                  <a:lnTo>
                    <a:pt x="88" y="44"/>
                  </a:lnTo>
                  <a:lnTo>
                    <a:pt x="88" y="44"/>
                  </a:lnTo>
                  <a:lnTo>
                    <a:pt x="86" y="46"/>
                  </a:lnTo>
                  <a:lnTo>
                    <a:pt x="84" y="48"/>
                  </a:lnTo>
                  <a:lnTo>
                    <a:pt x="82" y="50"/>
                  </a:lnTo>
                  <a:lnTo>
                    <a:pt x="80" y="52"/>
                  </a:lnTo>
                  <a:lnTo>
                    <a:pt x="76" y="54"/>
                  </a:lnTo>
                  <a:lnTo>
                    <a:pt x="74" y="54"/>
                  </a:lnTo>
                  <a:lnTo>
                    <a:pt x="72" y="56"/>
                  </a:lnTo>
                  <a:lnTo>
                    <a:pt x="70" y="56"/>
                  </a:lnTo>
                  <a:lnTo>
                    <a:pt x="68" y="56"/>
                  </a:lnTo>
                  <a:lnTo>
                    <a:pt x="68" y="56"/>
                  </a:lnTo>
                  <a:lnTo>
                    <a:pt x="66" y="56"/>
                  </a:lnTo>
                  <a:lnTo>
                    <a:pt x="62" y="56"/>
                  </a:lnTo>
                  <a:lnTo>
                    <a:pt x="58" y="54"/>
                  </a:lnTo>
                  <a:lnTo>
                    <a:pt x="54" y="54"/>
                  </a:lnTo>
                  <a:lnTo>
                    <a:pt x="48" y="52"/>
                  </a:lnTo>
                  <a:lnTo>
                    <a:pt x="44" y="52"/>
                  </a:lnTo>
                  <a:lnTo>
                    <a:pt x="44" y="50"/>
                  </a:lnTo>
                  <a:lnTo>
                    <a:pt x="42" y="46"/>
                  </a:lnTo>
                  <a:lnTo>
                    <a:pt x="40" y="44"/>
                  </a:lnTo>
                  <a:lnTo>
                    <a:pt x="38" y="44"/>
                  </a:lnTo>
                  <a:lnTo>
                    <a:pt x="38" y="42"/>
                  </a:lnTo>
                  <a:lnTo>
                    <a:pt x="38" y="42"/>
                  </a:lnTo>
                  <a:lnTo>
                    <a:pt x="36" y="42"/>
                  </a:lnTo>
                  <a:lnTo>
                    <a:pt x="36" y="42"/>
                  </a:lnTo>
                  <a:lnTo>
                    <a:pt x="36" y="42"/>
                  </a:lnTo>
                  <a:lnTo>
                    <a:pt x="34" y="42"/>
                  </a:lnTo>
                  <a:lnTo>
                    <a:pt x="34" y="42"/>
                  </a:lnTo>
                  <a:lnTo>
                    <a:pt x="32" y="42"/>
                  </a:lnTo>
                  <a:lnTo>
                    <a:pt x="30" y="44"/>
                  </a:lnTo>
                  <a:lnTo>
                    <a:pt x="26" y="46"/>
                  </a:lnTo>
                  <a:lnTo>
                    <a:pt x="26" y="48"/>
                  </a:lnTo>
                  <a:lnTo>
                    <a:pt x="24" y="48"/>
                  </a:lnTo>
                  <a:lnTo>
                    <a:pt x="22" y="48"/>
                  </a:lnTo>
                  <a:lnTo>
                    <a:pt x="20" y="48"/>
                  </a:lnTo>
                  <a:lnTo>
                    <a:pt x="16" y="48"/>
                  </a:lnTo>
                  <a:lnTo>
                    <a:pt x="12" y="48"/>
                  </a:lnTo>
                  <a:lnTo>
                    <a:pt x="10" y="48"/>
                  </a:lnTo>
                  <a:lnTo>
                    <a:pt x="8" y="48"/>
                  </a:lnTo>
                  <a:lnTo>
                    <a:pt x="8" y="48"/>
                  </a:lnTo>
                  <a:lnTo>
                    <a:pt x="6" y="46"/>
                  </a:lnTo>
                  <a:lnTo>
                    <a:pt x="4" y="46"/>
                  </a:lnTo>
                  <a:lnTo>
                    <a:pt x="2" y="4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07" name="Freeform 264">
              <a:extLst>
                <a:ext uri="{FF2B5EF4-FFF2-40B4-BE49-F238E27FC236}">
                  <a16:creationId xmlns:a16="http://schemas.microsoft.com/office/drawing/2014/main" id="{5AAC2B09-0C38-0E4F-A890-2419E3DD91B8}"/>
                </a:ext>
              </a:extLst>
            </p:cNvPr>
            <p:cNvSpPr>
              <a:spLocks/>
            </p:cNvSpPr>
            <p:nvPr/>
          </p:nvSpPr>
          <p:spPr bwMode="auto">
            <a:xfrm>
              <a:off x="3796353" y="6483141"/>
              <a:ext cx="134577" cy="79496"/>
            </a:xfrm>
            <a:custGeom>
              <a:avLst/>
              <a:gdLst>
                <a:gd name="T0" fmla="*/ 2 w 94"/>
                <a:gd name="T1" fmla="*/ 34 h 56"/>
                <a:gd name="T2" fmla="*/ 10 w 94"/>
                <a:gd name="T3" fmla="*/ 36 h 56"/>
                <a:gd name="T4" fmla="*/ 14 w 94"/>
                <a:gd name="T5" fmla="*/ 36 h 56"/>
                <a:gd name="T6" fmla="*/ 24 w 94"/>
                <a:gd name="T7" fmla="*/ 30 h 56"/>
                <a:gd name="T8" fmla="*/ 36 w 94"/>
                <a:gd name="T9" fmla="*/ 24 h 56"/>
                <a:gd name="T10" fmla="*/ 44 w 94"/>
                <a:gd name="T11" fmla="*/ 18 h 56"/>
                <a:gd name="T12" fmla="*/ 46 w 94"/>
                <a:gd name="T13" fmla="*/ 16 h 56"/>
                <a:gd name="T14" fmla="*/ 48 w 94"/>
                <a:gd name="T15" fmla="*/ 10 h 56"/>
                <a:gd name="T16" fmla="*/ 48 w 94"/>
                <a:gd name="T17" fmla="*/ 0 h 56"/>
                <a:gd name="T18" fmla="*/ 54 w 94"/>
                <a:gd name="T19" fmla="*/ 6 h 56"/>
                <a:gd name="T20" fmla="*/ 58 w 94"/>
                <a:gd name="T21" fmla="*/ 10 h 56"/>
                <a:gd name="T22" fmla="*/ 60 w 94"/>
                <a:gd name="T23" fmla="*/ 10 h 56"/>
                <a:gd name="T24" fmla="*/ 66 w 94"/>
                <a:gd name="T25" fmla="*/ 10 h 56"/>
                <a:gd name="T26" fmla="*/ 68 w 94"/>
                <a:gd name="T27" fmla="*/ 10 h 56"/>
                <a:gd name="T28" fmla="*/ 70 w 94"/>
                <a:gd name="T29" fmla="*/ 8 h 56"/>
                <a:gd name="T30" fmla="*/ 70 w 94"/>
                <a:gd name="T31" fmla="*/ 2 h 56"/>
                <a:gd name="T32" fmla="*/ 72 w 94"/>
                <a:gd name="T33" fmla="*/ 0 h 56"/>
                <a:gd name="T34" fmla="*/ 76 w 94"/>
                <a:gd name="T35" fmla="*/ 0 h 56"/>
                <a:gd name="T36" fmla="*/ 82 w 94"/>
                <a:gd name="T37" fmla="*/ 0 h 56"/>
                <a:gd name="T38" fmla="*/ 84 w 94"/>
                <a:gd name="T39" fmla="*/ 2 h 56"/>
                <a:gd name="T40" fmla="*/ 84 w 94"/>
                <a:gd name="T41" fmla="*/ 4 h 56"/>
                <a:gd name="T42" fmla="*/ 84 w 94"/>
                <a:gd name="T43" fmla="*/ 8 h 56"/>
                <a:gd name="T44" fmla="*/ 82 w 94"/>
                <a:gd name="T45" fmla="*/ 10 h 56"/>
                <a:gd name="T46" fmla="*/ 84 w 94"/>
                <a:gd name="T47" fmla="*/ 12 h 56"/>
                <a:gd name="T48" fmla="*/ 88 w 94"/>
                <a:gd name="T49" fmla="*/ 16 h 56"/>
                <a:gd name="T50" fmla="*/ 92 w 94"/>
                <a:gd name="T51" fmla="*/ 18 h 56"/>
                <a:gd name="T52" fmla="*/ 94 w 94"/>
                <a:gd name="T53" fmla="*/ 28 h 56"/>
                <a:gd name="T54" fmla="*/ 94 w 94"/>
                <a:gd name="T55" fmla="*/ 32 h 56"/>
                <a:gd name="T56" fmla="*/ 90 w 94"/>
                <a:gd name="T57" fmla="*/ 38 h 56"/>
                <a:gd name="T58" fmla="*/ 88 w 94"/>
                <a:gd name="T59" fmla="*/ 40 h 56"/>
                <a:gd name="T60" fmla="*/ 88 w 94"/>
                <a:gd name="T61" fmla="*/ 44 h 56"/>
                <a:gd name="T62" fmla="*/ 84 w 94"/>
                <a:gd name="T63" fmla="*/ 48 h 56"/>
                <a:gd name="T64" fmla="*/ 76 w 94"/>
                <a:gd name="T65" fmla="*/ 54 h 56"/>
                <a:gd name="T66" fmla="*/ 70 w 94"/>
                <a:gd name="T67" fmla="*/ 56 h 56"/>
                <a:gd name="T68" fmla="*/ 66 w 94"/>
                <a:gd name="T69" fmla="*/ 56 h 56"/>
                <a:gd name="T70" fmla="*/ 54 w 94"/>
                <a:gd name="T71" fmla="*/ 54 h 56"/>
                <a:gd name="T72" fmla="*/ 44 w 94"/>
                <a:gd name="T73" fmla="*/ 50 h 56"/>
                <a:gd name="T74" fmla="*/ 38 w 94"/>
                <a:gd name="T75" fmla="*/ 44 h 56"/>
                <a:gd name="T76" fmla="*/ 36 w 94"/>
                <a:gd name="T77" fmla="*/ 42 h 56"/>
                <a:gd name="T78" fmla="*/ 34 w 94"/>
                <a:gd name="T79" fmla="*/ 42 h 56"/>
                <a:gd name="T80" fmla="*/ 30 w 94"/>
                <a:gd name="T81" fmla="*/ 44 h 56"/>
                <a:gd name="T82" fmla="*/ 24 w 94"/>
                <a:gd name="T83" fmla="*/ 48 h 56"/>
                <a:gd name="T84" fmla="*/ 16 w 94"/>
                <a:gd name="T85" fmla="*/ 48 h 56"/>
                <a:gd name="T86" fmla="*/ 8 w 94"/>
                <a:gd name="T87" fmla="*/ 48 h 56"/>
                <a:gd name="T88" fmla="*/ 4 w 94"/>
                <a:gd name="T89"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56">
                  <a:moveTo>
                    <a:pt x="2" y="44"/>
                  </a:moveTo>
                  <a:lnTo>
                    <a:pt x="0" y="34"/>
                  </a:lnTo>
                  <a:lnTo>
                    <a:pt x="2" y="34"/>
                  </a:lnTo>
                  <a:lnTo>
                    <a:pt x="6" y="36"/>
                  </a:lnTo>
                  <a:lnTo>
                    <a:pt x="8" y="36"/>
                  </a:lnTo>
                  <a:lnTo>
                    <a:pt x="10" y="36"/>
                  </a:lnTo>
                  <a:lnTo>
                    <a:pt x="10" y="36"/>
                  </a:lnTo>
                  <a:lnTo>
                    <a:pt x="12" y="36"/>
                  </a:lnTo>
                  <a:lnTo>
                    <a:pt x="14" y="36"/>
                  </a:lnTo>
                  <a:lnTo>
                    <a:pt x="18" y="34"/>
                  </a:lnTo>
                  <a:lnTo>
                    <a:pt x="20" y="32"/>
                  </a:lnTo>
                  <a:lnTo>
                    <a:pt x="24" y="30"/>
                  </a:lnTo>
                  <a:lnTo>
                    <a:pt x="28" y="28"/>
                  </a:lnTo>
                  <a:lnTo>
                    <a:pt x="32" y="28"/>
                  </a:lnTo>
                  <a:lnTo>
                    <a:pt x="36" y="24"/>
                  </a:lnTo>
                  <a:lnTo>
                    <a:pt x="38" y="22"/>
                  </a:lnTo>
                  <a:lnTo>
                    <a:pt x="42" y="20"/>
                  </a:lnTo>
                  <a:lnTo>
                    <a:pt x="44" y="18"/>
                  </a:lnTo>
                  <a:lnTo>
                    <a:pt x="46" y="16"/>
                  </a:lnTo>
                  <a:lnTo>
                    <a:pt x="46" y="16"/>
                  </a:lnTo>
                  <a:lnTo>
                    <a:pt x="46" y="16"/>
                  </a:lnTo>
                  <a:lnTo>
                    <a:pt x="46" y="14"/>
                  </a:lnTo>
                  <a:lnTo>
                    <a:pt x="48" y="12"/>
                  </a:lnTo>
                  <a:lnTo>
                    <a:pt x="48" y="10"/>
                  </a:lnTo>
                  <a:lnTo>
                    <a:pt x="48" y="6"/>
                  </a:lnTo>
                  <a:lnTo>
                    <a:pt x="48" y="2"/>
                  </a:lnTo>
                  <a:lnTo>
                    <a:pt x="48" y="0"/>
                  </a:lnTo>
                  <a:lnTo>
                    <a:pt x="48" y="2"/>
                  </a:lnTo>
                  <a:lnTo>
                    <a:pt x="52" y="4"/>
                  </a:lnTo>
                  <a:lnTo>
                    <a:pt x="54" y="6"/>
                  </a:lnTo>
                  <a:lnTo>
                    <a:pt x="56" y="8"/>
                  </a:lnTo>
                  <a:lnTo>
                    <a:pt x="56" y="10"/>
                  </a:lnTo>
                  <a:lnTo>
                    <a:pt x="58" y="10"/>
                  </a:lnTo>
                  <a:lnTo>
                    <a:pt x="58" y="10"/>
                  </a:lnTo>
                  <a:lnTo>
                    <a:pt x="60" y="10"/>
                  </a:lnTo>
                  <a:lnTo>
                    <a:pt x="60" y="10"/>
                  </a:lnTo>
                  <a:lnTo>
                    <a:pt x="62" y="10"/>
                  </a:lnTo>
                  <a:lnTo>
                    <a:pt x="64" y="10"/>
                  </a:lnTo>
                  <a:lnTo>
                    <a:pt x="66" y="10"/>
                  </a:lnTo>
                  <a:lnTo>
                    <a:pt x="66" y="10"/>
                  </a:lnTo>
                  <a:lnTo>
                    <a:pt x="68" y="10"/>
                  </a:lnTo>
                  <a:lnTo>
                    <a:pt x="68" y="10"/>
                  </a:lnTo>
                  <a:lnTo>
                    <a:pt x="68" y="8"/>
                  </a:lnTo>
                  <a:lnTo>
                    <a:pt x="70" y="8"/>
                  </a:lnTo>
                  <a:lnTo>
                    <a:pt x="70" y="8"/>
                  </a:lnTo>
                  <a:lnTo>
                    <a:pt x="70" y="4"/>
                  </a:lnTo>
                  <a:lnTo>
                    <a:pt x="70" y="4"/>
                  </a:lnTo>
                  <a:lnTo>
                    <a:pt x="70" y="2"/>
                  </a:lnTo>
                  <a:lnTo>
                    <a:pt x="72" y="2"/>
                  </a:lnTo>
                  <a:lnTo>
                    <a:pt x="72" y="0"/>
                  </a:lnTo>
                  <a:lnTo>
                    <a:pt x="72" y="0"/>
                  </a:lnTo>
                  <a:lnTo>
                    <a:pt x="72" y="0"/>
                  </a:lnTo>
                  <a:lnTo>
                    <a:pt x="74" y="0"/>
                  </a:lnTo>
                  <a:lnTo>
                    <a:pt x="76" y="0"/>
                  </a:lnTo>
                  <a:lnTo>
                    <a:pt x="78" y="0"/>
                  </a:lnTo>
                  <a:lnTo>
                    <a:pt x="80" y="0"/>
                  </a:lnTo>
                  <a:lnTo>
                    <a:pt x="82" y="0"/>
                  </a:lnTo>
                  <a:lnTo>
                    <a:pt x="84" y="2"/>
                  </a:lnTo>
                  <a:lnTo>
                    <a:pt x="84" y="2"/>
                  </a:lnTo>
                  <a:lnTo>
                    <a:pt x="84" y="2"/>
                  </a:lnTo>
                  <a:lnTo>
                    <a:pt x="84" y="2"/>
                  </a:lnTo>
                  <a:lnTo>
                    <a:pt x="84" y="2"/>
                  </a:lnTo>
                  <a:lnTo>
                    <a:pt x="84" y="4"/>
                  </a:lnTo>
                  <a:lnTo>
                    <a:pt x="84" y="6"/>
                  </a:lnTo>
                  <a:lnTo>
                    <a:pt x="84" y="6"/>
                  </a:lnTo>
                  <a:lnTo>
                    <a:pt x="84" y="8"/>
                  </a:lnTo>
                  <a:lnTo>
                    <a:pt x="82" y="10"/>
                  </a:lnTo>
                  <a:lnTo>
                    <a:pt x="82" y="10"/>
                  </a:lnTo>
                  <a:lnTo>
                    <a:pt x="82" y="10"/>
                  </a:lnTo>
                  <a:lnTo>
                    <a:pt x="82" y="12"/>
                  </a:lnTo>
                  <a:lnTo>
                    <a:pt x="84" y="12"/>
                  </a:lnTo>
                  <a:lnTo>
                    <a:pt x="84" y="12"/>
                  </a:lnTo>
                  <a:lnTo>
                    <a:pt x="84" y="14"/>
                  </a:lnTo>
                  <a:lnTo>
                    <a:pt x="86" y="14"/>
                  </a:lnTo>
                  <a:lnTo>
                    <a:pt x="88" y="16"/>
                  </a:lnTo>
                  <a:lnTo>
                    <a:pt x="90" y="16"/>
                  </a:lnTo>
                  <a:lnTo>
                    <a:pt x="92" y="16"/>
                  </a:lnTo>
                  <a:lnTo>
                    <a:pt x="92" y="18"/>
                  </a:lnTo>
                  <a:lnTo>
                    <a:pt x="94" y="22"/>
                  </a:lnTo>
                  <a:lnTo>
                    <a:pt x="94" y="24"/>
                  </a:lnTo>
                  <a:lnTo>
                    <a:pt x="94" y="28"/>
                  </a:lnTo>
                  <a:lnTo>
                    <a:pt x="94" y="30"/>
                  </a:lnTo>
                  <a:lnTo>
                    <a:pt x="94" y="30"/>
                  </a:lnTo>
                  <a:lnTo>
                    <a:pt x="94" y="32"/>
                  </a:lnTo>
                  <a:lnTo>
                    <a:pt x="94" y="32"/>
                  </a:lnTo>
                  <a:lnTo>
                    <a:pt x="92" y="36"/>
                  </a:lnTo>
                  <a:lnTo>
                    <a:pt x="90" y="38"/>
                  </a:lnTo>
                  <a:lnTo>
                    <a:pt x="88" y="38"/>
                  </a:lnTo>
                  <a:lnTo>
                    <a:pt x="88" y="40"/>
                  </a:lnTo>
                  <a:lnTo>
                    <a:pt x="88" y="40"/>
                  </a:lnTo>
                  <a:lnTo>
                    <a:pt x="88" y="42"/>
                  </a:lnTo>
                  <a:lnTo>
                    <a:pt x="88" y="42"/>
                  </a:lnTo>
                  <a:lnTo>
                    <a:pt x="88" y="44"/>
                  </a:lnTo>
                  <a:lnTo>
                    <a:pt x="88" y="44"/>
                  </a:lnTo>
                  <a:lnTo>
                    <a:pt x="86" y="46"/>
                  </a:lnTo>
                  <a:lnTo>
                    <a:pt x="84" y="48"/>
                  </a:lnTo>
                  <a:lnTo>
                    <a:pt x="82" y="50"/>
                  </a:lnTo>
                  <a:lnTo>
                    <a:pt x="80" y="52"/>
                  </a:lnTo>
                  <a:lnTo>
                    <a:pt x="76" y="54"/>
                  </a:lnTo>
                  <a:lnTo>
                    <a:pt x="74" y="54"/>
                  </a:lnTo>
                  <a:lnTo>
                    <a:pt x="72" y="56"/>
                  </a:lnTo>
                  <a:lnTo>
                    <a:pt x="70" y="56"/>
                  </a:lnTo>
                  <a:lnTo>
                    <a:pt x="68" y="56"/>
                  </a:lnTo>
                  <a:lnTo>
                    <a:pt x="68" y="56"/>
                  </a:lnTo>
                  <a:lnTo>
                    <a:pt x="66" y="56"/>
                  </a:lnTo>
                  <a:lnTo>
                    <a:pt x="62" y="56"/>
                  </a:lnTo>
                  <a:lnTo>
                    <a:pt x="58" y="54"/>
                  </a:lnTo>
                  <a:lnTo>
                    <a:pt x="54" y="54"/>
                  </a:lnTo>
                  <a:lnTo>
                    <a:pt x="48" y="52"/>
                  </a:lnTo>
                  <a:lnTo>
                    <a:pt x="44" y="52"/>
                  </a:lnTo>
                  <a:lnTo>
                    <a:pt x="44" y="50"/>
                  </a:lnTo>
                  <a:lnTo>
                    <a:pt x="42" y="46"/>
                  </a:lnTo>
                  <a:lnTo>
                    <a:pt x="40" y="44"/>
                  </a:lnTo>
                  <a:lnTo>
                    <a:pt x="38" y="44"/>
                  </a:lnTo>
                  <a:lnTo>
                    <a:pt x="38" y="42"/>
                  </a:lnTo>
                  <a:lnTo>
                    <a:pt x="38" y="42"/>
                  </a:lnTo>
                  <a:lnTo>
                    <a:pt x="36" y="42"/>
                  </a:lnTo>
                  <a:lnTo>
                    <a:pt x="36" y="42"/>
                  </a:lnTo>
                  <a:lnTo>
                    <a:pt x="36" y="42"/>
                  </a:lnTo>
                  <a:lnTo>
                    <a:pt x="34" y="42"/>
                  </a:lnTo>
                  <a:lnTo>
                    <a:pt x="34" y="42"/>
                  </a:lnTo>
                  <a:lnTo>
                    <a:pt x="32" y="42"/>
                  </a:lnTo>
                  <a:lnTo>
                    <a:pt x="30" y="44"/>
                  </a:lnTo>
                  <a:lnTo>
                    <a:pt x="26" y="46"/>
                  </a:lnTo>
                  <a:lnTo>
                    <a:pt x="26" y="48"/>
                  </a:lnTo>
                  <a:lnTo>
                    <a:pt x="24" y="48"/>
                  </a:lnTo>
                  <a:lnTo>
                    <a:pt x="22" y="48"/>
                  </a:lnTo>
                  <a:lnTo>
                    <a:pt x="20" y="48"/>
                  </a:lnTo>
                  <a:lnTo>
                    <a:pt x="16" y="48"/>
                  </a:lnTo>
                  <a:lnTo>
                    <a:pt x="12" y="48"/>
                  </a:lnTo>
                  <a:lnTo>
                    <a:pt x="10" y="48"/>
                  </a:lnTo>
                  <a:lnTo>
                    <a:pt x="8" y="48"/>
                  </a:lnTo>
                  <a:lnTo>
                    <a:pt x="8" y="48"/>
                  </a:lnTo>
                  <a:lnTo>
                    <a:pt x="6" y="46"/>
                  </a:lnTo>
                  <a:lnTo>
                    <a:pt x="4" y="46"/>
                  </a:lnTo>
                  <a:lnTo>
                    <a:pt x="2" y="4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08" name="Freeform 265">
              <a:extLst>
                <a:ext uri="{FF2B5EF4-FFF2-40B4-BE49-F238E27FC236}">
                  <a16:creationId xmlns:a16="http://schemas.microsoft.com/office/drawing/2014/main" id="{A7B12DFE-23DB-1133-0E3F-2A5F0C65C71E}"/>
                </a:ext>
              </a:extLst>
            </p:cNvPr>
            <p:cNvSpPr>
              <a:spLocks/>
            </p:cNvSpPr>
            <p:nvPr/>
          </p:nvSpPr>
          <p:spPr bwMode="auto">
            <a:xfrm>
              <a:off x="3796353" y="6483141"/>
              <a:ext cx="134577" cy="79496"/>
            </a:xfrm>
            <a:custGeom>
              <a:avLst/>
              <a:gdLst>
                <a:gd name="T0" fmla="*/ 2 w 94"/>
                <a:gd name="T1" fmla="*/ 34 h 56"/>
                <a:gd name="T2" fmla="*/ 10 w 94"/>
                <a:gd name="T3" fmla="*/ 36 h 56"/>
                <a:gd name="T4" fmla="*/ 14 w 94"/>
                <a:gd name="T5" fmla="*/ 36 h 56"/>
                <a:gd name="T6" fmla="*/ 24 w 94"/>
                <a:gd name="T7" fmla="*/ 30 h 56"/>
                <a:gd name="T8" fmla="*/ 36 w 94"/>
                <a:gd name="T9" fmla="*/ 24 h 56"/>
                <a:gd name="T10" fmla="*/ 44 w 94"/>
                <a:gd name="T11" fmla="*/ 18 h 56"/>
                <a:gd name="T12" fmla="*/ 46 w 94"/>
                <a:gd name="T13" fmla="*/ 16 h 56"/>
                <a:gd name="T14" fmla="*/ 48 w 94"/>
                <a:gd name="T15" fmla="*/ 10 h 56"/>
                <a:gd name="T16" fmla="*/ 48 w 94"/>
                <a:gd name="T17" fmla="*/ 0 h 56"/>
                <a:gd name="T18" fmla="*/ 54 w 94"/>
                <a:gd name="T19" fmla="*/ 6 h 56"/>
                <a:gd name="T20" fmla="*/ 58 w 94"/>
                <a:gd name="T21" fmla="*/ 10 h 56"/>
                <a:gd name="T22" fmla="*/ 60 w 94"/>
                <a:gd name="T23" fmla="*/ 10 h 56"/>
                <a:gd name="T24" fmla="*/ 66 w 94"/>
                <a:gd name="T25" fmla="*/ 10 h 56"/>
                <a:gd name="T26" fmla="*/ 68 w 94"/>
                <a:gd name="T27" fmla="*/ 10 h 56"/>
                <a:gd name="T28" fmla="*/ 70 w 94"/>
                <a:gd name="T29" fmla="*/ 8 h 56"/>
                <a:gd name="T30" fmla="*/ 70 w 94"/>
                <a:gd name="T31" fmla="*/ 2 h 56"/>
                <a:gd name="T32" fmla="*/ 72 w 94"/>
                <a:gd name="T33" fmla="*/ 0 h 56"/>
                <a:gd name="T34" fmla="*/ 76 w 94"/>
                <a:gd name="T35" fmla="*/ 0 h 56"/>
                <a:gd name="T36" fmla="*/ 82 w 94"/>
                <a:gd name="T37" fmla="*/ 0 h 56"/>
                <a:gd name="T38" fmla="*/ 84 w 94"/>
                <a:gd name="T39" fmla="*/ 2 h 56"/>
                <a:gd name="T40" fmla="*/ 84 w 94"/>
                <a:gd name="T41" fmla="*/ 4 h 56"/>
                <a:gd name="T42" fmla="*/ 84 w 94"/>
                <a:gd name="T43" fmla="*/ 8 h 56"/>
                <a:gd name="T44" fmla="*/ 82 w 94"/>
                <a:gd name="T45" fmla="*/ 10 h 56"/>
                <a:gd name="T46" fmla="*/ 84 w 94"/>
                <a:gd name="T47" fmla="*/ 12 h 56"/>
                <a:gd name="T48" fmla="*/ 88 w 94"/>
                <a:gd name="T49" fmla="*/ 16 h 56"/>
                <a:gd name="T50" fmla="*/ 92 w 94"/>
                <a:gd name="T51" fmla="*/ 18 h 56"/>
                <a:gd name="T52" fmla="*/ 94 w 94"/>
                <a:gd name="T53" fmla="*/ 28 h 56"/>
                <a:gd name="T54" fmla="*/ 94 w 94"/>
                <a:gd name="T55" fmla="*/ 32 h 56"/>
                <a:gd name="T56" fmla="*/ 90 w 94"/>
                <a:gd name="T57" fmla="*/ 38 h 56"/>
                <a:gd name="T58" fmla="*/ 88 w 94"/>
                <a:gd name="T59" fmla="*/ 40 h 56"/>
                <a:gd name="T60" fmla="*/ 88 w 94"/>
                <a:gd name="T61" fmla="*/ 44 h 56"/>
                <a:gd name="T62" fmla="*/ 84 w 94"/>
                <a:gd name="T63" fmla="*/ 48 h 56"/>
                <a:gd name="T64" fmla="*/ 76 w 94"/>
                <a:gd name="T65" fmla="*/ 54 h 56"/>
                <a:gd name="T66" fmla="*/ 70 w 94"/>
                <a:gd name="T67" fmla="*/ 56 h 56"/>
                <a:gd name="T68" fmla="*/ 66 w 94"/>
                <a:gd name="T69" fmla="*/ 56 h 56"/>
                <a:gd name="T70" fmla="*/ 54 w 94"/>
                <a:gd name="T71" fmla="*/ 54 h 56"/>
                <a:gd name="T72" fmla="*/ 44 w 94"/>
                <a:gd name="T73" fmla="*/ 50 h 56"/>
                <a:gd name="T74" fmla="*/ 38 w 94"/>
                <a:gd name="T75" fmla="*/ 44 h 56"/>
                <a:gd name="T76" fmla="*/ 36 w 94"/>
                <a:gd name="T77" fmla="*/ 42 h 56"/>
                <a:gd name="T78" fmla="*/ 34 w 94"/>
                <a:gd name="T79" fmla="*/ 42 h 56"/>
                <a:gd name="T80" fmla="*/ 30 w 94"/>
                <a:gd name="T81" fmla="*/ 44 h 56"/>
                <a:gd name="T82" fmla="*/ 24 w 94"/>
                <a:gd name="T83" fmla="*/ 48 h 56"/>
                <a:gd name="T84" fmla="*/ 16 w 94"/>
                <a:gd name="T85" fmla="*/ 48 h 56"/>
                <a:gd name="T86" fmla="*/ 8 w 94"/>
                <a:gd name="T87" fmla="*/ 48 h 56"/>
                <a:gd name="T88" fmla="*/ 4 w 94"/>
                <a:gd name="T89"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56">
                  <a:moveTo>
                    <a:pt x="2" y="44"/>
                  </a:moveTo>
                  <a:lnTo>
                    <a:pt x="0" y="34"/>
                  </a:lnTo>
                  <a:lnTo>
                    <a:pt x="2" y="34"/>
                  </a:lnTo>
                  <a:lnTo>
                    <a:pt x="6" y="36"/>
                  </a:lnTo>
                  <a:lnTo>
                    <a:pt x="8" y="36"/>
                  </a:lnTo>
                  <a:lnTo>
                    <a:pt x="10" y="36"/>
                  </a:lnTo>
                  <a:lnTo>
                    <a:pt x="10" y="36"/>
                  </a:lnTo>
                  <a:lnTo>
                    <a:pt x="12" y="36"/>
                  </a:lnTo>
                  <a:lnTo>
                    <a:pt x="14" y="36"/>
                  </a:lnTo>
                  <a:lnTo>
                    <a:pt x="18" y="34"/>
                  </a:lnTo>
                  <a:lnTo>
                    <a:pt x="20" y="32"/>
                  </a:lnTo>
                  <a:lnTo>
                    <a:pt x="24" y="30"/>
                  </a:lnTo>
                  <a:lnTo>
                    <a:pt x="28" y="28"/>
                  </a:lnTo>
                  <a:lnTo>
                    <a:pt x="32" y="28"/>
                  </a:lnTo>
                  <a:lnTo>
                    <a:pt x="36" y="24"/>
                  </a:lnTo>
                  <a:lnTo>
                    <a:pt x="38" y="22"/>
                  </a:lnTo>
                  <a:lnTo>
                    <a:pt x="42" y="20"/>
                  </a:lnTo>
                  <a:lnTo>
                    <a:pt x="44" y="18"/>
                  </a:lnTo>
                  <a:lnTo>
                    <a:pt x="46" y="16"/>
                  </a:lnTo>
                  <a:lnTo>
                    <a:pt x="46" y="16"/>
                  </a:lnTo>
                  <a:lnTo>
                    <a:pt x="46" y="16"/>
                  </a:lnTo>
                  <a:lnTo>
                    <a:pt x="46" y="14"/>
                  </a:lnTo>
                  <a:lnTo>
                    <a:pt x="48" y="12"/>
                  </a:lnTo>
                  <a:lnTo>
                    <a:pt x="48" y="10"/>
                  </a:lnTo>
                  <a:lnTo>
                    <a:pt x="48" y="6"/>
                  </a:lnTo>
                  <a:lnTo>
                    <a:pt x="48" y="2"/>
                  </a:lnTo>
                  <a:lnTo>
                    <a:pt x="48" y="0"/>
                  </a:lnTo>
                  <a:lnTo>
                    <a:pt x="48" y="2"/>
                  </a:lnTo>
                  <a:lnTo>
                    <a:pt x="52" y="4"/>
                  </a:lnTo>
                  <a:lnTo>
                    <a:pt x="54" y="6"/>
                  </a:lnTo>
                  <a:lnTo>
                    <a:pt x="56" y="8"/>
                  </a:lnTo>
                  <a:lnTo>
                    <a:pt x="56" y="10"/>
                  </a:lnTo>
                  <a:lnTo>
                    <a:pt x="58" y="10"/>
                  </a:lnTo>
                  <a:lnTo>
                    <a:pt x="58" y="10"/>
                  </a:lnTo>
                  <a:lnTo>
                    <a:pt x="60" y="10"/>
                  </a:lnTo>
                  <a:lnTo>
                    <a:pt x="60" y="10"/>
                  </a:lnTo>
                  <a:lnTo>
                    <a:pt x="62" y="10"/>
                  </a:lnTo>
                  <a:lnTo>
                    <a:pt x="64" y="10"/>
                  </a:lnTo>
                  <a:lnTo>
                    <a:pt x="66" y="10"/>
                  </a:lnTo>
                  <a:lnTo>
                    <a:pt x="66" y="10"/>
                  </a:lnTo>
                  <a:lnTo>
                    <a:pt x="68" y="10"/>
                  </a:lnTo>
                  <a:lnTo>
                    <a:pt x="68" y="10"/>
                  </a:lnTo>
                  <a:lnTo>
                    <a:pt x="68" y="8"/>
                  </a:lnTo>
                  <a:lnTo>
                    <a:pt x="70" y="8"/>
                  </a:lnTo>
                  <a:lnTo>
                    <a:pt x="70" y="8"/>
                  </a:lnTo>
                  <a:lnTo>
                    <a:pt x="70" y="4"/>
                  </a:lnTo>
                  <a:lnTo>
                    <a:pt x="70" y="4"/>
                  </a:lnTo>
                  <a:lnTo>
                    <a:pt x="70" y="2"/>
                  </a:lnTo>
                  <a:lnTo>
                    <a:pt x="72" y="2"/>
                  </a:lnTo>
                  <a:lnTo>
                    <a:pt x="72" y="0"/>
                  </a:lnTo>
                  <a:lnTo>
                    <a:pt x="72" y="0"/>
                  </a:lnTo>
                  <a:lnTo>
                    <a:pt x="72" y="0"/>
                  </a:lnTo>
                  <a:lnTo>
                    <a:pt x="74" y="0"/>
                  </a:lnTo>
                  <a:lnTo>
                    <a:pt x="76" y="0"/>
                  </a:lnTo>
                  <a:lnTo>
                    <a:pt x="78" y="0"/>
                  </a:lnTo>
                  <a:lnTo>
                    <a:pt x="80" y="0"/>
                  </a:lnTo>
                  <a:lnTo>
                    <a:pt x="82" y="0"/>
                  </a:lnTo>
                  <a:lnTo>
                    <a:pt x="84" y="2"/>
                  </a:lnTo>
                  <a:lnTo>
                    <a:pt x="84" y="2"/>
                  </a:lnTo>
                  <a:lnTo>
                    <a:pt x="84" y="2"/>
                  </a:lnTo>
                  <a:lnTo>
                    <a:pt x="84" y="2"/>
                  </a:lnTo>
                  <a:lnTo>
                    <a:pt x="84" y="2"/>
                  </a:lnTo>
                  <a:lnTo>
                    <a:pt x="84" y="4"/>
                  </a:lnTo>
                  <a:lnTo>
                    <a:pt x="84" y="6"/>
                  </a:lnTo>
                  <a:lnTo>
                    <a:pt x="84" y="6"/>
                  </a:lnTo>
                  <a:lnTo>
                    <a:pt x="84" y="8"/>
                  </a:lnTo>
                  <a:lnTo>
                    <a:pt x="82" y="10"/>
                  </a:lnTo>
                  <a:lnTo>
                    <a:pt x="82" y="10"/>
                  </a:lnTo>
                  <a:lnTo>
                    <a:pt x="82" y="10"/>
                  </a:lnTo>
                  <a:lnTo>
                    <a:pt x="82" y="12"/>
                  </a:lnTo>
                  <a:lnTo>
                    <a:pt x="84" y="12"/>
                  </a:lnTo>
                  <a:lnTo>
                    <a:pt x="84" y="12"/>
                  </a:lnTo>
                  <a:lnTo>
                    <a:pt x="84" y="14"/>
                  </a:lnTo>
                  <a:lnTo>
                    <a:pt x="86" y="14"/>
                  </a:lnTo>
                  <a:lnTo>
                    <a:pt x="88" y="16"/>
                  </a:lnTo>
                  <a:lnTo>
                    <a:pt x="90" y="16"/>
                  </a:lnTo>
                  <a:lnTo>
                    <a:pt x="92" y="16"/>
                  </a:lnTo>
                  <a:lnTo>
                    <a:pt x="92" y="18"/>
                  </a:lnTo>
                  <a:lnTo>
                    <a:pt x="94" y="22"/>
                  </a:lnTo>
                  <a:lnTo>
                    <a:pt x="94" y="24"/>
                  </a:lnTo>
                  <a:lnTo>
                    <a:pt x="94" y="28"/>
                  </a:lnTo>
                  <a:lnTo>
                    <a:pt x="94" y="30"/>
                  </a:lnTo>
                  <a:lnTo>
                    <a:pt x="94" y="30"/>
                  </a:lnTo>
                  <a:lnTo>
                    <a:pt x="94" y="32"/>
                  </a:lnTo>
                  <a:lnTo>
                    <a:pt x="94" y="32"/>
                  </a:lnTo>
                  <a:lnTo>
                    <a:pt x="92" y="36"/>
                  </a:lnTo>
                  <a:lnTo>
                    <a:pt x="90" y="38"/>
                  </a:lnTo>
                  <a:lnTo>
                    <a:pt x="88" y="38"/>
                  </a:lnTo>
                  <a:lnTo>
                    <a:pt x="88" y="40"/>
                  </a:lnTo>
                  <a:lnTo>
                    <a:pt x="88" y="40"/>
                  </a:lnTo>
                  <a:lnTo>
                    <a:pt x="88" y="42"/>
                  </a:lnTo>
                  <a:lnTo>
                    <a:pt x="88" y="42"/>
                  </a:lnTo>
                  <a:lnTo>
                    <a:pt x="88" y="44"/>
                  </a:lnTo>
                  <a:lnTo>
                    <a:pt x="88" y="44"/>
                  </a:lnTo>
                  <a:lnTo>
                    <a:pt x="86" y="46"/>
                  </a:lnTo>
                  <a:lnTo>
                    <a:pt x="84" y="48"/>
                  </a:lnTo>
                  <a:lnTo>
                    <a:pt x="82" y="50"/>
                  </a:lnTo>
                  <a:lnTo>
                    <a:pt x="80" y="52"/>
                  </a:lnTo>
                  <a:lnTo>
                    <a:pt x="76" y="54"/>
                  </a:lnTo>
                  <a:lnTo>
                    <a:pt x="74" y="54"/>
                  </a:lnTo>
                  <a:lnTo>
                    <a:pt x="72" y="56"/>
                  </a:lnTo>
                  <a:lnTo>
                    <a:pt x="70" y="56"/>
                  </a:lnTo>
                  <a:lnTo>
                    <a:pt x="68" y="56"/>
                  </a:lnTo>
                  <a:lnTo>
                    <a:pt x="68" y="56"/>
                  </a:lnTo>
                  <a:lnTo>
                    <a:pt x="66" y="56"/>
                  </a:lnTo>
                  <a:lnTo>
                    <a:pt x="62" y="56"/>
                  </a:lnTo>
                  <a:lnTo>
                    <a:pt x="58" y="54"/>
                  </a:lnTo>
                  <a:lnTo>
                    <a:pt x="54" y="54"/>
                  </a:lnTo>
                  <a:lnTo>
                    <a:pt x="48" y="52"/>
                  </a:lnTo>
                  <a:lnTo>
                    <a:pt x="44" y="52"/>
                  </a:lnTo>
                  <a:lnTo>
                    <a:pt x="44" y="50"/>
                  </a:lnTo>
                  <a:lnTo>
                    <a:pt x="42" y="46"/>
                  </a:lnTo>
                  <a:lnTo>
                    <a:pt x="40" y="44"/>
                  </a:lnTo>
                  <a:lnTo>
                    <a:pt x="38" y="44"/>
                  </a:lnTo>
                  <a:lnTo>
                    <a:pt x="38" y="42"/>
                  </a:lnTo>
                  <a:lnTo>
                    <a:pt x="38" y="42"/>
                  </a:lnTo>
                  <a:lnTo>
                    <a:pt x="36" y="42"/>
                  </a:lnTo>
                  <a:lnTo>
                    <a:pt x="36" y="42"/>
                  </a:lnTo>
                  <a:lnTo>
                    <a:pt x="36" y="42"/>
                  </a:lnTo>
                  <a:lnTo>
                    <a:pt x="34" y="42"/>
                  </a:lnTo>
                  <a:lnTo>
                    <a:pt x="34" y="42"/>
                  </a:lnTo>
                  <a:lnTo>
                    <a:pt x="32" y="42"/>
                  </a:lnTo>
                  <a:lnTo>
                    <a:pt x="30" y="44"/>
                  </a:lnTo>
                  <a:lnTo>
                    <a:pt x="26" y="46"/>
                  </a:lnTo>
                  <a:lnTo>
                    <a:pt x="26" y="48"/>
                  </a:lnTo>
                  <a:lnTo>
                    <a:pt x="24" y="48"/>
                  </a:lnTo>
                  <a:lnTo>
                    <a:pt x="22" y="48"/>
                  </a:lnTo>
                  <a:lnTo>
                    <a:pt x="20" y="48"/>
                  </a:lnTo>
                  <a:lnTo>
                    <a:pt x="16" y="48"/>
                  </a:lnTo>
                  <a:lnTo>
                    <a:pt x="12" y="48"/>
                  </a:lnTo>
                  <a:lnTo>
                    <a:pt x="10" y="48"/>
                  </a:lnTo>
                  <a:lnTo>
                    <a:pt x="8" y="48"/>
                  </a:lnTo>
                  <a:lnTo>
                    <a:pt x="8" y="48"/>
                  </a:lnTo>
                  <a:lnTo>
                    <a:pt x="6" y="46"/>
                  </a:lnTo>
                  <a:lnTo>
                    <a:pt x="4" y="46"/>
                  </a:lnTo>
                  <a:lnTo>
                    <a:pt x="2" y="44"/>
                  </a:lnTo>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09" name="Freeform 266">
              <a:extLst>
                <a:ext uri="{FF2B5EF4-FFF2-40B4-BE49-F238E27FC236}">
                  <a16:creationId xmlns:a16="http://schemas.microsoft.com/office/drawing/2014/main" id="{97AA2712-B1AD-3DF9-70A5-852AE0ADE312}"/>
                </a:ext>
              </a:extLst>
            </p:cNvPr>
            <p:cNvSpPr>
              <a:spLocks/>
            </p:cNvSpPr>
            <p:nvPr/>
          </p:nvSpPr>
          <p:spPr bwMode="auto">
            <a:xfrm>
              <a:off x="3796353" y="6483141"/>
              <a:ext cx="134577" cy="79496"/>
            </a:xfrm>
            <a:custGeom>
              <a:avLst/>
              <a:gdLst>
                <a:gd name="T0" fmla="*/ 2 w 94"/>
                <a:gd name="T1" fmla="*/ 34 h 56"/>
                <a:gd name="T2" fmla="*/ 10 w 94"/>
                <a:gd name="T3" fmla="*/ 36 h 56"/>
                <a:gd name="T4" fmla="*/ 14 w 94"/>
                <a:gd name="T5" fmla="*/ 36 h 56"/>
                <a:gd name="T6" fmla="*/ 24 w 94"/>
                <a:gd name="T7" fmla="*/ 30 h 56"/>
                <a:gd name="T8" fmla="*/ 36 w 94"/>
                <a:gd name="T9" fmla="*/ 24 h 56"/>
                <a:gd name="T10" fmla="*/ 44 w 94"/>
                <a:gd name="T11" fmla="*/ 18 h 56"/>
                <a:gd name="T12" fmla="*/ 46 w 94"/>
                <a:gd name="T13" fmla="*/ 16 h 56"/>
                <a:gd name="T14" fmla="*/ 48 w 94"/>
                <a:gd name="T15" fmla="*/ 10 h 56"/>
                <a:gd name="T16" fmla="*/ 48 w 94"/>
                <a:gd name="T17" fmla="*/ 0 h 56"/>
                <a:gd name="T18" fmla="*/ 54 w 94"/>
                <a:gd name="T19" fmla="*/ 6 h 56"/>
                <a:gd name="T20" fmla="*/ 58 w 94"/>
                <a:gd name="T21" fmla="*/ 10 h 56"/>
                <a:gd name="T22" fmla="*/ 60 w 94"/>
                <a:gd name="T23" fmla="*/ 10 h 56"/>
                <a:gd name="T24" fmla="*/ 66 w 94"/>
                <a:gd name="T25" fmla="*/ 10 h 56"/>
                <a:gd name="T26" fmla="*/ 68 w 94"/>
                <a:gd name="T27" fmla="*/ 10 h 56"/>
                <a:gd name="T28" fmla="*/ 70 w 94"/>
                <a:gd name="T29" fmla="*/ 8 h 56"/>
                <a:gd name="T30" fmla="*/ 70 w 94"/>
                <a:gd name="T31" fmla="*/ 2 h 56"/>
                <a:gd name="T32" fmla="*/ 72 w 94"/>
                <a:gd name="T33" fmla="*/ 0 h 56"/>
                <a:gd name="T34" fmla="*/ 76 w 94"/>
                <a:gd name="T35" fmla="*/ 0 h 56"/>
                <a:gd name="T36" fmla="*/ 82 w 94"/>
                <a:gd name="T37" fmla="*/ 0 h 56"/>
                <a:gd name="T38" fmla="*/ 84 w 94"/>
                <a:gd name="T39" fmla="*/ 2 h 56"/>
                <a:gd name="T40" fmla="*/ 84 w 94"/>
                <a:gd name="T41" fmla="*/ 4 h 56"/>
                <a:gd name="T42" fmla="*/ 84 w 94"/>
                <a:gd name="T43" fmla="*/ 8 h 56"/>
                <a:gd name="T44" fmla="*/ 82 w 94"/>
                <a:gd name="T45" fmla="*/ 10 h 56"/>
                <a:gd name="T46" fmla="*/ 84 w 94"/>
                <a:gd name="T47" fmla="*/ 12 h 56"/>
                <a:gd name="T48" fmla="*/ 88 w 94"/>
                <a:gd name="T49" fmla="*/ 16 h 56"/>
                <a:gd name="T50" fmla="*/ 92 w 94"/>
                <a:gd name="T51" fmla="*/ 18 h 56"/>
                <a:gd name="T52" fmla="*/ 94 w 94"/>
                <a:gd name="T53" fmla="*/ 28 h 56"/>
                <a:gd name="T54" fmla="*/ 94 w 94"/>
                <a:gd name="T55" fmla="*/ 32 h 56"/>
                <a:gd name="T56" fmla="*/ 90 w 94"/>
                <a:gd name="T57" fmla="*/ 38 h 56"/>
                <a:gd name="T58" fmla="*/ 88 w 94"/>
                <a:gd name="T59" fmla="*/ 40 h 56"/>
                <a:gd name="T60" fmla="*/ 88 w 94"/>
                <a:gd name="T61" fmla="*/ 44 h 56"/>
                <a:gd name="T62" fmla="*/ 84 w 94"/>
                <a:gd name="T63" fmla="*/ 48 h 56"/>
                <a:gd name="T64" fmla="*/ 76 w 94"/>
                <a:gd name="T65" fmla="*/ 54 h 56"/>
                <a:gd name="T66" fmla="*/ 70 w 94"/>
                <a:gd name="T67" fmla="*/ 56 h 56"/>
                <a:gd name="T68" fmla="*/ 66 w 94"/>
                <a:gd name="T69" fmla="*/ 56 h 56"/>
                <a:gd name="T70" fmla="*/ 54 w 94"/>
                <a:gd name="T71" fmla="*/ 54 h 56"/>
                <a:gd name="T72" fmla="*/ 44 w 94"/>
                <a:gd name="T73" fmla="*/ 50 h 56"/>
                <a:gd name="T74" fmla="*/ 38 w 94"/>
                <a:gd name="T75" fmla="*/ 44 h 56"/>
                <a:gd name="T76" fmla="*/ 36 w 94"/>
                <a:gd name="T77" fmla="*/ 42 h 56"/>
                <a:gd name="T78" fmla="*/ 34 w 94"/>
                <a:gd name="T79" fmla="*/ 42 h 56"/>
                <a:gd name="T80" fmla="*/ 30 w 94"/>
                <a:gd name="T81" fmla="*/ 44 h 56"/>
                <a:gd name="T82" fmla="*/ 24 w 94"/>
                <a:gd name="T83" fmla="*/ 48 h 56"/>
                <a:gd name="T84" fmla="*/ 16 w 94"/>
                <a:gd name="T85" fmla="*/ 48 h 56"/>
                <a:gd name="T86" fmla="*/ 8 w 94"/>
                <a:gd name="T87" fmla="*/ 48 h 56"/>
                <a:gd name="T88" fmla="*/ 4 w 94"/>
                <a:gd name="T89"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56">
                  <a:moveTo>
                    <a:pt x="2" y="44"/>
                  </a:moveTo>
                  <a:lnTo>
                    <a:pt x="0" y="34"/>
                  </a:lnTo>
                  <a:lnTo>
                    <a:pt x="2" y="34"/>
                  </a:lnTo>
                  <a:lnTo>
                    <a:pt x="6" y="36"/>
                  </a:lnTo>
                  <a:lnTo>
                    <a:pt x="8" y="36"/>
                  </a:lnTo>
                  <a:lnTo>
                    <a:pt x="10" y="36"/>
                  </a:lnTo>
                  <a:lnTo>
                    <a:pt x="10" y="36"/>
                  </a:lnTo>
                  <a:lnTo>
                    <a:pt x="12" y="36"/>
                  </a:lnTo>
                  <a:lnTo>
                    <a:pt x="14" y="36"/>
                  </a:lnTo>
                  <a:lnTo>
                    <a:pt x="18" y="34"/>
                  </a:lnTo>
                  <a:lnTo>
                    <a:pt x="20" y="32"/>
                  </a:lnTo>
                  <a:lnTo>
                    <a:pt x="24" y="30"/>
                  </a:lnTo>
                  <a:lnTo>
                    <a:pt x="28" y="28"/>
                  </a:lnTo>
                  <a:lnTo>
                    <a:pt x="32" y="28"/>
                  </a:lnTo>
                  <a:lnTo>
                    <a:pt x="36" y="24"/>
                  </a:lnTo>
                  <a:lnTo>
                    <a:pt x="38" y="22"/>
                  </a:lnTo>
                  <a:lnTo>
                    <a:pt x="42" y="20"/>
                  </a:lnTo>
                  <a:lnTo>
                    <a:pt x="44" y="18"/>
                  </a:lnTo>
                  <a:lnTo>
                    <a:pt x="46" y="16"/>
                  </a:lnTo>
                  <a:lnTo>
                    <a:pt x="46" y="16"/>
                  </a:lnTo>
                  <a:lnTo>
                    <a:pt x="46" y="16"/>
                  </a:lnTo>
                  <a:lnTo>
                    <a:pt x="46" y="14"/>
                  </a:lnTo>
                  <a:lnTo>
                    <a:pt x="48" y="12"/>
                  </a:lnTo>
                  <a:lnTo>
                    <a:pt x="48" y="10"/>
                  </a:lnTo>
                  <a:lnTo>
                    <a:pt x="48" y="6"/>
                  </a:lnTo>
                  <a:lnTo>
                    <a:pt x="48" y="2"/>
                  </a:lnTo>
                  <a:lnTo>
                    <a:pt x="48" y="0"/>
                  </a:lnTo>
                  <a:lnTo>
                    <a:pt x="48" y="2"/>
                  </a:lnTo>
                  <a:lnTo>
                    <a:pt x="52" y="4"/>
                  </a:lnTo>
                  <a:lnTo>
                    <a:pt x="54" y="6"/>
                  </a:lnTo>
                  <a:lnTo>
                    <a:pt x="56" y="8"/>
                  </a:lnTo>
                  <a:lnTo>
                    <a:pt x="56" y="10"/>
                  </a:lnTo>
                  <a:lnTo>
                    <a:pt x="58" y="10"/>
                  </a:lnTo>
                  <a:lnTo>
                    <a:pt x="58" y="10"/>
                  </a:lnTo>
                  <a:lnTo>
                    <a:pt x="60" y="10"/>
                  </a:lnTo>
                  <a:lnTo>
                    <a:pt x="60" y="10"/>
                  </a:lnTo>
                  <a:lnTo>
                    <a:pt x="62" y="10"/>
                  </a:lnTo>
                  <a:lnTo>
                    <a:pt x="64" y="10"/>
                  </a:lnTo>
                  <a:lnTo>
                    <a:pt x="66" y="10"/>
                  </a:lnTo>
                  <a:lnTo>
                    <a:pt x="66" y="10"/>
                  </a:lnTo>
                  <a:lnTo>
                    <a:pt x="68" y="10"/>
                  </a:lnTo>
                  <a:lnTo>
                    <a:pt x="68" y="10"/>
                  </a:lnTo>
                  <a:lnTo>
                    <a:pt x="68" y="8"/>
                  </a:lnTo>
                  <a:lnTo>
                    <a:pt x="70" y="8"/>
                  </a:lnTo>
                  <a:lnTo>
                    <a:pt x="70" y="8"/>
                  </a:lnTo>
                  <a:lnTo>
                    <a:pt x="70" y="4"/>
                  </a:lnTo>
                  <a:lnTo>
                    <a:pt x="70" y="4"/>
                  </a:lnTo>
                  <a:lnTo>
                    <a:pt x="70" y="2"/>
                  </a:lnTo>
                  <a:lnTo>
                    <a:pt x="72" y="2"/>
                  </a:lnTo>
                  <a:lnTo>
                    <a:pt x="72" y="0"/>
                  </a:lnTo>
                  <a:lnTo>
                    <a:pt x="72" y="0"/>
                  </a:lnTo>
                  <a:lnTo>
                    <a:pt x="72" y="0"/>
                  </a:lnTo>
                  <a:lnTo>
                    <a:pt x="74" y="0"/>
                  </a:lnTo>
                  <a:lnTo>
                    <a:pt x="76" y="0"/>
                  </a:lnTo>
                  <a:lnTo>
                    <a:pt x="78" y="0"/>
                  </a:lnTo>
                  <a:lnTo>
                    <a:pt x="80" y="0"/>
                  </a:lnTo>
                  <a:lnTo>
                    <a:pt x="82" y="0"/>
                  </a:lnTo>
                  <a:lnTo>
                    <a:pt x="84" y="2"/>
                  </a:lnTo>
                  <a:lnTo>
                    <a:pt x="84" y="2"/>
                  </a:lnTo>
                  <a:lnTo>
                    <a:pt x="84" y="2"/>
                  </a:lnTo>
                  <a:lnTo>
                    <a:pt x="84" y="2"/>
                  </a:lnTo>
                  <a:lnTo>
                    <a:pt x="84" y="2"/>
                  </a:lnTo>
                  <a:lnTo>
                    <a:pt x="84" y="4"/>
                  </a:lnTo>
                  <a:lnTo>
                    <a:pt x="84" y="6"/>
                  </a:lnTo>
                  <a:lnTo>
                    <a:pt x="84" y="6"/>
                  </a:lnTo>
                  <a:lnTo>
                    <a:pt x="84" y="8"/>
                  </a:lnTo>
                  <a:lnTo>
                    <a:pt x="82" y="10"/>
                  </a:lnTo>
                  <a:lnTo>
                    <a:pt x="82" y="10"/>
                  </a:lnTo>
                  <a:lnTo>
                    <a:pt x="82" y="10"/>
                  </a:lnTo>
                  <a:lnTo>
                    <a:pt x="82" y="12"/>
                  </a:lnTo>
                  <a:lnTo>
                    <a:pt x="84" y="12"/>
                  </a:lnTo>
                  <a:lnTo>
                    <a:pt x="84" y="12"/>
                  </a:lnTo>
                  <a:lnTo>
                    <a:pt x="84" y="14"/>
                  </a:lnTo>
                  <a:lnTo>
                    <a:pt x="86" y="14"/>
                  </a:lnTo>
                  <a:lnTo>
                    <a:pt x="88" y="16"/>
                  </a:lnTo>
                  <a:lnTo>
                    <a:pt x="90" y="16"/>
                  </a:lnTo>
                  <a:lnTo>
                    <a:pt x="92" y="16"/>
                  </a:lnTo>
                  <a:lnTo>
                    <a:pt x="92" y="18"/>
                  </a:lnTo>
                  <a:lnTo>
                    <a:pt x="94" y="22"/>
                  </a:lnTo>
                  <a:lnTo>
                    <a:pt x="94" y="24"/>
                  </a:lnTo>
                  <a:lnTo>
                    <a:pt x="94" y="28"/>
                  </a:lnTo>
                  <a:lnTo>
                    <a:pt x="94" y="30"/>
                  </a:lnTo>
                  <a:lnTo>
                    <a:pt x="94" y="30"/>
                  </a:lnTo>
                  <a:lnTo>
                    <a:pt x="94" y="32"/>
                  </a:lnTo>
                  <a:lnTo>
                    <a:pt x="94" y="32"/>
                  </a:lnTo>
                  <a:lnTo>
                    <a:pt x="92" y="36"/>
                  </a:lnTo>
                  <a:lnTo>
                    <a:pt x="90" y="38"/>
                  </a:lnTo>
                  <a:lnTo>
                    <a:pt x="88" y="38"/>
                  </a:lnTo>
                  <a:lnTo>
                    <a:pt x="88" y="40"/>
                  </a:lnTo>
                  <a:lnTo>
                    <a:pt x="88" y="40"/>
                  </a:lnTo>
                  <a:lnTo>
                    <a:pt x="88" y="42"/>
                  </a:lnTo>
                  <a:lnTo>
                    <a:pt x="88" y="42"/>
                  </a:lnTo>
                  <a:lnTo>
                    <a:pt x="88" y="44"/>
                  </a:lnTo>
                  <a:lnTo>
                    <a:pt x="88" y="44"/>
                  </a:lnTo>
                  <a:lnTo>
                    <a:pt x="86" y="46"/>
                  </a:lnTo>
                  <a:lnTo>
                    <a:pt x="84" y="48"/>
                  </a:lnTo>
                  <a:lnTo>
                    <a:pt x="82" y="50"/>
                  </a:lnTo>
                  <a:lnTo>
                    <a:pt x="80" y="52"/>
                  </a:lnTo>
                  <a:lnTo>
                    <a:pt x="76" y="54"/>
                  </a:lnTo>
                  <a:lnTo>
                    <a:pt x="74" y="54"/>
                  </a:lnTo>
                  <a:lnTo>
                    <a:pt x="72" y="56"/>
                  </a:lnTo>
                  <a:lnTo>
                    <a:pt x="70" y="56"/>
                  </a:lnTo>
                  <a:lnTo>
                    <a:pt x="68" y="56"/>
                  </a:lnTo>
                  <a:lnTo>
                    <a:pt x="68" y="56"/>
                  </a:lnTo>
                  <a:lnTo>
                    <a:pt x="66" y="56"/>
                  </a:lnTo>
                  <a:lnTo>
                    <a:pt x="62" y="56"/>
                  </a:lnTo>
                  <a:lnTo>
                    <a:pt x="58" y="54"/>
                  </a:lnTo>
                  <a:lnTo>
                    <a:pt x="54" y="54"/>
                  </a:lnTo>
                  <a:lnTo>
                    <a:pt x="48" y="52"/>
                  </a:lnTo>
                  <a:lnTo>
                    <a:pt x="44" y="52"/>
                  </a:lnTo>
                  <a:lnTo>
                    <a:pt x="44" y="50"/>
                  </a:lnTo>
                  <a:lnTo>
                    <a:pt x="42" y="46"/>
                  </a:lnTo>
                  <a:lnTo>
                    <a:pt x="40" y="44"/>
                  </a:lnTo>
                  <a:lnTo>
                    <a:pt x="38" y="44"/>
                  </a:lnTo>
                  <a:lnTo>
                    <a:pt x="38" y="42"/>
                  </a:lnTo>
                  <a:lnTo>
                    <a:pt x="38" y="42"/>
                  </a:lnTo>
                  <a:lnTo>
                    <a:pt x="36" y="42"/>
                  </a:lnTo>
                  <a:lnTo>
                    <a:pt x="36" y="42"/>
                  </a:lnTo>
                  <a:lnTo>
                    <a:pt x="36" y="42"/>
                  </a:lnTo>
                  <a:lnTo>
                    <a:pt x="34" y="42"/>
                  </a:lnTo>
                  <a:lnTo>
                    <a:pt x="34" y="42"/>
                  </a:lnTo>
                  <a:lnTo>
                    <a:pt x="32" y="42"/>
                  </a:lnTo>
                  <a:lnTo>
                    <a:pt x="30" y="44"/>
                  </a:lnTo>
                  <a:lnTo>
                    <a:pt x="26" y="46"/>
                  </a:lnTo>
                  <a:lnTo>
                    <a:pt x="26" y="48"/>
                  </a:lnTo>
                  <a:lnTo>
                    <a:pt x="24" y="48"/>
                  </a:lnTo>
                  <a:lnTo>
                    <a:pt x="22" y="48"/>
                  </a:lnTo>
                  <a:lnTo>
                    <a:pt x="20" y="48"/>
                  </a:lnTo>
                  <a:lnTo>
                    <a:pt x="16" y="48"/>
                  </a:lnTo>
                  <a:lnTo>
                    <a:pt x="12" y="48"/>
                  </a:lnTo>
                  <a:lnTo>
                    <a:pt x="10" y="48"/>
                  </a:lnTo>
                  <a:lnTo>
                    <a:pt x="8" y="48"/>
                  </a:lnTo>
                  <a:lnTo>
                    <a:pt x="8" y="48"/>
                  </a:lnTo>
                  <a:lnTo>
                    <a:pt x="6" y="46"/>
                  </a:lnTo>
                  <a:lnTo>
                    <a:pt x="4" y="46"/>
                  </a:lnTo>
                  <a:lnTo>
                    <a:pt x="2" y="44"/>
                  </a:lnTo>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10" name="Freeform 267">
              <a:extLst>
                <a:ext uri="{FF2B5EF4-FFF2-40B4-BE49-F238E27FC236}">
                  <a16:creationId xmlns:a16="http://schemas.microsoft.com/office/drawing/2014/main" id="{C13A936B-4227-DD07-B402-1C8C4DC2FC55}"/>
                </a:ext>
              </a:extLst>
            </p:cNvPr>
            <p:cNvSpPr>
              <a:spLocks/>
            </p:cNvSpPr>
            <p:nvPr/>
          </p:nvSpPr>
          <p:spPr bwMode="auto">
            <a:xfrm>
              <a:off x="3404073" y="6312794"/>
              <a:ext cx="85901" cy="107886"/>
            </a:xfrm>
            <a:custGeom>
              <a:avLst/>
              <a:gdLst>
                <a:gd name="T0" fmla="*/ 32 w 60"/>
                <a:gd name="T1" fmla="*/ 0 h 76"/>
                <a:gd name="T2" fmla="*/ 30 w 60"/>
                <a:gd name="T3" fmla="*/ 2 h 76"/>
                <a:gd name="T4" fmla="*/ 28 w 60"/>
                <a:gd name="T5" fmla="*/ 8 h 76"/>
                <a:gd name="T6" fmla="*/ 28 w 60"/>
                <a:gd name="T7" fmla="*/ 12 h 76"/>
                <a:gd name="T8" fmla="*/ 28 w 60"/>
                <a:gd name="T9" fmla="*/ 16 h 76"/>
                <a:gd name="T10" fmla="*/ 26 w 60"/>
                <a:gd name="T11" fmla="*/ 18 h 76"/>
                <a:gd name="T12" fmla="*/ 22 w 60"/>
                <a:gd name="T13" fmla="*/ 18 h 76"/>
                <a:gd name="T14" fmla="*/ 12 w 60"/>
                <a:gd name="T15" fmla="*/ 18 h 76"/>
                <a:gd name="T16" fmla="*/ 6 w 60"/>
                <a:gd name="T17" fmla="*/ 18 h 76"/>
                <a:gd name="T18" fmla="*/ 4 w 60"/>
                <a:gd name="T19" fmla="*/ 18 h 76"/>
                <a:gd name="T20" fmla="*/ 2 w 60"/>
                <a:gd name="T21" fmla="*/ 22 h 76"/>
                <a:gd name="T22" fmla="*/ 0 w 60"/>
                <a:gd name="T23" fmla="*/ 28 h 76"/>
                <a:gd name="T24" fmla="*/ 0 w 60"/>
                <a:gd name="T25" fmla="*/ 36 h 76"/>
                <a:gd name="T26" fmla="*/ 2 w 60"/>
                <a:gd name="T27" fmla="*/ 38 h 76"/>
                <a:gd name="T28" fmla="*/ 2 w 60"/>
                <a:gd name="T29" fmla="*/ 38 h 76"/>
                <a:gd name="T30" fmla="*/ 6 w 60"/>
                <a:gd name="T31" fmla="*/ 38 h 76"/>
                <a:gd name="T32" fmla="*/ 8 w 60"/>
                <a:gd name="T33" fmla="*/ 40 h 76"/>
                <a:gd name="T34" fmla="*/ 10 w 60"/>
                <a:gd name="T35" fmla="*/ 42 h 76"/>
                <a:gd name="T36" fmla="*/ 10 w 60"/>
                <a:gd name="T37" fmla="*/ 44 h 76"/>
                <a:gd name="T38" fmla="*/ 8 w 60"/>
                <a:gd name="T39" fmla="*/ 48 h 76"/>
                <a:gd name="T40" fmla="*/ 6 w 60"/>
                <a:gd name="T41" fmla="*/ 50 h 76"/>
                <a:gd name="T42" fmla="*/ 2 w 60"/>
                <a:gd name="T43" fmla="*/ 52 h 76"/>
                <a:gd name="T44" fmla="*/ 0 w 60"/>
                <a:gd name="T45" fmla="*/ 54 h 76"/>
                <a:gd name="T46" fmla="*/ 2 w 60"/>
                <a:gd name="T47" fmla="*/ 60 h 76"/>
                <a:gd name="T48" fmla="*/ 2 w 60"/>
                <a:gd name="T49" fmla="*/ 66 h 76"/>
                <a:gd name="T50" fmla="*/ 2 w 60"/>
                <a:gd name="T51" fmla="*/ 70 h 76"/>
                <a:gd name="T52" fmla="*/ 2 w 60"/>
                <a:gd name="T53" fmla="*/ 74 h 76"/>
                <a:gd name="T54" fmla="*/ 4 w 60"/>
                <a:gd name="T55" fmla="*/ 74 h 76"/>
                <a:gd name="T56" fmla="*/ 6 w 60"/>
                <a:gd name="T57" fmla="*/ 76 h 76"/>
                <a:gd name="T58" fmla="*/ 12 w 60"/>
                <a:gd name="T59" fmla="*/ 74 h 76"/>
                <a:gd name="T60" fmla="*/ 20 w 60"/>
                <a:gd name="T61" fmla="*/ 72 h 76"/>
                <a:gd name="T62" fmla="*/ 26 w 60"/>
                <a:gd name="T63" fmla="*/ 68 h 76"/>
                <a:gd name="T64" fmla="*/ 32 w 60"/>
                <a:gd name="T65" fmla="*/ 64 h 76"/>
                <a:gd name="T66" fmla="*/ 36 w 60"/>
                <a:gd name="T67" fmla="*/ 62 h 76"/>
                <a:gd name="T68" fmla="*/ 44 w 60"/>
                <a:gd name="T69" fmla="*/ 64 h 76"/>
                <a:gd name="T70" fmla="*/ 50 w 60"/>
                <a:gd name="T71" fmla="*/ 62 h 76"/>
                <a:gd name="T72" fmla="*/ 54 w 60"/>
                <a:gd name="T73" fmla="*/ 62 h 76"/>
                <a:gd name="T74" fmla="*/ 58 w 60"/>
                <a:gd name="T75" fmla="*/ 60 h 76"/>
                <a:gd name="T76" fmla="*/ 60 w 60"/>
                <a:gd name="T77" fmla="*/ 56 h 76"/>
                <a:gd name="T78" fmla="*/ 60 w 60"/>
                <a:gd name="T79" fmla="*/ 48 h 76"/>
                <a:gd name="T80" fmla="*/ 60 w 60"/>
                <a:gd name="T81" fmla="*/ 40 h 76"/>
                <a:gd name="T82" fmla="*/ 58 w 60"/>
                <a:gd name="T83" fmla="*/ 32 h 76"/>
                <a:gd name="T84" fmla="*/ 54 w 60"/>
                <a:gd name="T85" fmla="*/ 24 h 76"/>
                <a:gd name="T86" fmla="*/ 48 w 60"/>
                <a:gd name="T87" fmla="*/ 24 h 76"/>
                <a:gd name="T88" fmla="*/ 42 w 60"/>
                <a:gd name="T89" fmla="*/ 24 h 76"/>
                <a:gd name="T90" fmla="*/ 38 w 60"/>
                <a:gd name="T91" fmla="*/ 24 h 76"/>
                <a:gd name="T92" fmla="*/ 38 w 60"/>
                <a:gd name="T93" fmla="*/ 22 h 76"/>
                <a:gd name="T94" fmla="*/ 36 w 60"/>
                <a:gd name="T95" fmla="*/ 16 h 76"/>
                <a:gd name="T96" fmla="*/ 38 w 60"/>
                <a:gd name="T97" fmla="*/ 8 h 76"/>
                <a:gd name="T98" fmla="*/ 40 w 60"/>
                <a:gd name="T99" fmla="*/ 4 h 76"/>
                <a:gd name="T100" fmla="*/ 34 w 60"/>
                <a:gd name="T101" fmla="*/ 0 h 76"/>
                <a:gd name="T102" fmla="*/ 32 w 60"/>
                <a:gd name="T10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 h="76">
                  <a:moveTo>
                    <a:pt x="32" y="0"/>
                  </a:moveTo>
                  <a:lnTo>
                    <a:pt x="32" y="0"/>
                  </a:lnTo>
                  <a:lnTo>
                    <a:pt x="32" y="0"/>
                  </a:lnTo>
                  <a:lnTo>
                    <a:pt x="32" y="0"/>
                  </a:lnTo>
                  <a:lnTo>
                    <a:pt x="30" y="2"/>
                  </a:lnTo>
                  <a:lnTo>
                    <a:pt x="30" y="2"/>
                  </a:lnTo>
                  <a:lnTo>
                    <a:pt x="28" y="4"/>
                  </a:lnTo>
                  <a:lnTo>
                    <a:pt x="28" y="6"/>
                  </a:lnTo>
                  <a:lnTo>
                    <a:pt x="28" y="8"/>
                  </a:lnTo>
                  <a:lnTo>
                    <a:pt x="28" y="8"/>
                  </a:lnTo>
                  <a:lnTo>
                    <a:pt x="28" y="10"/>
                  </a:lnTo>
                  <a:lnTo>
                    <a:pt x="28" y="12"/>
                  </a:lnTo>
                  <a:lnTo>
                    <a:pt x="28" y="14"/>
                  </a:lnTo>
                  <a:lnTo>
                    <a:pt x="28" y="14"/>
                  </a:lnTo>
                  <a:lnTo>
                    <a:pt x="28" y="16"/>
                  </a:lnTo>
                  <a:lnTo>
                    <a:pt x="28" y="16"/>
                  </a:lnTo>
                  <a:lnTo>
                    <a:pt x="26" y="16"/>
                  </a:lnTo>
                  <a:lnTo>
                    <a:pt x="26" y="18"/>
                  </a:lnTo>
                  <a:lnTo>
                    <a:pt x="24" y="18"/>
                  </a:lnTo>
                  <a:lnTo>
                    <a:pt x="24" y="18"/>
                  </a:lnTo>
                  <a:lnTo>
                    <a:pt x="22" y="18"/>
                  </a:lnTo>
                  <a:lnTo>
                    <a:pt x="20" y="18"/>
                  </a:lnTo>
                  <a:lnTo>
                    <a:pt x="16" y="18"/>
                  </a:lnTo>
                  <a:lnTo>
                    <a:pt x="12" y="18"/>
                  </a:lnTo>
                  <a:lnTo>
                    <a:pt x="10" y="16"/>
                  </a:lnTo>
                  <a:lnTo>
                    <a:pt x="8" y="18"/>
                  </a:lnTo>
                  <a:lnTo>
                    <a:pt x="6" y="18"/>
                  </a:lnTo>
                  <a:lnTo>
                    <a:pt x="4" y="18"/>
                  </a:lnTo>
                  <a:lnTo>
                    <a:pt x="4" y="18"/>
                  </a:lnTo>
                  <a:lnTo>
                    <a:pt x="4" y="18"/>
                  </a:lnTo>
                  <a:lnTo>
                    <a:pt x="2" y="20"/>
                  </a:lnTo>
                  <a:lnTo>
                    <a:pt x="2" y="20"/>
                  </a:lnTo>
                  <a:lnTo>
                    <a:pt x="2" y="22"/>
                  </a:lnTo>
                  <a:lnTo>
                    <a:pt x="2" y="24"/>
                  </a:lnTo>
                  <a:lnTo>
                    <a:pt x="2" y="26"/>
                  </a:lnTo>
                  <a:lnTo>
                    <a:pt x="0" y="28"/>
                  </a:lnTo>
                  <a:lnTo>
                    <a:pt x="0" y="32"/>
                  </a:lnTo>
                  <a:lnTo>
                    <a:pt x="0" y="34"/>
                  </a:lnTo>
                  <a:lnTo>
                    <a:pt x="0" y="36"/>
                  </a:lnTo>
                  <a:lnTo>
                    <a:pt x="0" y="38"/>
                  </a:lnTo>
                  <a:lnTo>
                    <a:pt x="0" y="38"/>
                  </a:lnTo>
                  <a:lnTo>
                    <a:pt x="2" y="38"/>
                  </a:lnTo>
                  <a:lnTo>
                    <a:pt x="2" y="38"/>
                  </a:lnTo>
                  <a:lnTo>
                    <a:pt x="2" y="38"/>
                  </a:lnTo>
                  <a:lnTo>
                    <a:pt x="2" y="38"/>
                  </a:lnTo>
                  <a:lnTo>
                    <a:pt x="4" y="38"/>
                  </a:lnTo>
                  <a:lnTo>
                    <a:pt x="6" y="38"/>
                  </a:lnTo>
                  <a:lnTo>
                    <a:pt x="6" y="38"/>
                  </a:lnTo>
                  <a:lnTo>
                    <a:pt x="8" y="38"/>
                  </a:lnTo>
                  <a:lnTo>
                    <a:pt x="8" y="38"/>
                  </a:lnTo>
                  <a:lnTo>
                    <a:pt x="8" y="40"/>
                  </a:lnTo>
                  <a:lnTo>
                    <a:pt x="8" y="40"/>
                  </a:lnTo>
                  <a:lnTo>
                    <a:pt x="10" y="40"/>
                  </a:lnTo>
                  <a:lnTo>
                    <a:pt x="10" y="42"/>
                  </a:lnTo>
                  <a:lnTo>
                    <a:pt x="10" y="42"/>
                  </a:lnTo>
                  <a:lnTo>
                    <a:pt x="10" y="44"/>
                  </a:lnTo>
                  <a:lnTo>
                    <a:pt x="10" y="44"/>
                  </a:lnTo>
                  <a:lnTo>
                    <a:pt x="10" y="46"/>
                  </a:lnTo>
                  <a:lnTo>
                    <a:pt x="10" y="48"/>
                  </a:lnTo>
                  <a:lnTo>
                    <a:pt x="8" y="48"/>
                  </a:lnTo>
                  <a:lnTo>
                    <a:pt x="8" y="48"/>
                  </a:lnTo>
                  <a:lnTo>
                    <a:pt x="8" y="50"/>
                  </a:lnTo>
                  <a:lnTo>
                    <a:pt x="6" y="50"/>
                  </a:lnTo>
                  <a:lnTo>
                    <a:pt x="4" y="52"/>
                  </a:lnTo>
                  <a:lnTo>
                    <a:pt x="2" y="52"/>
                  </a:lnTo>
                  <a:lnTo>
                    <a:pt x="2" y="52"/>
                  </a:lnTo>
                  <a:lnTo>
                    <a:pt x="2" y="52"/>
                  </a:lnTo>
                  <a:lnTo>
                    <a:pt x="0" y="54"/>
                  </a:lnTo>
                  <a:lnTo>
                    <a:pt x="0" y="54"/>
                  </a:lnTo>
                  <a:lnTo>
                    <a:pt x="0" y="56"/>
                  </a:lnTo>
                  <a:lnTo>
                    <a:pt x="0" y="58"/>
                  </a:lnTo>
                  <a:lnTo>
                    <a:pt x="2" y="60"/>
                  </a:lnTo>
                  <a:lnTo>
                    <a:pt x="2" y="62"/>
                  </a:lnTo>
                  <a:lnTo>
                    <a:pt x="2" y="64"/>
                  </a:lnTo>
                  <a:lnTo>
                    <a:pt x="2" y="66"/>
                  </a:lnTo>
                  <a:lnTo>
                    <a:pt x="2" y="66"/>
                  </a:lnTo>
                  <a:lnTo>
                    <a:pt x="2" y="68"/>
                  </a:lnTo>
                  <a:lnTo>
                    <a:pt x="2" y="70"/>
                  </a:lnTo>
                  <a:lnTo>
                    <a:pt x="2" y="72"/>
                  </a:lnTo>
                  <a:lnTo>
                    <a:pt x="2" y="72"/>
                  </a:lnTo>
                  <a:lnTo>
                    <a:pt x="2" y="74"/>
                  </a:lnTo>
                  <a:lnTo>
                    <a:pt x="2" y="74"/>
                  </a:lnTo>
                  <a:lnTo>
                    <a:pt x="2" y="74"/>
                  </a:lnTo>
                  <a:lnTo>
                    <a:pt x="4" y="74"/>
                  </a:lnTo>
                  <a:lnTo>
                    <a:pt x="4" y="74"/>
                  </a:lnTo>
                  <a:lnTo>
                    <a:pt x="4" y="76"/>
                  </a:lnTo>
                  <a:lnTo>
                    <a:pt x="6" y="76"/>
                  </a:lnTo>
                  <a:lnTo>
                    <a:pt x="8" y="76"/>
                  </a:lnTo>
                  <a:lnTo>
                    <a:pt x="10" y="74"/>
                  </a:lnTo>
                  <a:lnTo>
                    <a:pt x="12" y="74"/>
                  </a:lnTo>
                  <a:lnTo>
                    <a:pt x="16" y="74"/>
                  </a:lnTo>
                  <a:lnTo>
                    <a:pt x="20" y="72"/>
                  </a:lnTo>
                  <a:lnTo>
                    <a:pt x="20" y="72"/>
                  </a:lnTo>
                  <a:lnTo>
                    <a:pt x="22" y="70"/>
                  </a:lnTo>
                  <a:lnTo>
                    <a:pt x="24" y="70"/>
                  </a:lnTo>
                  <a:lnTo>
                    <a:pt x="26" y="68"/>
                  </a:lnTo>
                  <a:lnTo>
                    <a:pt x="28" y="66"/>
                  </a:lnTo>
                  <a:lnTo>
                    <a:pt x="30" y="64"/>
                  </a:lnTo>
                  <a:lnTo>
                    <a:pt x="32" y="64"/>
                  </a:lnTo>
                  <a:lnTo>
                    <a:pt x="34" y="64"/>
                  </a:lnTo>
                  <a:lnTo>
                    <a:pt x="34" y="62"/>
                  </a:lnTo>
                  <a:lnTo>
                    <a:pt x="36" y="62"/>
                  </a:lnTo>
                  <a:lnTo>
                    <a:pt x="38" y="62"/>
                  </a:lnTo>
                  <a:lnTo>
                    <a:pt x="40" y="62"/>
                  </a:lnTo>
                  <a:lnTo>
                    <a:pt x="44" y="64"/>
                  </a:lnTo>
                  <a:lnTo>
                    <a:pt x="46" y="64"/>
                  </a:lnTo>
                  <a:lnTo>
                    <a:pt x="46" y="62"/>
                  </a:lnTo>
                  <a:lnTo>
                    <a:pt x="50" y="62"/>
                  </a:lnTo>
                  <a:lnTo>
                    <a:pt x="52" y="62"/>
                  </a:lnTo>
                  <a:lnTo>
                    <a:pt x="54" y="62"/>
                  </a:lnTo>
                  <a:lnTo>
                    <a:pt x="54" y="62"/>
                  </a:lnTo>
                  <a:lnTo>
                    <a:pt x="56" y="60"/>
                  </a:lnTo>
                  <a:lnTo>
                    <a:pt x="56" y="60"/>
                  </a:lnTo>
                  <a:lnTo>
                    <a:pt x="58" y="60"/>
                  </a:lnTo>
                  <a:lnTo>
                    <a:pt x="58" y="58"/>
                  </a:lnTo>
                  <a:lnTo>
                    <a:pt x="58" y="58"/>
                  </a:lnTo>
                  <a:lnTo>
                    <a:pt x="60" y="56"/>
                  </a:lnTo>
                  <a:lnTo>
                    <a:pt x="60" y="54"/>
                  </a:lnTo>
                  <a:lnTo>
                    <a:pt x="60" y="50"/>
                  </a:lnTo>
                  <a:lnTo>
                    <a:pt x="60" y="48"/>
                  </a:lnTo>
                  <a:lnTo>
                    <a:pt x="60" y="44"/>
                  </a:lnTo>
                  <a:lnTo>
                    <a:pt x="60" y="42"/>
                  </a:lnTo>
                  <a:lnTo>
                    <a:pt x="60" y="40"/>
                  </a:lnTo>
                  <a:lnTo>
                    <a:pt x="60" y="38"/>
                  </a:lnTo>
                  <a:lnTo>
                    <a:pt x="60" y="36"/>
                  </a:lnTo>
                  <a:lnTo>
                    <a:pt x="58" y="32"/>
                  </a:lnTo>
                  <a:lnTo>
                    <a:pt x="58" y="30"/>
                  </a:lnTo>
                  <a:lnTo>
                    <a:pt x="56" y="26"/>
                  </a:lnTo>
                  <a:lnTo>
                    <a:pt x="54" y="24"/>
                  </a:lnTo>
                  <a:lnTo>
                    <a:pt x="54" y="24"/>
                  </a:lnTo>
                  <a:lnTo>
                    <a:pt x="50" y="24"/>
                  </a:lnTo>
                  <a:lnTo>
                    <a:pt x="48" y="24"/>
                  </a:lnTo>
                  <a:lnTo>
                    <a:pt x="46" y="24"/>
                  </a:lnTo>
                  <a:lnTo>
                    <a:pt x="42" y="24"/>
                  </a:lnTo>
                  <a:lnTo>
                    <a:pt x="42" y="24"/>
                  </a:lnTo>
                  <a:lnTo>
                    <a:pt x="40" y="24"/>
                  </a:lnTo>
                  <a:lnTo>
                    <a:pt x="40" y="24"/>
                  </a:lnTo>
                  <a:lnTo>
                    <a:pt x="38" y="24"/>
                  </a:lnTo>
                  <a:lnTo>
                    <a:pt x="38" y="24"/>
                  </a:lnTo>
                  <a:lnTo>
                    <a:pt x="38" y="22"/>
                  </a:lnTo>
                  <a:lnTo>
                    <a:pt x="38" y="22"/>
                  </a:lnTo>
                  <a:lnTo>
                    <a:pt x="36" y="20"/>
                  </a:lnTo>
                  <a:lnTo>
                    <a:pt x="36" y="18"/>
                  </a:lnTo>
                  <a:lnTo>
                    <a:pt x="36" y="16"/>
                  </a:lnTo>
                  <a:lnTo>
                    <a:pt x="36" y="14"/>
                  </a:lnTo>
                  <a:lnTo>
                    <a:pt x="36" y="12"/>
                  </a:lnTo>
                  <a:lnTo>
                    <a:pt x="38" y="8"/>
                  </a:lnTo>
                  <a:lnTo>
                    <a:pt x="40" y="6"/>
                  </a:lnTo>
                  <a:lnTo>
                    <a:pt x="40" y="4"/>
                  </a:lnTo>
                  <a:lnTo>
                    <a:pt x="40" y="4"/>
                  </a:lnTo>
                  <a:lnTo>
                    <a:pt x="38" y="2"/>
                  </a:lnTo>
                  <a:lnTo>
                    <a:pt x="36" y="0"/>
                  </a:lnTo>
                  <a:lnTo>
                    <a:pt x="34" y="0"/>
                  </a:lnTo>
                  <a:lnTo>
                    <a:pt x="34" y="0"/>
                  </a:lnTo>
                  <a:lnTo>
                    <a:pt x="34" y="0"/>
                  </a:lnTo>
                  <a:lnTo>
                    <a:pt x="32"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11" name="Freeform 268">
              <a:extLst>
                <a:ext uri="{FF2B5EF4-FFF2-40B4-BE49-F238E27FC236}">
                  <a16:creationId xmlns:a16="http://schemas.microsoft.com/office/drawing/2014/main" id="{B33EE203-918F-A52F-D365-12C84DF79D32}"/>
                </a:ext>
              </a:extLst>
            </p:cNvPr>
            <p:cNvSpPr>
              <a:spLocks/>
            </p:cNvSpPr>
            <p:nvPr/>
          </p:nvSpPr>
          <p:spPr bwMode="auto">
            <a:xfrm>
              <a:off x="3404073" y="6312794"/>
              <a:ext cx="85901" cy="107886"/>
            </a:xfrm>
            <a:custGeom>
              <a:avLst/>
              <a:gdLst>
                <a:gd name="T0" fmla="*/ 32 w 60"/>
                <a:gd name="T1" fmla="*/ 0 h 76"/>
                <a:gd name="T2" fmla="*/ 30 w 60"/>
                <a:gd name="T3" fmla="*/ 2 h 76"/>
                <a:gd name="T4" fmla="*/ 28 w 60"/>
                <a:gd name="T5" fmla="*/ 8 h 76"/>
                <a:gd name="T6" fmla="*/ 28 w 60"/>
                <a:gd name="T7" fmla="*/ 12 h 76"/>
                <a:gd name="T8" fmla="*/ 28 w 60"/>
                <a:gd name="T9" fmla="*/ 16 h 76"/>
                <a:gd name="T10" fmla="*/ 26 w 60"/>
                <a:gd name="T11" fmla="*/ 18 h 76"/>
                <a:gd name="T12" fmla="*/ 22 w 60"/>
                <a:gd name="T13" fmla="*/ 18 h 76"/>
                <a:gd name="T14" fmla="*/ 12 w 60"/>
                <a:gd name="T15" fmla="*/ 18 h 76"/>
                <a:gd name="T16" fmla="*/ 6 w 60"/>
                <a:gd name="T17" fmla="*/ 18 h 76"/>
                <a:gd name="T18" fmla="*/ 4 w 60"/>
                <a:gd name="T19" fmla="*/ 18 h 76"/>
                <a:gd name="T20" fmla="*/ 2 w 60"/>
                <a:gd name="T21" fmla="*/ 22 h 76"/>
                <a:gd name="T22" fmla="*/ 0 w 60"/>
                <a:gd name="T23" fmla="*/ 28 h 76"/>
                <a:gd name="T24" fmla="*/ 0 w 60"/>
                <a:gd name="T25" fmla="*/ 36 h 76"/>
                <a:gd name="T26" fmla="*/ 2 w 60"/>
                <a:gd name="T27" fmla="*/ 38 h 76"/>
                <a:gd name="T28" fmla="*/ 2 w 60"/>
                <a:gd name="T29" fmla="*/ 38 h 76"/>
                <a:gd name="T30" fmla="*/ 6 w 60"/>
                <a:gd name="T31" fmla="*/ 38 h 76"/>
                <a:gd name="T32" fmla="*/ 8 w 60"/>
                <a:gd name="T33" fmla="*/ 40 h 76"/>
                <a:gd name="T34" fmla="*/ 10 w 60"/>
                <a:gd name="T35" fmla="*/ 42 h 76"/>
                <a:gd name="T36" fmla="*/ 10 w 60"/>
                <a:gd name="T37" fmla="*/ 44 h 76"/>
                <a:gd name="T38" fmla="*/ 8 w 60"/>
                <a:gd name="T39" fmla="*/ 48 h 76"/>
                <a:gd name="T40" fmla="*/ 6 w 60"/>
                <a:gd name="T41" fmla="*/ 50 h 76"/>
                <a:gd name="T42" fmla="*/ 2 w 60"/>
                <a:gd name="T43" fmla="*/ 52 h 76"/>
                <a:gd name="T44" fmla="*/ 0 w 60"/>
                <a:gd name="T45" fmla="*/ 54 h 76"/>
                <a:gd name="T46" fmla="*/ 2 w 60"/>
                <a:gd name="T47" fmla="*/ 60 h 76"/>
                <a:gd name="T48" fmla="*/ 2 w 60"/>
                <a:gd name="T49" fmla="*/ 66 h 76"/>
                <a:gd name="T50" fmla="*/ 2 w 60"/>
                <a:gd name="T51" fmla="*/ 70 h 76"/>
                <a:gd name="T52" fmla="*/ 2 w 60"/>
                <a:gd name="T53" fmla="*/ 74 h 76"/>
                <a:gd name="T54" fmla="*/ 4 w 60"/>
                <a:gd name="T55" fmla="*/ 74 h 76"/>
                <a:gd name="T56" fmla="*/ 6 w 60"/>
                <a:gd name="T57" fmla="*/ 76 h 76"/>
                <a:gd name="T58" fmla="*/ 12 w 60"/>
                <a:gd name="T59" fmla="*/ 74 h 76"/>
                <a:gd name="T60" fmla="*/ 20 w 60"/>
                <a:gd name="T61" fmla="*/ 72 h 76"/>
                <a:gd name="T62" fmla="*/ 26 w 60"/>
                <a:gd name="T63" fmla="*/ 68 h 76"/>
                <a:gd name="T64" fmla="*/ 32 w 60"/>
                <a:gd name="T65" fmla="*/ 64 h 76"/>
                <a:gd name="T66" fmla="*/ 36 w 60"/>
                <a:gd name="T67" fmla="*/ 62 h 76"/>
                <a:gd name="T68" fmla="*/ 44 w 60"/>
                <a:gd name="T69" fmla="*/ 64 h 76"/>
                <a:gd name="T70" fmla="*/ 50 w 60"/>
                <a:gd name="T71" fmla="*/ 62 h 76"/>
                <a:gd name="T72" fmla="*/ 54 w 60"/>
                <a:gd name="T73" fmla="*/ 62 h 76"/>
                <a:gd name="T74" fmla="*/ 58 w 60"/>
                <a:gd name="T75" fmla="*/ 60 h 76"/>
                <a:gd name="T76" fmla="*/ 60 w 60"/>
                <a:gd name="T77" fmla="*/ 56 h 76"/>
                <a:gd name="T78" fmla="*/ 60 w 60"/>
                <a:gd name="T79" fmla="*/ 48 h 76"/>
                <a:gd name="T80" fmla="*/ 60 w 60"/>
                <a:gd name="T81" fmla="*/ 40 h 76"/>
                <a:gd name="T82" fmla="*/ 58 w 60"/>
                <a:gd name="T83" fmla="*/ 32 h 76"/>
                <a:gd name="T84" fmla="*/ 54 w 60"/>
                <a:gd name="T85" fmla="*/ 24 h 76"/>
                <a:gd name="T86" fmla="*/ 48 w 60"/>
                <a:gd name="T87" fmla="*/ 24 h 76"/>
                <a:gd name="T88" fmla="*/ 42 w 60"/>
                <a:gd name="T89" fmla="*/ 24 h 76"/>
                <a:gd name="T90" fmla="*/ 38 w 60"/>
                <a:gd name="T91" fmla="*/ 24 h 76"/>
                <a:gd name="T92" fmla="*/ 38 w 60"/>
                <a:gd name="T93" fmla="*/ 22 h 76"/>
                <a:gd name="T94" fmla="*/ 36 w 60"/>
                <a:gd name="T95" fmla="*/ 16 h 76"/>
                <a:gd name="T96" fmla="*/ 38 w 60"/>
                <a:gd name="T97" fmla="*/ 8 h 76"/>
                <a:gd name="T98" fmla="*/ 40 w 60"/>
                <a:gd name="T99" fmla="*/ 4 h 76"/>
                <a:gd name="T100" fmla="*/ 34 w 60"/>
                <a:gd name="T101" fmla="*/ 0 h 76"/>
                <a:gd name="T102" fmla="*/ 32 w 60"/>
                <a:gd name="T10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 h="76">
                  <a:moveTo>
                    <a:pt x="32" y="0"/>
                  </a:moveTo>
                  <a:lnTo>
                    <a:pt x="32" y="0"/>
                  </a:lnTo>
                  <a:lnTo>
                    <a:pt x="32" y="0"/>
                  </a:lnTo>
                  <a:lnTo>
                    <a:pt x="32" y="0"/>
                  </a:lnTo>
                  <a:lnTo>
                    <a:pt x="30" y="2"/>
                  </a:lnTo>
                  <a:lnTo>
                    <a:pt x="30" y="2"/>
                  </a:lnTo>
                  <a:lnTo>
                    <a:pt x="28" y="4"/>
                  </a:lnTo>
                  <a:lnTo>
                    <a:pt x="28" y="6"/>
                  </a:lnTo>
                  <a:lnTo>
                    <a:pt x="28" y="8"/>
                  </a:lnTo>
                  <a:lnTo>
                    <a:pt x="28" y="8"/>
                  </a:lnTo>
                  <a:lnTo>
                    <a:pt x="28" y="10"/>
                  </a:lnTo>
                  <a:lnTo>
                    <a:pt x="28" y="12"/>
                  </a:lnTo>
                  <a:lnTo>
                    <a:pt x="28" y="14"/>
                  </a:lnTo>
                  <a:lnTo>
                    <a:pt x="28" y="14"/>
                  </a:lnTo>
                  <a:lnTo>
                    <a:pt x="28" y="16"/>
                  </a:lnTo>
                  <a:lnTo>
                    <a:pt x="28" y="16"/>
                  </a:lnTo>
                  <a:lnTo>
                    <a:pt x="26" y="16"/>
                  </a:lnTo>
                  <a:lnTo>
                    <a:pt x="26" y="18"/>
                  </a:lnTo>
                  <a:lnTo>
                    <a:pt x="24" y="18"/>
                  </a:lnTo>
                  <a:lnTo>
                    <a:pt x="24" y="18"/>
                  </a:lnTo>
                  <a:lnTo>
                    <a:pt x="22" y="18"/>
                  </a:lnTo>
                  <a:lnTo>
                    <a:pt x="20" y="18"/>
                  </a:lnTo>
                  <a:lnTo>
                    <a:pt x="16" y="18"/>
                  </a:lnTo>
                  <a:lnTo>
                    <a:pt x="12" y="18"/>
                  </a:lnTo>
                  <a:lnTo>
                    <a:pt x="10" y="16"/>
                  </a:lnTo>
                  <a:lnTo>
                    <a:pt x="8" y="18"/>
                  </a:lnTo>
                  <a:lnTo>
                    <a:pt x="6" y="18"/>
                  </a:lnTo>
                  <a:lnTo>
                    <a:pt x="4" y="18"/>
                  </a:lnTo>
                  <a:lnTo>
                    <a:pt x="4" y="18"/>
                  </a:lnTo>
                  <a:lnTo>
                    <a:pt x="4" y="18"/>
                  </a:lnTo>
                  <a:lnTo>
                    <a:pt x="2" y="20"/>
                  </a:lnTo>
                  <a:lnTo>
                    <a:pt x="2" y="20"/>
                  </a:lnTo>
                  <a:lnTo>
                    <a:pt x="2" y="22"/>
                  </a:lnTo>
                  <a:lnTo>
                    <a:pt x="2" y="24"/>
                  </a:lnTo>
                  <a:lnTo>
                    <a:pt x="2" y="26"/>
                  </a:lnTo>
                  <a:lnTo>
                    <a:pt x="0" y="28"/>
                  </a:lnTo>
                  <a:lnTo>
                    <a:pt x="0" y="32"/>
                  </a:lnTo>
                  <a:lnTo>
                    <a:pt x="0" y="34"/>
                  </a:lnTo>
                  <a:lnTo>
                    <a:pt x="0" y="36"/>
                  </a:lnTo>
                  <a:lnTo>
                    <a:pt x="0" y="38"/>
                  </a:lnTo>
                  <a:lnTo>
                    <a:pt x="0" y="38"/>
                  </a:lnTo>
                  <a:lnTo>
                    <a:pt x="2" y="38"/>
                  </a:lnTo>
                  <a:lnTo>
                    <a:pt x="2" y="38"/>
                  </a:lnTo>
                  <a:lnTo>
                    <a:pt x="2" y="38"/>
                  </a:lnTo>
                  <a:lnTo>
                    <a:pt x="2" y="38"/>
                  </a:lnTo>
                  <a:lnTo>
                    <a:pt x="4" y="38"/>
                  </a:lnTo>
                  <a:lnTo>
                    <a:pt x="6" y="38"/>
                  </a:lnTo>
                  <a:lnTo>
                    <a:pt x="6" y="38"/>
                  </a:lnTo>
                  <a:lnTo>
                    <a:pt x="8" y="38"/>
                  </a:lnTo>
                  <a:lnTo>
                    <a:pt x="8" y="38"/>
                  </a:lnTo>
                  <a:lnTo>
                    <a:pt x="8" y="40"/>
                  </a:lnTo>
                  <a:lnTo>
                    <a:pt x="8" y="40"/>
                  </a:lnTo>
                  <a:lnTo>
                    <a:pt x="10" y="40"/>
                  </a:lnTo>
                  <a:lnTo>
                    <a:pt x="10" y="42"/>
                  </a:lnTo>
                  <a:lnTo>
                    <a:pt x="10" y="42"/>
                  </a:lnTo>
                  <a:lnTo>
                    <a:pt x="10" y="44"/>
                  </a:lnTo>
                  <a:lnTo>
                    <a:pt x="10" y="44"/>
                  </a:lnTo>
                  <a:lnTo>
                    <a:pt x="10" y="46"/>
                  </a:lnTo>
                  <a:lnTo>
                    <a:pt x="10" y="48"/>
                  </a:lnTo>
                  <a:lnTo>
                    <a:pt x="8" y="48"/>
                  </a:lnTo>
                  <a:lnTo>
                    <a:pt x="8" y="48"/>
                  </a:lnTo>
                  <a:lnTo>
                    <a:pt x="8" y="50"/>
                  </a:lnTo>
                  <a:lnTo>
                    <a:pt x="6" y="50"/>
                  </a:lnTo>
                  <a:lnTo>
                    <a:pt x="4" y="52"/>
                  </a:lnTo>
                  <a:lnTo>
                    <a:pt x="2" y="52"/>
                  </a:lnTo>
                  <a:lnTo>
                    <a:pt x="2" y="52"/>
                  </a:lnTo>
                  <a:lnTo>
                    <a:pt x="2" y="52"/>
                  </a:lnTo>
                  <a:lnTo>
                    <a:pt x="0" y="54"/>
                  </a:lnTo>
                  <a:lnTo>
                    <a:pt x="0" y="54"/>
                  </a:lnTo>
                  <a:lnTo>
                    <a:pt x="0" y="56"/>
                  </a:lnTo>
                  <a:lnTo>
                    <a:pt x="0" y="58"/>
                  </a:lnTo>
                  <a:lnTo>
                    <a:pt x="2" y="60"/>
                  </a:lnTo>
                  <a:lnTo>
                    <a:pt x="2" y="62"/>
                  </a:lnTo>
                  <a:lnTo>
                    <a:pt x="2" y="64"/>
                  </a:lnTo>
                  <a:lnTo>
                    <a:pt x="2" y="66"/>
                  </a:lnTo>
                  <a:lnTo>
                    <a:pt x="2" y="66"/>
                  </a:lnTo>
                  <a:lnTo>
                    <a:pt x="2" y="68"/>
                  </a:lnTo>
                  <a:lnTo>
                    <a:pt x="2" y="70"/>
                  </a:lnTo>
                  <a:lnTo>
                    <a:pt x="2" y="72"/>
                  </a:lnTo>
                  <a:lnTo>
                    <a:pt x="2" y="72"/>
                  </a:lnTo>
                  <a:lnTo>
                    <a:pt x="2" y="74"/>
                  </a:lnTo>
                  <a:lnTo>
                    <a:pt x="2" y="74"/>
                  </a:lnTo>
                  <a:lnTo>
                    <a:pt x="2" y="74"/>
                  </a:lnTo>
                  <a:lnTo>
                    <a:pt x="4" y="74"/>
                  </a:lnTo>
                  <a:lnTo>
                    <a:pt x="4" y="74"/>
                  </a:lnTo>
                  <a:lnTo>
                    <a:pt x="4" y="76"/>
                  </a:lnTo>
                  <a:lnTo>
                    <a:pt x="6" y="76"/>
                  </a:lnTo>
                  <a:lnTo>
                    <a:pt x="8" y="76"/>
                  </a:lnTo>
                  <a:lnTo>
                    <a:pt x="10" y="74"/>
                  </a:lnTo>
                  <a:lnTo>
                    <a:pt x="12" y="74"/>
                  </a:lnTo>
                  <a:lnTo>
                    <a:pt x="16" y="74"/>
                  </a:lnTo>
                  <a:lnTo>
                    <a:pt x="20" y="72"/>
                  </a:lnTo>
                  <a:lnTo>
                    <a:pt x="20" y="72"/>
                  </a:lnTo>
                  <a:lnTo>
                    <a:pt x="22" y="70"/>
                  </a:lnTo>
                  <a:lnTo>
                    <a:pt x="24" y="70"/>
                  </a:lnTo>
                  <a:lnTo>
                    <a:pt x="26" y="68"/>
                  </a:lnTo>
                  <a:lnTo>
                    <a:pt x="28" y="66"/>
                  </a:lnTo>
                  <a:lnTo>
                    <a:pt x="30" y="64"/>
                  </a:lnTo>
                  <a:lnTo>
                    <a:pt x="32" y="64"/>
                  </a:lnTo>
                  <a:lnTo>
                    <a:pt x="34" y="64"/>
                  </a:lnTo>
                  <a:lnTo>
                    <a:pt x="34" y="62"/>
                  </a:lnTo>
                  <a:lnTo>
                    <a:pt x="36" y="62"/>
                  </a:lnTo>
                  <a:lnTo>
                    <a:pt x="38" y="62"/>
                  </a:lnTo>
                  <a:lnTo>
                    <a:pt x="40" y="62"/>
                  </a:lnTo>
                  <a:lnTo>
                    <a:pt x="44" y="64"/>
                  </a:lnTo>
                  <a:lnTo>
                    <a:pt x="46" y="64"/>
                  </a:lnTo>
                  <a:lnTo>
                    <a:pt x="46" y="62"/>
                  </a:lnTo>
                  <a:lnTo>
                    <a:pt x="50" y="62"/>
                  </a:lnTo>
                  <a:lnTo>
                    <a:pt x="52" y="62"/>
                  </a:lnTo>
                  <a:lnTo>
                    <a:pt x="54" y="62"/>
                  </a:lnTo>
                  <a:lnTo>
                    <a:pt x="54" y="62"/>
                  </a:lnTo>
                  <a:lnTo>
                    <a:pt x="56" y="60"/>
                  </a:lnTo>
                  <a:lnTo>
                    <a:pt x="56" y="60"/>
                  </a:lnTo>
                  <a:lnTo>
                    <a:pt x="58" y="60"/>
                  </a:lnTo>
                  <a:lnTo>
                    <a:pt x="58" y="58"/>
                  </a:lnTo>
                  <a:lnTo>
                    <a:pt x="58" y="58"/>
                  </a:lnTo>
                  <a:lnTo>
                    <a:pt x="60" y="56"/>
                  </a:lnTo>
                  <a:lnTo>
                    <a:pt x="60" y="54"/>
                  </a:lnTo>
                  <a:lnTo>
                    <a:pt x="60" y="50"/>
                  </a:lnTo>
                  <a:lnTo>
                    <a:pt x="60" y="48"/>
                  </a:lnTo>
                  <a:lnTo>
                    <a:pt x="60" y="44"/>
                  </a:lnTo>
                  <a:lnTo>
                    <a:pt x="60" y="42"/>
                  </a:lnTo>
                  <a:lnTo>
                    <a:pt x="60" y="40"/>
                  </a:lnTo>
                  <a:lnTo>
                    <a:pt x="60" y="38"/>
                  </a:lnTo>
                  <a:lnTo>
                    <a:pt x="60" y="36"/>
                  </a:lnTo>
                  <a:lnTo>
                    <a:pt x="58" y="32"/>
                  </a:lnTo>
                  <a:lnTo>
                    <a:pt x="58" y="30"/>
                  </a:lnTo>
                  <a:lnTo>
                    <a:pt x="56" y="26"/>
                  </a:lnTo>
                  <a:lnTo>
                    <a:pt x="54" y="24"/>
                  </a:lnTo>
                  <a:lnTo>
                    <a:pt x="54" y="24"/>
                  </a:lnTo>
                  <a:lnTo>
                    <a:pt x="50" y="24"/>
                  </a:lnTo>
                  <a:lnTo>
                    <a:pt x="48" y="24"/>
                  </a:lnTo>
                  <a:lnTo>
                    <a:pt x="46" y="24"/>
                  </a:lnTo>
                  <a:lnTo>
                    <a:pt x="42" y="24"/>
                  </a:lnTo>
                  <a:lnTo>
                    <a:pt x="42" y="24"/>
                  </a:lnTo>
                  <a:lnTo>
                    <a:pt x="40" y="24"/>
                  </a:lnTo>
                  <a:lnTo>
                    <a:pt x="40" y="24"/>
                  </a:lnTo>
                  <a:lnTo>
                    <a:pt x="38" y="24"/>
                  </a:lnTo>
                  <a:lnTo>
                    <a:pt x="38" y="24"/>
                  </a:lnTo>
                  <a:lnTo>
                    <a:pt x="38" y="22"/>
                  </a:lnTo>
                  <a:lnTo>
                    <a:pt x="38" y="22"/>
                  </a:lnTo>
                  <a:lnTo>
                    <a:pt x="36" y="20"/>
                  </a:lnTo>
                  <a:lnTo>
                    <a:pt x="36" y="18"/>
                  </a:lnTo>
                  <a:lnTo>
                    <a:pt x="36" y="16"/>
                  </a:lnTo>
                  <a:lnTo>
                    <a:pt x="36" y="14"/>
                  </a:lnTo>
                  <a:lnTo>
                    <a:pt x="36" y="12"/>
                  </a:lnTo>
                  <a:lnTo>
                    <a:pt x="38" y="8"/>
                  </a:lnTo>
                  <a:lnTo>
                    <a:pt x="40" y="6"/>
                  </a:lnTo>
                  <a:lnTo>
                    <a:pt x="40" y="4"/>
                  </a:lnTo>
                  <a:lnTo>
                    <a:pt x="40" y="4"/>
                  </a:lnTo>
                  <a:lnTo>
                    <a:pt x="38" y="2"/>
                  </a:lnTo>
                  <a:lnTo>
                    <a:pt x="36" y="0"/>
                  </a:lnTo>
                  <a:lnTo>
                    <a:pt x="34" y="0"/>
                  </a:lnTo>
                  <a:lnTo>
                    <a:pt x="34" y="0"/>
                  </a:lnTo>
                  <a:lnTo>
                    <a:pt x="34" y="0"/>
                  </a:lnTo>
                  <a:lnTo>
                    <a:pt x="32" y="0"/>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12" name="Freeform 269">
              <a:extLst>
                <a:ext uri="{FF2B5EF4-FFF2-40B4-BE49-F238E27FC236}">
                  <a16:creationId xmlns:a16="http://schemas.microsoft.com/office/drawing/2014/main" id="{757CC922-28D9-166E-6538-1A4F71BDD24D}"/>
                </a:ext>
              </a:extLst>
            </p:cNvPr>
            <p:cNvSpPr>
              <a:spLocks/>
            </p:cNvSpPr>
            <p:nvPr/>
          </p:nvSpPr>
          <p:spPr bwMode="auto">
            <a:xfrm>
              <a:off x="3865073" y="5852855"/>
              <a:ext cx="25769" cy="17034"/>
            </a:xfrm>
            <a:custGeom>
              <a:avLst/>
              <a:gdLst>
                <a:gd name="T0" fmla="*/ 6 w 18"/>
                <a:gd name="T1" fmla="*/ 0 h 12"/>
                <a:gd name="T2" fmla="*/ 6 w 18"/>
                <a:gd name="T3" fmla="*/ 0 h 12"/>
                <a:gd name="T4" fmla="*/ 6 w 18"/>
                <a:gd name="T5" fmla="*/ 2 h 12"/>
                <a:gd name="T6" fmla="*/ 4 w 18"/>
                <a:gd name="T7" fmla="*/ 2 h 12"/>
                <a:gd name="T8" fmla="*/ 4 w 18"/>
                <a:gd name="T9" fmla="*/ 2 h 12"/>
                <a:gd name="T10" fmla="*/ 2 w 18"/>
                <a:gd name="T11" fmla="*/ 4 h 12"/>
                <a:gd name="T12" fmla="*/ 2 w 18"/>
                <a:gd name="T13" fmla="*/ 6 h 12"/>
                <a:gd name="T14" fmla="*/ 0 w 18"/>
                <a:gd name="T15" fmla="*/ 6 h 12"/>
                <a:gd name="T16" fmla="*/ 0 w 18"/>
                <a:gd name="T17" fmla="*/ 8 h 12"/>
                <a:gd name="T18" fmla="*/ 0 w 18"/>
                <a:gd name="T19" fmla="*/ 8 h 12"/>
                <a:gd name="T20" fmla="*/ 0 w 18"/>
                <a:gd name="T21" fmla="*/ 8 h 12"/>
                <a:gd name="T22" fmla="*/ 0 w 18"/>
                <a:gd name="T23" fmla="*/ 10 h 12"/>
                <a:gd name="T24" fmla="*/ 0 w 18"/>
                <a:gd name="T25" fmla="*/ 10 h 12"/>
                <a:gd name="T26" fmla="*/ 2 w 18"/>
                <a:gd name="T27" fmla="*/ 10 h 12"/>
                <a:gd name="T28" fmla="*/ 2 w 18"/>
                <a:gd name="T29" fmla="*/ 10 h 12"/>
                <a:gd name="T30" fmla="*/ 4 w 18"/>
                <a:gd name="T31" fmla="*/ 12 h 12"/>
                <a:gd name="T32" fmla="*/ 6 w 18"/>
                <a:gd name="T33" fmla="*/ 12 h 12"/>
                <a:gd name="T34" fmla="*/ 8 w 18"/>
                <a:gd name="T35" fmla="*/ 12 h 12"/>
                <a:gd name="T36" fmla="*/ 10 w 18"/>
                <a:gd name="T37" fmla="*/ 12 h 12"/>
                <a:gd name="T38" fmla="*/ 12 w 18"/>
                <a:gd name="T39" fmla="*/ 10 h 12"/>
                <a:gd name="T40" fmla="*/ 12 w 18"/>
                <a:gd name="T41" fmla="*/ 10 h 12"/>
                <a:gd name="T42" fmla="*/ 14 w 18"/>
                <a:gd name="T43" fmla="*/ 10 h 12"/>
                <a:gd name="T44" fmla="*/ 14 w 18"/>
                <a:gd name="T45" fmla="*/ 8 h 12"/>
                <a:gd name="T46" fmla="*/ 16 w 18"/>
                <a:gd name="T47" fmla="*/ 8 h 12"/>
                <a:gd name="T48" fmla="*/ 16 w 18"/>
                <a:gd name="T49" fmla="*/ 6 h 12"/>
                <a:gd name="T50" fmla="*/ 18 w 18"/>
                <a:gd name="T51" fmla="*/ 4 h 12"/>
                <a:gd name="T52" fmla="*/ 18 w 18"/>
                <a:gd name="T53" fmla="*/ 2 h 12"/>
                <a:gd name="T54" fmla="*/ 18 w 18"/>
                <a:gd name="T55" fmla="*/ 2 h 12"/>
                <a:gd name="T56" fmla="*/ 18 w 18"/>
                <a:gd name="T57" fmla="*/ 2 h 12"/>
                <a:gd name="T58" fmla="*/ 18 w 18"/>
                <a:gd name="T59" fmla="*/ 0 h 12"/>
                <a:gd name="T60" fmla="*/ 18 w 18"/>
                <a:gd name="T61" fmla="*/ 0 h 12"/>
                <a:gd name="T62" fmla="*/ 16 w 18"/>
                <a:gd name="T63" fmla="*/ 0 h 12"/>
                <a:gd name="T64" fmla="*/ 16 w 18"/>
                <a:gd name="T65" fmla="*/ 0 h 12"/>
                <a:gd name="T66" fmla="*/ 16 w 18"/>
                <a:gd name="T67" fmla="*/ 0 h 12"/>
                <a:gd name="T68" fmla="*/ 14 w 18"/>
                <a:gd name="T69" fmla="*/ 0 h 12"/>
                <a:gd name="T70" fmla="*/ 12 w 18"/>
                <a:gd name="T71" fmla="*/ 0 h 12"/>
                <a:gd name="T72" fmla="*/ 10 w 18"/>
                <a:gd name="T73" fmla="*/ 0 h 12"/>
                <a:gd name="T74" fmla="*/ 10 w 18"/>
                <a:gd name="T75" fmla="*/ 0 h 12"/>
                <a:gd name="T76" fmla="*/ 8 w 18"/>
                <a:gd name="T77" fmla="*/ 0 h 12"/>
                <a:gd name="T78" fmla="*/ 6 w 18"/>
                <a:gd name="T7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12">
                  <a:moveTo>
                    <a:pt x="6" y="0"/>
                  </a:moveTo>
                  <a:lnTo>
                    <a:pt x="6" y="0"/>
                  </a:lnTo>
                  <a:lnTo>
                    <a:pt x="6" y="2"/>
                  </a:lnTo>
                  <a:lnTo>
                    <a:pt x="4" y="2"/>
                  </a:lnTo>
                  <a:lnTo>
                    <a:pt x="4" y="2"/>
                  </a:lnTo>
                  <a:lnTo>
                    <a:pt x="2" y="4"/>
                  </a:lnTo>
                  <a:lnTo>
                    <a:pt x="2" y="6"/>
                  </a:lnTo>
                  <a:lnTo>
                    <a:pt x="0" y="6"/>
                  </a:lnTo>
                  <a:lnTo>
                    <a:pt x="0" y="8"/>
                  </a:lnTo>
                  <a:lnTo>
                    <a:pt x="0" y="8"/>
                  </a:lnTo>
                  <a:lnTo>
                    <a:pt x="0" y="8"/>
                  </a:lnTo>
                  <a:lnTo>
                    <a:pt x="0" y="10"/>
                  </a:lnTo>
                  <a:lnTo>
                    <a:pt x="0" y="10"/>
                  </a:lnTo>
                  <a:lnTo>
                    <a:pt x="2" y="10"/>
                  </a:lnTo>
                  <a:lnTo>
                    <a:pt x="2" y="10"/>
                  </a:lnTo>
                  <a:lnTo>
                    <a:pt x="4" y="12"/>
                  </a:lnTo>
                  <a:lnTo>
                    <a:pt x="6" y="12"/>
                  </a:lnTo>
                  <a:lnTo>
                    <a:pt x="8" y="12"/>
                  </a:lnTo>
                  <a:lnTo>
                    <a:pt x="10" y="12"/>
                  </a:lnTo>
                  <a:lnTo>
                    <a:pt x="12" y="10"/>
                  </a:lnTo>
                  <a:lnTo>
                    <a:pt x="12" y="10"/>
                  </a:lnTo>
                  <a:lnTo>
                    <a:pt x="14" y="10"/>
                  </a:lnTo>
                  <a:lnTo>
                    <a:pt x="14" y="8"/>
                  </a:lnTo>
                  <a:lnTo>
                    <a:pt x="16" y="8"/>
                  </a:lnTo>
                  <a:lnTo>
                    <a:pt x="16" y="6"/>
                  </a:lnTo>
                  <a:lnTo>
                    <a:pt x="18" y="4"/>
                  </a:lnTo>
                  <a:lnTo>
                    <a:pt x="18" y="2"/>
                  </a:lnTo>
                  <a:lnTo>
                    <a:pt x="18" y="2"/>
                  </a:lnTo>
                  <a:lnTo>
                    <a:pt x="18" y="2"/>
                  </a:lnTo>
                  <a:lnTo>
                    <a:pt x="18" y="0"/>
                  </a:lnTo>
                  <a:lnTo>
                    <a:pt x="18" y="0"/>
                  </a:lnTo>
                  <a:lnTo>
                    <a:pt x="16" y="0"/>
                  </a:lnTo>
                  <a:lnTo>
                    <a:pt x="16" y="0"/>
                  </a:lnTo>
                  <a:lnTo>
                    <a:pt x="16" y="0"/>
                  </a:lnTo>
                  <a:lnTo>
                    <a:pt x="14" y="0"/>
                  </a:lnTo>
                  <a:lnTo>
                    <a:pt x="12" y="0"/>
                  </a:lnTo>
                  <a:lnTo>
                    <a:pt x="10" y="0"/>
                  </a:lnTo>
                  <a:lnTo>
                    <a:pt x="10" y="0"/>
                  </a:lnTo>
                  <a:lnTo>
                    <a:pt x="8" y="0"/>
                  </a:lnTo>
                  <a:lnTo>
                    <a:pt x="6"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13" name="Freeform 270">
              <a:extLst>
                <a:ext uri="{FF2B5EF4-FFF2-40B4-BE49-F238E27FC236}">
                  <a16:creationId xmlns:a16="http://schemas.microsoft.com/office/drawing/2014/main" id="{A536C1BE-0C73-98F2-4DAB-418850EDC805}"/>
                </a:ext>
              </a:extLst>
            </p:cNvPr>
            <p:cNvSpPr>
              <a:spLocks/>
            </p:cNvSpPr>
            <p:nvPr/>
          </p:nvSpPr>
          <p:spPr bwMode="auto">
            <a:xfrm>
              <a:off x="3865073" y="5852855"/>
              <a:ext cx="25769" cy="17034"/>
            </a:xfrm>
            <a:custGeom>
              <a:avLst/>
              <a:gdLst>
                <a:gd name="T0" fmla="*/ 6 w 18"/>
                <a:gd name="T1" fmla="*/ 0 h 12"/>
                <a:gd name="T2" fmla="*/ 6 w 18"/>
                <a:gd name="T3" fmla="*/ 0 h 12"/>
                <a:gd name="T4" fmla="*/ 6 w 18"/>
                <a:gd name="T5" fmla="*/ 2 h 12"/>
                <a:gd name="T6" fmla="*/ 4 w 18"/>
                <a:gd name="T7" fmla="*/ 2 h 12"/>
                <a:gd name="T8" fmla="*/ 4 w 18"/>
                <a:gd name="T9" fmla="*/ 2 h 12"/>
                <a:gd name="T10" fmla="*/ 2 w 18"/>
                <a:gd name="T11" fmla="*/ 4 h 12"/>
                <a:gd name="T12" fmla="*/ 2 w 18"/>
                <a:gd name="T13" fmla="*/ 6 h 12"/>
                <a:gd name="T14" fmla="*/ 0 w 18"/>
                <a:gd name="T15" fmla="*/ 6 h 12"/>
                <a:gd name="T16" fmla="*/ 0 w 18"/>
                <a:gd name="T17" fmla="*/ 8 h 12"/>
                <a:gd name="T18" fmla="*/ 0 w 18"/>
                <a:gd name="T19" fmla="*/ 8 h 12"/>
                <a:gd name="T20" fmla="*/ 0 w 18"/>
                <a:gd name="T21" fmla="*/ 8 h 12"/>
                <a:gd name="T22" fmla="*/ 0 w 18"/>
                <a:gd name="T23" fmla="*/ 10 h 12"/>
                <a:gd name="T24" fmla="*/ 0 w 18"/>
                <a:gd name="T25" fmla="*/ 10 h 12"/>
                <a:gd name="T26" fmla="*/ 2 w 18"/>
                <a:gd name="T27" fmla="*/ 10 h 12"/>
                <a:gd name="T28" fmla="*/ 2 w 18"/>
                <a:gd name="T29" fmla="*/ 10 h 12"/>
                <a:gd name="T30" fmla="*/ 4 w 18"/>
                <a:gd name="T31" fmla="*/ 12 h 12"/>
                <a:gd name="T32" fmla="*/ 6 w 18"/>
                <a:gd name="T33" fmla="*/ 12 h 12"/>
                <a:gd name="T34" fmla="*/ 8 w 18"/>
                <a:gd name="T35" fmla="*/ 12 h 12"/>
                <a:gd name="T36" fmla="*/ 10 w 18"/>
                <a:gd name="T37" fmla="*/ 12 h 12"/>
                <a:gd name="T38" fmla="*/ 12 w 18"/>
                <a:gd name="T39" fmla="*/ 10 h 12"/>
                <a:gd name="T40" fmla="*/ 12 w 18"/>
                <a:gd name="T41" fmla="*/ 10 h 12"/>
                <a:gd name="T42" fmla="*/ 14 w 18"/>
                <a:gd name="T43" fmla="*/ 10 h 12"/>
                <a:gd name="T44" fmla="*/ 14 w 18"/>
                <a:gd name="T45" fmla="*/ 8 h 12"/>
                <a:gd name="T46" fmla="*/ 16 w 18"/>
                <a:gd name="T47" fmla="*/ 8 h 12"/>
                <a:gd name="T48" fmla="*/ 16 w 18"/>
                <a:gd name="T49" fmla="*/ 6 h 12"/>
                <a:gd name="T50" fmla="*/ 18 w 18"/>
                <a:gd name="T51" fmla="*/ 4 h 12"/>
                <a:gd name="T52" fmla="*/ 18 w 18"/>
                <a:gd name="T53" fmla="*/ 2 h 12"/>
                <a:gd name="T54" fmla="*/ 18 w 18"/>
                <a:gd name="T55" fmla="*/ 2 h 12"/>
                <a:gd name="T56" fmla="*/ 18 w 18"/>
                <a:gd name="T57" fmla="*/ 2 h 12"/>
                <a:gd name="T58" fmla="*/ 18 w 18"/>
                <a:gd name="T59" fmla="*/ 0 h 12"/>
                <a:gd name="T60" fmla="*/ 18 w 18"/>
                <a:gd name="T61" fmla="*/ 0 h 12"/>
                <a:gd name="T62" fmla="*/ 16 w 18"/>
                <a:gd name="T63" fmla="*/ 0 h 12"/>
                <a:gd name="T64" fmla="*/ 16 w 18"/>
                <a:gd name="T65" fmla="*/ 0 h 12"/>
                <a:gd name="T66" fmla="*/ 16 w 18"/>
                <a:gd name="T67" fmla="*/ 0 h 12"/>
                <a:gd name="T68" fmla="*/ 14 w 18"/>
                <a:gd name="T69" fmla="*/ 0 h 12"/>
                <a:gd name="T70" fmla="*/ 12 w 18"/>
                <a:gd name="T71" fmla="*/ 0 h 12"/>
                <a:gd name="T72" fmla="*/ 10 w 18"/>
                <a:gd name="T73" fmla="*/ 0 h 12"/>
                <a:gd name="T74" fmla="*/ 10 w 18"/>
                <a:gd name="T75" fmla="*/ 0 h 12"/>
                <a:gd name="T76" fmla="*/ 8 w 18"/>
                <a:gd name="T77" fmla="*/ 0 h 12"/>
                <a:gd name="T78" fmla="*/ 6 w 18"/>
                <a:gd name="T7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12">
                  <a:moveTo>
                    <a:pt x="6" y="0"/>
                  </a:moveTo>
                  <a:lnTo>
                    <a:pt x="6" y="0"/>
                  </a:lnTo>
                  <a:lnTo>
                    <a:pt x="6" y="2"/>
                  </a:lnTo>
                  <a:lnTo>
                    <a:pt x="4" y="2"/>
                  </a:lnTo>
                  <a:lnTo>
                    <a:pt x="4" y="2"/>
                  </a:lnTo>
                  <a:lnTo>
                    <a:pt x="2" y="4"/>
                  </a:lnTo>
                  <a:lnTo>
                    <a:pt x="2" y="6"/>
                  </a:lnTo>
                  <a:lnTo>
                    <a:pt x="0" y="6"/>
                  </a:lnTo>
                  <a:lnTo>
                    <a:pt x="0" y="8"/>
                  </a:lnTo>
                  <a:lnTo>
                    <a:pt x="0" y="8"/>
                  </a:lnTo>
                  <a:lnTo>
                    <a:pt x="0" y="8"/>
                  </a:lnTo>
                  <a:lnTo>
                    <a:pt x="0" y="10"/>
                  </a:lnTo>
                  <a:lnTo>
                    <a:pt x="0" y="10"/>
                  </a:lnTo>
                  <a:lnTo>
                    <a:pt x="2" y="10"/>
                  </a:lnTo>
                  <a:lnTo>
                    <a:pt x="2" y="10"/>
                  </a:lnTo>
                  <a:lnTo>
                    <a:pt x="4" y="12"/>
                  </a:lnTo>
                  <a:lnTo>
                    <a:pt x="6" y="12"/>
                  </a:lnTo>
                  <a:lnTo>
                    <a:pt x="8" y="12"/>
                  </a:lnTo>
                  <a:lnTo>
                    <a:pt x="10" y="12"/>
                  </a:lnTo>
                  <a:lnTo>
                    <a:pt x="12" y="10"/>
                  </a:lnTo>
                  <a:lnTo>
                    <a:pt x="12" y="10"/>
                  </a:lnTo>
                  <a:lnTo>
                    <a:pt x="14" y="10"/>
                  </a:lnTo>
                  <a:lnTo>
                    <a:pt x="14" y="8"/>
                  </a:lnTo>
                  <a:lnTo>
                    <a:pt x="16" y="8"/>
                  </a:lnTo>
                  <a:lnTo>
                    <a:pt x="16" y="6"/>
                  </a:lnTo>
                  <a:lnTo>
                    <a:pt x="18" y="4"/>
                  </a:lnTo>
                  <a:lnTo>
                    <a:pt x="18" y="2"/>
                  </a:lnTo>
                  <a:lnTo>
                    <a:pt x="18" y="2"/>
                  </a:lnTo>
                  <a:lnTo>
                    <a:pt x="18" y="2"/>
                  </a:lnTo>
                  <a:lnTo>
                    <a:pt x="18" y="0"/>
                  </a:lnTo>
                  <a:lnTo>
                    <a:pt x="18" y="0"/>
                  </a:lnTo>
                  <a:lnTo>
                    <a:pt x="16" y="0"/>
                  </a:lnTo>
                  <a:lnTo>
                    <a:pt x="16" y="0"/>
                  </a:lnTo>
                  <a:lnTo>
                    <a:pt x="16" y="0"/>
                  </a:lnTo>
                  <a:lnTo>
                    <a:pt x="14" y="0"/>
                  </a:lnTo>
                  <a:lnTo>
                    <a:pt x="12" y="0"/>
                  </a:lnTo>
                  <a:lnTo>
                    <a:pt x="10" y="0"/>
                  </a:lnTo>
                  <a:lnTo>
                    <a:pt x="10" y="0"/>
                  </a:lnTo>
                  <a:lnTo>
                    <a:pt x="8" y="0"/>
                  </a:lnTo>
                  <a:lnTo>
                    <a:pt x="6"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14" name="Freeform 271">
              <a:extLst>
                <a:ext uri="{FF2B5EF4-FFF2-40B4-BE49-F238E27FC236}">
                  <a16:creationId xmlns:a16="http://schemas.microsoft.com/office/drawing/2014/main" id="{9580641A-BE59-1FDF-7CDF-2E6FBE374F3E}"/>
                </a:ext>
              </a:extLst>
            </p:cNvPr>
            <p:cNvSpPr>
              <a:spLocks/>
            </p:cNvSpPr>
            <p:nvPr/>
          </p:nvSpPr>
          <p:spPr bwMode="auto">
            <a:xfrm>
              <a:off x="3905160" y="5832982"/>
              <a:ext cx="22907" cy="48266"/>
            </a:xfrm>
            <a:custGeom>
              <a:avLst/>
              <a:gdLst>
                <a:gd name="T0" fmla="*/ 2 w 16"/>
                <a:gd name="T1" fmla="*/ 2 h 34"/>
                <a:gd name="T2" fmla="*/ 2 w 16"/>
                <a:gd name="T3" fmla="*/ 2 h 34"/>
                <a:gd name="T4" fmla="*/ 2 w 16"/>
                <a:gd name="T5" fmla="*/ 2 h 34"/>
                <a:gd name="T6" fmla="*/ 0 w 16"/>
                <a:gd name="T7" fmla="*/ 2 h 34"/>
                <a:gd name="T8" fmla="*/ 0 w 16"/>
                <a:gd name="T9" fmla="*/ 4 h 34"/>
                <a:gd name="T10" fmla="*/ 0 w 16"/>
                <a:gd name="T11" fmla="*/ 4 h 34"/>
                <a:gd name="T12" fmla="*/ 0 w 16"/>
                <a:gd name="T13" fmla="*/ 6 h 34"/>
                <a:gd name="T14" fmla="*/ 0 w 16"/>
                <a:gd name="T15" fmla="*/ 8 h 34"/>
                <a:gd name="T16" fmla="*/ 0 w 16"/>
                <a:gd name="T17" fmla="*/ 10 h 34"/>
                <a:gd name="T18" fmla="*/ 2 w 16"/>
                <a:gd name="T19" fmla="*/ 12 h 34"/>
                <a:gd name="T20" fmla="*/ 2 w 16"/>
                <a:gd name="T21" fmla="*/ 14 h 34"/>
                <a:gd name="T22" fmla="*/ 4 w 16"/>
                <a:gd name="T23" fmla="*/ 14 h 34"/>
                <a:gd name="T24" fmla="*/ 4 w 16"/>
                <a:gd name="T25" fmla="*/ 16 h 34"/>
                <a:gd name="T26" fmla="*/ 4 w 16"/>
                <a:gd name="T27" fmla="*/ 16 h 34"/>
                <a:gd name="T28" fmla="*/ 6 w 16"/>
                <a:gd name="T29" fmla="*/ 16 h 34"/>
                <a:gd name="T30" fmla="*/ 8 w 16"/>
                <a:gd name="T31" fmla="*/ 16 h 34"/>
                <a:gd name="T32" fmla="*/ 10 w 16"/>
                <a:gd name="T33" fmla="*/ 16 h 34"/>
                <a:gd name="T34" fmla="*/ 10 w 16"/>
                <a:gd name="T35" fmla="*/ 18 h 34"/>
                <a:gd name="T36" fmla="*/ 10 w 16"/>
                <a:gd name="T37" fmla="*/ 18 h 34"/>
                <a:gd name="T38" fmla="*/ 12 w 16"/>
                <a:gd name="T39" fmla="*/ 18 h 34"/>
                <a:gd name="T40" fmla="*/ 12 w 16"/>
                <a:gd name="T41" fmla="*/ 20 h 34"/>
                <a:gd name="T42" fmla="*/ 12 w 16"/>
                <a:gd name="T43" fmla="*/ 22 h 34"/>
                <a:gd name="T44" fmla="*/ 12 w 16"/>
                <a:gd name="T45" fmla="*/ 24 h 34"/>
                <a:gd name="T46" fmla="*/ 12 w 16"/>
                <a:gd name="T47" fmla="*/ 26 h 34"/>
                <a:gd name="T48" fmla="*/ 12 w 16"/>
                <a:gd name="T49" fmla="*/ 28 h 34"/>
                <a:gd name="T50" fmla="*/ 12 w 16"/>
                <a:gd name="T51" fmla="*/ 30 h 34"/>
                <a:gd name="T52" fmla="*/ 12 w 16"/>
                <a:gd name="T53" fmla="*/ 32 h 34"/>
                <a:gd name="T54" fmla="*/ 12 w 16"/>
                <a:gd name="T55" fmla="*/ 32 h 34"/>
                <a:gd name="T56" fmla="*/ 12 w 16"/>
                <a:gd name="T57" fmla="*/ 32 h 34"/>
                <a:gd name="T58" fmla="*/ 12 w 16"/>
                <a:gd name="T59" fmla="*/ 34 h 34"/>
                <a:gd name="T60" fmla="*/ 12 w 16"/>
                <a:gd name="T61" fmla="*/ 34 h 34"/>
                <a:gd name="T62" fmla="*/ 14 w 16"/>
                <a:gd name="T63" fmla="*/ 34 h 34"/>
                <a:gd name="T64" fmla="*/ 14 w 16"/>
                <a:gd name="T65" fmla="*/ 32 h 34"/>
                <a:gd name="T66" fmla="*/ 14 w 16"/>
                <a:gd name="T67" fmla="*/ 32 h 34"/>
                <a:gd name="T68" fmla="*/ 14 w 16"/>
                <a:gd name="T69" fmla="*/ 32 h 34"/>
                <a:gd name="T70" fmla="*/ 16 w 16"/>
                <a:gd name="T71" fmla="*/ 30 h 34"/>
                <a:gd name="T72" fmla="*/ 16 w 16"/>
                <a:gd name="T73" fmla="*/ 30 h 34"/>
                <a:gd name="T74" fmla="*/ 16 w 16"/>
                <a:gd name="T75" fmla="*/ 26 h 34"/>
                <a:gd name="T76" fmla="*/ 16 w 16"/>
                <a:gd name="T77" fmla="*/ 26 h 34"/>
                <a:gd name="T78" fmla="*/ 16 w 16"/>
                <a:gd name="T79" fmla="*/ 22 h 34"/>
                <a:gd name="T80" fmla="*/ 16 w 16"/>
                <a:gd name="T81" fmla="*/ 20 h 34"/>
                <a:gd name="T82" fmla="*/ 16 w 16"/>
                <a:gd name="T83" fmla="*/ 18 h 34"/>
                <a:gd name="T84" fmla="*/ 16 w 16"/>
                <a:gd name="T85" fmla="*/ 12 h 34"/>
                <a:gd name="T86" fmla="*/ 16 w 16"/>
                <a:gd name="T87" fmla="*/ 10 h 34"/>
                <a:gd name="T88" fmla="*/ 16 w 16"/>
                <a:gd name="T89" fmla="*/ 6 h 34"/>
                <a:gd name="T90" fmla="*/ 16 w 16"/>
                <a:gd name="T91" fmla="*/ 4 h 34"/>
                <a:gd name="T92" fmla="*/ 16 w 16"/>
                <a:gd name="T93" fmla="*/ 4 h 34"/>
                <a:gd name="T94" fmla="*/ 16 w 16"/>
                <a:gd name="T95" fmla="*/ 2 h 34"/>
                <a:gd name="T96" fmla="*/ 16 w 16"/>
                <a:gd name="T97" fmla="*/ 2 h 34"/>
                <a:gd name="T98" fmla="*/ 16 w 16"/>
                <a:gd name="T99" fmla="*/ 2 h 34"/>
                <a:gd name="T100" fmla="*/ 14 w 16"/>
                <a:gd name="T101" fmla="*/ 0 h 34"/>
                <a:gd name="T102" fmla="*/ 14 w 16"/>
                <a:gd name="T103" fmla="*/ 0 h 34"/>
                <a:gd name="T104" fmla="*/ 12 w 16"/>
                <a:gd name="T105" fmla="*/ 0 h 34"/>
                <a:gd name="T106" fmla="*/ 10 w 16"/>
                <a:gd name="T107" fmla="*/ 0 h 34"/>
                <a:gd name="T108" fmla="*/ 8 w 16"/>
                <a:gd name="T109" fmla="*/ 0 h 34"/>
                <a:gd name="T110" fmla="*/ 6 w 16"/>
                <a:gd name="T111" fmla="*/ 0 h 34"/>
                <a:gd name="T112" fmla="*/ 4 w 16"/>
                <a:gd name="T113" fmla="*/ 0 h 34"/>
                <a:gd name="T114" fmla="*/ 2 w 16"/>
                <a:gd name="T115" fmla="*/ 0 h 34"/>
                <a:gd name="T116" fmla="*/ 2 w 16"/>
                <a:gd name="T117" fmla="*/ 0 h 34"/>
                <a:gd name="T118" fmla="*/ 2 w 16"/>
                <a:gd name="T119"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 h="34">
                  <a:moveTo>
                    <a:pt x="2" y="2"/>
                  </a:moveTo>
                  <a:lnTo>
                    <a:pt x="2" y="2"/>
                  </a:lnTo>
                  <a:lnTo>
                    <a:pt x="2" y="2"/>
                  </a:lnTo>
                  <a:lnTo>
                    <a:pt x="0" y="2"/>
                  </a:lnTo>
                  <a:lnTo>
                    <a:pt x="0" y="4"/>
                  </a:lnTo>
                  <a:lnTo>
                    <a:pt x="0" y="4"/>
                  </a:lnTo>
                  <a:lnTo>
                    <a:pt x="0" y="6"/>
                  </a:lnTo>
                  <a:lnTo>
                    <a:pt x="0" y="8"/>
                  </a:lnTo>
                  <a:lnTo>
                    <a:pt x="0" y="10"/>
                  </a:lnTo>
                  <a:lnTo>
                    <a:pt x="2" y="12"/>
                  </a:lnTo>
                  <a:lnTo>
                    <a:pt x="2" y="14"/>
                  </a:lnTo>
                  <a:lnTo>
                    <a:pt x="4" y="14"/>
                  </a:lnTo>
                  <a:lnTo>
                    <a:pt x="4" y="16"/>
                  </a:lnTo>
                  <a:lnTo>
                    <a:pt x="4" y="16"/>
                  </a:lnTo>
                  <a:lnTo>
                    <a:pt x="6" y="16"/>
                  </a:lnTo>
                  <a:lnTo>
                    <a:pt x="8" y="16"/>
                  </a:lnTo>
                  <a:lnTo>
                    <a:pt x="10" y="16"/>
                  </a:lnTo>
                  <a:lnTo>
                    <a:pt x="10" y="18"/>
                  </a:lnTo>
                  <a:lnTo>
                    <a:pt x="10" y="18"/>
                  </a:lnTo>
                  <a:lnTo>
                    <a:pt x="12" y="18"/>
                  </a:lnTo>
                  <a:lnTo>
                    <a:pt x="12" y="20"/>
                  </a:lnTo>
                  <a:lnTo>
                    <a:pt x="12" y="22"/>
                  </a:lnTo>
                  <a:lnTo>
                    <a:pt x="12" y="24"/>
                  </a:lnTo>
                  <a:lnTo>
                    <a:pt x="12" y="26"/>
                  </a:lnTo>
                  <a:lnTo>
                    <a:pt x="12" y="28"/>
                  </a:lnTo>
                  <a:lnTo>
                    <a:pt x="12" y="30"/>
                  </a:lnTo>
                  <a:lnTo>
                    <a:pt x="12" y="32"/>
                  </a:lnTo>
                  <a:lnTo>
                    <a:pt x="12" y="32"/>
                  </a:lnTo>
                  <a:lnTo>
                    <a:pt x="12" y="32"/>
                  </a:lnTo>
                  <a:lnTo>
                    <a:pt x="12" y="34"/>
                  </a:lnTo>
                  <a:lnTo>
                    <a:pt x="12" y="34"/>
                  </a:lnTo>
                  <a:lnTo>
                    <a:pt x="14" y="34"/>
                  </a:lnTo>
                  <a:lnTo>
                    <a:pt x="14" y="32"/>
                  </a:lnTo>
                  <a:lnTo>
                    <a:pt x="14" y="32"/>
                  </a:lnTo>
                  <a:lnTo>
                    <a:pt x="14" y="32"/>
                  </a:lnTo>
                  <a:lnTo>
                    <a:pt x="16" y="30"/>
                  </a:lnTo>
                  <a:lnTo>
                    <a:pt x="16" y="30"/>
                  </a:lnTo>
                  <a:lnTo>
                    <a:pt x="16" y="26"/>
                  </a:lnTo>
                  <a:lnTo>
                    <a:pt x="16" y="26"/>
                  </a:lnTo>
                  <a:lnTo>
                    <a:pt x="16" y="22"/>
                  </a:lnTo>
                  <a:lnTo>
                    <a:pt x="16" y="20"/>
                  </a:lnTo>
                  <a:lnTo>
                    <a:pt x="16" y="18"/>
                  </a:lnTo>
                  <a:lnTo>
                    <a:pt x="16" y="12"/>
                  </a:lnTo>
                  <a:lnTo>
                    <a:pt x="16" y="10"/>
                  </a:lnTo>
                  <a:lnTo>
                    <a:pt x="16" y="6"/>
                  </a:lnTo>
                  <a:lnTo>
                    <a:pt x="16" y="4"/>
                  </a:lnTo>
                  <a:lnTo>
                    <a:pt x="16" y="4"/>
                  </a:lnTo>
                  <a:lnTo>
                    <a:pt x="16" y="2"/>
                  </a:lnTo>
                  <a:lnTo>
                    <a:pt x="16" y="2"/>
                  </a:lnTo>
                  <a:lnTo>
                    <a:pt x="16" y="2"/>
                  </a:lnTo>
                  <a:lnTo>
                    <a:pt x="14" y="0"/>
                  </a:lnTo>
                  <a:lnTo>
                    <a:pt x="14" y="0"/>
                  </a:lnTo>
                  <a:lnTo>
                    <a:pt x="12" y="0"/>
                  </a:lnTo>
                  <a:lnTo>
                    <a:pt x="10" y="0"/>
                  </a:lnTo>
                  <a:lnTo>
                    <a:pt x="8" y="0"/>
                  </a:lnTo>
                  <a:lnTo>
                    <a:pt x="6" y="0"/>
                  </a:lnTo>
                  <a:lnTo>
                    <a:pt x="4" y="0"/>
                  </a:lnTo>
                  <a:lnTo>
                    <a:pt x="2" y="0"/>
                  </a:lnTo>
                  <a:lnTo>
                    <a:pt x="2" y="0"/>
                  </a:lnTo>
                  <a:lnTo>
                    <a:pt x="2"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15" name="Freeform 272">
              <a:extLst>
                <a:ext uri="{FF2B5EF4-FFF2-40B4-BE49-F238E27FC236}">
                  <a16:creationId xmlns:a16="http://schemas.microsoft.com/office/drawing/2014/main" id="{4C6EAFAF-61BC-5DB3-E71B-1191F792150D}"/>
                </a:ext>
              </a:extLst>
            </p:cNvPr>
            <p:cNvSpPr>
              <a:spLocks/>
            </p:cNvSpPr>
            <p:nvPr/>
          </p:nvSpPr>
          <p:spPr bwMode="auto">
            <a:xfrm>
              <a:off x="3905160" y="5832982"/>
              <a:ext cx="22907" cy="48266"/>
            </a:xfrm>
            <a:custGeom>
              <a:avLst/>
              <a:gdLst>
                <a:gd name="T0" fmla="*/ 2 w 16"/>
                <a:gd name="T1" fmla="*/ 2 h 34"/>
                <a:gd name="T2" fmla="*/ 2 w 16"/>
                <a:gd name="T3" fmla="*/ 2 h 34"/>
                <a:gd name="T4" fmla="*/ 2 w 16"/>
                <a:gd name="T5" fmla="*/ 2 h 34"/>
                <a:gd name="T6" fmla="*/ 0 w 16"/>
                <a:gd name="T7" fmla="*/ 2 h 34"/>
                <a:gd name="T8" fmla="*/ 0 w 16"/>
                <a:gd name="T9" fmla="*/ 4 h 34"/>
                <a:gd name="T10" fmla="*/ 0 w 16"/>
                <a:gd name="T11" fmla="*/ 4 h 34"/>
                <a:gd name="T12" fmla="*/ 0 w 16"/>
                <a:gd name="T13" fmla="*/ 6 h 34"/>
                <a:gd name="T14" fmla="*/ 0 w 16"/>
                <a:gd name="T15" fmla="*/ 8 h 34"/>
                <a:gd name="T16" fmla="*/ 0 w 16"/>
                <a:gd name="T17" fmla="*/ 10 h 34"/>
                <a:gd name="T18" fmla="*/ 2 w 16"/>
                <a:gd name="T19" fmla="*/ 12 h 34"/>
                <a:gd name="T20" fmla="*/ 2 w 16"/>
                <a:gd name="T21" fmla="*/ 14 h 34"/>
                <a:gd name="T22" fmla="*/ 4 w 16"/>
                <a:gd name="T23" fmla="*/ 14 h 34"/>
                <a:gd name="T24" fmla="*/ 4 w 16"/>
                <a:gd name="T25" fmla="*/ 16 h 34"/>
                <a:gd name="T26" fmla="*/ 4 w 16"/>
                <a:gd name="T27" fmla="*/ 16 h 34"/>
                <a:gd name="T28" fmla="*/ 6 w 16"/>
                <a:gd name="T29" fmla="*/ 16 h 34"/>
                <a:gd name="T30" fmla="*/ 8 w 16"/>
                <a:gd name="T31" fmla="*/ 16 h 34"/>
                <a:gd name="T32" fmla="*/ 10 w 16"/>
                <a:gd name="T33" fmla="*/ 16 h 34"/>
                <a:gd name="T34" fmla="*/ 10 w 16"/>
                <a:gd name="T35" fmla="*/ 18 h 34"/>
                <a:gd name="T36" fmla="*/ 10 w 16"/>
                <a:gd name="T37" fmla="*/ 18 h 34"/>
                <a:gd name="T38" fmla="*/ 12 w 16"/>
                <a:gd name="T39" fmla="*/ 18 h 34"/>
                <a:gd name="T40" fmla="*/ 12 w 16"/>
                <a:gd name="T41" fmla="*/ 20 h 34"/>
                <a:gd name="T42" fmla="*/ 12 w 16"/>
                <a:gd name="T43" fmla="*/ 22 h 34"/>
                <a:gd name="T44" fmla="*/ 12 w 16"/>
                <a:gd name="T45" fmla="*/ 24 h 34"/>
                <a:gd name="T46" fmla="*/ 12 w 16"/>
                <a:gd name="T47" fmla="*/ 26 h 34"/>
                <a:gd name="T48" fmla="*/ 12 w 16"/>
                <a:gd name="T49" fmla="*/ 28 h 34"/>
                <a:gd name="T50" fmla="*/ 12 w 16"/>
                <a:gd name="T51" fmla="*/ 30 h 34"/>
                <a:gd name="T52" fmla="*/ 12 w 16"/>
                <a:gd name="T53" fmla="*/ 32 h 34"/>
                <a:gd name="T54" fmla="*/ 12 w 16"/>
                <a:gd name="T55" fmla="*/ 32 h 34"/>
                <a:gd name="T56" fmla="*/ 12 w 16"/>
                <a:gd name="T57" fmla="*/ 32 h 34"/>
                <a:gd name="T58" fmla="*/ 12 w 16"/>
                <a:gd name="T59" fmla="*/ 34 h 34"/>
                <a:gd name="T60" fmla="*/ 12 w 16"/>
                <a:gd name="T61" fmla="*/ 34 h 34"/>
                <a:gd name="T62" fmla="*/ 14 w 16"/>
                <a:gd name="T63" fmla="*/ 34 h 34"/>
                <a:gd name="T64" fmla="*/ 14 w 16"/>
                <a:gd name="T65" fmla="*/ 32 h 34"/>
                <a:gd name="T66" fmla="*/ 14 w 16"/>
                <a:gd name="T67" fmla="*/ 32 h 34"/>
                <a:gd name="T68" fmla="*/ 14 w 16"/>
                <a:gd name="T69" fmla="*/ 32 h 34"/>
                <a:gd name="T70" fmla="*/ 16 w 16"/>
                <a:gd name="T71" fmla="*/ 30 h 34"/>
                <a:gd name="T72" fmla="*/ 16 w 16"/>
                <a:gd name="T73" fmla="*/ 30 h 34"/>
                <a:gd name="T74" fmla="*/ 16 w 16"/>
                <a:gd name="T75" fmla="*/ 26 h 34"/>
                <a:gd name="T76" fmla="*/ 16 w 16"/>
                <a:gd name="T77" fmla="*/ 26 h 34"/>
                <a:gd name="T78" fmla="*/ 16 w 16"/>
                <a:gd name="T79" fmla="*/ 22 h 34"/>
                <a:gd name="T80" fmla="*/ 16 w 16"/>
                <a:gd name="T81" fmla="*/ 20 h 34"/>
                <a:gd name="T82" fmla="*/ 16 w 16"/>
                <a:gd name="T83" fmla="*/ 18 h 34"/>
                <a:gd name="T84" fmla="*/ 16 w 16"/>
                <a:gd name="T85" fmla="*/ 12 h 34"/>
                <a:gd name="T86" fmla="*/ 16 w 16"/>
                <a:gd name="T87" fmla="*/ 10 h 34"/>
                <a:gd name="T88" fmla="*/ 16 w 16"/>
                <a:gd name="T89" fmla="*/ 6 h 34"/>
                <a:gd name="T90" fmla="*/ 16 w 16"/>
                <a:gd name="T91" fmla="*/ 4 h 34"/>
                <a:gd name="T92" fmla="*/ 16 w 16"/>
                <a:gd name="T93" fmla="*/ 4 h 34"/>
                <a:gd name="T94" fmla="*/ 16 w 16"/>
                <a:gd name="T95" fmla="*/ 2 h 34"/>
                <a:gd name="T96" fmla="*/ 16 w 16"/>
                <a:gd name="T97" fmla="*/ 2 h 34"/>
                <a:gd name="T98" fmla="*/ 16 w 16"/>
                <a:gd name="T99" fmla="*/ 2 h 34"/>
                <a:gd name="T100" fmla="*/ 14 w 16"/>
                <a:gd name="T101" fmla="*/ 0 h 34"/>
                <a:gd name="T102" fmla="*/ 14 w 16"/>
                <a:gd name="T103" fmla="*/ 0 h 34"/>
                <a:gd name="T104" fmla="*/ 12 w 16"/>
                <a:gd name="T105" fmla="*/ 0 h 34"/>
                <a:gd name="T106" fmla="*/ 10 w 16"/>
                <a:gd name="T107" fmla="*/ 0 h 34"/>
                <a:gd name="T108" fmla="*/ 8 w 16"/>
                <a:gd name="T109" fmla="*/ 0 h 34"/>
                <a:gd name="T110" fmla="*/ 6 w 16"/>
                <a:gd name="T111" fmla="*/ 0 h 34"/>
                <a:gd name="T112" fmla="*/ 4 w 16"/>
                <a:gd name="T113" fmla="*/ 0 h 34"/>
                <a:gd name="T114" fmla="*/ 2 w 16"/>
                <a:gd name="T115" fmla="*/ 0 h 34"/>
                <a:gd name="T116" fmla="*/ 2 w 16"/>
                <a:gd name="T117" fmla="*/ 0 h 34"/>
                <a:gd name="T118" fmla="*/ 2 w 16"/>
                <a:gd name="T119"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 h="34">
                  <a:moveTo>
                    <a:pt x="2" y="2"/>
                  </a:moveTo>
                  <a:lnTo>
                    <a:pt x="2" y="2"/>
                  </a:lnTo>
                  <a:lnTo>
                    <a:pt x="2" y="2"/>
                  </a:lnTo>
                  <a:lnTo>
                    <a:pt x="0" y="2"/>
                  </a:lnTo>
                  <a:lnTo>
                    <a:pt x="0" y="4"/>
                  </a:lnTo>
                  <a:lnTo>
                    <a:pt x="0" y="4"/>
                  </a:lnTo>
                  <a:lnTo>
                    <a:pt x="0" y="6"/>
                  </a:lnTo>
                  <a:lnTo>
                    <a:pt x="0" y="8"/>
                  </a:lnTo>
                  <a:lnTo>
                    <a:pt x="0" y="10"/>
                  </a:lnTo>
                  <a:lnTo>
                    <a:pt x="2" y="12"/>
                  </a:lnTo>
                  <a:lnTo>
                    <a:pt x="2" y="14"/>
                  </a:lnTo>
                  <a:lnTo>
                    <a:pt x="4" y="14"/>
                  </a:lnTo>
                  <a:lnTo>
                    <a:pt x="4" y="16"/>
                  </a:lnTo>
                  <a:lnTo>
                    <a:pt x="4" y="16"/>
                  </a:lnTo>
                  <a:lnTo>
                    <a:pt x="6" y="16"/>
                  </a:lnTo>
                  <a:lnTo>
                    <a:pt x="8" y="16"/>
                  </a:lnTo>
                  <a:lnTo>
                    <a:pt x="10" y="16"/>
                  </a:lnTo>
                  <a:lnTo>
                    <a:pt x="10" y="18"/>
                  </a:lnTo>
                  <a:lnTo>
                    <a:pt x="10" y="18"/>
                  </a:lnTo>
                  <a:lnTo>
                    <a:pt x="12" y="18"/>
                  </a:lnTo>
                  <a:lnTo>
                    <a:pt x="12" y="20"/>
                  </a:lnTo>
                  <a:lnTo>
                    <a:pt x="12" y="22"/>
                  </a:lnTo>
                  <a:lnTo>
                    <a:pt x="12" y="24"/>
                  </a:lnTo>
                  <a:lnTo>
                    <a:pt x="12" y="26"/>
                  </a:lnTo>
                  <a:lnTo>
                    <a:pt x="12" y="28"/>
                  </a:lnTo>
                  <a:lnTo>
                    <a:pt x="12" y="30"/>
                  </a:lnTo>
                  <a:lnTo>
                    <a:pt x="12" y="32"/>
                  </a:lnTo>
                  <a:lnTo>
                    <a:pt x="12" y="32"/>
                  </a:lnTo>
                  <a:lnTo>
                    <a:pt x="12" y="32"/>
                  </a:lnTo>
                  <a:lnTo>
                    <a:pt x="12" y="34"/>
                  </a:lnTo>
                  <a:lnTo>
                    <a:pt x="12" y="34"/>
                  </a:lnTo>
                  <a:lnTo>
                    <a:pt x="14" y="34"/>
                  </a:lnTo>
                  <a:lnTo>
                    <a:pt x="14" y="32"/>
                  </a:lnTo>
                  <a:lnTo>
                    <a:pt x="14" y="32"/>
                  </a:lnTo>
                  <a:lnTo>
                    <a:pt x="14" y="32"/>
                  </a:lnTo>
                  <a:lnTo>
                    <a:pt x="16" y="30"/>
                  </a:lnTo>
                  <a:lnTo>
                    <a:pt x="16" y="30"/>
                  </a:lnTo>
                  <a:lnTo>
                    <a:pt x="16" y="26"/>
                  </a:lnTo>
                  <a:lnTo>
                    <a:pt x="16" y="26"/>
                  </a:lnTo>
                  <a:lnTo>
                    <a:pt x="16" y="22"/>
                  </a:lnTo>
                  <a:lnTo>
                    <a:pt x="16" y="20"/>
                  </a:lnTo>
                  <a:lnTo>
                    <a:pt x="16" y="18"/>
                  </a:lnTo>
                  <a:lnTo>
                    <a:pt x="16" y="12"/>
                  </a:lnTo>
                  <a:lnTo>
                    <a:pt x="16" y="10"/>
                  </a:lnTo>
                  <a:lnTo>
                    <a:pt x="16" y="6"/>
                  </a:lnTo>
                  <a:lnTo>
                    <a:pt x="16" y="4"/>
                  </a:lnTo>
                  <a:lnTo>
                    <a:pt x="16" y="4"/>
                  </a:lnTo>
                  <a:lnTo>
                    <a:pt x="16" y="2"/>
                  </a:lnTo>
                  <a:lnTo>
                    <a:pt x="16" y="2"/>
                  </a:lnTo>
                  <a:lnTo>
                    <a:pt x="16" y="2"/>
                  </a:lnTo>
                  <a:lnTo>
                    <a:pt x="14" y="0"/>
                  </a:lnTo>
                  <a:lnTo>
                    <a:pt x="14" y="0"/>
                  </a:lnTo>
                  <a:lnTo>
                    <a:pt x="12" y="0"/>
                  </a:lnTo>
                  <a:lnTo>
                    <a:pt x="10" y="0"/>
                  </a:lnTo>
                  <a:lnTo>
                    <a:pt x="8" y="0"/>
                  </a:lnTo>
                  <a:lnTo>
                    <a:pt x="6" y="0"/>
                  </a:lnTo>
                  <a:lnTo>
                    <a:pt x="4" y="0"/>
                  </a:lnTo>
                  <a:lnTo>
                    <a:pt x="2" y="0"/>
                  </a:lnTo>
                  <a:lnTo>
                    <a:pt x="2" y="0"/>
                  </a:lnTo>
                  <a:lnTo>
                    <a:pt x="2" y="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16" name="Freeform 273">
              <a:extLst>
                <a:ext uri="{FF2B5EF4-FFF2-40B4-BE49-F238E27FC236}">
                  <a16:creationId xmlns:a16="http://schemas.microsoft.com/office/drawing/2014/main" id="{7453BDCA-FC3D-B5F9-7299-AB0EB922C0E0}"/>
                </a:ext>
              </a:extLst>
            </p:cNvPr>
            <p:cNvSpPr>
              <a:spLocks/>
            </p:cNvSpPr>
            <p:nvPr/>
          </p:nvSpPr>
          <p:spPr bwMode="auto">
            <a:xfrm>
              <a:off x="3942383" y="5835820"/>
              <a:ext cx="14317" cy="17034"/>
            </a:xfrm>
            <a:custGeom>
              <a:avLst/>
              <a:gdLst>
                <a:gd name="T0" fmla="*/ 0 w 10"/>
                <a:gd name="T1" fmla="*/ 4 h 12"/>
                <a:gd name="T2" fmla="*/ 0 w 10"/>
                <a:gd name="T3" fmla="*/ 4 h 12"/>
                <a:gd name="T4" fmla="*/ 0 w 10"/>
                <a:gd name="T5" fmla="*/ 4 h 12"/>
                <a:gd name="T6" fmla="*/ 0 w 10"/>
                <a:gd name="T7" fmla="*/ 4 h 12"/>
                <a:gd name="T8" fmla="*/ 0 w 10"/>
                <a:gd name="T9" fmla="*/ 6 h 12"/>
                <a:gd name="T10" fmla="*/ 2 w 10"/>
                <a:gd name="T11" fmla="*/ 6 h 12"/>
                <a:gd name="T12" fmla="*/ 2 w 10"/>
                <a:gd name="T13" fmla="*/ 8 h 12"/>
                <a:gd name="T14" fmla="*/ 4 w 10"/>
                <a:gd name="T15" fmla="*/ 10 h 12"/>
                <a:gd name="T16" fmla="*/ 4 w 10"/>
                <a:gd name="T17" fmla="*/ 10 h 12"/>
                <a:gd name="T18" fmla="*/ 6 w 10"/>
                <a:gd name="T19" fmla="*/ 10 h 12"/>
                <a:gd name="T20" fmla="*/ 6 w 10"/>
                <a:gd name="T21" fmla="*/ 12 h 12"/>
                <a:gd name="T22" fmla="*/ 6 w 10"/>
                <a:gd name="T23" fmla="*/ 12 h 12"/>
                <a:gd name="T24" fmla="*/ 6 w 10"/>
                <a:gd name="T25" fmla="*/ 10 h 12"/>
                <a:gd name="T26" fmla="*/ 8 w 10"/>
                <a:gd name="T27" fmla="*/ 10 h 12"/>
                <a:gd name="T28" fmla="*/ 8 w 10"/>
                <a:gd name="T29" fmla="*/ 10 h 12"/>
                <a:gd name="T30" fmla="*/ 10 w 10"/>
                <a:gd name="T31" fmla="*/ 8 h 12"/>
                <a:gd name="T32" fmla="*/ 10 w 10"/>
                <a:gd name="T33" fmla="*/ 6 h 12"/>
                <a:gd name="T34" fmla="*/ 10 w 10"/>
                <a:gd name="T35" fmla="*/ 6 h 12"/>
                <a:gd name="T36" fmla="*/ 10 w 10"/>
                <a:gd name="T37" fmla="*/ 4 h 12"/>
                <a:gd name="T38" fmla="*/ 10 w 10"/>
                <a:gd name="T39" fmla="*/ 2 h 12"/>
                <a:gd name="T40" fmla="*/ 10 w 10"/>
                <a:gd name="T41" fmla="*/ 2 h 12"/>
                <a:gd name="T42" fmla="*/ 10 w 10"/>
                <a:gd name="T43" fmla="*/ 2 h 12"/>
                <a:gd name="T44" fmla="*/ 10 w 10"/>
                <a:gd name="T45" fmla="*/ 2 h 12"/>
                <a:gd name="T46" fmla="*/ 10 w 10"/>
                <a:gd name="T47" fmla="*/ 0 h 12"/>
                <a:gd name="T48" fmla="*/ 10 w 10"/>
                <a:gd name="T49" fmla="*/ 0 h 12"/>
                <a:gd name="T50" fmla="*/ 10 w 10"/>
                <a:gd name="T51" fmla="*/ 0 h 12"/>
                <a:gd name="T52" fmla="*/ 8 w 10"/>
                <a:gd name="T53" fmla="*/ 0 h 12"/>
                <a:gd name="T54" fmla="*/ 6 w 10"/>
                <a:gd name="T55" fmla="*/ 0 h 12"/>
                <a:gd name="T56" fmla="*/ 6 w 10"/>
                <a:gd name="T57" fmla="*/ 0 h 12"/>
                <a:gd name="T58" fmla="*/ 4 w 10"/>
                <a:gd name="T59" fmla="*/ 0 h 12"/>
                <a:gd name="T60" fmla="*/ 2 w 10"/>
                <a:gd name="T61" fmla="*/ 2 h 12"/>
                <a:gd name="T62" fmla="*/ 2 w 10"/>
                <a:gd name="T63" fmla="*/ 2 h 12"/>
                <a:gd name="T64" fmla="*/ 0 w 10"/>
                <a:gd name="T65" fmla="*/ 2 h 12"/>
                <a:gd name="T66" fmla="*/ 0 w 10"/>
                <a:gd name="T67" fmla="*/ 4 h 12"/>
                <a:gd name="T68" fmla="*/ 0 w 10"/>
                <a:gd name="T6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12">
                  <a:moveTo>
                    <a:pt x="0" y="4"/>
                  </a:moveTo>
                  <a:lnTo>
                    <a:pt x="0" y="4"/>
                  </a:lnTo>
                  <a:lnTo>
                    <a:pt x="0" y="4"/>
                  </a:lnTo>
                  <a:lnTo>
                    <a:pt x="0" y="4"/>
                  </a:lnTo>
                  <a:lnTo>
                    <a:pt x="0" y="6"/>
                  </a:lnTo>
                  <a:lnTo>
                    <a:pt x="2" y="6"/>
                  </a:lnTo>
                  <a:lnTo>
                    <a:pt x="2" y="8"/>
                  </a:lnTo>
                  <a:lnTo>
                    <a:pt x="4" y="10"/>
                  </a:lnTo>
                  <a:lnTo>
                    <a:pt x="4" y="10"/>
                  </a:lnTo>
                  <a:lnTo>
                    <a:pt x="6" y="10"/>
                  </a:lnTo>
                  <a:lnTo>
                    <a:pt x="6" y="12"/>
                  </a:lnTo>
                  <a:lnTo>
                    <a:pt x="6" y="12"/>
                  </a:lnTo>
                  <a:lnTo>
                    <a:pt x="6" y="10"/>
                  </a:lnTo>
                  <a:lnTo>
                    <a:pt x="8" y="10"/>
                  </a:lnTo>
                  <a:lnTo>
                    <a:pt x="8" y="10"/>
                  </a:lnTo>
                  <a:lnTo>
                    <a:pt x="10" y="8"/>
                  </a:lnTo>
                  <a:lnTo>
                    <a:pt x="10" y="6"/>
                  </a:lnTo>
                  <a:lnTo>
                    <a:pt x="10" y="6"/>
                  </a:lnTo>
                  <a:lnTo>
                    <a:pt x="10" y="4"/>
                  </a:lnTo>
                  <a:lnTo>
                    <a:pt x="10" y="2"/>
                  </a:lnTo>
                  <a:lnTo>
                    <a:pt x="10" y="2"/>
                  </a:lnTo>
                  <a:lnTo>
                    <a:pt x="10" y="2"/>
                  </a:lnTo>
                  <a:lnTo>
                    <a:pt x="10" y="2"/>
                  </a:lnTo>
                  <a:lnTo>
                    <a:pt x="10" y="0"/>
                  </a:lnTo>
                  <a:lnTo>
                    <a:pt x="10" y="0"/>
                  </a:lnTo>
                  <a:lnTo>
                    <a:pt x="10" y="0"/>
                  </a:lnTo>
                  <a:lnTo>
                    <a:pt x="8" y="0"/>
                  </a:lnTo>
                  <a:lnTo>
                    <a:pt x="6" y="0"/>
                  </a:lnTo>
                  <a:lnTo>
                    <a:pt x="6" y="0"/>
                  </a:lnTo>
                  <a:lnTo>
                    <a:pt x="4" y="0"/>
                  </a:lnTo>
                  <a:lnTo>
                    <a:pt x="2" y="2"/>
                  </a:lnTo>
                  <a:lnTo>
                    <a:pt x="2" y="2"/>
                  </a:lnTo>
                  <a:lnTo>
                    <a:pt x="0" y="2"/>
                  </a:lnTo>
                  <a:lnTo>
                    <a:pt x="0" y="4"/>
                  </a:lnTo>
                  <a:lnTo>
                    <a:pt x="0"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17" name="Freeform 274">
              <a:extLst>
                <a:ext uri="{FF2B5EF4-FFF2-40B4-BE49-F238E27FC236}">
                  <a16:creationId xmlns:a16="http://schemas.microsoft.com/office/drawing/2014/main" id="{1AE76D8E-05EC-DA80-634B-8BE2101587B4}"/>
                </a:ext>
              </a:extLst>
            </p:cNvPr>
            <p:cNvSpPr>
              <a:spLocks/>
            </p:cNvSpPr>
            <p:nvPr/>
          </p:nvSpPr>
          <p:spPr bwMode="auto">
            <a:xfrm>
              <a:off x="3942383" y="5835820"/>
              <a:ext cx="14317" cy="17034"/>
            </a:xfrm>
            <a:custGeom>
              <a:avLst/>
              <a:gdLst>
                <a:gd name="T0" fmla="*/ 0 w 10"/>
                <a:gd name="T1" fmla="*/ 4 h 12"/>
                <a:gd name="T2" fmla="*/ 0 w 10"/>
                <a:gd name="T3" fmla="*/ 4 h 12"/>
                <a:gd name="T4" fmla="*/ 0 w 10"/>
                <a:gd name="T5" fmla="*/ 4 h 12"/>
                <a:gd name="T6" fmla="*/ 0 w 10"/>
                <a:gd name="T7" fmla="*/ 4 h 12"/>
                <a:gd name="T8" fmla="*/ 0 w 10"/>
                <a:gd name="T9" fmla="*/ 6 h 12"/>
                <a:gd name="T10" fmla="*/ 2 w 10"/>
                <a:gd name="T11" fmla="*/ 6 h 12"/>
                <a:gd name="T12" fmla="*/ 2 w 10"/>
                <a:gd name="T13" fmla="*/ 8 h 12"/>
                <a:gd name="T14" fmla="*/ 4 w 10"/>
                <a:gd name="T15" fmla="*/ 10 h 12"/>
                <a:gd name="T16" fmla="*/ 4 w 10"/>
                <a:gd name="T17" fmla="*/ 10 h 12"/>
                <a:gd name="T18" fmla="*/ 6 w 10"/>
                <a:gd name="T19" fmla="*/ 10 h 12"/>
                <a:gd name="T20" fmla="*/ 6 w 10"/>
                <a:gd name="T21" fmla="*/ 12 h 12"/>
                <a:gd name="T22" fmla="*/ 6 w 10"/>
                <a:gd name="T23" fmla="*/ 12 h 12"/>
                <a:gd name="T24" fmla="*/ 6 w 10"/>
                <a:gd name="T25" fmla="*/ 10 h 12"/>
                <a:gd name="T26" fmla="*/ 8 w 10"/>
                <a:gd name="T27" fmla="*/ 10 h 12"/>
                <a:gd name="T28" fmla="*/ 8 w 10"/>
                <a:gd name="T29" fmla="*/ 10 h 12"/>
                <a:gd name="T30" fmla="*/ 10 w 10"/>
                <a:gd name="T31" fmla="*/ 8 h 12"/>
                <a:gd name="T32" fmla="*/ 10 w 10"/>
                <a:gd name="T33" fmla="*/ 6 h 12"/>
                <a:gd name="T34" fmla="*/ 10 w 10"/>
                <a:gd name="T35" fmla="*/ 6 h 12"/>
                <a:gd name="T36" fmla="*/ 10 w 10"/>
                <a:gd name="T37" fmla="*/ 4 h 12"/>
                <a:gd name="T38" fmla="*/ 10 w 10"/>
                <a:gd name="T39" fmla="*/ 2 h 12"/>
                <a:gd name="T40" fmla="*/ 10 w 10"/>
                <a:gd name="T41" fmla="*/ 2 h 12"/>
                <a:gd name="T42" fmla="*/ 10 w 10"/>
                <a:gd name="T43" fmla="*/ 2 h 12"/>
                <a:gd name="T44" fmla="*/ 10 w 10"/>
                <a:gd name="T45" fmla="*/ 2 h 12"/>
                <a:gd name="T46" fmla="*/ 10 w 10"/>
                <a:gd name="T47" fmla="*/ 0 h 12"/>
                <a:gd name="T48" fmla="*/ 10 w 10"/>
                <a:gd name="T49" fmla="*/ 0 h 12"/>
                <a:gd name="T50" fmla="*/ 10 w 10"/>
                <a:gd name="T51" fmla="*/ 0 h 12"/>
                <a:gd name="T52" fmla="*/ 8 w 10"/>
                <a:gd name="T53" fmla="*/ 0 h 12"/>
                <a:gd name="T54" fmla="*/ 6 w 10"/>
                <a:gd name="T55" fmla="*/ 0 h 12"/>
                <a:gd name="T56" fmla="*/ 6 w 10"/>
                <a:gd name="T57" fmla="*/ 0 h 12"/>
                <a:gd name="T58" fmla="*/ 4 w 10"/>
                <a:gd name="T59" fmla="*/ 0 h 12"/>
                <a:gd name="T60" fmla="*/ 2 w 10"/>
                <a:gd name="T61" fmla="*/ 2 h 12"/>
                <a:gd name="T62" fmla="*/ 2 w 10"/>
                <a:gd name="T63" fmla="*/ 2 h 12"/>
                <a:gd name="T64" fmla="*/ 0 w 10"/>
                <a:gd name="T65" fmla="*/ 2 h 12"/>
                <a:gd name="T66" fmla="*/ 0 w 10"/>
                <a:gd name="T67" fmla="*/ 4 h 12"/>
                <a:gd name="T68" fmla="*/ 0 w 10"/>
                <a:gd name="T6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12">
                  <a:moveTo>
                    <a:pt x="0" y="4"/>
                  </a:moveTo>
                  <a:lnTo>
                    <a:pt x="0" y="4"/>
                  </a:lnTo>
                  <a:lnTo>
                    <a:pt x="0" y="4"/>
                  </a:lnTo>
                  <a:lnTo>
                    <a:pt x="0" y="4"/>
                  </a:lnTo>
                  <a:lnTo>
                    <a:pt x="0" y="6"/>
                  </a:lnTo>
                  <a:lnTo>
                    <a:pt x="2" y="6"/>
                  </a:lnTo>
                  <a:lnTo>
                    <a:pt x="2" y="8"/>
                  </a:lnTo>
                  <a:lnTo>
                    <a:pt x="4" y="10"/>
                  </a:lnTo>
                  <a:lnTo>
                    <a:pt x="4" y="10"/>
                  </a:lnTo>
                  <a:lnTo>
                    <a:pt x="6" y="10"/>
                  </a:lnTo>
                  <a:lnTo>
                    <a:pt x="6" y="12"/>
                  </a:lnTo>
                  <a:lnTo>
                    <a:pt x="6" y="12"/>
                  </a:lnTo>
                  <a:lnTo>
                    <a:pt x="6" y="10"/>
                  </a:lnTo>
                  <a:lnTo>
                    <a:pt x="8" y="10"/>
                  </a:lnTo>
                  <a:lnTo>
                    <a:pt x="8" y="10"/>
                  </a:lnTo>
                  <a:lnTo>
                    <a:pt x="10" y="8"/>
                  </a:lnTo>
                  <a:lnTo>
                    <a:pt x="10" y="6"/>
                  </a:lnTo>
                  <a:lnTo>
                    <a:pt x="10" y="6"/>
                  </a:lnTo>
                  <a:lnTo>
                    <a:pt x="10" y="4"/>
                  </a:lnTo>
                  <a:lnTo>
                    <a:pt x="10" y="2"/>
                  </a:lnTo>
                  <a:lnTo>
                    <a:pt x="10" y="2"/>
                  </a:lnTo>
                  <a:lnTo>
                    <a:pt x="10" y="2"/>
                  </a:lnTo>
                  <a:lnTo>
                    <a:pt x="10" y="2"/>
                  </a:lnTo>
                  <a:lnTo>
                    <a:pt x="10" y="0"/>
                  </a:lnTo>
                  <a:lnTo>
                    <a:pt x="10" y="0"/>
                  </a:lnTo>
                  <a:lnTo>
                    <a:pt x="10" y="0"/>
                  </a:lnTo>
                  <a:lnTo>
                    <a:pt x="8" y="0"/>
                  </a:lnTo>
                  <a:lnTo>
                    <a:pt x="6" y="0"/>
                  </a:lnTo>
                  <a:lnTo>
                    <a:pt x="6" y="0"/>
                  </a:lnTo>
                  <a:lnTo>
                    <a:pt x="4" y="0"/>
                  </a:lnTo>
                  <a:lnTo>
                    <a:pt x="2" y="2"/>
                  </a:lnTo>
                  <a:lnTo>
                    <a:pt x="2" y="2"/>
                  </a:lnTo>
                  <a:lnTo>
                    <a:pt x="0" y="2"/>
                  </a:lnTo>
                  <a:lnTo>
                    <a:pt x="0" y="4"/>
                  </a:lnTo>
                  <a:lnTo>
                    <a:pt x="0" y="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18" name="Line 275">
              <a:extLst>
                <a:ext uri="{FF2B5EF4-FFF2-40B4-BE49-F238E27FC236}">
                  <a16:creationId xmlns:a16="http://schemas.microsoft.com/office/drawing/2014/main" id="{1340BACC-59AF-4C63-ECEF-92D82713F233}"/>
                </a:ext>
              </a:extLst>
            </p:cNvPr>
            <p:cNvSpPr>
              <a:spLocks noChangeShapeType="1"/>
            </p:cNvSpPr>
            <p:nvPr/>
          </p:nvSpPr>
          <p:spPr bwMode="auto">
            <a:xfrm>
              <a:off x="4137092" y="5844338"/>
              <a:ext cx="2863" cy="0"/>
            </a:xfrm>
            <a:prstGeom prst="line">
              <a:avLst/>
            </a:pr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19" name="Line 276">
              <a:extLst>
                <a:ext uri="{FF2B5EF4-FFF2-40B4-BE49-F238E27FC236}">
                  <a16:creationId xmlns:a16="http://schemas.microsoft.com/office/drawing/2014/main" id="{E2E773F0-36E8-D859-BFEC-C3982D8BA3EC}"/>
                </a:ext>
              </a:extLst>
            </p:cNvPr>
            <p:cNvSpPr>
              <a:spLocks noChangeShapeType="1"/>
            </p:cNvSpPr>
            <p:nvPr/>
          </p:nvSpPr>
          <p:spPr bwMode="auto">
            <a:xfrm>
              <a:off x="4137092" y="5844338"/>
              <a:ext cx="2863" cy="0"/>
            </a:xfrm>
            <a:prstGeom prst="line">
              <a:avLst/>
            </a:pr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20" name="Freeform 277">
              <a:extLst>
                <a:ext uri="{FF2B5EF4-FFF2-40B4-BE49-F238E27FC236}">
                  <a16:creationId xmlns:a16="http://schemas.microsoft.com/office/drawing/2014/main" id="{8DAE9494-12BD-79CA-A982-51AAC89F1A0F}"/>
                </a:ext>
              </a:extLst>
            </p:cNvPr>
            <p:cNvSpPr>
              <a:spLocks/>
            </p:cNvSpPr>
            <p:nvPr/>
          </p:nvSpPr>
          <p:spPr bwMode="auto">
            <a:xfrm>
              <a:off x="3693272" y="5781877"/>
              <a:ext cx="512541" cy="440064"/>
            </a:xfrm>
            <a:custGeom>
              <a:avLst/>
              <a:gdLst>
                <a:gd name="T0" fmla="*/ 310 w 358"/>
                <a:gd name="T1" fmla="*/ 44 h 310"/>
                <a:gd name="T2" fmla="*/ 290 w 358"/>
                <a:gd name="T3" fmla="*/ 30 h 310"/>
                <a:gd name="T4" fmla="*/ 270 w 358"/>
                <a:gd name="T5" fmla="*/ 50 h 310"/>
                <a:gd name="T6" fmla="*/ 260 w 358"/>
                <a:gd name="T7" fmla="*/ 66 h 310"/>
                <a:gd name="T8" fmla="*/ 216 w 358"/>
                <a:gd name="T9" fmla="*/ 66 h 310"/>
                <a:gd name="T10" fmla="*/ 198 w 358"/>
                <a:gd name="T11" fmla="*/ 80 h 310"/>
                <a:gd name="T12" fmla="*/ 174 w 358"/>
                <a:gd name="T13" fmla="*/ 86 h 310"/>
                <a:gd name="T14" fmla="*/ 158 w 358"/>
                <a:gd name="T15" fmla="*/ 88 h 310"/>
                <a:gd name="T16" fmla="*/ 154 w 358"/>
                <a:gd name="T17" fmla="*/ 100 h 310"/>
                <a:gd name="T18" fmla="*/ 146 w 358"/>
                <a:gd name="T19" fmla="*/ 110 h 310"/>
                <a:gd name="T20" fmla="*/ 138 w 358"/>
                <a:gd name="T21" fmla="*/ 120 h 310"/>
                <a:gd name="T22" fmla="*/ 130 w 358"/>
                <a:gd name="T23" fmla="*/ 132 h 310"/>
                <a:gd name="T24" fmla="*/ 120 w 358"/>
                <a:gd name="T25" fmla="*/ 142 h 310"/>
                <a:gd name="T26" fmla="*/ 114 w 358"/>
                <a:gd name="T27" fmla="*/ 166 h 310"/>
                <a:gd name="T28" fmla="*/ 122 w 358"/>
                <a:gd name="T29" fmla="*/ 176 h 310"/>
                <a:gd name="T30" fmla="*/ 110 w 358"/>
                <a:gd name="T31" fmla="*/ 178 h 310"/>
                <a:gd name="T32" fmla="*/ 100 w 358"/>
                <a:gd name="T33" fmla="*/ 184 h 310"/>
                <a:gd name="T34" fmla="*/ 104 w 358"/>
                <a:gd name="T35" fmla="*/ 230 h 310"/>
                <a:gd name="T36" fmla="*/ 116 w 358"/>
                <a:gd name="T37" fmla="*/ 262 h 310"/>
                <a:gd name="T38" fmla="*/ 104 w 358"/>
                <a:gd name="T39" fmla="*/ 270 h 310"/>
                <a:gd name="T40" fmla="*/ 94 w 358"/>
                <a:gd name="T41" fmla="*/ 296 h 310"/>
                <a:gd name="T42" fmla="*/ 72 w 358"/>
                <a:gd name="T43" fmla="*/ 294 h 310"/>
                <a:gd name="T44" fmla="*/ 44 w 358"/>
                <a:gd name="T45" fmla="*/ 306 h 310"/>
                <a:gd name="T46" fmla="*/ 20 w 358"/>
                <a:gd name="T47" fmla="*/ 308 h 310"/>
                <a:gd name="T48" fmla="*/ 18 w 358"/>
                <a:gd name="T49" fmla="*/ 290 h 310"/>
                <a:gd name="T50" fmla="*/ 14 w 358"/>
                <a:gd name="T51" fmla="*/ 274 h 310"/>
                <a:gd name="T52" fmla="*/ 12 w 358"/>
                <a:gd name="T53" fmla="*/ 260 h 310"/>
                <a:gd name="T54" fmla="*/ 0 w 358"/>
                <a:gd name="T55" fmla="*/ 246 h 310"/>
                <a:gd name="T56" fmla="*/ 6 w 358"/>
                <a:gd name="T57" fmla="*/ 220 h 310"/>
                <a:gd name="T58" fmla="*/ 18 w 358"/>
                <a:gd name="T59" fmla="*/ 210 h 310"/>
                <a:gd name="T60" fmla="*/ 40 w 358"/>
                <a:gd name="T61" fmla="*/ 204 h 310"/>
                <a:gd name="T62" fmla="*/ 52 w 358"/>
                <a:gd name="T63" fmla="*/ 192 h 310"/>
                <a:gd name="T64" fmla="*/ 66 w 358"/>
                <a:gd name="T65" fmla="*/ 190 h 310"/>
                <a:gd name="T66" fmla="*/ 70 w 358"/>
                <a:gd name="T67" fmla="*/ 172 h 310"/>
                <a:gd name="T68" fmla="*/ 88 w 358"/>
                <a:gd name="T69" fmla="*/ 166 h 310"/>
                <a:gd name="T70" fmla="*/ 98 w 358"/>
                <a:gd name="T71" fmla="*/ 148 h 310"/>
                <a:gd name="T72" fmla="*/ 106 w 358"/>
                <a:gd name="T73" fmla="*/ 120 h 310"/>
                <a:gd name="T74" fmla="*/ 134 w 358"/>
                <a:gd name="T75" fmla="*/ 90 h 310"/>
                <a:gd name="T76" fmla="*/ 164 w 358"/>
                <a:gd name="T77" fmla="*/ 76 h 310"/>
                <a:gd name="T78" fmla="*/ 192 w 358"/>
                <a:gd name="T79" fmla="*/ 68 h 310"/>
                <a:gd name="T80" fmla="*/ 204 w 358"/>
                <a:gd name="T81" fmla="*/ 58 h 310"/>
                <a:gd name="T82" fmla="*/ 216 w 358"/>
                <a:gd name="T83" fmla="*/ 48 h 310"/>
                <a:gd name="T84" fmla="*/ 214 w 358"/>
                <a:gd name="T85" fmla="*/ 32 h 310"/>
                <a:gd name="T86" fmla="*/ 206 w 358"/>
                <a:gd name="T87" fmla="*/ 24 h 310"/>
                <a:gd name="T88" fmla="*/ 220 w 358"/>
                <a:gd name="T89" fmla="*/ 18 h 310"/>
                <a:gd name="T90" fmla="*/ 226 w 358"/>
                <a:gd name="T91" fmla="*/ 14 h 310"/>
                <a:gd name="T92" fmla="*/ 232 w 358"/>
                <a:gd name="T93" fmla="*/ 26 h 310"/>
                <a:gd name="T94" fmla="*/ 234 w 358"/>
                <a:gd name="T95" fmla="*/ 18 h 310"/>
                <a:gd name="T96" fmla="*/ 244 w 358"/>
                <a:gd name="T97" fmla="*/ 22 h 310"/>
                <a:gd name="T98" fmla="*/ 256 w 358"/>
                <a:gd name="T99" fmla="*/ 26 h 310"/>
                <a:gd name="T100" fmla="*/ 258 w 358"/>
                <a:gd name="T101" fmla="*/ 14 h 310"/>
                <a:gd name="T102" fmla="*/ 256 w 358"/>
                <a:gd name="T103" fmla="*/ 6 h 310"/>
                <a:gd name="T104" fmla="*/ 272 w 358"/>
                <a:gd name="T105" fmla="*/ 10 h 310"/>
                <a:gd name="T106" fmla="*/ 282 w 358"/>
                <a:gd name="T107" fmla="*/ 4 h 310"/>
                <a:gd name="T108" fmla="*/ 288 w 358"/>
                <a:gd name="T109" fmla="*/ 10 h 310"/>
                <a:gd name="T110" fmla="*/ 300 w 358"/>
                <a:gd name="T111" fmla="*/ 16 h 310"/>
                <a:gd name="T112" fmla="*/ 316 w 358"/>
                <a:gd name="T113" fmla="*/ 6 h 310"/>
                <a:gd name="T114" fmla="*/ 332 w 358"/>
                <a:gd name="T115" fmla="*/ 16 h 310"/>
                <a:gd name="T116" fmla="*/ 332 w 358"/>
                <a:gd name="T117" fmla="*/ 30 h 310"/>
                <a:gd name="T118" fmla="*/ 340 w 358"/>
                <a:gd name="T119" fmla="*/ 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8" h="310">
                  <a:moveTo>
                    <a:pt x="302" y="68"/>
                  </a:moveTo>
                  <a:lnTo>
                    <a:pt x="302" y="68"/>
                  </a:lnTo>
                  <a:lnTo>
                    <a:pt x="304" y="64"/>
                  </a:lnTo>
                  <a:lnTo>
                    <a:pt x="304" y="62"/>
                  </a:lnTo>
                  <a:lnTo>
                    <a:pt x="306" y="58"/>
                  </a:lnTo>
                  <a:lnTo>
                    <a:pt x="308" y="54"/>
                  </a:lnTo>
                  <a:lnTo>
                    <a:pt x="308" y="52"/>
                  </a:lnTo>
                  <a:lnTo>
                    <a:pt x="310" y="50"/>
                  </a:lnTo>
                  <a:lnTo>
                    <a:pt x="310" y="48"/>
                  </a:lnTo>
                  <a:lnTo>
                    <a:pt x="310" y="46"/>
                  </a:lnTo>
                  <a:lnTo>
                    <a:pt x="310" y="44"/>
                  </a:lnTo>
                  <a:lnTo>
                    <a:pt x="310" y="44"/>
                  </a:lnTo>
                  <a:lnTo>
                    <a:pt x="310" y="42"/>
                  </a:lnTo>
                  <a:lnTo>
                    <a:pt x="310" y="42"/>
                  </a:lnTo>
                  <a:lnTo>
                    <a:pt x="308" y="40"/>
                  </a:lnTo>
                  <a:lnTo>
                    <a:pt x="308" y="40"/>
                  </a:lnTo>
                  <a:lnTo>
                    <a:pt x="306" y="38"/>
                  </a:lnTo>
                  <a:lnTo>
                    <a:pt x="304" y="36"/>
                  </a:lnTo>
                  <a:lnTo>
                    <a:pt x="302" y="36"/>
                  </a:lnTo>
                  <a:lnTo>
                    <a:pt x="298" y="34"/>
                  </a:lnTo>
                  <a:lnTo>
                    <a:pt x="296" y="32"/>
                  </a:lnTo>
                  <a:lnTo>
                    <a:pt x="294" y="32"/>
                  </a:lnTo>
                  <a:lnTo>
                    <a:pt x="292" y="32"/>
                  </a:lnTo>
                  <a:lnTo>
                    <a:pt x="290" y="30"/>
                  </a:lnTo>
                  <a:lnTo>
                    <a:pt x="288" y="30"/>
                  </a:lnTo>
                  <a:lnTo>
                    <a:pt x="288" y="30"/>
                  </a:lnTo>
                  <a:lnTo>
                    <a:pt x="286" y="32"/>
                  </a:lnTo>
                  <a:lnTo>
                    <a:pt x="286" y="32"/>
                  </a:lnTo>
                  <a:lnTo>
                    <a:pt x="284" y="32"/>
                  </a:lnTo>
                  <a:lnTo>
                    <a:pt x="282" y="34"/>
                  </a:lnTo>
                  <a:lnTo>
                    <a:pt x="280" y="36"/>
                  </a:lnTo>
                  <a:lnTo>
                    <a:pt x="278" y="38"/>
                  </a:lnTo>
                  <a:lnTo>
                    <a:pt x="276" y="40"/>
                  </a:lnTo>
                  <a:lnTo>
                    <a:pt x="274" y="44"/>
                  </a:lnTo>
                  <a:lnTo>
                    <a:pt x="272" y="48"/>
                  </a:lnTo>
                  <a:lnTo>
                    <a:pt x="270" y="50"/>
                  </a:lnTo>
                  <a:lnTo>
                    <a:pt x="270" y="52"/>
                  </a:lnTo>
                  <a:lnTo>
                    <a:pt x="268" y="54"/>
                  </a:lnTo>
                  <a:lnTo>
                    <a:pt x="268" y="58"/>
                  </a:lnTo>
                  <a:lnTo>
                    <a:pt x="266" y="60"/>
                  </a:lnTo>
                  <a:lnTo>
                    <a:pt x="266" y="62"/>
                  </a:lnTo>
                  <a:lnTo>
                    <a:pt x="264" y="64"/>
                  </a:lnTo>
                  <a:lnTo>
                    <a:pt x="264" y="64"/>
                  </a:lnTo>
                  <a:lnTo>
                    <a:pt x="264" y="64"/>
                  </a:lnTo>
                  <a:lnTo>
                    <a:pt x="262" y="66"/>
                  </a:lnTo>
                  <a:lnTo>
                    <a:pt x="262" y="66"/>
                  </a:lnTo>
                  <a:lnTo>
                    <a:pt x="260" y="66"/>
                  </a:lnTo>
                  <a:lnTo>
                    <a:pt x="260" y="66"/>
                  </a:lnTo>
                  <a:lnTo>
                    <a:pt x="256" y="68"/>
                  </a:lnTo>
                  <a:lnTo>
                    <a:pt x="254" y="68"/>
                  </a:lnTo>
                  <a:lnTo>
                    <a:pt x="252" y="68"/>
                  </a:lnTo>
                  <a:lnTo>
                    <a:pt x="248" y="68"/>
                  </a:lnTo>
                  <a:lnTo>
                    <a:pt x="244" y="68"/>
                  </a:lnTo>
                  <a:lnTo>
                    <a:pt x="242" y="68"/>
                  </a:lnTo>
                  <a:lnTo>
                    <a:pt x="240" y="68"/>
                  </a:lnTo>
                  <a:lnTo>
                    <a:pt x="236" y="66"/>
                  </a:lnTo>
                  <a:lnTo>
                    <a:pt x="230" y="64"/>
                  </a:lnTo>
                  <a:lnTo>
                    <a:pt x="224" y="64"/>
                  </a:lnTo>
                  <a:lnTo>
                    <a:pt x="220" y="62"/>
                  </a:lnTo>
                  <a:lnTo>
                    <a:pt x="216" y="66"/>
                  </a:lnTo>
                  <a:lnTo>
                    <a:pt x="214" y="68"/>
                  </a:lnTo>
                  <a:lnTo>
                    <a:pt x="210" y="70"/>
                  </a:lnTo>
                  <a:lnTo>
                    <a:pt x="210" y="70"/>
                  </a:lnTo>
                  <a:lnTo>
                    <a:pt x="208" y="72"/>
                  </a:lnTo>
                  <a:lnTo>
                    <a:pt x="208" y="74"/>
                  </a:lnTo>
                  <a:lnTo>
                    <a:pt x="206" y="76"/>
                  </a:lnTo>
                  <a:lnTo>
                    <a:pt x="206" y="78"/>
                  </a:lnTo>
                  <a:lnTo>
                    <a:pt x="204" y="78"/>
                  </a:lnTo>
                  <a:lnTo>
                    <a:pt x="204" y="78"/>
                  </a:lnTo>
                  <a:lnTo>
                    <a:pt x="202" y="80"/>
                  </a:lnTo>
                  <a:lnTo>
                    <a:pt x="200" y="80"/>
                  </a:lnTo>
                  <a:lnTo>
                    <a:pt x="198" y="80"/>
                  </a:lnTo>
                  <a:lnTo>
                    <a:pt x="196" y="80"/>
                  </a:lnTo>
                  <a:lnTo>
                    <a:pt x="192" y="78"/>
                  </a:lnTo>
                  <a:lnTo>
                    <a:pt x="190" y="78"/>
                  </a:lnTo>
                  <a:lnTo>
                    <a:pt x="190" y="78"/>
                  </a:lnTo>
                  <a:lnTo>
                    <a:pt x="184" y="80"/>
                  </a:lnTo>
                  <a:lnTo>
                    <a:pt x="182" y="80"/>
                  </a:lnTo>
                  <a:lnTo>
                    <a:pt x="180" y="80"/>
                  </a:lnTo>
                  <a:lnTo>
                    <a:pt x="180" y="80"/>
                  </a:lnTo>
                  <a:lnTo>
                    <a:pt x="178" y="80"/>
                  </a:lnTo>
                  <a:lnTo>
                    <a:pt x="178" y="82"/>
                  </a:lnTo>
                  <a:lnTo>
                    <a:pt x="176" y="84"/>
                  </a:lnTo>
                  <a:lnTo>
                    <a:pt x="174" y="86"/>
                  </a:lnTo>
                  <a:lnTo>
                    <a:pt x="172" y="86"/>
                  </a:lnTo>
                  <a:lnTo>
                    <a:pt x="172" y="88"/>
                  </a:lnTo>
                  <a:lnTo>
                    <a:pt x="170" y="88"/>
                  </a:lnTo>
                  <a:lnTo>
                    <a:pt x="168" y="90"/>
                  </a:lnTo>
                  <a:lnTo>
                    <a:pt x="166" y="90"/>
                  </a:lnTo>
                  <a:lnTo>
                    <a:pt x="164" y="92"/>
                  </a:lnTo>
                  <a:lnTo>
                    <a:pt x="164" y="92"/>
                  </a:lnTo>
                  <a:lnTo>
                    <a:pt x="164" y="92"/>
                  </a:lnTo>
                  <a:lnTo>
                    <a:pt x="162" y="90"/>
                  </a:lnTo>
                  <a:lnTo>
                    <a:pt x="160" y="90"/>
                  </a:lnTo>
                  <a:lnTo>
                    <a:pt x="158" y="90"/>
                  </a:lnTo>
                  <a:lnTo>
                    <a:pt x="158" y="88"/>
                  </a:lnTo>
                  <a:lnTo>
                    <a:pt x="156" y="88"/>
                  </a:lnTo>
                  <a:lnTo>
                    <a:pt x="156" y="88"/>
                  </a:lnTo>
                  <a:lnTo>
                    <a:pt x="156" y="88"/>
                  </a:lnTo>
                  <a:lnTo>
                    <a:pt x="154" y="90"/>
                  </a:lnTo>
                  <a:lnTo>
                    <a:pt x="154" y="90"/>
                  </a:lnTo>
                  <a:lnTo>
                    <a:pt x="154" y="90"/>
                  </a:lnTo>
                  <a:lnTo>
                    <a:pt x="154" y="92"/>
                  </a:lnTo>
                  <a:lnTo>
                    <a:pt x="154" y="92"/>
                  </a:lnTo>
                  <a:lnTo>
                    <a:pt x="154" y="94"/>
                  </a:lnTo>
                  <a:lnTo>
                    <a:pt x="154" y="96"/>
                  </a:lnTo>
                  <a:lnTo>
                    <a:pt x="154" y="98"/>
                  </a:lnTo>
                  <a:lnTo>
                    <a:pt x="154" y="100"/>
                  </a:lnTo>
                  <a:lnTo>
                    <a:pt x="154" y="100"/>
                  </a:lnTo>
                  <a:lnTo>
                    <a:pt x="154" y="102"/>
                  </a:lnTo>
                  <a:lnTo>
                    <a:pt x="154" y="102"/>
                  </a:lnTo>
                  <a:lnTo>
                    <a:pt x="152" y="102"/>
                  </a:lnTo>
                  <a:lnTo>
                    <a:pt x="150" y="104"/>
                  </a:lnTo>
                  <a:lnTo>
                    <a:pt x="148" y="106"/>
                  </a:lnTo>
                  <a:lnTo>
                    <a:pt x="148" y="106"/>
                  </a:lnTo>
                  <a:lnTo>
                    <a:pt x="146" y="106"/>
                  </a:lnTo>
                  <a:lnTo>
                    <a:pt x="146" y="108"/>
                  </a:lnTo>
                  <a:lnTo>
                    <a:pt x="146" y="108"/>
                  </a:lnTo>
                  <a:lnTo>
                    <a:pt x="146" y="110"/>
                  </a:lnTo>
                  <a:lnTo>
                    <a:pt x="146" y="110"/>
                  </a:lnTo>
                  <a:lnTo>
                    <a:pt x="146" y="112"/>
                  </a:lnTo>
                  <a:lnTo>
                    <a:pt x="146" y="114"/>
                  </a:lnTo>
                  <a:lnTo>
                    <a:pt x="146" y="116"/>
                  </a:lnTo>
                  <a:lnTo>
                    <a:pt x="144" y="118"/>
                  </a:lnTo>
                  <a:lnTo>
                    <a:pt x="144" y="118"/>
                  </a:lnTo>
                  <a:lnTo>
                    <a:pt x="144" y="120"/>
                  </a:lnTo>
                  <a:lnTo>
                    <a:pt x="144" y="120"/>
                  </a:lnTo>
                  <a:lnTo>
                    <a:pt x="144" y="120"/>
                  </a:lnTo>
                  <a:lnTo>
                    <a:pt x="142" y="120"/>
                  </a:lnTo>
                  <a:lnTo>
                    <a:pt x="140" y="120"/>
                  </a:lnTo>
                  <a:lnTo>
                    <a:pt x="140" y="120"/>
                  </a:lnTo>
                  <a:lnTo>
                    <a:pt x="138" y="120"/>
                  </a:lnTo>
                  <a:lnTo>
                    <a:pt x="136" y="120"/>
                  </a:lnTo>
                  <a:lnTo>
                    <a:pt x="134" y="120"/>
                  </a:lnTo>
                  <a:lnTo>
                    <a:pt x="134" y="120"/>
                  </a:lnTo>
                  <a:lnTo>
                    <a:pt x="134" y="120"/>
                  </a:lnTo>
                  <a:lnTo>
                    <a:pt x="134" y="120"/>
                  </a:lnTo>
                  <a:lnTo>
                    <a:pt x="134" y="122"/>
                  </a:lnTo>
                  <a:lnTo>
                    <a:pt x="132" y="122"/>
                  </a:lnTo>
                  <a:lnTo>
                    <a:pt x="132" y="124"/>
                  </a:lnTo>
                  <a:lnTo>
                    <a:pt x="132" y="126"/>
                  </a:lnTo>
                  <a:lnTo>
                    <a:pt x="132" y="130"/>
                  </a:lnTo>
                  <a:lnTo>
                    <a:pt x="130" y="130"/>
                  </a:lnTo>
                  <a:lnTo>
                    <a:pt x="130" y="132"/>
                  </a:lnTo>
                  <a:lnTo>
                    <a:pt x="130" y="132"/>
                  </a:lnTo>
                  <a:lnTo>
                    <a:pt x="130" y="132"/>
                  </a:lnTo>
                  <a:lnTo>
                    <a:pt x="128" y="132"/>
                  </a:lnTo>
                  <a:lnTo>
                    <a:pt x="126" y="134"/>
                  </a:lnTo>
                  <a:lnTo>
                    <a:pt x="124" y="134"/>
                  </a:lnTo>
                  <a:lnTo>
                    <a:pt x="124" y="134"/>
                  </a:lnTo>
                  <a:lnTo>
                    <a:pt x="122" y="136"/>
                  </a:lnTo>
                  <a:lnTo>
                    <a:pt x="122" y="136"/>
                  </a:lnTo>
                  <a:lnTo>
                    <a:pt x="122" y="136"/>
                  </a:lnTo>
                  <a:lnTo>
                    <a:pt x="122" y="138"/>
                  </a:lnTo>
                  <a:lnTo>
                    <a:pt x="122" y="140"/>
                  </a:lnTo>
                  <a:lnTo>
                    <a:pt x="120" y="142"/>
                  </a:lnTo>
                  <a:lnTo>
                    <a:pt x="120" y="144"/>
                  </a:lnTo>
                  <a:lnTo>
                    <a:pt x="120" y="150"/>
                  </a:lnTo>
                  <a:lnTo>
                    <a:pt x="120" y="152"/>
                  </a:lnTo>
                  <a:lnTo>
                    <a:pt x="120" y="154"/>
                  </a:lnTo>
                  <a:lnTo>
                    <a:pt x="120" y="156"/>
                  </a:lnTo>
                  <a:lnTo>
                    <a:pt x="118" y="158"/>
                  </a:lnTo>
                  <a:lnTo>
                    <a:pt x="116" y="160"/>
                  </a:lnTo>
                  <a:lnTo>
                    <a:pt x="116" y="162"/>
                  </a:lnTo>
                  <a:lnTo>
                    <a:pt x="114" y="164"/>
                  </a:lnTo>
                  <a:lnTo>
                    <a:pt x="114" y="166"/>
                  </a:lnTo>
                  <a:lnTo>
                    <a:pt x="114" y="166"/>
                  </a:lnTo>
                  <a:lnTo>
                    <a:pt x="114" y="166"/>
                  </a:lnTo>
                  <a:lnTo>
                    <a:pt x="114" y="168"/>
                  </a:lnTo>
                  <a:lnTo>
                    <a:pt x="114" y="168"/>
                  </a:lnTo>
                  <a:lnTo>
                    <a:pt x="116" y="168"/>
                  </a:lnTo>
                  <a:lnTo>
                    <a:pt x="116" y="170"/>
                  </a:lnTo>
                  <a:lnTo>
                    <a:pt x="118" y="170"/>
                  </a:lnTo>
                  <a:lnTo>
                    <a:pt x="120" y="172"/>
                  </a:lnTo>
                  <a:lnTo>
                    <a:pt x="122" y="172"/>
                  </a:lnTo>
                  <a:lnTo>
                    <a:pt x="122" y="172"/>
                  </a:lnTo>
                  <a:lnTo>
                    <a:pt x="122" y="174"/>
                  </a:lnTo>
                  <a:lnTo>
                    <a:pt x="122" y="174"/>
                  </a:lnTo>
                  <a:lnTo>
                    <a:pt x="122" y="174"/>
                  </a:lnTo>
                  <a:lnTo>
                    <a:pt x="122" y="176"/>
                  </a:lnTo>
                  <a:lnTo>
                    <a:pt x="122" y="176"/>
                  </a:lnTo>
                  <a:lnTo>
                    <a:pt x="122" y="176"/>
                  </a:lnTo>
                  <a:lnTo>
                    <a:pt x="120" y="178"/>
                  </a:lnTo>
                  <a:lnTo>
                    <a:pt x="120" y="178"/>
                  </a:lnTo>
                  <a:lnTo>
                    <a:pt x="118" y="178"/>
                  </a:lnTo>
                  <a:lnTo>
                    <a:pt x="118" y="180"/>
                  </a:lnTo>
                  <a:lnTo>
                    <a:pt x="116" y="180"/>
                  </a:lnTo>
                  <a:lnTo>
                    <a:pt x="116" y="180"/>
                  </a:lnTo>
                  <a:lnTo>
                    <a:pt x="114" y="180"/>
                  </a:lnTo>
                  <a:lnTo>
                    <a:pt x="114" y="180"/>
                  </a:lnTo>
                  <a:lnTo>
                    <a:pt x="112" y="178"/>
                  </a:lnTo>
                  <a:lnTo>
                    <a:pt x="110" y="178"/>
                  </a:lnTo>
                  <a:lnTo>
                    <a:pt x="108" y="178"/>
                  </a:lnTo>
                  <a:lnTo>
                    <a:pt x="106" y="176"/>
                  </a:lnTo>
                  <a:lnTo>
                    <a:pt x="104" y="176"/>
                  </a:lnTo>
                  <a:lnTo>
                    <a:pt x="104" y="176"/>
                  </a:lnTo>
                  <a:lnTo>
                    <a:pt x="102" y="176"/>
                  </a:lnTo>
                  <a:lnTo>
                    <a:pt x="102" y="176"/>
                  </a:lnTo>
                  <a:lnTo>
                    <a:pt x="102" y="178"/>
                  </a:lnTo>
                  <a:lnTo>
                    <a:pt x="102" y="178"/>
                  </a:lnTo>
                  <a:lnTo>
                    <a:pt x="100" y="178"/>
                  </a:lnTo>
                  <a:lnTo>
                    <a:pt x="100" y="180"/>
                  </a:lnTo>
                  <a:lnTo>
                    <a:pt x="100" y="182"/>
                  </a:lnTo>
                  <a:lnTo>
                    <a:pt x="100" y="184"/>
                  </a:lnTo>
                  <a:lnTo>
                    <a:pt x="98" y="188"/>
                  </a:lnTo>
                  <a:lnTo>
                    <a:pt x="98" y="188"/>
                  </a:lnTo>
                  <a:lnTo>
                    <a:pt x="98" y="190"/>
                  </a:lnTo>
                  <a:lnTo>
                    <a:pt x="98" y="194"/>
                  </a:lnTo>
                  <a:lnTo>
                    <a:pt x="100" y="196"/>
                  </a:lnTo>
                  <a:lnTo>
                    <a:pt x="100" y="200"/>
                  </a:lnTo>
                  <a:lnTo>
                    <a:pt x="102" y="208"/>
                  </a:lnTo>
                  <a:lnTo>
                    <a:pt x="102" y="214"/>
                  </a:lnTo>
                  <a:lnTo>
                    <a:pt x="104" y="222"/>
                  </a:lnTo>
                  <a:lnTo>
                    <a:pt x="104" y="226"/>
                  </a:lnTo>
                  <a:lnTo>
                    <a:pt x="104" y="228"/>
                  </a:lnTo>
                  <a:lnTo>
                    <a:pt x="104" y="230"/>
                  </a:lnTo>
                  <a:lnTo>
                    <a:pt x="106" y="232"/>
                  </a:lnTo>
                  <a:lnTo>
                    <a:pt x="106" y="234"/>
                  </a:lnTo>
                  <a:lnTo>
                    <a:pt x="108" y="238"/>
                  </a:lnTo>
                  <a:lnTo>
                    <a:pt x="110" y="242"/>
                  </a:lnTo>
                  <a:lnTo>
                    <a:pt x="112" y="244"/>
                  </a:lnTo>
                  <a:lnTo>
                    <a:pt x="112" y="246"/>
                  </a:lnTo>
                  <a:lnTo>
                    <a:pt x="114" y="250"/>
                  </a:lnTo>
                  <a:lnTo>
                    <a:pt x="114" y="252"/>
                  </a:lnTo>
                  <a:lnTo>
                    <a:pt x="116" y="256"/>
                  </a:lnTo>
                  <a:lnTo>
                    <a:pt x="116" y="258"/>
                  </a:lnTo>
                  <a:lnTo>
                    <a:pt x="116" y="260"/>
                  </a:lnTo>
                  <a:lnTo>
                    <a:pt x="116" y="262"/>
                  </a:lnTo>
                  <a:lnTo>
                    <a:pt x="116" y="262"/>
                  </a:lnTo>
                  <a:lnTo>
                    <a:pt x="116" y="262"/>
                  </a:lnTo>
                  <a:lnTo>
                    <a:pt x="116" y="264"/>
                  </a:lnTo>
                  <a:lnTo>
                    <a:pt x="116" y="264"/>
                  </a:lnTo>
                  <a:lnTo>
                    <a:pt x="116" y="266"/>
                  </a:lnTo>
                  <a:lnTo>
                    <a:pt x="114" y="266"/>
                  </a:lnTo>
                  <a:lnTo>
                    <a:pt x="114" y="266"/>
                  </a:lnTo>
                  <a:lnTo>
                    <a:pt x="112" y="268"/>
                  </a:lnTo>
                  <a:lnTo>
                    <a:pt x="110" y="268"/>
                  </a:lnTo>
                  <a:lnTo>
                    <a:pt x="108" y="268"/>
                  </a:lnTo>
                  <a:lnTo>
                    <a:pt x="106" y="270"/>
                  </a:lnTo>
                  <a:lnTo>
                    <a:pt x="104" y="270"/>
                  </a:lnTo>
                  <a:lnTo>
                    <a:pt x="102" y="270"/>
                  </a:lnTo>
                  <a:lnTo>
                    <a:pt x="102" y="272"/>
                  </a:lnTo>
                  <a:lnTo>
                    <a:pt x="102" y="272"/>
                  </a:lnTo>
                  <a:lnTo>
                    <a:pt x="102" y="274"/>
                  </a:lnTo>
                  <a:lnTo>
                    <a:pt x="100" y="276"/>
                  </a:lnTo>
                  <a:lnTo>
                    <a:pt x="100" y="278"/>
                  </a:lnTo>
                  <a:lnTo>
                    <a:pt x="100" y="280"/>
                  </a:lnTo>
                  <a:lnTo>
                    <a:pt x="98" y="284"/>
                  </a:lnTo>
                  <a:lnTo>
                    <a:pt x="98" y="288"/>
                  </a:lnTo>
                  <a:lnTo>
                    <a:pt x="98" y="290"/>
                  </a:lnTo>
                  <a:lnTo>
                    <a:pt x="96" y="292"/>
                  </a:lnTo>
                  <a:lnTo>
                    <a:pt x="94" y="296"/>
                  </a:lnTo>
                  <a:lnTo>
                    <a:pt x="92" y="300"/>
                  </a:lnTo>
                  <a:lnTo>
                    <a:pt x="92" y="298"/>
                  </a:lnTo>
                  <a:lnTo>
                    <a:pt x="88" y="296"/>
                  </a:lnTo>
                  <a:lnTo>
                    <a:pt x="86" y="296"/>
                  </a:lnTo>
                  <a:lnTo>
                    <a:pt x="86" y="294"/>
                  </a:lnTo>
                  <a:lnTo>
                    <a:pt x="84" y="294"/>
                  </a:lnTo>
                  <a:lnTo>
                    <a:pt x="82" y="292"/>
                  </a:lnTo>
                  <a:lnTo>
                    <a:pt x="82" y="292"/>
                  </a:lnTo>
                  <a:lnTo>
                    <a:pt x="80" y="292"/>
                  </a:lnTo>
                  <a:lnTo>
                    <a:pt x="78" y="292"/>
                  </a:lnTo>
                  <a:lnTo>
                    <a:pt x="74" y="294"/>
                  </a:lnTo>
                  <a:lnTo>
                    <a:pt x="72" y="294"/>
                  </a:lnTo>
                  <a:lnTo>
                    <a:pt x="68" y="294"/>
                  </a:lnTo>
                  <a:lnTo>
                    <a:pt x="66" y="296"/>
                  </a:lnTo>
                  <a:lnTo>
                    <a:pt x="64" y="296"/>
                  </a:lnTo>
                  <a:lnTo>
                    <a:pt x="60" y="296"/>
                  </a:lnTo>
                  <a:lnTo>
                    <a:pt x="60" y="298"/>
                  </a:lnTo>
                  <a:lnTo>
                    <a:pt x="58" y="298"/>
                  </a:lnTo>
                  <a:lnTo>
                    <a:pt x="56" y="300"/>
                  </a:lnTo>
                  <a:lnTo>
                    <a:pt x="52" y="302"/>
                  </a:lnTo>
                  <a:lnTo>
                    <a:pt x="50" y="304"/>
                  </a:lnTo>
                  <a:lnTo>
                    <a:pt x="50" y="304"/>
                  </a:lnTo>
                  <a:lnTo>
                    <a:pt x="46" y="306"/>
                  </a:lnTo>
                  <a:lnTo>
                    <a:pt x="44" y="306"/>
                  </a:lnTo>
                  <a:lnTo>
                    <a:pt x="40" y="308"/>
                  </a:lnTo>
                  <a:lnTo>
                    <a:pt x="38" y="308"/>
                  </a:lnTo>
                  <a:lnTo>
                    <a:pt x="34" y="308"/>
                  </a:lnTo>
                  <a:lnTo>
                    <a:pt x="32" y="310"/>
                  </a:lnTo>
                  <a:lnTo>
                    <a:pt x="30" y="310"/>
                  </a:lnTo>
                  <a:lnTo>
                    <a:pt x="26" y="310"/>
                  </a:lnTo>
                  <a:lnTo>
                    <a:pt x="24" y="310"/>
                  </a:lnTo>
                  <a:lnTo>
                    <a:pt x="24" y="310"/>
                  </a:lnTo>
                  <a:lnTo>
                    <a:pt x="22" y="310"/>
                  </a:lnTo>
                  <a:lnTo>
                    <a:pt x="22" y="310"/>
                  </a:lnTo>
                  <a:lnTo>
                    <a:pt x="20" y="310"/>
                  </a:lnTo>
                  <a:lnTo>
                    <a:pt x="20" y="308"/>
                  </a:lnTo>
                  <a:lnTo>
                    <a:pt x="20" y="308"/>
                  </a:lnTo>
                  <a:lnTo>
                    <a:pt x="20" y="306"/>
                  </a:lnTo>
                  <a:lnTo>
                    <a:pt x="20" y="306"/>
                  </a:lnTo>
                  <a:lnTo>
                    <a:pt x="20" y="304"/>
                  </a:lnTo>
                  <a:lnTo>
                    <a:pt x="20" y="300"/>
                  </a:lnTo>
                  <a:lnTo>
                    <a:pt x="20" y="298"/>
                  </a:lnTo>
                  <a:lnTo>
                    <a:pt x="20" y="296"/>
                  </a:lnTo>
                  <a:lnTo>
                    <a:pt x="20" y="294"/>
                  </a:lnTo>
                  <a:lnTo>
                    <a:pt x="20" y="294"/>
                  </a:lnTo>
                  <a:lnTo>
                    <a:pt x="20" y="292"/>
                  </a:lnTo>
                  <a:lnTo>
                    <a:pt x="20" y="292"/>
                  </a:lnTo>
                  <a:lnTo>
                    <a:pt x="18" y="290"/>
                  </a:lnTo>
                  <a:lnTo>
                    <a:pt x="18" y="290"/>
                  </a:lnTo>
                  <a:lnTo>
                    <a:pt x="16" y="290"/>
                  </a:lnTo>
                  <a:lnTo>
                    <a:pt x="14" y="288"/>
                  </a:lnTo>
                  <a:lnTo>
                    <a:pt x="14" y="288"/>
                  </a:lnTo>
                  <a:lnTo>
                    <a:pt x="12" y="288"/>
                  </a:lnTo>
                  <a:lnTo>
                    <a:pt x="12" y="286"/>
                  </a:lnTo>
                  <a:lnTo>
                    <a:pt x="12" y="286"/>
                  </a:lnTo>
                  <a:lnTo>
                    <a:pt x="12" y="284"/>
                  </a:lnTo>
                  <a:lnTo>
                    <a:pt x="12" y="282"/>
                  </a:lnTo>
                  <a:lnTo>
                    <a:pt x="12" y="280"/>
                  </a:lnTo>
                  <a:lnTo>
                    <a:pt x="12" y="276"/>
                  </a:lnTo>
                  <a:lnTo>
                    <a:pt x="14" y="274"/>
                  </a:lnTo>
                  <a:lnTo>
                    <a:pt x="16" y="270"/>
                  </a:lnTo>
                  <a:lnTo>
                    <a:pt x="16" y="268"/>
                  </a:lnTo>
                  <a:lnTo>
                    <a:pt x="16" y="266"/>
                  </a:lnTo>
                  <a:lnTo>
                    <a:pt x="16" y="264"/>
                  </a:lnTo>
                  <a:lnTo>
                    <a:pt x="16" y="262"/>
                  </a:lnTo>
                  <a:lnTo>
                    <a:pt x="16" y="262"/>
                  </a:lnTo>
                  <a:lnTo>
                    <a:pt x="16" y="260"/>
                  </a:lnTo>
                  <a:lnTo>
                    <a:pt x="16" y="260"/>
                  </a:lnTo>
                  <a:lnTo>
                    <a:pt x="16" y="260"/>
                  </a:lnTo>
                  <a:lnTo>
                    <a:pt x="14" y="260"/>
                  </a:lnTo>
                  <a:lnTo>
                    <a:pt x="14" y="260"/>
                  </a:lnTo>
                  <a:lnTo>
                    <a:pt x="12" y="260"/>
                  </a:lnTo>
                  <a:lnTo>
                    <a:pt x="10" y="260"/>
                  </a:lnTo>
                  <a:lnTo>
                    <a:pt x="8" y="260"/>
                  </a:lnTo>
                  <a:lnTo>
                    <a:pt x="8" y="260"/>
                  </a:lnTo>
                  <a:lnTo>
                    <a:pt x="6" y="260"/>
                  </a:lnTo>
                  <a:lnTo>
                    <a:pt x="6" y="260"/>
                  </a:lnTo>
                  <a:lnTo>
                    <a:pt x="6" y="258"/>
                  </a:lnTo>
                  <a:lnTo>
                    <a:pt x="4" y="258"/>
                  </a:lnTo>
                  <a:lnTo>
                    <a:pt x="4" y="256"/>
                  </a:lnTo>
                  <a:lnTo>
                    <a:pt x="2" y="254"/>
                  </a:lnTo>
                  <a:lnTo>
                    <a:pt x="2" y="252"/>
                  </a:lnTo>
                  <a:lnTo>
                    <a:pt x="2" y="248"/>
                  </a:lnTo>
                  <a:lnTo>
                    <a:pt x="0" y="246"/>
                  </a:lnTo>
                  <a:lnTo>
                    <a:pt x="0" y="244"/>
                  </a:lnTo>
                  <a:lnTo>
                    <a:pt x="0" y="240"/>
                  </a:lnTo>
                  <a:lnTo>
                    <a:pt x="0" y="238"/>
                  </a:lnTo>
                  <a:lnTo>
                    <a:pt x="0" y="234"/>
                  </a:lnTo>
                  <a:lnTo>
                    <a:pt x="0" y="232"/>
                  </a:lnTo>
                  <a:lnTo>
                    <a:pt x="2" y="230"/>
                  </a:lnTo>
                  <a:lnTo>
                    <a:pt x="2" y="226"/>
                  </a:lnTo>
                  <a:lnTo>
                    <a:pt x="2" y="224"/>
                  </a:lnTo>
                  <a:lnTo>
                    <a:pt x="4" y="222"/>
                  </a:lnTo>
                  <a:lnTo>
                    <a:pt x="4" y="222"/>
                  </a:lnTo>
                  <a:lnTo>
                    <a:pt x="4" y="220"/>
                  </a:lnTo>
                  <a:lnTo>
                    <a:pt x="6" y="220"/>
                  </a:lnTo>
                  <a:lnTo>
                    <a:pt x="6" y="220"/>
                  </a:lnTo>
                  <a:lnTo>
                    <a:pt x="8" y="220"/>
                  </a:lnTo>
                  <a:lnTo>
                    <a:pt x="10" y="218"/>
                  </a:lnTo>
                  <a:lnTo>
                    <a:pt x="12" y="218"/>
                  </a:lnTo>
                  <a:lnTo>
                    <a:pt x="14" y="218"/>
                  </a:lnTo>
                  <a:lnTo>
                    <a:pt x="14" y="218"/>
                  </a:lnTo>
                  <a:lnTo>
                    <a:pt x="16" y="218"/>
                  </a:lnTo>
                  <a:lnTo>
                    <a:pt x="16" y="218"/>
                  </a:lnTo>
                  <a:lnTo>
                    <a:pt x="16" y="216"/>
                  </a:lnTo>
                  <a:lnTo>
                    <a:pt x="16" y="216"/>
                  </a:lnTo>
                  <a:lnTo>
                    <a:pt x="16" y="212"/>
                  </a:lnTo>
                  <a:lnTo>
                    <a:pt x="18" y="210"/>
                  </a:lnTo>
                  <a:lnTo>
                    <a:pt x="18" y="210"/>
                  </a:lnTo>
                  <a:lnTo>
                    <a:pt x="18" y="208"/>
                  </a:lnTo>
                  <a:lnTo>
                    <a:pt x="20" y="208"/>
                  </a:lnTo>
                  <a:lnTo>
                    <a:pt x="20" y="206"/>
                  </a:lnTo>
                  <a:lnTo>
                    <a:pt x="22" y="206"/>
                  </a:lnTo>
                  <a:lnTo>
                    <a:pt x="24" y="206"/>
                  </a:lnTo>
                  <a:lnTo>
                    <a:pt x="28" y="204"/>
                  </a:lnTo>
                  <a:lnTo>
                    <a:pt x="32" y="204"/>
                  </a:lnTo>
                  <a:lnTo>
                    <a:pt x="34" y="204"/>
                  </a:lnTo>
                  <a:lnTo>
                    <a:pt x="34" y="204"/>
                  </a:lnTo>
                  <a:lnTo>
                    <a:pt x="38" y="204"/>
                  </a:lnTo>
                  <a:lnTo>
                    <a:pt x="40" y="204"/>
                  </a:lnTo>
                  <a:lnTo>
                    <a:pt x="42" y="202"/>
                  </a:lnTo>
                  <a:lnTo>
                    <a:pt x="44" y="202"/>
                  </a:lnTo>
                  <a:lnTo>
                    <a:pt x="44" y="202"/>
                  </a:lnTo>
                  <a:lnTo>
                    <a:pt x="46" y="202"/>
                  </a:lnTo>
                  <a:lnTo>
                    <a:pt x="46" y="200"/>
                  </a:lnTo>
                  <a:lnTo>
                    <a:pt x="48" y="198"/>
                  </a:lnTo>
                  <a:lnTo>
                    <a:pt x="48" y="196"/>
                  </a:lnTo>
                  <a:lnTo>
                    <a:pt x="50" y="196"/>
                  </a:lnTo>
                  <a:lnTo>
                    <a:pt x="50" y="194"/>
                  </a:lnTo>
                  <a:lnTo>
                    <a:pt x="50" y="194"/>
                  </a:lnTo>
                  <a:lnTo>
                    <a:pt x="52" y="194"/>
                  </a:lnTo>
                  <a:lnTo>
                    <a:pt x="52" y="192"/>
                  </a:lnTo>
                  <a:lnTo>
                    <a:pt x="54" y="192"/>
                  </a:lnTo>
                  <a:lnTo>
                    <a:pt x="56" y="192"/>
                  </a:lnTo>
                  <a:lnTo>
                    <a:pt x="58" y="194"/>
                  </a:lnTo>
                  <a:lnTo>
                    <a:pt x="60" y="194"/>
                  </a:lnTo>
                  <a:lnTo>
                    <a:pt x="62" y="194"/>
                  </a:lnTo>
                  <a:lnTo>
                    <a:pt x="64" y="194"/>
                  </a:lnTo>
                  <a:lnTo>
                    <a:pt x="64" y="192"/>
                  </a:lnTo>
                  <a:lnTo>
                    <a:pt x="66" y="192"/>
                  </a:lnTo>
                  <a:lnTo>
                    <a:pt x="66" y="192"/>
                  </a:lnTo>
                  <a:lnTo>
                    <a:pt x="66" y="192"/>
                  </a:lnTo>
                  <a:lnTo>
                    <a:pt x="66" y="190"/>
                  </a:lnTo>
                  <a:lnTo>
                    <a:pt x="66" y="190"/>
                  </a:lnTo>
                  <a:lnTo>
                    <a:pt x="66" y="188"/>
                  </a:lnTo>
                  <a:lnTo>
                    <a:pt x="66" y="186"/>
                  </a:lnTo>
                  <a:lnTo>
                    <a:pt x="66" y="184"/>
                  </a:lnTo>
                  <a:lnTo>
                    <a:pt x="66" y="180"/>
                  </a:lnTo>
                  <a:lnTo>
                    <a:pt x="66" y="178"/>
                  </a:lnTo>
                  <a:lnTo>
                    <a:pt x="66" y="176"/>
                  </a:lnTo>
                  <a:lnTo>
                    <a:pt x="66" y="176"/>
                  </a:lnTo>
                  <a:lnTo>
                    <a:pt x="66" y="176"/>
                  </a:lnTo>
                  <a:lnTo>
                    <a:pt x="68" y="174"/>
                  </a:lnTo>
                  <a:lnTo>
                    <a:pt x="68" y="174"/>
                  </a:lnTo>
                  <a:lnTo>
                    <a:pt x="68" y="174"/>
                  </a:lnTo>
                  <a:lnTo>
                    <a:pt x="70" y="172"/>
                  </a:lnTo>
                  <a:lnTo>
                    <a:pt x="72" y="172"/>
                  </a:lnTo>
                  <a:lnTo>
                    <a:pt x="74" y="172"/>
                  </a:lnTo>
                  <a:lnTo>
                    <a:pt x="78" y="172"/>
                  </a:lnTo>
                  <a:lnTo>
                    <a:pt x="80" y="170"/>
                  </a:lnTo>
                  <a:lnTo>
                    <a:pt x="84" y="170"/>
                  </a:lnTo>
                  <a:lnTo>
                    <a:pt x="84" y="170"/>
                  </a:lnTo>
                  <a:lnTo>
                    <a:pt x="86" y="170"/>
                  </a:lnTo>
                  <a:lnTo>
                    <a:pt x="86" y="168"/>
                  </a:lnTo>
                  <a:lnTo>
                    <a:pt x="88" y="168"/>
                  </a:lnTo>
                  <a:lnTo>
                    <a:pt x="88" y="168"/>
                  </a:lnTo>
                  <a:lnTo>
                    <a:pt x="88" y="166"/>
                  </a:lnTo>
                  <a:lnTo>
                    <a:pt x="88" y="166"/>
                  </a:lnTo>
                  <a:lnTo>
                    <a:pt x="88" y="164"/>
                  </a:lnTo>
                  <a:lnTo>
                    <a:pt x="88" y="162"/>
                  </a:lnTo>
                  <a:lnTo>
                    <a:pt x="88" y="160"/>
                  </a:lnTo>
                  <a:lnTo>
                    <a:pt x="88" y="158"/>
                  </a:lnTo>
                  <a:lnTo>
                    <a:pt x="90" y="156"/>
                  </a:lnTo>
                  <a:lnTo>
                    <a:pt x="90" y="154"/>
                  </a:lnTo>
                  <a:lnTo>
                    <a:pt x="90" y="154"/>
                  </a:lnTo>
                  <a:lnTo>
                    <a:pt x="90" y="154"/>
                  </a:lnTo>
                  <a:lnTo>
                    <a:pt x="92" y="152"/>
                  </a:lnTo>
                  <a:lnTo>
                    <a:pt x="94" y="152"/>
                  </a:lnTo>
                  <a:lnTo>
                    <a:pt x="94" y="150"/>
                  </a:lnTo>
                  <a:lnTo>
                    <a:pt x="98" y="148"/>
                  </a:lnTo>
                  <a:lnTo>
                    <a:pt x="100" y="148"/>
                  </a:lnTo>
                  <a:lnTo>
                    <a:pt x="100" y="146"/>
                  </a:lnTo>
                  <a:lnTo>
                    <a:pt x="100" y="146"/>
                  </a:lnTo>
                  <a:lnTo>
                    <a:pt x="102" y="144"/>
                  </a:lnTo>
                  <a:lnTo>
                    <a:pt x="102" y="142"/>
                  </a:lnTo>
                  <a:lnTo>
                    <a:pt x="102" y="140"/>
                  </a:lnTo>
                  <a:lnTo>
                    <a:pt x="102" y="136"/>
                  </a:lnTo>
                  <a:lnTo>
                    <a:pt x="104" y="132"/>
                  </a:lnTo>
                  <a:lnTo>
                    <a:pt x="104" y="130"/>
                  </a:lnTo>
                  <a:lnTo>
                    <a:pt x="106" y="126"/>
                  </a:lnTo>
                  <a:lnTo>
                    <a:pt x="106" y="122"/>
                  </a:lnTo>
                  <a:lnTo>
                    <a:pt x="106" y="120"/>
                  </a:lnTo>
                  <a:lnTo>
                    <a:pt x="108" y="120"/>
                  </a:lnTo>
                  <a:lnTo>
                    <a:pt x="108" y="118"/>
                  </a:lnTo>
                  <a:lnTo>
                    <a:pt x="110" y="116"/>
                  </a:lnTo>
                  <a:lnTo>
                    <a:pt x="112" y="114"/>
                  </a:lnTo>
                  <a:lnTo>
                    <a:pt x="114" y="112"/>
                  </a:lnTo>
                  <a:lnTo>
                    <a:pt x="120" y="108"/>
                  </a:lnTo>
                  <a:lnTo>
                    <a:pt x="120" y="106"/>
                  </a:lnTo>
                  <a:lnTo>
                    <a:pt x="122" y="104"/>
                  </a:lnTo>
                  <a:lnTo>
                    <a:pt x="126" y="100"/>
                  </a:lnTo>
                  <a:lnTo>
                    <a:pt x="128" y="96"/>
                  </a:lnTo>
                  <a:lnTo>
                    <a:pt x="132" y="92"/>
                  </a:lnTo>
                  <a:lnTo>
                    <a:pt x="134" y="90"/>
                  </a:lnTo>
                  <a:lnTo>
                    <a:pt x="136" y="88"/>
                  </a:lnTo>
                  <a:lnTo>
                    <a:pt x="138" y="86"/>
                  </a:lnTo>
                  <a:lnTo>
                    <a:pt x="142" y="84"/>
                  </a:lnTo>
                  <a:lnTo>
                    <a:pt x="144" y="82"/>
                  </a:lnTo>
                  <a:lnTo>
                    <a:pt x="146" y="80"/>
                  </a:lnTo>
                  <a:lnTo>
                    <a:pt x="148" y="80"/>
                  </a:lnTo>
                  <a:lnTo>
                    <a:pt x="150" y="78"/>
                  </a:lnTo>
                  <a:lnTo>
                    <a:pt x="152" y="78"/>
                  </a:lnTo>
                  <a:lnTo>
                    <a:pt x="154" y="78"/>
                  </a:lnTo>
                  <a:lnTo>
                    <a:pt x="156" y="78"/>
                  </a:lnTo>
                  <a:lnTo>
                    <a:pt x="158" y="78"/>
                  </a:lnTo>
                  <a:lnTo>
                    <a:pt x="164" y="76"/>
                  </a:lnTo>
                  <a:lnTo>
                    <a:pt x="168" y="76"/>
                  </a:lnTo>
                  <a:lnTo>
                    <a:pt x="170" y="76"/>
                  </a:lnTo>
                  <a:lnTo>
                    <a:pt x="170" y="76"/>
                  </a:lnTo>
                  <a:lnTo>
                    <a:pt x="172" y="74"/>
                  </a:lnTo>
                  <a:lnTo>
                    <a:pt x="174" y="74"/>
                  </a:lnTo>
                  <a:lnTo>
                    <a:pt x="178" y="72"/>
                  </a:lnTo>
                  <a:lnTo>
                    <a:pt x="180" y="70"/>
                  </a:lnTo>
                  <a:lnTo>
                    <a:pt x="180" y="70"/>
                  </a:lnTo>
                  <a:lnTo>
                    <a:pt x="182" y="70"/>
                  </a:lnTo>
                  <a:lnTo>
                    <a:pt x="182" y="70"/>
                  </a:lnTo>
                  <a:lnTo>
                    <a:pt x="186" y="70"/>
                  </a:lnTo>
                  <a:lnTo>
                    <a:pt x="192" y="68"/>
                  </a:lnTo>
                  <a:lnTo>
                    <a:pt x="194" y="68"/>
                  </a:lnTo>
                  <a:lnTo>
                    <a:pt x="198" y="68"/>
                  </a:lnTo>
                  <a:lnTo>
                    <a:pt x="198" y="68"/>
                  </a:lnTo>
                  <a:lnTo>
                    <a:pt x="200" y="68"/>
                  </a:lnTo>
                  <a:lnTo>
                    <a:pt x="202" y="66"/>
                  </a:lnTo>
                  <a:lnTo>
                    <a:pt x="202" y="66"/>
                  </a:lnTo>
                  <a:lnTo>
                    <a:pt x="202" y="66"/>
                  </a:lnTo>
                  <a:lnTo>
                    <a:pt x="202" y="64"/>
                  </a:lnTo>
                  <a:lnTo>
                    <a:pt x="204" y="64"/>
                  </a:lnTo>
                  <a:lnTo>
                    <a:pt x="204" y="62"/>
                  </a:lnTo>
                  <a:lnTo>
                    <a:pt x="204" y="60"/>
                  </a:lnTo>
                  <a:lnTo>
                    <a:pt x="204" y="58"/>
                  </a:lnTo>
                  <a:lnTo>
                    <a:pt x="204" y="56"/>
                  </a:lnTo>
                  <a:lnTo>
                    <a:pt x="206" y="54"/>
                  </a:lnTo>
                  <a:lnTo>
                    <a:pt x="206" y="54"/>
                  </a:lnTo>
                  <a:lnTo>
                    <a:pt x="206" y="54"/>
                  </a:lnTo>
                  <a:lnTo>
                    <a:pt x="206" y="54"/>
                  </a:lnTo>
                  <a:lnTo>
                    <a:pt x="206" y="52"/>
                  </a:lnTo>
                  <a:lnTo>
                    <a:pt x="208" y="52"/>
                  </a:lnTo>
                  <a:lnTo>
                    <a:pt x="210" y="52"/>
                  </a:lnTo>
                  <a:lnTo>
                    <a:pt x="212" y="50"/>
                  </a:lnTo>
                  <a:lnTo>
                    <a:pt x="214" y="50"/>
                  </a:lnTo>
                  <a:lnTo>
                    <a:pt x="216" y="50"/>
                  </a:lnTo>
                  <a:lnTo>
                    <a:pt x="216" y="48"/>
                  </a:lnTo>
                  <a:lnTo>
                    <a:pt x="218" y="48"/>
                  </a:lnTo>
                  <a:lnTo>
                    <a:pt x="218" y="48"/>
                  </a:lnTo>
                  <a:lnTo>
                    <a:pt x="218" y="48"/>
                  </a:lnTo>
                  <a:lnTo>
                    <a:pt x="218" y="46"/>
                  </a:lnTo>
                  <a:lnTo>
                    <a:pt x="218" y="46"/>
                  </a:lnTo>
                  <a:lnTo>
                    <a:pt x="218" y="44"/>
                  </a:lnTo>
                  <a:lnTo>
                    <a:pt x="218" y="42"/>
                  </a:lnTo>
                  <a:lnTo>
                    <a:pt x="218" y="40"/>
                  </a:lnTo>
                  <a:lnTo>
                    <a:pt x="218" y="38"/>
                  </a:lnTo>
                  <a:lnTo>
                    <a:pt x="216" y="36"/>
                  </a:lnTo>
                  <a:lnTo>
                    <a:pt x="216" y="34"/>
                  </a:lnTo>
                  <a:lnTo>
                    <a:pt x="214" y="32"/>
                  </a:lnTo>
                  <a:lnTo>
                    <a:pt x="214" y="32"/>
                  </a:lnTo>
                  <a:lnTo>
                    <a:pt x="214" y="32"/>
                  </a:lnTo>
                  <a:lnTo>
                    <a:pt x="212" y="30"/>
                  </a:lnTo>
                  <a:lnTo>
                    <a:pt x="208" y="28"/>
                  </a:lnTo>
                  <a:lnTo>
                    <a:pt x="208" y="28"/>
                  </a:lnTo>
                  <a:lnTo>
                    <a:pt x="206" y="26"/>
                  </a:lnTo>
                  <a:lnTo>
                    <a:pt x="206" y="26"/>
                  </a:lnTo>
                  <a:lnTo>
                    <a:pt x="204" y="26"/>
                  </a:lnTo>
                  <a:lnTo>
                    <a:pt x="204" y="26"/>
                  </a:lnTo>
                  <a:lnTo>
                    <a:pt x="204" y="24"/>
                  </a:lnTo>
                  <a:lnTo>
                    <a:pt x="204" y="24"/>
                  </a:lnTo>
                  <a:lnTo>
                    <a:pt x="206" y="24"/>
                  </a:lnTo>
                  <a:lnTo>
                    <a:pt x="206" y="22"/>
                  </a:lnTo>
                  <a:lnTo>
                    <a:pt x="206" y="22"/>
                  </a:lnTo>
                  <a:lnTo>
                    <a:pt x="208" y="22"/>
                  </a:lnTo>
                  <a:lnTo>
                    <a:pt x="212" y="22"/>
                  </a:lnTo>
                  <a:lnTo>
                    <a:pt x="214" y="22"/>
                  </a:lnTo>
                  <a:lnTo>
                    <a:pt x="216" y="20"/>
                  </a:lnTo>
                  <a:lnTo>
                    <a:pt x="218" y="20"/>
                  </a:lnTo>
                  <a:lnTo>
                    <a:pt x="220" y="20"/>
                  </a:lnTo>
                  <a:lnTo>
                    <a:pt x="220" y="20"/>
                  </a:lnTo>
                  <a:lnTo>
                    <a:pt x="220" y="20"/>
                  </a:lnTo>
                  <a:lnTo>
                    <a:pt x="220" y="18"/>
                  </a:lnTo>
                  <a:lnTo>
                    <a:pt x="220" y="18"/>
                  </a:lnTo>
                  <a:lnTo>
                    <a:pt x="222" y="14"/>
                  </a:lnTo>
                  <a:lnTo>
                    <a:pt x="222" y="12"/>
                  </a:lnTo>
                  <a:lnTo>
                    <a:pt x="222" y="10"/>
                  </a:lnTo>
                  <a:lnTo>
                    <a:pt x="224" y="10"/>
                  </a:lnTo>
                  <a:lnTo>
                    <a:pt x="224" y="10"/>
                  </a:lnTo>
                  <a:lnTo>
                    <a:pt x="224" y="10"/>
                  </a:lnTo>
                  <a:lnTo>
                    <a:pt x="224" y="10"/>
                  </a:lnTo>
                  <a:lnTo>
                    <a:pt x="226" y="10"/>
                  </a:lnTo>
                  <a:lnTo>
                    <a:pt x="226" y="10"/>
                  </a:lnTo>
                  <a:lnTo>
                    <a:pt x="226" y="10"/>
                  </a:lnTo>
                  <a:lnTo>
                    <a:pt x="226" y="12"/>
                  </a:lnTo>
                  <a:lnTo>
                    <a:pt x="226" y="14"/>
                  </a:lnTo>
                  <a:lnTo>
                    <a:pt x="226" y="16"/>
                  </a:lnTo>
                  <a:lnTo>
                    <a:pt x="226" y="18"/>
                  </a:lnTo>
                  <a:lnTo>
                    <a:pt x="226" y="20"/>
                  </a:lnTo>
                  <a:lnTo>
                    <a:pt x="226" y="20"/>
                  </a:lnTo>
                  <a:lnTo>
                    <a:pt x="226" y="22"/>
                  </a:lnTo>
                  <a:lnTo>
                    <a:pt x="226" y="22"/>
                  </a:lnTo>
                  <a:lnTo>
                    <a:pt x="228" y="24"/>
                  </a:lnTo>
                  <a:lnTo>
                    <a:pt x="228" y="24"/>
                  </a:lnTo>
                  <a:lnTo>
                    <a:pt x="228" y="24"/>
                  </a:lnTo>
                  <a:lnTo>
                    <a:pt x="230" y="26"/>
                  </a:lnTo>
                  <a:lnTo>
                    <a:pt x="230" y="26"/>
                  </a:lnTo>
                  <a:lnTo>
                    <a:pt x="232" y="26"/>
                  </a:lnTo>
                  <a:lnTo>
                    <a:pt x="232" y="26"/>
                  </a:lnTo>
                  <a:lnTo>
                    <a:pt x="234" y="26"/>
                  </a:lnTo>
                  <a:lnTo>
                    <a:pt x="234" y="26"/>
                  </a:lnTo>
                  <a:lnTo>
                    <a:pt x="236" y="26"/>
                  </a:lnTo>
                  <a:lnTo>
                    <a:pt x="236" y="26"/>
                  </a:lnTo>
                  <a:lnTo>
                    <a:pt x="236" y="24"/>
                  </a:lnTo>
                  <a:lnTo>
                    <a:pt x="236" y="24"/>
                  </a:lnTo>
                  <a:lnTo>
                    <a:pt x="234" y="22"/>
                  </a:lnTo>
                  <a:lnTo>
                    <a:pt x="234" y="20"/>
                  </a:lnTo>
                  <a:lnTo>
                    <a:pt x="234" y="20"/>
                  </a:lnTo>
                  <a:lnTo>
                    <a:pt x="234" y="18"/>
                  </a:lnTo>
                  <a:lnTo>
                    <a:pt x="234" y="18"/>
                  </a:lnTo>
                  <a:lnTo>
                    <a:pt x="234" y="18"/>
                  </a:lnTo>
                  <a:lnTo>
                    <a:pt x="236" y="18"/>
                  </a:lnTo>
                  <a:lnTo>
                    <a:pt x="236" y="18"/>
                  </a:lnTo>
                  <a:lnTo>
                    <a:pt x="238" y="18"/>
                  </a:lnTo>
                  <a:lnTo>
                    <a:pt x="238" y="18"/>
                  </a:lnTo>
                  <a:lnTo>
                    <a:pt x="240" y="18"/>
                  </a:lnTo>
                  <a:lnTo>
                    <a:pt x="240" y="18"/>
                  </a:lnTo>
                  <a:lnTo>
                    <a:pt x="242" y="18"/>
                  </a:lnTo>
                  <a:lnTo>
                    <a:pt x="242" y="18"/>
                  </a:lnTo>
                  <a:lnTo>
                    <a:pt x="242" y="18"/>
                  </a:lnTo>
                  <a:lnTo>
                    <a:pt x="242" y="20"/>
                  </a:lnTo>
                  <a:lnTo>
                    <a:pt x="244" y="22"/>
                  </a:lnTo>
                  <a:lnTo>
                    <a:pt x="244" y="24"/>
                  </a:lnTo>
                  <a:lnTo>
                    <a:pt x="244" y="24"/>
                  </a:lnTo>
                  <a:lnTo>
                    <a:pt x="244" y="24"/>
                  </a:lnTo>
                  <a:lnTo>
                    <a:pt x="246" y="26"/>
                  </a:lnTo>
                  <a:lnTo>
                    <a:pt x="246" y="26"/>
                  </a:lnTo>
                  <a:lnTo>
                    <a:pt x="248" y="26"/>
                  </a:lnTo>
                  <a:lnTo>
                    <a:pt x="250" y="26"/>
                  </a:lnTo>
                  <a:lnTo>
                    <a:pt x="252" y="28"/>
                  </a:lnTo>
                  <a:lnTo>
                    <a:pt x="252" y="28"/>
                  </a:lnTo>
                  <a:lnTo>
                    <a:pt x="254" y="28"/>
                  </a:lnTo>
                  <a:lnTo>
                    <a:pt x="254" y="28"/>
                  </a:lnTo>
                  <a:lnTo>
                    <a:pt x="256" y="26"/>
                  </a:lnTo>
                  <a:lnTo>
                    <a:pt x="256" y="26"/>
                  </a:lnTo>
                  <a:lnTo>
                    <a:pt x="256" y="26"/>
                  </a:lnTo>
                  <a:lnTo>
                    <a:pt x="258" y="24"/>
                  </a:lnTo>
                  <a:lnTo>
                    <a:pt x="258" y="22"/>
                  </a:lnTo>
                  <a:lnTo>
                    <a:pt x="260" y="20"/>
                  </a:lnTo>
                  <a:lnTo>
                    <a:pt x="260" y="18"/>
                  </a:lnTo>
                  <a:lnTo>
                    <a:pt x="260" y="18"/>
                  </a:lnTo>
                  <a:lnTo>
                    <a:pt x="260" y="16"/>
                  </a:lnTo>
                  <a:lnTo>
                    <a:pt x="260" y="16"/>
                  </a:lnTo>
                  <a:lnTo>
                    <a:pt x="260" y="16"/>
                  </a:lnTo>
                  <a:lnTo>
                    <a:pt x="260" y="16"/>
                  </a:lnTo>
                  <a:lnTo>
                    <a:pt x="258" y="14"/>
                  </a:lnTo>
                  <a:lnTo>
                    <a:pt x="258" y="14"/>
                  </a:lnTo>
                  <a:lnTo>
                    <a:pt x="256" y="14"/>
                  </a:lnTo>
                  <a:lnTo>
                    <a:pt x="254" y="12"/>
                  </a:lnTo>
                  <a:lnTo>
                    <a:pt x="254" y="12"/>
                  </a:lnTo>
                  <a:lnTo>
                    <a:pt x="252" y="12"/>
                  </a:lnTo>
                  <a:lnTo>
                    <a:pt x="252" y="12"/>
                  </a:lnTo>
                  <a:lnTo>
                    <a:pt x="252" y="10"/>
                  </a:lnTo>
                  <a:lnTo>
                    <a:pt x="252" y="10"/>
                  </a:lnTo>
                  <a:lnTo>
                    <a:pt x="252" y="10"/>
                  </a:lnTo>
                  <a:lnTo>
                    <a:pt x="254" y="8"/>
                  </a:lnTo>
                  <a:lnTo>
                    <a:pt x="254" y="8"/>
                  </a:lnTo>
                  <a:lnTo>
                    <a:pt x="256" y="6"/>
                  </a:lnTo>
                  <a:lnTo>
                    <a:pt x="258" y="6"/>
                  </a:lnTo>
                  <a:lnTo>
                    <a:pt x="260" y="4"/>
                  </a:lnTo>
                  <a:lnTo>
                    <a:pt x="262" y="4"/>
                  </a:lnTo>
                  <a:lnTo>
                    <a:pt x="264" y="4"/>
                  </a:lnTo>
                  <a:lnTo>
                    <a:pt x="264" y="4"/>
                  </a:lnTo>
                  <a:lnTo>
                    <a:pt x="266" y="4"/>
                  </a:lnTo>
                  <a:lnTo>
                    <a:pt x="266" y="4"/>
                  </a:lnTo>
                  <a:lnTo>
                    <a:pt x="268" y="4"/>
                  </a:lnTo>
                  <a:lnTo>
                    <a:pt x="268" y="4"/>
                  </a:lnTo>
                  <a:lnTo>
                    <a:pt x="270" y="6"/>
                  </a:lnTo>
                  <a:lnTo>
                    <a:pt x="272" y="8"/>
                  </a:lnTo>
                  <a:lnTo>
                    <a:pt x="272" y="10"/>
                  </a:lnTo>
                  <a:lnTo>
                    <a:pt x="274" y="12"/>
                  </a:lnTo>
                  <a:lnTo>
                    <a:pt x="276" y="12"/>
                  </a:lnTo>
                  <a:lnTo>
                    <a:pt x="276" y="12"/>
                  </a:lnTo>
                  <a:lnTo>
                    <a:pt x="276" y="14"/>
                  </a:lnTo>
                  <a:lnTo>
                    <a:pt x="278" y="14"/>
                  </a:lnTo>
                  <a:lnTo>
                    <a:pt x="278" y="12"/>
                  </a:lnTo>
                  <a:lnTo>
                    <a:pt x="278" y="12"/>
                  </a:lnTo>
                  <a:lnTo>
                    <a:pt x="280" y="12"/>
                  </a:lnTo>
                  <a:lnTo>
                    <a:pt x="280" y="10"/>
                  </a:lnTo>
                  <a:lnTo>
                    <a:pt x="280" y="8"/>
                  </a:lnTo>
                  <a:lnTo>
                    <a:pt x="282" y="6"/>
                  </a:lnTo>
                  <a:lnTo>
                    <a:pt x="282" y="4"/>
                  </a:lnTo>
                  <a:lnTo>
                    <a:pt x="282" y="2"/>
                  </a:lnTo>
                  <a:lnTo>
                    <a:pt x="284" y="2"/>
                  </a:lnTo>
                  <a:lnTo>
                    <a:pt x="284" y="0"/>
                  </a:lnTo>
                  <a:lnTo>
                    <a:pt x="284" y="0"/>
                  </a:lnTo>
                  <a:lnTo>
                    <a:pt x="286" y="0"/>
                  </a:lnTo>
                  <a:lnTo>
                    <a:pt x="286" y="0"/>
                  </a:lnTo>
                  <a:lnTo>
                    <a:pt x="286" y="2"/>
                  </a:lnTo>
                  <a:lnTo>
                    <a:pt x="286" y="2"/>
                  </a:lnTo>
                  <a:lnTo>
                    <a:pt x="286" y="2"/>
                  </a:lnTo>
                  <a:lnTo>
                    <a:pt x="288" y="4"/>
                  </a:lnTo>
                  <a:lnTo>
                    <a:pt x="288" y="6"/>
                  </a:lnTo>
                  <a:lnTo>
                    <a:pt x="288" y="10"/>
                  </a:lnTo>
                  <a:lnTo>
                    <a:pt x="288" y="12"/>
                  </a:lnTo>
                  <a:lnTo>
                    <a:pt x="288" y="12"/>
                  </a:lnTo>
                  <a:lnTo>
                    <a:pt x="288" y="14"/>
                  </a:lnTo>
                  <a:lnTo>
                    <a:pt x="288" y="14"/>
                  </a:lnTo>
                  <a:lnTo>
                    <a:pt x="288" y="14"/>
                  </a:lnTo>
                  <a:lnTo>
                    <a:pt x="290" y="16"/>
                  </a:lnTo>
                  <a:lnTo>
                    <a:pt x="292" y="16"/>
                  </a:lnTo>
                  <a:lnTo>
                    <a:pt x="294" y="16"/>
                  </a:lnTo>
                  <a:lnTo>
                    <a:pt x="294" y="16"/>
                  </a:lnTo>
                  <a:lnTo>
                    <a:pt x="296" y="16"/>
                  </a:lnTo>
                  <a:lnTo>
                    <a:pt x="298" y="16"/>
                  </a:lnTo>
                  <a:lnTo>
                    <a:pt x="300" y="16"/>
                  </a:lnTo>
                  <a:lnTo>
                    <a:pt x="302" y="16"/>
                  </a:lnTo>
                  <a:lnTo>
                    <a:pt x="302" y="16"/>
                  </a:lnTo>
                  <a:lnTo>
                    <a:pt x="304" y="16"/>
                  </a:lnTo>
                  <a:lnTo>
                    <a:pt x="304" y="14"/>
                  </a:lnTo>
                  <a:lnTo>
                    <a:pt x="306" y="12"/>
                  </a:lnTo>
                  <a:lnTo>
                    <a:pt x="308" y="10"/>
                  </a:lnTo>
                  <a:lnTo>
                    <a:pt x="310" y="8"/>
                  </a:lnTo>
                  <a:lnTo>
                    <a:pt x="312" y="8"/>
                  </a:lnTo>
                  <a:lnTo>
                    <a:pt x="312" y="6"/>
                  </a:lnTo>
                  <a:lnTo>
                    <a:pt x="314" y="6"/>
                  </a:lnTo>
                  <a:lnTo>
                    <a:pt x="314" y="6"/>
                  </a:lnTo>
                  <a:lnTo>
                    <a:pt x="316" y="6"/>
                  </a:lnTo>
                  <a:lnTo>
                    <a:pt x="316" y="6"/>
                  </a:lnTo>
                  <a:lnTo>
                    <a:pt x="318" y="6"/>
                  </a:lnTo>
                  <a:lnTo>
                    <a:pt x="320" y="6"/>
                  </a:lnTo>
                  <a:lnTo>
                    <a:pt x="322" y="8"/>
                  </a:lnTo>
                  <a:lnTo>
                    <a:pt x="324" y="10"/>
                  </a:lnTo>
                  <a:lnTo>
                    <a:pt x="326" y="10"/>
                  </a:lnTo>
                  <a:lnTo>
                    <a:pt x="330" y="12"/>
                  </a:lnTo>
                  <a:lnTo>
                    <a:pt x="330" y="14"/>
                  </a:lnTo>
                  <a:lnTo>
                    <a:pt x="330" y="14"/>
                  </a:lnTo>
                  <a:lnTo>
                    <a:pt x="332" y="14"/>
                  </a:lnTo>
                  <a:lnTo>
                    <a:pt x="332" y="16"/>
                  </a:lnTo>
                  <a:lnTo>
                    <a:pt x="332" y="16"/>
                  </a:lnTo>
                  <a:lnTo>
                    <a:pt x="332" y="16"/>
                  </a:lnTo>
                  <a:lnTo>
                    <a:pt x="332" y="18"/>
                  </a:lnTo>
                  <a:lnTo>
                    <a:pt x="332" y="20"/>
                  </a:lnTo>
                  <a:lnTo>
                    <a:pt x="330" y="22"/>
                  </a:lnTo>
                  <a:lnTo>
                    <a:pt x="330" y="24"/>
                  </a:lnTo>
                  <a:lnTo>
                    <a:pt x="330" y="24"/>
                  </a:lnTo>
                  <a:lnTo>
                    <a:pt x="328" y="26"/>
                  </a:lnTo>
                  <a:lnTo>
                    <a:pt x="328" y="26"/>
                  </a:lnTo>
                  <a:lnTo>
                    <a:pt x="330" y="28"/>
                  </a:lnTo>
                  <a:lnTo>
                    <a:pt x="330" y="28"/>
                  </a:lnTo>
                  <a:lnTo>
                    <a:pt x="330" y="28"/>
                  </a:lnTo>
                  <a:lnTo>
                    <a:pt x="332" y="30"/>
                  </a:lnTo>
                  <a:lnTo>
                    <a:pt x="334" y="30"/>
                  </a:lnTo>
                  <a:lnTo>
                    <a:pt x="336" y="32"/>
                  </a:lnTo>
                  <a:lnTo>
                    <a:pt x="338" y="32"/>
                  </a:lnTo>
                  <a:lnTo>
                    <a:pt x="340" y="34"/>
                  </a:lnTo>
                  <a:lnTo>
                    <a:pt x="344" y="34"/>
                  </a:lnTo>
                  <a:lnTo>
                    <a:pt x="350" y="36"/>
                  </a:lnTo>
                  <a:lnTo>
                    <a:pt x="354" y="38"/>
                  </a:lnTo>
                  <a:lnTo>
                    <a:pt x="358" y="38"/>
                  </a:lnTo>
                  <a:lnTo>
                    <a:pt x="350" y="42"/>
                  </a:lnTo>
                  <a:lnTo>
                    <a:pt x="344" y="46"/>
                  </a:lnTo>
                  <a:lnTo>
                    <a:pt x="342" y="48"/>
                  </a:lnTo>
                  <a:lnTo>
                    <a:pt x="340" y="48"/>
                  </a:lnTo>
                  <a:lnTo>
                    <a:pt x="336" y="52"/>
                  </a:lnTo>
                  <a:lnTo>
                    <a:pt x="332" y="58"/>
                  </a:lnTo>
                  <a:lnTo>
                    <a:pt x="330" y="60"/>
                  </a:lnTo>
                  <a:lnTo>
                    <a:pt x="328" y="62"/>
                  </a:lnTo>
                  <a:lnTo>
                    <a:pt x="326" y="64"/>
                  </a:lnTo>
                  <a:lnTo>
                    <a:pt x="324" y="66"/>
                  </a:lnTo>
                  <a:lnTo>
                    <a:pt x="322" y="68"/>
                  </a:lnTo>
                  <a:lnTo>
                    <a:pt x="322" y="70"/>
                  </a:lnTo>
                  <a:lnTo>
                    <a:pt x="320" y="76"/>
                  </a:lnTo>
                  <a:lnTo>
                    <a:pt x="318" y="82"/>
                  </a:lnTo>
                  <a:lnTo>
                    <a:pt x="302" y="6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21" name="Freeform 278">
              <a:extLst>
                <a:ext uri="{FF2B5EF4-FFF2-40B4-BE49-F238E27FC236}">
                  <a16:creationId xmlns:a16="http://schemas.microsoft.com/office/drawing/2014/main" id="{CD340C02-EE04-5CFB-164F-EE506D185EC1}"/>
                </a:ext>
              </a:extLst>
            </p:cNvPr>
            <p:cNvSpPr>
              <a:spLocks/>
            </p:cNvSpPr>
            <p:nvPr/>
          </p:nvSpPr>
          <p:spPr bwMode="auto">
            <a:xfrm>
              <a:off x="3693272" y="5781877"/>
              <a:ext cx="512541" cy="440064"/>
            </a:xfrm>
            <a:custGeom>
              <a:avLst/>
              <a:gdLst>
                <a:gd name="T0" fmla="*/ 310 w 358"/>
                <a:gd name="T1" fmla="*/ 44 h 310"/>
                <a:gd name="T2" fmla="*/ 290 w 358"/>
                <a:gd name="T3" fmla="*/ 30 h 310"/>
                <a:gd name="T4" fmla="*/ 270 w 358"/>
                <a:gd name="T5" fmla="*/ 50 h 310"/>
                <a:gd name="T6" fmla="*/ 260 w 358"/>
                <a:gd name="T7" fmla="*/ 66 h 310"/>
                <a:gd name="T8" fmla="*/ 216 w 358"/>
                <a:gd name="T9" fmla="*/ 66 h 310"/>
                <a:gd name="T10" fmla="*/ 198 w 358"/>
                <a:gd name="T11" fmla="*/ 80 h 310"/>
                <a:gd name="T12" fmla="*/ 174 w 358"/>
                <a:gd name="T13" fmla="*/ 86 h 310"/>
                <a:gd name="T14" fmla="*/ 158 w 358"/>
                <a:gd name="T15" fmla="*/ 88 h 310"/>
                <a:gd name="T16" fmla="*/ 154 w 358"/>
                <a:gd name="T17" fmla="*/ 100 h 310"/>
                <a:gd name="T18" fmla="*/ 146 w 358"/>
                <a:gd name="T19" fmla="*/ 110 h 310"/>
                <a:gd name="T20" fmla="*/ 138 w 358"/>
                <a:gd name="T21" fmla="*/ 120 h 310"/>
                <a:gd name="T22" fmla="*/ 130 w 358"/>
                <a:gd name="T23" fmla="*/ 132 h 310"/>
                <a:gd name="T24" fmla="*/ 120 w 358"/>
                <a:gd name="T25" fmla="*/ 142 h 310"/>
                <a:gd name="T26" fmla="*/ 114 w 358"/>
                <a:gd name="T27" fmla="*/ 166 h 310"/>
                <a:gd name="T28" fmla="*/ 122 w 358"/>
                <a:gd name="T29" fmla="*/ 176 h 310"/>
                <a:gd name="T30" fmla="*/ 110 w 358"/>
                <a:gd name="T31" fmla="*/ 178 h 310"/>
                <a:gd name="T32" fmla="*/ 100 w 358"/>
                <a:gd name="T33" fmla="*/ 184 h 310"/>
                <a:gd name="T34" fmla="*/ 104 w 358"/>
                <a:gd name="T35" fmla="*/ 230 h 310"/>
                <a:gd name="T36" fmla="*/ 116 w 358"/>
                <a:gd name="T37" fmla="*/ 262 h 310"/>
                <a:gd name="T38" fmla="*/ 104 w 358"/>
                <a:gd name="T39" fmla="*/ 270 h 310"/>
                <a:gd name="T40" fmla="*/ 94 w 358"/>
                <a:gd name="T41" fmla="*/ 296 h 310"/>
                <a:gd name="T42" fmla="*/ 72 w 358"/>
                <a:gd name="T43" fmla="*/ 294 h 310"/>
                <a:gd name="T44" fmla="*/ 44 w 358"/>
                <a:gd name="T45" fmla="*/ 306 h 310"/>
                <a:gd name="T46" fmla="*/ 20 w 358"/>
                <a:gd name="T47" fmla="*/ 308 h 310"/>
                <a:gd name="T48" fmla="*/ 18 w 358"/>
                <a:gd name="T49" fmla="*/ 290 h 310"/>
                <a:gd name="T50" fmla="*/ 14 w 358"/>
                <a:gd name="T51" fmla="*/ 274 h 310"/>
                <a:gd name="T52" fmla="*/ 12 w 358"/>
                <a:gd name="T53" fmla="*/ 260 h 310"/>
                <a:gd name="T54" fmla="*/ 0 w 358"/>
                <a:gd name="T55" fmla="*/ 246 h 310"/>
                <a:gd name="T56" fmla="*/ 6 w 358"/>
                <a:gd name="T57" fmla="*/ 220 h 310"/>
                <a:gd name="T58" fmla="*/ 18 w 358"/>
                <a:gd name="T59" fmla="*/ 210 h 310"/>
                <a:gd name="T60" fmla="*/ 40 w 358"/>
                <a:gd name="T61" fmla="*/ 204 h 310"/>
                <a:gd name="T62" fmla="*/ 52 w 358"/>
                <a:gd name="T63" fmla="*/ 192 h 310"/>
                <a:gd name="T64" fmla="*/ 66 w 358"/>
                <a:gd name="T65" fmla="*/ 190 h 310"/>
                <a:gd name="T66" fmla="*/ 70 w 358"/>
                <a:gd name="T67" fmla="*/ 172 h 310"/>
                <a:gd name="T68" fmla="*/ 88 w 358"/>
                <a:gd name="T69" fmla="*/ 166 h 310"/>
                <a:gd name="T70" fmla="*/ 98 w 358"/>
                <a:gd name="T71" fmla="*/ 148 h 310"/>
                <a:gd name="T72" fmla="*/ 106 w 358"/>
                <a:gd name="T73" fmla="*/ 120 h 310"/>
                <a:gd name="T74" fmla="*/ 134 w 358"/>
                <a:gd name="T75" fmla="*/ 90 h 310"/>
                <a:gd name="T76" fmla="*/ 164 w 358"/>
                <a:gd name="T77" fmla="*/ 76 h 310"/>
                <a:gd name="T78" fmla="*/ 192 w 358"/>
                <a:gd name="T79" fmla="*/ 68 h 310"/>
                <a:gd name="T80" fmla="*/ 204 w 358"/>
                <a:gd name="T81" fmla="*/ 58 h 310"/>
                <a:gd name="T82" fmla="*/ 216 w 358"/>
                <a:gd name="T83" fmla="*/ 48 h 310"/>
                <a:gd name="T84" fmla="*/ 214 w 358"/>
                <a:gd name="T85" fmla="*/ 32 h 310"/>
                <a:gd name="T86" fmla="*/ 206 w 358"/>
                <a:gd name="T87" fmla="*/ 24 h 310"/>
                <a:gd name="T88" fmla="*/ 220 w 358"/>
                <a:gd name="T89" fmla="*/ 18 h 310"/>
                <a:gd name="T90" fmla="*/ 226 w 358"/>
                <a:gd name="T91" fmla="*/ 14 h 310"/>
                <a:gd name="T92" fmla="*/ 232 w 358"/>
                <a:gd name="T93" fmla="*/ 26 h 310"/>
                <a:gd name="T94" fmla="*/ 234 w 358"/>
                <a:gd name="T95" fmla="*/ 18 h 310"/>
                <a:gd name="T96" fmla="*/ 244 w 358"/>
                <a:gd name="T97" fmla="*/ 22 h 310"/>
                <a:gd name="T98" fmla="*/ 256 w 358"/>
                <a:gd name="T99" fmla="*/ 26 h 310"/>
                <a:gd name="T100" fmla="*/ 258 w 358"/>
                <a:gd name="T101" fmla="*/ 14 h 310"/>
                <a:gd name="T102" fmla="*/ 256 w 358"/>
                <a:gd name="T103" fmla="*/ 6 h 310"/>
                <a:gd name="T104" fmla="*/ 272 w 358"/>
                <a:gd name="T105" fmla="*/ 10 h 310"/>
                <a:gd name="T106" fmla="*/ 282 w 358"/>
                <a:gd name="T107" fmla="*/ 4 h 310"/>
                <a:gd name="T108" fmla="*/ 288 w 358"/>
                <a:gd name="T109" fmla="*/ 10 h 310"/>
                <a:gd name="T110" fmla="*/ 300 w 358"/>
                <a:gd name="T111" fmla="*/ 16 h 310"/>
                <a:gd name="T112" fmla="*/ 316 w 358"/>
                <a:gd name="T113" fmla="*/ 6 h 310"/>
                <a:gd name="T114" fmla="*/ 332 w 358"/>
                <a:gd name="T115" fmla="*/ 16 h 310"/>
                <a:gd name="T116" fmla="*/ 332 w 358"/>
                <a:gd name="T117" fmla="*/ 30 h 310"/>
                <a:gd name="T118" fmla="*/ 340 w 358"/>
                <a:gd name="T119" fmla="*/ 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8" h="310">
                  <a:moveTo>
                    <a:pt x="302" y="68"/>
                  </a:moveTo>
                  <a:lnTo>
                    <a:pt x="302" y="68"/>
                  </a:lnTo>
                  <a:lnTo>
                    <a:pt x="304" y="64"/>
                  </a:lnTo>
                  <a:lnTo>
                    <a:pt x="304" y="62"/>
                  </a:lnTo>
                  <a:lnTo>
                    <a:pt x="306" y="58"/>
                  </a:lnTo>
                  <a:lnTo>
                    <a:pt x="308" y="54"/>
                  </a:lnTo>
                  <a:lnTo>
                    <a:pt x="308" y="52"/>
                  </a:lnTo>
                  <a:lnTo>
                    <a:pt x="310" y="50"/>
                  </a:lnTo>
                  <a:lnTo>
                    <a:pt x="310" y="48"/>
                  </a:lnTo>
                  <a:lnTo>
                    <a:pt x="310" y="46"/>
                  </a:lnTo>
                  <a:lnTo>
                    <a:pt x="310" y="44"/>
                  </a:lnTo>
                  <a:lnTo>
                    <a:pt x="310" y="44"/>
                  </a:lnTo>
                  <a:lnTo>
                    <a:pt x="310" y="42"/>
                  </a:lnTo>
                  <a:lnTo>
                    <a:pt x="310" y="42"/>
                  </a:lnTo>
                  <a:lnTo>
                    <a:pt x="308" y="40"/>
                  </a:lnTo>
                  <a:lnTo>
                    <a:pt x="308" y="40"/>
                  </a:lnTo>
                  <a:lnTo>
                    <a:pt x="306" y="38"/>
                  </a:lnTo>
                  <a:lnTo>
                    <a:pt x="304" y="36"/>
                  </a:lnTo>
                  <a:lnTo>
                    <a:pt x="302" y="36"/>
                  </a:lnTo>
                  <a:lnTo>
                    <a:pt x="298" y="34"/>
                  </a:lnTo>
                  <a:lnTo>
                    <a:pt x="296" y="32"/>
                  </a:lnTo>
                  <a:lnTo>
                    <a:pt x="294" y="32"/>
                  </a:lnTo>
                  <a:lnTo>
                    <a:pt x="292" y="32"/>
                  </a:lnTo>
                  <a:lnTo>
                    <a:pt x="290" y="30"/>
                  </a:lnTo>
                  <a:lnTo>
                    <a:pt x="288" y="30"/>
                  </a:lnTo>
                  <a:lnTo>
                    <a:pt x="288" y="30"/>
                  </a:lnTo>
                  <a:lnTo>
                    <a:pt x="286" y="32"/>
                  </a:lnTo>
                  <a:lnTo>
                    <a:pt x="286" y="32"/>
                  </a:lnTo>
                  <a:lnTo>
                    <a:pt x="284" y="32"/>
                  </a:lnTo>
                  <a:lnTo>
                    <a:pt x="282" y="34"/>
                  </a:lnTo>
                  <a:lnTo>
                    <a:pt x="280" y="36"/>
                  </a:lnTo>
                  <a:lnTo>
                    <a:pt x="278" y="38"/>
                  </a:lnTo>
                  <a:lnTo>
                    <a:pt x="276" y="40"/>
                  </a:lnTo>
                  <a:lnTo>
                    <a:pt x="274" y="44"/>
                  </a:lnTo>
                  <a:lnTo>
                    <a:pt x="272" y="48"/>
                  </a:lnTo>
                  <a:lnTo>
                    <a:pt x="270" y="50"/>
                  </a:lnTo>
                  <a:lnTo>
                    <a:pt x="270" y="52"/>
                  </a:lnTo>
                  <a:lnTo>
                    <a:pt x="268" y="54"/>
                  </a:lnTo>
                  <a:lnTo>
                    <a:pt x="268" y="58"/>
                  </a:lnTo>
                  <a:lnTo>
                    <a:pt x="266" y="60"/>
                  </a:lnTo>
                  <a:lnTo>
                    <a:pt x="266" y="62"/>
                  </a:lnTo>
                  <a:lnTo>
                    <a:pt x="264" y="64"/>
                  </a:lnTo>
                  <a:lnTo>
                    <a:pt x="264" y="64"/>
                  </a:lnTo>
                  <a:lnTo>
                    <a:pt x="264" y="64"/>
                  </a:lnTo>
                  <a:lnTo>
                    <a:pt x="262" y="66"/>
                  </a:lnTo>
                  <a:lnTo>
                    <a:pt x="262" y="66"/>
                  </a:lnTo>
                  <a:lnTo>
                    <a:pt x="260" y="66"/>
                  </a:lnTo>
                  <a:lnTo>
                    <a:pt x="260" y="66"/>
                  </a:lnTo>
                  <a:lnTo>
                    <a:pt x="256" y="68"/>
                  </a:lnTo>
                  <a:lnTo>
                    <a:pt x="254" y="68"/>
                  </a:lnTo>
                  <a:lnTo>
                    <a:pt x="252" y="68"/>
                  </a:lnTo>
                  <a:lnTo>
                    <a:pt x="248" y="68"/>
                  </a:lnTo>
                  <a:lnTo>
                    <a:pt x="244" y="68"/>
                  </a:lnTo>
                  <a:lnTo>
                    <a:pt x="242" y="68"/>
                  </a:lnTo>
                  <a:lnTo>
                    <a:pt x="240" y="68"/>
                  </a:lnTo>
                  <a:lnTo>
                    <a:pt x="236" y="66"/>
                  </a:lnTo>
                  <a:lnTo>
                    <a:pt x="230" y="64"/>
                  </a:lnTo>
                  <a:lnTo>
                    <a:pt x="224" y="64"/>
                  </a:lnTo>
                  <a:lnTo>
                    <a:pt x="220" y="62"/>
                  </a:lnTo>
                  <a:lnTo>
                    <a:pt x="216" y="66"/>
                  </a:lnTo>
                  <a:lnTo>
                    <a:pt x="214" y="68"/>
                  </a:lnTo>
                  <a:lnTo>
                    <a:pt x="210" y="70"/>
                  </a:lnTo>
                  <a:lnTo>
                    <a:pt x="210" y="70"/>
                  </a:lnTo>
                  <a:lnTo>
                    <a:pt x="208" y="72"/>
                  </a:lnTo>
                  <a:lnTo>
                    <a:pt x="208" y="74"/>
                  </a:lnTo>
                  <a:lnTo>
                    <a:pt x="206" y="76"/>
                  </a:lnTo>
                  <a:lnTo>
                    <a:pt x="206" y="78"/>
                  </a:lnTo>
                  <a:lnTo>
                    <a:pt x="204" y="78"/>
                  </a:lnTo>
                  <a:lnTo>
                    <a:pt x="204" y="78"/>
                  </a:lnTo>
                  <a:lnTo>
                    <a:pt x="202" y="80"/>
                  </a:lnTo>
                  <a:lnTo>
                    <a:pt x="200" y="80"/>
                  </a:lnTo>
                  <a:lnTo>
                    <a:pt x="198" y="80"/>
                  </a:lnTo>
                  <a:lnTo>
                    <a:pt x="196" y="80"/>
                  </a:lnTo>
                  <a:lnTo>
                    <a:pt x="192" y="78"/>
                  </a:lnTo>
                  <a:lnTo>
                    <a:pt x="190" y="78"/>
                  </a:lnTo>
                  <a:lnTo>
                    <a:pt x="190" y="78"/>
                  </a:lnTo>
                  <a:lnTo>
                    <a:pt x="184" y="80"/>
                  </a:lnTo>
                  <a:lnTo>
                    <a:pt x="182" y="80"/>
                  </a:lnTo>
                  <a:lnTo>
                    <a:pt x="180" y="80"/>
                  </a:lnTo>
                  <a:lnTo>
                    <a:pt x="180" y="80"/>
                  </a:lnTo>
                  <a:lnTo>
                    <a:pt x="178" y="80"/>
                  </a:lnTo>
                  <a:lnTo>
                    <a:pt x="178" y="82"/>
                  </a:lnTo>
                  <a:lnTo>
                    <a:pt x="176" y="84"/>
                  </a:lnTo>
                  <a:lnTo>
                    <a:pt x="174" y="86"/>
                  </a:lnTo>
                  <a:lnTo>
                    <a:pt x="172" y="86"/>
                  </a:lnTo>
                  <a:lnTo>
                    <a:pt x="172" y="88"/>
                  </a:lnTo>
                  <a:lnTo>
                    <a:pt x="170" y="88"/>
                  </a:lnTo>
                  <a:lnTo>
                    <a:pt x="168" y="90"/>
                  </a:lnTo>
                  <a:lnTo>
                    <a:pt x="166" y="90"/>
                  </a:lnTo>
                  <a:lnTo>
                    <a:pt x="164" y="92"/>
                  </a:lnTo>
                  <a:lnTo>
                    <a:pt x="164" y="92"/>
                  </a:lnTo>
                  <a:lnTo>
                    <a:pt x="164" y="92"/>
                  </a:lnTo>
                  <a:lnTo>
                    <a:pt x="162" y="90"/>
                  </a:lnTo>
                  <a:lnTo>
                    <a:pt x="160" y="90"/>
                  </a:lnTo>
                  <a:lnTo>
                    <a:pt x="158" y="90"/>
                  </a:lnTo>
                  <a:lnTo>
                    <a:pt x="158" y="88"/>
                  </a:lnTo>
                  <a:lnTo>
                    <a:pt x="156" y="88"/>
                  </a:lnTo>
                  <a:lnTo>
                    <a:pt x="156" y="88"/>
                  </a:lnTo>
                  <a:lnTo>
                    <a:pt x="156" y="88"/>
                  </a:lnTo>
                  <a:lnTo>
                    <a:pt x="154" y="90"/>
                  </a:lnTo>
                  <a:lnTo>
                    <a:pt x="154" y="90"/>
                  </a:lnTo>
                  <a:lnTo>
                    <a:pt x="154" y="90"/>
                  </a:lnTo>
                  <a:lnTo>
                    <a:pt x="154" y="92"/>
                  </a:lnTo>
                  <a:lnTo>
                    <a:pt x="154" y="92"/>
                  </a:lnTo>
                  <a:lnTo>
                    <a:pt x="154" y="94"/>
                  </a:lnTo>
                  <a:lnTo>
                    <a:pt x="154" y="96"/>
                  </a:lnTo>
                  <a:lnTo>
                    <a:pt x="154" y="98"/>
                  </a:lnTo>
                  <a:lnTo>
                    <a:pt x="154" y="100"/>
                  </a:lnTo>
                  <a:lnTo>
                    <a:pt x="154" y="100"/>
                  </a:lnTo>
                  <a:lnTo>
                    <a:pt x="154" y="102"/>
                  </a:lnTo>
                  <a:lnTo>
                    <a:pt x="154" y="102"/>
                  </a:lnTo>
                  <a:lnTo>
                    <a:pt x="152" y="102"/>
                  </a:lnTo>
                  <a:lnTo>
                    <a:pt x="150" y="104"/>
                  </a:lnTo>
                  <a:lnTo>
                    <a:pt x="148" y="106"/>
                  </a:lnTo>
                  <a:lnTo>
                    <a:pt x="148" y="106"/>
                  </a:lnTo>
                  <a:lnTo>
                    <a:pt x="146" y="106"/>
                  </a:lnTo>
                  <a:lnTo>
                    <a:pt x="146" y="108"/>
                  </a:lnTo>
                  <a:lnTo>
                    <a:pt x="146" y="108"/>
                  </a:lnTo>
                  <a:lnTo>
                    <a:pt x="146" y="110"/>
                  </a:lnTo>
                  <a:lnTo>
                    <a:pt x="146" y="110"/>
                  </a:lnTo>
                  <a:lnTo>
                    <a:pt x="146" y="112"/>
                  </a:lnTo>
                  <a:lnTo>
                    <a:pt x="146" y="114"/>
                  </a:lnTo>
                  <a:lnTo>
                    <a:pt x="146" y="116"/>
                  </a:lnTo>
                  <a:lnTo>
                    <a:pt x="144" y="118"/>
                  </a:lnTo>
                  <a:lnTo>
                    <a:pt x="144" y="118"/>
                  </a:lnTo>
                  <a:lnTo>
                    <a:pt x="144" y="120"/>
                  </a:lnTo>
                  <a:lnTo>
                    <a:pt x="144" y="120"/>
                  </a:lnTo>
                  <a:lnTo>
                    <a:pt x="144" y="120"/>
                  </a:lnTo>
                  <a:lnTo>
                    <a:pt x="142" y="120"/>
                  </a:lnTo>
                  <a:lnTo>
                    <a:pt x="140" y="120"/>
                  </a:lnTo>
                  <a:lnTo>
                    <a:pt x="140" y="120"/>
                  </a:lnTo>
                  <a:lnTo>
                    <a:pt x="138" y="120"/>
                  </a:lnTo>
                  <a:lnTo>
                    <a:pt x="136" y="120"/>
                  </a:lnTo>
                  <a:lnTo>
                    <a:pt x="134" y="120"/>
                  </a:lnTo>
                  <a:lnTo>
                    <a:pt x="134" y="120"/>
                  </a:lnTo>
                  <a:lnTo>
                    <a:pt x="134" y="120"/>
                  </a:lnTo>
                  <a:lnTo>
                    <a:pt x="134" y="120"/>
                  </a:lnTo>
                  <a:lnTo>
                    <a:pt x="134" y="122"/>
                  </a:lnTo>
                  <a:lnTo>
                    <a:pt x="132" y="122"/>
                  </a:lnTo>
                  <a:lnTo>
                    <a:pt x="132" y="124"/>
                  </a:lnTo>
                  <a:lnTo>
                    <a:pt x="132" y="126"/>
                  </a:lnTo>
                  <a:lnTo>
                    <a:pt x="132" y="130"/>
                  </a:lnTo>
                  <a:lnTo>
                    <a:pt x="130" y="130"/>
                  </a:lnTo>
                  <a:lnTo>
                    <a:pt x="130" y="132"/>
                  </a:lnTo>
                  <a:lnTo>
                    <a:pt x="130" y="132"/>
                  </a:lnTo>
                  <a:lnTo>
                    <a:pt x="130" y="132"/>
                  </a:lnTo>
                  <a:lnTo>
                    <a:pt x="128" y="132"/>
                  </a:lnTo>
                  <a:lnTo>
                    <a:pt x="126" y="134"/>
                  </a:lnTo>
                  <a:lnTo>
                    <a:pt x="124" y="134"/>
                  </a:lnTo>
                  <a:lnTo>
                    <a:pt x="124" y="134"/>
                  </a:lnTo>
                  <a:lnTo>
                    <a:pt x="122" y="136"/>
                  </a:lnTo>
                  <a:lnTo>
                    <a:pt x="122" y="136"/>
                  </a:lnTo>
                  <a:lnTo>
                    <a:pt x="122" y="136"/>
                  </a:lnTo>
                  <a:lnTo>
                    <a:pt x="122" y="138"/>
                  </a:lnTo>
                  <a:lnTo>
                    <a:pt x="122" y="140"/>
                  </a:lnTo>
                  <a:lnTo>
                    <a:pt x="120" y="142"/>
                  </a:lnTo>
                  <a:lnTo>
                    <a:pt x="120" y="144"/>
                  </a:lnTo>
                  <a:lnTo>
                    <a:pt x="120" y="150"/>
                  </a:lnTo>
                  <a:lnTo>
                    <a:pt x="120" y="152"/>
                  </a:lnTo>
                  <a:lnTo>
                    <a:pt x="120" y="154"/>
                  </a:lnTo>
                  <a:lnTo>
                    <a:pt x="120" y="156"/>
                  </a:lnTo>
                  <a:lnTo>
                    <a:pt x="118" y="158"/>
                  </a:lnTo>
                  <a:lnTo>
                    <a:pt x="116" y="160"/>
                  </a:lnTo>
                  <a:lnTo>
                    <a:pt x="116" y="162"/>
                  </a:lnTo>
                  <a:lnTo>
                    <a:pt x="114" y="164"/>
                  </a:lnTo>
                  <a:lnTo>
                    <a:pt x="114" y="166"/>
                  </a:lnTo>
                  <a:lnTo>
                    <a:pt x="114" y="166"/>
                  </a:lnTo>
                  <a:lnTo>
                    <a:pt x="114" y="166"/>
                  </a:lnTo>
                  <a:lnTo>
                    <a:pt x="114" y="168"/>
                  </a:lnTo>
                  <a:lnTo>
                    <a:pt x="114" y="168"/>
                  </a:lnTo>
                  <a:lnTo>
                    <a:pt x="116" y="168"/>
                  </a:lnTo>
                  <a:lnTo>
                    <a:pt x="116" y="170"/>
                  </a:lnTo>
                  <a:lnTo>
                    <a:pt x="118" y="170"/>
                  </a:lnTo>
                  <a:lnTo>
                    <a:pt x="120" y="172"/>
                  </a:lnTo>
                  <a:lnTo>
                    <a:pt x="122" y="172"/>
                  </a:lnTo>
                  <a:lnTo>
                    <a:pt x="122" y="172"/>
                  </a:lnTo>
                  <a:lnTo>
                    <a:pt x="122" y="174"/>
                  </a:lnTo>
                  <a:lnTo>
                    <a:pt x="122" y="174"/>
                  </a:lnTo>
                  <a:lnTo>
                    <a:pt x="122" y="174"/>
                  </a:lnTo>
                  <a:lnTo>
                    <a:pt x="122" y="176"/>
                  </a:lnTo>
                  <a:lnTo>
                    <a:pt x="122" y="176"/>
                  </a:lnTo>
                  <a:lnTo>
                    <a:pt x="122" y="176"/>
                  </a:lnTo>
                  <a:lnTo>
                    <a:pt x="120" y="178"/>
                  </a:lnTo>
                  <a:lnTo>
                    <a:pt x="120" y="178"/>
                  </a:lnTo>
                  <a:lnTo>
                    <a:pt x="118" y="178"/>
                  </a:lnTo>
                  <a:lnTo>
                    <a:pt x="118" y="180"/>
                  </a:lnTo>
                  <a:lnTo>
                    <a:pt x="116" y="180"/>
                  </a:lnTo>
                  <a:lnTo>
                    <a:pt x="116" y="180"/>
                  </a:lnTo>
                  <a:lnTo>
                    <a:pt x="114" y="180"/>
                  </a:lnTo>
                  <a:lnTo>
                    <a:pt x="114" y="180"/>
                  </a:lnTo>
                  <a:lnTo>
                    <a:pt x="112" y="178"/>
                  </a:lnTo>
                  <a:lnTo>
                    <a:pt x="110" y="178"/>
                  </a:lnTo>
                  <a:lnTo>
                    <a:pt x="108" y="178"/>
                  </a:lnTo>
                  <a:lnTo>
                    <a:pt x="106" y="176"/>
                  </a:lnTo>
                  <a:lnTo>
                    <a:pt x="104" y="176"/>
                  </a:lnTo>
                  <a:lnTo>
                    <a:pt x="104" y="176"/>
                  </a:lnTo>
                  <a:lnTo>
                    <a:pt x="102" y="176"/>
                  </a:lnTo>
                  <a:lnTo>
                    <a:pt x="102" y="176"/>
                  </a:lnTo>
                  <a:lnTo>
                    <a:pt x="102" y="178"/>
                  </a:lnTo>
                  <a:lnTo>
                    <a:pt x="102" y="178"/>
                  </a:lnTo>
                  <a:lnTo>
                    <a:pt x="100" y="178"/>
                  </a:lnTo>
                  <a:lnTo>
                    <a:pt x="100" y="180"/>
                  </a:lnTo>
                  <a:lnTo>
                    <a:pt x="100" y="182"/>
                  </a:lnTo>
                  <a:lnTo>
                    <a:pt x="100" y="184"/>
                  </a:lnTo>
                  <a:lnTo>
                    <a:pt x="98" y="188"/>
                  </a:lnTo>
                  <a:lnTo>
                    <a:pt x="98" y="188"/>
                  </a:lnTo>
                  <a:lnTo>
                    <a:pt x="98" y="190"/>
                  </a:lnTo>
                  <a:lnTo>
                    <a:pt x="98" y="194"/>
                  </a:lnTo>
                  <a:lnTo>
                    <a:pt x="100" y="196"/>
                  </a:lnTo>
                  <a:lnTo>
                    <a:pt x="100" y="200"/>
                  </a:lnTo>
                  <a:lnTo>
                    <a:pt x="102" y="208"/>
                  </a:lnTo>
                  <a:lnTo>
                    <a:pt x="102" y="214"/>
                  </a:lnTo>
                  <a:lnTo>
                    <a:pt x="104" y="222"/>
                  </a:lnTo>
                  <a:lnTo>
                    <a:pt x="104" y="226"/>
                  </a:lnTo>
                  <a:lnTo>
                    <a:pt x="104" y="228"/>
                  </a:lnTo>
                  <a:lnTo>
                    <a:pt x="104" y="230"/>
                  </a:lnTo>
                  <a:lnTo>
                    <a:pt x="106" y="232"/>
                  </a:lnTo>
                  <a:lnTo>
                    <a:pt x="106" y="234"/>
                  </a:lnTo>
                  <a:lnTo>
                    <a:pt x="108" y="238"/>
                  </a:lnTo>
                  <a:lnTo>
                    <a:pt x="110" y="242"/>
                  </a:lnTo>
                  <a:lnTo>
                    <a:pt x="112" y="244"/>
                  </a:lnTo>
                  <a:lnTo>
                    <a:pt x="112" y="246"/>
                  </a:lnTo>
                  <a:lnTo>
                    <a:pt x="114" y="250"/>
                  </a:lnTo>
                  <a:lnTo>
                    <a:pt x="114" y="252"/>
                  </a:lnTo>
                  <a:lnTo>
                    <a:pt x="116" y="256"/>
                  </a:lnTo>
                  <a:lnTo>
                    <a:pt x="116" y="258"/>
                  </a:lnTo>
                  <a:lnTo>
                    <a:pt x="116" y="260"/>
                  </a:lnTo>
                  <a:lnTo>
                    <a:pt x="116" y="262"/>
                  </a:lnTo>
                  <a:lnTo>
                    <a:pt x="116" y="262"/>
                  </a:lnTo>
                  <a:lnTo>
                    <a:pt x="116" y="262"/>
                  </a:lnTo>
                  <a:lnTo>
                    <a:pt x="116" y="264"/>
                  </a:lnTo>
                  <a:lnTo>
                    <a:pt x="116" y="264"/>
                  </a:lnTo>
                  <a:lnTo>
                    <a:pt x="116" y="266"/>
                  </a:lnTo>
                  <a:lnTo>
                    <a:pt x="114" y="266"/>
                  </a:lnTo>
                  <a:lnTo>
                    <a:pt x="114" y="266"/>
                  </a:lnTo>
                  <a:lnTo>
                    <a:pt x="112" y="268"/>
                  </a:lnTo>
                  <a:lnTo>
                    <a:pt x="110" y="268"/>
                  </a:lnTo>
                  <a:lnTo>
                    <a:pt x="108" y="268"/>
                  </a:lnTo>
                  <a:lnTo>
                    <a:pt x="106" y="270"/>
                  </a:lnTo>
                  <a:lnTo>
                    <a:pt x="104" y="270"/>
                  </a:lnTo>
                  <a:lnTo>
                    <a:pt x="102" y="270"/>
                  </a:lnTo>
                  <a:lnTo>
                    <a:pt x="102" y="272"/>
                  </a:lnTo>
                  <a:lnTo>
                    <a:pt x="102" y="272"/>
                  </a:lnTo>
                  <a:lnTo>
                    <a:pt x="102" y="274"/>
                  </a:lnTo>
                  <a:lnTo>
                    <a:pt x="100" y="276"/>
                  </a:lnTo>
                  <a:lnTo>
                    <a:pt x="100" y="278"/>
                  </a:lnTo>
                  <a:lnTo>
                    <a:pt x="100" y="280"/>
                  </a:lnTo>
                  <a:lnTo>
                    <a:pt x="98" y="284"/>
                  </a:lnTo>
                  <a:lnTo>
                    <a:pt x="98" y="288"/>
                  </a:lnTo>
                  <a:lnTo>
                    <a:pt x="98" y="290"/>
                  </a:lnTo>
                  <a:lnTo>
                    <a:pt x="96" y="292"/>
                  </a:lnTo>
                  <a:lnTo>
                    <a:pt x="94" y="296"/>
                  </a:lnTo>
                  <a:lnTo>
                    <a:pt x="92" y="300"/>
                  </a:lnTo>
                  <a:lnTo>
                    <a:pt x="92" y="298"/>
                  </a:lnTo>
                  <a:lnTo>
                    <a:pt x="88" y="296"/>
                  </a:lnTo>
                  <a:lnTo>
                    <a:pt x="86" y="296"/>
                  </a:lnTo>
                  <a:lnTo>
                    <a:pt x="86" y="294"/>
                  </a:lnTo>
                  <a:lnTo>
                    <a:pt x="84" y="294"/>
                  </a:lnTo>
                  <a:lnTo>
                    <a:pt x="82" y="292"/>
                  </a:lnTo>
                  <a:lnTo>
                    <a:pt x="82" y="292"/>
                  </a:lnTo>
                  <a:lnTo>
                    <a:pt x="80" y="292"/>
                  </a:lnTo>
                  <a:lnTo>
                    <a:pt x="78" y="292"/>
                  </a:lnTo>
                  <a:lnTo>
                    <a:pt x="74" y="294"/>
                  </a:lnTo>
                  <a:lnTo>
                    <a:pt x="72" y="294"/>
                  </a:lnTo>
                  <a:lnTo>
                    <a:pt x="68" y="294"/>
                  </a:lnTo>
                  <a:lnTo>
                    <a:pt x="66" y="296"/>
                  </a:lnTo>
                  <a:lnTo>
                    <a:pt x="64" y="296"/>
                  </a:lnTo>
                  <a:lnTo>
                    <a:pt x="60" y="296"/>
                  </a:lnTo>
                  <a:lnTo>
                    <a:pt x="60" y="298"/>
                  </a:lnTo>
                  <a:lnTo>
                    <a:pt x="58" y="298"/>
                  </a:lnTo>
                  <a:lnTo>
                    <a:pt x="56" y="300"/>
                  </a:lnTo>
                  <a:lnTo>
                    <a:pt x="52" y="302"/>
                  </a:lnTo>
                  <a:lnTo>
                    <a:pt x="50" y="304"/>
                  </a:lnTo>
                  <a:lnTo>
                    <a:pt x="50" y="304"/>
                  </a:lnTo>
                  <a:lnTo>
                    <a:pt x="46" y="306"/>
                  </a:lnTo>
                  <a:lnTo>
                    <a:pt x="44" y="306"/>
                  </a:lnTo>
                  <a:lnTo>
                    <a:pt x="40" y="308"/>
                  </a:lnTo>
                  <a:lnTo>
                    <a:pt x="38" y="308"/>
                  </a:lnTo>
                  <a:lnTo>
                    <a:pt x="34" y="308"/>
                  </a:lnTo>
                  <a:lnTo>
                    <a:pt x="32" y="310"/>
                  </a:lnTo>
                  <a:lnTo>
                    <a:pt x="30" y="310"/>
                  </a:lnTo>
                  <a:lnTo>
                    <a:pt x="26" y="310"/>
                  </a:lnTo>
                  <a:lnTo>
                    <a:pt x="24" y="310"/>
                  </a:lnTo>
                  <a:lnTo>
                    <a:pt x="24" y="310"/>
                  </a:lnTo>
                  <a:lnTo>
                    <a:pt x="22" y="310"/>
                  </a:lnTo>
                  <a:lnTo>
                    <a:pt x="22" y="310"/>
                  </a:lnTo>
                  <a:lnTo>
                    <a:pt x="20" y="310"/>
                  </a:lnTo>
                  <a:lnTo>
                    <a:pt x="20" y="308"/>
                  </a:lnTo>
                  <a:lnTo>
                    <a:pt x="20" y="308"/>
                  </a:lnTo>
                  <a:lnTo>
                    <a:pt x="20" y="306"/>
                  </a:lnTo>
                  <a:lnTo>
                    <a:pt x="20" y="306"/>
                  </a:lnTo>
                  <a:lnTo>
                    <a:pt x="20" y="304"/>
                  </a:lnTo>
                  <a:lnTo>
                    <a:pt x="20" y="300"/>
                  </a:lnTo>
                  <a:lnTo>
                    <a:pt x="20" y="298"/>
                  </a:lnTo>
                  <a:lnTo>
                    <a:pt x="20" y="296"/>
                  </a:lnTo>
                  <a:lnTo>
                    <a:pt x="20" y="294"/>
                  </a:lnTo>
                  <a:lnTo>
                    <a:pt x="20" y="294"/>
                  </a:lnTo>
                  <a:lnTo>
                    <a:pt x="20" y="292"/>
                  </a:lnTo>
                  <a:lnTo>
                    <a:pt x="20" y="292"/>
                  </a:lnTo>
                  <a:lnTo>
                    <a:pt x="18" y="290"/>
                  </a:lnTo>
                  <a:lnTo>
                    <a:pt x="18" y="290"/>
                  </a:lnTo>
                  <a:lnTo>
                    <a:pt x="16" y="290"/>
                  </a:lnTo>
                  <a:lnTo>
                    <a:pt x="14" y="288"/>
                  </a:lnTo>
                  <a:lnTo>
                    <a:pt x="14" y="288"/>
                  </a:lnTo>
                  <a:lnTo>
                    <a:pt x="12" y="288"/>
                  </a:lnTo>
                  <a:lnTo>
                    <a:pt x="12" y="286"/>
                  </a:lnTo>
                  <a:lnTo>
                    <a:pt x="12" y="286"/>
                  </a:lnTo>
                  <a:lnTo>
                    <a:pt x="12" y="284"/>
                  </a:lnTo>
                  <a:lnTo>
                    <a:pt x="12" y="282"/>
                  </a:lnTo>
                  <a:lnTo>
                    <a:pt x="12" y="280"/>
                  </a:lnTo>
                  <a:lnTo>
                    <a:pt x="12" y="276"/>
                  </a:lnTo>
                  <a:lnTo>
                    <a:pt x="14" y="274"/>
                  </a:lnTo>
                  <a:lnTo>
                    <a:pt x="16" y="270"/>
                  </a:lnTo>
                  <a:lnTo>
                    <a:pt x="16" y="268"/>
                  </a:lnTo>
                  <a:lnTo>
                    <a:pt x="16" y="266"/>
                  </a:lnTo>
                  <a:lnTo>
                    <a:pt x="16" y="264"/>
                  </a:lnTo>
                  <a:lnTo>
                    <a:pt x="16" y="262"/>
                  </a:lnTo>
                  <a:lnTo>
                    <a:pt x="16" y="262"/>
                  </a:lnTo>
                  <a:lnTo>
                    <a:pt x="16" y="260"/>
                  </a:lnTo>
                  <a:lnTo>
                    <a:pt x="16" y="260"/>
                  </a:lnTo>
                  <a:lnTo>
                    <a:pt x="16" y="260"/>
                  </a:lnTo>
                  <a:lnTo>
                    <a:pt x="14" y="260"/>
                  </a:lnTo>
                  <a:lnTo>
                    <a:pt x="14" y="260"/>
                  </a:lnTo>
                  <a:lnTo>
                    <a:pt x="12" y="260"/>
                  </a:lnTo>
                  <a:lnTo>
                    <a:pt x="10" y="260"/>
                  </a:lnTo>
                  <a:lnTo>
                    <a:pt x="8" y="260"/>
                  </a:lnTo>
                  <a:lnTo>
                    <a:pt x="8" y="260"/>
                  </a:lnTo>
                  <a:lnTo>
                    <a:pt x="6" y="260"/>
                  </a:lnTo>
                  <a:lnTo>
                    <a:pt x="6" y="260"/>
                  </a:lnTo>
                  <a:lnTo>
                    <a:pt x="6" y="258"/>
                  </a:lnTo>
                  <a:lnTo>
                    <a:pt x="4" y="258"/>
                  </a:lnTo>
                  <a:lnTo>
                    <a:pt x="4" y="256"/>
                  </a:lnTo>
                  <a:lnTo>
                    <a:pt x="2" y="254"/>
                  </a:lnTo>
                  <a:lnTo>
                    <a:pt x="2" y="252"/>
                  </a:lnTo>
                  <a:lnTo>
                    <a:pt x="2" y="248"/>
                  </a:lnTo>
                  <a:lnTo>
                    <a:pt x="0" y="246"/>
                  </a:lnTo>
                  <a:lnTo>
                    <a:pt x="0" y="244"/>
                  </a:lnTo>
                  <a:lnTo>
                    <a:pt x="0" y="240"/>
                  </a:lnTo>
                  <a:lnTo>
                    <a:pt x="0" y="238"/>
                  </a:lnTo>
                  <a:lnTo>
                    <a:pt x="0" y="234"/>
                  </a:lnTo>
                  <a:lnTo>
                    <a:pt x="0" y="232"/>
                  </a:lnTo>
                  <a:lnTo>
                    <a:pt x="2" y="230"/>
                  </a:lnTo>
                  <a:lnTo>
                    <a:pt x="2" y="226"/>
                  </a:lnTo>
                  <a:lnTo>
                    <a:pt x="2" y="224"/>
                  </a:lnTo>
                  <a:lnTo>
                    <a:pt x="4" y="222"/>
                  </a:lnTo>
                  <a:lnTo>
                    <a:pt x="4" y="222"/>
                  </a:lnTo>
                  <a:lnTo>
                    <a:pt x="4" y="220"/>
                  </a:lnTo>
                  <a:lnTo>
                    <a:pt x="6" y="220"/>
                  </a:lnTo>
                  <a:lnTo>
                    <a:pt x="6" y="220"/>
                  </a:lnTo>
                  <a:lnTo>
                    <a:pt x="8" y="220"/>
                  </a:lnTo>
                  <a:lnTo>
                    <a:pt x="10" y="218"/>
                  </a:lnTo>
                  <a:lnTo>
                    <a:pt x="12" y="218"/>
                  </a:lnTo>
                  <a:lnTo>
                    <a:pt x="14" y="218"/>
                  </a:lnTo>
                  <a:lnTo>
                    <a:pt x="14" y="218"/>
                  </a:lnTo>
                  <a:lnTo>
                    <a:pt x="16" y="218"/>
                  </a:lnTo>
                  <a:lnTo>
                    <a:pt x="16" y="218"/>
                  </a:lnTo>
                  <a:lnTo>
                    <a:pt x="16" y="216"/>
                  </a:lnTo>
                  <a:lnTo>
                    <a:pt x="16" y="216"/>
                  </a:lnTo>
                  <a:lnTo>
                    <a:pt x="16" y="212"/>
                  </a:lnTo>
                  <a:lnTo>
                    <a:pt x="18" y="210"/>
                  </a:lnTo>
                  <a:lnTo>
                    <a:pt x="18" y="210"/>
                  </a:lnTo>
                  <a:lnTo>
                    <a:pt x="18" y="208"/>
                  </a:lnTo>
                  <a:lnTo>
                    <a:pt x="20" y="208"/>
                  </a:lnTo>
                  <a:lnTo>
                    <a:pt x="20" y="206"/>
                  </a:lnTo>
                  <a:lnTo>
                    <a:pt x="22" y="206"/>
                  </a:lnTo>
                  <a:lnTo>
                    <a:pt x="24" y="206"/>
                  </a:lnTo>
                  <a:lnTo>
                    <a:pt x="28" y="204"/>
                  </a:lnTo>
                  <a:lnTo>
                    <a:pt x="32" y="204"/>
                  </a:lnTo>
                  <a:lnTo>
                    <a:pt x="34" y="204"/>
                  </a:lnTo>
                  <a:lnTo>
                    <a:pt x="34" y="204"/>
                  </a:lnTo>
                  <a:lnTo>
                    <a:pt x="38" y="204"/>
                  </a:lnTo>
                  <a:lnTo>
                    <a:pt x="40" y="204"/>
                  </a:lnTo>
                  <a:lnTo>
                    <a:pt x="42" y="202"/>
                  </a:lnTo>
                  <a:lnTo>
                    <a:pt x="44" y="202"/>
                  </a:lnTo>
                  <a:lnTo>
                    <a:pt x="44" y="202"/>
                  </a:lnTo>
                  <a:lnTo>
                    <a:pt x="46" y="202"/>
                  </a:lnTo>
                  <a:lnTo>
                    <a:pt x="46" y="200"/>
                  </a:lnTo>
                  <a:lnTo>
                    <a:pt x="48" y="198"/>
                  </a:lnTo>
                  <a:lnTo>
                    <a:pt x="48" y="196"/>
                  </a:lnTo>
                  <a:lnTo>
                    <a:pt x="50" y="196"/>
                  </a:lnTo>
                  <a:lnTo>
                    <a:pt x="50" y="194"/>
                  </a:lnTo>
                  <a:lnTo>
                    <a:pt x="50" y="194"/>
                  </a:lnTo>
                  <a:lnTo>
                    <a:pt x="52" y="194"/>
                  </a:lnTo>
                  <a:lnTo>
                    <a:pt x="52" y="192"/>
                  </a:lnTo>
                  <a:lnTo>
                    <a:pt x="54" y="192"/>
                  </a:lnTo>
                  <a:lnTo>
                    <a:pt x="56" y="192"/>
                  </a:lnTo>
                  <a:lnTo>
                    <a:pt x="58" y="194"/>
                  </a:lnTo>
                  <a:lnTo>
                    <a:pt x="60" y="194"/>
                  </a:lnTo>
                  <a:lnTo>
                    <a:pt x="62" y="194"/>
                  </a:lnTo>
                  <a:lnTo>
                    <a:pt x="64" y="194"/>
                  </a:lnTo>
                  <a:lnTo>
                    <a:pt x="64" y="192"/>
                  </a:lnTo>
                  <a:lnTo>
                    <a:pt x="66" y="192"/>
                  </a:lnTo>
                  <a:lnTo>
                    <a:pt x="66" y="192"/>
                  </a:lnTo>
                  <a:lnTo>
                    <a:pt x="66" y="192"/>
                  </a:lnTo>
                  <a:lnTo>
                    <a:pt x="66" y="190"/>
                  </a:lnTo>
                  <a:lnTo>
                    <a:pt x="66" y="190"/>
                  </a:lnTo>
                  <a:lnTo>
                    <a:pt x="66" y="188"/>
                  </a:lnTo>
                  <a:lnTo>
                    <a:pt x="66" y="186"/>
                  </a:lnTo>
                  <a:lnTo>
                    <a:pt x="66" y="184"/>
                  </a:lnTo>
                  <a:lnTo>
                    <a:pt x="66" y="180"/>
                  </a:lnTo>
                  <a:lnTo>
                    <a:pt x="66" y="178"/>
                  </a:lnTo>
                  <a:lnTo>
                    <a:pt x="66" y="176"/>
                  </a:lnTo>
                  <a:lnTo>
                    <a:pt x="66" y="176"/>
                  </a:lnTo>
                  <a:lnTo>
                    <a:pt x="66" y="176"/>
                  </a:lnTo>
                  <a:lnTo>
                    <a:pt x="68" y="174"/>
                  </a:lnTo>
                  <a:lnTo>
                    <a:pt x="68" y="174"/>
                  </a:lnTo>
                  <a:lnTo>
                    <a:pt x="68" y="174"/>
                  </a:lnTo>
                  <a:lnTo>
                    <a:pt x="70" y="172"/>
                  </a:lnTo>
                  <a:lnTo>
                    <a:pt x="72" y="172"/>
                  </a:lnTo>
                  <a:lnTo>
                    <a:pt x="74" y="172"/>
                  </a:lnTo>
                  <a:lnTo>
                    <a:pt x="78" y="172"/>
                  </a:lnTo>
                  <a:lnTo>
                    <a:pt x="80" y="170"/>
                  </a:lnTo>
                  <a:lnTo>
                    <a:pt x="84" y="170"/>
                  </a:lnTo>
                  <a:lnTo>
                    <a:pt x="84" y="170"/>
                  </a:lnTo>
                  <a:lnTo>
                    <a:pt x="86" y="170"/>
                  </a:lnTo>
                  <a:lnTo>
                    <a:pt x="86" y="168"/>
                  </a:lnTo>
                  <a:lnTo>
                    <a:pt x="88" y="168"/>
                  </a:lnTo>
                  <a:lnTo>
                    <a:pt x="88" y="168"/>
                  </a:lnTo>
                  <a:lnTo>
                    <a:pt x="88" y="166"/>
                  </a:lnTo>
                  <a:lnTo>
                    <a:pt x="88" y="166"/>
                  </a:lnTo>
                  <a:lnTo>
                    <a:pt x="88" y="164"/>
                  </a:lnTo>
                  <a:lnTo>
                    <a:pt x="88" y="162"/>
                  </a:lnTo>
                  <a:lnTo>
                    <a:pt x="88" y="160"/>
                  </a:lnTo>
                  <a:lnTo>
                    <a:pt x="88" y="158"/>
                  </a:lnTo>
                  <a:lnTo>
                    <a:pt x="90" y="156"/>
                  </a:lnTo>
                  <a:lnTo>
                    <a:pt x="90" y="154"/>
                  </a:lnTo>
                  <a:lnTo>
                    <a:pt x="90" y="154"/>
                  </a:lnTo>
                  <a:lnTo>
                    <a:pt x="90" y="154"/>
                  </a:lnTo>
                  <a:lnTo>
                    <a:pt x="92" y="152"/>
                  </a:lnTo>
                  <a:lnTo>
                    <a:pt x="94" y="152"/>
                  </a:lnTo>
                  <a:lnTo>
                    <a:pt x="94" y="150"/>
                  </a:lnTo>
                  <a:lnTo>
                    <a:pt x="98" y="148"/>
                  </a:lnTo>
                  <a:lnTo>
                    <a:pt x="100" y="148"/>
                  </a:lnTo>
                  <a:lnTo>
                    <a:pt x="100" y="146"/>
                  </a:lnTo>
                  <a:lnTo>
                    <a:pt x="100" y="146"/>
                  </a:lnTo>
                  <a:lnTo>
                    <a:pt x="102" y="144"/>
                  </a:lnTo>
                  <a:lnTo>
                    <a:pt x="102" y="142"/>
                  </a:lnTo>
                  <a:lnTo>
                    <a:pt x="102" y="140"/>
                  </a:lnTo>
                  <a:lnTo>
                    <a:pt x="102" y="136"/>
                  </a:lnTo>
                  <a:lnTo>
                    <a:pt x="104" y="132"/>
                  </a:lnTo>
                  <a:lnTo>
                    <a:pt x="104" y="130"/>
                  </a:lnTo>
                  <a:lnTo>
                    <a:pt x="106" y="126"/>
                  </a:lnTo>
                  <a:lnTo>
                    <a:pt x="106" y="122"/>
                  </a:lnTo>
                  <a:lnTo>
                    <a:pt x="106" y="120"/>
                  </a:lnTo>
                  <a:lnTo>
                    <a:pt x="108" y="120"/>
                  </a:lnTo>
                  <a:lnTo>
                    <a:pt x="108" y="118"/>
                  </a:lnTo>
                  <a:lnTo>
                    <a:pt x="110" y="116"/>
                  </a:lnTo>
                  <a:lnTo>
                    <a:pt x="112" y="114"/>
                  </a:lnTo>
                  <a:lnTo>
                    <a:pt x="114" y="112"/>
                  </a:lnTo>
                  <a:lnTo>
                    <a:pt x="120" y="108"/>
                  </a:lnTo>
                  <a:lnTo>
                    <a:pt x="120" y="106"/>
                  </a:lnTo>
                  <a:lnTo>
                    <a:pt x="122" y="104"/>
                  </a:lnTo>
                  <a:lnTo>
                    <a:pt x="126" y="100"/>
                  </a:lnTo>
                  <a:lnTo>
                    <a:pt x="128" y="96"/>
                  </a:lnTo>
                  <a:lnTo>
                    <a:pt x="132" y="92"/>
                  </a:lnTo>
                  <a:lnTo>
                    <a:pt x="134" y="90"/>
                  </a:lnTo>
                  <a:lnTo>
                    <a:pt x="136" y="88"/>
                  </a:lnTo>
                  <a:lnTo>
                    <a:pt x="138" y="86"/>
                  </a:lnTo>
                  <a:lnTo>
                    <a:pt x="142" y="84"/>
                  </a:lnTo>
                  <a:lnTo>
                    <a:pt x="144" y="82"/>
                  </a:lnTo>
                  <a:lnTo>
                    <a:pt x="146" y="80"/>
                  </a:lnTo>
                  <a:lnTo>
                    <a:pt x="148" y="80"/>
                  </a:lnTo>
                  <a:lnTo>
                    <a:pt x="150" y="78"/>
                  </a:lnTo>
                  <a:lnTo>
                    <a:pt x="152" y="78"/>
                  </a:lnTo>
                  <a:lnTo>
                    <a:pt x="154" y="78"/>
                  </a:lnTo>
                  <a:lnTo>
                    <a:pt x="156" y="78"/>
                  </a:lnTo>
                  <a:lnTo>
                    <a:pt x="158" y="78"/>
                  </a:lnTo>
                  <a:lnTo>
                    <a:pt x="164" y="76"/>
                  </a:lnTo>
                  <a:lnTo>
                    <a:pt x="168" y="76"/>
                  </a:lnTo>
                  <a:lnTo>
                    <a:pt x="170" y="76"/>
                  </a:lnTo>
                  <a:lnTo>
                    <a:pt x="170" y="76"/>
                  </a:lnTo>
                  <a:lnTo>
                    <a:pt x="172" y="74"/>
                  </a:lnTo>
                  <a:lnTo>
                    <a:pt x="174" y="74"/>
                  </a:lnTo>
                  <a:lnTo>
                    <a:pt x="178" y="72"/>
                  </a:lnTo>
                  <a:lnTo>
                    <a:pt x="180" y="70"/>
                  </a:lnTo>
                  <a:lnTo>
                    <a:pt x="180" y="70"/>
                  </a:lnTo>
                  <a:lnTo>
                    <a:pt x="182" y="70"/>
                  </a:lnTo>
                  <a:lnTo>
                    <a:pt x="182" y="70"/>
                  </a:lnTo>
                  <a:lnTo>
                    <a:pt x="186" y="70"/>
                  </a:lnTo>
                  <a:lnTo>
                    <a:pt x="192" y="68"/>
                  </a:lnTo>
                  <a:lnTo>
                    <a:pt x="194" y="68"/>
                  </a:lnTo>
                  <a:lnTo>
                    <a:pt x="198" y="68"/>
                  </a:lnTo>
                  <a:lnTo>
                    <a:pt x="198" y="68"/>
                  </a:lnTo>
                  <a:lnTo>
                    <a:pt x="200" y="68"/>
                  </a:lnTo>
                  <a:lnTo>
                    <a:pt x="202" y="66"/>
                  </a:lnTo>
                  <a:lnTo>
                    <a:pt x="202" y="66"/>
                  </a:lnTo>
                  <a:lnTo>
                    <a:pt x="202" y="66"/>
                  </a:lnTo>
                  <a:lnTo>
                    <a:pt x="202" y="64"/>
                  </a:lnTo>
                  <a:lnTo>
                    <a:pt x="204" y="64"/>
                  </a:lnTo>
                  <a:lnTo>
                    <a:pt x="204" y="62"/>
                  </a:lnTo>
                  <a:lnTo>
                    <a:pt x="204" y="60"/>
                  </a:lnTo>
                  <a:lnTo>
                    <a:pt x="204" y="58"/>
                  </a:lnTo>
                  <a:lnTo>
                    <a:pt x="204" y="56"/>
                  </a:lnTo>
                  <a:lnTo>
                    <a:pt x="206" y="54"/>
                  </a:lnTo>
                  <a:lnTo>
                    <a:pt x="206" y="54"/>
                  </a:lnTo>
                  <a:lnTo>
                    <a:pt x="206" y="54"/>
                  </a:lnTo>
                  <a:lnTo>
                    <a:pt x="206" y="54"/>
                  </a:lnTo>
                  <a:lnTo>
                    <a:pt x="206" y="52"/>
                  </a:lnTo>
                  <a:lnTo>
                    <a:pt x="208" y="52"/>
                  </a:lnTo>
                  <a:lnTo>
                    <a:pt x="210" y="52"/>
                  </a:lnTo>
                  <a:lnTo>
                    <a:pt x="212" y="50"/>
                  </a:lnTo>
                  <a:lnTo>
                    <a:pt x="214" y="50"/>
                  </a:lnTo>
                  <a:lnTo>
                    <a:pt x="216" y="50"/>
                  </a:lnTo>
                  <a:lnTo>
                    <a:pt x="216" y="48"/>
                  </a:lnTo>
                  <a:lnTo>
                    <a:pt x="218" y="48"/>
                  </a:lnTo>
                  <a:lnTo>
                    <a:pt x="218" y="48"/>
                  </a:lnTo>
                  <a:lnTo>
                    <a:pt x="218" y="48"/>
                  </a:lnTo>
                  <a:lnTo>
                    <a:pt x="218" y="46"/>
                  </a:lnTo>
                  <a:lnTo>
                    <a:pt x="218" y="46"/>
                  </a:lnTo>
                  <a:lnTo>
                    <a:pt x="218" y="44"/>
                  </a:lnTo>
                  <a:lnTo>
                    <a:pt x="218" y="42"/>
                  </a:lnTo>
                  <a:lnTo>
                    <a:pt x="218" y="40"/>
                  </a:lnTo>
                  <a:lnTo>
                    <a:pt x="218" y="38"/>
                  </a:lnTo>
                  <a:lnTo>
                    <a:pt x="216" y="36"/>
                  </a:lnTo>
                  <a:lnTo>
                    <a:pt x="216" y="34"/>
                  </a:lnTo>
                  <a:lnTo>
                    <a:pt x="214" y="32"/>
                  </a:lnTo>
                  <a:lnTo>
                    <a:pt x="214" y="32"/>
                  </a:lnTo>
                  <a:lnTo>
                    <a:pt x="214" y="32"/>
                  </a:lnTo>
                  <a:lnTo>
                    <a:pt x="212" y="30"/>
                  </a:lnTo>
                  <a:lnTo>
                    <a:pt x="208" y="28"/>
                  </a:lnTo>
                  <a:lnTo>
                    <a:pt x="208" y="28"/>
                  </a:lnTo>
                  <a:lnTo>
                    <a:pt x="206" y="26"/>
                  </a:lnTo>
                  <a:lnTo>
                    <a:pt x="206" y="26"/>
                  </a:lnTo>
                  <a:lnTo>
                    <a:pt x="204" y="26"/>
                  </a:lnTo>
                  <a:lnTo>
                    <a:pt x="204" y="26"/>
                  </a:lnTo>
                  <a:lnTo>
                    <a:pt x="204" y="24"/>
                  </a:lnTo>
                  <a:lnTo>
                    <a:pt x="204" y="24"/>
                  </a:lnTo>
                  <a:lnTo>
                    <a:pt x="206" y="24"/>
                  </a:lnTo>
                  <a:lnTo>
                    <a:pt x="206" y="22"/>
                  </a:lnTo>
                  <a:lnTo>
                    <a:pt x="206" y="22"/>
                  </a:lnTo>
                  <a:lnTo>
                    <a:pt x="208" y="22"/>
                  </a:lnTo>
                  <a:lnTo>
                    <a:pt x="212" y="22"/>
                  </a:lnTo>
                  <a:lnTo>
                    <a:pt x="214" y="22"/>
                  </a:lnTo>
                  <a:lnTo>
                    <a:pt x="216" y="20"/>
                  </a:lnTo>
                  <a:lnTo>
                    <a:pt x="218" y="20"/>
                  </a:lnTo>
                  <a:lnTo>
                    <a:pt x="220" y="20"/>
                  </a:lnTo>
                  <a:lnTo>
                    <a:pt x="220" y="20"/>
                  </a:lnTo>
                  <a:lnTo>
                    <a:pt x="220" y="20"/>
                  </a:lnTo>
                  <a:lnTo>
                    <a:pt x="220" y="18"/>
                  </a:lnTo>
                  <a:lnTo>
                    <a:pt x="220" y="18"/>
                  </a:lnTo>
                  <a:lnTo>
                    <a:pt x="222" y="14"/>
                  </a:lnTo>
                  <a:lnTo>
                    <a:pt x="222" y="12"/>
                  </a:lnTo>
                  <a:lnTo>
                    <a:pt x="222" y="10"/>
                  </a:lnTo>
                  <a:lnTo>
                    <a:pt x="224" y="10"/>
                  </a:lnTo>
                  <a:lnTo>
                    <a:pt x="224" y="10"/>
                  </a:lnTo>
                  <a:lnTo>
                    <a:pt x="224" y="10"/>
                  </a:lnTo>
                  <a:lnTo>
                    <a:pt x="224" y="10"/>
                  </a:lnTo>
                  <a:lnTo>
                    <a:pt x="226" y="10"/>
                  </a:lnTo>
                  <a:lnTo>
                    <a:pt x="226" y="10"/>
                  </a:lnTo>
                  <a:lnTo>
                    <a:pt x="226" y="10"/>
                  </a:lnTo>
                  <a:lnTo>
                    <a:pt x="226" y="12"/>
                  </a:lnTo>
                  <a:lnTo>
                    <a:pt x="226" y="14"/>
                  </a:lnTo>
                  <a:lnTo>
                    <a:pt x="226" y="16"/>
                  </a:lnTo>
                  <a:lnTo>
                    <a:pt x="226" y="18"/>
                  </a:lnTo>
                  <a:lnTo>
                    <a:pt x="226" y="20"/>
                  </a:lnTo>
                  <a:lnTo>
                    <a:pt x="226" y="20"/>
                  </a:lnTo>
                  <a:lnTo>
                    <a:pt x="226" y="22"/>
                  </a:lnTo>
                  <a:lnTo>
                    <a:pt x="226" y="22"/>
                  </a:lnTo>
                  <a:lnTo>
                    <a:pt x="228" y="24"/>
                  </a:lnTo>
                  <a:lnTo>
                    <a:pt x="228" y="24"/>
                  </a:lnTo>
                  <a:lnTo>
                    <a:pt x="228" y="24"/>
                  </a:lnTo>
                  <a:lnTo>
                    <a:pt x="230" y="26"/>
                  </a:lnTo>
                  <a:lnTo>
                    <a:pt x="230" y="26"/>
                  </a:lnTo>
                  <a:lnTo>
                    <a:pt x="232" y="26"/>
                  </a:lnTo>
                  <a:lnTo>
                    <a:pt x="232" y="26"/>
                  </a:lnTo>
                  <a:lnTo>
                    <a:pt x="234" y="26"/>
                  </a:lnTo>
                  <a:lnTo>
                    <a:pt x="234" y="26"/>
                  </a:lnTo>
                  <a:lnTo>
                    <a:pt x="236" y="26"/>
                  </a:lnTo>
                  <a:lnTo>
                    <a:pt x="236" y="26"/>
                  </a:lnTo>
                  <a:lnTo>
                    <a:pt x="236" y="24"/>
                  </a:lnTo>
                  <a:lnTo>
                    <a:pt x="236" y="24"/>
                  </a:lnTo>
                  <a:lnTo>
                    <a:pt x="234" y="22"/>
                  </a:lnTo>
                  <a:lnTo>
                    <a:pt x="234" y="20"/>
                  </a:lnTo>
                  <a:lnTo>
                    <a:pt x="234" y="20"/>
                  </a:lnTo>
                  <a:lnTo>
                    <a:pt x="234" y="18"/>
                  </a:lnTo>
                  <a:lnTo>
                    <a:pt x="234" y="18"/>
                  </a:lnTo>
                  <a:lnTo>
                    <a:pt x="234" y="18"/>
                  </a:lnTo>
                  <a:lnTo>
                    <a:pt x="236" y="18"/>
                  </a:lnTo>
                  <a:lnTo>
                    <a:pt x="236" y="18"/>
                  </a:lnTo>
                  <a:lnTo>
                    <a:pt x="238" y="18"/>
                  </a:lnTo>
                  <a:lnTo>
                    <a:pt x="238" y="18"/>
                  </a:lnTo>
                  <a:lnTo>
                    <a:pt x="240" y="18"/>
                  </a:lnTo>
                  <a:lnTo>
                    <a:pt x="240" y="18"/>
                  </a:lnTo>
                  <a:lnTo>
                    <a:pt x="242" y="18"/>
                  </a:lnTo>
                  <a:lnTo>
                    <a:pt x="242" y="18"/>
                  </a:lnTo>
                  <a:lnTo>
                    <a:pt x="242" y="18"/>
                  </a:lnTo>
                  <a:lnTo>
                    <a:pt x="242" y="20"/>
                  </a:lnTo>
                  <a:lnTo>
                    <a:pt x="244" y="22"/>
                  </a:lnTo>
                  <a:lnTo>
                    <a:pt x="244" y="24"/>
                  </a:lnTo>
                  <a:lnTo>
                    <a:pt x="244" y="24"/>
                  </a:lnTo>
                  <a:lnTo>
                    <a:pt x="244" y="24"/>
                  </a:lnTo>
                  <a:lnTo>
                    <a:pt x="246" y="26"/>
                  </a:lnTo>
                  <a:lnTo>
                    <a:pt x="246" y="26"/>
                  </a:lnTo>
                  <a:lnTo>
                    <a:pt x="248" y="26"/>
                  </a:lnTo>
                  <a:lnTo>
                    <a:pt x="250" y="26"/>
                  </a:lnTo>
                  <a:lnTo>
                    <a:pt x="252" y="28"/>
                  </a:lnTo>
                  <a:lnTo>
                    <a:pt x="252" y="28"/>
                  </a:lnTo>
                  <a:lnTo>
                    <a:pt x="254" y="28"/>
                  </a:lnTo>
                  <a:lnTo>
                    <a:pt x="254" y="28"/>
                  </a:lnTo>
                  <a:lnTo>
                    <a:pt x="256" y="26"/>
                  </a:lnTo>
                  <a:lnTo>
                    <a:pt x="256" y="26"/>
                  </a:lnTo>
                  <a:lnTo>
                    <a:pt x="256" y="26"/>
                  </a:lnTo>
                  <a:lnTo>
                    <a:pt x="258" y="24"/>
                  </a:lnTo>
                  <a:lnTo>
                    <a:pt x="258" y="22"/>
                  </a:lnTo>
                  <a:lnTo>
                    <a:pt x="260" y="20"/>
                  </a:lnTo>
                  <a:lnTo>
                    <a:pt x="260" y="18"/>
                  </a:lnTo>
                  <a:lnTo>
                    <a:pt x="260" y="18"/>
                  </a:lnTo>
                  <a:lnTo>
                    <a:pt x="260" y="16"/>
                  </a:lnTo>
                  <a:lnTo>
                    <a:pt x="260" y="16"/>
                  </a:lnTo>
                  <a:lnTo>
                    <a:pt x="260" y="16"/>
                  </a:lnTo>
                  <a:lnTo>
                    <a:pt x="260" y="16"/>
                  </a:lnTo>
                  <a:lnTo>
                    <a:pt x="258" y="14"/>
                  </a:lnTo>
                  <a:lnTo>
                    <a:pt x="258" y="14"/>
                  </a:lnTo>
                  <a:lnTo>
                    <a:pt x="256" y="14"/>
                  </a:lnTo>
                  <a:lnTo>
                    <a:pt x="254" y="12"/>
                  </a:lnTo>
                  <a:lnTo>
                    <a:pt x="254" y="12"/>
                  </a:lnTo>
                  <a:lnTo>
                    <a:pt x="252" y="12"/>
                  </a:lnTo>
                  <a:lnTo>
                    <a:pt x="252" y="12"/>
                  </a:lnTo>
                  <a:lnTo>
                    <a:pt x="252" y="10"/>
                  </a:lnTo>
                  <a:lnTo>
                    <a:pt x="252" y="10"/>
                  </a:lnTo>
                  <a:lnTo>
                    <a:pt x="252" y="10"/>
                  </a:lnTo>
                  <a:lnTo>
                    <a:pt x="254" y="8"/>
                  </a:lnTo>
                  <a:lnTo>
                    <a:pt x="254" y="8"/>
                  </a:lnTo>
                  <a:lnTo>
                    <a:pt x="256" y="6"/>
                  </a:lnTo>
                  <a:lnTo>
                    <a:pt x="258" y="6"/>
                  </a:lnTo>
                  <a:lnTo>
                    <a:pt x="260" y="4"/>
                  </a:lnTo>
                  <a:lnTo>
                    <a:pt x="262" y="4"/>
                  </a:lnTo>
                  <a:lnTo>
                    <a:pt x="264" y="4"/>
                  </a:lnTo>
                  <a:lnTo>
                    <a:pt x="264" y="4"/>
                  </a:lnTo>
                  <a:lnTo>
                    <a:pt x="266" y="4"/>
                  </a:lnTo>
                  <a:lnTo>
                    <a:pt x="266" y="4"/>
                  </a:lnTo>
                  <a:lnTo>
                    <a:pt x="268" y="4"/>
                  </a:lnTo>
                  <a:lnTo>
                    <a:pt x="268" y="4"/>
                  </a:lnTo>
                  <a:lnTo>
                    <a:pt x="270" y="6"/>
                  </a:lnTo>
                  <a:lnTo>
                    <a:pt x="272" y="8"/>
                  </a:lnTo>
                  <a:lnTo>
                    <a:pt x="272" y="10"/>
                  </a:lnTo>
                  <a:lnTo>
                    <a:pt x="274" y="12"/>
                  </a:lnTo>
                  <a:lnTo>
                    <a:pt x="276" y="12"/>
                  </a:lnTo>
                  <a:lnTo>
                    <a:pt x="276" y="12"/>
                  </a:lnTo>
                  <a:lnTo>
                    <a:pt x="276" y="14"/>
                  </a:lnTo>
                  <a:lnTo>
                    <a:pt x="278" y="14"/>
                  </a:lnTo>
                  <a:lnTo>
                    <a:pt x="278" y="12"/>
                  </a:lnTo>
                  <a:lnTo>
                    <a:pt x="278" y="12"/>
                  </a:lnTo>
                  <a:lnTo>
                    <a:pt x="280" y="12"/>
                  </a:lnTo>
                  <a:lnTo>
                    <a:pt x="280" y="10"/>
                  </a:lnTo>
                  <a:lnTo>
                    <a:pt x="280" y="8"/>
                  </a:lnTo>
                  <a:lnTo>
                    <a:pt x="282" y="6"/>
                  </a:lnTo>
                  <a:lnTo>
                    <a:pt x="282" y="4"/>
                  </a:lnTo>
                  <a:lnTo>
                    <a:pt x="282" y="2"/>
                  </a:lnTo>
                  <a:lnTo>
                    <a:pt x="284" y="2"/>
                  </a:lnTo>
                  <a:lnTo>
                    <a:pt x="284" y="0"/>
                  </a:lnTo>
                  <a:lnTo>
                    <a:pt x="284" y="0"/>
                  </a:lnTo>
                  <a:lnTo>
                    <a:pt x="286" y="0"/>
                  </a:lnTo>
                  <a:lnTo>
                    <a:pt x="286" y="0"/>
                  </a:lnTo>
                  <a:lnTo>
                    <a:pt x="286" y="2"/>
                  </a:lnTo>
                  <a:lnTo>
                    <a:pt x="286" y="2"/>
                  </a:lnTo>
                  <a:lnTo>
                    <a:pt x="286" y="2"/>
                  </a:lnTo>
                  <a:lnTo>
                    <a:pt x="288" y="4"/>
                  </a:lnTo>
                  <a:lnTo>
                    <a:pt x="288" y="6"/>
                  </a:lnTo>
                  <a:lnTo>
                    <a:pt x="288" y="10"/>
                  </a:lnTo>
                  <a:lnTo>
                    <a:pt x="288" y="12"/>
                  </a:lnTo>
                  <a:lnTo>
                    <a:pt x="288" y="12"/>
                  </a:lnTo>
                  <a:lnTo>
                    <a:pt x="288" y="14"/>
                  </a:lnTo>
                  <a:lnTo>
                    <a:pt x="288" y="14"/>
                  </a:lnTo>
                  <a:lnTo>
                    <a:pt x="288" y="14"/>
                  </a:lnTo>
                  <a:lnTo>
                    <a:pt x="290" y="16"/>
                  </a:lnTo>
                  <a:lnTo>
                    <a:pt x="292" y="16"/>
                  </a:lnTo>
                  <a:lnTo>
                    <a:pt x="294" y="16"/>
                  </a:lnTo>
                  <a:lnTo>
                    <a:pt x="294" y="16"/>
                  </a:lnTo>
                  <a:lnTo>
                    <a:pt x="296" y="16"/>
                  </a:lnTo>
                  <a:lnTo>
                    <a:pt x="298" y="16"/>
                  </a:lnTo>
                  <a:lnTo>
                    <a:pt x="300" y="16"/>
                  </a:lnTo>
                  <a:lnTo>
                    <a:pt x="302" y="16"/>
                  </a:lnTo>
                  <a:lnTo>
                    <a:pt x="302" y="16"/>
                  </a:lnTo>
                  <a:lnTo>
                    <a:pt x="304" y="16"/>
                  </a:lnTo>
                  <a:lnTo>
                    <a:pt x="304" y="14"/>
                  </a:lnTo>
                  <a:lnTo>
                    <a:pt x="306" y="12"/>
                  </a:lnTo>
                  <a:lnTo>
                    <a:pt x="308" y="10"/>
                  </a:lnTo>
                  <a:lnTo>
                    <a:pt x="310" y="8"/>
                  </a:lnTo>
                  <a:lnTo>
                    <a:pt x="312" y="8"/>
                  </a:lnTo>
                  <a:lnTo>
                    <a:pt x="312" y="6"/>
                  </a:lnTo>
                  <a:lnTo>
                    <a:pt x="314" y="6"/>
                  </a:lnTo>
                  <a:lnTo>
                    <a:pt x="314" y="6"/>
                  </a:lnTo>
                  <a:lnTo>
                    <a:pt x="316" y="6"/>
                  </a:lnTo>
                  <a:lnTo>
                    <a:pt x="316" y="6"/>
                  </a:lnTo>
                  <a:lnTo>
                    <a:pt x="318" y="6"/>
                  </a:lnTo>
                  <a:lnTo>
                    <a:pt x="320" y="6"/>
                  </a:lnTo>
                  <a:lnTo>
                    <a:pt x="322" y="8"/>
                  </a:lnTo>
                  <a:lnTo>
                    <a:pt x="324" y="10"/>
                  </a:lnTo>
                  <a:lnTo>
                    <a:pt x="326" y="10"/>
                  </a:lnTo>
                  <a:lnTo>
                    <a:pt x="330" y="12"/>
                  </a:lnTo>
                  <a:lnTo>
                    <a:pt x="330" y="14"/>
                  </a:lnTo>
                  <a:lnTo>
                    <a:pt x="330" y="14"/>
                  </a:lnTo>
                  <a:lnTo>
                    <a:pt x="332" y="14"/>
                  </a:lnTo>
                  <a:lnTo>
                    <a:pt x="332" y="16"/>
                  </a:lnTo>
                  <a:lnTo>
                    <a:pt x="332" y="16"/>
                  </a:lnTo>
                  <a:lnTo>
                    <a:pt x="332" y="16"/>
                  </a:lnTo>
                  <a:lnTo>
                    <a:pt x="332" y="18"/>
                  </a:lnTo>
                  <a:lnTo>
                    <a:pt x="332" y="20"/>
                  </a:lnTo>
                  <a:lnTo>
                    <a:pt x="330" y="22"/>
                  </a:lnTo>
                  <a:lnTo>
                    <a:pt x="330" y="24"/>
                  </a:lnTo>
                  <a:lnTo>
                    <a:pt x="330" y="24"/>
                  </a:lnTo>
                  <a:lnTo>
                    <a:pt x="328" y="26"/>
                  </a:lnTo>
                  <a:lnTo>
                    <a:pt x="328" y="26"/>
                  </a:lnTo>
                  <a:lnTo>
                    <a:pt x="330" y="28"/>
                  </a:lnTo>
                  <a:lnTo>
                    <a:pt x="330" y="28"/>
                  </a:lnTo>
                  <a:lnTo>
                    <a:pt x="330" y="28"/>
                  </a:lnTo>
                  <a:lnTo>
                    <a:pt x="332" y="30"/>
                  </a:lnTo>
                  <a:lnTo>
                    <a:pt x="334" y="30"/>
                  </a:lnTo>
                  <a:lnTo>
                    <a:pt x="336" y="32"/>
                  </a:lnTo>
                  <a:lnTo>
                    <a:pt x="338" y="32"/>
                  </a:lnTo>
                  <a:lnTo>
                    <a:pt x="340" y="34"/>
                  </a:lnTo>
                  <a:lnTo>
                    <a:pt x="344" y="34"/>
                  </a:lnTo>
                  <a:lnTo>
                    <a:pt x="350" y="36"/>
                  </a:lnTo>
                  <a:lnTo>
                    <a:pt x="354" y="38"/>
                  </a:lnTo>
                  <a:lnTo>
                    <a:pt x="358" y="38"/>
                  </a:lnTo>
                  <a:lnTo>
                    <a:pt x="350" y="42"/>
                  </a:lnTo>
                  <a:lnTo>
                    <a:pt x="344" y="46"/>
                  </a:lnTo>
                  <a:lnTo>
                    <a:pt x="342" y="48"/>
                  </a:lnTo>
                  <a:lnTo>
                    <a:pt x="340" y="48"/>
                  </a:lnTo>
                  <a:lnTo>
                    <a:pt x="336" y="52"/>
                  </a:lnTo>
                  <a:lnTo>
                    <a:pt x="332" y="58"/>
                  </a:lnTo>
                  <a:lnTo>
                    <a:pt x="330" y="60"/>
                  </a:lnTo>
                  <a:lnTo>
                    <a:pt x="328" y="62"/>
                  </a:lnTo>
                  <a:lnTo>
                    <a:pt x="326" y="64"/>
                  </a:lnTo>
                  <a:lnTo>
                    <a:pt x="324" y="66"/>
                  </a:lnTo>
                  <a:lnTo>
                    <a:pt x="322" y="68"/>
                  </a:lnTo>
                  <a:lnTo>
                    <a:pt x="322" y="70"/>
                  </a:lnTo>
                  <a:lnTo>
                    <a:pt x="320" y="76"/>
                  </a:lnTo>
                  <a:lnTo>
                    <a:pt x="318" y="82"/>
                  </a:lnTo>
                  <a:lnTo>
                    <a:pt x="302" y="68"/>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22" name="Freeform 279">
              <a:extLst>
                <a:ext uri="{FF2B5EF4-FFF2-40B4-BE49-F238E27FC236}">
                  <a16:creationId xmlns:a16="http://schemas.microsoft.com/office/drawing/2014/main" id="{95F61DC3-1214-67D9-7D05-C70D52E8B794}"/>
                </a:ext>
              </a:extLst>
            </p:cNvPr>
            <p:cNvSpPr>
              <a:spLocks/>
            </p:cNvSpPr>
            <p:nvPr/>
          </p:nvSpPr>
          <p:spPr bwMode="auto">
            <a:xfrm>
              <a:off x="3421253" y="6630776"/>
              <a:ext cx="251976" cy="204417"/>
            </a:xfrm>
            <a:custGeom>
              <a:avLst/>
              <a:gdLst>
                <a:gd name="T0" fmla="*/ 166 w 176"/>
                <a:gd name="T1" fmla="*/ 30 h 144"/>
                <a:gd name="T2" fmla="*/ 150 w 176"/>
                <a:gd name="T3" fmla="*/ 30 h 144"/>
                <a:gd name="T4" fmla="*/ 146 w 176"/>
                <a:gd name="T5" fmla="*/ 28 h 144"/>
                <a:gd name="T6" fmla="*/ 138 w 176"/>
                <a:gd name="T7" fmla="*/ 22 h 144"/>
                <a:gd name="T8" fmla="*/ 124 w 176"/>
                <a:gd name="T9" fmla="*/ 20 h 144"/>
                <a:gd name="T10" fmla="*/ 108 w 176"/>
                <a:gd name="T11" fmla="*/ 18 h 144"/>
                <a:gd name="T12" fmla="*/ 86 w 176"/>
                <a:gd name="T13" fmla="*/ 8 h 144"/>
                <a:gd name="T14" fmla="*/ 76 w 176"/>
                <a:gd name="T15" fmla="*/ 6 h 144"/>
                <a:gd name="T16" fmla="*/ 66 w 176"/>
                <a:gd name="T17" fmla="*/ 10 h 144"/>
                <a:gd name="T18" fmla="*/ 62 w 176"/>
                <a:gd name="T19" fmla="*/ 8 h 144"/>
                <a:gd name="T20" fmla="*/ 50 w 176"/>
                <a:gd name="T21" fmla="*/ 2 h 144"/>
                <a:gd name="T22" fmla="*/ 28 w 176"/>
                <a:gd name="T23" fmla="*/ 0 h 144"/>
                <a:gd name="T24" fmla="*/ 12 w 176"/>
                <a:gd name="T25" fmla="*/ 2 h 144"/>
                <a:gd name="T26" fmla="*/ 6 w 176"/>
                <a:gd name="T27" fmla="*/ 4 h 144"/>
                <a:gd name="T28" fmla="*/ 6 w 176"/>
                <a:gd name="T29" fmla="*/ 8 h 144"/>
                <a:gd name="T30" fmla="*/ 8 w 176"/>
                <a:gd name="T31" fmla="*/ 12 h 144"/>
                <a:gd name="T32" fmla="*/ 6 w 176"/>
                <a:gd name="T33" fmla="*/ 14 h 144"/>
                <a:gd name="T34" fmla="*/ 2 w 176"/>
                <a:gd name="T35" fmla="*/ 16 h 144"/>
                <a:gd name="T36" fmla="*/ 0 w 176"/>
                <a:gd name="T37" fmla="*/ 20 h 144"/>
                <a:gd name="T38" fmla="*/ 2 w 176"/>
                <a:gd name="T39" fmla="*/ 26 h 144"/>
                <a:gd name="T40" fmla="*/ 10 w 176"/>
                <a:gd name="T41" fmla="*/ 34 h 144"/>
                <a:gd name="T42" fmla="*/ 12 w 176"/>
                <a:gd name="T43" fmla="*/ 44 h 144"/>
                <a:gd name="T44" fmla="*/ 16 w 176"/>
                <a:gd name="T45" fmla="*/ 46 h 144"/>
                <a:gd name="T46" fmla="*/ 28 w 176"/>
                <a:gd name="T47" fmla="*/ 42 h 144"/>
                <a:gd name="T48" fmla="*/ 36 w 176"/>
                <a:gd name="T49" fmla="*/ 40 h 144"/>
                <a:gd name="T50" fmla="*/ 38 w 176"/>
                <a:gd name="T51" fmla="*/ 40 h 144"/>
                <a:gd name="T52" fmla="*/ 40 w 176"/>
                <a:gd name="T53" fmla="*/ 44 h 144"/>
                <a:gd name="T54" fmla="*/ 36 w 176"/>
                <a:gd name="T55" fmla="*/ 52 h 144"/>
                <a:gd name="T56" fmla="*/ 32 w 176"/>
                <a:gd name="T57" fmla="*/ 60 h 144"/>
                <a:gd name="T58" fmla="*/ 30 w 176"/>
                <a:gd name="T59" fmla="*/ 78 h 144"/>
                <a:gd name="T60" fmla="*/ 28 w 176"/>
                <a:gd name="T61" fmla="*/ 84 h 144"/>
                <a:gd name="T62" fmla="*/ 22 w 176"/>
                <a:gd name="T63" fmla="*/ 88 h 144"/>
                <a:gd name="T64" fmla="*/ 24 w 176"/>
                <a:gd name="T65" fmla="*/ 90 h 144"/>
                <a:gd name="T66" fmla="*/ 30 w 176"/>
                <a:gd name="T67" fmla="*/ 96 h 144"/>
                <a:gd name="T68" fmla="*/ 32 w 176"/>
                <a:gd name="T69" fmla="*/ 114 h 144"/>
                <a:gd name="T70" fmla="*/ 32 w 176"/>
                <a:gd name="T71" fmla="*/ 124 h 144"/>
                <a:gd name="T72" fmla="*/ 34 w 176"/>
                <a:gd name="T73" fmla="*/ 126 h 144"/>
                <a:gd name="T74" fmla="*/ 40 w 176"/>
                <a:gd name="T75" fmla="*/ 126 h 144"/>
                <a:gd name="T76" fmla="*/ 42 w 176"/>
                <a:gd name="T77" fmla="*/ 128 h 144"/>
                <a:gd name="T78" fmla="*/ 42 w 176"/>
                <a:gd name="T79" fmla="*/ 134 h 144"/>
                <a:gd name="T80" fmla="*/ 44 w 176"/>
                <a:gd name="T81" fmla="*/ 140 h 144"/>
                <a:gd name="T82" fmla="*/ 50 w 176"/>
                <a:gd name="T83" fmla="*/ 144 h 144"/>
                <a:gd name="T84" fmla="*/ 56 w 176"/>
                <a:gd name="T85" fmla="*/ 142 h 144"/>
                <a:gd name="T86" fmla="*/ 64 w 176"/>
                <a:gd name="T87" fmla="*/ 138 h 144"/>
                <a:gd name="T88" fmla="*/ 72 w 176"/>
                <a:gd name="T89" fmla="*/ 136 h 144"/>
                <a:gd name="T90" fmla="*/ 90 w 176"/>
                <a:gd name="T91" fmla="*/ 138 h 144"/>
                <a:gd name="T92" fmla="*/ 104 w 176"/>
                <a:gd name="T93" fmla="*/ 138 h 144"/>
                <a:gd name="T94" fmla="*/ 110 w 176"/>
                <a:gd name="T95" fmla="*/ 132 h 144"/>
                <a:gd name="T96" fmla="*/ 110 w 176"/>
                <a:gd name="T97" fmla="*/ 126 h 144"/>
                <a:gd name="T98" fmla="*/ 112 w 176"/>
                <a:gd name="T99" fmla="*/ 122 h 144"/>
                <a:gd name="T100" fmla="*/ 120 w 176"/>
                <a:gd name="T101" fmla="*/ 116 h 144"/>
                <a:gd name="T102" fmla="*/ 128 w 176"/>
                <a:gd name="T103" fmla="*/ 108 h 144"/>
                <a:gd name="T104" fmla="*/ 132 w 176"/>
                <a:gd name="T105" fmla="*/ 100 h 144"/>
                <a:gd name="T106" fmla="*/ 130 w 176"/>
                <a:gd name="T107" fmla="*/ 94 h 144"/>
                <a:gd name="T108" fmla="*/ 122 w 176"/>
                <a:gd name="T109" fmla="*/ 86 h 144"/>
                <a:gd name="T110" fmla="*/ 122 w 176"/>
                <a:gd name="T111" fmla="*/ 84 h 144"/>
                <a:gd name="T112" fmla="*/ 128 w 176"/>
                <a:gd name="T113" fmla="*/ 76 h 144"/>
                <a:gd name="T114" fmla="*/ 132 w 176"/>
                <a:gd name="T115" fmla="*/ 68 h 144"/>
                <a:gd name="T116" fmla="*/ 138 w 176"/>
                <a:gd name="T117" fmla="*/ 64 h 144"/>
                <a:gd name="T118" fmla="*/ 146 w 176"/>
                <a:gd name="T119" fmla="*/ 64 h 144"/>
                <a:gd name="T120" fmla="*/ 152 w 176"/>
                <a:gd name="T121" fmla="*/ 56 h 144"/>
                <a:gd name="T122" fmla="*/ 162 w 176"/>
                <a:gd name="T12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 h="144">
                  <a:moveTo>
                    <a:pt x="176" y="30"/>
                  </a:moveTo>
                  <a:lnTo>
                    <a:pt x="176" y="30"/>
                  </a:lnTo>
                  <a:lnTo>
                    <a:pt x="174" y="30"/>
                  </a:lnTo>
                  <a:lnTo>
                    <a:pt x="170" y="30"/>
                  </a:lnTo>
                  <a:lnTo>
                    <a:pt x="166" y="30"/>
                  </a:lnTo>
                  <a:lnTo>
                    <a:pt x="160" y="30"/>
                  </a:lnTo>
                  <a:lnTo>
                    <a:pt x="156" y="32"/>
                  </a:lnTo>
                  <a:lnTo>
                    <a:pt x="154" y="32"/>
                  </a:lnTo>
                  <a:lnTo>
                    <a:pt x="152" y="30"/>
                  </a:lnTo>
                  <a:lnTo>
                    <a:pt x="150" y="30"/>
                  </a:lnTo>
                  <a:lnTo>
                    <a:pt x="150" y="30"/>
                  </a:lnTo>
                  <a:lnTo>
                    <a:pt x="148" y="30"/>
                  </a:lnTo>
                  <a:lnTo>
                    <a:pt x="148" y="30"/>
                  </a:lnTo>
                  <a:lnTo>
                    <a:pt x="146" y="28"/>
                  </a:lnTo>
                  <a:lnTo>
                    <a:pt x="146" y="28"/>
                  </a:lnTo>
                  <a:lnTo>
                    <a:pt x="144" y="26"/>
                  </a:lnTo>
                  <a:lnTo>
                    <a:pt x="142" y="24"/>
                  </a:lnTo>
                  <a:lnTo>
                    <a:pt x="140" y="22"/>
                  </a:lnTo>
                  <a:lnTo>
                    <a:pt x="138" y="22"/>
                  </a:lnTo>
                  <a:lnTo>
                    <a:pt x="138" y="22"/>
                  </a:lnTo>
                  <a:lnTo>
                    <a:pt x="136" y="22"/>
                  </a:lnTo>
                  <a:lnTo>
                    <a:pt x="134" y="20"/>
                  </a:lnTo>
                  <a:lnTo>
                    <a:pt x="132" y="20"/>
                  </a:lnTo>
                  <a:lnTo>
                    <a:pt x="128" y="20"/>
                  </a:lnTo>
                  <a:lnTo>
                    <a:pt x="124" y="20"/>
                  </a:lnTo>
                  <a:lnTo>
                    <a:pt x="120" y="20"/>
                  </a:lnTo>
                  <a:lnTo>
                    <a:pt x="118" y="20"/>
                  </a:lnTo>
                  <a:lnTo>
                    <a:pt x="116" y="20"/>
                  </a:lnTo>
                  <a:lnTo>
                    <a:pt x="114" y="20"/>
                  </a:lnTo>
                  <a:lnTo>
                    <a:pt x="108" y="18"/>
                  </a:lnTo>
                  <a:lnTo>
                    <a:pt x="100" y="14"/>
                  </a:lnTo>
                  <a:lnTo>
                    <a:pt x="98" y="14"/>
                  </a:lnTo>
                  <a:lnTo>
                    <a:pt x="94" y="12"/>
                  </a:lnTo>
                  <a:lnTo>
                    <a:pt x="88" y="10"/>
                  </a:lnTo>
                  <a:lnTo>
                    <a:pt x="86" y="8"/>
                  </a:lnTo>
                  <a:lnTo>
                    <a:pt x="84" y="8"/>
                  </a:lnTo>
                  <a:lnTo>
                    <a:pt x="80" y="6"/>
                  </a:lnTo>
                  <a:lnTo>
                    <a:pt x="80" y="6"/>
                  </a:lnTo>
                  <a:lnTo>
                    <a:pt x="78" y="6"/>
                  </a:lnTo>
                  <a:lnTo>
                    <a:pt x="76" y="6"/>
                  </a:lnTo>
                  <a:lnTo>
                    <a:pt x="76" y="6"/>
                  </a:lnTo>
                  <a:lnTo>
                    <a:pt x="72" y="8"/>
                  </a:lnTo>
                  <a:lnTo>
                    <a:pt x="70" y="10"/>
                  </a:lnTo>
                  <a:lnTo>
                    <a:pt x="68" y="10"/>
                  </a:lnTo>
                  <a:lnTo>
                    <a:pt x="66" y="10"/>
                  </a:lnTo>
                  <a:lnTo>
                    <a:pt x="66" y="10"/>
                  </a:lnTo>
                  <a:lnTo>
                    <a:pt x="66" y="10"/>
                  </a:lnTo>
                  <a:lnTo>
                    <a:pt x="64" y="10"/>
                  </a:lnTo>
                  <a:lnTo>
                    <a:pt x="64" y="10"/>
                  </a:lnTo>
                  <a:lnTo>
                    <a:pt x="62" y="8"/>
                  </a:lnTo>
                  <a:lnTo>
                    <a:pt x="60" y="8"/>
                  </a:lnTo>
                  <a:lnTo>
                    <a:pt x="58" y="6"/>
                  </a:lnTo>
                  <a:lnTo>
                    <a:pt x="56" y="4"/>
                  </a:lnTo>
                  <a:lnTo>
                    <a:pt x="56" y="4"/>
                  </a:lnTo>
                  <a:lnTo>
                    <a:pt x="50" y="2"/>
                  </a:lnTo>
                  <a:lnTo>
                    <a:pt x="44" y="2"/>
                  </a:lnTo>
                  <a:lnTo>
                    <a:pt x="40" y="0"/>
                  </a:lnTo>
                  <a:lnTo>
                    <a:pt x="36" y="0"/>
                  </a:lnTo>
                  <a:lnTo>
                    <a:pt x="32" y="0"/>
                  </a:lnTo>
                  <a:lnTo>
                    <a:pt x="28" y="0"/>
                  </a:lnTo>
                  <a:lnTo>
                    <a:pt x="26" y="0"/>
                  </a:lnTo>
                  <a:lnTo>
                    <a:pt x="22" y="0"/>
                  </a:lnTo>
                  <a:lnTo>
                    <a:pt x="18" y="0"/>
                  </a:lnTo>
                  <a:lnTo>
                    <a:pt x="14" y="0"/>
                  </a:lnTo>
                  <a:lnTo>
                    <a:pt x="12" y="2"/>
                  </a:lnTo>
                  <a:lnTo>
                    <a:pt x="10" y="2"/>
                  </a:lnTo>
                  <a:lnTo>
                    <a:pt x="10" y="2"/>
                  </a:lnTo>
                  <a:lnTo>
                    <a:pt x="8" y="2"/>
                  </a:lnTo>
                  <a:lnTo>
                    <a:pt x="8" y="4"/>
                  </a:lnTo>
                  <a:lnTo>
                    <a:pt x="6" y="4"/>
                  </a:lnTo>
                  <a:lnTo>
                    <a:pt x="6" y="6"/>
                  </a:lnTo>
                  <a:lnTo>
                    <a:pt x="6" y="6"/>
                  </a:lnTo>
                  <a:lnTo>
                    <a:pt x="6" y="6"/>
                  </a:lnTo>
                  <a:lnTo>
                    <a:pt x="6" y="6"/>
                  </a:lnTo>
                  <a:lnTo>
                    <a:pt x="6" y="8"/>
                  </a:lnTo>
                  <a:lnTo>
                    <a:pt x="8" y="8"/>
                  </a:lnTo>
                  <a:lnTo>
                    <a:pt x="8" y="10"/>
                  </a:lnTo>
                  <a:lnTo>
                    <a:pt x="8" y="12"/>
                  </a:lnTo>
                  <a:lnTo>
                    <a:pt x="8" y="12"/>
                  </a:lnTo>
                  <a:lnTo>
                    <a:pt x="8" y="12"/>
                  </a:lnTo>
                  <a:lnTo>
                    <a:pt x="8" y="12"/>
                  </a:lnTo>
                  <a:lnTo>
                    <a:pt x="8" y="12"/>
                  </a:lnTo>
                  <a:lnTo>
                    <a:pt x="8" y="14"/>
                  </a:lnTo>
                  <a:lnTo>
                    <a:pt x="8" y="14"/>
                  </a:lnTo>
                  <a:lnTo>
                    <a:pt x="6" y="14"/>
                  </a:lnTo>
                  <a:lnTo>
                    <a:pt x="4" y="14"/>
                  </a:lnTo>
                  <a:lnTo>
                    <a:pt x="4" y="14"/>
                  </a:lnTo>
                  <a:lnTo>
                    <a:pt x="2" y="14"/>
                  </a:lnTo>
                  <a:lnTo>
                    <a:pt x="2" y="14"/>
                  </a:lnTo>
                  <a:lnTo>
                    <a:pt x="2" y="16"/>
                  </a:lnTo>
                  <a:lnTo>
                    <a:pt x="0" y="16"/>
                  </a:lnTo>
                  <a:lnTo>
                    <a:pt x="0" y="16"/>
                  </a:lnTo>
                  <a:lnTo>
                    <a:pt x="0" y="16"/>
                  </a:lnTo>
                  <a:lnTo>
                    <a:pt x="0" y="18"/>
                  </a:lnTo>
                  <a:lnTo>
                    <a:pt x="0" y="20"/>
                  </a:lnTo>
                  <a:lnTo>
                    <a:pt x="0" y="20"/>
                  </a:lnTo>
                  <a:lnTo>
                    <a:pt x="0" y="22"/>
                  </a:lnTo>
                  <a:lnTo>
                    <a:pt x="2" y="24"/>
                  </a:lnTo>
                  <a:lnTo>
                    <a:pt x="2" y="26"/>
                  </a:lnTo>
                  <a:lnTo>
                    <a:pt x="2" y="26"/>
                  </a:lnTo>
                  <a:lnTo>
                    <a:pt x="2" y="28"/>
                  </a:lnTo>
                  <a:lnTo>
                    <a:pt x="4" y="28"/>
                  </a:lnTo>
                  <a:lnTo>
                    <a:pt x="6" y="32"/>
                  </a:lnTo>
                  <a:lnTo>
                    <a:pt x="8" y="34"/>
                  </a:lnTo>
                  <a:lnTo>
                    <a:pt x="10" y="34"/>
                  </a:lnTo>
                  <a:lnTo>
                    <a:pt x="10" y="36"/>
                  </a:lnTo>
                  <a:lnTo>
                    <a:pt x="10" y="38"/>
                  </a:lnTo>
                  <a:lnTo>
                    <a:pt x="10" y="40"/>
                  </a:lnTo>
                  <a:lnTo>
                    <a:pt x="12" y="42"/>
                  </a:lnTo>
                  <a:lnTo>
                    <a:pt x="12" y="44"/>
                  </a:lnTo>
                  <a:lnTo>
                    <a:pt x="12" y="44"/>
                  </a:lnTo>
                  <a:lnTo>
                    <a:pt x="12" y="44"/>
                  </a:lnTo>
                  <a:lnTo>
                    <a:pt x="12" y="44"/>
                  </a:lnTo>
                  <a:lnTo>
                    <a:pt x="14" y="44"/>
                  </a:lnTo>
                  <a:lnTo>
                    <a:pt x="16" y="46"/>
                  </a:lnTo>
                  <a:lnTo>
                    <a:pt x="18" y="44"/>
                  </a:lnTo>
                  <a:lnTo>
                    <a:pt x="20" y="44"/>
                  </a:lnTo>
                  <a:lnTo>
                    <a:pt x="24" y="44"/>
                  </a:lnTo>
                  <a:lnTo>
                    <a:pt x="26" y="42"/>
                  </a:lnTo>
                  <a:lnTo>
                    <a:pt x="28" y="42"/>
                  </a:lnTo>
                  <a:lnTo>
                    <a:pt x="28" y="42"/>
                  </a:lnTo>
                  <a:lnTo>
                    <a:pt x="32" y="40"/>
                  </a:lnTo>
                  <a:lnTo>
                    <a:pt x="32" y="40"/>
                  </a:lnTo>
                  <a:lnTo>
                    <a:pt x="34" y="40"/>
                  </a:lnTo>
                  <a:lnTo>
                    <a:pt x="36" y="40"/>
                  </a:lnTo>
                  <a:lnTo>
                    <a:pt x="36" y="40"/>
                  </a:lnTo>
                  <a:lnTo>
                    <a:pt x="36" y="40"/>
                  </a:lnTo>
                  <a:lnTo>
                    <a:pt x="36" y="40"/>
                  </a:lnTo>
                  <a:lnTo>
                    <a:pt x="38" y="40"/>
                  </a:lnTo>
                  <a:lnTo>
                    <a:pt x="38" y="40"/>
                  </a:lnTo>
                  <a:lnTo>
                    <a:pt x="38" y="42"/>
                  </a:lnTo>
                  <a:lnTo>
                    <a:pt x="40" y="42"/>
                  </a:lnTo>
                  <a:lnTo>
                    <a:pt x="40" y="44"/>
                  </a:lnTo>
                  <a:lnTo>
                    <a:pt x="40" y="44"/>
                  </a:lnTo>
                  <a:lnTo>
                    <a:pt x="40" y="44"/>
                  </a:lnTo>
                  <a:lnTo>
                    <a:pt x="40" y="46"/>
                  </a:lnTo>
                  <a:lnTo>
                    <a:pt x="40" y="46"/>
                  </a:lnTo>
                  <a:lnTo>
                    <a:pt x="38" y="50"/>
                  </a:lnTo>
                  <a:lnTo>
                    <a:pt x="36" y="50"/>
                  </a:lnTo>
                  <a:lnTo>
                    <a:pt x="36" y="52"/>
                  </a:lnTo>
                  <a:lnTo>
                    <a:pt x="34" y="54"/>
                  </a:lnTo>
                  <a:lnTo>
                    <a:pt x="34" y="54"/>
                  </a:lnTo>
                  <a:lnTo>
                    <a:pt x="34" y="56"/>
                  </a:lnTo>
                  <a:lnTo>
                    <a:pt x="32" y="56"/>
                  </a:lnTo>
                  <a:lnTo>
                    <a:pt x="32" y="60"/>
                  </a:lnTo>
                  <a:lnTo>
                    <a:pt x="32" y="64"/>
                  </a:lnTo>
                  <a:lnTo>
                    <a:pt x="32" y="68"/>
                  </a:lnTo>
                  <a:lnTo>
                    <a:pt x="30" y="72"/>
                  </a:lnTo>
                  <a:lnTo>
                    <a:pt x="30" y="76"/>
                  </a:lnTo>
                  <a:lnTo>
                    <a:pt x="30" y="78"/>
                  </a:lnTo>
                  <a:lnTo>
                    <a:pt x="30" y="80"/>
                  </a:lnTo>
                  <a:lnTo>
                    <a:pt x="30" y="80"/>
                  </a:lnTo>
                  <a:lnTo>
                    <a:pt x="28" y="82"/>
                  </a:lnTo>
                  <a:lnTo>
                    <a:pt x="28" y="82"/>
                  </a:lnTo>
                  <a:lnTo>
                    <a:pt x="28" y="84"/>
                  </a:lnTo>
                  <a:lnTo>
                    <a:pt x="26" y="84"/>
                  </a:lnTo>
                  <a:lnTo>
                    <a:pt x="24" y="86"/>
                  </a:lnTo>
                  <a:lnTo>
                    <a:pt x="24" y="86"/>
                  </a:lnTo>
                  <a:lnTo>
                    <a:pt x="22" y="88"/>
                  </a:lnTo>
                  <a:lnTo>
                    <a:pt x="22" y="88"/>
                  </a:lnTo>
                  <a:lnTo>
                    <a:pt x="22" y="88"/>
                  </a:lnTo>
                  <a:lnTo>
                    <a:pt x="22" y="88"/>
                  </a:lnTo>
                  <a:lnTo>
                    <a:pt x="22" y="90"/>
                  </a:lnTo>
                  <a:lnTo>
                    <a:pt x="24" y="90"/>
                  </a:lnTo>
                  <a:lnTo>
                    <a:pt x="24" y="90"/>
                  </a:lnTo>
                  <a:lnTo>
                    <a:pt x="26" y="92"/>
                  </a:lnTo>
                  <a:lnTo>
                    <a:pt x="28" y="92"/>
                  </a:lnTo>
                  <a:lnTo>
                    <a:pt x="30" y="94"/>
                  </a:lnTo>
                  <a:lnTo>
                    <a:pt x="30" y="94"/>
                  </a:lnTo>
                  <a:lnTo>
                    <a:pt x="30" y="96"/>
                  </a:lnTo>
                  <a:lnTo>
                    <a:pt x="30" y="96"/>
                  </a:lnTo>
                  <a:lnTo>
                    <a:pt x="32" y="100"/>
                  </a:lnTo>
                  <a:lnTo>
                    <a:pt x="32" y="104"/>
                  </a:lnTo>
                  <a:lnTo>
                    <a:pt x="32" y="106"/>
                  </a:lnTo>
                  <a:lnTo>
                    <a:pt x="32" y="114"/>
                  </a:lnTo>
                  <a:lnTo>
                    <a:pt x="32" y="116"/>
                  </a:lnTo>
                  <a:lnTo>
                    <a:pt x="32" y="118"/>
                  </a:lnTo>
                  <a:lnTo>
                    <a:pt x="32" y="120"/>
                  </a:lnTo>
                  <a:lnTo>
                    <a:pt x="32" y="122"/>
                  </a:lnTo>
                  <a:lnTo>
                    <a:pt x="32" y="124"/>
                  </a:lnTo>
                  <a:lnTo>
                    <a:pt x="32" y="124"/>
                  </a:lnTo>
                  <a:lnTo>
                    <a:pt x="32" y="126"/>
                  </a:lnTo>
                  <a:lnTo>
                    <a:pt x="32" y="126"/>
                  </a:lnTo>
                  <a:lnTo>
                    <a:pt x="32" y="126"/>
                  </a:lnTo>
                  <a:lnTo>
                    <a:pt x="34" y="126"/>
                  </a:lnTo>
                  <a:lnTo>
                    <a:pt x="34" y="126"/>
                  </a:lnTo>
                  <a:lnTo>
                    <a:pt x="36" y="126"/>
                  </a:lnTo>
                  <a:lnTo>
                    <a:pt x="36" y="126"/>
                  </a:lnTo>
                  <a:lnTo>
                    <a:pt x="38" y="126"/>
                  </a:lnTo>
                  <a:lnTo>
                    <a:pt x="40" y="126"/>
                  </a:lnTo>
                  <a:lnTo>
                    <a:pt x="40" y="126"/>
                  </a:lnTo>
                  <a:lnTo>
                    <a:pt x="42" y="126"/>
                  </a:lnTo>
                  <a:lnTo>
                    <a:pt x="42" y="128"/>
                  </a:lnTo>
                  <a:lnTo>
                    <a:pt x="42" y="128"/>
                  </a:lnTo>
                  <a:lnTo>
                    <a:pt x="42" y="128"/>
                  </a:lnTo>
                  <a:lnTo>
                    <a:pt x="42" y="130"/>
                  </a:lnTo>
                  <a:lnTo>
                    <a:pt x="42" y="130"/>
                  </a:lnTo>
                  <a:lnTo>
                    <a:pt x="42" y="132"/>
                  </a:lnTo>
                  <a:lnTo>
                    <a:pt x="42" y="134"/>
                  </a:lnTo>
                  <a:lnTo>
                    <a:pt x="42" y="134"/>
                  </a:lnTo>
                  <a:lnTo>
                    <a:pt x="42" y="136"/>
                  </a:lnTo>
                  <a:lnTo>
                    <a:pt x="42" y="136"/>
                  </a:lnTo>
                  <a:lnTo>
                    <a:pt x="42" y="138"/>
                  </a:lnTo>
                  <a:lnTo>
                    <a:pt x="42" y="138"/>
                  </a:lnTo>
                  <a:lnTo>
                    <a:pt x="44" y="140"/>
                  </a:lnTo>
                  <a:lnTo>
                    <a:pt x="44" y="140"/>
                  </a:lnTo>
                  <a:lnTo>
                    <a:pt x="46" y="142"/>
                  </a:lnTo>
                  <a:lnTo>
                    <a:pt x="48" y="142"/>
                  </a:lnTo>
                  <a:lnTo>
                    <a:pt x="48" y="142"/>
                  </a:lnTo>
                  <a:lnTo>
                    <a:pt x="50" y="144"/>
                  </a:lnTo>
                  <a:lnTo>
                    <a:pt x="52" y="144"/>
                  </a:lnTo>
                  <a:lnTo>
                    <a:pt x="52" y="144"/>
                  </a:lnTo>
                  <a:lnTo>
                    <a:pt x="54" y="144"/>
                  </a:lnTo>
                  <a:lnTo>
                    <a:pt x="56" y="144"/>
                  </a:lnTo>
                  <a:lnTo>
                    <a:pt x="56" y="142"/>
                  </a:lnTo>
                  <a:lnTo>
                    <a:pt x="60" y="142"/>
                  </a:lnTo>
                  <a:lnTo>
                    <a:pt x="62" y="140"/>
                  </a:lnTo>
                  <a:lnTo>
                    <a:pt x="62" y="140"/>
                  </a:lnTo>
                  <a:lnTo>
                    <a:pt x="64" y="140"/>
                  </a:lnTo>
                  <a:lnTo>
                    <a:pt x="64" y="138"/>
                  </a:lnTo>
                  <a:lnTo>
                    <a:pt x="66" y="136"/>
                  </a:lnTo>
                  <a:lnTo>
                    <a:pt x="68" y="136"/>
                  </a:lnTo>
                  <a:lnTo>
                    <a:pt x="68" y="136"/>
                  </a:lnTo>
                  <a:lnTo>
                    <a:pt x="70" y="136"/>
                  </a:lnTo>
                  <a:lnTo>
                    <a:pt x="72" y="136"/>
                  </a:lnTo>
                  <a:lnTo>
                    <a:pt x="74" y="136"/>
                  </a:lnTo>
                  <a:lnTo>
                    <a:pt x="76" y="136"/>
                  </a:lnTo>
                  <a:lnTo>
                    <a:pt x="80" y="136"/>
                  </a:lnTo>
                  <a:lnTo>
                    <a:pt x="86" y="136"/>
                  </a:lnTo>
                  <a:lnTo>
                    <a:pt x="90" y="138"/>
                  </a:lnTo>
                  <a:lnTo>
                    <a:pt x="96" y="138"/>
                  </a:lnTo>
                  <a:lnTo>
                    <a:pt x="98" y="138"/>
                  </a:lnTo>
                  <a:lnTo>
                    <a:pt x="100" y="138"/>
                  </a:lnTo>
                  <a:lnTo>
                    <a:pt x="102" y="138"/>
                  </a:lnTo>
                  <a:lnTo>
                    <a:pt x="104" y="138"/>
                  </a:lnTo>
                  <a:lnTo>
                    <a:pt x="104" y="136"/>
                  </a:lnTo>
                  <a:lnTo>
                    <a:pt x="106" y="136"/>
                  </a:lnTo>
                  <a:lnTo>
                    <a:pt x="108" y="134"/>
                  </a:lnTo>
                  <a:lnTo>
                    <a:pt x="108" y="134"/>
                  </a:lnTo>
                  <a:lnTo>
                    <a:pt x="110" y="132"/>
                  </a:lnTo>
                  <a:lnTo>
                    <a:pt x="110" y="132"/>
                  </a:lnTo>
                  <a:lnTo>
                    <a:pt x="110" y="130"/>
                  </a:lnTo>
                  <a:lnTo>
                    <a:pt x="112" y="130"/>
                  </a:lnTo>
                  <a:lnTo>
                    <a:pt x="112" y="128"/>
                  </a:lnTo>
                  <a:lnTo>
                    <a:pt x="110" y="126"/>
                  </a:lnTo>
                  <a:lnTo>
                    <a:pt x="110" y="124"/>
                  </a:lnTo>
                  <a:lnTo>
                    <a:pt x="110" y="124"/>
                  </a:lnTo>
                  <a:lnTo>
                    <a:pt x="110" y="122"/>
                  </a:lnTo>
                  <a:lnTo>
                    <a:pt x="112" y="122"/>
                  </a:lnTo>
                  <a:lnTo>
                    <a:pt x="112" y="122"/>
                  </a:lnTo>
                  <a:lnTo>
                    <a:pt x="112" y="120"/>
                  </a:lnTo>
                  <a:lnTo>
                    <a:pt x="114" y="120"/>
                  </a:lnTo>
                  <a:lnTo>
                    <a:pt x="116" y="118"/>
                  </a:lnTo>
                  <a:lnTo>
                    <a:pt x="118" y="118"/>
                  </a:lnTo>
                  <a:lnTo>
                    <a:pt x="120" y="116"/>
                  </a:lnTo>
                  <a:lnTo>
                    <a:pt x="122" y="116"/>
                  </a:lnTo>
                  <a:lnTo>
                    <a:pt x="124" y="114"/>
                  </a:lnTo>
                  <a:lnTo>
                    <a:pt x="126" y="112"/>
                  </a:lnTo>
                  <a:lnTo>
                    <a:pt x="128" y="110"/>
                  </a:lnTo>
                  <a:lnTo>
                    <a:pt x="128" y="108"/>
                  </a:lnTo>
                  <a:lnTo>
                    <a:pt x="128" y="106"/>
                  </a:lnTo>
                  <a:lnTo>
                    <a:pt x="130" y="104"/>
                  </a:lnTo>
                  <a:lnTo>
                    <a:pt x="130" y="102"/>
                  </a:lnTo>
                  <a:lnTo>
                    <a:pt x="130" y="100"/>
                  </a:lnTo>
                  <a:lnTo>
                    <a:pt x="132" y="100"/>
                  </a:lnTo>
                  <a:lnTo>
                    <a:pt x="132" y="98"/>
                  </a:lnTo>
                  <a:lnTo>
                    <a:pt x="132" y="96"/>
                  </a:lnTo>
                  <a:lnTo>
                    <a:pt x="130" y="96"/>
                  </a:lnTo>
                  <a:lnTo>
                    <a:pt x="130" y="96"/>
                  </a:lnTo>
                  <a:lnTo>
                    <a:pt x="130" y="94"/>
                  </a:lnTo>
                  <a:lnTo>
                    <a:pt x="128" y="92"/>
                  </a:lnTo>
                  <a:lnTo>
                    <a:pt x="126" y="90"/>
                  </a:lnTo>
                  <a:lnTo>
                    <a:pt x="124" y="90"/>
                  </a:lnTo>
                  <a:lnTo>
                    <a:pt x="122" y="88"/>
                  </a:lnTo>
                  <a:lnTo>
                    <a:pt x="122" y="86"/>
                  </a:lnTo>
                  <a:lnTo>
                    <a:pt x="122" y="86"/>
                  </a:lnTo>
                  <a:lnTo>
                    <a:pt x="122" y="86"/>
                  </a:lnTo>
                  <a:lnTo>
                    <a:pt x="122" y="84"/>
                  </a:lnTo>
                  <a:lnTo>
                    <a:pt x="122" y="84"/>
                  </a:lnTo>
                  <a:lnTo>
                    <a:pt x="122" y="84"/>
                  </a:lnTo>
                  <a:lnTo>
                    <a:pt x="122" y="82"/>
                  </a:lnTo>
                  <a:lnTo>
                    <a:pt x="124" y="80"/>
                  </a:lnTo>
                  <a:lnTo>
                    <a:pt x="124" y="80"/>
                  </a:lnTo>
                  <a:lnTo>
                    <a:pt x="126" y="78"/>
                  </a:lnTo>
                  <a:lnTo>
                    <a:pt x="128" y="76"/>
                  </a:lnTo>
                  <a:lnTo>
                    <a:pt x="128" y="76"/>
                  </a:lnTo>
                  <a:lnTo>
                    <a:pt x="130" y="74"/>
                  </a:lnTo>
                  <a:lnTo>
                    <a:pt x="130" y="74"/>
                  </a:lnTo>
                  <a:lnTo>
                    <a:pt x="132" y="70"/>
                  </a:lnTo>
                  <a:lnTo>
                    <a:pt x="132" y="68"/>
                  </a:lnTo>
                  <a:lnTo>
                    <a:pt x="134" y="68"/>
                  </a:lnTo>
                  <a:lnTo>
                    <a:pt x="134" y="66"/>
                  </a:lnTo>
                  <a:lnTo>
                    <a:pt x="136" y="66"/>
                  </a:lnTo>
                  <a:lnTo>
                    <a:pt x="136" y="64"/>
                  </a:lnTo>
                  <a:lnTo>
                    <a:pt x="138" y="64"/>
                  </a:lnTo>
                  <a:lnTo>
                    <a:pt x="140" y="64"/>
                  </a:lnTo>
                  <a:lnTo>
                    <a:pt x="140" y="64"/>
                  </a:lnTo>
                  <a:lnTo>
                    <a:pt x="144" y="64"/>
                  </a:lnTo>
                  <a:lnTo>
                    <a:pt x="146" y="64"/>
                  </a:lnTo>
                  <a:lnTo>
                    <a:pt x="146" y="64"/>
                  </a:lnTo>
                  <a:lnTo>
                    <a:pt x="148" y="62"/>
                  </a:lnTo>
                  <a:lnTo>
                    <a:pt x="148" y="62"/>
                  </a:lnTo>
                  <a:lnTo>
                    <a:pt x="150" y="60"/>
                  </a:lnTo>
                  <a:lnTo>
                    <a:pt x="150" y="58"/>
                  </a:lnTo>
                  <a:lnTo>
                    <a:pt x="152" y="56"/>
                  </a:lnTo>
                  <a:lnTo>
                    <a:pt x="156" y="52"/>
                  </a:lnTo>
                  <a:lnTo>
                    <a:pt x="156" y="50"/>
                  </a:lnTo>
                  <a:lnTo>
                    <a:pt x="158" y="48"/>
                  </a:lnTo>
                  <a:lnTo>
                    <a:pt x="160" y="46"/>
                  </a:lnTo>
                  <a:lnTo>
                    <a:pt x="162" y="44"/>
                  </a:lnTo>
                  <a:lnTo>
                    <a:pt x="166" y="40"/>
                  </a:lnTo>
                  <a:lnTo>
                    <a:pt x="176" y="3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23" name="Freeform 280">
              <a:extLst>
                <a:ext uri="{FF2B5EF4-FFF2-40B4-BE49-F238E27FC236}">
                  <a16:creationId xmlns:a16="http://schemas.microsoft.com/office/drawing/2014/main" id="{9DC87C23-552B-DEAF-5967-332B1E5C4EE6}"/>
                </a:ext>
              </a:extLst>
            </p:cNvPr>
            <p:cNvSpPr>
              <a:spLocks/>
            </p:cNvSpPr>
            <p:nvPr/>
          </p:nvSpPr>
          <p:spPr bwMode="auto">
            <a:xfrm>
              <a:off x="3421253" y="6630776"/>
              <a:ext cx="251976" cy="204417"/>
            </a:xfrm>
            <a:custGeom>
              <a:avLst/>
              <a:gdLst>
                <a:gd name="T0" fmla="*/ 166 w 176"/>
                <a:gd name="T1" fmla="*/ 30 h 144"/>
                <a:gd name="T2" fmla="*/ 150 w 176"/>
                <a:gd name="T3" fmla="*/ 30 h 144"/>
                <a:gd name="T4" fmla="*/ 146 w 176"/>
                <a:gd name="T5" fmla="*/ 28 h 144"/>
                <a:gd name="T6" fmla="*/ 138 w 176"/>
                <a:gd name="T7" fmla="*/ 22 h 144"/>
                <a:gd name="T8" fmla="*/ 124 w 176"/>
                <a:gd name="T9" fmla="*/ 20 h 144"/>
                <a:gd name="T10" fmla="*/ 108 w 176"/>
                <a:gd name="T11" fmla="*/ 18 h 144"/>
                <a:gd name="T12" fmla="*/ 86 w 176"/>
                <a:gd name="T13" fmla="*/ 8 h 144"/>
                <a:gd name="T14" fmla="*/ 76 w 176"/>
                <a:gd name="T15" fmla="*/ 6 h 144"/>
                <a:gd name="T16" fmla="*/ 66 w 176"/>
                <a:gd name="T17" fmla="*/ 10 h 144"/>
                <a:gd name="T18" fmla="*/ 62 w 176"/>
                <a:gd name="T19" fmla="*/ 8 h 144"/>
                <a:gd name="T20" fmla="*/ 50 w 176"/>
                <a:gd name="T21" fmla="*/ 2 h 144"/>
                <a:gd name="T22" fmla="*/ 28 w 176"/>
                <a:gd name="T23" fmla="*/ 0 h 144"/>
                <a:gd name="T24" fmla="*/ 12 w 176"/>
                <a:gd name="T25" fmla="*/ 2 h 144"/>
                <a:gd name="T26" fmla="*/ 6 w 176"/>
                <a:gd name="T27" fmla="*/ 4 h 144"/>
                <a:gd name="T28" fmla="*/ 6 w 176"/>
                <a:gd name="T29" fmla="*/ 8 h 144"/>
                <a:gd name="T30" fmla="*/ 8 w 176"/>
                <a:gd name="T31" fmla="*/ 12 h 144"/>
                <a:gd name="T32" fmla="*/ 6 w 176"/>
                <a:gd name="T33" fmla="*/ 14 h 144"/>
                <a:gd name="T34" fmla="*/ 2 w 176"/>
                <a:gd name="T35" fmla="*/ 16 h 144"/>
                <a:gd name="T36" fmla="*/ 0 w 176"/>
                <a:gd name="T37" fmla="*/ 20 h 144"/>
                <a:gd name="T38" fmla="*/ 2 w 176"/>
                <a:gd name="T39" fmla="*/ 26 h 144"/>
                <a:gd name="T40" fmla="*/ 10 w 176"/>
                <a:gd name="T41" fmla="*/ 34 h 144"/>
                <a:gd name="T42" fmla="*/ 12 w 176"/>
                <a:gd name="T43" fmla="*/ 44 h 144"/>
                <a:gd name="T44" fmla="*/ 16 w 176"/>
                <a:gd name="T45" fmla="*/ 46 h 144"/>
                <a:gd name="T46" fmla="*/ 28 w 176"/>
                <a:gd name="T47" fmla="*/ 42 h 144"/>
                <a:gd name="T48" fmla="*/ 36 w 176"/>
                <a:gd name="T49" fmla="*/ 40 h 144"/>
                <a:gd name="T50" fmla="*/ 38 w 176"/>
                <a:gd name="T51" fmla="*/ 40 h 144"/>
                <a:gd name="T52" fmla="*/ 40 w 176"/>
                <a:gd name="T53" fmla="*/ 44 h 144"/>
                <a:gd name="T54" fmla="*/ 36 w 176"/>
                <a:gd name="T55" fmla="*/ 52 h 144"/>
                <a:gd name="T56" fmla="*/ 32 w 176"/>
                <a:gd name="T57" fmla="*/ 60 h 144"/>
                <a:gd name="T58" fmla="*/ 30 w 176"/>
                <a:gd name="T59" fmla="*/ 78 h 144"/>
                <a:gd name="T60" fmla="*/ 28 w 176"/>
                <a:gd name="T61" fmla="*/ 84 h 144"/>
                <a:gd name="T62" fmla="*/ 22 w 176"/>
                <a:gd name="T63" fmla="*/ 88 h 144"/>
                <a:gd name="T64" fmla="*/ 24 w 176"/>
                <a:gd name="T65" fmla="*/ 90 h 144"/>
                <a:gd name="T66" fmla="*/ 30 w 176"/>
                <a:gd name="T67" fmla="*/ 96 h 144"/>
                <a:gd name="T68" fmla="*/ 32 w 176"/>
                <a:gd name="T69" fmla="*/ 114 h 144"/>
                <a:gd name="T70" fmla="*/ 32 w 176"/>
                <a:gd name="T71" fmla="*/ 124 h 144"/>
                <a:gd name="T72" fmla="*/ 34 w 176"/>
                <a:gd name="T73" fmla="*/ 126 h 144"/>
                <a:gd name="T74" fmla="*/ 40 w 176"/>
                <a:gd name="T75" fmla="*/ 126 h 144"/>
                <a:gd name="T76" fmla="*/ 42 w 176"/>
                <a:gd name="T77" fmla="*/ 128 h 144"/>
                <a:gd name="T78" fmla="*/ 42 w 176"/>
                <a:gd name="T79" fmla="*/ 134 h 144"/>
                <a:gd name="T80" fmla="*/ 44 w 176"/>
                <a:gd name="T81" fmla="*/ 140 h 144"/>
                <a:gd name="T82" fmla="*/ 50 w 176"/>
                <a:gd name="T83" fmla="*/ 144 h 144"/>
                <a:gd name="T84" fmla="*/ 56 w 176"/>
                <a:gd name="T85" fmla="*/ 142 h 144"/>
                <a:gd name="T86" fmla="*/ 64 w 176"/>
                <a:gd name="T87" fmla="*/ 138 h 144"/>
                <a:gd name="T88" fmla="*/ 72 w 176"/>
                <a:gd name="T89" fmla="*/ 136 h 144"/>
                <a:gd name="T90" fmla="*/ 90 w 176"/>
                <a:gd name="T91" fmla="*/ 138 h 144"/>
                <a:gd name="T92" fmla="*/ 104 w 176"/>
                <a:gd name="T93" fmla="*/ 138 h 144"/>
                <a:gd name="T94" fmla="*/ 110 w 176"/>
                <a:gd name="T95" fmla="*/ 132 h 144"/>
                <a:gd name="T96" fmla="*/ 110 w 176"/>
                <a:gd name="T97" fmla="*/ 126 h 144"/>
                <a:gd name="T98" fmla="*/ 112 w 176"/>
                <a:gd name="T99" fmla="*/ 122 h 144"/>
                <a:gd name="T100" fmla="*/ 120 w 176"/>
                <a:gd name="T101" fmla="*/ 116 h 144"/>
                <a:gd name="T102" fmla="*/ 128 w 176"/>
                <a:gd name="T103" fmla="*/ 108 h 144"/>
                <a:gd name="T104" fmla="*/ 132 w 176"/>
                <a:gd name="T105" fmla="*/ 100 h 144"/>
                <a:gd name="T106" fmla="*/ 130 w 176"/>
                <a:gd name="T107" fmla="*/ 94 h 144"/>
                <a:gd name="T108" fmla="*/ 122 w 176"/>
                <a:gd name="T109" fmla="*/ 86 h 144"/>
                <a:gd name="T110" fmla="*/ 122 w 176"/>
                <a:gd name="T111" fmla="*/ 84 h 144"/>
                <a:gd name="T112" fmla="*/ 128 w 176"/>
                <a:gd name="T113" fmla="*/ 76 h 144"/>
                <a:gd name="T114" fmla="*/ 132 w 176"/>
                <a:gd name="T115" fmla="*/ 68 h 144"/>
                <a:gd name="T116" fmla="*/ 138 w 176"/>
                <a:gd name="T117" fmla="*/ 64 h 144"/>
                <a:gd name="T118" fmla="*/ 146 w 176"/>
                <a:gd name="T119" fmla="*/ 64 h 144"/>
                <a:gd name="T120" fmla="*/ 152 w 176"/>
                <a:gd name="T121" fmla="*/ 56 h 144"/>
                <a:gd name="T122" fmla="*/ 162 w 176"/>
                <a:gd name="T12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 h="144">
                  <a:moveTo>
                    <a:pt x="176" y="30"/>
                  </a:moveTo>
                  <a:lnTo>
                    <a:pt x="176" y="30"/>
                  </a:lnTo>
                  <a:lnTo>
                    <a:pt x="174" y="30"/>
                  </a:lnTo>
                  <a:lnTo>
                    <a:pt x="170" y="30"/>
                  </a:lnTo>
                  <a:lnTo>
                    <a:pt x="166" y="30"/>
                  </a:lnTo>
                  <a:lnTo>
                    <a:pt x="160" y="30"/>
                  </a:lnTo>
                  <a:lnTo>
                    <a:pt x="156" y="32"/>
                  </a:lnTo>
                  <a:lnTo>
                    <a:pt x="154" y="32"/>
                  </a:lnTo>
                  <a:lnTo>
                    <a:pt x="152" y="30"/>
                  </a:lnTo>
                  <a:lnTo>
                    <a:pt x="150" y="30"/>
                  </a:lnTo>
                  <a:lnTo>
                    <a:pt x="150" y="30"/>
                  </a:lnTo>
                  <a:lnTo>
                    <a:pt x="148" y="30"/>
                  </a:lnTo>
                  <a:lnTo>
                    <a:pt x="148" y="30"/>
                  </a:lnTo>
                  <a:lnTo>
                    <a:pt x="146" y="28"/>
                  </a:lnTo>
                  <a:lnTo>
                    <a:pt x="146" y="28"/>
                  </a:lnTo>
                  <a:lnTo>
                    <a:pt x="144" y="26"/>
                  </a:lnTo>
                  <a:lnTo>
                    <a:pt x="142" y="24"/>
                  </a:lnTo>
                  <a:lnTo>
                    <a:pt x="140" y="22"/>
                  </a:lnTo>
                  <a:lnTo>
                    <a:pt x="138" y="22"/>
                  </a:lnTo>
                  <a:lnTo>
                    <a:pt x="138" y="22"/>
                  </a:lnTo>
                  <a:lnTo>
                    <a:pt x="136" y="22"/>
                  </a:lnTo>
                  <a:lnTo>
                    <a:pt x="134" y="20"/>
                  </a:lnTo>
                  <a:lnTo>
                    <a:pt x="132" y="20"/>
                  </a:lnTo>
                  <a:lnTo>
                    <a:pt x="128" y="20"/>
                  </a:lnTo>
                  <a:lnTo>
                    <a:pt x="124" y="20"/>
                  </a:lnTo>
                  <a:lnTo>
                    <a:pt x="120" y="20"/>
                  </a:lnTo>
                  <a:lnTo>
                    <a:pt x="118" y="20"/>
                  </a:lnTo>
                  <a:lnTo>
                    <a:pt x="116" y="20"/>
                  </a:lnTo>
                  <a:lnTo>
                    <a:pt x="114" y="20"/>
                  </a:lnTo>
                  <a:lnTo>
                    <a:pt x="108" y="18"/>
                  </a:lnTo>
                  <a:lnTo>
                    <a:pt x="100" y="14"/>
                  </a:lnTo>
                  <a:lnTo>
                    <a:pt x="98" y="14"/>
                  </a:lnTo>
                  <a:lnTo>
                    <a:pt x="94" y="12"/>
                  </a:lnTo>
                  <a:lnTo>
                    <a:pt x="88" y="10"/>
                  </a:lnTo>
                  <a:lnTo>
                    <a:pt x="86" y="8"/>
                  </a:lnTo>
                  <a:lnTo>
                    <a:pt x="84" y="8"/>
                  </a:lnTo>
                  <a:lnTo>
                    <a:pt x="80" y="6"/>
                  </a:lnTo>
                  <a:lnTo>
                    <a:pt x="80" y="6"/>
                  </a:lnTo>
                  <a:lnTo>
                    <a:pt x="78" y="6"/>
                  </a:lnTo>
                  <a:lnTo>
                    <a:pt x="76" y="6"/>
                  </a:lnTo>
                  <a:lnTo>
                    <a:pt x="76" y="6"/>
                  </a:lnTo>
                  <a:lnTo>
                    <a:pt x="72" y="8"/>
                  </a:lnTo>
                  <a:lnTo>
                    <a:pt x="70" y="10"/>
                  </a:lnTo>
                  <a:lnTo>
                    <a:pt x="68" y="10"/>
                  </a:lnTo>
                  <a:lnTo>
                    <a:pt x="66" y="10"/>
                  </a:lnTo>
                  <a:lnTo>
                    <a:pt x="66" y="10"/>
                  </a:lnTo>
                  <a:lnTo>
                    <a:pt x="66" y="10"/>
                  </a:lnTo>
                  <a:lnTo>
                    <a:pt x="64" y="10"/>
                  </a:lnTo>
                  <a:lnTo>
                    <a:pt x="64" y="10"/>
                  </a:lnTo>
                  <a:lnTo>
                    <a:pt x="62" y="8"/>
                  </a:lnTo>
                  <a:lnTo>
                    <a:pt x="60" y="8"/>
                  </a:lnTo>
                  <a:lnTo>
                    <a:pt x="58" y="6"/>
                  </a:lnTo>
                  <a:lnTo>
                    <a:pt x="56" y="4"/>
                  </a:lnTo>
                  <a:lnTo>
                    <a:pt x="56" y="4"/>
                  </a:lnTo>
                  <a:lnTo>
                    <a:pt x="50" y="2"/>
                  </a:lnTo>
                  <a:lnTo>
                    <a:pt x="44" y="2"/>
                  </a:lnTo>
                  <a:lnTo>
                    <a:pt x="40" y="0"/>
                  </a:lnTo>
                  <a:lnTo>
                    <a:pt x="36" y="0"/>
                  </a:lnTo>
                  <a:lnTo>
                    <a:pt x="32" y="0"/>
                  </a:lnTo>
                  <a:lnTo>
                    <a:pt x="28" y="0"/>
                  </a:lnTo>
                  <a:lnTo>
                    <a:pt x="26" y="0"/>
                  </a:lnTo>
                  <a:lnTo>
                    <a:pt x="22" y="0"/>
                  </a:lnTo>
                  <a:lnTo>
                    <a:pt x="18" y="0"/>
                  </a:lnTo>
                  <a:lnTo>
                    <a:pt x="14" y="0"/>
                  </a:lnTo>
                  <a:lnTo>
                    <a:pt x="12" y="2"/>
                  </a:lnTo>
                  <a:lnTo>
                    <a:pt x="10" y="2"/>
                  </a:lnTo>
                  <a:lnTo>
                    <a:pt x="10" y="2"/>
                  </a:lnTo>
                  <a:lnTo>
                    <a:pt x="8" y="2"/>
                  </a:lnTo>
                  <a:lnTo>
                    <a:pt x="8" y="4"/>
                  </a:lnTo>
                  <a:lnTo>
                    <a:pt x="6" y="4"/>
                  </a:lnTo>
                  <a:lnTo>
                    <a:pt x="6" y="6"/>
                  </a:lnTo>
                  <a:lnTo>
                    <a:pt x="6" y="6"/>
                  </a:lnTo>
                  <a:lnTo>
                    <a:pt x="6" y="6"/>
                  </a:lnTo>
                  <a:lnTo>
                    <a:pt x="6" y="6"/>
                  </a:lnTo>
                  <a:lnTo>
                    <a:pt x="6" y="8"/>
                  </a:lnTo>
                  <a:lnTo>
                    <a:pt x="8" y="8"/>
                  </a:lnTo>
                  <a:lnTo>
                    <a:pt x="8" y="10"/>
                  </a:lnTo>
                  <a:lnTo>
                    <a:pt x="8" y="12"/>
                  </a:lnTo>
                  <a:lnTo>
                    <a:pt x="8" y="12"/>
                  </a:lnTo>
                  <a:lnTo>
                    <a:pt x="8" y="12"/>
                  </a:lnTo>
                  <a:lnTo>
                    <a:pt x="8" y="12"/>
                  </a:lnTo>
                  <a:lnTo>
                    <a:pt x="8" y="12"/>
                  </a:lnTo>
                  <a:lnTo>
                    <a:pt x="8" y="14"/>
                  </a:lnTo>
                  <a:lnTo>
                    <a:pt x="8" y="14"/>
                  </a:lnTo>
                  <a:lnTo>
                    <a:pt x="6" y="14"/>
                  </a:lnTo>
                  <a:lnTo>
                    <a:pt x="4" y="14"/>
                  </a:lnTo>
                  <a:lnTo>
                    <a:pt x="4" y="14"/>
                  </a:lnTo>
                  <a:lnTo>
                    <a:pt x="2" y="14"/>
                  </a:lnTo>
                  <a:lnTo>
                    <a:pt x="2" y="14"/>
                  </a:lnTo>
                  <a:lnTo>
                    <a:pt x="2" y="16"/>
                  </a:lnTo>
                  <a:lnTo>
                    <a:pt x="0" y="16"/>
                  </a:lnTo>
                  <a:lnTo>
                    <a:pt x="0" y="16"/>
                  </a:lnTo>
                  <a:lnTo>
                    <a:pt x="0" y="16"/>
                  </a:lnTo>
                  <a:lnTo>
                    <a:pt x="0" y="18"/>
                  </a:lnTo>
                  <a:lnTo>
                    <a:pt x="0" y="20"/>
                  </a:lnTo>
                  <a:lnTo>
                    <a:pt x="0" y="20"/>
                  </a:lnTo>
                  <a:lnTo>
                    <a:pt x="0" y="22"/>
                  </a:lnTo>
                  <a:lnTo>
                    <a:pt x="2" y="24"/>
                  </a:lnTo>
                  <a:lnTo>
                    <a:pt x="2" y="26"/>
                  </a:lnTo>
                  <a:lnTo>
                    <a:pt x="2" y="26"/>
                  </a:lnTo>
                  <a:lnTo>
                    <a:pt x="2" y="28"/>
                  </a:lnTo>
                  <a:lnTo>
                    <a:pt x="4" y="28"/>
                  </a:lnTo>
                  <a:lnTo>
                    <a:pt x="6" y="32"/>
                  </a:lnTo>
                  <a:lnTo>
                    <a:pt x="8" y="34"/>
                  </a:lnTo>
                  <a:lnTo>
                    <a:pt x="10" y="34"/>
                  </a:lnTo>
                  <a:lnTo>
                    <a:pt x="10" y="36"/>
                  </a:lnTo>
                  <a:lnTo>
                    <a:pt x="10" y="38"/>
                  </a:lnTo>
                  <a:lnTo>
                    <a:pt x="10" y="40"/>
                  </a:lnTo>
                  <a:lnTo>
                    <a:pt x="12" y="42"/>
                  </a:lnTo>
                  <a:lnTo>
                    <a:pt x="12" y="44"/>
                  </a:lnTo>
                  <a:lnTo>
                    <a:pt x="12" y="44"/>
                  </a:lnTo>
                  <a:lnTo>
                    <a:pt x="12" y="44"/>
                  </a:lnTo>
                  <a:lnTo>
                    <a:pt x="12" y="44"/>
                  </a:lnTo>
                  <a:lnTo>
                    <a:pt x="14" y="44"/>
                  </a:lnTo>
                  <a:lnTo>
                    <a:pt x="16" y="46"/>
                  </a:lnTo>
                  <a:lnTo>
                    <a:pt x="18" y="44"/>
                  </a:lnTo>
                  <a:lnTo>
                    <a:pt x="20" y="44"/>
                  </a:lnTo>
                  <a:lnTo>
                    <a:pt x="24" y="44"/>
                  </a:lnTo>
                  <a:lnTo>
                    <a:pt x="26" y="42"/>
                  </a:lnTo>
                  <a:lnTo>
                    <a:pt x="28" y="42"/>
                  </a:lnTo>
                  <a:lnTo>
                    <a:pt x="28" y="42"/>
                  </a:lnTo>
                  <a:lnTo>
                    <a:pt x="32" y="40"/>
                  </a:lnTo>
                  <a:lnTo>
                    <a:pt x="32" y="40"/>
                  </a:lnTo>
                  <a:lnTo>
                    <a:pt x="34" y="40"/>
                  </a:lnTo>
                  <a:lnTo>
                    <a:pt x="36" y="40"/>
                  </a:lnTo>
                  <a:lnTo>
                    <a:pt x="36" y="40"/>
                  </a:lnTo>
                  <a:lnTo>
                    <a:pt x="36" y="40"/>
                  </a:lnTo>
                  <a:lnTo>
                    <a:pt x="36" y="40"/>
                  </a:lnTo>
                  <a:lnTo>
                    <a:pt x="38" y="40"/>
                  </a:lnTo>
                  <a:lnTo>
                    <a:pt x="38" y="40"/>
                  </a:lnTo>
                  <a:lnTo>
                    <a:pt x="38" y="42"/>
                  </a:lnTo>
                  <a:lnTo>
                    <a:pt x="40" y="42"/>
                  </a:lnTo>
                  <a:lnTo>
                    <a:pt x="40" y="44"/>
                  </a:lnTo>
                  <a:lnTo>
                    <a:pt x="40" y="44"/>
                  </a:lnTo>
                  <a:lnTo>
                    <a:pt x="40" y="44"/>
                  </a:lnTo>
                  <a:lnTo>
                    <a:pt x="40" y="46"/>
                  </a:lnTo>
                  <a:lnTo>
                    <a:pt x="40" y="46"/>
                  </a:lnTo>
                  <a:lnTo>
                    <a:pt x="38" y="50"/>
                  </a:lnTo>
                  <a:lnTo>
                    <a:pt x="36" y="50"/>
                  </a:lnTo>
                  <a:lnTo>
                    <a:pt x="36" y="52"/>
                  </a:lnTo>
                  <a:lnTo>
                    <a:pt x="34" y="54"/>
                  </a:lnTo>
                  <a:lnTo>
                    <a:pt x="34" y="54"/>
                  </a:lnTo>
                  <a:lnTo>
                    <a:pt x="34" y="56"/>
                  </a:lnTo>
                  <a:lnTo>
                    <a:pt x="32" y="56"/>
                  </a:lnTo>
                  <a:lnTo>
                    <a:pt x="32" y="60"/>
                  </a:lnTo>
                  <a:lnTo>
                    <a:pt x="32" y="64"/>
                  </a:lnTo>
                  <a:lnTo>
                    <a:pt x="32" y="68"/>
                  </a:lnTo>
                  <a:lnTo>
                    <a:pt x="30" y="72"/>
                  </a:lnTo>
                  <a:lnTo>
                    <a:pt x="30" y="76"/>
                  </a:lnTo>
                  <a:lnTo>
                    <a:pt x="30" y="78"/>
                  </a:lnTo>
                  <a:lnTo>
                    <a:pt x="30" y="80"/>
                  </a:lnTo>
                  <a:lnTo>
                    <a:pt x="30" y="80"/>
                  </a:lnTo>
                  <a:lnTo>
                    <a:pt x="28" y="82"/>
                  </a:lnTo>
                  <a:lnTo>
                    <a:pt x="28" y="82"/>
                  </a:lnTo>
                  <a:lnTo>
                    <a:pt x="28" y="84"/>
                  </a:lnTo>
                  <a:lnTo>
                    <a:pt x="26" y="84"/>
                  </a:lnTo>
                  <a:lnTo>
                    <a:pt x="24" y="86"/>
                  </a:lnTo>
                  <a:lnTo>
                    <a:pt x="24" y="86"/>
                  </a:lnTo>
                  <a:lnTo>
                    <a:pt x="22" y="88"/>
                  </a:lnTo>
                  <a:lnTo>
                    <a:pt x="22" y="88"/>
                  </a:lnTo>
                  <a:lnTo>
                    <a:pt x="22" y="88"/>
                  </a:lnTo>
                  <a:lnTo>
                    <a:pt x="22" y="88"/>
                  </a:lnTo>
                  <a:lnTo>
                    <a:pt x="22" y="90"/>
                  </a:lnTo>
                  <a:lnTo>
                    <a:pt x="24" y="90"/>
                  </a:lnTo>
                  <a:lnTo>
                    <a:pt x="24" y="90"/>
                  </a:lnTo>
                  <a:lnTo>
                    <a:pt x="26" y="92"/>
                  </a:lnTo>
                  <a:lnTo>
                    <a:pt x="28" y="92"/>
                  </a:lnTo>
                  <a:lnTo>
                    <a:pt x="30" y="94"/>
                  </a:lnTo>
                  <a:lnTo>
                    <a:pt x="30" y="94"/>
                  </a:lnTo>
                  <a:lnTo>
                    <a:pt x="30" y="96"/>
                  </a:lnTo>
                  <a:lnTo>
                    <a:pt x="30" y="96"/>
                  </a:lnTo>
                  <a:lnTo>
                    <a:pt x="32" y="100"/>
                  </a:lnTo>
                  <a:lnTo>
                    <a:pt x="32" y="104"/>
                  </a:lnTo>
                  <a:lnTo>
                    <a:pt x="32" y="106"/>
                  </a:lnTo>
                  <a:lnTo>
                    <a:pt x="32" y="114"/>
                  </a:lnTo>
                  <a:lnTo>
                    <a:pt x="32" y="116"/>
                  </a:lnTo>
                  <a:lnTo>
                    <a:pt x="32" y="118"/>
                  </a:lnTo>
                  <a:lnTo>
                    <a:pt x="32" y="120"/>
                  </a:lnTo>
                  <a:lnTo>
                    <a:pt x="32" y="122"/>
                  </a:lnTo>
                  <a:lnTo>
                    <a:pt x="32" y="124"/>
                  </a:lnTo>
                  <a:lnTo>
                    <a:pt x="32" y="124"/>
                  </a:lnTo>
                  <a:lnTo>
                    <a:pt x="32" y="126"/>
                  </a:lnTo>
                  <a:lnTo>
                    <a:pt x="32" y="126"/>
                  </a:lnTo>
                  <a:lnTo>
                    <a:pt x="32" y="126"/>
                  </a:lnTo>
                  <a:lnTo>
                    <a:pt x="34" y="126"/>
                  </a:lnTo>
                  <a:lnTo>
                    <a:pt x="34" y="126"/>
                  </a:lnTo>
                  <a:lnTo>
                    <a:pt x="36" y="126"/>
                  </a:lnTo>
                  <a:lnTo>
                    <a:pt x="36" y="126"/>
                  </a:lnTo>
                  <a:lnTo>
                    <a:pt x="38" y="126"/>
                  </a:lnTo>
                  <a:lnTo>
                    <a:pt x="40" y="126"/>
                  </a:lnTo>
                  <a:lnTo>
                    <a:pt x="40" y="126"/>
                  </a:lnTo>
                  <a:lnTo>
                    <a:pt x="42" y="126"/>
                  </a:lnTo>
                  <a:lnTo>
                    <a:pt x="42" y="128"/>
                  </a:lnTo>
                  <a:lnTo>
                    <a:pt x="42" y="128"/>
                  </a:lnTo>
                  <a:lnTo>
                    <a:pt x="42" y="128"/>
                  </a:lnTo>
                  <a:lnTo>
                    <a:pt x="42" y="130"/>
                  </a:lnTo>
                  <a:lnTo>
                    <a:pt x="42" y="130"/>
                  </a:lnTo>
                  <a:lnTo>
                    <a:pt x="42" y="132"/>
                  </a:lnTo>
                  <a:lnTo>
                    <a:pt x="42" y="134"/>
                  </a:lnTo>
                  <a:lnTo>
                    <a:pt x="42" y="134"/>
                  </a:lnTo>
                  <a:lnTo>
                    <a:pt x="42" y="136"/>
                  </a:lnTo>
                  <a:lnTo>
                    <a:pt x="42" y="136"/>
                  </a:lnTo>
                  <a:lnTo>
                    <a:pt x="42" y="138"/>
                  </a:lnTo>
                  <a:lnTo>
                    <a:pt x="42" y="138"/>
                  </a:lnTo>
                  <a:lnTo>
                    <a:pt x="44" y="140"/>
                  </a:lnTo>
                  <a:lnTo>
                    <a:pt x="44" y="140"/>
                  </a:lnTo>
                  <a:lnTo>
                    <a:pt x="46" y="142"/>
                  </a:lnTo>
                  <a:lnTo>
                    <a:pt x="48" y="142"/>
                  </a:lnTo>
                  <a:lnTo>
                    <a:pt x="48" y="142"/>
                  </a:lnTo>
                  <a:lnTo>
                    <a:pt x="50" y="144"/>
                  </a:lnTo>
                  <a:lnTo>
                    <a:pt x="52" y="144"/>
                  </a:lnTo>
                  <a:lnTo>
                    <a:pt x="52" y="144"/>
                  </a:lnTo>
                  <a:lnTo>
                    <a:pt x="54" y="144"/>
                  </a:lnTo>
                  <a:lnTo>
                    <a:pt x="56" y="144"/>
                  </a:lnTo>
                  <a:lnTo>
                    <a:pt x="56" y="142"/>
                  </a:lnTo>
                  <a:lnTo>
                    <a:pt x="60" y="142"/>
                  </a:lnTo>
                  <a:lnTo>
                    <a:pt x="62" y="140"/>
                  </a:lnTo>
                  <a:lnTo>
                    <a:pt x="62" y="140"/>
                  </a:lnTo>
                  <a:lnTo>
                    <a:pt x="64" y="140"/>
                  </a:lnTo>
                  <a:lnTo>
                    <a:pt x="64" y="138"/>
                  </a:lnTo>
                  <a:lnTo>
                    <a:pt x="66" y="136"/>
                  </a:lnTo>
                  <a:lnTo>
                    <a:pt x="68" y="136"/>
                  </a:lnTo>
                  <a:lnTo>
                    <a:pt x="68" y="136"/>
                  </a:lnTo>
                  <a:lnTo>
                    <a:pt x="70" y="136"/>
                  </a:lnTo>
                  <a:lnTo>
                    <a:pt x="72" y="136"/>
                  </a:lnTo>
                  <a:lnTo>
                    <a:pt x="74" y="136"/>
                  </a:lnTo>
                  <a:lnTo>
                    <a:pt x="76" y="136"/>
                  </a:lnTo>
                  <a:lnTo>
                    <a:pt x="80" y="136"/>
                  </a:lnTo>
                  <a:lnTo>
                    <a:pt x="86" y="136"/>
                  </a:lnTo>
                  <a:lnTo>
                    <a:pt x="90" y="138"/>
                  </a:lnTo>
                  <a:lnTo>
                    <a:pt x="96" y="138"/>
                  </a:lnTo>
                  <a:lnTo>
                    <a:pt x="98" y="138"/>
                  </a:lnTo>
                  <a:lnTo>
                    <a:pt x="100" y="138"/>
                  </a:lnTo>
                  <a:lnTo>
                    <a:pt x="102" y="138"/>
                  </a:lnTo>
                  <a:lnTo>
                    <a:pt x="104" y="138"/>
                  </a:lnTo>
                  <a:lnTo>
                    <a:pt x="104" y="136"/>
                  </a:lnTo>
                  <a:lnTo>
                    <a:pt x="106" y="136"/>
                  </a:lnTo>
                  <a:lnTo>
                    <a:pt x="108" y="134"/>
                  </a:lnTo>
                  <a:lnTo>
                    <a:pt x="108" y="134"/>
                  </a:lnTo>
                  <a:lnTo>
                    <a:pt x="110" y="132"/>
                  </a:lnTo>
                  <a:lnTo>
                    <a:pt x="110" y="132"/>
                  </a:lnTo>
                  <a:lnTo>
                    <a:pt x="110" y="130"/>
                  </a:lnTo>
                  <a:lnTo>
                    <a:pt x="112" y="130"/>
                  </a:lnTo>
                  <a:lnTo>
                    <a:pt x="112" y="128"/>
                  </a:lnTo>
                  <a:lnTo>
                    <a:pt x="110" y="126"/>
                  </a:lnTo>
                  <a:lnTo>
                    <a:pt x="110" y="124"/>
                  </a:lnTo>
                  <a:lnTo>
                    <a:pt x="110" y="124"/>
                  </a:lnTo>
                  <a:lnTo>
                    <a:pt x="110" y="122"/>
                  </a:lnTo>
                  <a:lnTo>
                    <a:pt x="112" y="122"/>
                  </a:lnTo>
                  <a:lnTo>
                    <a:pt x="112" y="122"/>
                  </a:lnTo>
                  <a:lnTo>
                    <a:pt x="112" y="120"/>
                  </a:lnTo>
                  <a:lnTo>
                    <a:pt x="114" y="120"/>
                  </a:lnTo>
                  <a:lnTo>
                    <a:pt x="116" y="118"/>
                  </a:lnTo>
                  <a:lnTo>
                    <a:pt x="118" y="118"/>
                  </a:lnTo>
                  <a:lnTo>
                    <a:pt x="120" y="116"/>
                  </a:lnTo>
                  <a:lnTo>
                    <a:pt x="122" y="116"/>
                  </a:lnTo>
                  <a:lnTo>
                    <a:pt x="124" y="114"/>
                  </a:lnTo>
                  <a:lnTo>
                    <a:pt x="126" y="112"/>
                  </a:lnTo>
                  <a:lnTo>
                    <a:pt x="128" y="110"/>
                  </a:lnTo>
                  <a:lnTo>
                    <a:pt x="128" y="108"/>
                  </a:lnTo>
                  <a:lnTo>
                    <a:pt x="128" y="106"/>
                  </a:lnTo>
                  <a:lnTo>
                    <a:pt x="130" y="104"/>
                  </a:lnTo>
                  <a:lnTo>
                    <a:pt x="130" y="102"/>
                  </a:lnTo>
                  <a:lnTo>
                    <a:pt x="130" y="100"/>
                  </a:lnTo>
                  <a:lnTo>
                    <a:pt x="132" y="100"/>
                  </a:lnTo>
                  <a:lnTo>
                    <a:pt x="132" y="98"/>
                  </a:lnTo>
                  <a:lnTo>
                    <a:pt x="132" y="96"/>
                  </a:lnTo>
                  <a:lnTo>
                    <a:pt x="130" y="96"/>
                  </a:lnTo>
                  <a:lnTo>
                    <a:pt x="130" y="96"/>
                  </a:lnTo>
                  <a:lnTo>
                    <a:pt x="130" y="94"/>
                  </a:lnTo>
                  <a:lnTo>
                    <a:pt x="128" y="92"/>
                  </a:lnTo>
                  <a:lnTo>
                    <a:pt x="126" y="90"/>
                  </a:lnTo>
                  <a:lnTo>
                    <a:pt x="124" y="90"/>
                  </a:lnTo>
                  <a:lnTo>
                    <a:pt x="122" y="88"/>
                  </a:lnTo>
                  <a:lnTo>
                    <a:pt x="122" y="86"/>
                  </a:lnTo>
                  <a:lnTo>
                    <a:pt x="122" y="86"/>
                  </a:lnTo>
                  <a:lnTo>
                    <a:pt x="122" y="86"/>
                  </a:lnTo>
                  <a:lnTo>
                    <a:pt x="122" y="84"/>
                  </a:lnTo>
                  <a:lnTo>
                    <a:pt x="122" y="84"/>
                  </a:lnTo>
                  <a:lnTo>
                    <a:pt x="122" y="84"/>
                  </a:lnTo>
                  <a:lnTo>
                    <a:pt x="122" y="82"/>
                  </a:lnTo>
                  <a:lnTo>
                    <a:pt x="124" y="80"/>
                  </a:lnTo>
                  <a:lnTo>
                    <a:pt x="124" y="80"/>
                  </a:lnTo>
                  <a:lnTo>
                    <a:pt x="126" y="78"/>
                  </a:lnTo>
                  <a:lnTo>
                    <a:pt x="128" y="76"/>
                  </a:lnTo>
                  <a:lnTo>
                    <a:pt x="128" y="76"/>
                  </a:lnTo>
                  <a:lnTo>
                    <a:pt x="130" y="74"/>
                  </a:lnTo>
                  <a:lnTo>
                    <a:pt x="130" y="74"/>
                  </a:lnTo>
                  <a:lnTo>
                    <a:pt x="132" y="70"/>
                  </a:lnTo>
                  <a:lnTo>
                    <a:pt x="132" y="68"/>
                  </a:lnTo>
                  <a:lnTo>
                    <a:pt x="134" y="68"/>
                  </a:lnTo>
                  <a:lnTo>
                    <a:pt x="134" y="66"/>
                  </a:lnTo>
                  <a:lnTo>
                    <a:pt x="136" y="66"/>
                  </a:lnTo>
                  <a:lnTo>
                    <a:pt x="136" y="64"/>
                  </a:lnTo>
                  <a:lnTo>
                    <a:pt x="138" y="64"/>
                  </a:lnTo>
                  <a:lnTo>
                    <a:pt x="140" y="64"/>
                  </a:lnTo>
                  <a:lnTo>
                    <a:pt x="140" y="64"/>
                  </a:lnTo>
                  <a:lnTo>
                    <a:pt x="144" y="64"/>
                  </a:lnTo>
                  <a:lnTo>
                    <a:pt x="146" y="64"/>
                  </a:lnTo>
                  <a:lnTo>
                    <a:pt x="146" y="64"/>
                  </a:lnTo>
                  <a:lnTo>
                    <a:pt x="148" y="62"/>
                  </a:lnTo>
                  <a:lnTo>
                    <a:pt x="148" y="62"/>
                  </a:lnTo>
                  <a:lnTo>
                    <a:pt x="150" y="60"/>
                  </a:lnTo>
                  <a:lnTo>
                    <a:pt x="150" y="58"/>
                  </a:lnTo>
                  <a:lnTo>
                    <a:pt x="152" y="56"/>
                  </a:lnTo>
                  <a:lnTo>
                    <a:pt x="156" y="52"/>
                  </a:lnTo>
                  <a:lnTo>
                    <a:pt x="156" y="50"/>
                  </a:lnTo>
                  <a:lnTo>
                    <a:pt x="158" y="48"/>
                  </a:lnTo>
                  <a:lnTo>
                    <a:pt x="160" y="46"/>
                  </a:lnTo>
                  <a:lnTo>
                    <a:pt x="162" y="44"/>
                  </a:lnTo>
                  <a:lnTo>
                    <a:pt x="166" y="40"/>
                  </a:lnTo>
                  <a:lnTo>
                    <a:pt x="176" y="30"/>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24" name="Freeform 281">
              <a:extLst>
                <a:ext uri="{FF2B5EF4-FFF2-40B4-BE49-F238E27FC236}">
                  <a16:creationId xmlns:a16="http://schemas.microsoft.com/office/drawing/2014/main" id="{A7847B3E-ECBB-74D8-F31F-C66BBFB53E37}"/>
                </a:ext>
              </a:extLst>
            </p:cNvPr>
            <p:cNvSpPr>
              <a:spLocks/>
            </p:cNvSpPr>
            <p:nvPr/>
          </p:nvSpPr>
          <p:spPr bwMode="auto">
            <a:xfrm>
              <a:off x="3406936" y="6679041"/>
              <a:ext cx="71584" cy="136278"/>
            </a:xfrm>
            <a:custGeom>
              <a:avLst/>
              <a:gdLst>
                <a:gd name="T0" fmla="*/ 42 w 50"/>
                <a:gd name="T1" fmla="*/ 80 h 96"/>
                <a:gd name="T2" fmla="*/ 42 w 50"/>
                <a:gd name="T3" fmla="*/ 66 h 96"/>
                <a:gd name="T4" fmla="*/ 40 w 50"/>
                <a:gd name="T5" fmla="*/ 62 h 96"/>
                <a:gd name="T6" fmla="*/ 36 w 50"/>
                <a:gd name="T7" fmla="*/ 58 h 96"/>
                <a:gd name="T8" fmla="*/ 34 w 50"/>
                <a:gd name="T9" fmla="*/ 56 h 96"/>
                <a:gd name="T10" fmla="*/ 34 w 50"/>
                <a:gd name="T11" fmla="*/ 54 h 96"/>
                <a:gd name="T12" fmla="*/ 34 w 50"/>
                <a:gd name="T13" fmla="*/ 52 h 96"/>
                <a:gd name="T14" fmla="*/ 38 w 50"/>
                <a:gd name="T15" fmla="*/ 50 h 96"/>
                <a:gd name="T16" fmla="*/ 40 w 50"/>
                <a:gd name="T17" fmla="*/ 46 h 96"/>
                <a:gd name="T18" fmla="*/ 42 w 50"/>
                <a:gd name="T19" fmla="*/ 38 h 96"/>
                <a:gd name="T20" fmla="*/ 42 w 50"/>
                <a:gd name="T21" fmla="*/ 26 h 96"/>
                <a:gd name="T22" fmla="*/ 44 w 50"/>
                <a:gd name="T23" fmla="*/ 20 h 96"/>
                <a:gd name="T24" fmla="*/ 48 w 50"/>
                <a:gd name="T25" fmla="*/ 16 h 96"/>
                <a:gd name="T26" fmla="*/ 50 w 50"/>
                <a:gd name="T27" fmla="*/ 12 h 96"/>
                <a:gd name="T28" fmla="*/ 50 w 50"/>
                <a:gd name="T29" fmla="*/ 10 h 96"/>
                <a:gd name="T30" fmla="*/ 48 w 50"/>
                <a:gd name="T31" fmla="*/ 6 h 96"/>
                <a:gd name="T32" fmla="*/ 48 w 50"/>
                <a:gd name="T33" fmla="*/ 6 h 96"/>
                <a:gd name="T34" fmla="*/ 44 w 50"/>
                <a:gd name="T35" fmla="*/ 6 h 96"/>
                <a:gd name="T36" fmla="*/ 40 w 50"/>
                <a:gd name="T37" fmla="*/ 8 h 96"/>
                <a:gd name="T38" fmla="*/ 34 w 50"/>
                <a:gd name="T39" fmla="*/ 10 h 96"/>
                <a:gd name="T40" fmla="*/ 26 w 50"/>
                <a:gd name="T41" fmla="*/ 12 h 96"/>
                <a:gd name="T42" fmla="*/ 24 w 50"/>
                <a:gd name="T43" fmla="*/ 10 h 96"/>
                <a:gd name="T44" fmla="*/ 22 w 50"/>
                <a:gd name="T45" fmla="*/ 8 h 96"/>
                <a:gd name="T46" fmla="*/ 20 w 50"/>
                <a:gd name="T47" fmla="*/ 2 h 96"/>
                <a:gd name="T48" fmla="*/ 16 w 50"/>
                <a:gd name="T49" fmla="*/ 10 h 96"/>
                <a:gd name="T50" fmla="*/ 14 w 50"/>
                <a:gd name="T51" fmla="*/ 14 h 96"/>
                <a:gd name="T52" fmla="*/ 14 w 50"/>
                <a:gd name="T53" fmla="*/ 24 h 96"/>
                <a:gd name="T54" fmla="*/ 14 w 50"/>
                <a:gd name="T55" fmla="*/ 28 h 96"/>
                <a:gd name="T56" fmla="*/ 16 w 50"/>
                <a:gd name="T57" fmla="*/ 34 h 96"/>
                <a:gd name="T58" fmla="*/ 16 w 50"/>
                <a:gd name="T59" fmla="*/ 36 h 96"/>
                <a:gd name="T60" fmla="*/ 14 w 50"/>
                <a:gd name="T61" fmla="*/ 40 h 96"/>
                <a:gd name="T62" fmla="*/ 10 w 50"/>
                <a:gd name="T63" fmla="*/ 46 h 96"/>
                <a:gd name="T64" fmla="*/ 4 w 50"/>
                <a:gd name="T65" fmla="*/ 48 h 96"/>
                <a:gd name="T66" fmla="*/ 2 w 50"/>
                <a:gd name="T67" fmla="*/ 52 h 96"/>
                <a:gd name="T68" fmla="*/ 0 w 50"/>
                <a:gd name="T69" fmla="*/ 56 h 96"/>
                <a:gd name="T70" fmla="*/ 0 w 50"/>
                <a:gd name="T71" fmla="*/ 64 h 96"/>
                <a:gd name="T72" fmla="*/ 0 w 50"/>
                <a:gd name="T73" fmla="*/ 66 h 96"/>
                <a:gd name="T74" fmla="*/ 2 w 50"/>
                <a:gd name="T75" fmla="*/ 68 h 96"/>
                <a:gd name="T76" fmla="*/ 6 w 50"/>
                <a:gd name="T77" fmla="*/ 70 h 96"/>
                <a:gd name="T78" fmla="*/ 10 w 50"/>
                <a:gd name="T79" fmla="*/ 70 h 96"/>
                <a:gd name="T80" fmla="*/ 12 w 50"/>
                <a:gd name="T81" fmla="*/ 74 h 96"/>
                <a:gd name="T82" fmla="*/ 12 w 50"/>
                <a:gd name="T83" fmla="*/ 80 h 96"/>
                <a:gd name="T84" fmla="*/ 12 w 50"/>
                <a:gd name="T85" fmla="*/ 86 h 96"/>
                <a:gd name="T86" fmla="*/ 12 w 50"/>
                <a:gd name="T87" fmla="*/ 90 h 96"/>
                <a:gd name="T88" fmla="*/ 14 w 50"/>
                <a:gd name="T89" fmla="*/ 94 h 96"/>
                <a:gd name="T90" fmla="*/ 20 w 50"/>
                <a:gd name="T91" fmla="*/ 94 h 96"/>
                <a:gd name="T92" fmla="*/ 28 w 50"/>
                <a:gd name="T93" fmla="*/ 96 h 96"/>
                <a:gd name="T94" fmla="*/ 34 w 50"/>
                <a:gd name="T95" fmla="*/ 96 h 96"/>
                <a:gd name="T96" fmla="*/ 36 w 50"/>
                <a:gd name="T97" fmla="*/ 94 h 96"/>
                <a:gd name="T98" fmla="*/ 40 w 50"/>
                <a:gd name="T99" fmla="*/ 8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 h="96">
                  <a:moveTo>
                    <a:pt x="42" y="82"/>
                  </a:moveTo>
                  <a:lnTo>
                    <a:pt x="42" y="82"/>
                  </a:lnTo>
                  <a:lnTo>
                    <a:pt x="42" y="80"/>
                  </a:lnTo>
                  <a:lnTo>
                    <a:pt x="42" y="74"/>
                  </a:lnTo>
                  <a:lnTo>
                    <a:pt x="42" y="70"/>
                  </a:lnTo>
                  <a:lnTo>
                    <a:pt x="42" y="66"/>
                  </a:lnTo>
                  <a:lnTo>
                    <a:pt x="42" y="64"/>
                  </a:lnTo>
                  <a:lnTo>
                    <a:pt x="42" y="62"/>
                  </a:lnTo>
                  <a:lnTo>
                    <a:pt x="40" y="62"/>
                  </a:lnTo>
                  <a:lnTo>
                    <a:pt x="40" y="60"/>
                  </a:lnTo>
                  <a:lnTo>
                    <a:pt x="40" y="60"/>
                  </a:lnTo>
                  <a:lnTo>
                    <a:pt x="36" y="58"/>
                  </a:lnTo>
                  <a:lnTo>
                    <a:pt x="36" y="58"/>
                  </a:lnTo>
                  <a:lnTo>
                    <a:pt x="34" y="56"/>
                  </a:lnTo>
                  <a:lnTo>
                    <a:pt x="34" y="56"/>
                  </a:lnTo>
                  <a:lnTo>
                    <a:pt x="34" y="56"/>
                  </a:lnTo>
                  <a:lnTo>
                    <a:pt x="34" y="54"/>
                  </a:lnTo>
                  <a:lnTo>
                    <a:pt x="34" y="54"/>
                  </a:lnTo>
                  <a:lnTo>
                    <a:pt x="34" y="54"/>
                  </a:lnTo>
                  <a:lnTo>
                    <a:pt x="34" y="54"/>
                  </a:lnTo>
                  <a:lnTo>
                    <a:pt x="34" y="52"/>
                  </a:lnTo>
                  <a:lnTo>
                    <a:pt x="36" y="52"/>
                  </a:lnTo>
                  <a:lnTo>
                    <a:pt x="38" y="50"/>
                  </a:lnTo>
                  <a:lnTo>
                    <a:pt x="38" y="50"/>
                  </a:lnTo>
                  <a:lnTo>
                    <a:pt x="40" y="48"/>
                  </a:lnTo>
                  <a:lnTo>
                    <a:pt x="40" y="48"/>
                  </a:lnTo>
                  <a:lnTo>
                    <a:pt x="40" y="46"/>
                  </a:lnTo>
                  <a:lnTo>
                    <a:pt x="40" y="44"/>
                  </a:lnTo>
                  <a:lnTo>
                    <a:pt x="42" y="42"/>
                  </a:lnTo>
                  <a:lnTo>
                    <a:pt x="42" y="38"/>
                  </a:lnTo>
                  <a:lnTo>
                    <a:pt x="42" y="34"/>
                  </a:lnTo>
                  <a:lnTo>
                    <a:pt x="42" y="30"/>
                  </a:lnTo>
                  <a:lnTo>
                    <a:pt x="42" y="26"/>
                  </a:lnTo>
                  <a:lnTo>
                    <a:pt x="44" y="24"/>
                  </a:lnTo>
                  <a:lnTo>
                    <a:pt x="44" y="22"/>
                  </a:lnTo>
                  <a:lnTo>
                    <a:pt x="44" y="20"/>
                  </a:lnTo>
                  <a:lnTo>
                    <a:pt x="46" y="20"/>
                  </a:lnTo>
                  <a:lnTo>
                    <a:pt x="46" y="18"/>
                  </a:lnTo>
                  <a:lnTo>
                    <a:pt x="48" y="16"/>
                  </a:lnTo>
                  <a:lnTo>
                    <a:pt x="48" y="16"/>
                  </a:lnTo>
                  <a:lnTo>
                    <a:pt x="50" y="14"/>
                  </a:lnTo>
                  <a:lnTo>
                    <a:pt x="50" y="12"/>
                  </a:lnTo>
                  <a:lnTo>
                    <a:pt x="50" y="12"/>
                  </a:lnTo>
                  <a:lnTo>
                    <a:pt x="50" y="10"/>
                  </a:lnTo>
                  <a:lnTo>
                    <a:pt x="50" y="10"/>
                  </a:lnTo>
                  <a:lnTo>
                    <a:pt x="50" y="10"/>
                  </a:lnTo>
                  <a:lnTo>
                    <a:pt x="50" y="8"/>
                  </a:lnTo>
                  <a:lnTo>
                    <a:pt x="48" y="6"/>
                  </a:lnTo>
                  <a:lnTo>
                    <a:pt x="48" y="6"/>
                  </a:lnTo>
                  <a:lnTo>
                    <a:pt x="48" y="6"/>
                  </a:lnTo>
                  <a:lnTo>
                    <a:pt x="48" y="6"/>
                  </a:lnTo>
                  <a:lnTo>
                    <a:pt x="46" y="6"/>
                  </a:lnTo>
                  <a:lnTo>
                    <a:pt x="46" y="6"/>
                  </a:lnTo>
                  <a:lnTo>
                    <a:pt x="44" y="6"/>
                  </a:lnTo>
                  <a:lnTo>
                    <a:pt x="44" y="6"/>
                  </a:lnTo>
                  <a:lnTo>
                    <a:pt x="42" y="6"/>
                  </a:lnTo>
                  <a:lnTo>
                    <a:pt x="40" y="8"/>
                  </a:lnTo>
                  <a:lnTo>
                    <a:pt x="38" y="8"/>
                  </a:lnTo>
                  <a:lnTo>
                    <a:pt x="36" y="10"/>
                  </a:lnTo>
                  <a:lnTo>
                    <a:pt x="34" y="10"/>
                  </a:lnTo>
                  <a:lnTo>
                    <a:pt x="30" y="10"/>
                  </a:lnTo>
                  <a:lnTo>
                    <a:pt x="28" y="12"/>
                  </a:lnTo>
                  <a:lnTo>
                    <a:pt x="26" y="12"/>
                  </a:lnTo>
                  <a:lnTo>
                    <a:pt x="24" y="12"/>
                  </a:lnTo>
                  <a:lnTo>
                    <a:pt x="24" y="10"/>
                  </a:lnTo>
                  <a:lnTo>
                    <a:pt x="24" y="10"/>
                  </a:lnTo>
                  <a:lnTo>
                    <a:pt x="22" y="10"/>
                  </a:lnTo>
                  <a:lnTo>
                    <a:pt x="22" y="10"/>
                  </a:lnTo>
                  <a:lnTo>
                    <a:pt x="22" y="8"/>
                  </a:lnTo>
                  <a:lnTo>
                    <a:pt x="22" y="6"/>
                  </a:lnTo>
                  <a:lnTo>
                    <a:pt x="22" y="6"/>
                  </a:lnTo>
                  <a:lnTo>
                    <a:pt x="20" y="2"/>
                  </a:lnTo>
                  <a:lnTo>
                    <a:pt x="20" y="0"/>
                  </a:lnTo>
                  <a:lnTo>
                    <a:pt x="18" y="6"/>
                  </a:lnTo>
                  <a:lnTo>
                    <a:pt x="16" y="10"/>
                  </a:lnTo>
                  <a:lnTo>
                    <a:pt x="14" y="12"/>
                  </a:lnTo>
                  <a:lnTo>
                    <a:pt x="14" y="14"/>
                  </a:lnTo>
                  <a:lnTo>
                    <a:pt x="14" y="14"/>
                  </a:lnTo>
                  <a:lnTo>
                    <a:pt x="14" y="16"/>
                  </a:lnTo>
                  <a:lnTo>
                    <a:pt x="14" y="20"/>
                  </a:lnTo>
                  <a:lnTo>
                    <a:pt x="14" y="24"/>
                  </a:lnTo>
                  <a:lnTo>
                    <a:pt x="14" y="26"/>
                  </a:lnTo>
                  <a:lnTo>
                    <a:pt x="14" y="28"/>
                  </a:lnTo>
                  <a:lnTo>
                    <a:pt x="14" y="28"/>
                  </a:lnTo>
                  <a:lnTo>
                    <a:pt x="14" y="30"/>
                  </a:lnTo>
                  <a:lnTo>
                    <a:pt x="16" y="32"/>
                  </a:lnTo>
                  <a:lnTo>
                    <a:pt x="16" y="34"/>
                  </a:lnTo>
                  <a:lnTo>
                    <a:pt x="16" y="34"/>
                  </a:lnTo>
                  <a:lnTo>
                    <a:pt x="16" y="34"/>
                  </a:lnTo>
                  <a:lnTo>
                    <a:pt x="16" y="36"/>
                  </a:lnTo>
                  <a:lnTo>
                    <a:pt x="16" y="38"/>
                  </a:lnTo>
                  <a:lnTo>
                    <a:pt x="16" y="38"/>
                  </a:lnTo>
                  <a:lnTo>
                    <a:pt x="14" y="40"/>
                  </a:lnTo>
                  <a:lnTo>
                    <a:pt x="12" y="42"/>
                  </a:lnTo>
                  <a:lnTo>
                    <a:pt x="10" y="44"/>
                  </a:lnTo>
                  <a:lnTo>
                    <a:pt x="10" y="46"/>
                  </a:lnTo>
                  <a:lnTo>
                    <a:pt x="8" y="46"/>
                  </a:lnTo>
                  <a:lnTo>
                    <a:pt x="6" y="48"/>
                  </a:lnTo>
                  <a:lnTo>
                    <a:pt x="4" y="48"/>
                  </a:lnTo>
                  <a:lnTo>
                    <a:pt x="4" y="50"/>
                  </a:lnTo>
                  <a:lnTo>
                    <a:pt x="2" y="50"/>
                  </a:lnTo>
                  <a:lnTo>
                    <a:pt x="2" y="52"/>
                  </a:lnTo>
                  <a:lnTo>
                    <a:pt x="2" y="52"/>
                  </a:lnTo>
                  <a:lnTo>
                    <a:pt x="0" y="54"/>
                  </a:lnTo>
                  <a:lnTo>
                    <a:pt x="0" y="56"/>
                  </a:lnTo>
                  <a:lnTo>
                    <a:pt x="0" y="58"/>
                  </a:lnTo>
                  <a:lnTo>
                    <a:pt x="0" y="60"/>
                  </a:lnTo>
                  <a:lnTo>
                    <a:pt x="0" y="64"/>
                  </a:lnTo>
                  <a:lnTo>
                    <a:pt x="0" y="64"/>
                  </a:lnTo>
                  <a:lnTo>
                    <a:pt x="0" y="66"/>
                  </a:lnTo>
                  <a:lnTo>
                    <a:pt x="0" y="66"/>
                  </a:lnTo>
                  <a:lnTo>
                    <a:pt x="0" y="66"/>
                  </a:lnTo>
                  <a:lnTo>
                    <a:pt x="2" y="68"/>
                  </a:lnTo>
                  <a:lnTo>
                    <a:pt x="2" y="68"/>
                  </a:lnTo>
                  <a:lnTo>
                    <a:pt x="4" y="68"/>
                  </a:lnTo>
                  <a:lnTo>
                    <a:pt x="6" y="68"/>
                  </a:lnTo>
                  <a:lnTo>
                    <a:pt x="6" y="70"/>
                  </a:lnTo>
                  <a:lnTo>
                    <a:pt x="8" y="70"/>
                  </a:lnTo>
                  <a:lnTo>
                    <a:pt x="10" y="70"/>
                  </a:lnTo>
                  <a:lnTo>
                    <a:pt x="10" y="70"/>
                  </a:lnTo>
                  <a:lnTo>
                    <a:pt x="10" y="72"/>
                  </a:lnTo>
                  <a:lnTo>
                    <a:pt x="12" y="72"/>
                  </a:lnTo>
                  <a:lnTo>
                    <a:pt x="12" y="74"/>
                  </a:lnTo>
                  <a:lnTo>
                    <a:pt x="12" y="74"/>
                  </a:lnTo>
                  <a:lnTo>
                    <a:pt x="12" y="76"/>
                  </a:lnTo>
                  <a:lnTo>
                    <a:pt x="12" y="80"/>
                  </a:lnTo>
                  <a:lnTo>
                    <a:pt x="12" y="82"/>
                  </a:lnTo>
                  <a:lnTo>
                    <a:pt x="12" y="84"/>
                  </a:lnTo>
                  <a:lnTo>
                    <a:pt x="12" y="86"/>
                  </a:lnTo>
                  <a:lnTo>
                    <a:pt x="12" y="88"/>
                  </a:lnTo>
                  <a:lnTo>
                    <a:pt x="12" y="90"/>
                  </a:lnTo>
                  <a:lnTo>
                    <a:pt x="12" y="90"/>
                  </a:lnTo>
                  <a:lnTo>
                    <a:pt x="14" y="92"/>
                  </a:lnTo>
                  <a:lnTo>
                    <a:pt x="14" y="92"/>
                  </a:lnTo>
                  <a:lnTo>
                    <a:pt x="14" y="94"/>
                  </a:lnTo>
                  <a:lnTo>
                    <a:pt x="16" y="94"/>
                  </a:lnTo>
                  <a:lnTo>
                    <a:pt x="18" y="94"/>
                  </a:lnTo>
                  <a:lnTo>
                    <a:pt x="20" y="94"/>
                  </a:lnTo>
                  <a:lnTo>
                    <a:pt x="24" y="96"/>
                  </a:lnTo>
                  <a:lnTo>
                    <a:pt x="26" y="96"/>
                  </a:lnTo>
                  <a:lnTo>
                    <a:pt x="28" y="96"/>
                  </a:lnTo>
                  <a:lnTo>
                    <a:pt x="30" y="96"/>
                  </a:lnTo>
                  <a:lnTo>
                    <a:pt x="32" y="96"/>
                  </a:lnTo>
                  <a:lnTo>
                    <a:pt x="34" y="96"/>
                  </a:lnTo>
                  <a:lnTo>
                    <a:pt x="34" y="96"/>
                  </a:lnTo>
                  <a:lnTo>
                    <a:pt x="36" y="94"/>
                  </a:lnTo>
                  <a:lnTo>
                    <a:pt x="36" y="94"/>
                  </a:lnTo>
                  <a:lnTo>
                    <a:pt x="36" y="92"/>
                  </a:lnTo>
                  <a:lnTo>
                    <a:pt x="38" y="90"/>
                  </a:lnTo>
                  <a:lnTo>
                    <a:pt x="40" y="88"/>
                  </a:lnTo>
                  <a:lnTo>
                    <a:pt x="42" y="84"/>
                  </a:lnTo>
                  <a:lnTo>
                    <a:pt x="42" y="8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25" name="Freeform 282">
              <a:extLst>
                <a:ext uri="{FF2B5EF4-FFF2-40B4-BE49-F238E27FC236}">
                  <a16:creationId xmlns:a16="http://schemas.microsoft.com/office/drawing/2014/main" id="{3FB9DFE7-31F3-0822-DC61-A2FD73D3B784}"/>
                </a:ext>
              </a:extLst>
            </p:cNvPr>
            <p:cNvSpPr>
              <a:spLocks/>
            </p:cNvSpPr>
            <p:nvPr/>
          </p:nvSpPr>
          <p:spPr bwMode="auto">
            <a:xfrm>
              <a:off x="3406936" y="6679041"/>
              <a:ext cx="71584" cy="136278"/>
            </a:xfrm>
            <a:custGeom>
              <a:avLst/>
              <a:gdLst>
                <a:gd name="T0" fmla="*/ 42 w 50"/>
                <a:gd name="T1" fmla="*/ 80 h 96"/>
                <a:gd name="T2" fmla="*/ 42 w 50"/>
                <a:gd name="T3" fmla="*/ 66 h 96"/>
                <a:gd name="T4" fmla="*/ 40 w 50"/>
                <a:gd name="T5" fmla="*/ 62 h 96"/>
                <a:gd name="T6" fmla="*/ 36 w 50"/>
                <a:gd name="T7" fmla="*/ 58 h 96"/>
                <a:gd name="T8" fmla="*/ 34 w 50"/>
                <a:gd name="T9" fmla="*/ 56 h 96"/>
                <a:gd name="T10" fmla="*/ 34 w 50"/>
                <a:gd name="T11" fmla="*/ 54 h 96"/>
                <a:gd name="T12" fmla="*/ 34 w 50"/>
                <a:gd name="T13" fmla="*/ 52 h 96"/>
                <a:gd name="T14" fmla="*/ 38 w 50"/>
                <a:gd name="T15" fmla="*/ 50 h 96"/>
                <a:gd name="T16" fmla="*/ 40 w 50"/>
                <a:gd name="T17" fmla="*/ 46 h 96"/>
                <a:gd name="T18" fmla="*/ 42 w 50"/>
                <a:gd name="T19" fmla="*/ 38 h 96"/>
                <a:gd name="T20" fmla="*/ 42 w 50"/>
                <a:gd name="T21" fmla="*/ 26 h 96"/>
                <a:gd name="T22" fmla="*/ 44 w 50"/>
                <a:gd name="T23" fmla="*/ 20 h 96"/>
                <a:gd name="T24" fmla="*/ 48 w 50"/>
                <a:gd name="T25" fmla="*/ 16 h 96"/>
                <a:gd name="T26" fmla="*/ 50 w 50"/>
                <a:gd name="T27" fmla="*/ 12 h 96"/>
                <a:gd name="T28" fmla="*/ 50 w 50"/>
                <a:gd name="T29" fmla="*/ 10 h 96"/>
                <a:gd name="T30" fmla="*/ 48 w 50"/>
                <a:gd name="T31" fmla="*/ 6 h 96"/>
                <a:gd name="T32" fmla="*/ 48 w 50"/>
                <a:gd name="T33" fmla="*/ 6 h 96"/>
                <a:gd name="T34" fmla="*/ 44 w 50"/>
                <a:gd name="T35" fmla="*/ 6 h 96"/>
                <a:gd name="T36" fmla="*/ 40 w 50"/>
                <a:gd name="T37" fmla="*/ 8 h 96"/>
                <a:gd name="T38" fmla="*/ 34 w 50"/>
                <a:gd name="T39" fmla="*/ 10 h 96"/>
                <a:gd name="T40" fmla="*/ 26 w 50"/>
                <a:gd name="T41" fmla="*/ 12 h 96"/>
                <a:gd name="T42" fmla="*/ 24 w 50"/>
                <a:gd name="T43" fmla="*/ 10 h 96"/>
                <a:gd name="T44" fmla="*/ 22 w 50"/>
                <a:gd name="T45" fmla="*/ 8 h 96"/>
                <a:gd name="T46" fmla="*/ 20 w 50"/>
                <a:gd name="T47" fmla="*/ 2 h 96"/>
                <a:gd name="T48" fmla="*/ 16 w 50"/>
                <a:gd name="T49" fmla="*/ 10 h 96"/>
                <a:gd name="T50" fmla="*/ 14 w 50"/>
                <a:gd name="T51" fmla="*/ 14 h 96"/>
                <a:gd name="T52" fmla="*/ 14 w 50"/>
                <a:gd name="T53" fmla="*/ 24 h 96"/>
                <a:gd name="T54" fmla="*/ 14 w 50"/>
                <a:gd name="T55" fmla="*/ 28 h 96"/>
                <a:gd name="T56" fmla="*/ 16 w 50"/>
                <a:gd name="T57" fmla="*/ 34 h 96"/>
                <a:gd name="T58" fmla="*/ 16 w 50"/>
                <a:gd name="T59" fmla="*/ 36 h 96"/>
                <a:gd name="T60" fmla="*/ 14 w 50"/>
                <a:gd name="T61" fmla="*/ 40 h 96"/>
                <a:gd name="T62" fmla="*/ 10 w 50"/>
                <a:gd name="T63" fmla="*/ 46 h 96"/>
                <a:gd name="T64" fmla="*/ 4 w 50"/>
                <a:gd name="T65" fmla="*/ 48 h 96"/>
                <a:gd name="T66" fmla="*/ 2 w 50"/>
                <a:gd name="T67" fmla="*/ 52 h 96"/>
                <a:gd name="T68" fmla="*/ 0 w 50"/>
                <a:gd name="T69" fmla="*/ 56 h 96"/>
                <a:gd name="T70" fmla="*/ 0 w 50"/>
                <a:gd name="T71" fmla="*/ 64 h 96"/>
                <a:gd name="T72" fmla="*/ 0 w 50"/>
                <a:gd name="T73" fmla="*/ 66 h 96"/>
                <a:gd name="T74" fmla="*/ 2 w 50"/>
                <a:gd name="T75" fmla="*/ 68 h 96"/>
                <a:gd name="T76" fmla="*/ 6 w 50"/>
                <a:gd name="T77" fmla="*/ 70 h 96"/>
                <a:gd name="T78" fmla="*/ 10 w 50"/>
                <a:gd name="T79" fmla="*/ 70 h 96"/>
                <a:gd name="T80" fmla="*/ 12 w 50"/>
                <a:gd name="T81" fmla="*/ 74 h 96"/>
                <a:gd name="T82" fmla="*/ 12 w 50"/>
                <a:gd name="T83" fmla="*/ 80 h 96"/>
                <a:gd name="T84" fmla="*/ 12 w 50"/>
                <a:gd name="T85" fmla="*/ 86 h 96"/>
                <a:gd name="T86" fmla="*/ 12 w 50"/>
                <a:gd name="T87" fmla="*/ 90 h 96"/>
                <a:gd name="T88" fmla="*/ 14 w 50"/>
                <a:gd name="T89" fmla="*/ 94 h 96"/>
                <a:gd name="T90" fmla="*/ 20 w 50"/>
                <a:gd name="T91" fmla="*/ 94 h 96"/>
                <a:gd name="T92" fmla="*/ 28 w 50"/>
                <a:gd name="T93" fmla="*/ 96 h 96"/>
                <a:gd name="T94" fmla="*/ 34 w 50"/>
                <a:gd name="T95" fmla="*/ 96 h 96"/>
                <a:gd name="T96" fmla="*/ 36 w 50"/>
                <a:gd name="T97" fmla="*/ 94 h 96"/>
                <a:gd name="T98" fmla="*/ 40 w 50"/>
                <a:gd name="T99" fmla="*/ 8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 h="96">
                  <a:moveTo>
                    <a:pt x="42" y="82"/>
                  </a:moveTo>
                  <a:lnTo>
                    <a:pt x="42" y="82"/>
                  </a:lnTo>
                  <a:lnTo>
                    <a:pt x="42" y="80"/>
                  </a:lnTo>
                  <a:lnTo>
                    <a:pt x="42" y="74"/>
                  </a:lnTo>
                  <a:lnTo>
                    <a:pt x="42" y="70"/>
                  </a:lnTo>
                  <a:lnTo>
                    <a:pt x="42" y="66"/>
                  </a:lnTo>
                  <a:lnTo>
                    <a:pt x="42" y="64"/>
                  </a:lnTo>
                  <a:lnTo>
                    <a:pt x="42" y="62"/>
                  </a:lnTo>
                  <a:lnTo>
                    <a:pt x="40" y="62"/>
                  </a:lnTo>
                  <a:lnTo>
                    <a:pt x="40" y="60"/>
                  </a:lnTo>
                  <a:lnTo>
                    <a:pt x="40" y="60"/>
                  </a:lnTo>
                  <a:lnTo>
                    <a:pt x="36" y="58"/>
                  </a:lnTo>
                  <a:lnTo>
                    <a:pt x="36" y="58"/>
                  </a:lnTo>
                  <a:lnTo>
                    <a:pt x="34" y="56"/>
                  </a:lnTo>
                  <a:lnTo>
                    <a:pt x="34" y="56"/>
                  </a:lnTo>
                  <a:lnTo>
                    <a:pt x="34" y="56"/>
                  </a:lnTo>
                  <a:lnTo>
                    <a:pt x="34" y="54"/>
                  </a:lnTo>
                  <a:lnTo>
                    <a:pt x="34" y="54"/>
                  </a:lnTo>
                  <a:lnTo>
                    <a:pt x="34" y="54"/>
                  </a:lnTo>
                  <a:lnTo>
                    <a:pt x="34" y="54"/>
                  </a:lnTo>
                  <a:lnTo>
                    <a:pt x="34" y="52"/>
                  </a:lnTo>
                  <a:lnTo>
                    <a:pt x="36" y="52"/>
                  </a:lnTo>
                  <a:lnTo>
                    <a:pt x="38" y="50"/>
                  </a:lnTo>
                  <a:lnTo>
                    <a:pt x="38" y="50"/>
                  </a:lnTo>
                  <a:lnTo>
                    <a:pt x="40" y="48"/>
                  </a:lnTo>
                  <a:lnTo>
                    <a:pt x="40" y="48"/>
                  </a:lnTo>
                  <a:lnTo>
                    <a:pt x="40" y="46"/>
                  </a:lnTo>
                  <a:lnTo>
                    <a:pt x="40" y="44"/>
                  </a:lnTo>
                  <a:lnTo>
                    <a:pt x="42" y="42"/>
                  </a:lnTo>
                  <a:lnTo>
                    <a:pt x="42" y="38"/>
                  </a:lnTo>
                  <a:lnTo>
                    <a:pt x="42" y="34"/>
                  </a:lnTo>
                  <a:lnTo>
                    <a:pt x="42" y="30"/>
                  </a:lnTo>
                  <a:lnTo>
                    <a:pt x="42" y="26"/>
                  </a:lnTo>
                  <a:lnTo>
                    <a:pt x="44" y="24"/>
                  </a:lnTo>
                  <a:lnTo>
                    <a:pt x="44" y="22"/>
                  </a:lnTo>
                  <a:lnTo>
                    <a:pt x="44" y="20"/>
                  </a:lnTo>
                  <a:lnTo>
                    <a:pt x="46" y="20"/>
                  </a:lnTo>
                  <a:lnTo>
                    <a:pt x="46" y="18"/>
                  </a:lnTo>
                  <a:lnTo>
                    <a:pt x="48" y="16"/>
                  </a:lnTo>
                  <a:lnTo>
                    <a:pt x="48" y="16"/>
                  </a:lnTo>
                  <a:lnTo>
                    <a:pt x="50" y="14"/>
                  </a:lnTo>
                  <a:lnTo>
                    <a:pt x="50" y="12"/>
                  </a:lnTo>
                  <a:lnTo>
                    <a:pt x="50" y="12"/>
                  </a:lnTo>
                  <a:lnTo>
                    <a:pt x="50" y="10"/>
                  </a:lnTo>
                  <a:lnTo>
                    <a:pt x="50" y="10"/>
                  </a:lnTo>
                  <a:lnTo>
                    <a:pt x="50" y="10"/>
                  </a:lnTo>
                  <a:lnTo>
                    <a:pt x="50" y="8"/>
                  </a:lnTo>
                  <a:lnTo>
                    <a:pt x="48" y="6"/>
                  </a:lnTo>
                  <a:lnTo>
                    <a:pt x="48" y="6"/>
                  </a:lnTo>
                  <a:lnTo>
                    <a:pt x="48" y="6"/>
                  </a:lnTo>
                  <a:lnTo>
                    <a:pt x="48" y="6"/>
                  </a:lnTo>
                  <a:lnTo>
                    <a:pt x="46" y="6"/>
                  </a:lnTo>
                  <a:lnTo>
                    <a:pt x="46" y="6"/>
                  </a:lnTo>
                  <a:lnTo>
                    <a:pt x="44" y="6"/>
                  </a:lnTo>
                  <a:lnTo>
                    <a:pt x="44" y="6"/>
                  </a:lnTo>
                  <a:lnTo>
                    <a:pt x="42" y="6"/>
                  </a:lnTo>
                  <a:lnTo>
                    <a:pt x="40" y="8"/>
                  </a:lnTo>
                  <a:lnTo>
                    <a:pt x="38" y="8"/>
                  </a:lnTo>
                  <a:lnTo>
                    <a:pt x="36" y="10"/>
                  </a:lnTo>
                  <a:lnTo>
                    <a:pt x="34" y="10"/>
                  </a:lnTo>
                  <a:lnTo>
                    <a:pt x="30" y="10"/>
                  </a:lnTo>
                  <a:lnTo>
                    <a:pt x="28" y="12"/>
                  </a:lnTo>
                  <a:lnTo>
                    <a:pt x="26" y="12"/>
                  </a:lnTo>
                  <a:lnTo>
                    <a:pt x="24" y="12"/>
                  </a:lnTo>
                  <a:lnTo>
                    <a:pt x="24" y="10"/>
                  </a:lnTo>
                  <a:lnTo>
                    <a:pt x="24" y="10"/>
                  </a:lnTo>
                  <a:lnTo>
                    <a:pt x="22" y="10"/>
                  </a:lnTo>
                  <a:lnTo>
                    <a:pt x="22" y="10"/>
                  </a:lnTo>
                  <a:lnTo>
                    <a:pt x="22" y="8"/>
                  </a:lnTo>
                  <a:lnTo>
                    <a:pt x="22" y="6"/>
                  </a:lnTo>
                  <a:lnTo>
                    <a:pt x="22" y="6"/>
                  </a:lnTo>
                  <a:lnTo>
                    <a:pt x="20" y="2"/>
                  </a:lnTo>
                  <a:lnTo>
                    <a:pt x="20" y="0"/>
                  </a:lnTo>
                  <a:lnTo>
                    <a:pt x="18" y="6"/>
                  </a:lnTo>
                  <a:lnTo>
                    <a:pt x="16" y="10"/>
                  </a:lnTo>
                  <a:lnTo>
                    <a:pt x="14" y="12"/>
                  </a:lnTo>
                  <a:lnTo>
                    <a:pt x="14" y="14"/>
                  </a:lnTo>
                  <a:lnTo>
                    <a:pt x="14" y="14"/>
                  </a:lnTo>
                  <a:lnTo>
                    <a:pt x="14" y="16"/>
                  </a:lnTo>
                  <a:lnTo>
                    <a:pt x="14" y="20"/>
                  </a:lnTo>
                  <a:lnTo>
                    <a:pt x="14" y="24"/>
                  </a:lnTo>
                  <a:lnTo>
                    <a:pt x="14" y="26"/>
                  </a:lnTo>
                  <a:lnTo>
                    <a:pt x="14" y="28"/>
                  </a:lnTo>
                  <a:lnTo>
                    <a:pt x="14" y="28"/>
                  </a:lnTo>
                  <a:lnTo>
                    <a:pt x="14" y="30"/>
                  </a:lnTo>
                  <a:lnTo>
                    <a:pt x="16" y="32"/>
                  </a:lnTo>
                  <a:lnTo>
                    <a:pt x="16" y="34"/>
                  </a:lnTo>
                  <a:lnTo>
                    <a:pt x="16" y="34"/>
                  </a:lnTo>
                  <a:lnTo>
                    <a:pt x="16" y="34"/>
                  </a:lnTo>
                  <a:lnTo>
                    <a:pt x="16" y="36"/>
                  </a:lnTo>
                  <a:lnTo>
                    <a:pt x="16" y="38"/>
                  </a:lnTo>
                  <a:lnTo>
                    <a:pt x="16" y="38"/>
                  </a:lnTo>
                  <a:lnTo>
                    <a:pt x="14" y="40"/>
                  </a:lnTo>
                  <a:lnTo>
                    <a:pt x="12" y="42"/>
                  </a:lnTo>
                  <a:lnTo>
                    <a:pt x="10" y="44"/>
                  </a:lnTo>
                  <a:lnTo>
                    <a:pt x="10" y="46"/>
                  </a:lnTo>
                  <a:lnTo>
                    <a:pt x="8" y="46"/>
                  </a:lnTo>
                  <a:lnTo>
                    <a:pt x="6" y="48"/>
                  </a:lnTo>
                  <a:lnTo>
                    <a:pt x="4" y="48"/>
                  </a:lnTo>
                  <a:lnTo>
                    <a:pt x="4" y="50"/>
                  </a:lnTo>
                  <a:lnTo>
                    <a:pt x="2" y="50"/>
                  </a:lnTo>
                  <a:lnTo>
                    <a:pt x="2" y="52"/>
                  </a:lnTo>
                  <a:lnTo>
                    <a:pt x="2" y="52"/>
                  </a:lnTo>
                  <a:lnTo>
                    <a:pt x="0" y="54"/>
                  </a:lnTo>
                  <a:lnTo>
                    <a:pt x="0" y="56"/>
                  </a:lnTo>
                  <a:lnTo>
                    <a:pt x="0" y="58"/>
                  </a:lnTo>
                  <a:lnTo>
                    <a:pt x="0" y="60"/>
                  </a:lnTo>
                  <a:lnTo>
                    <a:pt x="0" y="64"/>
                  </a:lnTo>
                  <a:lnTo>
                    <a:pt x="0" y="64"/>
                  </a:lnTo>
                  <a:lnTo>
                    <a:pt x="0" y="66"/>
                  </a:lnTo>
                  <a:lnTo>
                    <a:pt x="0" y="66"/>
                  </a:lnTo>
                  <a:lnTo>
                    <a:pt x="0" y="66"/>
                  </a:lnTo>
                  <a:lnTo>
                    <a:pt x="2" y="68"/>
                  </a:lnTo>
                  <a:lnTo>
                    <a:pt x="2" y="68"/>
                  </a:lnTo>
                  <a:lnTo>
                    <a:pt x="4" y="68"/>
                  </a:lnTo>
                  <a:lnTo>
                    <a:pt x="6" y="68"/>
                  </a:lnTo>
                  <a:lnTo>
                    <a:pt x="6" y="70"/>
                  </a:lnTo>
                  <a:lnTo>
                    <a:pt x="8" y="70"/>
                  </a:lnTo>
                  <a:lnTo>
                    <a:pt x="10" y="70"/>
                  </a:lnTo>
                  <a:lnTo>
                    <a:pt x="10" y="70"/>
                  </a:lnTo>
                  <a:lnTo>
                    <a:pt x="10" y="72"/>
                  </a:lnTo>
                  <a:lnTo>
                    <a:pt x="12" y="72"/>
                  </a:lnTo>
                  <a:lnTo>
                    <a:pt x="12" y="74"/>
                  </a:lnTo>
                  <a:lnTo>
                    <a:pt x="12" y="74"/>
                  </a:lnTo>
                  <a:lnTo>
                    <a:pt x="12" y="76"/>
                  </a:lnTo>
                  <a:lnTo>
                    <a:pt x="12" y="80"/>
                  </a:lnTo>
                  <a:lnTo>
                    <a:pt x="12" y="82"/>
                  </a:lnTo>
                  <a:lnTo>
                    <a:pt x="12" y="84"/>
                  </a:lnTo>
                  <a:lnTo>
                    <a:pt x="12" y="86"/>
                  </a:lnTo>
                  <a:lnTo>
                    <a:pt x="12" y="88"/>
                  </a:lnTo>
                  <a:lnTo>
                    <a:pt x="12" y="90"/>
                  </a:lnTo>
                  <a:lnTo>
                    <a:pt x="12" y="90"/>
                  </a:lnTo>
                  <a:lnTo>
                    <a:pt x="14" y="92"/>
                  </a:lnTo>
                  <a:lnTo>
                    <a:pt x="14" y="92"/>
                  </a:lnTo>
                  <a:lnTo>
                    <a:pt x="14" y="94"/>
                  </a:lnTo>
                  <a:lnTo>
                    <a:pt x="16" y="94"/>
                  </a:lnTo>
                  <a:lnTo>
                    <a:pt x="18" y="94"/>
                  </a:lnTo>
                  <a:lnTo>
                    <a:pt x="20" y="94"/>
                  </a:lnTo>
                  <a:lnTo>
                    <a:pt x="24" y="96"/>
                  </a:lnTo>
                  <a:lnTo>
                    <a:pt x="26" y="96"/>
                  </a:lnTo>
                  <a:lnTo>
                    <a:pt x="28" y="96"/>
                  </a:lnTo>
                  <a:lnTo>
                    <a:pt x="30" y="96"/>
                  </a:lnTo>
                  <a:lnTo>
                    <a:pt x="32" y="96"/>
                  </a:lnTo>
                  <a:lnTo>
                    <a:pt x="34" y="96"/>
                  </a:lnTo>
                  <a:lnTo>
                    <a:pt x="34" y="96"/>
                  </a:lnTo>
                  <a:lnTo>
                    <a:pt x="36" y="94"/>
                  </a:lnTo>
                  <a:lnTo>
                    <a:pt x="36" y="94"/>
                  </a:lnTo>
                  <a:lnTo>
                    <a:pt x="36" y="92"/>
                  </a:lnTo>
                  <a:lnTo>
                    <a:pt x="38" y="90"/>
                  </a:lnTo>
                  <a:lnTo>
                    <a:pt x="40" y="88"/>
                  </a:lnTo>
                  <a:lnTo>
                    <a:pt x="42" y="84"/>
                  </a:lnTo>
                  <a:lnTo>
                    <a:pt x="42" y="82"/>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26" name="Freeform 283">
              <a:extLst>
                <a:ext uri="{FF2B5EF4-FFF2-40B4-BE49-F238E27FC236}">
                  <a16:creationId xmlns:a16="http://schemas.microsoft.com/office/drawing/2014/main" id="{EEB6988A-EFCF-4150-6D86-40F7662BA126}"/>
                </a:ext>
              </a:extLst>
            </p:cNvPr>
            <p:cNvSpPr>
              <a:spLocks/>
            </p:cNvSpPr>
            <p:nvPr/>
          </p:nvSpPr>
          <p:spPr bwMode="auto">
            <a:xfrm>
              <a:off x="3518607" y="6420681"/>
              <a:ext cx="243386" cy="255521"/>
            </a:xfrm>
            <a:custGeom>
              <a:avLst/>
              <a:gdLst>
                <a:gd name="T0" fmla="*/ 88 w 170"/>
                <a:gd name="T1" fmla="*/ 8 h 180"/>
                <a:gd name="T2" fmla="*/ 84 w 170"/>
                <a:gd name="T3" fmla="*/ 18 h 180"/>
                <a:gd name="T4" fmla="*/ 78 w 170"/>
                <a:gd name="T5" fmla="*/ 24 h 180"/>
                <a:gd name="T6" fmla="*/ 74 w 170"/>
                <a:gd name="T7" fmla="*/ 30 h 180"/>
                <a:gd name="T8" fmla="*/ 66 w 170"/>
                <a:gd name="T9" fmla="*/ 28 h 180"/>
                <a:gd name="T10" fmla="*/ 64 w 170"/>
                <a:gd name="T11" fmla="*/ 30 h 180"/>
                <a:gd name="T12" fmla="*/ 62 w 170"/>
                <a:gd name="T13" fmla="*/ 38 h 180"/>
                <a:gd name="T14" fmla="*/ 54 w 170"/>
                <a:gd name="T15" fmla="*/ 40 h 180"/>
                <a:gd name="T16" fmla="*/ 48 w 170"/>
                <a:gd name="T17" fmla="*/ 38 h 180"/>
                <a:gd name="T18" fmla="*/ 44 w 170"/>
                <a:gd name="T19" fmla="*/ 30 h 180"/>
                <a:gd name="T20" fmla="*/ 38 w 170"/>
                <a:gd name="T21" fmla="*/ 30 h 180"/>
                <a:gd name="T22" fmla="*/ 36 w 170"/>
                <a:gd name="T23" fmla="*/ 34 h 180"/>
                <a:gd name="T24" fmla="*/ 38 w 170"/>
                <a:gd name="T25" fmla="*/ 42 h 180"/>
                <a:gd name="T26" fmla="*/ 36 w 170"/>
                <a:gd name="T27" fmla="*/ 50 h 180"/>
                <a:gd name="T28" fmla="*/ 26 w 170"/>
                <a:gd name="T29" fmla="*/ 50 h 180"/>
                <a:gd name="T30" fmla="*/ 18 w 170"/>
                <a:gd name="T31" fmla="*/ 54 h 180"/>
                <a:gd name="T32" fmla="*/ 6 w 170"/>
                <a:gd name="T33" fmla="*/ 56 h 180"/>
                <a:gd name="T34" fmla="*/ 0 w 170"/>
                <a:gd name="T35" fmla="*/ 58 h 180"/>
                <a:gd name="T36" fmla="*/ 0 w 170"/>
                <a:gd name="T37" fmla="*/ 66 h 180"/>
                <a:gd name="T38" fmla="*/ 2 w 170"/>
                <a:gd name="T39" fmla="*/ 70 h 180"/>
                <a:gd name="T40" fmla="*/ 18 w 170"/>
                <a:gd name="T41" fmla="*/ 76 h 180"/>
                <a:gd name="T42" fmla="*/ 32 w 170"/>
                <a:gd name="T43" fmla="*/ 86 h 180"/>
                <a:gd name="T44" fmla="*/ 38 w 170"/>
                <a:gd name="T45" fmla="*/ 102 h 180"/>
                <a:gd name="T46" fmla="*/ 46 w 170"/>
                <a:gd name="T47" fmla="*/ 110 h 180"/>
                <a:gd name="T48" fmla="*/ 48 w 170"/>
                <a:gd name="T49" fmla="*/ 114 h 180"/>
                <a:gd name="T50" fmla="*/ 42 w 170"/>
                <a:gd name="T51" fmla="*/ 116 h 180"/>
                <a:gd name="T52" fmla="*/ 38 w 170"/>
                <a:gd name="T53" fmla="*/ 128 h 180"/>
                <a:gd name="T54" fmla="*/ 38 w 170"/>
                <a:gd name="T55" fmla="*/ 150 h 180"/>
                <a:gd name="T56" fmla="*/ 32 w 170"/>
                <a:gd name="T57" fmla="*/ 162 h 180"/>
                <a:gd name="T58" fmla="*/ 54 w 170"/>
                <a:gd name="T59" fmla="*/ 170 h 180"/>
                <a:gd name="T60" fmla="*/ 70 w 170"/>
                <a:gd name="T61" fmla="*/ 170 h 180"/>
                <a:gd name="T62" fmla="*/ 80 w 170"/>
                <a:gd name="T63" fmla="*/ 178 h 180"/>
                <a:gd name="T64" fmla="*/ 88 w 170"/>
                <a:gd name="T65" fmla="*/ 180 h 180"/>
                <a:gd name="T66" fmla="*/ 108 w 170"/>
                <a:gd name="T67" fmla="*/ 176 h 180"/>
                <a:gd name="T68" fmla="*/ 106 w 170"/>
                <a:gd name="T69" fmla="*/ 164 h 180"/>
                <a:gd name="T70" fmla="*/ 110 w 170"/>
                <a:gd name="T71" fmla="*/ 156 h 180"/>
                <a:gd name="T72" fmla="*/ 122 w 170"/>
                <a:gd name="T73" fmla="*/ 156 h 180"/>
                <a:gd name="T74" fmla="*/ 136 w 170"/>
                <a:gd name="T75" fmla="*/ 156 h 180"/>
                <a:gd name="T76" fmla="*/ 150 w 170"/>
                <a:gd name="T77" fmla="*/ 164 h 180"/>
                <a:gd name="T78" fmla="*/ 156 w 170"/>
                <a:gd name="T79" fmla="*/ 164 h 180"/>
                <a:gd name="T80" fmla="*/ 162 w 170"/>
                <a:gd name="T81" fmla="*/ 154 h 180"/>
                <a:gd name="T82" fmla="*/ 164 w 170"/>
                <a:gd name="T83" fmla="*/ 144 h 180"/>
                <a:gd name="T84" fmla="*/ 162 w 170"/>
                <a:gd name="T85" fmla="*/ 140 h 180"/>
                <a:gd name="T86" fmla="*/ 152 w 170"/>
                <a:gd name="T87" fmla="*/ 136 h 180"/>
                <a:gd name="T88" fmla="*/ 150 w 170"/>
                <a:gd name="T89" fmla="*/ 126 h 180"/>
                <a:gd name="T90" fmla="*/ 154 w 170"/>
                <a:gd name="T91" fmla="*/ 118 h 180"/>
                <a:gd name="T92" fmla="*/ 158 w 170"/>
                <a:gd name="T93" fmla="*/ 106 h 180"/>
                <a:gd name="T94" fmla="*/ 150 w 170"/>
                <a:gd name="T95" fmla="*/ 98 h 180"/>
                <a:gd name="T96" fmla="*/ 150 w 170"/>
                <a:gd name="T97" fmla="*/ 92 h 180"/>
                <a:gd name="T98" fmla="*/ 156 w 170"/>
                <a:gd name="T99" fmla="*/ 78 h 180"/>
                <a:gd name="T100" fmla="*/ 168 w 170"/>
                <a:gd name="T101" fmla="*/ 74 h 180"/>
                <a:gd name="T102" fmla="*/ 164 w 170"/>
                <a:gd name="T103" fmla="*/ 54 h 180"/>
                <a:gd name="T104" fmla="*/ 170 w 170"/>
                <a:gd name="T105" fmla="*/ 46 h 180"/>
                <a:gd name="T106" fmla="*/ 170 w 170"/>
                <a:gd name="T107" fmla="*/ 42 h 180"/>
                <a:gd name="T108" fmla="*/ 158 w 170"/>
                <a:gd name="T109" fmla="*/ 34 h 180"/>
                <a:gd name="T110" fmla="*/ 122 w 170"/>
                <a:gd name="T111" fmla="*/ 30 h 180"/>
                <a:gd name="T112" fmla="*/ 118 w 170"/>
                <a:gd name="T113" fmla="*/ 24 h 180"/>
                <a:gd name="T114" fmla="*/ 112 w 170"/>
                <a:gd name="T115" fmla="*/ 14 h 180"/>
                <a:gd name="T116" fmla="*/ 102 w 170"/>
                <a:gd name="T117" fmla="*/ 10 h 180"/>
                <a:gd name="T118" fmla="*/ 104 w 170"/>
                <a:gd name="T119" fmla="*/ 0 h 180"/>
                <a:gd name="T120" fmla="*/ 90 w 170"/>
                <a:gd name="T121" fmla="*/ 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0" h="180">
                  <a:moveTo>
                    <a:pt x="90" y="4"/>
                  </a:moveTo>
                  <a:lnTo>
                    <a:pt x="90" y="4"/>
                  </a:lnTo>
                  <a:lnTo>
                    <a:pt x="90" y="4"/>
                  </a:lnTo>
                  <a:lnTo>
                    <a:pt x="88" y="4"/>
                  </a:lnTo>
                  <a:lnTo>
                    <a:pt x="88" y="6"/>
                  </a:lnTo>
                  <a:lnTo>
                    <a:pt x="88" y="8"/>
                  </a:lnTo>
                  <a:lnTo>
                    <a:pt x="88" y="10"/>
                  </a:lnTo>
                  <a:lnTo>
                    <a:pt x="86" y="14"/>
                  </a:lnTo>
                  <a:lnTo>
                    <a:pt x="86" y="16"/>
                  </a:lnTo>
                  <a:lnTo>
                    <a:pt x="86" y="16"/>
                  </a:lnTo>
                  <a:lnTo>
                    <a:pt x="86" y="18"/>
                  </a:lnTo>
                  <a:lnTo>
                    <a:pt x="84" y="18"/>
                  </a:lnTo>
                  <a:lnTo>
                    <a:pt x="82" y="20"/>
                  </a:lnTo>
                  <a:lnTo>
                    <a:pt x="80" y="22"/>
                  </a:lnTo>
                  <a:lnTo>
                    <a:pt x="78" y="22"/>
                  </a:lnTo>
                  <a:lnTo>
                    <a:pt x="78" y="22"/>
                  </a:lnTo>
                  <a:lnTo>
                    <a:pt x="78" y="24"/>
                  </a:lnTo>
                  <a:lnTo>
                    <a:pt x="78" y="24"/>
                  </a:lnTo>
                  <a:lnTo>
                    <a:pt x="78" y="26"/>
                  </a:lnTo>
                  <a:lnTo>
                    <a:pt x="76" y="28"/>
                  </a:lnTo>
                  <a:lnTo>
                    <a:pt x="76" y="28"/>
                  </a:lnTo>
                  <a:lnTo>
                    <a:pt x="76" y="30"/>
                  </a:lnTo>
                  <a:lnTo>
                    <a:pt x="76" y="30"/>
                  </a:lnTo>
                  <a:lnTo>
                    <a:pt x="74" y="30"/>
                  </a:lnTo>
                  <a:lnTo>
                    <a:pt x="74" y="30"/>
                  </a:lnTo>
                  <a:lnTo>
                    <a:pt x="74" y="30"/>
                  </a:lnTo>
                  <a:lnTo>
                    <a:pt x="72" y="30"/>
                  </a:lnTo>
                  <a:lnTo>
                    <a:pt x="70" y="30"/>
                  </a:lnTo>
                  <a:lnTo>
                    <a:pt x="68" y="30"/>
                  </a:lnTo>
                  <a:lnTo>
                    <a:pt x="66" y="28"/>
                  </a:lnTo>
                  <a:lnTo>
                    <a:pt x="66" y="28"/>
                  </a:lnTo>
                  <a:lnTo>
                    <a:pt x="64" y="28"/>
                  </a:lnTo>
                  <a:lnTo>
                    <a:pt x="64" y="30"/>
                  </a:lnTo>
                  <a:lnTo>
                    <a:pt x="64" y="30"/>
                  </a:lnTo>
                  <a:lnTo>
                    <a:pt x="64" y="30"/>
                  </a:lnTo>
                  <a:lnTo>
                    <a:pt x="64" y="30"/>
                  </a:lnTo>
                  <a:lnTo>
                    <a:pt x="62" y="32"/>
                  </a:lnTo>
                  <a:lnTo>
                    <a:pt x="62" y="34"/>
                  </a:lnTo>
                  <a:lnTo>
                    <a:pt x="62" y="34"/>
                  </a:lnTo>
                  <a:lnTo>
                    <a:pt x="62" y="36"/>
                  </a:lnTo>
                  <a:lnTo>
                    <a:pt x="62" y="38"/>
                  </a:lnTo>
                  <a:lnTo>
                    <a:pt x="62" y="38"/>
                  </a:lnTo>
                  <a:lnTo>
                    <a:pt x="62" y="38"/>
                  </a:lnTo>
                  <a:lnTo>
                    <a:pt x="60" y="38"/>
                  </a:lnTo>
                  <a:lnTo>
                    <a:pt x="60" y="38"/>
                  </a:lnTo>
                  <a:lnTo>
                    <a:pt x="58" y="40"/>
                  </a:lnTo>
                  <a:lnTo>
                    <a:pt x="56" y="40"/>
                  </a:lnTo>
                  <a:lnTo>
                    <a:pt x="54" y="40"/>
                  </a:lnTo>
                  <a:lnTo>
                    <a:pt x="52" y="40"/>
                  </a:lnTo>
                  <a:lnTo>
                    <a:pt x="52" y="40"/>
                  </a:lnTo>
                  <a:lnTo>
                    <a:pt x="50" y="40"/>
                  </a:lnTo>
                  <a:lnTo>
                    <a:pt x="50" y="38"/>
                  </a:lnTo>
                  <a:lnTo>
                    <a:pt x="50" y="38"/>
                  </a:lnTo>
                  <a:lnTo>
                    <a:pt x="48" y="38"/>
                  </a:lnTo>
                  <a:lnTo>
                    <a:pt x="48" y="36"/>
                  </a:lnTo>
                  <a:lnTo>
                    <a:pt x="46" y="34"/>
                  </a:lnTo>
                  <a:lnTo>
                    <a:pt x="46" y="32"/>
                  </a:lnTo>
                  <a:lnTo>
                    <a:pt x="44" y="32"/>
                  </a:lnTo>
                  <a:lnTo>
                    <a:pt x="44" y="30"/>
                  </a:lnTo>
                  <a:lnTo>
                    <a:pt x="44" y="30"/>
                  </a:lnTo>
                  <a:lnTo>
                    <a:pt x="42" y="30"/>
                  </a:lnTo>
                  <a:lnTo>
                    <a:pt x="42" y="30"/>
                  </a:lnTo>
                  <a:lnTo>
                    <a:pt x="40" y="30"/>
                  </a:lnTo>
                  <a:lnTo>
                    <a:pt x="40" y="30"/>
                  </a:lnTo>
                  <a:lnTo>
                    <a:pt x="38" y="30"/>
                  </a:lnTo>
                  <a:lnTo>
                    <a:pt x="38" y="30"/>
                  </a:lnTo>
                  <a:lnTo>
                    <a:pt x="36" y="32"/>
                  </a:lnTo>
                  <a:lnTo>
                    <a:pt x="36" y="32"/>
                  </a:lnTo>
                  <a:lnTo>
                    <a:pt x="36" y="32"/>
                  </a:lnTo>
                  <a:lnTo>
                    <a:pt x="36" y="32"/>
                  </a:lnTo>
                  <a:lnTo>
                    <a:pt x="36" y="34"/>
                  </a:lnTo>
                  <a:lnTo>
                    <a:pt x="36" y="34"/>
                  </a:lnTo>
                  <a:lnTo>
                    <a:pt x="36" y="36"/>
                  </a:lnTo>
                  <a:lnTo>
                    <a:pt x="36" y="36"/>
                  </a:lnTo>
                  <a:lnTo>
                    <a:pt x="38" y="38"/>
                  </a:lnTo>
                  <a:lnTo>
                    <a:pt x="38" y="40"/>
                  </a:lnTo>
                  <a:lnTo>
                    <a:pt x="38" y="40"/>
                  </a:lnTo>
                  <a:lnTo>
                    <a:pt x="38" y="42"/>
                  </a:lnTo>
                  <a:lnTo>
                    <a:pt x="38" y="44"/>
                  </a:lnTo>
                  <a:lnTo>
                    <a:pt x="38" y="46"/>
                  </a:lnTo>
                  <a:lnTo>
                    <a:pt x="38" y="48"/>
                  </a:lnTo>
                  <a:lnTo>
                    <a:pt x="36" y="48"/>
                  </a:lnTo>
                  <a:lnTo>
                    <a:pt x="36" y="50"/>
                  </a:lnTo>
                  <a:lnTo>
                    <a:pt x="36" y="50"/>
                  </a:lnTo>
                  <a:lnTo>
                    <a:pt x="36" y="50"/>
                  </a:lnTo>
                  <a:lnTo>
                    <a:pt x="34" y="50"/>
                  </a:lnTo>
                  <a:lnTo>
                    <a:pt x="32" y="50"/>
                  </a:lnTo>
                  <a:lnTo>
                    <a:pt x="30" y="50"/>
                  </a:lnTo>
                  <a:lnTo>
                    <a:pt x="26" y="50"/>
                  </a:lnTo>
                  <a:lnTo>
                    <a:pt x="26" y="50"/>
                  </a:lnTo>
                  <a:lnTo>
                    <a:pt x="24" y="50"/>
                  </a:lnTo>
                  <a:lnTo>
                    <a:pt x="24" y="50"/>
                  </a:lnTo>
                  <a:lnTo>
                    <a:pt x="22" y="52"/>
                  </a:lnTo>
                  <a:lnTo>
                    <a:pt x="20" y="52"/>
                  </a:lnTo>
                  <a:lnTo>
                    <a:pt x="18" y="54"/>
                  </a:lnTo>
                  <a:lnTo>
                    <a:pt x="18" y="54"/>
                  </a:lnTo>
                  <a:lnTo>
                    <a:pt x="16" y="56"/>
                  </a:lnTo>
                  <a:lnTo>
                    <a:pt x="14" y="56"/>
                  </a:lnTo>
                  <a:lnTo>
                    <a:pt x="14" y="56"/>
                  </a:lnTo>
                  <a:lnTo>
                    <a:pt x="12" y="56"/>
                  </a:lnTo>
                  <a:lnTo>
                    <a:pt x="8" y="56"/>
                  </a:lnTo>
                  <a:lnTo>
                    <a:pt x="6" y="56"/>
                  </a:lnTo>
                  <a:lnTo>
                    <a:pt x="4" y="56"/>
                  </a:lnTo>
                  <a:lnTo>
                    <a:pt x="2" y="56"/>
                  </a:lnTo>
                  <a:lnTo>
                    <a:pt x="2" y="58"/>
                  </a:lnTo>
                  <a:lnTo>
                    <a:pt x="2" y="58"/>
                  </a:lnTo>
                  <a:lnTo>
                    <a:pt x="0" y="58"/>
                  </a:lnTo>
                  <a:lnTo>
                    <a:pt x="0" y="58"/>
                  </a:lnTo>
                  <a:lnTo>
                    <a:pt x="0" y="58"/>
                  </a:lnTo>
                  <a:lnTo>
                    <a:pt x="0" y="60"/>
                  </a:lnTo>
                  <a:lnTo>
                    <a:pt x="0" y="60"/>
                  </a:lnTo>
                  <a:lnTo>
                    <a:pt x="0" y="62"/>
                  </a:lnTo>
                  <a:lnTo>
                    <a:pt x="0" y="64"/>
                  </a:lnTo>
                  <a:lnTo>
                    <a:pt x="0" y="66"/>
                  </a:lnTo>
                  <a:lnTo>
                    <a:pt x="0" y="66"/>
                  </a:lnTo>
                  <a:lnTo>
                    <a:pt x="0" y="68"/>
                  </a:lnTo>
                  <a:lnTo>
                    <a:pt x="0" y="68"/>
                  </a:lnTo>
                  <a:lnTo>
                    <a:pt x="0" y="68"/>
                  </a:lnTo>
                  <a:lnTo>
                    <a:pt x="2" y="70"/>
                  </a:lnTo>
                  <a:lnTo>
                    <a:pt x="2" y="70"/>
                  </a:lnTo>
                  <a:lnTo>
                    <a:pt x="4" y="72"/>
                  </a:lnTo>
                  <a:lnTo>
                    <a:pt x="6" y="72"/>
                  </a:lnTo>
                  <a:lnTo>
                    <a:pt x="8" y="74"/>
                  </a:lnTo>
                  <a:lnTo>
                    <a:pt x="14" y="76"/>
                  </a:lnTo>
                  <a:lnTo>
                    <a:pt x="16" y="76"/>
                  </a:lnTo>
                  <a:lnTo>
                    <a:pt x="18" y="76"/>
                  </a:lnTo>
                  <a:lnTo>
                    <a:pt x="22" y="78"/>
                  </a:lnTo>
                  <a:lnTo>
                    <a:pt x="24" y="80"/>
                  </a:lnTo>
                  <a:lnTo>
                    <a:pt x="26" y="80"/>
                  </a:lnTo>
                  <a:lnTo>
                    <a:pt x="28" y="82"/>
                  </a:lnTo>
                  <a:lnTo>
                    <a:pt x="28" y="82"/>
                  </a:lnTo>
                  <a:lnTo>
                    <a:pt x="32" y="86"/>
                  </a:lnTo>
                  <a:lnTo>
                    <a:pt x="34" y="88"/>
                  </a:lnTo>
                  <a:lnTo>
                    <a:pt x="36" y="90"/>
                  </a:lnTo>
                  <a:lnTo>
                    <a:pt x="36" y="92"/>
                  </a:lnTo>
                  <a:lnTo>
                    <a:pt x="36" y="94"/>
                  </a:lnTo>
                  <a:lnTo>
                    <a:pt x="38" y="98"/>
                  </a:lnTo>
                  <a:lnTo>
                    <a:pt x="38" y="102"/>
                  </a:lnTo>
                  <a:lnTo>
                    <a:pt x="40" y="104"/>
                  </a:lnTo>
                  <a:lnTo>
                    <a:pt x="40" y="104"/>
                  </a:lnTo>
                  <a:lnTo>
                    <a:pt x="40" y="106"/>
                  </a:lnTo>
                  <a:lnTo>
                    <a:pt x="42" y="106"/>
                  </a:lnTo>
                  <a:lnTo>
                    <a:pt x="46" y="110"/>
                  </a:lnTo>
                  <a:lnTo>
                    <a:pt x="46" y="110"/>
                  </a:lnTo>
                  <a:lnTo>
                    <a:pt x="48" y="112"/>
                  </a:lnTo>
                  <a:lnTo>
                    <a:pt x="48" y="112"/>
                  </a:lnTo>
                  <a:lnTo>
                    <a:pt x="48" y="112"/>
                  </a:lnTo>
                  <a:lnTo>
                    <a:pt x="48" y="112"/>
                  </a:lnTo>
                  <a:lnTo>
                    <a:pt x="48" y="114"/>
                  </a:lnTo>
                  <a:lnTo>
                    <a:pt x="48" y="114"/>
                  </a:lnTo>
                  <a:lnTo>
                    <a:pt x="48" y="114"/>
                  </a:lnTo>
                  <a:lnTo>
                    <a:pt x="48" y="114"/>
                  </a:lnTo>
                  <a:lnTo>
                    <a:pt x="46" y="116"/>
                  </a:lnTo>
                  <a:lnTo>
                    <a:pt x="46" y="116"/>
                  </a:lnTo>
                  <a:lnTo>
                    <a:pt x="44" y="116"/>
                  </a:lnTo>
                  <a:lnTo>
                    <a:pt x="42" y="116"/>
                  </a:lnTo>
                  <a:lnTo>
                    <a:pt x="42" y="118"/>
                  </a:lnTo>
                  <a:lnTo>
                    <a:pt x="40" y="118"/>
                  </a:lnTo>
                  <a:lnTo>
                    <a:pt x="40" y="120"/>
                  </a:lnTo>
                  <a:lnTo>
                    <a:pt x="40" y="122"/>
                  </a:lnTo>
                  <a:lnTo>
                    <a:pt x="38" y="126"/>
                  </a:lnTo>
                  <a:lnTo>
                    <a:pt x="38" y="128"/>
                  </a:lnTo>
                  <a:lnTo>
                    <a:pt x="38" y="130"/>
                  </a:lnTo>
                  <a:lnTo>
                    <a:pt x="38" y="136"/>
                  </a:lnTo>
                  <a:lnTo>
                    <a:pt x="38" y="140"/>
                  </a:lnTo>
                  <a:lnTo>
                    <a:pt x="38" y="146"/>
                  </a:lnTo>
                  <a:lnTo>
                    <a:pt x="38" y="148"/>
                  </a:lnTo>
                  <a:lnTo>
                    <a:pt x="38" y="150"/>
                  </a:lnTo>
                  <a:lnTo>
                    <a:pt x="36" y="152"/>
                  </a:lnTo>
                  <a:lnTo>
                    <a:pt x="36" y="154"/>
                  </a:lnTo>
                  <a:lnTo>
                    <a:pt x="36" y="154"/>
                  </a:lnTo>
                  <a:lnTo>
                    <a:pt x="36" y="156"/>
                  </a:lnTo>
                  <a:lnTo>
                    <a:pt x="34" y="160"/>
                  </a:lnTo>
                  <a:lnTo>
                    <a:pt x="32" y="162"/>
                  </a:lnTo>
                  <a:lnTo>
                    <a:pt x="40" y="166"/>
                  </a:lnTo>
                  <a:lnTo>
                    <a:pt x="46" y="168"/>
                  </a:lnTo>
                  <a:lnTo>
                    <a:pt x="48" y="168"/>
                  </a:lnTo>
                  <a:lnTo>
                    <a:pt x="50" y="170"/>
                  </a:lnTo>
                  <a:lnTo>
                    <a:pt x="52" y="170"/>
                  </a:lnTo>
                  <a:lnTo>
                    <a:pt x="54" y="170"/>
                  </a:lnTo>
                  <a:lnTo>
                    <a:pt x="60" y="170"/>
                  </a:lnTo>
                  <a:lnTo>
                    <a:pt x="64" y="170"/>
                  </a:lnTo>
                  <a:lnTo>
                    <a:pt x="66" y="170"/>
                  </a:lnTo>
                  <a:lnTo>
                    <a:pt x="68" y="170"/>
                  </a:lnTo>
                  <a:lnTo>
                    <a:pt x="70" y="170"/>
                  </a:lnTo>
                  <a:lnTo>
                    <a:pt x="70" y="170"/>
                  </a:lnTo>
                  <a:lnTo>
                    <a:pt x="72" y="170"/>
                  </a:lnTo>
                  <a:lnTo>
                    <a:pt x="72" y="172"/>
                  </a:lnTo>
                  <a:lnTo>
                    <a:pt x="76" y="174"/>
                  </a:lnTo>
                  <a:lnTo>
                    <a:pt x="76" y="176"/>
                  </a:lnTo>
                  <a:lnTo>
                    <a:pt x="78" y="178"/>
                  </a:lnTo>
                  <a:lnTo>
                    <a:pt x="80" y="178"/>
                  </a:lnTo>
                  <a:lnTo>
                    <a:pt x="80" y="178"/>
                  </a:lnTo>
                  <a:lnTo>
                    <a:pt x="80" y="180"/>
                  </a:lnTo>
                  <a:lnTo>
                    <a:pt x="82" y="180"/>
                  </a:lnTo>
                  <a:lnTo>
                    <a:pt x="84" y="180"/>
                  </a:lnTo>
                  <a:lnTo>
                    <a:pt x="86" y="180"/>
                  </a:lnTo>
                  <a:lnTo>
                    <a:pt x="88" y="180"/>
                  </a:lnTo>
                  <a:lnTo>
                    <a:pt x="92" y="180"/>
                  </a:lnTo>
                  <a:lnTo>
                    <a:pt x="96" y="180"/>
                  </a:lnTo>
                  <a:lnTo>
                    <a:pt x="102" y="178"/>
                  </a:lnTo>
                  <a:lnTo>
                    <a:pt x="104" y="178"/>
                  </a:lnTo>
                  <a:lnTo>
                    <a:pt x="108" y="178"/>
                  </a:lnTo>
                  <a:lnTo>
                    <a:pt x="108" y="176"/>
                  </a:lnTo>
                  <a:lnTo>
                    <a:pt x="108" y="174"/>
                  </a:lnTo>
                  <a:lnTo>
                    <a:pt x="106" y="170"/>
                  </a:lnTo>
                  <a:lnTo>
                    <a:pt x="106" y="170"/>
                  </a:lnTo>
                  <a:lnTo>
                    <a:pt x="106" y="168"/>
                  </a:lnTo>
                  <a:lnTo>
                    <a:pt x="106" y="166"/>
                  </a:lnTo>
                  <a:lnTo>
                    <a:pt x="106" y="164"/>
                  </a:lnTo>
                  <a:lnTo>
                    <a:pt x="106" y="164"/>
                  </a:lnTo>
                  <a:lnTo>
                    <a:pt x="108" y="162"/>
                  </a:lnTo>
                  <a:lnTo>
                    <a:pt x="108" y="160"/>
                  </a:lnTo>
                  <a:lnTo>
                    <a:pt x="108" y="158"/>
                  </a:lnTo>
                  <a:lnTo>
                    <a:pt x="110" y="158"/>
                  </a:lnTo>
                  <a:lnTo>
                    <a:pt x="110" y="156"/>
                  </a:lnTo>
                  <a:lnTo>
                    <a:pt x="112" y="156"/>
                  </a:lnTo>
                  <a:lnTo>
                    <a:pt x="114" y="156"/>
                  </a:lnTo>
                  <a:lnTo>
                    <a:pt x="114" y="156"/>
                  </a:lnTo>
                  <a:lnTo>
                    <a:pt x="116" y="156"/>
                  </a:lnTo>
                  <a:lnTo>
                    <a:pt x="120" y="156"/>
                  </a:lnTo>
                  <a:lnTo>
                    <a:pt x="122" y="156"/>
                  </a:lnTo>
                  <a:lnTo>
                    <a:pt x="128" y="154"/>
                  </a:lnTo>
                  <a:lnTo>
                    <a:pt x="132" y="154"/>
                  </a:lnTo>
                  <a:lnTo>
                    <a:pt x="134" y="154"/>
                  </a:lnTo>
                  <a:lnTo>
                    <a:pt x="134" y="156"/>
                  </a:lnTo>
                  <a:lnTo>
                    <a:pt x="136" y="156"/>
                  </a:lnTo>
                  <a:lnTo>
                    <a:pt x="136" y="156"/>
                  </a:lnTo>
                  <a:lnTo>
                    <a:pt x="140" y="158"/>
                  </a:lnTo>
                  <a:lnTo>
                    <a:pt x="142" y="160"/>
                  </a:lnTo>
                  <a:lnTo>
                    <a:pt x="142" y="162"/>
                  </a:lnTo>
                  <a:lnTo>
                    <a:pt x="144" y="162"/>
                  </a:lnTo>
                  <a:lnTo>
                    <a:pt x="146" y="164"/>
                  </a:lnTo>
                  <a:lnTo>
                    <a:pt x="150" y="164"/>
                  </a:lnTo>
                  <a:lnTo>
                    <a:pt x="152" y="164"/>
                  </a:lnTo>
                  <a:lnTo>
                    <a:pt x="152" y="166"/>
                  </a:lnTo>
                  <a:lnTo>
                    <a:pt x="154" y="166"/>
                  </a:lnTo>
                  <a:lnTo>
                    <a:pt x="154" y="166"/>
                  </a:lnTo>
                  <a:lnTo>
                    <a:pt x="156" y="166"/>
                  </a:lnTo>
                  <a:lnTo>
                    <a:pt x="156" y="164"/>
                  </a:lnTo>
                  <a:lnTo>
                    <a:pt x="156" y="164"/>
                  </a:lnTo>
                  <a:lnTo>
                    <a:pt x="158" y="164"/>
                  </a:lnTo>
                  <a:lnTo>
                    <a:pt x="158" y="162"/>
                  </a:lnTo>
                  <a:lnTo>
                    <a:pt x="160" y="160"/>
                  </a:lnTo>
                  <a:lnTo>
                    <a:pt x="160" y="158"/>
                  </a:lnTo>
                  <a:lnTo>
                    <a:pt x="162" y="154"/>
                  </a:lnTo>
                  <a:lnTo>
                    <a:pt x="162" y="152"/>
                  </a:lnTo>
                  <a:lnTo>
                    <a:pt x="164" y="150"/>
                  </a:lnTo>
                  <a:lnTo>
                    <a:pt x="164" y="150"/>
                  </a:lnTo>
                  <a:lnTo>
                    <a:pt x="164" y="146"/>
                  </a:lnTo>
                  <a:lnTo>
                    <a:pt x="164" y="144"/>
                  </a:lnTo>
                  <a:lnTo>
                    <a:pt x="164" y="144"/>
                  </a:lnTo>
                  <a:lnTo>
                    <a:pt x="164" y="142"/>
                  </a:lnTo>
                  <a:lnTo>
                    <a:pt x="164" y="142"/>
                  </a:lnTo>
                  <a:lnTo>
                    <a:pt x="164" y="140"/>
                  </a:lnTo>
                  <a:lnTo>
                    <a:pt x="162" y="140"/>
                  </a:lnTo>
                  <a:lnTo>
                    <a:pt x="162" y="140"/>
                  </a:lnTo>
                  <a:lnTo>
                    <a:pt x="162" y="140"/>
                  </a:lnTo>
                  <a:lnTo>
                    <a:pt x="160" y="138"/>
                  </a:lnTo>
                  <a:lnTo>
                    <a:pt x="158" y="138"/>
                  </a:lnTo>
                  <a:lnTo>
                    <a:pt x="156" y="138"/>
                  </a:lnTo>
                  <a:lnTo>
                    <a:pt x="154" y="138"/>
                  </a:lnTo>
                  <a:lnTo>
                    <a:pt x="152" y="136"/>
                  </a:lnTo>
                  <a:lnTo>
                    <a:pt x="152" y="136"/>
                  </a:lnTo>
                  <a:lnTo>
                    <a:pt x="152" y="136"/>
                  </a:lnTo>
                  <a:lnTo>
                    <a:pt x="152" y="134"/>
                  </a:lnTo>
                  <a:lnTo>
                    <a:pt x="150" y="132"/>
                  </a:lnTo>
                  <a:lnTo>
                    <a:pt x="150" y="130"/>
                  </a:lnTo>
                  <a:lnTo>
                    <a:pt x="150" y="128"/>
                  </a:lnTo>
                  <a:lnTo>
                    <a:pt x="150" y="126"/>
                  </a:lnTo>
                  <a:lnTo>
                    <a:pt x="150" y="124"/>
                  </a:lnTo>
                  <a:lnTo>
                    <a:pt x="150" y="124"/>
                  </a:lnTo>
                  <a:lnTo>
                    <a:pt x="150" y="122"/>
                  </a:lnTo>
                  <a:lnTo>
                    <a:pt x="152" y="120"/>
                  </a:lnTo>
                  <a:lnTo>
                    <a:pt x="152" y="120"/>
                  </a:lnTo>
                  <a:lnTo>
                    <a:pt x="154" y="118"/>
                  </a:lnTo>
                  <a:lnTo>
                    <a:pt x="156" y="116"/>
                  </a:lnTo>
                  <a:lnTo>
                    <a:pt x="156" y="114"/>
                  </a:lnTo>
                  <a:lnTo>
                    <a:pt x="158" y="112"/>
                  </a:lnTo>
                  <a:lnTo>
                    <a:pt x="158" y="112"/>
                  </a:lnTo>
                  <a:lnTo>
                    <a:pt x="158" y="110"/>
                  </a:lnTo>
                  <a:lnTo>
                    <a:pt x="158" y="106"/>
                  </a:lnTo>
                  <a:lnTo>
                    <a:pt x="158" y="104"/>
                  </a:lnTo>
                  <a:lnTo>
                    <a:pt x="158" y="102"/>
                  </a:lnTo>
                  <a:lnTo>
                    <a:pt x="156" y="102"/>
                  </a:lnTo>
                  <a:lnTo>
                    <a:pt x="154" y="100"/>
                  </a:lnTo>
                  <a:lnTo>
                    <a:pt x="152" y="98"/>
                  </a:lnTo>
                  <a:lnTo>
                    <a:pt x="150" y="98"/>
                  </a:lnTo>
                  <a:lnTo>
                    <a:pt x="150" y="96"/>
                  </a:lnTo>
                  <a:lnTo>
                    <a:pt x="150" y="96"/>
                  </a:lnTo>
                  <a:lnTo>
                    <a:pt x="148" y="96"/>
                  </a:lnTo>
                  <a:lnTo>
                    <a:pt x="148" y="94"/>
                  </a:lnTo>
                  <a:lnTo>
                    <a:pt x="148" y="94"/>
                  </a:lnTo>
                  <a:lnTo>
                    <a:pt x="150" y="92"/>
                  </a:lnTo>
                  <a:lnTo>
                    <a:pt x="150" y="90"/>
                  </a:lnTo>
                  <a:lnTo>
                    <a:pt x="150" y="88"/>
                  </a:lnTo>
                  <a:lnTo>
                    <a:pt x="152" y="86"/>
                  </a:lnTo>
                  <a:lnTo>
                    <a:pt x="152" y="84"/>
                  </a:lnTo>
                  <a:lnTo>
                    <a:pt x="154" y="80"/>
                  </a:lnTo>
                  <a:lnTo>
                    <a:pt x="156" y="78"/>
                  </a:lnTo>
                  <a:lnTo>
                    <a:pt x="158" y="78"/>
                  </a:lnTo>
                  <a:lnTo>
                    <a:pt x="158" y="76"/>
                  </a:lnTo>
                  <a:lnTo>
                    <a:pt x="158" y="76"/>
                  </a:lnTo>
                  <a:lnTo>
                    <a:pt x="160" y="76"/>
                  </a:lnTo>
                  <a:lnTo>
                    <a:pt x="164" y="74"/>
                  </a:lnTo>
                  <a:lnTo>
                    <a:pt x="168" y="74"/>
                  </a:lnTo>
                  <a:lnTo>
                    <a:pt x="166" y="72"/>
                  </a:lnTo>
                  <a:lnTo>
                    <a:pt x="166" y="66"/>
                  </a:lnTo>
                  <a:lnTo>
                    <a:pt x="164" y="62"/>
                  </a:lnTo>
                  <a:lnTo>
                    <a:pt x="164" y="58"/>
                  </a:lnTo>
                  <a:lnTo>
                    <a:pt x="164" y="54"/>
                  </a:lnTo>
                  <a:lnTo>
                    <a:pt x="164" y="54"/>
                  </a:lnTo>
                  <a:lnTo>
                    <a:pt x="164" y="52"/>
                  </a:lnTo>
                  <a:lnTo>
                    <a:pt x="164" y="52"/>
                  </a:lnTo>
                  <a:lnTo>
                    <a:pt x="166" y="50"/>
                  </a:lnTo>
                  <a:lnTo>
                    <a:pt x="168" y="48"/>
                  </a:lnTo>
                  <a:lnTo>
                    <a:pt x="170" y="48"/>
                  </a:lnTo>
                  <a:lnTo>
                    <a:pt x="170" y="46"/>
                  </a:lnTo>
                  <a:lnTo>
                    <a:pt x="170" y="46"/>
                  </a:lnTo>
                  <a:lnTo>
                    <a:pt x="170" y="46"/>
                  </a:lnTo>
                  <a:lnTo>
                    <a:pt x="170" y="44"/>
                  </a:lnTo>
                  <a:lnTo>
                    <a:pt x="170" y="44"/>
                  </a:lnTo>
                  <a:lnTo>
                    <a:pt x="170" y="44"/>
                  </a:lnTo>
                  <a:lnTo>
                    <a:pt x="170" y="42"/>
                  </a:lnTo>
                  <a:lnTo>
                    <a:pt x="168" y="42"/>
                  </a:lnTo>
                  <a:lnTo>
                    <a:pt x="166" y="40"/>
                  </a:lnTo>
                  <a:lnTo>
                    <a:pt x="164" y="38"/>
                  </a:lnTo>
                  <a:lnTo>
                    <a:pt x="162" y="36"/>
                  </a:lnTo>
                  <a:lnTo>
                    <a:pt x="160" y="34"/>
                  </a:lnTo>
                  <a:lnTo>
                    <a:pt x="158" y="34"/>
                  </a:lnTo>
                  <a:lnTo>
                    <a:pt x="136" y="34"/>
                  </a:lnTo>
                  <a:lnTo>
                    <a:pt x="134" y="34"/>
                  </a:lnTo>
                  <a:lnTo>
                    <a:pt x="130" y="32"/>
                  </a:lnTo>
                  <a:lnTo>
                    <a:pt x="128" y="32"/>
                  </a:lnTo>
                  <a:lnTo>
                    <a:pt x="124" y="30"/>
                  </a:lnTo>
                  <a:lnTo>
                    <a:pt x="122" y="30"/>
                  </a:lnTo>
                  <a:lnTo>
                    <a:pt x="120" y="28"/>
                  </a:lnTo>
                  <a:lnTo>
                    <a:pt x="120" y="28"/>
                  </a:lnTo>
                  <a:lnTo>
                    <a:pt x="120" y="28"/>
                  </a:lnTo>
                  <a:lnTo>
                    <a:pt x="120" y="28"/>
                  </a:lnTo>
                  <a:lnTo>
                    <a:pt x="118" y="26"/>
                  </a:lnTo>
                  <a:lnTo>
                    <a:pt x="118" y="24"/>
                  </a:lnTo>
                  <a:lnTo>
                    <a:pt x="118" y="22"/>
                  </a:lnTo>
                  <a:lnTo>
                    <a:pt x="116" y="18"/>
                  </a:lnTo>
                  <a:lnTo>
                    <a:pt x="114" y="16"/>
                  </a:lnTo>
                  <a:lnTo>
                    <a:pt x="114" y="16"/>
                  </a:lnTo>
                  <a:lnTo>
                    <a:pt x="112" y="14"/>
                  </a:lnTo>
                  <a:lnTo>
                    <a:pt x="112" y="14"/>
                  </a:lnTo>
                  <a:lnTo>
                    <a:pt x="108" y="12"/>
                  </a:lnTo>
                  <a:lnTo>
                    <a:pt x="106" y="12"/>
                  </a:lnTo>
                  <a:lnTo>
                    <a:pt x="104" y="12"/>
                  </a:lnTo>
                  <a:lnTo>
                    <a:pt x="104" y="10"/>
                  </a:lnTo>
                  <a:lnTo>
                    <a:pt x="102" y="10"/>
                  </a:lnTo>
                  <a:lnTo>
                    <a:pt x="102" y="10"/>
                  </a:lnTo>
                  <a:lnTo>
                    <a:pt x="102" y="8"/>
                  </a:lnTo>
                  <a:lnTo>
                    <a:pt x="102" y="8"/>
                  </a:lnTo>
                  <a:lnTo>
                    <a:pt x="102" y="6"/>
                  </a:lnTo>
                  <a:lnTo>
                    <a:pt x="102" y="4"/>
                  </a:lnTo>
                  <a:lnTo>
                    <a:pt x="104" y="2"/>
                  </a:lnTo>
                  <a:lnTo>
                    <a:pt x="104" y="0"/>
                  </a:lnTo>
                  <a:lnTo>
                    <a:pt x="102" y="0"/>
                  </a:lnTo>
                  <a:lnTo>
                    <a:pt x="98" y="2"/>
                  </a:lnTo>
                  <a:lnTo>
                    <a:pt x="96" y="2"/>
                  </a:lnTo>
                  <a:lnTo>
                    <a:pt x="92" y="2"/>
                  </a:lnTo>
                  <a:lnTo>
                    <a:pt x="90" y="2"/>
                  </a:lnTo>
                  <a:lnTo>
                    <a:pt x="90" y="4"/>
                  </a:lnTo>
                  <a:lnTo>
                    <a:pt x="90"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27" name="Freeform 284">
              <a:extLst>
                <a:ext uri="{FF2B5EF4-FFF2-40B4-BE49-F238E27FC236}">
                  <a16:creationId xmlns:a16="http://schemas.microsoft.com/office/drawing/2014/main" id="{167E5C2C-0EE1-5503-8EBD-5ECAF922979F}"/>
                </a:ext>
              </a:extLst>
            </p:cNvPr>
            <p:cNvSpPr>
              <a:spLocks/>
            </p:cNvSpPr>
            <p:nvPr/>
          </p:nvSpPr>
          <p:spPr bwMode="auto">
            <a:xfrm>
              <a:off x="3518607" y="6420681"/>
              <a:ext cx="243386" cy="255521"/>
            </a:xfrm>
            <a:custGeom>
              <a:avLst/>
              <a:gdLst>
                <a:gd name="T0" fmla="*/ 88 w 170"/>
                <a:gd name="T1" fmla="*/ 8 h 180"/>
                <a:gd name="T2" fmla="*/ 84 w 170"/>
                <a:gd name="T3" fmla="*/ 18 h 180"/>
                <a:gd name="T4" fmla="*/ 78 w 170"/>
                <a:gd name="T5" fmla="*/ 24 h 180"/>
                <a:gd name="T6" fmla="*/ 74 w 170"/>
                <a:gd name="T7" fmla="*/ 30 h 180"/>
                <a:gd name="T8" fmla="*/ 66 w 170"/>
                <a:gd name="T9" fmla="*/ 28 h 180"/>
                <a:gd name="T10" fmla="*/ 64 w 170"/>
                <a:gd name="T11" fmla="*/ 30 h 180"/>
                <a:gd name="T12" fmla="*/ 62 w 170"/>
                <a:gd name="T13" fmla="*/ 38 h 180"/>
                <a:gd name="T14" fmla="*/ 54 w 170"/>
                <a:gd name="T15" fmla="*/ 40 h 180"/>
                <a:gd name="T16" fmla="*/ 48 w 170"/>
                <a:gd name="T17" fmla="*/ 38 h 180"/>
                <a:gd name="T18" fmla="*/ 44 w 170"/>
                <a:gd name="T19" fmla="*/ 30 h 180"/>
                <a:gd name="T20" fmla="*/ 38 w 170"/>
                <a:gd name="T21" fmla="*/ 30 h 180"/>
                <a:gd name="T22" fmla="*/ 36 w 170"/>
                <a:gd name="T23" fmla="*/ 34 h 180"/>
                <a:gd name="T24" fmla="*/ 38 w 170"/>
                <a:gd name="T25" fmla="*/ 42 h 180"/>
                <a:gd name="T26" fmla="*/ 36 w 170"/>
                <a:gd name="T27" fmla="*/ 50 h 180"/>
                <a:gd name="T28" fmla="*/ 26 w 170"/>
                <a:gd name="T29" fmla="*/ 50 h 180"/>
                <a:gd name="T30" fmla="*/ 18 w 170"/>
                <a:gd name="T31" fmla="*/ 54 h 180"/>
                <a:gd name="T32" fmla="*/ 6 w 170"/>
                <a:gd name="T33" fmla="*/ 56 h 180"/>
                <a:gd name="T34" fmla="*/ 0 w 170"/>
                <a:gd name="T35" fmla="*/ 58 h 180"/>
                <a:gd name="T36" fmla="*/ 0 w 170"/>
                <a:gd name="T37" fmla="*/ 66 h 180"/>
                <a:gd name="T38" fmla="*/ 2 w 170"/>
                <a:gd name="T39" fmla="*/ 70 h 180"/>
                <a:gd name="T40" fmla="*/ 18 w 170"/>
                <a:gd name="T41" fmla="*/ 76 h 180"/>
                <a:gd name="T42" fmla="*/ 32 w 170"/>
                <a:gd name="T43" fmla="*/ 86 h 180"/>
                <a:gd name="T44" fmla="*/ 38 w 170"/>
                <a:gd name="T45" fmla="*/ 102 h 180"/>
                <a:gd name="T46" fmla="*/ 46 w 170"/>
                <a:gd name="T47" fmla="*/ 110 h 180"/>
                <a:gd name="T48" fmla="*/ 48 w 170"/>
                <a:gd name="T49" fmla="*/ 114 h 180"/>
                <a:gd name="T50" fmla="*/ 42 w 170"/>
                <a:gd name="T51" fmla="*/ 116 h 180"/>
                <a:gd name="T52" fmla="*/ 38 w 170"/>
                <a:gd name="T53" fmla="*/ 128 h 180"/>
                <a:gd name="T54" fmla="*/ 38 w 170"/>
                <a:gd name="T55" fmla="*/ 150 h 180"/>
                <a:gd name="T56" fmla="*/ 32 w 170"/>
                <a:gd name="T57" fmla="*/ 162 h 180"/>
                <a:gd name="T58" fmla="*/ 54 w 170"/>
                <a:gd name="T59" fmla="*/ 170 h 180"/>
                <a:gd name="T60" fmla="*/ 70 w 170"/>
                <a:gd name="T61" fmla="*/ 170 h 180"/>
                <a:gd name="T62" fmla="*/ 80 w 170"/>
                <a:gd name="T63" fmla="*/ 178 h 180"/>
                <a:gd name="T64" fmla="*/ 88 w 170"/>
                <a:gd name="T65" fmla="*/ 180 h 180"/>
                <a:gd name="T66" fmla="*/ 108 w 170"/>
                <a:gd name="T67" fmla="*/ 176 h 180"/>
                <a:gd name="T68" fmla="*/ 106 w 170"/>
                <a:gd name="T69" fmla="*/ 164 h 180"/>
                <a:gd name="T70" fmla="*/ 110 w 170"/>
                <a:gd name="T71" fmla="*/ 156 h 180"/>
                <a:gd name="T72" fmla="*/ 122 w 170"/>
                <a:gd name="T73" fmla="*/ 156 h 180"/>
                <a:gd name="T74" fmla="*/ 136 w 170"/>
                <a:gd name="T75" fmla="*/ 156 h 180"/>
                <a:gd name="T76" fmla="*/ 150 w 170"/>
                <a:gd name="T77" fmla="*/ 164 h 180"/>
                <a:gd name="T78" fmla="*/ 156 w 170"/>
                <a:gd name="T79" fmla="*/ 164 h 180"/>
                <a:gd name="T80" fmla="*/ 162 w 170"/>
                <a:gd name="T81" fmla="*/ 154 h 180"/>
                <a:gd name="T82" fmla="*/ 164 w 170"/>
                <a:gd name="T83" fmla="*/ 144 h 180"/>
                <a:gd name="T84" fmla="*/ 162 w 170"/>
                <a:gd name="T85" fmla="*/ 140 h 180"/>
                <a:gd name="T86" fmla="*/ 152 w 170"/>
                <a:gd name="T87" fmla="*/ 136 h 180"/>
                <a:gd name="T88" fmla="*/ 150 w 170"/>
                <a:gd name="T89" fmla="*/ 126 h 180"/>
                <a:gd name="T90" fmla="*/ 154 w 170"/>
                <a:gd name="T91" fmla="*/ 118 h 180"/>
                <a:gd name="T92" fmla="*/ 158 w 170"/>
                <a:gd name="T93" fmla="*/ 106 h 180"/>
                <a:gd name="T94" fmla="*/ 150 w 170"/>
                <a:gd name="T95" fmla="*/ 98 h 180"/>
                <a:gd name="T96" fmla="*/ 150 w 170"/>
                <a:gd name="T97" fmla="*/ 92 h 180"/>
                <a:gd name="T98" fmla="*/ 156 w 170"/>
                <a:gd name="T99" fmla="*/ 78 h 180"/>
                <a:gd name="T100" fmla="*/ 168 w 170"/>
                <a:gd name="T101" fmla="*/ 74 h 180"/>
                <a:gd name="T102" fmla="*/ 164 w 170"/>
                <a:gd name="T103" fmla="*/ 54 h 180"/>
                <a:gd name="T104" fmla="*/ 170 w 170"/>
                <a:gd name="T105" fmla="*/ 46 h 180"/>
                <a:gd name="T106" fmla="*/ 170 w 170"/>
                <a:gd name="T107" fmla="*/ 42 h 180"/>
                <a:gd name="T108" fmla="*/ 158 w 170"/>
                <a:gd name="T109" fmla="*/ 34 h 180"/>
                <a:gd name="T110" fmla="*/ 122 w 170"/>
                <a:gd name="T111" fmla="*/ 30 h 180"/>
                <a:gd name="T112" fmla="*/ 118 w 170"/>
                <a:gd name="T113" fmla="*/ 24 h 180"/>
                <a:gd name="T114" fmla="*/ 112 w 170"/>
                <a:gd name="T115" fmla="*/ 14 h 180"/>
                <a:gd name="T116" fmla="*/ 102 w 170"/>
                <a:gd name="T117" fmla="*/ 10 h 180"/>
                <a:gd name="T118" fmla="*/ 104 w 170"/>
                <a:gd name="T119" fmla="*/ 0 h 180"/>
                <a:gd name="T120" fmla="*/ 90 w 170"/>
                <a:gd name="T121" fmla="*/ 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0" h="180">
                  <a:moveTo>
                    <a:pt x="90" y="4"/>
                  </a:moveTo>
                  <a:lnTo>
                    <a:pt x="90" y="4"/>
                  </a:lnTo>
                  <a:lnTo>
                    <a:pt x="90" y="4"/>
                  </a:lnTo>
                  <a:lnTo>
                    <a:pt x="88" y="4"/>
                  </a:lnTo>
                  <a:lnTo>
                    <a:pt x="88" y="6"/>
                  </a:lnTo>
                  <a:lnTo>
                    <a:pt x="88" y="8"/>
                  </a:lnTo>
                  <a:lnTo>
                    <a:pt x="88" y="10"/>
                  </a:lnTo>
                  <a:lnTo>
                    <a:pt x="86" y="14"/>
                  </a:lnTo>
                  <a:lnTo>
                    <a:pt x="86" y="16"/>
                  </a:lnTo>
                  <a:lnTo>
                    <a:pt x="86" y="16"/>
                  </a:lnTo>
                  <a:lnTo>
                    <a:pt x="86" y="18"/>
                  </a:lnTo>
                  <a:lnTo>
                    <a:pt x="84" y="18"/>
                  </a:lnTo>
                  <a:lnTo>
                    <a:pt x="82" y="20"/>
                  </a:lnTo>
                  <a:lnTo>
                    <a:pt x="80" y="22"/>
                  </a:lnTo>
                  <a:lnTo>
                    <a:pt x="78" y="22"/>
                  </a:lnTo>
                  <a:lnTo>
                    <a:pt x="78" y="22"/>
                  </a:lnTo>
                  <a:lnTo>
                    <a:pt x="78" y="24"/>
                  </a:lnTo>
                  <a:lnTo>
                    <a:pt x="78" y="24"/>
                  </a:lnTo>
                  <a:lnTo>
                    <a:pt x="78" y="26"/>
                  </a:lnTo>
                  <a:lnTo>
                    <a:pt x="76" y="28"/>
                  </a:lnTo>
                  <a:lnTo>
                    <a:pt x="76" y="28"/>
                  </a:lnTo>
                  <a:lnTo>
                    <a:pt x="76" y="30"/>
                  </a:lnTo>
                  <a:lnTo>
                    <a:pt x="76" y="30"/>
                  </a:lnTo>
                  <a:lnTo>
                    <a:pt x="74" y="30"/>
                  </a:lnTo>
                  <a:lnTo>
                    <a:pt x="74" y="30"/>
                  </a:lnTo>
                  <a:lnTo>
                    <a:pt x="74" y="30"/>
                  </a:lnTo>
                  <a:lnTo>
                    <a:pt x="72" y="30"/>
                  </a:lnTo>
                  <a:lnTo>
                    <a:pt x="70" y="30"/>
                  </a:lnTo>
                  <a:lnTo>
                    <a:pt x="68" y="30"/>
                  </a:lnTo>
                  <a:lnTo>
                    <a:pt x="66" y="28"/>
                  </a:lnTo>
                  <a:lnTo>
                    <a:pt x="66" y="28"/>
                  </a:lnTo>
                  <a:lnTo>
                    <a:pt x="64" y="28"/>
                  </a:lnTo>
                  <a:lnTo>
                    <a:pt x="64" y="30"/>
                  </a:lnTo>
                  <a:lnTo>
                    <a:pt x="64" y="30"/>
                  </a:lnTo>
                  <a:lnTo>
                    <a:pt x="64" y="30"/>
                  </a:lnTo>
                  <a:lnTo>
                    <a:pt x="64" y="30"/>
                  </a:lnTo>
                  <a:lnTo>
                    <a:pt x="62" y="32"/>
                  </a:lnTo>
                  <a:lnTo>
                    <a:pt x="62" y="34"/>
                  </a:lnTo>
                  <a:lnTo>
                    <a:pt x="62" y="34"/>
                  </a:lnTo>
                  <a:lnTo>
                    <a:pt x="62" y="36"/>
                  </a:lnTo>
                  <a:lnTo>
                    <a:pt x="62" y="38"/>
                  </a:lnTo>
                  <a:lnTo>
                    <a:pt x="62" y="38"/>
                  </a:lnTo>
                  <a:lnTo>
                    <a:pt x="62" y="38"/>
                  </a:lnTo>
                  <a:lnTo>
                    <a:pt x="60" y="38"/>
                  </a:lnTo>
                  <a:lnTo>
                    <a:pt x="60" y="38"/>
                  </a:lnTo>
                  <a:lnTo>
                    <a:pt x="58" y="40"/>
                  </a:lnTo>
                  <a:lnTo>
                    <a:pt x="56" y="40"/>
                  </a:lnTo>
                  <a:lnTo>
                    <a:pt x="54" y="40"/>
                  </a:lnTo>
                  <a:lnTo>
                    <a:pt x="52" y="40"/>
                  </a:lnTo>
                  <a:lnTo>
                    <a:pt x="52" y="40"/>
                  </a:lnTo>
                  <a:lnTo>
                    <a:pt x="50" y="40"/>
                  </a:lnTo>
                  <a:lnTo>
                    <a:pt x="50" y="38"/>
                  </a:lnTo>
                  <a:lnTo>
                    <a:pt x="50" y="38"/>
                  </a:lnTo>
                  <a:lnTo>
                    <a:pt x="48" y="38"/>
                  </a:lnTo>
                  <a:lnTo>
                    <a:pt x="48" y="36"/>
                  </a:lnTo>
                  <a:lnTo>
                    <a:pt x="46" y="34"/>
                  </a:lnTo>
                  <a:lnTo>
                    <a:pt x="46" y="32"/>
                  </a:lnTo>
                  <a:lnTo>
                    <a:pt x="44" y="32"/>
                  </a:lnTo>
                  <a:lnTo>
                    <a:pt x="44" y="30"/>
                  </a:lnTo>
                  <a:lnTo>
                    <a:pt x="44" y="30"/>
                  </a:lnTo>
                  <a:lnTo>
                    <a:pt x="42" y="30"/>
                  </a:lnTo>
                  <a:lnTo>
                    <a:pt x="42" y="30"/>
                  </a:lnTo>
                  <a:lnTo>
                    <a:pt x="40" y="30"/>
                  </a:lnTo>
                  <a:lnTo>
                    <a:pt x="40" y="30"/>
                  </a:lnTo>
                  <a:lnTo>
                    <a:pt x="38" y="30"/>
                  </a:lnTo>
                  <a:lnTo>
                    <a:pt x="38" y="30"/>
                  </a:lnTo>
                  <a:lnTo>
                    <a:pt x="36" y="32"/>
                  </a:lnTo>
                  <a:lnTo>
                    <a:pt x="36" y="32"/>
                  </a:lnTo>
                  <a:lnTo>
                    <a:pt x="36" y="32"/>
                  </a:lnTo>
                  <a:lnTo>
                    <a:pt x="36" y="32"/>
                  </a:lnTo>
                  <a:lnTo>
                    <a:pt x="36" y="34"/>
                  </a:lnTo>
                  <a:lnTo>
                    <a:pt x="36" y="34"/>
                  </a:lnTo>
                  <a:lnTo>
                    <a:pt x="36" y="36"/>
                  </a:lnTo>
                  <a:lnTo>
                    <a:pt x="36" y="36"/>
                  </a:lnTo>
                  <a:lnTo>
                    <a:pt x="38" y="38"/>
                  </a:lnTo>
                  <a:lnTo>
                    <a:pt x="38" y="40"/>
                  </a:lnTo>
                  <a:lnTo>
                    <a:pt x="38" y="40"/>
                  </a:lnTo>
                  <a:lnTo>
                    <a:pt x="38" y="42"/>
                  </a:lnTo>
                  <a:lnTo>
                    <a:pt x="38" y="44"/>
                  </a:lnTo>
                  <a:lnTo>
                    <a:pt x="38" y="46"/>
                  </a:lnTo>
                  <a:lnTo>
                    <a:pt x="38" y="48"/>
                  </a:lnTo>
                  <a:lnTo>
                    <a:pt x="36" y="48"/>
                  </a:lnTo>
                  <a:lnTo>
                    <a:pt x="36" y="50"/>
                  </a:lnTo>
                  <a:lnTo>
                    <a:pt x="36" y="50"/>
                  </a:lnTo>
                  <a:lnTo>
                    <a:pt x="36" y="50"/>
                  </a:lnTo>
                  <a:lnTo>
                    <a:pt x="34" y="50"/>
                  </a:lnTo>
                  <a:lnTo>
                    <a:pt x="32" y="50"/>
                  </a:lnTo>
                  <a:lnTo>
                    <a:pt x="30" y="50"/>
                  </a:lnTo>
                  <a:lnTo>
                    <a:pt x="26" y="50"/>
                  </a:lnTo>
                  <a:lnTo>
                    <a:pt x="26" y="50"/>
                  </a:lnTo>
                  <a:lnTo>
                    <a:pt x="24" y="50"/>
                  </a:lnTo>
                  <a:lnTo>
                    <a:pt x="24" y="50"/>
                  </a:lnTo>
                  <a:lnTo>
                    <a:pt x="22" y="52"/>
                  </a:lnTo>
                  <a:lnTo>
                    <a:pt x="20" y="52"/>
                  </a:lnTo>
                  <a:lnTo>
                    <a:pt x="18" y="54"/>
                  </a:lnTo>
                  <a:lnTo>
                    <a:pt x="18" y="54"/>
                  </a:lnTo>
                  <a:lnTo>
                    <a:pt x="16" y="56"/>
                  </a:lnTo>
                  <a:lnTo>
                    <a:pt x="14" y="56"/>
                  </a:lnTo>
                  <a:lnTo>
                    <a:pt x="14" y="56"/>
                  </a:lnTo>
                  <a:lnTo>
                    <a:pt x="12" y="56"/>
                  </a:lnTo>
                  <a:lnTo>
                    <a:pt x="8" y="56"/>
                  </a:lnTo>
                  <a:lnTo>
                    <a:pt x="6" y="56"/>
                  </a:lnTo>
                  <a:lnTo>
                    <a:pt x="4" y="56"/>
                  </a:lnTo>
                  <a:lnTo>
                    <a:pt x="2" y="56"/>
                  </a:lnTo>
                  <a:lnTo>
                    <a:pt x="2" y="58"/>
                  </a:lnTo>
                  <a:lnTo>
                    <a:pt x="2" y="58"/>
                  </a:lnTo>
                  <a:lnTo>
                    <a:pt x="0" y="58"/>
                  </a:lnTo>
                  <a:lnTo>
                    <a:pt x="0" y="58"/>
                  </a:lnTo>
                  <a:lnTo>
                    <a:pt x="0" y="58"/>
                  </a:lnTo>
                  <a:lnTo>
                    <a:pt x="0" y="60"/>
                  </a:lnTo>
                  <a:lnTo>
                    <a:pt x="0" y="60"/>
                  </a:lnTo>
                  <a:lnTo>
                    <a:pt x="0" y="62"/>
                  </a:lnTo>
                  <a:lnTo>
                    <a:pt x="0" y="64"/>
                  </a:lnTo>
                  <a:lnTo>
                    <a:pt x="0" y="66"/>
                  </a:lnTo>
                  <a:lnTo>
                    <a:pt x="0" y="66"/>
                  </a:lnTo>
                  <a:lnTo>
                    <a:pt x="0" y="68"/>
                  </a:lnTo>
                  <a:lnTo>
                    <a:pt x="0" y="68"/>
                  </a:lnTo>
                  <a:lnTo>
                    <a:pt x="0" y="68"/>
                  </a:lnTo>
                  <a:lnTo>
                    <a:pt x="2" y="70"/>
                  </a:lnTo>
                  <a:lnTo>
                    <a:pt x="2" y="70"/>
                  </a:lnTo>
                  <a:lnTo>
                    <a:pt x="4" y="72"/>
                  </a:lnTo>
                  <a:lnTo>
                    <a:pt x="6" y="72"/>
                  </a:lnTo>
                  <a:lnTo>
                    <a:pt x="8" y="74"/>
                  </a:lnTo>
                  <a:lnTo>
                    <a:pt x="14" y="76"/>
                  </a:lnTo>
                  <a:lnTo>
                    <a:pt x="16" y="76"/>
                  </a:lnTo>
                  <a:lnTo>
                    <a:pt x="18" y="76"/>
                  </a:lnTo>
                  <a:lnTo>
                    <a:pt x="22" y="78"/>
                  </a:lnTo>
                  <a:lnTo>
                    <a:pt x="24" y="80"/>
                  </a:lnTo>
                  <a:lnTo>
                    <a:pt x="26" y="80"/>
                  </a:lnTo>
                  <a:lnTo>
                    <a:pt x="28" y="82"/>
                  </a:lnTo>
                  <a:lnTo>
                    <a:pt x="28" y="82"/>
                  </a:lnTo>
                  <a:lnTo>
                    <a:pt x="32" y="86"/>
                  </a:lnTo>
                  <a:lnTo>
                    <a:pt x="34" y="88"/>
                  </a:lnTo>
                  <a:lnTo>
                    <a:pt x="36" y="90"/>
                  </a:lnTo>
                  <a:lnTo>
                    <a:pt x="36" y="92"/>
                  </a:lnTo>
                  <a:lnTo>
                    <a:pt x="36" y="94"/>
                  </a:lnTo>
                  <a:lnTo>
                    <a:pt x="38" y="98"/>
                  </a:lnTo>
                  <a:lnTo>
                    <a:pt x="38" y="102"/>
                  </a:lnTo>
                  <a:lnTo>
                    <a:pt x="40" y="104"/>
                  </a:lnTo>
                  <a:lnTo>
                    <a:pt x="40" y="104"/>
                  </a:lnTo>
                  <a:lnTo>
                    <a:pt x="40" y="106"/>
                  </a:lnTo>
                  <a:lnTo>
                    <a:pt x="42" y="106"/>
                  </a:lnTo>
                  <a:lnTo>
                    <a:pt x="46" y="110"/>
                  </a:lnTo>
                  <a:lnTo>
                    <a:pt x="46" y="110"/>
                  </a:lnTo>
                  <a:lnTo>
                    <a:pt x="48" y="112"/>
                  </a:lnTo>
                  <a:lnTo>
                    <a:pt x="48" y="112"/>
                  </a:lnTo>
                  <a:lnTo>
                    <a:pt x="48" y="112"/>
                  </a:lnTo>
                  <a:lnTo>
                    <a:pt x="48" y="112"/>
                  </a:lnTo>
                  <a:lnTo>
                    <a:pt x="48" y="114"/>
                  </a:lnTo>
                  <a:lnTo>
                    <a:pt x="48" y="114"/>
                  </a:lnTo>
                  <a:lnTo>
                    <a:pt x="48" y="114"/>
                  </a:lnTo>
                  <a:lnTo>
                    <a:pt x="48" y="114"/>
                  </a:lnTo>
                  <a:lnTo>
                    <a:pt x="46" y="116"/>
                  </a:lnTo>
                  <a:lnTo>
                    <a:pt x="46" y="116"/>
                  </a:lnTo>
                  <a:lnTo>
                    <a:pt x="44" y="116"/>
                  </a:lnTo>
                  <a:lnTo>
                    <a:pt x="42" y="116"/>
                  </a:lnTo>
                  <a:lnTo>
                    <a:pt x="42" y="118"/>
                  </a:lnTo>
                  <a:lnTo>
                    <a:pt x="40" y="118"/>
                  </a:lnTo>
                  <a:lnTo>
                    <a:pt x="40" y="120"/>
                  </a:lnTo>
                  <a:lnTo>
                    <a:pt x="40" y="122"/>
                  </a:lnTo>
                  <a:lnTo>
                    <a:pt x="38" y="126"/>
                  </a:lnTo>
                  <a:lnTo>
                    <a:pt x="38" y="128"/>
                  </a:lnTo>
                  <a:lnTo>
                    <a:pt x="38" y="130"/>
                  </a:lnTo>
                  <a:lnTo>
                    <a:pt x="38" y="136"/>
                  </a:lnTo>
                  <a:lnTo>
                    <a:pt x="38" y="140"/>
                  </a:lnTo>
                  <a:lnTo>
                    <a:pt x="38" y="146"/>
                  </a:lnTo>
                  <a:lnTo>
                    <a:pt x="38" y="148"/>
                  </a:lnTo>
                  <a:lnTo>
                    <a:pt x="38" y="150"/>
                  </a:lnTo>
                  <a:lnTo>
                    <a:pt x="36" y="152"/>
                  </a:lnTo>
                  <a:lnTo>
                    <a:pt x="36" y="154"/>
                  </a:lnTo>
                  <a:lnTo>
                    <a:pt x="36" y="154"/>
                  </a:lnTo>
                  <a:lnTo>
                    <a:pt x="36" y="156"/>
                  </a:lnTo>
                  <a:lnTo>
                    <a:pt x="34" y="160"/>
                  </a:lnTo>
                  <a:lnTo>
                    <a:pt x="32" y="162"/>
                  </a:lnTo>
                  <a:lnTo>
                    <a:pt x="40" y="166"/>
                  </a:lnTo>
                  <a:lnTo>
                    <a:pt x="46" y="168"/>
                  </a:lnTo>
                  <a:lnTo>
                    <a:pt x="48" y="168"/>
                  </a:lnTo>
                  <a:lnTo>
                    <a:pt x="50" y="170"/>
                  </a:lnTo>
                  <a:lnTo>
                    <a:pt x="52" y="170"/>
                  </a:lnTo>
                  <a:lnTo>
                    <a:pt x="54" y="170"/>
                  </a:lnTo>
                  <a:lnTo>
                    <a:pt x="60" y="170"/>
                  </a:lnTo>
                  <a:lnTo>
                    <a:pt x="64" y="170"/>
                  </a:lnTo>
                  <a:lnTo>
                    <a:pt x="66" y="170"/>
                  </a:lnTo>
                  <a:lnTo>
                    <a:pt x="68" y="170"/>
                  </a:lnTo>
                  <a:lnTo>
                    <a:pt x="70" y="170"/>
                  </a:lnTo>
                  <a:lnTo>
                    <a:pt x="70" y="170"/>
                  </a:lnTo>
                  <a:lnTo>
                    <a:pt x="72" y="170"/>
                  </a:lnTo>
                  <a:lnTo>
                    <a:pt x="72" y="172"/>
                  </a:lnTo>
                  <a:lnTo>
                    <a:pt x="76" y="174"/>
                  </a:lnTo>
                  <a:lnTo>
                    <a:pt x="76" y="176"/>
                  </a:lnTo>
                  <a:lnTo>
                    <a:pt x="78" y="178"/>
                  </a:lnTo>
                  <a:lnTo>
                    <a:pt x="80" y="178"/>
                  </a:lnTo>
                  <a:lnTo>
                    <a:pt x="80" y="178"/>
                  </a:lnTo>
                  <a:lnTo>
                    <a:pt x="80" y="180"/>
                  </a:lnTo>
                  <a:lnTo>
                    <a:pt x="82" y="180"/>
                  </a:lnTo>
                  <a:lnTo>
                    <a:pt x="84" y="180"/>
                  </a:lnTo>
                  <a:lnTo>
                    <a:pt x="86" y="180"/>
                  </a:lnTo>
                  <a:lnTo>
                    <a:pt x="88" y="180"/>
                  </a:lnTo>
                  <a:lnTo>
                    <a:pt x="92" y="180"/>
                  </a:lnTo>
                  <a:lnTo>
                    <a:pt x="96" y="180"/>
                  </a:lnTo>
                  <a:lnTo>
                    <a:pt x="102" y="178"/>
                  </a:lnTo>
                  <a:lnTo>
                    <a:pt x="104" y="178"/>
                  </a:lnTo>
                  <a:lnTo>
                    <a:pt x="108" y="178"/>
                  </a:lnTo>
                  <a:lnTo>
                    <a:pt x="108" y="176"/>
                  </a:lnTo>
                  <a:lnTo>
                    <a:pt x="108" y="174"/>
                  </a:lnTo>
                  <a:lnTo>
                    <a:pt x="106" y="170"/>
                  </a:lnTo>
                  <a:lnTo>
                    <a:pt x="106" y="170"/>
                  </a:lnTo>
                  <a:lnTo>
                    <a:pt x="106" y="168"/>
                  </a:lnTo>
                  <a:lnTo>
                    <a:pt x="106" y="166"/>
                  </a:lnTo>
                  <a:lnTo>
                    <a:pt x="106" y="164"/>
                  </a:lnTo>
                  <a:lnTo>
                    <a:pt x="106" y="164"/>
                  </a:lnTo>
                  <a:lnTo>
                    <a:pt x="108" y="162"/>
                  </a:lnTo>
                  <a:lnTo>
                    <a:pt x="108" y="160"/>
                  </a:lnTo>
                  <a:lnTo>
                    <a:pt x="108" y="158"/>
                  </a:lnTo>
                  <a:lnTo>
                    <a:pt x="110" y="158"/>
                  </a:lnTo>
                  <a:lnTo>
                    <a:pt x="110" y="156"/>
                  </a:lnTo>
                  <a:lnTo>
                    <a:pt x="112" y="156"/>
                  </a:lnTo>
                  <a:lnTo>
                    <a:pt x="114" y="156"/>
                  </a:lnTo>
                  <a:lnTo>
                    <a:pt x="114" y="156"/>
                  </a:lnTo>
                  <a:lnTo>
                    <a:pt x="116" y="156"/>
                  </a:lnTo>
                  <a:lnTo>
                    <a:pt x="120" y="156"/>
                  </a:lnTo>
                  <a:lnTo>
                    <a:pt x="122" y="156"/>
                  </a:lnTo>
                  <a:lnTo>
                    <a:pt x="128" y="154"/>
                  </a:lnTo>
                  <a:lnTo>
                    <a:pt x="132" y="154"/>
                  </a:lnTo>
                  <a:lnTo>
                    <a:pt x="134" y="154"/>
                  </a:lnTo>
                  <a:lnTo>
                    <a:pt x="134" y="156"/>
                  </a:lnTo>
                  <a:lnTo>
                    <a:pt x="136" y="156"/>
                  </a:lnTo>
                  <a:lnTo>
                    <a:pt x="136" y="156"/>
                  </a:lnTo>
                  <a:lnTo>
                    <a:pt x="140" y="158"/>
                  </a:lnTo>
                  <a:lnTo>
                    <a:pt x="142" y="160"/>
                  </a:lnTo>
                  <a:lnTo>
                    <a:pt x="142" y="162"/>
                  </a:lnTo>
                  <a:lnTo>
                    <a:pt x="144" y="162"/>
                  </a:lnTo>
                  <a:lnTo>
                    <a:pt x="146" y="164"/>
                  </a:lnTo>
                  <a:lnTo>
                    <a:pt x="150" y="164"/>
                  </a:lnTo>
                  <a:lnTo>
                    <a:pt x="152" y="164"/>
                  </a:lnTo>
                  <a:lnTo>
                    <a:pt x="152" y="166"/>
                  </a:lnTo>
                  <a:lnTo>
                    <a:pt x="154" y="166"/>
                  </a:lnTo>
                  <a:lnTo>
                    <a:pt x="154" y="166"/>
                  </a:lnTo>
                  <a:lnTo>
                    <a:pt x="156" y="166"/>
                  </a:lnTo>
                  <a:lnTo>
                    <a:pt x="156" y="164"/>
                  </a:lnTo>
                  <a:lnTo>
                    <a:pt x="156" y="164"/>
                  </a:lnTo>
                  <a:lnTo>
                    <a:pt x="158" y="164"/>
                  </a:lnTo>
                  <a:lnTo>
                    <a:pt x="158" y="162"/>
                  </a:lnTo>
                  <a:lnTo>
                    <a:pt x="160" y="160"/>
                  </a:lnTo>
                  <a:lnTo>
                    <a:pt x="160" y="158"/>
                  </a:lnTo>
                  <a:lnTo>
                    <a:pt x="162" y="154"/>
                  </a:lnTo>
                  <a:lnTo>
                    <a:pt x="162" y="152"/>
                  </a:lnTo>
                  <a:lnTo>
                    <a:pt x="164" y="150"/>
                  </a:lnTo>
                  <a:lnTo>
                    <a:pt x="164" y="150"/>
                  </a:lnTo>
                  <a:lnTo>
                    <a:pt x="164" y="146"/>
                  </a:lnTo>
                  <a:lnTo>
                    <a:pt x="164" y="144"/>
                  </a:lnTo>
                  <a:lnTo>
                    <a:pt x="164" y="144"/>
                  </a:lnTo>
                  <a:lnTo>
                    <a:pt x="164" y="142"/>
                  </a:lnTo>
                  <a:lnTo>
                    <a:pt x="164" y="142"/>
                  </a:lnTo>
                  <a:lnTo>
                    <a:pt x="164" y="140"/>
                  </a:lnTo>
                  <a:lnTo>
                    <a:pt x="162" y="140"/>
                  </a:lnTo>
                  <a:lnTo>
                    <a:pt x="162" y="140"/>
                  </a:lnTo>
                  <a:lnTo>
                    <a:pt x="162" y="140"/>
                  </a:lnTo>
                  <a:lnTo>
                    <a:pt x="160" y="138"/>
                  </a:lnTo>
                  <a:lnTo>
                    <a:pt x="158" y="138"/>
                  </a:lnTo>
                  <a:lnTo>
                    <a:pt x="156" y="138"/>
                  </a:lnTo>
                  <a:lnTo>
                    <a:pt x="154" y="138"/>
                  </a:lnTo>
                  <a:lnTo>
                    <a:pt x="152" y="136"/>
                  </a:lnTo>
                  <a:lnTo>
                    <a:pt x="152" y="136"/>
                  </a:lnTo>
                  <a:lnTo>
                    <a:pt x="152" y="136"/>
                  </a:lnTo>
                  <a:lnTo>
                    <a:pt x="152" y="134"/>
                  </a:lnTo>
                  <a:lnTo>
                    <a:pt x="150" y="132"/>
                  </a:lnTo>
                  <a:lnTo>
                    <a:pt x="150" y="130"/>
                  </a:lnTo>
                  <a:lnTo>
                    <a:pt x="150" y="128"/>
                  </a:lnTo>
                  <a:lnTo>
                    <a:pt x="150" y="126"/>
                  </a:lnTo>
                  <a:lnTo>
                    <a:pt x="150" y="124"/>
                  </a:lnTo>
                  <a:lnTo>
                    <a:pt x="150" y="124"/>
                  </a:lnTo>
                  <a:lnTo>
                    <a:pt x="150" y="122"/>
                  </a:lnTo>
                  <a:lnTo>
                    <a:pt x="152" y="120"/>
                  </a:lnTo>
                  <a:lnTo>
                    <a:pt x="152" y="120"/>
                  </a:lnTo>
                  <a:lnTo>
                    <a:pt x="154" y="118"/>
                  </a:lnTo>
                  <a:lnTo>
                    <a:pt x="156" y="116"/>
                  </a:lnTo>
                  <a:lnTo>
                    <a:pt x="156" y="114"/>
                  </a:lnTo>
                  <a:lnTo>
                    <a:pt x="158" y="112"/>
                  </a:lnTo>
                  <a:lnTo>
                    <a:pt x="158" y="112"/>
                  </a:lnTo>
                  <a:lnTo>
                    <a:pt x="158" y="110"/>
                  </a:lnTo>
                  <a:lnTo>
                    <a:pt x="158" y="106"/>
                  </a:lnTo>
                  <a:lnTo>
                    <a:pt x="158" y="104"/>
                  </a:lnTo>
                  <a:lnTo>
                    <a:pt x="158" y="102"/>
                  </a:lnTo>
                  <a:lnTo>
                    <a:pt x="156" y="102"/>
                  </a:lnTo>
                  <a:lnTo>
                    <a:pt x="154" y="100"/>
                  </a:lnTo>
                  <a:lnTo>
                    <a:pt x="152" y="98"/>
                  </a:lnTo>
                  <a:lnTo>
                    <a:pt x="150" y="98"/>
                  </a:lnTo>
                  <a:lnTo>
                    <a:pt x="150" y="96"/>
                  </a:lnTo>
                  <a:lnTo>
                    <a:pt x="150" y="96"/>
                  </a:lnTo>
                  <a:lnTo>
                    <a:pt x="148" y="96"/>
                  </a:lnTo>
                  <a:lnTo>
                    <a:pt x="148" y="94"/>
                  </a:lnTo>
                  <a:lnTo>
                    <a:pt x="148" y="94"/>
                  </a:lnTo>
                  <a:lnTo>
                    <a:pt x="150" y="92"/>
                  </a:lnTo>
                  <a:lnTo>
                    <a:pt x="150" y="90"/>
                  </a:lnTo>
                  <a:lnTo>
                    <a:pt x="150" y="88"/>
                  </a:lnTo>
                  <a:lnTo>
                    <a:pt x="152" y="86"/>
                  </a:lnTo>
                  <a:lnTo>
                    <a:pt x="152" y="84"/>
                  </a:lnTo>
                  <a:lnTo>
                    <a:pt x="154" y="80"/>
                  </a:lnTo>
                  <a:lnTo>
                    <a:pt x="156" y="78"/>
                  </a:lnTo>
                  <a:lnTo>
                    <a:pt x="158" y="78"/>
                  </a:lnTo>
                  <a:lnTo>
                    <a:pt x="158" y="76"/>
                  </a:lnTo>
                  <a:lnTo>
                    <a:pt x="158" y="76"/>
                  </a:lnTo>
                  <a:lnTo>
                    <a:pt x="160" y="76"/>
                  </a:lnTo>
                  <a:lnTo>
                    <a:pt x="164" y="74"/>
                  </a:lnTo>
                  <a:lnTo>
                    <a:pt x="168" y="74"/>
                  </a:lnTo>
                  <a:lnTo>
                    <a:pt x="166" y="72"/>
                  </a:lnTo>
                  <a:lnTo>
                    <a:pt x="166" y="66"/>
                  </a:lnTo>
                  <a:lnTo>
                    <a:pt x="164" y="62"/>
                  </a:lnTo>
                  <a:lnTo>
                    <a:pt x="164" y="58"/>
                  </a:lnTo>
                  <a:lnTo>
                    <a:pt x="164" y="54"/>
                  </a:lnTo>
                  <a:lnTo>
                    <a:pt x="164" y="54"/>
                  </a:lnTo>
                  <a:lnTo>
                    <a:pt x="164" y="52"/>
                  </a:lnTo>
                  <a:lnTo>
                    <a:pt x="164" y="52"/>
                  </a:lnTo>
                  <a:lnTo>
                    <a:pt x="166" y="50"/>
                  </a:lnTo>
                  <a:lnTo>
                    <a:pt x="168" y="48"/>
                  </a:lnTo>
                  <a:lnTo>
                    <a:pt x="170" y="48"/>
                  </a:lnTo>
                  <a:lnTo>
                    <a:pt x="170" y="46"/>
                  </a:lnTo>
                  <a:lnTo>
                    <a:pt x="170" y="46"/>
                  </a:lnTo>
                  <a:lnTo>
                    <a:pt x="170" y="46"/>
                  </a:lnTo>
                  <a:lnTo>
                    <a:pt x="170" y="44"/>
                  </a:lnTo>
                  <a:lnTo>
                    <a:pt x="170" y="44"/>
                  </a:lnTo>
                  <a:lnTo>
                    <a:pt x="170" y="44"/>
                  </a:lnTo>
                  <a:lnTo>
                    <a:pt x="170" y="42"/>
                  </a:lnTo>
                  <a:lnTo>
                    <a:pt x="168" y="42"/>
                  </a:lnTo>
                  <a:lnTo>
                    <a:pt x="166" y="40"/>
                  </a:lnTo>
                  <a:lnTo>
                    <a:pt x="164" y="38"/>
                  </a:lnTo>
                  <a:lnTo>
                    <a:pt x="162" y="36"/>
                  </a:lnTo>
                  <a:lnTo>
                    <a:pt x="160" y="34"/>
                  </a:lnTo>
                  <a:lnTo>
                    <a:pt x="158" y="34"/>
                  </a:lnTo>
                  <a:lnTo>
                    <a:pt x="136" y="34"/>
                  </a:lnTo>
                  <a:lnTo>
                    <a:pt x="134" y="34"/>
                  </a:lnTo>
                  <a:lnTo>
                    <a:pt x="130" y="32"/>
                  </a:lnTo>
                  <a:lnTo>
                    <a:pt x="128" y="32"/>
                  </a:lnTo>
                  <a:lnTo>
                    <a:pt x="124" y="30"/>
                  </a:lnTo>
                  <a:lnTo>
                    <a:pt x="122" y="30"/>
                  </a:lnTo>
                  <a:lnTo>
                    <a:pt x="120" y="28"/>
                  </a:lnTo>
                  <a:lnTo>
                    <a:pt x="120" y="28"/>
                  </a:lnTo>
                  <a:lnTo>
                    <a:pt x="120" y="28"/>
                  </a:lnTo>
                  <a:lnTo>
                    <a:pt x="120" y="28"/>
                  </a:lnTo>
                  <a:lnTo>
                    <a:pt x="118" y="26"/>
                  </a:lnTo>
                  <a:lnTo>
                    <a:pt x="118" y="24"/>
                  </a:lnTo>
                  <a:lnTo>
                    <a:pt x="118" y="22"/>
                  </a:lnTo>
                  <a:lnTo>
                    <a:pt x="116" y="18"/>
                  </a:lnTo>
                  <a:lnTo>
                    <a:pt x="114" y="16"/>
                  </a:lnTo>
                  <a:lnTo>
                    <a:pt x="114" y="16"/>
                  </a:lnTo>
                  <a:lnTo>
                    <a:pt x="112" y="14"/>
                  </a:lnTo>
                  <a:lnTo>
                    <a:pt x="112" y="14"/>
                  </a:lnTo>
                  <a:lnTo>
                    <a:pt x="108" y="12"/>
                  </a:lnTo>
                  <a:lnTo>
                    <a:pt x="106" y="12"/>
                  </a:lnTo>
                  <a:lnTo>
                    <a:pt x="104" y="12"/>
                  </a:lnTo>
                  <a:lnTo>
                    <a:pt x="104" y="10"/>
                  </a:lnTo>
                  <a:lnTo>
                    <a:pt x="102" y="10"/>
                  </a:lnTo>
                  <a:lnTo>
                    <a:pt x="102" y="10"/>
                  </a:lnTo>
                  <a:lnTo>
                    <a:pt x="102" y="8"/>
                  </a:lnTo>
                  <a:lnTo>
                    <a:pt x="102" y="8"/>
                  </a:lnTo>
                  <a:lnTo>
                    <a:pt x="102" y="6"/>
                  </a:lnTo>
                  <a:lnTo>
                    <a:pt x="102" y="4"/>
                  </a:lnTo>
                  <a:lnTo>
                    <a:pt x="104" y="2"/>
                  </a:lnTo>
                  <a:lnTo>
                    <a:pt x="104" y="0"/>
                  </a:lnTo>
                  <a:lnTo>
                    <a:pt x="102" y="0"/>
                  </a:lnTo>
                  <a:lnTo>
                    <a:pt x="98" y="2"/>
                  </a:lnTo>
                  <a:lnTo>
                    <a:pt x="96" y="2"/>
                  </a:lnTo>
                  <a:lnTo>
                    <a:pt x="92" y="2"/>
                  </a:lnTo>
                  <a:lnTo>
                    <a:pt x="90" y="2"/>
                  </a:lnTo>
                  <a:lnTo>
                    <a:pt x="90" y="4"/>
                  </a:lnTo>
                  <a:lnTo>
                    <a:pt x="90" y="4"/>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28" name="Freeform 285">
              <a:extLst>
                <a:ext uri="{FF2B5EF4-FFF2-40B4-BE49-F238E27FC236}">
                  <a16:creationId xmlns:a16="http://schemas.microsoft.com/office/drawing/2014/main" id="{C010C61D-2A19-922B-373F-E514E3FEA6D1}"/>
                </a:ext>
              </a:extLst>
            </p:cNvPr>
            <p:cNvSpPr>
              <a:spLocks/>
            </p:cNvSpPr>
            <p:nvPr/>
          </p:nvSpPr>
          <p:spPr bwMode="auto">
            <a:xfrm>
              <a:off x="3782036" y="6662007"/>
              <a:ext cx="22907" cy="39747"/>
            </a:xfrm>
            <a:custGeom>
              <a:avLst/>
              <a:gdLst>
                <a:gd name="T0" fmla="*/ 12 w 16"/>
                <a:gd name="T1" fmla="*/ 0 h 28"/>
                <a:gd name="T2" fmla="*/ 12 w 16"/>
                <a:gd name="T3" fmla="*/ 0 h 28"/>
                <a:gd name="T4" fmla="*/ 12 w 16"/>
                <a:gd name="T5" fmla="*/ 0 h 28"/>
                <a:gd name="T6" fmla="*/ 12 w 16"/>
                <a:gd name="T7" fmla="*/ 0 h 28"/>
                <a:gd name="T8" fmla="*/ 12 w 16"/>
                <a:gd name="T9" fmla="*/ 0 h 28"/>
                <a:gd name="T10" fmla="*/ 12 w 16"/>
                <a:gd name="T11" fmla="*/ 2 h 28"/>
                <a:gd name="T12" fmla="*/ 10 w 16"/>
                <a:gd name="T13" fmla="*/ 2 h 28"/>
                <a:gd name="T14" fmla="*/ 10 w 16"/>
                <a:gd name="T15" fmla="*/ 4 h 28"/>
                <a:gd name="T16" fmla="*/ 10 w 16"/>
                <a:gd name="T17" fmla="*/ 4 h 28"/>
                <a:gd name="T18" fmla="*/ 10 w 16"/>
                <a:gd name="T19" fmla="*/ 6 h 28"/>
                <a:gd name="T20" fmla="*/ 8 w 16"/>
                <a:gd name="T21" fmla="*/ 6 h 28"/>
                <a:gd name="T22" fmla="*/ 8 w 16"/>
                <a:gd name="T23" fmla="*/ 6 h 28"/>
                <a:gd name="T24" fmla="*/ 4 w 16"/>
                <a:gd name="T25" fmla="*/ 8 h 28"/>
                <a:gd name="T26" fmla="*/ 4 w 16"/>
                <a:gd name="T27" fmla="*/ 8 h 28"/>
                <a:gd name="T28" fmla="*/ 2 w 16"/>
                <a:gd name="T29" fmla="*/ 10 h 28"/>
                <a:gd name="T30" fmla="*/ 2 w 16"/>
                <a:gd name="T31" fmla="*/ 10 h 28"/>
                <a:gd name="T32" fmla="*/ 0 w 16"/>
                <a:gd name="T33" fmla="*/ 12 h 28"/>
                <a:gd name="T34" fmla="*/ 0 w 16"/>
                <a:gd name="T35" fmla="*/ 12 h 28"/>
                <a:gd name="T36" fmla="*/ 0 w 16"/>
                <a:gd name="T37" fmla="*/ 14 h 28"/>
                <a:gd name="T38" fmla="*/ 0 w 16"/>
                <a:gd name="T39" fmla="*/ 14 h 28"/>
                <a:gd name="T40" fmla="*/ 0 w 16"/>
                <a:gd name="T41" fmla="*/ 16 h 28"/>
                <a:gd name="T42" fmla="*/ 2 w 16"/>
                <a:gd name="T43" fmla="*/ 18 h 28"/>
                <a:gd name="T44" fmla="*/ 2 w 16"/>
                <a:gd name="T45" fmla="*/ 18 h 28"/>
                <a:gd name="T46" fmla="*/ 2 w 16"/>
                <a:gd name="T47" fmla="*/ 20 h 28"/>
                <a:gd name="T48" fmla="*/ 2 w 16"/>
                <a:gd name="T49" fmla="*/ 22 h 28"/>
                <a:gd name="T50" fmla="*/ 4 w 16"/>
                <a:gd name="T51" fmla="*/ 22 h 28"/>
                <a:gd name="T52" fmla="*/ 6 w 16"/>
                <a:gd name="T53" fmla="*/ 24 h 28"/>
                <a:gd name="T54" fmla="*/ 6 w 16"/>
                <a:gd name="T55" fmla="*/ 26 h 28"/>
                <a:gd name="T56" fmla="*/ 8 w 16"/>
                <a:gd name="T57" fmla="*/ 26 h 28"/>
                <a:gd name="T58" fmla="*/ 8 w 16"/>
                <a:gd name="T59" fmla="*/ 28 h 28"/>
                <a:gd name="T60" fmla="*/ 10 w 16"/>
                <a:gd name="T61" fmla="*/ 28 h 28"/>
                <a:gd name="T62" fmla="*/ 10 w 16"/>
                <a:gd name="T63" fmla="*/ 28 h 28"/>
                <a:gd name="T64" fmla="*/ 10 w 16"/>
                <a:gd name="T65" fmla="*/ 28 h 28"/>
                <a:gd name="T66" fmla="*/ 10 w 16"/>
                <a:gd name="T67" fmla="*/ 28 h 28"/>
                <a:gd name="T68" fmla="*/ 12 w 16"/>
                <a:gd name="T69" fmla="*/ 26 h 28"/>
                <a:gd name="T70" fmla="*/ 12 w 16"/>
                <a:gd name="T71" fmla="*/ 26 h 28"/>
                <a:gd name="T72" fmla="*/ 14 w 16"/>
                <a:gd name="T73" fmla="*/ 24 h 28"/>
                <a:gd name="T74" fmla="*/ 14 w 16"/>
                <a:gd name="T75" fmla="*/ 22 h 28"/>
                <a:gd name="T76" fmla="*/ 16 w 16"/>
                <a:gd name="T77" fmla="*/ 20 h 28"/>
                <a:gd name="T78" fmla="*/ 16 w 16"/>
                <a:gd name="T79" fmla="*/ 18 h 28"/>
                <a:gd name="T80" fmla="*/ 16 w 16"/>
                <a:gd name="T81" fmla="*/ 16 h 28"/>
                <a:gd name="T82" fmla="*/ 16 w 16"/>
                <a:gd name="T83" fmla="*/ 14 h 28"/>
                <a:gd name="T84" fmla="*/ 16 w 16"/>
                <a:gd name="T85" fmla="*/ 12 h 28"/>
                <a:gd name="T86" fmla="*/ 16 w 16"/>
                <a:gd name="T87" fmla="*/ 10 h 28"/>
                <a:gd name="T88" fmla="*/ 16 w 16"/>
                <a:gd name="T89" fmla="*/ 8 h 28"/>
                <a:gd name="T90" fmla="*/ 16 w 16"/>
                <a:gd name="T91" fmla="*/ 6 h 28"/>
                <a:gd name="T92" fmla="*/ 16 w 16"/>
                <a:gd name="T93" fmla="*/ 4 h 28"/>
                <a:gd name="T94" fmla="*/ 14 w 16"/>
                <a:gd name="T95" fmla="*/ 2 h 28"/>
                <a:gd name="T96" fmla="*/ 14 w 16"/>
                <a:gd name="T97" fmla="*/ 2 h 28"/>
                <a:gd name="T98" fmla="*/ 14 w 16"/>
                <a:gd name="T99" fmla="*/ 2 h 28"/>
                <a:gd name="T100" fmla="*/ 14 w 16"/>
                <a:gd name="T101" fmla="*/ 0 h 28"/>
                <a:gd name="T102" fmla="*/ 12 w 16"/>
                <a:gd name="T10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 h="28">
                  <a:moveTo>
                    <a:pt x="12" y="0"/>
                  </a:moveTo>
                  <a:lnTo>
                    <a:pt x="12" y="0"/>
                  </a:lnTo>
                  <a:lnTo>
                    <a:pt x="12" y="0"/>
                  </a:lnTo>
                  <a:lnTo>
                    <a:pt x="12" y="0"/>
                  </a:lnTo>
                  <a:lnTo>
                    <a:pt x="12" y="0"/>
                  </a:lnTo>
                  <a:lnTo>
                    <a:pt x="12" y="2"/>
                  </a:lnTo>
                  <a:lnTo>
                    <a:pt x="10" y="2"/>
                  </a:lnTo>
                  <a:lnTo>
                    <a:pt x="10" y="4"/>
                  </a:lnTo>
                  <a:lnTo>
                    <a:pt x="10" y="4"/>
                  </a:lnTo>
                  <a:lnTo>
                    <a:pt x="10" y="6"/>
                  </a:lnTo>
                  <a:lnTo>
                    <a:pt x="8" y="6"/>
                  </a:lnTo>
                  <a:lnTo>
                    <a:pt x="8" y="6"/>
                  </a:lnTo>
                  <a:lnTo>
                    <a:pt x="4" y="8"/>
                  </a:lnTo>
                  <a:lnTo>
                    <a:pt x="4" y="8"/>
                  </a:lnTo>
                  <a:lnTo>
                    <a:pt x="2" y="10"/>
                  </a:lnTo>
                  <a:lnTo>
                    <a:pt x="2" y="10"/>
                  </a:lnTo>
                  <a:lnTo>
                    <a:pt x="0" y="12"/>
                  </a:lnTo>
                  <a:lnTo>
                    <a:pt x="0" y="12"/>
                  </a:lnTo>
                  <a:lnTo>
                    <a:pt x="0" y="14"/>
                  </a:lnTo>
                  <a:lnTo>
                    <a:pt x="0" y="14"/>
                  </a:lnTo>
                  <a:lnTo>
                    <a:pt x="0" y="16"/>
                  </a:lnTo>
                  <a:lnTo>
                    <a:pt x="2" y="18"/>
                  </a:lnTo>
                  <a:lnTo>
                    <a:pt x="2" y="18"/>
                  </a:lnTo>
                  <a:lnTo>
                    <a:pt x="2" y="20"/>
                  </a:lnTo>
                  <a:lnTo>
                    <a:pt x="2" y="22"/>
                  </a:lnTo>
                  <a:lnTo>
                    <a:pt x="4" y="22"/>
                  </a:lnTo>
                  <a:lnTo>
                    <a:pt x="6" y="24"/>
                  </a:lnTo>
                  <a:lnTo>
                    <a:pt x="6" y="26"/>
                  </a:lnTo>
                  <a:lnTo>
                    <a:pt x="8" y="26"/>
                  </a:lnTo>
                  <a:lnTo>
                    <a:pt x="8" y="28"/>
                  </a:lnTo>
                  <a:lnTo>
                    <a:pt x="10" y="28"/>
                  </a:lnTo>
                  <a:lnTo>
                    <a:pt x="10" y="28"/>
                  </a:lnTo>
                  <a:lnTo>
                    <a:pt x="10" y="28"/>
                  </a:lnTo>
                  <a:lnTo>
                    <a:pt x="10" y="28"/>
                  </a:lnTo>
                  <a:lnTo>
                    <a:pt x="12" y="26"/>
                  </a:lnTo>
                  <a:lnTo>
                    <a:pt x="12" y="26"/>
                  </a:lnTo>
                  <a:lnTo>
                    <a:pt x="14" y="24"/>
                  </a:lnTo>
                  <a:lnTo>
                    <a:pt x="14" y="22"/>
                  </a:lnTo>
                  <a:lnTo>
                    <a:pt x="16" y="20"/>
                  </a:lnTo>
                  <a:lnTo>
                    <a:pt x="16" y="18"/>
                  </a:lnTo>
                  <a:lnTo>
                    <a:pt x="16" y="16"/>
                  </a:lnTo>
                  <a:lnTo>
                    <a:pt x="16" y="14"/>
                  </a:lnTo>
                  <a:lnTo>
                    <a:pt x="16" y="12"/>
                  </a:lnTo>
                  <a:lnTo>
                    <a:pt x="16" y="10"/>
                  </a:lnTo>
                  <a:lnTo>
                    <a:pt x="16" y="8"/>
                  </a:lnTo>
                  <a:lnTo>
                    <a:pt x="16" y="6"/>
                  </a:lnTo>
                  <a:lnTo>
                    <a:pt x="16" y="4"/>
                  </a:lnTo>
                  <a:lnTo>
                    <a:pt x="14" y="2"/>
                  </a:lnTo>
                  <a:lnTo>
                    <a:pt x="14" y="2"/>
                  </a:lnTo>
                  <a:lnTo>
                    <a:pt x="14" y="2"/>
                  </a:lnTo>
                  <a:lnTo>
                    <a:pt x="14" y="0"/>
                  </a:lnTo>
                  <a:lnTo>
                    <a:pt x="12"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29" name="Freeform 286">
              <a:extLst>
                <a:ext uri="{FF2B5EF4-FFF2-40B4-BE49-F238E27FC236}">
                  <a16:creationId xmlns:a16="http://schemas.microsoft.com/office/drawing/2014/main" id="{D01DC1F6-3AB3-6438-0199-2D03C17CABD3}"/>
                </a:ext>
              </a:extLst>
            </p:cNvPr>
            <p:cNvSpPr>
              <a:spLocks/>
            </p:cNvSpPr>
            <p:nvPr/>
          </p:nvSpPr>
          <p:spPr bwMode="auto">
            <a:xfrm>
              <a:off x="3782036" y="6662007"/>
              <a:ext cx="22907" cy="39747"/>
            </a:xfrm>
            <a:custGeom>
              <a:avLst/>
              <a:gdLst>
                <a:gd name="T0" fmla="*/ 12 w 16"/>
                <a:gd name="T1" fmla="*/ 0 h 28"/>
                <a:gd name="T2" fmla="*/ 12 w 16"/>
                <a:gd name="T3" fmla="*/ 0 h 28"/>
                <a:gd name="T4" fmla="*/ 12 w 16"/>
                <a:gd name="T5" fmla="*/ 0 h 28"/>
                <a:gd name="T6" fmla="*/ 12 w 16"/>
                <a:gd name="T7" fmla="*/ 0 h 28"/>
                <a:gd name="T8" fmla="*/ 12 w 16"/>
                <a:gd name="T9" fmla="*/ 0 h 28"/>
                <a:gd name="T10" fmla="*/ 12 w 16"/>
                <a:gd name="T11" fmla="*/ 2 h 28"/>
                <a:gd name="T12" fmla="*/ 10 w 16"/>
                <a:gd name="T13" fmla="*/ 2 h 28"/>
                <a:gd name="T14" fmla="*/ 10 w 16"/>
                <a:gd name="T15" fmla="*/ 4 h 28"/>
                <a:gd name="T16" fmla="*/ 10 w 16"/>
                <a:gd name="T17" fmla="*/ 4 h 28"/>
                <a:gd name="T18" fmla="*/ 10 w 16"/>
                <a:gd name="T19" fmla="*/ 6 h 28"/>
                <a:gd name="T20" fmla="*/ 8 w 16"/>
                <a:gd name="T21" fmla="*/ 6 h 28"/>
                <a:gd name="T22" fmla="*/ 8 w 16"/>
                <a:gd name="T23" fmla="*/ 6 h 28"/>
                <a:gd name="T24" fmla="*/ 4 w 16"/>
                <a:gd name="T25" fmla="*/ 8 h 28"/>
                <a:gd name="T26" fmla="*/ 4 w 16"/>
                <a:gd name="T27" fmla="*/ 8 h 28"/>
                <a:gd name="T28" fmla="*/ 2 w 16"/>
                <a:gd name="T29" fmla="*/ 10 h 28"/>
                <a:gd name="T30" fmla="*/ 2 w 16"/>
                <a:gd name="T31" fmla="*/ 10 h 28"/>
                <a:gd name="T32" fmla="*/ 0 w 16"/>
                <a:gd name="T33" fmla="*/ 12 h 28"/>
                <a:gd name="T34" fmla="*/ 0 w 16"/>
                <a:gd name="T35" fmla="*/ 12 h 28"/>
                <a:gd name="T36" fmla="*/ 0 w 16"/>
                <a:gd name="T37" fmla="*/ 14 h 28"/>
                <a:gd name="T38" fmla="*/ 0 w 16"/>
                <a:gd name="T39" fmla="*/ 14 h 28"/>
                <a:gd name="T40" fmla="*/ 0 w 16"/>
                <a:gd name="T41" fmla="*/ 16 h 28"/>
                <a:gd name="T42" fmla="*/ 2 w 16"/>
                <a:gd name="T43" fmla="*/ 18 h 28"/>
                <a:gd name="T44" fmla="*/ 2 w 16"/>
                <a:gd name="T45" fmla="*/ 18 h 28"/>
                <a:gd name="T46" fmla="*/ 2 w 16"/>
                <a:gd name="T47" fmla="*/ 20 h 28"/>
                <a:gd name="T48" fmla="*/ 2 w 16"/>
                <a:gd name="T49" fmla="*/ 22 h 28"/>
                <a:gd name="T50" fmla="*/ 4 w 16"/>
                <a:gd name="T51" fmla="*/ 22 h 28"/>
                <a:gd name="T52" fmla="*/ 6 w 16"/>
                <a:gd name="T53" fmla="*/ 24 h 28"/>
                <a:gd name="T54" fmla="*/ 6 w 16"/>
                <a:gd name="T55" fmla="*/ 26 h 28"/>
                <a:gd name="T56" fmla="*/ 8 w 16"/>
                <a:gd name="T57" fmla="*/ 26 h 28"/>
                <a:gd name="T58" fmla="*/ 8 w 16"/>
                <a:gd name="T59" fmla="*/ 28 h 28"/>
                <a:gd name="T60" fmla="*/ 10 w 16"/>
                <a:gd name="T61" fmla="*/ 28 h 28"/>
                <a:gd name="T62" fmla="*/ 10 w 16"/>
                <a:gd name="T63" fmla="*/ 28 h 28"/>
                <a:gd name="T64" fmla="*/ 10 w 16"/>
                <a:gd name="T65" fmla="*/ 28 h 28"/>
                <a:gd name="T66" fmla="*/ 10 w 16"/>
                <a:gd name="T67" fmla="*/ 28 h 28"/>
                <a:gd name="T68" fmla="*/ 12 w 16"/>
                <a:gd name="T69" fmla="*/ 26 h 28"/>
                <a:gd name="T70" fmla="*/ 12 w 16"/>
                <a:gd name="T71" fmla="*/ 26 h 28"/>
                <a:gd name="T72" fmla="*/ 14 w 16"/>
                <a:gd name="T73" fmla="*/ 24 h 28"/>
                <a:gd name="T74" fmla="*/ 14 w 16"/>
                <a:gd name="T75" fmla="*/ 22 h 28"/>
                <a:gd name="T76" fmla="*/ 16 w 16"/>
                <a:gd name="T77" fmla="*/ 20 h 28"/>
                <a:gd name="T78" fmla="*/ 16 w 16"/>
                <a:gd name="T79" fmla="*/ 18 h 28"/>
                <a:gd name="T80" fmla="*/ 16 w 16"/>
                <a:gd name="T81" fmla="*/ 16 h 28"/>
                <a:gd name="T82" fmla="*/ 16 w 16"/>
                <a:gd name="T83" fmla="*/ 14 h 28"/>
                <a:gd name="T84" fmla="*/ 16 w 16"/>
                <a:gd name="T85" fmla="*/ 12 h 28"/>
                <a:gd name="T86" fmla="*/ 16 w 16"/>
                <a:gd name="T87" fmla="*/ 10 h 28"/>
                <a:gd name="T88" fmla="*/ 16 w 16"/>
                <a:gd name="T89" fmla="*/ 8 h 28"/>
                <a:gd name="T90" fmla="*/ 16 w 16"/>
                <a:gd name="T91" fmla="*/ 6 h 28"/>
                <a:gd name="T92" fmla="*/ 16 w 16"/>
                <a:gd name="T93" fmla="*/ 4 h 28"/>
                <a:gd name="T94" fmla="*/ 14 w 16"/>
                <a:gd name="T95" fmla="*/ 2 h 28"/>
                <a:gd name="T96" fmla="*/ 14 w 16"/>
                <a:gd name="T97" fmla="*/ 2 h 28"/>
                <a:gd name="T98" fmla="*/ 14 w 16"/>
                <a:gd name="T99" fmla="*/ 2 h 28"/>
                <a:gd name="T100" fmla="*/ 14 w 16"/>
                <a:gd name="T101" fmla="*/ 0 h 28"/>
                <a:gd name="T102" fmla="*/ 12 w 16"/>
                <a:gd name="T10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 h="28">
                  <a:moveTo>
                    <a:pt x="12" y="0"/>
                  </a:moveTo>
                  <a:lnTo>
                    <a:pt x="12" y="0"/>
                  </a:lnTo>
                  <a:lnTo>
                    <a:pt x="12" y="0"/>
                  </a:lnTo>
                  <a:lnTo>
                    <a:pt x="12" y="0"/>
                  </a:lnTo>
                  <a:lnTo>
                    <a:pt x="12" y="0"/>
                  </a:lnTo>
                  <a:lnTo>
                    <a:pt x="12" y="2"/>
                  </a:lnTo>
                  <a:lnTo>
                    <a:pt x="10" y="2"/>
                  </a:lnTo>
                  <a:lnTo>
                    <a:pt x="10" y="4"/>
                  </a:lnTo>
                  <a:lnTo>
                    <a:pt x="10" y="4"/>
                  </a:lnTo>
                  <a:lnTo>
                    <a:pt x="10" y="6"/>
                  </a:lnTo>
                  <a:lnTo>
                    <a:pt x="8" y="6"/>
                  </a:lnTo>
                  <a:lnTo>
                    <a:pt x="8" y="6"/>
                  </a:lnTo>
                  <a:lnTo>
                    <a:pt x="4" y="8"/>
                  </a:lnTo>
                  <a:lnTo>
                    <a:pt x="4" y="8"/>
                  </a:lnTo>
                  <a:lnTo>
                    <a:pt x="2" y="10"/>
                  </a:lnTo>
                  <a:lnTo>
                    <a:pt x="2" y="10"/>
                  </a:lnTo>
                  <a:lnTo>
                    <a:pt x="0" y="12"/>
                  </a:lnTo>
                  <a:lnTo>
                    <a:pt x="0" y="12"/>
                  </a:lnTo>
                  <a:lnTo>
                    <a:pt x="0" y="14"/>
                  </a:lnTo>
                  <a:lnTo>
                    <a:pt x="0" y="14"/>
                  </a:lnTo>
                  <a:lnTo>
                    <a:pt x="0" y="16"/>
                  </a:lnTo>
                  <a:lnTo>
                    <a:pt x="2" y="18"/>
                  </a:lnTo>
                  <a:lnTo>
                    <a:pt x="2" y="18"/>
                  </a:lnTo>
                  <a:lnTo>
                    <a:pt x="2" y="20"/>
                  </a:lnTo>
                  <a:lnTo>
                    <a:pt x="2" y="22"/>
                  </a:lnTo>
                  <a:lnTo>
                    <a:pt x="4" y="22"/>
                  </a:lnTo>
                  <a:lnTo>
                    <a:pt x="6" y="24"/>
                  </a:lnTo>
                  <a:lnTo>
                    <a:pt x="6" y="26"/>
                  </a:lnTo>
                  <a:lnTo>
                    <a:pt x="8" y="26"/>
                  </a:lnTo>
                  <a:lnTo>
                    <a:pt x="8" y="28"/>
                  </a:lnTo>
                  <a:lnTo>
                    <a:pt x="10" y="28"/>
                  </a:lnTo>
                  <a:lnTo>
                    <a:pt x="10" y="28"/>
                  </a:lnTo>
                  <a:lnTo>
                    <a:pt x="10" y="28"/>
                  </a:lnTo>
                  <a:lnTo>
                    <a:pt x="10" y="28"/>
                  </a:lnTo>
                  <a:lnTo>
                    <a:pt x="12" y="26"/>
                  </a:lnTo>
                  <a:lnTo>
                    <a:pt x="12" y="26"/>
                  </a:lnTo>
                  <a:lnTo>
                    <a:pt x="14" y="24"/>
                  </a:lnTo>
                  <a:lnTo>
                    <a:pt x="14" y="22"/>
                  </a:lnTo>
                  <a:lnTo>
                    <a:pt x="16" y="20"/>
                  </a:lnTo>
                  <a:lnTo>
                    <a:pt x="16" y="18"/>
                  </a:lnTo>
                  <a:lnTo>
                    <a:pt x="16" y="16"/>
                  </a:lnTo>
                  <a:lnTo>
                    <a:pt x="16" y="14"/>
                  </a:lnTo>
                  <a:lnTo>
                    <a:pt x="16" y="12"/>
                  </a:lnTo>
                  <a:lnTo>
                    <a:pt x="16" y="10"/>
                  </a:lnTo>
                  <a:lnTo>
                    <a:pt x="16" y="8"/>
                  </a:lnTo>
                  <a:lnTo>
                    <a:pt x="16" y="6"/>
                  </a:lnTo>
                  <a:lnTo>
                    <a:pt x="16" y="4"/>
                  </a:lnTo>
                  <a:lnTo>
                    <a:pt x="14" y="2"/>
                  </a:lnTo>
                  <a:lnTo>
                    <a:pt x="14" y="2"/>
                  </a:lnTo>
                  <a:lnTo>
                    <a:pt x="14" y="2"/>
                  </a:lnTo>
                  <a:lnTo>
                    <a:pt x="14" y="0"/>
                  </a:lnTo>
                  <a:lnTo>
                    <a:pt x="12" y="0"/>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30" name="Freeform 287">
              <a:extLst>
                <a:ext uri="{FF2B5EF4-FFF2-40B4-BE49-F238E27FC236}">
                  <a16:creationId xmlns:a16="http://schemas.microsoft.com/office/drawing/2014/main" id="{4AF2EEA8-C5D1-82A1-E98C-28AF4EF4A316}"/>
                </a:ext>
              </a:extLst>
            </p:cNvPr>
            <p:cNvSpPr>
              <a:spLocks/>
            </p:cNvSpPr>
            <p:nvPr/>
          </p:nvSpPr>
          <p:spPr bwMode="auto">
            <a:xfrm>
              <a:off x="3876527" y="6784089"/>
              <a:ext cx="45814" cy="28391"/>
            </a:xfrm>
            <a:custGeom>
              <a:avLst/>
              <a:gdLst>
                <a:gd name="T0" fmla="*/ 28 w 32"/>
                <a:gd name="T1" fmla="*/ 2 h 20"/>
                <a:gd name="T2" fmla="*/ 28 w 32"/>
                <a:gd name="T3" fmla="*/ 2 h 20"/>
                <a:gd name="T4" fmla="*/ 26 w 32"/>
                <a:gd name="T5" fmla="*/ 0 h 20"/>
                <a:gd name="T6" fmla="*/ 26 w 32"/>
                <a:gd name="T7" fmla="*/ 0 h 20"/>
                <a:gd name="T8" fmla="*/ 24 w 32"/>
                <a:gd name="T9" fmla="*/ 0 h 20"/>
                <a:gd name="T10" fmla="*/ 24 w 32"/>
                <a:gd name="T11" fmla="*/ 2 h 20"/>
                <a:gd name="T12" fmla="*/ 22 w 32"/>
                <a:gd name="T13" fmla="*/ 2 h 20"/>
                <a:gd name="T14" fmla="*/ 18 w 32"/>
                <a:gd name="T15" fmla="*/ 2 h 20"/>
                <a:gd name="T16" fmla="*/ 18 w 32"/>
                <a:gd name="T17" fmla="*/ 4 h 20"/>
                <a:gd name="T18" fmla="*/ 16 w 32"/>
                <a:gd name="T19" fmla="*/ 4 h 20"/>
                <a:gd name="T20" fmla="*/ 16 w 32"/>
                <a:gd name="T21" fmla="*/ 4 h 20"/>
                <a:gd name="T22" fmla="*/ 14 w 32"/>
                <a:gd name="T23" fmla="*/ 4 h 20"/>
                <a:gd name="T24" fmla="*/ 12 w 32"/>
                <a:gd name="T25" fmla="*/ 2 h 20"/>
                <a:gd name="T26" fmla="*/ 8 w 32"/>
                <a:gd name="T27" fmla="*/ 2 h 20"/>
                <a:gd name="T28" fmla="*/ 6 w 32"/>
                <a:gd name="T29" fmla="*/ 2 h 20"/>
                <a:gd name="T30" fmla="*/ 4 w 32"/>
                <a:gd name="T31" fmla="*/ 2 h 20"/>
                <a:gd name="T32" fmla="*/ 2 w 32"/>
                <a:gd name="T33" fmla="*/ 2 h 20"/>
                <a:gd name="T34" fmla="*/ 2 w 32"/>
                <a:gd name="T35" fmla="*/ 2 h 20"/>
                <a:gd name="T36" fmla="*/ 0 w 32"/>
                <a:gd name="T37" fmla="*/ 2 h 20"/>
                <a:gd name="T38" fmla="*/ 0 w 32"/>
                <a:gd name="T39" fmla="*/ 2 h 20"/>
                <a:gd name="T40" fmla="*/ 0 w 32"/>
                <a:gd name="T41" fmla="*/ 2 h 20"/>
                <a:gd name="T42" fmla="*/ 0 w 32"/>
                <a:gd name="T43" fmla="*/ 4 h 20"/>
                <a:gd name="T44" fmla="*/ 0 w 32"/>
                <a:gd name="T45" fmla="*/ 4 h 20"/>
                <a:gd name="T46" fmla="*/ 2 w 32"/>
                <a:gd name="T47" fmla="*/ 4 h 20"/>
                <a:gd name="T48" fmla="*/ 2 w 32"/>
                <a:gd name="T49" fmla="*/ 6 h 20"/>
                <a:gd name="T50" fmla="*/ 4 w 32"/>
                <a:gd name="T51" fmla="*/ 6 h 20"/>
                <a:gd name="T52" fmla="*/ 4 w 32"/>
                <a:gd name="T53" fmla="*/ 8 h 20"/>
                <a:gd name="T54" fmla="*/ 4 w 32"/>
                <a:gd name="T55" fmla="*/ 10 h 20"/>
                <a:gd name="T56" fmla="*/ 6 w 32"/>
                <a:gd name="T57" fmla="*/ 12 h 20"/>
                <a:gd name="T58" fmla="*/ 6 w 32"/>
                <a:gd name="T59" fmla="*/ 14 h 20"/>
                <a:gd name="T60" fmla="*/ 6 w 32"/>
                <a:gd name="T61" fmla="*/ 14 h 20"/>
                <a:gd name="T62" fmla="*/ 6 w 32"/>
                <a:gd name="T63" fmla="*/ 14 h 20"/>
                <a:gd name="T64" fmla="*/ 8 w 32"/>
                <a:gd name="T65" fmla="*/ 14 h 20"/>
                <a:gd name="T66" fmla="*/ 10 w 32"/>
                <a:gd name="T67" fmla="*/ 14 h 20"/>
                <a:gd name="T68" fmla="*/ 12 w 32"/>
                <a:gd name="T69" fmla="*/ 14 h 20"/>
                <a:gd name="T70" fmla="*/ 14 w 32"/>
                <a:gd name="T71" fmla="*/ 14 h 20"/>
                <a:gd name="T72" fmla="*/ 14 w 32"/>
                <a:gd name="T73" fmla="*/ 14 h 20"/>
                <a:gd name="T74" fmla="*/ 16 w 32"/>
                <a:gd name="T75" fmla="*/ 16 h 20"/>
                <a:gd name="T76" fmla="*/ 18 w 32"/>
                <a:gd name="T77" fmla="*/ 16 h 20"/>
                <a:gd name="T78" fmla="*/ 22 w 32"/>
                <a:gd name="T79" fmla="*/ 18 h 20"/>
                <a:gd name="T80" fmla="*/ 26 w 32"/>
                <a:gd name="T81" fmla="*/ 20 h 20"/>
                <a:gd name="T82" fmla="*/ 26 w 32"/>
                <a:gd name="T83" fmla="*/ 20 h 20"/>
                <a:gd name="T84" fmla="*/ 28 w 32"/>
                <a:gd name="T85" fmla="*/ 20 h 20"/>
                <a:gd name="T86" fmla="*/ 28 w 32"/>
                <a:gd name="T87" fmla="*/ 20 h 20"/>
                <a:gd name="T88" fmla="*/ 30 w 32"/>
                <a:gd name="T89" fmla="*/ 20 h 20"/>
                <a:gd name="T90" fmla="*/ 30 w 32"/>
                <a:gd name="T91" fmla="*/ 20 h 20"/>
                <a:gd name="T92" fmla="*/ 30 w 32"/>
                <a:gd name="T93" fmla="*/ 20 h 20"/>
                <a:gd name="T94" fmla="*/ 30 w 32"/>
                <a:gd name="T95" fmla="*/ 20 h 20"/>
                <a:gd name="T96" fmla="*/ 32 w 32"/>
                <a:gd name="T97" fmla="*/ 20 h 20"/>
                <a:gd name="T98" fmla="*/ 32 w 32"/>
                <a:gd name="T99" fmla="*/ 20 h 20"/>
                <a:gd name="T100" fmla="*/ 32 w 32"/>
                <a:gd name="T101" fmla="*/ 18 h 20"/>
                <a:gd name="T102" fmla="*/ 32 w 32"/>
                <a:gd name="T103" fmla="*/ 18 h 20"/>
                <a:gd name="T104" fmla="*/ 30 w 32"/>
                <a:gd name="T105" fmla="*/ 16 h 20"/>
                <a:gd name="T106" fmla="*/ 30 w 32"/>
                <a:gd name="T107" fmla="*/ 12 h 20"/>
                <a:gd name="T108" fmla="*/ 30 w 32"/>
                <a:gd name="T109" fmla="*/ 10 h 20"/>
                <a:gd name="T110" fmla="*/ 30 w 32"/>
                <a:gd name="T111" fmla="*/ 8 h 20"/>
                <a:gd name="T112" fmla="*/ 30 w 32"/>
                <a:gd name="T113" fmla="*/ 6 h 20"/>
                <a:gd name="T114" fmla="*/ 28 w 32"/>
                <a:gd name="T115" fmla="*/ 4 h 20"/>
                <a:gd name="T116" fmla="*/ 28 w 32"/>
                <a:gd name="T117" fmla="*/ 2 h 20"/>
                <a:gd name="T118" fmla="*/ 28 w 32"/>
                <a:gd name="T119" fmla="*/ 2 h 20"/>
                <a:gd name="T120" fmla="*/ 28 w 32"/>
                <a:gd name="T121" fmla="*/ 2 h 20"/>
                <a:gd name="T122" fmla="*/ 28 w 32"/>
                <a:gd name="T12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 h="20">
                  <a:moveTo>
                    <a:pt x="28" y="2"/>
                  </a:moveTo>
                  <a:lnTo>
                    <a:pt x="28" y="2"/>
                  </a:lnTo>
                  <a:lnTo>
                    <a:pt x="26" y="0"/>
                  </a:lnTo>
                  <a:lnTo>
                    <a:pt x="26" y="0"/>
                  </a:lnTo>
                  <a:lnTo>
                    <a:pt x="24" y="0"/>
                  </a:lnTo>
                  <a:lnTo>
                    <a:pt x="24" y="2"/>
                  </a:lnTo>
                  <a:lnTo>
                    <a:pt x="22" y="2"/>
                  </a:lnTo>
                  <a:lnTo>
                    <a:pt x="18" y="2"/>
                  </a:lnTo>
                  <a:lnTo>
                    <a:pt x="18" y="4"/>
                  </a:lnTo>
                  <a:lnTo>
                    <a:pt x="16" y="4"/>
                  </a:lnTo>
                  <a:lnTo>
                    <a:pt x="16" y="4"/>
                  </a:lnTo>
                  <a:lnTo>
                    <a:pt x="14" y="4"/>
                  </a:lnTo>
                  <a:lnTo>
                    <a:pt x="12" y="2"/>
                  </a:lnTo>
                  <a:lnTo>
                    <a:pt x="8" y="2"/>
                  </a:lnTo>
                  <a:lnTo>
                    <a:pt x="6" y="2"/>
                  </a:lnTo>
                  <a:lnTo>
                    <a:pt x="4" y="2"/>
                  </a:lnTo>
                  <a:lnTo>
                    <a:pt x="2" y="2"/>
                  </a:lnTo>
                  <a:lnTo>
                    <a:pt x="2" y="2"/>
                  </a:lnTo>
                  <a:lnTo>
                    <a:pt x="0" y="2"/>
                  </a:lnTo>
                  <a:lnTo>
                    <a:pt x="0" y="2"/>
                  </a:lnTo>
                  <a:lnTo>
                    <a:pt x="0" y="2"/>
                  </a:lnTo>
                  <a:lnTo>
                    <a:pt x="0" y="4"/>
                  </a:lnTo>
                  <a:lnTo>
                    <a:pt x="0" y="4"/>
                  </a:lnTo>
                  <a:lnTo>
                    <a:pt x="2" y="4"/>
                  </a:lnTo>
                  <a:lnTo>
                    <a:pt x="2" y="6"/>
                  </a:lnTo>
                  <a:lnTo>
                    <a:pt x="4" y="6"/>
                  </a:lnTo>
                  <a:lnTo>
                    <a:pt x="4" y="8"/>
                  </a:lnTo>
                  <a:lnTo>
                    <a:pt x="4" y="10"/>
                  </a:lnTo>
                  <a:lnTo>
                    <a:pt x="6" y="12"/>
                  </a:lnTo>
                  <a:lnTo>
                    <a:pt x="6" y="14"/>
                  </a:lnTo>
                  <a:lnTo>
                    <a:pt x="6" y="14"/>
                  </a:lnTo>
                  <a:lnTo>
                    <a:pt x="6" y="14"/>
                  </a:lnTo>
                  <a:lnTo>
                    <a:pt x="8" y="14"/>
                  </a:lnTo>
                  <a:lnTo>
                    <a:pt x="10" y="14"/>
                  </a:lnTo>
                  <a:lnTo>
                    <a:pt x="12" y="14"/>
                  </a:lnTo>
                  <a:lnTo>
                    <a:pt x="14" y="14"/>
                  </a:lnTo>
                  <a:lnTo>
                    <a:pt x="14" y="14"/>
                  </a:lnTo>
                  <a:lnTo>
                    <a:pt x="16" y="16"/>
                  </a:lnTo>
                  <a:lnTo>
                    <a:pt x="18" y="16"/>
                  </a:lnTo>
                  <a:lnTo>
                    <a:pt x="22" y="18"/>
                  </a:lnTo>
                  <a:lnTo>
                    <a:pt x="26" y="20"/>
                  </a:lnTo>
                  <a:lnTo>
                    <a:pt x="26" y="20"/>
                  </a:lnTo>
                  <a:lnTo>
                    <a:pt x="28" y="20"/>
                  </a:lnTo>
                  <a:lnTo>
                    <a:pt x="28" y="20"/>
                  </a:lnTo>
                  <a:lnTo>
                    <a:pt x="30" y="20"/>
                  </a:lnTo>
                  <a:lnTo>
                    <a:pt x="30" y="20"/>
                  </a:lnTo>
                  <a:lnTo>
                    <a:pt x="30" y="20"/>
                  </a:lnTo>
                  <a:lnTo>
                    <a:pt x="30" y="20"/>
                  </a:lnTo>
                  <a:lnTo>
                    <a:pt x="32" y="20"/>
                  </a:lnTo>
                  <a:lnTo>
                    <a:pt x="32" y="20"/>
                  </a:lnTo>
                  <a:lnTo>
                    <a:pt x="32" y="18"/>
                  </a:lnTo>
                  <a:lnTo>
                    <a:pt x="32" y="18"/>
                  </a:lnTo>
                  <a:lnTo>
                    <a:pt x="30" y="16"/>
                  </a:lnTo>
                  <a:lnTo>
                    <a:pt x="30" y="12"/>
                  </a:lnTo>
                  <a:lnTo>
                    <a:pt x="30" y="10"/>
                  </a:lnTo>
                  <a:lnTo>
                    <a:pt x="30" y="8"/>
                  </a:lnTo>
                  <a:lnTo>
                    <a:pt x="30" y="6"/>
                  </a:lnTo>
                  <a:lnTo>
                    <a:pt x="28" y="4"/>
                  </a:lnTo>
                  <a:lnTo>
                    <a:pt x="28" y="2"/>
                  </a:lnTo>
                  <a:lnTo>
                    <a:pt x="28" y="2"/>
                  </a:lnTo>
                  <a:lnTo>
                    <a:pt x="28" y="2"/>
                  </a:lnTo>
                  <a:lnTo>
                    <a:pt x="28"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31" name="Freeform 288">
              <a:extLst>
                <a:ext uri="{FF2B5EF4-FFF2-40B4-BE49-F238E27FC236}">
                  <a16:creationId xmlns:a16="http://schemas.microsoft.com/office/drawing/2014/main" id="{B67A7E13-687A-F593-D428-48BD1311BEC0}"/>
                </a:ext>
              </a:extLst>
            </p:cNvPr>
            <p:cNvSpPr>
              <a:spLocks/>
            </p:cNvSpPr>
            <p:nvPr/>
          </p:nvSpPr>
          <p:spPr bwMode="auto">
            <a:xfrm>
              <a:off x="3876527" y="6784089"/>
              <a:ext cx="45814" cy="28391"/>
            </a:xfrm>
            <a:custGeom>
              <a:avLst/>
              <a:gdLst>
                <a:gd name="T0" fmla="*/ 28 w 32"/>
                <a:gd name="T1" fmla="*/ 2 h 20"/>
                <a:gd name="T2" fmla="*/ 28 w 32"/>
                <a:gd name="T3" fmla="*/ 2 h 20"/>
                <a:gd name="T4" fmla="*/ 26 w 32"/>
                <a:gd name="T5" fmla="*/ 0 h 20"/>
                <a:gd name="T6" fmla="*/ 26 w 32"/>
                <a:gd name="T7" fmla="*/ 0 h 20"/>
                <a:gd name="T8" fmla="*/ 24 w 32"/>
                <a:gd name="T9" fmla="*/ 0 h 20"/>
                <a:gd name="T10" fmla="*/ 24 w 32"/>
                <a:gd name="T11" fmla="*/ 2 h 20"/>
                <a:gd name="T12" fmla="*/ 22 w 32"/>
                <a:gd name="T13" fmla="*/ 2 h 20"/>
                <a:gd name="T14" fmla="*/ 18 w 32"/>
                <a:gd name="T15" fmla="*/ 2 h 20"/>
                <a:gd name="T16" fmla="*/ 18 w 32"/>
                <a:gd name="T17" fmla="*/ 4 h 20"/>
                <a:gd name="T18" fmla="*/ 16 w 32"/>
                <a:gd name="T19" fmla="*/ 4 h 20"/>
                <a:gd name="T20" fmla="*/ 16 w 32"/>
                <a:gd name="T21" fmla="*/ 4 h 20"/>
                <a:gd name="T22" fmla="*/ 14 w 32"/>
                <a:gd name="T23" fmla="*/ 4 h 20"/>
                <a:gd name="T24" fmla="*/ 12 w 32"/>
                <a:gd name="T25" fmla="*/ 2 h 20"/>
                <a:gd name="T26" fmla="*/ 8 w 32"/>
                <a:gd name="T27" fmla="*/ 2 h 20"/>
                <a:gd name="T28" fmla="*/ 6 w 32"/>
                <a:gd name="T29" fmla="*/ 2 h 20"/>
                <a:gd name="T30" fmla="*/ 4 w 32"/>
                <a:gd name="T31" fmla="*/ 2 h 20"/>
                <a:gd name="T32" fmla="*/ 2 w 32"/>
                <a:gd name="T33" fmla="*/ 2 h 20"/>
                <a:gd name="T34" fmla="*/ 2 w 32"/>
                <a:gd name="T35" fmla="*/ 2 h 20"/>
                <a:gd name="T36" fmla="*/ 0 w 32"/>
                <a:gd name="T37" fmla="*/ 2 h 20"/>
                <a:gd name="T38" fmla="*/ 0 w 32"/>
                <a:gd name="T39" fmla="*/ 2 h 20"/>
                <a:gd name="T40" fmla="*/ 0 w 32"/>
                <a:gd name="T41" fmla="*/ 2 h 20"/>
                <a:gd name="T42" fmla="*/ 0 w 32"/>
                <a:gd name="T43" fmla="*/ 4 h 20"/>
                <a:gd name="T44" fmla="*/ 0 w 32"/>
                <a:gd name="T45" fmla="*/ 4 h 20"/>
                <a:gd name="T46" fmla="*/ 2 w 32"/>
                <a:gd name="T47" fmla="*/ 4 h 20"/>
                <a:gd name="T48" fmla="*/ 2 w 32"/>
                <a:gd name="T49" fmla="*/ 6 h 20"/>
                <a:gd name="T50" fmla="*/ 4 w 32"/>
                <a:gd name="T51" fmla="*/ 6 h 20"/>
                <a:gd name="T52" fmla="*/ 4 w 32"/>
                <a:gd name="T53" fmla="*/ 8 h 20"/>
                <a:gd name="T54" fmla="*/ 4 w 32"/>
                <a:gd name="T55" fmla="*/ 10 h 20"/>
                <a:gd name="T56" fmla="*/ 6 w 32"/>
                <a:gd name="T57" fmla="*/ 12 h 20"/>
                <a:gd name="T58" fmla="*/ 6 w 32"/>
                <a:gd name="T59" fmla="*/ 14 h 20"/>
                <a:gd name="T60" fmla="*/ 6 w 32"/>
                <a:gd name="T61" fmla="*/ 14 h 20"/>
                <a:gd name="T62" fmla="*/ 6 w 32"/>
                <a:gd name="T63" fmla="*/ 14 h 20"/>
                <a:gd name="T64" fmla="*/ 8 w 32"/>
                <a:gd name="T65" fmla="*/ 14 h 20"/>
                <a:gd name="T66" fmla="*/ 10 w 32"/>
                <a:gd name="T67" fmla="*/ 14 h 20"/>
                <a:gd name="T68" fmla="*/ 12 w 32"/>
                <a:gd name="T69" fmla="*/ 14 h 20"/>
                <a:gd name="T70" fmla="*/ 14 w 32"/>
                <a:gd name="T71" fmla="*/ 14 h 20"/>
                <a:gd name="T72" fmla="*/ 14 w 32"/>
                <a:gd name="T73" fmla="*/ 14 h 20"/>
                <a:gd name="T74" fmla="*/ 16 w 32"/>
                <a:gd name="T75" fmla="*/ 16 h 20"/>
                <a:gd name="T76" fmla="*/ 18 w 32"/>
                <a:gd name="T77" fmla="*/ 16 h 20"/>
                <a:gd name="T78" fmla="*/ 22 w 32"/>
                <a:gd name="T79" fmla="*/ 18 h 20"/>
                <a:gd name="T80" fmla="*/ 26 w 32"/>
                <a:gd name="T81" fmla="*/ 20 h 20"/>
                <a:gd name="T82" fmla="*/ 26 w 32"/>
                <a:gd name="T83" fmla="*/ 20 h 20"/>
                <a:gd name="T84" fmla="*/ 28 w 32"/>
                <a:gd name="T85" fmla="*/ 20 h 20"/>
                <a:gd name="T86" fmla="*/ 28 w 32"/>
                <a:gd name="T87" fmla="*/ 20 h 20"/>
                <a:gd name="T88" fmla="*/ 30 w 32"/>
                <a:gd name="T89" fmla="*/ 20 h 20"/>
                <a:gd name="T90" fmla="*/ 30 w 32"/>
                <a:gd name="T91" fmla="*/ 20 h 20"/>
                <a:gd name="T92" fmla="*/ 30 w 32"/>
                <a:gd name="T93" fmla="*/ 20 h 20"/>
                <a:gd name="T94" fmla="*/ 30 w 32"/>
                <a:gd name="T95" fmla="*/ 20 h 20"/>
                <a:gd name="T96" fmla="*/ 32 w 32"/>
                <a:gd name="T97" fmla="*/ 20 h 20"/>
                <a:gd name="T98" fmla="*/ 32 w 32"/>
                <a:gd name="T99" fmla="*/ 20 h 20"/>
                <a:gd name="T100" fmla="*/ 32 w 32"/>
                <a:gd name="T101" fmla="*/ 18 h 20"/>
                <a:gd name="T102" fmla="*/ 32 w 32"/>
                <a:gd name="T103" fmla="*/ 18 h 20"/>
                <a:gd name="T104" fmla="*/ 30 w 32"/>
                <a:gd name="T105" fmla="*/ 16 h 20"/>
                <a:gd name="T106" fmla="*/ 30 w 32"/>
                <a:gd name="T107" fmla="*/ 12 h 20"/>
                <a:gd name="T108" fmla="*/ 30 w 32"/>
                <a:gd name="T109" fmla="*/ 10 h 20"/>
                <a:gd name="T110" fmla="*/ 30 w 32"/>
                <a:gd name="T111" fmla="*/ 8 h 20"/>
                <a:gd name="T112" fmla="*/ 30 w 32"/>
                <a:gd name="T113" fmla="*/ 6 h 20"/>
                <a:gd name="T114" fmla="*/ 28 w 32"/>
                <a:gd name="T115" fmla="*/ 4 h 20"/>
                <a:gd name="T116" fmla="*/ 28 w 32"/>
                <a:gd name="T117" fmla="*/ 2 h 20"/>
                <a:gd name="T118" fmla="*/ 28 w 32"/>
                <a:gd name="T119" fmla="*/ 2 h 20"/>
                <a:gd name="T120" fmla="*/ 28 w 32"/>
                <a:gd name="T121" fmla="*/ 2 h 20"/>
                <a:gd name="T122" fmla="*/ 28 w 32"/>
                <a:gd name="T12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 h="20">
                  <a:moveTo>
                    <a:pt x="28" y="2"/>
                  </a:moveTo>
                  <a:lnTo>
                    <a:pt x="28" y="2"/>
                  </a:lnTo>
                  <a:lnTo>
                    <a:pt x="26" y="0"/>
                  </a:lnTo>
                  <a:lnTo>
                    <a:pt x="26" y="0"/>
                  </a:lnTo>
                  <a:lnTo>
                    <a:pt x="24" y="0"/>
                  </a:lnTo>
                  <a:lnTo>
                    <a:pt x="24" y="2"/>
                  </a:lnTo>
                  <a:lnTo>
                    <a:pt x="22" y="2"/>
                  </a:lnTo>
                  <a:lnTo>
                    <a:pt x="18" y="2"/>
                  </a:lnTo>
                  <a:lnTo>
                    <a:pt x="18" y="4"/>
                  </a:lnTo>
                  <a:lnTo>
                    <a:pt x="16" y="4"/>
                  </a:lnTo>
                  <a:lnTo>
                    <a:pt x="16" y="4"/>
                  </a:lnTo>
                  <a:lnTo>
                    <a:pt x="14" y="4"/>
                  </a:lnTo>
                  <a:lnTo>
                    <a:pt x="12" y="2"/>
                  </a:lnTo>
                  <a:lnTo>
                    <a:pt x="8" y="2"/>
                  </a:lnTo>
                  <a:lnTo>
                    <a:pt x="6" y="2"/>
                  </a:lnTo>
                  <a:lnTo>
                    <a:pt x="4" y="2"/>
                  </a:lnTo>
                  <a:lnTo>
                    <a:pt x="2" y="2"/>
                  </a:lnTo>
                  <a:lnTo>
                    <a:pt x="2" y="2"/>
                  </a:lnTo>
                  <a:lnTo>
                    <a:pt x="0" y="2"/>
                  </a:lnTo>
                  <a:lnTo>
                    <a:pt x="0" y="2"/>
                  </a:lnTo>
                  <a:lnTo>
                    <a:pt x="0" y="2"/>
                  </a:lnTo>
                  <a:lnTo>
                    <a:pt x="0" y="4"/>
                  </a:lnTo>
                  <a:lnTo>
                    <a:pt x="0" y="4"/>
                  </a:lnTo>
                  <a:lnTo>
                    <a:pt x="2" y="4"/>
                  </a:lnTo>
                  <a:lnTo>
                    <a:pt x="2" y="6"/>
                  </a:lnTo>
                  <a:lnTo>
                    <a:pt x="4" y="6"/>
                  </a:lnTo>
                  <a:lnTo>
                    <a:pt x="4" y="8"/>
                  </a:lnTo>
                  <a:lnTo>
                    <a:pt x="4" y="10"/>
                  </a:lnTo>
                  <a:lnTo>
                    <a:pt x="6" y="12"/>
                  </a:lnTo>
                  <a:lnTo>
                    <a:pt x="6" y="14"/>
                  </a:lnTo>
                  <a:lnTo>
                    <a:pt x="6" y="14"/>
                  </a:lnTo>
                  <a:lnTo>
                    <a:pt x="6" y="14"/>
                  </a:lnTo>
                  <a:lnTo>
                    <a:pt x="8" y="14"/>
                  </a:lnTo>
                  <a:lnTo>
                    <a:pt x="10" y="14"/>
                  </a:lnTo>
                  <a:lnTo>
                    <a:pt x="12" y="14"/>
                  </a:lnTo>
                  <a:lnTo>
                    <a:pt x="14" y="14"/>
                  </a:lnTo>
                  <a:lnTo>
                    <a:pt x="14" y="14"/>
                  </a:lnTo>
                  <a:lnTo>
                    <a:pt x="16" y="16"/>
                  </a:lnTo>
                  <a:lnTo>
                    <a:pt x="18" y="16"/>
                  </a:lnTo>
                  <a:lnTo>
                    <a:pt x="22" y="18"/>
                  </a:lnTo>
                  <a:lnTo>
                    <a:pt x="26" y="20"/>
                  </a:lnTo>
                  <a:lnTo>
                    <a:pt x="26" y="20"/>
                  </a:lnTo>
                  <a:lnTo>
                    <a:pt x="28" y="20"/>
                  </a:lnTo>
                  <a:lnTo>
                    <a:pt x="28" y="20"/>
                  </a:lnTo>
                  <a:lnTo>
                    <a:pt x="30" y="20"/>
                  </a:lnTo>
                  <a:lnTo>
                    <a:pt x="30" y="20"/>
                  </a:lnTo>
                  <a:lnTo>
                    <a:pt x="30" y="20"/>
                  </a:lnTo>
                  <a:lnTo>
                    <a:pt x="30" y="20"/>
                  </a:lnTo>
                  <a:lnTo>
                    <a:pt x="32" y="20"/>
                  </a:lnTo>
                  <a:lnTo>
                    <a:pt x="32" y="20"/>
                  </a:lnTo>
                  <a:lnTo>
                    <a:pt x="32" y="18"/>
                  </a:lnTo>
                  <a:lnTo>
                    <a:pt x="32" y="18"/>
                  </a:lnTo>
                  <a:lnTo>
                    <a:pt x="30" y="16"/>
                  </a:lnTo>
                  <a:lnTo>
                    <a:pt x="30" y="12"/>
                  </a:lnTo>
                  <a:lnTo>
                    <a:pt x="30" y="10"/>
                  </a:lnTo>
                  <a:lnTo>
                    <a:pt x="30" y="8"/>
                  </a:lnTo>
                  <a:lnTo>
                    <a:pt x="30" y="6"/>
                  </a:lnTo>
                  <a:lnTo>
                    <a:pt x="28" y="4"/>
                  </a:lnTo>
                  <a:lnTo>
                    <a:pt x="28" y="2"/>
                  </a:lnTo>
                  <a:lnTo>
                    <a:pt x="28" y="2"/>
                  </a:lnTo>
                  <a:lnTo>
                    <a:pt x="28" y="2"/>
                  </a:lnTo>
                  <a:lnTo>
                    <a:pt x="28" y="2"/>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32" name="Freeform 289">
              <a:extLst>
                <a:ext uri="{FF2B5EF4-FFF2-40B4-BE49-F238E27FC236}">
                  <a16:creationId xmlns:a16="http://schemas.microsoft.com/office/drawing/2014/main" id="{BB7AC703-3BC1-FF67-CB21-C03CD61E5740}"/>
                </a:ext>
              </a:extLst>
            </p:cNvPr>
            <p:cNvSpPr>
              <a:spLocks/>
            </p:cNvSpPr>
            <p:nvPr/>
          </p:nvSpPr>
          <p:spPr bwMode="auto">
            <a:xfrm>
              <a:off x="3733359" y="6542763"/>
              <a:ext cx="249112" cy="241327"/>
            </a:xfrm>
            <a:custGeom>
              <a:avLst/>
              <a:gdLst>
                <a:gd name="T0" fmla="*/ 14 w 174"/>
                <a:gd name="T1" fmla="*/ 58 h 170"/>
                <a:gd name="T2" fmla="*/ 10 w 174"/>
                <a:gd name="T3" fmla="*/ 54 h 170"/>
                <a:gd name="T4" fmla="*/ 2 w 174"/>
                <a:gd name="T5" fmla="*/ 50 h 170"/>
                <a:gd name="T6" fmla="*/ 0 w 174"/>
                <a:gd name="T7" fmla="*/ 40 h 170"/>
                <a:gd name="T8" fmla="*/ 4 w 174"/>
                <a:gd name="T9" fmla="*/ 32 h 170"/>
                <a:gd name="T10" fmla="*/ 6 w 174"/>
                <a:gd name="T11" fmla="*/ 20 h 170"/>
                <a:gd name="T12" fmla="*/ 16 w 174"/>
                <a:gd name="T13" fmla="*/ 16 h 170"/>
                <a:gd name="T14" fmla="*/ 24 w 174"/>
                <a:gd name="T15" fmla="*/ 12 h 170"/>
                <a:gd name="T16" fmla="*/ 26 w 174"/>
                <a:gd name="T17" fmla="*/ 10 h 170"/>
                <a:gd name="T18" fmla="*/ 30 w 174"/>
                <a:gd name="T19" fmla="*/ 16 h 170"/>
                <a:gd name="T20" fmla="*/ 32 w 174"/>
                <a:gd name="T21" fmla="*/ 16 h 170"/>
                <a:gd name="T22" fmla="*/ 36 w 174"/>
                <a:gd name="T23" fmla="*/ 12 h 170"/>
                <a:gd name="T24" fmla="*/ 42 w 174"/>
                <a:gd name="T25" fmla="*/ 14 h 170"/>
                <a:gd name="T26" fmla="*/ 46 w 174"/>
                <a:gd name="T27" fmla="*/ 4 h 170"/>
                <a:gd name="T28" fmla="*/ 54 w 174"/>
                <a:gd name="T29" fmla="*/ 6 h 170"/>
                <a:gd name="T30" fmla="*/ 70 w 174"/>
                <a:gd name="T31" fmla="*/ 6 h 170"/>
                <a:gd name="T32" fmla="*/ 80 w 174"/>
                <a:gd name="T33" fmla="*/ 0 h 170"/>
                <a:gd name="T34" fmla="*/ 84 w 174"/>
                <a:gd name="T35" fmla="*/ 2 h 170"/>
                <a:gd name="T36" fmla="*/ 86 w 174"/>
                <a:gd name="T37" fmla="*/ 26 h 170"/>
                <a:gd name="T38" fmla="*/ 82 w 174"/>
                <a:gd name="T39" fmla="*/ 38 h 170"/>
                <a:gd name="T40" fmla="*/ 80 w 174"/>
                <a:gd name="T41" fmla="*/ 48 h 170"/>
                <a:gd name="T42" fmla="*/ 86 w 174"/>
                <a:gd name="T43" fmla="*/ 52 h 170"/>
                <a:gd name="T44" fmla="*/ 92 w 174"/>
                <a:gd name="T45" fmla="*/ 62 h 170"/>
                <a:gd name="T46" fmla="*/ 104 w 174"/>
                <a:gd name="T47" fmla="*/ 80 h 170"/>
                <a:gd name="T48" fmla="*/ 120 w 174"/>
                <a:gd name="T49" fmla="*/ 98 h 170"/>
                <a:gd name="T50" fmla="*/ 130 w 174"/>
                <a:gd name="T51" fmla="*/ 102 h 170"/>
                <a:gd name="T52" fmla="*/ 138 w 174"/>
                <a:gd name="T53" fmla="*/ 100 h 170"/>
                <a:gd name="T54" fmla="*/ 142 w 174"/>
                <a:gd name="T55" fmla="*/ 100 h 170"/>
                <a:gd name="T56" fmla="*/ 142 w 174"/>
                <a:gd name="T57" fmla="*/ 106 h 170"/>
                <a:gd name="T58" fmla="*/ 150 w 174"/>
                <a:gd name="T59" fmla="*/ 114 h 170"/>
                <a:gd name="T60" fmla="*/ 154 w 174"/>
                <a:gd name="T61" fmla="*/ 122 h 170"/>
                <a:gd name="T62" fmla="*/ 170 w 174"/>
                <a:gd name="T63" fmla="*/ 134 h 170"/>
                <a:gd name="T64" fmla="*/ 174 w 174"/>
                <a:gd name="T65" fmla="*/ 140 h 170"/>
                <a:gd name="T66" fmla="*/ 170 w 174"/>
                <a:gd name="T67" fmla="*/ 142 h 170"/>
                <a:gd name="T68" fmla="*/ 164 w 174"/>
                <a:gd name="T69" fmla="*/ 142 h 170"/>
                <a:gd name="T70" fmla="*/ 156 w 174"/>
                <a:gd name="T71" fmla="*/ 134 h 170"/>
                <a:gd name="T72" fmla="*/ 150 w 174"/>
                <a:gd name="T73" fmla="*/ 136 h 170"/>
                <a:gd name="T74" fmla="*/ 144 w 174"/>
                <a:gd name="T75" fmla="*/ 142 h 170"/>
                <a:gd name="T76" fmla="*/ 148 w 174"/>
                <a:gd name="T77" fmla="*/ 150 h 170"/>
                <a:gd name="T78" fmla="*/ 150 w 174"/>
                <a:gd name="T79" fmla="*/ 156 h 170"/>
                <a:gd name="T80" fmla="*/ 144 w 174"/>
                <a:gd name="T81" fmla="*/ 162 h 170"/>
                <a:gd name="T82" fmla="*/ 140 w 174"/>
                <a:gd name="T83" fmla="*/ 170 h 170"/>
                <a:gd name="T84" fmla="*/ 134 w 174"/>
                <a:gd name="T85" fmla="*/ 170 h 170"/>
                <a:gd name="T86" fmla="*/ 130 w 174"/>
                <a:gd name="T87" fmla="*/ 166 h 170"/>
                <a:gd name="T88" fmla="*/ 132 w 174"/>
                <a:gd name="T89" fmla="*/ 150 h 170"/>
                <a:gd name="T90" fmla="*/ 132 w 174"/>
                <a:gd name="T91" fmla="*/ 144 h 170"/>
                <a:gd name="T92" fmla="*/ 124 w 174"/>
                <a:gd name="T93" fmla="*/ 138 h 170"/>
                <a:gd name="T94" fmla="*/ 120 w 174"/>
                <a:gd name="T95" fmla="*/ 130 h 170"/>
                <a:gd name="T96" fmla="*/ 112 w 174"/>
                <a:gd name="T97" fmla="*/ 128 h 170"/>
                <a:gd name="T98" fmla="*/ 108 w 174"/>
                <a:gd name="T99" fmla="*/ 126 h 170"/>
                <a:gd name="T100" fmla="*/ 110 w 174"/>
                <a:gd name="T101" fmla="*/ 118 h 170"/>
                <a:gd name="T102" fmla="*/ 106 w 174"/>
                <a:gd name="T103" fmla="*/ 116 h 170"/>
                <a:gd name="T104" fmla="*/ 88 w 174"/>
                <a:gd name="T105" fmla="*/ 112 h 170"/>
                <a:gd name="T106" fmla="*/ 70 w 174"/>
                <a:gd name="T107" fmla="*/ 96 h 170"/>
                <a:gd name="T108" fmla="*/ 58 w 174"/>
                <a:gd name="T109" fmla="*/ 86 h 170"/>
                <a:gd name="T110" fmla="*/ 54 w 174"/>
                <a:gd name="T111" fmla="*/ 74 h 170"/>
                <a:gd name="T112" fmla="*/ 52 w 174"/>
                <a:gd name="T113" fmla="*/ 62 h 170"/>
                <a:gd name="T114" fmla="*/ 42 w 174"/>
                <a:gd name="T115" fmla="*/ 56 h 170"/>
                <a:gd name="T116" fmla="*/ 32 w 174"/>
                <a:gd name="T117" fmla="*/ 56 h 170"/>
                <a:gd name="T118" fmla="*/ 30 w 174"/>
                <a:gd name="T119" fmla="*/ 62 h 170"/>
                <a:gd name="T120" fmla="*/ 26 w 174"/>
                <a:gd name="T121"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4" h="170">
                  <a:moveTo>
                    <a:pt x="12" y="64"/>
                  </a:moveTo>
                  <a:lnTo>
                    <a:pt x="12" y="64"/>
                  </a:lnTo>
                  <a:lnTo>
                    <a:pt x="12" y="64"/>
                  </a:lnTo>
                  <a:lnTo>
                    <a:pt x="12" y="60"/>
                  </a:lnTo>
                  <a:lnTo>
                    <a:pt x="14" y="58"/>
                  </a:lnTo>
                  <a:lnTo>
                    <a:pt x="14" y="58"/>
                  </a:lnTo>
                  <a:lnTo>
                    <a:pt x="12" y="56"/>
                  </a:lnTo>
                  <a:lnTo>
                    <a:pt x="12" y="56"/>
                  </a:lnTo>
                  <a:lnTo>
                    <a:pt x="12" y="54"/>
                  </a:lnTo>
                  <a:lnTo>
                    <a:pt x="12" y="54"/>
                  </a:lnTo>
                  <a:lnTo>
                    <a:pt x="12" y="54"/>
                  </a:lnTo>
                  <a:lnTo>
                    <a:pt x="10" y="54"/>
                  </a:lnTo>
                  <a:lnTo>
                    <a:pt x="8" y="52"/>
                  </a:lnTo>
                  <a:lnTo>
                    <a:pt x="6" y="52"/>
                  </a:lnTo>
                  <a:lnTo>
                    <a:pt x="4" y="52"/>
                  </a:lnTo>
                  <a:lnTo>
                    <a:pt x="4" y="52"/>
                  </a:lnTo>
                  <a:lnTo>
                    <a:pt x="2" y="50"/>
                  </a:lnTo>
                  <a:lnTo>
                    <a:pt x="2" y="50"/>
                  </a:lnTo>
                  <a:lnTo>
                    <a:pt x="2" y="50"/>
                  </a:lnTo>
                  <a:lnTo>
                    <a:pt x="0" y="48"/>
                  </a:lnTo>
                  <a:lnTo>
                    <a:pt x="0" y="46"/>
                  </a:lnTo>
                  <a:lnTo>
                    <a:pt x="0" y="44"/>
                  </a:lnTo>
                  <a:lnTo>
                    <a:pt x="0" y="44"/>
                  </a:lnTo>
                  <a:lnTo>
                    <a:pt x="0" y="40"/>
                  </a:lnTo>
                  <a:lnTo>
                    <a:pt x="0" y="38"/>
                  </a:lnTo>
                  <a:lnTo>
                    <a:pt x="0" y="38"/>
                  </a:lnTo>
                  <a:lnTo>
                    <a:pt x="0" y="36"/>
                  </a:lnTo>
                  <a:lnTo>
                    <a:pt x="0" y="34"/>
                  </a:lnTo>
                  <a:lnTo>
                    <a:pt x="0" y="34"/>
                  </a:lnTo>
                  <a:lnTo>
                    <a:pt x="4" y="32"/>
                  </a:lnTo>
                  <a:lnTo>
                    <a:pt x="4" y="30"/>
                  </a:lnTo>
                  <a:lnTo>
                    <a:pt x="6" y="28"/>
                  </a:lnTo>
                  <a:lnTo>
                    <a:pt x="6" y="28"/>
                  </a:lnTo>
                  <a:lnTo>
                    <a:pt x="6" y="26"/>
                  </a:lnTo>
                  <a:lnTo>
                    <a:pt x="6" y="24"/>
                  </a:lnTo>
                  <a:lnTo>
                    <a:pt x="6" y="20"/>
                  </a:lnTo>
                  <a:lnTo>
                    <a:pt x="6" y="18"/>
                  </a:lnTo>
                  <a:lnTo>
                    <a:pt x="6" y="16"/>
                  </a:lnTo>
                  <a:lnTo>
                    <a:pt x="8" y="16"/>
                  </a:lnTo>
                  <a:lnTo>
                    <a:pt x="12" y="16"/>
                  </a:lnTo>
                  <a:lnTo>
                    <a:pt x="14" y="16"/>
                  </a:lnTo>
                  <a:lnTo>
                    <a:pt x="16" y="16"/>
                  </a:lnTo>
                  <a:lnTo>
                    <a:pt x="18" y="16"/>
                  </a:lnTo>
                  <a:lnTo>
                    <a:pt x="20" y="16"/>
                  </a:lnTo>
                  <a:lnTo>
                    <a:pt x="20" y="16"/>
                  </a:lnTo>
                  <a:lnTo>
                    <a:pt x="22" y="14"/>
                  </a:lnTo>
                  <a:lnTo>
                    <a:pt x="22" y="12"/>
                  </a:lnTo>
                  <a:lnTo>
                    <a:pt x="24" y="12"/>
                  </a:lnTo>
                  <a:lnTo>
                    <a:pt x="24" y="10"/>
                  </a:lnTo>
                  <a:lnTo>
                    <a:pt x="26" y="10"/>
                  </a:lnTo>
                  <a:lnTo>
                    <a:pt x="26" y="10"/>
                  </a:lnTo>
                  <a:lnTo>
                    <a:pt x="26" y="10"/>
                  </a:lnTo>
                  <a:lnTo>
                    <a:pt x="26" y="10"/>
                  </a:lnTo>
                  <a:lnTo>
                    <a:pt x="26" y="10"/>
                  </a:lnTo>
                  <a:lnTo>
                    <a:pt x="28" y="12"/>
                  </a:lnTo>
                  <a:lnTo>
                    <a:pt x="28" y="12"/>
                  </a:lnTo>
                  <a:lnTo>
                    <a:pt x="28" y="14"/>
                  </a:lnTo>
                  <a:lnTo>
                    <a:pt x="28" y="14"/>
                  </a:lnTo>
                  <a:lnTo>
                    <a:pt x="30" y="16"/>
                  </a:lnTo>
                  <a:lnTo>
                    <a:pt x="30" y="16"/>
                  </a:lnTo>
                  <a:lnTo>
                    <a:pt x="30" y="16"/>
                  </a:lnTo>
                  <a:lnTo>
                    <a:pt x="32" y="16"/>
                  </a:lnTo>
                  <a:lnTo>
                    <a:pt x="32" y="16"/>
                  </a:lnTo>
                  <a:lnTo>
                    <a:pt x="32" y="16"/>
                  </a:lnTo>
                  <a:lnTo>
                    <a:pt x="32" y="16"/>
                  </a:lnTo>
                  <a:lnTo>
                    <a:pt x="32" y="16"/>
                  </a:lnTo>
                  <a:lnTo>
                    <a:pt x="34" y="14"/>
                  </a:lnTo>
                  <a:lnTo>
                    <a:pt x="34" y="12"/>
                  </a:lnTo>
                  <a:lnTo>
                    <a:pt x="34" y="12"/>
                  </a:lnTo>
                  <a:lnTo>
                    <a:pt x="36" y="12"/>
                  </a:lnTo>
                  <a:lnTo>
                    <a:pt x="36" y="12"/>
                  </a:lnTo>
                  <a:lnTo>
                    <a:pt x="36" y="12"/>
                  </a:lnTo>
                  <a:lnTo>
                    <a:pt x="36" y="12"/>
                  </a:lnTo>
                  <a:lnTo>
                    <a:pt x="38" y="12"/>
                  </a:lnTo>
                  <a:lnTo>
                    <a:pt x="40" y="14"/>
                  </a:lnTo>
                  <a:lnTo>
                    <a:pt x="40" y="14"/>
                  </a:lnTo>
                  <a:lnTo>
                    <a:pt x="42" y="14"/>
                  </a:lnTo>
                  <a:lnTo>
                    <a:pt x="42" y="14"/>
                  </a:lnTo>
                  <a:lnTo>
                    <a:pt x="42" y="12"/>
                  </a:lnTo>
                  <a:lnTo>
                    <a:pt x="42" y="12"/>
                  </a:lnTo>
                  <a:lnTo>
                    <a:pt x="44" y="12"/>
                  </a:lnTo>
                  <a:lnTo>
                    <a:pt x="44" y="10"/>
                  </a:lnTo>
                  <a:lnTo>
                    <a:pt x="44" y="8"/>
                  </a:lnTo>
                  <a:lnTo>
                    <a:pt x="46" y="4"/>
                  </a:lnTo>
                  <a:lnTo>
                    <a:pt x="46" y="2"/>
                  </a:lnTo>
                  <a:lnTo>
                    <a:pt x="48" y="4"/>
                  </a:lnTo>
                  <a:lnTo>
                    <a:pt x="50" y="4"/>
                  </a:lnTo>
                  <a:lnTo>
                    <a:pt x="52" y="6"/>
                  </a:lnTo>
                  <a:lnTo>
                    <a:pt x="52" y="6"/>
                  </a:lnTo>
                  <a:lnTo>
                    <a:pt x="54" y="6"/>
                  </a:lnTo>
                  <a:lnTo>
                    <a:pt x="56" y="6"/>
                  </a:lnTo>
                  <a:lnTo>
                    <a:pt x="60" y="6"/>
                  </a:lnTo>
                  <a:lnTo>
                    <a:pt x="64" y="6"/>
                  </a:lnTo>
                  <a:lnTo>
                    <a:pt x="66" y="6"/>
                  </a:lnTo>
                  <a:lnTo>
                    <a:pt x="68" y="6"/>
                  </a:lnTo>
                  <a:lnTo>
                    <a:pt x="70" y="6"/>
                  </a:lnTo>
                  <a:lnTo>
                    <a:pt x="70" y="4"/>
                  </a:lnTo>
                  <a:lnTo>
                    <a:pt x="74" y="2"/>
                  </a:lnTo>
                  <a:lnTo>
                    <a:pt x="76" y="0"/>
                  </a:lnTo>
                  <a:lnTo>
                    <a:pt x="78" y="0"/>
                  </a:lnTo>
                  <a:lnTo>
                    <a:pt x="78" y="0"/>
                  </a:lnTo>
                  <a:lnTo>
                    <a:pt x="80" y="0"/>
                  </a:lnTo>
                  <a:lnTo>
                    <a:pt x="80" y="0"/>
                  </a:lnTo>
                  <a:lnTo>
                    <a:pt x="80" y="0"/>
                  </a:lnTo>
                  <a:lnTo>
                    <a:pt x="82" y="0"/>
                  </a:lnTo>
                  <a:lnTo>
                    <a:pt x="82" y="0"/>
                  </a:lnTo>
                  <a:lnTo>
                    <a:pt x="84" y="2"/>
                  </a:lnTo>
                  <a:lnTo>
                    <a:pt x="84" y="2"/>
                  </a:lnTo>
                  <a:lnTo>
                    <a:pt x="86" y="4"/>
                  </a:lnTo>
                  <a:lnTo>
                    <a:pt x="88" y="8"/>
                  </a:lnTo>
                  <a:lnTo>
                    <a:pt x="90" y="10"/>
                  </a:lnTo>
                  <a:lnTo>
                    <a:pt x="92" y="20"/>
                  </a:lnTo>
                  <a:lnTo>
                    <a:pt x="90" y="24"/>
                  </a:lnTo>
                  <a:lnTo>
                    <a:pt x="86" y="26"/>
                  </a:lnTo>
                  <a:lnTo>
                    <a:pt x="86" y="26"/>
                  </a:lnTo>
                  <a:lnTo>
                    <a:pt x="84" y="28"/>
                  </a:lnTo>
                  <a:lnTo>
                    <a:pt x="84" y="28"/>
                  </a:lnTo>
                  <a:lnTo>
                    <a:pt x="84" y="30"/>
                  </a:lnTo>
                  <a:lnTo>
                    <a:pt x="82" y="34"/>
                  </a:lnTo>
                  <a:lnTo>
                    <a:pt x="82" y="38"/>
                  </a:lnTo>
                  <a:lnTo>
                    <a:pt x="80" y="38"/>
                  </a:lnTo>
                  <a:lnTo>
                    <a:pt x="80" y="40"/>
                  </a:lnTo>
                  <a:lnTo>
                    <a:pt x="80" y="42"/>
                  </a:lnTo>
                  <a:lnTo>
                    <a:pt x="80" y="46"/>
                  </a:lnTo>
                  <a:lnTo>
                    <a:pt x="80" y="46"/>
                  </a:lnTo>
                  <a:lnTo>
                    <a:pt x="80" y="48"/>
                  </a:lnTo>
                  <a:lnTo>
                    <a:pt x="82" y="50"/>
                  </a:lnTo>
                  <a:lnTo>
                    <a:pt x="82" y="50"/>
                  </a:lnTo>
                  <a:lnTo>
                    <a:pt x="82" y="50"/>
                  </a:lnTo>
                  <a:lnTo>
                    <a:pt x="82" y="52"/>
                  </a:lnTo>
                  <a:lnTo>
                    <a:pt x="84" y="52"/>
                  </a:lnTo>
                  <a:lnTo>
                    <a:pt x="86" y="52"/>
                  </a:lnTo>
                  <a:lnTo>
                    <a:pt x="88" y="54"/>
                  </a:lnTo>
                  <a:lnTo>
                    <a:pt x="88" y="54"/>
                  </a:lnTo>
                  <a:lnTo>
                    <a:pt x="90" y="56"/>
                  </a:lnTo>
                  <a:lnTo>
                    <a:pt x="90" y="58"/>
                  </a:lnTo>
                  <a:lnTo>
                    <a:pt x="92" y="60"/>
                  </a:lnTo>
                  <a:lnTo>
                    <a:pt x="92" y="62"/>
                  </a:lnTo>
                  <a:lnTo>
                    <a:pt x="94" y="66"/>
                  </a:lnTo>
                  <a:lnTo>
                    <a:pt x="96" y="68"/>
                  </a:lnTo>
                  <a:lnTo>
                    <a:pt x="96" y="68"/>
                  </a:lnTo>
                  <a:lnTo>
                    <a:pt x="98" y="72"/>
                  </a:lnTo>
                  <a:lnTo>
                    <a:pt x="102" y="76"/>
                  </a:lnTo>
                  <a:lnTo>
                    <a:pt x="104" y="80"/>
                  </a:lnTo>
                  <a:lnTo>
                    <a:pt x="108" y="84"/>
                  </a:lnTo>
                  <a:lnTo>
                    <a:pt x="110" y="88"/>
                  </a:lnTo>
                  <a:lnTo>
                    <a:pt x="112" y="90"/>
                  </a:lnTo>
                  <a:lnTo>
                    <a:pt x="116" y="94"/>
                  </a:lnTo>
                  <a:lnTo>
                    <a:pt x="118" y="96"/>
                  </a:lnTo>
                  <a:lnTo>
                    <a:pt x="120" y="98"/>
                  </a:lnTo>
                  <a:lnTo>
                    <a:pt x="122" y="100"/>
                  </a:lnTo>
                  <a:lnTo>
                    <a:pt x="124" y="100"/>
                  </a:lnTo>
                  <a:lnTo>
                    <a:pt x="124" y="102"/>
                  </a:lnTo>
                  <a:lnTo>
                    <a:pt x="126" y="102"/>
                  </a:lnTo>
                  <a:lnTo>
                    <a:pt x="126" y="102"/>
                  </a:lnTo>
                  <a:lnTo>
                    <a:pt x="130" y="102"/>
                  </a:lnTo>
                  <a:lnTo>
                    <a:pt x="132" y="102"/>
                  </a:lnTo>
                  <a:lnTo>
                    <a:pt x="134" y="102"/>
                  </a:lnTo>
                  <a:lnTo>
                    <a:pt x="134" y="102"/>
                  </a:lnTo>
                  <a:lnTo>
                    <a:pt x="136" y="102"/>
                  </a:lnTo>
                  <a:lnTo>
                    <a:pt x="138" y="100"/>
                  </a:lnTo>
                  <a:lnTo>
                    <a:pt x="138" y="100"/>
                  </a:lnTo>
                  <a:lnTo>
                    <a:pt x="140" y="100"/>
                  </a:lnTo>
                  <a:lnTo>
                    <a:pt x="140" y="100"/>
                  </a:lnTo>
                  <a:lnTo>
                    <a:pt x="140" y="100"/>
                  </a:lnTo>
                  <a:lnTo>
                    <a:pt x="142" y="100"/>
                  </a:lnTo>
                  <a:lnTo>
                    <a:pt x="142" y="100"/>
                  </a:lnTo>
                  <a:lnTo>
                    <a:pt x="142" y="100"/>
                  </a:lnTo>
                  <a:lnTo>
                    <a:pt x="142" y="102"/>
                  </a:lnTo>
                  <a:lnTo>
                    <a:pt x="142" y="102"/>
                  </a:lnTo>
                  <a:lnTo>
                    <a:pt x="142" y="104"/>
                  </a:lnTo>
                  <a:lnTo>
                    <a:pt x="142" y="104"/>
                  </a:lnTo>
                  <a:lnTo>
                    <a:pt x="142" y="106"/>
                  </a:lnTo>
                  <a:lnTo>
                    <a:pt x="142" y="106"/>
                  </a:lnTo>
                  <a:lnTo>
                    <a:pt x="144" y="106"/>
                  </a:lnTo>
                  <a:lnTo>
                    <a:pt x="144" y="108"/>
                  </a:lnTo>
                  <a:lnTo>
                    <a:pt x="146" y="110"/>
                  </a:lnTo>
                  <a:lnTo>
                    <a:pt x="148" y="112"/>
                  </a:lnTo>
                  <a:lnTo>
                    <a:pt x="148" y="112"/>
                  </a:lnTo>
                  <a:lnTo>
                    <a:pt x="150" y="114"/>
                  </a:lnTo>
                  <a:lnTo>
                    <a:pt x="150" y="116"/>
                  </a:lnTo>
                  <a:lnTo>
                    <a:pt x="150" y="118"/>
                  </a:lnTo>
                  <a:lnTo>
                    <a:pt x="152" y="118"/>
                  </a:lnTo>
                  <a:lnTo>
                    <a:pt x="152" y="120"/>
                  </a:lnTo>
                  <a:lnTo>
                    <a:pt x="152" y="120"/>
                  </a:lnTo>
                  <a:lnTo>
                    <a:pt x="154" y="122"/>
                  </a:lnTo>
                  <a:lnTo>
                    <a:pt x="156" y="122"/>
                  </a:lnTo>
                  <a:lnTo>
                    <a:pt x="158" y="124"/>
                  </a:lnTo>
                  <a:lnTo>
                    <a:pt x="162" y="126"/>
                  </a:lnTo>
                  <a:lnTo>
                    <a:pt x="166" y="130"/>
                  </a:lnTo>
                  <a:lnTo>
                    <a:pt x="168" y="132"/>
                  </a:lnTo>
                  <a:lnTo>
                    <a:pt x="170" y="134"/>
                  </a:lnTo>
                  <a:lnTo>
                    <a:pt x="172" y="136"/>
                  </a:lnTo>
                  <a:lnTo>
                    <a:pt x="172" y="136"/>
                  </a:lnTo>
                  <a:lnTo>
                    <a:pt x="172" y="138"/>
                  </a:lnTo>
                  <a:lnTo>
                    <a:pt x="172" y="138"/>
                  </a:lnTo>
                  <a:lnTo>
                    <a:pt x="174" y="138"/>
                  </a:lnTo>
                  <a:lnTo>
                    <a:pt x="174" y="140"/>
                  </a:lnTo>
                  <a:lnTo>
                    <a:pt x="172" y="140"/>
                  </a:lnTo>
                  <a:lnTo>
                    <a:pt x="172" y="140"/>
                  </a:lnTo>
                  <a:lnTo>
                    <a:pt x="172" y="142"/>
                  </a:lnTo>
                  <a:lnTo>
                    <a:pt x="170" y="142"/>
                  </a:lnTo>
                  <a:lnTo>
                    <a:pt x="170" y="142"/>
                  </a:lnTo>
                  <a:lnTo>
                    <a:pt x="170" y="142"/>
                  </a:lnTo>
                  <a:lnTo>
                    <a:pt x="168" y="142"/>
                  </a:lnTo>
                  <a:lnTo>
                    <a:pt x="168" y="144"/>
                  </a:lnTo>
                  <a:lnTo>
                    <a:pt x="166" y="142"/>
                  </a:lnTo>
                  <a:lnTo>
                    <a:pt x="166" y="142"/>
                  </a:lnTo>
                  <a:lnTo>
                    <a:pt x="166" y="142"/>
                  </a:lnTo>
                  <a:lnTo>
                    <a:pt x="164" y="142"/>
                  </a:lnTo>
                  <a:lnTo>
                    <a:pt x="164" y="140"/>
                  </a:lnTo>
                  <a:lnTo>
                    <a:pt x="162" y="140"/>
                  </a:lnTo>
                  <a:lnTo>
                    <a:pt x="160" y="138"/>
                  </a:lnTo>
                  <a:lnTo>
                    <a:pt x="158" y="136"/>
                  </a:lnTo>
                  <a:lnTo>
                    <a:pt x="158" y="134"/>
                  </a:lnTo>
                  <a:lnTo>
                    <a:pt x="156" y="134"/>
                  </a:lnTo>
                  <a:lnTo>
                    <a:pt x="156" y="134"/>
                  </a:lnTo>
                  <a:lnTo>
                    <a:pt x="154" y="134"/>
                  </a:lnTo>
                  <a:lnTo>
                    <a:pt x="154" y="134"/>
                  </a:lnTo>
                  <a:lnTo>
                    <a:pt x="152" y="134"/>
                  </a:lnTo>
                  <a:lnTo>
                    <a:pt x="150" y="136"/>
                  </a:lnTo>
                  <a:lnTo>
                    <a:pt x="150" y="136"/>
                  </a:lnTo>
                  <a:lnTo>
                    <a:pt x="148" y="136"/>
                  </a:lnTo>
                  <a:lnTo>
                    <a:pt x="148" y="138"/>
                  </a:lnTo>
                  <a:lnTo>
                    <a:pt x="146" y="138"/>
                  </a:lnTo>
                  <a:lnTo>
                    <a:pt x="146" y="138"/>
                  </a:lnTo>
                  <a:lnTo>
                    <a:pt x="146" y="140"/>
                  </a:lnTo>
                  <a:lnTo>
                    <a:pt x="144" y="142"/>
                  </a:lnTo>
                  <a:lnTo>
                    <a:pt x="144" y="144"/>
                  </a:lnTo>
                  <a:lnTo>
                    <a:pt x="144" y="146"/>
                  </a:lnTo>
                  <a:lnTo>
                    <a:pt x="144" y="146"/>
                  </a:lnTo>
                  <a:lnTo>
                    <a:pt x="144" y="146"/>
                  </a:lnTo>
                  <a:lnTo>
                    <a:pt x="146" y="148"/>
                  </a:lnTo>
                  <a:lnTo>
                    <a:pt x="148" y="150"/>
                  </a:lnTo>
                  <a:lnTo>
                    <a:pt x="148" y="152"/>
                  </a:lnTo>
                  <a:lnTo>
                    <a:pt x="148" y="154"/>
                  </a:lnTo>
                  <a:lnTo>
                    <a:pt x="150" y="154"/>
                  </a:lnTo>
                  <a:lnTo>
                    <a:pt x="150" y="156"/>
                  </a:lnTo>
                  <a:lnTo>
                    <a:pt x="150" y="156"/>
                  </a:lnTo>
                  <a:lnTo>
                    <a:pt x="150" y="156"/>
                  </a:lnTo>
                  <a:lnTo>
                    <a:pt x="148" y="158"/>
                  </a:lnTo>
                  <a:lnTo>
                    <a:pt x="148" y="160"/>
                  </a:lnTo>
                  <a:lnTo>
                    <a:pt x="146" y="160"/>
                  </a:lnTo>
                  <a:lnTo>
                    <a:pt x="144" y="162"/>
                  </a:lnTo>
                  <a:lnTo>
                    <a:pt x="144" y="162"/>
                  </a:lnTo>
                  <a:lnTo>
                    <a:pt x="144" y="162"/>
                  </a:lnTo>
                  <a:lnTo>
                    <a:pt x="144" y="164"/>
                  </a:lnTo>
                  <a:lnTo>
                    <a:pt x="142" y="166"/>
                  </a:lnTo>
                  <a:lnTo>
                    <a:pt x="142" y="168"/>
                  </a:lnTo>
                  <a:lnTo>
                    <a:pt x="142" y="168"/>
                  </a:lnTo>
                  <a:lnTo>
                    <a:pt x="140" y="170"/>
                  </a:lnTo>
                  <a:lnTo>
                    <a:pt x="140" y="170"/>
                  </a:lnTo>
                  <a:lnTo>
                    <a:pt x="138" y="170"/>
                  </a:lnTo>
                  <a:lnTo>
                    <a:pt x="138" y="170"/>
                  </a:lnTo>
                  <a:lnTo>
                    <a:pt x="136" y="170"/>
                  </a:lnTo>
                  <a:lnTo>
                    <a:pt x="136" y="170"/>
                  </a:lnTo>
                  <a:lnTo>
                    <a:pt x="134" y="170"/>
                  </a:lnTo>
                  <a:lnTo>
                    <a:pt x="134" y="170"/>
                  </a:lnTo>
                  <a:lnTo>
                    <a:pt x="132" y="170"/>
                  </a:lnTo>
                  <a:lnTo>
                    <a:pt x="132" y="170"/>
                  </a:lnTo>
                  <a:lnTo>
                    <a:pt x="132" y="168"/>
                  </a:lnTo>
                  <a:lnTo>
                    <a:pt x="130" y="168"/>
                  </a:lnTo>
                  <a:lnTo>
                    <a:pt x="130" y="168"/>
                  </a:lnTo>
                  <a:lnTo>
                    <a:pt x="130" y="166"/>
                  </a:lnTo>
                  <a:lnTo>
                    <a:pt x="130" y="164"/>
                  </a:lnTo>
                  <a:lnTo>
                    <a:pt x="132" y="162"/>
                  </a:lnTo>
                  <a:lnTo>
                    <a:pt x="132" y="156"/>
                  </a:lnTo>
                  <a:lnTo>
                    <a:pt x="132" y="154"/>
                  </a:lnTo>
                  <a:lnTo>
                    <a:pt x="132" y="154"/>
                  </a:lnTo>
                  <a:lnTo>
                    <a:pt x="132" y="150"/>
                  </a:lnTo>
                  <a:lnTo>
                    <a:pt x="134" y="148"/>
                  </a:lnTo>
                  <a:lnTo>
                    <a:pt x="134" y="146"/>
                  </a:lnTo>
                  <a:lnTo>
                    <a:pt x="134" y="146"/>
                  </a:lnTo>
                  <a:lnTo>
                    <a:pt x="134" y="144"/>
                  </a:lnTo>
                  <a:lnTo>
                    <a:pt x="132" y="144"/>
                  </a:lnTo>
                  <a:lnTo>
                    <a:pt x="132" y="144"/>
                  </a:lnTo>
                  <a:lnTo>
                    <a:pt x="132" y="142"/>
                  </a:lnTo>
                  <a:lnTo>
                    <a:pt x="130" y="142"/>
                  </a:lnTo>
                  <a:lnTo>
                    <a:pt x="130" y="142"/>
                  </a:lnTo>
                  <a:lnTo>
                    <a:pt x="128" y="140"/>
                  </a:lnTo>
                  <a:lnTo>
                    <a:pt x="124" y="140"/>
                  </a:lnTo>
                  <a:lnTo>
                    <a:pt x="124" y="138"/>
                  </a:lnTo>
                  <a:lnTo>
                    <a:pt x="122" y="138"/>
                  </a:lnTo>
                  <a:lnTo>
                    <a:pt x="122" y="136"/>
                  </a:lnTo>
                  <a:lnTo>
                    <a:pt x="122" y="136"/>
                  </a:lnTo>
                  <a:lnTo>
                    <a:pt x="120" y="132"/>
                  </a:lnTo>
                  <a:lnTo>
                    <a:pt x="120" y="132"/>
                  </a:lnTo>
                  <a:lnTo>
                    <a:pt x="120" y="130"/>
                  </a:lnTo>
                  <a:lnTo>
                    <a:pt x="118" y="128"/>
                  </a:lnTo>
                  <a:lnTo>
                    <a:pt x="118" y="128"/>
                  </a:lnTo>
                  <a:lnTo>
                    <a:pt x="116" y="128"/>
                  </a:lnTo>
                  <a:lnTo>
                    <a:pt x="116" y="128"/>
                  </a:lnTo>
                  <a:lnTo>
                    <a:pt x="114" y="128"/>
                  </a:lnTo>
                  <a:lnTo>
                    <a:pt x="112" y="128"/>
                  </a:lnTo>
                  <a:lnTo>
                    <a:pt x="110" y="128"/>
                  </a:lnTo>
                  <a:lnTo>
                    <a:pt x="110" y="128"/>
                  </a:lnTo>
                  <a:lnTo>
                    <a:pt x="110" y="128"/>
                  </a:lnTo>
                  <a:lnTo>
                    <a:pt x="108" y="126"/>
                  </a:lnTo>
                  <a:lnTo>
                    <a:pt x="108" y="126"/>
                  </a:lnTo>
                  <a:lnTo>
                    <a:pt x="108" y="126"/>
                  </a:lnTo>
                  <a:lnTo>
                    <a:pt x="108" y="124"/>
                  </a:lnTo>
                  <a:lnTo>
                    <a:pt x="108" y="124"/>
                  </a:lnTo>
                  <a:lnTo>
                    <a:pt x="110" y="122"/>
                  </a:lnTo>
                  <a:lnTo>
                    <a:pt x="110" y="122"/>
                  </a:lnTo>
                  <a:lnTo>
                    <a:pt x="110" y="120"/>
                  </a:lnTo>
                  <a:lnTo>
                    <a:pt x="110" y="118"/>
                  </a:lnTo>
                  <a:lnTo>
                    <a:pt x="110" y="118"/>
                  </a:lnTo>
                  <a:lnTo>
                    <a:pt x="110" y="118"/>
                  </a:lnTo>
                  <a:lnTo>
                    <a:pt x="108" y="118"/>
                  </a:lnTo>
                  <a:lnTo>
                    <a:pt x="108" y="116"/>
                  </a:lnTo>
                  <a:lnTo>
                    <a:pt x="106" y="116"/>
                  </a:lnTo>
                  <a:lnTo>
                    <a:pt x="106" y="116"/>
                  </a:lnTo>
                  <a:lnTo>
                    <a:pt x="102" y="114"/>
                  </a:lnTo>
                  <a:lnTo>
                    <a:pt x="100" y="114"/>
                  </a:lnTo>
                  <a:lnTo>
                    <a:pt x="94" y="112"/>
                  </a:lnTo>
                  <a:lnTo>
                    <a:pt x="90" y="112"/>
                  </a:lnTo>
                  <a:lnTo>
                    <a:pt x="90" y="112"/>
                  </a:lnTo>
                  <a:lnTo>
                    <a:pt x="88" y="112"/>
                  </a:lnTo>
                  <a:lnTo>
                    <a:pt x="88" y="110"/>
                  </a:lnTo>
                  <a:lnTo>
                    <a:pt x="86" y="108"/>
                  </a:lnTo>
                  <a:lnTo>
                    <a:pt x="82" y="106"/>
                  </a:lnTo>
                  <a:lnTo>
                    <a:pt x="78" y="102"/>
                  </a:lnTo>
                  <a:lnTo>
                    <a:pt x="74" y="100"/>
                  </a:lnTo>
                  <a:lnTo>
                    <a:pt x="70" y="96"/>
                  </a:lnTo>
                  <a:lnTo>
                    <a:pt x="68" y="94"/>
                  </a:lnTo>
                  <a:lnTo>
                    <a:pt x="66" y="92"/>
                  </a:lnTo>
                  <a:lnTo>
                    <a:pt x="62" y="90"/>
                  </a:lnTo>
                  <a:lnTo>
                    <a:pt x="60" y="88"/>
                  </a:lnTo>
                  <a:lnTo>
                    <a:pt x="60" y="88"/>
                  </a:lnTo>
                  <a:lnTo>
                    <a:pt x="58" y="86"/>
                  </a:lnTo>
                  <a:lnTo>
                    <a:pt x="58" y="86"/>
                  </a:lnTo>
                  <a:lnTo>
                    <a:pt x="58" y="84"/>
                  </a:lnTo>
                  <a:lnTo>
                    <a:pt x="56" y="82"/>
                  </a:lnTo>
                  <a:lnTo>
                    <a:pt x="56" y="80"/>
                  </a:lnTo>
                  <a:lnTo>
                    <a:pt x="56" y="78"/>
                  </a:lnTo>
                  <a:lnTo>
                    <a:pt x="54" y="74"/>
                  </a:lnTo>
                  <a:lnTo>
                    <a:pt x="54" y="70"/>
                  </a:lnTo>
                  <a:lnTo>
                    <a:pt x="54" y="68"/>
                  </a:lnTo>
                  <a:lnTo>
                    <a:pt x="54" y="66"/>
                  </a:lnTo>
                  <a:lnTo>
                    <a:pt x="52" y="64"/>
                  </a:lnTo>
                  <a:lnTo>
                    <a:pt x="52" y="62"/>
                  </a:lnTo>
                  <a:lnTo>
                    <a:pt x="52" y="62"/>
                  </a:lnTo>
                  <a:lnTo>
                    <a:pt x="50" y="60"/>
                  </a:lnTo>
                  <a:lnTo>
                    <a:pt x="50" y="58"/>
                  </a:lnTo>
                  <a:lnTo>
                    <a:pt x="48" y="58"/>
                  </a:lnTo>
                  <a:lnTo>
                    <a:pt x="46" y="58"/>
                  </a:lnTo>
                  <a:lnTo>
                    <a:pt x="44" y="56"/>
                  </a:lnTo>
                  <a:lnTo>
                    <a:pt x="42" y="56"/>
                  </a:lnTo>
                  <a:lnTo>
                    <a:pt x="40" y="56"/>
                  </a:lnTo>
                  <a:lnTo>
                    <a:pt x="36" y="56"/>
                  </a:lnTo>
                  <a:lnTo>
                    <a:pt x="34" y="56"/>
                  </a:lnTo>
                  <a:lnTo>
                    <a:pt x="34" y="56"/>
                  </a:lnTo>
                  <a:lnTo>
                    <a:pt x="34" y="56"/>
                  </a:lnTo>
                  <a:lnTo>
                    <a:pt x="32" y="56"/>
                  </a:lnTo>
                  <a:lnTo>
                    <a:pt x="32" y="56"/>
                  </a:lnTo>
                  <a:lnTo>
                    <a:pt x="32" y="58"/>
                  </a:lnTo>
                  <a:lnTo>
                    <a:pt x="32" y="58"/>
                  </a:lnTo>
                  <a:lnTo>
                    <a:pt x="32" y="60"/>
                  </a:lnTo>
                  <a:lnTo>
                    <a:pt x="32" y="62"/>
                  </a:lnTo>
                  <a:lnTo>
                    <a:pt x="30" y="62"/>
                  </a:lnTo>
                  <a:lnTo>
                    <a:pt x="30" y="64"/>
                  </a:lnTo>
                  <a:lnTo>
                    <a:pt x="30" y="64"/>
                  </a:lnTo>
                  <a:lnTo>
                    <a:pt x="30" y="64"/>
                  </a:lnTo>
                  <a:lnTo>
                    <a:pt x="28" y="64"/>
                  </a:lnTo>
                  <a:lnTo>
                    <a:pt x="28" y="64"/>
                  </a:lnTo>
                  <a:lnTo>
                    <a:pt x="26" y="64"/>
                  </a:lnTo>
                  <a:lnTo>
                    <a:pt x="26" y="66"/>
                  </a:lnTo>
                  <a:lnTo>
                    <a:pt x="22" y="66"/>
                  </a:lnTo>
                  <a:lnTo>
                    <a:pt x="20" y="66"/>
                  </a:lnTo>
                  <a:lnTo>
                    <a:pt x="14" y="64"/>
                  </a:lnTo>
                  <a:lnTo>
                    <a:pt x="12" y="6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33" name="Freeform 290">
              <a:extLst>
                <a:ext uri="{FF2B5EF4-FFF2-40B4-BE49-F238E27FC236}">
                  <a16:creationId xmlns:a16="http://schemas.microsoft.com/office/drawing/2014/main" id="{651F7D11-8641-80F3-1EBB-9D26C64C5EB7}"/>
                </a:ext>
              </a:extLst>
            </p:cNvPr>
            <p:cNvSpPr>
              <a:spLocks/>
            </p:cNvSpPr>
            <p:nvPr/>
          </p:nvSpPr>
          <p:spPr bwMode="auto">
            <a:xfrm>
              <a:off x="3733359" y="6542763"/>
              <a:ext cx="249112" cy="241327"/>
            </a:xfrm>
            <a:custGeom>
              <a:avLst/>
              <a:gdLst>
                <a:gd name="T0" fmla="*/ 14 w 174"/>
                <a:gd name="T1" fmla="*/ 58 h 170"/>
                <a:gd name="T2" fmla="*/ 10 w 174"/>
                <a:gd name="T3" fmla="*/ 54 h 170"/>
                <a:gd name="T4" fmla="*/ 2 w 174"/>
                <a:gd name="T5" fmla="*/ 50 h 170"/>
                <a:gd name="T6" fmla="*/ 0 w 174"/>
                <a:gd name="T7" fmla="*/ 40 h 170"/>
                <a:gd name="T8" fmla="*/ 4 w 174"/>
                <a:gd name="T9" fmla="*/ 32 h 170"/>
                <a:gd name="T10" fmla="*/ 6 w 174"/>
                <a:gd name="T11" fmla="*/ 20 h 170"/>
                <a:gd name="T12" fmla="*/ 16 w 174"/>
                <a:gd name="T13" fmla="*/ 16 h 170"/>
                <a:gd name="T14" fmla="*/ 24 w 174"/>
                <a:gd name="T15" fmla="*/ 12 h 170"/>
                <a:gd name="T16" fmla="*/ 26 w 174"/>
                <a:gd name="T17" fmla="*/ 10 h 170"/>
                <a:gd name="T18" fmla="*/ 30 w 174"/>
                <a:gd name="T19" fmla="*/ 16 h 170"/>
                <a:gd name="T20" fmla="*/ 32 w 174"/>
                <a:gd name="T21" fmla="*/ 16 h 170"/>
                <a:gd name="T22" fmla="*/ 36 w 174"/>
                <a:gd name="T23" fmla="*/ 12 h 170"/>
                <a:gd name="T24" fmla="*/ 42 w 174"/>
                <a:gd name="T25" fmla="*/ 14 h 170"/>
                <a:gd name="T26" fmla="*/ 46 w 174"/>
                <a:gd name="T27" fmla="*/ 4 h 170"/>
                <a:gd name="T28" fmla="*/ 54 w 174"/>
                <a:gd name="T29" fmla="*/ 6 h 170"/>
                <a:gd name="T30" fmla="*/ 70 w 174"/>
                <a:gd name="T31" fmla="*/ 6 h 170"/>
                <a:gd name="T32" fmla="*/ 80 w 174"/>
                <a:gd name="T33" fmla="*/ 0 h 170"/>
                <a:gd name="T34" fmla="*/ 84 w 174"/>
                <a:gd name="T35" fmla="*/ 2 h 170"/>
                <a:gd name="T36" fmla="*/ 86 w 174"/>
                <a:gd name="T37" fmla="*/ 26 h 170"/>
                <a:gd name="T38" fmla="*/ 82 w 174"/>
                <a:gd name="T39" fmla="*/ 38 h 170"/>
                <a:gd name="T40" fmla="*/ 80 w 174"/>
                <a:gd name="T41" fmla="*/ 48 h 170"/>
                <a:gd name="T42" fmla="*/ 86 w 174"/>
                <a:gd name="T43" fmla="*/ 52 h 170"/>
                <a:gd name="T44" fmla="*/ 92 w 174"/>
                <a:gd name="T45" fmla="*/ 62 h 170"/>
                <a:gd name="T46" fmla="*/ 104 w 174"/>
                <a:gd name="T47" fmla="*/ 80 h 170"/>
                <a:gd name="T48" fmla="*/ 120 w 174"/>
                <a:gd name="T49" fmla="*/ 98 h 170"/>
                <a:gd name="T50" fmla="*/ 130 w 174"/>
                <a:gd name="T51" fmla="*/ 102 h 170"/>
                <a:gd name="T52" fmla="*/ 138 w 174"/>
                <a:gd name="T53" fmla="*/ 100 h 170"/>
                <a:gd name="T54" fmla="*/ 142 w 174"/>
                <a:gd name="T55" fmla="*/ 100 h 170"/>
                <a:gd name="T56" fmla="*/ 142 w 174"/>
                <a:gd name="T57" fmla="*/ 106 h 170"/>
                <a:gd name="T58" fmla="*/ 150 w 174"/>
                <a:gd name="T59" fmla="*/ 114 h 170"/>
                <a:gd name="T60" fmla="*/ 154 w 174"/>
                <a:gd name="T61" fmla="*/ 122 h 170"/>
                <a:gd name="T62" fmla="*/ 170 w 174"/>
                <a:gd name="T63" fmla="*/ 134 h 170"/>
                <a:gd name="T64" fmla="*/ 174 w 174"/>
                <a:gd name="T65" fmla="*/ 140 h 170"/>
                <a:gd name="T66" fmla="*/ 170 w 174"/>
                <a:gd name="T67" fmla="*/ 142 h 170"/>
                <a:gd name="T68" fmla="*/ 164 w 174"/>
                <a:gd name="T69" fmla="*/ 142 h 170"/>
                <a:gd name="T70" fmla="*/ 156 w 174"/>
                <a:gd name="T71" fmla="*/ 134 h 170"/>
                <a:gd name="T72" fmla="*/ 150 w 174"/>
                <a:gd name="T73" fmla="*/ 136 h 170"/>
                <a:gd name="T74" fmla="*/ 144 w 174"/>
                <a:gd name="T75" fmla="*/ 142 h 170"/>
                <a:gd name="T76" fmla="*/ 148 w 174"/>
                <a:gd name="T77" fmla="*/ 150 h 170"/>
                <a:gd name="T78" fmla="*/ 150 w 174"/>
                <a:gd name="T79" fmla="*/ 156 h 170"/>
                <a:gd name="T80" fmla="*/ 144 w 174"/>
                <a:gd name="T81" fmla="*/ 162 h 170"/>
                <a:gd name="T82" fmla="*/ 140 w 174"/>
                <a:gd name="T83" fmla="*/ 170 h 170"/>
                <a:gd name="T84" fmla="*/ 134 w 174"/>
                <a:gd name="T85" fmla="*/ 170 h 170"/>
                <a:gd name="T86" fmla="*/ 130 w 174"/>
                <a:gd name="T87" fmla="*/ 166 h 170"/>
                <a:gd name="T88" fmla="*/ 132 w 174"/>
                <a:gd name="T89" fmla="*/ 150 h 170"/>
                <a:gd name="T90" fmla="*/ 132 w 174"/>
                <a:gd name="T91" fmla="*/ 144 h 170"/>
                <a:gd name="T92" fmla="*/ 124 w 174"/>
                <a:gd name="T93" fmla="*/ 138 h 170"/>
                <a:gd name="T94" fmla="*/ 120 w 174"/>
                <a:gd name="T95" fmla="*/ 130 h 170"/>
                <a:gd name="T96" fmla="*/ 112 w 174"/>
                <a:gd name="T97" fmla="*/ 128 h 170"/>
                <a:gd name="T98" fmla="*/ 108 w 174"/>
                <a:gd name="T99" fmla="*/ 126 h 170"/>
                <a:gd name="T100" fmla="*/ 110 w 174"/>
                <a:gd name="T101" fmla="*/ 118 h 170"/>
                <a:gd name="T102" fmla="*/ 106 w 174"/>
                <a:gd name="T103" fmla="*/ 116 h 170"/>
                <a:gd name="T104" fmla="*/ 88 w 174"/>
                <a:gd name="T105" fmla="*/ 112 h 170"/>
                <a:gd name="T106" fmla="*/ 70 w 174"/>
                <a:gd name="T107" fmla="*/ 96 h 170"/>
                <a:gd name="T108" fmla="*/ 58 w 174"/>
                <a:gd name="T109" fmla="*/ 86 h 170"/>
                <a:gd name="T110" fmla="*/ 54 w 174"/>
                <a:gd name="T111" fmla="*/ 74 h 170"/>
                <a:gd name="T112" fmla="*/ 52 w 174"/>
                <a:gd name="T113" fmla="*/ 62 h 170"/>
                <a:gd name="T114" fmla="*/ 42 w 174"/>
                <a:gd name="T115" fmla="*/ 56 h 170"/>
                <a:gd name="T116" fmla="*/ 32 w 174"/>
                <a:gd name="T117" fmla="*/ 56 h 170"/>
                <a:gd name="T118" fmla="*/ 30 w 174"/>
                <a:gd name="T119" fmla="*/ 62 h 170"/>
                <a:gd name="T120" fmla="*/ 26 w 174"/>
                <a:gd name="T121"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4" h="170">
                  <a:moveTo>
                    <a:pt x="12" y="64"/>
                  </a:moveTo>
                  <a:lnTo>
                    <a:pt x="12" y="64"/>
                  </a:lnTo>
                  <a:lnTo>
                    <a:pt x="12" y="64"/>
                  </a:lnTo>
                  <a:lnTo>
                    <a:pt x="12" y="60"/>
                  </a:lnTo>
                  <a:lnTo>
                    <a:pt x="14" y="58"/>
                  </a:lnTo>
                  <a:lnTo>
                    <a:pt x="14" y="58"/>
                  </a:lnTo>
                  <a:lnTo>
                    <a:pt x="12" y="56"/>
                  </a:lnTo>
                  <a:lnTo>
                    <a:pt x="12" y="56"/>
                  </a:lnTo>
                  <a:lnTo>
                    <a:pt x="12" y="54"/>
                  </a:lnTo>
                  <a:lnTo>
                    <a:pt x="12" y="54"/>
                  </a:lnTo>
                  <a:lnTo>
                    <a:pt x="12" y="54"/>
                  </a:lnTo>
                  <a:lnTo>
                    <a:pt x="10" y="54"/>
                  </a:lnTo>
                  <a:lnTo>
                    <a:pt x="8" y="52"/>
                  </a:lnTo>
                  <a:lnTo>
                    <a:pt x="6" y="52"/>
                  </a:lnTo>
                  <a:lnTo>
                    <a:pt x="4" y="52"/>
                  </a:lnTo>
                  <a:lnTo>
                    <a:pt x="4" y="52"/>
                  </a:lnTo>
                  <a:lnTo>
                    <a:pt x="2" y="50"/>
                  </a:lnTo>
                  <a:lnTo>
                    <a:pt x="2" y="50"/>
                  </a:lnTo>
                  <a:lnTo>
                    <a:pt x="2" y="50"/>
                  </a:lnTo>
                  <a:lnTo>
                    <a:pt x="0" y="48"/>
                  </a:lnTo>
                  <a:lnTo>
                    <a:pt x="0" y="46"/>
                  </a:lnTo>
                  <a:lnTo>
                    <a:pt x="0" y="44"/>
                  </a:lnTo>
                  <a:lnTo>
                    <a:pt x="0" y="44"/>
                  </a:lnTo>
                  <a:lnTo>
                    <a:pt x="0" y="40"/>
                  </a:lnTo>
                  <a:lnTo>
                    <a:pt x="0" y="38"/>
                  </a:lnTo>
                  <a:lnTo>
                    <a:pt x="0" y="38"/>
                  </a:lnTo>
                  <a:lnTo>
                    <a:pt x="0" y="36"/>
                  </a:lnTo>
                  <a:lnTo>
                    <a:pt x="0" y="34"/>
                  </a:lnTo>
                  <a:lnTo>
                    <a:pt x="0" y="34"/>
                  </a:lnTo>
                  <a:lnTo>
                    <a:pt x="4" y="32"/>
                  </a:lnTo>
                  <a:lnTo>
                    <a:pt x="4" y="30"/>
                  </a:lnTo>
                  <a:lnTo>
                    <a:pt x="6" y="28"/>
                  </a:lnTo>
                  <a:lnTo>
                    <a:pt x="6" y="28"/>
                  </a:lnTo>
                  <a:lnTo>
                    <a:pt x="6" y="26"/>
                  </a:lnTo>
                  <a:lnTo>
                    <a:pt x="6" y="24"/>
                  </a:lnTo>
                  <a:lnTo>
                    <a:pt x="6" y="20"/>
                  </a:lnTo>
                  <a:lnTo>
                    <a:pt x="6" y="18"/>
                  </a:lnTo>
                  <a:lnTo>
                    <a:pt x="6" y="16"/>
                  </a:lnTo>
                  <a:lnTo>
                    <a:pt x="8" y="16"/>
                  </a:lnTo>
                  <a:lnTo>
                    <a:pt x="12" y="16"/>
                  </a:lnTo>
                  <a:lnTo>
                    <a:pt x="14" y="16"/>
                  </a:lnTo>
                  <a:lnTo>
                    <a:pt x="16" y="16"/>
                  </a:lnTo>
                  <a:lnTo>
                    <a:pt x="18" y="16"/>
                  </a:lnTo>
                  <a:lnTo>
                    <a:pt x="20" y="16"/>
                  </a:lnTo>
                  <a:lnTo>
                    <a:pt x="20" y="16"/>
                  </a:lnTo>
                  <a:lnTo>
                    <a:pt x="22" y="14"/>
                  </a:lnTo>
                  <a:lnTo>
                    <a:pt x="22" y="12"/>
                  </a:lnTo>
                  <a:lnTo>
                    <a:pt x="24" y="12"/>
                  </a:lnTo>
                  <a:lnTo>
                    <a:pt x="24" y="10"/>
                  </a:lnTo>
                  <a:lnTo>
                    <a:pt x="26" y="10"/>
                  </a:lnTo>
                  <a:lnTo>
                    <a:pt x="26" y="10"/>
                  </a:lnTo>
                  <a:lnTo>
                    <a:pt x="26" y="10"/>
                  </a:lnTo>
                  <a:lnTo>
                    <a:pt x="26" y="10"/>
                  </a:lnTo>
                  <a:lnTo>
                    <a:pt x="26" y="10"/>
                  </a:lnTo>
                  <a:lnTo>
                    <a:pt x="28" y="12"/>
                  </a:lnTo>
                  <a:lnTo>
                    <a:pt x="28" y="12"/>
                  </a:lnTo>
                  <a:lnTo>
                    <a:pt x="28" y="14"/>
                  </a:lnTo>
                  <a:lnTo>
                    <a:pt x="28" y="14"/>
                  </a:lnTo>
                  <a:lnTo>
                    <a:pt x="30" y="16"/>
                  </a:lnTo>
                  <a:lnTo>
                    <a:pt x="30" y="16"/>
                  </a:lnTo>
                  <a:lnTo>
                    <a:pt x="30" y="16"/>
                  </a:lnTo>
                  <a:lnTo>
                    <a:pt x="32" y="16"/>
                  </a:lnTo>
                  <a:lnTo>
                    <a:pt x="32" y="16"/>
                  </a:lnTo>
                  <a:lnTo>
                    <a:pt x="32" y="16"/>
                  </a:lnTo>
                  <a:lnTo>
                    <a:pt x="32" y="16"/>
                  </a:lnTo>
                  <a:lnTo>
                    <a:pt x="32" y="16"/>
                  </a:lnTo>
                  <a:lnTo>
                    <a:pt x="34" y="14"/>
                  </a:lnTo>
                  <a:lnTo>
                    <a:pt x="34" y="12"/>
                  </a:lnTo>
                  <a:lnTo>
                    <a:pt x="34" y="12"/>
                  </a:lnTo>
                  <a:lnTo>
                    <a:pt x="36" y="12"/>
                  </a:lnTo>
                  <a:lnTo>
                    <a:pt x="36" y="12"/>
                  </a:lnTo>
                  <a:lnTo>
                    <a:pt x="36" y="12"/>
                  </a:lnTo>
                  <a:lnTo>
                    <a:pt x="36" y="12"/>
                  </a:lnTo>
                  <a:lnTo>
                    <a:pt x="38" y="12"/>
                  </a:lnTo>
                  <a:lnTo>
                    <a:pt x="40" y="14"/>
                  </a:lnTo>
                  <a:lnTo>
                    <a:pt x="40" y="14"/>
                  </a:lnTo>
                  <a:lnTo>
                    <a:pt x="42" y="14"/>
                  </a:lnTo>
                  <a:lnTo>
                    <a:pt x="42" y="14"/>
                  </a:lnTo>
                  <a:lnTo>
                    <a:pt x="42" y="12"/>
                  </a:lnTo>
                  <a:lnTo>
                    <a:pt x="42" y="12"/>
                  </a:lnTo>
                  <a:lnTo>
                    <a:pt x="44" y="12"/>
                  </a:lnTo>
                  <a:lnTo>
                    <a:pt x="44" y="10"/>
                  </a:lnTo>
                  <a:lnTo>
                    <a:pt x="44" y="8"/>
                  </a:lnTo>
                  <a:lnTo>
                    <a:pt x="46" y="4"/>
                  </a:lnTo>
                  <a:lnTo>
                    <a:pt x="46" y="2"/>
                  </a:lnTo>
                  <a:lnTo>
                    <a:pt x="48" y="4"/>
                  </a:lnTo>
                  <a:lnTo>
                    <a:pt x="50" y="4"/>
                  </a:lnTo>
                  <a:lnTo>
                    <a:pt x="52" y="6"/>
                  </a:lnTo>
                  <a:lnTo>
                    <a:pt x="52" y="6"/>
                  </a:lnTo>
                  <a:lnTo>
                    <a:pt x="54" y="6"/>
                  </a:lnTo>
                  <a:lnTo>
                    <a:pt x="56" y="6"/>
                  </a:lnTo>
                  <a:lnTo>
                    <a:pt x="60" y="6"/>
                  </a:lnTo>
                  <a:lnTo>
                    <a:pt x="64" y="6"/>
                  </a:lnTo>
                  <a:lnTo>
                    <a:pt x="66" y="6"/>
                  </a:lnTo>
                  <a:lnTo>
                    <a:pt x="68" y="6"/>
                  </a:lnTo>
                  <a:lnTo>
                    <a:pt x="70" y="6"/>
                  </a:lnTo>
                  <a:lnTo>
                    <a:pt x="70" y="4"/>
                  </a:lnTo>
                  <a:lnTo>
                    <a:pt x="74" y="2"/>
                  </a:lnTo>
                  <a:lnTo>
                    <a:pt x="76" y="0"/>
                  </a:lnTo>
                  <a:lnTo>
                    <a:pt x="78" y="0"/>
                  </a:lnTo>
                  <a:lnTo>
                    <a:pt x="78" y="0"/>
                  </a:lnTo>
                  <a:lnTo>
                    <a:pt x="80" y="0"/>
                  </a:lnTo>
                  <a:lnTo>
                    <a:pt x="80" y="0"/>
                  </a:lnTo>
                  <a:lnTo>
                    <a:pt x="80" y="0"/>
                  </a:lnTo>
                  <a:lnTo>
                    <a:pt x="82" y="0"/>
                  </a:lnTo>
                  <a:lnTo>
                    <a:pt x="82" y="0"/>
                  </a:lnTo>
                  <a:lnTo>
                    <a:pt x="84" y="2"/>
                  </a:lnTo>
                  <a:lnTo>
                    <a:pt x="84" y="2"/>
                  </a:lnTo>
                  <a:lnTo>
                    <a:pt x="86" y="4"/>
                  </a:lnTo>
                  <a:lnTo>
                    <a:pt x="88" y="8"/>
                  </a:lnTo>
                  <a:lnTo>
                    <a:pt x="90" y="10"/>
                  </a:lnTo>
                  <a:lnTo>
                    <a:pt x="92" y="20"/>
                  </a:lnTo>
                  <a:lnTo>
                    <a:pt x="90" y="24"/>
                  </a:lnTo>
                  <a:lnTo>
                    <a:pt x="86" y="26"/>
                  </a:lnTo>
                  <a:lnTo>
                    <a:pt x="86" y="26"/>
                  </a:lnTo>
                  <a:lnTo>
                    <a:pt x="84" y="28"/>
                  </a:lnTo>
                  <a:lnTo>
                    <a:pt x="84" y="28"/>
                  </a:lnTo>
                  <a:lnTo>
                    <a:pt x="84" y="30"/>
                  </a:lnTo>
                  <a:lnTo>
                    <a:pt x="82" y="34"/>
                  </a:lnTo>
                  <a:lnTo>
                    <a:pt x="82" y="38"/>
                  </a:lnTo>
                  <a:lnTo>
                    <a:pt x="80" y="38"/>
                  </a:lnTo>
                  <a:lnTo>
                    <a:pt x="80" y="40"/>
                  </a:lnTo>
                  <a:lnTo>
                    <a:pt x="80" y="42"/>
                  </a:lnTo>
                  <a:lnTo>
                    <a:pt x="80" y="46"/>
                  </a:lnTo>
                  <a:lnTo>
                    <a:pt x="80" y="46"/>
                  </a:lnTo>
                  <a:lnTo>
                    <a:pt x="80" y="48"/>
                  </a:lnTo>
                  <a:lnTo>
                    <a:pt x="82" y="50"/>
                  </a:lnTo>
                  <a:lnTo>
                    <a:pt x="82" y="50"/>
                  </a:lnTo>
                  <a:lnTo>
                    <a:pt x="82" y="50"/>
                  </a:lnTo>
                  <a:lnTo>
                    <a:pt x="82" y="52"/>
                  </a:lnTo>
                  <a:lnTo>
                    <a:pt x="84" y="52"/>
                  </a:lnTo>
                  <a:lnTo>
                    <a:pt x="86" y="52"/>
                  </a:lnTo>
                  <a:lnTo>
                    <a:pt x="88" y="54"/>
                  </a:lnTo>
                  <a:lnTo>
                    <a:pt x="88" y="54"/>
                  </a:lnTo>
                  <a:lnTo>
                    <a:pt x="90" y="56"/>
                  </a:lnTo>
                  <a:lnTo>
                    <a:pt x="90" y="58"/>
                  </a:lnTo>
                  <a:lnTo>
                    <a:pt x="92" y="60"/>
                  </a:lnTo>
                  <a:lnTo>
                    <a:pt x="92" y="62"/>
                  </a:lnTo>
                  <a:lnTo>
                    <a:pt x="94" y="66"/>
                  </a:lnTo>
                  <a:lnTo>
                    <a:pt x="96" y="68"/>
                  </a:lnTo>
                  <a:lnTo>
                    <a:pt x="96" y="68"/>
                  </a:lnTo>
                  <a:lnTo>
                    <a:pt x="98" y="72"/>
                  </a:lnTo>
                  <a:lnTo>
                    <a:pt x="102" y="76"/>
                  </a:lnTo>
                  <a:lnTo>
                    <a:pt x="104" y="80"/>
                  </a:lnTo>
                  <a:lnTo>
                    <a:pt x="108" y="84"/>
                  </a:lnTo>
                  <a:lnTo>
                    <a:pt x="110" y="88"/>
                  </a:lnTo>
                  <a:lnTo>
                    <a:pt x="112" y="90"/>
                  </a:lnTo>
                  <a:lnTo>
                    <a:pt x="116" y="94"/>
                  </a:lnTo>
                  <a:lnTo>
                    <a:pt x="118" y="96"/>
                  </a:lnTo>
                  <a:lnTo>
                    <a:pt x="120" y="98"/>
                  </a:lnTo>
                  <a:lnTo>
                    <a:pt x="122" y="100"/>
                  </a:lnTo>
                  <a:lnTo>
                    <a:pt x="124" y="100"/>
                  </a:lnTo>
                  <a:lnTo>
                    <a:pt x="124" y="102"/>
                  </a:lnTo>
                  <a:lnTo>
                    <a:pt x="126" y="102"/>
                  </a:lnTo>
                  <a:lnTo>
                    <a:pt x="126" y="102"/>
                  </a:lnTo>
                  <a:lnTo>
                    <a:pt x="130" y="102"/>
                  </a:lnTo>
                  <a:lnTo>
                    <a:pt x="132" y="102"/>
                  </a:lnTo>
                  <a:lnTo>
                    <a:pt x="134" y="102"/>
                  </a:lnTo>
                  <a:lnTo>
                    <a:pt x="134" y="102"/>
                  </a:lnTo>
                  <a:lnTo>
                    <a:pt x="136" y="102"/>
                  </a:lnTo>
                  <a:lnTo>
                    <a:pt x="138" y="100"/>
                  </a:lnTo>
                  <a:lnTo>
                    <a:pt x="138" y="100"/>
                  </a:lnTo>
                  <a:lnTo>
                    <a:pt x="140" y="100"/>
                  </a:lnTo>
                  <a:lnTo>
                    <a:pt x="140" y="100"/>
                  </a:lnTo>
                  <a:lnTo>
                    <a:pt x="140" y="100"/>
                  </a:lnTo>
                  <a:lnTo>
                    <a:pt x="142" y="100"/>
                  </a:lnTo>
                  <a:lnTo>
                    <a:pt x="142" y="100"/>
                  </a:lnTo>
                  <a:lnTo>
                    <a:pt x="142" y="100"/>
                  </a:lnTo>
                  <a:lnTo>
                    <a:pt x="142" y="102"/>
                  </a:lnTo>
                  <a:lnTo>
                    <a:pt x="142" y="102"/>
                  </a:lnTo>
                  <a:lnTo>
                    <a:pt x="142" y="104"/>
                  </a:lnTo>
                  <a:lnTo>
                    <a:pt x="142" y="104"/>
                  </a:lnTo>
                  <a:lnTo>
                    <a:pt x="142" y="106"/>
                  </a:lnTo>
                  <a:lnTo>
                    <a:pt x="142" y="106"/>
                  </a:lnTo>
                  <a:lnTo>
                    <a:pt x="144" y="106"/>
                  </a:lnTo>
                  <a:lnTo>
                    <a:pt x="144" y="108"/>
                  </a:lnTo>
                  <a:lnTo>
                    <a:pt x="146" y="110"/>
                  </a:lnTo>
                  <a:lnTo>
                    <a:pt x="148" y="112"/>
                  </a:lnTo>
                  <a:lnTo>
                    <a:pt x="148" y="112"/>
                  </a:lnTo>
                  <a:lnTo>
                    <a:pt x="150" y="114"/>
                  </a:lnTo>
                  <a:lnTo>
                    <a:pt x="150" y="116"/>
                  </a:lnTo>
                  <a:lnTo>
                    <a:pt x="150" y="118"/>
                  </a:lnTo>
                  <a:lnTo>
                    <a:pt x="152" y="118"/>
                  </a:lnTo>
                  <a:lnTo>
                    <a:pt x="152" y="120"/>
                  </a:lnTo>
                  <a:lnTo>
                    <a:pt x="152" y="120"/>
                  </a:lnTo>
                  <a:lnTo>
                    <a:pt x="154" y="122"/>
                  </a:lnTo>
                  <a:lnTo>
                    <a:pt x="156" y="122"/>
                  </a:lnTo>
                  <a:lnTo>
                    <a:pt x="158" y="124"/>
                  </a:lnTo>
                  <a:lnTo>
                    <a:pt x="162" y="126"/>
                  </a:lnTo>
                  <a:lnTo>
                    <a:pt x="166" y="130"/>
                  </a:lnTo>
                  <a:lnTo>
                    <a:pt x="168" y="132"/>
                  </a:lnTo>
                  <a:lnTo>
                    <a:pt x="170" y="134"/>
                  </a:lnTo>
                  <a:lnTo>
                    <a:pt x="172" y="136"/>
                  </a:lnTo>
                  <a:lnTo>
                    <a:pt x="172" y="136"/>
                  </a:lnTo>
                  <a:lnTo>
                    <a:pt x="172" y="138"/>
                  </a:lnTo>
                  <a:lnTo>
                    <a:pt x="172" y="138"/>
                  </a:lnTo>
                  <a:lnTo>
                    <a:pt x="174" y="138"/>
                  </a:lnTo>
                  <a:lnTo>
                    <a:pt x="174" y="140"/>
                  </a:lnTo>
                  <a:lnTo>
                    <a:pt x="172" y="140"/>
                  </a:lnTo>
                  <a:lnTo>
                    <a:pt x="172" y="140"/>
                  </a:lnTo>
                  <a:lnTo>
                    <a:pt x="172" y="142"/>
                  </a:lnTo>
                  <a:lnTo>
                    <a:pt x="170" y="142"/>
                  </a:lnTo>
                  <a:lnTo>
                    <a:pt x="170" y="142"/>
                  </a:lnTo>
                  <a:lnTo>
                    <a:pt x="170" y="142"/>
                  </a:lnTo>
                  <a:lnTo>
                    <a:pt x="168" y="142"/>
                  </a:lnTo>
                  <a:lnTo>
                    <a:pt x="168" y="144"/>
                  </a:lnTo>
                  <a:lnTo>
                    <a:pt x="166" y="142"/>
                  </a:lnTo>
                  <a:lnTo>
                    <a:pt x="166" y="142"/>
                  </a:lnTo>
                  <a:lnTo>
                    <a:pt x="166" y="142"/>
                  </a:lnTo>
                  <a:lnTo>
                    <a:pt x="164" y="142"/>
                  </a:lnTo>
                  <a:lnTo>
                    <a:pt x="164" y="140"/>
                  </a:lnTo>
                  <a:lnTo>
                    <a:pt x="162" y="140"/>
                  </a:lnTo>
                  <a:lnTo>
                    <a:pt x="160" y="138"/>
                  </a:lnTo>
                  <a:lnTo>
                    <a:pt x="158" y="136"/>
                  </a:lnTo>
                  <a:lnTo>
                    <a:pt x="158" y="134"/>
                  </a:lnTo>
                  <a:lnTo>
                    <a:pt x="156" y="134"/>
                  </a:lnTo>
                  <a:lnTo>
                    <a:pt x="156" y="134"/>
                  </a:lnTo>
                  <a:lnTo>
                    <a:pt x="154" y="134"/>
                  </a:lnTo>
                  <a:lnTo>
                    <a:pt x="154" y="134"/>
                  </a:lnTo>
                  <a:lnTo>
                    <a:pt x="152" y="134"/>
                  </a:lnTo>
                  <a:lnTo>
                    <a:pt x="150" y="136"/>
                  </a:lnTo>
                  <a:lnTo>
                    <a:pt x="150" y="136"/>
                  </a:lnTo>
                  <a:lnTo>
                    <a:pt x="148" y="136"/>
                  </a:lnTo>
                  <a:lnTo>
                    <a:pt x="148" y="138"/>
                  </a:lnTo>
                  <a:lnTo>
                    <a:pt x="146" y="138"/>
                  </a:lnTo>
                  <a:lnTo>
                    <a:pt x="146" y="138"/>
                  </a:lnTo>
                  <a:lnTo>
                    <a:pt x="146" y="140"/>
                  </a:lnTo>
                  <a:lnTo>
                    <a:pt x="144" y="142"/>
                  </a:lnTo>
                  <a:lnTo>
                    <a:pt x="144" y="144"/>
                  </a:lnTo>
                  <a:lnTo>
                    <a:pt x="144" y="146"/>
                  </a:lnTo>
                  <a:lnTo>
                    <a:pt x="144" y="146"/>
                  </a:lnTo>
                  <a:lnTo>
                    <a:pt x="144" y="146"/>
                  </a:lnTo>
                  <a:lnTo>
                    <a:pt x="146" y="148"/>
                  </a:lnTo>
                  <a:lnTo>
                    <a:pt x="148" y="150"/>
                  </a:lnTo>
                  <a:lnTo>
                    <a:pt x="148" y="152"/>
                  </a:lnTo>
                  <a:lnTo>
                    <a:pt x="148" y="154"/>
                  </a:lnTo>
                  <a:lnTo>
                    <a:pt x="150" y="154"/>
                  </a:lnTo>
                  <a:lnTo>
                    <a:pt x="150" y="156"/>
                  </a:lnTo>
                  <a:lnTo>
                    <a:pt x="150" y="156"/>
                  </a:lnTo>
                  <a:lnTo>
                    <a:pt x="150" y="156"/>
                  </a:lnTo>
                  <a:lnTo>
                    <a:pt x="148" y="158"/>
                  </a:lnTo>
                  <a:lnTo>
                    <a:pt x="148" y="160"/>
                  </a:lnTo>
                  <a:lnTo>
                    <a:pt x="146" y="160"/>
                  </a:lnTo>
                  <a:lnTo>
                    <a:pt x="144" y="162"/>
                  </a:lnTo>
                  <a:lnTo>
                    <a:pt x="144" y="162"/>
                  </a:lnTo>
                  <a:lnTo>
                    <a:pt x="144" y="162"/>
                  </a:lnTo>
                  <a:lnTo>
                    <a:pt x="144" y="164"/>
                  </a:lnTo>
                  <a:lnTo>
                    <a:pt x="142" y="166"/>
                  </a:lnTo>
                  <a:lnTo>
                    <a:pt x="142" y="168"/>
                  </a:lnTo>
                  <a:lnTo>
                    <a:pt x="142" y="168"/>
                  </a:lnTo>
                  <a:lnTo>
                    <a:pt x="140" y="170"/>
                  </a:lnTo>
                  <a:lnTo>
                    <a:pt x="140" y="170"/>
                  </a:lnTo>
                  <a:lnTo>
                    <a:pt x="138" y="170"/>
                  </a:lnTo>
                  <a:lnTo>
                    <a:pt x="138" y="170"/>
                  </a:lnTo>
                  <a:lnTo>
                    <a:pt x="136" y="170"/>
                  </a:lnTo>
                  <a:lnTo>
                    <a:pt x="136" y="170"/>
                  </a:lnTo>
                  <a:lnTo>
                    <a:pt x="134" y="170"/>
                  </a:lnTo>
                  <a:lnTo>
                    <a:pt x="134" y="170"/>
                  </a:lnTo>
                  <a:lnTo>
                    <a:pt x="132" y="170"/>
                  </a:lnTo>
                  <a:lnTo>
                    <a:pt x="132" y="170"/>
                  </a:lnTo>
                  <a:lnTo>
                    <a:pt x="132" y="168"/>
                  </a:lnTo>
                  <a:lnTo>
                    <a:pt x="130" y="168"/>
                  </a:lnTo>
                  <a:lnTo>
                    <a:pt x="130" y="168"/>
                  </a:lnTo>
                  <a:lnTo>
                    <a:pt x="130" y="166"/>
                  </a:lnTo>
                  <a:lnTo>
                    <a:pt x="130" y="164"/>
                  </a:lnTo>
                  <a:lnTo>
                    <a:pt x="132" y="162"/>
                  </a:lnTo>
                  <a:lnTo>
                    <a:pt x="132" y="156"/>
                  </a:lnTo>
                  <a:lnTo>
                    <a:pt x="132" y="154"/>
                  </a:lnTo>
                  <a:lnTo>
                    <a:pt x="132" y="154"/>
                  </a:lnTo>
                  <a:lnTo>
                    <a:pt x="132" y="150"/>
                  </a:lnTo>
                  <a:lnTo>
                    <a:pt x="134" y="148"/>
                  </a:lnTo>
                  <a:lnTo>
                    <a:pt x="134" y="146"/>
                  </a:lnTo>
                  <a:lnTo>
                    <a:pt x="134" y="146"/>
                  </a:lnTo>
                  <a:lnTo>
                    <a:pt x="134" y="144"/>
                  </a:lnTo>
                  <a:lnTo>
                    <a:pt x="132" y="144"/>
                  </a:lnTo>
                  <a:lnTo>
                    <a:pt x="132" y="144"/>
                  </a:lnTo>
                  <a:lnTo>
                    <a:pt x="132" y="142"/>
                  </a:lnTo>
                  <a:lnTo>
                    <a:pt x="130" y="142"/>
                  </a:lnTo>
                  <a:lnTo>
                    <a:pt x="130" y="142"/>
                  </a:lnTo>
                  <a:lnTo>
                    <a:pt x="128" y="140"/>
                  </a:lnTo>
                  <a:lnTo>
                    <a:pt x="124" y="140"/>
                  </a:lnTo>
                  <a:lnTo>
                    <a:pt x="124" y="138"/>
                  </a:lnTo>
                  <a:lnTo>
                    <a:pt x="122" y="138"/>
                  </a:lnTo>
                  <a:lnTo>
                    <a:pt x="122" y="136"/>
                  </a:lnTo>
                  <a:lnTo>
                    <a:pt x="122" y="136"/>
                  </a:lnTo>
                  <a:lnTo>
                    <a:pt x="120" y="132"/>
                  </a:lnTo>
                  <a:lnTo>
                    <a:pt x="120" y="132"/>
                  </a:lnTo>
                  <a:lnTo>
                    <a:pt x="120" y="130"/>
                  </a:lnTo>
                  <a:lnTo>
                    <a:pt x="118" y="128"/>
                  </a:lnTo>
                  <a:lnTo>
                    <a:pt x="118" y="128"/>
                  </a:lnTo>
                  <a:lnTo>
                    <a:pt x="116" y="128"/>
                  </a:lnTo>
                  <a:lnTo>
                    <a:pt x="116" y="128"/>
                  </a:lnTo>
                  <a:lnTo>
                    <a:pt x="114" y="128"/>
                  </a:lnTo>
                  <a:lnTo>
                    <a:pt x="112" y="128"/>
                  </a:lnTo>
                  <a:lnTo>
                    <a:pt x="110" y="128"/>
                  </a:lnTo>
                  <a:lnTo>
                    <a:pt x="110" y="128"/>
                  </a:lnTo>
                  <a:lnTo>
                    <a:pt x="110" y="128"/>
                  </a:lnTo>
                  <a:lnTo>
                    <a:pt x="108" y="126"/>
                  </a:lnTo>
                  <a:lnTo>
                    <a:pt x="108" y="126"/>
                  </a:lnTo>
                  <a:lnTo>
                    <a:pt x="108" y="126"/>
                  </a:lnTo>
                  <a:lnTo>
                    <a:pt x="108" y="124"/>
                  </a:lnTo>
                  <a:lnTo>
                    <a:pt x="108" y="124"/>
                  </a:lnTo>
                  <a:lnTo>
                    <a:pt x="110" y="122"/>
                  </a:lnTo>
                  <a:lnTo>
                    <a:pt x="110" y="122"/>
                  </a:lnTo>
                  <a:lnTo>
                    <a:pt x="110" y="120"/>
                  </a:lnTo>
                  <a:lnTo>
                    <a:pt x="110" y="118"/>
                  </a:lnTo>
                  <a:lnTo>
                    <a:pt x="110" y="118"/>
                  </a:lnTo>
                  <a:lnTo>
                    <a:pt x="110" y="118"/>
                  </a:lnTo>
                  <a:lnTo>
                    <a:pt x="108" y="118"/>
                  </a:lnTo>
                  <a:lnTo>
                    <a:pt x="108" y="116"/>
                  </a:lnTo>
                  <a:lnTo>
                    <a:pt x="106" y="116"/>
                  </a:lnTo>
                  <a:lnTo>
                    <a:pt x="106" y="116"/>
                  </a:lnTo>
                  <a:lnTo>
                    <a:pt x="102" y="114"/>
                  </a:lnTo>
                  <a:lnTo>
                    <a:pt x="100" y="114"/>
                  </a:lnTo>
                  <a:lnTo>
                    <a:pt x="94" y="112"/>
                  </a:lnTo>
                  <a:lnTo>
                    <a:pt x="90" y="112"/>
                  </a:lnTo>
                  <a:lnTo>
                    <a:pt x="90" y="112"/>
                  </a:lnTo>
                  <a:lnTo>
                    <a:pt x="88" y="112"/>
                  </a:lnTo>
                  <a:lnTo>
                    <a:pt x="88" y="110"/>
                  </a:lnTo>
                  <a:lnTo>
                    <a:pt x="86" y="108"/>
                  </a:lnTo>
                  <a:lnTo>
                    <a:pt x="82" y="106"/>
                  </a:lnTo>
                  <a:lnTo>
                    <a:pt x="78" y="102"/>
                  </a:lnTo>
                  <a:lnTo>
                    <a:pt x="74" y="100"/>
                  </a:lnTo>
                  <a:lnTo>
                    <a:pt x="70" y="96"/>
                  </a:lnTo>
                  <a:lnTo>
                    <a:pt x="68" y="94"/>
                  </a:lnTo>
                  <a:lnTo>
                    <a:pt x="66" y="92"/>
                  </a:lnTo>
                  <a:lnTo>
                    <a:pt x="62" y="90"/>
                  </a:lnTo>
                  <a:lnTo>
                    <a:pt x="60" y="88"/>
                  </a:lnTo>
                  <a:lnTo>
                    <a:pt x="60" y="88"/>
                  </a:lnTo>
                  <a:lnTo>
                    <a:pt x="58" y="86"/>
                  </a:lnTo>
                  <a:lnTo>
                    <a:pt x="58" y="86"/>
                  </a:lnTo>
                  <a:lnTo>
                    <a:pt x="58" y="84"/>
                  </a:lnTo>
                  <a:lnTo>
                    <a:pt x="56" y="82"/>
                  </a:lnTo>
                  <a:lnTo>
                    <a:pt x="56" y="80"/>
                  </a:lnTo>
                  <a:lnTo>
                    <a:pt x="56" y="78"/>
                  </a:lnTo>
                  <a:lnTo>
                    <a:pt x="54" y="74"/>
                  </a:lnTo>
                  <a:lnTo>
                    <a:pt x="54" y="70"/>
                  </a:lnTo>
                  <a:lnTo>
                    <a:pt x="54" y="68"/>
                  </a:lnTo>
                  <a:lnTo>
                    <a:pt x="54" y="66"/>
                  </a:lnTo>
                  <a:lnTo>
                    <a:pt x="52" y="64"/>
                  </a:lnTo>
                  <a:lnTo>
                    <a:pt x="52" y="62"/>
                  </a:lnTo>
                  <a:lnTo>
                    <a:pt x="52" y="62"/>
                  </a:lnTo>
                  <a:lnTo>
                    <a:pt x="50" y="60"/>
                  </a:lnTo>
                  <a:lnTo>
                    <a:pt x="50" y="58"/>
                  </a:lnTo>
                  <a:lnTo>
                    <a:pt x="48" y="58"/>
                  </a:lnTo>
                  <a:lnTo>
                    <a:pt x="46" y="58"/>
                  </a:lnTo>
                  <a:lnTo>
                    <a:pt x="44" y="56"/>
                  </a:lnTo>
                  <a:lnTo>
                    <a:pt x="42" y="56"/>
                  </a:lnTo>
                  <a:lnTo>
                    <a:pt x="40" y="56"/>
                  </a:lnTo>
                  <a:lnTo>
                    <a:pt x="36" y="56"/>
                  </a:lnTo>
                  <a:lnTo>
                    <a:pt x="34" y="56"/>
                  </a:lnTo>
                  <a:lnTo>
                    <a:pt x="34" y="56"/>
                  </a:lnTo>
                  <a:lnTo>
                    <a:pt x="34" y="56"/>
                  </a:lnTo>
                  <a:lnTo>
                    <a:pt x="32" y="56"/>
                  </a:lnTo>
                  <a:lnTo>
                    <a:pt x="32" y="56"/>
                  </a:lnTo>
                  <a:lnTo>
                    <a:pt x="32" y="58"/>
                  </a:lnTo>
                  <a:lnTo>
                    <a:pt x="32" y="58"/>
                  </a:lnTo>
                  <a:lnTo>
                    <a:pt x="32" y="60"/>
                  </a:lnTo>
                  <a:lnTo>
                    <a:pt x="32" y="62"/>
                  </a:lnTo>
                  <a:lnTo>
                    <a:pt x="30" y="62"/>
                  </a:lnTo>
                  <a:lnTo>
                    <a:pt x="30" y="64"/>
                  </a:lnTo>
                  <a:lnTo>
                    <a:pt x="30" y="64"/>
                  </a:lnTo>
                  <a:lnTo>
                    <a:pt x="30" y="64"/>
                  </a:lnTo>
                  <a:lnTo>
                    <a:pt x="28" y="64"/>
                  </a:lnTo>
                  <a:lnTo>
                    <a:pt x="28" y="64"/>
                  </a:lnTo>
                  <a:lnTo>
                    <a:pt x="26" y="64"/>
                  </a:lnTo>
                  <a:lnTo>
                    <a:pt x="26" y="66"/>
                  </a:lnTo>
                  <a:lnTo>
                    <a:pt x="22" y="66"/>
                  </a:lnTo>
                  <a:lnTo>
                    <a:pt x="20" y="66"/>
                  </a:lnTo>
                  <a:lnTo>
                    <a:pt x="14" y="64"/>
                  </a:lnTo>
                  <a:lnTo>
                    <a:pt x="12" y="64"/>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34" name="Freeform 291">
              <a:extLst>
                <a:ext uri="{FF2B5EF4-FFF2-40B4-BE49-F238E27FC236}">
                  <a16:creationId xmlns:a16="http://schemas.microsoft.com/office/drawing/2014/main" id="{B15FD30B-68B8-F0C0-4642-8EF9B0B1EAB9}"/>
                </a:ext>
              </a:extLst>
            </p:cNvPr>
            <p:cNvSpPr>
              <a:spLocks/>
            </p:cNvSpPr>
            <p:nvPr/>
          </p:nvSpPr>
          <p:spPr bwMode="auto">
            <a:xfrm>
              <a:off x="3773445" y="6713110"/>
              <a:ext cx="28633" cy="48266"/>
            </a:xfrm>
            <a:custGeom>
              <a:avLst/>
              <a:gdLst>
                <a:gd name="T0" fmla="*/ 2 w 20"/>
                <a:gd name="T1" fmla="*/ 4 h 34"/>
                <a:gd name="T2" fmla="*/ 2 w 20"/>
                <a:gd name="T3" fmla="*/ 4 h 34"/>
                <a:gd name="T4" fmla="*/ 2 w 20"/>
                <a:gd name="T5" fmla="*/ 2 h 34"/>
                <a:gd name="T6" fmla="*/ 4 w 20"/>
                <a:gd name="T7" fmla="*/ 2 h 34"/>
                <a:gd name="T8" fmla="*/ 6 w 20"/>
                <a:gd name="T9" fmla="*/ 2 h 34"/>
                <a:gd name="T10" fmla="*/ 10 w 20"/>
                <a:gd name="T11" fmla="*/ 2 h 34"/>
                <a:gd name="T12" fmla="*/ 12 w 20"/>
                <a:gd name="T13" fmla="*/ 0 h 34"/>
                <a:gd name="T14" fmla="*/ 14 w 20"/>
                <a:gd name="T15" fmla="*/ 0 h 34"/>
                <a:gd name="T16" fmla="*/ 16 w 20"/>
                <a:gd name="T17" fmla="*/ 0 h 34"/>
                <a:gd name="T18" fmla="*/ 16 w 20"/>
                <a:gd name="T19" fmla="*/ 0 h 34"/>
                <a:gd name="T20" fmla="*/ 18 w 20"/>
                <a:gd name="T21" fmla="*/ 0 h 34"/>
                <a:gd name="T22" fmla="*/ 18 w 20"/>
                <a:gd name="T23" fmla="*/ 0 h 34"/>
                <a:gd name="T24" fmla="*/ 18 w 20"/>
                <a:gd name="T25" fmla="*/ 0 h 34"/>
                <a:gd name="T26" fmla="*/ 18 w 20"/>
                <a:gd name="T27" fmla="*/ 2 h 34"/>
                <a:gd name="T28" fmla="*/ 18 w 20"/>
                <a:gd name="T29" fmla="*/ 4 h 34"/>
                <a:gd name="T30" fmla="*/ 20 w 20"/>
                <a:gd name="T31" fmla="*/ 4 h 34"/>
                <a:gd name="T32" fmla="*/ 20 w 20"/>
                <a:gd name="T33" fmla="*/ 6 h 34"/>
                <a:gd name="T34" fmla="*/ 20 w 20"/>
                <a:gd name="T35" fmla="*/ 10 h 34"/>
                <a:gd name="T36" fmla="*/ 20 w 20"/>
                <a:gd name="T37" fmla="*/ 14 h 34"/>
                <a:gd name="T38" fmla="*/ 20 w 20"/>
                <a:gd name="T39" fmla="*/ 18 h 34"/>
                <a:gd name="T40" fmla="*/ 18 w 20"/>
                <a:gd name="T41" fmla="*/ 22 h 34"/>
                <a:gd name="T42" fmla="*/ 18 w 20"/>
                <a:gd name="T43" fmla="*/ 24 h 34"/>
                <a:gd name="T44" fmla="*/ 18 w 20"/>
                <a:gd name="T45" fmla="*/ 28 h 34"/>
                <a:gd name="T46" fmla="*/ 18 w 20"/>
                <a:gd name="T47" fmla="*/ 28 h 34"/>
                <a:gd name="T48" fmla="*/ 18 w 20"/>
                <a:gd name="T49" fmla="*/ 30 h 34"/>
                <a:gd name="T50" fmla="*/ 18 w 20"/>
                <a:gd name="T51" fmla="*/ 32 h 34"/>
                <a:gd name="T52" fmla="*/ 18 w 20"/>
                <a:gd name="T53" fmla="*/ 32 h 34"/>
                <a:gd name="T54" fmla="*/ 16 w 20"/>
                <a:gd name="T55" fmla="*/ 34 h 34"/>
                <a:gd name="T56" fmla="*/ 16 w 20"/>
                <a:gd name="T57" fmla="*/ 34 h 34"/>
                <a:gd name="T58" fmla="*/ 14 w 20"/>
                <a:gd name="T59" fmla="*/ 34 h 34"/>
                <a:gd name="T60" fmla="*/ 14 w 20"/>
                <a:gd name="T61" fmla="*/ 34 h 34"/>
                <a:gd name="T62" fmla="*/ 12 w 20"/>
                <a:gd name="T63" fmla="*/ 34 h 34"/>
                <a:gd name="T64" fmla="*/ 10 w 20"/>
                <a:gd name="T65" fmla="*/ 34 h 34"/>
                <a:gd name="T66" fmla="*/ 8 w 20"/>
                <a:gd name="T67" fmla="*/ 34 h 34"/>
                <a:gd name="T68" fmla="*/ 6 w 20"/>
                <a:gd name="T69" fmla="*/ 34 h 34"/>
                <a:gd name="T70" fmla="*/ 4 w 20"/>
                <a:gd name="T71" fmla="*/ 32 h 34"/>
                <a:gd name="T72" fmla="*/ 4 w 20"/>
                <a:gd name="T73" fmla="*/ 32 h 34"/>
                <a:gd name="T74" fmla="*/ 4 w 20"/>
                <a:gd name="T75" fmla="*/ 32 h 34"/>
                <a:gd name="T76" fmla="*/ 4 w 20"/>
                <a:gd name="T77" fmla="*/ 32 h 34"/>
                <a:gd name="T78" fmla="*/ 4 w 20"/>
                <a:gd name="T79" fmla="*/ 30 h 34"/>
                <a:gd name="T80" fmla="*/ 4 w 20"/>
                <a:gd name="T81" fmla="*/ 30 h 34"/>
                <a:gd name="T82" fmla="*/ 4 w 20"/>
                <a:gd name="T83" fmla="*/ 28 h 34"/>
                <a:gd name="T84" fmla="*/ 4 w 20"/>
                <a:gd name="T85" fmla="*/ 26 h 34"/>
                <a:gd name="T86" fmla="*/ 4 w 20"/>
                <a:gd name="T87" fmla="*/ 24 h 34"/>
                <a:gd name="T88" fmla="*/ 4 w 20"/>
                <a:gd name="T89" fmla="*/ 20 h 34"/>
                <a:gd name="T90" fmla="*/ 4 w 20"/>
                <a:gd name="T91" fmla="*/ 16 h 34"/>
                <a:gd name="T92" fmla="*/ 4 w 20"/>
                <a:gd name="T93" fmla="*/ 14 h 34"/>
                <a:gd name="T94" fmla="*/ 2 w 20"/>
                <a:gd name="T95" fmla="*/ 12 h 34"/>
                <a:gd name="T96" fmla="*/ 2 w 20"/>
                <a:gd name="T97" fmla="*/ 12 h 34"/>
                <a:gd name="T98" fmla="*/ 2 w 20"/>
                <a:gd name="T99" fmla="*/ 10 h 34"/>
                <a:gd name="T100" fmla="*/ 0 w 20"/>
                <a:gd name="T101" fmla="*/ 8 h 34"/>
                <a:gd name="T102" fmla="*/ 0 w 20"/>
                <a:gd name="T103" fmla="*/ 8 h 34"/>
                <a:gd name="T104" fmla="*/ 0 w 20"/>
                <a:gd name="T105" fmla="*/ 6 h 34"/>
                <a:gd name="T106" fmla="*/ 2 w 20"/>
                <a:gd name="T107" fmla="*/ 6 h 34"/>
                <a:gd name="T108" fmla="*/ 2 w 20"/>
                <a:gd name="T109" fmla="*/ 4 h 34"/>
                <a:gd name="T110" fmla="*/ 2 w 20"/>
                <a:gd name="T111" fmla="*/ 4 h 34"/>
                <a:gd name="T112" fmla="*/ 2 w 20"/>
                <a:gd name="T11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 h="34">
                  <a:moveTo>
                    <a:pt x="2" y="4"/>
                  </a:moveTo>
                  <a:lnTo>
                    <a:pt x="2" y="4"/>
                  </a:lnTo>
                  <a:lnTo>
                    <a:pt x="2" y="2"/>
                  </a:lnTo>
                  <a:lnTo>
                    <a:pt x="4" y="2"/>
                  </a:lnTo>
                  <a:lnTo>
                    <a:pt x="6" y="2"/>
                  </a:lnTo>
                  <a:lnTo>
                    <a:pt x="10" y="2"/>
                  </a:lnTo>
                  <a:lnTo>
                    <a:pt x="12" y="0"/>
                  </a:lnTo>
                  <a:lnTo>
                    <a:pt x="14" y="0"/>
                  </a:lnTo>
                  <a:lnTo>
                    <a:pt x="16" y="0"/>
                  </a:lnTo>
                  <a:lnTo>
                    <a:pt x="16" y="0"/>
                  </a:lnTo>
                  <a:lnTo>
                    <a:pt x="18" y="0"/>
                  </a:lnTo>
                  <a:lnTo>
                    <a:pt x="18" y="0"/>
                  </a:lnTo>
                  <a:lnTo>
                    <a:pt x="18" y="0"/>
                  </a:lnTo>
                  <a:lnTo>
                    <a:pt x="18" y="2"/>
                  </a:lnTo>
                  <a:lnTo>
                    <a:pt x="18" y="4"/>
                  </a:lnTo>
                  <a:lnTo>
                    <a:pt x="20" y="4"/>
                  </a:lnTo>
                  <a:lnTo>
                    <a:pt x="20" y="6"/>
                  </a:lnTo>
                  <a:lnTo>
                    <a:pt x="20" y="10"/>
                  </a:lnTo>
                  <a:lnTo>
                    <a:pt x="20" y="14"/>
                  </a:lnTo>
                  <a:lnTo>
                    <a:pt x="20" y="18"/>
                  </a:lnTo>
                  <a:lnTo>
                    <a:pt x="18" y="22"/>
                  </a:lnTo>
                  <a:lnTo>
                    <a:pt x="18" y="24"/>
                  </a:lnTo>
                  <a:lnTo>
                    <a:pt x="18" y="28"/>
                  </a:lnTo>
                  <a:lnTo>
                    <a:pt x="18" y="28"/>
                  </a:lnTo>
                  <a:lnTo>
                    <a:pt x="18" y="30"/>
                  </a:lnTo>
                  <a:lnTo>
                    <a:pt x="18" y="32"/>
                  </a:lnTo>
                  <a:lnTo>
                    <a:pt x="18" y="32"/>
                  </a:lnTo>
                  <a:lnTo>
                    <a:pt x="16" y="34"/>
                  </a:lnTo>
                  <a:lnTo>
                    <a:pt x="16" y="34"/>
                  </a:lnTo>
                  <a:lnTo>
                    <a:pt x="14" y="34"/>
                  </a:lnTo>
                  <a:lnTo>
                    <a:pt x="14" y="34"/>
                  </a:lnTo>
                  <a:lnTo>
                    <a:pt x="12" y="34"/>
                  </a:lnTo>
                  <a:lnTo>
                    <a:pt x="10" y="34"/>
                  </a:lnTo>
                  <a:lnTo>
                    <a:pt x="8" y="34"/>
                  </a:lnTo>
                  <a:lnTo>
                    <a:pt x="6" y="34"/>
                  </a:lnTo>
                  <a:lnTo>
                    <a:pt x="4" y="32"/>
                  </a:lnTo>
                  <a:lnTo>
                    <a:pt x="4" y="32"/>
                  </a:lnTo>
                  <a:lnTo>
                    <a:pt x="4" y="32"/>
                  </a:lnTo>
                  <a:lnTo>
                    <a:pt x="4" y="32"/>
                  </a:lnTo>
                  <a:lnTo>
                    <a:pt x="4" y="30"/>
                  </a:lnTo>
                  <a:lnTo>
                    <a:pt x="4" y="30"/>
                  </a:lnTo>
                  <a:lnTo>
                    <a:pt x="4" y="28"/>
                  </a:lnTo>
                  <a:lnTo>
                    <a:pt x="4" y="26"/>
                  </a:lnTo>
                  <a:lnTo>
                    <a:pt x="4" y="24"/>
                  </a:lnTo>
                  <a:lnTo>
                    <a:pt x="4" y="20"/>
                  </a:lnTo>
                  <a:lnTo>
                    <a:pt x="4" y="16"/>
                  </a:lnTo>
                  <a:lnTo>
                    <a:pt x="4" y="14"/>
                  </a:lnTo>
                  <a:lnTo>
                    <a:pt x="2" y="12"/>
                  </a:lnTo>
                  <a:lnTo>
                    <a:pt x="2" y="12"/>
                  </a:lnTo>
                  <a:lnTo>
                    <a:pt x="2" y="10"/>
                  </a:lnTo>
                  <a:lnTo>
                    <a:pt x="0" y="8"/>
                  </a:lnTo>
                  <a:lnTo>
                    <a:pt x="0" y="8"/>
                  </a:lnTo>
                  <a:lnTo>
                    <a:pt x="0" y="6"/>
                  </a:lnTo>
                  <a:lnTo>
                    <a:pt x="2" y="6"/>
                  </a:lnTo>
                  <a:lnTo>
                    <a:pt x="2" y="4"/>
                  </a:lnTo>
                  <a:lnTo>
                    <a:pt x="2" y="4"/>
                  </a:lnTo>
                  <a:lnTo>
                    <a:pt x="2"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35" name="Freeform 292">
              <a:extLst>
                <a:ext uri="{FF2B5EF4-FFF2-40B4-BE49-F238E27FC236}">
                  <a16:creationId xmlns:a16="http://schemas.microsoft.com/office/drawing/2014/main" id="{6E118383-266D-A4F0-06B0-3E53F780FD9C}"/>
                </a:ext>
              </a:extLst>
            </p:cNvPr>
            <p:cNvSpPr>
              <a:spLocks/>
            </p:cNvSpPr>
            <p:nvPr/>
          </p:nvSpPr>
          <p:spPr bwMode="auto">
            <a:xfrm>
              <a:off x="3773445" y="6713110"/>
              <a:ext cx="28633" cy="48266"/>
            </a:xfrm>
            <a:custGeom>
              <a:avLst/>
              <a:gdLst>
                <a:gd name="T0" fmla="*/ 2 w 20"/>
                <a:gd name="T1" fmla="*/ 4 h 34"/>
                <a:gd name="T2" fmla="*/ 2 w 20"/>
                <a:gd name="T3" fmla="*/ 4 h 34"/>
                <a:gd name="T4" fmla="*/ 2 w 20"/>
                <a:gd name="T5" fmla="*/ 2 h 34"/>
                <a:gd name="T6" fmla="*/ 4 w 20"/>
                <a:gd name="T7" fmla="*/ 2 h 34"/>
                <a:gd name="T8" fmla="*/ 6 w 20"/>
                <a:gd name="T9" fmla="*/ 2 h 34"/>
                <a:gd name="T10" fmla="*/ 10 w 20"/>
                <a:gd name="T11" fmla="*/ 2 h 34"/>
                <a:gd name="T12" fmla="*/ 12 w 20"/>
                <a:gd name="T13" fmla="*/ 0 h 34"/>
                <a:gd name="T14" fmla="*/ 14 w 20"/>
                <a:gd name="T15" fmla="*/ 0 h 34"/>
                <a:gd name="T16" fmla="*/ 16 w 20"/>
                <a:gd name="T17" fmla="*/ 0 h 34"/>
                <a:gd name="T18" fmla="*/ 16 w 20"/>
                <a:gd name="T19" fmla="*/ 0 h 34"/>
                <a:gd name="T20" fmla="*/ 18 w 20"/>
                <a:gd name="T21" fmla="*/ 0 h 34"/>
                <a:gd name="T22" fmla="*/ 18 w 20"/>
                <a:gd name="T23" fmla="*/ 0 h 34"/>
                <a:gd name="T24" fmla="*/ 18 w 20"/>
                <a:gd name="T25" fmla="*/ 0 h 34"/>
                <a:gd name="T26" fmla="*/ 18 w 20"/>
                <a:gd name="T27" fmla="*/ 2 h 34"/>
                <a:gd name="T28" fmla="*/ 18 w 20"/>
                <a:gd name="T29" fmla="*/ 4 h 34"/>
                <a:gd name="T30" fmla="*/ 20 w 20"/>
                <a:gd name="T31" fmla="*/ 4 h 34"/>
                <a:gd name="T32" fmla="*/ 20 w 20"/>
                <a:gd name="T33" fmla="*/ 6 h 34"/>
                <a:gd name="T34" fmla="*/ 20 w 20"/>
                <a:gd name="T35" fmla="*/ 10 h 34"/>
                <a:gd name="T36" fmla="*/ 20 w 20"/>
                <a:gd name="T37" fmla="*/ 14 h 34"/>
                <a:gd name="T38" fmla="*/ 20 w 20"/>
                <a:gd name="T39" fmla="*/ 18 h 34"/>
                <a:gd name="T40" fmla="*/ 18 w 20"/>
                <a:gd name="T41" fmla="*/ 22 h 34"/>
                <a:gd name="T42" fmla="*/ 18 w 20"/>
                <a:gd name="T43" fmla="*/ 24 h 34"/>
                <a:gd name="T44" fmla="*/ 18 w 20"/>
                <a:gd name="T45" fmla="*/ 28 h 34"/>
                <a:gd name="T46" fmla="*/ 18 w 20"/>
                <a:gd name="T47" fmla="*/ 28 h 34"/>
                <a:gd name="T48" fmla="*/ 18 w 20"/>
                <a:gd name="T49" fmla="*/ 30 h 34"/>
                <a:gd name="T50" fmla="*/ 18 w 20"/>
                <a:gd name="T51" fmla="*/ 32 h 34"/>
                <a:gd name="T52" fmla="*/ 18 w 20"/>
                <a:gd name="T53" fmla="*/ 32 h 34"/>
                <a:gd name="T54" fmla="*/ 16 w 20"/>
                <a:gd name="T55" fmla="*/ 34 h 34"/>
                <a:gd name="T56" fmla="*/ 16 w 20"/>
                <a:gd name="T57" fmla="*/ 34 h 34"/>
                <a:gd name="T58" fmla="*/ 14 w 20"/>
                <a:gd name="T59" fmla="*/ 34 h 34"/>
                <a:gd name="T60" fmla="*/ 14 w 20"/>
                <a:gd name="T61" fmla="*/ 34 h 34"/>
                <a:gd name="T62" fmla="*/ 12 w 20"/>
                <a:gd name="T63" fmla="*/ 34 h 34"/>
                <a:gd name="T64" fmla="*/ 10 w 20"/>
                <a:gd name="T65" fmla="*/ 34 h 34"/>
                <a:gd name="T66" fmla="*/ 8 w 20"/>
                <a:gd name="T67" fmla="*/ 34 h 34"/>
                <a:gd name="T68" fmla="*/ 6 w 20"/>
                <a:gd name="T69" fmla="*/ 34 h 34"/>
                <a:gd name="T70" fmla="*/ 4 w 20"/>
                <a:gd name="T71" fmla="*/ 32 h 34"/>
                <a:gd name="T72" fmla="*/ 4 w 20"/>
                <a:gd name="T73" fmla="*/ 32 h 34"/>
                <a:gd name="T74" fmla="*/ 4 w 20"/>
                <a:gd name="T75" fmla="*/ 32 h 34"/>
                <a:gd name="T76" fmla="*/ 4 w 20"/>
                <a:gd name="T77" fmla="*/ 32 h 34"/>
                <a:gd name="T78" fmla="*/ 4 w 20"/>
                <a:gd name="T79" fmla="*/ 30 h 34"/>
                <a:gd name="T80" fmla="*/ 4 w 20"/>
                <a:gd name="T81" fmla="*/ 30 h 34"/>
                <a:gd name="T82" fmla="*/ 4 w 20"/>
                <a:gd name="T83" fmla="*/ 28 h 34"/>
                <a:gd name="T84" fmla="*/ 4 w 20"/>
                <a:gd name="T85" fmla="*/ 26 h 34"/>
                <a:gd name="T86" fmla="*/ 4 w 20"/>
                <a:gd name="T87" fmla="*/ 24 h 34"/>
                <a:gd name="T88" fmla="*/ 4 w 20"/>
                <a:gd name="T89" fmla="*/ 20 h 34"/>
                <a:gd name="T90" fmla="*/ 4 w 20"/>
                <a:gd name="T91" fmla="*/ 16 h 34"/>
                <a:gd name="T92" fmla="*/ 4 w 20"/>
                <a:gd name="T93" fmla="*/ 14 h 34"/>
                <a:gd name="T94" fmla="*/ 2 w 20"/>
                <a:gd name="T95" fmla="*/ 12 h 34"/>
                <a:gd name="T96" fmla="*/ 2 w 20"/>
                <a:gd name="T97" fmla="*/ 12 h 34"/>
                <a:gd name="T98" fmla="*/ 2 w 20"/>
                <a:gd name="T99" fmla="*/ 10 h 34"/>
                <a:gd name="T100" fmla="*/ 0 w 20"/>
                <a:gd name="T101" fmla="*/ 8 h 34"/>
                <a:gd name="T102" fmla="*/ 0 w 20"/>
                <a:gd name="T103" fmla="*/ 8 h 34"/>
                <a:gd name="T104" fmla="*/ 0 w 20"/>
                <a:gd name="T105" fmla="*/ 6 h 34"/>
                <a:gd name="T106" fmla="*/ 2 w 20"/>
                <a:gd name="T107" fmla="*/ 6 h 34"/>
                <a:gd name="T108" fmla="*/ 2 w 20"/>
                <a:gd name="T109" fmla="*/ 4 h 34"/>
                <a:gd name="T110" fmla="*/ 2 w 20"/>
                <a:gd name="T111" fmla="*/ 4 h 34"/>
                <a:gd name="T112" fmla="*/ 2 w 20"/>
                <a:gd name="T11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 h="34">
                  <a:moveTo>
                    <a:pt x="2" y="4"/>
                  </a:moveTo>
                  <a:lnTo>
                    <a:pt x="2" y="4"/>
                  </a:lnTo>
                  <a:lnTo>
                    <a:pt x="2" y="2"/>
                  </a:lnTo>
                  <a:lnTo>
                    <a:pt x="4" y="2"/>
                  </a:lnTo>
                  <a:lnTo>
                    <a:pt x="6" y="2"/>
                  </a:lnTo>
                  <a:lnTo>
                    <a:pt x="10" y="2"/>
                  </a:lnTo>
                  <a:lnTo>
                    <a:pt x="12" y="0"/>
                  </a:lnTo>
                  <a:lnTo>
                    <a:pt x="14" y="0"/>
                  </a:lnTo>
                  <a:lnTo>
                    <a:pt x="16" y="0"/>
                  </a:lnTo>
                  <a:lnTo>
                    <a:pt x="16" y="0"/>
                  </a:lnTo>
                  <a:lnTo>
                    <a:pt x="18" y="0"/>
                  </a:lnTo>
                  <a:lnTo>
                    <a:pt x="18" y="0"/>
                  </a:lnTo>
                  <a:lnTo>
                    <a:pt x="18" y="0"/>
                  </a:lnTo>
                  <a:lnTo>
                    <a:pt x="18" y="2"/>
                  </a:lnTo>
                  <a:lnTo>
                    <a:pt x="18" y="4"/>
                  </a:lnTo>
                  <a:lnTo>
                    <a:pt x="20" y="4"/>
                  </a:lnTo>
                  <a:lnTo>
                    <a:pt x="20" y="6"/>
                  </a:lnTo>
                  <a:lnTo>
                    <a:pt x="20" y="10"/>
                  </a:lnTo>
                  <a:lnTo>
                    <a:pt x="20" y="14"/>
                  </a:lnTo>
                  <a:lnTo>
                    <a:pt x="20" y="18"/>
                  </a:lnTo>
                  <a:lnTo>
                    <a:pt x="18" y="22"/>
                  </a:lnTo>
                  <a:lnTo>
                    <a:pt x="18" y="24"/>
                  </a:lnTo>
                  <a:lnTo>
                    <a:pt x="18" y="28"/>
                  </a:lnTo>
                  <a:lnTo>
                    <a:pt x="18" y="28"/>
                  </a:lnTo>
                  <a:lnTo>
                    <a:pt x="18" y="30"/>
                  </a:lnTo>
                  <a:lnTo>
                    <a:pt x="18" y="32"/>
                  </a:lnTo>
                  <a:lnTo>
                    <a:pt x="18" y="32"/>
                  </a:lnTo>
                  <a:lnTo>
                    <a:pt x="16" y="34"/>
                  </a:lnTo>
                  <a:lnTo>
                    <a:pt x="16" y="34"/>
                  </a:lnTo>
                  <a:lnTo>
                    <a:pt x="14" y="34"/>
                  </a:lnTo>
                  <a:lnTo>
                    <a:pt x="14" y="34"/>
                  </a:lnTo>
                  <a:lnTo>
                    <a:pt x="12" y="34"/>
                  </a:lnTo>
                  <a:lnTo>
                    <a:pt x="10" y="34"/>
                  </a:lnTo>
                  <a:lnTo>
                    <a:pt x="8" y="34"/>
                  </a:lnTo>
                  <a:lnTo>
                    <a:pt x="6" y="34"/>
                  </a:lnTo>
                  <a:lnTo>
                    <a:pt x="4" y="32"/>
                  </a:lnTo>
                  <a:lnTo>
                    <a:pt x="4" y="32"/>
                  </a:lnTo>
                  <a:lnTo>
                    <a:pt x="4" y="32"/>
                  </a:lnTo>
                  <a:lnTo>
                    <a:pt x="4" y="32"/>
                  </a:lnTo>
                  <a:lnTo>
                    <a:pt x="4" y="30"/>
                  </a:lnTo>
                  <a:lnTo>
                    <a:pt x="4" y="30"/>
                  </a:lnTo>
                  <a:lnTo>
                    <a:pt x="4" y="28"/>
                  </a:lnTo>
                  <a:lnTo>
                    <a:pt x="4" y="26"/>
                  </a:lnTo>
                  <a:lnTo>
                    <a:pt x="4" y="24"/>
                  </a:lnTo>
                  <a:lnTo>
                    <a:pt x="4" y="20"/>
                  </a:lnTo>
                  <a:lnTo>
                    <a:pt x="4" y="16"/>
                  </a:lnTo>
                  <a:lnTo>
                    <a:pt x="4" y="14"/>
                  </a:lnTo>
                  <a:lnTo>
                    <a:pt x="2" y="12"/>
                  </a:lnTo>
                  <a:lnTo>
                    <a:pt x="2" y="12"/>
                  </a:lnTo>
                  <a:lnTo>
                    <a:pt x="2" y="10"/>
                  </a:lnTo>
                  <a:lnTo>
                    <a:pt x="0" y="8"/>
                  </a:lnTo>
                  <a:lnTo>
                    <a:pt x="0" y="8"/>
                  </a:lnTo>
                  <a:lnTo>
                    <a:pt x="0" y="6"/>
                  </a:lnTo>
                  <a:lnTo>
                    <a:pt x="2" y="6"/>
                  </a:lnTo>
                  <a:lnTo>
                    <a:pt x="2" y="4"/>
                  </a:lnTo>
                  <a:lnTo>
                    <a:pt x="2" y="4"/>
                  </a:lnTo>
                  <a:lnTo>
                    <a:pt x="2" y="4"/>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36" name="Freeform 293">
              <a:extLst>
                <a:ext uri="{FF2B5EF4-FFF2-40B4-BE49-F238E27FC236}">
                  <a16:creationId xmlns:a16="http://schemas.microsoft.com/office/drawing/2014/main" id="{618606A1-F74E-4E0D-6BEC-87597D45F798}"/>
                </a:ext>
              </a:extLst>
            </p:cNvPr>
            <p:cNvSpPr>
              <a:spLocks/>
            </p:cNvSpPr>
            <p:nvPr/>
          </p:nvSpPr>
          <p:spPr bwMode="auto">
            <a:xfrm>
              <a:off x="3716178" y="6321311"/>
              <a:ext cx="174664" cy="212934"/>
            </a:xfrm>
            <a:custGeom>
              <a:avLst/>
              <a:gdLst>
                <a:gd name="T0" fmla="*/ 118 w 122"/>
                <a:gd name="T1" fmla="*/ 62 h 150"/>
                <a:gd name="T2" fmla="*/ 112 w 122"/>
                <a:gd name="T3" fmla="*/ 48 h 150"/>
                <a:gd name="T4" fmla="*/ 112 w 122"/>
                <a:gd name="T5" fmla="*/ 38 h 150"/>
                <a:gd name="T6" fmla="*/ 114 w 122"/>
                <a:gd name="T7" fmla="*/ 18 h 150"/>
                <a:gd name="T8" fmla="*/ 110 w 122"/>
                <a:gd name="T9" fmla="*/ 12 h 150"/>
                <a:gd name="T10" fmla="*/ 102 w 122"/>
                <a:gd name="T11" fmla="*/ 12 h 150"/>
                <a:gd name="T12" fmla="*/ 88 w 122"/>
                <a:gd name="T13" fmla="*/ 18 h 150"/>
                <a:gd name="T14" fmla="*/ 78 w 122"/>
                <a:gd name="T15" fmla="*/ 20 h 150"/>
                <a:gd name="T16" fmla="*/ 74 w 122"/>
                <a:gd name="T17" fmla="*/ 18 h 150"/>
                <a:gd name="T18" fmla="*/ 70 w 122"/>
                <a:gd name="T19" fmla="*/ 12 h 150"/>
                <a:gd name="T20" fmla="*/ 62 w 122"/>
                <a:gd name="T21" fmla="*/ 0 h 150"/>
                <a:gd name="T22" fmla="*/ 44 w 122"/>
                <a:gd name="T23" fmla="*/ 16 h 150"/>
                <a:gd name="T24" fmla="*/ 46 w 122"/>
                <a:gd name="T25" fmla="*/ 20 h 150"/>
                <a:gd name="T26" fmla="*/ 46 w 122"/>
                <a:gd name="T27" fmla="*/ 24 h 150"/>
                <a:gd name="T28" fmla="*/ 42 w 122"/>
                <a:gd name="T29" fmla="*/ 24 h 150"/>
                <a:gd name="T30" fmla="*/ 38 w 122"/>
                <a:gd name="T31" fmla="*/ 24 h 150"/>
                <a:gd name="T32" fmla="*/ 22 w 122"/>
                <a:gd name="T33" fmla="*/ 32 h 150"/>
                <a:gd name="T34" fmla="*/ 22 w 122"/>
                <a:gd name="T35" fmla="*/ 42 h 150"/>
                <a:gd name="T36" fmla="*/ 20 w 122"/>
                <a:gd name="T37" fmla="*/ 50 h 150"/>
                <a:gd name="T38" fmla="*/ 14 w 122"/>
                <a:gd name="T39" fmla="*/ 58 h 150"/>
                <a:gd name="T40" fmla="*/ 6 w 122"/>
                <a:gd name="T41" fmla="*/ 62 h 150"/>
                <a:gd name="T42" fmla="*/ 2 w 122"/>
                <a:gd name="T43" fmla="*/ 66 h 150"/>
                <a:gd name="T44" fmla="*/ 0 w 122"/>
                <a:gd name="T45" fmla="*/ 72 h 150"/>
                <a:gd name="T46" fmla="*/ 10 w 122"/>
                <a:gd name="T47" fmla="*/ 88 h 150"/>
                <a:gd name="T48" fmla="*/ 8 w 122"/>
                <a:gd name="T49" fmla="*/ 94 h 150"/>
                <a:gd name="T50" fmla="*/ 8 w 122"/>
                <a:gd name="T51" fmla="*/ 98 h 150"/>
                <a:gd name="T52" fmla="*/ 14 w 122"/>
                <a:gd name="T53" fmla="*/ 102 h 150"/>
                <a:gd name="T54" fmla="*/ 22 w 122"/>
                <a:gd name="T55" fmla="*/ 106 h 150"/>
                <a:gd name="T56" fmla="*/ 30 w 122"/>
                <a:gd name="T57" fmla="*/ 112 h 150"/>
                <a:gd name="T58" fmla="*/ 32 w 122"/>
                <a:gd name="T59" fmla="*/ 116 h 150"/>
                <a:gd name="T60" fmla="*/ 30 w 122"/>
                <a:gd name="T61" fmla="*/ 118 h 150"/>
                <a:gd name="T62" fmla="*/ 26 w 122"/>
                <a:gd name="T63" fmla="*/ 124 h 150"/>
                <a:gd name="T64" fmla="*/ 26 w 122"/>
                <a:gd name="T65" fmla="*/ 136 h 150"/>
                <a:gd name="T66" fmla="*/ 36 w 122"/>
                <a:gd name="T67" fmla="*/ 146 h 150"/>
                <a:gd name="T68" fmla="*/ 40 w 122"/>
                <a:gd name="T69" fmla="*/ 146 h 150"/>
                <a:gd name="T70" fmla="*/ 48 w 122"/>
                <a:gd name="T71" fmla="*/ 142 h 150"/>
                <a:gd name="T72" fmla="*/ 54 w 122"/>
                <a:gd name="T73" fmla="*/ 148 h 150"/>
                <a:gd name="T74" fmla="*/ 64 w 122"/>
                <a:gd name="T75" fmla="*/ 150 h 150"/>
                <a:gd name="T76" fmla="*/ 72 w 122"/>
                <a:gd name="T77" fmla="*/ 150 h 150"/>
                <a:gd name="T78" fmla="*/ 84 w 122"/>
                <a:gd name="T79" fmla="*/ 142 h 150"/>
                <a:gd name="T80" fmla="*/ 98 w 122"/>
                <a:gd name="T81" fmla="*/ 134 h 150"/>
                <a:gd name="T82" fmla="*/ 104 w 122"/>
                <a:gd name="T83" fmla="*/ 130 h 150"/>
                <a:gd name="T84" fmla="*/ 104 w 122"/>
                <a:gd name="T85" fmla="*/ 120 h 150"/>
                <a:gd name="T86" fmla="*/ 96 w 122"/>
                <a:gd name="T87" fmla="*/ 108 h 150"/>
                <a:gd name="T88" fmla="*/ 86 w 122"/>
                <a:gd name="T89" fmla="*/ 98 h 150"/>
                <a:gd name="T90" fmla="*/ 82 w 122"/>
                <a:gd name="T91" fmla="*/ 92 h 150"/>
                <a:gd name="T92" fmla="*/ 82 w 122"/>
                <a:gd name="T93" fmla="*/ 88 h 150"/>
                <a:gd name="T94" fmla="*/ 84 w 122"/>
                <a:gd name="T95" fmla="*/ 84 h 150"/>
                <a:gd name="T96" fmla="*/ 96 w 122"/>
                <a:gd name="T97" fmla="*/ 78 h 150"/>
                <a:gd name="T98" fmla="*/ 110 w 122"/>
                <a:gd name="T99" fmla="*/ 7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2" h="150">
                  <a:moveTo>
                    <a:pt x="122" y="72"/>
                  </a:moveTo>
                  <a:lnTo>
                    <a:pt x="122" y="72"/>
                  </a:lnTo>
                  <a:lnTo>
                    <a:pt x="120" y="70"/>
                  </a:lnTo>
                  <a:lnTo>
                    <a:pt x="118" y="62"/>
                  </a:lnTo>
                  <a:lnTo>
                    <a:pt x="116" y="58"/>
                  </a:lnTo>
                  <a:lnTo>
                    <a:pt x="114" y="54"/>
                  </a:lnTo>
                  <a:lnTo>
                    <a:pt x="114" y="50"/>
                  </a:lnTo>
                  <a:lnTo>
                    <a:pt x="112" y="48"/>
                  </a:lnTo>
                  <a:lnTo>
                    <a:pt x="112" y="46"/>
                  </a:lnTo>
                  <a:lnTo>
                    <a:pt x="112" y="44"/>
                  </a:lnTo>
                  <a:lnTo>
                    <a:pt x="112" y="42"/>
                  </a:lnTo>
                  <a:lnTo>
                    <a:pt x="112" y="38"/>
                  </a:lnTo>
                  <a:lnTo>
                    <a:pt x="112" y="34"/>
                  </a:lnTo>
                  <a:lnTo>
                    <a:pt x="114" y="30"/>
                  </a:lnTo>
                  <a:lnTo>
                    <a:pt x="114" y="20"/>
                  </a:lnTo>
                  <a:lnTo>
                    <a:pt x="114" y="18"/>
                  </a:lnTo>
                  <a:lnTo>
                    <a:pt x="114" y="16"/>
                  </a:lnTo>
                  <a:lnTo>
                    <a:pt x="112" y="14"/>
                  </a:lnTo>
                  <a:lnTo>
                    <a:pt x="110" y="12"/>
                  </a:lnTo>
                  <a:lnTo>
                    <a:pt x="110" y="12"/>
                  </a:lnTo>
                  <a:lnTo>
                    <a:pt x="108" y="12"/>
                  </a:lnTo>
                  <a:lnTo>
                    <a:pt x="106" y="12"/>
                  </a:lnTo>
                  <a:lnTo>
                    <a:pt x="104" y="12"/>
                  </a:lnTo>
                  <a:lnTo>
                    <a:pt x="102" y="12"/>
                  </a:lnTo>
                  <a:lnTo>
                    <a:pt x="100" y="14"/>
                  </a:lnTo>
                  <a:lnTo>
                    <a:pt x="98" y="14"/>
                  </a:lnTo>
                  <a:lnTo>
                    <a:pt x="92" y="16"/>
                  </a:lnTo>
                  <a:lnTo>
                    <a:pt x="88" y="18"/>
                  </a:lnTo>
                  <a:lnTo>
                    <a:pt x="86" y="18"/>
                  </a:lnTo>
                  <a:lnTo>
                    <a:pt x="84" y="20"/>
                  </a:lnTo>
                  <a:lnTo>
                    <a:pt x="82" y="20"/>
                  </a:lnTo>
                  <a:lnTo>
                    <a:pt x="78" y="20"/>
                  </a:lnTo>
                  <a:lnTo>
                    <a:pt x="76" y="20"/>
                  </a:lnTo>
                  <a:lnTo>
                    <a:pt x="76" y="20"/>
                  </a:lnTo>
                  <a:lnTo>
                    <a:pt x="76" y="20"/>
                  </a:lnTo>
                  <a:lnTo>
                    <a:pt x="74" y="18"/>
                  </a:lnTo>
                  <a:lnTo>
                    <a:pt x="74" y="18"/>
                  </a:lnTo>
                  <a:lnTo>
                    <a:pt x="72" y="16"/>
                  </a:lnTo>
                  <a:lnTo>
                    <a:pt x="72" y="16"/>
                  </a:lnTo>
                  <a:lnTo>
                    <a:pt x="70" y="12"/>
                  </a:lnTo>
                  <a:lnTo>
                    <a:pt x="68" y="10"/>
                  </a:lnTo>
                  <a:lnTo>
                    <a:pt x="66" y="8"/>
                  </a:lnTo>
                  <a:lnTo>
                    <a:pt x="64" y="4"/>
                  </a:lnTo>
                  <a:lnTo>
                    <a:pt x="62" y="0"/>
                  </a:lnTo>
                  <a:lnTo>
                    <a:pt x="46" y="4"/>
                  </a:lnTo>
                  <a:lnTo>
                    <a:pt x="44" y="8"/>
                  </a:lnTo>
                  <a:lnTo>
                    <a:pt x="44" y="14"/>
                  </a:lnTo>
                  <a:lnTo>
                    <a:pt x="44" y="16"/>
                  </a:lnTo>
                  <a:lnTo>
                    <a:pt x="44" y="18"/>
                  </a:lnTo>
                  <a:lnTo>
                    <a:pt x="44" y="18"/>
                  </a:lnTo>
                  <a:lnTo>
                    <a:pt x="44" y="18"/>
                  </a:lnTo>
                  <a:lnTo>
                    <a:pt x="46" y="20"/>
                  </a:lnTo>
                  <a:lnTo>
                    <a:pt x="46" y="22"/>
                  </a:lnTo>
                  <a:lnTo>
                    <a:pt x="46" y="22"/>
                  </a:lnTo>
                  <a:lnTo>
                    <a:pt x="46" y="22"/>
                  </a:lnTo>
                  <a:lnTo>
                    <a:pt x="46" y="24"/>
                  </a:lnTo>
                  <a:lnTo>
                    <a:pt x="44" y="24"/>
                  </a:lnTo>
                  <a:lnTo>
                    <a:pt x="44" y="24"/>
                  </a:lnTo>
                  <a:lnTo>
                    <a:pt x="44" y="24"/>
                  </a:lnTo>
                  <a:lnTo>
                    <a:pt x="42" y="24"/>
                  </a:lnTo>
                  <a:lnTo>
                    <a:pt x="42" y="24"/>
                  </a:lnTo>
                  <a:lnTo>
                    <a:pt x="40" y="24"/>
                  </a:lnTo>
                  <a:lnTo>
                    <a:pt x="40" y="24"/>
                  </a:lnTo>
                  <a:lnTo>
                    <a:pt x="38" y="24"/>
                  </a:lnTo>
                  <a:lnTo>
                    <a:pt x="36" y="24"/>
                  </a:lnTo>
                  <a:lnTo>
                    <a:pt x="30" y="26"/>
                  </a:lnTo>
                  <a:lnTo>
                    <a:pt x="22" y="30"/>
                  </a:lnTo>
                  <a:lnTo>
                    <a:pt x="22" y="32"/>
                  </a:lnTo>
                  <a:lnTo>
                    <a:pt x="22" y="36"/>
                  </a:lnTo>
                  <a:lnTo>
                    <a:pt x="22" y="38"/>
                  </a:lnTo>
                  <a:lnTo>
                    <a:pt x="22" y="40"/>
                  </a:lnTo>
                  <a:lnTo>
                    <a:pt x="22" y="42"/>
                  </a:lnTo>
                  <a:lnTo>
                    <a:pt x="22" y="44"/>
                  </a:lnTo>
                  <a:lnTo>
                    <a:pt x="22" y="46"/>
                  </a:lnTo>
                  <a:lnTo>
                    <a:pt x="20" y="48"/>
                  </a:lnTo>
                  <a:lnTo>
                    <a:pt x="20" y="50"/>
                  </a:lnTo>
                  <a:lnTo>
                    <a:pt x="18" y="52"/>
                  </a:lnTo>
                  <a:lnTo>
                    <a:pt x="16" y="56"/>
                  </a:lnTo>
                  <a:lnTo>
                    <a:pt x="14" y="58"/>
                  </a:lnTo>
                  <a:lnTo>
                    <a:pt x="14" y="58"/>
                  </a:lnTo>
                  <a:lnTo>
                    <a:pt x="12" y="60"/>
                  </a:lnTo>
                  <a:lnTo>
                    <a:pt x="10" y="60"/>
                  </a:lnTo>
                  <a:lnTo>
                    <a:pt x="8" y="62"/>
                  </a:lnTo>
                  <a:lnTo>
                    <a:pt x="6" y="62"/>
                  </a:lnTo>
                  <a:lnTo>
                    <a:pt x="4" y="64"/>
                  </a:lnTo>
                  <a:lnTo>
                    <a:pt x="4" y="64"/>
                  </a:lnTo>
                  <a:lnTo>
                    <a:pt x="2" y="64"/>
                  </a:lnTo>
                  <a:lnTo>
                    <a:pt x="2" y="66"/>
                  </a:lnTo>
                  <a:lnTo>
                    <a:pt x="2" y="66"/>
                  </a:lnTo>
                  <a:lnTo>
                    <a:pt x="2" y="68"/>
                  </a:lnTo>
                  <a:lnTo>
                    <a:pt x="2" y="70"/>
                  </a:lnTo>
                  <a:lnTo>
                    <a:pt x="0" y="72"/>
                  </a:lnTo>
                  <a:lnTo>
                    <a:pt x="0" y="76"/>
                  </a:lnTo>
                  <a:lnTo>
                    <a:pt x="0" y="80"/>
                  </a:lnTo>
                  <a:lnTo>
                    <a:pt x="0" y="82"/>
                  </a:lnTo>
                  <a:lnTo>
                    <a:pt x="10" y="88"/>
                  </a:lnTo>
                  <a:lnTo>
                    <a:pt x="10" y="88"/>
                  </a:lnTo>
                  <a:lnTo>
                    <a:pt x="8" y="92"/>
                  </a:lnTo>
                  <a:lnTo>
                    <a:pt x="8" y="94"/>
                  </a:lnTo>
                  <a:lnTo>
                    <a:pt x="8" y="94"/>
                  </a:lnTo>
                  <a:lnTo>
                    <a:pt x="8" y="96"/>
                  </a:lnTo>
                  <a:lnTo>
                    <a:pt x="8" y="96"/>
                  </a:lnTo>
                  <a:lnTo>
                    <a:pt x="8" y="98"/>
                  </a:lnTo>
                  <a:lnTo>
                    <a:pt x="8" y="98"/>
                  </a:lnTo>
                  <a:lnTo>
                    <a:pt x="8" y="98"/>
                  </a:lnTo>
                  <a:lnTo>
                    <a:pt x="10" y="100"/>
                  </a:lnTo>
                  <a:lnTo>
                    <a:pt x="12" y="100"/>
                  </a:lnTo>
                  <a:lnTo>
                    <a:pt x="14" y="102"/>
                  </a:lnTo>
                  <a:lnTo>
                    <a:pt x="16" y="104"/>
                  </a:lnTo>
                  <a:lnTo>
                    <a:pt x="18" y="104"/>
                  </a:lnTo>
                  <a:lnTo>
                    <a:pt x="20" y="104"/>
                  </a:lnTo>
                  <a:lnTo>
                    <a:pt x="22" y="106"/>
                  </a:lnTo>
                  <a:lnTo>
                    <a:pt x="26" y="108"/>
                  </a:lnTo>
                  <a:lnTo>
                    <a:pt x="28" y="110"/>
                  </a:lnTo>
                  <a:lnTo>
                    <a:pt x="30" y="112"/>
                  </a:lnTo>
                  <a:lnTo>
                    <a:pt x="30" y="112"/>
                  </a:lnTo>
                  <a:lnTo>
                    <a:pt x="32" y="114"/>
                  </a:lnTo>
                  <a:lnTo>
                    <a:pt x="32" y="114"/>
                  </a:lnTo>
                  <a:lnTo>
                    <a:pt x="32" y="114"/>
                  </a:lnTo>
                  <a:lnTo>
                    <a:pt x="32" y="116"/>
                  </a:lnTo>
                  <a:lnTo>
                    <a:pt x="32" y="116"/>
                  </a:lnTo>
                  <a:lnTo>
                    <a:pt x="32" y="116"/>
                  </a:lnTo>
                  <a:lnTo>
                    <a:pt x="30" y="118"/>
                  </a:lnTo>
                  <a:lnTo>
                    <a:pt x="30" y="118"/>
                  </a:lnTo>
                  <a:lnTo>
                    <a:pt x="28" y="120"/>
                  </a:lnTo>
                  <a:lnTo>
                    <a:pt x="26" y="122"/>
                  </a:lnTo>
                  <a:lnTo>
                    <a:pt x="26" y="122"/>
                  </a:lnTo>
                  <a:lnTo>
                    <a:pt x="26" y="124"/>
                  </a:lnTo>
                  <a:lnTo>
                    <a:pt x="26" y="124"/>
                  </a:lnTo>
                  <a:lnTo>
                    <a:pt x="26" y="128"/>
                  </a:lnTo>
                  <a:lnTo>
                    <a:pt x="26" y="132"/>
                  </a:lnTo>
                  <a:lnTo>
                    <a:pt x="26" y="136"/>
                  </a:lnTo>
                  <a:lnTo>
                    <a:pt x="28" y="142"/>
                  </a:lnTo>
                  <a:lnTo>
                    <a:pt x="28" y="144"/>
                  </a:lnTo>
                  <a:lnTo>
                    <a:pt x="32" y="146"/>
                  </a:lnTo>
                  <a:lnTo>
                    <a:pt x="36" y="146"/>
                  </a:lnTo>
                  <a:lnTo>
                    <a:pt x="36" y="146"/>
                  </a:lnTo>
                  <a:lnTo>
                    <a:pt x="38" y="146"/>
                  </a:lnTo>
                  <a:lnTo>
                    <a:pt x="38" y="146"/>
                  </a:lnTo>
                  <a:lnTo>
                    <a:pt x="40" y="146"/>
                  </a:lnTo>
                  <a:lnTo>
                    <a:pt x="42" y="144"/>
                  </a:lnTo>
                  <a:lnTo>
                    <a:pt x="46" y="144"/>
                  </a:lnTo>
                  <a:lnTo>
                    <a:pt x="46" y="142"/>
                  </a:lnTo>
                  <a:lnTo>
                    <a:pt x="48" y="142"/>
                  </a:lnTo>
                  <a:lnTo>
                    <a:pt x="48" y="144"/>
                  </a:lnTo>
                  <a:lnTo>
                    <a:pt x="50" y="144"/>
                  </a:lnTo>
                  <a:lnTo>
                    <a:pt x="52" y="146"/>
                  </a:lnTo>
                  <a:lnTo>
                    <a:pt x="54" y="148"/>
                  </a:lnTo>
                  <a:lnTo>
                    <a:pt x="56" y="148"/>
                  </a:lnTo>
                  <a:lnTo>
                    <a:pt x="58" y="148"/>
                  </a:lnTo>
                  <a:lnTo>
                    <a:pt x="62" y="150"/>
                  </a:lnTo>
                  <a:lnTo>
                    <a:pt x="64" y="150"/>
                  </a:lnTo>
                  <a:lnTo>
                    <a:pt x="66" y="150"/>
                  </a:lnTo>
                  <a:lnTo>
                    <a:pt x="68" y="150"/>
                  </a:lnTo>
                  <a:lnTo>
                    <a:pt x="70" y="150"/>
                  </a:lnTo>
                  <a:lnTo>
                    <a:pt x="72" y="150"/>
                  </a:lnTo>
                  <a:lnTo>
                    <a:pt x="74" y="148"/>
                  </a:lnTo>
                  <a:lnTo>
                    <a:pt x="76" y="146"/>
                  </a:lnTo>
                  <a:lnTo>
                    <a:pt x="82" y="144"/>
                  </a:lnTo>
                  <a:lnTo>
                    <a:pt x="84" y="142"/>
                  </a:lnTo>
                  <a:lnTo>
                    <a:pt x="88" y="142"/>
                  </a:lnTo>
                  <a:lnTo>
                    <a:pt x="92" y="138"/>
                  </a:lnTo>
                  <a:lnTo>
                    <a:pt x="96" y="136"/>
                  </a:lnTo>
                  <a:lnTo>
                    <a:pt x="98" y="134"/>
                  </a:lnTo>
                  <a:lnTo>
                    <a:pt x="102" y="132"/>
                  </a:lnTo>
                  <a:lnTo>
                    <a:pt x="102" y="130"/>
                  </a:lnTo>
                  <a:lnTo>
                    <a:pt x="102" y="130"/>
                  </a:lnTo>
                  <a:lnTo>
                    <a:pt x="104" y="130"/>
                  </a:lnTo>
                  <a:lnTo>
                    <a:pt x="104" y="128"/>
                  </a:lnTo>
                  <a:lnTo>
                    <a:pt x="104" y="126"/>
                  </a:lnTo>
                  <a:lnTo>
                    <a:pt x="104" y="124"/>
                  </a:lnTo>
                  <a:lnTo>
                    <a:pt x="104" y="120"/>
                  </a:lnTo>
                  <a:lnTo>
                    <a:pt x="104" y="116"/>
                  </a:lnTo>
                  <a:lnTo>
                    <a:pt x="104" y="114"/>
                  </a:lnTo>
                  <a:lnTo>
                    <a:pt x="100" y="112"/>
                  </a:lnTo>
                  <a:lnTo>
                    <a:pt x="96" y="108"/>
                  </a:lnTo>
                  <a:lnTo>
                    <a:pt x="92" y="104"/>
                  </a:lnTo>
                  <a:lnTo>
                    <a:pt x="90" y="102"/>
                  </a:lnTo>
                  <a:lnTo>
                    <a:pt x="88" y="100"/>
                  </a:lnTo>
                  <a:lnTo>
                    <a:pt x="86" y="98"/>
                  </a:lnTo>
                  <a:lnTo>
                    <a:pt x="84" y="96"/>
                  </a:lnTo>
                  <a:lnTo>
                    <a:pt x="82" y="94"/>
                  </a:lnTo>
                  <a:lnTo>
                    <a:pt x="82" y="92"/>
                  </a:lnTo>
                  <a:lnTo>
                    <a:pt x="82" y="92"/>
                  </a:lnTo>
                  <a:lnTo>
                    <a:pt x="82" y="90"/>
                  </a:lnTo>
                  <a:lnTo>
                    <a:pt x="82" y="90"/>
                  </a:lnTo>
                  <a:lnTo>
                    <a:pt x="82" y="88"/>
                  </a:lnTo>
                  <a:lnTo>
                    <a:pt x="82" y="88"/>
                  </a:lnTo>
                  <a:lnTo>
                    <a:pt x="82" y="86"/>
                  </a:lnTo>
                  <a:lnTo>
                    <a:pt x="82" y="86"/>
                  </a:lnTo>
                  <a:lnTo>
                    <a:pt x="84" y="84"/>
                  </a:lnTo>
                  <a:lnTo>
                    <a:pt x="84" y="84"/>
                  </a:lnTo>
                  <a:lnTo>
                    <a:pt x="86" y="84"/>
                  </a:lnTo>
                  <a:lnTo>
                    <a:pt x="88" y="82"/>
                  </a:lnTo>
                  <a:lnTo>
                    <a:pt x="92" y="80"/>
                  </a:lnTo>
                  <a:lnTo>
                    <a:pt x="96" y="78"/>
                  </a:lnTo>
                  <a:lnTo>
                    <a:pt x="98" y="78"/>
                  </a:lnTo>
                  <a:lnTo>
                    <a:pt x="102" y="76"/>
                  </a:lnTo>
                  <a:lnTo>
                    <a:pt x="106" y="76"/>
                  </a:lnTo>
                  <a:lnTo>
                    <a:pt x="110" y="74"/>
                  </a:lnTo>
                  <a:lnTo>
                    <a:pt x="116" y="74"/>
                  </a:lnTo>
                  <a:lnTo>
                    <a:pt x="122" y="7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37" name="Freeform 294">
              <a:extLst>
                <a:ext uri="{FF2B5EF4-FFF2-40B4-BE49-F238E27FC236}">
                  <a16:creationId xmlns:a16="http://schemas.microsoft.com/office/drawing/2014/main" id="{EE9E8224-1A4A-76EB-F33C-FC168BC09C81}"/>
                </a:ext>
              </a:extLst>
            </p:cNvPr>
            <p:cNvSpPr>
              <a:spLocks/>
            </p:cNvSpPr>
            <p:nvPr/>
          </p:nvSpPr>
          <p:spPr bwMode="auto">
            <a:xfrm>
              <a:off x="3716178" y="6321311"/>
              <a:ext cx="174664" cy="212934"/>
            </a:xfrm>
            <a:custGeom>
              <a:avLst/>
              <a:gdLst>
                <a:gd name="T0" fmla="*/ 118 w 122"/>
                <a:gd name="T1" fmla="*/ 62 h 150"/>
                <a:gd name="T2" fmla="*/ 112 w 122"/>
                <a:gd name="T3" fmla="*/ 48 h 150"/>
                <a:gd name="T4" fmla="*/ 112 w 122"/>
                <a:gd name="T5" fmla="*/ 38 h 150"/>
                <a:gd name="T6" fmla="*/ 114 w 122"/>
                <a:gd name="T7" fmla="*/ 18 h 150"/>
                <a:gd name="T8" fmla="*/ 110 w 122"/>
                <a:gd name="T9" fmla="*/ 12 h 150"/>
                <a:gd name="T10" fmla="*/ 102 w 122"/>
                <a:gd name="T11" fmla="*/ 12 h 150"/>
                <a:gd name="T12" fmla="*/ 88 w 122"/>
                <a:gd name="T13" fmla="*/ 18 h 150"/>
                <a:gd name="T14" fmla="*/ 78 w 122"/>
                <a:gd name="T15" fmla="*/ 20 h 150"/>
                <a:gd name="T16" fmla="*/ 74 w 122"/>
                <a:gd name="T17" fmla="*/ 18 h 150"/>
                <a:gd name="T18" fmla="*/ 70 w 122"/>
                <a:gd name="T19" fmla="*/ 12 h 150"/>
                <a:gd name="T20" fmla="*/ 62 w 122"/>
                <a:gd name="T21" fmla="*/ 0 h 150"/>
                <a:gd name="T22" fmla="*/ 44 w 122"/>
                <a:gd name="T23" fmla="*/ 16 h 150"/>
                <a:gd name="T24" fmla="*/ 46 w 122"/>
                <a:gd name="T25" fmla="*/ 20 h 150"/>
                <a:gd name="T26" fmla="*/ 46 w 122"/>
                <a:gd name="T27" fmla="*/ 24 h 150"/>
                <a:gd name="T28" fmla="*/ 42 w 122"/>
                <a:gd name="T29" fmla="*/ 24 h 150"/>
                <a:gd name="T30" fmla="*/ 38 w 122"/>
                <a:gd name="T31" fmla="*/ 24 h 150"/>
                <a:gd name="T32" fmla="*/ 22 w 122"/>
                <a:gd name="T33" fmla="*/ 32 h 150"/>
                <a:gd name="T34" fmla="*/ 22 w 122"/>
                <a:gd name="T35" fmla="*/ 42 h 150"/>
                <a:gd name="T36" fmla="*/ 20 w 122"/>
                <a:gd name="T37" fmla="*/ 50 h 150"/>
                <a:gd name="T38" fmla="*/ 14 w 122"/>
                <a:gd name="T39" fmla="*/ 58 h 150"/>
                <a:gd name="T40" fmla="*/ 6 w 122"/>
                <a:gd name="T41" fmla="*/ 62 h 150"/>
                <a:gd name="T42" fmla="*/ 2 w 122"/>
                <a:gd name="T43" fmla="*/ 66 h 150"/>
                <a:gd name="T44" fmla="*/ 0 w 122"/>
                <a:gd name="T45" fmla="*/ 72 h 150"/>
                <a:gd name="T46" fmla="*/ 10 w 122"/>
                <a:gd name="T47" fmla="*/ 88 h 150"/>
                <a:gd name="T48" fmla="*/ 8 w 122"/>
                <a:gd name="T49" fmla="*/ 94 h 150"/>
                <a:gd name="T50" fmla="*/ 8 w 122"/>
                <a:gd name="T51" fmla="*/ 98 h 150"/>
                <a:gd name="T52" fmla="*/ 14 w 122"/>
                <a:gd name="T53" fmla="*/ 102 h 150"/>
                <a:gd name="T54" fmla="*/ 22 w 122"/>
                <a:gd name="T55" fmla="*/ 106 h 150"/>
                <a:gd name="T56" fmla="*/ 30 w 122"/>
                <a:gd name="T57" fmla="*/ 112 h 150"/>
                <a:gd name="T58" fmla="*/ 32 w 122"/>
                <a:gd name="T59" fmla="*/ 116 h 150"/>
                <a:gd name="T60" fmla="*/ 30 w 122"/>
                <a:gd name="T61" fmla="*/ 118 h 150"/>
                <a:gd name="T62" fmla="*/ 26 w 122"/>
                <a:gd name="T63" fmla="*/ 124 h 150"/>
                <a:gd name="T64" fmla="*/ 26 w 122"/>
                <a:gd name="T65" fmla="*/ 136 h 150"/>
                <a:gd name="T66" fmla="*/ 36 w 122"/>
                <a:gd name="T67" fmla="*/ 146 h 150"/>
                <a:gd name="T68" fmla="*/ 40 w 122"/>
                <a:gd name="T69" fmla="*/ 146 h 150"/>
                <a:gd name="T70" fmla="*/ 48 w 122"/>
                <a:gd name="T71" fmla="*/ 142 h 150"/>
                <a:gd name="T72" fmla="*/ 54 w 122"/>
                <a:gd name="T73" fmla="*/ 148 h 150"/>
                <a:gd name="T74" fmla="*/ 64 w 122"/>
                <a:gd name="T75" fmla="*/ 150 h 150"/>
                <a:gd name="T76" fmla="*/ 72 w 122"/>
                <a:gd name="T77" fmla="*/ 150 h 150"/>
                <a:gd name="T78" fmla="*/ 84 w 122"/>
                <a:gd name="T79" fmla="*/ 142 h 150"/>
                <a:gd name="T80" fmla="*/ 98 w 122"/>
                <a:gd name="T81" fmla="*/ 134 h 150"/>
                <a:gd name="T82" fmla="*/ 104 w 122"/>
                <a:gd name="T83" fmla="*/ 130 h 150"/>
                <a:gd name="T84" fmla="*/ 104 w 122"/>
                <a:gd name="T85" fmla="*/ 120 h 150"/>
                <a:gd name="T86" fmla="*/ 96 w 122"/>
                <a:gd name="T87" fmla="*/ 108 h 150"/>
                <a:gd name="T88" fmla="*/ 86 w 122"/>
                <a:gd name="T89" fmla="*/ 98 h 150"/>
                <a:gd name="T90" fmla="*/ 82 w 122"/>
                <a:gd name="T91" fmla="*/ 92 h 150"/>
                <a:gd name="T92" fmla="*/ 82 w 122"/>
                <a:gd name="T93" fmla="*/ 88 h 150"/>
                <a:gd name="T94" fmla="*/ 84 w 122"/>
                <a:gd name="T95" fmla="*/ 84 h 150"/>
                <a:gd name="T96" fmla="*/ 96 w 122"/>
                <a:gd name="T97" fmla="*/ 78 h 150"/>
                <a:gd name="T98" fmla="*/ 110 w 122"/>
                <a:gd name="T99" fmla="*/ 7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2" h="150">
                  <a:moveTo>
                    <a:pt x="122" y="72"/>
                  </a:moveTo>
                  <a:lnTo>
                    <a:pt x="122" y="72"/>
                  </a:lnTo>
                  <a:lnTo>
                    <a:pt x="120" y="70"/>
                  </a:lnTo>
                  <a:lnTo>
                    <a:pt x="118" y="62"/>
                  </a:lnTo>
                  <a:lnTo>
                    <a:pt x="116" y="58"/>
                  </a:lnTo>
                  <a:lnTo>
                    <a:pt x="114" y="54"/>
                  </a:lnTo>
                  <a:lnTo>
                    <a:pt x="114" y="50"/>
                  </a:lnTo>
                  <a:lnTo>
                    <a:pt x="112" y="48"/>
                  </a:lnTo>
                  <a:lnTo>
                    <a:pt x="112" y="46"/>
                  </a:lnTo>
                  <a:lnTo>
                    <a:pt x="112" y="44"/>
                  </a:lnTo>
                  <a:lnTo>
                    <a:pt x="112" y="42"/>
                  </a:lnTo>
                  <a:lnTo>
                    <a:pt x="112" y="38"/>
                  </a:lnTo>
                  <a:lnTo>
                    <a:pt x="112" y="34"/>
                  </a:lnTo>
                  <a:lnTo>
                    <a:pt x="114" y="30"/>
                  </a:lnTo>
                  <a:lnTo>
                    <a:pt x="114" y="20"/>
                  </a:lnTo>
                  <a:lnTo>
                    <a:pt x="114" y="18"/>
                  </a:lnTo>
                  <a:lnTo>
                    <a:pt x="114" y="16"/>
                  </a:lnTo>
                  <a:lnTo>
                    <a:pt x="112" y="14"/>
                  </a:lnTo>
                  <a:lnTo>
                    <a:pt x="110" y="12"/>
                  </a:lnTo>
                  <a:lnTo>
                    <a:pt x="110" y="12"/>
                  </a:lnTo>
                  <a:lnTo>
                    <a:pt x="108" y="12"/>
                  </a:lnTo>
                  <a:lnTo>
                    <a:pt x="106" y="12"/>
                  </a:lnTo>
                  <a:lnTo>
                    <a:pt x="104" y="12"/>
                  </a:lnTo>
                  <a:lnTo>
                    <a:pt x="102" y="12"/>
                  </a:lnTo>
                  <a:lnTo>
                    <a:pt x="100" y="14"/>
                  </a:lnTo>
                  <a:lnTo>
                    <a:pt x="98" y="14"/>
                  </a:lnTo>
                  <a:lnTo>
                    <a:pt x="92" y="16"/>
                  </a:lnTo>
                  <a:lnTo>
                    <a:pt x="88" y="18"/>
                  </a:lnTo>
                  <a:lnTo>
                    <a:pt x="86" y="18"/>
                  </a:lnTo>
                  <a:lnTo>
                    <a:pt x="84" y="20"/>
                  </a:lnTo>
                  <a:lnTo>
                    <a:pt x="82" y="20"/>
                  </a:lnTo>
                  <a:lnTo>
                    <a:pt x="78" y="20"/>
                  </a:lnTo>
                  <a:lnTo>
                    <a:pt x="76" y="20"/>
                  </a:lnTo>
                  <a:lnTo>
                    <a:pt x="76" y="20"/>
                  </a:lnTo>
                  <a:lnTo>
                    <a:pt x="76" y="20"/>
                  </a:lnTo>
                  <a:lnTo>
                    <a:pt x="74" y="18"/>
                  </a:lnTo>
                  <a:lnTo>
                    <a:pt x="74" y="18"/>
                  </a:lnTo>
                  <a:lnTo>
                    <a:pt x="72" y="16"/>
                  </a:lnTo>
                  <a:lnTo>
                    <a:pt x="72" y="16"/>
                  </a:lnTo>
                  <a:lnTo>
                    <a:pt x="70" y="12"/>
                  </a:lnTo>
                  <a:lnTo>
                    <a:pt x="68" y="10"/>
                  </a:lnTo>
                  <a:lnTo>
                    <a:pt x="66" y="8"/>
                  </a:lnTo>
                  <a:lnTo>
                    <a:pt x="64" y="4"/>
                  </a:lnTo>
                  <a:lnTo>
                    <a:pt x="62" y="0"/>
                  </a:lnTo>
                  <a:lnTo>
                    <a:pt x="46" y="4"/>
                  </a:lnTo>
                  <a:lnTo>
                    <a:pt x="44" y="8"/>
                  </a:lnTo>
                  <a:lnTo>
                    <a:pt x="44" y="14"/>
                  </a:lnTo>
                  <a:lnTo>
                    <a:pt x="44" y="16"/>
                  </a:lnTo>
                  <a:lnTo>
                    <a:pt x="44" y="18"/>
                  </a:lnTo>
                  <a:lnTo>
                    <a:pt x="44" y="18"/>
                  </a:lnTo>
                  <a:lnTo>
                    <a:pt x="44" y="18"/>
                  </a:lnTo>
                  <a:lnTo>
                    <a:pt x="46" y="20"/>
                  </a:lnTo>
                  <a:lnTo>
                    <a:pt x="46" y="22"/>
                  </a:lnTo>
                  <a:lnTo>
                    <a:pt x="46" y="22"/>
                  </a:lnTo>
                  <a:lnTo>
                    <a:pt x="46" y="22"/>
                  </a:lnTo>
                  <a:lnTo>
                    <a:pt x="46" y="24"/>
                  </a:lnTo>
                  <a:lnTo>
                    <a:pt x="44" y="24"/>
                  </a:lnTo>
                  <a:lnTo>
                    <a:pt x="44" y="24"/>
                  </a:lnTo>
                  <a:lnTo>
                    <a:pt x="44" y="24"/>
                  </a:lnTo>
                  <a:lnTo>
                    <a:pt x="42" y="24"/>
                  </a:lnTo>
                  <a:lnTo>
                    <a:pt x="42" y="24"/>
                  </a:lnTo>
                  <a:lnTo>
                    <a:pt x="40" y="24"/>
                  </a:lnTo>
                  <a:lnTo>
                    <a:pt x="40" y="24"/>
                  </a:lnTo>
                  <a:lnTo>
                    <a:pt x="38" y="24"/>
                  </a:lnTo>
                  <a:lnTo>
                    <a:pt x="36" y="24"/>
                  </a:lnTo>
                  <a:lnTo>
                    <a:pt x="30" y="26"/>
                  </a:lnTo>
                  <a:lnTo>
                    <a:pt x="22" y="30"/>
                  </a:lnTo>
                  <a:lnTo>
                    <a:pt x="22" y="32"/>
                  </a:lnTo>
                  <a:lnTo>
                    <a:pt x="22" y="36"/>
                  </a:lnTo>
                  <a:lnTo>
                    <a:pt x="22" y="38"/>
                  </a:lnTo>
                  <a:lnTo>
                    <a:pt x="22" y="40"/>
                  </a:lnTo>
                  <a:lnTo>
                    <a:pt x="22" y="42"/>
                  </a:lnTo>
                  <a:lnTo>
                    <a:pt x="22" y="44"/>
                  </a:lnTo>
                  <a:lnTo>
                    <a:pt x="22" y="46"/>
                  </a:lnTo>
                  <a:lnTo>
                    <a:pt x="20" y="48"/>
                  </a:lnTo>
                  <a:lnTo>
                    <a:pt x="20" y="50"/>
                  </a:lnTo>
                  <a:lnTo>
                    <a:pt x="18" y="52"/>
                  </a:lnTo>
                  <a:lnTo>
                    <a:pt x="16" y="56"/>
                  </a:lnTo>
                  <a:lnTo>
                    <a:pt x="14" y="58"/>
                  </a:lnTo>
                  <a:lnTo>
                    <a:pt x="14" y="58"/>
                  </a:lnTo>
                  <a:lnTo>
                    <a:pt x="12" y="60"/>
                  </a:lnTo>
                  <a:lnTo>
                    <a:pt x="10" y="60"/>
                  </a:lnTo>
                  <a:lnTo>
                    <a:pt x="8" y="62"/>
                  </a:lnTo>
                  <a:lnTo>
                    <a:pt x="6" y="62"/>
                  </a:lnTo>
                  <a:lnTo>
                    <a:pt x="4" y="64"/>
                  </a:lnTo>
                  <a:lnTo>
                    <a:pt x="4" y="64"/>
                  </a:lnTo>
                  <a:lnTo>
                    <a:pt x="2" y="64"/>
                  </a:lnTo>
                  <a:lnTo>
                    <a:pt x="2" y="66"/>
                  </a:lnTo>
                  <a:lnTo>
                    <a:pt x="2" y="66"/>
                  </a:lnTo>
                  <a:lnTo>
                    <a:pt x="2" y="68"/>
                  </a:lnTo>
                  <a:lnTo>
                    <a:pt x="2" y="70"/>
                  </a:lnTo>
                  <a:lnTo>
                    <a:pt x="0" y="72"/>
                  </a:lnTo>
                  <a:lnTo>
                    <a:pt x="0" y="76"/>
                  </a:lnTo>
                  <a:lnTo>
                    <a:pt x="0" y="80"/>
                  </a:lnTo>
                  <a:lnTo>
                    <a:pt x="0" y="82"/>
                  </a:lnTo>
                  <a:lnTo>
                    <a:pt x="10" y="88"/>
                  </a:lnTo>
                  <a:lnTo>
                    <a:pt x="10" y="88"/>
                  </a:lnTo>
                  <a:lnTo>
                    <a:pt x="8" y="92"/>
                  </a:lnTo>
                  <a:lnTo>
                    <a:pt x="8" y="94"/>
                  </a:lnTo>
                  <a:lnTo>
                    <a:pt x="8" y="94"/>
                  </a:lnTo>
                  <a:lnTo>
                    <a:pt x="8" y="96"/>
                  </a:lnTo>
                  <a:lnTo>
                    <a:pt x="8" y="96"/>
                  </a:lnTo>
                  <a:lnTo>
                    <a:pt x="8" y="98"/>
                  </a:lnTo>
                  <a:lnTo>
                    <a:pt x="8" y="98"/>
                  </a:lnTo>
                  <a:lnTo>
                    <a:pt x="8" y="98"/>
                  </a:lnTo>
                  <a:lnTo>
                    <a:pt x="10" y="100"/>
                  </a:lnTo>
                  <a:lnTo>
                    <a:pt x="12" y="100"/>
                  </a:lnTo>
                  <a:lnTo>
                    <a:pt x="14" y="102"/>
                  </a:lnTo>
                  <a:lnTo>
                    <a:pt x="16" y="104"/>
                  </a:lnTo>
                  <a:lnTo>
                    <a:pt x="18" y="104"/>
                  </a:lnTo>
                  <a:lnTo>
                    <a:pt x="20" y="104"/>
                  </a:lnTo>
                  <a:lnTo>
                    <a:pt x="22" y="106"/>
                  </a:lnTo>
                  <a:lnTo>
                    <a:pt x="26" y="108"/>
                  </a:lnTo>
                  <a:lnTo>
                    <a:pt x="28" y="110"/>
                  </a:lnTo>
                  <a:lnTo>
                    <a:pt x="30" y="112"/>
                  </a:lnTo>
                  <a:lnTo>
                    <a:pt x="30" y="112"/>
                  </a:lnTo>
                  <a:lnTo>
                    <a:pt x="32" y="114"/>
                  </a:lnTo>
                  <a:lnTo>
                    <a:pt x="32" y="114"/>
                  </a:lnTo>
                  <a:lnTo>
                    <a:pt x="32" y="114"/>
                  </a:lnTo>
                  <a:lnTo>
                    <a:pt x="32" y="116"/>
                  </a:lnTo>
                  <a:lnTo>
                    <a:pt x="32" y="116"/>
                  </a:lnTo>
                  <a:lnTo>
                    <a:pt x="32" y="116"/>
                  </a:lnTo>
                  <a:lnTo>
                    <a:pt x="30" y="118"/>
                  </a:lnTo>
                  <a:lnTo>
                    <a:pt x="30" y="118"/>
                  </a:lnTo>
                  <a:lnTo>
                    <a:pt x="28" y="120"/>
                  </a:lnTo>
                  <a:lnTo>
                    <a:pt x="26" y="122"/>
                  </a:lnTo>
                  <a:lnTo>
                    <a:pt x="26" y="122"/>
                  </a:lnTo>
                  <a:lnTo>
                    <a:pt x="26" y="124"/>
                  </a:lnTo>
                  <a:lnTo>
                    <a:pt x="26" y="124"/>
                  </a:lnTo>
                  <a:lnTo>
                    <a:pt x="26" y="128"/>
                  </a:lnTo>
                  <a:lnTo>
                    <a:pt x="26" y="132"/>
                  </a:lnTo>
                  <a:lnTo>
                    <a:pt x="26" y="136"/>
                  </a:lnTo>
                  <a:lnTo>
                    <a:pt x="28" y="142"/>
                  </a:lnTo>
                  <a:lnTo>
                    <a:pt x="28" y="144"/>
                  </a:lnTo>
                  <a:lnTo>
                    <a:pt x="32" y="146"/>
                  </a:lnTo>
                  <a:lnTo>
                    <a:pt x="36" y="146"/>
                  </a:lnTo>
                  <a:lnTo>
                    <a:pt x="36" y="146"/>
                  </a:lnTo>
                  <a:lnTo>
                    <a:pt x="38" y="146"/>
                  </a:lnTo>
                  <a:lnTo>
                    <a:pt x="38" y="146"/>
                  </a:lnTo>
                  <a:lnTo>
                    <a:pt x="40" y="146"/>
                  </a:lnTo>
                  <a:lnTo>
                    <a:pt x="42" y="144"/>
                  </a:lnTo>
                  <a:lnTo>
                    <a:pt x="46" y="144"/>
                  </a:lnTo>
                  <a:lnTo>
                    <a:pt x="46" y="142"/>
                  </a:lnTo>
                  <a:lnTo>
                    <a:pt x="48" y="142"/>
                  </a:lnTo>
                  <a:lnTo>
                    <a:pt x="48" y="144"/>
                  </a:lnTo>
                  <a:lnTo>
                    <a:pt x="50" y="144"/>
                  </a:lnTo>
                  <a:lnTo>
                    <a:pt x="52" y="146"/>
                  </a:lnTo>
                  <a:lnTo>
                    <a:pt x="54" y="148"/>
                  </a:lnTo>
                  <a:lnTo>
                    <a:pt x="56" y="148"/>
                  </a:lnTo>
                  <a:lnTo>
                    <a:pt x="58" y="148"/>
                  </a:lnTo>
                  <a:lnTo>
                    <a:pt x="62" y="150"/>
                  </a:lnTo>
                  <a:lnTo>
                    <a:pt x="64" y="150"/>
                  </a:lnTo>
                  <a:lnTo>
                    <a:pt x="66" y="150"/>
                  </a:lnTo>
                  <a:lnTo>
                    <a:pt x="68" y="150"/>
                  </a:lnTo>
                  <a:lnTo>
                    <a:pt x="70" y="150"/>
                  </a:lnTo>
                  <a:lnTo>
                    <a:pt x="72" y="150"/>
                  </a:lnTo>
                  <a:lnTo>
                    <a:pt x="74" y="148"/>
                  </a:lnTo>
                  <a:lnTo>
                    <a:pt x="76" y="146"/>
                  </a:lnTo>
                  <a:lnTo>
                    <a:pt x="82" y="144"/>
                  </a:lnTo>
                  <a:lnTo>
                    <a:pt x="84" y="142"/>
                  </a:lnTo>
                  <a:lnTo>
                    <a:pt x="88" y="142"/>
                  </a:lnTo>
                  <a:lnTo>
                    <a:pt x="92" y="138"/>
                  </a:lnTo>
                  <a:lnTo>
                    <a:pt x="96" y="136"/>
                  </a:lnTo>
                  <a:lnTo>
                    <a:pt x="98" y="134"/>
                  </a:lnTo>
                  <a:lnTo>
                    <a:pt x="102" y="132"/>
                  </a:lnTo>
                  <a:lnTo>
                    <a:pt x="102" y="130"/>
                  </a:lnTo>
                  <a:lnTo>
                    <a:pt x="102" y="130"/>
                  </a:lnTo>
                  <a:lnTo>
                    <a:pt x="104" y="130"/>
                  </a:lnTo>
                  <a:lnTo>
                    <a:pt x="104" y="128"/>
                  </a:lnTo>
                  <a:lnTo>
                    <a:pt x="104" y="126"/>
                  </a:lnTo>
                  <a:lnTo>
                    <a:pt x="104" y="124"/>
                  </a:lnTo>
                  <a:lnTo>
                    <a:pt x="104" y="120"/>
                  </a:lnTo>
                  <a:lnTo>
                    <a:pt x="104" y="116"/>
                  </a:lnTo>
                  <a:lnTo>
                    <a:pt x="104" y="114"/>
                  </a:lnTo>
                  <a:lnTo>
                    <a:pt x="100" y="112"/>
                  </a:lnTo>
                  <a:lnTo>
                    <a:pt x="96" y="108"/>
                  </a:lnTo>
                  <a:lnTo>
                    <a:pt x="92" y="104"/>
                  </a:lnTo>
                  <a:lnTo>
                    <a:pt x="90" y="102"/>
                  </a:lnTo>
                  <a:lnTo>
                    <a:pt x="88" y="100"/>
                  </a:lnTo>
                  <a:lnTo>
                    <a:pt x="86" y="98"/>
                  </a:lnTo>
                  <a:lnTo>
                    <a:pt x="84" y="96"/>
                  </a:lnTo>
                  <a:lnTo>
                    <a:pt x="82" y="94"/>
                  </a:lnTo>
                  <a:lnTo>
                    <a:pt x="82" y="92"/>
                  </a:lnTo>
                  <a:lnTo>
                    <a:pt x="82" y="92"/>
                  </a:lnTo>
                  <a:lnTo>
                    <a:pt x="82" y="90"/>
                  </a:lnTo>
                  <a:lnTo>
                    <a:pt x="82" y="90"/>
                  </a:lnTo>
                  <a:lnTo>
                    <a:pt x="82" y="88"/>
                  </a:lnTo>
                  <a:lnTo>
                    <a:pt x="82" y="88"/>
                  </a:lnTo>
                  <a:lnTo>
                    <a:pt x="82" y="86"/>
                  </a:lnTo>
                  <a:lnTo>
                    <a:pt x="82" y="86"/>
                  </a:lnTo>
                  <a:lnTo>
                    <a:pt x="84" y="84"/>
                  </a:lnTo>
                  <a:lnTo>
                    <a:pt x="84" y="84"/>
                  </a:lnTo>
                  <a:lnTo>
                    <a:pt x="86" y="84"/>
                  </a:lnTo>
                  <a:lnTo>
                    <a:pt x="88" y="82"/>
                  </a:lnTo>
                  <a:lnTo>
                    <a:pt x="92" y="80"/>
                  </a:lnTo>
                  <a:lnTo>
                    <a:pt x="96" y="78"/>
                  </a:lnTo>
                  <a:lnTo>
                    <a:pt x="98" y="78"/>
                  </a:lnTo>
                  <a:lnTo>
                    <a:pt x="102" y="76"/>
                  </a:lnTo>
                  <a:lnTo>
                    <a:pt x="106" y="76"/>
                  </a:lnTo>
                  <a:lnTo>
                    <a:pt x="110" y="74"/>
                  </a:lnTo>
                  <a:lnTo>
                    <a:pt x="116" y="74"/>
                  </a:lnTo>
                  <a:lnTo>
                    <a:pt x="122" y="72"/>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38" name="Freeform 295">
              <a:extLst>
                <a:ext uri="{FF2B5EF4-FFF2-40B4-BE49-F238E27FC236}">
                  <a16:creationId xmlns:a16="http://schemas.microsoft.com/office/drawing/2014/main" id="{000716E5-1C0E-4F90-CF46-B9BA2E3D840C}"/>
                </a:ext>
              </a:extLst>
            </p:cNvPr>
            <p:cNvSpPr>
              <a:spLocks/>
            </p:cNvSpPr>
            <p:nvPr/>
          </p:nvSpPr>
          <p:spPr bwMode="auto">
            <a:xfrm>
              <a:off x="3876527" y="6318472"/>
              <a:ext cx="188982" cy="147635"/>
            </a:xfrm>
            <a:custGeom>
              <a:avLst/>
              <a:gdLst>
                <a:gd name="T0" fmla="*/ 10 w 132"/>
                <a:gd name="T1" fmla="*/ 74 h 104"/>
                <a:gd name="T2" fmla="*/ 6 w 132"/>
                <a:gd name="T3" fmla="*/ 64 h 104"/>
                <a:gd name="T4" fmla="*/ 2 w 132"/>
                <a:gd name="T5" fmla="*/ 54 h 104"/>
                <a:gd name="T6" fmla="*/ 0 w 132"/>
                <a:gd name="T7" fmla="*/ 48 h 104"/>
                <a:gd name="T8" fmla="*/ 0 w 132"/>
                <a:gd name="T9" fmla="*/ 46 h 104"/>
                <a:gd name="T10" fmla="*/ 0 w 132"/>
                <a:gd name="T11" fmla="*/ 40 h 104"/>
                <a:gd name="T12" fmla="*/ 2 w 132"/>
                <a:gd name="T13" fmla="*/ 30 h 104"/>
                <a:gd name="T14" fmla="*/ 4 w 132"/>
                <a:gd name="T15" fmla="*/ 18 h 104"/>
                <a:gd name="T16" fmla="*/ 14 w 132"/>
                <a:gd name="T17" fmla="*/ 12 h 104"/>
                <a:gd name="T18" fmla="*/ 26 w 132"/>
                <a:gd name="T19" fmla="*/ 6 h 104"/>
                <a:gd name="T20" fmla="*/ 32 w 132"/>
                <a:gd name="T21" fmla="*/ 2 h 104"/>
                <a:gd name="T22" fmla="*/ 38 w 132"/>
                <a:gd name="T23" fmla="*/ 0 h 104"/>
                <a:gd name="T24" fmla="*/ 44 w 132"/>
                <a:gd name="T25" fmla="*/ 0 h 104"/>
                <a:gd name="T26" fmla="*/ 46 w 132"/>
                <a:gd name="T27" fmla="*/ 0 h 104"/>
                <a:gd name="T28" fmla="*/ 48 w 132"/>
                <a:gd name="T29" fmla="*/ 2 h 104"/>
                <a:gd name="T30" fmla="*/ 54 w 132"/>
                <a:gd name="T31" fmla="*/ 4 h 104"/>
                <a:gd name="T32" fmla="*/ 58 w 132"/>
                <a:gd name="T33" fmla="*/ 6 h 104"/>
                <a:gd name="T34" fmla="*/ 62 w 132"/>
                <a:gd name="T35" fmla="*/ 6 h 104"/>
                <a:gd name="T36" fmla="*/ 70 w 132"/>
                <a:gd name="T37" fmla="*/ 4 h 104"/>
                <a:gd name="T38" fmla="*/ 78 w 132"/>
                <a:gd name="T39" fmla="*/ 4 h 104"/>
                <a:gd name="T40" fmla="*/ 88 w 132"/>
                <a:gd name="T41" fmla="*/ 6 h 104"/>
                <a:gd name="T42" fmla="*/ 96 w 132"/>
                <a:gd name="T43" fmla="*/ 10 h 104"/>
                <a:gd name="T44" fmla="*/ 102 w 132"/>
                <a:gd name="T45" fmla="*/ 12 h 104"/>
                <a:gd name="T46" fmla="*/ 106 w 132"/>
                <a:gd name="T47" fmla="*/ 16 h 104"/>
                <a:gd name="T48" fmla="*/ 114 w 132"/>
                <a:gd name="T49" fmla="*/ 22 h 104"/>
                <a:gd name="T50" fmla="*/ 122 w 132"/>
                <a:gd name="T51" fmla="*/ 30 h 104"/>
                <a:gd name="T52" fmla="*/ 120 w 132"/>
                <a:gd name="T53" fmla="*/ 36 h 104"/>
                <a:gd name="T54" fmla="*/ 120 w 132"/>
                <a:gd name="T55" fmla="*/ 42 h 104"/>
                <a:gd name="T56" fmla="*/ 120 w 132"/>
                <a:gd name="T57" fmla="*/ 46 h 104"/>
                <a:gd name="T58" fmla="*/ 120 w 132"/>
                <a:gd name="T59" fmla="*/ 48 h 104"/>
                <a:gd name="T60" fmla="*/ 122 w 132"/>
                <a:gd name="T61" fmla="*/ 50 h 104"/>
                <a:gd name="T62" fmla="*/ 122 w 132"/>
                <a:gd name="T63" fmla="*/ 50 h 104"/>
                <a:gd name="T64" fmla="*/ 124 w 132"/>
                <a:gd name="T65" fmla="*/ 50 h 104"/>
                <a:gd name="T66" fmla="*/ 128 w 132"/>
                <a:gd name="T67" fmla="*/ 50 h 104"/>
                <a:gd name="T68" fmla="*/ 130 w 132"/>
                <a:gd name="T69" fmla="*/ 50 h 104"/>
                <a:gd name="T70" fmla="*/ 130 w 132"/>
                <a:gd name="T71" fmla="*/ 50 h 104"/>
                <a:gd name="T72" fmla="*/ 132 w 132"/>
                <a:gd name="T73" fmla="*/ 52 h 104"/>
                <a:gd name="T74" fmla="*/ 132 w 132"/>
                <a:gd name="T75" fmla="*/ 54 h 104"/>
                <a:gd name="T76" fmla="*/ 132 w 132"/>
                <a:gd name="T77" fmla="*/ 60 h 104"/>
                <a:gd name="T78" fmla="*/ 132 w 132"/>
                <a:gd name="T79" fmla="*/ 64 h 104"/>
                <a:gd name="T80" fmla="*/ 132 w 132"/>
                <a:gd name="T81" fmla="*/ 70 h 104"/>
                <a:gd name="T82" fmla="*/ 132 w 132"/>
                <a:gd name="T83" fmla="*/ 78 h 104"/>
                <a:gd name="T84" fmla="*/ 132 w 132"/>
                <a:gd name="T85" fmla="*/ 86 h 104"/>
                <a:gd name="T86" fmla="*/ 132 w 132"/>
                <a:gd name="T87" fmla="*/ 90 h 104"/>
                <a:gd name="T88" fmla="*/ 132 w 132"/>
                <a:gd name="T89" fmla="*/ 92 h 104"/>
                <a:gd name="T90" fmla="*/ 130 w 132"/>
                <a:gd name="T91" fmla="*/ 94 h 104"/>
                <a:gd name="T92" fmla="*/ 128 w 132"/>
                <a:gd name="T93" fmla="*/ 96 h 104"/>
                <a:gd name="T94" fmla="*/ 122 w 132"/>
                <a:gd name="T95" fmla="*/ 100 h 104"/>
                <a:gd name="T96" fmla="*/ 96 w 132"/>
                <a:gd name="T97" fmla="*/ 102 h 104"/>
                <a:gd name="T98" fmla="*/ 68 w 132"/>
                <a:gd name="T99" fmla="*/ 100 h 104"/>
                <a:gd name="T100" fmla="*/ 58 w 132"/>
                <a:gd name="T101" fmla="*/ 94 h 104"/>
                <a:gd name="T102" fmla="*/ 50 w 132"/>
                <a:gd name="T103" fmla="*/ 92 h 104"/>
                <a:gd name="T104" fmla="*/ 30 w 132"/>
                <a:gd name="T105" fmla="*/ 86 h 104"/>
                <a:gd name="T106" fmla="*/ 24 w 132"/>
                <a:gd name="T107" fmla="*/ 82 h 104"/>
                <a:gd name="T108" fmla="*/ 20 w 132"/>
                <a:gd name="T109" fmla="*/ 80 h 104"/>
                <a:gd name="T110" fmla="*/ 10 w 132"/>
                <a:gd name="T111" fmla="*/ 7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 h="104">
                  <a:moveTo>
                    <a:pt x="10" y="74"/>
                  </a:moveTo>
                  <a:lnTo>
                    <a:pt x="10" y="74"/>
                  </a:lnTo>
                  <a:lnTo>
                    <a:pt x="8" y="70"/>
                  </a:lnTo>
                  <a:lnTo>
                    <a:pt x="6" y="64"/>
                  </a:lnTo>
                  <a:lnTo>
                    <a:pt x="4" y="58"/>
                  </a:lnTo>
                  <a:lnTo>
                    <a:pt x="2" y="54"/>
                  </a:lnTo>
                  <a:lnTo>
                    <a:pt x="2" y="50"/>
                  </a:lnTo>
                  <a:lnTo>
                    <a:pt x="0" y="48"/>
                  </a:lnTo>
                  <a:lnTo>
                    <a:pt x="0" y="48"/>
                  </a:lnTo>
                  <a:lnTo>
                    <a:pt x="0" y="46"/>
                  </a:lnTo>
                  <a:lnTo>
                    <a:pt x="0" y="44"/>
                  </a:lnTo>
                  <a:lnTo>
                    <a:pt x="0" y="40"/>
                  </a:lnTo>
                  <a:lnTo>
                    <a:pt x="2" y="36"/>
                  </a:lnTo>
                  <a:lnTo>
                    <a:pt x="2" y="30"/>
                  </a:lnTo>
                  <a:lnTo>
                    <a:pt x="2" y="22"/>
                  </a:lnTo>
                  <a:lnTo>
                    <a:pt x="4" y="18"/>
                  </a:lnTo>
                  <a:lnTo>
                    <a:pt x="8" y="16"/>
                  </a:lnTo>
                  <a:lnTo>
                    <a:pt x="14" y="12"/>
                  </a:lnTo>
                  <a:lnTo>
                    <a:pt x="20" y="10"/>
                  </a:lnTo>
                  <a:lnTo>
                    <a:pt x="26" y="6"/>
                  </a:lnTo>
                  <a:lnTo>
                    <a:pt x="30" y="4"/>
                  </a:lnTo>
                  <a:lnTo>
                    <a:pt x="32" y="2"/>
                  </a:lnTo>
                  <a:lnTo>
                    <a:pt x="36" y="2"/>
                  </a:lnTo>
                  <a:lnTo>
                    <a:pt x="38" y="0"/>
                  </a:lnTo>
                  <a:lnTo>
                    <a:pt x="42" y="0"/>
                  </a:lnTo>
                  <a:lnTo>
                    <a:pt x="44" y="0"/>
                  </a:lnTo>
                  <a:lnTo>
                    <a:pt x="44" y="0"/>
                  </a:lnTo>
                  <a:lnTo>
                    <a:pt x="46" y="0"/>
                  </a:lnTo>
                  <a:lnTo>
                    <a:pt x="46" y="0"/>
                  </a:lnTo>
                  <a:lnTo>
                    <a:pt x="48" y="2"/>
                  </a:lnTo>
                  <a:lnTo>
                    <a:pt x="50" y="2"/>
                  </a:lnTo>
                  <a:lnTo>
                    <a:pt x="54" y="4"/>
                  </a:lnTo>
                  <a:lnTo>
                    <a:pt x="56" y="6"/>
                  </a:lnTo>
                  <a:lnTo>
                    <a:pt x="58" y="6"/>
                  </a:lnTo>
                  <a:lnTo>
                    <a:pt x="60" y="6"/>
                  </a:lnTo>
                  <a:lnTo>
                    <a:pt x="62" y="6"/>
                  </a:lnTo>
                  <a:lnTo>
                    <a:pt x="66" y="6"/>
                  </a:lnTo>
                  <a:lnTo>
                    <a:pt x="70" y="4"/>
                  </a:lnTo>
                  <a:lnTo>
                    <a:pt x="76" y="4"/>
                  </a:lnTo>
                  <a:lnTo>
                    <a:pt x="78" y="4"/>
                  </a:lnTo>
                  <a:lnTo>
                    <a:pt x="80" y="4"/>
                  </a:lnTo>
                  <a:lnTo>
                    <a:pt x="88" y="6"/>
                  </a:lnTo>
                  <a:lnTo>
                    <a:pt x="92" y="8"/>
                  </a:lnTo>
                  <a:lnTo>
                    <a:pt x="96" y="10"/>
                  </a:lnTo>
                  <a:lnTo>
                    <a:pt x="98" y="10"/>
                  </a:lnTo>
                  <a:lnTo>
                    <a:pt x="102" y="12"/>
                  </a:lnTo>
                  <a:lnTo>
                    <a:pt x="104" y="14"/>
                  </a:lnTo>
                  <a:lnTo>
                    <a:pt x="106" y="16"/>
                  </a:lnTo>
                  <a:lnTo>
                    <a:pt x="110" y="18"/>
                  </a:lnTo>
                  <a:lnTo>
                    <a:pt x="114" y="22"/>
                  </a:lnTo>
                  <a:lnTo>
                    <a:pt x="120" y="28"/>
                  </a:lnTo>
                  <a:lnTo>
                    <a:pt x="122" y="30"/>
                  </a:lnTo>
                  <a:lnTo>
                    <a:pt x="120" y="32"/>
                  </a:lnTo>
                  <a:lnTo>
                    <a:pt x="120" y="36"/>
                  </a:lnTo>
                  <a:lnTo>
                    <a:pt x="120" y="38"/>
                  </a:lnTo>
                  <a:lnTo>
                    <a:pt x="120" y="42"/>
                  </a:lnTo>
                  <a:lnTo>
                    <a:pt x="120" y="44"/>
                  </a:lnTo>
                  <a:lnTo>
                    <a:pt x="120" y="46"/>
                  </a:lnTo>
                  <a:lnTo>
                    <a:pt x="120" y="46"/>
                  </a:lnTo>
                  <a:lnTo>
                    <a:pt x="120" y="48"/>
                  </a:lnTo>
                  <a:lnTo>
                    <a:pt x="120" y="48"/>
                  </a:lnTo>
                  <a:lnTo>
                    <a:pt x="122" y="50"/>
                  </a:lnTo>
                  <a:lnTo>
                    <a:pt x="122" y="50"/>
                  </a:lnTo>
                  <a:lnTo>
                    <a:pt x="122" y="50"/>
                  </a:lnTo>
                  <a:lnTo>
                    <a:pt x="124" y="50"/>
                  </a:lnTo>
                  <a:lnTo>
                    <a:pt x="124" y="50"/>
                  </a:lnTo>
                  <a:lnTo>
                    <a:pt x="126" y="50"/>
                  </a:lnTo>
                  <a:lnTo>
                    <a:pt x="128" y="50"/>
                  </a:lnTo>
                  <a:lnTo>
                    <a:pt x="128" y="50"/>
                  </a:lnTo>
                  <a:lnTo>
                    <a:pt x="130" y="50"/>
                  </a:lnTo>
                  <a:lnTo>
                    <a:pt x="130" y="50"/>
                  </a:lnTo>
                  <a:lnTo>
                    <a:pt x="130" y="50"/>
                  </a:lnTo>
                  <a:lnTo>
                    <a:pt x="130" y="50"/>
                  </a:lnTo>
                  <a:lnTo>
                    <a:pt x="132" y="52"/>
                  </a:lnTo>
                  <a:lnTo>
                    <a:pt x="132" y="52"/>
                  </a:lnTo>
                  <a:lnTo>
                    <a:pt x="132" y="54"/>
                  </a:lnTo>
                  <a:lnTo>
                    <a:pt x="132" y="56"/>
                  </a:lnTo>
                  <a:lnTo>
                    <a:pt x="132" y="60"/>
                  </a:lnTo>
                  <a:lnTo>
                    <a:pt x="132" y="62"/>
                  </a:lnTo>
                  <a:lnTo>
                    <a:pt x="132" y="64"/>
                  </a:lnTo>
                  <a:lnTo>
                    <a:pt x="130" y="66"/>
                  </a:lnTo>
                  <a:lnTo>
                    <a:pt x="132" y="70"/>
                  </a:lnTo>
                  <a:lnTo>
                    <a:pt x="132" y="74"/>
                  </a:lnTo>
                  <a:lnTo>
                    <a:pt x="132" y="78"/>
                  </a:lnTo>
                  <a:lnTo>
                    <a:pt x="132" y="82"/>
                  </a:lnTo>
                  <a:lnTo>
                    <a:pt x="132" y="86"/>
                  </a:lnTo>
                  <a:lnTo>
                    <a:pt x="132" y="88"/>
                  </a:lnTo>
                  <a:lnTo>
                    <a:pt x="132" y="90"/>
                  </a:lnTo>
                  <a:lnTo>
                    <a:pt x="132" y="92"/>
                  </a:lnTo>
                  <a:lnTo>
                    <a:pt x="132" y="92"/>
                  </a:lnTo>
                  <a:lnTo>
                    <a:pt x="132" y="94"/>
                  </a:lnTo>
                  <a:lnTo>
                    <a:pt x="130" y="94"/>
                  </a:lnTo>
                  <a:lnTo>
                    <a:pt x="128" y="96"/>
                  </a:lnTo>
                  <a:lnTo>
                    <a:pt x="128" y="96"/>
                  </a:lnTo>
                  <a:lnTo>
                    <a:pt x="126" y="98"/>
                  </a:lnTo>
                  <a:lnTo>
                    <a:pt x="122" y="100"/>
                  </a:lnTo>
                  <a:lnTo>
                    <a:pt x="120" y="100"/>
                  </a:lnTo>
                  <a:lnTo>
                    <a:pt x="96" y="102"/>
                  </a:lnTo>
                  <a:lnTo>
                    <a:pt x="74" y="104"/>
                  </a:lnTo>
                  <a:lnTo>
                    <a:pt x="68" y="100"/>
                  </a:lnTo>
                  <a:lnTo>
                    <a:pt x="62" y="96"/>
                  </a:lnTo>
                  <a:lnTo>
                    <a:pt x="58" y="94"/>
                  </a:lnTo>
                  <a:lnTo>
                    <a:pt x="54" y="94"/>
                  </a:lnTo>
                  <a:lnTo>
                    <a:pt x="50" y="92"/>
                  </a:lnTo>
                  <a:lnTo>
                    <a:pt x="40" y="90"/>
                  </a:lnTo>
                  <a:lnTo>
                    <a:pt x="30" y="86"/>
                  </a:lnTo>
                  <a:lnTo>
                    <a:pt x="26" y="84"/>
                  </a:lnTo>
                  <a:lnTo>
                    <a:pt x="24" y="82"/>
                  </a:lnTo>
                  <a:lnTo>
                    <a:pt x="22" y="82"/>
                  </a:lnTo>
                  <a:lnTo>
                    <a:pt x="20" y="80"/>
                  </a:lnTo>
                  <a:lnTo>
                    <a:pt x="16" y="78"/>
                  </a:lnTo>
                  <a:lnTo>
                    <a:pt x="10" y="7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39" name="Freeform 296">
              <a:extLst>
                <a:ext uri="{FF2B5EF4-FFF2-40B4-BE49-F238E27FC236}">
                  <a16:creationId xmlns:a16="http://schemas.microsoft.com/office/drawing/2014/main" id="{4B2089CD-1A18-1E2D-DBD3-A09318B28254}"/>
                </a:ext>
              </a:extLst>
            </p:cNvPr>
            <p:cNvSpPr>
              <a:spLocks/>
            </p:cNvSpPr>
            <p:nvPr/>
          </p:nvSpPr>
          <p:spPr bwMode="auto">
            <a:xfrm>
              <a:off x="3876527" y="6318472"/>
              <a:ext cx="188982" cy="147635"/>
            </a:xfrm>
            <a:custGeom>
              <a:avLst/>
              <a:gdLst>
                <a:gd name="T0" fmla="*/ 10 w 132"/>
                <a:gd name="T1" fmla="*/ 74 h 104"/>
                <a:gd name="T2" fmla="*/ 6 w 132"/>
                <a:gd name="T3" fmla="*/ 64 h 104"/>
                <a:gd name="T4" fmla="*/ 2 w 132"/>
                <a:gd name="T5" fmla="*/ 54 h 104"/>
                <a:gd name="T6" fmla="*/ 0 w 132"/>
                <a:gd name="T7" fmla="*/ 48 h 104"/>
                <a:gd name="T8" fmla="*/ 0 w 132"/>
                <a:gd name="T9" fmla="*/ 46 h 104"/>
                <a:gd name="T10" fmla="*/ 0 w 132"/>
                <a:gd name="T11" fmla="*/ 40 h 104"/>
                <a:gd name="T12" fmla="*/ 2 w 132"/>
                <a:gd name="T13" fmla="*/ 30 h 104"/>
                <a:gd name="T14" fmla="*/ 4 w 132"/>
                <a:gd name="T15" fmla="*/ 18 h 104"/>
                <a:gd name="T16" fmla="*/ 14 w 132"/>
                <a:gd name="T17" fmla="*/ 12 h 104"/>
                <a:gd name="T18" fmla="*/ 26 w 132"/>
                <a:gd name="T19" fmla="*/ 6 h 104"/>
                <a:gd name="T20" fmla="*/ 32 w 132"/>
                <a:gd name="T21" fmla="*/ 2 h 104"/>
                <a:gd name="T22" fmla="*/ 38 w 132"/>
                <a:gd name="T23" fmla="*/ 0 h 104"/>
                <a:gd name="T24" fmla="*/ 44 w 132"/>
                <a:gd name="T25" fmla="*/ 0 h 104"/>
                <a:gd name="T26" fmla="*/ 46 w 132"/>
                <a:gd name="T27" fmla="*/ 0 h 104"/>
                <a:gd name="T28" fmla="*/ 48 w 132"/>
                <a:gd name="T29" fmla="*/ 2 h 104"/>
                <a:gd name="T30" fmla="*/ 54 w 132"/>
                <a:gd name="T31" fmla="*/ 4 h 104"/>
                <a:gd name="T32" fmla="*/ 58 w 132"/>
                <a:gd name="T33" fmla="*/ 6 h 104"/>
                <a:gd name="T34" fmla="*/ 62 w 132"/>
                <a:gd name="T35" fmla="*/ 6 h 104"/>
                <a:gd name="T36" fmla="*/ 70 w 132"/>
                <a:gd name="T37" fmla="*/ 4 h 104"/>
                <a:gd name="T38" fmla="*/ 78 w 132"/>
                <a:gd name="T39" fmla="*/ 4 h 104"/>
                <a:gd name="T40" fmla="*/ 88 w 132"/>
                <a:gd name="T41" fmla="*/ 6 h 104"/>
                <a:gd name="T42" fmla="*/ 96 w 132"/>
                <a:gd name="T43" fmla="*/ 10 h 104"/>
                <a:gd name="T44" fmla="*/ 102 w 132"/>
                <a:gd name="T45" fmla="*/ 12 h 104"/>
                <a:gd name="T46" fmla="*/ 106 w 132"/>
                <a:gd name="T47" fmla="*/ 16 h 104"/>
                <a:gd name="T48" fmla="*/ 114 w 132"/>
                <a:gd name="T49" fmla="*/ 22 h 104"/>
                <a:gd name="T50" fmla="*/ 122 w 132"/>
                <a:gd name="T51" fmla="*/ 30 h 104"/>
                <a:gd name="T52" fmla="*/ 120 w 132"/>
                <a:gd name="T53" fmla="*/ 36 h 104"/>
                <a:gd name="T54" fmla="*/ 120 w 132"/>
                <a:gd name="T55" fmla="*/ 42 h 104"/>
                <a:gd name="T56" fmla="*/ 120 w 132"/>
                <a:gd name="T57" fmla="*/ 46 h 104"/>
                <a:gd name="T58" fmla="*/ 120 w 132"/>
                <a:gd name="T59" fmla="*/ 48 h 104"/>
                <a:gd name="T60" fmla="*/ 122 w 132"/>
                <a:gd name="T61" fmla="*/ 50 h 104"/>
                <a:gd name="T62" fmla="*/ 122 w 132"/>
                <a:gd name="T63" fmla="*/ 50 h 104"/>
                <a:gd name="T64" fmla="*/ 124 w 132"/>
                <a:gd name="T65" fmla="*/ 50 h 104"/>
                <a:gd name="T66" fmla="*/ 128 w 132"/>
                <a:gd name="T67" fmla="*/ 50 h 104"/>
                <a:gd name="T68" fmla="*/ 130 w 132"/>
                <a:gd name="T69" fmla="*/ 50 h 104"/>
                <a:gd name="T70" fmla="*/ 130 w 132"/>
                <a:gd name="T71" fmla="*/ 50 h 104"/>
                <a:gd name="T72" fmla="*/ 132 w 132"/>
                <a:gd name="T73" fmla="*/ 52 h 104"/>
                <a:gd name="T74" fmla="*/ 132 w 132"/>
                <a:gd name="T75" fmla="*/ 54 h 104"/>
                <a:gd name="T76" fmla="*/ 132 w 132"/>
                <a:gd name="T77" fmla="*/ 60 h 104"/>
                <a:gd name="T78" fmla="*/ 132 w 132"/>
                <a:gd name="T79" fmla="*/ 64 h 104"/>
                <a:gd name="T80" fmla="*/ 132 w 132"/>
                <a:gd name="T81" fmla="*/ 70 h 104"/>
                <a:gd name="T82" fmla="*/ 132 w 132"/>
                <a:gd name="T83" fmla="*/ 78 h 104"/>
                <a:gd name="T84" fmla="*/ 132 w 132"/>
                <a:gd name="T85" fmla="*/ 86 h 104"/>
                <a:gd name="T86" fmla="*/ 132 w 132"/>
                <a:gd name="T87" fmla="*/ 90 h 104"/>
                <a:gd name="T88" fmla="*/ 132 w 132"/>
                <a:gd name="T89" fmla="*/ 92 h 104"/>
                <a:gd name="T90" fmla="*/ 130 w 132"/>
                <a:gd name="T91" fmla="*/ 94 h 104"/>
                <a:gd name="T92" fmla="*/ 128 w 132"/>
                <a:gd name="T93" fmla="*/ 96 h 104"/>
                <a:gd name="T94" fmla="*/ 122 w 132"/>
                <a:gd name="T95" fmla="*/ 100 h 104"/>
                <a:gd name="T96" fmla="*/ 96 w 132"/>
                <a:gd name="T97" fmla="*/ 102 h 104"/>
                <a:gd name="T98" fmla="*/ 68 w 132"/>
                <a:gd name="T99" fmla="*/ 100 h 104"/>
                <a:gd name="T100" fmla="*/ 58 w 132"/>
                <a:gd name="T101" fmla="*/ 94 h 104"/>
                <a:gd name="T102" fmla="*/ 50 w 132"/>
                <a:gd name="T103" fmla="*/ 92 h 104"/>
                <a:gd name="T104" fmla="*/ 30 w 132"/>
                <a:gd name="T105" fmla="*/ 86 h 104"/>
                <a:gd name="T106" fmla="*/ 24 w 132"/>
                <a:gd name="T107" fmla="*/ 82 h 104"/>
                <a:gd name="T108" fmla="*/ 20 w 132"/>
                <a:gd name="T109" fmla="*/ 80 h 104"/>
                <a:gd name="T110" fmla="*/ 10 w 132"/>
                <a:gd name="T111" fmla="*/ 7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 h="104">
                  <a:moveTo>
                    <a:pt x="10" y="74"/>
                  </a:moveTo>
                  <a:lnTo>
                    <a:pt x="10" y="74"/>
                  </a:lnTo>
                  <a:lnTo>
                    <a:pt x="8" y="70"/>
                  </a:lnTo>
                  <a:lnTo>
                    <a:pt x="6" y="64"/>
                  </a:lnTo>
                  <a:lnTo>
                    <a:pt x="4" y="58"/>
                  </a:lnTo>
                  <a:lnTo>
                    <a:pt x="2" y="54"/>
                  </a:lnTo>
                  <a:lnTo>
                    <a:pt x="2" y="50"/>
                  </a:lnTo>
                  <a:lnTo>
                    <a:pt x="0" y="48"/>
                  </a:lnTo>
                  <a:lnTo>
                    <a:pt x="0" y="48"/>
                  </a:lnTo>
                  <a:lnTo>
                    <a:pt x="0" y="46"/>
                  </a:lnTo>
                  <a:lnTo>
                    <a:pt x="0" y="44"/>
                  </a:lnTo>
                  <a:lnTo>
                    <a:pt x="0" y="40"/>
                  </a:lnTo>
                  <a:lnTo>
                    <a:pt x="2" y="36"/>
                  </a:lnTo>
                  <a:lnTo>
                    <a:pt x="2" y="30"/>
                  </a:lnTo>
                  <a:lnTo>
                    <a:pt x="2" y="22"/>
                  </a:lnTo>
                  <a:lnTo>
                    <a:pt x="4" y="18"/>
                  </a:lnTo>
                  <a:lnTo>
                    <a:pt x="8" y="16"/>
                  </a:lnTo>
                  <a:lnTo>
                    <a:pt x="14" y="12"/>
                  </a:lnTo>
                  <a:lnTo>
                    <a:pt x="20" y="10"/>
                  </a:lnTo>
                  <a:lnTo>
                    <a:pt x="26" y="6"/>
                  </a:lnTo>
                  <a:lnTo>
                    <a:pt x="30" y="4"/>
                  </a:lnTo>
                  <a:lnTo>
                    <a:pt x="32" y="2"/>
                  </a:lnTo>
                  <a:lnTo>
                    <a:pt x="36" y="2"/>
                  </a:lnTo>
                  <a:lnTo>
                    <a:pt x="38" y="0"/>
                  </a:lnTo>
                  <a:lnTo>
                    <a:pt x="42" y="0"/>
                  </a:lnTo>
                  <a:lnTo>
                    <a:pt x="44" y="0"/>
                  </a:lnTo>
                  <a:lnTo>
                    <a:pt x="44" y="0"/>
                  </a:lnTo>
                  <a:lnTo>
                    <a:pt x="46" y="0"/>
                  </a:lnTo>
                  <a:lnTo>
                    <a:pt x="46" y="0"/>
                  </a:lnTo>
                  <a:lnTo>
                    <a:pt x="48" y="2"/>
                  </a:lnTo>
                  <a:lnTo>
                    <a:pt x="50" y="2"/>
                  </a:lnTo>
                  <a:lnTo>
                    <a:pt x="54" y="4"/>
                  </a:lnTo>
                  <a:lnTo>
                    <a:pt x="56" y="6"/>
                  </a:lnTo>
                  <a:lnTo>
                    <a:pt x="58" y="6"/>
                  </a:lnTo>
                  <a:lnTo>
                    <a:pt x="60" y="6"/>
                  </a:lnTo>
                  <a:lnTo>
                    <a:pt x="62" y="6"/>
                  </a:lnTo>
                  <a:lnTo>
                    <a:pt x="66" y="6"/>
                  </a:lnTo>
                  <a:lnTo>
                    <a:pt x="70" y="4"/>
                  </a:lnTo>
                  <a:lnTo>
                    <a:pt x="76" y="4"/>
                  </a:lnTo>
                  <a:lnTo>
                    <a:pt x="78" y="4"/>
                  </a:lnTo>
                  <a:lnTo>
                    <a:pt x="80" y="4"/>
                  </a:lnTo>
                  <a:lnTo>
                    <a:pt x="88" y="6"/>
                  </a:lnTo>
                  <a:lnTo>
                    <a:pt x="92" y="8"/>
                  </a:lnTo>
                  <a:lnTo>
                    <a:pt x="96" y="10"/>
                  </a:lnTo>
                  <a:lnTo>
                    <a:pt x="98" y="10"/>
                  </a:lnTo>
                  <a:lnTo>
                    <a:pt x="102" y="12"/>
                  </a:lnTo>
                  <a:lnTo>
                    <a:pt x="104" y="14"/>
                  </a:lnTo>
                  <a:lnTo>
                    <a:pt x="106" y="16"/>
                  </a:lnTo>
                  <a:lnTo>
                    <a:pt x="110" y="18"/>
                  </a:lnTo>
                  <a:lnTo>
                    <a:pt x="114" y="22"/>
                  </a:lnTo>
                  <a:lnTo>
                    <a:pt x="120" y="28"/>
                  </a:lnTo>
                  <a:lnTo>
                    <a:pt x="122" y="30"/>
                  </a:lnTo>
                  <a:lnTo>
                    <a:pt x="120" y="32"/>
                  </a:lnTo>
                  <a:lnTo>
                    <a:pt x="120" y="36"/>
                  </a:lnTo>
                  <a:lnTo>
                    <a:pt x="120" y="38"/>
                  </a:lnTo>
                  <a:lnTo>
                    <a:pt x="120" y="42"/>
                  </a:lnTo>
                  <a:lnTo>
                    <a:pt x="120" y="44"/>
                  </a:lnTo>
                  <a:lnTo>
                    <a:pt x="120" y="46"/>
                  </a:lnTo>
                  <a:lnTo>
                    <a:pt x="120" y="46"/>
                  </a:lnTo>
                  <a:lnTo>
                    <a:pt x="120" y="48"/>
                  </a:lnTo>
                  <a:lnTo>
                    <a:pt x="120" y="48"/>
                  </a:lnTo>
                  <a:lnTo>
                    <a:pt x="122" y="50"/>
                  </a:lnTo>
                  <a:lnTo>
                    <a:pt x="122" y="50"/>
                  </a:lnTo>
                  <a:lnTo>
                    <a:pt x="122" y="50"/>
                  </a:lnTo>
                  <a:lnTo>
                    <a:pt x="124" y="50"/>
                  </a:lnTo>
                  <a:lnTo>
                    <a:pt x="124" y="50"/>
                  </a:lnTo>
                  <a:lnTo>
                    <a:pt x="126" y="50"/>
                  </a:lnTo>
                  <a:lnTo>
                    <a:pt x="128" y="50"/>
                  </a:lnTo>
                  <a:lnTo>
                    <a:pt x="128" y="50"/>
                  </a:lnTo>
                  <a:lnTo>
                    <a:pt x="130" y="50"/>
                  </a:lnTo>
                  <a:lnTo>
                    <a:pt x="130" y="50"/>
                  </a:lnTo>
                  <a:lnTo>
                    <a:pt x="130" y="50"/>
                  </a:lnTo>
                  <a:lnTo>
                    <a:pt x="130" y="50"/>
                  </a:lnTo>
                  <a:lnTo>
                    <a:pt x="132" y="52"/>
                  </a:lnTo>
                  <a:lnTo>
                    <a:pt x="132" y="52"/>
                  </a:lnTo>
                  <a:lnTo>
                    <a:pt x="132" y="54"/>
                  </a:lnTo>
                  <a:lnTo>
                    <a:pt x="132" y="56"/>
                  </a:lnTo>
                  <a:lnTo>
                    <a:pt x="132" y="60"/>
                  </a:lnTo>
                  <a:lnTo>
                    <a:pt x="132" y="62"/>
                  </a:lnTo>
                  <a:lnTo>
                    <a:pt x="132" y="64"/>
                  </a:lnTo>
                  <a:lnTo>
                    <a:pt x="130" y="66"/>
                  </a:lnTo>
                  <a:lnTo>
                    <a:pt x="132" y="70"/>
                  </a:lnTo>
                  <a:lnTo>
                    <a:pt x="132" y="74"/>
                  </a:lnTo>
                  <a:lnTo>
                    <a:pt x="132" y="78"/>
                  </a:lnTo>
                  <a:lnTo>
                    <a:pt x="132" y="82"/>
                  </a:lnTo>
                  <a:lnTo>
                    <a:pt x="132" y="86"/>
                  </a:lnTo>
                  <a:lnTo>
                    <a:pt x="132" y="88"/>
                  </a:lnTo>
                  <a:lnTo>
                    <a:pt x="132" y="90"/>
                  </a:lnTo>
                  <a:lnTo>
                    <a:pt x="132" y="92"/>
                  </a:lnTo>
                  <a:lnTo>
                    <a:pt x="132" y="92"/>
                  </a:lnTo>
                  <a:lnTo>
                    <a:pt x="132" y="94"/>
                  </a:lnTo>
                  <a:lnTo>
                    <a:pt x="130" y="94"/>
                  </a:lnTo>
                  <a:lnTo>
                    <a:pt x="128" y="96"/>
                  </a:lnTo>
                  <a:lnTo>
                    <a:pt x="128" y="96"/>
                  </a:lnTo>
                  <a:lnTo>
                    <a:pt x="126" y="98"/>
                  </a:lnTo>
                  <a:lnTo>
                    <a:pt x="122" y="100"/>
                  </a:lnTo>
                  <a:lnTo>
                    <a:pt x="120" y="100"/>
                  </a:lnTo>
                  <a:lnTo>
                    <a:pt x="96" y="102"/>
                  </a:lnTo>
                  <a:lnTo>
                    <a:pt x="74" y="104"/>
                  </a:lnTo>
                  <a:lnTo>
                    <a:pt x="68" y="100"/>
                  </a:lnTo>
                  <a:lnTo>
                    <a:pt x="62" y="96"/>
                  </a:lnTo>
                  <a:lnTo>
                    <a:pt x="58" y="94"/>
                  </a:lnTo>
                  <a:lnTo>
                    <a:pt x="54" y="94"/>
                  </a:lnTo>
                  <a:lnTo>
                    <a:pt x="50" y="92"/>
                  </a:lnTo>
                  <a:lnTo>
                    <a:pt x="40" y="90"/>
                  </a:lnTo>
                  <a:lnTo>
                    <a:pt x="30" y="86"/>
                  </a:lnTo>
                  <a:lnTo>
                    <a:pt x="26" y="84"/>
                  </a:lnTo>
                  <a:lnTo>
                    <a:pt x="24" y="82"/>
                  </a:lnTo>
                  <a:lnTo>
                    <a:pt x="22" y="82"/>
                  </a:lnTo>
                  <a:lnTo>
                    <a:pt x="20" y="80"/>
                  </a:lnTo>
                  <a:lnTo>
                    <a:pt x="16" y="78"/>
                  </a:lnTo>
                  <a:lnTo>
                    <a:pt x="10" y="7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40" name="Freeform 297">
              <a:extLst>
                <a:ext uri="{FF2B5EF4-FFF2-40B4-BE49-F238E27FC236}">
                  <a16:creationId xmlns:a16="http://schemas.microsoft.com/office/drawing/2014/main" id="{1D98A1F7-42C2-F7D8-707F-F5719C6FDDAA}"/>
                </a:ext>
              </a:extLst>
            </p:cNvPr>
            <p:cNvSpPr>
              <a:spLocks/>
            </p:cNvSpPr>
            <p:nvPr/>
          </p:nvSpPr>
          <p:spPr bwMode="auto">
            <a:xfrm>
              <a:off x="3876527" y="6318472"/>
              <a:ext cx="188982" cy="147635"/>
            </a:xfrm>
            <a:custGeom>
              <a:avLst/>
              <a:gdLst>
                <a:gd name="T0" fmla="*/ 10 w 132"/>
                <a:gd name="T1" fmla="*/ 74 h 104"/>
                <a:gd name="T2" fmla="*/ 6 w 132"/>
                <a:gd name="T3" fmla="*/ 64 h 104"/>
                <a:gd name="T4" fmla="*/ 2 w 132"/>
                <a:gd name="T5" fmla="*/ 54 h 104"/>
                <a:gd name="T6" fmla="*/ 0 w 132"/>
                <a:gd name="T7" fmla="*/ 48 h 104"/>
                <a:gd name="T8" fmla="*/ 0 w 132"/>
                <a:gd name="T9" fmla="*/ 46 h 104"/>
                <a:gd name="T10" fmla="*/ 0 w 132"/>
                <a:gd name="T11" fmla="*/ 40 h 104"/>
                <a:gd name="T12" fmla="*/ 2 w 132"/>
                <a:gd name="T13" fmla="*/ 30 h 104"/>
                <a:gd name="T14" fmla="*/ 4 w 132"/>
                <a:gd name="T15" fmla="*/ 18 h 104"/>
                <a:gd name="T16" fmla="*/ 14 w 132"/>
                <a:gd name="T17" fmla="*/ 12 h 104"/>
                <a:gd name="T18" fmla="*/ 26 w 132"/>
                <a:gd name="T19" fmla="*/ 6 h 104"/>
                <a:gd name="T20" fmla="*/ 32 w 132"/>
                <a:gd name="T21" fmla="*/ 2 h 104"/>
                <a:gd name="T22" fmla="*/ 38 w 132"/>
                <a:gd name="T23" fmla="*/ 0 h 104"/>
                <a:gd name="T24" fmla="*/ 44 w 132"/>
                <a:gd name="T25" fmla="*/ 0 h 104"/>
                <a:gd name="T26" fmla="*/ 46 w 132"/>
                <a:gd name="T27" fmla="*/ 0 h 104"/>
                <a:gd name="T28" fmla="*/ 48 w 132"/>
                <a:gd name="T29" fmla="*/ 2 h 104"/>
                <a:gd name="T30" fmla="*/ 54 w 132"/>
                <a:gd name="T31" fmla="*/ 4 h 104"/>
                <a:gd name="T32" fmla="*/ 58 w 132"/>
                <a:gd name="T33" fmla="*/ 6 h 104"/>
                <a:gd name="T34" fmla="*/ 62 w 132"/>
                <a:gd name="T35" fmla="*/ 6 h 104"/>
                <a:gd name="T36" fmla="*/ 70 w 132"/>
                <a:gd name="T37" fmla="*/ 4 h 104"/>
                <a:gd name="T38" fmla="*/ 78 w 132"/>
                <a:gd name="T39" fmla="*/ 4 h 104"/>
                <a:gd name="T40" fmla="*/ 88 w 132"/>
                <a:gd name="T41" fmla="*/ 6 h 104"/>
                <a:gd name="T42" fmla="*/ 96 w 132"/>
                <a:gd name="T43" fmla="*/ 10 h 104"/>
                <a:gd name="T44" fmla="*/ 102 w 132"/>
                <a:gd name="T45" fmla="*/ 12 h 104"/>
                <a:gd name="T46" fmla="*/ 106 w 132"/>
                <a:gd name="T47" fmla="*/ 16 h 104"/>
                <a:gd name="T48" fmla="*/ 114 w 132"/>
                <a:gd name="T49" fmla="*/ 22 h 104"/>
                <a:gd name="T50" fmla="*/ 122 w 132"/>
                <a:gd name="T51" fmla="*/ 30 h 104"/>
                <a:gd name="T52" fmla="*/ 120 w 132"/>
                <a:gd name="T53" fmla="*/ 36 h 104"/>
                <a:gd name="T54" fmla="*/ 120 w 132"/>
                <a:gd name="T55" fmla="*/ 42 h 104"/>
                <a:gd name="T56" fmla="*/ 120 w 132"/>
                <a:gd name="T57" fmla="*/ 46 h 104"/>
                <a:gd name="T58" fmla="*/ 120 w 132"/>
                <a:gd name="T59" fmla="*/ 48 h 104"/>
                <a:gd name="T60" fmla="*/ 122 w 132"/>
                <a:gd name="T61" fmla="*/ 50 h 104"/>
                <a:gd name="T62" fmla="*/ 122 w 132"/>
                <a:gd name="T63" fmla="*/ 50 h 104"/>
                <a:gd name="T64" fmla="*/ 124 w 132"/>
                <a:gd name="T65" fmla="*/ 50 h 104"/>
                <a:gd name="T66" fmla="*/ 128 w 132"/>
                <a:gd name="T67" fmla="*/ 50 h 104"/>
                <a:gd name="T68" fmla="*/ 130 w 132"/>
                <a:gd name="T69" fmla="*/ 50 h 104"/>
                <a:gd name="T70" fmla="*/ 130 w 132"/>
                <a:gd name="T71" fmla="*/ 50 h 104"/>
                <a:gd name="T72" fmla="*/ 132 w 132"/>
                <a:gd name="T73" fmla="*/ 52 h 104"/>
                <a:gd name="T74" fmla="*/ 132 w 132"/>
                <a:gd name="T75" fmla="*/ 54 h 104"/>
                <a:gd name="T76" fmla="*/ 132 w 132"/>
                <a:gd name="T77" fmla="*/ 60 h 104"/>
                <a:gd name="T78" fmla="*/ 132 w 132"/>
                <a:gd name="T79" fmla="*/ 64 h 104"/>
                <a:gd name="T80" fmla="*/ 132 w 132"/>
                <a:gd name="T81" fmla="*/ 70 h 104"/>
                <a:gd name="T82" fmla="*/ 132 w 132"/>
                <a:gd name="T83" fmla="*/ 78 h 104"/>
                <a:gd name="T84" fmla="*/ 132 w 132"/>
                <a:gd name="T85" fmla="*/ 86 h 104"/>
                <a:gd name="T86" fmla="*/ 132 w 132"/>
                <a:gd name="T87" fmla="*/ 90 h 104"/>
                <a:gd name="T88" fmla="*/ 132 w 132"/>
                <a:gd name="T89" fmla="*/ 92 h 104"/>
                <a:gd name="T90" fmla="*/ 130 w 132"/>
                <a:gd name="T91" fmla="*/ 94 h 104"/>
                <a:gd name="T92" fmla="*/ 128 w 132"/>
                <a:gd name="T93" fmla="*/ 96 h 104"/>
                <a:gd name="T94" fmla="*/ 122 w 132"/>
                <a:gd name="T95" fmla="*/ 100 h 104"/>
                <a:gd name="T96" fmla="*/ 96 w 132"/>
                <a:gd name="T97" fmla="*/ 102 h 104"/>
                <a:gd name="T98" fmla="*/ 68 w 132"/>
                <a:gd name="T99" fmla="*/ 100 h 104"/>
                <a:gd name="T100" fmla="*/ 58 w 132"/>
                <a:gd name="T101" fmla="*/ 94 h 104"/>
                <a:gd name="T102" fmla="*/ 50 w 132"/>
                <a:gd name="T103" fmla="*/ 92 h 104"/>
                <a:gd name="T104" fmla="*/ 30 w 132"/>
                <a:gd name="T105" fmla="*/ 86 h 104"/>
                <a:gd name="T106" fmla="*/ 24 w 132"/>
                <a:gd name="T107" fmla="*/ 82 h 104"/>
                <a:gd name="T108" fmla="*/ 20 w 132"/>
                <a:gd name="T109" fmla="*/ 80 h 104"/>
                <a:gd name="T110" fmla="*/ 10 w 132"/>
                <a:gd name="T111" fmla="*/ 7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 h="104">
                  <a:moveTo>
                    <a:pt x="10" y="74"/>
                  </a:moveTo>
                  <a:lnTo>
                    <a:pt x="10" y="74"/>
                  </a:lnTo>
                  <a:lnTo>
                    <a:pt x="8" y="70"/>
                  </a:lnTo>
                  <a:lnTo>
                    <a:pt x="6" y="64"/>
                  </a:lnTo>
                  <a:lnTo>
                    <a:pt x="4" y="58"/>
                  </a:lnTo>
                  <a:lnTo>
                    <a:pt x="2" y="54"/>
                  </a:lnTo>
                  <a:lnTo>
                    <a:pt x="2" y="50"/>
                  </a:lnTo>
                  <a:lnTo>
                    <a:pt x="0" y="48"/>
                  </a:lnTo>
                  <a:lnTo>
                    <a:pt x="0" y="48"/>
                  </a:lnTo>
                  <a:lnTo>
                    <a:pt x="0" y="46"/>
                  </a:lnTo>
                  <a:lnTo>
                    <a:pt x="0" y="44"/>
                  </a:lnTo>
                  <a:lnTo>
                    <a:pt x="0" y="40"/>
                  </a:lnTo>
                  <a:lnTo>
                    <a:pt x="2" y="36"/>
                  </a:lnTo>
                  <a:lnTo>
                    <a:pt x="2" y="30"/>
                  </a:lnTo>
                  <a:lnTo>
                    <a:pt x="2" y="22"/>
                  </a:lnTo>
                  <a:lnTo>
                    <a:pt x="4" y="18"/>
                  </a:lnTo>
                  <a:lnTo>
                    <a:pt x="8" y="16"/>
                  </a:lnTo>
                  <a:lnTo>
                    <a:pt x="14" y="12"/>
                  </a:lnTo>
                  <a:lnTo>
                    <a:pt x="20" y="10"/>
                  </a:lnTo>
                  <a:lnTo>
                    <a:pt x="26" y="6"/>
                  </a:lnTo>
                  <a:lnTo>
                    <a:pt x="30" y="4"/>
                  </a:lnTo>
                  <a:lnTo>
                    <a:pt x="32" y="2"/>
                  </a:lnTo>
                  <a:lnTo>
                    <a:pt x="36" y="2"/>
                  </a:lnTo>
                  <a:lnTo>
                    <a:pt x="38" y="0"/>
                  </a:lnTo>
                  <a:lnTo>
                    <a:pt x="42" y="0"/>
                  </a:lnTo>
                  <a:lnTo>
                    <a:pt x="44" y="0"/>
                  </a:lnTo>
                  <a:lnTo>
                    <a:pt x="44" y="0"/>
                  </a:lnTo>
                  <a:lnTo>
                    <a:pt x="46" y="0"/>
                  </a:lnTo>
                  <a:lnTo>
                    <a:pt x="46" y="0"/>
                  </a:lnTo>
                  <a:lnTo>
                    <a:pt x="48" y="2"/>
                  </a:lnTo>
                  <a:lnTo>
                    <a:pt x="50" y="2"/>
                  </a:lnTo>
                  <a:lnTo>
                    <a:pt x="54" y="4"/>
                  </a:lnTo>
                  <a:lnTo>
                    <a:pt x="56" y="6"/>
                  </a:lnTo>
                  <a:lnTo>
                    <a:pt x="58" y="6"/>
                  </a:lnTo>
                  <a:lnTo>
                    <a:pt x="60" y="6"/>
                  </a:lnTo>
                  <a:lnTo>
                    <a:pt x="62" y="6"/>
                  </a:lnTo>
                  <a:lnTo>
                    <a:pt x="66" y="6"/>
                  </a:lnTo>
                  <a:lnTo>
                    <a:pt x="70" y="4"/>
                  </a:lnTo>
                  <a:lnTo>
                    <a:pt x="76" y="4"/>
                  </a:lnTo>
                  <a:lnTo>
                    <a:pt x="78" y="4"/>
                  </a:lnTo>
                  <a:lnTo>
                    <a:pt x="80" y="4"/>
                  </a:lnTo>
                  <a:lnTo>
                    <a:pt x="88" y="6"/>
                  </a:lnTo>
                  <a:lnTo>
                    <a:pt x="92" y="8"/>
                  </a:lnTo>
                  <a:lnTo>
                    <a:pt x="96" y="10"/>
                  </a:lnTo>
                  <a:lnTo>
                    <a:pt x="98" y="10"/>
                  </a:lnTo>
                  <a:lnTo>
                    <a:pt x="102" y="12"/>
                  </a:lnTo>
                  <a:lnTo>
                    <a:pt x="104" y="14"/>
                  </a:lnTo>
                  <a:lnTo>
                    <a:pt x="106" y="16"/>
                  </a:lnTo>
                  <a:lnTo>
                    <a:pt x="110" y="18"/>
                  </a:lnTo>
                  <a:lnTo>
                    <a:pt x="114" y="22"/>
                  </a:lnTo>
                  <a:lnTo>
                    <a:pt x="120" y="28"/>
                  </a:lnTo>
                  <a:lnTo>
                    <a:pt x="122" y="30"/>
                  </a:lnTo>
                  <a:lnTo>
                    <a:pt x="120" y="32"/>
                  </a:lnTo>
                  <a:lnTo>
                    <a:pt x="120" y="36"/>
                  </a:lnTo>
                  <a:lnTo>
                    <a:pt x="120" y="38"/>
                  </a:lnTo>
                  <a:lnTo>
                    <a:pt x="120" y="42"/>
                  </a:lnTo>
                  <a:lnTo>
                    <a:pt x="120" y="44"/>
                  </a:lnTo>
                  <a:lnTo>
                    <a:pt x="120" y="46"/>
                  </a:lnTo>
                  <a:lnTo>
                    <a:pt x="120" y="46"/>
                  </a:lnTo>
                  <a:lnTo>
                    <a:pt x="120" y="48"/>
                  </a:lnTo>
                  <a:lnTo>
                    <a:pt x="120" y="48"/>
                  </a:lnTo>
                  <a:lnTo>
                    <a:pt x="122" y="50"/>
                  </a:lnTo>
                  <a:lnTo>
                    <a:pt x="122" y="50"/>
                  </a:lnTo>
                  <a:lnTo>
                    <a:pt x="122" y="50"/>
                  </a:lnTo>
                  <a:lnTo>
                    <a:pt x="124" y="50"/>
                  </a:lnTo>
                  <a:lnTo>
                    <a:pt x="124" y="50"/>
                  </a:lnTo>
                  <a:lnTo>
                    <a:pt x="126" y="50"/>
                  </a:lnTo>
                  <a:lnTo>
                    <a:pt x="128" y="50"/>
                  </a:lnTo>
                  <a:lnTo>
                    <a:pt x="128" y="50"/>
                  </a:lnTo>
                  <a:lnTo>
                    <a:pt x="130" y="50"/>
                  </a:lnTo>
                  <a:lnTo>
                    <a:pt x="130" y="50"/>
                  </a:lnTo>
                  <a:lnTo>
                    <a:pt x="130" y="50"/>
                  </a:lnTo>
                  <a:lnTo>
                    <a:pt x="130" y="50"/>
                  </a:lnTo>
                  <a:lnTo>
                    <a:pt x="132" y="52"/>
                  </a:lnTo>
                  <a:lnTo>
                    <a:pt x="132" y="52"/>
                  </a:lnTo>
                  <a:lnTo>
                    <a:pt x="132" y="54"/>
                  </a:lnTo>
                  <a:lnTo>
                    <a:pt x="132" y="56"/>
                  </a:lnTo>
                  <a:lnTo>
                    <a:pt x="132" y="60"/>
                  </a:lnTo>
                  <a:lnTo>
                    <a:pt x="132" y="62"/>
                  </a:lnTo>
                  <a:lnTo>
                    <a:pt x="132" y="64"/>
                  </a:lnTo>
                  <a:lnTo>
                    <a:pt x="130" y="66"/>
                  </a:lnTo>
                  <a:lnTo>
                    <a:pt x="132" y="70"/>
                  </a:lnTo>
                  <a:lnTo>
                    <a:pt x="132" y="74"/>
                  </a:lnTo>
                  <a:lnTo>
                    <a:pt x="132" y="78"/>
                  </a:lnTo>
                  <a:lnTo>
                    <a:pt x="132" y="82"/>
                  </a:lnTo>
                  <a:lnTo>
                    <a:pt x="132" y="86"/>
                  </a:lnTo>
                  <a:lnTo>
                    <a:pt x="132" y="88"/>
                  </a:lnTo>
                  <a:lnTo>
                    <a:pt x="132" y="90"/>
                  </a:lnTo>
                  <a:lnTo>
                    <a:pt x="132" y="92"/>
                  </a:lnTo>
                  <a:lnTo>
                    <a:pt x="132" y="92"/>
                  </a:lnTo>
                  <a:lnTo>
                    <a:pt x="132" y="94"/>
                  </a:lnTo>
                  <a:lnTo>
                    <a:pt x="130" y="94"/>
                  </a:lnTo>
                  <a:lnTo>
                    <a:pt x="128" y="96"/>
                  </a:lnTo>
                  <a:lnTo>
                    <a:pt x="128" y="96"/>
                  </a:lnTo>
                  <a:lnTo>
                    <a:pt x="126" y="98"/>
                  </a:lnTo>
                  <a:lnTo>
                    <a:pt x="122" y="100"/>
                  </a:lnTo>
                  <a:lnTo>
                    <a:pt x="120" y="100"/>
                  </a:lnTo>
                  <a:lnTo>
                    <a:pt x="96" y="102"/>
                  </a:lnTo>
                  <a:lnTo>
                    <a:pt x="74" y="104"/>
                  </a:lnTo>
                  <a:lnTo>
                    <a:pt x="68" y="100"/>
                  </a:lnTo>
                  <a:lnTo>
                    <a:pt x="62" y="96"/>
                  </a:lnTo>
                  <a:lnTo>
                    <a:pt x="58" y="94"/>
                  </a:lnTo>
                  <a:lnTo>
                    <a:pt x="54" y="94"/>
                  </a:lnTo>
                  <a:lnTo>
                    <a:pt x="50" y="92"/>
                  </a:lnTo>
                  <a:lnTo>
                    <a:pt x="40" y="90"/>
                  </a:lnTo>
                  <a:lnTo>
                    <a:pt x="30" y="86"/>
                  </a:lnTo>
                  <a:lnTo>
                    <a:pt x="26" y="84"/>
                  </a:lnTo>
                  <a:lnTo>
                    <a:pt x="24" y="82"/>
                  </a:lnTo>
                  <a:lnTo>
                    <a:pt x="22" y="82"/>
                  </a:lnTo>
                  <a:lnTo>
                    <a:pt x="20" y="80"/>
                  </a:lnTo>
                  <a:lnTo>
                    <a:pt x="16" y="78"/>
                  </a:lnTo>
                  <a:lnTo>
                    <a:pt x="10" y="7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41" name="Freeform 298">
              <a:extLst>
                <a:ext uri="{FF2B5EF4-FFF2-40B4-BE49-F238E27FC236}">
                  <a16:creationId xmlns:a16="http://schemas.microsoft.com/office/drawing/2014/main" id="{BCEFB1DC-6D41-9A3E-4CBD-3B0E75964410}"/>
                </a:ext>
              </a:extLst>
            </p:cNvPr>
            <p:cNvSpPr>
              <a:spLocks/>
            </p:cNvSpPr>
            <p:nvPr/>
          </p:nvSpPr>
          <p:spPr bwMode="auto">
            <a:xfrm>
              <a:off x="3876527" y="6318472"/>
              <a:ext cx="188982" cy="147635"/>
            </a:xfrm>
            <a:custGeom>
              <a:avLst/>
              <a:gdLst>
                <a:gd name="T0" fmla="*/ 10 w 132"/>
                <a:gd name="T1" fmla="*/ 74 h 104"/>
                <a:gd name="T2" fmla="*/ 6 w 132"/>
                <a:gd name="T3" fmla="*/ 64 h 104"/>
                <a:gd name="T4" fmla="*/ 2 w 132"/>
                <a:gd name="T5" fmla="*/ 54 h 104"/>
                <a:gd name="T6" fmla="*/ 0 w 132"/>
                <a:gd name="T7" fmla="*/ 48 h 104"/>
                <a:gd name="T8" fmla="*/ 0 w 132"/>
                <a:gd name="T9" fmla="*/ 46 h 104"/>
                <a:gd name="T10" fmla="*/ 0 w 132"/>
                <a:gd name="T11" fmla="*/ 40 h 104"/>
                <a:gd name="T12" fmla="*/ 2 w 132"/>
                <a:gd name="T13" fmla="*/ 30 h 104"/>
                <a:gd name="T14" fmla="*/ 4 w 132"/>
                <a:gd name="T15" fmla="*/ 18 h 104"/>
                <a:gd name="T16" fmla="*/ 14 w 132"/>
                <a:gd name="T17" fmla="*/ 12 h 104"/>
                <a:gd name="T18" fmla="*/ 26 w 132"/>
                <a:gd name="T19" fmla="*/ 6 h 104"/>
                <a:gd name="T20" fmla="*/ 32 w 132"/>
                <a:gd name="T21" fmla="*/ 2 h 104"/>
                <a:gd name="T22" fmla="*/ 38 w 132"/>
                <a:gd name="T23" fmla="*/ 0 h 104"/>
                <a:gd name="T24" fmla="*/ 44 w 132"/>
                <a:gd name="T25" fmla="*/ 0 h 104"/>
                <a:gd name="T26" fmla="*/ 46 w 132"/>
                <a:gd name="T27" fmla="*/ 0 h 104"/>
                <a:gd name="T28" fmla="*/ 48 w 132"/>
                <a:gd name="T29" fmla="*/ 2 h 104"/>
                <a:gd name="T30" fmla="*/ 54 w 132"/>
                <a:gd name="T31" fmla="*/ 4 h 104"/>
                <a:gd name="T32" fmla="*/ 58 w 132"/>
                <a:gd name="T33" fmla="*/ 6 h 104"/>
                <a:gd name="T34" fmla="*/ 62 w 132"/>
                <a:gd name="T35" fmla="*/ 6 h 104"/>
                <a:gd name="T36" fmla="*/ 70 w 132"/>
                <a:gd name="T37" fmla="*/ 4 h 104"/>
                <a:gd name="T38" fmla="*/ 78 w 132"/>
                <a:gd name="T39" fmla="*/ 4 h 104"/>
                <a:gd name="T40" fmla="*/ 88 w 132"/>
                <a:gd name="T41" fmla="*/ 6 h 104"/>
                <a:gd name="T42" fmla="*/ 96 w 132"/>
                <a:gd name="T43" fmla="*/ 10 h 104"/>
                <a:gd name="T44" fmla="*/ 102 w 132"/>
                <a:gd name="T45" fmla="*/ 12 h 104"/>
                <a:gd name="T46" fmla="*/ 106 w 132"/>
                <a:gd name="T47" fmla="*/ 16 h 104"/>
                <a:gd name="T48" fmla="*/ 114 w 132"/>
                <a:gd name="T49" fmla="*/ 22 h 104"/>
                <a:gd name="T50" fmla="*/ 122 w 132"/>
                <a:gd name="T51" fmla="*/ 30 h 104"/>
                <a:gd name="T52" fmla="*/ 120 w 132"/>
                <a:gd name="T53" fmla="*/ 36 h 104"/>
                <a:gd name="T54" fmla="*/ 120 w 132"/>
                <a:gd name="T55" fmla="*/ 42 h 104"/>
                <a:gd name="T56" fmla="*/ 120 w 132"/>
                <a:gd name="T57" fmla="*/ 46 h 104"/>
                <a:gd name="T58" fmla="*/ 120 w 132"/>
                <a:gd name="T59" fmla="*/ 48 h 104"/>
                <a:gd name="T60" fmla="*/ 122 w 132"/>
                <a:gd name="T61" fmla="*/ 50 h 104"/>
                <a:gd name="T62" fmla="*/ 122 w 132"/>
                <a:gd name="T63" fmla="*/ 50 h 104"/>
                <a:gd name="T64" fmla="*/ 124 w 132"/>
                <a:gd name="T65" fmla="*/ 50 h 104"/>
                <a:gd name="T66" fmla="*/ 128 w 132"/>
                <a:gd name="T67" fmla="*/ 50 h 104"/>
                <a:gd name="T68" fmla="*/ 130 w 132"/>
                <a:gd name="T69" fmla="*/ 50 h 104"/>
                <a:gd name="T70" fmla="*/ 130 w 132"/>
                <a:gd name="T71" fmla="*/ 50 h 104"/>
                <a:gd name="T72" fmla="*/ 132 w 132"/>
                <a:gd name="T73" fmla="*/ 52 h 104"/>
                <a:gd name="T74" fmla="*/ 132 w 132"/>
                <a:gd name="T75" fmla="*/ 54 h 104"/>
                <a:gd name="T76" fmla="*/ 132 w 132"/>
                <a:gd name="T77" fmla="*/ 60 h 104"/>
                <a:gd name="T78" fmla="*/ 132 w 132"/>
                <a:gd name="T79" fmla="*/ 64 h 104"/>
                <a:gd name="T80" fmla="*/ 132 w 132"/>
                <a:gd name="T81" fmla="*/ 70 h 104"/>
                <a:gd name="T82" fmla="*/ 132 w 132"/>
                <a:gd name="T83" fmla="*/ 78 h 104"/>
                <a:gd name="T84" fmla="*/ 132 w 132"/>
                <a:gd name="T85" fmla="*/ 86 h 104"/>
                <a:gd name="T86" fmla="*/ 132 w 132"/>
                <a:gd name="T87" fmla="*/ 90 h 104"/>
                <a:gd name="T88" fmla="*/ 132 w 132"/>
                <a:gd name="T89" fmla="*/ 92 h 104"/>
                <a:gd name="T90" fmla="*/ 130 w 132"/>
                <a:gd name="T91" fmla="*/ 94 h 104"/>
                <a:gd name="T92" fmla="*/ 128 w 132"/>
                <a:gd name="T93" fmla="*/ 96 h 104"/>
                <a:gd name="T94" fmla="*/ 122 w 132"/>
                <a:gd name="T95" fmla="*/ 100 h 104"/>
                <a:gd name="T96" fmla="*/ 96 w 132"/>
                <a:gd name="T97" fmla="*/ 102 h 104"/>
                <a:gd name="T98" fmla="*/ 68 w 132"/>
                <a:gd name="T99" fmla="*/ 100 h 104"/>
                <a:gd name="T100" fmla="*/ 58 w 132"/>
                <a:gd name="T101" fmla="*/ 94 h 104"/>
                <a:gd name="T102" fmla="*/ 50 w 132"/>
                <a:gd name="T103" fmla="*/ 92 h 104"/>
                <a:gd name="T104" fmla="*/ 30 w 132"/>
                <a:gd name="T105" fmla="*/ 86 h 104"/>
                <a:gd name="T106" fmla="*/ 24 w 132"/>
                <a:gd name="T107" fmla="*/ 82 h 104"/>
                <a:gd name="T108" fmla="*/ 20 w 132"/>
                <a:gd name="T109" fmla="*/ 80 h 104"/>
                <a:gd name="T110" fmla="*/ 10 w 132"/>
                <a:gd name="T111" fmla="*/ 7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 h="104">
                  <a:moveTo>
                    <a:pt x="10" y="74"/>
                  </a:moveTo>
                  <a:lnTo>
                    <a:pt x="10" y="74"/>
                  </a:lnTo>
                  <a:lnTo>
                    <a:pt x="8" y="70"/>
                  </a:lnTo>
                  <a:lnTo>
                    <a:pt x="6" y="64"/>
                  </a:lnTo>
                  <a:lnTo>
                    <a:pt x="4" y="58"/>
                  </a:lnTo>
                  <a:lnTo>
                    <a:pt x="2" y="54"/>
                  </a:lnTo>
                  <a:lnTo>
                    <a:pt x="2" y="50"/>
                  </a:lnTo>
                  <a:lnTo>
                    <a:pt x="0" y="48"/>
                  </a:lnTo>
                  <a:lnTo>
                    <a:pt x="0" y="48"/>
                  </a:lnTo>
                  <a:lnTo>
                    <a:pt x="0" y="46"/>
                  </a:lnTo>
                  <a:lnTo>
                    <a:pt x="0" y="44"/>
                  </a:lnTo>
                  <a:lnTo>
                    <a:pt x="0" y="40"/>
                  </a:lnTo>
                  <a:lnTo>
                    <a:pt x="2" y="36"/>
                  </a:lnTo>
                  <a:lnTo>
                    <a:pt x="2" y="30"/>
                  </a:lnTo>
                  <a:lnTo>
                    <a:pt x="2" y="22"/>
                  </a:lnTo>
                  <a:lnTo>
                    <a:pt x="4" y="18"/>
                  </a:lnTo>
                  <a:lnTo>
                    <a:pt x="8" y="16"/>
                  </a:lnTo>
                  <a:lnTo>
                    <a:pt x="14" y="12"/>
                  </a:lnTo>
                  <a:lnTo>
                    <a:pt x="20" y="10"/>
                  </a:lnTo>
                  <a:lnTo>
                    <a:pt x="26" y="6"/>
                  </a:lnTo>
                  <a:lnTo>
                    <a:pt x="30" y="4"/>
                  </a:lnTo>
                  <a:lnTo>
                    <a:pt x="32" y="2"/>
                  </a:lnTo>
                  <a:lnTo>
                    <a:pt x="36" y="2"/>
                  </a:lnTo>
                  <a:lnTo>
                    <a:pt x="38" y="0"/>
                  </a:lnTo>
                  <a:lnTo>
                    <a:pt x="42" y="0"/>
                  </a:lnTo>
                  <a:lnTo>
                    <a:pt x="44" y="0"/>
                  </a:lnTo>
                  <a:lnTo>
                    <a:pt x="44" y="0"/>
                  </a:lnTo>
                  <a:lnTo>
                    <a:pt x="46" y="0"/>
                  </a:lnTo>
                  <a:lnTo>
                    <a:pt x="46" y="0"/>
                  </a:lnTo>
                  <a:lnTo>
                    <a:pt x="48" y="2"/>
                  </a:lnTo>
                  <a:lnTo>
                    <a:pt x="50" y="2"/>
                  </a:lnTo>
                  <a:lnTo>
                    <a:pt x="54" y="4"/>
                  </a:lnTo>
                  <a:lnTo>
                    <a:pt x="56" y="6"/>
                  </a:lnTo>
                  <a:lnTo>
                    <a:pt x="58" y="6"/>
                  </a:lnTo>
                  <a:lnTo>
                    <a:pt x="60" y="6"/>
                  </a:lnTo>
                  <a:lnTo>
                    <a:pt x="62" y="6"/>
                  </a:lnTo>
                  <a:lnTo>
                    <a:pt x="66" y="6"/>
                  </a:lnTo>
                  <a:lnTo>
                    <a:pt x="70" y="4"/>
                  </a:lnTo>
                  <a:lnTo>
                    <a:pt x="76" y="4"/>
                  </a:lnTo>
                  <a:lnTo>
                    <a:pt x="78" y="4"/>
                  </a:lnTo>
                  <a:lnTo>
                    <a:pt x="80" y="4"/>
                  </a:lnTo>
                  <a:lnTo>
                    <a:pt x="88" y="6"/>
                  </a:lnTo>
                  <a:lnTo>
                    <a:pt x="92" y="8"/>
                  </a:lnTo>
                  <a:lnTo>
                    <a:pt x="96" y="10"/>
                  </a:lnTo>
                  <a:lnTo>
                    <a:pt x="98" y="10"/>
                  </a:lnTo>
                  <a:lnTo>
                    <a:pt x="102" y="12"/>
                  </a:lnTo>
                  <a:lnTo>
                    <a:pt x="104" y="14"/>
                  </a:lnTo>
                  <a:lnTo>
                    <a:pt x="106" y="16"/>
                  </a:lnTo>
                  <a:lnTo>
                    <a:pt x="110" y="18"/>
                  </a:lnTo>
                  <a:lnTo>
                    <a:pt x="114" y="22"/>
                  </a:lnTo>
                  <a:lnTo>
                    <a:pt x="120" y="28"/>
                  </a:lnTo>
                  <a:lnTo>
                    <a:pt x="122" y="30"/>
                  </a:lnTo>
                  <a:lnTo>
                    <a:pt x="120" y="32"/>
                  </a:lnTo>
                  <a:lnTo>
                    <a:pt x="120" y="36"/>
                  </a:lnTo>
                  <a:lnTo>
                    <a:pt x="120" y="38"/>
                  </a:lnTo>
                  <a:lnTo>
                    <a:pt x="120" y="42"/>
                  </a:lnTo>
                  <a:lnTo>
                    <a:pt x="120" y="44"/>
                  </a:lnTo>
                  <a:lnTo>
                    <a:pt x="120" y="46"/>
                  </a:lnTo>
                  <a:lnTo>
                    <a:pt x="120" y="46"/>
                  </a:lnTo>
                  <a:lnTo>
                    <a:pt x="120" y="48"/>
                  </a:lnTo>
                  <a:lnTo>
                    <a:pt x="120" y="48"/>
                  </a:lnTo>
                  <a:lnTo>
                    <a:pt x="122" y="50"/>
                  </a:lnTo>
                  <a:lnTo>
                    <a:pt x="122" y="50"/>
                  </a:lnTo>
                  <a:lnTo>
                    <a:pt x="122" y="50"/>
                  </a:lnTo>
                  <a:lnTo>
                    <a:pt x="124" y="50"/>
                  </a:lnTo>
                  <a:lnTo>
                    <a:pt x="124" y="50"/>
                  </a:lnTo>
                  <a:lnTo>
                    <a:pt x="126" y="50"/>
                  </a:lnTo>
                  <a:lnTo>
                    <a:pt x="128" y="50"/>
                  </a:lnTo>
                  <a:lnTo>
                    <a:pt x="128" y="50"/>
                  </a:lnTo>
                  <a:lnTo>
                    <a:pt x="130" y="50"/>
                  </a:lnTo>
                  <a:lnTo>
                    <a:pt x="130" y="50"/>
                  </a:lnTo>
                  <a:lnTo>
                    <a:pt x="130" y="50"/>
                  </a:lnTo>
                  <a:lnTo>
                    <a:pt x="130" y="50"/>
                  </a:lnTo>
                  <a:lnTo>
                    <a:pt x="132" y="52"/>
                  </a:lnTo>
                  <a:lnTo>
                    <a:pt x="132" y="52"/>
                  </a:lnTo>
                  <a:lnTo>
                    <a:pt x="132" y="54"/>
                  </a:lnTo>
                  <a:lnTo>
                    <a:pt x="132" y="56"/>
                  </a:lnTo>
                  <a:lnTo>
                    <a:pt x="132" y="60"/>
                  </a:lnTo>
                  <a:lnTo>
                    <a:pt x="132" y="62"/>
                  </a:lnTo>
                  <a:lnTo>
                    <a:pt x="132" y="64"/>
                  </a:lnTo>
                  <a:lnTo>
                    <a:pt x="130" y="66"/>
                  </a:lnTo>
                  <a:lnTo>
                    <a:pt x="132" y="70"/>
                  </a:lnTo>
                  <a:lnTo>
                    <a:pt x="132" y="74"/>
                  </a:lnTo>
                  <a:lnTo>
                    <a:pt x="132" y="78"/>
                  </a:lnTo>
                  <a:lnTo>
                    <a:pt x="132" y="82"/>
                  </a:lnTo>
                  <a:lnTo>
                    <a:pt x="132" y="86"/>
                  </a:lnTo>
                  <a:lnTo>
                    <a:pt x="132" y="88"/>
                  </a:lnTo>
                  <a:lnTo>
                    <a:pt x="132" y="90"/>
                  </a:lnTo>
                  <a:lnTo>
                    <a:pt x="132" y="92"/>
                  </a:lnTo>
                  <a:lnTo>
                    <a:pt x="132" y="92"/>
                  </a:lnTo>
                  <a:lnTo>
                    <a:pt x="132" y="94"/>
                  </a:lnTo>
                  <a:lnTo>
                    <a:pt x="130" y="94"/>
                  </a:lnTo>
                  <a:lnTo>
                    <a:pt x="128" y="96"/>
                  </a:lnTo>
                  <a:lnTo>
                    <a:pt x="128" y="96"/>
                  </a:lnTo>
                  <a:lnTo>
                    <a:pt x="126" y="98"/>
                  </a:lnTo>
                  <a:lnTo>
                    <a:pt x="122" y="100"/>
                  </a:lnTo>
                  <a:lnTo>
                    <a:pt x="120" y="100"/>
                  </a:lnTo>
                  <a:lnTo>
                    <a:pt x="96" y="102"/>
                  </a:lnTo>
                  <a:lnTo>
                    <a:pt x="74" y="104"/>
                  </a:lnTo>
                  <a:lnTo>
                    <a:pt x="68" y="100"/>
                  </a:lnTo>
                  <a:lnTo>
                    <a:pt x="62" y="96"/>
                  </a:lnTo>
                  <a:lnTo>
                    <a:pt x="58" y="94"/>
                  </a:lnTo>
                  <a:lnTo>
                    <a:pt x="54" y="94"/>
                  </a:lnTo>
                  <a:lnTo>
                    <a:pt x="50" y="92"/>
                  </a:lnTo>
                  <a:lnTo>
                    <a:pt x="40" y="90"/>
                  </a:lnTo>
                  <a:lnTo>
                    <a:pt x="30" y="86"/>
                  </a:lnTo>
                  <a:lnTo>
                    <a:pt x="26" y="84"/>
                  </a:lnTo>
                  <a:lnTo>
                    <a:pt x="24" y="82"/>
                  </a:lnTo>
                  <a:lnTo>
                    <a:pt x="22" y="82"/>
                  </a:lnTo>
                  <a:lnTo>
                    <a:pt x="20" y="80"/>
                  </a:lnTo>
                  <a:lnTo>
                    <a:pt x="16" y="78"/>
                  </a:lnTo>
                  <a:lnTo>
                    <a:pt x="10" y="74"/>
                  </a:lnTo>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42" name="Freeform 299">
              <a:extLst>
                <a:ext uri="{FF2B5EF4-FFF2-40B4-BE49-F238E27FC236}">
                  <a16:creationId xmlns:a16="http://schemas.microsoft.com/office/drawing/2014/main" id="{B2B8D0DE-B9BD-2963-9F91-16A04AF9CB77}"/>
                </a:ext>
              </a:extLst>
            </p:cNvPr>
            <p:cNvSpPr>
              <a:spLocks/>
            </p:cNvSpPr>
            <p:nvPr/>
          </p:nvSpPr>
          <p:spPr bwMode="auto">
            <a:xfrm>
              <a:off x="3876527" y="6318472"/>
              <a:ext cx="188982" cy="147635"/>
            </a:xfrm>
            <a:custGeom>
              <a:avLst/>
              <a:gdLst>
                <a:gd name="T0" fmla="*/ 10 w 132"/>
                <a:gd name="T1" fmla="*/ 74 h 104"/>
                <a:gd name="T2" fmla="*/ 6 w 132"/>
                <a:gd name="T3" fmla="*/ 64 h 104"/>
                <a:gd name="T4" fmla="*/ 2 w 132"/>
                <a:gd name="T5" fmla="*/ 54 h 104"/>
                <a:gd name="T6" fmla="*/ 0 w 132"/>
                <a:gd name="T7" fmla="*/ 48 h 104"/>
                <a:gd name="T8" fmla="*/ 0 w 132"/>
                <a:gd name="T9" fmla="*/ 46 h 104"/>
                <a:gd name="T10" fmla="*/ 0 w 132"/>
                <a:gd name="T11" fmla="*/ 40 h 104"/>
                <a:gd name="T12" fmla="*/ 2 w 132"/>
                <a:gd name="T13" fmla="*/ 30 h 104"/>
                <a:gd name="T14" fmla="*/ 4 w 132"/>
                <a:gd name="T15" fmla="*/ 18 h 104"/>
                <a:gd name="T16" fmla="*/ 14 w 132"/>
                <a:gd name="T17" fmla="*/ 12 h 104"/>
                <a:gd name="T18" fmla="*/ 26 w 132"/>
                <a:gd name="T19" fmla="*/ 6 h 104"/>
                <a:gd name="T20" fmla="*/ 32 w 132"/>
                <a:gd name="T21" fmla="*/ 2 h 104"/>
                <a:gd name="T22" fmla="*/ 38 w 132"/>
                <a:gd name="T23" fmla="*/ 0 h 104"/>
                <a:gd name="T24" fmla="*/ 44 w 132"/>
                <a:gd name="T25" fmla="*/ 0 h 104"/>
                <a:gd name="T26" fmla="*/ 46 w 132"/>
                <a:gd name="T27" fmla="*/ 0 h 104"/>
                <a:gd name="T28" fmla="*/ 48 w 132"/>
                <a:gd name="T29" fmla="*/ 2 h 104"/>
                <a:gd name="T30" fmla="*/ 54 w 132"/>
                <a:gd name="T31" fmla="*/ 4 h 104"/>
                <a:gd name="T32" fmla="*/ 58 w 132"/>
                <a:gd name="T33" fmla="*/ 6 h 104"/>
                <a:gd name="T34" fmla="*/ 62 w 132"/>
                <a:gd name="T35" fmla="*/ 6 h 104"/>
                <a:gd name="T36" fmla="*/ 70 w 132"/>
                <a:gd name="T37" fmla="*/ 4 h 104"/>
                <a:gd name="T38" fmla="*/ 78 w 132"/>
                <a:gd name="T39" fmla="*/ 4 h 104"/>
                <a:gd name="T40" fmla="*/ 88 w 132"/>
                <a:gd name="T41" fmla="*/ 6 h 104"/>
                <a:gd name="T42" fmla="*/ 96 w 132"/>
                <a:gd name="T43" fmla="*/ 10 h 104"/>
                <a:gd name="T44" fmla="*/ 102 w 132"/>
                <a:gd name="T45" fmla="*/ 12 h 104"/>
                <a:gd name="T46" fmla="*/ 106 w 132"/>
                <a:gd name="T47" fmla="*/ 16 h 104"/>
                <a:gd name="T48" fmla="*/ 114 w 132"/>
                <a:gd name="T49" fmla="*/ 22 h 104"/>
                <a:gd name="T50" fmla="*/ 122 w 132"/>
                <a:gd name="T51" fmla="*/ 30 h 104"/>
                <a:gd name="T52" fmla="*/ 120 w 132"/>
                <a:gd name="T53" fmla="*/ 36 h 104"/>
                <a:gd name="T54" fmla="*/ 120 w 132"/>
                <a:gd name="T55" fmla="*/ 42 h 104"/>
                <a:gd name="T56" fmla="*/ 120 w 132"/>
                <a:gd name="T57" fmla="*/ 46 h 104"/>
                <a:gd name="T58" fmla="*/ 120 w 132"/>
                <a:gd name="T59" fmla="*/ 48 h 104"/>
                <a:gd name="T60" fmla="*/ 122 w 132"/>
                <a:gd name="T61" fmla="*/ 50 h 104"/>
                <a:gd name="T62" fmla="*/ 122 w 132"/>
                <a:gd name="T63" fmla="*/ 50 h 104"/>
                <a:gd name="T64" fmla="*/ 124 w 132"/>
                <a:gd name="T65" fmla="*/ 50 h 104"/>
                <a:gd name="T66" fmla="*/ 128 w 132"/>
                <a:gd name="T67" fmla="*/ 50 h 104"/>
                <a:gd name="T68" fmla="*/ 130 w 132"/>
                <a:gd name="T69" fmla="*/ 50 h 104"/>
                <a:gd name="T70" fmla="*/ 130 w 132"/>
                <a:gd name="T71" fmla="*/ 50 h 104"/>
                <a:gd name="T72" fmla="*/ 132 w 132"/>
                <a:gd name="T73" fmla="*/ 52 h 104"/>
                <a:gd name="T74" fmla="*/ 132 w 132"/>
                <a:gd name="T75" fmla="*/ 54 h 104"/>
                <a:gd name="T76" fmla="*/ 132 w 132"/>
                <a:gd name="T77" fmla="*/ 60 h 104"/>
                <a:gd name="T78" fmla="*/ 132 w 132"/>
                <a:gd name="T79" fmla="*/ 64 h 104"/>
                <a:gd name="T80" fmla="*/ 132 w 132"/>
                <a:gd name="T81" fmla="*/ 70 h 104"/>
                <a:gd name="T82" fmla="*/ 132 w 132"/>
                <a:gd name="T83" fmla="*/ 78 h 104"/>
                <a:gd name="T84" fmla="*/ 132 w 132"/>
                <a:gd name="T85" fmla="*/ 86 h 104"/>
                <a:gd name="T86" fmla="*/ 132 w 132"/>
                <a:gd name="T87" fmla="*/ 90 h 104"/>
                <a:gd name="T88" fmla="*/ 132 w 132"/>
                <a:gd name="T89" fmla="*/ 92 h 104"/>
                <a:gd name="T90" fmla="*/ 130 w 132"/>
                <a:gd name="T91" fmla="*/ 94 h 104"/>
                <a:gd name="T92" fmla="*/ 128 w 132"/>
                <a:gd name="T93" fmla="*/ 96 h 104"/>
                <a:gd name="T94" fmla="*/ 122 w 132"/>
                <a:gd name="T95" fmla="*/ 100 h 104"/>
                <a:gd name="T96" fmla="*/ 96 w 132"/>
                <a:gd name="T97" fmla="*/ 102 h 104"/>
                <a:gd name="T98" fmla="*/ 68 w 132"/>
                <a:gd name="T99" fmla="*/ 100 h 104"/>
                <a:gd name="T100" fmla="*/ 58 w 132"/>
                <a:gd name="T101" fmla="*/ 94 h 104"/>
                <a:gd name="T102" fmla="*/ 50 w 132"/>
                <a:gd name="T103" fmla="*/ 92 h 104"/>
                <a:gd name="T104" fmla="*/ 30 w 132"/>
                <a:gd name="T105" fmla="*/ 86 h 104"/>
                <a:gd name="T106" fmla="*/ 24 w 132"/>
                <a:gd name="T107" fmla="*/ 82 h 104"/>
                <a:gd name="T108" fmla="*/ 20 w 132"/>
                <a:gd name="T109" fmla="*/ 80 h 104"/>
                <a:gd name="T110" fmla="*/ 10 w 132"/>
                <a:gd name="T111" fmla="*/ 7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 h="104">
                  <a:moveTo>
                    <a:pt x="10" y="74"/>
                  </a:moveTo>
                  <a:lnTo>
                    <a:pt x="10" y="74"/>
                  </a:lnTo>
                  <a:lnTo>
                    <a:pt x="8" y="70"/>
                  </a:lnTo>
                  <a:lnTo>
                    <a:pt x="6" y="64"/>
                  </a:lnTo>
                  <a:lnTo>
                    <a:pt x="4" y="58"/>
                  </a:lnTo>
                  <a:lnTo>
                    <a:pt x="2" y="54"/>
                  </a:lnTo>
                  <a:lnTo>
                    <a:pt x="2" y="50"/>
                  </a:lnTo>
                  <a:lnTo>
                    <a:pt x="0" y="48"/>
                  </a:lnTo>
                  <a:lnTo>
                    <a:pt x="0" y="48"/>
                  </a:lnTo>
                  <a:lnTo>
                    <a:pt x="0" y="46"/>
                  </a:lnTo>
                  <a:lnTo>
                    <a:pt x="0" y="44"/>
                  </a:lnTo>
                  <a:lnTo>
                    <a:pt x="0" y="40"/>
                  </a:lnTo>
                  <a:lnTo>
                    <a:pt x="2" y="36"/>
                  </a:lnTo>
                  <a:lnTo>
                    <a:pt x="2" y="30"/>
                  </a:lnTo>
                  <a:lnTo>
                    <a:pt x="2" y="22"/>
                  </a:lnTo>
                  <a:lnTo>
                    <a:pt x="4" y="18"/>
                  </a:lnTo>
                  <a:lnTo>
                    <a:pt x="8" y="16"/>
                  </a:lnTo>
                  <a:lnTo>
                    <a:pt x="14" y="12"/>
                  </a:lnTo>
                  <a:lnTo>
                    <a:pt x="20" y="10"/>
                  </a:lnTo>
                  <a:lnTo>
                    <a:pt x="26" y="6"/>
                  </a:lnTo>
                  <a:lnTo>
                    <a:pt x="30" y="4"/>
                  </a:lnTo>
                  <a:lnTo>
                    <a:pt x="32" y="2"/>
                  </a:lnTo>
                  <a:lnTo>
                    <a:pt x="36" y="2"/>
                  </a:lnTo>
                  <a:lnTo>
                    <a:pt x="38" y="0"/>
                  </a:lnTo>
                  <a:lnTo>
                    <a:pt x="42" y="0"/>
                  </a:lnTo>
                  <a:lnTo>
                    <a:pt x="44" y="0"/>
                  </a:lnTo>
                  <a:lnTo>
                    <a:pt x="44" y="0"/>
                  </a:lnTo>
                  <a:lnTo>
                    <a:pt x="46" y="0"/>
                  </a:lnTo>
                  <a:lnTo>
                    <a:pt x="46" y="0"/>
                  </a:lnTo>
                  <a:lnTo>
                    <a:pt x="48" y="2"/>
                  </a:lnTo>
                  <a:lnTo>
                    <a:pt x="50" y="2"/>
                  </a:lnTo>
                  <a:lnTo>
                    <a:pt x="54" y="4"/>
                  </a:lnTo>
                  <a:lnTo>
                    <a:pt x="56" y="6"/>
                  </a:lnTo>
                  <a:lnTo>
                    <a:pt x="58" y="6"/>
                  </a:lnTo>
                  <a:lnTo>
                    <a:pt x="60" y="6"/>
                  </a:lnTo>
                  <a:lnTo>
                    <a:pt x="62" y="6"/>
                  </a:lnTo>
                  <a:lnTo>
                    <a:pt x="66" y="6"/>
                  </a:lnTo>
                  <a:lnTo>
                    <a:pt x="70" y="4"/>
                  </a:lnTo>
                  <a:lnTo>
                    <a:pt x="76" y="4"/>
                  </a:lnTo>
                  <a:lnTo>
                    <a:pt x="78" y="4"/>
                  </a:lnTo>
                  <a:lnTo>
                    <a:pt x="80" y="4"/>
                  </a:lnTo>
                  <a:lnTo>
                    <a:pt x="88" y="6"/>
                  </a:lnTo>
                  <a:lnTo>
                    <a:pt x="92" y="8"/>
                  </a:lnTo>
                  <a:lnTo>
                    <a:pt x="96" y="10"/>
                  </a:lnTo>
                  <a:lnTo>
                    <a:pt x="98" y="10"/>
                  </a:lnTo>
                  <a:lnTo>
                    <a:pt x="102" y="12"/>
                  </a:lnTo>
                  <a:lnTo>
                    <a:pt x="104" y="14"/>
                  </a:lnTo>
                  <a:lnTo>
                    <a:pt x="106" y="16"/>
                  </a:lnTo>
                  <a:lnTo>
                    <a:pt x="110" y="18"/>
                  </a:lnTo>
                  <a:lnTo>
                    <a:pt x="114" y="22"/>
                  </a:lnTo>
                  <a:lnTo>
                    <a:pt x="120" y="28"/>
                  </a:lnTo>
                  <a:lnTo>
                    <a:pt x="122" y="30"/>
                  </a:lnTo>
                  <a:lnTo>
                    <a:pt x="120" y="32"/>
                  </a:lnTo>
                  <a:lnTo>
                    <a:pt x="120" y="36"/>
                  </a:lnTo>
                  <a:lnTo>
                    <a:pt x="120" y="38"/>
                  </a:lnTo>
                  <a:lnTo>
                    <a:pt x="120" y="42"/>
                  </a:lnTo>
                  <a:lnTo>
                    <a:pt x="120" y="44"/>
                  </a:lnTo>
                  <a:lnTo>
                    <a:pt x="120" y="46"/>
                  </a:lnTo>
                  <a:lnTo>
                    <a:pt x="120" y="46"/>
                  </a:lnTo>
                  <a:lnTo>
                    <a:pt x="120" y="48"/>
                  </a:lnTo>
                  <a:lnTo>
                    <a:pt x="120" y="48"/>
                  </a:lnTo>
                  <a:lnTo>
                    <a:pt x="122" y="50"/>
                  </a:lnTo>
                  <a:lnTo>
                    <a:pt x="122" y="50"/>
                  </a:lnTo>
                  <a:lnTo>
                    <a:pt x="122" y="50"/>
                  </a:lnTo>
                  <a:lnTo>
                    <a:pt x="124" y="50"/>
                  </a:lnTo>
                  <a:lnTo>
                    <a:pt x="124" y="50"/>
                  </a:lnTo>
                  <a:lnTo>
                    <a:pt x="126" y="50"/>
                  </a:lnTo>
                  <a:lnTo>
                    <a:pt x="128" y="50"/>
                  </a:lnTo>
                  <a:lnTo>
                    <a:pt x="128" y="50"/>
                  </a:lnTo>
                  <a:lnTo>
                    <a:pt x="130" y="50"/>
                  </a:lnTo>
                  <a:lnTo>
                    <a:pt x="130" y="50"/>
                  </a:lnTo>
                  <a:lnTo>
                    <a:pt x="130" y="50"/>
                  </a:lnTo>
                  <a:lnTo>
                    <a:pt x="130" y="50"/>
                  </a:lnTo>
                  <a:lnTo>
                    <a:pt x="132" y="52"/>
                  </a:lnTo>
                  <a:lnTo>
                    <a:pt x="132" y="52"/>
                  </a:lnTo>
                  <a:lnTo>
                    <a:pt x="132" y="54"/>
                  </a:lnTo>
                  <a:lnTo>
                    <a:pt x="132" y="56"/>
                  </a:lnTo>
                  <a:lnTo>
                    <a:pt x="132" y="60"/>
                  </a:lnTo>
                  <a:lnTo>
                    <a:pt x="132" y="62"/>
                  </a:lnTo>
                  <a:lnTo>
                    <a:pt x="132" y="64"/>
                  </a:lnTo>
                  <a:lnTo>
                    <a:pt x="130" y="66"/>
                  </a:lnTo>
                  <a:lnTo>
                    <a:pt x="132" y="70"/>
                  </a:lnTo>
                  <a:lnTo>
                    <a:pt x="132" y="74"/>
                  </a:lnTo>
                  <a:lnTo>
                    <a:pt x="132" y="78"/>
                  </a:lnTo>
                  <a:lnTo>
                    <a:pt x="132" y="82"/>
                  </a:lnTo>
                  <a:lnTo>
                    <a:pt x="132" y="86"/>
                  </a:lnTo>
                  <a:lnTo>
                    <a:pt x="132" y="88"/>
                  </a:lnTo>
                  <a:lnTo>
                    <a:pt x="132" y="90"/>
                  </a:lnTo>
                  <a:lnTo>
                    <a:pt x="132" y="92"/>
                  </a:lnTo>
                  <a:lnTo>
                    <a:pt x="132" y="92"/>
                  </a:lnTo>
                  <a:lnTo>
                    <a:pt x="132" y="94"/>
                  </a:lnTo>
                  <a:lnTo>
                    <a:pt x="130" y="94"/>
                  </a:lnTo>
                  <a:lnTo>
                    <a:pt x="128" y="96"/>
                  </a:lnTo>
                  <a:lnTo>
                    <a:pt x="128" y="96"/>
                  </a:lnTo>
                  <a:lnTo>
                    <a:pt x="126" y="98"/>
                  </a:lnTo>
                  <a:lnTo>
                    <a:pt x="122" y="100"/>
                  </a:lnTo>
                  <a:lnTo>
                    <a:pt x="120" y="100"/>
                  </a:lnTo>
                  <a:lnTo>
                    <a:pt x="96" y="102"/>
                  </a:lnTo>
                  <a:lnTo>
                    <a:pt x="74" y="104"/>
                  </a:lnTo>
                  <a:lnTo>
                    <a:pt x="68" y="100"/>
                  </a:lnTo>
                  <a:lnTo>
                    <a:pt x="62" y="96"/>
                  </a:lnTo>
                  <a:lnTo>
                    <a:pt x="58" y="94"/>
                  </a:lnTo>
                  <a:lnTo>
                    <a:pt x="54" y="94"/>
                  </a:lnTo>
                  <a:lnTo>
                    <a:pt x="50" y="92"/>
                  </a:lnTo>
                  <a:lnTo>
                    <a:pt x="40" y="90"/>
                  </a:lnTo>
                  <a:lnTo>
                    <a:pt x="30" y="86"/>
                  </a:lnTo>
                  <a:lnTo>
                    <a:pt x="26" y="84"/>
                  </a:lnTo>
                  <a:lnTo>
                    <a:pt x="24" y="82"/>
                  </a:lnTo>
                  <a:lnTo>
                    <a:pt x="22" y="82"/>
                  </a:lnTo>
                  <a:lnTo>
                    <a:pt x="20" y="80"/>
                  </a:lnTo>
                  <a:lnTo>
                    <a:pt x="16" y="78"/>
                  </a:lnTo>
                  <a:lnTo>
                    <a:pt x="10" y="74"/>
                  </a:lnTo>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43" name="Freeform 300">
              <a:extLst>
                <a:ext uri="{FF2B5EF4-FFF2-40B4-BE49-F238E27FC236}">
                  <a16:creationId xmlns:a16="http://schemas.microsoft.com/office/drawing/2014/main" id="{2341C22A-B6EB-3BED-3199-FE508795F7C8}"/>
                </a:ext>
              </a:extLst>
            </p:cNvPr>
            <p:cNvSpPr>
              <a:spLocks/>
            </p:cNvSpPr>
            <p:nvPr/>
          </p:nvSpPr>
          <p:spPr bwMode="auto">
            <a:xfrm>
              <a:off x="3824986" y="5869890"/>
              <a:ext cx="220479" cy="431548"/>
            </a:xfrm>
            <a:custGeom>
              <a:avLst/>
              <a:gdLst>
                <a:gd name="T0" fmla="*/ 6 w 154"/>
                <a:gd name="T1" fmla="*/ 222 h 304"/>
                <a:gd name="T2" fmla="*/ 10 w 154"/>
                <a:gd name="T3" fmla="*/ 208 h 304"/>
                <a:gd name="T4" fmla="*/ 22 w 154"/>
                <a:gd name="T5" fmla="*/ 204 h 304"/>
                <a:gd name="T6" fmla="*/ 24 w 154"/>
                <a:gd name="T7" fmla="*/ 198 h 304"/>
                <a:gd name="T8" fmla="*/ 18 w 154"/>
                <a:gd name="T9" fmla="*/ 180 h 304"/>
                <a:gd name="T10" fmla="*/ 12 w 154"/>
                <a:gd name="T11" fmla="*/ 160 h 304"/>
                <a:gd name="T12" fmla="*/ 6 w 154"/>
                <a:gd name="T13" fmla="*/ 126 h 304"/>
                <a:gd name="T14" fmla="*/ 10 w 154"/>
                <a:gd name="T15" fmla="*/ 116 h 304"/>
                <a:gd name="T16" fmla="*/ 16 w 154"/>
                <a:gd name="T17" fmla="*/ 116 h 304"/>
                <a:gd name="T18" fmla="*/ 26 w 154"/>
                <a:gd name="T19" fmla="*/ 116 h 304"/>
                <a:gd name="T20" fmla="*/ 30 w 154"/>
                <a:gd name="T21" fmla="*/ 112 h 304"/>
                <a:gd name="T22" fmla="*/ 22 w 154"/>
                <a:gd name="T23" fmla="*/ 106 h 304"/>
                <a:gd name="T24" fmla="*/ 22 w 154"/>
                <a:gd name="T25" fmla="*/ 100 h 304"/>
                <a:gd name="T26" fmla="*/ 28 w 154"/>
                <a:gd name="T27" fmla="*/ 82 h 304"/>
                <a:gd name="T28" fmla="*/ 30 w 154"/>
                <a:gd name="T29" fmla="*/ 72 h 304"/>
                <a:gd name="T30" fmla="*/ 38 w 154"/>
                <a:gd name="T31" fmla="*/ 68 h 304"/>
                <a:gd name="T32" fmla="*/ 42 w 154"/>
                <a:gd name="T33" fmla="*/ 58 h 304"/>
                <a:gd name="T34" fmla="*/ 50 w 154"/>
                <a:gd name="T35" fmla="*/ 58 h 304"/>
                <a:gd name="T36" fmla="*/ 52 w 154"/>
                <a:gd name="T37" fmla="*/ 52 h 304"/>
                <a:gd name="T38" fmla="*/ 54 w 154"/>
                <a:gd name="T39" fmla="*/ 44 h 304"/>
                <a:gd name="T40" fmla="*/ 62 w 154"/>
                <a:gd name="T41" fmla="*/ 38 h 304"/>
                <a:gd name="T42" fmla="*/ 62 w 154"/>
                <a:gd name="T43" fmla="*/ 28 h 304"/>
                <a:gd name="T44" fmla="*/ 68 w 154"/>
                <a:gd name="T45" fmla="*/ 28 h 304"/>
                <a:gd name="T46" fmla="*/ 78 w 154"/>
                <a:gd name="T47" fmla="*/ 26 h 304"/>
                <a:gd name="T48" fmla="*/ 86 w 154"/>
                <a:gd name="T49" fmla="*/ 18 h 304"/>
                <a:gd name="T50" fmla="*/ 104 w 154"/>
                <a:gd name="T51" fmla="*/ 18 h 304"/>
                <a:gd name="T52" fmla="*/ 114 w 154"/>
                <a:gd name="T53" fmla="*/ 14 h 304"/>
                <a:gd name="T54" fmla="*/ 128 w 154"/>
                <a:gd name="T55" fmla="*/ 0 h 304"/>
                <a:gd name="T56" fmla="*/ 146 w 154"/>
                <a:gd name="T57" fmla="*/ 20 h 304"/>
                <a:gd name="T58" fmla="*/ 150 w 154"/>
                <a:gd name="T59" fmla="*/ 34 h 304"/>
                <a:gd name="T60" fmla="*/ 154 w 154"/>
                <a:gd name="T61" fmla="*/ 58 h 304"/>
                <a:gd name="T62" fmla="*/ 150 w 154"/>
                <a:gd name="T63" fmla="*/ 66 h 304"/>
                <a:gd name="T64" fmla="*/ 136 w 154"/>
                <a:gd name="T65" fmla="*/ 76 h 304"/>
                <a:gd name="T66" fmla="*/ 128 w 154"/>
                <a:gd name="T67" fmla="*/ 88 h 304"/>
                <a:gd name="T68" fmla="*/ 128 w 154"/>
                <a:gd name="T69" fmla="*/ 106 h 304"/>
                <a:gd name="T70" fmla="*/ 126 w 154"/>
                <a:gd name="T71" fmla="*/ 112 h 304"/>
                <a:gd name="T72" fmla="*/ 112 w 154"/>
                <a:gd name="T73" fmla="*/ 122 h 304"/>
                <a:gd name="T74" fmla="*/ 102 w 154"/>
                <a:gd name="T75" fmla="*/ 130 h 304"/>
                <a:gd name="T76" fmla="*/ 86 w 154"/>
                <a:gd name="T77" fmla="*/ 132 h 304"/>
                <a:gd name="T78" fmla="*/ 80 w 154"/>
                <a:gd name="T79" fmla="*/ 142 h 304"/>
                <a:gd name="T80" fmla="*/ 76 w 154"/>
                <a:gd name="T81" fmla="*/ 164 h 304"/>
                <a:gd name="T82" fmla="*/ 78 w 154"/>
                <a:gd name="T83" fmla="*/ 180 h 304"/>
                <a:gd name="T84" fmla="*/ 90 w 154"/>
                <a:gd name="T85" fmla="*/ 194 h 304"/>
                <a:gd name="T86" fmla="*/ 92 w 154"/>
                <a:gd name="T87" fmla="*/ 204 h 304"/>
                <a:gd name="T88" fmla="*/ 80 w 154"/>
                <a:gd name="T89" fmla="*/ 208 h 304"/>
                <a:gd name="T90" fmla="*/ 70 w 154"/>
                <a:gd name="T91" fmla="*/ 212 h 304"/>
                <a:gd name="T92" fmla="*/ 72 w 154"/>
                <a:gd name="T93" fmla="*/ 216 h 304"/>
                <a:gd name="T94" fmla="*/ 82 w 154"/>
                <a:gd name="T95" fmla="*/ 216 h 304"/>
                <a:gd name="T96" fmla="*/ 90 w 154"/>
                <a:gd name="T97" fmla="*/ 228 h 304"/>
                <a:gd name="T98" fmla="*/ 86 w 154"/>
                <a:gd name="T99" fmla="*/ 234 h 304"/>
                <a:gd name="T100" fmla="*/ 74 w 154"/>
                <a:gd name="T101" fmla="*/ 246 h 304"/>
                <a:gd name="T102" fmla="*/ 72 w 154"/>
                <a:gd name="T103" fmla="*/ 258 h 304"/>
                <a:gd name="T104" fmla="*/ 72 w 154"/>
                <a:gd name="T105" fmla="*/ 268 h 304"/>
                <a:gd name="T106" fmla="*/ 60 w 154"/>
                <a:gd name="T107" fmla="*/ 276 h 304"/>
                <a:gd name="T108" fmla="*/ 56 w 154"/>
                <a:gd name="T109" fmla="*/ 286 h 304"/>
                <a:gd name="T110" fmla="*/ 44 w 154"/>
                <a:gd name="T111" fmla="*/ 296 h 304"/>
                <a:gd name="T112" fmla="*/ 38 w 154"/>
                <a:gd name="T113" fmla="*/ 304 h 304"/>
                <a:gd name="T114" fmla="*/ 26 w 154"/>
                <a:gd name="T115" fmla="*/ 300 h 304"/>
                <a:gd name="T116" fmla="*/ 22 w 154"/>
                <a:gd name="T117" fmla="*/ 294 h 304"/>
                <a:gd name="T118" fmla="*/ 24 w 154"/>
                <a:gd name="T119" fmla="*/ 280 h 304"/>
                <a:gd name="T120" fmla="*/ 16 w 154"/>
                <a:gd name="T121" fmla="*/ 276 h 304"/>
                <a:gd name="T122" fmla="*/ 14 w 154"/>
                <a:gd name="T123" fmla="*/ 272 h 304"/>
                <a:gd name="T124" fmla="*/ 6 w 154"/>
                <a:gd name="T125" fmla="*/ 25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4" h="304">
                  <a:moveTo>
                    <a:pt x="0" y="236"/>
                  </a:moveTo>
                  <a:lnTo>
                    <a:pt x="0" y="236"/>
                  </a:lnTo>
                  <a:lnTo>
                    <a:pt x="2" y="232"/>
                  </a:lnTo>
                  <a:lnTo>
                    <a:pt x="4" y="230"/>
                  </a:lnTo>
                  <a:lnTo>
                    <a:pt x="6" y="226"/>
                  </a:lnTo>
                  <a:lnTo>
                    <a:pt x="6" y="224"/>
                  </a:lnTo>
                  <a:lnTo>
                    <a:pt x="6" y="222"/>
                  </a:lnTo>
                  <a:lnTo>
                    <a:pt x="6" y="218"/>
                  </a:lnTo>
                  <a:lnTo>
                    <a:pt x="8" y="216"/>
                  </a:lnTo>
                  <a:lnTo>
                    <a:pt x="8" y="212"/>
                  </a:lnTo>
                  <a:lnTo>
                    <a:pt x="10" y="210"/>
                  </a:lnTo>
                  <a:lnTo>
                    <a:pt x="10" y="210"/>
                  </a:lnTo>
                  <a:lnTo>
                    <a:pt x="10" y="210"/>
                  </a:lnTo>
                  <a:lnTo>
                    <a:pt x="10" y="208"/>
                  </a:lnTo>
                  <a:lnTo>
                    <a:pt x="12" y="208"/>
                  </a:lnTo>
                  <a:lnTo>
                    <a:pt x="12" y="208"/>
                  </a:lnTo>
                  <a:lnTo>
                    <a:pt x="16" y="206"/>
                  </a:lnTo>
                  <a:lnTo>
                    <a:pt x="18" y="206"/>
                  </a:lnTo>
                  <a:lnTo>
                    <a:pt x="20" y="204"/>
                  </a:lnTo>
                  <a:lnTo>
                    <a:pt x="22" y="204"/>
                  </a:lnTo>
                  <a:lnTo>
                    <a:pt x="22" y="204"/>
                  </a:lnTo>
                  <a:lnTo>
                    <a:pt x="22" y="202"/>
                  </a:lnTo>
                  <a:lnTo>
                    <a:pt x="24" y="202"/>
                  </a:lnTo>
                  <a:lnTo>
                    <a:pt x="24" y="202"/>
                  </a:lnTo>
                  <a:lnTo>
                    <a:pt x="24" y="200"/>
                  </a:lnTo>
                  <a:lnTo>
                    <a:pt x="24" y="200"/>
                  </a:lnTo>
                  <a:lnTo>
                    <a:pt x="24" y="198"/>
                  </a:lnTo>
                  <a:lnTo>
                    <a:pt x="24" y="198"/>
                  </a:lnTo>
                  <a:lnTo>
                    <a:pt x="24" y="196"/>
                  </a:lnTo>
                  <a:lnTo>
                    <a:pt x="24" y="192"/>
                  </a:lnTo>
                  <a:lnTo>
                    <a:pt x="22" y="190"/>
                  </a:lnTo>
                  <a:lnTo>
                    <a:pt x="22" y="188"/>
                  </a:lnTo>
                  <a:lnTo>
                    <a:pt x="20" y="184"/>
                  </a:lnTo>
                  <a:lnTo>
                    <a:pt x="20" y="182"/>
                  </a:lnTo>
                  <a:lnTo>
                    <a:pt x="18" y="180"/>
                  </a:lnTo>
                  <a:lnTo>
                    <a:pt x="16" y="176"/>
                  </a:lnTo>
                  <a:lnTo>
                    <a:pt x="14" y="172"/>
                  </a:lnTo>
                  <a:lnTo>
                    <a:pt x="14" y="170"/>
                  </a:lnTo>
                  <a:lnTo>
                    <a:pt x="12" y="168"/>
                  </a:lnTo>
                  <a:lnTo>
                    <a:pt x="12" y="166"/>
                  </a:lnTo>
                  <a:lnTo>
                    <a:pt x="12" y="164"/>
                  </a:lnTo>
                  <a:lnTo>
                    <a:pt x="12" y="160"/>
                  </a:lnTo>
                  <a:lnTo>
                    <a:pt x="10" y="152"/>
                  </a:lnTo>
                  <a:lnTo>
                    <a:pt x="8" y="146"/>
                  </a:lnTo>
                  <a:lnTo>
                    <a:pt x="8" y="138"/>
                  </a:lnTo>
                  <a:lnTo>
                    <a:pt x="6" y="134"/>
                  </a:lnTo>
                  <a:lnTo>
                    <a:pt x="6" y="130"/>
                  </a:lnTo>
                  <a:lnTo>
                    <a:pt x="6" y="128"/>
                  </a:lnTo>
                  <a:lnTo>
                    <a:pt x="6" y="126"/>
                  </a:lnTo>
                  <a:lnTo>
                    <a:pt x="6" y="124"/>
                  </a:lnTo>
                  <a:lnTo>
                    <a:pt x="6" y="122"/>
                  </a:lnTo>
                  <a:lnTo>
                    <a:pt x="8" y="120"/>
                  </a:lnTo>
                  <a:lnTo>
                    <a:pt x="8" y="118"/>
                  </a:lnTo>
                  <a:lnTo>
                    <a:pt x="8" y="116"/>
                  </a:lnTo>
                  <a:lnTo>
                    <a:pt x="10" y="116"/>
                  </a:lnTo>
                  <a:lnTo>
                    <a:pt x="10" y="116"/>
                  </a:lnTo>
                  <a:lnTo>
                    <a:pt x="10" y="114"/>
                  </a:lnTo>
                  <a:lnTo>
                    <a:pt x="10" y="114"/>
                  </a:lnTo>
                  <a:lnTo>
                    <a:pt x="12" y="114"/>
                  </a:lnTo>
                  <a:lnTo>
                    <a:pt x="12" y="114"/>
                  </a:lnTo>
                  <a:lnTo>
                    <a:pt x="12" y="114"/>
                  </a:lnTo>
                  <a:lnTo>
                    <a:pt x="14" y="116"/>
                  </a:lnTo>
                  <a:lnTo>
                    <a:pt x="16" y="116"/>
                  </a:lnTo>
                  <a:lnTo>
                    <a:pt x="18" y="116"/>
                  </a:lnTo>
                  <a:lnTo>
                    <a:pt x="20" y="118"/>
                  </a:lnTo>
                  <a:lnTo>
                    <a:pt x="22" y="118"/>
                  </a:lnTo>
                  <a:lnTo>
                    <a:pt x="24" y="118"/>
                  </a:lnTo>
                  <a:lnTo>
                    <a:pt x="24" y="118"/>
                  </a:lnTo>
                  <a:lnTo>
                    <a:pt x="24" y="118"/>
                  </a:lnTo>
                  <a:lnTo>
                    <a:pt x="26" y="116"/>
                  </a:lnTo>
                  <a:lnTo>
                    <a:pt x="26" y="116"/>
                  </a:lnTo>
                  <a:lnTo>
                    <a:pt x="28" y="116"/>
                  </a:lnTo>
                  <a:lnTo>
                    <a:pt x="28" y="114"/>
                  </a:lnTo>
                  <a:lnTo>
                    <a:pt x="30" y="114"/>
                  </a:lnTo>
                  <a:lnTo>
                    <a:pt x="30" y="114"/>
                  </a:lnTo>
                  <a:lnTo>
                    <a:pt x="30" y="112"/>
                  </a:lnTo>
                  <a:lnTo>
                    <a:pt x="30" y="112"/>
                  </a:lnTo>
                  <a:lnTo>
                    <a:pt x="30" y="112"/>
                  </a:lnTo>
                  <a:lnTo>
                    <a:pt x="30" y="110"/>
                  </a:lnTo>
                  <a:lnTo>
                    <a:pt x="28" y="110"/>
                  </a:lnTo>
                  <a:lnTo>
                    <a:pt x="28" y="110"/>
                  </a:lnTo>
                  <a:lnTo>
                    <a:pt x="26" y="108"/>
                  </a:lnTo>
                  <a:lnTo>
                    <a:pt x="24" y="108"/>
                  </a:lnTo>
                  <a:lnTo>
                    <a:pt x="22" y="106"/>
                  </a:lnTo>
                  <a:lnTo>
                    <a:pt x="22" y="106"/>
                  </a:lnTo>
                  <a:lnTo>
                    <a:pt x="22" y="106"/>
                  </a:lnTo>
                  <a:lnTo>
                    <a:pt x="22" y="104"/>
                  </a:lnTo>
                  <a:lnTo>
                    <a:pt x="22" y="104"/>
                  </a:lnTo>
                  <a:lnTo>
                    <a:pt x="22" y="104"/>
                  </a:lnTo>
                  <a:lnTo>
                    <a:pt x="22" y="102"/>
                  </a:lnTo>
                  <a:lnTo>
                    <a:pt x="22" y="100"/>
                  </a:lnTo>
                  <a:lnTo>
                    <a:pt x="24" y="98"/>
                  </a:lnTo>
                  <a:lnTo>
                    <a:pt x="26" y="96"/>
                  </a:lnTo>
                  <a:lnTo>
                    <a:pt x="28" y="94"/>
                  </a:lnTo>
                  <a:lnTo>
                    <a:pt x="28" y="92"/>
                  </a:lnTo>
                  <a:lnTo>
                    <a:pt x="28" y="90"/>
                  </a:lnTo>
                  <a:lnTo>
                    <a:pt x="28" y="88"/>
                  </a:lnTo>
                  <a:lnTo>
                    <a:pt x="28" y="82"/>
                  </a:lnTo>
                  <a:lnTo>
                    <a:pt x="28" y="80"/>
                  </a:lnTo>
                  <a:lnTo>
                    <a:pt x="28" y="78"/>
                  </a:lnTo>
                  <a:lnTo>
                    <a:pt x="28" y="76"/>
                  </a:lnTo>
                  <a:lnTo>
                    <a:pt x="30" y="74"/>
                  </a:lnTo>
                  <a:lnTo>
                    <a:pt x="30" y="74"/>
                  </a:lnTo>
                  <a:lnTo>
                    <a:pt x="30" y="74"/>
                  </a:lnTo>
                  <a:lnTo>
                    <a:pt x="30" y="72"/>
                  </a:lnTo>
                  <a:lnTo>
                    <a:pt x="32" y="72"/>
                  </a:lnTo>
                  <a:lnTo>
                    <a:pt x="34" y="72"/>
                  </a:lnTo>
                  <a:lnTo>
                    <a:pt x="36" y="70"/>
                  </a:lnTo>
                  <a:lnTo>
                    <a:pt x="38" y="70"/>
                  </a:lnTo>
                  <a:lnTo>
                    <a:pt x="38" y="70"/>
                  </a:lnTo>
                  <a:lnTo>
                    <a:pt x="38" y="70"/>
                  </a:lnTo>
                  <a:lnTo>
                    <a:pt x="38" y="68"/>
                  </a:lnTo>
                  <a:lnTo>
                    <a:pt x="38" y="68"/>
                  </a:lnTo>
                  <a:lnTo>
                    <a:pt x="40" y="64"/>
                  </a:lnTo>
                  <a:lnTo>
                    <a:pt x="40" y="62"/>
                  </a:lnTo>
                  <a:lnTo>
                    <a:pt x="40" y="60"/>
                  </a:lnTo>
                  <a:lnTo>
                    <a:pt x="40" y="60"/>
                  </a:lnTo>
                  <a:lnTo>
                    <a:pt x="42" y="58"/>
                  </a:lnTo>
                  <a:lnTo>
                    <a:pt x="42" y="58"/>
                  </a:lnTo>
                  <a:lnTo>
                    <a:pt x="42" y="58"/>
                  </a:lnTo>
                  <a:lnTo>
                    <a:pt x="42" y="58"/>
                  </a:lnTo>
                  <a:lnTo>
                    <a:pt x="44" y="58"/>
                  </a:lnTo>
                  <a:lnTo>
                    <a:pt x="44" y="58"/>
                  </a:lnTo>
                  <a:lnTo>
                    <a:pt x="46" y="58"/>
                  </a:lnTo>
                  <a:lnTo>
                    <a:pt x="48" y="58"/>
                  </a:lnTo>
                  <a:lnTo>
                    <a:pt x="50" y="58"/>
                  </a:lnTo>
                  <a:lnTo>
                    <a:pt x="50" y="58"/>
                  </a:lnTo>
                  <a:lnTo>
                    <a:pt x="52" y="58"/>
                  </a:lnTo>
                  <a:lnTo>
                    <a:pt x="52" y="58"/>
                  </a:lnTo>
                  <a:lnTo>
                    <a:pt x="52" y="56"/>
                  </a:lnTo>
                  <a:lnTo>
                    <a:pt x="52" y="56"/>
                  </a:lnTo>
                  <a:lnTo>
                    <a:pt x="52" y="54"/>
                  </a:lnTo>
                  <a:lnTo>
                    <a:pt x="52" y="52"/>
                  </a:lnTo>
                  <a:lnTo>
                    <a:pt x="54" y="50"/>
                  </a:lnTo>
                  <a:lnTo>
                    <a:pt x="54" y="48"/>
                  </a:lnTo>
                  <a:lnTo>
                    <a:pt x="54" y="48"/>
                  </a:lnTo>
                  <a:lnTo>
                    <a:pt x="54" y="46"/>
                  </a:lnTo>
                  <a:lnTo>
                    <a:pt x="54" y="46"/>
                  </a:lnTo>
                  <a:lnTo>
                    <a:pt x="54" y="44"/>
                  </a:lnTo>
                  <a:lnTo>
                    <a:pt x="54" y="44"/>
                  </a:lnTo>
                  <a:lnTo>
                    <a:pt x="56" y="44"/>
                  </a:lnTo>
                  <a:lnTo>
                    <a:pt x="58" y="42"/>
                  </a:lnTo>
                  <a:lnTo>
                    <a:pt x="60" y="40"/>
                  </a:lnTo>
                  <a:lnTo>
                    <a:pt x="62" y="40"/>
                  </a:lnTo>
                  <a:lnTo>
                    <a:pt x="62" y="40"/>
                  </a:lnTo>
                  <a:lnTo>
                    <a:pt x="62" y="38"/>
                  </a:lnTo>
                  <a:lnTo>
                    <a:pt x="62" y="38"/>
                  </a:lnTo>
                  <a:lnTo>
                    <a:pt x="62" y="36"/>
                  </a:lnTo>
                  <a:lnTo>
                    <a:pt x="62" y="34"/>
                  </a:lnTo>
                  <a:lnTo>
                    <a:pt x="62" y="32"/>
                  </a:lnTo>
                  <a:lnTo>
                    <a:pt x="62" y="30"/>
                  </a:lnTo>
                  <a:lnTo>
                    <a:pt x="62" y="30"/>
                  </a:lnTo>
                  <a:lnTo>
                    <a:pt x="62" y="28"/>
                  </a:lnTo>
                  <a:lnTo>
                    <a:pt x="62" y="28"/>
                  </a:lnTo>
                  <a:lnTo>
                    <a:pt x="62" y="28"/>
                  </a:lnTo>
                  <a:lnTo>
                    <a:pt x="62" y="26"/>
                  </a:lnTo>
                  <a:lnTo>
                    <a:pt x="64" y="26"/>
                  </a:lnTo>
                  <a:lnTo>
                    <a:pt x="64" y="26"/>
                  </a:lnTo>
                  <a:lnTo>
                    <a:pt x="64" y="26"/>
                  </a:lnTo>
                  <a:lnTo>
                    <a:pt x="66" y="28"/>
                  </a:lnTo>
                  <a:lnTo>
                    <a:pt x="68" y="28"/>
                  </a:lnTo>
                  <a:lnTo>
                    <a:pt x="70" y="28"/>
                  </a:lnTo>
                  <a:lnTo>
                    <a:pt x="70" y="30"/>
                  </a:lnTo>
                  <a:lnTo>
                    <a:pt x="72" y="30"/>
                  </a:lnTo>
                  <a:lnTo>
                    <a:pt x="72" y="30"/>
                  </a:lnTo>
                  <a:lnTo>
                    <a:pt x="74" y="28"/>
                  </a:lnTo>
                  <a:lnTo>
                    <a:pt x="76" y="28"/>
                  </a:lnTo>
                  <a:lnTo>
                    <a:pt x="78" y="26"/>
                  </a:lnTo>
                  <a:lnTo>
                    <a:pt x="80" y="26"/>
                  </a:lnTo>
                  <a:lnTo>
                    <a:pt x="80" y="24"/>
                  </a:lnTo>
                  <a:lnTo>
                    <a:pt x="82" y="24"/>
                  </a:lnTo>
                  <a:lnTo>
                    <a:pt x="82" y="22"/>
                  </a:lnTo>
                  <a:lnTo>
                    <a:pt x="84" y="20"/>
                  </a:lnTo>
                  <a:lnTo>
                    <a:pt x="86" y="18"/>
                  </a:lnTo>
                  <a:lnTo>
                    <a:pt x="86" y="18"/>
                  </a:lnTo>
                  <a:lnTo>
                    <a:pt x="88" y="18"/>
                  </a:lnTo>
                  <a:lnTo>
                    <a:pt x="90" y="18"/>
                  </a:lnTo>
                  <a:lnTo>
                    <a:pt x="92" y="18"/>
                  </a:lnTo>
                  <a:lnTo>
                    <a:pt x="96" y="16"/>
                  </a:lnTo>
                  <a:lnTo>
                    <a:pt x="98" y="16"/>
                  </a:lnTo>
                  <a:lnTo>
                    <a:pt x="100" y="16"/>
                  </a:lnTo>
                  <a:lnTo>
                    <a:pt x="104" y="18"/>
                  </a:lnTo>
                  <a:lnTo>
                    <a:pt x="106" y="18"/>
                  </a:lnTo>
                  <a:lnTo>
                    <a:pt x="108" y="18"/>
                  </a:lnTo>
                  <a:lnTo>
                    <a:pt x="110" y="18"/>
                  </a:lnTo>
                  <a:lnTo>
                    <a:pt x="110" y="16"/>
                  </a:lnTo>
                  <a:lnTo>
                    <a:pt x="112" y="16"/>
                  </a:lnTo>
                  <a:lnTo>
                    <a:pt x="112" y="16"/>
                  </a:lnTo>
                  <a:lnTo>
                    <a:pt x="114" y="14"/>
                  </a:lnTo>
                  <a:lnTo>
                    <a:pt x="114" y="12"/>
                  </a:lnTo>
                  <a:lnTo>
                    <a:pt x="116" y="10"/>
                  </a:lnTo>
                  <a:lnTo>
                    <a:pt x="118" y="8"/>
                  </a:lnTo>
                  <a:lnTo>
                    <a:pt x="118" y="8"/>
                  </a:lnTo>
                  <a:lnTo>
                    <a:pt x="120" y="6"/>
                  </a:lnTo>
                  <a:lnTo>
                    <a:pt x="124" y="4"/>
                  </a:lnTo>
                  <a:lnTo>
                    <a:pt x="128" y="0"/>
                  </a:lnTo>
                  <a:lnTo>
                    <a:pt x="132" y="6"/>
                  </a:lnTo>
                  <a:lnTo>
                    <a:pt x="136" y="10"/>
                  </a:lnTo>
                  <a:lnTo>
                    <a:pt x="138" y="14"/>
                  </a:lnTo>
                  <a:lnTo>
                    <a:pt x="140" y="14"/>
                  </a:lnTo>
                  <a:lnTo>
                    <a:pt x="142" y="16"/>
                  </a:lnTo>
                  <a:lnTo>
                    <a:pt x="144" y="18"/>
                  </a:lnTo>
                  <a:lnTo>
                    <a:pt x="146" y="20"/>
                  </a:lnTo>
                  <a:lnTo>
                    <a:pt x="148" y="20"/>
                  </a:lnTo>
                  <a:lnTo>
                    <a:pt x="148" y="22"/>
                  </a:lnTo>
                  <a:lnTo>
                    <a:pt x="150" y="24"/>
                  </a:lnTo>
                  <a:lnTo>
                    <a:pt x="150" y="24"/>
                  </a:lnTo>
                  <a:lnTo>
                    <a:pt x="150" y="26"/>
                  </a:lnTo>
                  <a:lnTo>
                    <a:pt x="150" y="28"/>
                  </a:lnTo>
                  <a:lnTo>
                    <a:pt x="150" y="34"/>
                  </a:lnTo>
                  <a:lnTo>
                    <a:pt x="152" y="36"/>
                  </a:lnTo>
                  <a:lnTo>
                    <a:pt x="152" y="40"/>
                  </a:lnTo>
                  <a:lnTo>
                    <a:pt x="152" y="44"/>
                  </a:lnTo>
                  <a:lnTo>
                    <a:pt x="154" y="50"/>
                  </a:lnTo>
                  <a:lnTo>
                    <a:pt x="154" y="54"/>
                  </a:lnTo>
                  <a:lnTo>
                    <a:pt x="154" y="56"/>
                  </a:lnTo>
                  <a:lnTo>
                    <a:pt x="154" y="58"/>
                  </a:lnTo>
                  <a:lnTo>
                    <a:pt x="154" y="60"/>
                  </a:lnTo>
                  <a:lnTo>
                    <a:pt x="154" y="62"/>
                  </a:lnTo>
                  <a:lnTo>
                    <a:pt x="152" y="64"/>
                  </a:lnTo>
                  <a:lnTo>
                    <a:pt x="152" y="64"/>
                  </a:lnTo>
                  <a:lnTo>
                    <a:pt x="152" y="64"/>
                  </a:lnTo>
                  <a:lnTo>
                    <a:pt x="152" y="66"/>
                  </a:lnTo>
                  <a:lnTo>
                    <a:pt x="150" y="66"/>
                  </a:lnTo>
                  <a:lnTo>
                    <a:pt x="148" y="68"/>
                  </a:lnTo>
                  <a:lnTo>
                    <a:pt x="146" y="68"/>
                  </a:lnTo>
                  <a:lnTo>
                    <a:pt x="144" y="70"/>
                  </a:lnTo>
                  <a:lnTo>
                    <a:pt x="142" y="70"/>
                  </a:lnTo>
                  <a:lnTo>
                    <a:pt x="140" y="72"/>
                  </a:lnTo>
                  <a:lnTo>
                    <a:pt x="138" y="74"/>
                  </a:lnTo>
                  <a:lnTo>
                    <a:pt x="136" y="76"/>
                  </a:lnTo>
                  <a:lnTo>
                    <a:pt x="134" y="76"/>
                  </a:lnTo>
                  <a:lnTo>
                    <a:pt x="132" y="78"/>
                  </a:lnTo>
                  <a:lnTo>
                    <a:pt x="130" y="80"/>
                  </a:lnTo>
                  <a:lnTo>
                    <a:pt x="130" y="82"/>
                  </a:lnTo>
                  <a:lnTo>
                    <a:pt x="130" y="84"/>
                  </a:lnTo>
                  <a:lnTo>
                    <a:pt x="128" y="86"/>
                  </a:lnTo>
                  <a:lnTo>
                    <a:pt x="128" y="88"/>
                  </a:lnTo>
                  <a:lnTo>
                    <a:pt x="128" y="94"/>
                  </a:lnTo>
                  <a:lnTo>
                    <a:pt x="128" y="98"/>
                  </a:lnTo>
                  <a:lnTo>
                    <a:pt x="128" y="98"/>
                  </a:lnTo>
                  <a:lnTo>
                    <a:pt x="128" y="100"/>
                  </a:lnTo>
                  <a:lnTo>
                    <a:pt x="128" y="102"/>
                  </a:lnTo>
                  <a:lnTo>
                    <a:pt x="128" y="104"/>
                  </a:lnTo>
                  <a:lnTo>
                    <a:pt x="128" y="106"/>
                  </a:lnTo>
                  <a:lnTo>
                    <a:pt x="128" y="108"/>
                  </a:lnTo>
                  <a:lnTo>
                    <a:pt x="128" y="108"/>
                  </a:lnTo>
                  <a:lnTo>
                    <a:pt x="128" y="108"/>
                  </a:lnTo>
                  <a:lnTo>
                    <a:pt x="128" y="110"/>
                  </a:lnTo>
                  <a:lnTo>
                    <a:pt x="128" y="110"/>
                  </a:lnTo>
                  <a:lnTo>
                    <a:pt x="126" y="110"/>
                  </a:lnTo>
                  <a:lnTo>
                    <a:pt x="126" y="112"/>
                  </a:lnTo>
                  <a:lnTo>
                    <a:pt x="124" y="112"/>
                  </a:lnTo>
                  <a:lnTo>
                    <a:pt x="122" y="114"/>
                  </a:lnTo>
                  <a:lnTo>
                    <a:pt x="116" y="116"/>
                  </a:lnTo>
                  <a:lnTo>
                    <a:pt x="114" y="118"/>
                  </a:lnTo>
                  <a:lnTo>
                    <a:pt x="114" y="118"/>
                  </a:lnTo>
                  <a:lnTo>
                    <a:pt x="112" y="120"/>
                  </a:lnTo>
                  <a:lnTo>
                    <a:pt x="112" y="122"/>
                  </a:lnTo>
                  <a:lnTo>
                    <a:pt x="108" y="124"/>
                  </a:lnTo>
                  <a:lnTo>
                    <a:pt x="108" y="126"/>
                  </a:lnTo>
                  <a:lnTo>
                    <a:pt x="106" y="128"/>
                  </a:lnTo>
                  <a:lnTo>
                    <a:pt x="106" y="130"/>
                  </a:lnTo>
                  <a:lnTo>
                    <a:pt x="104" y="130"/>
                  </a:lnTo>
                  <a:lnTo>
                    <a:pt x="104" y="130"/>
                  </a:lnTo>
                  <a:lnTo>
                    <a:pt x="102" y="130"/>
                  </a:lnTo>
                  <a:lnTo>
                    <a:pt x="100" y="132"/>
                  </a:lnTo>
                  <a:lnTo>
                    <a:pt x="98" y="132"/>
                  </a:lnTo>
                  <a:lnTo>
                    <a:pt x="94" y="132"/>
                  </a:lnTo>
                  <a:lnTo>
                    <a:pt x="92" y="132"/>
                  </a:lnTo>
                  <a:lnTo>
                    <a:pt x="88" y="132"/>
                  </a:lnTo>
                  <a:lnTo>
                    <a:pt x="88" y="132"/>
                  </a:lnTo>
                  <a:lnTo>
                    <a:pt x="86" y="132"/>
                  </a:lnTo>
                  <a:lnTo>
                    <a:pt x="86" y="134"/>
                  </a:lnTo>
                  <a:lnTo>
                    <a:pt x="84" y="134"/>
                  </a:lnTo>
                  <a:lnTo>
                    <a:pt x="84" y="134"/>
                  </a:lnTo>
                  <a:lnTo>
                    <a:pt x="82" y="136"/>
                  </a:lnTo>
                  <a:lnTo>
                    <a:pt x="82" y="136"/>
                  </a:lnTo>
                  <a:lnTo>
                    <a:pt x="80" y="138"/>
                  </a:lnTo>
                  <a:lnTo>
                    <a:pt x="80" y="142"/>
                  </a:lnTo>
                  <a:lnTo>
                    <a:pt x="78" y="144"/>
                  </a:lnTo>
                  <a:lnTo>
                    <a:pt x="78" y="146"/>
                  </a:lnTo>
                  <a:lnTo>
                    <a:pt x="76" y="150"/>
                  </a:lnTo>
                  <a:lnTo>
                    <a:pt x="76" y="152"/>
                  </a:lnTo>
                  <a:lnTo>
                    <a:pt x="76" y="156"/>
                  </a:lnTo>
                  <a:lnTo>
                    <a:pt x="76" y="160"/>
                  </a:lnTo>
                  <a:lnTo>
                    <a:pt x="76" y="164"/>
                  </a:lnTo>
                  <a:lnTo>
                    <a:pt x="76" y="168"/>
                  </a:lnTo>
                  <a:lnTo>
                    <a:pt x="76" y="172"/>
                  </a:lnTo>
                  <a:lnTo>
                    <a:pt x="76" y="174"/>
                  </a:lnTo>
                  <a:lnTo>
                    <a:pt x="76" y="176"/>
                  </a:lnTo>
                  <a:lnTo>
                    <a:pt x="76" y="178"/>
                  </a:lnTo>
                  <a:lnTo>
                    <a:pt x="78" y="178"/>
                  </a:lnTo>
                  <a:lnTo>
                    <a:pt x="78" y="180"/>
                  </a:lnTo>
                  <a:lnTo>
                    <a:pt x="78" y="182"/>
                  </a:lnTo>
                  <a:lnTo>
                    <a:pt x="80" y="182"/>
                  </a:lnTo>
                  <a:lnTo>
                    <a:pt x="82" y="184"/>
                  </a:lnTo>
                  <a:lnTo>
                    <a:pt x="86" y="188"/>
                  </a:lnTo>
                  <a:lnTo>
                    <a:pt x="88" y="190"/>
                  </a:lnTo>
                  <a:lnTo>
                    <a:pt x="88" y="192"/>
                  </a:lnTo>
                  <a:lnTo>
                    <a:pt x="90" y="194"/>
                  </a:lnTo>
                  <a:lnTo>
                    <a:pt x="92" y="198"/>
                  </a:lnTo>
                  <a:lnTo>
                    <a:pt x="92" y="198"/>
                  </a:lnTo>
                  <a:lnTo>
                    <a:pt x="92" y="200"/>
                  </a:lnTo>
                  <a:lnTo>
                    <a:pt x="94" y="202"/>
                  </a:lnTo>
                  <a:lnTo>
                    <a:pt x="94" y="202"/>
                  </a:lnTo>
                  <a:lnTo>
                    <a:pt x="94" y="202"/>
                  </a:lnTo>
                  <a:lnTo>
                    <a:pt x="92" y="204"/>
                  </a:lnTo>
                  <a:lnTo>
                    <a:pt x="92" y="204"/>
                  </a:lnTo>
                  <a:lnTo>
                    <a:pt x="92" y="204"/>
                  </a:lnTo>
                  <a:lnTo>
                    <a:pt x="90" y="206"/>
                  </a:lnTo>
                  <a:lnTo>
                    <a:pt x="88" y="206"/>
                  </a:lnTo>
                  <a:lnTo>
                    <a:pt x="86" y="206"/>
                  </a:lnTo>
                  <a:lnTo>
                    <a:pt x="84" y="208"/>
                  </a:lnTo>
                  <a:lnTo>
                    <a:pt x="80" y="208"/>
                  </a:lnTo>
                  <a:lnTo>
                    <a:pt x="76" y="210"/>
                  </a:lnTo>
                  <a:lnTo>
                    <a:pt x="74" y="210"/>
                  </a:lnTo>
                  <a:lnTo>
                    <a:pt x="72" y="210"/>
                  </a:lnTo>
                  <a:lnTo>
                    <a:pt x="70" y="212"/>
                  </a:lnTo>
                  <a:lnTo>
                    <a:pt x="70" y="212"/>
                  </a:lnTo>
                  <a:lnTo>
                    <a:pt x="70" y="212"/>
                  </a:lnTo>
                  <a:lnTo>
                    <a:pt x="70" y="212"/>
                  </a:lnTo>
                  <a:lnTo>
                    <a:pt x="70" y="214"/>
                  </a:lnTo>
                  <a:lnTo>
                    <a:pt x="70" y="214"/>
                  </a:lnTo>
                  <a:lnTo>
                    <a:pt x="70" y="214"/>
                  </a:lnTo>
                  <a:lnTo>
                    <a:pt x="70" y="214"/>
                  </a:lnTo>
                  <a:lnTo>
                    <a:pt x="70" y="216"/>
                  </a:lnTo>
                  <a:lnTo>
                    <a:pt x="70" y="216"/>
                  </a:lnTo>
                  <a:lnTo>
                    <a:pt x="72" y="216"/>
                  </a:lnTo>
                  <a:lnTo>
                    <a:pt x="74" y="214"/>
                  </a:lnTo>
                  <a:lnTo>
                    <a:pt x="78" y="214"/>
                  </a:lnTo>
                  <a:lnTo>
                    <a:pt x="80" y="214"/>
                  </a:lnTo>
                  <a:lnTo>
                    <a:pt x="80" y="214"/>
                  </a:lnTo>
                  <a:lnTo>
                    <a:pt x="80" y="214"/>
                  </a:lnTo>
                  <a:lnTo>
                    <a:pt x="82" y="214"/>
                  </a:lnTo>
                  <a:lnTo>
                    <a:pt x="82" y="216"/>
                  </a:lnTo>
                  <a:lnTo>
                    <a:pt x="84" y="216"/>
                  </a:lnTo>
                  <a:lnTo>
                    <a:pt x="86" y="218"/>
                  </a:lnTo>
                  <a:lnTo>
                    <a:pt x="86" y="220"/>
                  </a:lnTo>
                  <a:lnTo>
                    <a:pt x="88" y="222"/>
                  </a:lnTo>
                  <a:lnTo>
                    <a:pt x="90" y="226"/>
                  </a:lnTo>
                  <a:lnTo>
                    <a:pt x="90" y="226"/>
                  </a:lnTo>
                  <a:lnTo>
                    <a:pt x="90" y="228"/>
                  </a:lnTo>
                  <a:lnTo>
                    <a:pt x="90" y="230"/>
                  </a:lnTo>
                  <a:lnTo>
                    <a:pt x="90" y="230"/>
                  </a:lnTo>
                  <a:lnTo>
                    <a:pt x="90" y="230"/>
                  </a:lnTo>
                  <a:lnTo>
                    <a:pt x="90" y="232"/>
                  </a:lnTo>
                  <a:lnTo>
                    <a:pt x="90" y="232"/>
                  </a:lnTo>
                  <a:lnTo>
                    <a:pt x="88" y="234"/>
                  </a:lnTo>
                  <a:lnTo>
                    <a:pt x="86" y="234"/>
                  </a:lnTo>
                  <a:lnTo>
                    <a:pt x="84" y="236"/>
                  </a:lnTo>
                  <a:lnTo>
                    <a:pt x="82" y="236"/>
                  </a:lnTo>
                  <a:lnTo>
                    <a:pt x="82" y="236"/>
                  </a:lnTo>
                  <a:lnTo>
                    <a:pt x="80" y="240"/>
                  </a:lnTo>
                  <a:lnTo>
                    <a:pt x="76" y="242"/>
                  </a:lnTo>
                  <a:lnTo>
                    <a:pt x="74" y="244"/>
                  </a:lnTo>
                  <a:lnTo>
                    <a:pt x="74" y="246"/>
                  </a:lnTo>
                  <a:lnTo>
                    <a:pt x="72" y="246"/>
                  </a:lnTo>
                  <a:lnTo>
                    <a:pt x="72" y="248"/>
                  </a:lnTo>
                  <a:lnTo>
                    <a:pt x="72" y="248"/>
                  </a:lnTo>
                  <a:lnTo>
                    <a:pt x="72" y="250"/>
                  </a:lnTo>
                  <a:lnTo>
                    <a:pt x="72" y="252"/>
                  </a:lnTo>
                  <a:lnTo>
                    <a:pt x="72" y="254"/>
                  </a:lnTo>
                  <a:lnTo>
                    <a:pt x="72" y="258"/>
                  </a:lnTo>
                  <a:lnTo>
                    <a:pt x="72" y="260"/>
                  </a:lnTo>
                  <a:lnTo>
                    <a:pt x="72" y="262"/>
                  </a:lnTo>
                  <a:lnTo>
                    <a:pt x="72" y="264"/>
                  </a:lnTo>
                  <a:lnTo>
                    <a:pt x="72" y="266"/>
                  </a:lnTo>
                  <a:lnTo>
                    <a:pt x="72" y="266"/>
                  </a:lnTo>
                  <a:lnTo>
                    <a:pt x="72" y="268"/>
                  </a:lnTo>
                  <a:lnTo>
                    <a:pt x="72" y="268"/>
                  </a:lnTo>
                  <a:lnTo>
                    <a:pt x="70" y="268"/>
                  </a:lnTo>
                  <a:lnTo>
                    <a:pt x="70" y="270"/>
                  </a:lnTo>
                  <a:lnTo>
                    <a:pt x="68" y="270"/>
                  </a:lnTo>
                  <a:lnTo>
                    <a:pt x="66" y="272"/>
                  </a:lnTo>
                  <a:lnTo>
                    <a:pt x="62" y="274"/>
                  </a:lnTo>
                  <a:lnTo>
                    <a:pt x="62" y="274"/>
                  </a:lnTo>
                  <a:lnTo>
                    <a:pt x="60" y="276"/>
                  </a:lnTo>
                  <a:lnTo>
                    <a:pt x="60" y="276"/>
                  </a:lnTo>
                  <a:lnTo>
                    <a:pt x="60" y="278"/>
                  </a:lnTo>
                  <a:lnTo>
                    <a:pt x="58" y="280"/>
                  </a:lnTo>
                  <a:lnTo>
                    <a:pt x="58" y="284"/>
                  </a:lnTo>
                  <a:lnTo>
                    <a:pt x="58" y="284"/>
                  </a:lnTo>
                  <a:lnTo>
                    <a:pt x="56" y="286"/>
                  </a:lnTo>
                  <a:lnTo>
                    <a:pt x="56" y="286"/>
                  </a:lnTo>
                  <a:lnTo>
                    <a:pt x="54" y="288"/>
                  </a:lnTo>
                  <a:lnTo>
                    <a:pt x="50" y="290"/>
                  </a:lnTo>
                  <a:lnTo>
                    <a:pt x="48" y="292"/>
                  </a:lnTo>
                  <a:lnTo>
                    <a:pt x="46" y="292"/>
                  </a:lnTo>
                  <a:lnTo>
                    <a:pt x="46" y="294"/>
                  </a:lnTo>
                  <a:lnTo>
                    <a:pt x="44" y="294"/>
                  </a:lnTo>
                  <a:lnTo>
                    <a:pt x="44" y="296"/>
                  </a:lnTo>
                  <a:lnTo>
                    <a:pt x="42" y="298"/>
                  </a:lnTo>
                  <a:lnTo>
                    <a:pt x="42" y="300"/>
                  </a:lnTo>
                  <a:lnTo>
                    <a:pt x="40" y="302"/>
                  </a:lnTo>
                  <a:lnTo>
                    <a:pt x="40" y="302"/>
                  </a:lnTo>
                  <a:lnTo>
                    <a:pt x="40" y="304"/>
                  </a:lnTo>
                  <a:lnTo>
                    <a:pt x="40" y="304"/>
                  </a:lnTo>
                  <a:lnTo>
                    <a:pt x="38" y="304"/>
                  </a:lnTo>
                  <a:lnTo>
                    <a:pt x="38" y="304"/>
                  </a:lnTo>
                  <a:lnTo>
                    <a:pt x="36" y="304"/>
                  </a:lnTo>
                  <a:lnTo>
                    <a:pt x="34" y="304"/>
                  </a:lnTo>
                  <a:lnTo>
                    <a:pt x="32" y="302"/>
                  </a:lnTo>
                  <a:lnTo>
                    <a:pt x="30" y="302"/>
                  </a:lnTo>
                  <a:lnTo>
                    <a:pt x="28" y="302"/>
                  </a:lnTo>
                  <a:lnTo>
                    <a:pt x="26" y="300"/>
                  </a:lnTo>
                  <a:lnTo>
                    <a:pt x="24" y="298"/>
                  </a:lnTo>
                  <a:lnTo>
                    <a:pt x="24" y="298"/>
                  </a:lnTo>
                  <a:lnTo>
                    <a:pt x="22" y="298"/>
                  </a:lnTo>
                  <a:lnTo>
                    <a:pt x="22" y="296"/>
                  </a:lnTo>
                  <a:lnTo>
                    <a:pt x="22" y="296"/>
                  </a:lnTo>
                  <a:lnTo>
                    <a:pt x="22" y="294"/>
                  </a:lnTo>
                  <a:lnTo>
                    <a:pt x="22" y="294"/>
                  </a:lnTo>
                  <a:lnTo>
                    <a:pt x="22" y="290"/>
                  </a:lnTo>
                  <a:lnTo>
                    <a:pt x="24" y="288"/>
                  </a:lnTo>
                  <a:lnTo>
                    <a:pt x="24" y="284"/>
                  </a:lnTo>
                  <a:lnTo>
                    <a:pt x="24" y="282"/>
                  </a:lnTo>
                  <a:lnTo>
                    <a:pt x="24" y="282"/>
                  </a:lnTo>
                  <a:lnTo>
                    <a:pt x="24" y="280"/>
                  </a:lnTo>
                  <a:lnTo>
                    <a:pt x="24" y="280"/>
                  </a:lnTo>
                  <a:lnTo>
                    <a:pt x="24" y="278"/>
                  </a:lnTo>
                  <a:lnTo>
                    <a:pt x="24" y="278"/>
                  </a:lnTo>
                  <a:lnTo>
                    <a:pt x="24" y="278"/>
                  </a:lnTo>
                  <a:lnTo>
                    <a:pt x="22" y="278"/>
                  </a:lnTo>
                  <a:lnTo>
                    <a:pt x="22" y="278"/>
                  </a:lnTo>
                  <a:lnTo>
                    <a:pt x="20" y="276"/>
                  </a:lnTo>
                  <a:lnTo>
                    <a:pt x="16" y="276"/>
                  </a:lnTo>
                  <a:lnTo>
                    <a:pt x="16" y="276"/>
                  </a:lnTo>
                  <a:lnTo>
                    <a:pt x="16" y="276"/>
                  </a:lnTo>
                  <a:lnTo>
                    <a:pt x="16" y="276"/>
                  </a:lnTo>
                  <a:lnTo>
                    <a:pt x="14" y="276"/>
                  </a:lnTo>
                  <a:lnTo>
                    <a:pt x="14" y="274"/>
                  </a:lnTo>
                  <a:lnTo>
                    <a:pt x="14" y="274"/>
                  </a:lnTo>
                  <a:lnTo>
                    <a:pt x="14" y="272"/>
                  </a:lnTo>
                  <a:lnTo>
                    <a:pt x="14" y="270"/>
                  </a:lnTo>
                  <a:lnTo>
                    <a:pt x="12" y="268"/>
                  </a:lnTo>
                  <a:lnTo>
                    <a:pt x="12" y="266"/>
                  </a:lnTo>
                  <a:lnTo>
                    <a:pt x="12" y="264"/>
                  </a:lnTo>
                  <a:lnTo>
                    <a:pt x="12" y="260"/>
                  </a:lnTo>
                  <a:lnTo>
                    <a:pt x="10" y="256"/>
                  </a:lnTo>
                  <a:lnTo>
                    <a:pt x="6" y="250"/>
                  </a:lnTo>
                  <a:lnTo>
                    <a:pt x="2" y="242"/>
                  </a:lnTo>
                  <a:lnTo>
                    <a:pt x="0" y="23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44" name="Freeform 301">
              <a:extLst>
                <a:ext uri="{FF2B5EF4-FFF2-40B4-BE49-F238E27FC236}">
                  <a16:creationId xmlns:a16="http://schemas.microsoft.com/office/drawing/2014/main" id="{A7E475FA-1E1B-AB30-9178-D0DA05B3BECB}"/>
                </a:ext>
              </a:extLst>
            </p:cNvPr>
            <p:cNvSpPr>
              <a:spLocks/>
            </p:cNvSpPr>
            <p:nvPr/>
          </p:nvSpPr>
          <p:spPr bwMode="auto">
            <a:xfrm>
              <a:off x="3824986" y="5869890"/>
              <a:ext cx="220479" cy="431548"/>
            </a:xfrm>
            <a:custGeom>
              <a:avLst/>
              <a:gdLst>
                <a:gd name="T0" fmla="*/ 6 w 154"/>
                <a:gd name="T1" fmla="*/ 222 h 304"/>
                <a:gd name="T2" fmla="*/ 10 w 154"/>
                <a:gd name="T3" fmla="*/ 208 h 304"/>
                <a:gd name="T4" fmla="*/ 22 w 154"/>
                <a:gd name="T5" fmla="*/ 204 h 304"/>
                <a:gd name="T6" fmla="*/ 24 w 154"/>
                <a:gd name="T7" fmla="*/ 198 h 304"/>
                <a:gd name="T8" fmla="*/ 18 w 154"/>
                <a:gd name="T9" fmla="*/ 180 h 304"/>
                <a:gd name="T10" fmla="*/ 12 w 154"/>
                <a:gd name="T11" fmla="*/ 160 h 304"/>
                <a:gd name="T12" fmla="*/ 6 w 154"/>
                <a:gd name="T13" fmla="*/ 126 h 304"/>
                <a:gd name="T14" fmla="*/ 10 w 154"/>
                <a:gd name="T15" fmla="*/ 116 h 304"/>
                <a:gd name="T16" fmla="*/ 16 w 154"/>
                <a:gd name="T17" fmla="*/ 116 h 304"/>
                <a:gd name="T18" fmla="*/ 26 w 154"/>
                <a:gd name="T19" fmla="*/ 116 h 304"/>
                <a:gd name="T20" fmla="*/ 30 w 154"/>
                <a:gd name="T21" fmla="*/ 112 h 304"/>
                <a:gd name="T22" fmla="*/ 22 w 154"/>
                <a:gd name="T23" fmla="*/ 106 h 304"/>
                <a:gd name="T24" fmla="*/ 22 w 154"/>
                <a:gd name="T25" fmla="*/ 100 h 304"/>
                <a:gd name="T26" fmla="*/ 28 w 154"/>
                <a:gd name="T27" fmla="*/ 82 h 304"/>
                <a:gd name="T28" fmla="*/ 30 w 154"/>
                <a:gd name="T29" fmla="*/ 72 h 304"/>
                <a:gd name="T30" fmla="*/ 38 w 154"/>
                <a:gd name="T31" fmla="*/ 68 h 304"/>
                <a:gd name="T32" fmla="*/ 42 w 154"/>
                <a:gd name="T33" fmla="*/ 58 h 304"/>
                <a:gd name="T34" fmla="*/ 50 w 154"/>
                <a:gd name="T35" fmla="*/ 58 h 304"/>
                <a:gd name="T36" fmla="*/ 52 w 154"/>
                <a:gd name="T37" fmla="*/ 52 h 304"/>
                <a:gd name="T38" fmla="*/ 54 w 154"/>
                <a:gd name="T39" fmla="*/ 44 h 304"/>
                <a:gd name="T40" fmla="*/ 62 w 154"/>
                <a:gd name="T41" fmla="*/ 38 h 304"/>
                <a:gd name="T42" fmla="*/ 62 w 154"/>
                <a:gd name="T43" fmla="*/ 28 h 304"/>
                <a:gd name="T44" fmla="*/ 68 w 154"/>
                <a:gd name="T45" fmla="*/ 28 h 304"/>
                <a:gd name="T46" fmla="*/ 78 w 154"/>
                <a:gd name="T47" fmla="*/ 26 h 304"/>
                <a:gd name="T48" fmla="*/ 86 w 154"/>
                <a:gd name="T49" fmla="*/ 18 h 304"/>
                <a:gd name="T50" fmla="*/ 104 w 154"/>
                <a:gd name="T51" fmla="*/ 18 h 304"/>
                <a:gd name="T52" fmla="*/ 114 w 154"/>
                <a:gd name="T53" fmla="*/ 14 h 304"/>
                <a:gd name="T54" fmla="*/ 128 w 154"/>
                <a:gd name="T55" fmla="*/ 0 h 304"/>
                <a:gd name="T56" fmla="*/ 146 w 154"/>
                <a:gd name="T57" fmla="*/ 20 h 304"/>
                <a:gd name="T58" fmla="*/ 150 w 154"/>
                <a:gd name="T59" fmla="*/ 34 h 304"/>
                <a:gd name="T60" fmla="*/ 154 w 154"/>
                <a:gd name="T61" fmla="*/ 58 h 304"/>
                <a:gd name="T62" fmla="*/ 150 w 154"/>
                <a:gd name="T63" fmla="*/ 66 h 304"/>
                <a:gd name="T64" fmla="*/ 136 w 154"/>
                <a:gd name="T65" fmla="*/ 76 h 304"/>
                <a:gd name="T66" fmla="*/ 128 w 154"/>
                <a:gd name="T67" fmla="*/ 88 h 304"/>
                <a:gd name="T68" fmla="*/ 128 w 154"/>
                <a:gd name="T69" fmla="*/ 106 h 304"/>
                <a:gd name="T70" fmla="*/ 126 w 154"/>
                <a:gd name="T71" fmla="*/ 112 h 304"/>
                <a:gd name="T72" fmla="*/ 112 w 154"/>
                <a:gd name="T73" fmla="*/ 122 h 304"/>
                <a:gd name="T74" fmla="*/ 102 w 154"/>
                <a:gd name="T75" fmla="*/ 130 h 304"/>
                <a:gd name="T76" fmla="*/ 86 w 154"/>
                <a:gd name="T77" fmla="*/ 132 h 304"/>
                <a:gd name="T78" fmla="*/ 80 w 154"/>
                <a:gd name="T79" fmla="*/ 142 h 304"/>
                <a:gd name="T80" fmla="*/ 76 w 154"/>
                <a:gd name="T81" fmla="*/ 164 h 304"/>
                <a:gd name="T82" fmla="*/ 78 w 154"/>
                <a:gd name="T83" fmla="*/ 180 h 304"/>
                <a:gd name="T84" fmla="*/ 90 w 154"/>
                <a:gd name="T85" fmla="*/ 194 h 304"/>
                <a:gd name="T86" fmla="*/ 92 w 154"/>
                <a:gd name="T87" fmla="*/ 204 h 304"/>
                <a:gd name="T88" fmla="*/ 80 w 154"/>
                <a:gd name="T89" fmla="*/ 208 h 304"/>
                <a:gd name="T90" fmla="*/ 70 w 154"/>
                <a:gd name="T91" fmla="*/ 212 h 304"/>
                <a:gd name="T92" fmla="*/ 72 w 154"/>
                <a:gd name="T93" fmla="*/ 216 h 304"/>
                <a:gd name="T94" fmla="*/ 82 w 154"/>
                <a:gd name="T95" fmla="*/ 216 h 304"/>
                <a:gd name="T96" fmla="*/ 90 w 154"/>
                <a:gd name="T97" fmla="*/ 228 h 304"/>
                <a:gd name="T98" fmla="*/ 86 w 154"/>
                <a:gd name="T99" fmla="*/ 234 h 304"/>
                <a:gd name="T100" fmla="*/ 74 w 154"/>
                <a:gd name="T101" fmla="*/ 246 h 304"/>
                <a:gd name="T102" fmla="*/ 72 w 154"/>
                <a:gd name="T103" fmla="*/ 258 h 304"/>
                <a:gd name="T104" fmla="*/ 72 w 154"/>
                <a:gd name="T105" fmla="*/ 268 h 304"/>
                <a:gd name="T106" fmla="*/ 60 w 154"/>
                <a:gd name="T107" fmla="*/ 276 h 304"/>
                <a:gd name="T108" fmla="*/ 56 w 154"/>
                <a:gd name="T109" fmla="*/ 286 h 304"/>
                <a:gd name="T110" fmla="*/ 44 w 154"/>
                <a:gd name="T111" fmla="*/ 296 h 304"/>
                <a:gd name="T112" fmla="*/ 38 w 154"/>
                <a:gd name="T113" fmla="*/ 304 h 304"/>
                <a:gd name="T114" fmla="*/ 26 w 154"/>
                <a:gd name="T115" fmla="*/ 300 h 304"/>
                <a:gd name="T116" fmla="*/ 22 w 154"/>
                <a:gd name="T117" fmla="*/ 294 h 304"/>
                <a:gd name="T118" fmla="*/ 24 w 154"/>
                <a:gd name="T119" fmla="*/ 280 h 304"/>
                <a:gd name="T120" fmla="*/ 16 w 154"/>
                <a:gd name="T121" fmla="*/ 276 h 304"/>
                <a:gd name="T122" fmla="*/ 14 w 154"/>
                <a:gd name="T123" fmla="*/ 272 h 304"/>
                <a:gd name="T124" fmla="*/ 6 w 154"/>
                <a:gd name="T125" fmla="*/ 25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4" h="304">
                  <a:moveTo>
                    <a:pt x="0" y="236"/>
                  </a:moveTo>
                  <a:lnTo>
                    <a:pt x="0" y="236"/>
                  </a:lnTo>
                  <a:lnTo>
                    <a:pt x="2" y="232"/>
                  </a:lnTo>
                  <a:lnTo>
                    <a:pt x="4" y="230"/>
                  </a:lnTo>
                  <a:lnTo>
                    <a:pt x="6" y="226"/>
                  </a:lnTo>
                  <a:lnTo>
                    <a:pt x="6" y="224"/>
                  </a:lnTo>
                  <a:lnTo>
                    <a:pt x="6" y="222"/>
                  </a:lnTo>
                  <a:lnTo>
                    <a:pt x="6" y="218"/>
                  </a:lnTo>
                  <a:lnTo>
                    <a:pt x="8" y="216"/>
                  </a:lnTo>
                  <a:lnTo>
                    <a:pt x="8" y="212"/>
                  </a:lnTo>
                  <a:lnTo>
                    <a:pt x="10" y="210"/>
                  </a:lnTo>
                  <a:lnTo>
                    <a:pt x="10" y="210"/>
                  </a:lnTo>
                  <a:lnTo>
                    <a:pt x="10" y="210"/>
                  </a:lnTo>
                  <a:lnTo>
                    <a:pt x="10" y="208"/>
                  </a:lnTo>
                  <a:lnTo>
                    <a:pt x="12" y="208"/>
                  </a:lnTo>
                  <a:lnTo>
                    <a:pt x="12" y="208"/>
                  </a:lnTo>
                  <a:lnTo>
                    <a:pt x="16" y="206"/>
                  </a:lnTo>
                  <a:lnTo>
                    <a:pt x="18" y="206"/>
                  </a:lnTo>
                  <a:lnTo>
                    <a:pt x="20" y="204"/>
                  </a:lnTo>
                  <a:lnTo>
                    <a:pt x="22" y="204"/>
                  </a:lnTo>
                  <a:lnTo>
                    <a:pt x="22" y="204"/>
                  </a:lnTo>
                  <a:lnTo>
                    <a:pt x="22" y="202"/>
                  </a:lnTo>
                  <a:lnTo>
                    <a:pt x="24" y="202"/>
                  </a:lnTo>
                  <a:lnTo>
                    <a:pt x="24" y="202"/>
                  </a:lnTo>
                  <a:lnTo>
                    <a:pt x="24" y="200"/>
                  </a:lnTo>
                  <a:lnTo>
                    <a:pt x="24" y="200"/>
                  </a:lnTo>
                  <a:lnTo>
                    <a:pt x="24" y="198"/>
                  </a:lnTo>
                  <a:lnTo>
                    <a:pt x="24" y="198"/>
                  </a:lnTo>
                  <a:lnTo>
                    <a:pt x="24" y="196"/>
                  </a:lnTo>
                  <a:lnTo>
                    <a:pt x="24" y="192"/>
                  </a:lnTo>
                  <a:lnTo>
                    <a:pt x="22" y="190"/>
                  </a:lnTo>
                  <a:lnTo>
                    <a:pt x="22" y="188"/>
                  </a:lnTo>
                  <a:lnTo>
                    <a:pt x="20" y="184"/>
                  </a:lnTo>
                  <a:lnTo>
                    <a:pt x="20" y="182"/>
                  </a:lnTo>
                  <a:lnTo>
                    <a:pt x="18" y="180"/>
                  </a:lnTo>
                  <a:lnTo>
                    <a:pt x="16" y="176"/>
                  </a:lnTo>
                  <a:lnTo>
                    <a:pt x="14" y="172"/>
                  </a:lnTo>
                  <a:lnTo>
                    <a:pt x="14" y="170"/>
                  </a:lnTo>
                  <a:lnTo>
                    <a:pt x="12" y="168"/>
                  </a:lnTo>
                  <a:lnTo>
                    <a:pt x="12" y="166"/>
                  </a:lnTo>
                  <a:lnTo>
                    <a:pt x="12" y="164"/>
                  </a:lnTo>
                  <a:lnTo>
                    <a:pt x="12" y="160"/>
                  </a:lnTo>
                  <a:lnTo>
                    <a:pt x="10" y="152"/>
                  </a:lnTo>
                  <a:lnTo>
                    <a:pt x="8" y="146"/>
                  </a:lnTo>
                  <a:lnTo>
                    <a:pt x="8" y="138"/>
                  </a:lnTo>
                  <a:lnTo>
                    <a:pt x="6" y="134"/>
                  </a:lnTo>
                  <a:lnTo>
                    <a:pt x="6" y="130"/>
                  </a:lnTo>
                  <a:lnTo>
                    <a:pt x="6" y="128"/>
                  </a:lnTo>
                  <a:lnTo>
                    <a:pt x="6" y="126"/>
                  </a:lnTo>
                  <a:lnTo>
                    <a:pt x="6" y="124"/>
                  </a:lnTo>
                  <a:lnTo>
                    <a:pt x="6" y="122"/>
                  </a:lnTo>
                  <a:lnTo>
                    <a:pt x="8" y="120"/>
                  </a:lnTo>
                  <a:lnTo>
                    <a:pt x="8" y="118"/>
                  </a:lnTo>
                  <a:lnTo>
                    <a:pt x="8" y="116"/>
                  </a:lnTo>
                  <a:lnTo>
                    <a:pt x="10" y="116"/>
                  </a:lnTo>
                  <a:lnTo>
                    <a:pt x="10" y="116"/>
                  </a:lnTo>
                  <a:lnTo>
                    <a:pt x="10" y="114"/>
                  </a:lnTo>
                  <a:lnTo>
                    <a:pt x="10" y="114"/>
                  </a:lnTo>
                  <a:lnTo>
                    <a:pt x="12" y="114"/>
                  </a:lnTo>
                  <a:lnTo>
                    <a:pt x="12" y="114"/>
                  </a:lnTo>
                  <a:lnTo>
                    <a:pt x="12" y="114"/>
                  </a:lnTo>
                  <a:lnTo>
                    <a:pt x="14" y="116"/>
                  </a:lnTo>
                  <a:lnTo>
                    <a:pt x="16" y="116"/>
                  </a:lnTo>
                  <a:lnTo>
                    <a:pt x="18" y="116"/>
                  </a:lnTo>
                  <a:lnTo>
                    <a:pt x="20" y="118"/>
                  </a:lnTo>
                  <a:lnTo>
                    <a:pt x="22" y="118"/>
                  </a:lnTo>
                  <a:lnTo>
                    <a:pt x="24" y="118"/>
                  </a:lnTo>
                  <a:lnTo>
                    <a:pt x="24" y="118"/>
                  </a:lnTo>
                  <a:lnTo>
                    <a:pt x="24" y="118"/>
                  </a:lnTo>
                  <a:lnTo>
                    <a:pt x="26" y="116"/>
                  </a:lnTo>
                  <a:lnTo>
                    <a:pt x="26" y="116"/>
                  </a:lnTo>
                  <a:lnTo>
                    <a:pt x="28" y="116"/>
                  </a:lnTo>
                  <a:lnTo>
                    <a:pt x="28" y="114"/>
                  </a:lnTo>
                  <a:lnTo>
                    <a:pt x="30" y="114"/>
                  </a:lnTo>
                  <a:lnTo>
                    <a:pt x="30" y="114"/>
                  </a:lnTo>
                  <a:lnTo>
                    <a:pt x="30" y="112"/>
                  </a:lnTo>
                  <a:lnTo>
                    <a:pt x="30" y="112"/>
                  </a:lnTo>
                  <a:lnTo>
                    <a:pt x="30" y="112"/>
                  </a:lnTo>
                  <a:lnTo>
                    <a:pt x="30" y="110"/>
                  </a:lnTo>
                  <a:lnTo>
                    <a:pt x="28" y="110"/>
                  </a:lnTo>
                  <a:lnTo>
                    <a:pt x="28" y="110"/>
                  </a:lnTo>
                  <a:lnTo>
                    <a:pt x="26" y="108"/>
                  </a:lnTo>
                  <a:lnTo>
                    <a:pt x="24" y="108"/>
                  </a:lnTo>
                  <a:lnTo>
                    <a:pt x="22" y="106"/>
                  </a:lnTo>
                  <a:lnTo>
                    <a:pt x="22" y="106"/>
                  </a:lnTo>
                  <a:lnTo>
                    <a:pt x="22" y="106"/>
                  </a:lnTo>
                  <a:lnTo>
                    <a:pt x="22" y="104"/>
                  </a:lnTo>
                  <a:lnTo>
                    <a:pt x="22" y="104"/>
                  </a:lnTo>
                  <a:lnTo>
                    <a:pt x="22" y="104"/>
                  </a:lnTo>
                  <a:lnTo>
                    <a:pt x="22" y="102"/>
                  </a:lnTo>
                  <a:lnTo>
                    <a:pt x="22" y="100"/>
                  </a:lnTo>
                  <a:lnTo>
                    <a:pt x="24" y="98"/>
                  </a:lnTo>
                  <a:lnTo>
                    <a:pt x="26" y="96"/>
                  </a:lnTo>
                  <a:lnTo>
                    <a:pt x="28" y="94"/>
                  </a:lnTo>
                  <a:lnTo>
                    <a:pt x="28" y="92"/>
                  </a:lnTo>
                  <a:lnTo>
                    <a:pt x="28" y="90"/>
                  </a:lnTo>
                  <a:lnTo>
                    <a:pt x="28" y="88"/>
                  </a:lnTo>
                  <a:lnTo>
                    <a:pt x="28" y="82"/>
                  </a:lnTo>
                  <a:lnTo>
                    <a:pt x="28" y="80"/>
                  </a:lnTo>
                  <a:lnTo>
                    <a:pt x="28" y="78"/>
                  </a:lnTo>
                  <a:lnTo>
                    <a:pt x="28" y="76"/>
                  </a:lnTo>
                  <a:lnTo>
                    <a:pt x="30" y="74"/>
                  </a:lnTo>
                  <a:lnTo>
                    <a:pt x="30" y="74"/>
                  </a:lnTo>
                  <a:lnTo>
                    <a:pt x="30" y="74"/>
                  </a:lnTo>
                  <a:lnTo>
                    <a:pt x="30" y="72"/>
                  </a:lnTo>
                  <a:lnTo>
                    <a:pt x="32" y="72"/>
                  </a:lnTo>
                  <a:lnTo>
                    <a:pt x="34" y="72"/>
                  </a:lnTo>
                  <a:lnTo>
                    <a:pt x="36" y="70"/>
                  </a:lnTo>
                  <a:lnTo>
                    <a:pt x="38" y="70"/>
                  </a:lnTo>
                  <a:lnTo>
                    <a:pt x="38" y="70"/>
                  </a:lnTo>
                  <a:lnTo>
                    <a:pt x="38" y="70"/>
                  </a:lnTo>
                  <a:lnTo>
                    <a:pt x="38" y="68"/>
                  </a:lnTo>
                  <a:lnTo>
                    <a:pt x="38" y="68"/>
                  </a:lnTo>
                  <a:lnTo>
                    <a:pt x="40" y="64"/>
                  </a:lnTo>
                  <a:lnTo>
                    <a:pt x="40" y="62"/>
                  </a:lnTo>
                  <a:lnTo>
                    <a:pt x="40" y="60"/>
                  </a:lnTo>
                  <a:lnTo>
                    <a:pt x="40" y="60"/>
                  </a:lnTo>
                  <a:lnTo>
                    <a:pt x="42" y="58"/>
                  </a:lnTo>
                  <a:lnTo>
                    <a:pt x="42" y="58"/>
                  </a:lnTo>
                  <a:lnTo>
                    <a:pt x="42" y="58"/>
                  </a:lnTo>
                  <a:lnTo>
                    <a:pt x="42" y="58"/>
                  </a:lnTo>
                  <a:lnTo>
                    <a:pt x="44" y="58"/>
                  </a:lnTo>
                  <a:lnTo>
                    <a:pt x="44" y="58"/>
                  </a:lnTo>
                  <a:lnTo>
                    <a:pt x="46" y="58"/>
                  </a:lnTo>
                  <a:lnTo>
                    <a:pt x="48" y="58"/>
                  </a:lnTo>
                  <a:lnTo>
                    <a:pt x="50" y="58"/>
                  </a:lnTo>
                  <a:lnTo>
                    <a:pt x="50" y="58"/>
                  </a:lnTo>
                  <a:lnTo>
                    <a:pt x="52" y="58"/>
                  </a:lnTo>
                  <a:lnTo>
                    <a:pt x="52" y="58"/>
                  </a:lnTo>
                  <a:lnTo>
                    <a:pt x="52" y="56"/>
                  </a:lnTo>
                  <a:lnTo>
                    <a:pt x="52" y="56"/>
                  </a:lnTo>
                  <a:lnTo>
                    <a:pt x="52" y="54"/>
                  </a:lnTo>
                  <a:lnTo>
                    <a:pt x="52" y="52"/>
                  </a:lnTo>
                  <a:lnTo>
                    <a:pt x="54" y="50"/>
                  </a:lnTo>
                  <a:lnTo>
                    <a:pt x="54" y="48"/>
                  </a:lnTo>
                  <a:lnTo>
                    <a:pt x="54" y="48"/>
                  </a:lnTo>
                  <a:lnTo>
                    <a:pt x="54" y="46"/>
                  </a:lnTo>
                  <a:lnTo>
                    <a:pt x="54" y="46"/>
                  </a:lnTo>
                  <a:lnTo>
                    <a:pt x="54" y="44"/>
                  </a:lnTo>
                  <a:lnTo>
                    <a:pt x="54" y="44"/>
                  </a:lnTo>
                  <a:lnTo>
                    <a:pt x="56" y="44"/>
                  </a:lnTo>
                  <a:lnTo>
                    <a:pt x="58" y="42"/>
                  </a:lnTo>
                  <a:lnTo>
                    <a:pt x="60" y="40"/>
                  </a:lnTo>
                  <a:lnTo>
                    <a:pt x="62" y="40"/>
                  </a:lnTo>
                  <a:lnTo>
                    <a:pt x="62" y="40"/>
                  </a:lnTo>
                  <a:lnTo>
                    <a:pt x="62" y="38"/>
                  </a:lnTo>
                  <a:lnTo>
                    <a:pt x="62" y="38"/>
                  </a:lnTo>
                  <a:lnTo>
                    <a:pt x="62" y="36"/>
                  </a:lnTo>
                  <a:lnTo>
                    <a:pt x="62" y="34"/>
                  </a:lnTo>
                  <a:lnTo>
                    <a:pt x="62" y="32"/>
                  </a:lnTo>
                  <a:lnTo>
                    <a:pt x="62" y="30"/>
                  </a:lnTo>
                  <a:lnTo>
                    <a:pt x="62" y="30"/>
                  </a:lnTo>
                  <a:lnTo>
                    <a:pt x="62" y="28"/>
                  </a:lnTo>
                  <a:lnTo>
                    <a:pt x="62" y="28"/>
                  </a:lnTo>
                  <a:lnTo>
                    <a:pt x="62" y="28"/>
                  </a:lnTo>
                  <a:lnTo>
                    <a:pt x="62" y="26"/>
                  </a:lnTo>
                  <a:lnTo>
                    <a:pt x="64" y="26"/>
                  </a:lnTo>
                  <a:lnTo>
                    <a:pt x="64" y="26"/>
                  </a:lnTo>
                  <a:lnTo>
                    <a:pt x="64" y="26"/>
                  </a:lnTo>
                  <a:lnTo>
                    <a:pt x="66" y="28"/>
                  </a:lnTo>
                  <a:lnTo>
                    <a:pt x="68" y="28"/>
                  </a:lnTo>
                  <a:lnTo>
                    <a:pt x="70" y="28"/>
                  </a:lnTo>
                  <a:lnTo>
                    <a:pt x="70" y="30"/>
                  </a:lnTo>
                  <a:lnTo>
                    <a:pt x="72" y="30"/>
                  </a:lnTo>
                  <a:lnTo>
                    <a:pt x="72" y="30"/>
                  </a:lnTo>
                  <a:lnTo>
                    <a:pt x="74" y="28"/>
                  </a:lnTo>
                  <a:lnTo>
                    <a:pt x="76" y="28"/>
                  </a:lnTo>
                  <a:lnTo>
                    <a:pt x="78" y="26"/>
                  </a:lnTo>
                  <a:lnTo>
                    <a:pt x="80" y="26"/>
                  </a:lnTo>
                  <a:lnTo>
                    <a:pt x="80" y="24"/>
                  </a:lnTo>
                  <a:lnTo>
                    <a:pt x="82" y="24"/>
                  </a:lnTo>
                  <a:lnTo>
                    <a:pt x="82" y="22"/>
                  </a:lnTo>
                  <a:lnTo>
                    <a:pt x="84" y="20"/>
                  </a:lnTo>
                  <a:lnTo>
                    <a:pt x="86" y="18"/>
                  </a:lnTo>
                  <a:lnTo>
                    <a:pt x="86" y="18"/>
                  </a:lnTo>
                  <a:lnTo>
                    <a:pt x="88" y="18"/>
                  </a:lnTo>
                  <a:lnTo>
                    <a:pt x="90" y="18"/>
                  </a:lnTo>
                  <a:lnTo>
                    <a:pt x="92" y="18"/>
                  </a:lnTo>
                  <a:lnTo>
                    <a:pt x="96" y="16"/>
                  </a:lnTo>
                  <a:lnTo>
                    <a:pt x="98" y="16"/>
                  </a:lnTo>
                  <a:lnTo>
                    <a:pt x="100" y="16"/>
                  </a:lnTo>
                  <a:lnTo>
                    <a:pt x="104" y="18"/>
                  </a:lnTo>
                  <a:lnTo>
                    <a:pt x="106" y="18"/>
                  </a:lnTo>
                  <a:lnTo>
                    <a:pt x="108" y="18"/>
                  </a:lnTo>
                  <a:lnTo>
                    <a:pt x="110" y="18"/>
                  </a:lnTo>
                  <a:lnTo>
                    <a:pt x="110" y="16"/>
                  </a:lnTo>
                  <a:lnTo>
                    <a:pt x="112" y="16"/>
                  </a:lnTo>
                  <a:lnTo>
                    <a:pt x="112" y="16"/>
                  </a:lnTo>
                  <a:lnTo>
                    <a:pt x="114" y="14"/>
                  </a:lnTo>
                  <a:lnTo>
                    <a:pt x="114" y="12"/>
                  </a:lnTo>
                  <a:lnTo>
                    <a:pt x="116" y="10"/>
                  </a:lnTo>
                  <a:lnTo>
                    <a:pt x="118" y="8"/>
                  </a:lnTo>
                  <a:lnTo>
                    <a:pt x="118" y="8"/>
                  </a:lnTo>
                  <a:lnTo>
                    <a:pt x="120" y="6"/>
                  </a:lnTo>
                  <a:lnTo>
                    <a:pt x="124" y="4"/>
                  </a:lnTo>
                  <a:lnTo>
                    <a:pt x="128" y="0"/>
                  </a:lnTo>
                  <a:lnTo>
                    <a:pt x="132" y="6"/>
                  </a:lnTo>
                  <a:lnTo>
                    <a:pt x="136" y="10"/>
                  </a:lnTo>
                  <a:lnTo>
                    <a:pt x="138" y="14"/>
                  </a:lnTo>
                  <a:lnTo>
                    <a:pt x="140" y="14"/>
                  </a:lnTo>
                  <a:lnTo>
                    <a:pt x="142" y="16"/>
                  </a:lnTo>
                  <a:lnTo>
                    <a:pt x="144" y="18"/>
                  </a:lnTo>
                  <a:lnTo>
                    <a:pt x="146" y="20"/>
                  </a:lnTo>
                  <a:lnTo>
                    <a:pt x="148" y="20"/>
                  </a:lnTo>
                  <a:lnTo>
                    <a:pt x="148" y="22"/>
                  </a:lnTo>
                  <a:lnTo>
                    <a:pt x="150" y="24"/>
                  </a:lnTo>
                  <a:lnTo>
                    <a:pt x="150" y="24"/>
                  </a:lnTo>
                  <a:lnTo>
                    <a:pt x="150" y="26"/>
                  </a:lnTo>
                  <a:lnTo>
                    <a:pt x="150" y="28"/>
                  </a:lnTo>
                  <a:lnTo>
                    <a:pt x="150" y="34"/>
                  </a:lnTo>
                  <a:lnTo>
                    <a:pt x="152" y="36"/>
                  </a:lnTo>
                  <a:lnTo>
                    <a:pt x="152" y="40"/>
                  </a:lnTo>
                  <a:lnTo>
                    <a:pt x="152" y="44"/>
                  </a:lnTo>
                  <a:lnTo>
                    <a:pt x="154" y="50"/>
                  </a:lnTo>
                  <a:lnTo>
                    <a:pt x="154" y="54"/>
                  </a:lnTo>
                  <a:lnTo>
                    <a:pt x="154" y="56"/>
                  </a:lnTo>
                  <a:lnTo>
                    <a:pt x="154" y="58"/>
                  </a:lnTo>
                  <a:lnTo>
                    <a:pt x="154" y="60"/>
                  </a:lnTo>
                  <a:lnTo>
                    <a:pt x="154" y="62"/>
                  </a:lnTo>
                  <a:lnTo>
                    <a:pt x="152" y="64"/>
                  </a:lnTo>
                  <a:lnTo>
                    <a:pt x="152" y="64"/>
                  </a:lnTo>
                  <a:lnTo>
                    <a:pt x="152" y="64"/>
                  </a:lnTo>
                  <a:lnTo>
                    <a:pt x="152" y="66"/>
                  </a:lnTo>
                  <a:lnTo>
                    <a:pt x="150" y="66"/>
                  </a:lnTo>
                  <a:lnTo>
                    <a:pt x="148" y="68"/>
                  </a:lnTo>
                  <a:lnTo>
                    <a:pt x="146" y="68"/>
                  </a:lnTo>
                  <a:lnTo>
                    <a:pt x="144" y="70"/>
                  </a:lnTo>
                  <a:lnTo>
                    <a:pt x="142" y="70"/>
                  </a:lnTo>
                  <a:lnTo>
                    <a:pt x="140" y="72"/>
                  </a:lnTo>
                  <a:lnTo>
                    <a:pt x="138" y="74"/>
                  </a:lnTo>
                  <a:lnTo>
                    <a:pt x="136" y="76"/>
                  </a:lnTo>
                  <a:lnTo>
                    <a:pt x="134" y="76"/>
                  </a:lnTo>
                  <a:lnTo>
                    <a:pt x="132" y="78"/>
                  </a:lnTo>
                  <a:lnTo>
                    <a:pt x="130" y="80"/>
                  </a:lnTo>
                  <a:lnTo>
                    <a:pt x="130" y="82"/>
                  </a:lnTo>
                  <a:lnTo>
                    <a:pt x="130" y="84"/>
                  </a:lnTo>
                  <a:lnTo>
                    <a:pt x="128" y="86"/>
                  </a:lnTo>
                  <a:lnTo>
                    <a:pt x="128" y="88"/>
                  </a:lnTo>
                  <a:lnTo>
                    <a:pt x="128" y="94"/>
                  </a:lnTo>
                  <a:lnTo>
                    <a:pt x="128" y="98"/>
                  </a:lnTo>
                  <a:lnTo>
                    <a:pt x="128" y="98"/>
                  </a:lnTo>
                  <a:lnTo>
                    <a:pt x="128" y="100"/>
                  </a:lnTo>
                  <a:lnTo>
                    <a:pt x="128" y="102"/>
                  </a:lnTo>
                  <a:lnTo>
                    <a:pt x="128" y="104"/>
                  </a:lnTo>
                  <a:lnTo>
                    <a:pt x="128" y="106"/>
                  </a:lnTo>
                  <a:lnTo>
                    <a:pt x="128" y="108"/>
                  </a:lnTo>
                  <a:lnTo>
                    <a:pt x="128" y="108"/>
                  </a:lnTo>
                  <a:lnTo>
                    <a:pt x="128" y="108"/>
                  </a:lnTo>
                  <a:lnTo>
                    <a:pt x="128" y="110"/>
                  </a:lnTo>
                  <a:lnTo>
                    <a:pt x="128" y="110"/>
                  </a:lnTo>
                  <a:lnTo>
                    <a:pt x="126" y="110"/>
                  </a:lnTo>
                  <a:lnTo>
                    <a:pt x="126" y="112"/>
                  </a:lnTo>
                  <a:lnTo>
                    <a:pt x="124" y="112"/>
                  </a:lnTo>
                  <a:lnTo>
                    <a:pt x="122" y="114"/>
                  </a:lnTo>
                  <a:lnTo>
                    <a:pt x="116" y="116"/>
                  </a:lnTo>
                  <a:lnTo>
                    <a:pt x="114" y="118"/>
                  </a:lnTo>
                  <a:lnTo>
                    <a:pt x="114" y="118"/>
                  </a:lnTo>
                  <a:lnTo>
                    <a:pt x="112" y="120"/>
                  </a:lnTo>
                  <a:lnTo>
                    <a:pt x="112" y="122"/>
                  </a:lnTo>
                  <a:lnTo>
                    <a:pt x="108" y="124"/>
                  </a:lnTo>
                  <a:lnTo>
                    <a:pt x="108" y="126"/>
                  </a:lnTo>
                  <a:lnTo>
                    <a:pt x="106" y="128"/>
                  </a:lnTo>
                  <a:lnTo>
                    <a:pt x="106" y="130"/>
                  </a:lnTo>
                  <a:lnTo>
                    <a:pt x="104" y="130"/>
                  </a:lnTo>
                  <a:lnTo>
                    <a:pt x="104" y="130"/>
                  </a:lnTo>
                  <a:lnTo>
                    <a:pt x="102" y="130"/>
                  </a:lnTo>
                  <a:lnTo>
                    <a:pt x="100" y="132"/>
                  </a:lnTo>
                  <a:lnTo>
                    <a:pt x="98" y="132"/>
                  </a:lnTo>
                  <a:lnTo>
                    <a:pt x="94" y="132"/>
                  </a:lnTo>
                  <a:lnTo>
                    <a:pt x="92" y="132"/>
                  </a:lnTo>
                  <a:lnTo>
                    <a:pt x="88" y="132"/>
                  </a:lnTo>
                  <a:lnTo>
                    <a:pt x="88" y="132"/>
                  </a:lnTo>
                  <a:lnTo>
                    <a:pt x="86" y="132"/>
                  </a:lnTo>
                  <a:lnTo>
                    <a:pt x="86" y="134"/>
                  </a:lnTo>
                  <a:lnTo>
                    <a:pt x="84" y="134"/>
                  </a:lnTo>
                  <a:lnTo>
                    <a:pt x="84" y="134"/>
                  </a:lnTo>
                  <a:lnTo>
                    <a:pt x="82" y="136"/>
                  </a:lnTo>
                  <a:lnTo>
                    <a:pt x="82" y="136"/>
                  </a:lnTo>
                  <a:lnTo>
                    <a:pt x="80" y="138"/>
                  </a:lnTo>
                  <a:lnTo>
                    <a:pt x="80" y="142"/>
                  </a:lnTo>
                  <a:lnTo>
                    <a:pt x="78" y="144"/>
                  </a:lnTo>
                  <a:lnTo>
                    <a:pt x="78" y="146"/>
                  </a:lnTo>
                  <a:lnTo>
                    <a:pt x="76" y="150"/>
                  </a:lnTo>
                  <a:lnTo>
                    <a:pt x="76" y="152"/>
                  </a:lnTo>
                  <a:lnTo>
                    <a:pt x="76" y="156"/>
                  </a:lnTo>
                  <a:lnTo>
                    <a:pt x="76" y="160"/>
                  </a:lnTo>
                  <a:lnTo>
                    <a:pt x="76" y="164"/>
                  </a:lnTo>
                  <a:lnTo>
                    <a:pt x="76" y="168"/>
                  </a:lnTo>
                  <a:lnTo>
                    <a:pt x="76" y="172"/>
                  </a:lnTo>
                  <a:lnTo>
                    <a:pt x="76" y="174"/>
                  </a:lnTo>
                  <a:lnTo>
                    <a:pt x="76" y="176"/>
                  </a:lnTo>
                  <a:lnTo>
                    <a:pt x="76" y="178"/>
                  </a:lnTo>
                  <a:lnTo>
                    <a:pt x="78" y="178"/>
                  </a:lnTo>
                  <a:lnTo>
                    <a:pt x="78" y="180"/>
                  </a:lnTo>
                  <a:lnTo>
                    <a:pt x="78" y="182"/>
                  </a:lnTo>
                  <a:lnTo>
                    <a:pt x="80" y="182"/>
                  </a:lnTo>
                  <a:lnTo>
                    <a:pt x="82" y="184"/>
                  </a:lnTo>
                  <a:lnTo>
                    <a:pt x="86" y="188"/>
                  </a:lnTo>
                  <a:lnTo>
                    <a:pt x="88" y="190"/>
                  </a:lnTo>
                  <a:lnTo>
                    <a:pt x="88" y="192"/>
                  </a:lnTo>
                  <a:lnTo>
                    <a:pt x="90" y="194"/>
                  </a:lnTo>
                  <a:lnTo>
                    <a:pt x="92" y="198"/>
                  </a:lnTo>
                  <a:lnTo>
                    <a:pt x="92" y="198"/>
                  </a:lnTo>
                  <a:lnTo>
                    <a:pt x="92" y="200"/>
                  </a:lnTo>
                  <a:lnTo>
                    <a:pt x="94" y="202"/>
                  </a:lnTo>
                  <a:lnTo>
                    <a:pt x="94" y="202"/>
                  </a:lnTo>
                  <a:lnTo>
                    <a:pt x="94" y="202"/>
                  </a:lnTo>
                  <a:lnTo>
                    <a:pt x="92" y="204"/>
                  </a:lnTo>
                  <a:lnTo>
                    <a:pt x="92" y="204"/>
                  </a:lnTo>
                  <a:lnTo>
                    <a:pt x="92" y="204"/>
                  </a:lnTo>
                  <a:lnTo>
                    <a:pt x="90" y="206"/>
                  </a:lnTo>
                  <a:lnTo>
                    <a:pt x="88" y="206"/>
                  </a:lnTo>
                  <a:lnTo>
                    <a:pt x="86" y="206"/>
                  </a:lnTo>
                  <a:lnTo>
                    <a:pt x="84" y="208"/>
                  </a:lnTo>
                  <a:lnTo>
                    <a:pt x="80" y="208"/>
                  </a:lnTo>
                  <a:lnTo>
                    <a:pt x="76" y="210"/>
                  </a:lnTo>
                  <a:lnTo>
                    <a:pt x="74" y="210"/>
                  </a:lnTo>
                  <a:lnTo>
                    <a:pt x="72" y="210"/>
                  </a:lnTo>
                  <a:lnTo>
                    <a:pt x="70" y="212"/>
                  </a:lnTo>
                  <a:lnTo>
                    <a:pt x="70" y="212"/>
                  </a:lnTo>
                  <a:lnTo>
                    <a:pt x="70" y="212"/>
                  </a:lnTo>
                  <a:lnTo>
                    <a:pt x="70" y="212"/>
                  </a:lnTo>
                  <a:lnTo>
                    <a:pt x="70" y="214"/>
                  </a:lnTo>
                  <a:lnTo>
                    <a:pt x="70" y="214"/>
                  </a:lnTo>
                  <a:lnTo>
                    <a:pt x="70" y="214"/>
                  </a:lnTo>
                  <a:lnTo>
                    <a:pt x="70" y="214"/>
                  </a:lnTo>
                  <a:lnTo>
                    <a:pt x="70" y="216"/>
                  </a:lnTo>
                  <a:lnTo>
                    <a:pt x="70" y="216"/>
                  </a:lnTo>
                  <a:lnTo>
                    <a:pt x="72" y="216"/>
                  </a:lnTo>
                  <a:lnTo>
                    <a:pt x="74" y="214"/>
                  </a:lnTo>
                  <a:lnTo>
                    <a:pt x="78" y="214"/>
                  </a:lnTo>
                  <a:lnTo>
                    <a:pt x="80" y="214"/>
                  </a:lnTo>
                  <a:lnTo>
                    <a:pt x="80" y="214"/>
                  </a:lnTo>
                  <a:lnTo>
                    <a:pt x="80" y="214"/>
                  </a:lnTo>
                  <a:lnTo>
                    <a:pt x="82" y="214"/>
                  </a:lnTo>
                  <a:lnTo>
                    <a:pt x="82" y="216"/>
                  </a:lnTo>
                  <a:lnTo>
                    <a:pt x="84" y="216"/>
                  </a:lnTo>
                  <a:lnTo>
                    <a:pt x="86" y="218"/>
                  </a:lnTo>
                  <a:lnTo>
                    <a:pt x="86" y="220"/>
                  </a:lnTo>
                  <a:lnTo>
                    <a:pt x="88" y="222"/>
                  </a:lnTo>
                  <a:lnTo>
                    <a:pt x="90" y="226"/>
                  </a:lnTo>
                  <a:lnTo>
                    <a:pt x="90" y="226"/>
                  </a:lnTo>
                  <a:lnTo>
                    <a:pt x="90" y="228"/>
                  </a:lnTo>
                  <a:lnTo>
                    <a:pt x="90" y="230"/>
                  </a:lnTo>
                  <a:lnTo>
                    <a:pt x="90" y="230"/>
                  </a:lnTo>
                  <a:lnTo>
                    <a:pt x="90" y="230"/>
                  </a:lnTo>
                  <a:lnTo>
                    <a:pt x="90" y="232"/>
                  </a:lnTo>
                  <a:lnTo>
                    <a:pt x="90" y="232"/>
                  </a:lnTo>
                  <a:lnTo>
                    <a:pt x="88" y="234"/>
                  </a:lnTo>
                  <a:lnTo>
                    <a:pt x="86" y="234"/>
                  </a:lnTo>
                  <a:lnTo>
                    <a:pt x="84" y="236"/>
                  </a:lnTo>
                  <a:lnTo>
                    <a:pt x="82" y="236"/>
                  </a:lnTo>
                  <a:lnTo>
                    <a:pt x="82" y="236"/>
                  </a:lnTo>
                  <a:lnTo>
                    <a:pt x="80" y="240"/>
                  </a:lnTo>
                  <a:lnTo>
                    <a:pt x="76" y="242"/>
                  </a:lnTo>
                  <a:lnTo>
                    <a:pt x="74" y="244"/>
                  </a:lnTo>
                  <a:lnTo>
                    <a:pt x="74" y="246"/>
                  </a:lnTo>
                  <a:lnTo>
                    <a:pt x="72" y="246"/>
                  </a:lnTo>
                  <a:lnTo>
                    <a:pt x="72" y="248"/>
                  </a:lnTo>
                  <a:lnTo>
                    <a:pt x="72" y="248"/>
                  </a:lnTo>
                  <a:lnTo>
                    <a:pt x="72" y="250"/>
                  </a:lnTo>
                  <a:lnTo>
                    <a:pt x="72" y="252"/>
                  </a:lnTo>
                  <a:lnTo>
                    <a:pt x="72" y="254"/>
                  </a:lnTo>
                  <a:lnTo>
                    <a:pt x="72" y="258"/>
                  </a:lnTo>
                  <a:lnTo>
                    <a:pt x="72" y="260"/>
                  </a:lnTo>
                  <a:lnTo>
                    <a:pt x="72" y="262"/>
                  </a:lnTo>
                  <a:lnTo>
                    <a:pt x="72" y="264"/>
                  </a:lnTo>
                  <a:lnTo>
                    <a:pt x="72" y="266"/>
                  </a:lnTo>
                  <a:lnTo>
                    <a:pt x="72" y="266"/>
                  </a:lnTo>
                  <a:lnTo>
                    <a:pt x="72" y="268"/>
                  </a:lnTo>
                  <a:lnTo>
                    <a:pt x="72" y="268"/>
                  </a:lnTo>
                  <a:lnTo>
                    <a:pt x="70" y="268"/>
                  </a:lnTo>
                  <a:lnTo>
                    <a:pt x="70" y="270"/>
                  </a:lnTo>
                  <a:lnTo>
                    <a:pt x="68" y="270"/>
                  </a:lnTo>
                  <a:lnTo>
                    <a:pt x="66" y="272"/>
                  </a:lnTo>
                  <a:lnTo>
                    <a:pt x="62" y="274"/>
                  </a:lnTo>
                  <a:lnTo>
                    <a:pt x="62" y="274"/>
                  </a:lnTo>
                  <a:lnTo>
                    <a:pt x="60" y="276"/>
                  </a:lnTo>
                  <a:lnTo>
                    <a:pt x="60" y="276"/>
                  </a:lnTo>
                  <a:lnTo>
                    <a:pt x="60" y="278"/>
                  </a:lnTo>
                  <a:lnTo>
                    <a:pt x="58" y="280"/>
                  </a:lnTo>
                  <a:lnTo>
                    <a:pt x="58" y="284"/>
                  </a:lnTo>
                  <a:lnTo>
                    <a:pt x="58" y="284"/>
                  </a:lnTo>
                  <a:lnTo>
                    <a:pt x="56" y="286"/>
                  </a:lnTo>
                  <a:lnTo>
                    <a:pt x="56" y="286"/>
                  </a:lnTo>
                  <a:lnTo>
                    <a:pt x="54" y="288"/>
                  </a:lnTo>
                  <a:lnTo>
                    <a:pt x="50" y="290"/>
                  </a:lnTo>
                  <a:lnTo>
                    <a:pt x="48" y="292"/>
                  </a:lnTo>
                  <a:lnTo>
                    <a:pt x="46" y="292"/>
                  </a:lnTo>
                  <a:lnTo>
                    <a:pt x="46" y="294"/>
                  </a:lnTo>
                  <a:lnTo>
                    <a:pt x="44" y="294"/>
                  </a:lnTo>
                  <a:lnTo>
                    <a:pt x="44" y="296"/>
                  </a:lnTo>
                  <a:lnTo>
                    <a:pt x="42" y="298"/>
                  </a:lnTo>
                  <a:lnTo>
                    <a:pt x="42" y="300"/>
                  </a:lnTo>
                  <a:lnTo>
                    <a:pt x="40" y="302"/>
                  </a:lnTo>
                  <a:lnTo>
                    <a:pt x="40" y="302"/>
                  </a:lnTo>
                  <a:lnTo>
                    <a:pt x="40" y="304"/>
                  </a:lnTo>
                  <a:lnTo>
                    <a:pt x="40" y="304"/>
                  </a:lnTo>
                  <a:lnTo>
                    <a:pt x="38" y="304"/>
                  </a:lnTo>
                  <a:lnTo>
                    <a:pt x="38" y="304"/>
                  </a:lnTo>
                  <a:lnTo>
                    <a:pt x="36" y="304"/>
                  </a:lnTo>
                  <a:lnTo>
                    <a:pt x="34" y="304"/>
                  </a:lnTo>
                  <a:lnTo>
                    <a:pt x="32" y="302"/>
                  </a:lnTo>
                  <a:lnTo>
                    <a:pt x="30" y="302"/>
                  </a:lnTo>
                  <a:lnTo>
                    <a:pt x="28" y="302"/>
                  </a:lnTo>
                  <a:lnTo>
                    <a:pt x="26" y="300"/>
                  </a:lnTo>
                  <a:lnTo>
                    <a:pt x="24" y="298"/>
                  </a:lnTo>
                  <a:lnTo>
                    <a:pt x="24" y="298"/>
                  </a:lnTo>
                  <a:lnTo>
                    <a:pt x="22" y="298"/>
                  </a:lnTo>
                  <a:lnTo>
                    <a:pt x="22" y="296"/>
                  </a:lnTo>
                  <a:lnTo>
                    <a:pt x="22" y="296"/>
                  </a:lnTo>
                  <a:lnTo>
                    <a:pt x="22" y="294"/>
                  </a:lnTo>
                  <a:lnTo>
                    <a:pt x="22" y="294"/>
                  </a:lnTo>
                  <a:lnTo>
                    <a:pt x="22" y="290"/>
                  </a:lnTo>
                  <a:lnTo>
                    <a:pt x="24" y="288"/>
                  </a:lnTo>
                  <a:lnTo>
                    <a:pt x="24" y="284"/>
                  </a:lnTo>
                  <a:lnTo>
                    <a:pt x="24" y="282"/>
                  </a:lnTo>
                  <a:lnTo>
                    <a:pt x="24" y="282"/>
                  </a:lnTo>
                  <a:lnTo>
                    <a:pt x="24" y="280"/>
                  </a:lnTo>
                  <a:lnTo>
                    <a:pt x="24" y="280"/>
                  </a:lnTo>
                  <a:lnTo>
                    <a:pt x="24" y="278"/>
                  </a:lnTo>
                  <a:lnTo>
                    <a:pt x="24" y="278"/>
                  </a:lnTo>
                  <a:lnTo>
                    <a:pt x="24" y="278"/>
                  </a:lnTo>
                  <a:lnTo>
                    <a:pt x="22" y="278"/>
                  </a:lnTo>
                  <a:lnTo>
                    <a:pt x="22" y="278"/>
                  </a:lnTo>
                  <a:lnTo>
                    <a:pt x="20" y="276"/>
                  </a:lnTo>
                  <a:lnTo>
                    <a:pt x="16" y="276"/>
                  </a:lnTo>
                  <a:lnTo>
                    <a:pt x="16" y="276"/>
                  </a:lnTo>
                  <a:lnTo>
                    <a:pt x="16" y="276"/>
                  </a:lnTo>
                  <a:lnTo>
                    <a:pt x="16" y="276"/>
                  </a:lnTo>
                  <a:lnTo>
                    <a:pt x="14" y="276"/>
                  </a:lnTo>
                  <a:lnTo>
                    <a:pt x="14" y="274"/>
                  </a:lnTo>
                  <a:lnTo>
                    <a:pt x="14" y="274"/>
                  </a:lnTo>
                  <a:lnTo>
                    <a:pt x="14" y="272"/>
                  </a:lnTo>
                  <a:lnTo>
                    <a:pt x="14" y="270"/>
                  </a:lnTo>
                  <a:lnTo>
                    <a:pt x="12" y="268"/>
                  </a:lnTo>
                  <a:lnTo>
                    <a:pt x="12" y="266"/>
                  </a:lnTo>
                  <a:lnTo>
                    <a:pt x="12" y="264"/>
                  </a:lnTo>
                  <a:lnTo>
                    <a:pt x="12" y="260"/>
                  </a:lnTo>
                  <a:lnTo>
                    <a:pt x="10" y="256"/>
                  </a:lnTo>
                  <a:lnTo>
                    <a:pt x="6" y="250"/>
                  </a:lnTo>
                  <a:lnTo>
                    <a:pt x="2" y="242"/>
                  </a:lnTo>
                  <a:lnTo>
                    <a:pt x="0" y="236"/>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45" name="Freeform 302">
              <a:extLst>
                <a:ext uri="{FF2B5EF4-FFF2-40B4-BE49-F238E27FC236}">
                  <a16:creationId xmlns:a16="http://schemas.microsoft.com/office/drawing/2014/main" id="{0AB77BF4-3877-7324-3489-177F2A1D9E6B}"/>
                </a:ext>
              </a:extLst>
            </p:cNvPr>
            <p:cNvSpPr>
              <a:spLocks/>
            </p:cNvSpPr>
            <p:nvPr/>
          </p:nvSpPr>
          <p:spPr bwMode="auto">
            <a:xfrm>
              <a:off x="3432707" y="5784716"/>
              <a:ext cx="34361" cy="39747"/>
            </a:xfrm>
            <a:custGeom>
              <a:avLst/>
              <a:gdLst>
                <a:gd name="T0" fmla="*/ 10 w 24"/>
                <a:gd name="T1" fmla="*/ 0 h 28"/>
                <a:gd name="T2" fmla="*/ 10 w 24"/>
                <a:gd name="T3" fmla="*/ 0 h 28"/>
                <a:gd name="T4" fmla="*/ 8 w 24"/>
                <a:gd name="T5" fmla="*/ 0 h 28"/>
                <a:gd name="T6" fmla="*/ 6 w 24"/>
                <a:gd name="T7" fmla="*/ 2 h 28"/>
                <a:gd name="T8" fmla="*/ 6 w 24"/>
                <a:gd name="T9" fmla="*/ 4 h 28"/>
                <a:gd name="T10" fmla="*/ 4 w 24"/>
                <a:gd name="T11" fmla="*/ 4 h 28"/>
                <a:gd name="T12" fmla="*/ 4 w 24"/>
                <a:gd name="T13" fmla="*/ 6 h 28"/>
                <a:gd name="T14" fmla="*/ 2 w 24"/>
                <a:gd name="T15" fmla="*/ 8 h 28"/>
                <a:gd name="T16" fmla="*/ 2 w 24"/>
                <a:gd name="T17" fmla="*/ 12 h 28"/>
                <a:gd name="T18" fmla="*/ 0 w 24"/>
                <a:gd name="T19" fmla="*/ 14 h 28"/>
                <a:gd name="T20" fmla="*/ 0 w 24"/>
                <a:gd name="T21" fmla="*/ 16 h 28"/>
                <a:gd name="T22" fmla="*/ 0 w 24"/>
                <a:gd name="T23" fmla="*/ 18 h 28"/>
                <a:gd name="T24" fmla="*/ 0 w 24"/>
                <a:gd name="T25" fmla="*/ 20 h 28"/>
                <a:gd name="T26" fmla="*/ 0 w 24"/>
                <a:gd name="T27" fmla="*/ 22 h 28"/>
                <a:gd name="T28" fmla="*/ 0 w 24"/>
                <a:gd name="T29" fmla="*/ 24 h 28"/>
                <a:gd name="T30" fmla="*/ 0 w 24"/>
                <a:gd name="T31" fmla="*/ 26 h 28"/>
                <a:gd name="T32" fmla="*/ 0 w 24"/>
                <a:gd name="T33" fmla="*/ 26 h 28"/>
                <a:gd name="T34" fmla="*/ 0 w 24"/>
                <a:gd name="T35" fmla="*/ 26 h 28"/>
                <a:gd name="T36" fmla="*/ 0 w 24"/>
                <a:gd name="T37" fmla="*/ 28 h 28"/>
                <a:gd name="T38" fmla="*/ 2 w 24"/>
                <a:gd name="T39" fmla="*/ 28 h 28"/>
                <a:gd name="T40" fmla="*/ 2 w 24"/>
                <a:gd name="T41" fmla="*/ 28 h 28"/>
                <a:gd name="T42" fmla="*/ 2 w 24"/>
                <a:gd name="T43" fmla="*/ 28 h 28"/>
                <a:gd name="T44" fmla="*/ 4 w 24"/>
                <a:gd name="T45" fmla="*/ 28 h 28"/>
                <a:gd name="T46" fmla="*/ 4 w 24"/>
                <a:gd name="T47" fmla="*/ 28 h 28"/>
                <a:gd name="T48" fmla="*/ 6 w 24"/>
                <a:gd name="T49" fmla="*/ 28 h 28"/>
                <a:gd name="T50" fmla="*/ 8 w 24"/>
                <a:gd name="T51" fmla="*/ 28 h 28"/>
                <a:gd name="T52" fmla="*/ 10 w 24"/>
                <a:gd name="T53" fmla="*/ 26 h 28"/>
                <a:gd name="T54" fmla="*/ 12 w 24"/>
                <a:gd name="T55" fmla="*/ 26 h 28"/>
                <a:gd name="T56" fmla="*/ 14 w 24"/>
                <a:gd name="T57" fmla="*/ 24 h 28"/>
                <a:gd name="T58" fmla="*/ 16 w 24"/>
                <a:gd name="T59" fmla="*/ 22 h 28"/>
                <a:gd name="T60" fmla="*/ 18 w 24"/>
                <a:gd name="T61" fmla="*/ 22 h 28"/>
                <a:gd name="T62" fmla="*/ 20 w 24"/>
                <a:gd name="T63" fmla="*/ 20 h 28"/>
                <a:gd name="T64" fmla="*/ 20 w 24"/>
                <a:gd name="T65" fmla="*/ 18 h 28"/>
                <a:gd name="T66" fmla="*/ 22 w 24"/>
                <a:gd name="T67" fmla="*/ 16 h 28"/>
                <a:gd name="T68" fmla="*/ 24 w 24"/>
                <a:gd name="T69" fmla="*/ 14 h 28"/>
                <a:gd name="T70" fmla="*/ 24 w 24"/>
                <a:gd name="T71" fmla="*/ 14 h 28"/>
                <a:gd name="T72" fmla="*/ 24 w 24"/>
                <a:gd name="T73" fmla="*/ 12 h 28"/>
                <a:gd name="T74" fmla="*/ 24 w 24"/>
                <a:gd name="T75" fmla="*/ 10 h 28"/>
                <a:gd name="T76" fmla="*/ 24 w 24"/>
                <a:gd name="T77" fmla="*/ 10 h 28"/>
                <a:gd name="T78" fmla="*/ 24 w 24"/>
                <a:gd name="T79" fmla="*/ 8 h 28"/>
                <a:gd name="T80" fmla="*/ 24 w 24"/>
                <a:gd name="T81" fmla="*/ 8 h 28"/>
                <a:gd name="T82" fmla="*/ 22 w 24"/>
                <a:gd name="T83" fmla="*/ 6 h 28"/>
                <a:gd name="T84" fmla="*/ 22 w 24"/>
                <a:gd name="T85" fmla="*/ 6 h 28"/>
                <a:gd name="T86" fmla="*/ 20 w 24"/>
                <a:gd name="T87" fmla="*/ 4 h 28"/>
                <a:gd name="T88" fmla="*/ 18 w 24"/>
                <a:gd name="T89" fmla="*/ 2 h 28"/>
                <a:gd name="T90" fmla="*/ 16 w 24"/>
                <a:gd name="T91" fmla="*/ 2 h 28"/>
                <a:gd name="T92" fmla="*/ 14 w 24"/>
                <a:gd name="T93" fmla="*/ 0 h 28"/>
                <a:gd name="T94" fmla="*/ 14 w 24"/>
                <a:gd name="T95" fmla="*/ 0 h 28"/>
                <a:gd name="T96" fmla="*/ 12 w 24"/>
                <a:gd name="T97" fmla="*/ 0 h 28"/>
                <a:gd name="T98" fmla="*/ 12 w 24"/>
                <a:gd name="T99" fmla="*/ 0 h 28"/>
                <a:gd name="T100" fmla="*/ 10 w 24"/>
                <a:gd name="T101" fmla="*/ 0 h 28"/>
                <a:gd name="T102" fmla="*/ 10 w 24"/>
                <a:gd name="T10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 h="28">
                  <a:moveTo>
                    <a:pt x="10" y="0"/>
                  </a:moveTo>
                  <a:lnTo>
                    <a:pt x="10" y="0"/>
                  </a:lnTo>
                  <a:lnTo>
                    <a:pt x="8" y="0"/>
                  </a:lnTo>
                  <a:lnTo>
                    <a:pt x="6" y="2"/>
                  </a:lnTo>
                  <a:lnTo>
                    <a:pt x="6" y="4"/>
                  </a:lnTo>
                  <a:lnTo>
                    <a:pt x="4" y="4"/>
                  </a:lnTo>
                  <a:lnTo>
                    <a:pt x="4" y="6"/>
                  </a:lnTo>
                  <a:lnTo>
                    <a:pt x="2" y="8"/>
                  </a:lnTo>
                  <a:lnTo>
                    <a:pt x="2" y="12"/>
                  </a:lnTo>
                  <a:lnTo>
                    <a:pt x="0" y="14"/>
                  </a:lnTo>
                  <a:lnTo>
                    <a:pt x="0" y="16"/>
                  </a:lnTo>
                  <a:lnTo>
                    <a:pt x="0" y="18"/>
                  </a:lnTo>
                  <a:lnTo>
                    <a:pt x="0" y="20"/>
                  </a:lnTo>
                  <a:lnTo>
                    <a:pt x="0" y="22"/>
                  </a:lnTo>
                  <a:lnTo>
                    <a:pt x="0" y="24"/>
                  </a:lnTo>
                  <a:lnTo>
                    <a:pt x="0" y="26"/>
                  </a:lnTo>
                  <a:lnTo>
                    <a:pt x="0" y="26"/>
                  </a:lnTo>
                  <a:lnTo>
                    <a:pt x="0" y="26"/>
                  </a:lnTo>
                  <a:lnTo>
                    <a:pt x="0" y="28"/>
                  </a:lnTo>
                  <a:lnTo>
                    <a:pt x="2" y="28"/>
                  </a:lnTo>
                  <a:lnTo>
                    <a:pt x="2" y="28"/>
                  </a:lnTo>
                  <a:lnTo>
                    <a:pt x="2" y="28"/>
                  </a:lnTo>
                  <a:lnTo>
                    <a:pt x="4" y="28"/>
                  </a:lnTo>
                  <a:lnTo>
                    <a:pt x="4" y="28"/>
                  </a:lnTo>
                  <a:lnTo>
                    <a:pt x="6" y="28"/>
                  </a:lnTo>
                  <a:lnTo>
                    <a:pt x="8" y="28"/>
                  </a:lnTo>
                  <a:lnTo>
                    <a:pt x="10" y="26"/>
                  </a:lnTo>
                  <a:lnTo>
                    <a:pt x="12" y="26"/>
                  </a:lnTo>
                  <a:lnTo>
                    <a:pt x="14" y="24"/>
                  </a:lnTo>
                  <a:lnTo>
                    <a:pt x="16" y="22"/>
                  </a:lnTo>
                  <a:lnTo>
                    <a:pt x="18" y="22"/>
                  </a:lnTo>
                  <a:lnTo>
                    <a:pt x="20" y="20"/>
                  </a:lnTo>
                  <a:lnTo>
                    <a:pt x="20" y="18"/>
                  </a:lnTo>
                  <a:lnTo>
                    <a:pt x="22" y="16"/>
                  </a:lnTo>
                  <a:lnTo>
                    <a:pt x="24" y="14"/>
                  </a:lnTo>
                  <a:lnTo>
                    <a:pt x="24" y="14"/>
                  </a:lnTo>
                  <a:lnTo>
                    <a:pt x="24" y="12"/>
                  </a:lnTo>
                  <a:lnTo>
                    <a:pt x="24" y="10"/>
                  </a:lnTo>
                  <a:lnTo>
                    <a:pt x="24" y="10"/>
                  </a:lnTo>
                  <a:lnTo>
                    <a:pt x="24" y="8"/>
                  </a:lnTo>
                  <a:lnTo>
                    <a:pt x="24" y="8"/>
                  </a:lnTo>
                  <a:lnTo>
                    <a:pt x="22" y="6"/>
                  </a:lnTo>
                  <a:lnTo>
                    <a:pt x="22" y="6"/>
                  </a:lnTo>
                  <a:lnTo>
                    <a:pt x="20" y="4"/>
                  </a:lnTo>
                  <a:lnTo>
                    <a:pt x="18" y="2"/>
                  </a:lnTo>
                  <a:lnTo>
                    <a:pt x="16" y="2"/>
                  </a:lnTo>
                  <a:lnTo>
                    <a:pt x="14" y="0"/>
                  </a:lnTo>
                  <a:lnTo>
                    <a:pt x="14" y="0"/>
                  </a:lnTo>
                  <a:lnTo>
                    <a:pt x="12" y="0"/>
                  </a:lnTo>
                  <a:lnTo>
                    <a:pt x="12" y="0"/>
                  </a:lnTo>
                  <a:lnTo>
                    <a:pt x="10" y="0"/>
                  </a:lnTo>
                  <a:lnTo>
                    <a:pt x="10"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46" name="Freeform 303">
              <a:extLst>
                <a:ext uri="{FF2B5EF4-FFF2-40B4-BE49-F238E27FC236}">
                  <a16:creationId xmlns:a16="http://schemas.microsoft.com/office/drawing/2014/main" id="{679EE673-B11B-5BDE-94FA-EAFAC5F5266B}"/>
                </a:ext>
              </a:extLst>
            </p:cNvPr>
            <p:cNvSpPr>
              <a:spLocks/>
            </p:cNvSpPr>
            <p:nvPr/>
          </p:nvSpPr>
          <p:spPr bwMode="auto">
            <a:xfrm>
              <a:off x="3432707" y="5784716"/>
              <a:ext cx="34361" cy="39747"/>
            </a:xfrm>
            <a:custGeom>
              <a:avLst/>
              <a:gdLst>
                <a:gd name="T0" fmla="*/ 10 w 24"/>
                <a:gd name="T1" fmla="*/ 0 h 28"/>
                <a:gd name="T2" fmla="*/ 10 w 24"/>
                <a:gd name="T3" fmla="*/ 0 h 28"/>
                <a:gd name="T4" fmla="*/ 8 w 24"/>
                <a:gd name="T5" fmla="*/ 0 h 28"/>
                <a:gd name="T6" fmla="*/ 6 w 24"/>
                <a:gd name="T7" fmla="*/ 2 h 28"/>
                <a:gd name="T8" fmla="*/ 6 w 24"/>
                <a:gd name="T9" fmla="*/ 4 h 28"/>
                <a:gd name="T10" fmla="*/ 4 w 24"/>
                <a:gd name="T11" fmla="*/ 4 h 28"/>
                <a:gd name="T12" fmla="*/ 4 w 24"/>
                <a:gd name="T13" fmla="*/ 6 h 28"/>
                <a:gd name="T14" fmla="*/ 2 w 24"/>
                <a:gd name="T15" fmla="*/ 8 h 28"/>
                <a:gd name="T16" fmla="*/ 2 w 24"/>
                <a:gd name="T17" fmla="*/ 12 h 28"/>
                <a:gd name="T18" fmla="*/ 0 w 24"/>
                <a:gd name="T19" fmla="*/ 14 h 28"/>
                <a:gd name="T20" fmla="*/ 0 w 24"/>
                <a:gd name="T21" fmla="*/ 16 h 28"/>
                <a:gd name="T22" fmla="*/ 0 w 24"/>
                <a:gd name="T23" fmla="*/ 18 h 28"/>
                <a:gd name="T24" fmla="*/ 0 w 24"/>
                <a:gd name="T25" fmla="*/ 20 h 28"/>
                <a:gd name="T26" fmla="*/ 0 w 24"/>
                <a:gd name="T27" fmla="*/ 22 h 28"/>
                <a:gd name="T28" fmla="*/ 0 w 24"/>
                <a:gd name="T29" fmla="*/ 24 h 28"/>
                <a:gd name="T30" fmla="*/ 0 w 24"/>
                <a:gd name="T31" fmla="*/ 26 h 28"/>
                <a:gd name="T32" fmla="*/ 0 w 24"/>
                <a:gd name="T33" fmla="*/ 26 h 28"/>
                <a:gd name="T34" fmla="*/ 0 w 24"/>
                <a:gd name="T35" fmla="*/ 26 h 28"/>
                <a:gd name="T36" fmla="*/ 0 w 24"/>
                <a:gd name="T37" fmla="*/ 28 h 28"/>
                <a:gd name="T38" fmla="*/ 2 w 24"/>
                <a:gd name="T39" fmla="*/ 28 h 28"/>
                <a:gd name="T40" fmla="*/ 2 w 24"/>
                <a:gd name="T41" fmla="*/ 28 h 28"/>
                <a:gd name="T42" fmla="*/ 2 w 24"/>
                <a:gd name="T43" fmla="*/ 28 h 28"/>
                <a:gd name="T44" fmla="*/ 4 w 24"/>
                <a:gd name="T45" fmla="*/ 28 h 28"/>
                <a:gd name="T46" fmla="*/ 4 w 24"/>
                <a:gd name="T47" fmla="*/ 28 h 28"/>
                <a:gd name="T48" fmla="*/ 6 w 24"/>
                <a:gd name="T49" fmla="*/ 28 h 28"/>
                <a:gd name="T50" fmla="*/ 8 w 24"/>
                <a:gd name="T51" fmla="*/ 28 h 28"/>
                <a:gd name="T52" fmla="*/ 10 w 24"/>
                <a:gd name="T53" fmla="*/ 26 h 28"/>
                <a:gd name="T54" fmla="*/ 12 w 24"/>
                <a:gd name="T55" fmla="*/ 26 h 28"/>
                <a:gd name="T56" fmla="*/ 14 w 24"/>
                <a:gd name="T57" fmla="*/ 24 h 28"/>
                <a:gd name="T58" fmla="*/ 16 w 24"/>
                <a:gd name="T59" fmla="*/ 22 h 28"/>
                <a:gd name="T60" fmla="*/ 18 w 24"/>
                <a:gd name="T61" fmla="*/ 22 h 28"/>
                <a:gd name="T62" fmla="*/ 20 w 24"/>
                <a:gd name="T63" fmla="*/ 20 h 28"/>
                <a:gd name="T64" fmla="*/ 20 w 24"/>
                <a:gd name="T65" fmla="*/ 18 h 28"/>
                <a:gd name="T66" fmla="*/ 22 w 24"/>
                <a:gd name="T67" fmla="*/ 16 h 28"/>
                <a:gd name="T68" fmla="*/ 24 w 24"/>
                <a:gd name="T69" fmla="*/ 14 h 28"/>
                <a:gd name="T70" fmla="*/ 24 w 24"/>
                <a:gd name="T71" fmla="*/ 14 h 28"/>
                <a:gd name="T72" fmla="*/ 24 w 24"/>
                <a:gd name="T73" fmla="*/ 12 h 28"/>
                <a:gd name="T74" fmla="*/ 24 w 24"/>
                <a:gd name="T75" fmla="*/ 10 h 28"/>
                <a:gd name="T76" fmla="*/ 24 w 24"/>
                <a:gd name="T77" fmla="*/ 10 h 28"/>
                <a:gd name="T78" fmla="*/ 24 w 24"/>
                <a:gd name="T79" fmla="*/ 8 h 28"/>
                <a:gd name="T80" fmla="*/ 24 w 24"/>
                <a:gd name="T81" fmla="*/ 8 h 28"/>
                <a:gd name="T82" fmla="*/ 22 w 24"/>
                <a:gd name="T83" fmla="*/ 6 h 28"/>
                <a:gd name="T84" fmla="*/ 22 w 24"/>
                <a:gd name="T85" fmla="*/ 6 h 28"/>
                <a:gd name="T86" fmla="*/ 20 w 24"/>
                <a:gd name="T87" fmla="*/ 4 h 28"/>
                <a:gd name="T88" fmla="*/ 18 w 24"/>
                <a:gd name="T89" fmla="*/ 2 h 28"/>
                <a:gd name="T90" fmla="*/ 16 w 24"/>
                <a:gd name="T91" fmla="*/ 2 h 28"/>
                <a:gd name="T92" fmla="*/ 14 w 24"/>
                <a:gd name="T93" fmla="*/ 0 h 28"/>
                <a:gd name="T94" fmla="*/ 14 w 24"/>
                <a:gd name="T95" fmla="*/ 0 h 28"/>
                <a:gd name="T96" fmla="*/ 12 w 24"/>
                <a:gd name="T97" fmla="*/ 0 h 28"/>
                <a:gd name="T98" fmla="*/ 12 w 24"/>
                <a:gd name="T99" fmla="*/ 0 h 28"/>
                <a:gd name="T100" fmla="*/ 10 w 24"/>
                <a:gd name="T101" fmla="*/ 0 h 28"/>
                <a:gd name="T102" fmla="*/ 10 w 24"/>
                <a:gd name="T10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 h="28">
                  <a:moveTo>
                    <a:pt x="10" y="0"/>
                  </a:moveTo>
                  <a:lnTo>
                    <a:pt x="10" y="0"/>
                  </a:lnTo>
                  <a:lnTo>
                    <a:pt x="8" y="0"/>
                  </a:lnTo>
                  <a:lnTo>
                    <a:pt x="6" y="2"/>
                  </a:lnTo>
                  <a:lnTo>
                    <a:pt x="6" y="4"/>
                  </a:lnTo>
                  <a:lnTo>
                    <a:pt x="4" y="4"/>
                  </a:lnTo>
                  <a:lnTo>
                    <a:pt x="4" y="6"/>
                  </a:lnTo>
                  <a:lnTo>
                    <a:pt x="2" y="8"/>
                  </a:lnTo>
                  <a:lnTo>
                    <a:pt x="2" y="12"/>
                  </a:lnTo>
                  <a:lnTo>
                    <a:pt x="0" y="14"/>
                  </a:lnTo>
                  <a:lnTo>
                    <a:pt x="0" y="16"/>
                  </a:lnTo>
                  <a:lnTo>
                    <a:pt x="0" y="18"/>
                  </a:lnTo>
                  <a:lnTo>
                    <a:pt x="0" y="20"/>
                  </a:lnTo>
                  <a:lnTo>
                    <a:pt x="0" y="22"/>
                  </a:lnTo>
                  <a:lnTo>
                    <a:pt x="0" y="24"/>
                  </a:lnTo>
                  <a:lnTo>
                    <a:pt x="0" y="26"/>
                  </a:lnTo>
                  <a:lnTo>
                    <a:pt x="0" y="26"/>
                  </a:lnTo>
                  <a:lnTo>
                    <a:pt x="0" y="26"/>
                  </a:lnTo>
                  <a:lnTo>
                    <a:pt x="0" y="28"/>
                  </a:lnTo>
                  <a:lnTo>
                    <a:pt x="2" y="28"/>
                  </a:lnTo>
                  <a:lnTo>
                    <a:pt x="2" y="28"/>
                  </a:lnTo>
                  <a:lnTo>
                    <a:pt x="2" y="28"/>
                  </a:lnTo>
                  <a:lnTo>
                    <a:pt x="4" y="28"/>
                  </a:lnTo>
                  <a:lnTo>
                    <a:pt x="4" y="28"/>
                  </a:lnTo>
                  <a:lnTo>
                    <a:pt x="6" y="28"/>
                  </a:lnTo>
                  <a:lnTo>
                    <a:pt x="8" y="28"/>
                  </a:lnTo>
                  <a:lnTo>
                    <a:pt x="10" y="26"/>
                  </a:lnTo>
                  <a:lnTo>
                    <a:pt x="12" y="26"/>
                  </a:lnTo>
                  <a:lnTo>
                    <a:pt x="14" y="24"/>
                  </a:lnTo>
                  <a:lnTo>
                    <a:pt x="16" y="22"/>
                  </a:lnTo>
                  <a:lnTo>
                    <a:pt x="18" y="22"/>
                  </a:lnTo>
                  <a:lnTo>
                    <a:pt x="20" y="20"/>
                  </a:lnTo>
                  <a:lnTo>
                    <a:pt x="20" y="18"/>
                  </a:lnTo>
                  <a:lnTo>
                    <a:pt x="22" y="16"/>
                  </a:lnTo>
                  <a:lnTo>
                    <a:pt x="24" y="14"/>
                  </a:lnTo>
                  <a:lnTo>
                    <a:pt x="24" y="14"/>
                  </a:lnTo>
                  <a:lnTo>
                    <a:pt x="24" y="12"/>
                  </a:lnTo>
                  <a:lnTo>
                    <a:pt x="24" y="10"/>
                  </a:lnTo>
                  <a:lnTo>
                    <a:pt x="24" y="10"/>
                  </a:lnTo>
                  <a:lnTo>
                    <a:pt x="24" y="8"/>
                  </a:lnTo>
                  <a:lnTo>
                    <a:pt x="24" y="8"/>
                  </a:lnTo>
                  <a:lnTo>
                    <a:pt x="22" y="6"/>
                  </a:lnTo>
                  <a:lnTo>
                    <a:pt x="22" y="6"/>
                  </a:lnTo>
                  <a:lnTo>
                    <a:pt x="20" y="4"/>
                  </a:lnTo>
                  <a:lnTo>
                    <a:pt x="18" y="2"/>
                  </a:lnTo>
                  <a:lnTo>
                    <a:pt x="16" y="2"/>
                  </a:lnTo>
                  <a:lnTo>
                    <a:pt x="14" y="0"/>
                  </a:lnTo>
                  <a:lnTo>
                    <a:pt x="14" y="0"/>
                  </a:lnTo>
                  <a:lnTo>
                    <a:pt x="12" y="0"/>
                  </a:lnTo>
                  <a:lnTo>
                    <a:pt x="12" y="0"/>
                  </a:lnTo>
                  <a:lnTo>
                    <a:pt x="10" y="0"/>
                  </a:lnTo>
                  <a:lnTo>
                    <a:pt x="10"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47" name="Freeform 304">
              <a:extLst>
                <a:ext uri="{FF2B5EF4-FFF2-40B4-BE49-F238E27FC236}">
                  <a16:creationId xmlns:a16="http://schemas.microsoft.com/office/drawing/2014/main" id="{2DD76F93-925D-255E-2427-E0EE54DD0AE8}"/>
                </a:ext>
              </a:extLst>
            </p:cNvPr>
            <p:cNvSpPr>
              <a:spLocks/>
            </p:cNvSpPr>
            <p:nvPr/>
          </p:nvSpPr>
          <p:spPr bwMode="auto">
            <a:xfrm>
              <a:off x="3999651" y="6520051"/>
              <a:ext cx="168939" cy="119243"/>
            </a:xfrm>
            <a:custGeom>
              <a:avLst/>
              <a:gdLst>
                <a:gd name="T0" fmla="*/ 38 w 118"/>
                <a:gd name="T1" fmla="*/ 64 h 84"/>
                <a:gd name="T2" fmla="*/ 30 w 118"/>
                <a:gd name="T3" fmla="*/ 58 h 84"/>
                <a:gd name="T4" fmla="*/ 6 w 118"/>
                <a:gd name="T5" fmla="*/ 46 h 84"/>
                <a:gd name="T6" fmla="*/ 4 w 118"/>
                <a:gd name="T7" fmla="*/ 44 h 84"/>
                <a:gd name="T8" fmla="*/ 2 w 118"/>
                <a:gd name="T9" fmla="*/ 44 h 84"/>
                <a:gd name="T10" fmla="*/ 0 w 118"/>
                <a:gd name="T11" fmla="*/ 36 h 84"/>
                <a:gd name="T12" fmla="*/ 2 w 118"/>
                <a:gd name="T13" fmla="*/ 30 h 84"/>
                <a:gd name="T14" fmla="*/ 10 w 118"/>
                <a:gd name="T15" fmla="*/ 28 h 84"/>
                <a:gd name="T16" fmla="*/ 14 w 118"/>
                <a:gd name="T17" fmla="*/ 26 h 84"/>
                <a:gd name="T18" fmla="*/ 16 w 118"/>
                <a:gd name="T19" fmla="*/ 24 h 84"/>
                <a:gd name="T20" fmla="*/ 22 w 118"/>
                <a:gd name="T21" fmla="*/ 14 h 84"/>
                <a:gd name="T22" fmla="*/ 30 w 118"/>
                <a:gd name="T23" fmla="*/ 0 h 84"/>
                <a:gd name="T24" fmla="*/ 42 w 118"/>
                <a:gd name="T25" fmla="*/ 0 h 84"/>
                <a:gd name="T26" fmla="*/ 50 w 118"/>
                <a:gd name="T27" fmla="*/ 0 h 84"/>
                <a:gd name="T28" fmla="*/ 52 w 118"/>
                <a:gd name="T29" fmla="*/ 2 h 84"/>
                <a:gd name="T30" fmla="*/ 58 w 118"/>
                <a:gd name="T31" fmla="*/ 6 h 84"/>
                <a:gd name="T32" fmla="*/ 64 w 118"/>
                <a:gd name="T33" fmla="*/ 6 h 84"/>
                <a:gd name="T34" fmla="*/ 72 w 118"/>
                <a:gd name="T35" fmla="*/ 8 h 84"/>
                <a:gd name="T36" fmla="*/ 80 w 118"/>
                <a:gd name="T37" fmla="*/ 8 h 84"/>
                <a:gd name="T38" fmla="*/ 86 w 118"/>
                <a:gd name="T39" fmla="*/ 6 h 84"/>
                <a:gd name="T40" fmla="*/ 98 w 118"/>
                <a:gd name="T41" fmla="*/ 12 h 84"/>
                <a:gd name="T42" fmla="*/ 106 w 118"/>
                <a:gd name="T43" fmla="*/ 22 h 84"/>
                <a:gd name="T44" fmla="*/ 108 w 118"/>
                <a:gd name="T45" fmla="*/ 26 h 84"/>
                <a:gd name="T46" fmla="*/ 110 w 118"/>
                <a:gd name="T47" fmla="*/ 32 h 84"/>
                <a:gd name="T48" fmla="*/ 110 w 118"/>
                <a:gd name="T49" fmla="*/ 40 h 84"/>
                <a:gd name="T50" fmla="*/ 114 w 118"/>
                <a:gd name="T51" fmla="*/ 52 h 84"/>
                <a:gd name="T52" fmla="*/ 116 w 118"/>
                <a:gd name="T53" fmla="*/ 66 h 84"/>
                <a:gd name="T54" fmla="*/ 114 w 118"/>
                <a:gd name="T55" fmla="*/ 70 h 84"/>
                <a:gd name="T56" fmla="*/ 110 w 118"/>
                <a:gd name="T57" fmla="*/ 76 h 84"/>
                <a:gd name="T58" fmla="*/ 92 w 118"/>
                <a:gd name="T59" fmla="*/ 80 h 84"/>
                <a:gd name="T60" fmla="*/ 80 w 118"/>
                <a:gd name="T61" fmla="*/ 84 h 84"/>
                <a:gd name="T62" fmla="*/ 74 w 118"/>
                <a:gd name="T63" fmla="*/ 84 h 84"/>
                <a:gd name="T64" fmla="*/ 70 w 118"/>
                <a:gd name="T65" fmla="*/ 84 h 84"/>
                <a:gd name="T66" fmla="*/ 68 w 118"/>
                <a:gd name="T67" fmla="*/ 82 h 84"/>
                <a:gd name="T68" fmla="*/ 68 w 118"/>
                <a:gd name="T69" fmla="*/ 78 h 84"/>
                <a:gd name="T70" fmla="*/ 66 w 118"/>
                <a:gd name="T71" fmla="*/ 72 h 84"/>
                <a:gd name="T72" fmla="*/ 64 w 118"/>
                <a:gd name="T73" fmla="*/ 70 h 84"/>
                <a:gd name="T74" fmla="*/ 58 w 118"/>
                <a:gd name="T75" fmla="*/ 66 h 84"/>
                <a:gd name="T76" fmla="*/ 52 w 118"/>
                <a:gd name="T77" fmla="*/ 64 h 84"/>
                <a:gd name="T78" fmla="*/ 48 w 118"/>
                <a:gd name="T79" fmla="*/ 66 h 84"/>
                <a:gd name="T80" fmla="*/ 46 w 118"/>
                <a:gd name="T81" fmla="*/ 70 h 84"/>
                <a:gd name="T82" fmla="*/ 46 w 118"/>
                <a:gd name="T83" fmla="*/ 70 h 84"/>
                <a:gd name="T84" fmla="*/ 44 w 118"/>
                <a:gd name="T85" fmla="*/ 70 h 84"/>
                <a:gd name="T86" fmla="*/ 40 w 118"/>
                <a:gd name="T87" fmla="*/ 6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 h="84">
                  <a:moveTo>
                    <a:pt x="40" y="68"/>
                  </a:moveTo>
                  <a:lnTo>
                    <a:pt x="40" y="68"/>
                  </a:lnTo>
                  <a:lnTo>
                    <a:pt x="38" y="64"/>
                  </a:lnTo>
                  <a:lnTo>
                    <a:pt x="34" y="62"/>
                  </a:lnTo>
                  <a:lnTo>
                    <a:pt x="32" y="60"/>
                  </a:lnTo>
                  <a:lnTo>
                    <a:pt x="30" y="58"/>
                  </a:lnTo>
                  <a:lnTo>
                    <a:pt x="26" y="56"/>
                  </a:lnTo>
                  <a:lnTo>
                    <a:pt x="18" y="54"/>
                  </a:lnTo>
                  <a:lnTo>
                    <a:pt x="6" y="46"/>
                  </a:lnTo>
                  <a:lnTo>
                    <a:pt x="6" y="46"/>
                  </a:lnTo>
                  <a:lnTo>
                    <a:pt x="4" y="46"/>
                  </a:lnTo>
                  <a:lnTo>
                    <a:pt x="4" y="44"/>
                  </a:lnTo>
                  <a:lnTo>
                    <a:pt x="4" y="44"/>
                  </a:lnTo>
                  <a:lnTo>
                    <a:pt x="2" y="44"/>
                  </a:lnTo>
                  <a:lnTo>
                    <a:pt x="2" y="44"/>
                  </a:lnTo>
                  <a:lnTo>
                    <a:pt x="2" y="42"/>
                  </a:lnTo>
                  <a:lnTo>
                    <a:pt x="2" y="38"/>
                  </a:lnTo>
                  <a:lnTo>
                    <a:pt x="0" y="36"/>
                  </a:lnTo>
                  <a:lnTo>
                    <a:pt x="0" y="32"/>
                  </a:lnTo>
                  <a:lnTo>
                    <a:pt x="0" y="30"/>
                  </a:lnTo>
                  <a:lnTo>
                    <a:pt x="2" y="30"/>
                  </a:lnTo>
                  <a:lnTo>
                    <a:pt x="6" y="30"/>
                  </a:lnTo>
                  <a:lnTo>
                    <a:pt x="8" y="28"/>
                  </a:lnTo>
                  <a:lnTo>
                    <a:pt x="10" y="28"/>
                  </a:lnTo>
                  <a:lnTo>
                    <a:pt x="12" y="28"/>
                  </a:lnTo>
                  <a:lnTo>
                    <a:pt x="12" y="28"/>
                  </a:lnTo>
                  <a:lnTo>
                    <a:pt x="14" y="26"/>
                  </a:lnTo>
                  <a:lnTo>
                    <a:pt x="14" y="26"/>
                  </a:lnTo>
                  <a:lnTo>
                    <a:pt x="14" y="26"/>
                  </a:lnTo>
                  <a:lnTo>
                    <a:pt x="16" y="24"/>
                  </a:lnTo>
                  <a:lnTo>
                    <a:pt x="18" y="22"/>
                  </a:lnTo>
                  <a:lnTo>
                    <a:pt x="18" y="18"/>
                  </a:lnTo>
                  <a:lnTo>
                    <a:pt x="22" y="14"/>
                  </a:lnTo>
                  <a:lnTo>
                    <a:pt x="22" y="12"/>
                  </a:lnTo>
                  <a:lnTo>
                    <a:pt x="24" y="10"/>
                  </a:lnTo>
                  <a:lnTo>
                    <a:pt x="30" y="0"/>
                  </a:lnTo>
                  <a:lnTo>
                    <a:pt x="32" y="0"/>
                  </a:lnTo>
                  <a:lnTo>
                    <a:pt x="38" y="0"/>
                  </a:lnTo>
                  <a:lnTo>
                    <a:pt x="42" y="0"/>
                  </a:lnTo>
                  <a:lnTo>
                    <a:pt x="46" y="0"/>
                  </a:lnTo>
                  <a:lnTo>
                    <a:pt x="48" y="0"/>
                  </a:lnTo>
                  <a:lnTo>
                    <a:pt x="50" y="0"/>
                  </a:lnTo>
                  <a:lnTo>
                    <a:pt x="52" y="0"/>
                  </a:lnTo>
                  <a:lnTo>
                    <a:pt x="52" y="0"/>
                  </a:lnTo>
                  <a:lnTo>
                    <a:pt x="52" y="2"/>
                  </a:lnTo>
                  <a:lnTo>
                    <a:pt x="54" y="2"/>
                  </a:lnTo>
                  <a:lnTo>
                    <a:pt x="56" y="4"/>
                  </a:lnTo>
                  <a:lnTo>
                    <a:pt x="58" y="6"/>
                  </a:lnTo>
                  <a:lnTo>
                    <a:pt x="58" y="6"/>
                  </a:lnTo>
                  <a:lnTo>
                    <a:pt x="60" y="6"/>
                  </a:lnTo>
                  <a:lnTo>
                    <a:pt x="64" y="6"/>
                  </a:lnTo>
                  <a:lnTo>
                    <a:pt x="66" y="8"/>
                  </a:lnTo>
                  <a:lnTo>
                    <a:pt x="70" y="8"/>
                  </a:lnTo>
                  <a:lnTo>
                    <a:pt x="72" y="8"/>
                  </a:lnTo>
                  <a:lnTo>
                    <a:pt x="76" y="8"/>
                  </a:lnTo>
                  <a:lnTo>
                    <a:pt x="78" y="8"/>
                  </a:lnTo>
                  <a:lnTo>
                    <a:pt x="80" y="8"/>
                  </a:lnTo>
                  <a:lnTo>
                    <a:pt x="82" y="8"/>
                  </a:lnTo>
                  <a:lnTo>
                    <a:pt x="82" y="6"/>
                  </a:lnTo>
                  <a:lnTo>
                    <a:pt x="86" y="6"/>
                  </a:lnTo>
                  <a:lnTo>
                    <a:pt x="88" y="4"/>
                  </a:lnTo>
                  <a:lnTo>
                    <a:pt x="92" y="6"/>
                  </a:lnTo>
                  <a:lnTo>
                    <a:pt x="98" y="12"/>
                  </a:lnTo>
                  <a:lnTo>
                    <a:pt x="100" y="16"/>
                  </a:lnTo>
                  <a:lnTo>
                    <a:pt x="104" y="18"/>
                  </a:lnTo>
                  <a:lnTo>
                    <a:pt x="106" y="22"/>
                  </a:lnTo>
                  <a:lnTo>
                    <a:pt x="108" y="22"/>
                  </a:lnTo>
                  <a:lnTo>
                    <a:pt x="108" y="24"/>
                  </a:lnTo>
                  <a:lnTo>
                    <a:pt x="108" y="26"/>
                  </a:lnTo>
                  <a:lnTo>
                    <a:pt x="110" y="28"/>
                  </a:lnTo>
                  <a:lnTo>
                    <a:pt x="110" y="30"/>
                  </a:lnTo>
                  <a:lnTo>
                    <a:pt x="110" y="32"/>
                  </a:lnTo>
                  <a:lnTo>
                    <a:pt x="110" y="36"/>
                  </a:lnTo>
                  <a:lnTo>
                    <a:pt x="110" y="38"/>
                  </a:lnTo>
                  <a:lnTo>
                    <a:pt x="110" y="40"/>
                  </a:lnTo>
                  <a:lnTo>
                    <a:pt x="110" y="42"/>
                  </a:lnTo>
                  <a:lnTo>
                    <a:pt x="112" y="46"/>
                  </a:lnTo>
                  <a:lnTo>
                    <a:pt x="114" y="52"/>
                  </a:lnTo>
                  <a:lnTo>
                    <a:pt x="118" y="58"/>
                  </a:lnTo>
                  <a:lnTo>
                    <a:pt x="118" y="64"/>
                  </a:lnTo>
                  <a:lnTo>
                    <a:pt x="116" y="66"/>
                  </a:lnTo>
                  <a:lnTo>
                    <a:pt x="116" y="68"/>
                  </a:lnTo>
                  <a:lnTo>
                    <a:pt x="116" y="70"/>
                  </a:lnTo>
                  <a:lnTo>
                    <a:pt x="114" y="70"/>
                  </a:lnTo>
                  <a:lnTo>
                    <a:pt x="114" y="72"/>
                  </a:lnTo>
                  <a:lnTo>
                    <a:pt x="112" y="74"/>
                  </a:lnTo>
                  <a:lnTo>
                    <a:pt x="110" y="76"/>
                  </a:lnTo>
                  <a:lnTo>
                    <a:pt x="106" y="78"/>
                  </a:lnTo>
                  <a:lnTo>
                    <a:pt x="104" y="80"/>
                  </a:lnTo>
                  <a:lnTo>
                    <a:pt x="92" y="80"/>
                  </a:lnTo>
                  <a:lnTo>
                    <a:pt x="90" y="82"/>
                  </a:lnTo>
                  <a:lnTo>
                    <a:pt x="86" y="82"/>
                  </a:lnTo>
                  <a:lnTo>
                    <a:pt x="80" y="84"/>
                  </a:lnTo>
                  <a:lnTo>
                    <a:pt x="78" y="84"/>
                  </a:lnTo>
                  <a:lnTo>
                    <a:pt x="74" y="84"/>
                  </a:lnTo>
                  <a:lnTo>
                    <a:pt x="74" y="84"/>
                  </a:lnTo>
                  <a:lnTo>
                    <a:pt x="72" y="84"/>
                  </a:lnTo>
                  <a:lnTo>
                    <a:pt x="72" y="84"/>
                  </a:lnTo>
                  <a:lnTo>
                    <a:pt x="70" y="84"/>
                  </a:lnTo>
                  <a:lnTo>
                    <a:pt x="70" y="84"/>
                  </a:lnTo>
                  <a:lnTo>
                    <a:pt x="70" y="82"/>
                  </a:lnTo>
                  <a:lnTo>
                    <a:pt x="68" y="82"/>
                  </a:lnTo>
                  <a:lnTo>
                    <a:pt x="68" y="82"/>
                  </a:lnTo>
                  <a:lnTo>
                    <a:pt x="68" y="80"/>
                  </a:lnTo>
                  <a:lnTo>
                    <a:pt x="68" y="78"/>
                  </a:lnTo>
                  <a:lnTo>
                    <a:pt x="68" y="76"/>
                  </a:lnTo>
                  <a:lnTo>
                    <a:pt x="68" y="74"/>
                  </a:lnTo>
                  <a:lnTo>
                    <a:pt x="66" y="72"/>
                  </a:lnTo>
                  <a:lnTo>
                    <a:pt x="66" y="72"/>
                  </a:lnTo>
                  <a:lnTo>
                    <a:pt x="66" y="70"/>
                  </a:lnTo>
                  <a:lnTo>
                    <a:pt x="64" y="70"/>
                  </a:lnTo>
                  <a:lnTo>
                    <a:pt x="62" y="68"/>
                  </a:lnTo>
                  <a:lnTo>
                    <a:pt x="60" y="68"/>
                  </a:lnTo>
                  <a:lnTo>
                    <a:pt x="58" y="66"/>
                  </a:lnTo>
                  <a:lnTo>
                    <a:pt x="56" y="66"/>
                  </a:lnTo>
                  <a:lnTo>
                    <a:pt x="54" y="66"/>
                  </a:lnTo>
                  <a:lnTo>
                    <a:pt x="52" y="64"/>
                  </a:lnTo>
                  <a:lnTo>
                    <a:pt x="50" y="66"/>
                  </a:lnTo>
                  <a:lnTo>
                    <a:pt x="50" y="66"/>
                  </a:lnTo>
                  <a:lnTo>
                    <a:pt x="48" y="66"/>
                  </a:lnTo>
                  <a:lnTo>
                    <a:pt x="48" y="66"/>
                  </a:lnTo>
                  <a:lnTo>
                    <a:pt x="48" y="68"/>
                  </a:lnTo>
                  <a:lnTo>
                    <a:pt x="46" y="70"/>
                  </a:lnTo>
                  <a:lnTo>
                    <a:pt x="46" y="70"/>
                  </a:lnTo>
                  <a:lnTo>
                    <a:pt x="46" y="70"/>
                  </a:lnTo>
                  <a:lnTo>
                    <a:pt x="46" y="70"/>
                  </a:lnTo>
                  <a:lnTo>
                    <a:pt x="46" y="70"/>
                  </a:lnTo>
                  <a:lnTo>
                    <a:pt x="44" y="70"/>
                  </a:lnTo>
                  <a:lnTo>
                    <a:pt x="44" y="70"/>
                  </a:lnTo>
                  <a:lnTo>
                    <a:pt x="42" y="68"/>
                  </a:lnTo>
                  <a:lnTo>
                    <a:pt x="42" y="68"/>
                  </a:lnTo>
                  <a:lnTo>
                    <a:pt x="40" y="6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48" name="Freeform 305">
              <a:extLst>
                <a:ext uri="{FF2B5EF4-FFF2-40B4-BE49-F238E27FC236}">
                  <a16:creationId xmlns:a16="http://schemas.microsoft.com/office/drawing/2014/main" id="{7AE30EBE-B17C-B7AB-3852-8DA572F8CF03}"/>
                </a:ext>
              </a:extLst>
            </p:cNvPr>
            <p:cNvSpPr>
              <a:spLocks/>
            </p:cNvSpPr>
            <p:nvPr/>
          </p:nvSpPr>
          <p:spPr bwMode="auto">
            <a:xfrm>
              <a:off x="3999651" y="6520051"/>
              <a:ext cx="168939" cy="119243"/>
            </a:xfrm>
            <a:custGeom>
              <a:avLst/>
              <a:gdLst>
                <a:gd name="T0" fmla="*/ 38 w 118"/>
                <a:gd name="T1" fmla="*/ 64 h 84"/>
                <a:gd name="T2" fmla="*/ 30 w 118"/>
                <a:gd name="T3" fmla="*/ 58 h 84"/>
                <a:gd name="T4" fmla="*/ 6 w 118"/>
                <a:gd name="T5" fmla="*/ 46 h 84"/>
                <a:gd name="T6" fmla="*/ 4 w 118"/>
                <a:gd name="T7" fmla="*/ 44 h 84"/>
                <a:gd name="T8" fmla="*/ 2 w 118"/>
                <a:gd name="T9" fmla="*/ 44 h 84"/>
                <a:gd name="T10" fmla="*/ 0 w 118"/>
                <a:gd name="T11" fmla="*/ 36 h 84"/>
                <a:gd name="T12" fmla="*/ 2 w 118"/>
                <a:gd name="T13" fmla="*/ 30 h 84"/>
                <a:gd name="T14" fmla="*/ 10 w 118"/>
                <a:gd name="T15" fmla="*/ 28 h 84"/>
                <a:gd name="T16" fmla="*/ 14 w 118"/>
                <a:gd name="T17" fmla="*/ 26 h 84"/>
                <a:gd name="T18" fmla="*/ 16 w 118"/>
                <a:gd name="T19" fmla="*/ 24 h 84"/>
                <a:gd name="T20" fmla="*/ 22 w 118"/>
                <a:gd name="T21" fmla="*/ 14 h 84"/>
                <a:gd name="T22" fmla="*/ 30 w 118"/>
                <a:gd name="T23" fmla="*/ 0 h 84"/>
                <a:gd name="T24" fmla="*/ 42 w 118"/>
                <a:gd name="T25" fmla="*/ 0 h 84"/>
                <a:gd name="T26" fmla="*/ 50 w 118"/>
                <a:gd name="T27" fmla="*/ 0 h 84"/>
                <a:gd name="T28" fmla="*/ 52 w 118"/>
                <a:gd name="T29" fmla="*/ 2 h 84"/>
                <a:gd name="T30" fmla="*/ 58 w 118"/>
                <a:gd name="T31" fmla="*/ 6 h 84"/>
                <a:gd name="T32" fmla="*/ 64 w 118"/>
                <a:gd name="T33" fmla="*/ 6 h 84"/>
                <a:gd name="T34" fmla="*/ 72 w 118"/>
                <a:gd name="T35" fmla="*/ 8 h 84"/>
                <a:gd name="T36" fmla="*/ 80 w 118"/>
                <a:gd name="T37" fmla="*/ 8 h 84"/>
                <a:gd name="T38" fmla="*/ 86 w 118"/>
                <a:gd name="T39" fmla="*/ 6 h 84"/>
                <a:gd name="T40" fmla="*/ 98 w 118"/>
                <a:gd name="T41" fmla="*/ 12 h 84"/>
                <a:gd name="T42" fmla="*/ 106 w 118"/>
                <a:gd name="T43" fmla="*/ 22 h 84"/>
                <a:gd name="T44" fmla="*/ 108 w 118"/>
                <a:gd name="T45" fmla="*/ 26 h 84"/>
                <a:gd name="T46" fmla="*/ 110 w 118"/>
                <a:gd name="T47" fmla="*/ 32 h 84"/>
                <a:gd name="T48" fmla="*/ 110 w 118"/>
                <a:gd name="T49" fmla="*/ 40 h 84"/>
                <a:gd name="T50" fmla="*/ 114 w 118"/>
                <a:gd name="T51" fmla="*/ 52 h 84"/>
                <a:gd name="T52" fmla="*/ 116 w 118"/>
                <a:gd name="T53" fmla="*/ 66 h 84"/>
                <a:gd name="T54" fmla="*/ 114 w 118"/>
                <a:gd name="T55" fmla="*/ 70 h 84"/>
                <a:gd name="T56" fmla="*/ 110 w 118"/>
                <a:gd name="T57" fmla="*/ 76 h 84"/>
                <a:gd name="T58" fmla="*/ 92 w 118"/>
                <a:gd name="T59" fmla="*/ 80 h 84"/>
                <a:gd name="T60" fmla="*/ 80 w 118"/>
                <a:gd name="T61" fmla="*/ 84 h 84"/>
                <a:gd name="T62" fmla="*/ 74 w 118"/>
                <a:gd name="T63" fmla="*/ 84 h 84"/>
                <a:gd name="T64" fmla="*/ 70 w 118"/>
                <a:gd name="T65" fmla="*/ 84 h 84"/>
                <a:gd name="T66" fmla="*/ 68 w 118"/>
                <a:gd name="T67" fmla="*/ 82 h 84"/>
                <a:gd name="T68" fmla="*/ 68 w 118"/>
                <a:gd name="T69" fmla="*/ 78 h 84"/>
                <a:gd name="T70" fmla="*/ 66 w 118"/>
                <a:gd name="T71" fmla="*/ 72 h 84"/>
                <a:gd name="T72" fmla="*/ 64 w 118"/>
                <a:gd name="T73" fmla="*/ 70 h 84"/>
                <a:gd name="T74" fmla="*/ 58 w 118"/>
                <a:gd name="T75" fmla="*/ 66 h 84"/>
                <a:gd name="T76" fmla="*/ 52 w 118"/>
                <a:gd name="T77" fmla="*/ 64 h 84"/>
                <a:gd name="T78" fmla="*/ 48 w 118"/>
                <a:gd name="T79" fmla="*/ 66 h 84"/>
                <a:gd name="T80" fmla="*/ 46 w 118"/>
                <a:gd name="T81" fmla="*/ 70 h 84"/>
                <a:gd name="T82" fmla="*/ 46 w 118"/>
                <a:gd name="T83" fmla="*/ 70 h 84"/>
                <a:gd name="T84" fmla="*/ 44 w 118"/>
                <a:gd name="T85" fmla="*/ 70 h 84"/>
                <a:gd name="T86" fmla="*/ 40 w 118"/>
                <a:gd name="T87" fmla="*/ 6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 h="84">
                  <a:moveTo>
                    <a:pt x="40" y="68"/>
                  </a:moveTo>
                  <a:lnTo>
                    <a:pt x="40" y="68"/>
                  </a:lnTo>
                  <a:lnTo>
                    <a:pt x="38" y="64"/>
                  </a:lnTo>
                  <a:lnTo>
                    <a:pt x="34" y="62"/>
                  </a:lnTo>
                  <a:lnTo>
                    <a:pt x="32" y="60"/>
                  </a:lnTo>
                  <a:lnTo>
                    <a:pt x="30" y="58"/>
                  </a:lnTo>
                  <a:lnTo>
                    <a:pt x="26" y="56"/>
                  </a:lnTo>
                  <a:lnTo>
                    <a:pt x="18" y="54"/>
                  </a:lnTo>
                  <a:lnTo>
                    <a:pt x="6" y="46"/>
                  </a:lnTo>
                  <a:lnTo>
                    <a:pt x="6" y="46"/>
                  </a:lnTo>
                  <a:lnTo>
                    <a:pt x="4" y="46"/>
                  </a:lnTo>
                  <a:lnTo>
                    <a:pt x="4" y="44"/>
                  </a:lnTo>
                  <a:lnTo>
                    <a:pt x="4" y="44"/>
                  </a:lnTo>
                  <a:lnTo>
                    <a:pt x="2" y="44"/>
                  </a:lnTo>
                  <a:lnTo>
                    <a:pt x="2" y="44"/>
                  </a:lnTo>
                  <a:lnTo>
                    <a:pt x="2" y="42"/>
                  </a:lnTo>
                  <a:lnTo>
                    <a:pt x="2" y="38"/>
                  </a:lnTo>
                  <a:lnTo>
                    <a:pt x="0" y="36"/>
                  </a:lnTo>
                  <a:lnTo>
                    <a:pt x="0" y="32"/>
                  </a:lnTo>
                  <a:lnTo>
                    <a:pt x="0" y="30"/>
                  </a:lnTo>
                  <a:lnTo>
                    <a:pt x="2" y="30"/>
                  </a:lnTo>
                  <a:lnTo>
                    <a:pt x="6" y="30"/>
                  </a:lnTo>
                  <a:lnTo>
                    <a:pt x="8" y="28"/>
                  </a:lnTo>
                  <a:lnTo>
                    <a:pt x="10" y="28"/>
                  </a:lnTo>
                  <a:lnTo>
                    <a:pt x="12" y="28"/>
                  </a:lnTo>
                  <a:lnTo>
                    <a:pt x="12" y="28"/>
                  </a:lnTo>
                  <a:lnTo>
                    <a:pt x="14" y="26"/>
                  </a:lnTo>
                  <a:lnTo>
                    <a:pt x="14" y="26"/>
                  </a:lnTo>
                  <a:lnTo>
                    <a:pt x="14" y="26"/>
                  </a:lnTo>
                  <a:lnTo>
                    <a:pt x="16" y="24"/>
                  </a:lnTo>
                  <a:lnTo>
                    <a:pt x="18" y="22"/>
                  </a:lnTo>
                  <a:lnTo>
                    <a:pt x="18" y="18"/>
                  </a:lnTo>
                  <a:lnTo>
                    <a:pt x="22" y="14"/>
                  </a:lnTo>
                  <a:lnTo>
                    <a:pt x="22" y="12"/>
                  </a:lnTo>
                  <a:lnTo>
                    <a:pt x="24" y="10"/>
                  </a:lnTo>
                  <a:lnTo>
                    <a:pt x="30" y="0"/>
                  </a:lnTo>
                  <a:lnTo>
                    <a:pt x="32" y="0"/>
                  </a:lnTo>
                  <a:lnTo>
                    <a:pt x="38" y="0"/>
                  </a:lnTo>
                  <a:lnTo>
                    <a:pt x="42" y="0"/>
                  </a:lnTo>
                  <a:lnTo>
                    <a:pt x="46" y="0"/>
                  </a:lnTo>
                  <a:lnTo>
                    <a:pt x="48" y="0"/>
                  </a:lnTo>
                  <a:lnTo>
                    <a:pt x="50" y="0"/>
                  </a:lnTo>
                  <a:lnTo>
                    <a:pt x="52" y="0"/>
                  </a:lnTo>
                  <a:lnTo>
                    <a:pt x="52" y="0"/>
                  </a:lnTo>
                  <a:lnTo>
                    <a:pt x="52" y="2"/>
                  </a:lnTo>
                  <a:lnTo>
                    <a:pt x="54" y="2"/>
                  </a:lnTo>
                  <a:lnTo>
                    <a:pt x="56" y="4"/>
                  </a:lnTo>
                  <a:lnTo>
                    <a:pt x="58" y="6"/>
                  </a:lnTo>
                  <a:lnTo>
                    <a:pt x="58" y="6"/>
                  </a:lnTo>
                  <a:lnTo>
                    <a:pt x="60" y="6"/>
                  </a:lnTo>
                  <a:lnTo>
                    <a:pt x="64" y="6"/>
                  </a:lnTo>
                  <a:lnTo>
                    <a:pt x="66" y="8"/>
                  </a:lnTo>
                  <a:lnTo>
                    <a:pt x="70" y="8"/>
                  </a:lnTo>
                  <a:lnTo>
                    <a:pt x="72" y="8"/>
                  </a:lnTo>
                  <a:lnTo>
                    <a:pt x="76" y="8"/>
                  </a:lnTo>
                  <a:lnTo>
                    <a:pt x="78" y="8"/>
                  </a:lnTo>
                  <a:lnTo>
                    <a:pt x="80" y="8"/>
                  </a:lnTo>
                  <a:lnTo>
                    <a:pt x="82" y="8"/>
                  </a:lnTo>
                  <a:lnTo>
                    <a:pt x="82" y="6"/>
                  </a:lnTo>
                  <a:lnTo>
                    <a:pt x="86" y="6"/>
                  </a:lnTo>
                  <a:lnTo>
                    <a:pt x="88" y="4"/>
                  </a:lnTo>
                  <a:lnTo>
                    <a:pt x="92" y="6"/>
                  </a:lnTo>
                  <a:lnTo>
                    <a:pt x="98" y="12"/>
                  </a:lnTo>
                  <a:lnTo>
                    <a:pt x="100" y="16"/>
                  </a:lnTo>
                  <a:lnTo>
                    <a:pt x="104" y="18"/>
                  </a:lnTo>
                  <a:lnTo>
                    <a:pt x="106" y="22"/>
                  </a:lnTo>
                  <a:lnTo>
                    <a:pt x="108" y="22"/>
                  </a:lnTo>
                  <a:lnTo>
                    <a:pt x="108" y="24"/>
                  </a:lnTo>
                  <a:lnTo>
                    <a:pt x="108" y="26"/>
                  </a:lnTo>
                  <a:lnTo>
                    <a:pt x="110" y="28"/>
                  </a:lnTo>
                  <a:lnTo>
                    <a:pt x="110" y="30"/>
                  </a:lnTo>
                  <a:lnTo>
                    <a:pt x="110" y="32"/>
                  </a:lnTo>
                  <a:lnTo>
                    <a:pt x="110" y="36"/>
                  </a:lnTo>
                  <a:lnTo>
                    <a:pt x="110" y="38"/>
                  </a:lnTo>
                  <a:lnTo>
                    <a:pt x="110" y="40"/>
                  </a:lnTo>
                  <a:lnTo>
                    <a:pt x="110" y="42"/>
                  </a:lnTo>
                  <a:lnTo>
                    <a:pt x="112" y="46"/>
                  </a:lnTo>
                  <a:lnTo>
                    <a:pt x="114" y="52"/>
                  </a:lnTo>
                  <a:lnTo>
                    <a:pt x="118" y="58"/>
                  </a:lnTo>
                  <a:lnTo>
                    <a:pt x="118" y="64"/>
                  </a:lnTo>
                  <a:lnTo>
                    <a:pt x="116" y="66"/>
                  </a:lnTo>
                  <a:lnTo>
                    <a:pt x="116" y="68"/>
                  </a:lnTo>
                  <a:lnTo>
                    <a:pt x="116" y="70"/>
                  </a:lnTo>
                  <a:lnTo>
                    <a:pt x="114" y="70"/>
                  </a:lnTo>
                  <a:lnTo>
                    <a:pt x="114" y="72"/>
                  </a:lnTo>
                  <a:lnTo>
                    <a:pt x="112" y="74"/>
                  </a:lnTo>
                  <a:lnTo>
                    <a:pt x="110" y="76"/>
                  </a:lnTo>
                  <a:lnTo>
                    <a:pt x="106" y="78"/>
                  </a:lnTo>
                  <a:lnTo>
                    <a:pt x="104" y="80"/>
                  </a:lnTo>
                  <a:lnTo>
                    <a:pt x="92" y="80"/>
                  </a:lnTo>
                  <a:lnTo>
                    <a:pt x="90" y="82"/>
                  </a:lnTo>
                  <a:lnTo>
                    <a:pt x="86" y="82"/>
                  </a:lnTo>
                  <a:lnTo>
                    <a:pt x="80" y="84"/>
                  </a:lnTo>
                  <a:lnTo>
                    <a:pt x="78" y="84"/>
                  </a:lnTo>
                  <a:lnTo>
                    <a:pt x="74" y="84"/>
                  </a:lnTo>
                  <a:lnTo>
                    <a:pt x="74" y="84"/>
                  </a:lnTo>
                  <a:lnTo>
                    <a:pt x="72" y="84"/>
                  </a:lnTo>
                  <a:lnTo>
                    <a:pt x="72" y="84"/>
                  </a:lnTo>
                  <a:lnTo>
                    <a:pt x="70" y="84"/>
                  </a:lnTo>
                  <a:lnTo>
                    <a:pt x="70" y="84"/>
                  </a:lnTo>
                  <a:lnTo>
                    <a:pt x="70" y="82"/>
                  </a:lnTo>
                  <a:lnTo>
                    <a:pt x="68" y="82"/>
                  </a:lnTo>
                  <a:lnTo>
                    <a:pt x="68" y="82"/>
                  </a:lnTo>
                  <a:lnTo>
                    <a:pt x="68" y="80"/>
                  </a:lnTo>
                  <a:lnTo>
                    <a:pt x="68" y="78"/>
                  </a:lnTo>
                  <a:lnTo>
                    <a:pt x="68" y="76"/>
                  </a:lnTo>
                  <a:lnTo>
                    <a:pt x="68" y="74"/>
                  </a:lnTo>
                  <a:lnTo>
                    <a:pt x="66" y="72"/>
                  </a:lnTo>
                  <a:lnTo>
                    <a:pt x="66" y="72"/>
                  </a:lnTo>
                  <a:lnTo>
                    <a:pt x="66" y="70"/>
                  </a:lnTo>
                  <a:lnTo>
                    <a:pt x="64" y="70"/>
                  </a:lnTo>
                  <a:lnTo>
                    <a:pt x="62" y="68"/>
                  </a:lnTo>
                  <a:lnTo>
                    <a:pt x="60" y="68"/>
                  </a:lnTo>
                  <a:lnTo>
                    <a:pt x="58" y="66"/>
                  </a:lnTo>
                  <a:lnTo>
                    <a:pt x="56" y="66"/>
                  </a:lnTo>
                  <a:lnTo>
                    <a:pt x="54" y="66"/>
                  </a:lnTo>
                  <a:lnTo>
                    <a:pt x="52" y="64"/>
                  </a:lnTo>
                  <a:lnTo>
                    <a:pt x="50" y="66"/>
                  </a:lnTo>
                  <a:lnTo>
                    <a:pt x="50" y="66"/>
                  </a:lnTo>
                  <a:lnTo>
                    <a:pt x="48" y="66"/>
                  </a:lnTo>
                  <a:lnTo>
                    <a:pt x="48" y="66"/>
                  </a:lnTo>
                  <a:lnTo>
                    <a:pt x="48" y="68"/>
                  </a:lnTo>
                  <a:lnTo>
                    <a:pt x="46" y="70"/>
                  </a:lnTo>
                  <a:lnTo>
                    <a:pt x="46" y="70"/>
                  </a:lnTo>
                  <a:lnTo>
                    <a:pt x="46" y="70"/>
                  </a:lnTo>
                  <a:lnTo>
                    <a:pt x="46" y="70"/>
                  </a:lnTo>
                  <a:lnTo>
                    <a:pt x="46" y="70"/>
                  </a:lnTo>
                  <a:lnTo>
                    <a:pt x="44" y="70"/>
                  </a:lnTo>
                  <a:lnTo>
                    <a:pt x="44" y="70"/>
                  </a:lnTo>
                  <a:lnTo>
                    <a:pt x="42" y="68"/>
                  </a:lnTo>
                  <a:lnTo>
                    <a:pt x="42" y="68"/>
                  </a:lnTo>
                  <a:lnTo>
                    <a:pt x="40" y="68"/>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49" name="Freeform 306">
              <a:extLst>
                <a:ext uri="{FF2B5EF4-FFF2-40B4-BE49-F238E27FC236}">
                  <a16:creationId xmlns:a16="http://schemas.microsoft.com/office/drawing/2014/main" id="{458E2D27-3806-04FA-0C38-D778770AAFBE}"/>
                </a:ext>
              </a:extLst>
            </p:cNvPr>
            <p:cNvSpPr>
              <a:spLocks/>
            </p:cNvSpPr>
            <p:nvPr/>
          </p:nvSpPr>
          <p:spPr bwMode="auto">
            <a:xfrm>
              <a:off x="3988198" y="6238977"/>
              <a:ext cx="148895" cy="122082"/>
            </a:xfrm>
            <a:custGeom>
              <a:avLst/>
              <a:gdLst>
                <a:gd name="T0" fmla="*/ 12 w 104"/>
                <a:gd name="T1" fmla="*/ 38 h 86"/>
                <a:gd name="T2" fmla="*/ 10 w 104"/>
                <a:gd name="T3" fmla="*/ 42 h 86"/>
                <a:gd name="T4" fmla="*/ 4 w 104"/>
                <a:gd name="T5" fmla="*/ 54 h 86"/>
                <a:gd name="T6" fmla="*/ 2 w 104"/>
                <a:gd name="T7" fmla="*/ 60 h 86"/>
                <a:gd name="T8" fmla="*/ 18 w 104"/>
                <a:gd name="T9" fmla="*/ 66 h 86"/>
                <a:gd name="T10" fmla="*/ 26 w 104"/>
                <a:gd name="T11" fmla="*/ 70 h 86"/>
                <a:gd name="T12" fmla="*/ 36 w 104"/>
                <a:gd name="T13" fmla="*/ 78 h 86"/>
                <a:gd name="T14" fmla="*/ 42 w 104"/>
                <a:gd name="T15" fmla="*/ 84 h 86"/>
                <a:gd name="T16" fmla="*/ 42 w 104"/>
                <a:gd name="T17" fmla="*/ 76 h 86"/>
                <a:gd name="T18" fmla="*/ 42 w 104"/>
                <a:gd name="T19" fmla="*/ 72 h 86"/>
                <a:gd name="T20" fmla="*/ 44 w 104"/>
                <a:gd name="T21" fmla="*/ 70 h 86"/>
                <a:gd name="T22" fmla="*/ 48 w 104"/>
                <a:gd name="T23" fmla="*/ 68 h 86"/>
                <a:gd name="T24" fmla="*/ 58 w 104"/>
                <a:gd name="T25" fmla="*/ 66 h 86"/>
                <a:gd name="T26" fmla="*/ 62 w 104"/>
                <a:gd name="T27" fmla="*/ 66 h 86"/>
                <a:gd name="T28" fmla="*/ 72 w 104"/>
                <a:gd name="T29" fmla="*/ 68 h 86"/>
                <a:gd name="T30" fmla="*/ 74 w 104"/>
                <a:gd name="T31" fmla="*/ 68 h 86"/>
                <a:gd name="T32" fmla="*/ 76 w 104"/>
                <a:gd name="T33" fmla="*/ 68 h 86"/>
                <a:gd name="T34" fmla="*/ 76 w 104"/>
                <a:gd name="T35" fmla="*/ 64 h 86"/>
                <a:gd name="T36" fmla="*/ 78 w 104"/>
                <a:gd name="T37" fmla="*/ 58 h 86"/>
                <a:gd name="T38" fmla="*/ 78 w 104"/>
                <a:gd name="T39" fmla="*/ 56 h 86"/>
                <a:gd name="T40" fmla="*/ 82 w 104"/>
                <a:gd name="T41" fmla="*/ 54 h 86"/>
                <a:gd name="T42" fmla="*/ 90 w 104"/>
                <a:gd name="T43" fmla="*/ 52 h 86"/>
                <a:gd name="T44" fmla="*/ 94 w 104"/>
                <a:gd name="T45" fmla="*/ 52 h 86"/>
                <a:gd name="T46" fmla="*/ 98 w 104"/>
                <a:gd name="T47" fmla="*/ 50 h 86"/>
                <a:gd name="T48" fmla="*/ 98 w 104"/>
                <a:gd name="T49" fmla="*/ 48 h 86"/>
                <a:gd name="T50" fmla="*/ 96 w 104"/>
                <a:gd name="T51" fmla="*/ 44 h 86"/>
                <a:gd name="T52" fmla="*/ 92 w 104"/>
                <a:gd name="T53" fmla="*/ 40 h 86"/>
                <a:gd name="T54" fmla="*/ 90 w 104"/>
                <a:gd name="T55" fmla="*/ 38 h 86"/>
                <a:gd name="T56" fmla="*/ 92 w 104"/>
                <a:gd name="T57" fmla="*/ 32 h 86"/>
                <a:gd name="T58" fmla="*/ 96 w 104"/>
                <a:gd name="T59" fmla="*/ 24 h 86"/>
                <a:gd name="T60" fmla="*/ 98 w 104"/>
                <a:gd name="T61" fmla="*/ 20 h 86"/>
                <a:gd name="T62" fmla="*/ 100 w 104"/>
                <a:gd name="T63" fmla="*/ 18 h 86"/>
                <a:gd name="T64" fmla="*/ 102 w 104"/>
                <a:gd name="T65" fmla="*/ 20 h 86"/>
                <a:gd name="T66" fmla="*/ 104 w 104"/>
                <a:gd name="T67" fmla="*/ 16 h 86"/>
                <a:gd name="T68" fmla="*/ 104 w 104"/>
                <a:gd name="T69" fmla="*/ 12 h 86"/>
                <a:gd name="T70" fmla="*/ 100 w 104"/>
                <a:gd name="T71" fmla="*/ 8 h 86"/>
                <a:gd name="T72" fmla="*/ 96 w 104"/>
                <a:gd name="T73" fmla="*/ 6 h 86"/>
                <a:gd name="T74" fmla="*/ 86 w 104"/>
                <a:gd name="T75" fmla="*/ 2 h 86"/>
                <a:gd name="T76" fmla="*/ 78 w 104"/>
                <a:gd name="T77" fmla="*/ 0 h 86"/>
                <a:gd name="T78" fmla="*/ 72 w 104"/>
                <a:gd name="T79" fmla="*/ 0 h 86"/>
                <a:gd name="T80" fmla="*/ 66 w 104"/>
                <a:gd name="T81" fmla="*/ 2 h 86"/>
                <a:gd name="T82" fmla="*/ 58 w 104"/>
                <a:gd name="T83" fmla="*/ 8 h 86"/>
                <a:gd name="T84" fmla="*/ 48 w 104"/>
                <a:gd name="T85" fmla="*/ 14 h 86"/>
                <a:gd name="T86" fmla="*/ 44 w 104"/>
                <a:gd name="T87" fmla="*/ 18 h 86"/>
                <a:gd name="T88" fmla="*/ 38 w 104"/>
                <a:gd name="T89" fmla="*/ 18 h 86"/>
                <a:gd name="T90" fmla="*/ 22 w 104"/>
                <a:gd name="T91" fmla="*/ 18 h 86"/>
                <a:gd name="T92" fmla="*/ 16 w 104"/>
                <a:gd name="T93" fmla="*/ 26 h 86"/>
                <a:gd name="T94" fmla="*/ 12 w 104"/>
                <a:gd name="T95"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86">
                  <a:moveTo>
                    <a:pt x="12" y="36"/>
                  </a:moveTo>
                  <a:lnTo>
                    <a:pt x="12" y="36"/>
                  </a:lnTo>
                  <a:lnTo>
                    <a:pt x="12" y="38"/>
                  </a:lnTo>
                  <a:lnTo>
                    <a:pt x="12" y="40"/>
                  </a:lnTo>
                  <a:lnTo>
                    <a:pt x="10" y="40"/>
                  </a:lnTo>
                  <a:lnTo>
                    <a:pt x="10" y="42"/>
                  </a:lnTo>
                  <a:lnTo>
                    <a:pt x="8" y="46"/>
                  </a:lnTo>
                  <a:lnTo>
                    <a:pt x="6" y="50"/>
                  </a:lnTo>
                  <a:lnTo>
                    <a:pt x="4" y="54"/>
                  </a:lnTo>
                  <a:lnTo>
                    <a:pt x="2" y="56"/>
                  </a:lnTo>
                  <a:lnTo>
                    <a:pt x="0" y="58"/>
                  </a:lnTo>
                  <a:lnTo>
                    <a:pt x="2" y="60"/>
                  </a:lnTo>
                  <a:lnTo>
                    <a:pt x="10" y="62"/>
                  </a:lnTo>
                  <a:lnTo>
                    <a:pt x="14" y="64"/>
                  </a:lnTo>
                  <a:lnTo>
                    <a:pt x="18" y="66"/>
                  </a:lnTo>
                  <a:lnTo>
                    <a:pt x="20" y="66"/>
                  </a:lnTo>
                  <a:lnTo>
                    <a:pt x="24" y="68"/>
                  </a:lnTo>
                  <a:lnTo>
                    <a:pt x="26" y="70"/>
                  </a:lnTo>
                  <a:lnTo>
                    <a:pt x="28" y="72"/>
                  </a:lnTo>
                  <a:lnTo>
                    <a:pt x="32" y="74"/>
                  </a:lnTo>
                  <a:lnTo>
                    <a:pt x="36" y="78"/>
                  </a:lnTo>
                  <a:lnTo>
                    <a:pt x="42" y="84"/>
                  </a:lnTo>
                  <a:lnTo>
                    <a:pt x="44" y="86"/>
                  </a:lnTo>
                  <a:lnTo>
                    <a:pt x="42" y="84"/>
                  </a:lnTo>
                  <a:lnTo>
                    <a:pt x="42" y="80"/>
                  </a:lnTo>
                  <a:lnTo>
                    <a:pt x="42" y="78"/>
                  </a:lnTo>
                  <a:lnTo>
                    <a:pt x="42" y="76"/>
                  </a:lnTo>
                  <a:lnTo>
                    <a:pt x="42" y="74"/>
                  </a:lnTo>
                  <a:lnTo>
                    <a:pt x="42" y="72"/>
                  </a:lnTo>
                  <a:lnTo>
                    <a:pt x="42" y="72"/>
                  </a:lnTo>
                  <a:lnTo>
                    <a:pt x="42" y="72"/>
                  </a:lnTo>
                  <a:lnTo>
                    <a:pt x="42" y="70"/>
                  </a:lnTo>
                  <a:lnTo>
                    <a:pt x="44" y="70"/>
                  </a:lnTo>
                  <a:lnTo>
                    <a:pt x="44" y="70"/>
                  </a:lnTo>
                  <a:lnTo>
                    <a:pt x="46" y="68"/>
                  </a:lnTo>
                  <a:lnTo>
                    <a:pt x="48" y="68"/>
                  </a:lnTo>
                  <a:lnTo>
                    <a:pt x="50" y="66"/>
                  </a:lnTo>
                  <a:lnTo>
                    <a:pt x="54" y="66"/>
                  </a:lnTo>
                  <a:lnTo>
                    <a:pt x="58" y="66"/>
                  </a:lnTo>
                  <a:lnTo>
                    <a:pt x="58" y="66"/>
                  </a:lnTo>
                  <a:lnTo>
                    <a:pt x="60" y="66"/>
                  </a:lnTo>
                  <a:lnTo>
                    <a:pt x="62" y="66"/>
                  </a:lnTo>
                  <a:lnTo>
                    <a:pt x="66" y="68"/>
                  </a:lnTo>
                  <a:lnTo>
                    <a:pt x="68" y="68"/>
                  </a:lnTo>
                  <a:lnTo>
                    <a:pt x="72" y="68"/>
                  </a:lnTo>
                  <a:lnTo>
                    <a:pt x="72" y="68"/>
                  </a:lnTo>
                  <a:lnTo>
                    <a:pt x="74" y="68"/>
                  </a:lnTo>
                  <a:lnTo>
                    <a:pt x="74" y="68"/>
                  </a:lnTo>
                  <a:lnTo>
                    <a:pt x="76" y="68"/>
                  </a:lnTo>
                  <a:lnTo>
                    <a:pt x="76" y="68"/>
                  </a:lnTo>
                  <a:lnTo>
                    <a:pt x="76" y="68"/>
                  </a:lnTo>
                  <a:lnTo>
                    <a:pt x="76" y="66"/>
                  </a:lnTo>
                  <a:lnTo>
                    <a:pt x="76" y="66"/>
                  </a:lnTo>
                  <a:lnTo>
                    <a:pt x="76" y="64"/>
                  </a:lnTo>
                  <a:lnTo>
                    <a:pt x="78" y="62"/>
                  </a:lnTo>
                  <a:lnTo>
                    <a:pt x="78" y="60"/>
                  </a:lnTo>
                  <a:lnTo>
                    <a:pt x="78" y="58"/>
                  </a:lnTo>
                  <a:lnTo>
                    <a:pt x="78" y="58"/>
                  </a:lnTo>
                  <a:lnTo>
                    <a:pt x="78" y="56"/>
                  </a:lnTo>
                  <a:lnTo>
                    <a:pt x="78" y="56"/>
                  </a:lnTo>
                  <a:lnTo>
                    <a:pt x="80" y="56"/>
                  </a:lnTo>
                  <a:lnTo>
                    <a:pt x="80" y="54"/>
                  </a:lnTo>
                  <a:lnTo>
                    <a:pt x="82" y="54"/>
                  </a:lnTo>
                  <a:lnTo>
                    <a:pt x="84" y="54"/>
                  </a:lnTo>
                  <a:lnTo>
                    <a:pt x="86" y="54"/>
                  </a:lnTo>
                  <a:lnTo>
                    <a:pt x="90" y="52"/>
                  </a:lnTo>
                  <a:lnTo>
                    <a:pt x="92" y="52"/>
                  </a:lnTo>
                  <a:lnTo>
                    <a:pt x="94" y="52"/>
                  </a:lnTo>
                  <a:lnTo>
                    <a:pt x="94" y="52"/>
                  </a:lnTo>
                  <a:lnTo>
                    <a:pt x="96" y="50"/>
                  </a:lnTo>
                  <a:lnTo>
                    <a:pt x="98" y="50"/>
                  </a:lnTo>
                  <a:lnTo>
                    <a:pt x="98" y="50"/>
                  </a:lnTo>
                  <a:lnTo>
                    <a:pt x="98" y="48"/>
                  </a:lnTo>
                  <a:lnTo>
                    <a:pt x="98" y="48"/>
                  </a:lnTo>
                  <a:lnTo>
                    <a:pt x="98" y="48"/>
                  </a:lnTo>
                  <a:lnTo>
                    <a:pt x="98" y="46"/>
                  </a:lnTo>
                  <a:lnTo>
                    <a:pt x="98" y="46"/>
                  </a:lnTo>
                  <a:lnTo>
                    <a:pt x="96" y="44"/>
                  </a:lnTo>
                  <a:lnTo>
                    <a:pt x="94" y="44"/>
                  </a:lnTo>
                  <a:lnTo>
                    <a:pt x="94" y="42"/>
                  </a:lnTo>
                  <a:lnTo>
                    <a:pt x="92" y="40"/>
                  </a:lnTo>
                  <a:lnTo>
                    <a:pt x="92" y="40"/>
                  </a:lnTo>
                  <a:lnTo>
                    <a:pt x="92" y="38"/>
                  </a:lnTo>
                  <a:lnTo>
                    <a:pt x="90" y="38"/>
                  </a:lnTo>
                  <a:lnTo>
                    <a:pt x="90" y="36"/>
                  </a:lnTo>
                  <a:lnTo>
                    <a:pt x="92" y="36"/>
                  </a:lnTo>
                  <a:lnTo>
                    <a:pt x="92" y="32"/>
                  </a:lnTo>
                  <a:lnTo>
                    <a:pt x="92" y="30"/>
                  </a:lnTo>
                  <a:lnTo>
                    <a:pt x="94" y="26"/>
                  </a:lnTo>
                  <a:lnTo>
                    <a:pt x="96" y="24"/>
                  </a:lnTo>
                  <a:lnTo>
                    <a:pt x="96" y="22"/>
                  </a:lnTo>
                  <a:lnTo>
                    <a:pt x="96" y="22"/>
                  </a:lnTo>
                  <a:lnTo>
                    <a:pt x="98" y="20"/>
                  </a:lnTo>
                  <a:lnTo>
                    <a:pt x="98" y="20"/>
                  </a:lnTo>
                  <a:lnTo>
                    <a:pt x="100" y="20"/>
                  </a:lnTo>
                  <a:lnTo>
                    <a:pt x="100" y="18"/>
                  </a:lnTo>
                  <a:lnTo>
                    <a:pt x="102" y="18"/>
                  </a:lnTo>
                  <a:lnTo>
                    <a:pt x="102" y="20"/>
                  </a:lnTo>
                  <a:lnTo>
                    <a:pt x="102" y="20"/>
                  </a:lnTo>
                  <a:lnTo>
                    <a:pt x="104" y="20"/>
                  </a:lnTo>
                  <a:lnTo>
                    <a:pt x="104" y="20"/>
                  </a:lnTo>
                  <a:lnTo>
                    <a:pt x="104" y="16"/>
                  </a:lnTo>
                  <a:lnTo>
                    <a:pt x="104" y="16"/>
                  </a:lnTo>
                  <a:lnTo>
                    <a:pt x="104" y="14"/>
                  </a:lnTo>
                  <a:lnTo>
                    <a:pt x="104" y="12"/>
                  </a:lnTo>
                  <a:lnTo>
                    <a:pt x="104" y="12"/>
                  </a:lnTo>
                  <a:lnTo>
                    <a:pt x="102" y="10"/>
                  </a:lnTo>
                  <a:lnTo>
                    <a:pt x="100" y="8"/>
                  </a:lnTo>
                  <a:lnTo>
                    <a:pt x="100" y="8"/>
                  </a:lnTo>
                  <a:lnTo>
                    <a:pt x="98" y="6"/>
                  </a:lnTo>
                  <a:lnTo>
                    <a:pt x="96" y="6"/>
                  </a:lnTo>
                  <a:lnTo>
                    <a:pt x="94" y="4"/>
                  </a:lnTo>
                  <a:lnTo>
                    <a:pt x="90" y="2"/>
                  </a:lnTo>
                  <a:lnTo>
                    <a:pt x="86" y="2"/>
                  </a:lnTo>
                  <a:lnTo>
                    <a:pt x="82" y="0"/>
                  </a:lnTo>
                  <a:lnTo>
                    <a:pt x="80" y="0"/>
                  </a:lnTo>
                  <a:lnTo>
                    <a:pt x="78" y="0"/>
                  </a:lnTo>
                  <a:lnTo>
                    <a:pt x="76" y="0"/>
                  </a:lnTo>
                  <a:lnTo>
                    <a:pt x="74" y="0"/>
                  </a:lnTo>
                  <a:lnTo>
                    <a:pt x="72" y="0"/>
                  </a:lnTo>
                  <a:lnTo>
                    <a:pt x="70" y="0"/>
                  </a:lnTo>
                  <a:lnTo>
                    <a:pt x="68" y="2"/>
                  </a:lnTo>
                  <a:lnTo>
                    <a:pt x="66" y="2"/>
                  </a:lnTo>
                  <a:lnTo>
                    <a:pt x="64" y="4"/>
                  </a:lnTo>
                  <a:lnTo>
                    <a:pt x="62" y="4"/>
                  </a:lnTo>
                  <a:lnTo>
                    <a:pt x="58" y="8"/>
                  </a:lnTo>
                  <a:lnTo>
                    <a:pt x="54" y="10"/>
                  </a:lnTo>
                  <a:lnTo>
                    <a:pt x="50" y="14"/>
                  </a:lnTo>
                  <a:lnTo>
                    <a:pt x="48" y="14"/>
                  </a:lnTo>
                  <a:lnTo>
                    <a:pt x="48" y="16"/>
                  </a:lnTo>
                  <a:lnTo>
                    <a:pt x="46" y="16"/>
                  </a:lnTo>
                  <a:lnTo>
                    <a:pt x="44" y="18"/>
                  </a:lnTo>
                  <a:lnTo>
                    <a:pt x="42" y="18"/>
                  </a:lnTo>
                  <a:lnTo>
                    <a:pt x="42" y="18"/>
                  </a:lnTo>
                  <a:lnTo>
                    <a:pt x="38" y="18"/>
                  </a:lnTo>
                  <a:lnTo>
                    <a:pt x="34" y="18"/>
                  </a:lnTo>
                  <a:lnTo>
                    <a:pt x="30" y="18"/>
                  </a:lnTo>
                  <a:lnTo>
                    <a:pt x="22" y="18"/>
                  </a:lnTo>
                  <a:lnTo>
                    <a:pt x="20" y="18"/>
                  </a:lnTo>
                  <a:lnTo>
                    <a:pt x="18" y="20"/>
                  </a:lnTo>
                  <a:lnTo>
                    <a:pt x="16" y="26"/>
                  </a:lnTo>
                  <a:lnTo>
                    <a:pt x="14" y="28"/>
                  </a:lnTo>
                  <a:lnTo>
                    <a:pt x="12" y="32"/>
                  </a:lnTo>
                  <a:lnTo>
                    <a:pt x="12" y="34"/>
                  </a:lnTo>
                  <a:lnTo>
                    <a:pt x="12" y="36"/>
                  </a:lnTo>
                  <a:lnTo>
                    <a:pt x="12" y="3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50" name="Freeform 307">
              <a:extLst>
                <a:ext uri="{FF2B5EF4-FFF2-40B4-BE49-F238E27FC236}">
                  <a16:creationId xmlns:a16="http://schemas.microsoft.com/office/drawing/2014/main" id="{A37DFC74-AAFC-0831-9F3F-D7B58C4BA788}"/>
                </a:ext>
              </a:extLst>
            </p:cNvPr>
            <p:cNvSpPr>
              <a:spLocks/>
            </p:cNvSpPr>
            <p:nvPr/>
          </p:nvSpPr>
          <p:spPr bwMode="auto">
            <a:xfrm>
              <a:off x="3988198" y="6238977"/>
              <a:ext cx="148895" cy="122082"/>
            </a:xfrm>
            <a:custGeom>
              <a:avLst/>
              <a:gdLst>
                <a:gd name="T0" fmla="*/ 12 w 104"/>
                <a:gd name="T1" fmla="*/ 38 h 86"/>
                <a:gd name="T2" fmla="*/ 10 w 104"/>
                <a:gd name="T3" fmla="*/ 42 h 86"/>
                <a:gd name="T4" fmla="*/ 4 w 104"/>
                <a:gd name="T5" fmla="*/ 54 h 86"/>
                <a:gd name="T6" fmla="*/ 2 w 104"/>
                <a:gd name="T7" fmla="*/ 60 h 86"/>
                <a:gd name="T8" fmla="*/ 18 w 104"/>
                <a:gd name="T9" fmla="*/ 66 h 86"/>
                <a:gd name="T10" fmla="*/ 26 w 104"/>
                <a:gd name="T11" fmla="*/ 70 h 86"/>
                <a:gd name="T12" fmla="*/ 36 w 104"/>
                <a:gd name="T13" fmla="*/ 78 h 86"/>
                <a:gd name="T14" fmla="*/ 42 w 104"/>
                <a:gd name="T15" fmla="*/ 84 h 86"/>
                <a:gd name="T16" fmla="*/ 42 w 104"/>
                <a:gd name="T17" fmla="*/ 76 h 86"/>
                <a:gd name="T18" fmla="*/ 42 w 104"/>
                <a:gd name="T19" fmla="*/ 72 h 86"/>
                <a:gd name="T20" fmla="*/ 44 w 104"/>
                <a:gd name="T21" fmla="*/ 70 h 86"/>
                <a:gd name="T22" fmla="*/ 48 w 104"/>
                <a:gd name="T23" fmla="*/ 68 h 86"/>
                <a:gd name="T24" fmla="*/ 58 w 104"/>
                <a:gd name="T25" fmla="*/ 66 h 86"/>
                <a:gd name="T26" fmla="*/ 62 w 104"/>
                <a:gd name="T27" fmla="*/ 66 h 86"/>
                <a:gd name="T28" fmla="*/ 72 w 104"/>
                <a:gd name="T29" fmla="*/ 68 h 86"/>
                <a:gd name="T30" fmla="*/ 74 w 104"/>
                <a:gd name="T31" fmla="*/ 68 h 86"/>
                <a:gd name="T32" fmla="*/ 76 w 104"/>
                <a:gd name="T33" fmla="*/ 68 h 86"/>
                <a:gd name="T34" fmla="*/ 76 w 104"/>
                <a:gd name="T35" fmla="*/ 64 h 86"/>
                <a:gd name="T36" fmla="*/ 78 w 104"/>
                <a:gd name="T37" fmla="*/ 58 h 86"/>
                <a:gd name="T38" fmla="*/ 78 w 104"/>
                <a:gd name="T39" fmla="*/ 56 h 86"/>
                <a:gd name="T40" fmla="*/ 82 w 104"/>
                <a:gd name="T41" fmla="*/ 54 h 86"/>
                <a:gd name="T42" fmla="*/ 90 w 104"/>
                <a:gd name="T43" fmla="*/ 52 h 86"/>
                <a:gd name="T44" fmla="*/ 94 w 104"/>
                <a:gd name="T45" fmla="*/ 52 h 86"/>
                <a:gd name="T46" fmla="*/ 98 w 104"/>
                <a:gd name="T47" fmla="*/ 50 h 86"/>
                <a:gd name="T48" fmla="*/ 98 w 104"/>
                <a:gd name="T49" fmla="*/ 48 h 86"/>
                <a:gd name="T50" fmla="*/ 96 w 104"/>
                <a:gd name="T51" fmla="*/ 44 h 86"/>
                <a:gd name="T52" fmla="*/ 92 w 104"/>
                <a:gd name="T53" fmla="*/ 40 h 86"/>
                <a:gd name="T54" fmla="*/ 90 w 104"/>
                <a:gd name="T55" fmla="*/ 38 h 86"/>
                <a:gd name="T56" fmla="*/ 92 w 104"/>
                <a:gd name="T57" fmla="*/ 32 h 86"/>
                <a:gd name="T58" fmla="*/ 96 w 104"/>
                <a:gd name="T59" fmla="*/ 24 h 86"/>
                <a:gd name="T60" fmla="*/ 98 w 104"/>
                <a:gd name="T61" fmla="*/ 20 h 86"/>
                <a:gd name="T62" fmla="*/ 100 w 104"/>
                <a:gd name="T63" fmla="*/ 18 h 86"/>
                <a:gd name="T64" fmla="*/ 102 w 104"/>
                <a:gd name="T65" fmla="*/ 20 h 86"/>
                <a:gd name="T66" fmla="*/ 104 w 104"/>
                <a:gd name="T67" fmla="*/ 16 h 86"/>
                <a:gd name="T68" fmla="*/ 104 w 104"/>
                <a:gd name="T69" fmla="*/ 12 h 86"/>
                <a:gd name="T70" fmla="*/ 100 w 104"/>
                <a:gd name="T71" fmla="*/ 8 h 86"/>
                <a:gd name="T72" fmla="*/ 96 w 104"/>
                <a:gd name="T73" fmla="*/ 6 h 86"/>
                <a:gd name="T74" fmla="*/ 86 w 104"/>
                <a:gd name="T75" fmla="*/ 2 h 86"/>
                <a:gd name="T76" fmla="*/ 78 w 104"/>
                <a:gd name="T77" fmla="*/ 0 h 86"/>
                <a:gd name="T78" fmla="*/ 72 w 104"/>
                <a:gd name="T79" fmla="*/ 0 h 86"/>
                <a:gd name="T80" fmla="*/ 66 w 104"/>
                <a:gd name="T81" fmla="*/ 2 h 86"/>
                <a:gd name="T82" fmla="*/ 58 w 104"/>
                <a:gd name="T83" fmla="*/ 8 h 86"/>
                <a:gd name="T84" fmla="*/ 48 w 104"/>
                <a:gd name="T85" fmla="*/ 14 h 86"/>
                <a:gd name="T86" fmla="*/ 44 w 104"/>
                <a:gd name="T87" fmla="*/ 18 h 86"/>
                <a:gd name="T88" fmla="*/ 38 w 104"/>
                <a:gd name="T89" fmla="*/ 18 h 86"/>
                <a:gd name="T90" fmla="*/ 22 w 104"/>
                <a:gd name="T91" fmla="*/ 18 h 86"/>
                <a:gd name="T92" fmla="*/ 16 w 104"/>
                <a:gd name="T93" fmla="*/ 26 h 86"/>
                <a:gd name="T94" fmla="*/ 12 w 104"/>
                <a:gd name="T95"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86">
                  <a:moveTo>
                    <a:pt x="12" y="36"/>
                  </a:moveTo>
                  <a:lnTo>
                    <a:pt x="12" y="36"/>
                  </a:lnTo>
                  <a:lnTo>
                    <a:pt x="12" y="38"/>
                  </a:lnTo>
                  <a:lnTo>
                    <a:pt x="12" y="40"/>
                  </a:lnTo>
                  <a:lnTo>
                    <a:pt x="10" y="40"/>
                  </a:lnTo>
                  <a:lnTo>
                    <a:pt x="10" y="42"/>
                  </a:lnTo>
                  <a:lnTo>
                    <a:pt x="8" y="46"/>
                  </a:lnTo>
                  <a:lnTo>
                    <a:pt x="6" y="50"/>
                  </a:lnTo>
                  <a:lnTo>
                    <a:pt x="4" y="54"/>
                  </a:lnTo>
                  <a:lnTo>
                    <a:pt x="2" y="56"/>
                  </a:lnTo>
                  <a:lnTo>
                    <a:pt x="0" y="58"/>
                  </a:lnTo>
                  <a:lnTo>
                    <a:pt x="2" y="60"/>
                  </a:lnTo>
                  <a:lnTo>
                    <a:pt x="10" y="62"/>
                  </a:lnTo>
                  <a:lnTo>
                    <a:pt x="14" y="64"/>
                  </a:lnTo>
                  <a:lnTo>
                    <a:pt x="18" y="66"/>
                  </a:lnTo>
                  <a:lnTo>
                    <a:pt x="20" y="66"/>
                  </a:lnTo>
                  <a:lnTo>
                    <a:pt x="24" y="68"/>
                  </a:lnTo>
                  <a:lnTo>
                    <a:pt x="26" y="70"/>
                  </a:lnTo>
                  <a:lnTo>
                    <a:pt x="28" y="72"/>
                  </a:lnTo>
                  <a:lnTo>
                    <a:pt x="32" y="74"/>
                  </a:lnTo>
                  <a:lnTo>
                    <a:pt x="36" y="78"/>
                  </a:lnTo>
                  <a:lnTo>
                    <a:pt x="42" y="84"/>
                  </a:lnTo>
                  <a:lnTo>
                    <a:pt x="44" y="86"/>
                  </a:lnTo>
                  <a:lnTo>
                    <a:pt x="42" y="84"/>
                  </a:lnTo>
                  <a:lnTo>
                    <a:pt x="42" y="80"/>
                  </a:lnTo>
                  <a:lnTo>
                    <a:pt x="42" y="78"/>
                  </a:lnTo>
                  <a:lnTo>
                    <a:pt x="42" y="76"/>
                  </a:lnTo>
                  <a:lnTo>
                    <a:pt x="42" y="74"/>
                  </a:lnTo>
                  <a:lnTo>
                    <a:pt x="42" y="72"/>
                  </a:lnTo>
                  <a:lnTo>
                    <a:pt x="42" y="72"/>
                  </a:lnTo>
                  <a:lnTo>
                    <a:pt x="42" y="72"/>
                  </a:lnTo>
                  <a:lnTo>
                    <a:pt x="42" y="70"/>
                  </a:lnTo>
                  <a:lnTo>
                    <a:pt x="44" y="70"/>
                  </a:lnTo>
                  <a:lnTo>
                    <a:pt x="44" y="70"/>
                  </a:lnTo>
                  <a:lnTo>
                    <a:pt x="46" y="68"/>
                  </a:lnTo>
                  <a:lnTo>
                    <a:pt x="48" y="68"/>
                  </a:lnTo>
                  <a:lnTo>
                    <a:pt x="50" y="66"/>
                  </a:lnTo>
                  <a:lnTo>
                    <a:pt x="54" y="66"/>
                  </a:lnTo>
                  <a:lnTo>
                    <a:pt x="58" y="66"/>
                  </a:lnTo>
                  <a:lnTo>
                    <a:pt x="58" y="66"/>
                  </a:lnTo>
                  <a:lnTo>
                    <a:pt x="60" y="66"/>
                  </a:lnTo>
                  <a:lnTo>
                    <a:pt x="62" y="66"/>
                  </a:lnTo>
                  <a:lnTo>
                    <a:pt x="66" y="68"/>
                  </a:lnTo>
                  <a:lnTo>
                    <a:pt x="68" y="68"/>
                  </a:lnTo>
                  <a:lnTo>
                    <a:pt x="72" y="68"/>
                  </a:lnTo>
                  <a:lnTo>
                    <a:pt x="72" y="68"/>
                  </a:lnTo>
                  <a:lnTo>
                    <a:pt x="74" y="68"/>
                  </a:lnTo>
                  <a:lnTo>
                    <a:pt x="74" y="68"/>
                  </a:lnTo>
                  <a:lnTo>
                    <a:pt x="76" y="68"/>
                  </a:lnTo>
                  <a:lnTo>
                    <a:pt x="76" y="68"/>
                  </a:lnTo>
                  <a:lnTo>
                    <a:pt x="76" y="68"/>
                  </a:lnTo>
                  <a:lnTo>
                    <a:pt x="76" y="66"/>
                  </a:lnTo>
                  <a:lnTo>
                    <a:pt x="76" y="66"/>
                  </a:lnTo>
                  <a:lnTo>
                    <a:pt x="76" y="64"/>
                  </a:lnTo>
                  <a:lnTo>
                    <a:pt x="78" y="62"/>
                  </a:lnTo>
                  <a:lnTo>
                    <a:pt x="78" y="60"/>
                  </a:lnTo>
                  <a:lnTo>
                    <a:pt x="78" y="58"/>
                  </a:lnTo>
                  <a:lnTo>
                    <a:pt x="78" y="58"/>
                  </a:lnTo>
                  <a:lnTo>
                    <a:pt x="78" y="56"/>
                  </a:lnTo>
                  <a:lnTo>
                    <a:pt x="78" y="56"/>
                  </a:lnTo>
                  <a:lnTo>
                    <a:pt x="80" y="56"/>
                  </a:lnTo>
                  <a:lnTo>
                    <a:pt x="80" y="54"/>
                  </a:lnTo>
                  <a:lnTo>
                    <a:pt x="82" y="54"/>
                  </a:lnTo>
                  <a:lnTo>
                    <a:pt x="84" y="54"/>
                  </a:lnTo>
                  <a:lnTo>
                    <a:pt x="86" y="54"/>
                  </a:lnTo>
                  <a:lnTo>
                    <a:pt x="90" y="52"/>
                  </a:lnTo>
                  <a:lnTo>
                    <a:pt x="92" y="52"/>
                  </a:lnTo>
                  <a:lnTo>
                    <a:pt x="94" y="52"/>
                  </a:lnTo>
                  <a:lnTo>
                    <a:pt x="94" y="52"/>
                  </a:lnTo>
                  <a:lnTo>
                    <a:pt x="96" y="50"/>
                  </a:lnTo>
                  <a:lnTo>
                    <a:pt x="98" y="50"/>
                  </a:lnTo>
                  <a:lnTo>
                    <a:pt x="98" y="50"/>
                  </a:lnTo>
                  <a:lnTo>
                    <a:pt x="98" y="48"/>
                  </a:lnTo>
                  <a:lnTo>
                    <a:pt x="98" y="48"/>
                  </a:lnTo>
                  <a:lnTo>
                    <a:pt x="98" y="48"/>
                  </a:lnTo>
                  <a:lnTo>
                    <a:pt x="98" y="46"/>
                  </a:lnTo>
                  <a:lnTo>
                    <a:pt x="98" y="46"/>
                  </a:lnTo>
                  <a:lnTo>
                    <a:pt x="96" y="44"/>
                  </a:lnTo>
                  <a:lnTo>
                    <a:pt x="94" y="44"/>
                  </a:lnTo>
                  <a:lnTo>
                    <a:pt x="94" y="42"/>
                  </a:lnTo>
                  <a:lnTo>
                    <a:pt x="92" y="40"/>
                  </a:lnTo>
                  <a:lnTo>
                    <a:pt x="92" y="40"/>
                  </a:lnTo>
                  <a:lnTo>
                    <a:pt x="92" y="38"/>
                  </a:lnTo>
                  <a:lnTo>
                    <a:pt x="90" y="38"/>
                  </a:lnTo>
                  <a:lnTo>
                    <a:pt x="90" y="36"/>
                  </a:lnTo>
                  <a:lnTo>
                    <a:pt x="92" y="36"/>
                  </a:lnTo>
                  <a:lnTo>
                    <a:pt x="92" y="32"/>
                  </a:lnTo>
                  <a:lnTo>
                    <a:pt x="92" y="30"/>
                  </a:lnTo>
                  <a:lnTo>
                    <a:pt x="94" y="26"/>
                  </a:lnTo>
                  <a:lnTo>
                    <a:pt x="96" y="24"/>
                  </a:lnTo>
                  <a:lnTo>
                    <a:pt x="96" y="22"/>
                  </a:lnTo>
                  <a:lnTo>
                    <a:pt x="96" y="22"/>
                  </a:lnTo>
                  <a:lnTo>
                    <a:pt x="98" y="20"/>
                  </a:lnTo>
                  <a:lnTo>
                    <a:pt x="98" y="20"/>
                  </a:lnTo>
                  <a:lnTo>
                    <a:pt x="100" y="20"/>
                  </a:lnTo>
                  <a:lnTo>
                    <a:pt x="100" y="18"/>
                  </a:lnTo>
                  <a:lnTo>
                    <a:pt x="102" y="18"/>
                  </a:lnTo>
                  <a:lnTo>
                    <a:pt x="102" y="20"/>
                  </a:lnTo>
                  <a:lnTo>
                    <a:pt x="102" y="20"/>
                  </a:lnTo>
                  <a:lnTo>
                    <a:pt x="104" y="20"/>
                  </a:lnTo>
                  <a:lnTo>
                    <a:pt x="104" y="20"/>
                  </a:lnTo>
                  <a:lnTo>
                    <a:pt x="104" y="16"/>
                  </a:lnTo>
                  <a:lnTo>
                    <a:pt x="104" y="16"/>
                  </a:lnTo>
                  <a:lnTo>
                    <a:pt x="104" y="14"/>
                  </a:lnTo>
                  <a:lnTo>
                    <a:pt x="104" y="12"/>
                  </a:lnTo>
                  <a:lnTo>
                    <a:pt x="104" y="12"/>
                  </a:lnTo>
                  <a:lnTo>
                    <a:pt x="102" y="10"/>
                  </a:lnTo>
                  <a:lnTo>
                    <a:pt x="100" y="8"/>
                  </a:lnTo>
                  <a:lnTo>
                    <a:pt x="100" y="8"/>
                  </a:lnTo>
                  <a:lnTo>
                    <a:pt x="98" y="6"/>
                  </a:lnTo>
                  <a:lnTo>
                    <a:pt x="96" y="6"/>
                  </a:lnTo>
                  <a:lnTo>
                    <a:pt x="94" y="4"/>
                  </a:lnTo>
                  <a:lnTo>
                    <a:pt x="90" y="2"/>
                  </a:lnTo>
                  <a:lnTo>
                    <a:pt x="86" y="2"/>
                  </a:lnTo>
                  <a:lnTo>
                    <a:pt x="82" y="0"/>
                  </a:lnTo>
                  <a:lnTo>
                    <a:pt x="80" y="0"/>
                  </a:lnTo>
                  <a:lnTo>
                    <a:pt x="78" y="0"/>
                  </a:lnTo>
                  <a:lnTo>
                    <a:pt x="76" y="0"/>
                  </a:lnTo>
                  <a:lnTo>
                    <a:pt x="74" y="0"/>
                  </a:lnTo>
                  <a:lnTo>
                    <a:pt x="72" y="0"/>
                  </a:lnTo>
                  <a:lnTo>
                    <a:pt x="70" y="0"/>
                  </a:lnTo>
                  <a:lnTo>
                    <a:pt x="68" y="2"/>
                  </a:lnTo>
                  <a:lnTo>
                    <a:pt x="66" y="2"/>
                  </a:lnTo>
                  <a:lnTo>
                    <a:pt x="64" y="4"/>
                  </a:lnTo>
                  <a:lnTo>
                    <a:pt x="62" y="4"/>
                  </a:lnTo>
                  <a:lnTo>
                    <a:pt x="58" y="8"/>
                  </a:lnTo>
                  <a:lnTo>
                    <a:pt x="54" y="10"/>
                  </a:lnTo>
                  <a:lnTo>
                    <a:pt x="50" y="14"/>
                  </a:lnTo>
                  <a:lnTo>
                    <a:pt x="48" y="14"/>
                  </a:lnTo>
                  <a:lnTo>
                    <a:pt x="48" y="16"/>
                  </a:lnTo>
                  <a:lnTo>
                    <a:pt x="46" y="16"/>
                  </a:lnTo>
                  <a:lnTo>
                    <a:pt x="44" y="18"/>
                  </a:lnTo>
                  <a:lnTo>
                    <a:pt x="42" y="18"/>
                  </a:lnTo>
                  <a:lnTo>
                    <a:pt x="42" y="18"/>
                  </a:lnTo>
                  <a:lnTo>
                    <a:pt x="38" y="18"/>
                  </a:lnTo>
                  <a:lnTo>
                    <a:pt x="34" y="18"/>
                  </a:lnTo>
                  <a:lnTo>
                    <a:pt x="30" y="18"/>
                  </a:lnTo>
                  <a:lnTo>
                    <a:pt x="22" y="18"/>
                  </a:lnTo>
                  <a:lnTo>
                    <a:pt x="20" y="18"/>
                  </a:lnTo>
                  <a:lnTo>
                    <a:pt x="18" y="20"/>
                  </a:lnTo>
                  <a:lnTo>
                    <a:pt x="16" y="26"/>
                  </a:lnTo>
                  <a:lnTo>
                    <a:pt x="14" y="28"/>
                  </a:lnTo>
                  <a:lnTo>
                    <a:pt x="12" y="32"/>
                  </a:lnTo>
                  <a:lnTo>
                    <a:pt x="12" y="34"/>
                  </a:lnTo>
                  <a:lnTo>
                    <a:pt x="12" y="36"/>
                  </a:lnTo>
                  <a:lnTo>
                    <a:pt x="12" y="3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51" name="Freeform 308">
              <a:extLst>
                <a:ext uri="{FF2B5EF4-FFF2-40B4-BE49-F238E27FC236}">
                  <a16:creationId xmlns:a16="http://schemas.microsoft.com/office/drawing/2014/main" id="{8B544B25-CC31-F8F7-C04F-AAEF8ECAC652}"/>
                </a:ext>
              </a:extLst>
            </p:cNvPr>
            <p:cNvSpPr>
              <a:spLocks/>
            </p:cNvSpPr>
            <p:nvPr/>
          </p:nvSpPr>
          <p:spPr bwMode="auto">
            <a:xfrm>
              <a:off x="3988198" y="6238977"/>
              <a:ext cx="148895" cy="122082"/>
            </a:xfrm>
            <a:custGeom>
              <a:avLst/>
              <a:gdLst>
                <a:gd name="T0" fmla="*/ 12 w 104"/>
                <a:gd name="T1" fmla="*/ 38 h 86"/>
                <a:gd name="T2" fmla="*/ 10 w 104"/>
                <a:gd name="T3" fmla="*/ 42 h 86"/>
                <a:gd name="T4" fmla="*/ 4 w 104"/>
                <a:gd name="T5" fmla="*/ 54 h 86"/>
                <a:gd name="T6" fmla="*/ 2 w 104"/>
                <a:gd name="T7" fmla="*/ 60 h 86"/>
                <a:gd name="T8" fmla="*/ 18 w 104"/>
                <a:gd name="T9" fmla="*/ 66 h 86"/>
                <a:gd name="T10" fmla="*/ 26 w 104"/>
                <a:gd name="T11" fmla="*/ 70 h 86"/>
                <a:gd name="T12" fmla="*/ 36 w 104"/>
                <a:gd name="T13" fmla="*/ 78 h 86"/>
                <a:gd name="T14" fmla="*/ 42 w 104"/>
                <a:gd name="T15" fmla="*/ 84 h 86"/>
                <a:gd name="T16" fmla="*/ 42 w 104"/>
                <a:gd name="T17" fmla="*/ 76 h 86"/>
                <a:gd name="T18" fmla="*/ 42 w 104"/>
                <a:gd name="T19" fmla="*/ 72 h 86"/>
                <a:gd name="T20" fmla="*/ 44 w 104"/>
                <a:gd name="T21" fmla="*/ 70 h 86"/>
                <a:gd name="T22" fmla="*/ 48 w 104"/>
                <a:gd name="T23" fmla="*/ 68 h 86"/>
                <a:gd name="T24" fmla="*/ 58 w 104"/>
                <a:gd name="T25" fmla="*/ 66 h 86"/>
                <a:gd name="T26" fmla="*/ 62 w 104"/>
                <a:gd name="T27" fmla="*/ 66 h 86"/>
                <a:gd name="T28" fmla="*/ 72 w 104"/>
                <a:gd name="T29" fmla="*/ 68 h 86"/>
                <a:gd name="T30" fmla="*/ 74 w 104"/>
                <a:gd name="T31" fmla="*/ 68 h 86"/>
                <a:gd name="T32" fmla="*/ 76 w 104"/>
                <a:gd name="T33" fmla="*/ 68 h 86"/>
                <a:gd name="T34" fmla="*/ 76 w 104"/>
                <a:gd name="T35" fmla="*/ 64 h 86"/>
                <a:gd name="T36" fmla="*/ 78 w 104"/>
                <a:gd name="T37" fmla="*/ 58 h 86"/>
                <a:gd name="T38" fmla="*/ 78 w 104"/>
                <a:gd name="T39" fmla="*/ 56 h 86"/>
                <a:gd name="T40" fmla="*/ 82 w 104"/>
                <a:gd name="T41" fmla="*/ 54 h 86"/>
                <a:gd name="T42" fmla="*/ 90 w 104"/>
                <a:gd name="T43" fmla="*/ 52 h 86"/>
                <a:gd name="T44" fmla="*/ 94 w 104"/>
                <a:gd name="T45" fmla="*/ 52 h 86"/>
                <a:gd name="T46" fmla="*/ 98 w 104"/>
                <a:gd name="T47" fmla="*/ 50 h 86"/>
                <a:gd name="T48" fmla="*/ 98 w 104"/>
                <a:gd name="T49" fmla="*/ 48 h 86"/>
                <a:gd name="T50" fmla="*/ 96 w 104"/>
                <a:gd name="T51" fmla="*/ 44 h 86"/>
                <a:gd name="T52" fmla="*/ 92 w 104"/>
                <a:gd name="T53" fmla="*/ 40 h 86"/>
                <a:gd name="T54" fmla="*/ 90 w 104"/>
                <a:gd name="T55" fmla="*/ 38 h 86"/>
                <a:gd name="T56" fmla="*/ 92 w 104"/>
                <a:gd name="T57" fmla="*/ 32 h 86"/>
                <a:gd name="T58" fmla="*/ 96 w 104"/>
                <a:gd name="T59" fmla="*/ 24 h 86"/>
                <a:gd name="T60" fmla="*/ 98 w 104"/>
                <a:gd name="T61" fmla="*/ 20 h 86"/>
                <a:gd name="T62" fmla="*/ 100 w 104"/>
                <a:gd name="T63" fmla="*/ 18 h 86"/>
                <a:gd name="T64" fmla="*/ 102 w 104"/>
                <a:gd name="T65" fmla="*/ 20 h 86"/>
                <a:gd name="T66" fmla="*/ 104 w 104"/>
                <a:gd name="T67" fmla="*/ 16 h 86"/>
                <a:gd name="T68" fmla="*/ 104 w 104"/>
                <a:gd name="T69" fmla="*/ 12 h 86"/>
                <a:gd name="T70" fmla="*/ 100 w 104"/>
                <a:gd name="T71" fmla="*/ 8 h 86"/>
                <a:gd name="T72" fmla="*/ 96 w 104"/>
                <a:gd name="T73" fmla="*/ 6 h 86"/>
                <a:gd name="T74" fmla="*/ 86 w 104"/>
                <a:gd name="T75" fmla="*/ 2 h 86"/>
                <a:gd name="T76" fmla="*/ 78 w 104"/>
                <a:gd name="T77" fmla="*/ 0 h 86"/>
                <a:gd name="T78" fmla="*/ 72 w 104"/>
                <a:gd name="T79" fmla="*/ 0 h 86"/>
                <a:gd name="T80" fmla="*/ 66 w 104"/>
                <a:gd name="T81" fmla="*/ 2 h 86"/>
                <a:gd name="T82" fmla="*/ 58 w 104"/>
                <a:gd name="T83" fmla="*/ 8 h 86"/>
                <a:gd name="T84" fmla="*/ 48 w 104"/>
                <a:gd name="T85" fmla="*/ 14 h 86"/>
                <a:gd name="T86" fmla="*/ 44 w 104"/>
                <a:gd name="T87" fmla="*/ 18 h 86"/>
                <a:gd name="T88" fmla="*/ 38 w 104"/>
                <a:gd name="T89" fmla="*/ 18 h 86"/>
                <a:gd name="T90" fmla="*/ 22 w 104"/>
                <a:gd name="T91" fmla="*/ 18 h 86"/>
                <a:gd name="T92" fmla="*/ 16 w 104"/>
                <a:gd name="T93" fmla="*/ 26 h 86"/>
                <a:gd name="T94" fmla="*/ 12 w 104"/>
                <a:gd name="T95"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86">
                  <a:moveTo>
                    <a:pt x="12" y="36"/>
                  </a:moveTo>
                  <a:lnTo>
                    <a:pt x="12" y="36"/>
                  </a:lnTo>
                  <a:lnTo>
                    <a:pt x="12" y="38"/>
                  </a:lnTo>
                  <a:lnTo>
                    <a:pt x="12" y="40"/>
                  </a:lnTo>
                  <a:lnTo>
                    <a:pt x="10" y="40"/>
                  </a:lnTo>
                  <a:lnTo>
                    <a:pt x="10" y="42"/>
                  </a:lnTo>
                  <a:lnTo>
                    <a:pt x="8" y="46"/>
                  </a:lnTo>
                  <a:lnTo>
                    <a:pt x="6" y="50"/>
                  </a:lnTo>
                  <a:lnTo>
                    <a:pt x="4" y="54"/>
                  </a:lnTo>
                  <a:lnTo>
                    <a:pt x="2" y="56"/>
                  </a:lnTo>
                  <a:lnTo>
                    <a:pt x="0" y="58"/>
                  </a:lnTo>
                  <a:lnTo>
                    <a:pt x="2" y="60"/>
                  </a:lnTo>
                  <a:lnTo>
                    <a:pt x="10" y="62"/>
                  </a:lnTo>
                  <a:lnTo>
                    <a:pt x="14" y="64"/>
                  </a:lnTo>
                  <a:lnTo>
                    <a:pt x="18" y="66"/>
                  </a:lnTo>
                  <a:lnTo>
                    <a:pt x="20" y="66"/>
                  </a:lnTo>
                  <a:lnTo>
                    <a:pt x="24" y="68"/>
                  </a:lnTo>
                  <a:lnTo>
                    <a:pt x="26" y="70"/>
                  </a:lnTo>
                  <a:lnTo>
                    <a:pt x="28" y="72"/>
                  </a:lnTo>
                  <a:lnTo>
                    <a:pt x="32" y="74"/>
                  </a:lnTo>
                  <a:lnTo>
                    <a:pt x="36" y="78"/>
                  </a:lnTo>
                  <a:lnTo>
                    <a:pt x="42" y="84"/>
                  </a:lnTo>
                  <a:lnTo>
                    <a:pt x="44" y="86"/>
                  </a:lnTo>
                  <a:lnTo>
                    <a:pt x="42" y="84"/>
                  </a:lnTo>
                  <a:lnTo>
                    <a:pt x="42" y="80"/>
                  </a:lnTo>
                  <a:lnTo>
                    <a:pt x="42" y="78"/>
                  </a:lnTo>
                  <a:lnTo>
                    <a:pt x="42" y="76"/>
                  </a:lnTo>
                  <a:lnTo>
                    <a:pt x="42" y="74"/>
                  </a:lnTo>
                  <a:lnTo>
                    <a:pt x="42" y="72"/>
                  </a:lnTo>
                  <a:lnTo>
                    <a:pt x="42" y="72"/>
                  </a:lnTo>
                  <a:lnTo>
                    <a:pt x="42" y="72"/>
                  </a:lnTo>
                  <a:lnTo>
                    <a:pt x="42" y="70"/>
                  </a:lnTo>
                  <a:lnTo>
                    <a:pt x="44" y="70"/>
                  </a:lnTo>
                  <a:lnTo>
                    <a:pt x="44" y="70"/>
                  </a:lnTo>
                  <a:lnTo>
                    <a:pt x="46" y="68"/>
                  </a:lnTo>
                  <a:lnTo>
                    <a:pt x="48" y="68"/>
                  </a:lnTo>
                  <a:lnTo>
                    <a:pt x="50" y="66"/>
                  </a:lnTo>
                  <a:lnTo>
                    <a:pt x="54" y="66"/>
                  </a:lnTo>
                  <a:lnTo>
                    <a:pt x="58" y="66"/>
                  </a:lnTo>
                  <a:lnTo>
                    <a:pt x="58" y="66"/>
                  </a:lnTo>
                  <a:lnTo>
                    <a:pt x="60" y="66"/>
                  </a:lnTo>
                  <a:lnTo>
                    <a:pt x="62" y="66"/>
                  </a:lnTo>
                  <a:lnTo>
                    <a:pt x="66" y="68"/>
                  </a:lnTo>
                  <a:lnTo>
                    <a:pt x="68" y="68"/>
                  </a:lnTo>
                  <a:lnTo>
                    <a:pt x="72" y="68"/>
                  </a:lnTo>
                  <a:lnTo>
                    <a:pt x="72" y="68"/>
                  </a:lnTo>
                  <a:lnTo>
                    <a:pt x="74" y="68"/>
                  </a:lnTo>
                  <a:lnTo>
                    <a:pt x="74" y="68"/>
                  </a:lnTo>
                  <a:lnTo>
                    <a:pt x="76" y="68"/>
                  </a:lnTo>
                  <a:lnTo>
                    <a:pt x="76" y="68"/>
                  </a:lnTo>
                  <a:lnTo>
                    <a:pt x="76" y="68"/>
                  </a:lnTo>
                  <a:lnTo>
                    <a:pt x="76" y="66"/>
                  </a:lnTo>
                  <a:lnTo>
                    <a:pt x="76" y="66"/>
                  </a:lnTo>
                  <a:lnTo>
                    <a:pt x="76" y="64"/>
                  </a:lnTo>
                  <a:lnTo>
                    <a:pt x="78" y="62"/>
                  </a:lnTo>
                  <a:lnTo>
                    <a:pt x="78" y="60"/>
                  </a:lnTo>
                  <a:lnTo>
                    <a:pt x="78" y="58"/>
                  </a:lnTo>
                  <a:lnTo>
                    <a:pt x="78" y="58"/>
                  </a:lnTo>
                  <a:lnTo>
                    <a:pt x="78" y="56"/>
                  </a:lnTo>
                  <a:lnTo>
                    <a:pt x="78" y="56"/>
                  </a:lnTo>
                  <a:lnTo>
                    <a:pt x="80" y="56"/>
                  </a:lnTo>
                  <a:lnTo>
                    <a:pt x="80" y="54"/>
                  </a:lnTo>
                  <a:lnTo>
                    <a:pt x="82" y="54"/>
                  </a:lnTo>
                  <a:lnTo>
                    <a:pt x="84" y="54"/>
                  </a:lnTo>
                  <a:lnTo>
                    <a:pt x="86" y="54"/>
                  </a:lnTo>
                  <a:lnTo>
                    <a:pt x="90" y="52"/>
                  </a:lnTo>
                  <a:lnTo>
                    <a:pt x="92" y="52"/>
                  </a:lnTo>
                  <a:lnTo>
                    <a:pt x="94" y="52"/>
                  </a:lnTo>
                  <a:lnTo>
                    <a:pt x="94" y="52"/>
                  </a:lnTo>
                  <a:lnTo>
                    <a:pt x="96" y="50"/>
                  </a:lnTo>
                  <a:lnTo>
                    <a:pt x="98" y="50"/>
                  </a:lnTo>
                  <a:lnTo>
                    <a:pt x="98" y="50"/>
                  </a:lnTo>
                  <a:lnTo>
                    <a:pt x="98" y="48"/>
                  </a:lnTo>
                  <a:lnTo>
                    <a:pt x="98" y="48"/>
                  </a:lnTo>
                  <a:lnTo>
                    <a:pt x="98" y="48"/>
                  </a:lnTo>
                  <a:lnTo>
                    <a:pt x="98" y="46"/>
                  </a:lnTo>
                  <a:lnTo>
                    <a:pt x="98" y="46"/>
                  </a:lnTo>
                  <a:lnTo>
                    <a:pt x="96" y="44"/>
                  </a:lnTo>
                  <a:lnTo>
                    <a:pt x="94" y="44"/>
                  </a:lnTo>
                  <a:lnTo>
                    <a:pt x="94" y="42"/>
                  </a:lnTo>
                  <a:lnTo>
                    <a:pt x="92" y="40"/>
                  </a:lnTo>
                  <a:lnTo>
                    <a:pt x="92" y="40"/>
                  </a:lnTo>
                  <a:lnTo>
                    <a:pt x="92" y="38"/>
                  </a:lnTo>
                  <a:lnTo>
                    <a:pt x="90" y="38"/>
                  </a:lnTo>
                  <a:lnTo>
                    <a:pt x="90" y="36"/>
                  </a:lnTo>
                  <a:lnTo>
                    <a:pt x="92" y="36"/>
                  </a:lnTo>
                  <a:lnTo>
                    <a:pt x="92" y="32"/>
                  </a:lnTo>
                  <a:lnTo>
                    <a:pt x="92" y="30"/>
                  </a:lnTo>
                  <a:lnTo>
                    <a:pt x="94" y="26"/>
                  </a:lnTo>
                  <a:lnTo>
                    <a:pt x="96" y="24"/>
                  </a:lnTo>
                  <a:lnTo>
                    <a:pt x="96" y="22"/>
                  </a:lnTo>
                  <a:lnTo>
                    <a:pt x="96" y="22"/>
                  </a:lnTo>
                  <a:lnTo>
                    <a:pt x="98" y="20"/>
                  </a:lnTo>
                  <a:lnTo>
                    <a:pt x="98" y="20"/>
                  </a:lnTo>
                  <a:lnTo>
                    <a:pt x="100" y="20"/>
                  </a:lnTo>
                  <a:lnTo>
                    <a:pt x="100" y="18"/>
                  </a:lnTo>
                  <a:lnTo>
                    <a:pt x="102" y="18"/>
                  </a:lnTo>
                  <a:lnTo>
                    <a:pt x="102" y="20"/>
                  </a:lnTo>
                  <a:lnTo>
                    <a:pt x="102" y="20"/>
                  </a:lnTo>
                  <a:lnTo>
                    <a:pt x="104" y="20"/>
                  </a:lnTo>
                  <a:lnTo>
                    <a:pt x="104" y="20"/>
                  </a:lnTo>
                  <a:lnTo>
                    <a:pt x="104" y="16"/>
                  </a:lnTo>
                  <a:lnTo>
                    <a:pt x="104" y="16"/>
                  </a:lnTo>
                  <a:lnTo>
                    <a:pt x="104" y="14"/>
                  </a:lnTo>
                  <a:lnTo>
                    <a:pt x="104" y="12"/>
                  </a:lnTo>
                  <a:lnTo>
                    <a:pt x="104" y="12"/>
                  </a:lnTo>
                  <a:lnTo>
                    <a:pt x="102" y="10"/>
                  </a:lnTo>
                  <a:lnTo>
                    <a:pt x="100" y="8"/>
                  </a:lnTo>
                  <a:lnTo>
                    <a:pt x="100" y="8"/>
                  </a:lnTo>
                  <a:lnTo>
                    <a:pt x="98" y="6"/>
                  </a:lnTo>
                  <a:lnTo>
                    <a:pt x="96" y="6"/>
                  </a:lnTo>
                  <a:lnTo>
                    <a:pt x="94" y="4"/>
                  </a:lnTo>
                  <a:lnTo>
                    <a:pt x="90" y="2"/>
                  </a:lnTo>
                  <a:lnTo>
                    <a:pt x="86" y="2"/>
                  </a:lnTo>
                  <a:lnTo>
                    <a:pt x="82" y="0"/>
                  </a:lnTo>
                  <a:lnTo>
                    <a:pt x="80" y="0"/>
                  </a:lnTo>
                  <a:lnTo>
                    <a:pt x="78" y="0"/>
                  </a:lnTo>
                  <a:lnTo>
                    <a:pt x="76" y="0"/>
                  </a:lnTo>
                  <a:lnTo>
                    <a:pt x="74" y="0"/>
                  </a:lnTo>
                  <a:lnTo>
                    <a:pt x="72" y="0"/>
                  </a:lnTo>
                  <a:lnTo>
                    <a:pt x="70" y="0"/>
                  </a:lnTo>
                  <a:lnTo>
                    <a:pt x="68" y="2"/>
                  </a:lnTo>
                  <a:lnTo>
                    <a:pt x="66" y="2"/>
                  </a:lnTo>
                  <a:lnTo>
                    <a:pt x="64" y="4"/>
                  </a:lnTo>
                  <a:lnTo>
                    <a:pt x="62" y="4"/>
                  </a:lnTo>
                  <a:lnTo>
                    <a:pt x="58" y="8"/>
                  </a:lnTo>
                  <a:lnTo>
                    <a:pt x="54" y="10"/>
                  </a:lnTo>
                  <a:lnTo>
                    <a:pt x="50" y="14"/>
                  </a:lnTo>
                  <a:lnTo>
                    <a:pt x="48" y="14"/>
                  </a:lnTo>
                  <a:lnTo>
                    <a:pt x="48" y="16"/>
                  </a:lnTo>
                  <a:lnTo>
                    <a:pt x="46" y="16"/>
                  </a:lnTo>
                  <a:lnTo>
                    <a:pt x="44" y="18"/>
                  </a:lnTo>
                  <a:lnTo>
                    <a:pt x="42" y="18"/>
                  </a:lnTo>
                  <a:lnTo>
                    <a:pt x="42" y="18"/>
                  </a:lnTo>
                  <a:lnTo>
                    <a:pt x="38" y="18"/>
                  </a:lnTo>
                  <a:lnTo>
                    <a:pt x="34" y="18"/>
                  </a:lnTo>
                  <a:lnTo>
                    <a:pt x="30" y="18"/>
                  </a:lnTo>
                  <a:lnTo>
                    <a:pt x="22" y="18"/>
                  </a:lnTo>
                  <a:lnTo>
                    <a:pt x="20" y="18"/>
                  </a:lnTo>
                  <a:lnTo>
                    <a:pt x="18" y="20"/>
                  </a:lnTo>
                  <a:lnTo>
                    <a:pt x="16" y="26"/>
                  </a:lnTo>
                  <a:lnTo>
                    <a:pt x="14" y="28"/>
                  </a:lnTo>
                  <a:lnTo>
                    <a:pt x="12" y="32"/>
                  </a:lnTo>
                  <a:lnTo>
                    <a:pt x="12" y="34"/>
                  </a:lnTo>
                  <a:lnTo>
                    <a:pt x="12" y="36"/>
                  </a:lnTo>
                  <a:lnTo>
                    <a:pt x="12" y="3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52" name="Freeform 309">
              <a:extLst>
                <a:ext uri="{FF2B5EF4-FFF2-40B4-BE49-F238E27FC236}">
                  <a16:creationId xmlns:a16="http://schemas.microsoft.com/office/drawing/2014/main" id="{30EFD827-A728-21C9-4DD8-3AD2F8C0DB7C}"/>
                </a:ext>
              </a:extLst>
            </p:cNvPr>
            <p:cNvSpPr>
              <a:spLocks/>
            </p:cNvSpPr>
            <p:nvPr/>
          </p:nvSpPr>
          <p:spPr bwMode="auto">
            <a:xfrm>
              <a:off x="3988198" y="6238977"/>
              <a:ext cx="148895" cy="122082"/>
            </a:xfrm>
            <a:custGeom>
              <a:avLst/>
              <a:gdLst>
                <a:gd name="T0" fmla="*/ 12 w 104"/>
                <a:gd name="T1" fmla="*/ 38 h 86"/>
                <a:gd name="T2" fmla="*/ 10 w 104"/>
                <a:gd name="T3" fmla="*/ 42 h 86"/>
                <a:gd name="T4" fmla="*/ 4 w 104"/>
                <a:gd name="T5" fmla="*/ 54 h 86"/>
                <a:gd name="T6" fmla="*/ 2 w 104"/>
                <a:gd name="T7" fmla="*/ 60 h 86"/>
                <a:gd name="T8" fmla="*/ 18 w 104"/>
                <a:gd name="T9" fmla="*/ 66 h 86"/>
                <a:gd name="T10" fmla="*/ 26 w 104"/>
                <a:gd name="T11" fmla="*/ 70 h 86"/>
                <a:gd name="T12" fmla="*/ 36 w 104"/>
                <a:gd name="T13" fmla="*/ 78 h 86"/>
                <a:gd name="T14" fmla="*/ 42 w 104"/>
                <a:gd name="T15" fmla="*/ 84 h 86"/>
                <a:gd name="T16" fmla="*/ 42 w 104"/>
                <a:gd name="T17" fmla="*/ 76 h 86"/>
                <a:gd name="T18" fmla="*/ 42 w 104"/>
                <a:gd name="T19" fmla="*/ 72 h 86"/>
                <a:gd name="T20" fmla="*/ 44 w 104"/>
                <a:gd name="T21" fmla="*/ 70 h 86"/>
                <a:gd name="T22" fmla="*/ 48 w 104"/>
                <a:gd name="T23" fmla="*/ 68 h 86"/>
                <a:gd name="T24" fmla="*/ 58 w 104"/>
                <a:gd name="T25" fmla="*/ 66 h 86"/>
                <a:gd name="T26" fmla="*/ 62 w 104"/>
                <a:gd name="T27" fmla="*/ 66 h 86"/>
                <a:gd name="T28" fmla="*/ 72 w 104"/>
                <a:gd name="T29" fmla="*/ 68 h 86"/>
                <a:gd name="T30" fmla="*/ 74 w 104"/>
                <a:gd name="T31" fmla="*/ 68 h 86"/>
                <a:gd name="T32" fmla="*/ 76 w 104"/>
                <a:gd name="T33" fmla="*/ 68 h 86"/>
                <a:gd name="T34" fmla="*/ 76 w 104"/>
                <a:gd name="T35" fmla="*/ 64 h 86"/>
                <a:gd name="T36" fmla="*/ 78 w 104"/>
                <a:gd name="T37" fmla="*/ 58 h 86"/>
                <a:gd name="T38" fmla="*/ 78 w 104"/>
                <a:gd name="T39" fmla="*/ 56 h 86"/>
                <a:gd name="T40" fmla="*/ 82 w 104"/>
                <a:gd name="T41" fmla="*/ 54 h 86"/>
                <a:gd name="T42" fmla="*/ 90 w 104"/>
                <a:gd name="T43" fmla="*/ 52 h 86"/>
                <a:gd name="T44" fmla="*/ 94 w 104"/>
                <a:gd name="T45" fmla="*/ 52 h 86"/>
                <a:gd name="T46" fmla="*/ 98 w 104"/>
                <a:gd name="T47" fmla="*/ 50 h 86"/>
                <a:gd name="T48" fmla="*/ 98 w 104"/>
                <a:gd name="T49" fmla="*/ 48 h 86"/>
                <a:gd name="T50" fmla="*/ 96 w 104"/>
                <a:gd name="T51" fmla="*/ 44 h 86"/>
                <a:gd name="T52" fmla="*/ 92 w 104"/>
                <a:gd name="T53" fmla="*/ 40 h 86"/>
                <a:gd name="T54" fmla="*/ 90 w 104"/>
                <a:gd name="T55" fmla="*/ 38 h 86"/>
                <a:gd name="T56" fmla="*/ 92 w 104"/>
                <a:gd name="T57" fmla="*/ 32 h 86"/>
                <a:gd name="T58" fmla="*/ 96 w 104"/>
                <a:gd name="T59" fmla="*/ 24 h 86"/>
                <a:gd name="T60" fmla="*/ 98 w 104"/>
                <a:gd name="T61" fmla="*/ 20 h 86"/>
                <a:gd name="T62" fmla="*/ 100 w 104"/>
                <a:gd name="T63" fmla="*/ 18 h 86"/>
                <a:gd name="T64" fmla="*/ 102 w 104"/>
                <a:gd name="T65" fmla="*/ 20 h 86"/>
                <a:gd name="T66" fmla="*/ 104 w 104"/>
                <a:gd name="T67" fmla="*/ 16 h 86"/>
                <a:gd name="T68" fmla="*/ 104 w 104"/>
                <a:gd name="T69" fmla="*/ 12 h 86"/>
                <a:gd name="T70" fmla="*/ 100 w 104"/>
                <a:gd name="T71" fmla="*/ 8 h 86"/>
                <a:gd name="T72" fmla="*/ 96 w 104"/>
                <a:gd name="T73" fmla="*/ 6 h 86"/>
                <a:gd name="T74" fmla="*/ 86 w 104"/>
                <a:gd name="T75" fmla="*/ 2 h 86"/>
                <a:gd name="T76" fmla="*/ 78 w 104"/>
                <a:gd name="T77" fmla="*/ 0 h 86"/>
                <a:gd name="T78" fmla="*/ 72 w 104"/>
                <a:gd name="T79" fmla="*/ 0 h 86"/>
                <a:gd name="T80" fmla="*/ 66 w 104"/>
                <a:gd name="T81" fmla="*/ 2 h 86"/>
                <a:gd name="T82" fmla="*/ 58 w 104"/>
                <a:gd name="T83" fmla="*/ 8 h 86"/>
                <a:gd name="T84" fmla="*/ 48 w 104"/>
                <a:gd name="T85" fmla="*/ 14 h 86"/>
                <a:gd name="T86" fmla="*/ 44 w 104"/>
                <a:gd name="T87" fmla="*/ 18 h 86"/>
                <a:gd name="T88" fmla="*/ 38 w 104"/>
                <a:gd name="T89" fmla="*/ 18 h 86"/>
                <a:gd name="T90" fmla="*/ 22 w 104"/>
                <a:gd name="T91" fmla="*/ 18 h 86"/>
                <a:gd name="T92" fmla="*/ 16 w 104"/>
                <a:gd name="T93" fmla="*/ 26 h 86"/>
                <a:gd name="T94" fmla="*/ 12 w 104"/>
                <a:gd name="T95"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86">
                  <a:moveTo>
                    <a:pt x="12" y="36"/>
                  </a:moveTo>
                  <a:lnTo>
                    <a:pt x="12" y="36"/>
                  </a:lnTo>
                  <a:lnTo>
                    <a:pt x="12" y="38"/>
                  </a:lnTo>
                  <a:lnTo>
                    <a:pt x="12" y="40"/>
                  </a:lnTo>
                  <a:lnTo>
                    <a:pt x="10" y="40"/>
                  </a:lnTo>
                  <a:lnTo>
                    <a:pt x="10" y="42"/>
                  </a:lnTo>
                  <a:lnTo>
                    <a:pt x="8" y="46"/>
                  </a:lnTo>
                  <a:lnTo>
                    <a:pt x="6" y="50"/>
                  </a:lnTo>
                  <a:lnTo>
                    <a:pt x="4" y="54"/>
                  </a:lnTo>
                  <a:lnTo>
                    <a:pt x="2" y="56"/>
                  </a:lnTo>
                  <a:lnTo>
                    <a:pt x="0" y="58"/>
                  </a:lnTo>
                  <a:lnTo>
                    <a:pt x="2" y="60"/>
                  </a:lnTo>
                  <a:lnTo>
                    <a:pt x="10" y="62"/>
                  </a:lnTo>
                  <a:lnTo>
                    <a:pt x="14" y="64"/>
                  </a:lnTo>
                  <a:lnTo>
                    <a:pt x="18" y="66"/>
                  </a:lnTo>
                  <a:lnTo>
                    <a:pt x="20" y="66"/>
                  </a:lnTo>
                  <a:lnTo>
                    <a:pt x="24" y="68"/>
                  </a:lnTo>
                  <a:lnTo>
                    <a:pt x="26" y="70"/>
                  </a:lnTo>
                  <a:lnTo>
                    <a:pt x="28" y="72"/>
                  </a:lnTo>
                  <a:lnTo>
                    <a:pt x="32" y="74"/>
                  </a:lnTo>
                  <a:lnTo>
                    <a:pt x="36" y="78"/>
                  </a:lnTo>
                  <a:lnTo>
                    <a:pt x="42" y="84"/>
                  </a:lnTo>
                  <a:lnTo>
                    <a:pt x="44" y="86"/>
                  </a:lnTo>
                  <a:lnTo>
                    <a:pt x="42" y="84"/>
                  </a:lnTo>
                  <a:lnTo>
                    <a:pt x="42" y="80"/>
                  </a:lnTo>
                  <a:lnTo>
                    <a:pt x="42" y="78"/>
                  </a:lnTo>
                  <a:lnTo>
                    <a:pt x="42" y="76"/>
                  </a:lnTo>
                  <a:lnTo>
                    <a:pt x="42" y="74"/>
                  </a:lnTo>
                  <a:lnTo>
                    <a:pt x="42" y="72"/>
                  </a:lnTo>
                  <a:lnTo>
                    <a:pt x="42" y="72"/>
                  </a:lnTo>
                  <a:lnTo>
                    <a:pt x="42" y="72"/>
                  </a:lnTo>
                  <a:lnTo>
                    <a:pt x="42" y="70"/>
                  </a:lnTo>
                  <a:lnTo>
                    <a:pt x="44" y="70"/>
                  </a:lnTo>
                  <a:lnTo>
                    <a:pt x="44" y="70"/>
                  </a:lnTo>
                  <a:lnTo>
                    <a:pt x="46" y="68"/>
                  </a:lnTo>
                  <a:lnTo>
                    <a:pt x="48" y="68"/>
                  </a:lnTo>
                  <a:lnTo>
                    <a:pt x="50" y="66"/>
                  </a:lnTo>
                  <a:lnTo>
                    <a:pt x="54" y="66"/>
                  </a:lnTo>
                  <a:lnTo>
                    <a:pt x="58" y="66"/>
                  </a:lnTo>
                  <a:lnTo>
                    <a:pt x="58" y="66"/>
                  </a:lnTo>
                  <a:lnTo>
                    <a:pt x="60" y="66"/>
                  </a:lnTo>
                  <a:lnTo>
                    <a:pt x="62" y="66"/>
                  </a:lnTo>
                  <a:lnTo>
                    <a:pt x="66" y="68"/>
                  </a:lnTo>
                  <a:lnTo>
                    <a:pt x="68" y="68"/>
                  </a:lnTo>
                  <a:lnTo>
                    <a:pt x="72" y="68"/>
                  </a:lnTo>
                  <a:lnTo>
                    <a:pt x="72" y="68"/>
                  </a:lnTo>
                  <a:lnTo>
                    <a:pt x="74" y="68"/>
                  </a:lnTo>
                  <a:lnTo>
                    <a:pt x="74" y="68"/>
                  </a:lnTo>
                  <a:lnTo>
                    <a:pt x="76" y="68"/>
                  </a:lnTo>
                  <a:lnTo>
                    <a:pt x="76" y="68"/>
                  </a:lnTo>
                  <a:lnTo>
                    <a:pt x="76" y="68"/>
                  </a:lnTo>
                  <a:lnTo>
                    <a:pt x="76" y="66"/>
                  </a:lnTo>
                  <a:lnTo>
                    <a:pt x="76" y="66"/>
                  </a:lnTo>
                  <a:lnTo>
                    <a:pt x="76" y="64"/>
                  </a:lnTo>
                  <a:lnTo>
                    <a:pt x="78" y="62"/>
                  </a:lnTo>
                  <a:lnTo>
                    <a:pt x="78" y="60"/>
                  </a:lnTo>
                  <a:lnTo>
                    <a:pt x="78" y="58"/>
                  </a:lnTo>
                  <a:lnTo>
                    <a:pt x="78" y="58"/>
                  </a:lnTo>
                  <a:lnTo>
                    <a:pt x="78" y="56"/>
                  </a:lnTo>
                  <a:lnTo>
                    <a:pt x="78" y="56"/>
                  </a:lnTo>
                  <a:lnTo>
                    <a:pt x="80" y="56"/>
                  </a:lnTo>
                  <a:lnTo>
                    <a:pt x="80" y="54"/>
                  </a:lnTo>
                  <a:lnTo>
                    <a:pt x="82" y="54"/>
                  </a:lnTo>
                  <a:lnTo>
                    <a:pt x="84" y="54"/>
                  </a:lnTo>
                  <a:lnTo>
                    <a:pt x="86" y="54"/>
                  </a:lnTo>
                  <a:lnTo>
                    <a:pt x="90" y="52"/>
                  </a:lnTo>
                  <a:lnTo>
                    <a:pt x="92" y="52"/>
                  </a:lnTo>
                  <a:lnTo>
                    <a:pt x="94" y="52"/>
                  </a:lnTo>
                  <a:lnTo>
                    <a:pt x="94" y="52"/>
                  </a:lnTo>
                  <a:lnTo>
                    <a:pt x="96" y="50"/>
                  </a:lnTo>
                  <a:lnTo>
                    <a:pt x="98" y="50"/>
                  </a:lnTo>
                  <a:lnTo>
                    <a:pt x="98" y="50"/>
                  </a:lnTo>
                  <a:lnTo>
                    <a:pt x="98" y="48"/>
                  </a:lnTo>
                  <a:lnTo>
                    <a:pt x="98" y="48"/>
                  </a:lnTo>
                  <a:lnTo>
                    <a:pt x="98" y="48"/>
                  </a:lnTo>
                  <a:lnTo>
                    <a:pt x="98" y="46"/>
                  </a:lnTo>
                  <a:lnTo>
                    <a:pt x="98" y="46"/>
                  </a:lnTo>
                  <a:lnTo>
                    <a:pt x="96" y="44"/>
                  </a:lnTo>
                  <a:lnTo>
                    <a:pt x="94" y="44"/>
                  </a:lnTo>
                  <a:lnTo>
                    <a:pt x="94" y="42"/>
                  </a:lnTo>
                  <a:lnTo>
                    <a:pt x="92" y="40"/>
                  </a:lnTo>
                  <a:lnTo>
                    <a:pt x="92" y="40"/>
                  </a:lnTo>
                  <a:lnTo>
                    <a:pt x="92" y="38"/>
                  </a:lnTo>
                  <a:lnTo>
                    <a:pt x="90" y="38"/>
                  </a:lnTo>
                  <a:lnTo>
                    <a:pt x="90" y="36"/>
                  </a:lnTo>
                  <a:lnTo>
                    <a:pt x="92" y="36"/>
                  </a:lnTo>
                  <a:lnTo>
                    <a:pt x="92" y="32"/>
                  </a:lnTo>
                  <a:lnTo>
                    <a:pt x="92" y="30"/>
                  </a:lnTo>
                  <a:lnTo>
                    <a:pt x="94" y="26"/>
                  </a:lnTo>
                  <a:lnTo>
                    <a:pt x="96" y="24"/>
                  </a:lnTo>
                  <a:lnTo>
                    <a:pt x="96" y="22"/>
                  </a:lnTo>
                  <a:lnTo>
                    <a:pt x="96" y="22"/>
                  </a:lnTo>
                  <a:lnTo>
                    <a:pt x="98" y="20"/>
                  </a:lnTo>
                  <a:lnTo>
                    <a:pt x="98" y="20"/>
                  </a:lnTo>
                  <a:lnTo>
                    <a:pt x="100" y="20"/>
                  </a:lnTo>
                  <a:lnTo>
                    <a:pt x="100" y="18"/>
                  </a:lnTo>
                  <a:lnTo>
                    <a:pt x="102" y="18"/>
                  </a:lnTo>
                  <a:lnTo>
                    <a:pt x="102" y="20"/>
                  </a:lnTo>
                  <a:lnTo>
                    <a:pt x="102" y="20"/>
                  </a:lnTo>
                  <a:lnTo>
                    <a:pt x="104" y="20"/>
                  </a:lnTo>
                  <a:lnTo>
                    <a:pt x="104" y="20"/>
                  </a:lnTo>
                  <a:lnTo>
                    <a:pt x="104" y="16"/>
                  </a:lnTo>
                  <a:lnTo>
                    <a:pt x="104" y="16"/>
                  </a:lnTo>
                  <a:lnTo>
                    <a:pt x="104" y="14"/>
                  </a:lnTo>
                  <a:lnTo>
                    <a:pt x="104" y="12"/>
                  </a:lnTo>
                  <a:lnTo>
                    <a:pt x="104" y="12"/>
                  </a:lnTo>
                  <a:lnTo>
                    <a:pt x="102" y="10"/>
                  </a:lnTo>
                  <a:lnTo>
                    <a:pt x="100" y="8"/>
                  </a:lnTo>
                  <a:lnTo>
                    <a:pt x="100" y="8"/>
                  </a:lnTo>
                  <a:lnTo>
                    <a:pt x="98" y="6"/>
                  </a:lnTo>
                  <a:lnTo>
                    <a:pt x="96" y="6"/>
                  </a:lnTo>
                  <a:lnTo>
                    <a:pt x="94" y="4"/>
                  </a:lnTo>
                  <a:lnTo>
                    <a:pt x="90" y="2"/>
                  </a:lnTo>
                  <a:lnTo>
                    <a:pt x="86" y="2"/>
                  </a:lnTo>
                  <a:lnTo>
                    <a:pt x="82" y="0"/>
                  </a:lnTo>
                  <a:lnTo>
                    <a:pt x="80" y="0"/>
                  </a:lnTo>
                  <a:lnTo>
                    <a:pt x="78" y="0"/>
                  </a:lnTo>
                  <a:lnTo>
                    <a:pt x="76" y="0"/>
                  </a:lnTo>
                  <a:lnTo>
                    <a:pt x="74" y="0"/>
                  </a:lnTo>
                  <a:lnTo>
                    <a:pt x="72" y="0"/>
                  </a:lnTo>
                  <a:lnTo>
                    <a:pt x="70" y="0"/>
                  </a:lnTo>
                  <a:lnTo>
                    <a:pt x="68" y="2"/>
                  </a:lnTo>
                  <a:lnTo>
                    <a:pt x="66" y="2"/>
                  </a:lnTo>
                  <a:lnTo>
                    <a:pt x="64" y="4"/>
                  </a:lnTo>
                  <a:lnTo>
                    <a:pt x="62" y="4"/>
                  </a:lnTo>
                  <a:lnTo>
                    <a:pt x="58" y="8"/>
                  </a:lnTo>
                  <a:lnTo>
                    <a:pt x="54" y="10"/>
                  </a:lnTo>
                  <a:lnTo>
                    <a:pt x="50" y="14"/>
                  </a:lnTo>
                  <a:lnTo>
                    <a:pt x="48" y="14"/>
                  </a:lnTo>
                  <a:lnTo>
                    <a:pt x="48" y="16"/>
                  </a:lnTo>
                  <a:lnTo>
                    <a:pt x="46" y="16"/>
                  </a:lnTo>
                  <a:lnTo>
                    <a:pt x="44" y="18"/>
                  </a:lnTo>
                  <a:lnTo>
                    <a:pt x="42" y="18"/>
                  </a:lnTo>
                  <a:lnTo>
                    <a:pt x="42" y="18"/>
                  </a:lnTo>
                  <a:lnTo>
                    <a:pt x="38" y="18"/>
                  </a:lnTo>
                  <a:lnTo>
                    <a:pt x="34" y="18"/>
                  </a:lnTo>
                  <a:lnTo>
                    <a:pt x="30" y="18"/>
                  </a:lnTo>
                  <a:lnTo>
                    <a:pt x="22" y="18"/>
                  </a:lnTo>
                  <a:lnTo>
                    <a:pt x="20" y="18"/>
                  </a:lnTo>
                  <a:lnTo>
                    <a:pt x="18" y="20"/>
                  </a:lnTo>
                  <a:lnTo>
                    <a:pt x="16" y="26"/>
                  </a:lnTo>
                  <a:lnTo>
                    <a:pt x="14" y="28"/>
                  </a:lnTo>
                  <a:lnTo>
                    <a:pt x="12" y="32"/>
                  </a:lnTo>
                  <a:lnTo>
                    <a:pt x="12" y="34"/>
                  </a:lnTo>
                  <a:lnTo>
                    <a:pt x="12" y="36"/>
                  </a:lnTo>
                  <a:lnTo>
                    <a:pt x="12" y="36"/>
                  </a:lnTo>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53" name="Freeform 310">
              <a:extLst>
                <a:ext uri="{FF2B5EF4-FFF2-40B4-BE49-F238E27FC236}">
                  <a16:creationId xmlns:a16="http://schemas.microsoft.com/office/drawing/2014/main" id="{334979CF-5B1B-6007-70BC-ADFF4549A688}"/>
                </a:ext>
              </a:extLst>
            </p:cNvPr>
            <p:cNvSpPr>
              <a:spLocks/>
            </p:cNvSpPr>
            <p:nvPr/>
          </p:nvSpPr>
          <p:spPr bwMode="auto">
            <a:xfrm>
              <a:off x="3988198" y="6238977"/>
              <a:ext cx="148895" cy="122082"/>
            </a:xfrm>
            <a:custGeom>
              <a:avLst/>
              <a:gdLst>
                <a:gd name="T0" fmla="*/ 12 w 104"/>
                <a:gd name="T1" fmla="*/ 38 h 86"/>
                <a:gd name="T2" fmla="*/ 10 w 104"/>
                <a:gd name="T3" fmla="*/ 42 h 86"/>
                <a:gd name="T4" fmla="*/ 4 w 104"/>
                <a:gd name="T5" fmla="*/ 54 h 86"/>
                <a:gd name="T6" fmla="*/ 2 w 104"/>
                <a:gd name="T7" fmla="*/ 60 h 86"/>
                <a:gd name="T8" fmla="*/ 18 w 104"/>
                <a:gd name="T9" fmla="*/ 66 h 86"/>
                <a:gd name="T10" fmla="*/ 26 w 104"/>
                <a:gd name="T11" fmla="*/ 70 h 86"/>
                <a:gd name="T12" fmla="*/ 36 w 104"/>
                <a:gd name="T13" fmla="*/ 78 h 86"/>
                <a:gd name="T14" fmla="*/ 42 w 104"/>
                <a:gd name="T15" fmla="*/ 84 h 86"/>
                <a:gd name="T16" fmla="*/ 42 w 104"/>
                <a:gd name="T17" fmla="*/ 76 h 86"/>
                <a:gd name="T18" fmla="*/ 42 w 104"/>
                <a:gd name="T19" fmla="*/ 72 h 86"/>
                <a:gd name="T20" fmla="*/ 44 w 104"/>
                <a:gd name="T21" fmla="*/ 70 h 86"/>
                <a:gd name="T22" fmla="*/ 48 w 104"/>
                <a:gd name="T23" fmla="*/ 68 h 86"/>
                <a:gd name="T24" fmla="*/ 58 w 104"/>
                <a:gd name="T25" fmla="*/ 66 h 86"/>
                <a:gd name="T26" fmla="*/ 62 w 104"/>
                <a:gd name="T27" fmla="*/ 66 h 86"/>
                <a:gd name="T28" fmla="*/ 72 w 104"/>
                <a:gd name="T29" fmla="*/ 68 h 86"/>
                <a:gd name="T30" fmla="*/ 74 w 104"/>
                <a:gd name="T31" fmla="*/ 68 h 86"/>
                <a:gd name="T32" fmla="*/ 76 w 104"/>
                <a:gd name="T33" fmla="*/ 68 h 86"/>
                <a:gd name="T34" fmla="*/ 76 w 104"/>
                <a:gd name="T35" fmla="*/ 64 h 86"/>
                <a:gd name="T36" fmla="*/ 78 w 104"/>
                <a:gd name="T37" fmla="*/ 58 h 86"/>
                <a:gd name="T38" fmla="*/ 78 w 104"/>
                <a:gd name="T39" fmla="*/ 56 h 86"/>
                <a:gd name="T40" fmla="*/ 82 w 104"/>
                <a:gd name="T41" fmla="*/ 54 h 86"/>
                <a:gd name="T42" fmla="*/ 90 w 104"/>
                <a:gd name="T43" fmla="*/ 52 h 86"/>
                <a:gd name="T44" fmla="*/ 94 w 104"/>
                <a:gd name="T45" fmla="*/ 52 h 86"/>
                <a:gd name="T46" fmla="*/ 98 w 104"/>
                <a:gd name="T47" fmla="*/ 50 h 86"/>
                <a:gd name="T48" fmla="*/ 98 w 104"/>
                <a:gd name="T49" fmla="*/ 48 h 86"/>
                <a:gd name="T50" fmla="*/ 96 w 104"/>
                <a:gd name="T51" fmla="*/ 44 h 86"/>
                <a:gd name="T52" fmla="*/ 92 w 104"/>
                <a:gd name="T53" fmla="*/ 40 h 86"/>
                <a:gd name="T54" fmla="*/ 90 w 104"/>
                <a:gd name="T55" fmla="*/ 38 h 86"/>
                <a:gd name="T56" fmla="*/ 92 w 104"/>
                <a:gd name="T57" fmla="*/ 32 h 86"/>
                <a:gd name="T58" fmla="*/ 96 w 104"/>
                <a:gd name="T59" fmla="*/ 24 h 86"/>
                <a:gd name="T60" fmla="*/ 98 w 104"/>
                <a:gd name="T61" fmla="*/ 20 h 86"/>
                <a:gd name="T62" fmla="*/ 100 w 104"/>
                <a:gd name="T63" fmla="*/ 18 h 86"/>
                <a:gd name="T64" fmla="*/ 102 w 104"/>
                <a:gd name="T65" fmla="*/ 20 h 86"/>
                <a:gd name="T66" fmla="*/ 104 w 104"/>
                <a:gd name="T67" fmla="*/ 16 h 86"/>
                <a:gd name="T68" fmla="*/ 104 w 104"/>
                <a:gd name="T69" fmla="*/ 12 h 86"/>
                <a:gd name="T70" fmla="*/ 100 w 104"/>
                <a:gd name="T71" fmla="*/ 8 h 86"/>
                <a:gd name="T72" fmla="*/ 96 w 104"/>
                <a:gd name="T73" fmla="*/ 6 h 86"/>
                <a:gd name="T74" fmla="*/ 86 w 104"/>
                <a:gd name="T75" fmla="*/ 2 h 86"/>
                <a:gd name="T76" fmla="*/ 78 w 104"/>
                <a:gd name="T77" fmla="*/ 0 h 86"/>
                <a:gd name="T78" fmla="*/ 72 w 104"/>
                <a:gd name="T79" fmla="*/ 0 h 86"/>
                <a:gd name="T80" fmla="*/ 66 w 104"/>
                <a:gd name="T81" fmla="*/ 2 h 86"/>
                <a:gd name="T82" fmla="*/ 58 w 104"/>
                <a:gd name="T83" fmla="*/ 8 h 86"/>
                <a:gd name="T84" fmla="*/ 48 w 104"/>
                <a:gd name="T85" fmla="*/ 14 h 86"/>
                <a:gd name="T86" fmla="*/ 44 w 104"/>
                <a:gd name="T87" fmla="*/ 18 h 86"/>
                <a:gd name="T88" fmla="*/ 38 w 104"/>
                <a:gd name="T89" fmla="*/ 18 h 86"/>
                <a:gd name="T90" fmla="*/ 22 w 104"/>
                <a:gd name="T91" fmla="*/ 18 h 86"/>
                <a:gd name="T92" fmla="*/ 16 w 104"/>
                <a:gd name="T93" fmla="*/ 26 h 86"/>
                <a:gd name="T94" fmla="*/ 12 w 104"/>
                <a:gd name="T95"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86">
                  <a:moveTo>
                    <a:pt x="12" y="36"/>
                  </a:moveTo>
                  <a:lnTo>
                    <a:pt x="12" y="36"/>
                  </a:lnTo>
                  <a:lnTo>
                    <a:pt x="12" y="38"/>
                  </a:lnTo>
                  <a:lnTo>
                    <a:pt x="12" y="40"/>
                  </a:lnTo>
                  <a:lnTo>
                    <a:pt x="10" y="40"/>
                  </a:lnTo>
                  <a:lnTo>
                    <a:pt x="10" y="42"/>
                  </a:lnTo>
                  <a:lnTo>
                    <a:pt x="8" y="46"/>
                  </a:lnTo>
                  <a:lnTo>
                    <a:pt x="6" y="50"/>
                  </a:lnTo>
                  <a:lnTo>
                    <a:pt x="4" y="54"/>
                  </a:lnTo>
                  <a:lnTo>
                    <a:pt x="2" y="56"/>
                  </a:lnTo>
                  <a:lnTo>
                    <a:pt x="0" y="58"/>
                  </a:lnTo>
                  <a:lnTo>
                    <a:pt x="2" y="60"/>
                  </a:lnTo>
                  <a:lnTo>
                    <a:pt x="10" y="62"/>
                  </a:lnTo>
                  <a:lnTo>
                    <a:pt x="14" y="64"/>
                  </a:lnTo>
                  <a:lnTo>
                    <a:pt x="18" y="66"/>
                  </a:lnTo>
                  <a:lnTo>
                    <a:pt x="20" y="66"/>
                  </a:lnTo>
                  <a:lnTo>
                    <a:pt x="24" y="68"/>
                  </a:lnTo>
                  <a:lnTo>
                    <a:pt x="26" y="70"/>
                  </a:lnTo>
                  <a:lnTo>
                    <a:pt x="28" y="72"/>
                  </a:lnTo>
                  <a:lnTo>
                    <a:pt x="32" y="74"/>
                  </a:lnTo>
                  <a:lnTo>
                    <a:pt x="36" y="78"/>
                  </a:lnTo>
                  <a:lnTo>
                    <a:pt x="42" y="84"/>
                  </a:lnTo>
                  <a:lnTo>
                    <a:pt x="44" y="86"/>
                  </a:lnTo>
                  <a:lnTo>
                    <a:pt x="42" y="84"/>
                  </a:lnTo>
                  <a:lnTo>
                    <a:pt x="42" y="80"/>
                  </a:lnTo>
                  <a:lnTo>
                    <a:pt x="42" y="78"/>
                  </a:lnTo>
                  <a:lnTo>
                    <a:pt x="42" y="76"/>
                  </a:lnTo>
                  <a:lnTo>
                    <a:pt x="42" y="74"/>
                  </a:lnTo>
                  <a:lnTo>
                    <a:pt x="42" y="72"/>
                  </a:lnTo>
                  <a:lnTo>
                    <a:pt x="42" y="72"/>
                  </a:lnTo>
                  <a:lnTo>
                    <a:pt x="42" y="72"/>
                  </a:lnTo>
                  <a:lnTo>
                    <a:pt x="42" y="70"/>
                  </a:lnTo>
                  <a:lnTo>
                    <a:pt x="44" y="70"/>
                  </a:lnTo>
                  <a:lnTo>
                    <a:pt x="44" y="70"/>
                  </a:lnTo>
                  <a:lnTo>
                    <a:pt x="46" y="68"/>
                  </a:lnTo>
                  <a:lnTo>
                    <a:pt x="48" y="68"/>
                  </a:lnTo>
                  <a:lnTo>
                    <a:pt x="50" y="66"/>
                  </a:lnTo>
                  <a:lnTo>
                    <a:pt x="54" y="66"/>
                  </a:lnTo>
                  <a:lnTo>
                    <a:pt x="58" y="66"/>
                  </a:lnTo>
                  <a:lnTo>
                    <a:pt x="58" y="66"/>
                  </a:lnTo>
                  <a:lnTo>
                    <a:pt x="60" y="66"/>
                  </a:lnTo>
                  <a:lnTo>
                    <a:pt x="62" y="66"/>
                  </a:lnTo>
                  <a:lnTo>
                    <a:pt x="66" y="68"/>
                  </a:lnTo>
                  <a:lnTo>
                    <a:pt x="68" y="68"/>
                  </a:lnTo>
                  <a:lnTo>
                    <a:pt x="72" y="68"/>
                  </a:lnTo>
                  <a:lnTo>
                    <a:pt x="72" y="68"/>
                  </a:lnTo>
                  <a:lnTo>
                    <a:pt x="74" y="68"/>
                  </a:lnTo>
                  <a:lnTo>
                    <a:pt x="74" y="68"/>
                  </a:lnTo>
                  <a:lnTo>
                    <a:pt x="76" y="68"/>
                  </a:lnTo>
                  <a:lnTo>
                    <a:pt x="76" y="68"/>
                  </a:lnTo>
                  <a:lnTo>
                    <a:pt x="76" y="68"/>
                  </a:lnTo>
                  <a:lnTo>
                    <a:pt x="76" y="66"/>
                  </a:lnTo>
                  <a:lnTo>
                    <a:pt x="76" y="66"/>
                  </a:lnTo>
                  <a:lnTo>
                    <a:pt x="76" y="64"/>
                  </a:lnTo>
                  <a:lnTo>
                    <a:pt x="78" y="62"/>
                  </a:lnTo>
                  <a:lnTo>
                    <a:pt x="78" y="60"/>
                  </a:lnTo>
                  <a:lnTo>
                    <a:pt x="78" y="58"/>
                  </a:lnTo>
                  <a:lnTo>
                    <a:pt x="78" y="58"/>
                  </a:lnTo>
                  <a:lnTo>
                    <a:pt x="78" y="56"/>
                  </a:lnTo>
                  <a:lnTo>
                    <a:pt x="78" y="56"/>
                  </a:lnTo>
                  <a:lnTo>
                    <a:pt x="80" y="56"/>
                  </a:lnTo>
                  <a:lnTo>
                    <a:pt x="80" y="54"/>
                  </a:lnTo>
                  <a:lnTo>
                    <a:pt x="82" y="54"/>
                  </a:lnTo>
                  <a:lnTo>
                    <a:pt x="84" y="54"/>
                  </a:lnTo>
                  <a:lnTo>
                    <a:pt x="86" y="54"/>
                  </a:lnTo>
                  <a:lnTo>
                    <a:pt x="90" y="52"/>
                  </a:lnTo>
                  <a:lnTo>
                    <a:pt x="92" y="52"/>
                  </a:lnTo>
                  <a:lnTo>
                    <a:pt x="94" y="52"/>
                  </a:lnTo>
                  <a:lnTo>
                    <a:pt x="94" y="52"/>
                  </a:lnTo>
                  <a:lnTo>
                    <a:pt x="96" y="50"/>
                  </a:lnTo>
                  <a:lnTo>
                    <a:pt x="98" y="50"/>
                  </a:lnTo>
                  <a:lnTo>
                    <a:pt x="98" y="50"/>
                  </a:lnTo>
                  <a:lnTo>
                    <a:pt x="98" y="48"/>
                  </a:lnTo>
                  <a:lnTo>
                    <a:pt x="98" y="48"/>
                  </a:lnTo>
                  <a:lnTo>
                    <a:pt x="98" y="48"/>
                  </a:lnTo>
                  <a:lnTo>
                    <a:pt x="98" y="46"/>
                  </a:lnTo>
                  <a:lnTo>
                    <a:pt x="98" y="46"/>
                  </a:lnTo>
                  <a:lnTo>
                    <a:pt x="96" y="44"/>
                  </a:lnTo>
                  <a:lnTo>
                    <a:pt x="94" y="44"/>
                  </a:lnTo>
                  <a:lnTo>
                    <a:pt x="94" y="42"/>
                  </a:lnTo>
                  <a:lnTo>
                    <a:pt x="92" y="40"/>
                  </a:lnTo>
                  <a:lnTo>
                    <a:pt x="92" y="40"/>
                  </a:lnTo>
                  <a:lnTo>
                    <a:pt x="92" y="38"/>
                  </a:lnTo>
                  <a:lnTo>
                    <a:pt x="90" y="38"/>
                  </a:lnTo>
                  <a:lnTo>
                    <a:pt x="90" y="36"/>
                  </a:lnTo>
                  <a:lnTo>
                    <a:pt x="92" y="36"/>
                  </a:lnTo>
                  <a:lnTo>
                    <a:pt x="92" y="32"/>
                  </a:lnTo>
                  <a:lnTo>
                    <a:pt x="92" y="30"/>
                  </a:lnTo>
                  <a:lnTo>
                    <a:pt x="94" y="26"/>
                  </a:lnTo>
                  <a:lnTo>
                    <a:pt x="96" y="24"/>
                  </a:lnTo>
                  <a:lnTo>
                    <a:pt x="96" y="22"/>
                  </a:lnTo>
                  <a:lnTo>
                    <a:pt x="96" y="22"/>
                  </a:lnTo>
                  <a:lnTo>
                    <a:pt x="98" y="20"/>
                  </a:lnTo>
                  <a:lnTo>
                    <a:pt x="98" y="20"/>
                  </a:lnTo>
                  <a:lnTo>
                    <a:pt x="100" y="20"/>
                  </a:lnTo>
                  <a:lnTo>
                    <a:pt x="100" y="18"/>
                  </a:lnTo>
                  <a:lnTo>
                    <a:pt x="102" y="18"/>
                  </a:lnTo>
                  <a:lnTo>
                    <a:pt x="102" y="20"/>
                  </a:lnTo>
                  <a:lnTo>
                    <a:pt x="102" y="20"/>
                  </a:lnTo>
                  <a:lnTo>
                    <a:pt x="104" y="20"/>
                  </a:lnTo>
                  <a:lnTo>
                    <a:pt x="104" y="20"/>
                  </a:lnTo>
                  <a:lnTo>
                    <a:pt x="104" y="16"/>
                  </a:lnTo>
                  <a:lnTo>
                    <a:pt x="104" y="16"/>
                  </a:lnTo>
                  <a:lnTo>
                    <a:pt x="104" y="14"/>
                  </a:lnTo>
                  <a:lnTo>
                    <a:pt x="104" y="12"/>
                  </a:lnTo>
                  <a:lnTo>
                    <a:pt x="104" y="12"/>
                  </a:lnTo>
                  <a:lnTo>
                    <a:pt x="102" y="10"/>
                  </a:lnTo>
                  <a:lnTo>
                    <a:pt x="100" y="8"/>
                  </a:lnTo>
                  <a:lnTo>
                    <a:pt x="100" y="8"/>
                  </a:lnTo>
                  <a:lnTo>
                    <a:pt x="98" y="6"/>
                  </a:lnTo>
                  <a:lnTo>
                    <a:pt x="96" y="6"/>
                  </a:lnTo>
                  <a:lnTo>
                    <a:pt x="94" y="4"/>
                  </a:lnTo>
                  <a:lnTo>
                    <a:pt x="90" y="2"/>
                  </a:lnTo>
                  <a:lnTo>
                    <a:pt x="86" y="2"/>
                  </a:lnTo>
                  <a:lnTo>
                    <a:pt x="82" y="0"/>
                  </a:lnTo>
                  <a:lnTo>
                    <a:pt x="80" y="0"/>
                  </a:lnTo>
                  <a:lnTo>
                    <a:pt x="78" y="0"/>
                  </a:lnTo>
                  <a:lnTo>
                    <a:pt x="76" y="0"/>
                  </a:lnTo>
                  <a:lnTo>
                    <a:pt x="74" y="0"/>
                  </a:lnTo>
                  <a:lnTo>
                    <a:pt x="72" y="0"/>
                  </a:lnTo>
                  <a:lnTo>
                    <a:pt x="70" y="0"/>
                  </a:lnTo>
                  <a:lnTo>
                    <a:pt x="68" y="2"/>
                  </a:lnTo>
                  <a:lnTo>
                    <a:pt x="66" y="2"/>
                  </a:lnTo>
                  <a:lnTo>
                    <a:pt x="64" y="4"/>
                  </a:lnTo>
                  <a:lnTo>
                    <a:pt x="62" y="4"/>
                  </a:lnTo>
                  <a:lnTo>
                    <a:pt x="58" y="8"/>
                  </a:lnTo>
                  <a:lnTo>
                    <a:pt x="54" y="10"/>
                  </a:lnTo>
                  <a:lnTo>
                    <a:pt x="50" y="14"/>
                  </a:lnTo>
                  <a:lnTo>
                    <a:pt x="48" y="14"/>
                  </a:lnTo>
                  <a:lnTo>
                    <a:pt x="48" y="16"/>
                  </a:lnTo>
                  <a:lnTo>
                    <a:pt x="46" y="16"/>
                  </a:lnTo>
                  <a:lnTo>
                    <a:pt x="44" y="18"/>
                  </a:lnTo>
                  <a:lnTo>
                    <a:pt x="42" y="18"/>
                  </a:lnTo>
                  <a:lnTo>
                    <a:pt x="42" y="18"/>
                  </a:lnTo>
                  <a:lnTo>
                    <a:pt x="38" y="18"/>
                  </a:lnTo>
                  <a:lnTo>
                    <a:pt x="34" y="18"/>
                  </a:lnTo>
                  <a:lnTo>
                    <a:pt x="30" y="18"/>
                  </a:lnTo>
                  <a:lnTo>
                    <a:pt x="22" y="18"/>
                  </a:lnTo>
                  <a:lnTo>
                    <a:pt x="20" y="18"/>
                  </a:lnTo>
                  <a:lnTo>
                    <a:pt x="18" y="20"/>
                  </a:lnTo>
                  <a:lnTo>
                    <a:pt x="16" y="26"/>
                  </a:lnTo>
                  <a:lnTo>
                    <a:pt x="14" y="28"/>
                  </a:lnTo>
                  <a:lnTo>
                    <a:pt x="12" y="32"/>
                  </a:lnTo>
                  <a:lnTo>
                    <a:pt x="12" y="34"/>
                  </a:lnTo>
                  <a:lnTo>
                    <a:pt x="12" y="36"/>
                  </a:lnTo>
                  <a:lnTo>
                    <a:pt x="12" y="36"/>
                  </a:lnTo>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54" name="Freeform 311">
              <a:extLst>
                <a:ext uri="{FF2B5EF4-FFF2-40B4-BE49-F238E27FC236}">
                  <a16:creationId xmlns:a16="http://schemas.microsoft.com/office/drawing/2014/main" id="{ED69354B-2A42-4703-A40A-3E7D436D9B8E}"/>
                </a:ext>
              </a:extLst>
            </p:cNvPr>
            <p:cNvSpPr>
              <a:spLocks/>
            </p:cNvSpPr>
            <p:nvPr/>
          </p:nvSpPr>
          <p:spPr bwMode="auto">
            <a:xfrm>
              <a:off x="4045466" y="6238977"/>
              <a:ext cx="203298" cy="176026"/>
            </a:xfrm>
            <a:custGeom>
              <a:avLst/>
              <a:gdLst>
                <a:gd name="T0" fmla="*/ 26 w 142"/>
                <a:gd name="T1" fmla="*/ 124 h 124"/>
                <a:gd name="T2" fmla="*/ 64 w 142"/>
                <a:gd name="T3" fmla="*/ 122 h 124"/>
                <a:gd name="T4" fmla="*/ 94 w 142"/>
                <a:gd name="T5" fmla="*/ 118 h 124"/>
                <a:gd name="T6" fmla="*/ 108 w 142"/>
                <a:gd name="T7" fmla="*/ 116 h 124"/>
                <a:gd name="T8" fmla="*/ 116 w 142"/>
                <a:gd name="T9" fmla="*/ 112 h 124"/>
                <a:gd name="T10" fmla="*/ 122 w 142"/>
                <a:gd name="T11" fmla="*/ 102 h 124"/>
                <a:gd name="T12" fmla="*/ 128 w 142"/>
                <a:gd name="T13" fmla="*/ 86 h 124"/>
                <a:gd name="T14" fmla="*/ 134 w 142"/>
                <a:gd name="T15" fmla="*/ 74 h 124"/>
                <a:gd name="T16" fmla="*/ 138 w 142"/>
                <a:gd name="T17" fmla="*/ 70 h 124"/>
                <a:gd name="T18" fmla="*/ 140 w 142"/>
                <a:gd name="T19" fmla="*/ 64 h 124"/>
                <a:gd name="T20" fmla="*/ 142 w 142"/>
                <a:gd name="T21" fmla="*/ 50 h 124"/>
                <a:gd name="T22" fmla="*/ 142 w 142"/>
                <a:gd name="T23" fmla="*/ 34 h 124"/>
                <a:gd name="T24" fmla="*/ 138 w 142"/>
                <a:gd name="T25" fmla="*/ 22 h 124"/>
                <a:gd name="T26" fmla="*/ 134 w 142"/>
                <a:gd name="T27" fmla="*/ 14 h 124"/>
                <a:gd name="T28" fmla="*/ 124 w 142"/>
                <a:gd name="T29" fmla="*/ 10 h 124"/>
                <a:gd name="T30" fmla="*/ 102 w 142"/>
                <a:gd name="T31" fmla="*/ 2 h 124"/>
                <a:gd name="T32" fmla="*/ 90 w 142"/>
                <a:gd name="T33" fmla="*/ 6 h 124"/>
                <a:gd name="T34" fmla="*/ 86 w 142"/>
                <a:gd name="T35" fmla="*/ 8 h 124"/>
                <a:gd name="T36" fmla="*/ 80 w 142"/>
                <a:gd name="T37" fmla="*/ 6 h 124"/>
                <a:gd name="T38" fmla="*/ 72 w 142"/>
                <a:gd name="T39" fmla="*/ 2 h 124"/>
                <a:gd name="T40" fmla="*/ 70 w 142"/>
                <a:gd name="T41" fmla="*/ 4 h 124"/>
                <a:gd name="T42" fmla="*/ 68 w 142"/>
                <a:gd name="T43" fmla="*/ 8 h 124"/>
                <a:gd name="T44" fmla="*/ 64 w 142"/>
                <a:gd name="T45" fmla="*/ 20 h 124"/>
                <a:gd name="T46" fmla="*/ 62 w 142"/>
                <a:gd name="T47" fmla="*/ 20 h 124"/>
                <a:gd name="T48" fmla="*/ 58 w 142"/>
                <a:gd name="T49" fmla="*/ 22 h 124"/>
                <a:gd name="T50" fmla="*/ 54 w 142"/>
                <a:gd name="T51" fmla="*/ 28 h 124"/>
                <a:gd name="T52" fmla="*/ 52 w 142"/>
                <a:gd name="T53" fmla="*/ 38 h 124"/>
                <a:gd name="T54" fmla="*/ 52 w 142"/>
                <a:gd name="T55" fmla="*/ 42 h 124"/>
                <a:gd name="T56" fmla="*/ 58 w 142"/>
                <a:gd name="T57" fmla="*/ 48 h 124"/>
                <a:gd name="T58" fmla="*/ 58 w 142"/>
                <a:gd name="T59" fmla="*/ 50 h 124"/>
                <a:gd name="T60" fmla="*/ 56 w 142"/>
                <a:gd name="T61" fmla="*/ 52 h 124"/>
                <a:gd name="T62" fmla="*/ 46 w 142"/>
                <a:gd name="T63" fmla="*/ 54 h 124"/>
                <a:gd name="T64" fmla="*/ 40 w 142"/>
                <a:gd name="T65" fmla="*/ 56 h 124"/>
                <a:gd name="T66" fmla="*/ 38 w 142"/>
                <a:gd name="T67" fmla="*/ 60 h 124"/>
                <a:gd name="T68" fmla="*/ 36 w 142"/>
                <a:gd name="T69" fmla="*/ 66 h 124"/>
                <a:gd name="T70" fmla="*/ 36 w 142"/>
                <a:gd name="T71" fmla="*/ 68 h 124"/>
                <a:gd name="T72" fmla="*/ 32 w 142"/>
                <a:gd name="T73" fmla="*/ 70 h 124"/>
                <a:gd name="T74" fmla="*/ 20 w 142"/>
                <a:gd name="T75" fmla="*/ 66 h 124"/>
                <a:gd name="T76" fmla="*/ 10 w 142"/>
                <a:gd name="T77" fmla="*/ 68 h 124"/>
                <a:gd name="T78" fmla="*/ 4 w 142"/>
                <a:gd name="T79" fmla="*/ 70 h 124"/>
                <a:gd name="T80" fmla="*/ 2 w 142"/>
                <a:gd name="T81" fmla="*/ 74 h 124"/>
                <a:gd name="T82" fmla="*/ 2 w 142"/>
                <a:gd name="T83" fmla="*/ 80 h 124"/>
                <a:gd name="T84" fmla="*/ 2 w 142"/>
                <a:gd name="T85" fmla="*/ 92 h 124"/>
                <a:gd name="T86" fmla="*/ 2 w 142"/>
                <a:gd name="T87" fmla="*/ 102 h 124"/>
                <a:gd name="T88" fmla="*/ 4 w 142"/>
                <a:gd name="T89" fmla="*/ 106 h 124"/>
                <a:gd name="T90" fmla="*/ 6 w 142"/>
                <a:gd name="T91" fmla="*/ 106 h 124"/>
                <a:gd name="T92" fmla="*/ 12 w 142"/>
                <a:gd name="T93" fmla="*/ 106 h 124"/>
                <a:gd name="T94" fmla="*/ 14 w 142"/>
                <a:gd name="T95" fmla="*/ 108 h 124"/>
                <a:gd name="T96" fmla="*/ 14 w 142"/>
                <a:gd name="T97" fmla="*/ 11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 h="124">
                  <a:moveTo>
                    <a:pt x="12" y="124"/>
                  </a:moveTo>
                  <a:lnTo>
                    <a:pt x="12" y="124"/>
                  </a:lnTo>
                  <a:lnTo>
                    <a:pt x="16" y="124"/>
                  </a:lnTo>
                  <a:lnTo>
                    <a:pt x="26" y="124"/>
                  </a:lnTo>
                  <a:lnTo>
                    <a:pt x="40" y="124"/>
                  </a:lnTo>
                  <a:lnTo>
                    <a:pt x="48" y="122"/>
                  </a:lnTo>
                  <a:lnTo>
                    <a:pt x="56" y="122"/>
                  </a:lnTo>
                  <a:lnTo>
                    <a:pt x="64" y="122"/>
                  </a:lnTo>
                  <a:lnTo>
                    <a:pt x="74" y="122"/>
                  </a:lnTo>
                  <a:lnTo>
                    <a:pt x="82" y="120"/>
                  </a:lnTo>
                  <a:lnTo>
                    <a:pt x="90" y="120"/>
                  </a:lnTo>
                  <a:lnTo>
                    <a:pt x="94" y="118"/>
                  </a:lnTo>
                  <a:lnTo>
                    <a:pt x="98" y="118"/>
                  </a:lnTo>
                  <a:lnTo>
                    <a:pt x="102" y="116"/>
                  </a:lnTo>
                  <a:lnTo>
                    <a:pt x="106" y="116"/>
                  </a:lnTo>
                  <a:lnTo>
                    <a:pt x="108" y="116"/>
                  </a:lnTo>
                  <a:lnTo>
                    <a:pt x="112" y="114"/>
                  </a:lnTo>
                  <a:lnTo>
                    <a:pt x="114" y="112"/>
                  </a:lnTo>
                  <a:lnTo>
                    <a:pt x="116" y="112"/>
                  </a:lnTo>
                  <a:lnTo>
                    <a:pt x="116" y="112"/>
                  </a:lnTo>
                  <a:lnTo>
                    <a:pt x="118" y="110"/>
                  </a:lnTo>
                  <a:lnTo>
                    <a:pt x="120" y="108"/>
                  </a:lnTo>
                  <a:lnTo>
                    <a:pt x="122" y="106"/>
                  </a:lnTo>
                  <a:lnTo>
                    <a:pt x="122" y="102"/>
                  </a:lnTo>
                  <a:lnTo>
                    <a:pt x="126" y="98"/>
                  </a:lnTo>
                  <a:lnTo>
                    <a:pt x="126" y="96"/>
                  </a:lnTo>
                  <a:lnTo>
                    <a:pt x="128" y="92"/>
                  </a:lnTo>
                  <a:lnTo>
                    <a:pt x="128" y="86"/>
                  </a:lnTo>
                  <a:lnTo>
                    <a:pt x="130" y="84"/>
                  </a:lnTo>
                  <a:lnTo>
                    <a:pt x="130" y="80"/>
                  </a:lnTo>
                  <a:lnTo>
                    <a:pt x="132" y="76"/>
                  </a:lnTo>
                  <a:lnTo>
                    <a:pt x="134" y="74"/>
                  </a:lnTo>
                  <a:lnTo>
                    <a:pt x="134" y="74"/>
                  </a:lnTo>
                  <a:lnTo>
                    <a:pt x="134" y="74"/>
                  </a:lnTo>
                  <a:lnTo>
                    <a:pt x="136" y="72"/>
                  </a:lnTo>
                  <a:lnTo>
                    <a:pt x="138" y="70"/>
                  </a:lnTo>
                  <a:lnTo>
                    <a:pt x="138" y="70"/>
                  </a:lnTo>
                  <a:lnTo>
                    <a:pt x="140" y="68"/>
                  </a:lnTo>
                  <a:lnTo>
                    <a:pt x="140" y="66"/>
                  </a:lnTo>
                  <a:lnTo>
                    <a:pt x="140" y="64"/>
                  </a:lnTo>
                  <a:lnTo>
                    <a:pt x="142" y="60"/>
                  </a:lnTo>
                  <a:lnTo>
                    <a:pt x="142" y="56"/>
                  </a:lnTo>
                  <a:lnTo>
                    <a:pt x="142" y="54"/>
                  </a:lnTo>
                  <a:lnTo>
                    <a:pt x="142" y="50"/>
                  </a:lnTo>
                  <a:lnTo>
                    <a:pt x="142" y="46"/>
                  </a:lnTo>
                  <a:lnTo>
                    <a:pt x="142" y="42"/>
                  </a:lnTo>
                  <a:lnTo>
                    <a:pt x="142" y="38"/>
                  </a:lnTo>
                  <a:lnTo>
                    <a:pt x="142" y="34"/>
                  </a:lnTo>
                  <a:lnTo>
                    <a:pt x="142" y="30"/>
                  </a:lnTo>
                  <a:lnTo>
                    <a:pt x="140" y="28"/>
                  </a:lnTo>
                  <a:lnTo>
                    <a:pt x="140" y="24"/>
                  </a:lnTo>
                  <a:lnTo>
                    <a:pt x="138" y="22"/>
                  </a:lnTo>
                  <a:lnTo>
                    <a:pt x="138" y="18"/>
                  </a:lnTo>
                  <a:lnTo>
                    <a:pt x="136" y="16"/>
                  </a:lnTo>
                  <a:lnTo>
                    <a:pt x="136" y="16"/>
                  </a:lnTo>
                  <a:lnTo>
                    <a:pt x="134" y="14"/>
                  </a:lnTo>
                  <a:lnTo>
                    <a:pt x="132" y="14"/>
                  </a:lnTo>
                  <a:lnTo>
                    <a:pt x="130" y="12"/>
                  </a:lnTo>
                  <a:lnTo>
                    <a:pt x="128" y="10"/>
                  </a:lnTo>
                  <a:lnTo>
                    <a:pt x="124" y="10"/>
                  </a:lnTo>
                  <a:lnTo>
                    <a:pt x="120" y="8"/>
                  </a:lnTo>
                  <a:lnTo>
                    <a:pt x="114" y="6"/>
                  </a:lnTo>
                  <a:lnTo>
                    <a:pt x="108" y="4"/>
                  </a:lnTo>
                  <a:lnTo>
                    <a:pt x="102" y="2"/>
                  </a:lnTo>
                  <a:lnTo>
                    <a:pt x="96" y="0"/>
                  </a:lnTo>
                  <a:lnTo>
                    <a:pt x="94" y="2"/>
                  </a:lnTo>
                  <a:lnTo>
                    <a:pt x="92" y="4"/>
                  </a:lnTo>
                  <a:lnTo>
                    <a:pt x="90" y="6"/>
                  </a:lnTo>
                  <a:lnTo>
                    <a:pt x="88" y="6"/>
                  </a:lnTo>
                  <a:lnTo>
                    <a:pt x="86" y="8"/>
                  </a:lnTo>
                  <a:lnTo>
                    <a:pt x="86" y="8"/>
                  </a:lnTo>
                  <a:lnTo>
                    <a:pt x="86" y="8"/>
                  </a:lnTo>
                  <a:lnTo>
                    <a:pt x="84" y="8"/>
                  </a:lnTo>
                  <a:lnTo>
                    <a:pt x="84" y="8"/>
                  </a:lnTo>
                  <a:lnTo>
                    <a:pt x="82" y="8"/>
                  </a:lnTo>
                  <a:lnTo>
                    <a:pt x="80" y="6"/>
                  </a:lnTo>
                  <a:lnTo>
                    <a:pt x="78" y="4"/>
                  </a:lnTo>
                  <a:lnTo>
                    <a:pt x="76" y="4"/>
                  </a:lnTo>
                  <a:lnTo>
                    <a:pt x="74" y="2"/>
                  </a:lnTo>
                  <a:lnTo>
                    <a:pt x="72" y="2"/>
                  </a:lnTo>
                  <a:lnTo>
                    <a:pt x="72" y="2"/>
                  </a:lnTo>
                  <a:lnTo>
                    <a:pt x="72" y="2"/>
                  </a:lnTo>
                  <a:lnTo>
                    <a:pt x="70" y="2"/>
                  </a:lnTo>
                  <a:lnTo>
                    <a:pt x="70" y="4"/>
                  </a:lnTo>
                  <a:lnTo>
                    <a:pt x="70" y="4"/>
                  </a:lnTo>
                  <a:lnTo>
                    <a:pt x="68" y="6"/>
                  </a:lnTo>
                  <a:lnTo>
                    <a:pt x="68" y="6"/>
                  </a:lnTo>
                  <a:lnTo>
                    <a:pt x="68" y="8"/>
                  </a:lnTo>
                  <a:lnTo>
                    <a:pt x="66" y="10"/>
                  </a:lnTo>
                  <a:lnTo>
                    <a:pt x="66" y="14"/>
                  </a:lnTo>
                  <a:lnTo>
                    <a:pt x="66" y="16"/>
                  </a:lnTo>
                  <a:lnTo>
                    <a:pt x="64" y="20"/>
                  </a:lnTo>
                  <a:lnTo>
                    <a:pt x="64" y="22"/>
                  </a:lnTo>
                  <a:lnTo>
                    <a:pt x="64" y="20"/>
                  </a:lnTo>
                  <a:lnTo>
                    <a:pt x="62" y="20"/>
                  </a:lnTo>
                  <a:lnTo>
                    <a:pt x="62" y="20"/>
                  </a:lnTo>
                  <a:lnTo>
                    <a:pt x="60" y="20"/>
                  </a:lnTo>
                  <a:lnTo>
                    <a:pt x="60" y="20"/>
                  </a:lnTo>
                  <a:lnTo>
                    <a:pt x="58" y="20"/>
                  </a:lnTo>
                  <a:lnTo>
                    <a:pt x="58" y="22"/>
                  </a:lnTo>
                  <a:lnTo>
                    <a:pt x="58" y="22"/>
                  </a:lnTo>
                  <a:lnTo>
                    <a:pt x="56" y="24"/>
                  </a:lnTo>
                  <a:lnTo>
                    <a:pt x="56" y="26"/>
                  </a:lnTo>
                  <a:lnTo>
                    <a:pt x="54" y="28"/>
                  </a:lnTo>
                  <a:lnTo>
                    <a:pt x="52" y="30"/>
                  </a:lnTo>
                  <a:lnTo>
                    <a:pt x="52" y="34"/>
                  </a:lnTo>
                  <a:lnTo>
                    <a:pt x="52" y="36"/>
                  </a:lnTo>
                  <a:lnTo>
                    <a:pt x="52" y="38"/>
                  </a:lnTo>
                  <a:lnTo>
                    <a:pt x="52" y="40"/>
                  </a:lnTo>
                  <a:lnTo>
                    <a:pt x="52" y="40"/>
                  </a:lnTo>
                  <a:lnTo>
                    <a:pt x="52" y="40"/>
                  </a:lnTo>
                  <a:lnTo>
                    <a:pt x="52" y="42"/>
                  </a:lnTo>
                  <a:lnTo>
                    <a:pt x="54" y="42"/>
                  </a:lnTo>
                  <a:lnTo>
                    <a:pt x="56" y="44"/>
                  </a:lnTo>
                  <a:lnTo>
                    <a:pt x="56" y="46"/>
                  </a:lnTo>
                  <a:lnTo>
                    <a:pt x="58" y="48"/>
                  </a:lnTo>
                  <a:lnTo>
                    <a:pt x="58" y="48"/>
                  </a:lnTo>
                  <a:lnTo>
                    <a:pt x="58" y="48"/>
                  </a:lnTo>
                  <a:lnTo>
                    <a:pt x="58" y="50"/>
                  </a:lnTo>
                  <a:lnTo>
                    <a:pt x="58" y="50"/>
                  </a:lnTo>
                  <a:lnTo>
                    <a:pt x="58" y="50"/>
                  </a:lnTo>
                  <a:lnTo>
                    <a:pt x="58" y="52"/>
                  </a:lnTo>
                  <a:lnTo>
                    <a:pt x="56" y="52"/>
                  </a:lnTo>
                  <a:lnTo>
                    <a:pt x="56" y="52"/>
                  </a:lnTo>
                  <a:lnTo>
                    <a:pt x="54" y="52"/>
                  </a:lnTo>
                  <a:lnTo>
                    <a:pt x="52" y="54"/>
                  </a:lnTo>
                  <a:lnTo>
                    <a:pt x="50" y="54"/>
                  </a:lnTo>
                  <a:lnTo>
                    <a:pt x="46" y="54"/>
                  </a:lnTo>
                  <a:lnTo>
                    <a:pt x="44" y="56"/>
                  </a:lnTo>
                  <a:lnTo>
                    <a:pt x="42" y="56"/>
                  </a:lnTo>
                  <a:lnTo>
                    <a:pt x="40" y="56"/>
                  </a:lnTo>
                  <a:lnTo>
                    <a:pt x="40" y="56"/>
                  </a:lnTo>
                  <a:lnTo>
                    <a:pt x="38" y="58"/>
                  </a:lnTo>
                  <a:lnTo>
                    <a:pt x="38" y="58"/>
                  </a:lnTo>
                  <a:lnTo>
                    <a:pt x="38" y="58"/>
                  </a:lnTo>
                  <a:lnTo>
                    <a:pt x="38" y="60"/>
                  </a:lnTo>
                  <a:lnTo>
                    <a:pt x="38" y="62"/>
                  </a:lnTo>
                  <a:lnTo>
                    <a:pt x="38" y="64"/>
                  </a:lnTo>
                  <a:lnTo>
                    <a:pt x="38" y="66"/>
                  </a:lnTo>
                  <a:lnTo>
                    <a:pt x="36" y="66"/>
                  </a:lnTo>
                  <a:lnTo>
                    <a:pt x="36" y="68"/>
                  </a:lnTo>
                  <a:lnTo>
                    <a:pt x="36" y="68"/>
                  </a:lnTo>
                  <a:lnTo>
                    <a:pt x="36" y="68"/>
                  </a:lnTo>
                  <a:lnTo>
                    <a:pt x="36" y="68"/>
                  </a:lnTo>
                  <a:lnTo>
                    <a:pt x="34" y="70"/>
                  </a:lnTo>
                  <a:lnTo>
                    <a:pt x="34" y="70"/>
                  </a:lnTo>
                  <a:lnTo>
                    <a:pt x="32" y="70"/>
                  </a:lnTo>
                  <a:lnTo>
                    <a:pt x="32" y="70"/>
                  </a:lnTo>
                  <a:lnTo>
                    <a:pt x="28" y="70"/>
                  </a:lnTo>
                  <a:lnTo>
                    <a:pt x="26" y="68"/>
                  </a:lnTo>
                  <a:lnTo>
                    <a:pt x="22" y="68"/>
                  </a:lnTo>
                  <a:lnTo>
                    <a:pt x="20" y="66"/>
                  </a:lnTo>
                  <a:lnTo>
                    <a:pt x="18" y="66"/>
                  </a:lnTo>
                  <a:lnTo>
                    <a:pt x="18" y="66"/>
                  </a:lnTo>
                  <a:lnTo>
                    <a:pt x="14" y="68"/>
                  </a:lnTo>
                  <a:lnTo>
                    <a:pt x="10" y="68"/>
                  </a:lnTo>
                  <a:lnTo>
                    <a:pt x="8" y="68"/>
                  </a:lnTo>
                  <a:lnTo>
                    <a:pt x="6" y="70"/>
                  </a:lnTo>
                  <a:lnTo>
                    <a:pt x="4" y="70"/>
                  </a:lnTo>
                  <a:lnTo>
                    <a:pt x="4" y="70"/>
                  </a:lnTo>
                  <a:lnTo>
                    <a:pt x="2" y="72"/>
                  </a:lnTo>
                  <a:lnTo>
                    <a:pt x="2" y="72"/>
                  </a:lnTo>
                  <a:lnTo>
                    <a:pt x="2" y="72"/>
                  </a:lnTo>
                  <a:lnTo>
                    <a:pt x="2" y="74"/>
                  </a:lnTo>
                  <a:lnTo>
                    <a:pt x="0" y="74"/>
                  </a:lnTo>
                  <a:lnTo>
                    <a:pt x="0" y="76"/>
                  </a:lnTo>
                  <a:lnTo>
                    <a:pt x="2" y="78"/>
                  </a:lnTo>
                  <a:lnTo>
                    <a:pt x="2" y="80"/>
                  </a:lnTo>
                  <a:lnTo>
                    <a:pt x="2" y="84"/>
                  </a:lnTo>
                  <a:lnTo>
                    <a:pt x="4" y="86"/>
                  </a:lnTo>
                  <a:lnTo>
                    <a:pt x="2" y="88"/>
                  </a:lnTo>
                  <a:lnTo>
                    <a:pt x="2" y="92"/>
                  </a:lnTo>
                  <a:lnTo>
                    <a:pt x="2" y="94"/>
                  </a:lnTo>
                  <a:lnTo>
                    <a:pt x="2" y="98"/>
                  </a:lnTo>
                  <a:lnTo>
                    <a:pt x="2" y="100"/>
                  </a:lnTo>
                  <a:lnTo>
                    <a:pt x="2" y="102"/>
                  </a:lnTo>
                  <a:lnTo>
                    <a:pt x="2" y="104"/>
                  </a:lnTo>
                  <a:lnTo>
                    <a:pt x="2" y="104"/>
                  </a:lnTo>
                  <a:lnTo>
                    <a:pt x="2" y="106"/>
                  </a:lnTo>
                  <a:lnTo>
                    <a:pt x="4" y="106"/>
                  </a:lnTo>
                  <a:lnTo>
                    <a:pt x="4" y="106"/>
                  </a:lnTo>
                  <a:lnTo>
                    <a:pt x="4" y="106"/>
                  </a:lnTo>
                  <a:lnTo>
                    <a:pt x="6" y="106"/>
                  </a:lnTo>
                  <a:lnTo>
                    <a:pt x="6" y="106"/>
                  </a:lnTo>
                  <a:lnTo>
                    <a:pt x="8" y="106"/>
                  </a:lnTo>
                  <a:lnTo>
                    <a:pt x="10" y="106"/>
                  </a:lnTo>
                  <a:lnTo>
                    <a:pt x="10" y="106"/>
                  </a:lnTo>
                  <a:lnTo>
                    <a:pt x="12" y="106"/>
                  </a:lnTo>
                  <a:lnTo>
                    <a:pt x="12" y="106"/>
                  </a:lnTo>
                  <a:lnTo>
                    <a:pt x="12" y="106"/>
                  </a:lnTo>
                  <a:lnTo>
                    <a:pt x="12" y="108"/>
                  </a:lnTo>
                  <a:lnTo>
                    <a:pt x="14" y="108"/>
                  </a:lnTo>
                  <a:lnTo>
                    <a:pt x="14" y="110"/>
                  </a:lnTo>
                  <a:lnTo>
                    <a:pt x="14" y="110"/>
                  </a:lnTo>
                  <a:lnTo>
                    <a:pt x="14" y="112"/>
                  </a:lnTo>
                  <a:lnTo>
                    <a:pt x="14" y="116"/>
                  </a:lnTo>
                  <a:lnTo>
                    <a:pt x="14" y="118"/>
                  </a:lnTo>
                  <a:lnTo>
                    <a:pt x="14" y="120"/>
                  </a:lnTo>
                  <a:lnTo>
                    <a:pt x="12" y="12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55" name="Freeform 312">
              <a:extLst>
                <a:ext uri="{FF2B5EF4-FFF2-40B4-BE49-F238E27FC236}">
                  <a16:creationId xmlns:a16="http://schemas.microsoft.com/office/drawing/2014/main" id="{49D039CA-9F43-F30B-719E-8189092565FD}"/>
                </a:ext>
              </a:extLst>
            </p:cNvPr>
            <p:cNvSpPr>
              <a:spLocks/>
            </p:cNvSpPr>
            <p:nvPr/>
          </p:nvSpPr>
          <p:spPr bwMode="auto">
            <a:xfrm>
              <a:off x="4045466" y="6238977"/>
              <a:ext cx="203298" cy="176026"/>
            </a:xfrm>
            <a:custGeom>
              <a:avLst/>
              <a:gdLst>
                <a:gd name="T0" fmla="*/ 26 w 142"/>
                <a:gd name="T1" fmla="*/ 124 h 124"/>
                <a:gd name="T2" fmla="*/ 64 w 142"/>
                <a:gd name="T3" fmla="*/ 122 h 124"/>
                <a:gd name="T4" fmla="*/ 94 w 142"/>
                <a:gd name="T5" fmla="*/ 118 h 124"/>
                <a:gd name="T6" fmla="*/ 108 w 142"/>
                <a:gd name="T7" fmla="*/ 116 h 124"/>
                <a:gd name="T8" fmla="*/ 116 w 142"/>
                <a:gd name="T9" fmla="*/ 112 h 124"/>
                <a:gd name="T10" fmla="*/ 122 w 142"/>
                <a:gd name="T11" fmla="*/ 102 h 124"/>
                <a:gd name="T12" fmla="*/ 128 w 142"/>
                <a:gd name="T13" fmla="*/ 86 h 124"/>
                <a:gd name="T14" fmla="*/ 134 w 142"/>
                <a:gd name="T15" fmla="*/ 74 h 124"/>
                <a:gd name="T16" fmla="*/ 138 w 142"/>
                <a:gd name="T17" fmla="*/ 70 h 124"/>
                <a:gd name="T18" fmla="*/ 140 w 142"/>
                <a:gd name="T19" fmla="*/ 64 h 124"/>
                <a:gd name="T20" fmla="*/ 142 w 142"/>
                <a:gd name="T21" fmla="*/ 50 h 124"/>
                <a:gd name="T22" fmla="*/ 142 w 142"/>
                <a:gd name="T23" fmla="*/ 34 h 124"/>
                <a:gd name="T24" fmla="*/ 138 w 142"/>
                <a:gd name="T25" fmla="*/ 22 h 124"/>
                <a:gd name="T26" fmla="*/ 134 w 142"/>
                <a:gd name="T27" fmla="*/ 14 h 124"/>
                <a:gd name="T28" fmla="*/ 124 w 142"/>
                <a:gd name="T29" fmla="*/ 10 h 124"/>
                <a:gd name="T30" fmla="*/ 102 w 142"/>
                <a:gd name="T31" fmla="*/ 2 h 124"/>
                <a:gd name="T32" fmla="*/ 90 w 142"/>
                <a:gd name="T33" fmla="*/ 6 h 124"/>
                <a:gd name="T34" fmla="*/ 86 w 142"/>
                <a:gd name="T35" fmla="*/ 8 h 124"/>
                <a:gd name="T36" fmla="*/ 80 w 142"/>
                <a:gd name="T37" fmla="*/ 6 h 124"/>
                <a:gd name="T38" fmla="*/ 72 w 142"/>
                <a:gd name="T39" fmla="*/ 2 h 124"/>
                <a:gd name="T40" fmla="*/ 70 w 142"/>
                <a:gd name="T41" fmla="*/ 4 h 124"/>
                <a:gd name="T42" fmla="*/ 68 w 142"/>
                <a:gd name="T43" fmla="*/ 8 h 124"/>
                <a:gd name="T44" fmla="*/ 64 w 142"/>
                <a:gd name="T45" fmla="*/ 20 h 124"/>
                <a:gd name="T46" fmla="*/ 62 w 142"/>
                <a:gd name="T47" fmla="*/ 20 h 124"/>
                <a:gd name="T48" fmla="*/ 58 w 142"/>
                <a:gd name="T49" fmla="*/ 22 h 124"/>
                <a:gd name="T50" fmla="*/ 54 w 142"/>
                <a:gd name="T51" fmla="*/ 28 h 124"/>
                <a:gd name="T52" fmla="*/ 52 w 142"/>
                <a:gd name="T53" fmla="*/ 38 h 124"/>
                <a:gd name="T54" fmla="*/ 52 w 142"/>
                <a:gd name="T55" fmla="*/ 42 h 124"/>
                <a:gd name="T56" fmla="*/ 58 w 142"/>
                <a:gd name="T57" fmla="*/ 48 h 124"/>
                <a:gd name="T58" fmla="*/ 58 w 142"/>
                <a:gd name="T59" fmla="*/ 50 h 124"/>
                <a:gd name="T60" fmla="*/ 56 w 142"/>
                <a:gd name="T61" fmla="*/ 52 h 124"/>
                <a:gd name="T62" fmla="*/ 46 w 142"/>
                <a:gd name="T63" fmla="*/ 54 h 124"/>
                <a:gd name="T64" fmla="*/ 40 w 142"/>
                <a:gd name="T65" fmla="*/ 56 h 124"/>
                <a:gd name="T66" fmla="*/ 38 w 142"/>
                <a:gd name="T67" fmla="*/ 60 h 124"/>
                <a:gd name="T68" fmla="*/ 36 w 142"/>
                <a:gd name="T69" fmla="*/ 66 h 124"/>
                <a:gd name="T70" fmla="*/ 36 w 142"/>
                <a:gd name="T71" fmla="*/ 68 h 124"/>
                <a:gd name="T72" fmla="*/ 32 w 142"/>
                <a:gd name="T73" fmla="*/ 70 h 124"/>
                <a:gd name="T74" fmla="*/ 20 w 142"/>
                <a:gd name="T75" fmla="*/ 66 h 124"/>
                <a:gd name="T76" fmla="*/ 10 w 142"/>
                <a:gd name="T77" fmla="*/ 68 h 124"/>
                <a:gd name="T78" fmla="*/ 4 w 142"/>
                <a:gd name="T79" fmla="*/ 70 h 124"/>
                <a:gd name="T80" fmla="*/ 2 w 142"/>
                <a:gd name="T81" fmla="*/ 74 h 124"/>
                <a:gd name="T82" fmla="*/ 2 w 142"/>
                <a:gd name="T83" fmla="*/ 80 h 124"/>
                <a:gd name="T84" fmla="*/ 2 w 142"/>
                <a:gd name="T85" fmla="*/ 92 h 124"/>
                <a:gd name="T86" fmla="*/ 2 w 142"/>
                <a:gd name="T87" fmla="*/ 102 h 124"/>
                <a:gd name="T88" fmla="*/ 4 w 142"/>
                <a:gd name="T89" fmla="*/ 106 h 124"/>
                <a:gd name="T90" fmla="*/ 6 w 142"/>
                <a:gd name="T91" fmla="*/ 106 h 124"/>
                <a:gd name="T92" fmla="*/ 12 w 142"/>
                <a:gd name="T93" fmla="*/ 106 h 124"/>
                <a:gd name="T94" fmla="*/ 14 w 142"/>
                <a:gd name="T95" fmla="*/ 108 h 124"/>
                <a:gd name="T96" fmla="*/ 14 w 142"/>
                <a:gd name="T97" fmla="*/ 11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 h="124">
                  <a:moveTo>
                    <a:pt x="12" y="124"/>
                  </a:moveTo>
                  <a:lnTo>
                    <a:pt x="12" y="124"/>
                  </a:lnTo>
                  <a:lnTo>
                    <a:pt x="16" y="124"/>
                  </a:lnTo>
                  <a:lnTo>
                    <a:pt x="26" y="124"/>
                  </a:lnTo>
                  <a:lnTo>
                    <a:pt x="40" y="124"/>
                  </a:lnTo>
                  <a:lnTo>
                    <a:pt x="48" y="122"/>
                  </a:lnTo>
                  <a:lnTo>
                    <a:pt x="56" y="122"/>
                  </a:lnTo>
                  <a:lnTo>
                    <a:pt x="64" y="122"/>
                  </a:lnTo>
                  <a:lnTo>
                    <a:pt x="74" y="122"/>
                  </a:lnTo>
                  <a:lnTo>
                    <a:pt x="82" y="120"/>
                  </a:lnTo>
                  <a:lnTo>
                    <a:pt x="90" y="120"/>
                  </a:lnTo>
                  <a:lnTo>
                    <a:pt x="94" y="118"/>
                  </a:lnTo>
                  <a:lnTo>
                    <a:pt x="98" y="118"/>
                  </a:lnTo>
                  <a:lnTo>
                    <a:pt x="102" y="116"/>
                  </a:lnTo>
                  <a:lnTo>
                    <a:pt x="106" y="116"/>
                  </a:lnTo>
                  <a:lnTo>
                    <a:pt x="108" y="116"/>
                  </a:lnTo>
                  <a:lnTo>
                    <a:pt x="112" y="114"/>
                  </a:lnTo>
                  <a:lnTo>
                    <a:pt x="114" y="112"/>
                  </a:lnTo>
                  <a:lnTo>
                    <a:pt x="116" y="112"/>
                  </a:lnTo>
                  <a:lnTo>
                    <a:pt x="116" y="112"/>
                  </a:lnTo>
                  <a:lnTo>
                    <a:pt x="118" y="110"/>
                  </a:lnTo>
                  <a:lnTo>
                    <a:pt x="120" y="108"/>
                  </a:lnTo>
                  <a:lnTo>
                    <a:pt x="122" y="106"/>
                  </a:lnTo>
                  <a:lnTo>
                    <a:pt x="122" y="102"/>
                  </a:lnTo>
                  <a:lnTo>
                    <a:pt x="126" y="98"/>
                  </a:lnTo>
                  <a:lnTo>
                    <a:pt x="126" y="96"/>
                  </a:lnTo>
                  <a:lnTo>
                    <a:pt x="128" y="92"/>
                  </a:lnTo>
                  <a:lnTo>
                    <a:pt x="128" y="86"/>
                  </a:lnTo>
                  <a:lnTo>
                    <a:pt x="130" y="84"/>
                  </a:lnTo>
                  <a:lnTo>
                    <a:pt x="130" y="80"/>
                  </a:lnTo>
                  <a:lnTo>
                    <a:pt x="132" y="76"/>
                  </a:lnTo>
                  <a:lnTo>
                    <a:pt x="134" y="74"/>
                  </a:lnTo>
                  <a:lnTo>
                    <a:pt x="134" y="74"/>
                  </a:lnTo>
                  <a:lnTo>
                    <a:pt x="134" y="74"/>
                  </a:lnTo>
                  <a:lnTo>
                    <a:pt x="136" y="72"/>
                  </a:lnTo>
                  <a:lnTo>
                    <a:pt x="138" y="70"/>
                  </a:lnTo>
                  <a:lnTo>
                    <a:pt x="138" y="70"/>
                  </a:lnTo>
                  <a:lnTo>
                    <a:pt x="140" y="68"/>
                  </a:lnTo>
                  <a:lnTo>
                    <a:pt x="140" y="66"/>
                  </a:lnTo>
                  <a:lnTo>
                    <a:pt x="140" y="64"/>
                  </a:lnTo>
                  <a:lnTo>
                    <a:pt x="142" y="60"/>
                  </a:lnTo>
                  <a:lnTo>
                    <a:pt x="142" y="56"/>
                  </a:lnTo>
                  <a:lnTo>
                    <a:pt x="142" y="54"/>
                  </a:lnTo>
                  <a:lnTo>
                    <a:pt x="142" y="50"/>
                  </a:lnTo>
                  <a:lnTo>
                    <a:pt x="142" y="46"/>
                  </a:lnTo>
                  <a:lnTo>
                    <a:pt x="142" y="42"/>
                  </a:lnTo>
                  <a:lnTo>
                    <a:pt x="142" y="38"/>
                  </a:lnTo>
                  <a:lnTo>
                    <a:pt x="142" y="34"/>
                  </a:lnTo>
                  <a:lnTo>
                    <a:pt x="142" y="30"/>
                  </a:lnTo>
                  <a:lnTo>
                    <a:pt x="140" y="28"/>
                  </a:lnTo>
                  <a:lnTo>
                    <a:pt x="140" y="24"/>
                  </a:lnTo>
                  <a:lnTo>
                    <a:pt x="138" y="22"/>
                  </a:lnTo>
                  <a:lnTo>
                    <a:pt x="138" y="18"/>
                  </a:lnTo>
                  <a:lnTo>
                    <a:pt x="136" y="16"/>
                  </a:lnTo>
                  <a:lnTo>
                    <a:pt x="136" y="16"/>
                  </a:lnTo>
                  <a:lnTo>
                    <a:pt x="134" y="14"/>
                  </a:lnTo>
                  <a:lnTo>
                    <a:pt x="132" y="14"/>
                  </a:lnTo>
                  <a:lnTo>
                    <a:pt x="130" y="12"/>
                  </a:lnTo>
                  <a:lnTo>
                    <a:pt x="128" y="10"/>
                  </a:lnTo>
                  <a:lnTo>
                    <a:pt x="124" y="10"/>
                  </a:lnTo>
                  <a:lnTo>
                    <a:pt x="120" y="8"/>
                  </a:lnTo>
                  <a:lnTo>
                    <a:pt x="114" y="6"/>
                  </a:lnTo>
                  <a:lnTo>
                    <a:pt x="108" y="4"/>
                  </a:lnTo>
                  <a:lnTo>
                    <a:pt x="102" y="2"/>
                  </a:lnTo>
                  <a:lnTo>
                    <a:pt x="96" y="0"/>
                  </a:lnTo>
                  <a:lnTo>
                    <a:pt x="94" y="2"/>
                  </a:lnTo>
                  <a:lnTo>
                    <a:pt x="92" y="4"/>
                  </a:lnTo>
                  <a:lnTo>
                    <a:pt x="90" y="6"/>
                  </a:lnTo>
                  <a:lnTo>
                    <a:pt x="88" y="6"/>
                  </a:lnTo>
                  <a:lnTo>
                    <a:pt x="86" y="8"/>
                  </a:lnTo>
                  <a:lnTo>
                    <a:pt x="86" y="8"/>
                  </a:lnTo>
                  <a:lnTo>
                    <a:pt x="86" y="8"/>
                  </a:lnTo>
                  <a:lnTo>
                    <a:pt x="84" y="8"/>
                  </a:lnTo>
                  <a:lnTo>
                    <a:pt x="84" y="8"/>
                  </a:lnTo>
                  <a:lnTo>
                    <a:pt x="82" y="8"/>
                  </a:lnTo>
                  <a:lnTo>
                    <a:pt x="80" y="6"/>
                  </a:lnTo>
                  <a:lnTo>
                    <a:pt x="78" y="4"/>
                  </a:lnTo>
                  <a:lnTo>
                    <a:pt x="76" y="4"/>
                  </a:lnTo>
                  <a:lnTo>
                    <a:pt x="74" y="2"/>
                  </a:lnTo>
                  <a:lnTo>
                    <a:pt x="72" y="2"/>
                  </a:lnTo>
                  <a:lnTo>
                    <a:pt x="72" y="2"/>
                  </a:lnTo>
                  <a:lnTo>
                    <a:pt x="72" y="2"/>
                  </a:lnTo>
                  <a:lnTo>
                    <a:pt x="70" y="2"/>
                  </a:lnTo>
                  <a:lnTo>
                    <a:pt x="70" y="4"/>
                  </a:lnTo>
                  <a:lnTo>
                    <a:pt x="70" y="4"/>
                  </a:lnTo>
                  <a:lnTo>
                    <a:pt x="68" y="6"/>
                  </a:lnTo>
                  <a:lnTo>
                    <a:pt x="68" y="6"/>
                  </a:lnTo>
                  <a:lnTo>
                    <a:pt x="68" y="8"/>
                  </a:lnTo>
                  <a:lnTo>
                    <a:pt x="66" y="10"/>
                  </a:lnTo>
                  <a:lnTo>
                    <a:pt x="66" y="14"/>
                  </a:lnTo>
                  <a:lnTo>
                    <a:pt x="66" y="16"/>
                  </a:lnTo>
                  <a:lnTo>
                    <a:pt x="64" y="20"/>
                  </a:lnTo>
                  <a:lnTo>
                    <a:pt x="64" y="22"/>
                  </a:lnTo>
                  <a:lnTo>
                    <a:pt x="64" y="20"/>
                  </a:lnTo>
                  <a:lnTo>
                    <a:pt x="62" y="20"/>
                  </a:lnTo>
                  <a:lnTo>
                    <a:pt x="62" y="20"/>
                  </a:lnTo>
                  <a:lnTo>
                    <a:pt x="60" y="20"/>
                  </a:lnTo>
                  <a:lnTo>
                    <a:pt x="60" y="20"/>
                  </a:lnTo>
                  <a:lnTo>
                    <a:pt x="58" y="20"/>
                  </a:lnTo>
                  <a:lnTo>
                    <a:pt x="58" y="22"/>
                  </a:lnTo>
                  <a:lnTo>
                    <a:pt x="58" y="22"/>
                  </a:lnTo>
                  <a:lnTo>
                    <a:pt x="56" y="24"/>
                  </a:lnTo>
                  <a:lnTo>
                    <a:pt x="56" y="26"/>
                  </a:lnTo>
                  <a:lnTo>
                    <a:pt x="54" y="28"/>
                  </a:lnTo>
                  <a:lnTo>
                    <a:pt x="52" y="30"/>
                  </a:lnTo>
                  <a:lnTo>
                    <a:pt x="52" y="34"/>
                  </a:lnTo>
                  <a:lnTo>
                    <a:pt x="52" y="36"/>
                  </a:lnTo>
                  <a:lnTo>
                    <a:pt x="52" y="38"/>
                  </a:lnTo>
                  <a:lnTo>
                    <a:pt x="52" y="40"/>
                  </a:lnTo>
                  <a:lnTo>
                    <a:pt x="52" y="40"/>
                  </a:lnTo>
                  <a:lnTo>
                    <a:pt x="52" y="40"/>
                  </a:lnTo>
                  <a:lnTo>
                    <a:pt x="52" y="42"/>
                  </a:lnTo>
                  <a:lnTo>
                    <a:pt x="54" y="42"/>
                  </a:lnTo>
                  <a:lnTo>
                    <a:pt x="56" y="44"/>
                  </a:lnTo>
                  <a:lnTo>
                    <a:pt x="56" y="46"/>
                  </a:lnTo>
                  <a:lnTo>
                    <a:pt x="58" y="48"/>
                  </a:lnTo>
                  <a:lnTo>
                    <a:pt x="58" y="48"/>
                  </a:lnTo>
                  <a:lnTo>
                    <a:pt x="58" y="48"/>
                  </a:lnTo>
                  <a:lnTo>
                    <a:pt x="58" y="50"/>
                  </a:lnTo>
                  <a:lnTo>
                    <a:pt x="58" y="50"/>
                  </a:lnTo>
                  <a:lnTo>
                    <a:pt x="58" y="50"/>
                  </a:lnTo>
                  <a:lnTo>
                    <a:pt x="58" y="52"/>
                  </a:lnTo>
                  <a:lnTo>
                    <a:pt x="56" y="52"/>
                  </a:lnTo>
                  <a:lnTo>
                    <a:pt x="56" y="52"/>
                  </a:lnTo>
                  <a:lnTo>
                    <a:pt x="54" y="52"/>
                  </a:lnTo>
                  <a:lnTo>
                    <a:pt x="52" y="54"/>
                  </a:lnTo>
                  <a:lnTo>
                    <a:pt x="50" y="54"/>
                  </a:lnTo>
                  <a:lnTo>
                    <a:pt x="46" y="54"/>
                  </a:lnTo>
                  <a:lnTo>
                    <a:pt x="44" y="56"/>
                  </a:lnTo>
                  <a:lnTo>
                    <a:pt x="42" y="56"/>
                  </a:lnTo>
                  <a:lnTo>
                    <a:pt x="40" y="56"/>
                  </a:lnTo>
                  <a:lnTo>
                    <a:pt x="40" y="56"/>
                  </a:lnTo>
                  <a:lnTo>
                    <a:pt x="38" y="58"/>
                  </a:lnTo>
                  <a:lnTo>
                    <a:pt x="38" y="58"/>
                  </a:lnTo>
                  <a:lnTo>
                    <a:pt x="38" y="58"/>
                  </a:lnTo>
                  <a:lnTo>
                    <a:pt x="38" y="60"/>
                  </a:lnTo>
                  <a:lnTo>
                    <a:pt x="38" y="62"/>
                  </a:lnTo>
                  <a:lnTo>
                    <a:pt x="38" y="64"/>
                  </a:lnTo>
                  <a:lnTo>
                    <a:pt x="38" y="66"/>
                  </a:lnTo>
                  <a:lnTo>
                    <a:pt x="36" y="66"/>
                  </a:lnTo>
                  <a:lnTo>
                    <a:pt x="36" y="68"/>
                  </a:lnTo>
                  <a:lnTo>
                    <a:pt x="36" y="68"/>
                  </a:lnTo>
                  <a:lnTo>
                    <a:pt x="36" y="68"/>
                  </a:lnTo>
                  <a:lnTo>
                    <a:pt x="36" y="68"/>
                  </a:lnTo>
                  <a:lnTo>
                    <a:pt x="34" y="70"/>
                  </a:lnTo>
                  <a:lnTo>
                    <a:pt x="34" y="70"/>
                  </a:lnTo>
                  <a:lnTo>
                    <a:pt x="32" y="70"/>
                  </a:lnTo>
                  <a:lnTo>
                    <a:pt x="32" y="70"/>
                  </a:lnTo>
                  <a:lnTo>
                    <a:pt x="28" y="70"/>
                  </a:lnTo>
                  <a:lnTo>
                    <a:pt x="26" y="68"/>
                  </a:lnTo>
                  <a:lnTo>
                    <a:pt x="22" y="68"/>
                  </a:lnTo>
                  <a:lnTo>
                    <a:pt x="20" y="66"/>
                  </a:lnTo>
                  <a:lnTo>
                    <a:pt x="18" y="66"/>
                  </a:lnTo>
                  <a:lnTo>
                    <a:pt x="18" y="66"/>
                  </a:lnTo>
                  <a:lnTo>
                    <a:pt x="14" y="68"/>
                  </a:lnTo>
                  <a:lnTo>
                    <a:pt x="10" y="68"/>
                  </a:lnTo>
                  <a:lnTo>
                    <a:pt x="8" y="68"/>
                  </a:lnTo>
                  <a:lnTo>
                    <a:pt x="6" y="70"/>
                  </a:lnTo>
                  <a:lnTo>
                    <a:pt x="4" y="70"/>
                  </a:lnTo>
                  <a:lnTo>
                    <a:pt x="4" y="70"/>
                  </a:lnTo>
                  <a:lnTo>
                    <a:pt x="2" y="72"/>
                  </a:lnTo>
                  <a:lnTo>
                    <a:pt x="2" y="72"/>
                  </a:lnTo>
                  <a:lnTo>
                    <a:pt x="2" y="72"/>
                  </a:lnTo>
                  <a:lnTo>
                    <a:pt x="2" y="74"/>
                  </a:lnTo>
                  <a:lnTo>
                    <a:pt x="0" y="74"/>
                  </a:lnTo>
                  <a:lnTo>
                    <a:pt x="0" y="76"/>
                  </a:lnTo>
                  <a:lnTo>
                    <a:pt x="2" y="78"/>
                  </a:lnTo>
                  <a:lnTo>
                    <a:pt x="2" y="80"/>
                  </a:lnTo>
                  <a:lnTo>
                    <a:pt x="2" y="84"/>
                  </a:lnTo>
                  <a:lnTo>
                    <a:pt x="4" y="86"/>
                  </a:lnTo>
                  <a:lnTo>
                    <a:pt x="2" y="88"/>
                  </a:lnTo>
                  <a:lnTo>
                    <a:pt x="2" y="92"/>
                  </a:lnTo>
                  <a:lnTo>
                    <a:pt x="2" y="94"/>
                  </a:lnTo>
                  <a:lnTo>
                    <a:pt x="2" y="98"/>
                  </a:lnTo>
                  <a:lnTo>
                    <a:pt x="2" y="100"/>
                  </a:lnTo>
                  <a:lnTo>
                    <a:pt x="2" y="102"/>
                  </a:lnTo>
                  <a:lnTo>
                    <a:pt x="2" y="104"/>
                  </a:lnTo>
                  <a:lnTo>
                    <a:pt x="2" y="104"/>
                  </a:lnTo>
                  <a:lnTo>
                    <a:pt x="2" y="106"/>
                  </a:lnTo>
                  <a:lnTo>
                    <a:pt x="4" y="106"/>
                  </a:lnTo>
                  <a:lnTo>
                    <a:pt x="4" y="106"/>
                  </a:lnTo>
                  <a:lnTo>
                    <a:pt x="4" y="106"/>
                  </a:lnTo>
                  <a:lnTo>
                    <a:pt x="6" y="106"/>
                  </a:lnTo>
                  <a:lnTo>
                    <a:pt x="6" y="106"/>
                  </a:lnTo>
                  <a:lnTo>
                    <a:pt x="8" y="106"/>
                  </a:lnTo>
                  <a:lnTo>
                    <a:pt x="10" y="106"/>
                  </a:lnTo>
                  <a:lnTo>
                    <a:pt x="10" y="106"/>
                  </a:lnTo>
                  <a:lnTo>
                    <a:pt x="12" y="106"/>
                  </a:lnTo>
                  <a:lnTo>
                    <a:pt x="12" y="106"/>
                  </a:lnTo>
                  <a:lnTo>
                    <a:pt x="12" y="106"/>
                  </a:lnTo>
                  <a:lnTo>
                    <a:pt x="12" y="108"/>
                  </a:lnTo>
                  <a:lnTo>
                    <a:pt x="14" y="108"/>
                  </a:lnTo>
                  <a:lnTo>
                    <a:pt x="14" y="110"/>
                  </a:lnTo>
                  <a:lnTo>
                    <a:pt x="14" y="110"/>
                  </a:lnTo>
                  <a:lnTo>
                    <a:pt x="14" y="112"/>
                  </a:lnTo>
                  <a:lnTo>
                    <a:pt x="14" y="116"/>
                  </a:lnTo>
                  <a:lnTo>
                    <a:pt x="14" y="118"/>
                  </a:lnTo>
                  <a:lnTo>
                    <a:pt x="14" y="120"/>
                  </a:lnTo>
                  <a:lnTo>
                    <a:pt x="12" y="124"/>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56" name="Freeform 313">
              <a:extLst>
                <a:ext uri="{FF2B5EF4-FFF2-40B4-BE49-F238E27FC236}">
                  <a16:creationId xmlns:a16="http://schemas.microsoft.com/office/drawing/2014/main" id="{71FD1400-21C5-A114-2322-EFE18E79FBC1}"/>
                </a:ext>
              </a:extLst>
            </p:cNvPr>
            <p:cNvSpPr>
              <a:spLocks/>
            </p:cNvSpPr>
            <p:nvPr/>
          </p:nvSpPr>
          <p:spPr bwMode="auto">
            <a:xfrm>
              <a:off x="3716178" y="6443394"/>
              <a:ext cx="28633" cy="25552"/>
            </a:xfrm>
            <a:custGeom>
              <a:avLst/>
              <a:gdLst>
                <a:gd name="T0" fmla="*/ 20 w 20"/>
                <a:gd name="T1" fmla="*/ 18 h 18"/>
                <a:gd name="T2" fmla="*/ 0 w 20"/>
                <a:gd name="T3" fmla="*/ 18 h 18"/>
                <a:gd name="T4" fmla="*/ 0 w 20"/>
                <a:gd name="T5" fmla="*/ 16 h 18"/>
                <a:gd name="T6" fmla="*/ 0 w 20"/>
                <a:gd name="T7" fmla="*/ 12 h 18"/>
                <a:gd name="T8" fmla="*/ 2 w 20"/>
                <a:gd name="T9" fmla="*/ 12 h 18"/>
                <a:gd name="T10" fmla="*/ 2 w 20"/>
                <a:gd name="T11" fmla="*/ 10 h 18"/>
                <a:gd name="T12" fmla="*/ 2 w 20"/>
                <a:gd name="T13" fmla="*/ 10 h 18"/>
                <a:gd name="T14" fmla="*/ 4 w 20"/>
                <a:gd name="T15" fmla="*/ 8 h 18"/>
                <a:gd name="T16" fmla="*/ 6 w 20"/>
                <a:gd name="T17" fmla="*/ 4 h 18"/>
                <a:gd name="T18" fmla="*/ 10 w 20"/>
                <a:gd name="T19" fmla="*/ 0 h 18"/>
                <a:gd name="T20" fmla="*/ 10 w 20"/>
                <a:gd name="T21" fmla="*/ 2 h 18"/>
                <a:gd name="T22" fmla="*/ 10 w 20"/>
                <a:gd name="T23" fmla="*/ 4 h 18"/>
                <a:gd name="T24" fmla="*/ 10 w 20"/>
                <a:gd name="T25" fmla="*/ 6 h 18"/>
                <a:gd name="T26" fmla="*/ 8 w 20"/>
                <a:gd name="T27" fmla="*/ 8 h 18"/>
                <a:gd name="T28" fmla="*/ 8 w 20"/>
                <a:gd name="T29" fmla="*/ 10 h 18"/>
                <a:gd name="T30" fmla="*/ 8 w 20"/>
                <a:gd name="T31" fmla="*/ 10 h 18"/>
                <a:gd name="T32" fmla="*/ 10 w 20"/>
                <a:gd name="T33" fmla="*/ 10 h 18"/>
                <a:gd name="T34" fmla="*/ 10 w 20"/>
                <a:gd name="T35" fmla="*/ 12 h 18"/>
                <a:gd name="T36" fmla="*/ 10 w 20"/>
                <a:gd name="T37" fmla="*/ 12 h 18"/>
                <a:gd name="T38" fmla="*/ 12 w 20"/>
                <a:gd name="T39" fmla="*/ 12 h 18"/>
                <a:gd name="T40" fmla="*/ 12 w 20"/>
                <a:gd name="T41" fmla="*/ 14 h 18"/>
                <a:gd name="T42" fmla="*/ 14 w 20"/>
                <a:gd name="T43" fmla="*/ 14 h 18"/>
                <a:gd name="T44" fmla="*/ 18 w 20"/>
                <a:gd name="T45" fmla="*/ 16 h 18"/>
                <a:gd name="T46" fmla="*/ 20 w 20"/>
                <a:gd name="T4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18">
                  <a:moveTo>
                    <a:pt x="20" y="18"/>
                  </a:moveTo>
                  <a:lnTo>
                    <a:pt x="0" y="18"/>
                  </a:lnTo>
                  <a:lnTo>
                    <a:pt x="0" y="16"/>
                  </a:lnTo>
                  <a:lnTo>
                    <a:pt x="0" y="12"/>
                  </a:lnTo>
                  <a:lnTo>
                    <a:pt x="2" y="12"/>
                  </a:lnTo>
                  <a:lnTo>
                    <a:pt x="2" y="10"/>
                  </a:lnTo>
                  <a:lnTo>
                    <a:pt x="2" y="10"/>
                  </a:lnTo>
                  <a:lnTo>
                    <a:pt x="4" y="8"/>
                  </a:lnTo>
                  <a:lnTo>
                    <a:pt x="6" y="4"/>
                  </a:lnTo>
                  <a:lnTo>
                    <a:pt x="10" y="0"/>
                  </a:lnTo>
                  <a:lnTo>
                    <a:pt x="10" y="2"/>
                  </a:lnTo>
                  <a:lnTo>
                    <a:pt x="10" y="4"/>
                  </a:lnTo>
                  <a:lnTo>
                    <a:pt x="10" y="6"/>
                  </a:lnTo>
                  <a:lnTo>
                    <a:pt x="8" y="8"/>
                  </a:lnTo>
                  <a:lnTo>
                    <a:pt x="8" y="10"/>
                  </a:lnTo>
                  <a:lnTo>
                    <a:pt x="8" y="10"/>
                  </a:lnTo>
                  <a:lnTo>
                    <a:pt x="10" y="10"/>
                  </a:lnTo>
                  <a:lnTo>
                    <a:pt x="10" y="12"/>
                  </a:lnTo>
                  <a:lnTo>
                    <a:pt x="10" y="12"/>
                  </a:lnTo>
                  <a:lnTo>
                    <a:pt x="12" y="12"/>
                  </a:lnTo>
                  <a:lnTo>
                    <a:pt x="12" y="14"/>
                  </a:lnTo>
                  <a:lnTo>
                    <a:pt x="14" y="14"/>
                  </a:lnTo>
                  <a:lnTo>
                    <a:pt x="18" y="16"/>
                  </a:lnTo>
                  <a:lnTo>
                    <a:pt x="20" y="1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57" name="Freeform 314">
              <a:extLst>
                <a:ext uri="{FF2B5EF4-FFF2-40B4-BE49-F238E27FC236}">
                  <a16:creationId xmlns:a16="http://schemas.microsoft.com/office/drawing/2014/main" id="{E7101CCF-6F78-6CB6-B337-068C62FDBF84}"/>
                </a:ext>
              </a:extLst>
            </p:cNvPr>
            <p:cNvSpPr>
              <a:spLocks/>
            </p:cNvSpPr>
            <p:nvPr/>
          </p:nvSpPr>
          <p:spPr bwMode="auto">
            <a:xfrm>
              <a:off x="3716178" y="6443394"/>
              <a:ext cx="28633" cy="25552"/>
            </a:xfrm>
            <a:custGeom>
              <a:avLst/>
              <a:gdLst>
                <a:gd name="T0" fmla="*/ 20 w 20"/>
                <a:gd name="T1" fmla="*/ 18 h 18"/>
                <a:gd name="T2" fmla="*/ 0 w 20"/>
                <a:gd name="T3" fmla="*/ 18 h 18"/>
                <a:gd name="T4" fmla="*/ 0 w 20"/>
                <a:gd name="T5" fmla="*/ 16 h 18"/>
                <a:gd name="T6" fmla="*/ 0 w 20"/>
                <a:gd name="T7" fmla="*/ 12 h 18"/>
                <a:gd name="T8" fmla="*/ 2 w 20"/>
                <a:gd name="T9" fmla="*/ 12 h 18"/>
                <a:gd name="T10" fmla="*/ 2 w 20"/>
                <a:gd name="T11" fmla="*/ 10 h 18"/>
                <a:gd name="T12" fmla="*/ 2 w 20"/>
                <a:gd name="T13" fmla="*/ 10 h 18"/>
                <a:gd name="T14" fmla="*/ 4 w 20"/>
                <a:gd name="T15" fmla="*/ 8 h 18"/>
                <a:gd name="T16" fmla="*/ 6 w 20"/>
                <a:gd name="T17" fmla="*/ 4 h 18"/>
                <a:gd name="T18" fmla="*/ 10 w 20"/>
                <a:gd name="T19" fmla="*/ 0 h 18"/>
                <a:gd name="T20" fmla="*/ 10 w 20"/>
                <a:gd name="T21" fmla="*/ 2 h 18"/>
                <a:gd name="T22" fmla="*/ 10 w 20"/>
                <a:gd name="T23" fmla="*/ 4 h 18"/>
                <a:gd name="T24" fmla="*/ 10 w 20"/>
                <a:gd name="T25" fmla="*/ 6 h 18"/>
                <a:gd name="T26" fmla="*/ 8 w 20"/>
                <a:gd name="T27" fmla="*/ 8 h 18"/>
                <a:gd name="T28" fmla="*/ 8 w 20"/>
                <a:gd name="T29" fmla="*/ 10 h 18"/>
                <a:gd name="T30" fmla="*/ 8 w 20"/>
                <a:gd name="T31" fmla="*/ 10 h 18"/>
                <a:gd name="T32" fmla="*/ 10 w 20"/>
                <a:gd name="T33" fmla="*/ 10 h 18"/>
                <a:gd name="T34" fmla="*/ 10 w 20"/>
                <a:gd name="T35" fmla="*/ 12 h 18"/>
                <a:gd name="T36" fmla="*/ 10 w 20"/>
                <a:gd name="T37" fmla="*/ 12 h 18"/>
                <a:gd name="T38" fmla="*/ 12 w 20"/>
                <a:gd name="T39" fmla="*/ 12 h 18"/>
                <a:gd name="T40" fmla="*/ 12 w 20"/>
                <a:gd name="T41" fmla="*/ 14 h 18"/>
                <a:gd name="T42" fmla="*/ 14 w 20"/>
                <a:gd name="T43" fmla="*/ 14 h 18"/>
                <a:gd name="T44" fmla="*/ 18 w 20"/>
                <a:gd name="T45" fmla="*/ 16 h 18"/>
                <a:gd name="T46" fmla="*/ 20 w 20"/>
                <a:gd name="T4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18">
                  <a:moveTo>
                    <a:pt x="20" y="18"/>
                  </a:moveTo>
                  <a:lnTo>
                    <a:pt x="0" y="18"/>
                  </a:lnTo>
                  <a:lnTo>
                    <a:pt x="0" y="16"/>
                  </a:lnTo>
                  <a:lnTo>
                    <a:pt x="0" y="12"/>
                  </a:lnTo>
                  <a:lnTo>
                    <a:pt x="2" y="12"/>
                  </a:lnTo>
                  <a:lnTo>
                    <a:pt x="2" y="10"/>
                  </a:lnTo>
                  <a:lnTo>
                    <a:pt x="2" y="10"/>
                  </a:lnTo>
                  <a:lnTo>
                    <a:pt x="4" y="8"/>
                  </a:lnTo>
                  <a:lnTo>
                    <a:pt x="6" y="4"/>
                  </a:lnTo>
                  <a:lnTo>
                    <a:pt x="10" y="0"/>
                  </a:lnTo>
                  <a:lnTo>
                    <a:pt x="10" y="2"/>
                  </a:lnTo>
                  <a:lnTo>
                    <a:pt x="10" y="4"/>
                  </a:lnTo>
                  <a:lnTo>
                    <a:pt x="10" y="6"/>
                  </a:lnTo>
                  <a:lnTo>
                    <a:pt x="8" y="8"/>
                  </a:lnTo>
                  <a:lnTo>
                    <a:pt x="8" y="10"/>
                  </a:lnTo>
                  <a:lnTo>
                    <a:pt x="8" y="10"/>
                  </a:lnTo>
                  <a:lnTo>
                    <a:pt x="10" y="10"/>
                  </a:lnTo>
                  <a:lnTo>
                    <a:pt x="10" y="12"/>
                  </a:lnTo>
                  <a:lnTo>
                    <a:pt x="10" y="12"/>
                  </a:lnTo>
                  <a:lnTo>
                    <a:pt x="12" y="12"/>
                  </a:lnTo>
                  <a:lnTo>
                    <a:pt x="12" y="14"/>
                  </a:lnTo>
                  <a:lnTo>
                    <a:pt x="14" y="14"/>
                  </a:lnTo>
                  <a:lnTo>
                    <a:pt x="18" y="16"/>
                  </a:lnTo>
                  <a:lnTo>
                    <a:pt x="20" y="1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58" name="Freeform 315">
              <a:extLst>
                <a:ext uri="{FF2B5EF4-FFF2-40B4-BE49-F238E27FC236}">
                  <a16:creationId xmlns:a16="http://schemas.microsoft.com/office/drawing/2014/main" id="{994CD277-5C42-7405-038A-8D5C4C33707C}"/>
                </a:ext>
              </a:extLst>
            </p:cNvPr>
            <p:cNvSpPr>
              <a:spLocks/>
            </p:cNvSpPr>
            <p:nvPr/>
          </p:nvSpPr>
          <p:spPr bwMode="auto">
            <a:xfrm>
              <a:off x="3833577" y="6423521"/>
              <a:ext cx="148895" cy="82335"/>
            </a:xfrm>
            <a:custGeom>
              <a:avLst/>
              <a:gdLst>
                <a:gd name="T0" fmla="*/ 0 w 104"/>
                <a:gd name="T1" fmla="*/ 16 h 58"/>
                <a:gd name="T2" fmla="*/ 0 w 104"/>
                <a:gd name="T3" fmla="*/ 14 h 58"/>
                <a:gd name="T4" fmla="*/ 2 w 104"/>
                <a:gd name="T5" fmla="*/ 12 h 58"/>
                <a:gd name="T6" fmla="*/ 4 w 104"/>
                <a:gd name="T7" fmla="*/ 10 h 58"/>
                <a:gd name="T8" fmla="*/ 10 w 104"/>
                <a:gd name="T9" fmla="*/ 8 h 58"/>
                <a:gd name="T10" fmla="*/ 16 w 104"/>
                <a:gd name="T11" fmla="*/ 4 h 58"/>
                <a:gd name="T12" fmla="*/ 24 w 104"/>
                <a:gd name="T13" fmla="*/ 4 h 58"/>
                <a:gd name="T14" fmla="*/ 34 w 104"/>
                <a:gd name="T15" fmla="*/ 0 h 58"/>
                <a:gd name="T16" fmla="*/ 44 w 104"/>
                <a:gd name="T17" fmla="*/ 4 h 58"/>
                <a:gd name="T18" fmla="*/ 52 w 104"/>
                <a:gd name="T19" fmla="*/ 8 h 58"/>
                <a:gd name="T20" fmla="*/ 56 w 104"/>
                <a:gd name="T21" fmla="*/ 10 h 58"/>
                <a:gd name="T22" fmla="*/ 70 w 104"/>
                <a:gd name="T23" fmla="*/ 14 h 58"/>
                <a:gd name="T24" fmla="*/ 84 w 104"/>
                <a:gd name="T25" fmla="*/ 20 h 58"/>
                <a:gd name="T26" fmla="*/ 92 w 104"/>
                <a:gd name="T27" fmla="*/ 22 h 58"/>
                <a:gd name="T28" fmla="*/ 104 w 104"/>
                <a:gd name="T29" fmla="*/ 30 h 58"/>
                <a:gd name="T30" fmla="*/ 92 w 104"/>
                <a:gd name="T31" fmla="*/ 36 h 58"/>
                <a:gd name="T32" fmla="*/ 82 w 104"/>
                <a:gd name="T33" fmla="*/ 42 h 58"/>
                <a:gd name="T34" fmla="*/ 76 w 104"/>
                <a:gd name="T35" fmla="*/ 48 h 58"/>
                <a:gd name="T36" fmla="*/ 74 w 104"/>
                <a:gd name="T37" fmla="*/ 50 h 58"/>
                <a:gd name="T38" fmla="*/ 66 w 104"/>
                <a:gd name="T39" fmla="*/ 58 h 58"/>
                <a:gd name="T40" fmla="*/ 62 w 104"/>
                <a:gd name="T41" fmla="*/ 56 h 58"/>
                <a:gd name="T42" fmla="*/ 60 w 104"/>
                <a:gd name="T43" fmla="*/ 54 h 58"/>
                <a:gd name="T44" fmla="*/ 58 w 104"/>
                <a:gd name="T45" fmla="*/ 54 h 58"/>
                <a:gd name="T46" fmla="*/ 58 w 104"/>
                <a:gd name="T47" fmla="*/ 52 h 58"/>
                <a:gd name="T48" fmla="*/ 58 w 104"/>
                <a:gd name="T49" fmla="*/ 50 h 58"/>
                <a:gd name="T50" fmla="*/ 58 w 104"/>
                <a:gd name="T51" fmla="*/ 48 h 58"/>
                <a:gd name="T52" fmla="*/ 58 w 104"/>
                <a:gd name="T53" fmla="*/ 46 h 58"/>
                <a:gd name="T54" fmla="*/ 58 w 104"/>
                <a:gd name="T55" fmla="*/ 44 h 58"/>
                <a:gd name="T56" fmla="*/ 58 w 104"/>
                <a:gd name="T57" fmla="*/ 42 h 58"/>
                <a:gd name="T58" fmla="*/ 56 w 104"/>
                <a:gd name="T59" fmla="*/ 42 h 58"/>
                <a:gd name="T60" fmla="*/ 52 w 104"/>
                <a:gd name="T61" fmla="*/ 42 h 58"/>
                <a:gd name="T62" fmla="*/ 50 w 104"/>
                <a:gd name="T63" fmla="*/ 42 h 58"/>
                <a:gd name="T64" fmla="*/ 46 w 104"/>
                <a:gd name="T65" fmla="*/ 42 h 58"/>
                <a:gd name="T66" fmla="*/ 46 w 104"/>
                <a:gd name="T67" fmla="*/ 42 h 58"/>
                <a:gd name="T68" fmla="*/ 44 w 104"/>
                <a:gd name="T69" fmla="*/ 44 h 58"/>
                <a:gd name="T70" fmla="*/ 44 w 104"/>
                <a:gd name="T71" fmla="*/ 48 h 58"/>
                <a:gd name="T72" fmla="*/ 44 w 104"/>
                <a:gd name="T73" fmla="*/ 50 h 58"/>
                <a:gd name="T74" fmla="*/ 42 w 104"/>
                <a:gd name="T75" fmla="*/ 50 h 58"/>
                <a:gd name="T76" fmla="*/ 40 w 104"/>
                <a:gd name="T77" fmla="*/ 52 h 58"/>
                <a:gd name="T78" fmla="*/ 36 w 104"/>
                <a:gd name="T79" fmla="*/ 52 h 58"/>
                <a:gd name="T80" fmla="*/ 34 w 104"/>
                <a:gd name="T81" fmla="*/ 52 h 58"/>
                <a:gd name="T82" fmla="*/ 32 w 104"/>
                <a:gd name="T83" fmla="*/ 52 h 58"/>
                <a:gd name="T84" fmla="*/ 30 w 104"/>
                <a:gd name="T85" fmla="*/ 50 h 58"/>
                <a:gd name="T86" fmla="*/ 26 w 104"/>
                <a:gd name="T87" fmla="*/ 46 h 58"/>
                <a:gd name="T88" fmla="*/ 22 w 104"/>
                <a:gd name="T89" fmla="*/ 42 h 58"/>
                <a:gd name="T90" fmla="*/ 14 w 104"/>
                <a:gd name="T91" fmla="*/ 36 h 58"/>
                <a:gd name="T92" fmla="*/ 8 w 104"/>
                <a:gd name="T93" fmla="*/ 30 h 58"/>
                <a:gd name="T94" fmla="*/ 4 w 104"/>
                <a:gd name="T95" fmla="*/ 26 h 58"/>
                <a:gd name="T96" fmla="*/ 0 w 104"/>
                <a:gd name="T97" fmla="*/ 22 h 58"/>
                <a:gd name="T98" fmla="*/ 0 w 104"/>
                <a:gd name="T99" fmla="*/ 18 h 58"/>
                <a:gd name="T100" fmla="*/ 0 w 104"/>
                <a:gd name="T101" fmla="*/ 1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4" h="58">
                  <a:moveTo>
                    <a:pt x="0" y="16"/>
                  </a:moveTo>
                  <a:lnTo>
                    <a:pt x="0" y="16"/>
                  </a:lnTo>
                  <a:lnTo>
                    <a:pt x="0" y="14"/>
                  </a:lnTo>
                  <a:lnTo>
                    <a:pt x="0" y="14"/>
                  </a:lnTo>
                  <a:lnTo>
                    <a:pt x="0" y="12"/>
                  </a:lnTo>
                  <a:lnTo>
                    <a:pt x="2" y="12"/>
                  </a:lnTo>
                  <a:lnTo>
                    <a:pt x="2" y="12"/>
                  </a:lnTo>
                  <a:lnTo>
                    <a:pt x="4" y="10"/>
                  </a:lnTo>
                  <a:lnTo>
                    <a:pt x="6" y="8"/>
                  </a:lnTo>
                  <a:lnTo>
                    <a:pt x="10" y="8"/>
                  </a:lnTo>
                  <a:lnTo>
                    <a:pt x="14" y="6"/>
                  </a:lnTo>
                  <a:lnTo>
                    <a:pt x="16" y="4"/>
                  </a:lnTo>
                  <a:lnTo>
                    <a:pt x="20" y="4"/>
                  </a:lnTo>
                  <a:lnTo>
                    <a:pt x="24" y="4"/>
                  </a:lnTo>
                  <a:lnTo>
                    <a:pt x="28" y="2"/>
                  </a:lnTo>
                  <a:lnTo>
                    <a:pt x="34" y="0"/>
                  </a:lnTo>
                  <a:lnTo>
                    <a:pt x="40" y="0"/>
                  </a:lnTo>
                  <a:lnTo>
                    <a:pt x="44" y="4"/>
                  </a:lnTo>
                  <a:lnTo>
                    <a:pt x="50" y="6"/>
                  </a:lnTo>
                  <a:lnTo>
                    <a:pt x="52" y="8"/>
                  </a:lnTo>
                  <a:lnTo>
                    <a:pt x="54" y="8"/>
                  </a:lnTo>
                  <a:lnTo>
                    <a:pt x="56" y="10"/>
                  </a:lnTo>
                  <a:lnTo>
                    <a:pt x="60" y="12"/>
                  </a:lnTo>
                  <a:lnTo>
                    <a:pt x="70" y="14"/>
                  </a:lnTo>
                  <a:lnTo>
                    <a:pt x="80" y="18"/>
                  </a:lnTo>
                  <a:lnTo>
                    <a:pt x="84" y="20"/>
                  </a:lnTo>
                  <a:lnTo>
                    <a:pt x="88" y="20"/>
                  </a:lnTo>
                  <a:lnTo>
                    <a:pt x="92" y="22"/>
                  </a:lnTo>
                  <a:lnTo>
                    <a:pt x="96" y="26"/>
                  </a:lnTo>
                  <a:lnTo>
                    <a:pt x="104" y="30"/>
                  </a:lnTo>
                  <a:lnTo>
                    <a:pt x="100" y="32"/>
                  </a:lnTo>
                  <a:lnTo>
                    <a:pt x="92" y="36"/>
                  </a:lnTo>
                  <a:lnTo>
                    <a:pt x="88" y="40"/>
                  </a:lnTo>
                  <a:lnTo>
                    <a:pt x="82" y="42"/>
                  </a:lnTo>
                  <a:lnTo>
                    <a:pt x="78" y="46"/>
                  </a:lnTo>
                  <a:lnTo>
                    <a:pt x="76" y="48"/>
                  </a:lnTo>
                  <a:lnTo>
                    <a:pt x="74" y="48"/>
                  </a:lnTo>
                  <a:lnTo>
                    <a:pt x="74" y="50"/>
                  </a:lnTo>
                  <a:lnTo>
                    <a:pt x="70" y="54"/>
                  </a:lnTo>
                  <a:lnTo>
                    <a:pt x="66" y="58"/>
                  </a:lnTo>
                  <a:lnTo>
                    <a:pt x="66" y="58"/>
                  </a:lnTo>
                  <a:lnTo>
                    <a:pt x="62" y="56"/>
                  </a:lnTo>
                  <a:lnTo>
                    <a:pt x="60" y="56"/>
                  </a:lnTo>
                  <a:lnTo>
                    <a:pt x="60" y="54"/>
                  </a:lnTo>
                  <a:lnTo>
                    <a:pt x="58" y="54"/>
                  </a:lnTo>
                  <a:lnTo>
                    <a:pt x="58" y="54"/>
                  </a:lnTo>
                  <a:lnTo>
                    <a:pt x="58" y="52"/>
                  </a:lnTo>
                  <a:lnTo>
                    <a:pt x="58" y="52"/>
                  </a:lnTo>
                  <a:lnTo>
                    <a:pt x="58" y="52"/>
                  </a:lnTo>
                  <a:lnTo>
                    <a:pt x="58" y="50"/>
                  </a:lnTo>
                  <a:lnTo>
                    <a:pt x="58" y="50"/>
                  </a:lnTo>
                  <a:lnTo>
                    <a:pt x="58" y="48"/>
                  </a:lnTo>
                  <a:lnTo>
                    <a:pt x="58" y="46"/>
                  </a:lnTo>
                  <a:lnTo>
                    <a:pt x="58" y="46"/>
                  </a:lnTo>
                  <a:lnTo>
                    <a:pt x="60" y="44"/>
                  </a:lnTo>
                  <a:lnTo>
                    <a:pt x="58" y="44"/>
                  </a:lnTo>
                  <a:lnTo>
                    <a:pt x="58" y="44"/>
                  </a:lnTo>
                  <a:lnTo>
                    <a:pt x="58" y="42"/>
                  </a:lnTo>
                  <a:lnTo>
                    <a:pt x="58" y="42"/>
                  </a:lnTo>
                  <a:lnTo>
                    <a:pt x="56" y="42"/>
                  </a:lnTo>
                  <a:lnTo>
                    <a:pt x="54" y="42"/>
                  </a:lnTo>
                  <a:lnTo>
                    <a:pt x="52" y="42"/>
                  </a:lnTo>
                  <a:lnTo>
                    <a:pt x="50" y="42"/>
                  </a:lnTo>
                  <a:lnTo>
                    <a:pt x="50" y="42"/>
                  </a:lnTo>
                  <a:lnTo>
                    <a:pt x="48" y="42"/>
                  </a:lnTo>
                  <a:lnTo>
                    <a:pt x="46" y="42"/>
                  </a:lnTo>
                  <a:lnTo>
                    <a:pt x="46" y="42"/>
                  </a:lnTo>
                  <a:lnTo>
                    <a:pt x="46" y="42"/>
                  </a:lnTo>
                  <a:lnTo>
                    <a:pt x="46" y="44"/>
                  </a:lnTo>
                  <a:lnTo>
                    <a:pt x="44" y="44"/>
                  </a:lnTo>
                  <a:lnTo>
                    <a:pt x="44" y="46"/>
                  </a:lnTo>
                  <a:lnTo>
                    <a:pt x="44" y="48"/>
                  </a:lnTo>
                  <a:lnTo>
                    <a:pt x="44" y="50"/>
                  </a:lnTo>
                  <a:lnTo>
                    <a:pt x="44" y="50"/>
                  </a:lnTo>
                  <a:lnTo>
                    <a:pt x="44" y="50"/>
                  </a:lnTo>
                  <a:lnTo>
                    <a:pt x="42" y="50"/>
                  </a:lnTo>
                  <a:lnTo>
                    <a:pt x="40" y="52"/>
                  </a:lnTo>
                  <a:lnTo>
                    <a:pt x="40" y="52"/>
                  </a:lnTo>
                  <a:lnTo>
                    <a:pt x="38" y="52"/>
                  </a:lnTo>
                  <a:lnTo>
                    <a:pt x="36" y="52"/>
                  </a:lnTo>
                  <a:lnTo>
                    <a:pt x="36" y="52"/>
                  </a:lnTo>
                  <a:lnTo>
                    <a:pt x="34" y="52"/>
                  </a:lnTo>
                  <a:lnTo>
                    <a:pt x="34" y="52"/>
                  </a:lnTo>
                  <a:lnTo>
                    <a:pt x="32" y="52"/>
                  </a:lnTo>
                  <a:lnTo>
                    <a:pt x="32" y="50"/>
                  </a:lnTo>
                  <a:lnTo>
                    <a:pt x="30" y="50"/>
                  </a:lnTo>
                  <a:lnTo>
                    <a:pt x="28" y="48"/>
                  </a:lnTo>
                  <a:lnTo>
                    <a:pt x="26" y="46"/>
                  </a:lnTo>
                  <a:lnTo>
                    <a:pt x="22" y="42"/>
                  </a:lnTo>
                  <a:lnTo>
                    <a:pt x="22" y="42"/>
                  </a:lnTo>
                  <a:lnTo>
                    <a:pt x="18" y="38"/>
                  </a:lnTo>
                  <a:lnTo>
                    <a:pt x="14" y="36"/>
                  </a:lnTo>
                  <a:lnTo>
                    <a:pt x="10" y="32"/>
                  </a:lnTo>
                  <a:lnTo>
                    <a:pt x="8" y="30"/>
                  </a:lnTo>
                  <a:lnTo>
                    <a:pt x="6" y="28"/>
                  </a:lnTo>
                  <a:lnTo>
                    <a:pt x="4" y="26"/>
                  </a:lnTo>
                  <a:lnTo>
                    <a:pt x="2" y="24"/>
                  </a:lnTo>
                  <a:lnTo>
                    <a:pt x="0" y="22"/>
                  </a:lnTo>
                  <a:lnTo>
                    <a:pt x="0" y="20"/>
                  </a:lnTo>
                  <a:lnTo>
                    <a:pt x="0" y="18"/>
                  </a:lnTo>
                  <a:lnTo>
                    <a:pt x="0" y="18"/>
                  </a:lnTo>
                  <a:lnTo>
                    <a:pt x="0" y="16"/>
                  </a:lnTo>
                  <a:lnTo>
                    <a:pt x="0" y="1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59" name="Freeform 316">
              <a:extLst>
                <a:ext uri="{FF2B5EF4-FFF2-40B4-BE49-F238E27FC236}">
                  <a16:creationId xmlns:a16="http://schemas.microsoft.com/office/drawing/2014/main" id="{2006F1A8-C8B0-0C6A-3E6D-AEE51D4E914B}"/>
                </a:ext>
              </a:extLst>
            </p:cNvPr>
            <p:cNvSpPr>
              <a:spLocks/>
            </p:cNvSpPr>
            <p:nvPr/>
          </p:nvSpPr>
          <p:spPr bwMode="auto">
            <a:xfrm>
              <a:off x="3833577" y="6423521"/>
              <a:ext cx="148895" cy="82335"/>
            </a:xfrm>
            <a:custGeom>
              <a:avLst/>
              <a:gdLst>
                <a:gd name="T0" fmla="*/ 0 w 104"/>
                <a:gd name="T1" fmla="*/ 16 h 58"/>
                <a:gd name="T2" fmla="*/ 0 w 104"/>
                <a:gd name="T3" fmla="*/ 14 h 58"/>
                <a:gd name="T4" fmla="*/ 2 w 104"/>
                <a:gd name="T5" fmla="*/ 12 h 58"/>
                <a:gd name="T6" fmla="*/ 4 w 104"/>
                <a:gd name="T7" fmla="*/ 10 h 58"/>
                <a:gd name="T8" fmla="*/ 10 w 104"/>
                <a:gd name="T9" fmla="*/ 8 h 58"/>
                <a:gd name="T10" fmla="*/ 16 w 104"/>
                <a:gd name="T11" fmla="*/ 4 h 58"/>
                <a:gd name="T12" fmla="*/ 24 w 104"/>
                <a:gd name="T13" fmla="*/ 4 h 58"/>
                <a:gd name="T14" fmla="*/ 34 w 104"/>
                <a:gd name="T15" fmla="*/ 0 h 58"/>
                <a:gd name="T16" fmla="*/ 44 w 104"/>
                <a:gd name="T17" fmla="*/ 4 h 58"/>
                <a:gd name="T18" fmla="*/ 52 w 104"/>
                <a:gd name="T19" fmla="*/ 8 h 58"/>
                <a:gd name="T20" fmla="*/ 56 w 104"/>
                <a:gd name="T21" fmla="*/ 10 h 58"/>
                <a:gd name="T22" fmla="*/ 70 w 104"/>
                <a:gd name="T23" fmla="*/ 14 h 58"/>
                <a:gd name="T24" fmla="*/ 84 w 104"/>
                <a:gd name="T25" fmla="*/ 20 h 58"/>
                <a:gd name="T26" fmla="*/ 92 w 104"/>
                <a:gd name="T27" fmla="*/ 22 h 58"/>
                <a:gd name="T28" fmla="*/ 104 w 104"/>
                <a:gd name="T29" fmla="*/ 30 h 58"/>
                <a:gd name="T30" fmla="*/ 92 w 104"/>
                <a:gd name="T31" fmla="*/ 36 h 58"/>
                <a:gd name="T32" fmla="*/ 82 w 104"/>
                <a:gd name="T33" fmla="*/ 42 h 58"/>
                <a:gd name="T34" fmla="*/ 76 w 104"/>
                <a:gd name="T35" fmla="*/ 48 h 58"/>
                <a:gd name="T36" fmla="*/ 74 w 104"/>
                <a:gd name="T37" fmla="*/ 50 h 58"/>
                <a:gd name="T38" fmla="*/ 66 w 104"/>
                <a:gd name="T39" fmla="*/ 58 h 58"/>
                <a:gd name="T40" fmla="*/ 62 w 104"/>
                <a:gd name="T41" fmla="*/ 56 h 58"/>
                <a:gd name="T42" fmla="*/ 60 w 104"/>
                <a:gd name="T43" fmla="*/ 54 h 58"/>
                <a:gd name="T44" fmla="*/ 58 w 104"/>
                <a:gd name="T45" fmla="*/ 54 h 58"/>
                <a:gd name="T46" fmla="*/ 58 w 104"/>
                <a:gd name="T47" fmla="*/ 52 h 58"/>
                <a:gd name="T48" fmla="*/ 58 w 104"/>
                <a:gd name="T49" fmla="*/ 50 h 58"/>
                <a:gd name="T50" fmla="*/ 58 w 104"/>
                <a:gd name="T51" fmla="*/ 48 h 58"/>
                <a:gd name="T52" fmla="*/ 58 w 104"/>
                <a:gd name="T53" fmla="*/ 46 h 58"/>
                <a:gd name="T54" fmla="*/ 58 w 104"/>
                <a:gd name="T55" fmla="*/ 44 h 58"/>
                <a:gd name="T56" fmla="*/ 58 w 104"/>
                <a:gd name="T57" fmla="*/ 42 h 58"/>
                <a:gd name="T58" fmla="*/ 56 w 104"/>
                <a:gd name="T59" fmla="*/ 42 h 58"/>
                <a:gd name="T60" fmla="*/ 52 w 104"/>
                <a:gd name="T61" fmla="*/ 42 h 58"/>
                <a:gd name="T62" fmla="*/ 50 w 104"/>
                <a:gd name="T63" fmla="*/ 42 h 58"/>
                <a:gd name="T64" fmla="*/ 46 w 104"/>
                <a:gd name="T65" fmla="*/ 42 h 58"/>
                <a:gd name="T66" fmla="*/ 46 w 104"/>
                <a:gd name="T67" fmla="*/ 42 h 58"/>
                <a:gd name="T68" fmla="*/ 44 w 104"/>
                <a:gd name="T69" fmla="*/ 44 h 58"/>
                <a:gd name="T70" fmla="*/ 44 w 104"/>
                <a:gd name="T71" fmla="*/ 48 h 58"/>
                <a:gd name="T72" fmla="*/ 44 w 104"/>
                <a:gd name="T73" fmla="*/ 50 h 58"/>
                <a:gd name="T74" fmla="*/ 42 w 104"/>
                <a:gd name="T75" fmla="*/ 50 h 58"/>
                <a:gd name="T76" fmla="*/ 40 w 104"/>
                <a:gd name="T77" fmla="*/ 52 h 58"/>
                <a:gd name="T78" fmla="*/ 36 w 104"/>
                <a:gd name="T79" fmla="*/ 52 h 58"/>
                <a:gd name="T80" fmla="*/ 34 w 104"/>
                <a:gd name="T81" fmla="*/ 52 h 58"/>
                <a:gd name="T82" fmla="*/ 32 w 104"/>
                <a:gd name="T83" fmla="*/ 52 h 58"/>
                <a:gd name="T84" fmla="*/ 30 w 104"/>
                <a:gd name="T85" fmla="*/ 50 h 58"/>
                <a:gd name="T86" fmla="*/ 26 w 104"/>
                <a:gd name="T87" fmla="*/ 46 h 58"/>
                <a:gd name="T88" fmla="*/ 22 w 104"/>
                <a:gd name="T89" fmla="*/ 42 h 58"/>
                <a:gd name="T90" fmla="*/ 14 w 104"/>
                <a:gd name="T91" fmla="*/ 36 h 58"/>
                <a:gd name="T92" fmla="*/ 8 w 104"/>
                <a:gd name="T93" fmla="*/ 30 h 58"/>
                <a:gd name="T94" fmla="*/ 4 w 104"/>
                <a:gd name="T95" fmla="*/ 26 h 58"/>
                <a:gd name="T96" fmla="*/ 0 w 104"/>
                <a:gd name="T97" fmla="*/ 22 h 58"/>
                <a:gd name="T98" fmla="*/ 0 w 104"/>
                <a:gd name="T99" fmla="*/ 18 h 58"/>
                <a:gd name="T100" fmla="*/ 0 w 104"/>
                <a:gd name="T101" fmla="*/ 1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4" h="58">
                  <a:moveTo>
                    <a:pt x="0" y="16"/>
                  </a:moveTo>
                  <a:lnTo>
                    <a:pt x="0" y="16"/>
                  </a:lnTo>
                  <a:lnTo>
                    <a:pt x="0" y="14"/>
                  </a:lnTo>
                  <a:lnTo>
                    <a:pt x="0" y="14"/>
                  </a:lnTo>
                  <a:lnTo>
                    <a:pt x="0" y="12"/>
                  </a:lnTo>
                  <a:lnTo>
                    <a:pt x="2" y="12"/>
                  </a:lnTo>
                  <a:lnTo>
                    <a:pt x="2" y="12"/>
                  </a:lnTo>
                  <a:lnTo>
                    <a:pt x="4" y="10"/>
                  </a:lnTo>
                  <a:lnTo>
                    <a:pt x="6" y="8"/>
                  </a:lnTo>
                  <a:lnTo>
                    <a:pt x="10" y="8"/>
                  </a:lnTo>
                  <a:lnTo>
                    <a:pt x="14" y="6"/>
                  </a:lnTo>
                  <a:lnTo>
                    <a:pt x="16" y="4"/>
                  </a:lnTo>
                  <a:lnTo>
                    <a:pt x="20" y="4"/>
                  </a:lnTo>
                  <a:lnTo>
                    <a:pt x="24" y="4"/>
                  </a:lnTo>
                  <a:lnTo>
                    <a:pt x="28" y="2"/>
                  </a:lnTo>
                  <a:lnTo>
                    <a:pt x="34" y="0"/>
                  </a:lnTo>
                  <a:lnTo>
                    <a:pt x="40" y="0"/>
                  </a:lnTo>
                  <a:lnTo>
                    <a:pt x="44" y="4"/>
                  </a:lnTo>
                  <a:lnTo>
                    <a:pt x="50" y="6"/>
                  </a:lnTo>
                  <a:lnTo>
                    <a:pt x="52" y="8"/>
                  </a:lnTo>
                  <a:lnTo>
                    <a:pt x="54" y="8"/>
                  </a:lnTo>
                  <a:lnTo>
                    <a:pt x="56" y="10"/>
                  </a:lnTo>
                  <a:lnTo>
                    <a:pt x="60" y="12"/>
                  </a:lnTo>
                  <a:lnTo>
                    <a:pt x="70" y="14"/>
                  </a:lnTo>
                  <a:lnTo>
                    <a:pt x="80" y="18"/>
                  </a:lnTo>
                  <a:lnTo>
                    <a:pt x="84" y="20"/>
                  </a:lnTo>
                  <a:lnTo>
                    <a:pt x="88" y="20"/>
                  </a:lnTo>
                  <a:lnTo>
                    <a:pt x="92" y="22"/>
                  </a:lnTo>
                  <a:lnTo>
                    <a:pt x="96" y="26"/>
                  </a:lnTo>
                  <a:lnTo>
                    <a:pt x="104" y="30"/>
                  </a:lnTo>
                  <a:lnTo>
                    <a:pt x="100" y="32"/>
                  </a:lnTo>
                  <a:lnTo>
                    <a:pt x="92" y="36"/>
                  </a:lnTo>
                  <a:lnTo>
                    <a:pt x="88" y="40"/>
                  </a:lnTo>
                  <a:lnTo>
                    <a:pt x="82" y="42"/>
                  </a:lnTo>
                  <a:lnTo>
                    <a:pt x="78" y="46"/>
                  </a:lnTo>
                  <a:lnTo>
                    <a:pt x="76" y="48"/>
                  </a:lnTo>
                  <a:lnTo>
                    <a:pt x="74" y="48"/>
                  </a:lnTo>
                  <a:lnTo>
                    <a:pt x="74" y="50"/>
                  </a:lnTo>
                  <a:lnTo>
                    <a:pt x="70" y="54"/>
                  </a:lnTo>
                  <a:lnTo>
                    <a:pt x="66" y="58"/>
                  </a:lnTo>
                  <a:lnTo>
                    <a:pt x="66" y="58"/>
                  </a:lnTo>
                  <a:lnTo>
                    <a:pt x="62" y="56"/>
                  </a:lnTo>
                  <a:lnTo>
                    <a:pt x="60" y="56"/>
                  </a:lnTo>
                  <a:lnTo>
                    <a:pt x="60" y="54"/>
                  </a:lnTo>
                  <a:lnTo>
                    <a:pt x="58" y="54"/>
                  </a:lnTo>
                  <a:lnTo>
                    <a:pt x="58" y="54"/>
                  </a:lnTo>
                  <a:lnTo>
                    <a:pt x="58" y="52"/>
                  </a:lnTo>
                  <a:lnTo>
                    <a:pt x="58" y="52"/>
                  </a:lnTo>
                  <a:lnTo>
                    <a:pt x="58" y="52"/>
                  </a:lnTo>
                  <a:lnTo>
                    <a:pt x="58" y="50"/>
                  </a:lnTo>
                  <a:lnTo>
                    <a:pt x="58" y="50"/>
                  </a:lnTo>
                  <a:lnTo>
                    <a:pt x="58" y="48"/>
                  </a:lnTo>
                  <a:lnTo>
                    <a:pt x="58" y="46"/>
                  </a:lnTo>
                  <a:lnTo>
                    <a:pt x="58" y="46"/>
                  </a:lnTo>
                  <a:lnTo>
                    <a:pt x="60" y="44"/>
                  </a:lnTo>
                  <a:lnTo>
                    <a:pt x="58" y="44"/>
                  </a:lnTo>
                  <a:lnTo>
                    <a:pt x="58" y="44"/>
                  </a:lnTo>
                  <a:lnTo>
                    <a:pt x="58" y="42"/>
                  </a:lnTo>
                  <a:lnTo>
                    <a:pt x="58" y="42"/>
                  </a:lnTo>
                  <a:lnTo>
                    <a:pt x="56" y="42"/>
                  </a:lnTo>
                  <a:lnTo>
                    <a:pt x="54" y="42"/>
                  </a:lnTo>
                  <a:lnTo>
                    <a:pt x="52" y="42"/>
                  </a:lnTo>
                  <a:lnTo>
                    <a:pt x="50" y="42"/>
                  </a:lnTo>
                  <a:lnTo>
                    <a:pt x="50" y="42"/>
                  </a:lnTo>
                  <a:lnTo>
                    <a:pt x="48" y="42"/>
                  </a:lnTo>
                  <a:lnTo>
                    <a:pt x="46" y="42"/>
                  </a:lnTo>
                  <a:lnTo>
                    <a:pt x="46" y="42"/>
                  </a:lnTo>
                  <a:lnTo>
                    <a:pt x="46" y="42"/>
                  </a:lnTo>
                  <a:lnTo>
                    <a:pt x="46" y="44"/>
                  </a:lnTo>
                  <a:lnTo>
                    <a:pt x="44" y="44"/>
                  </a:lnTo>
                  <a:lnTo>
                    <a:pt x="44" y="46"/>
                  </a:lnTo>
                  <a:lnTo>
                    <a:pt x="44" y="48"/>
                  </a:lnTo>
                  <a:lnTo>
                    <a:pt x="44" y="50"/>
                  </a:lnTo>
                  <a:lnTo>
                    <a:pt x="44" y="50"/>
                  </a:lnTo>
                  <a:lnTo>
                    <a:pt x="44" y="50"/>
                  </a:lnTo>
                  <a:lnTo>
                    <a:pt x="42" y="50"/>
                  </a:lnTo>
                  <a:lnTo>
                    <a:pt x="40" y="52"/>
                  </a:lnTo>
                  <a:lnTo>
                    <a:pt x="40" y="52"/>
                  </a:lnTo>
                  <a:lnTo>
                    <a:pt x="38" y="52"/>
                  </a:lnTo>
                  <a:lnTo>
                    <a:pt x="36" y="52"/>
                  </a:lnTo>
                  <a:lnTo>
                    <a:pt x="36" y="52"/>
                  </a:lnTo>
                  <a:lnTo>
                    <a:pt x="34" y="52"/>
                  </a:lnTo>
                  <a:lnTo>
                    <a:pt x="34" y="52"/>
                  </a:lnTo>
                  <a:lnTo>
                    <a:pt x="32" y="52"/>
                  </a:lnTo>
                  <a:lnTo>
                    <a:pt x="32" y="50"/>
                  </a:lnTo>
                  <a:lnTo>
                    <a:pt x="30" y="50"/>
                  </a:lnTo>
                  <a:lnTo>
                    <a:pt x="28" y="48"/>
                  </a:lnTo>
                  <a:lnTo>
                    <a:pt x="26" y="46"/>
                  </a:lnTo>
                  <a:lnTo>
                    <a:pt x="22" y="42"/>
                  </a:lnTo>
                  <a:lnTo>
                    <a:pt x="22" y="42"/>
                  </a:lnTo>
                  <a:lnTo>
                    <a:pt x="18" y="38"/>
                  </a:lnTo>
                  <a:lnTo>
                    <a:pt x="14" y="36"/>
                  </a:lnTo>
                  <a:lnTo>
                    <a:pt x="10" y="32"/>
                  </a:lnTo>
                  <a:lnTo>
                    <a:pt x="8" y="30"/>
                  </a:lnTo>
                  <a:lnTo>
                    <a:pt x="6" y="28"/>
                  </a:lnTo>
                  <a:lnTo>
                    <a:pt x="4" y="26"/>
                  </a:lnTo>
                  <a:lnTo>
                    <a:pt x="2" y="24"/>
                  </a:lnTo>
                  <a:lnTo>
                    <a:pt x="0" y="22"/>
                  </a:lnTo>
                  <a:lnTo>
                    <a:pt x="0" y="20"/>
                  </a:lnTo>
                  <a:lnTo>
                    <a:pt x="0" y="18"/>
                  </a:lnTo>
                  <a:lnTo>
                    <a:pt x="0" y="18"/>
                  </a:lnTo>
                  <a:lnTo>
                    <a:pt x="0" y="16"/>
                  </a:lnTo>
                  <a:lnTo>
                    <a:pt x="0" y="16"/>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60" name="Freeform 317">
              <a:extLst>
                <a:ext uri="{FF2B5EF4-FFF2-40B4-BE49-F238E27FC236}">
                  <a16:creationId xmlns:a16="http://schemas.microsoft.com/office/drawing/2014/main" id="{860EBA41-9D39-FE9C-E5EF-233E232503E3}"/>
                </a:ext>
              </a:extLst>
            </p:cNvPr>
            <p:cNvSpPr>
              <a:spLocks/>
            </p:cNvSpPr>
            <p:nvPr/>
          </p:nvSpPr>
          <p:spPr bwMode="auto">
            <a:xfrm>
              <a:off x="3928066" y="6460428"/>
              <a:ext cx="123124" cy="59621"/>
            </a:xfrm>
            <a:custGeom>
              <a:avLst/>
              <a:gdLst>
                <a:gd name="T0" fmla="*/ 38 w 86"/>
                <a:gd name="T1" fmla="*/ 4 h 42"/>
                <a:gd name="T2" fmla="*/ 86 w 86"/>
                <a:gd name="T3" fmla="*/ 0 h 42"/>
                <a:gd name="T4" fmla="*/ 80 w 86"/>
                <a:gd name="T5" fmla="*/ 42 h 42"/>
                <a:gd name="T6" fmla="*/ 76 w 86"/>
                <a:gd name="T7" fmla="*/ 38 h 42"/>
                <a:gd name="T8" fmla="*/ 72 w 86"/>
                <a:gd name="T9" fmla="*/ 36 h 42"/>
                <a:gd name="T10" fmla="*/ 70 w 86"/>
                <a:gd name="T11" fmla="*/ 34 h 42"/>
                <a:gd name="T12" fmla="*/ 70 w 86"/>
                <a:gd name="T13" fmla="*/ 32 h 42"/>
                <a:gd name="T14" fmla="*/ 68 w 86"/>
                <a:gd name="T15" fmla="*/ 32 h 42"/>
                <a:gd name="T16" fmla="*/ 66 w 86"/>
                <a:gd name="T17" fmla="*/ 32 h 42"/>
                <a:gd name="T18" fmla="*/ 64 w 86"/>
                <a:gd name="T19" fmla="*/ 30 h 42"/>
                <a:gd name="T20" fmla="*/ 62 w 86"/>
                <a:gd name="T21" fmla="*/ 30 h 42"/>
                <a:gd name="T22" fmla="*/ 60 w 86"/>
                <a:gd name="T23" fmla="*/ 30 h 42"/>
                <a:gd name="T24" fmla="*/ 58 w 86"/>
                <a:gd name="T25" fmla="*/ 30 h 42"/>
                <a:gd name="T26" fmla="*/ 56 w 86"/>
                <a:gd name="T27" fmla="*/ 32 h 42"/>
                <a:gd name="T28" fmla="*/ 52 w 86"/>
                <a:gd name="T29" fmla="*/ 32 h 42"/>
                <a:gd name="T30" fmla="*/ 50 w 86"/>
                <a:gd name="T31" fmla="*/ 32 h 42"/>
                <a:gd name="T32" fmla="*/ 42 w 86"/>
                <a:gd name="T33" fmla="*/ 34 h 42"/>
                <a:gd name="T34" fmla="*/ 40 w 86"/>
                <a:gd name="T35" fmla="*/ 36 h 42"/>
                <a:gd name="T36" fmla="*/ 38 w 86"/>
                <a:gd name="T37" fmla="*/ 36 h 42"/>
                <a:gd name="T38" fmla="*/ 34 w 86"/>
                <a:gd name="T39" fmla="*/ 36 h 42"/>
                <a:gd name="T40" fmla="*/ 30 w 86"/>
                <a:gd name="T41" fmla="*/ 36 h 42"/>
                <a:gd name="T42" fmla="*/ 24 w 86"/>
                <a:gd name="T43" fmla="*/ 36 h 42"/>
                <a:gd name="T44" fmla="*/ 20 w 86"/>
                <a:gd name="T45" fmla="*/ 36 h 42"/>
                <a:gd name="T46" fmla="*/ 16 w 86"/>
                <a:gd name="T47" fmla="*/ 34 h 42"/>
                <a:gd name="T48" fmla="*/ 8 w 86"/>
                <a:gd name="T49" fmla="*/ 34 h 42"/>
                <a:gd name="T50" fmla="*/ 0 w 86"/>
                <a:gd name="T51" fmla="*/ 32 h 42"/>
                <a:gd name="T52" fmla="*/ 4 w 86"/>
                <a:gd name="T53" fmla="*/ 28 h 42"/>
                <a:gd name="T54" fmla="*/ 8 w 86"/>
                <a:gd name="T55" fmla="*/ 24 h 42"/>
                <a:gd name="T56" fmla="*/ 10 w 86"/>
                <a:gd name="T57" fmla="*/ 24 h 42"/>
                <a:gd name="T58" fmla="*/ 10 w 86"/>
                <a:gd name="T59" fmla="*/ 22 h 42"/>
                <a:gd name="T60" fmla="*/ 14 w 86"/>
                <a:gd name="T61" fmla="*/ 20 h 42"/>
                <a:gd name="T62" fmla="*/ 18 w 86"/>
                <a:gd name="T63" fmla="*/ 16 h 42"/>
                <a:gd name="T64" fmla="*/ 22 w 86"/>
                <a:gd name="T65" fmla="*/ 14 h 42"/>
                <a:gd name="T66" fmla="*/ 26 w 86"/>
                <a:gd name="T67" fmla="*/ 10 h 42"/>
                <a:gd name="T68" fmla="*/ 34 w 86"/>
                <a:gd name="T69" fmla="*/ 6 h 42"/>
                <a:gd name="T70" fmla="*/ 38 w 86"/>
                <a:gd name="T71"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42">
                  <a:moveTo>
                    <a:pt x="38" y="4"/>
                  </a:moveTo>
                  <a:lnTo>
                    <a:pt x="86" y="0"/>
                  </a:lnTo>
                  <a:lnTo>
                    <a:pt x="80" y="42"/>
                  </a:lnTo>
                  <a:lnTo>
                    <a:pt x="76" y="38"/>
                  </a:lnTo>
                  <a:lnTo>
                    <a:pt x="72" y="36"/>
                  </a:lnTo>
                  <a:lnTo>
                    <a:pt x="70" y="34"/>
                  </a:lnTo>
                  <a:lnTo>
                    <a:pt x="70" y="32"/>
                  </a:lnTo>
                  <a:lnTo>
                    <a:pt x="68" y="32"/>
                  </a:lnTo>
                  <a:lnTo>
                    <a:pt x="66" y="32"/>
                  </a:lnTo>
                  <a:lnTo>
                    <a:pt x="64" y="30"/>
                  </a:lnTo>
                  <a:lnTo>
                    <a:pt x="62" y="30"/>
                  </a:lnTo>
                  <a:lnTo>
                    <a:pt x="60" y="30"/>
                  </a:lnTo>
                  <a:lnTo>
                    <a:pt x="58" y="30"/>
                  </a:lnTo>
                  <a:lnTo>
                    <a:pt x="56" y="32"/>
                  </a:lnTo>
                  <a:lnTo>
                    <a:pt x="52" y="32"/>
                  </a:lnTo>
                  <a:lnTo>
                    <a:pt x="50" y="32"/>
                  </a:lnTo>
                  <a:lnTo>
                    <a:pt x="42" y="34"/>
                  </a:lnTo>
                  <a:lnTo>
                    <a:pt x="40" y="36"/>
                  </a:lnTo>
                  <a:lnTo>
                    <a:pt x="38" y="36"/>
                  </a:lnTo>
                  <a:lnTo>
                    <a:pt x="34" y="36"/>
                  </a:lnTo>
                  <a:lnTo>
                    <a:pt x="30" y="36"/>
                  </a:lnTo>
                  <a:lnTo>
                    <a:pt x="24" y="36"/>
                  </a:lnTo>
                  <a:lnTo>
                    <a:pt x="20" y="36"/>
                  </a:lnTo>
                  <a:lnTo>
                    <a:pt x="16" y="34"/>
                  </a:lnTo>
                  <a:lnTo>
                    <a:pt x="8" y="34"/>
                  </a:lnTo>
                  <a:lnTo>
                    <a:pt x="0" y="32"/>
                  </a:lnTo>
                  <a:lnTo>
                    <a:pt x="4" y="28"/>
                  </a:lnTo>
                  <a:lnTo>
                    <a:pt x="8" y="24"/>
                  </a:lnTo>
                  <a:lnTo>
                    <a:pt x="10" y="24"/>
                  </a:lnTo>
                  <a:lnTo>
                    <a:pt x="10" y="22"/>
                  </a:lnTo>
                  <a:lnTo>
                    <a:pt x="14" y="20"/>
                  </a:lnTo>
                  <a:lnTo>
                    <a:pt x="18" y="16"/>
                  </a:lnTo>
                  <a:lnTo>
                    <a:pt x="22" y="14"/>
                  </a:lnTo>
                  <a:lnTo>
                    <a:pt x="26" y="10"/>
                  </a:lnTo>
                  <a:lnTo>
                    <a:pt x="34" y="6"/>
                  </a:lnTo>
                  <a:lnTo>
                    <a:pt x="38"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61" name="Freeform 318">
              <a:extLst>
                <a:ext uri="{FF2B5EF4-FFF2-40B4-BE49-F238E27FC236}">
                  <a16:creationId xmlns:a16="http://schemas.microsoft.com/office/drawing/2014/main" id="{A28B9097-90DD-194E-3C63-4AD2C52AA373}"/>
                </a:ext>
              </a:extLst>
            </p:cNvPr>
            <p:cNvSpPr>
              <a:spLocks/>
            </p:cNvSpPr>
            <p:nvPr/>
          </p:nvSpPr>
          <p:spPr bwMode="auto">
            <a:xfrm>
              <a:off x="3928066" y="6460428"/>
              <a:ext cx="123124" cy="59621"/>
            </a:xfrm>
            <a:custGeom>
              <a:avLst/>
              <a:gdLst>
                <a:gd name="T0" fmla="*/ 38 w 86"/>
                <a:gd name="T1" fmla="*/ 4 h 42"/>
                <a:gd name="T2" fmla="*/ 86 w 86"/>
                <a:gd name="T3" fmla="*/ 0 h 42"/>
                <a:gd name="T4" fmla="*/ 80 w 86"/>
                <a:gd name="T5" fmla="*/ 42 h 42"/>
                <a:gd name="T6" fmla="*/ 76 w 86"/>
                <a:gd name="T7" fmla="*/ 38 h 42"/>
                <a:gd name="T8" fmla="*/ 72 w 86"/>
                <a:gd name="T9" fmla="*/ 36 h 42"/>
                <a:gd name="T10" fmla="*/ 70 w 86"/>
                <a:gd name="T11" fmla="*/ 34 h 42"/>
                <a:gd name="T12" fmla="*/ 70 w 86"/>
                <a:gd name="T13" fmla="*/ 32 h 42"/>
                <a:gd name="T14" fmla="*/ 68 w 86"/>
                <a:gd name="T15" fmla="*/ 32 h 42"/>
                <a:gd name="T16" fmla="*/ 66 w 86"/>
                <a:gd name="T17" fmla="*/ 32 h 42"/>
                <a:gd name="T18" fmla="*/ 64 w 86"/>
                <a:gd name="T19" fmla="*/ 30 h 42"/>
                <a:gd name="T20" fmla="*/ 62 w 86"/>
                <a:gd name="T21" fmla="*/ 30 h 42"/>
                <a:gd name="T22" fmla="*/ 60 w 86"/>
                <a:gd name="T23" fmla="*/ 30 h 42"/>
                <a:gd name="T24" fmla="*/ 58 w 86"/>
                <a:gd name="T25" fmla="*/ 30 h 42"/>
                <a:gd name="T26" fmla="*/ 56 w 86"/>
                <a:gd name="T27" fmla="*/ 32 h 42"/>
                <a:gd name="T28" fmla="*/ 52 w 86"/>
                <a:gd name="T29" fmla="*/ 32 h 42"/>
                <a:gd name="T30" fmla="*/ 50 w 86"/>
                <a:gd name="T31" fmla="*/ 32 h 42"/>
                <a:gd name="T32" fmla="*/ 42 w 86"/>
                <a:gd name="T33" fmla="*/ 34 h 42"/>
                <a:gd name="T34" fmla="*/ 40 w 86"/>
                <a:gd name="T35" fmla="*/ 36 h 42"/>
                <a:gd name="T36" fmla="*/ 38 w 86"/>
                <a:gd name="T37" fmla="*/ 36 h 42"/>
                <a:gd name="T38" fmla="*/ 34 w 86"/>
                <a:gd name="T39" fmla="*/ 36 h 42"/>
                <a:gd name="T40" fmla="*/ 30 w 86"/>
                <a:gd name="T41" fmla="*/ 36 h 42"/>
                <a:gd name="T42" fmla="*/ 24 w 86"/>
                <a:gd name="T43" fmla="*/ 36 h 42"/>
                <a:gd name="T44" fmla="*/ 20 w 86"/>
                <a:gd name="T45" fmla="*/ 36 h 42"/>
                <a:gd name="T46" fmla="*/ 16 w 86"/>
                <a:gd name="T47" fmla="*/ 34 h 42"/>
                <a:gd name="T48" fmla="*/ 8 w 86"/>
                <a:gd name="T49" fmla="*/ 34 h 42"/>
                <a:gd name="T50" fmla="*/ 0 w 86"/>
                <a:gd name="T51" fmla="*/ 32 h 42"/>
                <a:gd name="T52" fmla="*/ 4 w 86"/>
                <a:gd name="T53" fmla="*/ 28 h 42"/>
                <a:gd name="T54" fmla="*/ 8 w 86"/>
                <a:gd name="T55" fmla="*/ 24 h 42"/>
                <a:gd name="T56" fmla="*/ 10 w 86"/>
                <a:gd name="T57" fmla="*/ 24 h 42"/>
                <a:gd name="T58" fmla="*/ 10 w 86"/>
                <a:gd name="T59" fmla="*/ 22 h 42"/>
                <a:gd name="T60" fmla="*/ 14 w 86"/>
                <a:gd name="T61" fmla="*/ 20 h 42"/>
                <a:gd name="T62" fmla="*/ 18 w 86"/>
                <a:gd name="T63" fmla="*/ 16 h 42"/>
                <a:gd name="T64" fmla="*/ 22 w 86"/>
                <a:gd name="T65" fmla="*/ 14 h 42"/>
                <a:gd name="T66" fmla="*/ 26 w 86"/>
                <a:gd name="T67" fmla="*/ 10 h 42"/>
                <a:gd name="T68" fmla="*/ 34 w 86"/>
                <a:gd name="T69" fmla="*/ 6 h 42"/>
                <a:gd name="T70" fmla="*/ 38 w 86"/>
                <a:gd name="T71"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42">
                  <a:moveTo>
                    <a:pt x="38" y="4"/>
                  </a:moveTo>
                  <a:lnTo>
                    <a:pt x="86" y="0"/>
                  </a:lnTo>
                  <a:lnTo>
                    <a:pt x="80" y="42"/>
                  </a:lnTo>
                  <a:lnTo>
                    <a:pt x="76" y="38"/>
                  </a:lnTo>
                  <a:lnTo>
                    <a:pt x="72" y="36"/>
                  </a:lnTo>
                  <a:lnTo>
                    <a:pt x="70" y="34"/>
                  </a:lnTo>
                  <a:lnTo>
                    <a:pt x="70" y="32"/>
                  </a:lnTo>
                  <a:lnTo>
                    <a:pt x="68" y="32"/>
                  </a:lnTo>
                  <a:lnTo>
                    <a:pt x="66" y="32"/>
                  </a:lnTo>
                  <a:lnTo>
                    <a:pt x="64" y="30"/>
                  </a:lnTo>
                  <a:lnTo>
                    <a:pt x="62" y="30"/>
                  </a:lnTo>
                  <a:lnTo>
                    <a:pt x="60" y="30"/>
                  </a:lnTo>
                  <a:lnTo>
                    <a:pt x="58" y="30"/>
                  </a:lnTo>
                  <a:lnTo>
                    <a:pt x="56" y="32"/>
                  </a:lnTo>
                  <a:lnTo>
                    <a:pt x="52" y="32"/>
                  </a:lnTo>
                  <a:lnTo>
                    <a:pt x="50" y="32"/>
                  </a:lnTo>
                  <a:lnTo>
                    <a:pt x="42" y="34"/>
                  </a:lnTo>
                  <a:lnTo>
                    <a:pt x="40" y="36"/>
                  </a:lnTo>
                  <a:lnTo>
                    <a:pt x="38" y="36"/>
                  </a:lnTo>
                  <a:lnTo>
                    <a:pt x="34" y="36"/>
                  </a:lnTo>
                  <a:lnTo>
                    <a:pt x="30" y="36"/>
                  </a:lnTo>
                  <a:lnTo>
                    <a:pt x="24" y="36"/>
                  </a:lnTo>
                  <a:lnTo>
                    <a:pt x="20" y="36"/>
                  </a:lnTo>
                  <a:lnTo>
                    <a:pt x="16" y="34"/>
                  </a:lnTo>
                  <a:lnTo>
                    <a:pt x="8" y="34"/>
                  </a:lnTo>
                  <a:lnTo>
                    <a:pt x="0" y="32"/>
                  </a:lnTo>
                  <a:lnTo>
                    <a:pt x="4" y="28"/>
                  </a:lnTo>
                  <a:lnTo>
                    <a:pt x="8" y="24"/>
                  </a:lnTo>
                  <a:lnTo>
                    <a:pt x="10" y="24"/>
                  </a:lnTo>
                  <a:lnTo>
                    <a:pt x="10" y="22"/>
                  </a:lnTo>
                  <a:lnTo>
                    <a:pt x="14" y="20"/>
                  </a:lnTo>
                  <a:lnTo>
                    <a:pt x="18" y="16"/>
                  </a:lnTo>
                  <a:lnTo>
                    <a:pt x="22" y="14"/>
                  </a:lnTo>
                  <a:lnTo>
                    <a:pt x="26" y="10"/>
                  </a:lnTo>
                  <a:lnTo>
                    <a:pt x="34" y="6"/>
                  </a:lnTo>
                  <a:lnTo>
                    <a:pt x="38" y="4"/>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62" name="Freeform 319">
              <a:extLst>
                <a:ext uri="{FF2B5EF4-FFF2-40B4-BE49-F238E27FC236}">
                  <a16:creationId xmlns:a16="http://schemas.microsoft.com/office/drawing/2014/main" id="{8D0BEAD4-2A1C-C039-0810-4D7728C56A8F}"/>
                </a:ext>
              </a:extLst>
            </p:cNvPr>
            <p:cNvSpPr>
              <a:spLocks/>
            </p:cNvSpPr>
            <p:nvPr/>
          </p:nvSpPr>
          <p:spPr bwMode="auto">
            <a:xfrm>
              <a:off x="3552967" y="6187872"/>
              <a:ext cx="14317" cy="8517"/>
            </a:xfrm>
            <a:custGeom>
              <a:avLst/>
              <a:gdLst>
                <a:gd name="T0" fmla="*/ 0 w 10"/>
                <a:gd name="T1" fmla="*/ 2 h 6"/>
                <a:gd name="T2" fmla="*/ 0 w 10"/>
                <a:gd name="T3" fmla="*/ 2 h 6"/>
                <a:gd name="T4" fmla="*/ 0 w 10"/>
                <a:gd name="T5" fmla="*/ 2 h 6"/>
                <a:gd name="T6" fmla="*/ 0 w 10"/>
                <a:gd name="T7" fmla="*/ 2 h 6"/>
                <a:gd name="T8" fmla="*/ 0 w 10"/>
                <a:gd name="T9" fmla="*/ 4 h 6"/>
                <a:gd name="T10" fmla="*/ 0 w 10"/>
                <a:gd name="T11" fmla="*/ 4 h 6"/>
                <a:gd name="T12" fmla="*/ 0 w 10"/>
                <a:gd name="T13" fmla="*/ 6 h 6"/>
                <a:gd name="T14" fmla="*/ 0 w 10"/>
                <a:gd name="T15" fmla="*/ 6 h 6"/>
                <a:gd name="T16" fmla="*/ 2 w 10"/>
                <a:gd name="T17" fmla="*/ 6 h 6"/>
                <a:gd name="T18" fmla="*/ 2 w 10"/>
                <a:gd name="T19" fmla="*/ 6 h 6"/>
                <a:gd name="T20" fmla="*/ 2 w 10"/>
                <a:gd name="T21" fmla="*/ 6 h 6"/>
                <a:gd name="T22" fmla="*/ 2 w 10"/>
                <a:gd name="T23" fmla="*/ 6 h 6"/>
                <a:gd name="T24" fmla="*/ 4 w 10"/>
                <a:gd name="T25" fmla="*/ 6 h 6"/>
                <a:gd name="T26" fmla="*/ 6 w 10"/>
                <a:gd name="T27" fmla="*/ 6 h 6"/>
                <a:gd name="T28" fmla="*/ 6 w 10"/>
                <a:gd name="T29" fmla="*/ 6 h 6"/>
                <a:gd name="T30" fmla="*/ 8 w 10"/>
                <a:gd name="T31" fmla="*/ 4 h 6"/>
                <a:gd name="T32" fmla="*/ 8 w 10"/>
                <a:gd name="T33" fmla="*/ 4 h 6"/>
                <a:gd name="T34" fmla="*/ 10 w 10"/>
                <a:gd name="T35" fmla="*/ 2 h 6"/>
                <a:gd name="T36" fmla="*/ 10 w 10"/>
                <a:gd name="T37" fmla="*/ 2 h 6"/>
                <a:gd name="T38" fmla="*/ 10 w 10"/>
                <a:gd name="T39" fmla="*/ 2 h 6"/>
                <a:gd name="T40" fmla="*/ 10 w 10"/>
                <a:gd name="T41" fmla="*/ 2 h 6"/>
                <a:gd name="T42" fmla="*/ 8 w 10"/>
                <a:gd name="T43" fmla="*/ 0 h 6"/>
                <a:gd name="T44" fmla="*/ 8 w 10"/>
                <a:gd name="T45" fmla="*/ 0 h 6"/>
                <a:gd name="T46" fmla="*/ 6 w 10"/>
                <a:gd name="T47" fmla="*/ 0 h 6"/>
                <a:gd name="T48" fmla="*/ 4 w 10"/>
                <a:gd name="T49" fmla="*/ 0 h 6"/>
                <a:gd name="T50" fmla="*/ 4 w 10"/>
                <a:gd name="T51" fmla="*/ 0 h 6"/>
                <a:gd name="T52" fmla="*/ 2 w 10"/>
                <a:gd name="T53" fmla="*/ 0 h 6"/>
                <a:gd name="T54" fmla="*/ 2 w 10"/>
                <a:gd name="T55" fmla="*/ 2 h 6"/>
                <a:gd name="T56" fmla="*/ 0 w 10"/>
                <a:gd name="T57" fmla="*/ 2 h 6"/>
                <a:gd name="T58" fmla="*/ 0 w 10"/>
                <a:gd name="T5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 h="6">
                  <a:moveTo>
                    <a:pt x="0" y="2"/>
                  </a:moveTo>
                  <a:lnTo>
                    <a:pt x="0" y="2"/>
                  </a:lnTo>
                  <a:lnTo>
                    <a:pt x="0" y="2"/>
                  </a:lnTo>
                  <a:lnTo>
                    <a:pt x="0" y="2"/>
                  </a:lnTo>
                  <a:lnTo>
                    <a:pt x="0" y="4"/>
                  </a:lnTo>
                  <a:lnTo>
                    <a:pt x="0" y="4"/>
                  </a:lnTo>
                  <a:lnTo>
                    <a:pt x="0" y="6"/>
                  </a:lnTo>
                  <a:lnTo>
                    <a:pt x="0" y="6"/>
                  </a:lnTo>
                  <a:lnTo>
                    <a:pt x="2" y="6"/>
                  </a:lnTo>
                  <a:lnTo>
                    <a:pt x="2" y="6"/>
                  </a:lnTo>
                  <a:lnTo>
                    <a:pt x="2" y="6"/>
                  </a:lnTo>
                  <a:lnTo>
                    <a:pt x="2" y="6"/>
                  </a:lnTo>
                  <a:lnTo>
                    <a:pt x="4" y="6"/>
                  </a:lnTo>
                  <a:lnTo>
                    <a:pt x="6" y="6"/>
                  </a:lnTo>
                  <a:lnTo>
                    <a:pt x="6" y="6"/>
                  </a:lnTo>
                  <a:lnTo>
                    <a:pt x="8" y="4"/>
                  </a:lnTo>
                  <a:lnTo>
                    <a:pt x="8" y="4"/>
                  </a:lnTo>
                  <a:lnTo>
                    <a:pt x="10" y="2"/>
                  </a:lnTo>
                  <a:lnTo>
                    <a:pt x="10" y="2"/>
                  </a:lnTo>
                  <a:lnTo>
                    <a:pt x="10" y="2"/>
                  </a:lnTo>
                  <a:lnTo>
                    <a:pt x="10" y="2"/>
                  </a:lnTo>
                  <a:lnTo>
                    <a:pt x="8" y="0"/>
                  </a:lnTo>
                  <a:lnTo>
                    <a:pt x="8" y="0"/>
                  </a:lnTo>
                  <a:lnTo>
                    <a:pt x="6" y="0"/>
                  </a:lnTo>
                  <a:lnTo>
                    <a:pt x="4" y="0"/>
                  </a:lnTo>
                  <a:lnTo>
                    <a:pt x="4" y="0"/>
                  </a:lnTo>
                  <a:lnTo>
                    <a:pt x="2" y="0"/>
                  </a:lnTo>
                  <a:lnTo>
                    <a:pt x="2" y="2"/>
                  </a:lnTo>
                  <a:lnTo>
                    <a:pt x="0" y="2"/>
                  </a:lnTo>
                  <a:lnTo>
                    <a:pt x="0"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63" name="Freeform 320">
              <a:extLst>
                <a:ext uri="{FF2B5EF4-FFF2-40B4-BE49-F238E27FC236}">
                  <a16:creationId xmlns:a16="http://schemas.microsoft.com/office/drawing/2014/main" id="{F0CA2618-29F6-192A-A65B-3DC53976CBF3}"/>
                </a:ext>
              </a:extLst>
            </p:cNvPr>
            <p:cNvSpPr>
              <a:spLocks/>
            </p:cNvSpPr>
            <p:nvPr/>
          </p:nvSpPr>
          <p:spPr bwMode="auto">
            <a:xfrm>
              <a:off x="3552967" y="6187872"/>
              <a:ext cx="14317" cy="8517"/>
            </a:xfrm>
            <a:custGeom>
              <a:avLst/>
              <a:gdLst>
                <a:gd name="T0" fmla="*/ 0 w 10"/>
                <a:gd name="T1" fmla="*/ 2 h 6"/>
                <a:gd name="T2" fmla="*/ 0 w 10"/>
                <a:gd name="T3" fmla="*/ 2 h 6"/>
                <a:gd name="T4" fmla="*/ 0 w 10"/>
                <a:gd name="T5" fmla="*/ 2 h 6"/>
                <a:gd name="T6" fmla="*/ 0 w 10"/>
                <a:gd name="T7" fmla="*/ 2 h 6"/>
                <a:gd name="T8" fmla="*/ 0 w 10"/>
                <a:gd name="T9" fmla="*/ 4 h 6"/>
                <a:gd name="T10" fmla="*/ 0 w 10"/>
                <a:gd name="T11" fmla="*/ 4 h 6"/>
                <a:gd name="T12" fmla="*/ 0 w 10"/>
                <a:gd name="T13" fmla="*/ 6 h 6"/>
                <a:gd name="T14" fmla="*/ 0 w 10"/>
                <a:gd name="T15" fmla="*/ 6 h 6"/>
                <a:gd name="T16" fmla="*/ 2 w 10"/>
                <a:gd name="T17" fmla="*/ 6 h 6"/>
                <a:gd name="T18" fmla="*/ 2 w 10"/>
                <a:gd name="T19" fmla="*/ 6 h 6"/>
                <a:gd name="T20" fmla="*/ 2 w 10"/>
                <a:gd name="T21" fmla="*/ 6 h 6"/>
                <a:gd name="T22" fmla="*/ 2 w 10"/>
                <a:gd name="T23" fmla="*/ 6 h 6"/>
                <a:gd name="T24" fmla="*/ 4 w 10"/>
                <a:gd name="T25" fmla="*/ 6 h 6"/>
                <a:gd name="T26" fmla="*/ 6 w 10"/>
                <a:gd name="T27" fmla="*/ 6 h 6"/>
                <a:gd name="T28" fmla="*/ 6 w 10"/>
                <a:gd name="T29" fmla="*/ 6 h 6"/>
                <a:gd name="T30" fmla="*/ 8 w 10"/>
                <a:gd name="T31" fmla="*/ 4 h 6"/>
                <a:gd name="T32" fmla="*/ 8 w 10"/>
                <a:gd name="T33" fmla="*/ 4 h 6"/>
                <a:gd name="T34" fmla="*/ 10 w 10"/>
                <a:gd name="T35" fmla="*/ 2 h 6"/>
                <a:gd name="T36" fmla="*/ 10 w 10"/>
                <a:gd name="T37" fmla="*/ 2 h 6"/>
                <a:gd name="T38" fmla="*/ 10 w 10"/>
                <a:gd name="T39" fmla="*/ 2 h 6"/>
                <a:gd name="T40" fmla="*/ 10 w 10"/>
                <a:gd name="T41" fmla="*/ 2 h 6"/>
                <a:gd name="T42" fmla="*/ 8 w 10"/>
                <a:gd name="T43" fmla="*/ 0 h 6"/>
                <a:gd name="T44" fmla="*/ 8 w 10"/>
                <a:gd name="T45" fmla="*/ 0 h 6"/>
                <a:gd name="T46" fmla="*/ 6 w 10"/>
                <a:gd name="T47" fmla="*/ 0 h 6"/>
                <a:gd name="T48" fmla="*/ 4 w 10"/>
                <a:gd name="T49" fmla="*/ 0 h 6"/>
                <a:gd name="T50" fmla="*/ 4 w 10"/>
                <a:gd name="T51" fmla="*/ 0 h 6"/>
                <a:gd name="T52" fmla="*/ 2 w 10"/>
                <a:gd name="T53" fmla="*/ 0 h 6"/>
                <a:gd name="T54" fmla="*/ 2 w 10"/>
                <a:gd name="T55" fmla="*/ 2 h 6"/>
                <a:gd name="T56" fmla="*/ 0 w 10"/>
                <a:gd name="T57" fmla="*/ 2 h 6"/>
                <a:gd name="T58" fmla="*/ 0 w 10"/>
                <a:gd name="T5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 h="6">
                  <a:moveTo>
                    <a:pt x="0" y="2"/>
                  </a:moveTo>
                  <a:lnTo>
                    <a:pt x="0" y="2"/>
                  </a:lnTo>
                  <a:lnTo>
                    <a:pt x="0" y="2"/>
                  </a:lnTo>
                  <a:lnTo>
                    <a:pt x="0" y="2"/>
                  </a:lnTo>
                  <a:lnTo>
                    <a:pt x="0" y="4"/>
                  </a:lnTo>
                  <a:lnTo>
                    <a:pt x="0" y="4"/>
                  </a:lnTo>
                  <a:lnTo>
                    <a:pt x="0" y="6"/>
                  </a:lnTo>
                  <a:lnTo>
                    <a:pt x="0" y="6"/>
                  </a:lnTo>
                  <a:lnTo>
                    <a:pt x="2" y="6"/>
                  </a:lnTo>
                  <a:lnTo>
                    <a:pt x="2" y="6"/>
                  </a:lnTo>
                  <a:lnTo>
                    <a:pt x="2" y="6"/>
                  </a:lnTo>
                  <a:lnTo>
                    <a:pt x="2" y="6"/>
                  </a:lnTo>
                  <a:lnTo>
                    <a:pt x="4" y="6"/>
                  </a:lnTo>
                  <a:lnTo>
                    <a:pt x="6" y="6"/>
                  </a:lnTo>
                  <a:lnTo>
                    <a:pt x="6" y="6"/>
                  </a:lnTo>
                  <a:lnTo>
                    <a:pt x="8" y="4"/>
                  </a:lnTo>
                  <a:lnTo>
                    <a:pt x="8" y="4"/>
                  </a:lnTo>
                  <a:lnTo>
                    <a:pt x="10" y="2"/>
                  </a:lnTo>
                  <a:lnTo>
                    <a:pt x="10" y="2"/>
                  </a:lnTo>
                  <a:lnTo>
                    <a:pt x="10" y="2"/>
                  </a:lnTo>
                  <a:lnTo>
                    <a:pt x="10" y="2"/>
                  </a:lnTo>
                  <a:lnTo>
                    <a:pt x="8" y="0"/>
                  </a:lnTo>
                  <a:lnTo>
                    <a:pt x="8" y="0"/>
                  </a:lnTo>
                  <a:lnTo>
                    <a:pt x="6" y="0"/>
                  </a:lnTo>
                  <a:lnTo>
                    <a:pt x="4" y="0"/>
                  </a:lnTo>
                  <a:lnTo>
                    <a:pt x="4" y="0"/>
                  </a:lnTo>
                  <a:lnTo>
                    <a:pt x="2" y="0"/>
                  </a:lnTo>
                  <a:lnTo>
                    <a:pt x="2" y="2"/>
                  </a:lnTo>
                  <a:lnTo>
                    <a:pt x="0" y="2"/>
                  </a:lnTo>
                  <a:lnTo>
                    <a:pt x="0" y="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64" name="Freeform 321">
              <a:extLst>
                <a:ext uri="{FF2B5EF4-FFF2-40B4-BE49-F238E27FC236}">
                  <a16:creationId xmlns:a16="http://schemas.microsoft.com/office/drawing/2014/main" id="{59299131-C543-84FB-19A1-68902C24D636}"/>
                </a:ext>
              </a:extLst>
            </p:cNvPr>
            <p:cNvSpPr>
              <a:spLocks/>
            </p:cNvSpPr>
            <p:nvPr/>
          </p:nvSpPr>
          <p:spPr bwMode="auto">
            <a:xfrm>
              <a:off x="3455613" y="6309955"/>
              <a:ext cx="42950" cy="39747"/>
            </a:xfrm>
            <a:custGeom>
              <a:avLst/>
              <a:gdLst>
                <a:gd name="T0" fmla="*/ 20 w 30"/>
                <a:gd name="T1" fmla="*/ 26 h 28"/>
                <a:gd name="T2" fmla="*/ 20 w 30"/>
                <a:gd name="T3" fmla="*/ 26 h 28"/>
                <a:gd name="T4" fmla="*/ 18 w 30"/>
                <a:gd name="T5" fmla="*/ 26 h 28"/>
                <a:gd name="T6" fmla="*/ 16 w 30"/>
                <a:gd name="T7" fmla="*/ 26 h 28"/>
                <a:gd name="T8" fmla="*/ 12 w 30"/>
                <a:gd name="T9" fmla="*/ 28 h 28"/>
                <a:gd name="T10" fmla="*/ 10 w 30"/>
                <a:gd name="T11" fmla="*/ 28 h 28"/>
                <a:gd name="T12" fmla="*/ 6 w 30"/>
                <a:gd name="T13" fmla="*/ 28 h 28"/>
                <a:gd name="T14" fmla="*/ 6 w 30"/>
                <a:gd name="T15" fmla="*/ 28 h 28"/>
                <a:gd name="T16" fmla="*/ 4 w 30"/>
                <a:gd name="T17" fmla="*/ 28 h 28"/>
                <a:gd name="T18" fmla="*/ 4 w 30"/>
                <a:gd name="T19" fmla="*/ 26 h 28"/>
                <a:gd name="T20" fmla="*/ 4 w 30"/>
                <a:gd name="T21" fmla="*/ 26 h 28"/>
                <a:gd name="T22" fmla="*/ 2 w 30"/>
                <a:gd name="T23" fmla="*/ 26 h 28"/>
                <a:gd name="T24" fmla="*/ 2 w 30"/>
                <a:gd name="T25" fmla="*/ 24 h 28"/>
                <a:gd name="T26" fmla="*/ 2 w 30"/>
                <a:gd name="T27" fmla="*/ 24 h 28"/>
                <a:gd name="T28" fmla="*/ 2 w 30"/>
                <a:gd name="T29" fmla="*/ 22 h 28"/>
                <a:gd name="T30" fmla="*/ 0 w 30"/>
                <a:gd name="T31" fmla="*/ 20 h 28"/>
                <a:gd name="T32" fmla="*/ 0 w 30"/>
                <a:gd name="T33" fmla="*/ 18 h 28"/>
                <a:gd name="T34" fmla="*/ 0 w 30"/>
                <a:gd name="T35" fmla="*/ 16 h 28"/>
                <a:gd name="T36" fmla="*/ 2 w 30"/>
                <a:gd name="T37" fmla="*/ 14 h 28"/>
                <a:gd name="T38" fmla="*/ 2 w 30"/>
                <a:gd name="T39" fmla="*/ 10 h 28"/>
                <a:gd name="T40" fmla="*/ 4 w 30"/>
                <a:gd name="T41" fmla="*/ 8 h 28"/>
                <a:gd name="T42" fmla="*/ 4 w 30"/>
                <a:gd name="T43" fmla="*/ 6 h 28"/>
                <a:gd name="T44" fmla="*/ 6 w 30"/>
                <a:gd name="T45" fmla="*/ 6 h 28"/>
                <a:gd name="T46" fmla="*/ 8 w 30"/>
                <a:gd name="T47" fmla="*/ 4 h 28"/>
                <a:gd name="T48" fmla="*/ 8 w 30"/>
                <a:gd name="T49" fmla="*/ 2 h 28"/>
                <a:gd name="T50" fmla="*/ 10 w 30"/>
                <a:gd name="T51" fmla="*/ 2 h 28"/>
                <a:gd name="T52" fmla="*/ 12 w 30"/>
                <a:gd name="T53" fmla="*/ 0 h 28"/>
                <a:gd name="T54" fmla="*/ 12 w 30"/>
                <a:gd name="T55" fmla="*/ 0 h 28"/>
                <a:gd name="T56" fmla="*/ 14 w 30"/>
                <a:gd name="T57" fmla="*/ 0 h 28"/>
                <a:gd name="T58" fmla="*/ 14 w 30"/>
                <a:gd name="T59" fmla="*/ 0 h 28"/>
                <a:gd name="T60" fmla="*/ 16 w 30"/>
                <a:gd name="T61" fmla="*/ 0 h 28"/>
                <a:gd name="T62" fmla="*/ 18 w 30"/>
                <a:gd name="T63" fmla="*/ 2 h 28"/>
                <a:gd name="T64" fmla="*/ 20 w 30"/>
                <a:gd name="T65" fmla="*/ 2 h 28"/>
                <a:gd name="T66" fmla="*/ 22 w 30"/>
                <a:gd name="T67" fmla="*/ 2 h 28"/>
                <a:gd name="T68" fmla="*/ 22 w 30"/>
                <a:gd name="T69" fmla="*/ 4 h 28"/>
                <a:gd name="T70" fmla="*/ 24 w 30"/>
                <a:gd name="T71" fmla="*/ 6 h 28"/>
                <a:gd name="T72" fmla="*/ 26 w 30"/>
                <a:gd name="T73" fmla="*/ 8 h 28"/>
                <a:gd name="T74" fmla="*/ 28 w 30"/>
                <a:gd name="T75" fmla="*/ 10 h 28"/>
                <a:gd name="T76" fmla="*/ 28 w 30"/>
                <a:gd name="T77" fmla="*/ 12 h 28"/>
                <a:gd name="T78" fmla="*/ 30 w 30"/>
                <a:gd name="T79" fmla="*/ 14 h 28"/>
                <a:gd name="T80" fmla="*/ 30 w 30"/>
                <a:gd name="T81" fmla="*/ 16 h 28"/>
                <a:gd name="T82" fmla="*/ 30 w 30"/>
                <a:gd name="T83" fmla="*/ 18 h 28"/>
                <a:gd name="T84" fmla="*/ 30 w 30"/>
                <a:gd name="T85" fmla="*/ 18 h 28"/>
                <a:gd name="T86" fmla="*/ 30 w 30"/>
                <a:gd name="T87" fmla="*/ 20 h 28"/>
                <a:gd name="T88" fmla="*/ 30 w 30"/>
                <a:gd name="T89" fmla="*/ 20 h 28"/>
                <a:gd name="T90" fmla="*/ 30 w 30"/>
                <a:gd name="T91" fmla="*/ 20 h 28"/>
                <a:gd name="T92" fmla="*/ 28 w 30"/>
                <a:gd name="T93" fmla="*/ 22 h 28"/>
                <a:gd name="T94" fmla="*/ 26 w 30"/>
                <a:gd name="T95" fmla="*/ 22 h 28"/>
                <a:gd name="T96" fmla="*/ 24 w 30"/>
                <a:gd name="T97" fmla="*/ 24 h 28"/>
                <a:gd name="T98" fmla="*/ 20 w 30"/>
                <a:gd name="T99" fmla="*/ 26 h 28"/>
                <a:gd name="T100" fmla="*/ 20 w 30"/>
                <a:gd name="T101"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 h="28">
                  <a:moveTo>
                    <a:pt x="20" y="26"/>
                  </a:moveTo>
                  <a:lnTo>
                    <a:pt x="20" y="26"/>
                  </a:lnTo>
                  <a:lnTo>
                    <a:pt x="18" y="26"/>
                  </a:lnTo>
                  <a:lnTo>
                    <a:pt x="16" y="26"/>
                  </a:lnTo>
                  <a:lnTo>
                    <a:pt x="12" y="28"/>
                  </a:lnTo>
                  <a:lnTo>
                    <a:pt x="10" y="28"/>
                  </a:lnTo>
                  <a:lnTo>
                    <a:pt x="6" y="28"/>
                  </a:lnTo>
                  <a:lnTo>
                    <a:pt x="6" y="28"/>
                  </a:lnTo>
                  <a:lnTo>
                    <a:pt x="4" y="28"/>
                  </a:lnTo>
                  <a:lnTo>
                    <a:pt x="4" y="26"/>
                  </a:lnTo>
                  <a:lnTo>
                    <a:pt x="4" y="26"/>
                  </a:lnTo>
                  <a:lnTo>
                    <a:pt x="2" y="26"/>
                  </a:lnTo>
                  <a:lnTo>
                    <a:pt x="2" y="24"/>
                  </a:lnTo>
                  <a:lnTo>
                    <a:pt x="2" y="24"/>
                  </a:lnTo>
                  <a:lnTo>
                    <a:pt x="2" y="22"/>
                  </a:lnTo>
                  <a:lnTo>
                    <a:pt x="0" y="20"/>
                  </a:lnTo>
                  <a:lnTo>
                    <a:pt x="0" y="18"/>
                  </a:lnTo>
                  <a:lnTo>
                    <a:pt x="0" y="16"/>
                  </a:lnTo>
                  <a:lnTo>
                    <a:pt x="2" y="14"/>
                  </a:lnTo>
                  <a:lnTo>
                    <a:pt x="2" y="10"/>
                  </a:lnTo>
                  <a:lnTo>
                    <a:pt x="4" y="8"/>
                  </a:lnTo>
                  <a:lnTo>
                    <a:pt x="4" y="6"/>
                  </a:lnTo>
                  <a:lnTo>
                    <a:pt x="6" y="6"/>
                  </a:lnTo>
                  <a:lnTo>
                    <a:pt x="8" y="4"/>
                  </a:lnTo>
                  <a:lnTo>
                    <a:pt x="8" y="2"/>
                  </a:lnTo>
                  <a:lnTo>
                    <a:pt x="10" y="2"/>
                  </a:lnTo>
                  <a:lnTo>
                    <a:pt x="12" y="0"/>
                  </a:lnTo>
                  <a:lnTo>
                    <a:pt x="12" y="0"/>
                  </a:lnTo>
                  <a:lnTo>
                    <a:pt x="14" y="0"/>
                  </a:lnTo>
                  <a:lnTo>
                    <a:pt x="14" y="0"/>
                  </a:lnTo>
                  <a:lnTo>
                    <a:pt x="16" y="0"/>
                  </a:lnTo>
                  <a:lnTo>
                    <a:pt x="18" y="2"/>
                  </a:lnTo>
                  <a:lnTo>
                    <a:pt x="20" y="2"/>
                  </a:lnTo>
                  <a:lnTo>
                    <a:pt x="22" y="2"/>
                  </a:lnTo>
                  <a:lnTo>
                    <a:pt x="22" y="4"/>
                  </a:lnTo>
                  <a:lnTo>
                    <a:pt x="24" y="6"/>
                  </a:lnTo>
                  <a:lnTo>
                    <a:pt x="26" y="8"/>
                  </a:lnTo>
                  <a:lnTo>
                    <a:pt x="28" y="10"/>
                  </a:lnTo>
                  <a:lnTo>
                    <a:pt x="28" y="12"/>
                  </a:lnTo>
                  <a:lnTo>
                    <a:pt x="30" y="14"/>
                  </a:lnTo>
                  <a:lnTo>
                    <a:pt x="30" y="16"/>
                  </a:lnTo>
                  <a:lnTo>
                    <a:pt x="30" y="18"/>
                  </a:lnTo>
                  <a:lnTo>
                    <a:pt x="30" y="18"/>
                  </a:lnTo>
                  <a:lnTo>
                    <a:pt x="30" y="20"/>
                  </a:lnTo>
                  <a:lnTo>
                    <a:pt x="30" y="20"/>
                  </a:lnTo>
                  <a:lnTo>
                    <a:pt x="30" y="20"/>
                  </a:lnTo>
                  <a:lnTo>
                    <a:pt x="28" y="22"/>
                  </a:lnTo>
                  <a:lnTo>
                    <a:pt x="26" y="22"/>
                  </a:lnTo>
                  <a:lnTo>
                    <a:pt x="24" y="24"/>
                  </a:lnTo>
                  <a:lnTo>
                    <a:pt x="20" y="26"/>
                  </a:lnTo>
                  <a:lnTo>
                    <a:pt x="20" y="2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65" name="Freeform 322">
              <a:extLst>
                <a:ext uri="{FF2B5EF4-FFF2-40B4-BE49-F238E27FC236}">
                  <a16:creationId xmlns:a16="http://schemas.microsoft.com/office/drawing/2014/main" id="{2BC2B881-FBDF-AC59-65FC-3A249F6F3D7C}"/>
                </a:ext>
              </a:extLst>
            </p:cNvPr>
            <p:cNvSpPr>
              <a:spLocks/>
            </p:cNvSpPr>
            <p:nvPr/>
          </p:nvSpPr>
          <p:spPr bwMode="auto">
            <a:xfrm>
              <a:off x="3455613" y="6309955"/>
              <a:ext cx="42950" cy="39747"/>
            </a:xfrm>
            <a:custGeom>
              <a:avLst/>
              <a:gdLst>
                <a:gd name="T0" fmla="*/ 20 w 30"/>
                <a:gd name="T1" fmla="*/ 26 h 28"/>
                <a:gd name="T2" fmla="*/ 20 w 30"/>
                <a:gd name="T3" fmla="*/ 26 h 28"/>
                <a:gd name="T4" fmla="*/ 18 w 30"/>
                <a:gd name="T5" fmla="*/ 26 h 28"/>
                <a:gd name="T6" fmla="*/ 16 w 30"/>
                <a:gd name="T7" fmla="*/ 26 h 28"/>
                <a:gd name="T8" fmla="*/ 12 w 30"/>
                <a:gd name="T9" fmla="*/ 28 h 28"/>
                <a:gd name="T10" fmla="*/ 10 w 30"/>
                <a:gd name="T11" fmla="*/ 28 h 28"/>
                <a:gd name="T12" fmla="*/ 6 w 30"/>
                <a:gd name="T13" fmla="*/ 28 h 28"/>
                <a:gd name="T14" fmla="*/ 6 w 30"/>
                <a:gd name="T15" fmla="*/ 28 h 28"/>
                <a:gd name="T16" fmla="*/ 4 w 30"/>
                <a:gd name="T17" fmla="*/ 28 h 28"/>
                <a:gd name="T18" fmla="*/ 4 w 30"/>
                <a:gd name="T19" fmla="*/ 26 h 28"/>
                <a:gd name="T20" fmla="*/ 4 w 30"/>
                <a:gd name="T21" fmla="*/ 26 h 28"/>
                <a:gd name="T22" fmla="*/ 2 w 30"/>
                <a:gd name="T23" fmla="*/ 26 h 28"/>
                <a:gd name="T24" fmla="*/ 2 w 30"/>
                <a:gd name="T25" fmla="*/ 24 h 28"/>
                <a:gd name="T26" fmla="*/ 2 w 30"/>
                <a:gd name="T27" fmla="*/ 24 h 28"/>
                <a:gd name="T28" fmla="*/ 2 w 30"/>
                <a:gd name="T29" fmla="*/ 22 h 28"/>
                <a:gd name="T30" fmla="*/ 0 w 30"/>
                <a:gd name="T31" fmla="*/ 20 h 28"/>
                <a:gd name="T32" fmla="*/ 0 w 30"/>
                <a:gd name="T33" fmla="*/ 18 h 28"/>
                <a:gd name="T34" fmla="*/ 0 w 30"/>
                <a:gd name="T35" fmla="*/ 16 h 28"/>
                <a:gd name="T36" fmla="*/ 2 w 30"/>
                <a:gd name="T37" fmla="*/ 14 h 28"/>
                <a:gd name="T38" fmla="*/ 2 w 30"/>
                <a:gd name="T39" fmla="*/ 10 h 28"/>
                <a:gd name="T40" fmla="*/ 4 w 30"/>
                <a:gd name="T41" fmla="*/ 8 h 28"/>
                <a:gd name="T42" fmla="*/ 4 w 30"/>
                <a:gd name="T43" fmla="*/ 6 h 28"/>
                <a:gd name="T44" fmla="*/ 6 w 30"/>
                <a:gd name="T45" fmla="*/ 6 h 28"/>
                <a:gd name="T46" fmla="*/ 8 w 30"/>
                <a:gd name="T47" fmla="*/ 4 h 28"/>
                <a:gd name="T48" fmla="*/ 8 w 30"/>
                <a:gd name="T49" fmla="*/ 2 h 28"/>
                <a:gd name="T50" fmla="*/ 10 w 30"/>
                <a:gd name="T51" fmla="*/ 2 h 28"/>
                <a:gd name="T52" fmla="*/ 12 w 30"/>
                <a:gd name="T53" fmla="*/ 0 h 28"/>
                <a:gd name="T54" fmla="*/ 12 w 30"/>
                <a:gd name="T55" fmla="*/ 0 h 28"/>
                <a:gd name="T56" fmla="*/ 14 w 30"/>
                <a:gd name="T57" fmla="*/ 0 h 28"/>
                <a:gd name="T58" fmla="*/ 14 w 30"/>
                <a:gd name="T59" fmla="*/ 0 h 28"/>
                <a:gd name="T60" fmla="*/ 16 w 30"/>
                <a:gd name="T61" fmla="*/ 0 h 28"/>
                <a:gd name="T62" fmla="*/ 18 w 30"/>
                <a:gd name="T63" fmla="*/ 2 h 28"/>
                <a:gd name="T64" fmla="*/ 20 w 30"/>
                <a:gd name="T65" fmla="*/ 2 h 28"/>
                <a:gd name="T66" fmla="*/ 22 w 30"/>
                <a:gd name="T67" fmla="*/ 2 h 28"/>
                <a:gd name="T68" fmla="*/ 22 w 30"/>
                <a:gd name="T69" fmla="*/ 4 h 28"/>
                <a:gd name="T70" fmla="*/ 24 w 30"/>
                <a:gd name="T71" fmla="*/ 6 h 28"/>
                <a:gd name="T72" fmla="*/ 26 w 30"/>
                <a:gd name="T73" fmla="*/ 8 h 28"/>
                <a:gd name="T74" fmla="*/ 28 w 30"/>
                <a:gd name="T75" fmla="*/ 10 h 28"/>
                <a:gd name="T76" fmla="*/ 28 w 30"/>
                <a:gd name="T77" fmla="*/ 12 h 28"/>
                <a:gd name="T78" fmla="*/ 30 w 30"/>
                <a:gd name="T79" fmla="*/ 14 h 28"/>
                <a:gd name="T80" fmla="*/ 30 w 30"/>
                <a:gd name="T81" fmla="*/ 16 h 28"/>
                <a:gd name="T82" fmla="*/ 30 w 30"/>
                <a:gd name="T83" fmla="*/ 18 h 28"/>
                <a:gd name="T84" fmla="*/ 30 w 30"/>
                <a:gd name="T85" fmla="*/ 18 h 28"/>
                <a:gd name="T86" fmla="*/ 30 w 30"/>
                <a:gd name="T87" fmla="*/ 20 h 28"/>
                <a:gd name="T88" fmla="*/ 30 w 30"/>
                <a:gd name="T89" fmla="*/ 20 h 28"/>
                <a:gd name="T90" fmla="*/ 30 w 30"/>
                <a:gd name="T91" fmla="*/ 20 h 28"/>
                <a:gd name="T92" fmla="*/ 28 w 30"/>
                <a:gd name="T93" fmla="*/ 22 h 28"/>
                <a:gd name="T94" fmla="*/ 26 w 30"/>
                <a:gd name="T95" fmla="*/ 22 h 28"/>
                <a:gd name="T96" fmla="*/ 24 w 30"/>
                <a:gd name="T97" fmla="*/ 24 h 28"/>
                <a:gd name="T98" fmla="*/ 20 w 30"/>
                <a:gd name="T99" fmla="*/ 26 h 28"/>
                <a:gd name="T100" fmla="*/ 20 w 30"/>
                <a:gd name="T101"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 h="28">
                  <a:moveTo>
                    <a:pt x="20" y="26"/>
                  </a:moveTo>
                  <a:lnTo>
                    <a:pt x="20" y="26"/>
                  </a:lnTo>
                  <a:lnTo>
                    <a:pt x="18" y="26"/>
                  </a:lnTo>
                  <a:lnTo>
                    <a:pt x="16" y="26"/>
                  </a:lnTo>
                  <a:lnTo>
                    <a:pt x="12" y="28"/>
                  </a:lnTo>
                  <a:lnTo>
                    <a:pt x="10" y="28"/>
                  </a:lnTo>
                  <a:lnTo>
                    <a:pt x="6" y="28"/>
                  </a:lnTo>
                  <a:lnTo>
                    <a:pt x="6" y="28"/>
                  </a:lnTo>
                  <a:lnTo>
                    <a:pt x="4" y="28"/>
                  </a:lnTo>
                  <a:lnTo>
                    <a:pt x="4" y="26"/>
                  </a:lnTo>
                  <a:lnTo>
                    <a:pt x="4" y="26"/>
                  </a:lnTo>
                  <a:lnTo>
                    <a:pt x="2" y="26"/>
                  </a:lnTo>
                  <a:lnTo>
                    <a:pt x="2" y="24"/>
                  </a:lnTo>
                  <a:lnTo>
                    <a:pt x="2" y="24"/>
                  </a:lnTo>
                  <a:lnTo>
                    <a:pt x="2" y="22"/>
                  </a:lnTo>
                  <a:lnTo>
                    <a:pt x="0" y="20"/>
                  </a:lnTo>
                  <a:lnTo>
                    <a:pt x="0" y="18"/>
                  </a:lnTo>
                  <a:lnTo>
                    <a:pt x="0" y="16"/>
                  </a:lnTo>
                  <a:lnTo>
                    <a:pt x="2" y="14"/>
                  </a:lnTo>
                  <a:lnTo>
                    <a:pt x="2" y="10"/>
                  </a:lnTo>
                  <a:lnTo>
                    <a:pt x="4" y="8"/>
                  </a:lnTo>
                  <a:lnTo>
                    <a:pt x="4" y="6"/>
                  </a:lnTo>
                  <a:lnTo>
                    <a:pt x="6" y="6"/>
                  </a:lnTo>
                  <a:lnTo>
                    <a:pt x="8" y="4"/>
                  </a:lnTo>
                  <a:lnTo>
                    <a:pt x="8" y="2"/>
                  </a:lnTo>
                  <a:lnTo>
                    <a:pt x="10" y="2"/>
                  </a:lnTo>
                  <a:lnTo>
                    <a:pt x="12" y="0"/>
                  </a:lnTo>
                  <a:lnTo>
                    <a:pt x="12" y="0"/>
                  </a:lnTo>
                  <a:lnTo>
                    <a:pt x="14" y="0"/>
                  </a:lnTo>
                  <a:lnTo>
                    <a:pt x="14" y="0"/>
                  </a:lnTo>
                  <a:lnTo>
                    <a:pt x="16" y="0"/>
                  </a:lnTo>
                  <a:lnTo>
                    <a:pt x="18" y="2"/>
                  </a:lnTo>
                  <a:lnTo>
                    <a:pt x="20" y="2"/>
                  </a:lnTo>
                  <a:lnTo>
                    <a:pt x="22" y="2"/>
                  </a:lnTo>
                  <a:lnTo>
                    <a:pt x="22" y="4"/>
                  </a:lnTo>
                  <a:lnTo>
                    <a:pt x="24" y="6"/>
                  </a:lnTo>
                  <a:lnTo>
                    <a:pt x="26" y="8"/>
                  </a:lnTo>
                  <a:lnTo>
                    <a:pt x="28" y="10"/>
                  </a:lnTo>
                  <a:lnTo>
                    <a:pt x="28" y="12"/>
                  </a:lnTo>
                  <a:lnTo>
                    <a:pt x="30" y="14"/>
                  </a:lnTo>
                  <a:lnTo>
                    <a:pt x="30" y="16"/>
                  </a:lnTo>
                  <a:lnTo>
                    <a:pt x="30" y="18"/>
                  </a:lnTo>
                  <a:lnTo>
                    <a:pt x="30" y="18"/>
                  </a:lnTo>
                  <a:lnTo>
                    <a:pt x="30" y="20"/>
                  </a:lnTo>
                  <a:lnTo>
                    <a:pt x="30" y="20"/>
                  </a:lnTo>
                  <a:lnTo>
                    <a:pt x="30" y="20"/>
                  </a:lnTo>
                  <a:lnTo>
                    <a:pt x="28" y="22"/>
                  </a:lnTo>
                  <a:lnTo>
                    <a:pt x="26" y="22"/>
                  </a:lnTo>
                  <a:lnTo>
                    <a:pt x="24" y="24"/>
                  </a:lnTo>
                  <a:lnTo>
                    <a:pt x="20" y="26"/>
                  </a:lnTo>
                  <a:lnTo>
                    <a:pt x="20" y="26"/>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66" name="Freeform 323">
              <a:extLst>
                <a:ext uri="{FF2B5EF4-FFF2-40B4-BE49-F238E27FC236}">
                  <a16:creationId xmlns:a16="http://schemas.microsoft.com/office/drawing/2014/main" id="{4687F9C2-BDC3-7B3D-E601-F56A4CB36E91}"/>
                </a:ext>
              </a:extLst>
            </p:cNvPr>
            <p:cNvSpPr>
              <a:spLocks/>
            </p:cNvSpPr>
            <p:nvPr/>
          </p:nvSpPr>
          <p:spPr bwMode="auto">
            <a:xfrm>
              <a:off x="3467066" y="6213425"/>
              <a:ext cx="17180" cy="31231"/>
            </a:xfrm>
            <a:custGeom>
              <a:avLst/>
              <a:gdLst>
                <a:gd name="T0" fmla="*/ 10 w 12"/>
                <a:gd name="T1" fmla="*/ 0 h 22"/>
                <a:gd name="T2" fmla="*/ 10 w 12"/>
                <a:gd name="T3" fmla="*/ 0 h 22"/>
                <a:gd name="T4" fmla="*/ 10 w 12"/>
                <a:gd name="T5" fmla="*/ 0 h 22"/>
                <a:gd name="T6" fmla="*/ 10 w 12"/>
                <a:gd name="T7" fmla="*/ 0 h 22"/>
                <a:gd name="T8" fmla="*/ 10 w 12"/>
                <a:gd name="T9" fmla="*/ 0 h 22"/>
                <a:gd name="T10" fmla="*/ 8 w 12"/>
                <a:gd name="T11" fmla="*/ 0 h 22"/>
                <a:gd name="T12" fmla="*/ 8 w 12"/>
                <a:gd name="T13" fmla="*/ 0 h 22"/>
                <a:gd name="T14" fmla="*/ 6 w 12"/>
                <a:gd name="T15" fmla="*/ 2 h 22"/>
                <a:gd name="T16" fmla="*/ 4 w 12"/>
                <a:gd name="T17" fmla="*/ 2 h 22"/>
                <a:gd name="T18" fmla="*/ 2 w 12"/>
                <a:gd name="T19" fmla="*/ 4 h 22"/>
                <a:gd name="T20" fmla="*/ 2 w 12"/>
                <a:gd name="T21" fmla="*/ 6 h 22"/>
                <a:gd name="T22" fmla="*/ 0 w 12"/>
                <a:gd name="T23" fmla="*/ 6 h 22"/>
                <a:gd name="T24" fmla="*/ 0 w 12"/>
                <a:gd name="T25" fmla="*/ 8 h 22"/>
                <a:gd name="T26" fmla="*/ 0 w 12"/>
                <a:gd name="T27" fmla="*/ 8 h 22"/>
                <a:gd name="T28" fmla="*/ 0 w 12"/>
                <a:gd name="T29" fmla="*/ 10 h 22"/>
                <a:gd name="T30" fmla="*/ 0 w 12"/>
                <a:gd name="T31" fmla="*/ 12 h 22"/>
                <a:gd name="T32" fmla="*/ 0 w 12"/>
                <a:gd name="T33" fmla="*/ 12 h 22"/>
                <a:gd name="T34" fmla="*/ 0 w 12"/>
                <a:gd name="T35" fmla="*/ 14 h 22"/>
                <a:gd name="T36" fmla="*/ 0 w 12"/>
                <a:gd name="T37" fmla="*/ 16 h 22"/>
                <a:gd name="T38" fmla="*/ 0 w 12"/>
                <a:gd name="T39" fmla="*/ 16 h 22"/>
                <a:gd name="T40" fmla="*/ 0 w 12"/>
                <a:gd name="T41" fmla="*/ 16 h 22"/>
                <a:gd name="T42" fmla="*/ 0 w 12"/>
                <a:gd name="T43" fmla="*/ 18 h 22"/>
                <a:gd name="T44" fmla="*/ 2 w 12"/>
                <a:gd name="T45" fmla="*/ 20 h 22"/>
                <a:gd name="T46" fmla="*/ 2 w 12"/>
                <a:gd name="T47" fmla="*/ 20 h 22"/>
                <a:gd name="T48" fmla="*/ 4 w 12"/>
                <a:gd name="T49" fmla="*/ 20 h 22"/>
                <a:gd name="T50" fmla="*/ 4 w 12"/>
                <a:gd name="T51" fmla="*/ 22 h 22"/>
                <a:gd name="T52" fmla="*/ 4 w 12"/>
                <a:gd name="T53" fmla="*/ 22 h 22"/>
                <a:gd name="T54" fmla="*/ 6 w 12"/>
                <a:gd name="T55" fmla="*/ 22 h 22"/>
                <a:gd name="T56" fmla="*/ 6 w 12"/>
                <a:gd name="T57" fmla="*/ 20 h 22"/>
                <a:gd name="T58" fmla="*/ 8 w 12"/>
                <a:gd name="T59" fmla="*/ 20 h 22"/>
                <a:gd name="T60" fmla="*/ 8 w 12"/>
                <a:gd name="T61" fmla="*/ 18 h 22"/>
                <a:gd name="T62" fmla="*/ 10 w 12"/>
                <a:gd name="T63" fmla="*/ 18 h 22"/>
                <a:gd name="T64" fmla="*/ 10 w 12"/>
                <a:gd name="T65" fmla="*/ 16 h 22"/>
                <a:gd name="T66" fmla="*/ 12 w 12"/>
                <a:gd name="T67" fmla="*/ 14 h 22"/>
                <a:gd name="T68" fmla="*/ 12 w 12"/>
                <a:gd name="T69" fmla="*/ 12 h 22"/>
                <a:gd name="T70" fmla="*/ 12 w 12"/>
                <a:gd name="T71" fmla="*/ 12 h 22"/>
                <a:gd name="T72" fmla="*/ 12 w 12"/>
                <a:gd name="T73" fmla="*/ 10 h 22"/>
                <a:gd name="T74" fmla="*/ 12 w 12"/>
                <a:gd name="T75" fmla="*/ 8 h 22"/>
                <a:gd name="T76" fmla="*/ 12 w 12"/>
                <a:gd name="T77" fmla="*/ 6 h 22"/>
                <a:gd name="T78" fmla="*/ 12 w 12"/>
                <a:gd name="T79" fmla="*/ 6 h 22"/>
                <a:gd name="T80" fmla="*/ 12 w 12"/>
                <a:gd name="T81" fmla="*/ 4 h 22"/>
                <a:gd name="T82" fmla="*/ 12 w 12"/>
                <a:gd name="T83" fmla="*/ 2 h 22"/>
                <a:gd name="T84" fmla="*/ 12 w 12"/>
                <a:gd name="T85" fmla="*/ 2 h 22"/>
                <a:gd name="T86" fmla="*/ 12 w 12"/>
                <a:gd name="T87" fmla="*/ 0 h 22"/>
                <a:gd name="T88" fmla="*/ 12 w 12"/>
                <a:gd name="T89" fmla="*/ 0 h 22"/>
                <a:gd name="T90" fmla="*/ 10 w 12"/>
                <a:gd name="T9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 h="22">
                  <a:moveTo>
                    <a:pt x="10" y="0"/>
                  </a:moveTo>
                  <a:lnTo>
                    <a:pt x="10" y="0"/>
                  </a:lnTo>
                  <a:lnTo>
                    <a:pt x="10" y="0"/>
                  </a:lnTo>
                  <a:lnTo>
                    <a:pt x="10" y="0"/>
                  </a:lnTo>
                  <a:lnTo>
                    <a:pt x="10" y="0"/>
                  </a:lnTo>
                  <a:lnTo>
                    <a:pt x="8" y="0"/>
                  </a:lnTo>
                  <a:lnTo>
                    <a:pt x="8" y="0"/>
                  </a:lnTo>
                  <a:lnTo>
                    <a:pt x="6" y="2"/>
                  </a:lnTo>
                  <a:lnTo>
                    <a:pt x="4" y="2"/>
                  </a:lnTo>
                  <a:lnTo>
                    <a:pt x="2" y="4"/>
                  </a:lnTo>
                  <a:lnTo>
                    <a:pt x="2" y="6"/>
                  </a:lnTo>
                  <a:lnTo>
                    <a:pt x="0" y="6"/>
                  </a:lnTo>
                  <a:lnTo>
                    <a:pt x="0" y="8"/>
                  </a:lnTo>
                  <a:lnTo>
                    <a:pt x="0" y="8"/>
                  </a:lnTo>
                  <a:lnTo>
                    <a:pt x="0" y="10"/>
                  </a:lnTo>
                  <a:lnTo>
                    <a:pt x="0" y="12"/>
                  </a:lnTo>
                  <a:lnTo>
                    <a:pt x="0" y="12"/>
                  </a:lnTo>
                  <a:lnTo>
                    <a:pt x="0" y="14"/>
                  </a:lnTo>
                  <a:lnTo>
                    <a:pt x="0" y="16"/>
                  </a:lnTo>
                  <a:lnTo>
                    <a:pt x="0" y="16"/>
                  </a:lnTo>
                  <a:lnTo>
                    <a:pt x="0" y="16"/>
                  </a:lnTo>
                  <a:lnTo>
                    <a:pt x="0" y="18"/>
                  </a:lnTo>
                  <a:lnTo>
                    <a:pt x="2" y="20"/>
                  </a:lnTo>
                  <a:lnTo>
                    <a:pt x="2" y="20"/>
                  </a:lnTo>
                  <a:lnTo>
                    <a:pt x="4" y="20"/>
                  </a:lnTo>
                  <a:lnTo>
                    <a:pt x="4" y="22"/>
                  </a:lnTo>
                  <a:lnTo>
                    <a:pt x="4" y="22"/>
                  </a:lnTo>
                  <a:lnTo>
                    <a:pt x="6" y="22"/>
                  </a:lnTo>
                  <a:lnTo>
                    <a:pt x="6" y="20"/>
                  </a:lnTo>
                  <a:lnTo>
                    <a:pt x="8" y="20"/>
                  </a:lnTo>
                  <a:lnTo>
                    <a:pt x="8" y="18"/>
                  </a:lnTo>
                  <a:lnTo>
                    <a:pt x="10" y="18"/>
                  </a:lnTo>
                  <a:lnTo>
                    <a:pt x="10" y="16"/>
                  </a:lnTo>
                  <a:lnTo>
                    <a:pt x="12" y="14"/>
                  </a:lnTo>
                  <a:lnTo>
                    <a:pt x="12" y="12"/>
                  </a:lnTo>
                  <a:lnTo>
                    <a:pt x="12" y="12"/>
                  </a:lnTo>
                  <a:lnTo>
                    <a:pt x="12" y="10"/>
                  </a:lnTo>
                  <a:lnTo>
                    <a:pt x="12" y="8"/>
                  </a:lnTo>
                  <a:lnTo>
                    <a:pt x="12" y="6"/>
                  </a:lnTo>
                  <a:lnTo>
                    <a:pt x="12" y="6"/>
                  </a:lnTo>
                  <a:lnTo>
                    <a:pt x="12" y="4"/>
                  </a:lnTo>
                  <a:lnTo>
                    <a:pt x="12" y="2"/>
                  </a:lnTo>
                  <a:lnTo>
                    <a:pt x="12" y="2"/>
                  </a:lnTo>
                  <a:lnTo>
                    <a:pt x="12" y="0"/>
                  </a:lnTo>
                  <a:lnTo>
                    <a:pt x="12" y="0"/>
                  </a:lnTo>
                  <a:lnTo>
                    <a:pt x="10"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67" name="Freeform 324">
              <a:extLst>
                <a:ext uri="{FF2B5EF4-FFF2-40B4-BE49-F238E27FC236}">
                  <a16:creationId xmlns:a16="http://schemas.microsoft.com/office/drawing/2014/main" id="{93F0627A-ECAF-0294-A6CE-38615E6C45DD}"/>
                </a:ext>
              </a:extLst>
            </p:cNvPr>
            <p:cNvSpPr>
              <a:spLocks/>
            </p:cNvSpPr>
            <p:nvPr/>
          </p:nvSpPr>
          <p:spPr bwMode="auto">
            <a:xfrm>
              <a:off x="3467066" y="6213425"/>
              <a:ext cx="17180" cy="31231"/>
            </a:xfrm>
            <a:custGeom>
              <a:avLst/>
              <a:gdLst>
                <a:gd name="T0" fmla="*/ 10 w 12"/>
                <a:gd name="T1" fmla="*/ 0 h 22"/>
                <a:gd name="T2" fmla="*/ 10 w 12"/>
                <a:gd name="T3" fmla="*/ 0 h 22"/>
                <a:gd name="T4" fmla="*/ 10 w 12"/>
                <a:gd name="T5" fmla="*/ 0 h 22"/>
                <a:gd name="T6" fmla="*/ 10 w 12"/>
                <a:gd name="T7" fmla="*/ 0 h 22"/>
                <a:gd name="T8" fmla="*/ 10 w 12"/>
                <a:gd name="T9" fmla="*/ 0 h 22"/>
                <a:gd name="T10" fmla="*/ 8 w 12"/>
                <a:gd name="T11" fmla="*/ 0 h 22"/>
                <a:gd name="T12" fmla="*/ 8 w 12"/>
                <a:gd name="T13" fmla="*/ 0 h 22"/>
                <a:gd name="T14" fmla="*/ 6 w 12"/>
                <a:gd name="T15" fmla="*/ 2 h 22"/>
                <a:gd name="T16" fmla="*/ 4 w 12"/>
                <a:gd name="T17" fmla="*/ 2 h 22"/>
                <a:gd name="T18" fmla="*/ 2 w 12"/>
                <a:gd name="T19" fmla="*/ 4 h 22"/>
                <a:gd name="T20" fmla="*/ 2 w 12"/>
                <a:gd name="T21" fmla="*/ 6 h 22"/>
                <a:gd name="T22" fmla="*/ 0 w 12"/>
                <a:gd name="T23" fmla="*/ 6 h 22"/>
                <a:gd name="T24" fmla="*/ 0 w 12"/>
                <a:gd name="T25" fmla="*/ 8 h 22"/>
                <a:gd name="T26" fmla="*/ 0 w 12"/>
                <a:gd name="T27" fmla="*/ 8 h 22"/>
                <a:gd name="T28" fmla="*/ 0 w 12"/>
                <a:gd name="T29" fmla="*/ 10 h 22"/>
                <a:gd name="T30" fmla="*/ 0 w 12"/>
                <a:gd name="T31" fmla="*/ 12 h 22"/>
                <a:gd name="T32" fmla="*/ 0 w 12"/>
                <a:gd name="T33" fmla="*/ 12 h 22"/>
                <a:gd name="T34" fmla="*/ 0 w 12"/>
                <a:gd name="T35" fmla="*/ 14 h 22"/>
                <a:gd name="T36" fmla="*/ 0 w 12"/>
                <a:gd name="T37" fmla="*/ 16 h 22"/>
                <a:gd name="T38" fmla="*/ 0 w 12"/>
                <a:gd name="T39" fmla="*/ 16 h 22"/>
                <a:gd name="T40" fmla="*/ 0 w 12"/>
                <a:gd name="T41" fmla="*/ 16 h 22"/>
                <a:gd name="T42" fmla="*/ 0 w 12"/>
                <a:gd name="T43" fmla="*/ 18 h 22"/>
                <a:gd name="T44" fmla="*/ 2 w 12"/>
                <a:gd name="T45" fmla="*/ 20 h 22"/>
                <a:gd name="T46" fmla="*/ 2 w 12"/>
                <a:gd name="T47" fmla="*/ 20 h 22"/>
                <a:gd name="T48" fmla="*/ 4 w 12"/>
                <a:gd name="T49" fmla="*/ 20 h 22"/>
                <a:gd name="T50" fmla="*/ 4 w 12"/>
                <a:gd name="T51" fmla="*/ 22 h 22"/>
                <a:gd name="T52" fmla="*/ 4 w 12"/>
                <a:gd name="T53" fmla="*/ 22 h 22"/>
                <a:gd name="T54" fmla="*/ 6 w 12"/>
                <a:gd name="T55" fmla="*/ 22 h 22"/>
                <a:gd name="T56" fmla="*/ 6 w 12"/>
                <a:gd name="T57" fmla="*/ 20 h 22"/>
                <a:gd name="T58" fmla="*/ 8 w 12"/>
                <a:gd name="T59" fmla="*/ 20 h 22"/>
                <a:gd name="T60" fmla="*/ 8 w 12"/>
                <a:gd name="T61" fmla="*/ 18 h 22"/>
                <a:gd name="T62" fmla="*/ 10 w 12"/>
                <a:gd name="T63" fmla="*/ 18 h 22"/>
                <a:gd name="T64" fmla="*/ 10 w 12"/>
                <a:gd name="T65" fmla="*/ 16 h 22"/>
                <a:gd name="T66" fmla="*/ 12 w 12"/>
                <a:gd name="T67" fmla="*/ 14 h 22"/>
                <a:gd name="T68" fmla="*/ 12 w 12"/>
                <a:gd name="T69" fmla="*/ 12 h 22"/>
                <a:gd name="T70" fmla="*/ 12 w 12"/>
                <a:gd name="T71" fmla="*/ 12 h 22"/>
                <a:gd name="T72" fmla="*/ 12 w 12"/>
                <a:gd name="T73" fmla="*/ 10 h 22"/>
                <a:gd name="T74" fmla="*/ 12 w 12"/>
                <a:gd name="T75" fmla="*/ 8 h 22"/>
                <a:gd name="T76" fmla="*/ 12 w 12"/>
                <a:gd name="T77" fmla="*/ 6 h 22"/>
                <a:gd name="T78" fmla="*/ 12 w 12"/>
                <a:gd name="T79" fmla="*/ 6 h 22"/>
                <a:gd name="T80" fmla="*/ 12 w 12"/>
                <a:gd name="T81" fmla="*/ 4 h 22"/>
                <a:gd name="T82" fmla="*/ 12 w 12"/>
                <a:gd name="T83" fmla="*/ 2 h 22"/>
                <a:gd name="T84" fmla="*/ 12 w 12"/>
                <a:gd name="T85" fmla="*/ 2 h 22"/>
                <a:gd name="T86" fmla="*/ 12 w 12"/>
                <a:gd name="T87" fmla="*/ 0 h 22"/>
                <a:gd name="T88" fmla="*/ 12 w 12"/>
                <a:gd name="T89" fmla="*/ 0 h 22"/>
                <a:gd name="T90" fmla="*/ 10 w 12"/>
                <a:gd name="T9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 h="22">
                  <a:moveTo>
                    <a:pt x="10" y="0"/>
                  </a:moveTo>
                  <a:lnTo>
                    <a:pt x="10" y="0"/>
                  </a:lnTo>
                  <a:lnTo>
                    <a:pt x="10" y="0"/>
                  </a:lnTo>
                  <a:lnTo>
                    <a:pt x="10" y="0"/>
                  </a:lnTo>
                  <a:lnTo>
                    <a:pt x="10" y="0"/>
                  </a:lnTo>
                  <a:lnTo>
                    <a:pt x="8" y="0"/>
                  </a:lnTo>
                  <a:lnTo>
                    <a:pt x="8" y="0"/>
                  </a:lnTo>
                  <a:lnTo>
                    <a:pt x="6" y="2"/>
                  </a:lnTo>
                  <a:lnTo>
                    <a:pt x="4" y="2"/>
                  </a:lnTo>
                  <a:lnTo>
                    <a:pt x="2" y="4"/>
                  </a:lnTo>
                  <a:lnTo>
                    <a:pt x="2" y="6"/>
                  </a:lnTo>
                  <a:lnTo>
                    <a:pt x="0" y="6"/>
                  </a:lnTo>
                  <a:lnTo>
                    <a:pt x="0" y="8"/>
                  </a:lnTo>
                  <a:lnTo>
                    <a:pt x="0" y="8"/>
                  </a:lnTo>
                  <a:lnTo>
                    <a:pt x="0" y="10"/>
                  </a:lnTo>
                  <a:lnTo>
                    <a:pt x="0" y="12"/>
                  </a:lnTo>
                  <a:lnTo>
                    <a:pt x="0" y="12"/>
                  </a:lnTo>
                  <a:lnTo>
                    <a:pt x="0" y="14"/>
                  </a:lnTo>
                  <a:lnTo>
                    <a:pt x="0" y="16"/>
                  </a:lnTo>
                  <a:lnTo>
                    <a:pt x="0" y="16"/>
                  </a:lnTo>
                  <a:lnTo>
                    <a:pt x="0" y="16"/>
                  </a:lnTo>
                  <a:lnTo>
                    <a:pt x="0" y="18"/>
                  </a:lnTo>
                  <a:lnTo>
                    <a:pt x="2" y="20"/>
                  </a:lnTo>
                  <a:lnTo>
                    <a:pt x="2" y="20"/>
                  </a:lnTo>
                  <a:lnTo>
                    <a:pt x="4" y="20"/>
                  </a:lnTo>
                  <a:lnTo>
                    <a:pt x="4" y="22"/>
                  </a:lnTo>
                  <a:lnTo>
                    <a:pt x="4" y="22"/>
                  </a:lnTo>
                  <a:lnTo>
                    <a:pt x="6" y="22"/>
                  </a:lnTo>
                  <a:lnTo>
                    <a:pt x="6" y="20"/>
                  </a:lnTo>
                  <a:lnTo>
                    <a:pt x="8" y="20"/>
                  </a:lnTo>
                  <a:lnTo>
                    <a:pt x="8" y="18"/>
                  </a:lnTo>
                  <a:lnTo>
                    <a:pt x="10" y="18"/>
                  </a:lnTo>
                  <a:lnTo>
                    <a:pt x="10" y="16"/>
                  </a:lnTo>
                  <a:lnTo>
                    <a:pt x="12" y="14"/>
                  </a:lnTo>
                  <a:lnTo>
                    <a:pt x="12" y="12"/>
                  </a:lnTo>
                  <a:lnTo>
                    <a:pt x="12" y="12"/>
                  </a:lnTo>
                  <a:lnTo>
                    <a:pt x="12" y="10"/>
                  </a:lnTo>
                  <a:lnTo>
                    <a:pt x="12" y="8"/>
                  </a:lnTo>
                  <a:lnTo>
                    <a:pt x="12" y="6"/>
                  </a:lnTo>
                  <a:lnTo>
                    <a:pt x="12" y="6"/>
                  </a:lnTo>
                  <a:lnTo>
                    <a:pt x="12" y="4"/>
                  </a:lnTo>
                  <a:lnTo>
                    <a:pt x="12" y="2"/>
                  </a:lnTo>
                  <a:lnTo>
                    <a:pt x="12" y="2"/>
                  </a:lnTo>
                  <a:lnTo>
                    <a:pt x="12" y="0"/>
                  </a:lnTo>
                  <a:lnTo>
                    <a:pt x="12" y="0"/>
                  </a:lnTo>
                  <a:lnTo>
                    <a:pt x="10"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68" name="Freeform 325">
              <a:extLst>
                <a:ext uri="{FF2B5EF4-FFF2-40B4-BE49-F238E27FC236}">
                  <a16:creationId xmlns:a16="http://schemas.microsoft.com/office/drawing/2014/main" id="{80ED6BC0-02BD-76A1-45F7-3D361D5516C9}"/>
                </a:ext>
              </a:extLst>
            </p:cNvPr>
            <p:cNvSpPr>
              <a:spLocks/>
            </p:cNvSpPr>
            <p:nvPr/>
          </p:nvSpPr>
          <p:spPr bwMode="auto">
            <a:xfrm>
              <a:off x="3573011" y="6139608"/>
              <a:ext cx="14317" cy="28391"/>
            </a:xfrm>
            <a:custGeom>
              <a:avLst/>
              <a:gdLst>
                <a:gd name="T0" fmla="*/ 6 w 10"/>
                <a:gd name="T1" fmla="*/ 0 h 20"/>
                <a:gd name="T2" fmla="*/ 6 w 10"/>
                <a:gd name="T3" fmla="*/ 0 h 20"/>
                <a:gd name="T4" fmla="*/ 6 w 10"/>
                <a:gd name="T5" fmla="*/ 0 h 20"/>
                <a:gd name="T6" fmla="*/ 6 w 10"/>
                <a:gd name="T7" fmla="*/ 0 h 20"/>
                <a:gd name="T8" fmla="*/ 6 w 10"/>
                <a:gd name="T9" fmla="*/ 0 h 20"/>
                <a:gd name="T10" fmla="*/ 4 w 10"/>
                <a:gd name="T11" fmla="*/ 2 h 20"/>
                <a:gd name="T12" fmla="*/ 4 w 10"/>
                <a:gd name="T13" fmla="*/ 2 h 20"/>
                <a:gd name="T14" fmla="*/ 2 w 10"/>
                <a:gd name="T15" fmla="*/ 4 h 20"/>
                <a:gd name="T16" fmla="*/ 2 w 10"/>
                <a:gd name="T17" fmla="*/ 4 h 20"/>
                <a:gd name="T18" fmla="*/ 0 w 10"/>
                <a:gd name="T19" fmla="*/ 6 h 20"/>
                <a:gd name="T20" fmla="*/ 0 w 10"/>
                <a:gd name="T21" fmla="*/ 8 h 20"/>
                <a:gd name="T22" fmla="*/ 0 w 10"/>
                <a:gd name="T23" fmla="*/ 10 h 20"/>
                <a:gd name="T24" fmla="*/ 0 w 10"/>
                <a:gd name="T25" fmla="*/ 10 h 20"/>
                <a:gd name="T26" fmla="*/ 0 w 10"/>
                <a:gd name="T27" fmla="*/ 12 h 20"/>
                <a:gd name="T28" fmla="*/ 0 w 10"/>
                <a:gd name="T29" fmla="*/ 12 h 20"/>
                <a:gd name="T30" fmla="*/ 0 w 10"/>
                <a:gd name="T31" fmla="*/ 14 h 20"/>
                <a:gd name="T32" fmla="*/ 0 w 10"/>
                <a:gd name="T33" fmla="*/ 16 h 20"/>
                <a:gd name="T34" fmla="*/ 0 w 10"/>
                <a:gd name="T35" fmla="*/ 16 h 20"/>
                <a:gd name="T36" fmla="*/ 2 w 10"/>
                <a:gd name="T37" fmla="*/ 18 h 20"/>
                <a:gd name="T38" fmla="*/ 2 w 10"/>
                <a:gd name="T39" fmla="*/ 18 h 20"/>
                <a:gd name="T40" fmla="*/ 2 w 10"/>
                <a:gd name="T41" fmla="*/ 18 h 20"/>
                <a:gd name="T42" fmla="*/ 4 w 10"/>
                <a:gd name="T43" fmla="*/ 20 h 20"/>
                <a:gd name="T44" fmla="*/ 4 w 10"/>
                <a:gd name="T45" fmla="*/ 20 h 20"/>
                <a:gd name="T46" fmla="*/ 6 w 10"/>
                <a:gd name="T47" fmla="*/ 20 h 20"/>
                <a:gd name="T48" fmla="*/ 6 w 10"/>
                <a:gd name="T49" fmla="*/ 20 h 20"/>
                <a:gd name="T50" fmla="*/ 6 w 10"/>
                <a:gd name="T51" fmla="*/ 20 h 20"/>
                <a:gd name="T52" fmla="*/ 8 w 10"/>
                <a:gd name="T53" fmla="*/ 20 h 20"/>
                <a:gd name="T54" fmla="*/ 8 w 10"/>
                <a:gd name="T55" fmla="*/ 18 h 20"/>
                <a:gd name="T56" fmla="*/ 8 w 10"/>
                <a:gd name="T57" fmla="*/ 18 h 20"/>
                <a:gd name="T58" fmla="*/ 10 w 10"/>
                <a:gd name="T59" fmla="*/ 18 h 20"/>
                <a:gd name="T60" fmla="*/ 10 w 10"/>
                <a:gd name="T61" fmla="*/ 16 h 20"/>
                <a:gd name="T62" fmla="*/ 10 w 10"/>
                <a:gd name="T63" fmla="*/ 14 h 20"/>
                <a:gd name="T64" fmla="*/ 10 w 10"/>
                <a:gd name="T65" fmla="*/ 14 h 20"/>
                <a:gd name="T66" fmla="*/ 10 w 10"/>
                <a:gd name="T67" fmla="*/ 12 h 20"/>
                <a:gd name="T68" fmla="*/ 10 w 10"/>
                <a:gd name="T69" fmla="*/ 10 h 20"/>
                <a:gd name="T70" fmla="*/ 10 w 10"/>
                <a:gd name="T71" fmla="*/ 8 h 20"/>
                <a:gd name="T72" fmla="*/ 10 w 10"/>
                <a:gd name="T73" fmla="*/ 6 h 20"/>
                <a:gd name="T74" fmla="*/ 10 w 10"/>
                <a:gd name="T75" fmla="*/ 4 h 20"/>
                <a:gd name="T76" fmla="*/ 10 w 10"/>
                <a:gd name="T77" fmla="*/ 4 h 20"/>
                <a:gd name="T78" fmla="*/ 8 w 10"/>
                <a:gd name="T79" fmla="*/ 2 h 20"/>
                <a:gd name="T80" fmla="*/ 8 w 10"/>
                <a:gd name="T81" fmla="*/ 2 h 20"/>
                <a:gd name="T82" fmla="*/ 8 w 10"/>
                <a:gd name="T83" fmla="*/ 0 h 20"/>
                <a:gd name="T84" fmla="*/ 6 w 10"/>
                <a:gd name="T8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 h="20">
                  <a:moveTo>
                    <a:pt x="6" y="0"/>
                  </a:moveTo>
                  <a:lnTo>
                    <a:pt x="6" y="0"/>
                  </a:lnTo>
                  <a:lnTo>
                    <a:pt x="6" y="0"/>
                  </a:lnTo>
                  <a:lnTo>
                    <a:pt x="6" y="0"/>
                  </a:lnTo>
                  <a:lnTo>
                    <a:pt x="6" y="0"/>
                  </a:lnTo>
                  <a:lnTo>
                    <a:pt x="4" y="2"/>
                  </a:lnTo>
                  <a:lnTo>
                    <a:pt x="4" y="2"/>
                  </a:lnTo>
                  <a:lnTo>
                    <a:pt x="2" y="4"/>
                  </a:lnTo>
                  <a:lnTo>
                    <a:pt x="2" y="4"/>
                  </a:lnTo>
                  <a:lnTo>
                    <a:pt x="0" y="6"/>
                  </a:lnTo>
                  <a:lnTo>
                    <a:pt x="0" y="8"/>
                  </a:lnTo>
                  <a:lnTo>
                    <a:pt x="0" y="10"/>
                  </a:lnTo>
                  <a:lnTo>
                    <a:pt x="0" y="10"/>
                  </a:lnTo>
                  <a:lnTo>
                    <a:pt x="0" y="12"/>
                  </a:lnTo>
                  <a:lnTo>
                    <a:pt x="0" y="12"/>
                  </a:lnTo>
                  <a:lnTo>
                    <a:pt x="0" y="14"/>
                  </a:lnTo>
                  <a:lnTo>
                    <a:pt x="0" y="16"/>
                  </a:lnTo>
                  <a:lnTo>
                    <a:pt x="0" y="16"/>
                  </a:lnTo>
                  <a:lnTo>
                    <a:pt x="2" y="18"/>
                  </a:lnTo>
                  <a:lnTo>
                    <a:pt x="2" y="18"/>
                  </a:lnTo>
                  <a:lnTo>
                    <a:pt x="2" y="18"/>
                  </a:lnTo>
                  <a:lnTo>
                    <a:pt x="4" y="20"/>
                  </a:lnTo>
                  <a:lnTo>
                    <a:pt x="4" y="20"/>
                  </a:lnTo>
                  <a:lnTo>
                    <a:pt x="6" y="20"/>
                  </a:lnTo>
                  <a:lnTo>
                    <a:pt x="6" y="20"/>
                  </a:lnTo>
                  <a:lnTo>
                    <a:pt x="6" y="20"/>
                  </a:lnTo>
                  <a:lnTo>
                    <a:pt x="8" y="20"/>
                  </a:lnTo>
                  <a:lnTo>
                    <a:pt x="8" y="18"/>
                  </a:lnTo>
                  <a:lnTo>
                    <a:pt x="8" y="18"/>
                  </a:lnTo>
                  <a:lnTo>
                    <a:pt x="10" y="18"/>
                  </a:lnTo>
                  <a:lnTo>
                    <a:pt x="10" y="16"/>
                  </a:lnTo>
                  <a:lnTo>
                    <a:pt x="10" y="14"/>
                  </a:lnTo>
                  <a:lnTo>
                    <a:pt x="10" y="14"/>
                  </a:lnTo>
                  <a:lnTo>
                    <a:pt x="10" y="12"/>
                  </a:lnTo>
                  <a:lnTo>
                    <a:pt x="10" y="10"/>
                  </a:lnTo>
                  <a:lnTo>
                    <a:pt x="10" y="8"/>
                  </a:lnTo>
                  <a:lnTo>
                    <a:pt x="10" y="6"/>
                  </a:lnTo>
                  <a:lnTo>
                    <a:pt x="10" y="4"/>
                  </a:lnTo>
                  <a:lnTo>
                    <a:pt x="10" y="4"/>
                  </a:lnTo>
                  <a:lnTo>
                    <a:pt x="8" y="2"/>
                  </a:lnTo>
                  <a:lnTo>
                    <a:pt x="8" y="2"/>
                  </a:lnTo>
                  <a:lnTo>
                    <a:pt x="8" y="0"/>
                  </a:lnTo>
                  <a:lnTo>
                    <a:pt x="6"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69" name="Freeform 326">
              <a:extLst>
                <a:ext uri="{FF2B5EF4-FFF2-40B4-BE49-F238E27FC236}">
                  <a16:creationId xmlns:a16="http://schemas.microsoft.com/office/drawing/2014/main" id="{9CB6839C-8A95-4F0C-6156-CADECCFBBB60}"/>
                </a:ext>
              </a:extLst>
            </p:cNvPr>
            <p:cNvSpPr>
              <a:spLocks/>
            </p:cNvSpPr>
            <p:nvPr/>
          </p:nvSpPr>
          <p:spPr bwMode="auto">
            <a:xfrm>
              <a:off x="3573011" y="6139608"/>
              <a:ext cx="14317" cy="28391"/>
            </a:xfrm>
            <a:custGeom>
              <a:avLst/>
              <a:gdLst>
                <a:gd name="T0" fmla="*/ 6 w 10"/>
                <a:gd name="T1" fmla="*/ 0 h 20"/>
                <a:gd name="T2" fmla="*/ 6 w 10"/>
                <a:gd name="T3" fmla="*/ 0 h 20"/>
                <a:gd name="T4" fmla="*/ 6 w 10"/>
                <a:gd name="T5" fmla="*/ 0 h 20"/>
                <a:gd name="T6" fmla="*/ 6 w 10"/>
                <a:gd name="T7" fmla="*/ 0 h 20"/>
                <a:gd name="T8" fmla="*/ 6 w 10"/>
                <a:gd name="T9" fmla="*/ 0 h 20"/>
                <a:gd name="T10" fmla="*/ 4 w 10"/>
                <a:gd name="T11" fmla="*/ 2 h 20"/>
                <a:gd name="T12" fmla="*/ 4 w 10"/>
                <a:gd name="T13" fmla="*/ 2 h 20"/>
                <a:gd name="T14" fmla="*/ 2 w 10"/>
                <a:gd name="T15" fmla="*/ 4 h 20"/>
                <a:gd name="T16" fmla="*/ 2 w 10"/>
                <a:gd name="T17" fmla="*/ 4 h 20"/>
                <a:gd name="T18" fmla="*/ 0 w 10"/>
                <a:gd name="T19" fmla="*/ 6 h 20"/>
                <a:gd name="T20" fmla="*/ 0 w 10"/>
                <a:gd name="T21" fmla="*/ 8 h 20"/>
                <a:gd name="T22" fmla="*/ 0 w 10"/>
                <a:gd name="T23" fmla="*/ 10 h 20"/>
                <a:gd name="T24" fmla="*/ 0 w 10"/>
                <a:gd name="T25" fmla="*/ 10 h 20"/>
                <a:gd name="T26" fmla="*/ 0 w 10"/>
                <a:gd name="T27" fmla="*/ 12 h 20"/>
                <a:gd name="T28" fmla="*/ 0 w 10"/>
                <a:gd name="T29" fmla="*/ 12 h 20"/>
                <a:gd name="T30" fmla="*/ 0 w 10"/>
                <a:gd name="T31" fmla="*/ 14 h 20"/>
                <a:gd name="T32" fmla="*/ 0 w 10"/>
                <a:gd name="T33" fmla="*/ 16 h 20"/>
                <a:gd name="T34" fmla="*/ 0 w 10"/>
                <a:gd name="T35" fmla="*/ 16 h 20"/>
                <a:gd name="T36" fmla="*/ 2 w 10"/>
                <a:gd name="T37" fmla="*/ 18 h 20"/>
                <a:gd name="T38" fmla="*/ 2 w 10"/>
                <a:gd name="T39" fmla="*/ 18 h 20"/>
                <a:gd name="T40" fmla="*/ 2 w 10"/>
                <a:gd name="T41" fmla="*/ 18 h 20"/>
                <a:gd name="T42" fmla="*/ 4 w 10"/>
                <a:gd name="T43" fmla="*/ 20 h 20"/>
                <a:gd name="T44" fmla="*/ 4 w 10"/>
                <a:gd name="T45" fmla="*/ 20 h 20"/>
                <a:gd name="T46" fmla="*/ 6 w 10"/>
                <a:gd name="T47" fmla="*/ 20 h 20"/>
                <a:gd name="T48" fmla="*/ 6 w 10"/>
                <a:gd name="T49" fmla="*/ 20 h 20"/>
                <a:gd name="T50" fmla="*/ 6 w 10"/>
                <a:gd name="T51" fmla="*/ 20 h 20"/>
                <a:gd name="T52" fmla="*/ 8 w 10"/>
                <a:gd name="T53" fmla="*/ 20 h 20"/>
                <a:gd name="T54" fmla="*/ 8 w 10"/>
                <a:gd name="T55" fmla="*/ 18 h 20"/>
                <a:gd name="T56" fmla="*/ 8 w 10"/>
                <a:gd name="T57" fmla="*/ 18 h 20"/>
                <a:gd name="T58" fmla="*/ 10 w 10"/>
                <a:gd name="T59" fmla="*/ 18 h 20"/>
                <a:gd name="T60" fmla="*/ 10 w 10"/>
                <a:gd name="T61" fmla="*/ 16 h 20"/>
                <a:gd name="T62" fmla="*/ 10 w 10"/>
                <a:gd name="T63" fmla="*/ 14 h 20"/>
                <a:gd name="T64" fmla="*/ 10 w 10"/>
                <a:gd name="T65" fmla="*/ 14 h 20"/>
                <a:gd name="T66" fmla="*/ 10 w 10"/>
                <a:gd name="T67" fmla="*/ 12 h 20"/>
                <a:gd name="T68" fmla="*/ 10 w 10"/>
                <a:gd name="T69" fmla="*/ 10 h 20"/>
                <a:gd name="T70" fmla="*/ 10 w 10"/>
                <a:gd name="T71" fmla="*/ 8 h 20"/>
                <a:gd name="T72" fmla="*/ 10 w 10"/>
                <a:gd name="T73" fmla="*/ 6 h 20"/>
                <a:gd name="T74" fmla="*/ 10 w 10"/>
                <a:gd name="T75" fmla="*/ 4 h 20"/>
                <a:gd name="T76" fmla="*/ 10 w 10"/>
                <a:gd name="T77" fmla="*/ 4 h 20"/>
                <a:gd name="T78" fmla="*/ 8 w 10"/>
                <a:gd name="T79" fmla="*/ 2 h 20"/>
                <a:gd name="T80" fmla="*/ 8 w 10"/>
                <a:gd name="T81" fmla="*/ 2 h 20"/>
                <a:gd name="T82" fmla="*/ 8 w 10"/>
                <a:gd name="T83" fmla="*/ 0 h 20"/>
                <a:gd name="T84" fmla="*/ 6 w 10"/>
                <a:gd name="T8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 h="20">
                  <a:moveTo>
                    <a:pt x="6" y="0"/>
                  </a:moveTo>
                  <a:lnTo>
                    <a:pt x="6" y="0"/>
                  </a:lnTo>
                  <a:lnTo>
                    <a:pt x="6" y="0"/>
                  </a:lnTo>
                  <a:lnTo>
                    <a:pt x="6" y="0"/>
                  </a:lnTo>
                  <a:lnTo>
                    <a:pt x="6" y="0"/>
                  </a:lnTo>
                  <a:lnTo>
                    <a:pt x="4" y="2"/>
                  </a:lnTo>
                  <a:lnTo>
                    <a:pt x="4" y="2"/>
                  </a:lnTo>
                  <a:lnTo>
                    <a:pt x="2" y="4"/>
                  </a:lnTo>
                  <a:lnTo>
                    <a:pt x="2" y="4"/>
                  </a:lnTo>
                  <a:lnTo>
                    <a:pt x="0" y="6"/>
                  </a:lnTo>
                  <a:lnTo>
                    <a:pt x="0" y="8"/>
                  </a:lnTo>
                  <a:lnTo>
                    <a:pt x="0" y="10"/>
                  </a:lnTo>
                  <a:lnTo>
                    <a:pt x="0" y="10"/>
                  </a:lnTo>
                  <a:lnTo>
                    <a:pt x="0" y="12"/>
                  </a:lnTo>
                  <a:lnTo>
                    <a:pt x="0" y="12"/>
                  </a:lnTo>
                  <a:lnTo>
                    <a:pt x="0" y="14"/>
                  </a:lnTo>
                  <a:lnTo>
                    <a:pt x="0" y="16"/>
                  </a:lnTo>
                  <a:lnTo>
                    <a:pt x="0" y="16"/>
                  </a:lnTo>
                  <a:lnTo>
                    <a:pt x="2" y="18"/>
                  </a:lnTo>
                  <a:lnTo>
                    <a:pt x="2" y="18"/>
                  </a:lnTo>
                  <a:lnTo>
                    <a:pt x="2" y="18"/>
                  </a:lnTo>
                  <a:lnTo>
                    <a:pt x="4" y="20"/>
                  </a:lnTo>
                  <a:lnTo>
                    <a:pt x="4" y="20"/>
                  </a:lnTo>
                  <a:lnTo>
                    <a:pt x="6" y="20"/>
                  </a:lnTo>
                  <a:lnTo>
                    <a:pt x="6" y="20"/>
                  </a:lnTo>
                  <a:lnTo>
                    <a:pt x="6" y="20"/>
                  </a:lnTo>
                  <a:lnTo>
                    <a:pt x="8" y="20"/>
                  </a:lnTo>
                  <a:lnTo>
                    <a:pt x="8" y="18"/>
                  </a:lnTo>
                  <a:lnTo>
                    <a:pt x="8" y="18"/>
                  </a:lnTo>
                  <a:lnTo>
                    <a:pt x="10" y="18"/>
                  </a:lnTo>
                  <a:lnTo>
                    <a:pt x="10" y="16"/>
                  </a:lnTo>
                  <a:lnTo>
                    <a:pt x="10" y="14"/>
                  </a:lnTo>
                  <a:lnTo>
                    <a:pt x="10" y="14"/>
                  </a:lnTo>
                  <a:lnTo>
                    <a:pt x="10" y="12"/>
                  </a:lnTo>
                  <a:lnTo>
                    <a:pt x="10" y="10"/>
                  </a:lnTo>
                  <a:lnTo>
                    <a:pt x="10" y="8"/>
                  </a:lnTo>
                  <a:lnTo>
                    <a:pt x="10" y="6"/>
                  </a:lnTo>
                  <a:lnTo>
                    <a:pt x="10" y="4"/>
                  </a:lnTo>
                  <a:lnTo>
                    <a:pt x="10" y="4"/>
                  </a:lnTo>
                  <a:lnTo>
                    <a:pt x="8" y="2"/>
                  </a:lnTo>
                  <a:lnTo>
                    <a:pt x="8" y="2"/>
                  </a:lnTo>
                  <a:lnTo>
                    <a:pt x="8" y="0"/>
                  </a:lnTo>
                  <a:lnTo>
                    <a:pt x="6"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70" name="Freeform 327">
              <a:extLst>
                <a:ext uri="{FF2B5EF4-FFF2-40B4-BE49-F238E27FC236}">
                  <a16:creationId xmlns:a16="http://schemas.microsoft.com/office/drawing/2014/main" id="{327A5F81-26BB-D496-CFFB-1B1066DBD333}"/>
                </a:ext>
              </a:extLst>
            </p:cNvPr>
            <p:cNvSpPr>
              <a:spLocks/>
            </p:cNvSpPr>
            <p:nvPr/>
          </p:nvSpPr>
          <p:spPr bwMode="auto">
            <a:xfrm>
              <a:off x="3487109" y="6204907"/>
              <a:ext cx="154621" cy="261200"/>
            </a:xfrm>
            <a:custGeom>
              <a:avLst/>
              <a:gdLst>
                <a:gd name="T0" fmla="*/ 12 w 108"/>
                <a:gd name="T1" fmla="*/ 12 h 184"/>
                <a:gd name="T2" fmla="*/ 2 w 108"/>
                <a:gd name="T3" fmla="*/ 24 h 184"/>
                <a:gd name="T4" fmla="*/ 2 w 108"/>
                <a:gd name="T5" fmla="*/ 28 h 184"/>
                <a:gd name="T6" fmla="*/ 8 w 108"/>
                <a:gd name="T7" fmla="*/ 32 h 184"/>
                <a:gd name="T8" fmla="*/ 10 w 108"/>
                <a:gd name="T9" fmla="*/ 46 h 184"/>
                <a:gd name="T10" fmla="*/ 6 w 108"/>
                <a:gd name="T11" fmla="*/ 50 h 184"/>
                <a:gd name="T12" fmla="*/ 2 w 108"/>
                <a:gd name="T13" fmla="*/ 56 h 184"/>
                <a:gd name="T14" fmla="*/ 6 w 108"/>
                <a:gd name="T15" fmla="*/ 62 h 184"/>
                <a:gd name="T16" fmla="*/ 14 w 108"/>
                <a:gd name="T17" fmla="*/ 64 h 184"/>
                <a:gd name="T18" fmla="*/ 16 w 108"/>
                <a:gd name="T19" fmla="*/ 72 h 184"/>
                <a:gd name="T20" fmla="*/ 12 w 108"/>
                <a:gd name="T21" fmla="*/ 78 h 184"/>
                <a:gd name="T22" fmla="*/ 24 w 108"/>
                <a:gd name="T23" fmla="*/ 82 h 184"/>
                <a:gd name="T24" fmla="*/ 38 w 108"/>
                <a:gd name="T25" fmla="*/ 84 h 184"/>
                <a:gd name="T26" fmla="*/ 44 w 108"/>
                <a:gd name="T27" fmla="*/ 92 h 184"/>
                <a:gd name="T28" fmla="*/ 50 w 108"/>
                <a:gd name="T29" fmla="*/ 96 h 184"/>
                <a:gd name="T30" fmla="*/ 44 w 108"/>
                <a:gd name="T31" fmla="*/ 104 h 184"/>
                <a:gd name="T32" fmla="*/ 34 w 108"/>
                <a:gd name="T33" fmla="*/ 110 h 184"/>
                <a:gd name="T34" fmla="*/ 24 w 108"/>
                <a:gd name="T35" fmla="*/ 110 h 184"/>
                <a:gd name="T36" fmla="*/ 22 w 108"/>
                <a:gd name="T37" fmla="*/ 118 h 184"/>
                <a:gd name="T38" fmla="*/ 26 w 108"/>
                <a:gd name="T39" fmla="*/ 128 h 184"/>
                <a:gd name="T40" fmla="*/ 24 w 108"/>
                <a:gd name="T41" fmla="*/ 138 h 184"/>
                <a:gd name="T42" fmla="*/ 16 w 108"/>
                <a:gd name="T43" fmla="*/ 142 h 184"/>
                <a:gd name="T44" fmla="*/ 18 w 108"/>
                <a:gd name="T45" fmla="*/ 144 h 184"/>
                <a:gd name="T46" fmla="*/ 34 w 108"/>
                <a:gd name="T47" fmla="*/ 146 h 184"/>
                <a:gd name="T48" fmla="*/ 40 w 108"/>
                <a:gd name="T49" fmla="*/ 148 h 184"/>
                <a:gd name="T50" fmla="*/ 34 w 108"/>
                <a:gd name="T51" fmla="*/ 152 h 184"/>
                <a:gd name="T52" fmla="*/ 24 w 108"/>
                <a:gd name="T53" fmla="*/ 158 h 184"/>
                <a:gd name="T54" fmla="*/ 12 w 108"/>
                <a:gd name="T55" fmla="*/ 172 h 184"/>
                <a:gd name="T56" fmla="*/ 10 w 108"/>
                <a:gd name="T57" fmla="*/ 182 h 184"/>
                <a:gd name="T58" fmla="*/ 18 w 108"/>
                <a:gd name="T59" fmla="*/ 182 h 184"/>
                <a:gd name="T60" fmla="*/ 36 w 108"/>
                <a:gd name="T61" fmla="*/ 172 h 184"/>
                <a:gd name="T62" fmla="*/ 48 w 108"/>
                <a:gd name="T63" fmla="*/ 166 h 184"/>
                <a:gd name="T64" fmla="*/ 62 w 108"/>
                <a:gd name="T65" fmla="*/ 172 h 184"/>
                <a:gd name="T66" fmla="*/ 72 w 108"/>
                <a:gd name="T67" fmla="*/ 166 h 184"/>
                <a:gd name="T68" fmla="*/ 92 w 108"/>
                <a:gd name="T69" fmla="*/ 160 h 184"/>
                <a:gd name="T70" fmla="*/ 100 w 108"/>
                <a:gd name="T71" fmla="*/ 156 h 184"/>
                <a:gd name="T72" fmla="*/ 92 w 108"/>
                <a:gd name="T73" fmla="*/ 152 h 184"/>
                <a:gd name="T74" fmla="*/ 88 w 108"/>
                <a:gd name="T75" fmla="*/ 146 h 184"/>
                <a:gd name="T76" fmla="*/ 96 w 108"/>
                <a:gd name="T77" fmla="*/ 142 h 184"/>
                <a:gd name="T78" fmla="*/ 104 w 108"/>
                <a:gd name="T79" fmla="*/ 144 h 184"/>
                <a:gd name="T80" fmla="*/ 108 w 108"/>
                <a:gd name="T81" fmla="*/ 134 h 184"/>
                <a:gd name="T82" fmla="*/ 106 w 108"/>
                <a:gd name="T83" fmla="*/ 122 h 184"/>
                <a:gd name="T84" fmla="*/ 94 w 108"/>
                <a:gd name="T85" fmla="*/ 118 h 184"/>
                <a:gd name="T86" fmla="*/ 86 w 108"/>
                <a:gd name="T87" fmla="*/ 114 h 184"/>
                <a:gd name="T88" fmla="*/ 84 w 108"/>
                <a:gd name="T89" fmla="*/ 98 h 184"/>
                <a:gd name="T90" fmla="*/ 82 w 108"/>
                <a:gd name="T91" fmla="*/ 90 h 184"/>
                <a:gd name="T92" fmla="*/ 74 w 108"/>
                <a:gd name="T93" fmla="*/ 88 h 184"/>
                <a:gd name="T94" fmla="*/ 74 w 108"/>
                <a:gd name="T95" fmla="*/ 80 h 184"/>
                <a:gd name="T96" fmla="*/ 74 w 108"/>
                <a:gd name="T97" fmla="*/ 74 h 184"/>
                <a:gd name="T98" fmla="*/ 66 w 108"/>
                <a:gd name="T99" fmla="*/ 72 h 184"/>
                <a:gd name="T100" fmla="*/ 66 w 108"/>
                <a:gd name="T101" fmla="*/ 66 h 184"/>
                <a:gd name="T102" fmla="*/ 68 w 108"/>
                <a:gd name="T103" fmla="*/ 54 h 184"/>
                <a:gd name="T104" fmla="*/ 58 w 108"/>
                <a:gd name="T105" fmla="*/ 48 h 184"/>
                <a:gd name="T106" fmla="*/ 44 w 108"/>
                <a:gd name="T107" fmla="*/ 38 h 184"/>
                <a:gd name="T108" fmla="*/ 46 w 108"/>
                <a:gd name="T109" fmla="*/ 36 h 184"/>
                <a:gd name="T110" fmla="*/ 56 w 108"/>
                <a:gd name="T111" fmla="*/ 34 h 184"/>
                <a:gd name="T112" fmla="*/ 58 w 108"/>
                <a:gd name="T113" fmla="*/ 22 h 184"/>
                <a:gd name="T114" fmla="*/ 54 w 108"/>
                <a:gd name="T115" fmla="*/ 16 h 184"/>
                <a:gd name="T116" fmla="*/ 40 w 108"/>
                <a:gd name="T117" fmla="*/ 20 h 184"/>
                <a:gd name="T118" fmla="*/ 34 w 108"/>
                <a:gd name="T119" fmla="*/ 16 h 184"/>
                <a:gd name="T120" fmla="*/ 36 w 108"/>
                <a:gd name="T121" fmla="*/ 2 h 184"/>
                <a:gd name="T122" fmla="*/ 28 w 108"/>
                <a:gd name="T123"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 h="184">
                  <a:moveTo>
                    <a:pt x="16" y="4"/>
                  </a:moveTo>
                  <a:lnTo>
                    <a:pt x="16" y="4"/>
                  </a:lnTo>
                  <a:lnTo>
                    <a:pt x="16" y="4"/>
                  </a:lnTo>
                  <a:lnTo>
                    <a:pt x="14" y="6"/>
                  </a:lnTo>
                  <a:lnTo>
                    <a:pt x="14" y="8"/>
                  </a:lnTo>
                  <a:lnTo>
                    <a:pt x="14" y="10"/>
                  </a:lnTo>
                  <a:lnTo>
                    <a:pt x="12" y="12"/>
                  </a:lnTo>
                  <a:lnTo>
                    <a:pt x="12" y="14"/>
                  </a:lnTo>
                  <a:lnTo>
                    <a:pt x="10" y="16"/>
                  </a:lnTo>
                  <a:lnTo>
                    <a:pt x="10" y="16"/>
                  </a:lnTo>
                  <a:lnTo>
                    <a:pt x="8" y="18"/>
                  </a:lnTo>
                  <a:lnTo>
                    <a:pt x="4" y="20"/>
                  </a:lnTo>
                  <a:lnTo>
                    <a:pt x="2" y="22"/>
                  </a:lnTo>
                  <a:lnTo>
                    <a:pt x="2" y="24"/>
                  </a:lnTo>
                  <a:lnTo>
                    <a:pt x="0" y="24"/>
                  </a:lnTo>
                  <a:lnTo>
                    <a:pt x="0" y="26"/>
                  </a:lnTo>
                  <a:lnTo>
                    <a:pt x="0" y="26"/>
                  </a:lnTo>
                  <a:lnTo>
                    <a:pt x="0" y="26"/>
                  </a:lnTo>
                  <a:lnTo>
                    <a:pt x="0" y="26"/>
                  </a:lnTo>
                  <a:lnTo>
                    <a:pt x="0" y="28"/>
                  </a:lnTo>
                  <a:lnTo>
                    <a:pt x="2" y="28"/>
                  </a:lnTo>
                  <a:lnTo>
                    <a:pt x="2" y="28"/>
                  </a:lnTo>
                  <a:lnTo>
                    <a:pt x="4" y="28"/>
                  </a:lnTo>
                  <a:lnTo>
                    <a:pt x="6" y="30"/>
                  </a:lnTo>
                  <a:lnTo>
                    <a:pt x="8" y="30"/>
                  </a:lnTo>
                  <a:lnTo>
                    <a:pt x="8" y="30"/>
                  </a:lnTo>
                  <a:lnTo>
                    <a:pt x="8" y="32"/>
                  </a:lnTo>
                  <a:lnTo>
                    <a:pt x="8" y="32"/>
                  </a:lnTo>
                  <a:lnTo>
                    <a:pt x="10" y="34"/>
                  </a:lnTo>
                  <a:lnTo>
                    <a:pt x="10" y="38"/>
                  </a:lnTo>
                  <a:lnTo>
                    <a:pt x="10" y="40"/>
                  </a:lnTo>
                  <a:lnTo>
                    <a:pt x="10" y="42"/>
                  </a:lnTo>
                  <a:lnTo>
                    <a:pt x="10" y="44"/>
                  </a:lnTo>
                  <a:lnTo>
                    <a:pt x="12" y="44"/>
                  </a:lnTo>
                  <a:lnTo>
                    <a:pt x="10" y="46"/>
                  </a:lnTo>
                  <a:lnTo>
                    <a:pt x="10" y="48"/>
                  </a:lnTo>
                  <a:lnTo>
                    <a:pt x="10" y="48"/>
                  </a:lnTo>
                  <a:lnTo>
                    <a:pt x="10" y="48"/>
                  </a:lnTo>
                  <a:lnTo>
                    <a:pt x="10" y="48"/>
                  </a:lnTo>
                  <a:lnTo>
                    <a:pt x="8" y="50"/>
                  </a:lnTo>
                  <a:lnTo>
                    <a:pt x="8" y="50"/>
                  </a:lnTo>
                  <a:lnTo>
                    <a:pt x="6" y="50"/>
                  </a:lnTo>
                  <a:lnTo>
                    <a:pt x="4" y="52"/>
                  </a:lnTo>
                  <a:lnTo>
                    <a:pt x="4" y="52"/>
                  </a:lnTo>
                  <a:lnTo>
                    <a:pt x="2" y="52"/>
                  </a:lnTo>
                  <a:lnTo>
                    <a:pt x="2" y="52"/>
                  </a:lnTo>
                  <a:lnTo>
                    <a:pt x="2" y="54"/>
                  </a:lnTo>
                  <a:lnTo>
                    <a:pt x="2" y="54"/>
                  </a:lnTo>
                  <a:lnTo>
                    <a:pt x="2" y="56"/>
                  </a:lnTo>
                  <a:lnTo>
                    <a:pt x="2" y="56"/>
                  </a:lnTo>
                  <a:lnTo>
                    <a:pt x="2" y="58"/>
                  </a:lnTo>
                  <a:lnTo>
                    <a:pt x="4" y="60"/>
                  </a:lnTo>
                  <a:lnTo>
                    <a:pt x="4" y="60"/>
                  </a:lnTo>
                  <a:lnTo>
                    <a:pt x="4" y="62"/>
                  </a:lnTo>
                  <a:lnTo>
                    <a:pt x="6" y="62"/>
                  </a:lnTo>
                  <a:lnTo>
                    <a:pt x="6" y="62"/>
                  </a:lnTo>
                  <a:lnTo>
                    <a:pt x="8" y="62"/>
                  </a:lnTo>
                  <a:lnTo>
                    <a:pt x="10" y="62"/>
                  </a:lnTo>
                  <a:lnTo>
                    <a:pt x="12" y="62"/>
                  </a:lnTo>
                  <a:lnTo>
                    <a:pt x="12" y="62"/>
                  </a:lnTo>
                  <a:lnTo>
                    <a:pt x="14" y="62"/>
                  </a:lnTo>
                  <a:lnTo>
                    <a:pt x="14" y="64"/>
                  </a:lnTo>
                  <a:lnTo>
                    <a:pt x="14" y="64"/>
                  </a:lnTo>
                  <a:lnTo>
                    <a:pt x="16" y="64"/>
                  </a:lnTo>
                  <a:lnTo>
                    <a:pt x="16" y="66"/>
                  </a:lnTo>
                  <a:lnTo>
                    <a:pt x="16" y="66"/>
                  </a:lnTo>
                  <a:lnTo>
                    <a:pt x="16" y="68"/>
                  </a:lnTo>
                  <a:lnTo>
                    <a:pt x="16" y="70"/>
                  </a:lnTo>
                  <a:lnTo>
                    <a:pt x="16" y="70"/>
                  </a:lnTo>
                  <a:lnTo>
                    <a:pt x="16" y="72"/>
                  </a:lnTo>
                  <a:lnTo>
                    <a:pt x="16" y="72"/>
                  </a:lnTo>
                  <a:lnTo>
                    <a:pt x="14" y="74"/>
                  </a:lnTo>
                  <a:lnTo>
                    <a:pt x="14" y="76"/>
                  </a:lnTo>
                  <a:lnTo>
                    <a:pt x="12" y="76"/>
                  </a:lnTo>
                  <a:lnTo>
                    <a:pt x="12" y="78"/>
                  </a:lnTo>
                  <a:lnTo>
                    <a:pt x="12" y="78"/>
                  </a:lnTo>
                  <a:lnTo>
                    <a:pt x="12" y="78"/>
                  </a:lnTo>
                  <a:lnTo>
                    <a:pt x="14" y="80"/>
                  </a:lnTo>
                  <a:lnTo>
                    <a:pt x="14" y="80"/>
                  </a:lnTo>
                  <a:lnTo>
                    <a:pt x="16" y="80"/>
                  </a:lnTo>
                  <a:lnTo>
                    <a:pt x="18" y="82"/>
                  </a:lnTo>
                  <a:lnTo>
                    <a:pt x="18" y="82"/>
                  </a:lnTo>
                  <a:lnTo>
                    <a:pt x="20" y="82"/>
                  </a:lnTo>
                  <a:lnTo>
                    <a:pt x="24" y="82"/>
                  </a:lnTo>
                  <a:lnTo>
                    <a:pt x="28" y="82"/>
                  </a:lnTo>
                  <a:lnTo>
                    <a:pt x="32" y="82"/>
                  </a:lnTo>
                  <a:lnTo>
                    <a:pt x="34" y="82"/>
                  </a:lnTo>
                  <a:lnTo>
                    <a:pt x="34" y="82"/>
                  </a:lnTo>
                  <a:lnTo>
                    <a:pt x="36" y="82"/>
                  </a:lnTo>
                  <a:lnTo>
                    <a:pt x="36" y="84"/>
                  </a:lnTo>
                  <a:lnTo>
                    <a:pt x="38" y="84"/>
                  </a:lnTo>
                  <a:lnTo>
                    <a:pt x="38" y="86"/>
                  </a:lnTo>
                  <a:lnTo>
                    <a:pt x="40" y="88"/>
                  </a:lnTo>
                  <a:lnTo>
                    <a:pt x="40" y="90"/>
                  </a:lnTo>
                  <a:lnTo>
                    <a:pt x="42" y="92"/>
                  </a:lnTo>
                  <a:lnTo>
                    <a:pt x="42" y="92"/>
                  </a:lnTo>
                  <a:lnTo>
                    <a:pt x="42" y="92"/>
                  </a:lnTo>
                  <a:lnTo>
                    <a:pt x="44" y="92"/>
                  </a:lnTo>
                  <a:lnTo>
                    <a:pt x="46" y="94"/>
                  </a:lnTo>
                  <a:lnTo>
                    <a:pt x="48" y="94"/>
                  </a:lnTo>
                  <a:lnTo>
                    <a:pt x="48" y="94"/>
                  </a:lnTo>
                  <a:lnTo>
                    <a:pt x="50" y="94"/>
                  </a:lnTo>
                  <a:lnTo>
                    <a:pt x="50" y="94"/>
                  </a:lnTo>
                  <a:lnTo>
                    <a:pt x="50" y="94"/>
                  </a:lnTo>
                  <a:lnTo>
                    <a:pt x="50" y="96"/>
                  </a:lnTo>
                  <a:lnTo>
                    <a:pt x="50" y="96"/>
                  </a:lnTo>
                  <a:lnTo>
                    <a:pt x="50" y="98"/>
                  </a:lnTo>
                  <a:lnTo>
                    <a:pt x="50" y="98"/>
                  </a:lnTo>
                  <a:lnTo>
                    <a:pt x="48" y="100"/>
                  </a:lnTo>
                  <a:lnTo>
                    <a:pt x="48" y="102"/>
                  </a:lnTo>
                  <a:lnTo>
                    <a:pt x="46" y="104"/>
                  </a:lnTo>
                  <a:lnTo>
                    <a:pt x="44" y="104"/>
                  </a:lnTo>
                  <a:lnTo>
                    <a:pt x="44" y="106"/>
                  </a:lnTo>
                  <a:lnTo>
                    <a:pt x="42" y="106"/>
                  </a:lnTo>
                  <a:lnTo>
                    <a:pt x="40" y="108"/>
                  </a:lnTo>
                  <a:lnTo>
                    <a:pt x="38" y="108"/>
                  </a:lnTo>
                  <a:lnTo>
                    <a:pt x="36" y="110"/>
                  </a:lnTo>
                  <a:lnTo>
                    <a:pt x="34" y="110"/>
                  </a:lnTo>
                  <a:lnTo>
                    <a:pt x="34" y="110"/>
                  </a:lnTo>
                  <a:lnTo>
                    <a:pt x="32" y="110"/>
                  </a:lnTo>
                  <a:lnTo>
                    <a:pt x="30" y="110"/>
                  </a:lnTo>
                  <a:lnTo>
                    <a:pt x="28" y="110"/>
                  </a:lnTo>
                  <a:lnTo>
                    <a:pt x="26" y="110"/>
                  </a:lnTo>
                  <a:lnTo>
                    <a:pt x="26" y="110"/>
                  </a:lnTo>
                  <a:lnTo>
                    <a:pt x="24" y="110"/>
                  </a:lnTo>
                  <a:lnTo>
                    <a:pt x="24" y="110"/>
                  </a:lnTo>
                  <a:lnTo>
                    <a:pt x="24" y="110"/>
                  </a:lnTo>
                  <a:lnTo>
                    <a:pt x="24" y="110"/>
                  </a:lnTo>
                  <a:lnTo>
                    <a:pt x="24" y="112"/>
                  </a:lnTo>
                  <a:lnTo>
                    <a:pt x="22" y="114"/>
                  </a:lnTo>
                  <a:lnTo>
                    <a:pt x="22" y="116"/>
                  </a:lnTo>
                  <a:lnTo>
                    <a:pt x="22" y="116"/>
                  </a:lnTo>
                  <a:lnTo>
                    <a:pt x="22" y="118"/>
                  </a:lnTo>
                  <a:lnTo>
                    <a:pt x="24" y="122"/>
                  </a:lnTo>
                  <a:lnTo>
                    <a:pt x="24" y="122"/>
                  </a:lnTo>
                  <a:lnTo>
                    <a:pt x="24" y="122"/>
                  </a:lnTo>
                  <a:lnTo>
                    <a:pt x="24" y="124"/>
                  </a:lnTo>
                  <a:lnTo>
                    <a:pt x="26" y="126"/>
                  </a:lnTo>
                  <a:lnTo>
                    <a:pt x="26" y="126"/>
                  </a:lnTo>
                  <a:lnTo>
                    <a:pt x="26" y="128"/>
                  </a:lnTo>
                  <a:lnTo>
                    <a:pt x="28" y="128"/>
                  </a:lnTo>
                  <a:lnTo>
                    <a:pt x="26" y="130"/>
                  </a:lnTo>
                  <a:lnTo>
                    <a:pt x="26" y="132"/>
                  </a:lnTo>
                  <a:lnTo>
                    <a:pt x="26" y="132"/>
                  </a:lnTo>
                  <a:lnTo>
                    <a:pt x="26" y="136"/>
                  </a:lnTo>
                  <a:lnTo>
                    <a:pt x="24" y="136"/>
                  </a:lnTo>
                  <a:lnTo>
                    <a:pt x="24" y="138"/>
                  </a:lnTo>
                  <a:lnTo>
                    <a:pt x="24" y="138"/>
                  </a:lnTo>
                  <a:lnTo>
                    <a:pt x="22" y="138"/>
                  </a:lnTo>
                  <a:lnTo>
                    <a:pt x="20" y="140"/>
                  </a:lnTo>
                  <a:lnTo>
                    <a:pt x="18" y="140"/>
                  </a:lnTo>
                  <a:lnTo>
                    <a:pt x="18" y="142"/>
                  </a:lnTo>
                  <a:lnTo>
                    <a:pt x="18" y="142"/>
                  </a:lnTo>
                  <a:lnTo>
                    <a:pt x="16" y="142"/>
                  </a:lnTo>
                  <a:lnTo>
                    <a:pt x="16" y="142"/>
                  </a:lnTo>
                  <a:lnTo>
                    <a:pt x="16" y="142"/>
                  </a:lnTo>
                  <a:lnTo>
                    <a:pt x="16" y="144"/>
                  </a:lnTo>
                  <a:lnTo>
                    <a:pt x="18" y="144"/>
                  </a:lnTo>
                  <a:lnTo>
                    <a:pt x="18" y="144"/>
                  </a:lnTo>
                  <a:lnTo>
                    <a:pt x="18" y="144"/>
                  </a:lnTo>
                  <a:lnTo>
                    <a:pt x="18" y="144"/>
                  </a:lnTo>
                  <a:lnTo>
                    <a:pt x="20" y="146"/>
                  </a:lnTo>
                  <a:lnTo>
                    <a:pt x="22" y="146"/>
                  </a:lnTo>
                  <a:lnTo>
                    <a:pt x="24" y="146"/>
                  </a:lnTo>
                  <a:lnTo>
                    <a:pt x="28" y="146"/>
                  </a:lnTo>
                  <a:lnTo>
                    <a:pt x="32" y="146"/>
                  </a:lnTo>
                  <a:lnTo>
                    <a:pt x="34" y="146"/>
                  </a:lnTo>
                  <a:lnTo>
                    <a:pt x="34" y="146"/>
                  </a:lnTo>
                  <a:lnTo>
                    <a:pt x="36" y="146"/>
                  </a:lnTo>
                  <a:lnTo>
                    <a:pt x="38" y="146"/>
                  </a:lnTo>
                  <a:lnTo>
                    <a:pt x="38" y="146"/>
                  </a:lnTo>
                  <a:lnTo>
                    <a:pt x="40" y="148"/>
                  </a:lnTo>
                  <a:lnTo>
                    <a:pt x="40" y="148"/>
                  </a:lnTo>
                  <a:lnTo>
                    <a:pt x="40" y="148"/>
                  </a:lnTo>
                  <a:lnTo>
                    <a:pt x="40" y="148"/>
                  </a:lnTo>
                  <a:lnTo>
                    <a:pt x="40" y="150"/>
                  </a:lnTo>
                  <a:lnTo>
                    <a:pt x="38" y="150"/>
                  </a:lnTo>
                  <a:lnTo>
                    <a:pt x="38" y="152"/>
                  </a:lnTo>
                  <a:lnTo>
                    <a:pt x="38" y="152"/>
                  </a:lnTo>
                  <a:lnTo>
                    <a:pt x="36" y="152"/>
                  </a:lnTo>
                  <a:lnTo>
                    <a:pt x="36" y="152"/>
                  </a:lnTo>
                  <a:lnTo>
                    <a:pt x="34" y="152"/>
                  </a:lnTo>
                  <a:lnTo>
                    <a:pt x="32" y="152"/>
                  </a:lnTo>
                  <a:lnTo>
                    <a:pt x="30" y="152"/>
                  </a:lnTo>
                  <a:lnTo>
                    <a:pt x="30" y="152"/>
                  </a:lnTo>
                  <a:lnTo>
                    <a:pt x="28" y="154"/>
                  </a:lnTo>
                  <a:lnTo>
                    <a:pt x="28" y="154"/>
                  </a:lnTo>
                  <a:lnTo>
                    <a:pt x="26" y="156"/>
                  </a:lnTo>
                  <a:lnTo>
                    <a:pt x="24" y="158"/>
                  </a:lnTo>
                  <a:lnTo>
                    <a:pt x="22" y="160"/>
                  </a:lnTo>
                  <a:lnTo>
                    <a:pt x="20" y="162"/>
                  </a:lnTo>
                  <a:lnTo>
                    <a:pt x="18" y="164"/>
                  </a:lnTo>
                  <a:lnTo>
                    <a:pt x="16" y="168"/>
                  </a:lnTo>
                  <a:lnTo>
                    <a:pt x="14" y="170"/>
                  </a:lnTo>
                  <a:lnTo>
                    <a:pt x="12" y="172"/>
                  </a:lnTo>
                  <a:lnTo>
                    <a:pt x="12" y="172"/>
                  </a:lnTo>
                  <a:lnTo>
                    <a:pt x="10" y="176"/>
                  </a:lnTo>
                  <a:lnTo>
                    <a:pt x="10" y="176"/>
                  </a:lnTo>
                  <a:lnTo>
                    <a:pt x="10" y="178"/>
                  </a:lnTo>
                  <a:lnTo>
                    <a:pt x="10" y="180"/>
                  </a:lnTo>
                  <a:lnTo>
                    <a:pt x="10" y="182"/>
                  </a:lnTo>
                  <a:lnTo>
                    <a:pt x="10" y="182"/>
                  </a:lnTo>
                  <a:lnTo>
                    <a:pt x="10" y="182"/>
                  </a:lnTo>
                  <a:lnTo>
                    <a:pt x="10" y="182"/>
                  </a:lnTo>
                  <a:lnTo>
                    <a:pt x="12" y="184"/>
                  </a:lnTo>
                  <a:lnTo>
                    <a:pt x="12" y="184"/>
                  </a:lnTo>
                  <a:lnTo>
                    <a:pt x="14" y="184"/>
                  </a:lnTo>
                  <a:lnTo>
                    <a:pt x="14" y="184"/>
                  </a:lnTo>
                  <a:lnTo>
                    <a:pt x="16" y="182"/>
                  </a:lnTo>
                  <a:lnTo>
                    <a:pt x="18" y="182"/>
                  </a:lnTo>
                  <a:lnTo>
                    <a:pt x="20" y="180"/>
                  </a:lnTo>
                  <a:lnTo>
                    <a:pt x="24" y="178"/>
                  </a:lnTo>
                  <a:lnTo>
                    <a:pt x="28" y="176"/>
                  </a:lnTo>
                  <a:lnTo>
                    <a:pt x="30" y="176"/>
                  </a:lnTo>
                  <a:lnTo>
                    <a:pt x="32" y="174"/>
                  </a:lnTo>
                  <a:lnTo>
                    <a:pt x="34" y="174"/>
                  </a:lnTo>
                  <a:lnTo>
                    <a:pt x="36" y="172"/>
                  </a:lnTo>
                  <a:lnTo>
                    <a:pt x="38" y="170"/>
                  </a:lnTo>
                  <a:lnTo>
                    <a:pt x="40" y="168"/>
                  </a:lnTo>
                  <a:lnTo>
                    <a:pt x="42" y="168"/>
                  </a:lnTo>
                  <a:lnTo>
                    <a:pt x="44" y="166"/>
                  </a:lnTo>
                  <a:lnTo>
                    <a:pt x="46" y="166"/>
                  </a:lnTo>
                  <a:lnTo>
                    <a:pt x="46" y="166"/>
                  </a:lnTo>
                  <a:lnTo>
                    <a:pt x="48" y="166"/>
                  </a:lnTo>
                  <a:lnTo>
                    <a:pt x="50" y="168"/>
                  </a:lnTo>
                  <a:lnTo>
                    <a:pt x="52" y="168"/>
                  </a:lnTo>
                  <a:lnTo>
                    <a:pt x="56" y="170"/>
                  </a:lnTo>
                  <a:lnTo>
                    <a:pt x="58" y="170"/>
                  </a:lnTo>
                  <a:lnTo>
                    <a:pt x="60" y="170"/>
                  </a:lnTo>
                  <a:lnTo>
                    <a:pt x="62" y="172"/>
                  </a:lnTo>
                  <a:lnTo>
                    <a:pt x="62" y="172"/>
                  </a:lnTo>
                  <a:lnTo>
                    <a:pt x="64" y="172"/>
                  </a:lnTo>
                  <a:lnTo>
                    <a:pt x="64" y="172"/>
                  </a:lnTo>
                  <a:lnTo>
                    <a:pt x="66" y="172"/>
                  </a:lnTo>
                  <a:lnTo>
                    <a:pt x="66" y="170"/>
                  </a:lnTo>
                  <a:lnTo>
                    <a:pt x="68" y="170"/>
                  </a:lnTo>
                  <a:lnTo>
                    <a:pt x="70" y="168"/>
                  </a:lnTo>
                  <a:lnTo>
                    <a:pt x="72" y="166"/>
                  </a:lnTo>
                  <a:lnTo>
                    <a:pt x="76" y="164"/>
                  </a:lnTo>
                  <a:lnTo>
                    <a:pt x="78" y="162"/>
                  </a:lnTo>
                  <a:lnTo>
                    <a:pt x="80" y="162"/>
                  </a:lnTo>
                  <a:lnTo>
                    <a:pt x="82" y="162"/>
                  </a:lnTo>
                  <a:lnTo>
                    <a:pt x="82" y="160"/>
                  </a:lnTo>
                  <a:lnTo>
                    <a:pt x="84" y="160"/>
                  </a:lnTo>
                  <a:lnTo>
                    <a:pt x="92" y="160"/>
                  </a:lnTo>
                  <a:lnTo>
                    <a:pt x="94" y="160"/>
                  </a:lnTo>
                  <a:lnTo>
                    <a:pt x="96" y="160"/>
                  </a:lnTo>
                  <a:lnTo>
                    <a:pt x="96" y="158"/>
                  </a:lnTo>
                  <a:lnTo>
                    <a:pt x="98" y="158"/>
                  </a:lnTo>
                  <a:lnTo>
                    <a:pt x="98" y="158"/>
                  </a:lnTo>
                  <a:lnTo>
                    <a:pt x="100" y="158"/>
                  </a:lnTo>
                  <a:lnTo>
                    <a:pt x="100" y="156"/>
                  </a:lnTo>
                  <a:lnTo>
                    <a:pt x="100" y="156"/>
                  </a:lnTo>
                  <a:lnTo>
                    <a:pt x="100" y="156"/>
                  </a:lnTo>
                  <a:lnTo>
                    <a:pt x="98" y="154"/>
                  </a:lnTo>
                  <a:lnTo>
                    <a:pt x="98" y="154"/>
                  </a:lnTo>
                  <a:lnTo>
                    <a:pt x="96" y="154"/>
                  </a:lnTo>
                  <a:lnTo>
                    <a:pt x="94" y="152"/>
                  </a:lnTo>
                  <a:lnTo>
                    <a:pt x="92" y="152"/>
                  </a:lnTo>
                  <a:lnTo>
                    <a:pt x="90" y="150"/>
                  </a:lnTo>
                  <a:lnTo>
                    <a:pt x="90" y="150"/>
                  </a:lnTo>
                  <a:lnTo>
                    <a:pt x="88" y="148"/>
                  </a:lnTo>
                  <a:lnTo>
                    <a:pt x="88" y="148"/>
                  </a:lnTo>
                  <a:lnTo>
                    <a:pt x="88" y="148"/>
                  </a:lnTo>
                  <a:lnTo>
                    <a:pt x="88" y="146"/>
                  </a:lnTo>
                  <a:lnTo>
                    <a:pt x="88" y="146"/>
                  </a:lnTo>
                  <a:lnTo>
                    <a:pt x="90" y="146"/>
                  </a:lnTo>
                  <a:lnTo>
                    <a:pt x="90" y="144"/>
                  </a:lnTo>
                  <a:lnTo>
                    <a:pt x="92" y="144"/>
                  </a:lnTo>
                  <a:lnTo>
                    <a:pt x="92" y="144"/>
                  </a:lnTo>
                  <a:lnTo>
                    <a:pt x="94" y="142"/>
                  </a:lnTo>
                  <a:lnTo>
                    <a:pt x="94" y="142"/>
                  </a:lnTo>
                  <a:lnTo>
                    <a:pt x="96" y="142"/>
                  </a:lnTo>
                  <a:lnTo>
                    <a:pt x="96" y="142"/>
                  </a:lnTo>
                  <a:lnTo>
                    <a:pt x="100" y="144"/>
                  </a:lnTo>
                  <a:lnTo>
                    <a:pt x="100" y="144"/>
                  </a:lnTo>
                  <a:lnTo>
                    <a:pt x="102" y="144"/>
                  </a:lnTo>
                  <a:lnTo>
                    <a:pt x="104" y="144"/>
                  </a:lnTo>
                  <a:lnTo>
                    <a:pt x="104" y="144"/>
                  </a:lnTo>
                  <a:lnTo>
                    <a:pt x="104" y="144"/>
                  </a:lnTo>
                  <a:lnTo>
                    <a:pt x="106" y="142"/>
                  </a:lnTo>
                  <a:lnTo>
                    <a:pt x="106" y="142"/>
                  </a:lnTo>
                  <a:lnTo>
                    <a:pt x="106" y="140"/>
                  </a:lnTo>
                  <a:lnTo>
                    <a:pt x="106" y="140"/>
                  </a:lnTo>
                  <a:lnTo>
                    <a:pt x="108" y="138"/>
                  </a:lnTo>
                  <a:lnTo>
                    <a:pt x="108" y="136"/>
                  </a:lnTo>
                  <a:lnTo>
                    <a:pt x="108" y="134"/>
                  </a:lnTo>
                  <a:lnTo>
                    <a:pt x="108" y="132"/>
                  </a:lnTo>
                  <a:lnTo>
                    <a:pt x="108" y="130"/>
                  </a:lnTo>
                  <a:lnTo>
                    <a:pt x="108" y="126"/>
                  </a:lnTo>
                  <a:lnTo>
                    <a:pt x="108" y="124"/>
                  </a:lnTo>
                  <a:lnTo>
                    <a:pt x="106" y="124"/>
                  </a:lnTo>
                  <a:lnTo>
                    <a:pt x="106" y="122"/>
                  </a:lnTo>
                  <a:lnTo>
                    <a:pt x="106" y="122"/>
                  </a:lnTo>
                  <a:lnTo>
                    <a:pt x="106" y="120"/>
                  </a:lnTo>
                  <a:lnTo>
                    <a:pt x="104" y="120"/>
                  </a:lnTo>
                  <a:lnTo>
                    <a:pt x="104" y="120"/>
                  </a:lnTo>
                  <a:lnTo>
                    <a:pt x="102" y="118"/>
                  </a:lnTo>
                  <a:lnTo>
                    <a:pt x="100" y="118"/>
                  </a:lnTo>
                  <a:lnTo>
                    <a:pt x="96" y="118"/>
                  </a:lnTo>
                  <a:lnTo>
                    <a:pt x="94" y="118"/>
                  </a:lnTo>
                  <a:lnTo>
                    <a:pt x="90" y="116"/>
                  </a:lnTo>
                  <a:lnTo>
                    <a:pt x="90" y="116"/>
                  </a:lnTo>
                  <a:lnTo>
                    <a:pt x="88" y="116"/>
                  </a:lnTo>
                  <a:lnTo>
                    <a:pt x="88" y="116"/>
                  </a:lnTo>
                  <a:lnTo>
                    <a:pt x="86" y="114"/>
                  </a:lnTo>
                  <a:lnTo>
                    <a:pt x="86" y="114"/>
                  </a:lnTo>
                  <a:lnTo>
                    <a:pt x="86" y="114"/>
                  </a:lnTo>
                  <a:lnTo>
                    <a:pt x="86" y="112"/>
                  </a:lnTo>
                  <a:lnTo>
                    <a:pt x="86" y="110"/>
                  </a:lnTo>
                  <a:lnTo>
                    <a:pt x="86" y="108"/>
                  </a:lnTo>
                  <a:lnTo>
                    <a:pt x="86" y="104"/>
                  </a:lnTo>
                  <a:lnTo>
                    <a:pt x="86" y="102"/>
                  </a:lnTo>
                  <a:lnTo>
                    <a:pt x="86" y="100"/>
                  </a:lnTo>
                  <a:lnTo>
                    <a:pt x="84" y="98"/>
                  </a:lnTo>
                  <a:lnTo>
                    <a:pt x="84" y="96"/>
                  </a:lnTo>
                  <a:lnTo>
                    <a:pt x="84" y="94"/>
                  </a:lnTo>
                  <a:lnTo>
                    <a:pt x="84" y="92"/>
                  </a:lnTo>
                  <a:lnTo>
                    <a:pt x="84" y="92"/>
                  </a:lnTo>
                  <a:lnTo>
                    <a:pt x="82" y="90"/>
                  </a:lnTo>
                  <a:lnTo>
                    <a:pt x="82" y="90"/>
                  </a:lnTo>
                  <a:lnTo>
                    <a:pt x="82" y="90"/>
                  </a:lnTo>
                  <a:lnTo>
                    <a:pt x="80" y="90"/>
                  </a:lnTo>
                  <a:lnTo>
                    <a:pt x="80" y="90"/>
                  </a:lnTo>
                  <a:lnTo>
                    <a:pt x="78" y="90"/>
                  </a:lnTo>
                  <a:lnTo>
                    <a:pt x="76" y="88"/>
                  </a:lnTo>
                  <a:lnTo>
                    <a:pt x="74" y="88"/>
                  </a:lnTo>
                  <a:lnTo>
                    <a:pt x="74" y="88"/>
                  </a:lnTo>
                  <a:lnTo>
                    <a:pt x="74" y="88"/>
                  </a:lnTo>
                  <a:lnTo>
                    <a:pt x="72" y="88"/>
                  </a:lnTo>
                  <a:lnTo>
                    <a:pt x="72" y="86"/>
                  </a:lnTo>
                  <a:lnTo>
                    <a:pt x="72" y="86"/>
                  </a:lnTo>
                  <a:lnTo>
                    <a:pt x="72" y="86"/>
                  </a:lnTo>
                  <a:lnTo>
                    <a:pt x="72" y="84"/>
                  </a:lnTo>
                  <a:lnTo>
                    <a:pt x="72" y="82"/>
                  </a:lnTo>
                  <a:lnTo>
                    <a:pt x="74" y="80"/>
                  </a:lnTo>
                  <a:lnTo>
                    <a:pt x="74" y="78"/>
                  </a:lnTo>
                  <a:lnTo>
                    <a:pt x="74" y="78"/>
                  </a:lnTo>
                  <a:lnTo>
                    <a:pt x="74" y="76"/>
                  </a:lnTo>
                  <a:lnTo>
                    <a:pt x="74" y="76"/>
                  </a:lnTo>
                  <a:lnTo>
                    <a:pt x="74" y="76"/>
                  </a:lnTo>
                  <a:lnTo>
                    <a:pt x="74" y="74"/>
                  </a:lnTo>
                  <a:lnTo>
                    <a:pt x="74" y="74"/>
                  </a:lnTo>
                  <a:lnTo>
                    <a:pt x="74" y="74"/>
                  </a:lnTo>
                  <a:lnTo>
                    <a:pt x="72" y="74"/>
                  </a:lnTo>
                  <a:lnTo>
                    <a:pt x="70" y="74"/>
                  </a:lnTo>
                  <a:lnTo>
                    <a:pt x="70" y="74"/>
                  </a:lnTo>
                  <a:lnTo>
                    <a:pt x="68" y="74"/>
                  </a:lnTo>
                  <a:lnTo>
                    <a:pt x="66" y="72"/>
                  </a:lnTo>
                  <a:lnTo>
                    <a:pt x="66" y="72"/>
                  </a:lnTo>
                  <a:lnTo>
                    <a:pt x="66" y="72"/>
                  </a:lnTo>
                  <a:lnTo>
                    <a:pt x="64" y="72"/>
                  </a:lnTo>
                  <a:lnTo>
                    <a:pt x="64" y="72"/>
                  </a:lnTo>
                  <a:lnTo>
                    <a:pt x="64" y="70"/>
                  </a:lnTo>
                  <a:lnTo>
                    <a:pt x="64" y="70"/>
                  </a:lnTo>
                  <a:lnTo>
                    <a:pt x="64" y="68"/>
                  </a:lnTo>
                  <a:lnTo>
                    <a:pt x="66" y="66"/>
                  </a:lnTo>
                  <a:lnTo>
                    <a:pt x="66" y="64"/>
                  </a:lnTo>
                  <a:lnTo>
                    <a:pt x="66" y="60"/>
                  </a:lnTo>
                  <a:lnTo>
                    <a:pt x="68" y="58"/>
                  </a:lnTo>
                  <a:lnTo>
                    <a:pt x="68" y="58"/>
                  </a:lnTo>
                  <a:lnTo>
                    <a:pt x="68" y="56"/>
                  </a:lnTo>
                  <a:lnTo>
                    <a:pt x="68" y="56"/>
                  </a:lnTo>
                  <a:lnTo>
                    <a:pt x="68" y="54"/>
                  </a:lnTo>
                  <a:lnTo>
                    <a:pt x="68" y="54"/>
                  </a:lnTo>
                  <a:lnTo>
                    <a:pt x="66" y="54"/>
                  </a:lnTo>
                  <a:lnTo>
                    <a:pt x="66" y="52"/>
                  </a:lnTo>
                  <a:lnTo>
                    <a:pt x="64" y="50"/>
                  </a:lnTo>
                  <a:lnTo>
                    <a:pt x="62" y="50"/>
                  </a:lnTo>
                  <a:lnTo>
                    <a:pt x="60" y="48"/>
                  </a:lnTo>
                  <a:lnTo>
                    <a:pt x="58" y="48"/>
                  </a:lnTo>
                  <a:lnTo>
                    <a:pt x="54" y="46"/>
                  </a:lnTo>
                  <a:lnTo>
                    <a:pt x="50" y="44"/>
                  </a:lnTo>
                  <a:lnTo>
                    <a:pt x="48" y="42"/>
                  </a:lnTo>
                  <a:lnTo>
                    <a:pt x="46" y="42"/>
                  </a:lnTo>
                  <a:lnTo>
                    <a:pt x="44" y="40"/>
                  </a:lnTo>
                  <a:lnTo>
                    <a:pt x="44" y="40"/>
                  </a:lnTo>
                  <a:lnTo>
                    <a:pt x="44" y="38"/>
                  </a:lnTo>
                  <a:lnTo>
                    <a:pt x="44" y="38"/>
                  </a:lnTo>
                  <a:lnTo>
                    <a:pt x="44" y="38"/>
                  </a:lnTo>
                  <a:lnTo>
                    <a:pt x="44" y="36"/>
                  </a:lnTo>
                  <a:lnTo>
                    <a:pt x="44" y="36"/>
                  </a:lnTo>
                  <a:lnTo>
                    <a:pt x="44" y="36"/>
                  </a:lnTo>
                  <a:lnTo>
                    <a:pt x="44" y="36"/>
                  </a:lnTo>
                  <a:lnTo>
                    <a:pt x="46" y="36"/>
                  </a:lnTo>
                  <a:lnTo>
                    <a:pt x="48" y="34"/>
                  </a:lnTo>
                  <a:lnTo>
                    <a:pt x="50" y="34"/>
                  </a:lnTo>
                  <a:lnTo>
                    <a:pt x="52" y="34"/>
                  </a:lnTo>
                  <a:lnTo>
                    <a:pt x="54" y="34"/>
                  </a:lnTo>
                  <a:lnTo>
                    <a:pt x="54" y="34"/>
                  </a:lnTo>
                  <a:lnTo>
                    <a:pt x="54" y="34"/>
                  </a:lnTo>
                  <a:lnTo>
                    <a:pt x="56" y="34"/>
                  </a:lnTo>
                  <a:lnTo>
                    <a:pt x="56" y="32"/>
                  </a:lnTo>
                  <a:lnTo>
                    <a:pt x="56" y="32"/>
                  </a:lnTo>
                  <a:lnTo>
                    <a:pt x="58" y="30"/>
                  </a:lnTo>
                  <a:lnTo>
                    <a:pt x="58" y="28"/>
                  </a:lnTo>
                  <a:lnTo>
                    <a:pt x="58" y="26"/>
                  </a:lnTo>
                  <a:lnTo>
                    <a:pt x="58" y="24"/>
                  </a:lnTo>
                  <a:lnTo>
                    <a:pt x="58" y="22"/>
                  </a:lnTo>
                  <a:lnTo>
                    <a:pt x="58" y="20"/>
                  </a:lnTo>
                  <a:lnTo>
                    <a:pt x="58" y="20"/>
                  </a:lnTo>
                  <a:lnTo>
                    <a:pt x="58" y="18"/>
                  </a:lnTo>
                  <a:lnTo>
                    <a:pt x="58" y="18"/>
                  </a:lnTo>
                  <a:lnTo>
                    <a:pt x="56" y="18"/>
                  </a:lnTo>
                  <a:lnTo>
                    <a:pt x="56" y="16"/>
                  </a:lnTo>
                  <a:lnTo>
                    <a:pt x="54" y="16"/>
                  </a:lnTo>
                  <a:lnTo>
                    <a:pt x="52" y="16"/>
                  </a:lnTo>
                  <a:lnTo>
                    <a:pt x="52" y="16"/>
                  </a:lnTo>
                  <a:lnTo>
                    <a:pt x="50" y="18"/>
                  </a:lnTo>
                  <a:lnTo>
                    <a:pt x="46" y="18"/>
                  </a:lnTo>
                  <a:lnTo>
                    <a:pt x="42" y="18"/>
                  </a:lnTo>
                  <a:lnTo>
                    <a:pt x="40" y="18"/>
                  </a:lnTo>
                  <a:lnTo>
                    <a:pt x="40" y="20"/>
                  </a:lnTo>
                  <a:lnTo>
                    <a:pt x="38" y="20"/>
                  </a:lnTo>
                  <a:lnTo>
                    <a:pt x="36" y="18"/>
                  </a:lnTo>
                  <a:lnTo>
                    <a:pt x="36" y="18"/>
                  </a:lnTo>
                  <a:lnTo>
                    <a:pt x="34" y="18"/>
                  </a:lnTo>
                  <a:lnTo>
                    <a:pt x="34" y="18"/>
                  </a:lnTo>
                  <a:lnTo>
                    <a:pt x="34" y="16"/>
                  </a:lnTo>
                  <a:lnTo>
                    <a:pt x="34" y="16"/>
                  </a:lnTo>
                  <a:lnTo>
                    <a:pt x="34" y="14"/>
                  </a:lnTo>
                  <a:lnTo>
                    <a:pt x="34" y="12"/>
                  </a:lnTo>
                  <a:lnTo>
                    <a:pt x="34" y="10"/>
                  </a:lnTo>
                  <a:lnTo>
                    <a:pt x="36" y="8"/>
                  </a:lnTo>
                  <a:lnTo>
                    <a:pt x="36" y="4"/>
                  </a:lnTo>
                  <a:lnTo>
                    <a:pt x="36" y="4"/>
                  </a:lnTo>
                  <a:lnTo>
                    <a:pt x="36" y="2"/>
                  </a:lnTo>
                  <a:lnTo>
                    <a:pt x="34" y="2"/>
                  </a:lnTo>
                  <a:lnTo>
                    <a:pt x="34" y="2"/>
                  </a:lnTo>
                  <a:lnTo>
                    <a:pt x="34" y="0"/>
                  </a:lnTo>
                  <a:lnTo>
                    <a:pt x="32" y="0"/>
                  </a:lnTo>
                  <a:lnTo>
                    <a:pt x="32" y="0"/>
                  </a:lnTo>
                  <a:lnTo>
                    <a:pt x="30" y="0"/>
                  </a:lnTo>
                  <a:lnTo>
                    <a:pt x="28" y="0"/>
                  </a:lnTo>
                  <a:lnTo>
                    <a:pt x="26" y="0"/>
                  </a:lnTo>
                  <a:lnTo>
                    <a:pt x="24" y="2"/>
                  </a:lnTo>
                  <a:lnTo>
                    <a:pt x="20" y="2"/>
                  </a:lnTo>
                  <a:lnTo>
                    <a:pt x="18" y="4"/>
                  </a:lnTo>
                  <a:lnTo>
                    <a:pt x="16"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71" name="Freeform 328">
              <a:extLst>
                <a:ext uri="{FF2B5EF4-FFF2-40B4-BE49-F238E27FC236}">
                  <a16:creationId xmlns:a16="http://schemas.microsoft.com/office/drawing/2014/main" id="{7D2629CB-D824-4FC9-4427-4C8AB5DAAB2D}"/>
                </a:ext>
              </a:extLst>
            </p:cNvPr>
            <p:cNvSpPr>
              <a:spLocks/>
            </p:cNvSpPr>
            <p:nvPr/>
          </p:nvSpPr>
          <p:spPr bwMode="auto">
            <a:xfrm>
              <a:off x="3487109" y="6204907"/>
              <a:ext cx="154621" cy="261200"/>
            </a:xfrm>
            <a:custGeom>
              <a:avLst/>
              <a:gdLst>
                <a:gd name="T0" fmla="*/ 12 w 108"/>
                <a:gd name="T1" fmla="*/ 12 h 184"/>
                <a:gd name="T2" fmla="*/ 2 w 108"/>
                <a:gd name="T3" fmla="*/ 24 h 184"/>
                <a:gd name="T4" fmla="*/ 2 w 108"/>
                <a:gd name="T5" fmla="*/ 28 h 184"/>
                <a:gd name="T6" fmla="*/ 8 w 108"/>
                <a:gd name="T7" fmla="*/ 32 h 184"/>
                <a:gd name="T8" fmla="*/ 10 w 108"/>
                <a:gd name="T9" fmla="*/ 46 h 184"/>
                <a:gd name="T10" fmla="*/ 6 w 108"/>
                <a:gd name="T11" fmla="*/ 50 h 184"/>
                <a:gd name="T12" fmla="*/ 2 w 108"/>
                <a:gd name="T13" fmla="*/ 56 h 184"/>
                <a:gd name="T14" fmla="*/ 6 w 108"/>
                <a:gd name="T15" fmla="*/ 62 h 184"/>
                <a:gd name="T16" fmla="*/ 14 w 108"/>
                <a:gd name="T17" fmla="*/ 64 h 184"/>
                <a:gd name="T18" fmla="*/ 16 w 108"/>
                <a:gd name="T19" fmla="*/ 72 h 184"/>
                <a:gd name="T20" fmla="*/ 12 w 108"/>
                <a:gd name="T21" fmla="*/ 78 h 184"/>
                <a:gd name="T22" fmla="*/ 24 w 108"/>
                <a:gd name="T23" fmla="*/ 82 h 184"/>
                <a:gd name="T24" fmla="*/ 38 w 108"/>
                <a:gd name="T25" fmla="*/ 84 h 184"/>
                <a:gd name="T26" fmla="*/ 44 w 108"/>
                <a:gd name="T27" fmla="*/ 92 h 184"/>
                <a:gd name="T28" fmla="*/ 50 w 108"/>
                <a:gd name="T29" fmla="*/ 96 h 184"/>
                <a:gd name="T30" fmla="*/ 44 w 108"/>
                <a:gd name="T31" fmla="*/ 104 h 184"/>
                <a:gd name="T32" fmla="*/ 34 w 108"/>
                <a:gd name="T33" fmla="*/ 110 h 184"/>
                <a:gd name="T34" fmla="*/ 24 w 108"/>
                <a:gd name="T35" fmla="*/ 110 h 184"/>
                <a:gd name="T36" fmla="*/ 22 w 108"/>
                <a:gd name="T37" fmla="*/ 118 h 184"/>
                <a:gd name="T38" fmla="*/ 26 w 108"/>
                <a:gd name="T39" fmla="*/ 128 h 184"/>
                <a:gd name="T40" fmla="*/ 24 w 108"/>
                <a:gd name="T41" fmla="*/ 138 h 184"/>
                <a:gd name="T42" fmla="*/ 16 w 108"/>
                <a:gd name="T43" fmla="*/ 142 h 184"/>
                <a:gd name="T44" fmla="*/ 18 w 108"/>
                <a:gd name="T45" fmla="*/ 144 h 184"/>
                <a:gd name="T46" fmla="*/ 34 w 108"/>
                <a:gd name="T47" fmla="*/ 146 h 184"/>
                <a:gd name="T48" fmla="*/ 40 w 108"/>
                <a:gd name="T49" fmla="*/ 148 h 184"/>
                <a:gd name="T50" fmla="*/ 34 w 108"/>
                <a:gd name="T51" fmla="*/ 152 h 184"/>
                <a:gd name="T52" fmla="*/ 24 w 108"/>
                <a:gd name="T53" fmla="*/ 158 h 184"/>
                <a:gd name="T54" fmla="*/ 12 w 108"/>
                <a:gd name="T55" fmla="*/ 172 h 184"/>
                <a:gd name="T56" fmla="*/ 10 w 108"/>
                <a:gd name="T57" fmla="*/ 182 h 184"/>
                <a:gd name="T58" fmla="*/ 18 w 108"/>
                <a:gd name="T59" fmla="*/ 182 h 184"/>
                <a:gd name="T60" fmla="*/ 36 w 108"/>
                <a:gd name="T61" fmla="*/ 172 h 184"/>
                <a:gd name="T62" fmla="*/ 48 w 108"/>
                <a:gd name="T63" fmla="*/ 166 h 184"/>
                <a:gd name="T64" fmla="*/ 62 w 108"/>
                <a:gd name="T65" fmla="*/ 172 h 184"/>
                <a:gd name="T66" fmla="*/ 72 w 108"/>
                <a:gd name="T67" fmla="*/ 166 h 184"/>
                <a:gd name="T68" fmla="*/ 92 w 108"/>
                <a:gd name="T69" fmla="*/ 160 h 184"/>
                <a:gd name="T70" fmla="*/ 100 w 108"/>
                <a:gd name="T71" fmla="*/ 156 h 184"/>
                <a:gd name="T72" fmla="*/ 92 w 108"/>
                <a:gd name="T73" fmla="*/ 152 h 184"/>
                <a:gd name="T74" fmla="*/ 88 w 108"/>
                <a:gd name="T75" fmla="*/ 146 h 184"/>
                <a:gd name="T76" fmla="*/ 96 w 108"/>
                <a:gd name="T77" fmla="*/ 142 h 184"/>
                <a:gd name="T78" fmla="*/ 104 w 108"/>
                <a:gd name="T79" fmla="*/ 144 h 184"/>
                <a:gd name="T80" fmla="*/ 108 w 108"/>
                <a:gd name="T81" fmla="*/ 134 h 184"/>
                <a:gd name="T82" fmla="*/ 106 w 108"/>
                <a:gd name="T83" fmla="*/ 122 h 184"/>
                <a:gd name="T84" fmla="*/ 94 w 108"/>
                <a:gd name="T85" fmla="*/ 118 h 184"/>
                <a:gd name="T86" fmla="*/ 86 w 108"/>
                <a:gd name="T87" fmla="*/ 114 h 184"/>
                <a:gd name="T88" fmla="*/ 84 w 108"/>
                <a:gd name="T89" fmla="*/ 98 h 184"/>
                <a:gd name="T90" fmla="*/ 82 w 108"/>
                <a:gd name="T91" fmla="*/ 90 h 184"/>
                <a:gd name="T92" fmla="*/ 74 w 108"/>
                <a:gd name="T93" fmla="*/ 88 h 184"/>
                <a:gd name="T94" fmla="*/ 74 w 108"/>
                <a:gd name="T95" fmla="*/ 80 h 184"/>
                <a:gd name="T96" fmla="*/ 74 w 108"/>
                <a:gd name="T97" fmla="*/ 74 h 184"/>
                <a:gd name="T98" fmla="*/ 66 w 108"/>
                <a:gd name="T99" fmla="*/ 72 h 184"/>
                <a:gd name="T100" fmla="*/ 66 w 108"/>
                <a:gd name="T101" fmla="*/ 66 h 184"/>
                <a:gd name="T102" fmla="*/ 68 w 108"/>
                <a:gd name="T103" fmla="*/ 54 h 184"/>
                <a:gd name="T104" fmla="*/ 58 w 108"/>
                <a:gd name="T105" fmla="*/ 48 h 184"/>
                <a:gd name="T106" fmla="*/ 44 w 108"/>
                <a:gd name="T107" fmla="*/ 38 h 184"/>
                <a:gd name="T108" fmla="*/ 46 w 108"/>
                <a:gd name="T109" fmla="*/ 36 h 184"/>
                <a:gd name="T110" fmla="*/ 56 w 108"/>
                <a:gd name="T111" fmla="*/ 34 h 184"/>
                <a:gd name="T112" fmla="*/ 58 w 108"/>
                <a:gd name="T113" fmla="*/ 22 h 184"/>
                <a:gd name="T114" fmla="*/ 54 w 108"/>
                <a:gd name="T115" fmla="*/ 16 h 184"/>
                <a:gd name="T116" fmla="*/ 40 w 108"/>
                <a:gd name="T117" fmla="*/ 20 h 184"/>
                <a:gd name="T118" fmla="*/ 34 w 108"/>
                <a:gd name="T119" fmla="*/ 16 h 184"/>
                <a:gd name="T120" fmla="*/ 36 w 108"/>
                <a:gd name="T121" fmla="*/ 2 h 184"/>
                <a:gd name="T122" fmla="*/ 28 w 108"/>
                <a:gd name="T123"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 h="184">
                  <a:moveTo>
                    <a:pt x="16" y="4"/>
                  </a:moveTo>
                  <a:lnTo>
                    <a:pt x="16" y="4"/>
                  </a:lnTo>
                  <a:lnTo>
                    <a:pt x="16" y="4"/>
                  </a:lnTo>
                  <a:lnTo>
                    <a:pt x="14" y="6"/>
                  </a:lnTo>
                  <a:lnTo>
                    <a:pt x="14" y="8"/>
                  </a:lnTo>
                  <a:lnTo>
                    <a:pt x="14" y="10"/>
                  </a:lnTo>
                  <a:lnTo>
                    <a:pt x="12" y="12"/>
                  </a:lnTo>
                  <a:lnTo>
                    <a:pt x="12" y="14"/>
                  </a:lnTo>
                  <a:lnTo>
                    <a:pt x="10" y="16"/>
                  </a:lnTo>
                  <a:lnTo>
                    <a:pt x="10" y="16"/>
                  </a:lnTo>
                  <a:lnTo>
                    <a:pt x="8" y="18"/>
                  </a:lnTo>
                  <a:lnTo>
                    <a:pt x="4" y="20"/>
                  </a:lnTo>
                  <a:lnTo>
                    <a:pt x="2" y="22"/>
                  </a:lnTo>
                  <a:lnTo>
                    <a:pt x="2" y="24"/>
                  </a:lnTo>
                  <a:lnTo>
                    <a:pt x="0" y="24"/>
                  </a:lnTo>
                  <a:lnTo>
                    <a:pt x="0" y="26"/>
                  </a:lnTo>
                  <a:lnTo>
                    <a:pt x="0" y="26"/>
                  </a:lnTo>
                  <a:lnTo>
                    <a:pt x="0" y="26"/>
                  </a:lnTo>
                  <a:lnTo>
                    <a:pt x="0" y="26"/>
                  </a:lnTo>
                  <a:lnTo>
                    <a:pt x="0" y="28"/>
                  </a:lnTo>
                  <a:lnTo>
                    <a:pt x="2" y="28"/>
                  </a:lnTo>
                  <a:lnTo>
                    <a:pt x="2" y="28"/>
                  </a:lnTo>
                  <a:lnTo>
                    <a:pt x="4" y="28"/>
                  </a:lnTo>
                  <a:lnTo>
                    <a:pt x="6" y="30"/>
                  </a:lnTo>
                  <a:lnTo>
                    <a:pt x="8" y="30"/>
                  </a:lnTo>
                  <a:lnTo>
                    <a:pt x="8" y="30"/>
                  </a:lnTo>
                  <a:lnTo>
                    <a:pt x="8" y="32"/>
                  </a:lnTo>
                  <a:lnTo>
                    <a:pt x="8" y="32"/>
                  </a:lnTo>
                  <a:lnTo>
                    <a:pt x="10" y="34"/>
                  </a:lnTo>
                  <a:lnTo>
                    <a:pt x="10" y="38"/>
                  </a:lnTo>
                  <a:lnTo>
                    <a:pt x="10" y="40"/>
                  </a:lnTo>
                  <a:lnTo>
                    <a:pt x="10" y="42"/>
                  </a:lnTo>
                  <a:lnTo>
                    <a:pt x="10" y="44"/>
                  </a:lnTo>
                  <a:lnTo>
                    <a:pt x="12" y="44"/>
                  </a:lnTo>
                  <a:lnTo>
                    <a:pt x="10" y="46"/>
                  </a:lnTo>
                  <a:lnTo>
                    <a:pt x="10" y="48"/>
                  </a:lnTo>
                  <a:lnTo>
                    <a:pt x="10" y="48"/>
                  </a:lnTo>
                  <a:lnTo>
                    <a:pt x="10" y="48"/>
                  </a:lnTo>
                  <a:lnTo>
                    <a:pt x="10" y="48"/>
                  </a:lnTo>
                  <a:lnTo>
                    <a:pt x="8" y="50"/>
                  </a:lnTo>
                  <a:lnTo>
                    <a:pt x="8" y="50"/>
                  </a:lnTo>
                  <a:lnTo>
                    <a:pt x="6" y="50"/>
                  </a:lnTo>
                  <a:lnTo>
                    <a:pt x="4" y="52"/>
                  </a:lnTo>
                  <a:lnTo>
                    <a:pt x="4" y="52"/>
                  </a:lnTo>
                  <a:lnTo>
                    <a:pt x="2" y="52"/>
                  </a:lnTo>
                  <a:lnTo>
                    <a:pt x="2" y="52"/>
                  </a:lnTo>
                  <a:lnTo>
                    <a:pt x="2" y="54"/>
                  </a:lnTo>
                  <a:lnTo>
                    <a:pt x="2" y="54"/>
                  </a:lnTo>
                  <a:lnTo>
                    <a:pt x="2" y="56"/>
                  </a:lnTo>
                  <a:lnTo>
                    <a:pt x="2" y="56"/>
                  </a:lnTo>
                  <a:lnTo>
                    <a:pt x="2" y="58"/>
                  </a:lnTo>
                  <a:lnTo>
                    <a:pt x="4" y="60"/>
                  </a:lnTo>
                  <a:lnTo>
                    <a:pt x="4" y="60"/>
                  </a:lnTo>
                  <a:lnTo>
                    <a:pt x="4" y="62"/>
                  </a:lnTo>
                  <a:lnTo>
                    <a:pt x="6" y="62"/>
                  </a:lnTo>
                  <a:lnTo>
                    <a:pt x="6" y="62"/>
                  </a:lnTo>
                  <a:lnTo>
                    <a:pt x="8" y="62"/>
                  </a:lnTo>
                  <a:lnTo>
                    <a:pt x="10" y="62"/>
                  </a:lnTo>
                  <a:lnTo>
                    <a:pt x="12" y="62"/>
                  </a:lnTo>
                  <a:lnTo>
                    <a:pt x="12" y="62"/>
                  </a:lnTo>
                  <a:lnTo>
                    <a:pt x="14" y="62"/>
                  </a:lnTo>
                  <a:lnTo>
                    <a:pt x="14" y="64"/>
                  </a:lnTo>
                  <a:lnTo>
                    <a:pt x="14" y="64"/>
                  </a:lnTo>
                  <a:lnTo>
                    <a:pt x="16" y="64"/>
                  </a:lnTo>
                  <a:lnTo>
                    <a:pt x="16" y="66"/>
                  </a:lnTo>
                  <a:lnTo>
                    <a:pt x="16" y="66"/>
                  </a:lnTo>
                  <a:lnTo>
                    <a:pt x="16" y="68"/>
                  </a:lnTo>
                  <a:lnTo>
                    <a:pt x="16" y="70"/>
                  </a:lnTo>
                  <a:lnTo>
                    <a:pt x="16" y="70"/>
                  </a:lnTo>
                  <a:lnTo>
                    <a:pt x="16" y="72"/>
                  </a:lnTo>
                  <a:lnTo>
                    <a:pt x="16" y="72"/>
                  </a:lnTo>
                  <a:lnTo>
                    <a:pt x="14" y="74"/>
                  </a:lnTo>
                  <a:lnTo>
                    <a:pt x="14" y="76"/>
                  </a:lnTo>
                  <a:lnTo>
                    <a:pt x="12" y="76"/>
                  </a:lnTo>
                  <a:lnTo>
                    <a:pt x="12" y="78"/>
                  </a:lnTo>
                  <a:lnTo>
                    <a:pt x="12" y="78"/>
                  </a:lnTo>
                  <a:lnTo>
                    <a:pt x="12" y="78"/>
                  </a:lnTo>
                  <a:lnTo>
                    <a:pt x="14" y="80"/>
                  </a:lnTo>
                  <a:lnTo>
                    <a:pt x="14" y="80"/>
                  </a:lnTo>
                  <a:lnTo>
                    <a:pt x="16" y="80"/>
                  </a:lnTo>
                  <a:lnTo>
                    <a:pt x="18" y="82"/>
                  </a:lnTo>
                  <a:lnTo>
                    <a:pt x="18" y="82"/>
                  </a:lnTo>
                  <a:lnTo>
                    <a:pt x="20" y="82"/>
                  </a:lnTo>
                  <a:lnTo>
                    <a:pt x="24" y="82"/>
                  </a:lnTo>
                  <a:lnTo>
                    <a:pt x="28" y="82"/>
                  </a:lnTo>
                  <a:lnTo>
                    <a:pt x="32" y="82"/>
                  </a:lnTo>
                  <a:lnTo>
                    <a:pt x="34" y="82"/>
                  </a:lnTo>
                  <a:lnTo>
                    <a:pt x="34" y="82"/>
                  </a:lnTo>
                  <a:lnTo>
                    <a:pt x="36" y="82"/>
                  </a:lnTo>
                  <a:lnTo>
                    <a:pt x="36" y="84"/>
                  </a:lnTo>
                  <a:lnTo>
                    <a:pt x="38" y="84"/>
                  </a:lnTo>
                  <a:lnTo>
                    <a:pt x="38" y="86"/>
                  </a:lnTo>
                  <a:lnTo>
                    <a:pt x="40" y="88"/>
                  </a:lnTo>
                  <a:lnTo>
                    <a:pt x="40" y="90"/>
                  </a:lnTo>
                  <a:lnTo>
                    <a:pt x="42" y="92"/>
                  </a:lnTo>
                  <a:lnTo>
                    <a:pt x="42" y="92"/>
                  </a:lnTo>
                  <a:lnTo>
                    <a:pt x="42" y="92"/>
                  </a:lnTo>
                  <a:lnTo>
                    <a:pt x="44" y="92"/>
                  </a:lnTo>
                  <a:lnTo>
                    <a:pt x="46" y="94"/>
                  </a:lnTo>
                  <a:lnTo>
                    <a:pt x="48" y="94"/>
                  </a:lnTo>
                  <a:lnTo>
                    <a:pt x="48" y="94"/>
                  </a:lnTo>
                  <a:lnTo>
                    <a:pt x="50" y="94"/>
                  </a:lnTo>
                  <a:lnTo>
                    <a:pt x="50" y="94"/>
                  </a:lnTo>
                  <a:lnTo>
                    <a:pt x="50" y="94"/>
                  </a:lnTo>
                  <a:lnTo>
                    <a:pt x="50" y="96"/>
                  </a:lnTo>
                  <a:lnTo>
                    <a:pt x="50" y="96"/>
                  </a:lnTo>
                  <a:lnTo>
                    <a:pt x="50" y="98"/>
                  </a:lnTo>
                  <a:lnTo>
                    <a:pt x="50" y="98"/>
                  </a:lnTo>
                  <a:lnTo>
                    <a:pt x="48" y="100"/>
                  </a:lnTo>
                  <a:lnTo>
                    <a:pt x="48" y="102"/>
                  </a:lnTo>
                  <a:lnTo>
                    <a:pt x="46" y="104"/>
                  </a:lnTo>
                  <a:lnTo>
                    <a:pt x="44" y="104"/>
                  </a:lnTo>
                  <a:lnTo>
                    <a:pt x="44" y="106"/>
                  </a:lnTo>
                  <a:lnTo>
                    <a:pt x="42" y="106"/>
                  </a:lnTo>
                  <a:lnTo>
                    <a:pt x="40" y="108"/>
                  </a:lnTo>
                  <a:lnTo>
                    <a:pt x="38" y="108"/>
                  </a:lnTo>
                  <a:lnTo>
                    <a:pt x="36" y="110"/>
                  </a:lnTo>
                  <a:lnTo>
                    <a:pt x="34" y="110"/>
                  </a:lnTo>
                  <a:lnTo>
                    <a:pt x="34" y="110"/>
                  </a:lnTo>
                  <a:lnTo>
                    <a:pt x="32" y="110"/>
                  </a:lnTo>
                  <a:lnTo>
                    <a:pt x="30" y="110"/>
                  </a:lnTo>
                  <a:lnTo>
                    <a:pt x="28" y="110"/>
                  </a:lnTo>
                  <a:lnTo>
                    <a:pt x="26" y="110"/>
                  </a:lnTo>
                  <a:lnTo>
                    <a:pt x="26" y="110"/>
                  </a:lnTo>
                  <a:lnTo>
                    <a:pt x="24" y="110"/>
                  </a:lnTo>
                  <a:lnTo>
                    <a:pt x="24" y="110"/>
                  </a:lnTo>
                  <a:lnTo>
                    <a:pt x="24" y="110"/>
                  </a:lnTo>
                  <a:lnTo>
                    <a:pt x="24" y="110"/>
                  </a:lnTo>
                  <a:lnTo>
                    <a:pt x="24" y="112"/>
                  </a:lnTo>
                  <a:lnTo>
                    <a:pt x="22" y="114"/>
                  </a:lnTo>
                  <a:lnTo>
                    <a:pt x="22" y="116"/>
                  </a:lnTo>
                  <a:lnTo>
                    <a:pt x="22" y="116"/>
                  </a:lnTo>
                  <a:lnTo>
                    <a:pt x="22" y="118"/>
                  </a:lnTo>
                  <a:lnTo>
                    <a:pt x="24" y="122"/>
                  </a:lnTo>
                  <a:lnTo>
                    <a:pt x="24" y="122"/>
                  </a:lnTo>
                  <a:lnTo>
                    <a:pt x="24" y="122"/>
                  </a:lnTo>
                  <a:lnTo>
                    <a:pt x="24" y="124"/>
                  </a:lnTo>
                  <a:lnTo>
                    <a:pt x="26" y="126"/>
                  </a:lnTo>
                  <a:lnTo>
                    <a:pt x="26" y="126"/>
                  </a:lnTo>
                  <a:lnTo>
                    <a:pt x="26" y="128"/>
                  </a:lnTo>
                  <a:lnTo>
                    <a:pt x="28" y="128"/>
                  </a:lnTo>
                  <a:lnTo>
                    <a:pt x="26" y="130"/>
                  </a:lnTo>
                  <a:lnTo>
                    <a:pt x="26" y="132"/>
                  </a:lnTo>
                  <a:lnTo>
                    <a:pt x="26" y="132"/>
                  </a:lnTo>
                  <a:lnTo>
                    <a:pt x="26" y="136"/>
                  </a:lnTo>
                  <a:lnTo>
                    <a:pt x="24" y="136"/>
                  </a:lnTo>
                  <a:lnTo>
                    <a:pt x="24" y="138"/>
                  </a:lnTo>
                  <a:lnTo>
                    <a:pt x="24" y="138"/>
                  </a:lnTo>
                  <a:lnTo>
                    <a:pt x="22" y="138"/>
                  </a:lnTo>
                  <a:lnTo>
                    <a:pt x="20" y="140"/>
                  </a:lnTo>
                  <a:lnTo>
                    <a:pt x="18" y="140"/>
                  </a:lnTo>
                  <a:lnTo>
                    <a:pt x="18" y="142"/>
                  </a:lnTo>
                  <a:lnTo>
                    <a:pt x="18" y="142"/>
                  </a:lnTo>
                  <a:lnTo>
                    <a:pt x="16" y="142"/>
                  </a:lnTo>
                  <a:lnTo>
                    <a:pt x="16" y="142"/>
                  </a:lnTo>
                  <a:lnTo>
                    <a:pt x="16" y="142"/>
                  </a:lnTo>
                  <a:lnTo>
                    <a:pt x="16" y="144"/>
                  </a:lnTo>
                  <a:lnTo>
                    <a:pt x="18" y="144"/>
                  </a:lnTo>
                  <a:lnTo>
                    <a:pt x="18" y="144"/>
                  </a:lnTo>
                  <a:lnTo>
                    <a:pt x="18" y="144"/>
                  </a:lnTo>
                  <a:lnTo>
                    <a:pt x="18" y="144"/>
                  </a:lnTo>
                  <a:lnTo>
                    <a:pt x="20" y="146"/>
                  </a:lnTo>
                  <a:lnTo>
                    <a:pt x="22" y="146"/>
                  </a:lnTo>
                  <a:lnTo>
                    <a:pt x="24" y="146"/>
                  </a:lnTo>
                  <a:lnTo>
                    <a:pt x="28" y="146"/>
                  </a:lnTo>
                  <a:lnTo>
                    <a:pt x="32" y="146"/>
                  </a:lnTo>
                  <a:lnTo>
                    <a:pt x="34" y="146"/>
                  </a:lnTo>
                  <a:lnTo>
                    <a:pt x="34" y="146"/>
                  </a:lnTo>
                  <a:lnTo>
                    <a:pt x="36" y="146"/>
                  </a:lnTo>
                  <a:lnTo>
                    <a:pt x="38" y="146"/>
                  </a:lnTo>
                  <a:lnTo>
                    <a:pt x="38" y="146"/>
                  </a:lnTo>
                  <a:lnTo>
                    <a:pt x="40" y="148"/>
                  </a:lnTo>
                  <a:lnTo>
                    <a:pt x="40" y="148"/>
                  </a:lnTo>
                  <a:lnTo>
                    <a:pt x="40" y="148"/>
                  </a:lnTo>
                  <a:lnTo>
                    <a:pt x="40" y="148"/>
                  </a:lnTo>
                  <a:lnTo>
                    <a:pt x="40" y="150"/>
                  </a:lnTo>
                  <a:lnTo>
                    <a:pt x="38" y="150"/>
                  </a:lnTo>
                  <a:lnTo>
                    <a:pt x="38" y="152"/>
                  </a:lnTo>
                  <a:lnTo>
                    <a:pt x="38" y="152"/>
                  </a:lnTo>
                  <a:lnTo>
                    <a:pt x="36" y="152"/>
                  </a:lnTo>
                  <a:lnTo>
                    <a:pt x="36" y="152"/>
                  </a:lnTo>
                  <a:lnTo>
                    <a:pt x="34" y="152"/>
                  </a:lnTo>
                  <a:lnTo>
                    <a:pt x="32" y="152"/>
                  </a:lnTo>
                  <a:lnTo>
                    <a:pt x="30" y="152"/>
                  </a:lnTo>
                  <a:lnTo>
                    <a:pt x="30" y="152"/>
                  </a:lnTo>
                  <a:lnTo>
                    <a:pt x="28" y="154"/>
                  </a:lnTo>
                  <a:lnTo>
                    <a:pt x="28" y="154"/>
                  </a:lnTo>
                  <a:lnTo>
                    <a:pt x="26" y="156"/>
                  </a:lnTo>
                  <a:lnTo>
                    <a:pt x="24" y="158"/>
                  </a:lnTo>
                  <a:lnTo>
                    <a:pt x="22" y="160"/>
                  </a:lnTo>
                  <a:lnTo>
                    <a:pt x="20" y="162"/>
                  </a:lnTo>
                  <a:lnTo>
                    <a:pt x="18" y="164"/>
                  </a:lnTo>
                  <a:lnTo>
                    <a:pt x="16" y="168"/>
                  </a:lnTo>
                  <a:lnTo>
                    <a:pt x="14" y="170"/>
                  </a:lnTo>
                  <a:lnTo>
                    <a:pt x="12" y="172"/>
                  </a:lnTo>
                  <a:lnTo>
                    <a:pt x="12" y="172"/>
                  </a:lnTo>
                  <a:lnTo>
                    <a:pt x="10" y="176"/>
                  </a:lnTo>
                  <a:lnTo>
                    <a:pt x="10" y="176"/>
                  </a:lnTo>
                  <a:lnTo>
                    <a:pt x="10" y="178"/>
                  </a:lnTo>
                  <a:lnTo>
                    <a:pt x="10" y="180"/>
                  </a:lnTo>
                  <a:lnTo>
                    <a:pt x="10" y="182"/>
                  </a:lnTo>
                  <a:lnTo>
                    <a:pt x="10" y="182"/>
                  </a:lnTo>
                  <a:lnTo>
                    <a:pt x="10" y="182"/>
                  </a:lnTo>
                  <a:lnTo>
                    <a:pt x="10" y="182"/>
                  </a:lnTo>
                  <a:lnTo>
                    <a:pt x="12" y="184"/>
                  </a:lnTo>
                  <a:lnTo>
                    <a:pt x="12" y="184"/>
                  </a:lnTo>
                  <a:lnTo>
                    <a:pt x="14" y="184"/>
                  </a:lnTo>
                  <a:lnTo>
                    <a:pt x="14" y="184"/>
                  </a:lnTo>
                  <a:lnTo>
                    <a:pt x="16" y="182"/>
                  </a:lnTo>
                  <a:lnTo>
                    <a:pt x="18" y="182"/>
                  </a:lnTo>
                  <a:lnTo>
                    <a:pt x="20" y="180"/>
                  </a:lnTo>
                  <a:lnTo>
                    <a:pt x="24" y="178"/>
                  </a:lnTo>
                  <a:lnTo>
                    <a:pt x="28" y="176"/>
                  </a:lnTo>
                  <a:lnTo>
                    <a:pt x="30" y="176"/>
                  </a:lnTo>
                  <a:lnTo>
                    <a:pt x="32" y="174"/>
                  </a:lnTo>
                  <a:lnTo>
                    <a:pt x="34" y="174"/>
                  </a:lnTo>
                  <a:lnTo>
                    <a:pt x="36" y="172"/>
                  </a:lnTo>
                  <a:lnTo>
                    <a:pt x="38" y="170"/>
                  </a:lnTo>
                  <a:lnTo>
                    <a:pt x="40" y="168"/>
                  </a:lnTo>
                  <a:lnTo>
                    <a:pt x="42" y="168"/>
                  </a:lnTo>
                  <a:lnTo>
                    <a:pt x="44" y="166"/>
                  </a:lnTo>
                  <a:lnTo>
                    <a:pt x="46" y="166"/>
                  </a:lnTo>
                  <a:lnTo>
                    <a:pt x="46" y="166"/>
                  </a:lnTo>
                  <a:lnTo>
                    <a:pt x="48" y="166"/>
                  </a:lnTo>
                  <a:lnTo>
                    <a:pt x="50" y="168"/>
                  </a:lnTo>
                  <a:lnTo>
                    <a:pt x="52" y="168"/>
                  </a:lnTo>
                  <a:lnTo>
                    <a:pt x="56" y="170"/>
                  </a:lnTo>
                  <a:lnTo>
                    <a:pt x="58" y="170"/>
                  </a:lnTo>
                  <a:lnTo>
                    <a:pt x="60" y="170"/>
                  </a:lnTo>
                  <a:lnTo>
                    <a:pt x="62" y="172"/>
                  </a:lnTo>
                  <a:lnTo>
                    <a:pt x="62" y="172"/>
                  </a:lnTo>
                  <a:lnTo>
                    <a:pt x="64" y="172"/>
                  </a:lnTo>
                  <a:lnTo>
                    <a:pt x="64" y="172"/>
                  </a:lnTo>
                  <a:lnTo>
                    <a:pt x="66" y="172"/>
                  </a:lnTo>
                  <a:lnTo>
                    <a:pt x="66" y="170"/>
                  </a:lnTo>
                  <a:lnTo>
                    <a:pt x="68" y="170"/>
                  </a:lnTo>
                  <a:lnTo>
                    <a:pt x="70" y="168"/>
                  </a:lnTo>
                  <a:lnTo>
                    <a:pt x="72" y="166"/>
                  </a:lnTo>
                  <a:lnTo>
                    <a:pt x="76" y="164"/>
                  </a:lnTo>
                  <a:lnTo>
                    <a:pt x="78" y="162"/>
                  </a:lnTo>
                  <a:lnTo>
                    <a:pt x="80" y="162"/>
                  </a:lnTo>
                  <a:lnTo>
                    <a:pt x="82" y="162"/>
                  </a:lnTo>
                  <a:lnTo>
                    <a:pt x="82" y="160"/>
                  </a:lnTo>
                  <a:lnTo>
                    <a:pt x="84" y="160"/>
                  </a:lnTo>
                  <a:lnTo>
                    <a:pt x="92" y="160"/>
                  </a:lnTo>
                  <a:lnTo>
                    <a:pt x="94" y="160"/>
                  </a:lnTo>
                  <a:lnTo>
                    <a:pt x="96" y="160"/>
                  </a:lnTo>
                  <a:lnTo>
                    <a:pt x="96" y="158"/>
                  </a:lnTo>
                  <a:lnTo>
                    <a:pt x="98" y="158"/>
                  </a:lnTo>
                  <a:lnTo>
                    <a:pt x="98" y="158"/>
                  </a:lnTo>
                  <a:lnTo>
                    <a:pt x="100" y="158"/>
                  </a:lnTo>
                  <a:lnTo>
                    <a:pt x="100" y="156"/>
                  </a:lnTo>
                  <a:lnTo>
                    <a:pt x="100" y="156"/>
                  </a:lnTo>
                  <a:lnTo>
                    <a:pt x="100" y="156"/>
                  </a:lnTo>
                  <a:lnTo>
                    <a:pt x="98" y="154"/>
                  </a:lnTo>
                  <a:lnTo>
                    <a:pt x="98" y="154"/>
                  </a:lnTo>
                  <a:lnTo>
                    <a:pt x="96" y="154"/>
                  </a:lnTo>
                  <a:lnTo>
                    <a:pt x="94" y="152"/>
                  </a:lnTo>
                  <a:lnTo>
                    <a:pt x="92" y="152"/>
                  </a:lnTo>
                  <a:lnTo>
                    <a:pt x="90" y="150"/>
                  </a:lnTo>
                  <a:lnTo>
                    <a:pt x="90" y="150"/>
                  </a:lnTo>
                  <a:lnTo>
                    <a:pt x="88" y="148"/>
                  </a:lnTo>
                  <a:lnTo>
                    <a:pt x="88" y="148"/>
                  </a:lnTo>
                  <a:lnTo>
                    <a:pt x="88" y="148"/>
                  </a:lnTo>
                  <a:lnTo>
                    <a:pt x="88" y="146"/>
                  </a:lnTo>
                  <a:lnTo>
                    <a:pt x="88" y="146"/>
                  </a:lnTo>
                  <a:lnTo>
                    <a:pt x="90" y="146"/>
                  </a:lnTo>
                  <a:lnTo>
                    <a:pt x="90" y="144"/>
                  </a:lnTo>
                  <a:lnTo>
                    <a:pt x="92" y="144"/>
                  </a:lnTo>
                  <a:lnTo>
                    <a:pt x="92" y="144"/>
                  </a:lnTo>
                  <a:lnTo>
                    <a:pt x="94" y="142"/>
                  </a:lnTo>
                  <a:lnTo>
                    <a:pt x="94" y="142"/>
                  </a:lnTo>
                  <a:lnTo>
                    <a:pt x="96" y="142"/>
                  </a:lnTo>
                  <a:lnTo>
                    <a:pt x="96" y="142"/>
                  </a:lnTo>
                  <a:lnTo>
                    <a:pt x="100" y="144"/>
                  </a:lnTo>
                  <a:lnTo>
                    <a:pt x="100" y="144"/>
                  </a:lnTo>
                  <a:lnTo>
                    <a:pt x="102" y="144"/>
                  </a:lnTo>
                  <a:lnTo>
                    <a:pt x="104" y="144"/>
                  </a:lnTo>
                  <a:lnTo>
                    <a:pt x="104" y="144"/>
                  </a:lnTo>
                  <a:lnTo>
                    <a:pt x="104" y="144"/>
                  </a:lnTo>
                  <a:lnTo>
                    <a:pt x="106" y="142"/>
                  </a:lnTo>
                  <a:lnTo>
                    <a:pt x="106" y="142"/>
                  </a:lnTo>
                  <a:lnTo>
                    <a:pt x="106" y="140"/>
                  </a:lnTo>
                  <a:lnTo>
                    <a:pt x="106" y="140"/>
                  </a:lnTo>
                  <a:lnTo>
                    <a:pt x="108" y="138"/>
                  </a:lnTo>
                  <a:lnTo>
                    <a:pt x="108" y="136"/>
                  </a:lnTo>
                  <a:lnTo>
                    <a:pt x="108" y="134"/>
                  </a:lnTo>
                  <a:lnTo>
                    <a:pt x="108" y="132"/>
                  </a:lnTo>
                  <a:lnTo>
                    <a:pt x="108" y="130"/>
                  </a:lnTo>
                  <a:lnTo>
                    <a:pt x="108" y="126"/>
                  </a:lnTo>
                  <a:lnTo>
                    <a:pt x="108" y="124"/>
                  </a:lnTo>
                  <a:lnTo>
                    <a:pt x="106" y="124"/>
                  </a:lnTo>
                  <a:lnTo>
                    <a:pt x="106" y="122"/>
                  </a:lnTo>
                  <a:lnTo>
                    <a:pt x="106" y="122"/>
                  </a:lnTo>
                  <a:lnTo>
                    <a:pt x="106" y="120"/>
                  </a:lnTo>
                  <a:lnTo>
                    <a:pt x="104" y="120"/>
                  </a:lnTo>
                  <a:lnTo>
                    <a:pt x="104" y="120"/>
                  </a:lnTo>
                  <a:lnTo>
                    <a:pt x="102" y="118"/>
                  </a:lnTo>
                  <a:lnTo>
                    <a:pt x="100" y="118"/>
                  </a:lnTo>
                  <a:lnTo>
                    <a:pt x="96" y="118"/>
                  </a:lnTo>
                  <a:lnTo>
                    <a:pt x="94" y="118"/>
                  </a:lnTo>
                  <a:lnTo>
                    <a:pt x="90" y="116"/>
                  </a:lnTo>
                  <a:lnTo>
                    <a:pt x="90" y="116"/>
                  </a:lnTo>
                  <a:lnTo>
                    <a:pt x="88" y="116"/>
                  </a:lnTo>
                  <a:lnTo>
                    <a:pt x="88" y="116"/>
                  </a:lnTo>
                  <a:lnTo>
                    <a:pt x="86" y="114"/>
                  </a:lnTo>
                  <a:lnTo>
                    <a:pt x="86" y="114"/>
                  </a:lnTo>
                  <a:lnTo>
                    <a:pt x="86" y="114"/>
                  </a:lnTo>
                  <a:lnTo>
                    <a:pt x="86" y="112"/>
                  </a:lnTo>
                  <a:lnTo>
                    <a:pt x="86" y="110"/>
                  </a:lnTo>
                  <a:lnTo>
                    <a:pt x="86" y="108"/>
                  </a:lnTo>
                  <a:lnTo>
                    <a:pt x="86" y="104"/>
                  </a:lnTo>
                  <a:lnTo>
                    <a:pt x="86" y="102"/>
                  </a:lnTo>
                  <a:lnTo>
                    <a:pt x="86" y="100"/>
                  </a:lnTo>
                  <a:lnTo>
                    <a:pt x="84" y="98"/>
                  </a:lnTo>
                  <a:lnTo>
                    <a:pt x="84" y="96"/>
                  </a:lnTo>
                  <a:lnTo>
                    <a:pt x="84" y="94"/>
                  </a:lnTo>
                  <a:lnTo>
                    <a:pt x="84" y="92"/>
                  </a:lnTo>
                  <a:lnTo>
                    <a:pt x="84" y="92"/>
                  </a:lnTo>
                  <a:lnTo>
                    <a:pt x="82" y="90"/>
                  </a:lnTo>
                  <a:lnTo>
                    <a:pt x="82" y="90"/>
                  </a:lnTo>
                  <a:lnTo>
                    <a:pt x="82" y="90"/>
                  </a:lnTo>
                  <a:lnTo>
                    <a:pt x="80" y="90"/>
                  </a:lnTo>
                  <a:lnTo>
                    <a:pt x="80" y="90"/>
                  </a:lnTo>
                  <a:lnTo>
                    <a:pt x="78" y="90"/>
                  </a:lnTo>
                  <a:lnTo>
                    <a:pt x="76" y="88"/>
                  </a:lnTo>
                  <a:lnTo>
                    <a:pt x="74" y="88"/>
                  </a:lnTo>
                  <a:lnTo>
                    <a:pt x="74" y="88"/>
                  </a:lnTo>
                  <a:lnTo>
                    <a:pt x="74" y="88"/>
                  </a:lnTo>
                  <a:lnTo>
                    <a:pt x="72" y="88"/>
                  </a:lnTo>
                  <a:lnTo>
                    <a:pt x="72" y="86"/>
                  </a:lnTo>
                  <a:lnTo>
                    <a:pt x="72" y="86"/>
                  </a:lnTo>
                  <a:lnTo>
                    <a:pt x="72" y="86"/>
                  </a:lnTo>
                  <a:lnTo>
                    <a:pt x="72" y="84"/>
                  </a:lnTo>
                  <a:lnTo>
                    <a:pt x="72" y="82"/>
                  </a:lnTo>
                  <a:lnTo>
                    <a:pt x="74" y="80"/>
                  </a:lnTo>
                  <a:lnTo>
                    <a:pt x="74" y="78"/>
                  </a:lnTo>
                  <a:lnTo>
                    <a:pt x="74" y="78"/>
                  </a:lnTo>
                  <a:lnTo>
                    <a:pt x="74" y="76"/>
                  </a:lnTo>
                  <a:lnTo>
                    <a:pt x="74" y="76"/>
                  </a:lnTo>
                  <a:lnTo>
                    <a:pt x="74" y="76"/>
                  </a:lnTo>
                  <a:lnTo>
                    <a:pt x="74" y="74"/>
                  </a:lnTo>
                  <a:lnTo>
                    <a:pt x="74" y="74"/>
                  </a:lnTo>
                  <a:lnTo>
                    <a:pt x="74" y="74"/>
                  </a:lnTo>
                  <a:lnTo>
                    <a:pt x="72" y="74"/>
                  </a:lnTo>
                  <a:lnTo>
                    <a:pt x="70" y="74"/>
                  </a:lnTo>
                  <a:lnTo>
                    <a:pt x="70" y="74"/>
                  </a:lnTo>
                  <a:lnTo>
                    <a:pt x="68" y="74"/>
                  </a:lnTo>
                  <a:lnTo>
                    <a:pt x="66" y="72"/>
                  </a:lnTo>
                  <a:lnTo>
                    <a:pt x="66" y="72"/>
                  </a:lnTo>
                  <a:lnTo>
                    <a:pt x="66" y="72"/>
                  </a:lnTo>
                  <a:lnTo>
                    <a:pt x="64" y="72"/>
                  </a:lnTo>
                  <a:lnTo>
                    <a:pt x="64" y="72"/>
                  </a:lnTo>
                  <a:lnTo>
                    <a:pt x="64" y="70"/>
                  </a:lnTo>
                  <a:lnTo>
                    <a:pt x="64" y="70"/>
                  </a:lnTo>
                  <a:lnTo>
                    <a:pt x="64" y="68"/>
                  </a:lnTo>
                  <a:lnTo>
                    <a:pt x="66" y="66"/>
                  </a:lnTo>
                  <a:lnTo>
                    <a:pt x="66" y="64"/>
                  </a:lnTo>
                  <a:lnTo>
                    <a:pt x="66" y="60"/>
                  </a:lnTo>
                  <a:lnTo>
                    <a:pt x="68" y="58"/>
                  </a:lnTo>
                  <a:lnTo>
                    <a:pt x="68" y="58"/>
                  </a:lnTo>
                  <a:lnTo>
                    <a:pt x="68" y="56"/>
                  </a:lnTo>
                  <a:lnTo>
                    <a:pt x="68" y="56"/>
                  </a:lnTo>
                  <a:lnTo>
                    <a:pt x="68" y="54"/>
                  </a:lnTo>
                  <a:lnTo>
                    <a:pt x="68" y="54"/>
                  </a:lnTo>
                  <a:lnTo>
                    <a:pt x="66" y="54"/>
                  </a:lnTo>
                  <a:lnTo>
                    <a:pt x="66" y="52"/>
                  </a:lnTo>
                  <a:lnTo>
                    <a:pt x="64" y="50"/>
                  </a:lnTo>
                  <a:lnTo>
                    <a:pt x="62" y="50"/>
                  </a:lnTo>
                  <a:lnTo>
                    <a:pt x="60" y="48"/>
                  </a:lnTo>
                  <a:lnTo>
                    <a:pt x="58" y="48"/>
                  </a:lnTo>
                  <a:lnTo>
                    <a:pt x="54" y="46"/>
                  </a:lnTo>
                  <a:lnTo>
                    <a:pt x="50" y="44"/>
                  </a:lnTo>
                  <a:lnTo>
                    <a:pt x="48" y="42"/>
                  </a:lnTo>
                  <a:lnTo>
                    <a:pt x="46" y="42"/>
                  </a:lnTo>
                  <a:lnTo>
                    <a:pt x="44" y="40"/>
                  </a:lnTo>
                  <a:lnTo>
                    <a:pt x="44" y="40"/>
                  </a:lnTo>
                  <a:lnTo>
                    <a:pt x="44" y="38"/>
                  </a:lnTo>
                  <a:lnTo>
                    <a:pt x="44" y="38"/>
                  </a:lnTo>
                  <a:lnTo>
                    <a:pt x="44" y="38"/>
                  </a:lnTo>
                  <a:lnTo>
                    <a:pt x="44" y="36"/>
                  </a:lnTo>
                  <a:lnTo>
                    <a:pt x="44" y="36"/>
                  </a:lnTo>
                  <a:lnTo>
                    <a:pt x="44" y="36"/>
                  </a:lnTo>
                  <a:lnTo>
                    <a:pt x="44" y="36"/>
                  </a:lnTo>
                  <a:lnTo>
                    <a:pt x="46" y="36"/>
                  </a:lnTo>
                  <a:lnTo>
                    <a:pt x="48" y="34"/>
                  </a:lnTo>
                  <a:lnTo>
                    <a:pt x="50" y="34"/>
                  </a:lnTo>
                  <a:lnTo>
                    <a:pt x="52" y="34"/>
                  </a:lnTo>
                  <a:lnTo>
                    <a:pt x="54" y="34"/>
                  </a:lnTo>
                  <a:lnTo>
                    <a:pt x="54" y="34"/>
                  </a:lnTo>
                  <a:lnTo>
                    <a:pt x="54" y="34"/>
                  </a:lnTo>
                  <a:lnTo>
                    <a:pt x="56" y="34"/>
                  </a:lnTo>
                  <a:lnTo>
                    <a:pt x="56" y="32"/>
                  </a:lnTo>
                  <a:lnTo>
                    <a:pt x="56" y="32"/>
                  </a:lnTo>
                  <a:lnTo>
                    <a:pt x="58" y="30"/>
                  </a:lnTo>
                  <a:lnTo>
                    <a:pt x="58" y="28"/>
                  </a:lnTo>
                  <a:lnTo>
                    <a:pt x="58" y="26"/>
                  </a:lnTo>
                  <a:lnTo>
                    <a:pt x="58" y="24"/>
                  </a:lnTo>
                  <a:lnTo>
                    <a:pt x="58" y="22"/>
                  </a:lnTo>
                  <a:lnTo>
                    <a:pt x="58" y="20"/>
                  </a:lnTo>
                  <a:lnTo>
                    <a:pt x="58" y="20"/>
                  </a:lnTo>
                  <a:lnTo>
                    <a:pt x="58" y="18"/>
                  </a:lnTo>
                  <a:lnTo>
                    <a:pt x="58" y="18"/>
                  </a:lnTo>
                  <a:lnTo>
                    <a:pt x="56" y="18"/>
                  </a:lnTo>
                  <a:lnTo>
                    <a:pt x="56" y="16"/>
                  </a:lnTo>
                  <a:lnTo>
                    <a:pt x="54" y="16"/>
                  </a:lnTo>
                  <a:lnTo>
                    <a:pt x="52" y="16"/>
                  </a:lnTo>
                  <a:lnTo>
                    <a:pt x="52" y="16"/>
                  </a:lnTo>
                  <a:lnTo>
                    <a:pt x="50" y="18"/>
                  </a:lnTo>
                  <a:lnTo>
                    <a:pt x="46" y="18"/>
                  </a:lnTo>
                  <a:lnTo>
                    <a:pt x="42" y="18"/>
                  </a:lnTo>
                  <a:lnTo>
                    <a:pt x="40" y="18"/>
                  </a:lnTo>
                  <a:lnTo>
                    <a:pt x="40" y="20"/>
                  </a:lnTo>
                  <a:lnTo>
                    <a:pt x="38" y="20"/>
                  </a:lnTo>
                  <a:lnTo>
                    <a:pt x="36" y="18"/>
                  </a:lnTo>
                  <a:lnTo>
                    <a:pt x="36" y="18"/>
                  </a:lnTo>
                  <a:lnTo>
                    <a:pt x="34" y="18"/>
                  </a:lnTo>
                  <a:lnTo>
                    <a:pt x="34" y="18"/>
                  </a:lnTo>
                  <a:lnTo>
                    <a:pt x="34" y="16"/>
                  </a:lnTo>
                  <a:lnTo>
                    <a:pt x="34" y="16"/>
                  </a:lnTo>
                  <a:lnTo>
                    <a:pt x="34" y="14"/>
                  </a:lnTo>
                  <a:lnTo>
                    <a:pt x="34" y="12"/>
                  </a:lnTo>
                  <a:lnTo>
                    <a:pt x="34" y="10"/>
                  </a:lnTo>
                  <a:lnTo>
                    <a:pt x="36" y="8"/>
                  </a:lnTo>
                  <a:lnTo>
                    <a:pt x="36" y="4"/>
                  </a:lnTo>
                  <a:lnTo>
                    <a:pt x="36" y="4"/>
                  </a:lnTo>
                  <a:lnTo>
                    <a:pt x="36" y="2"/>
                  </a:lnTo>
                  <a:lnTo>
                    <a:pt x="34" y="2"/>
                  </a:lnTo>
                  <a:lnTo>
                    <a:pt x="34" y="2"/>
                  </a:lnTo>
                  <a:lnTo>
                    <a:pt x="34" y="0"/>
                  </a:lnTo>
                  <a:lnTo>
                    <a:pt x="32" y="0"/>
                  </a:lnTo>
                  <a:lnTo>
                    <a:pt x="32" y="0"/>
                  </a:lnTo>
                  <a:lnTo>
                    <a:pt x="30" y="0"/>
                  </a:lnTo>
                  <a:lnTo>
                    <a:pt x="28" y="0"/>
                  </a:lnTo>
                  <a:lnTo>
                    <a:pt x="26" y="0"/>
                  </a:lnTo>
                  <a:lnTo>
                    <a:pt x="24" y="2"/>
                  </a:lnTo>
                  <a:lnTo>
                    <a:pt x="20" y="2"/>
                  </a:lnTo>
                  <a:lnTo>
                    <a:pt x="18" y="4"/>
                  </a:lnTo>
                  <a:lnTo>
                    <a:pt x="16" y="4"/>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72" name="Freeform 329">
              <a:extLst>
                <a:ext uri="{FF2B5EF4-FFF2-40B4-BE49-F238E27FC236}">
                  <a16:creationId xmlns:a16="http://schemas.microsoft.com/office/drawing/2014/main" id="{A6B2C7DD-A0D9-0675-6167-194F2DB452C5}"/>
                </a:ext>
              </a:extLst>
            </p:cNvPr>
            <p:cNvSpPr>
              <a:spLocks/>
            </p:cNvSpPr>
            <p:nvPr/>
          </p:nvSpPr>
          <p:spPr bwMode="auto">
            <a:xfrm>
              <a:off x="4125639" y="6525728"/>
              <a:ext cx="68720" cy="82335"/>
            </a:xfrm>
            <a:custGeom>
              <a:avLst/>
              <a:gdLst>
                <a:gd name="T0" fmla="*/ 0 w 48"/>
                <a:gd name="T1" fmla="*/ 0 h 58"/>
                <a:gd name="T2" fmla="*/ 8 w 48"/>
                <a:gd name="T3" fmla="*/ 0 h 58"/>
                <a:gd name="T4" fmla="*/ 14 w 48"/>
                <a:gd name="T5" fmla="*/ 0 h 58"/>
                <a:gd name="T6" fmla="*/ 18 w 48"/>
                <a:gd name="T7" fmla="*/ 0 h 58"/>
                <a:gd name="T8" fmla="*/ 20 w 48"/>
                <a:gd name="T9" fmla="*/ 0 h 58"/>
                <a:gd name="T10" fmla="*/ 24 w 48"/>
                <a:gd name="T11" fmla="*/ 2 h 58"/>
                <a:gd name="T12" fmla="*/ 28 w 48"/>
                <a:gd name="T13" fmla="*/ 4 h 58"/>
                <a:gd name="T14" fmla="*/ 30 w 48"/>
                <a:gd name="T15" fmla="*/ 6 h 58"/>
                <a:gd name="T16" fmla="*/ 36 w 48"/>
                <a:gd name="T17" fmla="*/ 12 h 58"/>
                <a:gd name="T18" fmla="*/ 42 w 48"/>
                <a:gd name="T19" fmla="*/ 20 h 58"/>
                <a:gd name="T20" fmla="*/ 46 w 48"/>
                <a:gd name="T21" fmla="*/ 28 h 58"/>
                <a:gd name="T22" fmla="*/ 48 w 48"/>
                <a:gd name="T23" fmla="*/ 30 h 58"/>
                <a:gd name="T24" fmla="*/ 48 w 48"/>
                <a:gd name="T25" fmla="*/ 34 h 58"/>
                <a:gd name="T26" fmla="*/ 48 w 48"/>
                <a:gd name="T27" fmla="*/ 36 h 58"/>
                <a:gd name="T28" fmla="*/ 48 w 48"/>
                <a:gd name="T29" fmla="*/ 40 h 58"/>
                <a:gd name="T30" fmla="*/ 46 w 48"/>
                <a:gd name="T31" fmla="*/ 46 h 58"/>
                <a:gd name="T32" fmla="*/ 42 w 48"/>
                <a:gd name="T33" fmla="*/ 52 h 58"/>
                <a:gd name="T34" fmla="*/ 40 w 48"/>
                <a:gd name="T35" fmla="*/ 56 h 58"/>
                <a:gd name="T36" fmla="*/ 38 w 48"/>
                <a:gd name="T37" fmla="*/ 52 h 58"/>
                <a:gd name="T38" fmla="*/ 36 w 48"/>
                <a:gd name="T39" fmla="*/ 48 h 58"/>
                <a:gd name="T40" fmla="*/ 34 w 48"/>
                <a:gd name="T41" fmla="*/ 48 h 58"/>
                <a:gd name="T42" fmla="*/ 34 w 48"/>
                <a:gd name="T43" fmla="*/ 48 h 58"/>
                <a:gd name="T44" fmla="*/ 32 w 48"/>
                <a:gd name="T45" fmla="*/ 48 h 58"/>
                <a:gd name="T46" fmla="*/ 30 w 48"/>
                <a:gd name="T47" fmla="*/ 50 h 58"/>
                <a:gd name="T48" fmla="*/ 30 w 48"/>
                <a:gd name="T49" fmla="*/ 54 h 58"/>
                <a:gd name="T50" fmla="*/ 26 w 48"/>
                <a:gd name="T51" fmla="*/ 48 h 58"/>
                <a:gd name="T52" fmla="*/ 22 w 48"/>
                <a:gd name="T53" fmla="*/ 40 h 58"/>
                <a:gd name="T54" fmla="*/ 22 w 48"/>
                <a:gd name="T55" fmla="*/ 36 h 58"/>
                <a:gd name="T56" fmla="*/ 22 w 48"/>
                <a:gd name="T57" fmla="*/ 28 h 58"/>
                <a:gd name="T58" fmla="*/ 20 w 48"/>
                <a:gd name="T59" fmla="*/ 24 h 58"/>
                <a:gd name="T60" fmla="*/ 20 w 48"/>
                <a:gd name="T61" fmla="*/ 20 h 58"/>
                <a:gd name="T62" fmla="*/ 18 w 48"/>
                <a:gd name="T63" fmla="*/ 18 h 58"/>
                <a:gd name="T64" fmla="*/ 12 w 48"/>
                <a:gd name="T65" fmla="*/ 12 h 58"/>
                <a:gd name="T66" fmla="*/ 2 w 48"/>
                <a:gd name="T67" fmla="*/ 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8" h="58">
                  <a:moveTo>
                    <a:pt x="0" y="0"/>
                  </a:moveTo>
                  <a:lnTo>
                    <a:pt x="0" y="0"/>
                  </a:lnTo>
                  <a:lnTo>
                    <a:pt x="2" y="0"/>
                  </a:lnTo>
                  <a:lnTo>
                    <a:pt x="8" y="0"/>
                  </a:lnTo>
                  <a:lnTo>
                    <a:pt x="10" y="0"/>
                  </a:lnTo>
                  <a:lnTo>
                    <a:pt x="14" y="0"/>
                  </a:lnTo>
                  <a:lnTo>
                    <a:pt x="16" y="0"/>
                  </a:lnTo>
                  <a:lnTo>
                    <a:pt x="18" y="0"/>
                  </a:lnTo>
                  <a:lnTo>
                    <a:pt x="20" y="0"/>
                  </a:lnTo>
                  <a:lnTo>
                    <a:pt x="20" y="0"/>
                  </a:lnTo>
                  <a:lnTo>
                    <a:pt x="22" y="2"/>
                  </a:lnTo>
                  <a:lnTo>
                    <a:pt x="24" y="2"/>
                  </a:lnTo>
                  <a:lnTo>
                    <a:pt x="26" y="4"/>
                  </a:lnTo>
                  <a:lnTo>
                    <a:pt x="28" y="4"/>
                  </a:lnTo>
                  <a:lnTo>
                    <a:pt x="30" y="6"/>
                  </a:lnTo>
                  <a:lnTo>
                    <a:pt x="30" y="6"/>
                  </a:lnTo>
                  <a:lnTo>
                    <a:pt x="34" y="10"/>
                  </a:lnTo>
                  <a:lnTo>
                    <a:pt x="36" y="12"/>
                  </a:lnTo>
                  <a:lnTo>
                    <a:pt x="38" y="16"/>
                  </a:lnTo>
                  <a:lnTo>
                    <a:pt x="42" y="20"/>
                  </a:lnTo>
                  <a:lnTo>
                    <a:pt x="44" y="24"/>
                  </a:lnTo>
                  <a:lnTo>
                    <a:pt x="46" y="28"/>
                  </a:lnTo>
                  <a:lnTo>
                    <a:pt x="48" y="30"/>
                  </a:lnTo>
                  <a:lnTo>
                    <a:pt x="48" y="30"/>
                  </a:lnTo>
                  <a:lnTo>
                    <a:pt x="48" y="32"/>
                  </a:lnTo>
                  <a:lnTo>
                    <a:pt x="48" y="34"/>
                  </a:lnTo>
                  <a:lnTo>
                    <a:pt x="48" y="36"/>
                  </a:lnTo>
                  <a:lnTo>
                    <a:pt x="48" y="36"/>
                  </a:lnTo>
                  <a:lnTo>
                    <a:pt x="48" y="38"/>
                  </a:lnTo>
                  <a:lnTo>
                    <a:pt x="48" y="40"/>
                  </a:lnTo>
                  <a:lnTo>
                    <a:pt x="46" y="42"/>
                  </a:lnTo>
                  <a:lnTo>
                    <a:pt x="46" y="46"/>
                  </a:lnTo>
                  <a:lnTo>
                    <a:pt x="44" y="48"/>
                  </a:lnTo>
                  <a:lnTo>
                    <a:pt x="42" y="52"/>
                  </a:lnTo>
                  <a:lnTo>
                    <a:pt x="40" y="58"/>
                  </a:lnTo>
                  <a:lnTo>
                    <a:pt x="40" y="56"/>
                  </a:lnTo>
                  <a:lnTo>
                    <a:pt x="38" y="54"/>
                  </a:lnTo>
                  <a:lnTo>
                    <a:pt x="38" y="52"/>
                  </a:lnTo>
                  <a:lnTo>
                    <a:pt x="36" y="50"/>
                  </a:lnTo>
                  <a:lnTo>
                    <a:pt x="36" y="48"/>
                  </a:lnTo>
                  <a:lnTo>
                    <a:pt x="36" y="48"/>
                  </a:lnTo>
                  <a:lnTo>
                    <a:pt x="34" y="48"/>
                  </a:lnTo>
                  <a:lnTo>
                    <a:pt x="34" y="48"/>
                  </a:lnTo>
                  <a:lnTo>
                    <a:pt x="34" y="48"/>
                  </a:lnTo>
                  <a:lnTo>
                    <a:pt x="32" y="48"/>
                  </a:lnTo>
                  <a:lnTo>
                    <a:pt x="32" y="48"/>
                  </a:lnTo>
                  <a:lnTo>
                    <a:pt x="32" y="48"/>
                  </a:lnTo>
                  <a:lnTo>
                    <a:pt x="30" y="50"/>
                  </a:lnTo>
                  <a:lnTo>
                    <a:pt x="30" y="52"/>
                  </a:lnTo>
                  <a:lnTo>
                    <a:pt x="30" y="54"/>
                  </a:lnTo>
                  <a:lnTo>
                    <a:pt x="30" y="56"/>
                  </a:lnTo>
                  <a:lnTo>
                    <a:pt x="26" y="48"/>
                  </a:lnTo>
                  <a:lnTo>
                    <a:pt x="24" y="42"/>
                  </a:lnTo>
                  <a:lnTo>
                    <a:pt x="22" y="40"/>
                  </a:lnTo>
                  <a:lnTo>
                    <a:pt x="22" y="38"/>
                  </a:lnTo>
                  <a:lnTo>
                    <a:pt x="22" y="36"/>
                  </a:lnTo>
                  <a:lnTo>
                    <a:pt x="22" y="34"/>
                  </a:lnTo>
                  <a:lnTo>
                    <a:pt x="22" y="28"/>
                  </a:lnTo>
                  <a:lnTo>
                    <a:pt x="20" y="26"/>
                  </a:lnTo>
                  <a:lnTo>
                    <a:pt x="20" y="24"/>
                  </a:lnTo>
                  <a:lnTo>
                    <a:pt x="20" y="22"/>
                  </a:lnTo>
                  <a:lnTo>
                    <a:pt x="20" y="20"/>
                  </a:lnTo>
                  <a:lnTo>
                    <a:pt x="20" y="20"/>
                  </a:lnTo>
                  <a:lnTo>
                    <a:pt x="18" y="18"/>
                  </a:lnTo>
                  <a:lnTo>
                    <a:pt x="16" y="16"/>
                  </a:lnTo>
                  <a:lnTo>
                    <a:pt x="12" y="12"/>
                  </a:lnTo>
                  <a:lnTo>
                    <a:pt x="8" y="8"/>
                  </a:lnTo>
                  <a:lnTo>
                    <a:pt x="2" y="4"/>
                  </a:lnTo>
                  <a:lnTo>
                    <a:pt x="0"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73" name="Freeform 330">
              <a:extLst>
                <a:ext uri="{FF2B5EF4-FFF2-40B4-BE49-F238E27FC236}">
                  <a16:creationId xmlns:a16="http://schemas.microsoft.com/office/drawing/2014/main" id="{7080D13B-23C1-F296-EAE0-34E40F5773A8}"/>
                </a:ext>
              </a:extLst>
            </p:cNvPr>
            <p:cNvSpPr>
              <a:spLocks/>
            </p:cNvSpPr>
            <p:nvPr/>
          </p:nvSpPr>
          <p:spPr bwMode="auto">
            <a:xfrm>
              <a:off x="4125639" y="6525728"/>
              <a:ext cx="68720" cy="82335"/>
            </a:xfrm>
            <a:custGeom>
              <a:avLst/>
              <a:gdLst>
                <a:gd name="T0" fmla="*/ 0 w 48"/>
                <a:gd name="T1" fmla="*/ 0 h 58"/>
                <a:gd name="T2" fmla="*/ 8 w 48"/>
                <a:gd name="T3" fmla="*/ 0 h 58"/>
                <a:gd name="T4" fmla="*/ 14 w 48"/>
                <a:gd name="T5" fmla="*/ 0 h 58"/>
                <a:gd name="T6" fmla="*/ 18 w 48"/>
                <a:gd name="T7" fmla="*/ 0 h 58"/>
                <a:gd name="T8" fmla="*/ 20 w 48"/>
                <a:gd name="T9" fmla="*/ 0 h 58"/>
                <a:gd name="T10" fmla="*/ 24 w 48"/>
                <a:gd name="T11" fmla="*/ 2 h 58"/>
                <a:gd name="T12" fmla="*/ 28 w 48"/>
                <a:gd name="T13" fmla="*/ 4 h 58"/>
                <a:gd name="T14" fmla="*/ 30 w 48"/>
                <a:gd name="T15" fmla="*/ 6 h 58"/>
                <a:gd name="T16" fmla="*/ 36 w 48"/>
                <a:gd name="T17" fmla="*/ 12 h 58"/>
                <a:gd name="T18" fmla="*/ 42 w 48"/>
                <a:gd name="T19" fmla="*/ 20 h 58"/>
                <a:gd name="T20" fmla="*/ 46 w 48"/>
                <a:gd name="T21" fmla="*/ 28 h 58"/>
                <a:gd name="T22" fmla="*/ 48 w 48"/>
                <a:gd name="T23" fmla="*/ 30 h 58"/>
                <a:gd name="T24" fmla="*/ 48 w 48"/>
                <a:gd name="T25" fmla="*/ 34 h 58"/>
                <a:gd name="T26" fmla="*/ 48 w 48"/>
                <a:gd name="T27" fmla="*/ 36 h 58"/>
                <a:gd name="T28" fmla="*/ 48 w 48"/>
                <a:gd name="T29" fmla="*/ 40 h 58"/>
                <a:gd name="T30" fmla="*/ 46 w 48"/>
                <a:gd name="T31" fmla="*/ 46 h 58"/>
                <a:gd name="T32" fmla="*/ 42 w 48"/>
                <a:gd name="T33" fmla="*/ 52 h 58"/>
                <a:gd name="T34" fmla="*/ 40 w 48"/>
                <a:gd name="T35" fmla="*/ 56 h 58"/>
                <a:gd name="T36" fmla="*/ 38 w 48"/>
                <a:gd name="T37" fmla="*/ 52 h 58"/>
                <a:gd name="T38" fmla="*/ 36 w 48"/>
                <a:gd name="T39" fmla="*/ 48 h 58"/>
                <a:gd name="T40" fmla="*/ 34 w 48"/>
                <a:gd name="T41" fmla="*/ 48 h 58"/>
                <a:gd name="T42" fmla="*/ 34 w 48"/>
                <a:gd name="T43" fmla="*/ 48 h 58"/>
                <a:gd name="T44" fmla="*/ 32 w 48"/>
                <a:gd name="T45" fmla="*/ 48 h 58"/>
                <a:gd name="T46" fmla="*/ 30 w 48"/>
                <a:gd name="T47" fmla="*/ 50 h 58"/>
                <a:gd name="T48" fmla="*/ 30 w 48"/>
                <a:gd name="T49" fmla="*/ 54 h 58"/>
                <a:gd name="T50" fmla="*/ 26 w 48"/>
                <a:gd name="T51" fmla="*/ 48 h 58"/>
                <a:gd name="T52" fmla="*/ 22 w 48"/>
                <a:gd name="T53" fmla="*/ 40 h 58"/>
                <a:gd name="T54" fmla="*/ 22 w 48"/>
                <a:gd name="T55" fmla="*/ 36 h 58"/>
                <a:gd name="T56" fmla="*/ 22 w 48"/>
                <a:gd name="T57" fmla="*/ 28 h 58"/>
                <a:gd name="T58" fmla="*/ 20 w 48"/>
                <a:gd name="T59" fmla="*/ 24 h 58"/>
                <a:gd name="T60" fmla="*/ 20 w 48"/>
                <a:gd name="T61" fmla="*/ 20 h 58"/>
                <a:gd name="T62" fmla="*/ 18 w 48"/>
                <a:gd name="T63" fmla="*/ 18 h 58"/>
                <a:gd name="T64" fmla="*/ 12 w 48"/>
                <a:gd name="T65" fmla="*/ 12 h 58"/>
                <a:gd name="T66" fmla="*/ 2 w 48"/>
                <a:gd name="T67" fmla="*/ 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8" h="58">
                  <a:moveTo>
                    <a:pt x="0" y="0"/>
                  </a:moveTo>
                  <a:lnTo>
                    <a:pt x="0" y="0"/>
                  </a:lnTo>
                  <a:lnTo>
                    <a:pt x="2" y="0"/>
                  </a:lnTo>
                  <a:lnTo>
                    <a:pt x="8" y="0"/>
                  </a:lnTo>
                  <a:lnTo>
                    <a:pt x="10" y="0"/>
                  </a:lnTo>
                  <a:lnTo>
                    <a:pt x="14" y="0"/>
                  </a:lnTo>
                  <a:lnTo>
                    <a:pt x="16" y="0"/>
                  </a:lnTo>
                  <a:lnTo>
                    <a:pt x="18" y="0"/>
                  </a:lnTo>
                  <a:lnTo>
                    <a:pt x="20" y="0"/>
                  </a:lnTo>
                  <a:lnTo>
                    <a:pt x="20" y="0"/>
                  </a:lnTo>
                  <a:lnTo>
                    <a:pt x="22" y="2"/>
                  </a:lnTo>
                  <a:lnTo>
                    <a:pt x="24" y="2"/>
                  </a:lnTo>
                  <a:lnTo>
                    <a:pt x="26" y="4"/>
                  </a:lnTo>
                  <a:lnTo>
                    <a:pt x="28" y="4"/>
                  </a:lnTo>
                  <a:lnTo>
                    <a:pt x="30" y="6"/>
                  </a:lnTo>
                  <a:lnTo>
                    <a:pt x="30" y="6"/>
                  </a:lnTo>
                  <a:lnTo>
                    <a:pt x="34" y="10"/>
                  </a:lnTo>
                  <a:lnTo>
                    <a:pt x="36" y="12"/>
                  </a:lnTo>
                  <a:lnTo>
                    <a:pt x="38" y="16"/>
                  </a:lnTo>
                  <a:lnTo>
                    <a:pt x="42" y="20"/>
                  </a:lnTo>
                  <a:lnTo>
                    <a:pt x="44" y="24"/>
                  </a:lnTo>
                  <a:lnTo>
                    <a:pt x="46" y="28"/>
                  </a:lnTo>
                  <a:lnTo>
                    <a:pt x="48" y="30"/>
                  </a:lnTo>
                  <a:lnTo>
                    <a:pt x="48" y="30"/>
                  </a:lnTo>
                  <a:lnTo>
                    <a:pt x="48" y="32"/>
                  </a:lnTo>
                  <a:lnTo>
                    <a:pt x="48" y="34"/>
                  </a:lnTo>
                  <a:lnTo>
                    <a:pt x="48" y="36"/>
                  </a:lnTo>
                  <a:lnTo>
                    <a:pt x="48" y="36"/>
                  </a:lnTo>
                  <a:lnTo>
                    <a:pt x="48" y="38"/>
                  </a:lnTo>
                  <a:lnTo>
                    <a:pt x="48" y="40"/>
                  </a:lnTo>
                  <a:lnTo>
                    <a:pt x="46" y="42"/>
                  </a:lnTo>
                  <a:lnTo>
                    <a:pt x="46" y="46"/>
                  </a:lnTo>
                  <a:lnTo>
                    <a:pt x="44" y="48"/>
                  </a:lnTo>
                  <a:lnTo>
                    <a:pt x="42" y="52"/>
                  </a:lnTo>
                  <a:lnTo>
                    <a:pt x="40" y="58"/>
                  </a:lnTo>
                  <a:lnTo>
                    <a:pt x="40" y="56"/>
                  </a:lnTo>
                  <a:lnTo>
                    <a:pt x="38" y="54"/>
                  </a:lnTo>
                  <a:lnTo>
                    <a:pt x="38" y="52"/>
                  </a:lnTo>
                  <a:lnTo>
                    <a:pt x="36" y="50"/>
                  </a:lnTo>
                  <a:lnTo>
                    <a:pt x="36" y="48"/>
                  </a:lnTo>
                  <a:lnTo>
                    <a:pt x="36" y="48"/>
                  </a:lnTo>
                  <a:lnTo>
                    <a:pt x="34" y="48"/>
                  </a:lnTo>
                  <a:lnTo>
                    <a:pt x="34" y="48"/>
                  </a:lnTo>
                  <a:lnTo>
                    <a:pt x="34" y="48"/>
                  </a:lnTo>
                  <a:lnTo>
                    <a:pt x="32" y="48"/>
                  </a:lnTo>
                  <a:lnTo>
                    <a:pt x="32" y="48"/>
                  </a:lnTo>
                  <a:lnTo>
                    <a:pt x="32" y="48"/>
                  </a:lnTo>
                  <a:lnTo>
                    <a:pt x="30" y="50"/>
                  </a:lnTo>
                  <a:lnTo>
                    <a:pt x="30" y="52"/>
                  </a:lnTo>
                  <a:lnTo>
                    <a:pt x="30" y="54"/>
                  </a:lnTo>
                  <a:lnTo>
                    <a:pt x="30" y="56"/>
                  </a:lnTo>
                  <a:lnTo>
                    <a:pt x="26" y="48"/>
                  </a:lnTo>
                  <a:lnTo>
                    <a:pt x="24" y="42"/>
                  </a:lnTo>
                  <a:lnTo>
                    <a:pt x="22" y="40"/>
                  </a:lnTo>
                  <a:lnTo>
                    <a:pt x="22" y="38"/>
                  </a:lnTo>
                  <a:lnTo>
                    <a:pt x="22" y="36"/>
                  </a:lnTo>
                  <a:lnTo>
                    <a:pt x="22" y="34"/>
                  </a:lnTo>
                  <a:lnTo>
                    <a:pt x="22" y="28"/>
                  </a:lnTo>
                  <a:lnTo>
                    <a:pt x="20" y="26"/>
                  </a:lnTo>
                  <a:lnTo>
                    <a:pt x="20" y="24"/>
                  </a:lnTo>
                  <a:lnTo>
                    <a:pt x="20" y="22"/>
                  </a:lnTo>
                  <a:lnTo>
                    <a:pt x="20" y="20"/>
                  </a:lnTo>
                  <a:lnTo>
                    <a:pt x="20" y="20"/>
                  </a:lnTo>
                  <a:lnTo>
                    <a:pt x="18" y="18"/>
                  </a:lnTo>
                  <a:lnTo>
                    <a:pt x="16" y="16"/>
                  </a:lnTo>
                  <a:lnTo>
                    <a:pt x="12" y="12"/>
                  </a:lnTo>
                  <a:lnTo>
                    <a:pt x="8" y="8"/>
                  </a:lnTo>
                  <a:lnTo>
                    <a:pt x="2" y="4"/>
                  </a:lnTo>
                  <a:lnTo>
                    <a:pt x="0" y="0"/>
                  </a:lnTo>
                  <a:close/>
                </a:path>
              </a:pathLst>
            </a:custGeom>
            <a:solidFill>
              <a:srgbClr val="BFBFBF"/>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74" name="Freeform 331">
              <a:extLst>
                <a:ext uri="{FF2B5EF4-FFF2-40B4-BE49-F238E27FC236}">
                  <a16:creationId xmlns:a16="http://schemas.microsoft.com/office/drawing/2014/main" id="{B2EFF28C-127C-6458-8574-EE1CC5CD4AB6}"/>
                </a:ext>
              </a:extLst>
            </p:cNvPr>
            <p:cNvSpPr>
              <a:spLocks/>
            </p:cNvSpPr>
            <p:nvPr/>
          </p:nvSpPr>
          <p:spPr bwMode="auto">
            <a:xfrm>
              <a:off x="4108458" y="6687559"/>
              <a:ext cx="45814" cy="31231"/>
            </a:xfrm>
            <a:custGeom>
              <a:avLst/>
              <a:gdLst>
                <a:gd name="T0" fmla="*/ 6 w 32"/>
                <a:gd name="T1" fmla="*/ 20 h 22"/>
                <a:gd name="T2" fmla="*/ 6 w 32"/>
                <a:gd name="T3" fmla="*/ 20 h 22"/>
                <a:gd name="T4" fmla="*/ 8 w 32"/>
                <a:gd name="T5" fmla="*/ 20 h 22"/>
                <a:gd name="T6" fmla="*/ 10 w 32"/>
                <a:gd name="T7" fmla="*/ 22 h 22"/>
                <a:gd name="T8" fmla="*/ 12 w 32"/>
                <a:gd name="T9" fmla="*/ 22 h 22"/>
                <a:gd name="T10" fmla="*/ 14 w 32"/>
                <a:gd name="T11" fmla="*/ 22 h 22"/>
                <a:gd name="T12" fmla="*/ 14 w 32"/>
                <a:gd name="T13" fmla="*/ 22 h 22"/>
                <a:gd name="T14" fmla="*/ 16 w 32"/>
                <a:gd name="T15" fmla="*/ 22 h 22"/>
                <a:gd name="T16" fmla="*/ 18 w 32"/>
                <a:gd name="T17" fmla="*/ 22 h 22"/>
                <a:gd name="T18" fmla="*/ 20 w 32"/>
                <a:gd name="T19" fmla="*/ 20 h 22"/>
                <a:gd name="T20" fmla="*/ 22 w 32"/>
                <a:gd name="T21" fmla="*/ 20 h 22"/>
                <a:gd name="T22" fmla="*/ 24 w 32"/>
                <a:gd name="T23" fmla="*/ 18 h 22"/>
                <a:gd name="T24" fmla="*/ 24 w 32"/>
                <a:gd name="T25" fmla="*/ 18 h 22"/>
                <a:gd name="T26" fmla="*/ 26 w 32"/>
                <a:gd name="T27" fmla="*/ 16 h 22"/>
                <a:gd name="T28" fmla="*/ 28 w 32"/>
                <a:gd name="T29" fmla="*/ 14 h 22"/>
                <a:gd name="T30" fmla="*/ 30 w 32"/>
                <a:gd name="T31" fmla="*/ 14 h 22"/>
                <a:gd name="T32" fmla="*/ 30 w 32"/>
                <a:gd name="T33" fmla="*/ 12 h 22"/>
                <a:gd name="T34" fmla="*/ 30 w 32"/>
                <a:gd name="T35" fmla="*/ 12 h 22"/>
                <a:gd name="T36" fmla="*/ 30 w 32"/>
                <a:gd name="T37" fmla="*/ 10 h 22"/>
                <a:gd name="T38" fmla="*/ 32 w 32"/>
                <a:gd name="T39" fmla="*/ 10 h 22"/>
                <a:gd name="T40" fmla="*/ 30 w 32"/>
                <a:gd name="T41" fmla="*/ 10 h 22"/>
                <a:gd name="T42" fmla="*/ 30 w 32"/>
                <a:gd name="T43" fmla="*/ 8 h 22"/>
                <a:gd name="T44" fmla="*/ 30 w 32"/>
                <a:gd name="T45" fmla="*/ 8 h 22"/>
                <a:gd name="T46" fmla="*/ 28 w 32"/>
                <a:gd name="T47" fmla="*/ 6 h 22"/>
                <a:gd name="T48" fmla="*/ 26 w 32"/>
                <a:gd name="T49" fmla="*/ 6 h 22"/>
                <a:gd name="T50" fmla="*/ 26 w 32"/>
                <a:gd name="T51" fmla="*/ 4 h 22"/>
                <a:gd name="T52" fmla="*/ 22 w 32"/>
                <a:gd name="T53" fmla="*/ 4 h 22"/>
                <a:gd name="T54" fmla="*/ 20 w 32"/>
                <a:gd name="T55" fmla="*/ 2 h 22"/>
                <a:gd name="T56" fmla="*/ 16 w 32"/>
                <a:gd name="T57" fmla="*/ 0 h 22"/>
                <a:gd name="T58" fmla="*/ 14 w 32"/>
                <a:gd name="T59" fmla="*/ 0 h 22"/>
                <a:gd name="T60" fmla="*/ 0 w 32"/>
                <a:gd name="T61" fmla="*/ 2 h 22"/>
                <a:gd name="T62" fmla="*/ 0 w 32"/>
                <a:gd name="T63" fmla="*/ 14 h 22"/>
                <a:gd name="T64" fmla="*/ 2 w 32"/>
                <a:gd name="T65" fmla="*/ 16 h 22"/>
                <a:gd name="T66" fmla="*/ 4 w 32"/>
                <a:gd name="T67" fmla="*/ 18 h 22"/>
                <a:gd name="T68" fmla="*/ 6 w 32"/>
                <a:gd name="T69" fmla="*/ 20 h 22"/>
                <a:gd name="T70" fmla="*/ 6 w 32"/>
                <a:gd name="T71"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 h="22">
                  <a:moveTo>
                    <a:pt x="6" y="20"/>
                  </a:moveTo>
                  <a:lnTo>
                    <a:pt x="6" y="20"/>
                  </a:lnTo>
                  <a:lnTo>
                    <a:pt x="8" y="20"/>
                  </a:lnTo>
                  <a:lnTo>
                    <a:pt x="10" y="22"/>
                  </a:lnTo>
                  <a:lnTo>
                    <a:pt x="12" y="22"/>
                  </a:lnTo>
                  <a:lnTo>
                    <a:pt x="14" y="22"/>
                  </a:lnTo>
                  <a:lnTo>
                    <a:pt x="14" y="22"/>
                  </a:lnTo>
                  <a:lnTo>
                    <a:pt x="16" y="22"/>
                  </a:lnTo>
                  <a:lnTo>
                    <a:pt x="18" y="22"/>
                  </a:lnTo>
                  <a:lnTo>
                    <a:pt x="20" y="20"/>
                  </a:lnTo>
                  <a:lnTo>
                    <a:pt x="22" y="20"/>
                  </a:lnTo>
                  <a:lnTo>
                    <a:pt x="24" y="18"/>
                  </a:lnTo>
                  <a:lnTo>
                    <a:pt x="24" y="18"/>
                  </a:lnTo>
                  <a:lnTo>
                    <a:pt x="26" y="16"/>
                  </a:lnTo>
                  <a:lnTo>
                    <a:pt x="28" y="14"/>
                  </a:lnTo>
                  <a:lnTo>
                    <a:pt x="30" y="14"/>
                  </a:lnTo>
                  <a:lnTo>
                    <a:pt x="30" y="12"/>
                  </a:lnTo>
                  <a:lnTo>
                    <a:pt x="30" y="12"/>
                  </a:lnTo>
                  <a:lnTo>
                    <a:pt x="30" y="10"/>
                  </a:lnTo>
                  <a:lnTo>
                    <a:pt x="32" y="10"/>
                  </a:lnTo>
                  <a:lnTo>
                    <a:pt x="30" y="10"/>
                  </a:lnTo>
                  <a:lnTo>
                    <a:pt x="30" y="8"/>
                  </a:lnTo>
                  <a:lnTo>
                    <a:pt x="30" y="8"/>
                  </a:lnTo>
                  <a:lnTo>
                    <a:pt x="28" y="6"/>
                  </a:lnTo>
                  <a:lnTo>
                    <a:pt x="26" y="6"/>
                  </a:lnTo>
                  <a:lnTo>
                    <a:pt x="26" y="4"/>
                  </a:lnTo>
                  <a:lnTo>
                    <a:pt x="22" y="4"/>
                  </a:lnTo>
                  <a:lnTo>
                    <a:pt x="20" y="2"/>
                  </a:lnTo>
                  <a:lnTo>
                    <a:pt x="16" y="0"/>
                  </a:lnTo>
                  <a:lnTo>
                    <a:pt x="14" y="0"/>
                  </a:lnTo>
                  <a:lnTo>
                    <a:pt x="0" y="2"/>
                  </a:lnTo>
                  <a:lnTo>
                    <a:pt x="0" y="14"/>
                  </a:lnTo>
                  <a:lnTo>
                    <a:pt x="2" y="16"/>
                  </a:lnTo>
                  <a:lnTo>
                    <a:pt x="4" y="18"/>
                  </a:lnTo>
                  <a:lnTo>
                    <a:pt x="6" y="20"/>
                  </a:lnTo>
                  <a:lnTo>
                    <a:pt x="6" y="2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75" name="Freeform 332">
              <a:extLst>
                <a:ext uri="{FF2B5EF4-FFF2-40B4-BE49-F238E27FC236}">
                  <a16:creationId xmlns:a16="http://schemas.microsoft.com/office/drawing/2014/main" id="{20117085-677C-D417-23C0-2B2DB2F3EACE}"/>
                </a:ext>
              </a:extLst>
            </p:cNvPr>
            <p:cNvSpPr>
              <a:spLocks/>
            </p:cNvSpPr>
            <p:nvPr/>
          </p:nvSpPr>
          <p:spPr bwMode="auto">
            <a:xfrm>
              <a:off x="4108458" y="6687559"/>
              <a:ext cx="45814" cy="31231"/>
            </a:xfrm>
            <a:custGeom>
              <a:avLst/>
              <a:gdLst>
                <a:gd name="T0" fmla="*/ 6 w 32"/>
                <a:gd name="T1" fmla="*/ 20 h 22"/>
                <a:gd name="T2" fmla="*/ 6 w 32"/>
                <a:gd name="T3" fmla="*/ 20 h 22"/>
                <a:gd name="T4" fmla="*/ 8 w 32"/>
                <a:gd name="T5" fmla="*/ 20 h 22"/>
                <a:gd name="T6" fmla="*/ 10 w 32"/>
                <a:gd name="T7" fmla="*/ 22 h 22"/>
                <a:gd name="T8" fmla="*/ 12 w 32"/>
                <a:gd name="T9" fmla="*/ 22 h 22"/>
                <a:gd name="T10" fmla="*/ 14 w 32"/>
                <a:gd name="T11" fmla="*/ 22 h 22"/>
                <a:gd name="T12" fmla="*/ 14 w 32"/>
                <a:gd name="T13" fmla="*/ 22 h 22"/>
                <a:gd name="T14" fmla="*/ 16 w 32"/>
                <a:gd name="T15" fmla="*/ 22 h 22"/>
                <a:gd name="T16" fmla="*/ 18 w 32"/>
                <a:gd name="T17" fmla="*/ 22 h 22"/>
                <a:gd name="T18" fmla="*/ 20 w 32"/>
                <a:gd name="T19" fmla="*/ 20 h 22"/>
                <a:gd name="T20" fmla="*/ 22 w 32"/>
                <a:gd name="T21" fmla="*/ 20 h 22"/>
                <a:gd name="T22" fmla="*/ 24 w 32"/>
                <a:gd name="T23" fmla="*/ 18 h 22"/>
                <a:gd name="T24" fmla="*/ 24 w 32"/>
                <a:gd name="T25" fmla="*/ 18 h 22"/>
                <a:gd name="T26" fmla="*/ 26 w 32"/>
                <a:gd name="T27" fmla="*/ 16 h 22"/>
                <a:gd name="T28" fmla="*/ 28 w 32"/>
                <a:gd name="T29" fmla="*/ 14 h 22"/>
                <a:gd name="T30" fmla="*/ 30 w 32"/>
                <a:gd name="T31" fmla="*/ 14 h 22"/>
                <a:gd name="T32" fmla="*/ 30 w 32"/>
                <a:gd name="T33" fmla="*/ 12 h 22"/>
                <a:gd name="T34" fmla="*/ 30 w 32"/>
                <a:gd name="T35" fmla="*/ 12 h 22"/>
                <a:gd name="T36" fmla="*/ 30 w 32"/>
                <a:gd name="T37" fmla="*/ 10 h 22"/>
                <a:gd name="T38" fmla="*/ 32 w 32"/>
                <a:gd name="T39" fmla="*/ 10 h 22"/>
                <a:gd name="T40" fmla="*/ 30 w 32"/>
                <a:gd name="T41" fmla="*/ 10 h 22"/>
                <a:gd name="T42" fmla="*/ 30 w 32"/>
                <a:gd name="T43" fmla="*/ 8 h 22"/>
                <a:gd name="T44" fmla="*/ 30 w 32"/>
                <a:gd name="T45" fmla="*/ 8 h 22"/>
                <a:gd name="T46" fmla="*/ 28 w 32"/>
                <a:gd name="T47" fmla="*/ 6 h 22"/>
                <a:gd name="T48" fmla="*/ 26 w 32"/>
                <a:gd name="T49" fmla="*/ 6 h 22"/>
                <a:gd name="T50" fmla="*/ 26 w 32"/>
                <a:gd name="T51" fmla="*/ 4 h 22"/>
                <a:gd name="T52" fmla="*/ 22 w 32"/>
                <a:gd name="T53" fmla="*/ 4 h 22"/>
                <a:gd name="T54" fmla="*/ 20 w 32"/>
                <a:gd name="T55" fmla="*/ 2 h 22"/>
                <a:gd name="T56" fmla="*/ 16 w 32"/>
                <a:gd name="T57" fmla="*/ 0 h 22"/>
                <a:gd name="T58" fmla="*/ 14 w 32"/>
                <a:gd name="T59" fmla="*/ 0 h 22"/>
                <a:gd name="T60" fmla="*/ 0 w 32"/>
                <a:gd name="T61" fmla="*/ 2 h 22"/>
                <a:gd name="T62" fmla="*/ 0 w 32"/>
                <a:gd name="T63" fmla="*/ 14 h 22"/>
                <a:gd name="T64" fmla="*/ 2 w 32"/>
                <a:gd name="T65" fmla="*/ 16 h 22"/>
                <a:gd name="T66" fmla="*/ 4 w 32"/>
                <a:gd name="T67" fmla="*/ 18 h 22"/>
                <a:gd name="T68" fmla="*/ 6 w 32"/>
                <a:gd name="T69" fmla="*/ 20 h 22"/>
                <a:gd name="T70" fmla="*/ 6 w 32"/>
                <a:gd name="T71"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 h="22">
                  <a:moveTo>
                    <a:pt x="6" y="20"/>
                  </a:moveTo>
                  <a:lnTo>
                    <a:pt x="6" y="20"/>
                  </a:lnTo>
                  <a:lnTo>
                    <a:pt x="8" y="20"/>
                  </a:lnTo>
                  <a:lnTo>
                    <a:pt x="10" y="22"/>
                  </a:lnTo>
                  <a:lnTo>
                    <a:pt x="12" y="22"/>
                  </a:lnTo>
                  <a:lnTo>
                    <a:pt x="14" y="22"/>
                  </a:lnTo>
                  <a:lnTo>
                    <a:pt x="14" y="22"/>
                  </a:lnTo>
                  <a:lnTo>
                    <a:pt x="16" y="22"/>
                  </a:lnTo>
                  <a:lnTo>
                    <a:pt x="18" y="22"/>
                  </a:lnTo>
                  <a:lnTo>
                    <a:pt x="20" y="20"/>
                  </a:lnTo>
                  <a:lnTo>
                    <a:pt x="22" y="20"/>
                  </a:lnTo>
                  <a:lnTo>
                    <a:pt x="24" y="18"/>
                  </a:lnTo>
                  <a:lnTo>
                    <a:pt x="24" y="18"/>
                  </a:lnTo>
                  <a:lnTo>
                    <a:pt x="26" y="16"/>
                  </a:lnTo>
                  <a:lnTo>
                    <a:pt x="28" y="14"/>
                  </a:lnTo>
                  <a:lnTo>
                    <a:pt x="30" y="14"/>
                  </a:lnTo>
                  <a:lnTo>
                    <a:pt x="30" y="12"/>
                  </a:lnTo>
                  <a:lnTo>
                    <a:pt x="30" y="12"/>
                  </a:lnTo>
                  <a:lnTo>
                    <a:pt x="30" y="10"/>
                  </a:lnTo>
                  <a:lnTo>
                    <a:pt x="32" y="10"/>
                  </a:lnTo>
                  <a:lnTo>
                    <a:pt x="30" y="10"/>
                  </a:lnTo>
                  <a:lnTo>
                    <a:pt x="30" y="8"/>
                  </a:lnTo>
                  <a:lnTo>
                    <a:pt x="30" y="8"/>
                  </a:lnTo>
                  <a:lnTo>
                    <a:pt x="28" y="6"/>
                  </a:lnTo>
                  <a:lnTo>
                    <a:pt x="26" y="6"/>
                  </a:lnTo>
                  <a:lnTo>
                    <a:pt x="26" y="4"/>
                  </a:lnTo>
                  <a:lnTo>
                    <a:pt x="22" y="4"/>
                  </a:lnTo>
                  <a:lnTo>
                    <a:pt x="20" y="2"/>
                  </a:lnTo>
                  <a:lnTo>
                    <a:pt x="16" y="0"/>
                  </a:lnTo>
                  <a:lnTo>
                    <a:pt x="14" y="0"/>
                  </a:lnTo>
                  <a:lnTo>
                    <a:pt x="0" y="2"/>
                  </a:lnTo>
                  <a:lnTo>
                    <a:pt x="0" y="14"/>
                  </a:lnTo>
                  <a:lnTo>
                    <a:pt x="2" y="16"/>
                  </a:lnTo>
                  <a:lnTo>
                    <a:pt x="4" y="18"/>
                  </a:lnTo>
                  <a:lnTo>
                    <a:pt x="6" y="20"/>
                  </a:lnTo>
                  <a:lnTo>
                    <a:pt x="6" y="2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76" name="Freeform 333">
              <a:extLst>
                <a:ext uri="{FF2B5EF4-FFF2-40B4-BE49-F238E27FC236}">
                  <a16:creationId xmlns:a16="http://schemas.microsoft.com/office/drawing/2014/main" id="{B5B17FF9-1098-B7DD-F2AD-CC8ED73B6C59}"/>
                </a:ext>
              </a:extLst>
            </p:cNvPr>
            <p:cNvSpPr>
              <a:spLocks/>
            </p:cNvSpPr>
            <p:nvPr/>
          </p:nvSpPr>
          <p:spPr bwMode="auto">
            <a:xfrm>
              <a:off x="3999651" y="6690397"/>
              <a:ext cx="108807" cy="116404"/>
            </a:xfrm>
            <a:custGeom>
              <a:avLst/>
              <a:gdLst>
                <a:gd name="T0" fmla="*/ 34 w 76"/>
                <a:gd name="T1" fmla="*/ 58 h 82"/>
                <a:gd name="T2" fmla="*/ 30 w 76"/>
                <a:gd name="T3" fmla="*/ 56 h 82"/>
                <a:gd name="T4" fmla="*/ 20 w 76"/>
                <a:gd name="T5" fmla="*/ 56 h 82"/>
                <a:gd name="T6" fmla="*/ 16 w 76"/>
                <a:gd name="T7" fmla="*/ 54 h 82"/>
                <a:gd name="T8" fmla="*/ 16 w 76"/>
                <a:gd name="T9" fmla="*/ 50 h 82"/>
                <a:gd name="T10" fmla="*/ 14 w 76"/>
                <a:gd name="T11" fmla="*/ 44 h 82"/>
                <a:gd name="T12" fmla="*/ 8 w 76"/>
                <a:gd name="T13" fmla="*/ 40 h 82"/>
                <a:gd name="T14" fmla="*/ 2 w 76"/>
                <a:gd name="T15" fmla="*/ 34 h 82"/>
                <a:gd name="T16" fmla="*/ 0 w 76"/>
                <a:gd name="T17" fmla="*/ 26 h 82"/>
                <a:gd name="T18" fmla="*/ 16 w 76"/>
                <a:gd name="T19" fmla="*/ 12 h 82"/>
                <a:gd name="T20" fmla="*/ 24 w 76"/>
                <a:gd name="T21" fmla="*/ 14 h 82"/>
                <a:gd name="T22" fmla="*/ 26 w 76"/>
                <a:gd name="T23" fmla="*/ 14 h 82"/>
                <a:gd name="T24" fmla="*/ 38 w 76"/>
                <a:gd name="T25" fmla="*/ 4 h 82"/>
                <a:gd name="T26" fmla="*/ 46 w 76"/>
                <a:gd name="T27" fmla="*/ 4 h 82"/>
                <a:gd name="T28" fmla="*/ 54 w 76"/>
                <a:gd name="T29" fmla="*/ 6 h 82"/>
                <a:gd name="T30" fmla="*/ 60 w 76"/>
                <a:gd name="T31" fmla="*/ 6 h 82"/>
                <a:gd name="T32" fmla="*/ 66 w 76"/>
                <a:gd name="T33" fmla="*/ 2 h 82"/>
                <a:gd name="T34" fmla="*/ 70 w 76"/>
                <a:gd name="T35" fmla="*/ 0 h 82"/>
                <a:gd name="T36" fmla="*/ 72 w 76"/>
                <a:gd name="T37" fmla="*/ 14 h 82"/>
                <a:gd name="T38" fmla="*/ 66 w 76"/>
                <a:gd name="T39" fmla="*/ 16 h 82"/>
                <a:gd name="T40" fmla="*/ 60 w 76"/>
                <a:gd name="T41" fmla="*/ 22 h 82"/>
                <a:gd name="T42" fmla="*/ 58 w 76"/>
                <a:gd name="T43" fmla="*/ 24 h 82"/>
                <a:gd name="T44" fmla="*/ 60 w 76"/>
                <a:gd name="T45" fmla="*/ 28 h 82"/>
                <a:gd name="T46" fmla="*/ 60 w 76"/>
                <a:gd name="T47" fmla="*/ 32 h 82"/>
                <a:gd name="T48" fmla="*/ 58 w 76"/>
                <a:gd name="T49" fmla="*/ 34 h 82"/>
                <a:gd name="T50" fmla="*/ 52 w 76"/>
                <a:gd name="T51" fmla="*/ 34 h 82"/>
                <a:gd name="T52" fmla="*/ 48 w 76"/>
                <a:gd name="T53" fmla="*/ 32 h 82"/>
                <a:gd name="T54" fmla="*/ 44 w 76"/>
                <a:gd name="T55" fmla="*/ 30 h 82"/>
                <a:gd name="T56" fmla="*/ 42 w 76"/>
                <a:gd name="T57" fmla="*/ 30 h 82"/>
                <a:gd name="T58" fmla="*/ 42 w 76"/>
                <a:gd name="T59" fmla="*/ 32 h 82"/>
                <a:gd name="T60" fmla="*/ 46 w 76"/>
                <a:gd name="T61" fmla="*/ 36 h 82"/>
                <a:gd name="T62" fmla="*/ 46 w 76"/>
                <a:gd name="T63" fmla="*/ 38 h 82"/>
                <a:gd name="T64" fmla="*/ 42 w 76"/>
                <a:gd name="T65" fmla="*/ 42 h 82"/>
                <a:gd name="T66" fmla="*/ 40 w 76"/>
                <a:gd name="T67" fmla="*/ 44 h 82"/>
                <a:gd name="T68" fmla="*/ 40 w 76"/>
                <a:gd name="T69" fmla="*/ 46 h 82"/>
                <a:gd name="T70" fmla="*/ 46 w 76"/>
                <a:gd name="T71" fmla="*/ 50 h 82"/>
                <a:gd name="T72" fmla="*/ 56 w 76"/>
                <a:gd name="T73" fmla="*/ 54 h 82"/>
                <a:gd name="T74" fmla="*/ 62 w 76"/>
                <a:gd name="T75" fmla="*/ 58 h 82"/>
                <a:gd name="T76" fmla="*/ 66 w 76"/>
                <a:gd name="T77" fmla="*/ 64 h 82"/>
                <a:gd name="T78" fmla="*/ 66 w 76"/>
                <a:gd name="T79" fmla="*/ 66 h 82"/>
                <a:gd name="T80" fmla="*/ 62 w 76"/>
                <a:gd name="T81" fmla="*/ 64 h 82"/>
                <a:gd name="T82" fmla="*/ 54 w 76"/>
                <a:gd name="T83" fmla="*/ 66 h 82"/>
                <a:gd name="T84" fmla="*/ 48 w 76"/>
                <a:gd name="T85" fmla="*/ 68 h 82"/>
                <a:gd name="T86" fmla="*/ 46 w 76"/>
                <a:gd name="T87" fmla="*/ 70 h 82"/>
                <a:gd name="T88" fmla="*/ 48 w 76"/>
                <a:gd name="T89" fmla="*/ 74 h 82"/>
                <a:gd name="T90" fmla="*/ 52 w 76"/>
                <a:gd name="T91" fmla="*/ 78 h 82"/>
                <a:gd name="T92" fmla="*/ 52 w 76"/>
                <a:gd name="T93" fmla="*/ 80 h 82"/>
                <a:gd name="T94" fmla="*/ 46 w 76"/>
                <a:gd name="T95" fmla="*/ 82 h 82"/>
                <a:gd name="T96" fmla="*/ 38 w 76"/>
                <a:gd name="T97" fmla="*/ 82 h 82"/>
                <a:gd name="T98" fmla="*/ 30 w 76"/>
                <a:gd name="T99" fmla="*/ 82 h 82"/>
                <a:gd name="T100" fmla="*/ 26 w 76"/>
                <a:gd name="T101" fmla="*/ 80 h 82"/>
                <a:gd name="T102" fmla="*/ 26 w 76"/>
                <a:gd name="T103" fmla="*/ 74 h 82"/>
                <a:gd name="T104" fmla="*/ 26 w 76"/>
                <a:gd name="T105" fmla="*/ 70 h 82"/>
                <a:gd name="T106" fmla="*/ 24 w 76"/>
                <a:gd name="T107" fmla="*/ 68 h 82"/>
                <a:gd name="T108" fmla="*/ 18 w 76"/>
                <a:gd name="T109" fmla="*/ 68 h 82"/>
                <a:gd name="T110" fmla="*/ 18 w 76"/>
                <a:gd name="T111" fmla="*/ 66 h 82"/>
                <a:gd name="T112" fmla="*/ 18 w 76"/>
                <a:gd name="T113" fmla="*/ 64 h 82"/>
                <a:gd name="T114" fmla="*/ 26 w 76"/>
                <a:gd name="T115" fmla="*/ 62 h 82"/>
                <a:gd name="T116" fmla="*/ 32 w 76"/>
                <a:gd name="T117" fmla="*/ 62 h 82"/>
                <a:gd name="T118" fmla="*/ 34 w 76"/>
                <a:gd name="T119" fmla="*/ 6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 h="82">
                  <a:moveTo>
                    <a:pt x="34" y="58"/>
                  </a:moveTo>
                  <a:lnTo>
                    <a:pt x="34" y="58"/>
                  </a:lnTo>
                  <a:lnTo>
                    <a:pt x="34" y="58"/>
                  </a:lnTo>
                  <a:lnTo>
                    <a:pt x="34" y="58"/>
                  </a:lnTo>
                  <a:lnTo>
                    <a:pt x="32" y="56"/>
                  </a:lnTo>
                  <a:lnTo>
                    <a:pt x="32" y="56"/>
                  </a:lnTo>
                  <a:lnTo>
                    <a:pt x="30" y="56"/>
                  </a:lnTo>
                  <a:lnTo>
                    <a:pt x="30" y="56"/>
                  </a:lnTo>
                  <a:lnTo>
                    <a:pt x="26" y="56"/>
                  </a:lnTo>
                  <a:lnTo>
                    <a:pt x="24" y="56"/>
                  </a:lnTo>
                  <a:lnTo>
                    <a:pt x="20" y="56"/>
                  </a:lnTo>
                  <a:lnTo>
                    <a:pt x="20" y="56"/>
                  </a:lnTo>
                  <a:lnTo>
                    <a:pt x="18" y="56"/>
                  </a:lnTo>
                  <a:lnTo>
                    <a:pt x="18" y="56"/>
                  </a:lnTo>
                  <a:lnTo>
                    <a:pt x="18" y="56"/>
                  </a:lnTo>
                  <a:lnTo>
                    <a:pt x="16" y="54"/>
                  </a:lnTo>
                  <a:lnTo>
                    <a:pt x="16" y="54"/>
                  </a:lnTo>
                  <a:lnTo>
                    <a:pt x="16" y="54"/>
                  </a:lnTo>
                  <a:lnTo>
                    <a:pt x="16" y="52"/>
                  </a:lnTo>
                  <a:lnTo>
                    <a:pt x="16" y="50"/>
                  </a:lnTo>
                  <a:lnTo>
                    <a:pt x="16" y="48"/>
                  </a:lnTo>
                  <a:lnTo>
                    <a:pt x="16" y="46"/>
                  </a:lnTo>
                  <a:lnTo>
                    <a:pt x="16" y="46"/>
                  </a:lnTo>
                  <a:lnTo>
                    <a:pt x="14" y="44"/>
                  </a:lnTo>
                  <a:lnTo>
                    <a:pt x="14" y="44"/>
                  </a:lnTo>
                  <a:lnTo>
                    <a:pt x="12" y="42"/>
                  </a:lnTo>
                  <a:lnTo>
                    <a:pt x="10" y="40"/>
                  </a:lnTo>
                  <a:lnTo>
                    <a:pt x="8" y="40"/>
                  </a:lnTo>
                  <a:lnTo>
                    <a:pt x="6" y="38"/>
                  </a:lnTo>
                  <a:lnTo>
                    <a:pt x="4" y="36"/>
                  </a:lnTo>
                  <a:lnTo>
                    <a:pt x="2" y="34"/>
                  </a:lnTo>
                  <a:lnTo>
                    <a:pt x="2" y="34"/>
                  </a:lnTo>
                  <a:lnTo>
                    <a:pt x="2" y="34"/>
                  </a:lnTo>
                  <a:lnTo>
                    <a:pt x="2" y="32"/>
                  </a:lnTo>
                  <a:lnTo>
                    <a:pt x="2" y="30"/>
                  </a:lnTo>
                  <a:lnTo>
                    <a:pt x="0" y="26"/>
                  </a:lnTo>
                  <a:lnTo>
                    <a:pt x="0" y="24"/>
                  </a:lnTo>
                  <a:lnTo>
                    <a:pt x="0" y="22"/>
                  </a:lnTo>
                  <a:lnTo>
                    <a:pt x="14" y="12"/>
                  </a:lnTo>
                  <a:lnTo>
                    <a:pt x="16" y="12"/>
                  </a:lnTo>
                  <a:lnTo>
                    <a:pt x="18" y="14"/>
                  </a:lnTo>
                  <a:lnTo>
                    <a:pt x="20" y="14"/>
                  </a:lnTo>
                  <a:lnTo>
                    <a:pt x="22" y="14"/>
                  </a:lnTo>
                  <a:lnTo>
                    <a:pt x="24" y="14"/>
                  </a:lnTo>
                  <a:lnTo>
                    <a:pt x="24" y="14"/>
                  </a:lnTo>
                  <a:lnTo>
                    <a:pt x="24" y="14"/>
                  </a:lnTo>
                  <a:lnTo>
                    <a:pt x="26" y="14"/>
                  </a:lnTo>
                  <a:lnTo>
                    <a:pt x="26" y="14"/>
                  </a:lnTo>
                  <a:lnTo>
                    <a:pt x="28" y="12"/>
                  </a:lnTo>
                  <a:lnTo>
                    <a:pt x="32" y="10"/>
                  </a:lnTo>
                  <a:lnTo>
                    <a:pt x="34" y="8"/>
                  </a:lnTo>
                  <a:lnTo>
                    <a:pt x="38" y="4"/>
                  </a:lnTo>
                  <a:lnTo>
                    <a:pt x="38" y="4"/>
                  </a:lnTo>
                  <a:lnTo>
                    <a:pt x="42" y="4"/>
                  </a:lnTo>
                  <a:lnTo>
                    <a:pt x="44" y="2"/>
                  </a:lnTo>
                  <a:lnTo>
                    <a:pt x="46" y="4"/>
                  </a:lnTo>
                  <a:lnTo>
                    <a:pt x="48" y="4"/>
                  </a:lnTo>
                  <a:lnTo>
                    <a:pt x="50" y="4"/>
                  </a:lnTo>
                  <a:lnTo>
                    <a:pt x="52" y="6"/>
                  </a:lnTo>
                  <a:lnTo>
                    <a:pt x="54" y="6"/>
                  </a:lnTo>
                  <a:lnTo>
                    <a:pt x="56" y="6"/>
                  </a:lnTo>
                  <a:lnTo>
                    <a:pt x="58" y="8"/>
                  </a:lnTo>
                  <a:lnTo>
                    <a:pt x="58" y="8"/>
                  </a:lnTo>
                  <a:lnTo>
                    <a:pt x="60" y="6"/>
                  </a:lnTo>
                  <a:lnTo>
                    <a:pt x="62" y="6"/>
                  </a:lnTo>
                  <a:lnTo>
                    <a:pt x="62" y="6"/>
                  </a:lnTo>
                  <a:lnTo>
                    <a:pt x="64" y="4"/>
                  </a:lnTo>
                  <a:lnTo>
                    <a:pt x="66" y="2"/>
                  </a:lnTo>
                  <a:lnTo>
                    <a:pt x="68" y="2"/>
                  </a:lnTo>
                  <a:lnTo>
                    <a:pt x="68" y="0"/>
                  </a:lnTo>
                  <a:lnTo>
                    <a:pt x="70" y="0"/>
                  </a:lnTo>
                  <a:lnTo>
                    <a:pt x="70" y="0"/>
                  </a:lnTo>
                  <a:lnTo>
                    <a:pt x="72" y="0"/>
                  </a:lnTo>
                  <a:lnTo>
                    <a:pt x="76" y="0"/>
                  </a:lnTo>
                  <a:lnTo>
                    <a:pt x="76" y="12"/>
                  </a:lnTo>
                  <a:lnTo>
                    <a:pt x="72" y="14"/>
                  </a:lnTo>
                  <a:lnTo>
                    <a:pt x="70" y="14"/>
                  </a:lnTo>
                  <a:lnTo>
                    <a:pt x="68" y="14"/>
                  </a:lnTo>
                  <a:lnTo>
                    <a:pt x="68" y="14"/>
                  </a:lnTo>
                  <a:lnTo>
                    <a:pt x="66" y="16"/>
                  </a:lnTo>
                  <a:lnTo>
                    <a:pt x="64" y="16"/>
                  </a:lnTo>
                  <a:lnTo>
                    <a:pt x="62" y="20"/>
                  </a:lnTo>
                  <a:lnTo>
                    <a:pt x="62" y="20"/>
                  </a:lnTo>
                  <a:lnTo>
                    <a:pt x="60" y="22"/>
                  </a:lnTo>
                  <a:lnTo>
                    <a:pt x="58" y="22"/>
                  </a:lnTo>
                  <a:lnTo>
                    <a:pt x="58" y="24"/>
                  </a:lnTo>
                  <a:lnTo>
                    <a:pt x="58" y="24"/>
                  </a:lnTo>
                  <a:lnTo>
                    <a:pt x="58" y="24"/>
                  </a:lnTo>
                  <a:lnTo>
                    <a:pt x="58" y="24"/>
                  </a:lnTo>
                  <a:lnTo>
                    <a:pt x="58" y="26"/>
                  </a:lnTo>
                  <a:lnTo>
                    <a:pt x="60" y="28"/>
                  </a:lnTo>
                  <a:lnTo>
                    <a:pt x="60" y="28"/>
                  </a:lnTo>
                  <a:lnTo>
                    <a:pt x="60" y="30"/>
                  </a:lnTo>
                  <a:lnTo>
                    <a:pt x="60" y="30"/>
                  </a:lnTo>
                  <a:lnTo>
                    <a:pt x="60" y="30"/>
                  </a:lnTo>
                  <a:lnTo>
                    <a:pt x="60" y="32"/>
                  </a:lnTo>
                  <a:lnTo>
                    <a:pt x="60" y="32"/>
                  </a:lnTo>
                  <a:lnTo>
                    <a:pt x="60" y="32"/>
                  </a:lnTo>
                  <a:lnTo>
                    <a:pt x="58" y="32"/>
                  </a:lnTo>
                  <a:lnTo>
                    <a:pt x="58" y="34"/>
                  </a:lnTo>
                  <a:lnTo>
                    <a:pt x="56" y="34"/>
                  </a:lnTo>
                  <a:lnTo>
                    <a:pt x="54" y="34"/>
                  </a:lnTo>
                  <a:lnTo>
                    <a:pt x="54" y="34"/>
                  </a:lnTo>
                  <a:lnTo>
                    <a:pt x="52" y="34"/>
                  </a:lnTo>
                  <a:lnTo>
                    <a:pt x="52" y="34"/>
                  </a:lnTo>
                  <a:lnTo>
                    <a:pt x="50" y="34"/>
                  </a:lnTo>
                  <a:lnTo>
                    <a:pt x="50" y="34"/>
                  </a:lnTo>
                  <a:lnTo>
                    <a:pt x="48" y="32"/>
                  </a:lnTo>
                  <a:lnTo>
                    <a:pt x="48" y="32"/>
                  </a:lnTo>
                  <a:lnTo>
                    <a:pt x="46" y="30"/>
                  </a:lnTo>
                  <a:lnTo>
                    <a:pt x="46" y="30"/>
                  </a:lnTo>
                  <a:lnTo>
                    <a:pt x="44" y="30"/>
                  </a:lnTo>
                  <a:lnTo>
                    <a:pt x="44" y="30"/>
                  </a:lnTo>
                  <a:lnTo>
                    <a:pt x="42" y="30"/>
                  </a:lnTo>
                  <a:lnTo>
                    <a:pt x="42" y="30"/>
                  </a:lnTo>
                  <a:lnTo>
                    <a:pt x="42" y="30"/>
                  </a:lnTo>
                  <a:lnTo>
                    <a:pt x="40" y="32"/>
                  </a:lnTo>
                  <a:lnTo>
                    <a:pt x="40" y="32"/>
                  </a:lnTo>
                  <a:lnTo>
                    <a:pt x="40" y="32"/>
                  </a:lnTo>
                  <a:lnTo>
                    <a:pt x="42" y="32"/>
                  </a:lnTo>
                  <a:lnTo>
                    <a:pt x="42" y="34"/>
                  </a:lnTo>
                  <a:lnTo>
                    <a:pt x="44" y="34"/>
                  </a:lnTo>
                  <a:lnTo>
                    <a:pt x="44" y="36"/>
                  </a:lnTo>
                  <a:lnTo>
                    <a:pt x="46" y="36"/>
                  </a:lnTo>
                  <a:lnTo>
                    <a:pt x="46" y="36"/>
                  </a:lnTo>
                  <a:lnTo>
                    <a:pt x="46" y="36"/>
                  </a:lnTo>
                  <a:lnTo>
                    <a:pt x="46" y="38"/>
                  </a:lnTo>
                  <a:lnTo>
                    <a:pt x="46" y="38"/>
                  </a:lnTo>
                  <a:lnTo>
                    <a:pt x="46" y="38"/>
                  </a:lnTo>
                  <a:lnTo>
                    <a:pt x="46" y="40"/>
                  </a:lnTo>
                  <a:lnTo>
                    <a:pt x="44" y="40"/>
                  </a:lnTo>
                  <a:lnTo>
                    <a:pt x="42" y="42"/>
                  </a:lnTo>
                  <a:lnTo>
                    <a:pt x="42" y="42"/>
                  </a:lnTo>
                  <a:lnTo>
                    <a:pt x="40" y="44"/>
                  </a:lnTo>
                  <a:lnTo>
                    <a:pt x="40" y="44"/>
                  </a:lnTo>
                  <a:lnTo>
                    <a:pt x="40" y="44"/>
                  </a:lnTo>
                  <a:lnTo>
                    <a:pt x="40" y="46"/>
                  </a:lnTo>
                  <a:lnTo>
                    <a:pt x="40" y="46"/>
                  </a:lnTo>
                  <a:lnTo>
                    <a:pt x="40" y="46"/>
                  </a:lnTo>
                  <a:lnTo>
                    <a:pt x="40" y="46"/>
                  </a:lnTo>
                  <a:lnTo>
                    <a:pt x="40" y="48"/>
                  </a:lnTo>
                  <a:lnTo>
                    <a:pt x="42" y="48"/>
                  </a:lnTo>
                  <a:lnTo>
                    <a:pt x="44" y="48"/>
                  </a:lnTo>
                  <a:lnTo>
                    <a:pt x="46" y="50"/>
                  </a:lnTo>
                  <a:lnTo>
                    <a:pt x="48" y="50"/>
                  </a:lnTo>
                  <a:lnTo>
                    <a:pt x="48" y="50"/>
                  </a:lnTo>
                  <a:lnTo>
                    <a:pt x="52" y="52"/>
                  </a:lnTo>
                  <a:lnTo>
                    <a:pt x="56" y="54"/>
                  </a:lnTo>
                  <a:lnTo>
                    <a:pt x="58" y="56"/>
                  </a:lnTo>
                  <a:lnTo>
                    <a:pt x="60" y="56"/>
                  </a:lnTo>
                  <a:lnTo>
                    <a:pt x="62" y="58"/>
                  </a:lnTo>
                  <a:lnTo>
                    <a:pt x="62" y="58"/>
                  </a:lnTo>
                  <a:lnTo>
                    <a:pt x="64" y="60"/>
                  </a:lnTo>
                  <a:lnTo>
                    <a:pt x="64" y="62"/>
                  </a:lnTo>
                  <a:lnTo>
                    <a:pt x="66" y="64"/>
                  </a:lnTo>
                  <a:lnTo>
                    <a:pt x="66" y="64"/>
                  </a:lnTo>
                  <a:lnTo>
                    <a:pt x="66" y="66"/>
                  </a:lnTo>
                  <a:lnTo>
                    <a:pt x="66" y="66"/>
                  </a:lnTo>
                  <a:lnTo>
                    <a:pt x="66" y="66"/>
                  </a:lnTo>
                  <a:lnTo>
                    <a:pt x="66" y="66"/>
                  </a:lnTo>
                  <a:lnTo>
                    <a:pt x="64" y="66"/>
                  </a:lnTo>
                  <a:lnTo>
                    <a:pt x="64" y="66"/>
                  </a:lnTo>
                  <a:lnTo>
                    <a:pt x="62" y="66"/>
                  </a:lnTo>
                  <a:lnTo>
                    <a:pt x="62" y="64"/>
                  </a:lnTo>
                  <a:lnTo>
                    <a:pt x="60" y="64"/>
                  </a:lnTo>
                  <a:lnTo>
                    <a:pt x="60" y="64"/>
                  </a:lnTo>
                  <a:lnTo>
                    <a:pt x="56" y="64"/>
                  </a:lnTo>
                  <a:lnTo>
                    <a:pt x="54" y="66"/>
                  </a:lnTo>
                  <a:lnTo>
                    <a:pt x="52" y="66"/>
                  </a:lnTo>
                  <a:lnTo>
                    <a:pt x="50" y="66"/>
                  </a:lnTo>
                  <a:lnTo>
                    <a:pt x="48" y="68"/>
                  </a:lnTo>
                  <a:lnTo>
                    <a:pt x="48" y="68"/>
                  </a:lnTo>
                  <a:lnTo>
                    <a:pt x="48" y="68"/>
                  </a:lnTo>
                  <a:lnTo>
                    <a:pt x="48" y="70"/>
                  </a:lnTo>
                  <a:lnTo>
                    <a:pt x="46" y="70"/>
                  </a:lnTo>
                  <a:lnTo>
                    <a:pt x="46" y="70"/>
                  </a:lnTo>
                  <a:lnTo>
                    <a:pt x="46" y="70"/>
                  </a:lnTo>
                  <a:lnTo>
                    <a:pt x="46" y="72"/>
                  </a:lnTo>
                  <a:lnTo>
                    <a:pt x="48" y="72"/>
                  </a:lnTo>
                  <a:lnTo>
                    <a:pt x="48" y="74"/>
                  </a:lnTo>
                  <a:lnTo>
                    <a:pt x="50" y="74"/>
                  </a:lnTo>
                  <a:lnTo>
                    <a:pt x="50" y="76"/>
                  </a:lnTo>
                  <a:lnTo>
                    <a:pt x="52" y="76"/>
                  </a:lnTo>
                  <a:lnTo>
                    <a:pt x="52" y="78"/>
                  </a:lnTo>
                  <a:lnTo>
                    <a:pt x="52" y="78"/>
                  </a:lnTo>
                  <a:lnTo>
                    <a:pt x="52" y="78"/>
                  </a:lnTo>
                  <a:lnTo>
                    <a:pt x="52" y="78"/>
                  </a:lnTo>
                  <a:lnTo>
                    <a:pt x="52" y="80"/>
                  </a:lnTo>
                  <a:lnTo>
                    <a:pt x="50" y="80"/>
                  </a:lnTo>
                  <a:lnTo>
                    <a:pt x="48" y="80"/>
                  </a:lnTo>
                  <a:lnTo>
                    <a:pt x="48" y="82"/>
                  </a:lnTo>
                  <a:lnTo>
                    <a:pt x="46" y="82"/>
                  </a:lnTo>
                  <a:lnTo>
                    <a:pt x="44" y="82"/>
                  </a:lnTo>
                  <a:lnTo>
                    <a:pt x="42" y="82"/>
                  </a:lnTo>
                  <a:lnTo>
                    <a:pt x="40" y="82"/>
                  </a:lnTo>
                  <a:lnTo>
                    <a:pt x="38" y="82"/>
                  </a:lnTo>
                  <a:lnTo>
                    <a:pt x="36" y="82"/>
                  </a:lnTo>
                  <a:lnTo>
                    <a:pt x="34" y="82"/>
                  </a:lnTo>
                  <a:lnTo>
                    <a:pt x="32" y="82"/>
                  </a:lnTo>
                  <a:lnTo>
                    <a:pt x="30" y="82"/>
                  </a:lnTo>
                  <a:lnTo>
                    <a:pt x="28" y="82"/>
                  </a:lnTo>
                  <a:lnTo>
                    <a:pt x="28" y="80"/>
                  </a:lnTo>
                  <a:lnTo>
                    <a:pt x="26" y="80"/>
                  </a:lnTo>
                  <a:lnTo>
                    <a:pt x="26" y="80"/>
                  </a:lnTo>
                  <a:lnTo>
                    <a:pt x="26" y="80"/>
                  </a:lnTo>
                  <a:lnTo>
                    <a:pt x="26" y="78"/>
                  </a:lnTo>
                  <a:lnTo>
                    <a:pt x="26" y="76"/>
                  </a:lnTo>
                  <a:lnTo>
                    <a:pt x="26" y="74"/>
                  </a:lnTo>
                  <a:lnTo>
                    <a:pt x="26" y="74"/>
                  </a:lnTo>
                  <a:lnTo>
                    <a:pt x="26" y="72"/>
                  </a:lnTo>
                  <a:lnTo>
                    <a:pt x="26" y="70"/>
                  </a:lnTo>
                  <a:lnTo>
                    <a:pt x="26" y="70"/>
                  </a:lnTo>
                  <a:lnTo>
                    <a:pt x="26" y="70"/>
                  </a:lnTo>
                  <a:lnTo>
                    <a:pt x="26" y="70"/>
                  </a:lnTo>
                  <a:lnTo>
                    <a:pt x="26" y="70"/>
                  </a:lnTo>
                  <a:lnTo>
                    <a:pt x="24" y="68"/>
                  </a:lnTo>
                  <a:lnTo>
                    <a:pt x="24" y="68"/>
                  </a:lnTo>
                  <a:lnTo>
                    <a:pt x="22" y="68"/>
                  </a:lnTo>
                  <a:lnTo>
                    <a:pt x="20" y="68"/>
                  </a:lnTo>
                  <a:lnTo>
                    <a:pt x="18" y="68"/>
                  </a:lnTo>
                  <a:lnTo>
                    <a:pt x="18" y="68"/>
                  </a:lnTo>
                  <a:lnTo>
                    <a:pt x="18" y="66"/>
                  </a:lnTo>
                  <a:lnTo>
                    <a:pt x="18" y="66"/>
                  </a:lnTo>
                  <a:lnTo>
                    <a:pt x="18" y="66"/>
                  </a:lnTo>
                  <a:lnTo>
                    <a:pt x="18" y="66"/>
                  </a:lnTo>
                  <a:lnTo>
                    <a:pt x="18" y="64"/>
                  </a:lnTo>
                  <a:lnTo>
                    <a:pt x="18" y="64"/>
                  </a:lnTo>
                  <a:lnTo>
                    <a:pt x="18" y="64"/>
                  </a:lnTo>
                  <a:lnTo>
                    <a:pt x="20" y="64"/>
                  </a:lnTo>
                  <a:lnTo>
                    <a:pt x="22" y="62"/>
                  </a:lnTo>
                  <a:lnTo>
                    <a:pt x="24" y="62"/>
                  </a:lnTo>
                  <a:lnTo>
                    <a:pt x="26" y="62"/>
                  </a:lnTo>
                  <a:lnTo>
                    <a:pt x="28" y="62"/>
                  </a:lnTo>
                  <a:lnTo>
                    <a:pt x="28" y="62"/>
                  </a:lnTo>
                  <a:lnTo>
                    <a:pt x="30" y="62"/>
                  </a:lnTo>
                  <a:lnTo>
                    <a:pt x="32" y="62"/>
                  </a:lnTo>
                  <a:lnTo>
                    <a:pt x="32" y="62"/>
                  </a:lnTo>
                  <a:lnTo>
                    <a:pt x="32" y="60"/>
                  </a:lnTo>
                  <a:lnTo>
                    <a:pt x="34" y="60"/>
                  </a:lnTo>
                  <a:lnTo>
                    <a:pt x="34" y="60"/>
                  </a:lnTo>
                  <a:lnTo>
                    <a:pt x="34" y="58"/>
                  </a:lnTo>
                  <a:lnTo>
                    <a:pt x="34" y="58"/>
                  </a:lnTo>
                  <a:lnTo>
                    <a:pt x="34" y="5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77" name="Freeform 334">
              <a:extLst>
                <a:ext uri="{FF2B5EF4-FFF2-40B4-BE49-F238E27FC236}">
                  <a16:creationId xmlns:a16="http://schemas.microsoft.com/office/drawing/2014/main" id="{B16E2CE9-ECFD-D211-E386-28EEE799F913}"/>
                </a:ext>
              </a:extLst>
            </p:cNvPr>
            <p:cNvSpPr>
              <a:spLocks/>
            </p:cNvSpPr>
            <p:nvPr/>
          </p:nvSpPr>
          <p:spPr bwMode="auto">
            <a:xfrm>
              <a:off x="3999651" y="6690397"/>
              <a:ext cx="108807" cy="116404"/>
            </a:xfrm>
            <a:custGeom>
              <a:avLst/>
              <a:gdLst>
                <a:gd name="T0" fmla="*/ 34 w 76"/>
                <a:gd name="T1" fmla="*/ 58 h 82"/>
                <a:gd name="T2" fmla="*/ 30 w 76"/>
                <a:gd name="T3" fmla="*/ 56 h 82"/>
                <a:gd name="T4" fmla="*/ 20 w 76"/>
                <a:gd name="T5" fmla="*/ 56 h 82"/>
                <a:gd name="T6" fmla="*/ 16 w 76"/>
                <a:gd name="T7" fmla="*/ 54 h 82"/>
                <a:gd name="T8" fmla="*/ 16 w 76"/>
                <a:gd name="T9" fmla="*/ 50 h 82"/>
                <a:gd name="T10" fmla="*/ 14 w 76"/>
                <a:gd name="T11" fmla="*/ 44 h 82"/>
                <a:gd name="T12" fmla="*/ 8 w 76"/>
                <a:gd name="T13" fmla="*/ 40 h 82"/>
                <a:gd name="T14" fmla="*/ 2 w 76"/>
                <a:gd name="T15" fmla="*/ 34 h 82"/>
                <a:gd name="T16" fmla="*/ 0 w 76"/>
                <a:gd name="T17" fmla="*/ 26 h 82"/>
                <a:gd name="T18" fmla="*/ 16 w 76"/>
                <a:gd name="T19" fmla="*/ 12 h 82"/>
                <a:gd name="T20" fmla="*/ 24 w 76"/>
                <a:gd name="T21" fmla="*/ 14 h 82"/>
                <a:gd name="T22" fmla="*/ 26 w 76"/>
                <a:gd name="T23" fmla="*/ 14 h 82"/>
                <a:gd name="T24" fmla="*/ 38 w 76"/>
                <a:gd name="T25" fmla="*/ 4 h 82"/>
                <a:gd name="T26" fmla="*/ 46 w 76"/>
                <a:gd name="T27" fmla="*/ 4 h 82"/>
                <a:gd name="T28" fmla="*/ 54 w 76"/>
                <a:gd name="T29" fmla="*/ 6 h 82"/>
                <a:gd name="T30" fmla="*/ 60 w 76"/>
                <a:gd name="T31" fmla="*/ 6 h 82"/>
                <a:gd name="T32" fmla="*/ 66 w 76"/>
                <a:gd name="T33" fmla="*/ 2 h 82"/>
                <a:gd name="T34" fmla="*/ 70 w 76"/>
                <a:gd name="T35" fmla="*/ 0 h 82"/>
                <a:gd name="T36" fmla="*/ 72 w 76"/>
                <a:gd name="T37" fmla="*/ 14 h 82"/>
                <a:gd name="T38" fmla="*/ 66 w 76"/>
                <a:gd name="T39" fmla="*/ 16 h 82"/>
                <a:gd name="T40" fmla="*/ 60 w 76"/>
                <a:gd name="T41" fmla="*/ 22 h 82"/>
                <a:gd name="T42" fmla="*/ 58 w 76"/>
                <a:gd name="T43" fmla="*/ 24 h 82"/>
                <a:gd name="T44" fmla="*/ 60 w 76"/>
                <a:gd name="T45" fmla="*/ 28 h 82"/>
                <a:gd name="T46" fmla="*/ 60 w 76"/>
                <a:gd name="T47" fmla="*/ 32 h 82"/>
                <a:gd name="T48" fmla="*/ 58 w 76"/>
                <a:gd name="T49" fmla="*/ 34 h 82"/>
                <a:gd name="T50" fmla="*/ 52 w 76"/>
                <a:gd name="T51" fmla="*/ 34 h 82"/>
                <a:gd name="T52" fmla="*/ 48 w 76"/>
                <a:gd name="T53" fmla="*/ 32 h 82"/>
                <a:gd name="T54" fmla="*/ 44 w 76"/>
                <a:gd name="T55" fmla="*/ 30 h 82"/>
                <a:gd name="T56" fmla="*/ 42 w 76"/>
                <a:gd name="T57" fmla="*/ 30 h 82"/>
                <a:gd name="T58" fmla="*/ 42 w 76"/>
                <a:gd name="T59" fmla="*/ 32 h 82"/>
                <a:gd name="T60" fmla="*/ 46 w 76"/>
                <a:gd name="T61" fmla="*/ 36 h 82"/>
                <a:gd name="T62" fmla="*/ 46 w 76"/>
                <a:gd name="T63" fmla="*/ 38 h 82"/>
                <a:gd name="T64" fmla="*/ 42 w 76"/>
                <a:gd name="T65" fmla="*/ 42 h 82"/>
                <a:gd name="T66" fmla="*/ 40 w 76"/>
                <a:gd name="T67" fmla="*/ 44 h 82"/>
                <a:gd name="T68" fmla="*/ 40 w 76"/>
                <a:gd name="T69" fmla="*/ 46 h 82"/>
                <a:gd name="T70" fmla="*/ 46 w 76"/>
                <a:gd name="T71" fmla="*/ 50 h 82"/>
                <a:gd name="T72" fmla="*/ 56 w 76"/>
                <a:gd name="T73" fmla="*/ 54 h 82"/>
                <a:gd name="T74" fmla="*/ 62 w 76"/>
                <a:gd name="T75" fmla="*/ 58 h 82"/>
                <a:gd name="T76" fmla="*/ 66 w 76"/>
                <a:gd name="T77" fmla="*/ 64 h 82"/>
                <a:gd name="T78" fmla="*/ 66 w 76"/>
                <a:gd name="T79" fmla="*/ 66 h 82"/>
                <a:gd name="T80" fmla="*/ 62 w 76"/>
                <a:gd name="T81" fmla="*/ 64 h 82"/>
                <a:gd name="T82" fmla="*/ 54 w 76"/>
                <a:gd name="T83" fmla="*/ 66 h 82"/>
                <a:gd name="T84" fmla="*/ 48 w 76"/>
                <a:gd name="T85" fmla="*/ 68 h 82"/>
                <a:gd name="T86" fmla="*/ 46 w 76"/>
                <a:gd name="T87" fmla="*/ 70 h 82"/>
                <a:gd name="T88" fmla="*/ 48 w 76"/>
                <a:gd name="T89" fmla="*/ 74 h 82"/>
                <a:gd name="T90" fmla="*/ 52 w 76"/>
                <a:gd name="T91" fmla="*/ 78 h 82"/>
                <a:gd name="T92" fmla="*/ 52 w 76"/>
                <a:gd name="T93" fmla="*/ 80 h 82"/>
                <a:gd name="T94" fmla="*/ 46 w 76"/>
                <a:gd name="T95" fmla="*/ 82 h 82"/>
                <a:gd name="T96" fmla="*/ 38 w 76"/>
                <a:gd name="T97" fmla="*/ 82 h 82"/>
                <a:gd name="T98" fmla="*/ 30 w 76"/>
                <a:gd name="T99" fmla="*/ 82 h 82"/>
                <a:gd name="T100" fmla="*/ 26 w 76"/>
                <a:gd name="T101" fmla="*/ 80 h 82"/>
                <a:gd name="T102" fmla="*/ 26 w 76"/>
                <a:gd name="T103" fmla="*/ 74 h 82"/>
                <a:gd name="T104" fmla="*/ 26 w 76"/>
                <a:gd name="T105" fmla="*/ 70 h 82"/>
                <a:gd name="T106" fmla="*/ 24 w 76"/>
                <a:gd name="T107" fmla="*/ 68 h 82"/>
                <a:gd name="T108" fmla="*/ 18 w 76"/>
                <a:gd name="T109" fmla="*/ 68 h 82"/>
                <a:gd name="T110" fmla="*/ 18 w 76"/>
                <a:gd name="T111" fmla="*/ 66 h 82"/>
                <a:gd name="T112" fmla="*/ 18 w 76"/>
                <a:gd name="T113" fmla="*/ 64 h 82"/>
                <a:gd name="T114" fmla="*/ 26 w 76"/>
                <a:gd name="T115" fmla="*/ 62 h 82"/>
                <a:gd name="T116" fmla="*/ 32 w 76"/>
                <a:gd name="T117" fmla="*/ 62 h 82"/>
                <a:gd name="T118" fmla="*/ 34 w 76"/>
                <a:gd name="T119" fmla="*/ 6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 h="82">
                  <a:moveTo>
                    <a:pt x="34" y="58"/>
                  </a:moveTo>
                  <a:lnTo>
                    <a:pt x="34" y="58"/>
                  </a:lnTo>
                  <a:lnTo>
                    <a:pt x="34" y="58"/>
                  </a:lnTo>
                  <a:lnTo>
                    <a:pt x="34" y="58"/>
                  </a:lnTo>
                  <a:lnTo>
                    <a:pt x="32" y="56"/>
                  </a:lnTo>
                  <a:lnTo>
                    <a:pt x="32" y="56"/>
                  </a:lnTo>
                  <a:lnTo>
                    <a:pt x="30" y="56"/>
                  </a:lnTo>
                  <a:lnTo>
                    <a:pt x="30" y="56"/>
                  </a:lnTo>
                  <a:lnTo>
                    <a:pt x="26" y="56"/>
                  </a:lnTo>
                  <a:lnTo>
                    <a:pt x="24" y="56"/>
                  </a:lnTo>
                  <a:lnTo>
                    <a:pt x="20" y="56"/>
                  </a:lnTo>
                  <a:lnTo>
                    <a:pt x="20" y="56"/>
                  </a:lnTo>
                  <a:lnTo>
                    <a:pt x="18" y="56"/>
                  </a:lnTo>
                  <a:lnTo>
                    <a:pt x="18" y="56"/>
                  </a:lnTo>
                  <a:lnTo>
                    <a:pt x="18" y="56"/>
                  </a:lnTo>
                  <a:lnTo>
                    <a:pt x="16" y="54"/>
                  </a:lnTo>
                  <a:lnTo>
                    <a:pt x="16" y="54"/>
                  </a:lnTo>
                  <a:lnTo>
                    <a:pt x="16" y="54"/>
                  </a:lnTo>
                  <a:lnTo>
                    <a:pt x="16" y="52"/>
                  </a:lnTo>
                  <a:lnTo>
                    <a:pt x="16" y="50"/>
                  </a:lnTo>
                  <a:lnTo>
                    <a:pt x="16" y="48"/>
                  </a:lnTo>
                  <a:lnTo>
                    <a:pt x="16" y="46"/>
                  </a:lnTo>
                  <a:lnTo>
                    <a:pt x="16" y="46"/>
                  </a:lnTo>
                  <a:lnTo>
                    <a:pt x="14" y="44"/>
                  </a:lnTo>
                  <a:lnTo>
                    <a:pt x="14" y="44"/>
                  </a:lnTo>
                  <a:lnTo>
                    <a:pt x="12" y="42"/>
                  </a:lnTo>
                  <a:lnTo>
                    <a:pt x="10" y="40"/>
                  </a:lnTo>
                  <a:lnTo>
                    <a:pt x="8" y="40"/>
                  </a:lnTo>
                  <a:lnTo>
                    <a:pt x="6" y="38"/>
                  </a:lnTo>
                  <a:lnTo>
                    <a:pt x="4" y="36"/>
                  </a:lnTo>
                  <a:lnTo>
                    <a:pt x="2" y="34"/>
                  </a:lnTo>
                  <a:lnTo>
                    <a:pt x="2" y="34"/>
                  </a:lnTo>
                  <a:lnTo>
                    <a:pt x="2" y="34"/>
                  </a:lnTo>
                  <a:lnTo>
                    <a:pt x="2" y="32"/>
                  </a:lnTo>
                  <a:lnTo>
                    <a:pt x="2" y="30"/>
                  </a:lnTo>
                  <a:lnTo>
                    <a:pt x="0" y="26"/>
                  </a:lnTo>
                  <a:lnTo>
                    <a:pt x="0" y="24"/>
                  </a:lnTo>
                  <a:lnTo>
                    <a:pt x="0" y="22"/>
                  </a:lnTo>
                  <a:lnTo>
                    <a:pt x="14" y="12"/>
                  </a:lnTo>
                  <a:lnTo>
                    <a:pt x="16" y="12"/>
                  </a:lnTo>
                  <a:lnTo>
                    <a:pt x="18" y="14"/>
                  </a:lnTo>
                  <a:lnTo>
                    <a:pt x="20" y="14"/>
                  </a:lnTo>
                  <a:lnTo>
                    <a:pt x="22" y="14"/>
                  </a:lnTo>
                  <a:lnTo>
                    <a:pt x="24" y="14"/>
                  </a:lnTo>
                  <a:lnTo>
                    <a:pt x="24" y="14"/>
                  </a:lnTo>
                  <a:lnTo>
                    <a:pt x="24" y="14"/>
                  </a:lnTo>
                  <a:lnTo>
                    <a:pt x="26" y="14"/>
                  </a:lnTo>
                  <a:lnTo>
                    <a:pt x="26" y="14"/>
                  </a:lnTo>
                  <a:lnTo>
                    <a:pt x="28" y="12"/>
                  </a:lnTo>
                  <a:lnTo>
                    <a:pt x="32" y="10"/>
                  </a:lnTo>
                  <a:lnTo>
                    <a:pt x="34" y="8"/>
                  </a:lnTo>
                  <a:lnTo>
                    <a:pt x="38" y="4"/>
                  </a:lnTo>
                  <a:lnTo>
                    <a:pt x="38" y="4"/>
                  </a:lnTo>
                  <a:lnTo>
                    <a:pt x="42" y="4"/>
                  </a:lnTo>
                  <a:lnTo>
                    <a:pt x="44" y="2"/>
                  </a:lnTo>
                  <a:lnTo>
                    <a:pt x="46" y="4"/>
                  </a:lnTo>
                  <a:lnTo>
                    <a:pt x="48" y="4"/>
                  </a:lnTo>
                  <a:lnTo>
                    <a:pt x="50" y="4"/>
                  </a:lnTo>
                  <a:lnTo>
                    <a:pt x="52" y="6"/>
                  </a:lnTo>
                  <a:lnTo>
                    <a:pt x="54" y="6"/>
                  </a:lnTo>
                  <a:lnTo>
                    <a:pt x="56" y="6"/>
                  </a:lnTo>
                  <a:lnTo>
                    <a:pt x="58" y="8"/>
                  </a:lnTo>
                  <a:lnTo>
                    <a:pt x="58" y="8"/>
                  </a:lnTo>
                  <a:lnTo>
                    <a:pt x="60" y="6"/>
                  </a:lnTo>
                  <a:lnTo>
                    <a:pt x="62" y="6"/>
                  </a:lnTo>
                  <a:lnTo>
                    <a:pt x="62" y="6"/>
                  </a:lnTo>
                  <a:lnTo>
                    <a:pt x="64" y="4"/>
                  </a:lnTo>
                  <a:lnTo>
                    <a:pt x="66" y="2"/>
                  </a:lnTo>
                  <a:lnTo>
                    <a:pt x="68" y="2"/>
                  </a:lnTo>
                  <a:lnTo>
                    <a:pt x="68" y="0"/>
                  </a:lnTo>
                  <a:lnTo>
                    <a:pt x="70" y="0"/>
                  </a:lnTo>
                  <a:lnTo>
                    <a:pt x="70" y="0"/>
                  </a:lnTo>
                  <a:lnTo>
                    <a:pt x="72" y="0"/>
                  </a:lnTo>
                  <a:lnTo>
                    <a:pt x="76" y="0"/>
                  </a:lnTo>
                  <a:lnTo>
                    <a:pt x="76" y="12"/>
                  </a:lnTo>
                  <a:lnTo>
                    <a:pt x="72" y="14"/>
                  </a:lnTo>
                  <a:lnTo>
                    <a:pt x="70" y="14"/>
                  </a:lnTo>
                  <a:lnTo>
                    <a:pt x="68" y="14"/>
                  </a:lnTo>
                  <a:lnTo>
                    <a:pt x="68" y="14"/>
                  </a:lnTo>
                  <a:lnTo>
                    <a:pt x="66" y="16"/>
                  </a:lnTo>
                  <a:lnTo>
                    <a:pt x="64" y="16"/>
                  </a:lnTo>
                  <a:lnTo>
                    <a:pt x="62" y="20"/>
                  </a:lnTo>
                  <a:lnTo>
                    <a:pt x="62" y="20"/>
                  </a:lnTo>
                  <a:lnTo>
                    <a:pt x="60" y="22"/>
                  </a:lnTo>
                  <a:lnTo>
                    <a:pt x="58" y="22"/>
                  </a:lnTo>
                  <a:lnTo>
                    <a:pt x="58" y="24"/>
                  </a:lnTo>
                  <a:lnTo>
                    <a:pt x="58" y="24"/>
                  </a:lnTo>
                  <a:lnTo>
                    <a:pt x="58" y="24"/>
                  </a:lnTo>
                  <a:lnTo>
                    <a:pt x="58" y="24"/>
                  </a:lnTo>
                  <a:lnTo>
                    <a:pt x="58" y="26"/>
                  </a:lnTo>
                  <a:lnTo>
                    <a:pt x="60" y="28"/>
                  </a:lnTo>
                  <a:lnTo>
                    <a:pt x="60" y="28"/>
                  </a:lnTo>
                  <a:lnTo>
                    <a:pt x="60" y="30"/>
                  </a:lnTo>
                  <a:lnTo>
                    <a:pt x="60" y="30"/>
                  </a:lnTo>
                  <a:lnTo>
                    <a:pt x="60" y="30"/>
                  </a:lnTo>
                  <a:lnTo>
                    <a:pt x="60" y="32"/>
                  </a:lnTo>
                  <a:lnTo>
                    <a:pt x="60" y="32"/>
                  </a:lnTo>
                  <a:lnTo>
                    <a:pt x="60" y="32"/>
                  </a:lnTo>
                  <a:lnTo>
                    <a:pt x="58" y="32"/>
                  </a:lnTo>
                  <a:lnTo>
                    <a:pt x="58" y="34"/>
                  </a:lnTo>
                  <a:lnTo>
                    <a:pt x="56" y="34"/>
                  </a:lnTo>
                  <a:lnTo>
                    <a:pt x="54" y="34"/>
                  </a:lnTo>
                  <a:lnTo>
                    <a:pt x="54" y="34"/>
                  </a:lnTo>
                  <a:lnTo>
                    <a:pt x="52" y="34"/>
                  </a:lnTo>
                  <a:lnTo>
                    <a:pt x="52" y="34"/>
                  </a:lnTo>
                  <a:lnTo>
                    <a:pt x="50" y="34"/>
                  </a:lnTo>
                  <a:lnTo>
                    <a:pt x="50" y="34"/>
                  </a:lnTo>
                  <a:lnTo>
                    <a:pt x="48" y="32"/>
                  </a:lnTo>
                  <a:lnTo>
                    <a:pt x="48" y="32"/>
                  </a:lnTo>
                  <a:lnTo>
                    <a:pt x="46" y="30"/>
                  </a:lnTo>
                  <a:lnTo>
                    <a:pt x="46" y="30"/>
                  </a:lnTo>
                  <a:lnTo>
                    <a:pt x="44" y="30"/>
                  </a:lnTo>
                  <a:lnTo>
                    <a:pt x="44" y="30"/>
                  </a:lnTo>
                  <a:lnTo>
                    <a:pt x="42" y="30"/>
                  </a:lnTo>
                  <a:lnTo>
                    <a:pt x="42" y="30"/>
                  </a:lnTo>
                  <a:lnTo>
                    <a:pt x="42" y="30"/>
                  </a:lnTo>
                  <a:lnTo>
                    <a:pt x="40" y="32"/>
                  </a:lnTo>
                  <a:lnTo>
                    <a:pt x="40" y="32"/>
                  </a:lnTo>
                  <a:lnTo>
                    <a:pt x="40" y="32"/>
                  </a:lnTo>
                  <a:lnTo>
                    <a:pt x="42" y="32"/>
                  </a:lnTo>
                  <a:lnTo>
                    <a:pt x="42" y="34"/>
                  </a:lnTo>
                  <a:lnTo>
                    <a:pt x="44" y="34"/>
                  </a:lnTo>
                  <a:lnTo>
                    <a:pt x="44" y="36"/>
                  </a:lnTo>
                  <a:lnTo>
                    <a:pt x="46" y="36"/>
                  </a:lnTo>
                  <a:lnTo>
                    <a:pt x="46" y="36"/>
                  </a:lnTo>
                  <a:lnTo>
                    <a:pt x="46" y="36"/>
                  </a:lnTo>
                  <a:lnTo>
                    <a:pt x="46" y="38"/>
                  </a:lnTo>
                  <a:lnTo>
                    <a:pt x="46" y="38"/>
                  </a:lnTo>
                  <a:lnTo>
                    <a:pt x="46" y="38"/>
                  </a:lnTo>
                  <a:lnTo>
                    <a:pt x="46" y="40"/>
                  </a:lnTo>
                  <a:lnTo>
                    <a:pt x="44" y="40"/>
                  </a:lnTo>
                  <a:lnTo>
                    <a:pt x="42" y="42"/>
                  </a:lnTo>
                  <a:lnTo>
                    <a:pt x="42" y="42"/>
                  </a:lnTo>
                  <a:lnTo>
                    <a:pt x="40" y="44"/>
                  </a:lnTo>
                  <a:lnTo>
                    <a:pt x="40" y="44"/>
                  </a:lnTo>
                  <a:lnTo>
                    <a:pt x="40" y="44"/>
                  </a:lnTo>
                  <a:lnTo>
                    <a:pt x="40" y="46"/>
                  </a:lnTo>
                  <a:lnTo>
                    <a:pt x="40" y="46"/>
                  </a:lnTo>
                  <a:lnTo>
                    <a:pt x="40" y="46"/>
                  </a:lnTo>
                  <a:lnTo>
                    <a:pt x="40" y="46"/>
                  </a:lnTo>
                  <a:lnTo>
                    <a:pt x="40" y="48"/>
                  </a:lnTo>
                  <a:lnTo>
                    <a:pt x="42" y="48"/>
                  </a:lnTo>
                  <a:lnTo>
                    <a:pt x="44" y="48"/>
                  </a:lnTo>
                  <a:lnTo>
                    <a:pt x="46" y="50"/>
                  </a:lnTo>
                  <a:lnTo>
                    <a:pt x="48" y="50"/>
                  </a:lnTo>
                  <a:lnTo>
                    <a:pt x="48" y="50"/>
                  </a:lnTo>
                  <a:lnTo>
                    <a:pt x="52" y="52"/>
                  </a:lnTo>
                  <a:lnTo>
                    <a:pt x="56" y="54"/>
                  </a:lnTo>
                  <a:lnTo>
                    <a:pt x="58" y="56"/>
                  </a:lnTo>
                  <a:lnTo>
                    <a:pt x="60" y="56"/>
                  </a:lnTo>
                  <a:lnTo>
                    <a:pt x="62" y="58"/>
                  </a:lnTo>
                  <a:lnTo>
                    <a:pt x="62" y="58"/>
                  </a:lnTo>
                  <a:lnTo>
                    <a:pt x="64" y="60"/>
                  </a:lnTo>
                  <a:lnTo>
                    <a:pt x="64" y="62"/>
                  </a:lnTo>
                  <a:lnTo>
                    <a:pt x="66" y="64"/>
                  </a:lnTo>
                  <a:lnTo>
                    <a:pt x="66" y="64"/>
                  </a:lnTo>
                  <a:lnTo>
                    <a:pt x="66" y="66"/>
                  </a:lnTo>
                  <a:lnTo>
                    <a:pt x="66" y="66"/>
                  </a:lnTo>
                  <a:lnTo>
                    <a:pt x="66" y="66"/>
                  </a:lnTo>
                  <a:lnTo>
                    <a:pt x="66" y="66"/>
                  </a:lnTo>
                  <a:lnTo>
                    <a:pt x="64" y="66"/>
                  </a:lnTo>
                  <a:lnTo>
                    <a:pt x="64" y="66"/>
                  </a:lnTo>
                  <a:lnTo>
                    <a:pt x="62" y="66"/>
                  </a:lnTo>
                  <a:lnTo>
                    <a:pt x="62" y="64"/>
                  </a:lnTo>
                  <a:lnTo>
                    <a:pt x="60" y="64"/>
                  </a:lnTo>
                  <a:lnTo>
                    <a:pt x="60" y="64"/>
                  </a:lnTo>
                  <a:lnTo>
                    <a:pt x="56" y="64"/>
                  </a:lnTo>
                  <a:lnTo>
                    <a:pt x="54" y="66"/>
                  </a:lnTo>
                  <a:lnTo>
                    <a:pt x="52" y="66"/>
                  </a:lnTo>
                  <a:lnTo>
                    <a:pt x="50" y="66"/>
                  </a:lnTo>
                  <a:lnTo>
                    <a:pt x="48" y="68"/>
                  </a:lnTo>
                  <a:lnTo>
                    <a:pt x="48" y="68"/>
                  </a:lnTo>
                  <a:lnTo>
                    <a:pt x="48" y="68"/>
                  </a:lnTo>
                  <a:lnTo>
                    <a:pt x="48" y="70"/>
                  </a:lnTo>
                  <a:lnTo>
                    <a:pt x="46" y="70"/>
                  </a:lnTo>
                  <a:lnTo>
                    <a:pt x="46" y="70"/>
                  </a:lnTo>
                  <a:lnTo>
                    <a:pt x="46" y="70"/>
                  </a:lnTo>
                  <a:lnTo>
                    <a:pt x="46" y="72"/>
                  </a:lnTo>
                  <a:lnTo>
                    <a:pt x="48" y="72"/>
                  </a:lnTo>
                  <a:lnTo>
                    <a:pt x="48" y="74"/>
                  </a:lnTo>
                  <a:lnTo>
                    <a:pt x="50" y="74"/>
                  </a:lnTo>
                  <a:lnTo>
                    <a:pt x="50" y="76"/>
                  </a:lnTo>
                  <a:lnTo>
                    <a:pt x="52" y="76"/>
                  </a:lnTo>
                  <a:lnTo>
                    <a:pt x="52" y="78"/>
                  </a:lnTo>
                  <a:lnTo>
                    <a:pt x="52" y="78"/>
                  </a:lnTo>
                  <a:lnTo>
                    <a:pt x="52" y="78"/>
                  </a:lnTo>
                  <a:lnTo>
                    <a:pt x="52" y="78"/>
                  </a:lnTo>
                  <a:lnTo>
                    <a:pt x="52" y="80"/>
                  </a:lnTo>
                  <a:lnTo>
                    <a:pt x="50" y="80"/>
                  </a:lnTo>
                  <a:lnTo>
                    <a:pt x="48" y="80"/>
                  </a:lnTo>
                  <a:lnTo>
                    <a:pt x="48" y="82"/>
                  </a:lnTo>
                  <a:lnTo>
                    <a:pt x="46" y="82"/>
                  </a:lnTo>
                  <a:lnTo>
                    <a:pt x="44" y="82"/>
                  </a:lnTo>
                  <a:lnTo>
                    <a:pt x="42" y="82"/>
                  </a:lnTo>
                  <a:lnTo>
                    <a:pt x="40" y="82"/>
                  </a:lnTo>
                  <a:lnTo>
                    <a:pt x="38" y="82"/>
                  </a:lnTo>
                  <a:lnTo>
                    <a:pt x="36" y="82"/>
                  </a:lnTo>
                  <a:lnTo>
                    <a:pt x="34" y="82"/>
                  </a:lnTo>
                  <a:lnTo>
                    <a:pt x="32" y="82"/>
                  </a:lnTo>
                  <a:lnTo>
                    <a:pt x="30" y="82"/>
                  </a:lnTo>
                  <a:lnTo>
                    <a:pt x="28" y="82"/>
                  </a:lnTo>
                  <a:lnTo>
                    <a:pt x="28" y="80"/>
                  </a:lnTo>
                  <a:lnTo>
                    <a:pt x="26" y="80"/>
                  </a:lnTo>
                  <a:lnTo>
                    <a:pt x="26" y="80"/>
                  </a:lnTo>
                  <a:lnTo>
                    <a:pt x="26" y="80"/>
                  </a:lnTo>
                  <a:lnTo>
                    <a:pt x="26" y="78"/>
                  </a:lnTo>
                  <a:lnTo>
                    <a:pt x="26" y="76"/>
                  </a:lnTo>
                  <a:lnTo>
                    <a:pt x="26" y="74"/>
                  </a:lnTo>
                  <a:lnTo>
                    <a:pt x="26" y="74"/>
                  </a:lnTo>
                  <a:lnTo>
                    <a:pt x="26" y="72"/>
                  </a:lnTo>
                  <a:lnTo>
                    <a:pt x="26" y="70"/>
                  </a:lnTo>
                  <a:lnTo>
                    <a:pt x="26" y="70"/>
                  </a:lnTo>
                  <a:lnTo>
                    <a:pt x="26" y="70"/>
                  </a:lnTo>
                  <a:lnTo>
                    <a:pt x="26" y="70"/>
                  </a:lnTo>
                  <a:lnTo>
                    <a:pt x="26" y="70"/>
                  </a:lnTo>
                  <a:lnTo>
                    <a:pt x="24" y="68"/>
                  </a:lnTo>
                  <a:lnTo>
                    <a:pt x="24" y="68"/>
                  </a:lnTo>
                  <a:lnTo>
                    <a:pt x="22" y="68"/>
                  </a:lnTo>
                  <a:lnTo>
                    <a:pt x="20" y="68"/>
                  </a:lnTo>
                  <a:lnTo>
                    <a:pt x="18" y="68"/>
                  </a:lnTo>
                  <a:lnTo>
                    <a:pt x="18" y="68"/>
                  </a:lnTo>
                  <a:lnTo>
                    <a:pt x="18" y="66"/>
                  </a:lnTo>
                  <a:lnTo>
                    <a:pt x="18" y="66"/>
                  </a:lnTo>
                  <a:lnTo>
                    <a:pt x="18" y="66"/>
                  </a:lnTo>
                  <a:lnTo>
                    <a:pt x="18" y="66"/>
                  </a:lnTo>
                  <a:lnTo>
                    <a:pt x="18" y="64"/>
                  </a:lnTo>
                  <a:lnTo>
                    <a:pt x="18" y="64"/>
                  </a:lnTo>
                  <a:lnTo>
                    <a:pt x="18" y="64"/>
                  </a:lnTo>
                  <a:lnTo>
                    <a:pt x="20" y="64"/>
                  </a:lnTo>
                  <a:lnTo>
                    <a:pt x="22" y="62"/>
                  </a:lnTo>
                  <a:lnTo>
                    <a:pt x="24" y="62"/>
                  </a:lnTo>
                  <a:lnTo>
                    <a:pt x="26" y="62"/>
                  </a:lnTo>
                  <a:lnTo>
                    <a:pt x="28" y="62"/>
                  </a:lnTo>
                  <a:lnTo>
                    <a:pt x="28" y="62"/>
                  </a:lnTo>
                  <a:lnTo>
                    <a:pt x="30" y="62"/>
                  </a:lnTo>
                  <a:lnTo>
                    <a:pt x="32" y="62"/>
                  </a:lnTo>
                  <a:lnTo>
                    <a:pt x="32" y="62"/>
                  </a:lnTo>
                  <a:lnTo>
                    <a:pt x="32" y="60"/>
                  </a:lnTo>
                  <a:lnTo>
                    <a:pt x="34" y="60"/>
                  </a:lnTo>
                  <a:lnTo>
                    <a:pt x="34" y="60"/>
                  </a:lnTo>
                  <a:lnTo>
                    <a:pt x="34" y="58"/>
                  </a:lnTo>
                  <a:lnTo>
                    <a:pt x="34" y="58"/>
                  </a:lnTo>
                  <a:lnTo>
                    <a:pt x="34" y="5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78" name="Freeform 335">
              <a:extLst>
                <a:ext uri="{FF2B5EF4-FFF2-40B4-BE49-F238E27FC236}">
                  <a16:creationId xmlns:a16="http://schemas.microsoft.com/office/drawing/2014/main" id="{B9D80E35-34E6-DCC8-5830-D708FCA306C9}"/>
                </a:ext>
              </a:extLst>
            </p:cNvPr>
            <p:cNvSpPr>
              <a:spLocks/>
            </p:cNvSpPr>
            <p:nvPr/>
          </p:nvSpPr>
          <p:spPr bwMode="auto">
            <a:xfrm>
              <a:off x="4079824" y="6809640"/>
              <a:ext cx="48677" cy="14196"/>
            </a:xfrm>
            <a:custGeom>
              <a:avLst/>
              <a:gdLst>
                <a:gd name="T0" fmla="*/ 14 w 34"/>
                <a:gd name="T1" fmla="*/ 10 h 10"/>
                <a:gd name="T2" fmla="*/ 14 w 34"/>
                <a:gd name="T3" fmla="*/ 10 h 10"/>
                <a:gd name="T4" fmla="*/ 14 w 34"/>
                <a:gd name="T5" fmla="*/ 10 h 10"/>
                <a:gd name="T6" fmla="*/ 12 w 34"/>
                <a:gd name="T7" fmla="*/ 10 h 10"/>
                <a:gd name="T8" fmla="*/ 10 w 34"/>
                <a:gd name="T9" fmla="*/ 10 h 10"/>
                <a:gd name="T10" fmla="*/ 6 w 34"/>
                <a:gd name="T11" fmla="*/ 8 h 10"/>
                <a:gd name="T12" fmla="*/ 4 w 34"/>
                <a:gd name="T13" fmla="*/ 8 h 10"/>
                <a:gd name="T14" fmla="*/ 2 w 34"/>
                <a:gd name="T15" fmla="*/ 8 h 10"/>
                <a:gd name="T16" fmla="*/ 2 w 34"/>
                <a:gd name="T17" fmla="*/ 8 h 10"/>
                <a:gd name="T18" fmla="*/ 0 w 34"/>
                <a:gd name="T19" fmla="*/ 8 h 10"/>
                <a:gd name="T20" fmla="*/ 0 w 34"/>
                <a:gd name="T21" fmla="*/ 6 h 10"/>
                <a:gd name="T22" fmla="*/ 0 w 34"/>
                <a:gd name="T23" fmla="*/ 6 h 10"/>
                <a:gd name="T24" fmla="*/ 0 w 34"/>
                <a:gd name="T25" fmla="*/ 6 h 10"/>
                <a:gd name="T26" fmla="*/ 0 w 34"/>
                <a:gd name="T27" fmla="*/ 6 h 10"/>
                <a:gd name="T28" fmla="*/ 0 w 34"/>
                <a:gd name="T29" fmla="*/ 4 h 10"/>
                <a:gd name="T30" fmla="*/ 0 w 34"/>
                <a:gd name="T31" fmla="*/ 4 h 10"/>
                <a:gd name="T32" fmla="*/ 0 w 34"/>
                <a:gd name="T33" fmla="*/ 4 h 10"/>
                <a:gd name="T34" fmla="*/ 2 w 34"/>
                <a:gd name="T35" fmla="*/ 4 h 10"/>
                <a:gd name="T36" fmla="*/ 2 w 34"/>
                <a:gd name="T37" fmla="*/ 4 h 10"/>
                <a:gd name="T38" fmla="*/ 6 w 34"/>
                <a:gd name="T39" fmla="*/ 4 h 10"/>
                <a:gd name="T40" fmla="*/ 12 w 34"/>
                <a:gd name="T41" fmla="*/ 4 h 10"/>
                <a:gd name="T42" fmla="*/ 14 w 34"/>
                <a:gd name="T43" fmla="*/ 4 h 10"/>
                <a:gd name="T44" fmla="*/ 16 w 34"/>
                <a:gd name="T45" fmla="*/ 2 h 10"/>
                <a:gd name="T46" fmla="*/ 20 w 34"/>
                <a:gd name="T47" fmla="*/ 2 h 10"/>
                <a:gd name="T48" fmla="*/ 26 w 34"/>
                <a:gd name="T49" fmla="*/ 0 h 10"/>
                <a:gd name="T50" fmla="*/ 28 w 34"/>
                <a:gd name="T51" fmla="*/ 0 h 10"/>
                <a:gd name="T52" fmla="*/ 28 w 34"/>
                <a:gd name="T53" fmla="*/ 0 h 10"/>
                <a:gd name="T54" fmla="*/ 30 w 34"/>
                <a:gd name="T55" fmla="*/ 0 h 10"/>
                <a:gd name="T56" fmla="*/ 30 w 34"/>
                <a:gd name="T57" fmla="*/ 0 h 10"/>
                <a:gd name="T58" fmla="*/ 30 w 34"/>
                <a:gd name="T59" fmla="*/ 2 h 10"/>
                <a:gd name="T60" fmla="*/ 32 w 34"/>
                <a:gd name="T61" fmla="*/ 2 h 10"/>
                <a:gd name="T62" fmla="*/ 32 w 34"/>
                <a:gd name="T63" fmla="*/ 4 h 10"/>
                <a:gd name="T64" fmla="*/ 32 w 34"/>
                <a:gd name="T65" fmla="*/ 4 h 10"/>
                <a:gd name="T66" fmla="*/ 34 w 34"/>
                <a:gd name="T67" fmla="*/ 6 h 10"/>
                <a:gd name="T68" fmla="*/ 34 w 34"/>
                <a:gd name="T69" fmla="*/ 6 h 10"/>
                <a:gd name="T70" fmla="*/ 34 w 34"/>
                <a:gd name="T71" fmla="*/ 8 h 10"/>
                <a:gd name="T72" fmla="*/ 34 w 34"/>
                <a:gd name="T73" fmla="*/ 8 h 10"/>
                <a:gd name="T74" fmla="*/ 32 w 34"/>
                <a:gd name="T75" fmla="*/ 8 h 10"/>
                <a:gd name="T76" fmla="*/ 32 w 34"/>
                <a:gd name="T77" fmla="*/ 8 h 10"/>
                <a:gd name="T78" fmla="*/ 30 w 34"/>
                <a:gd name="T79" fmla="*/ 8 h 10"/>
                <a:gd name="T80" fmla="*/ 28 w 34"/>
                <a:gd name="T81" fmla="*/ 10 h 10"/>
                <a:gd name="T82" fmla="*/ 24 w 34"/>
                <a:gd name="T83" fmla="*/ 10 h 10"/>
                <a:gd name="T84" fmla="*/ 22 w 34"/>
                <a:gd name="T85" fmla="*/ 10 h 10"/>
                <a:gd name="T86" fmla="*/ 18 w 34"/>
                <a:gd name="T87" fmla="*/ 10 h 10"/>
                <a:gd name="T88" fmla="*/ 14 w 34"/>
                <a:gd name="T8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 h="10">
                  <a:moveTo>
                    <a:pt x="14" y="10"/>
                  </a:moveTo>
                  <a:lnTo>
                    <a:pt x="14" y="10"/>
                  </a:lnTo>
                  <a:lnTo>
                    <a:pt x="14" y="10"/>
                  </a:lnTo>
                  <a:lnTo>
                    <a:pt x="12" y="10"/>
                  </a:lnTo>
                  <a:lnTo>
                    <a:pt x="10" y="10"/>
                  </a:lnTo>
                  <a:lnTo>
                    <a:pt x="6" y="8"/>
                  </a:lnTo>
                  <a:lnTo>
                    <a:pt x="4" y="8"/>
                  </a:lnTo>
                  <a:lnTo>
                    <a:pt x="2" y="8"/>
                  </a:lnTo>
                  <a:lnTo>
                    <a:pt x="2" y="8"/>
                  </a:lnTo>
                  <a:lnTo>
                    <a:pt x="0" y="8"/>
                  </a:lnTo>
                  <a:lnTo>
                    <a:pt x="0" y="6"/>
                  </a:lnTo>
                  <a:lnTo>
                    <a:pt x="0" y="6"/>
                  </a:lnTo>
                  <a:lnTo>
                    <a:pt x="0" y="6"/>
                  </a:lnTo>
                  <a:lnTo>
                    <a:pt x="0" y="6"/>
                  </a:lnTo>
                  <a:lnTo>
                    <a:pt x="0" y="4"/>
                  </a:lnTo>
                  <a:lnTo>
                    <a:pt x="0" y="4"/>
                  </a:lnTo>
                  <a:lnTo>
                    <a:pt x="0" y="4"/>
                  </a:lnTo>
                  <a:lnTo>
                    <a:pt x="2" y="4"/>
                  </a:lnTo>
                  <a:lnTo>
                    <a:pt x="2" y="4"/>
                  </a:lnTo>
                  <a:lnTo>
                    <a:pt x="6" y="4"/>
                  </a:lnTo>
                  <a:lnTo>
                    <a:pt x="12" y="4"/>
                  </a:lnTo>
                  <a:lnTo>
                    <a:pt x="14" y="4"/>
                  </a:lnTo>
                  <a:lnTo>
                    <a:pt x="16" y="2"/>
                  </a:lnTo>
                  <a:lnTo>
                    <a:pt x="20" y="2"/>
                  </a:lnTo>
                  <a:lnTo>
                    <a:pt x="26" y="0"/>
                  </a:lnTo>
                  <a:lnTo>
                    <a:pt x="28" y="0"/>
                  </a:lnTo>
                  <a:lnTo>
                    <a:pt x="28" y="0"/>
                  </a:lnTo>
                  <a:lnTo>
                    <a:pt x="30" y="0"/>
                  </a:lnTo>
                  <a:lnTo>
                    <a:pt x="30" y="0"/>
                  </a:lnTo>
                  <a:lnTo>
                    <a:pt x="30" y="2"/>
                  </a:lnTo>
                  <a:lnTo>
                    <a:pt x="32" y="2"/>
                  </a:lnTo>
                  <a:lnTo>
                    <a:pt x="32" y="4"/>
                  </a:lnTo>
                  <a:lnTo>
                    <a:pt x="32" y="4"/>
                  </a:lnTo>
                  <a:lnTo>
                    <a:pt x="34" y="6"/>
                  </a:lnTo>
                  <a:lnTo>
                    <a:pt x="34" y="6"/>
                  </a:lnTo>
                  <a:lnTo>
                    <a:pt x="34" y="8"/>
                  </a:lnTo>
                  <a:lnTo>
                    <a:pt x="34" y="8"/>
                  </a:lnTo>
                  <a:lnTo>
                    <a:pt x="32" y="8"/>
                  </a:lnTo>
                  <a:lnTo>
                    <a:pt x="32" y="8"/>
                  </a:lnTo>
                  <a:lnTo>
                    <a:pt x="30" y="8"/>
                  </a:lnTo>
                  <a:lnTo>
                    <a:pt x="28" y="10"/>
                  </a:lnTo>
                  <a:lnTo>
                    <a:pt x="24" y="10"/>
                  </a:lnTo>
                  <a:lnTo>
                    <a:pt x="22" y="10"/>
                  </a:lnTo>
                  <a:lnTo>
                    <a:pt x="18" y="10"/>
                  </a:lnTo>
                  <a:lnTo>
                    <a:pt x="14" y="1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79" name="Freeform 336">
              <a:extLst>
                <a:ext uri="{FF2B5EF4-FFF2-40B4-BE49-F238E27FC236}">
                  <a16:creationId xmlns:a16="http://schemas.microsoft.com/office/drawing/2014/main" id="{CFD44F36-E9BC-9DD2-AC14-D6C111659F73}"/>
                </a:ext>
              </a:extLst>
            </p:cNvPr>
            <p:cNvSpPr>
              <a:spLocks/>
            </p:cNvSpPr>
            <p:nvPr/>
          </p:nvSpPr>
          <p:spPr bwMode="auto">
            <a:xfrm>
              <a:off x="4079824" y="6809640"/>
              <a:ext cx="48677" cy="14196"/>
            </a:xfrm>
            <a:custGeom>
              <a:avLst/>
              <a:gdLst>
                <a:gd name="T0" fmla="*/ 14 w 34"/>
                <a:gd name="T1" fmla="*/ 10 h 10"/>
                <a:gd name="T2" fmla="*/ 14 w 34"/>
                <a:gd name="T3" fmla="*/ 10 h 10"/>
                <a:gd name="T4" fmla="*/ 14 w 34"/>
                <a:gd name="T5" fmla="*/ 10 h 10"/>
                <a:gd name="T6" fmla="*/ 12 w 34"/>
                <a:gd name="T7" fmla="*/ 10 h 10"/>
                <a:gd name="T8" fmla="*/ 10 w 34"/>
                <a:gd name="T9" fmla="*/ 10 h 10"/>
                <a:gd name="T10" fmla="*/ 6 w 34"/>
                <a:gd name="T11" fmla="*/ 8 h 10"/>
                <a:gd name="T12" fmla="*/ 4 w 34"/>
                <a:gd name="T13" fmla="*/ 8 h 10"/>
                <a:gd name="T14" fmla="*/ 2 w 34"/>
                <a:gd name="T15" fmla="*/ 8 h 10"/>
                <a:gd name="T16" fmla="*/ 2 w 34"/>
                <a:gd name="T17" fmla="*/ 8 h 10"/>
                <a:gd name="T18" fmla="*/ 0 w 34"/>
                <a:gd name="T19" fmla="*/ 8 h 10"/>
                <a:gd name="T20" fmla="*/ 0 w 34"/>
                <a:gd name="T21" fmla="*/ 6 h 10"/>
                <a:gd name="T22" fmla="*/ 0 w 34"/>
                <a:gd name="T23" fmla="*/ 6 h 10"/>
                <a:gd name="T24" fmla="*/ 0 w 34"/>
                <a:gd name="T25" fmla="*/ 6 h 10"/>
                <a:gd name="T26" fmla="*/ 0 w 34"/>
                <a:gd name="T27" fmla="*/ 6 h 10"/>
                <a:gd name="T28" fmla="*/ 0 w 34"/>
                <a:gd name="T29" fmla="*/ 4 h 10"/>
                <a:gd name="T30" fmla="*/ 0 w 34"/>
                <a:gd name="T31" fmla="*/ 4 h 10"/>
                <a:gd name="T32" fmla="*/ 0 w 34"/>
                <a:gd name="T33" fmla="*/ 4 h 10"/>
                <a:gd name="T34" fmla="*/ 2 w 34"/>
                <a:gd name="T35" fmla="*/ 4 h 10"/>
                <a:gd name="T36" fmla="*/ 2 w 34"/>
                <a:gd name="T37" fmla="*/ 4 h 10"/>
                <a:gd name="T38" fmla="*/ 6 w 34"/>
                <a:gd name="T39" fmla="*/ 4 h 10"/>
                <a:gd name="T40" fmla="*/ 12 w 34"/>
                <a:gd name="T41" fmla="*/ 4 h 10"/>
                <a:gd name="T42" fmla="*/ 14 w 34"/>
                <a:gd name="T43" fmla="*/ 4 h 10"/>
                <a:gd name="T44" fmla="*/ 16 w 34"/>
                <a:gd name="T45" fmla="*/ 2 h 10"/>
                <a:gd name="T46" fmla="*/ 20 w 34"/>
                <a:gd name="T47" fmla="*/ 2 h 10"/>
                <a:gd name="T48" fmla="*/ 26 w 34"/>
                <a:gd name="T49" fmla="*/ 0 h 10"/>
                <a:gd name="T50" fmla="*/ 28 w 34"/>
                <a:gd name="T51" fmla="*/ 0 h 10"/>
                <a:gd name="T52" fmla="*/ 28 w 34"/>
                <a:gd name="T53" fmla="*/ 0 h 10"/>
                <a:gd name="T54" fmla="*/ 30 w 34"/>
                <a:gd name="T55" fmla="*/ 0 h 10"/>
                <a:gd name="T56" fmla="*/ 30 w 34"/>
                <a:gd name="T57" fmla="*/ 0 h 10"/>
                <a:gd name="T58" fmla="*/ 30 w 34"/>
                <a:gd name="T59" fmla="*/ 2 h 10"/>
                <a:gd name="T60" fmla="*/ 32 w 34"/>
                <a:gd name="T61" fmla="*/ 2 h 10"/>
                <a:gd name="T62" fmla="*/ 32 w 34"/>
                <a:gd name="T63" fmla="*/ 4 h 10"/>
                <a:gd name="T64" fmla="*/ 32 w 34"/>
                <a:gd name="T65" fmla="*/ 4 h 10"/>
                <a:gd name="T66" fmla="*/ 34 w 34"/>
                <a:gd name="T67" fmla="*/ 6 h 10"/>
                <a:gd name="T68" fmla="*/ 34 w 34"/>
                <a:gd name="T69" fmla="*/ 6 h 10"/>
                <a:gd name="T70" fmla="*/ 34 w 34"/>
                <a:gd name="T71" fmla="*/ 8 h 10"/>
                <a:gd name="T72" fmla="*/ 34 w 34"/>
                <a:gd name="T73" fmla="*/ 8 h 10"/>
                <a:gd name="T74" fmla="*/ 32 w 34"/>
                <a:gd name="T75" fmla="*/ 8 h 10"/>
                <a:gd name="T76" fmla="*/ 32 w 34"/>
                <a:gd name="T77" fmla="*/ 8 h 10"/>
                <a:gd name="T78" fmla="*/ 30 w 34"/>
                <a:gd name="T79" fmla="*/ 8 h 10"/>
                <a:gd name="T80" fmla="*/ 28 w 34"/>
                <a:gd name="T81" fmla="*/ 10 h 10"/>
                <a:gd name="T82" fmla="*/ 24 w 34"/>
                <a:gd name="T83" fmla="*/ 10 h 10"/>
                <a:gd name="T84" fmla="*/ 22 w 34"/>
                <a:gd name="T85" fmla="*/ 10 h 10"/>
                <a:gd name="T86" fmla="*/ 18 w 34"/>
                <a:gd name="T87" fmla="*/ 10 h 10"/>
                <a:gd name="T88" fmla="*/ 14 w 34"/>
                <a:gd name="T8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 h="10">
                  <a:moveTo>
                    <a:pt x="14" y="10"/>
                  </a:moveTo>
                  <a:lnTo>
                    <a:pt x="14" y="10"/>
                  </a:lnTo>
                  <a:lnTo>
                    <a:pt x="14" y="10"/>
                  </a:lnTo>
                  <a:lnTo>
                    <a:pt x="12" y="10"/>
                  </a:lnTo>
                  <a:lnTo>
                    <a:pt x="10" y="10"/>
                  </a:lnTo>
                  <a:lnTo>
                    <a:pt x="6" y="8"/>
                  </a:lnTo>
                  <a:lnTo>
                    <a:pt x="4" y="8"/>
                  </a:lnTo>
                  <a:lnTo>
                    <a:pt x="2" y="8"/>
                  </a:lnTo>
                  <a:lnTo>
                    <a:pt x="2" y="8"/>
                  </a:lnTo>
                  <a:lnTo>
                    <a:pt x="0" y="8"/>
                  </a:lnTo>
                  <a:lnTo>
                    <a:pt x="0" y="6"/>
                  </a:lnTo>
                  <a:lnTo>
                    <a:pt x="0" y="6"/>
                  </a:lnTo>
                  <a:lnTo>
                    <a:pt x="0" y="6"/>
                  </a:lnTo>
                  <a:lnTo>
                    <a:pt x="0" y="6"/>
                  </a:lnTo>
                  <a:lnTo>
                    <a:pt x="0" y="4"/>
                  </a:lnTo>
                  <a:lnTo>
                    <a:pt x="0" y="4"/>
                  </a:lnTo>
                  <a:lnTo>
                    <a:pt x="0" y="4"/>
                  </a:lnTo>
                  <a:lnTo>
                    <a:pt x="2" y="4"/>
                  </a:lnTo>
                  <a:lnTo>
                    <a:pt x="2" y="4"/>
                  </a:lnTo>
                  <a:lnTo>
                    <a:pt x="6" y="4"/>
                  </a:lnTo>
                  <a:lnTo>
                    <a:pt x="12" y="4"/>
                  </a:lnTo>
                  <a:lnTo>
                    <a:pt x="14" y="4"/>
                  </a:lnTo>
                  <a:lnTo>
                    <a:pt x="16" y="2"/>
                  </a:lnTo>
                  <a:lnTo>
                    <a:pt x="20" y="2"/>
                  </a:lnTo>
                  <a:lnTo>
                    <a:pt x="26" y="0"/>
                  </a:lnTo>
                  <a:lnTo>
                    <a:pt x="28" y="0"/>
                  </a:lnTo>
                  <a:lnTo>
                    <a:pt x="28" y="0"/>
                  </a:lnTo>
                  <a:lnTo>
                    <a:pt x="30" y="0"/>
                  </a:lnTo>
                  <a:lnTo>
                    <a:pt x="30" y="0"/>
                  </a:lnTo>
                  <a:lnTo>
                    <a:pt x="30" y="2"/>
                  </a:lnTo>
                  <a:lnTo>
                    <a:pt x="32" y="2"/>
                  </a:lnTo>
                  <a:lnTo>
                    <a:pt x="32" y="4"/>
                  </a:lnTo>
                  <a:lnTo>
                    <a:pt x="32" y="4"/>
                  </a:lnTo>
                  <a:lnTo>
                    <a:pt x="34" y="6"/>
                  </a:lnTo>
                  <a:lnTo>
                    <a:pt x="34" y="6"/>
                  </a:lnTo>
                  <a:lnTo>
                    <a:pt x="34" y="8"/>
                  </a:lnTo>
                  <a:lnTo>
                    <a:pt x="34" y="8"/>
                  </a:lnTo>
                  <a:lnTo>
                    <a:pt x="32" y="8"/>
                  </a:lnTo>
                  <a:lnTo>
                    <a:pt x="32" y="8"/>
                  </a:lnTo>
                  <a:lnTo>
                    <a:pt x="30" y="8"/>
                  </a:lnTo>
                  <a:lnTo>
                    <a:pt x="28" y="10"/>
                  </a:lnTo>
                  <a:lnTo>
                    <a:pt x="24" y="10"/>
                  </a:lnTo>
                  <a:lnTo>
                    <a:pt x="22" y="10"/>
                  </a:lnTo>
                  <a:lnTo>
                    <a:pt x="18" y="10"/>
                  </a:lnTo>
                  <a:lnTo>
                    <a:pt x="14" y="1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80" name="Freeform 337">
              <a:extLst>
                <a:ext uri="{FF2B5EF4-FFF2-40B4-BE49-F238E27FC236}">
                  <a16:creationId xmlns:a16="http://schemas.microsoft.com/office/drawing/2014/main" id="{E6612263-71AC-0E25-CB1A-44B27CD54640}"/>
                </a:ext>
              </a:extLst>
            </p:cNvPr>
            <p:cNvSpPr>
              <a:spLocks/>
            </p:cNvSpPr>
            <p:nvPr/>
          </p:nvSpPr>
          <p:spPr bwMode="auto">
            <a:xfrm>
              <a:off x="4248763" y="6852228"/>
              <a:ext cx="40087" cy="19873"/>
            </a:xfrm>
            <a:custGeom>
              <a:avLst/>
              <a:gdLst>
                <a:gd name="T0" fmla="*/ 14 w 28"/>
                <a:gd name="T1" fmla="*/ 10 h 14"/>
                <a:gd name="T2" fmla="*/ 14 w 28"/>
                <a:gd name="T3" fmla="*/ 10 h 14"/>
                <a:gd name="T4" fmla="*/ 12 w 28"/>
                <a:gd name="T5" fmla="*/ 10 h 14"/>
                <a:gd name="T6" fmla="*/ 12 w 28"/>
                <a:gd name="T7" fmla="*/ 10 h 14"/>
                <a:gd name="T8" fmla="*/ 8 w 28"/>
                <a:gd name="T9" fmla="*/ 12 h 14"/>
                <a:gd name="T10" fmla="*/ 4 w 28"/>
                <a:gd name="T11" fmla="*/ 12 h 14"/>
                <a:gd name="T12" fmla="*/ 2 w 28"/>
                <a:gd name="T13" fmla="*/ 14 h 14"/>
                <a:gd name="T14" fmla="*/ 2 w 28"/>
                <a:gd name="T15" fmla="*/ 14 h 14"/>
                <a:gd name="T16" fmla="*/ 0 w 28"/>
                <a:gd name="T17" fmla="*/ 12 h 14"/>
                <a:gd name="T18" fmla="*/ 0 w 28"/>
                <a:gd name="T19" fmla="*/ 12 h 14"/>
                <a:gd name="T20" fmla="*/ 0 w 28"/>
                <a:gd name="T21" fmla="*/ 12 h 14"/>
                <a:gd name="T22" fmla="*/ 0 w 28"/>
                <a:gd name="T23" fmla="*/ 12 h 14"/>
                <a:gd name="T24" fmla="*/ 0 w 28"/>
                <a:gd name="T25" fmla="*/ 12 h 14"/>
                <a:gd name="T26" fmla="*/ 0 w 28"/>
                <a:gd name="T27" fmla="*/ 10 h 14"/>
                <a:gd name="T28" fmla="*/ 0 w 28"/>
                <a:gd name="T29" fmla="*/ 10 h 14"/>
                <a:gd name="T30" fmla="*/ 0 w 28"/>
                <a:gd name="T31" fmla="*/ 8 h 14"/>
                <a:gd name="T32" fmla="*/ 0 w 28"/>
                <a:gd name="T33" fmla="*/ 6 h 14"/>
                <a:gd name="T34" fmla="*/ 0 w 28"/>
                <a:gd name="T35" fmla="*/ 4 h 14"/>
                <a:gd name="T36" fmla="*/ 0 w 28"/>
                <a:gd name="T37" fmla="*/ 4 h 14"/>
                <a:gd name="T38" fmla="*/ 0 w 28"/>
                <a:gd name="T39" fmla="*/ 4 h 14"/>
                <a:gd name="T40" fmla="*/ 0 w 28"/>
                <a:gd name="T41" fmla="*/ 4 h 14"/>
                <a:gd name="T42" fmla="*/ 2 w 28"/>
                <a:gd name="T43" fmla="*/ 4 h 14"/>
                <a:gd name="T44" fmla="*/ 2 w 28"/>
                <a:gd name="T45" fmla="*/ 4 h 14"/>
                <a:gd name="T46" fmla="*/ 6 w 28"/>
                <a:gd name="T47" fmla="*/ 2 h 14"/>
                <a:gd name="T48" fmla="*/ 12 w 28"/>
                <a:gd name="T49" fmla="*/ 2 h 14"/>
                <a:gd name="T50" fmla="*/ 14 w 28"/>
                <a:gd name="T51" fmla="*/ 2 h 14"/>
                <a:gd name="T52" fmla="*/ 16 w 28"/>
                <a:gd name="T53" fmla="*/ 2 h 14"/>
                <a:gd name="T54" fmla="*/ 20 w 28"/>
                <a:gd name="T55" fmla="*/ 2 h 14"/>
                <a:gd name="T56" fmla="*/ 24 w 28"/>
                <a:gd name="T57" fmla="*/ 0 h 14"/>
                <a:gd name="T58" fmla="*/ 26 w 28"/>
                <a:gd name="T59" fmla="*/ 0 h 14"/>
                <a:gd name="T60" fmla="*/ 28 w 28"/>
                <a:gd name="T61" fmla="*/ 0 h 14"/>
                <a:gd name="T62" fmla="*/ 28 w 28"/>
                <a:gd name="T63" fmla="*/ 0 h 14"/>
                <a:gd name="T64" fmla="*/ 28 w 28"/>
                <a:gd name="T65" fmla="*/ 0 h 14"/>
                <a:gd name="T66" fmla="*/ 28 w 28"/>
                <a:gd name="T67" fmla="*/ 0 h 14"/>
                <a:gd name="T68" fmla="*/ 28 w 28"/>
                <a:gd name="T69" fmla="*/ 0 h 14"/>
                <a:gd name="T70" fmla="*/ 28 w 28"/>
                <a:gd name="T71" fmla="*/ 2 h 14"/>
                <a:gd name="T72" fmla="*/ 28 w 28"/>
                <a:gd name="T73" fmla="*/ 2 h 14"/>
                <a:gd name="T74" fmla="*/ 26 w 28"/>
                <a:gd name="T75" fmla="*/ 4 h 14"/>
                <a:gd name="T76" fmla="*/ 24 w 28"/>
                <a:gd name="T77" fmla="*/ 6 h 14"/>
                <a:gd name="T78" fmla="*/ 24 w 28"/>
                <a:gd name="T79" fmla="*/ 6 h 14"/>
                <a:gd name="T80" fmla="*/ 24 w 28"/>
                <a:gd name="T81" fmla="*/ 8 h 14"/>
                <a:gd name="T82" fmla="*/ 24 w 28"/>
                <a:gd name="T83" fmla="*/ 8 h 14"/>
                <a:gd name="T84" fmla="*/ 24 w 28"/>
                <a:gd name="T85" fmla="*/ 8 h 14"/>
                <a:gd name="T86" fmla="*/ 22 w 28"/>
                <a:gd name="T87" fmla="*/ 10 h 14"/>
                <a:gd name="T88" fmla="*/ 22 w 28"/>
                <a:gd name="T89" fmla="*/ 10 h 14"/>
                <a:gd name="T90" fmla="*/ 20 w 28"/>
                <a:gd name="T91" fmla="*/ 10 h 14"/>
                <a:gd name="T92" fmla="*/ 18 w 28"/>
                <a:gd name="T93" fmla="*/ 10 h 14"/>
                <a:gd name="T94" fmla="*/ 14 w 28"/>
                <a:gd name="T95"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 h="14">
                  <a:moveTo>
                    <a:pt x="14" y="10"/>
                  </a:moveTo>
                  <a:lnTo>
                    <a:pt x="14" y="10"/>
                  </a:lnTo>
                  <a:lnTo>
                    <a:pt x="12" y="10"/>
                  </a:lnTo>
                  <a:lnTo>
                    <a:pt x="12" y="10"/>
                  </a:lnTo>
                  <a:lnTo>
                    <a:pt x="8" y="12"/>
                  </a:lnTo>
                  <a:lnTo>
                    <a:pt x="4" y="12"/>
                  </a:lnTo>
                  <a:lnTo>
                    <a:pt x="2" y="14"/>
                  </a:lnTo>
                  <a:lnTo>
                    <a:pt x="2" y="14"/>
                  </a:lnTo>
                  <a:lnTo>
                    <a:pt x="0" y="12"/>
                  </a:lnTo>
                  <a:lnTo>
                    <a:pt x="0" y="12"/>
                  </a:lnTo>
                  <a:lnTo>
                    <a:pt x="0" y="12"/>
                  </a:lnTo>
                  <a:lnTo>
                    <a:pt x="0" y="12"/>
                  </a:lnTo>
                  <a:lnTo>
                    <a:pt x="0" y="12"/>
                  </a:lnTo>
                  <a:lnTo>
                    <a:pt x="0" y="10"/>
                  </a:lnTo>
                  <a:lnTo>
                    <a:pt x="0" y="10"/>
                  </a:lnTo>
                  <a:lnTo>
                    <a:pt x="0" y="8"/>
                  </a:lnTo>
                  <a:lnTo>
                    <a:pt x="0" y="6"/>
                  </a:lnTo>
                  <a:lnTo>
                    <a:pt x="0" y="4"/>
                  </a:lnTo>
                  <a:lnTo>
                    <a:pt x="0" y="4"/>
                  </a:lnTo>
                  <a:lnTo>
                    <a:pt x="0" y="4"/>
                  </a:lnTo>
                  <a:lnTo>
                    <a:pt x="0" y="4"/>
                  </a:lnTo>
                  <a:lnTo>
                    <a:pt x="2" y="4"/>
                  </a:lnTo>
                  <a:lnTo>
                    <a:pt x="2" y="4"/>
                  </a:lnTo>
                  <a:lnTo>
                    <a:pt x="6" y="2"/>
                  </a:lnTo>
                  <a:lnTo>
                    <a:pt x="12" y="2"/>
                  </a:lnTo>
                  <a:lnTo>
                    <a:pt x="14" y="2"/>
                  </a:lnTo>
                  <a:lnTo>
                    <a:pt x="16" y="2"/>
                  </a:lnTo>
                  <a:lnTo>
                    <a:pt x="20" y="2"/>
                  </a:lnTo>
                  <a:lnTo>
                    <a:pt x="24" y="0"/>
                  </a:lnTo>
                  <a:lnTo>
                    <a:pt x="26" y="0"/>
                  </a:lnTo>
                  <a:lnTo>
                    <a:pt x="28" y="0"/>
                  </a:lnTo>
                  <a:lnTo>
                    <a:pt x="28" y="0"/>
                  </a:lnTo>
                  <a:lnTo>
                    <a:pt x="28" y="0"/>
                  </a:lnTo>
                  <a:lnTo>
                    <a:pt x="28" y="0"/>
                  </a:lnTo>
                  <a:lnTo>
                    <a:pt x="28" y="0"/>
                  </a:lnTo>
                  <a:lnTo>
                    <a:pt x="28" y="2"/>
                  </a:lnTo>
                  <a:lnTo>
                    <a:pt x="28" y="2"/>
                  </a:lnTo>
                  <a:lnTo>
                    <a:pt x="26" y="4"/>
                  </a:lnTo>
                  <a:lnTo>
                    <a:pt x="24" y="6"/>
                  </a:lnTo>
                  <a:lnTo>
                    <a:pt x="24" y="6"/>
                  </a:lnTo>
                  <a:lnTo>
                    <a:pt x="24" y="8"/>
                  </a:lnTo>
                  <a:lnTo>
                    <a:pt x="24" y="8"/>
                  </a:lnTo>
                  <a:lnTo>
                    <a:pt x="24" y="8"/>
                  </a:lnTo>
                  <a:lnTo>
                    <a:pt x="22" y="10"/>
                  </a:lnTo>
                  <a:lnTo>
                    <a:pt x="22" y="10"/>
                  </a:lnTo>
                  <a:lnTo>
                    <a:pt x="20" y="10"/>
                  </a:lnTo>
                  <a:lnTo>
                    <a:pt x="18" y="10"/>
                  </a:lnTo>
                  <a:lnTo>
                    <a:pt x="14" y="1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81" name="Freeform 338">
              <a:extLst>
                <a:ext uri="{FF2B5EF4-FFF2-40B4-BE49-F238E27FC236}">
                  <a16:creationId xmlns:a16="http://schemas.microsoft.com/office/drawing/2014/main" id="{34AD9532-A964-13E0-7BB9-CA45268E6AF4}"/>
                </a:ext>
              </a:extLst>
            </p:cNvPr>
            <p:cNvSpPr>
              <a:spLocks/>
            </p:cNvSpPr>
            <p:nvPr/>
          </p:nvSpPr>
          <p:spPr bwMode="auto">
            <a:xfrm>
              <a:off x="4248763" y="6852228"/>
              <a:ext cx="40087" cy="19873"/>
            </a:xfrm>
            <a:custGeom>
              <a:avLst/>
              <a:gdLst>
                <a:gd name="T0" fmla="*/ 14 w 28"/>
                <a:gd name="T1" fmla="*/ 10 h 14"/>
                <a:gd name="T2" fmla="*/ 14 w 28"/>
                <a:gd name="T3" fmla="*/ 10 h 14"/>
                <a:gd name="T4" fmla="*/ 12 w 28"/>
                <a:gd name="T5" fmla="*/ 10 h 14"/>
                <a:gd name="T6" fmla="*/ 12 w 28"/>
                <a:gd name="T7" fmla="*/ 10 h 14"/>
                <a:gd name="T8" fmla="*/ 8 w 28"/>
                <a:gd name="T9" fmla="*/ 12 h 14"/>
                <a:gd name="T10" fmla="*/ 4 w 28"/>
                <a:gd name="T11" fmla="*/ 12 h 14"/>
                <a:gd name="T12" fmla="*/ 2 w 28"/>
                <a:gd name="T13" fmla="*/ 14 h 14"/>
                <a:gd name="T14" fmla="*/ 2 w 28"/>
                <a:gd name="T15" fmla="*/ 14 h 14"/>
                <a:gd name="T16" fmla="*/ 0 w 28"/>
                <a:gd name="T17" fmla="*/ 12 h 14"/>
                <a:gd name="T18" fmla="*/ 0 w 28"/>
                <a:gd name="T19" fmla="*/ 12 h 14"/>
                <a:gd name="T20" fmla="*/ 0 w 28"/>
                <a:gd name="T21" fmla="*/ 12 h 14"/>
                <a:gd name="T22" fmla="*/ 0 w 28"/>
                <a:gd name="T23" fmla="*/ 12 h 14"/>
                <a:gd name="T24" fmla="*/ 0 w 28"/>
                <a:gd name="T25" fmla="*/ 12 h 14"/>
                <a:gd name="T26" fmla="*/ 0 w 28"/>
                <a:gd name="T27" fmla="*/ 10 h 14"/>
                <a:gd name="T28" fmla="*/ 0 w 28"/>
                <a:gd name="T29" fmla="*/ 10 h 14"/>
                <a:gd name="T30" fmla="*/ 0 w 28"/>
                <a:gd name="T31" fmla="*/ 8 h 14"/>
                <a:gd name="T32" fmla="*/ 0 w 28"/>
                <a:gd name="T33" fmla="*/ 6 h 14"/>
                <a:gd name="T34" fmla="*/ 0 w 28"/>
                <a:gd name="T35" fmla="*/ 4 h 14"/>
                <a:gd name="T36" fmla="*/ 0 w 28"/>
                <a:gd name="T37" fmla="*/ 4 h 14"/>
                <a:gd name="T38" fmla="*/ 0 w 28"/>
                <a:gd name="T39" fmla="*/ 4 h 14"/>
                <a:gd name="T40" fmla="*/ 0 w 28"/>
                <a:gd name="T41" fmla="*/ 4 h 14"/>
                <a:gd name="T42" fmla="*/ 2 w 28"/>
                <a:gd name="T43" fmla="*/ 4 h 14"/>
                <a:gd name="T44" fmla="*/ 2 w 28"/>
                <a:gd name="T45" fmla="*/ 4 h 14"/>
                <a:gd name="T46" fmla="*/ 6 w 28"/>
                <a:gd name="T47" fmla="*/ 2 h 14"/>
                <a:gd name="T48" fmla="*/ 12 w 28"/>
                <a:gd name="T49" fmla="*/ 2 h 14"/>
                <a:gd name="T50" fmla="*/ 14 w 28"/>
                <a:gd name="T51" fmla="*/ 2 h 14"/>
                <a:gd name="T52" fmla="*/ 16 w 28"/>
                <a:gd name="T53" fmla="*/ 2 h 14"/>
                <a:gd name="T54" fmla="*/ 20 w 28"/>
                <a:gd name="T55" fmla="*/ 2 h 14"/>
                <a:gd name="T56" fmla="*/ 24 w 28"/>
                <a:gd name="T57" fmla="*/ 0 h 14"/>
                <a:gd name="T58" fmla="*/ 26 w 28"/>
                <a:gd name="T59" fmla="*/ 0 h 14"/>
                <a:gd name="T60" fmla="*/ 28 w 28"/>
                <a:gd name="T61" fmla="*/ 0 h 14"/>
                <a:gd name="T62" fmla="*/ 28 w 28"/>
                <a:gd name="T63" fmla="*/ 0 h 14"/>
                <a:gd name="T64" fmla="*/ 28 w 28"/>
                <a:gd name="T65" fmla="*/ 0 h 14"/>
                <a:gd name="T66" fmla="*/ 28 w 28"/>
                <a:gd name="T67" fmla="*/ 0 h 14"/>
                <a:gd name="T68" fmla="*/ 28 w 28"/>
                <a:gd name="T69" fmla="*/ 0 h 14"/>
                <a:gd name="T70" fmla="*/ 28 w 28"/>
                <a:gd name="T71" fmla="*/ 2 h 14"/>
                <a:gd name="T72" fmla="*/ 28 w 28"/>
                <a:gd name="T73" fmla="*/ 2 h 14"/>
                <a:gd name="T74" fmla="*/ 26 w 28"/>
                <a:gd name="T75" fmla="*/ 4 h 14"/>
                <a:gd name="T76" fmla="*/ 24 w 28"/>
                <a:gd name="T77" fmla="*/ 6 h 14"/>
                <a:gd name="T78" fmla="*/ 24 w 28"/>
                <a:gd name="T79" fmla="*/ 6 h 14"/>
                <a:gd name="T80" fmla="*/ 24 w 28"/>
                <a:gd name="T81" fmla="*/ 8 h 14"/>
                <a:gd name="T82" fmla="*/ 24 w 28"/>
                <a:gd name="T83" fmla="*/ 8 h 14"/>
                <a:gd name="T84" fmla="*/ 24 w 28"/>
                <a:gd name="T85" fmla="*/ 8 h 14"/>
                <a:gd name="T86" fmla="*/ 22 w 28"/>
                <a:gd name="T87" fmla="*/ 10 h 14"/>
                <a:gd name="T88" fmla="*/ 22 w 28"/>
                <a:gd name="T89" fmla="*/ 10 h 14"/>
                <a:gd name="T90" fmla="*/ 20 w 28"/>
                <a:gd name="T91" fmla="*/ 10 h 14"/>
                <a:gd name="T92" fmla="*/ 18 w 28"/>
                <a:gd name="T93" fmla="*/ 10 h 14"/>
                <a:gd name="T94" fmla="*/ 14 w 28"/>
                <a:gd name="T95"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 h="14">
                  <a:moveTo>
                    <a:pt x="14" y="10"/>
                  </a:moveTo>
                  <a:lnTo>
                    <a:pt x="14" y="10"/>
                  </a:lnTo>
                  <a:lnTo>
                    <a:pt x="12" y="10"/>
                  </a:lnTo>
                  <a:lnTo>
                    <a:pt x="12" y="10"/>
                  </a:lnTo>
                  <a:lnTo>
                    <a:pt x="8" y="12"/>
                  </a:lnTo>
                  <a:lnTo>
                    <a:pt x="4" y="12"/>
                  </a:lnTo>
                  <a:lnTo>
                    <a:pt x="2" y="14"/>
                  </a:lnTo>
                  <a:lnTo>
                    <a:pt x="2" y="14"/>
                  </a:lnTo>
                  <a:lnTo>
                    <a:pt x="0" y="12"/>
                  </a:lnTo>
                  <a:lnTo>
                    <a:pt x="0" y="12"/>
                  </a:lnTo>
                  <a:lnTo>
                    <a:pt x="0" y="12"/>
                  </a:lnTo>
                  <a:lnTo>
                    <a:pt x="0" y="12"/>
                  </a:lnTo>
                  <a:lnTo>
                    <a:pt x="0" y="12"/>
                  </a:lnTo>
                  <a:lnTo>
                    <a:pt x="0" y="10"/>
                  </a:lnTo>
                  <a:lnTo>
                    <a:pt x="0" y="10"/>
                  </a:lnTo>
                  <a:lnTo>
                    <a:pt x="0" y="8"/>
                  </a:lnTo>
                  <a:lnTo>
                    <a:pt x="0" y="6"/>
                  </a:lnTo>
                  <a:lnTo>
                    <a:pt x="0" y="4"/>
                  </a:lnTo>
                  <a:lnTo>
                    <a:pt x="0" y="4"/>
                  </a:lnTo>
                  <a:lnTo>
                    <a:pt x="0" y="4"/>
                  </a:lnTo>
                  <a:lnTo>
                    <a:pt x="0" y="4"/>
                  </a:lnTo>
                  <a:lnTo>
                    <a:pt x="2" y="4"/>
                  </a:lnTo>
                  <a:lnTo>
                    <a:pt x="2" y="4"/>
                  </a:lnTo>
                  <a:lnTo>
                    <a:pt x="6" y="2"/>
                  </a:lnTo>
                  <a:lnTo>
                    <a:pt x="12" y="2"/>
                  </a:lnTo>
                  <a:lnTo>
                    <a:pt x="14" y="2"/>
                  </a:lnTo>
                  <a:lnTo>
                    <a:pt x="16" y="2"/>
                  </a:lnTo>
                  <a:lnTo>
                    <a:pt x="20" y="2"/>
                  </a:lnTo>
                  <a:lnTo>
                    <a:pt x="24" y="0"/>
                  </a:lnTo>
                  <a:lnTo>
                    <a:pt x="26" y="0"/>
                  </a:lnTo>
                  <a:lnTo>
                    <a:pt x="28" y="0"/>
                  </a:lnTo>
                  <a:lnTo>
                    <a:pt x="28" y="0"/>
                  </a:lnTo>
                  <a:lnTo>
                    <a:pt x="28" y="0"/>
                  </a:lnTo>
                  <a:lnTo>
                    <a:pt x="28" y="0"/>
                  </a:lnTo>
                  <a:lnTo>
                    <a:pt x="28" y="0"/>
                  </a:lnTo>
                  <a:lnTo>
                    <a:pt x="28" y="2"/>
                  </a:lnTo>
                  <a:lnTo>
                    <a:pt x="28" y="2"/>
                  </a:lnTo>
                  <a:lnTo>
                    <a:pt x="26" y="4"/>
                  </a:lnTo>
                  <a:lnTo>
                    <a:pt x="24" y="6"/>
                  </a:lnTo>
                  <a:lnTo>
                    <a:pt x="24" y="6"/>
                  </a:lnTo>
                  <a:lnTo>
                    <a:pt x="24" y="8"/>
                  </a:lnTo>
                  <a:lnTo>
                    <a:pt x="24" y="8"/>
                  </a:lnTo>
                  <a:lnTo>
                    <a:pt x="24" y="8"/>
                  </a:lnTo>
                  <a:lnTo>
                    <a:pt x="22" y="10"/>
                  </a:lnTo>
                  <a:lnTo>
                    <a:pt x="22" y="10"/>
                  </a:lnTo>
                  <a:lnTo>
                    <a:pt x="20" y="10"/>
                  </a:lnTo>
                  <a:lnTo>
                    <a:pt x="18" y="10"/>
                  </a:lnTo>
                  <a:lnTo>
                    <a:pt x="14" y="1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82" name="Freeform 339">
              <a:extLst>
                <a:ext uri="{FF2B5EF4-FFF2-40B4-BE49-F238E27FC236}">
                  <a16:creationId xmlns:a16="http://schemas.microsoft.com/office/drawing/2014/main" id="{DFEF1F48-55A3-ED21-474A-4C7A50DD4187}"/>
                </a:ext>
              </a:extLst>
            </p:cNvPr>
            <p:cNvSpPr>
              <a:spLocks/>
            </p:cNvSpPr>
            <p:nvPr/>
          </p:nvSpPr>
          <p:spPr bwMode="auto">
            <a:xfrm>
              <a:off x="3862209" y="6554120"/>
              <a:ext cx="74447" cy="48266"/>
            </a:xfrm>
            <a:custGeom>
              <a:avLst/>
              <a:gdLst>
                <a:gd name="T0" fmla="*/ 52 w 52"/>
                <a:gd name="T1" fmla="*/ 8 h 34"/>
                <a:gd name="T2" fmla="*/ 52 w 52"/>
                <a:gd name="T3" fmla="*/ 8 h 34"/>
                <a:gd name="T4" fmla="*/ 50 w 52"/>
                <a:gd name="T5" fmla="*/ 10 h 34"/>
                <a:gd name="T6" fmla="*/ 48 w 52"/>
                <a:gd name="T7" fmla="*/ 12 h 34"/>
                <a:gd name="T8" fmla="*/ 46 w 52"/>
                <a:gd name="T9" fmla="*/ 16 h 34"/>
                <a:gd name="T10" fmla="*/ 44 w 52"/>
                <a:gd name="T11" fmla="*/ 16 h 34"/>
                <a:gd name="T12" fmla="*/ 44 w 52"/>
                <a:gd name="T13" fmla="*/ 18 h 34"/>
                <a:gd name="T14" fmla="*/ 42 w 52"/>
                <a:gd name="T15" fmla="*/ 18 h 34"/>
                <a:gd name="T16" fmla="*/ 42 w 52"/>
                <a:gd name="T17" fmla="*/ 18 h 34"/>
                <a:gd name="T18" fmla="*/ 38 w 52"/>
                <a:gd name="T19" fmla="*/ 20 h 34"/>
                <a:gd name="T20" fmla="*/ 34 w 52"/>
                <a:gd name="T21" fmla="*/ 22 h 34"/>
                <a:gd name="T22" fmla="*/ 32 w 52"/>
                <a:gd name="T23" fmla="*/ 22 h 34"/>
                <a:gd name="T24" fmla="*/ 30 w 52"/>
                <a:gd name="T25" fmla="*/ 24 h 34"/>
                <a:gd name="T26" fmla="*/ 30 w 52"/>
                <a:gd name="T27" fmla="*/ 24 h 34"/>
                <a:gd name="T28" fmla="*/ 28 w 52"/>
                <a:gd name="T29" fmla="*/ 24 h 34"/>
                <a:gd name="T30" fmla="*/ 26 w 52"/>
                <a:gd name="T31" fmla="*/ 28 h 34"/>
                <a:gd name="T32" fmla="*/ 24 w 52"/>
                <a:gd name="T33" fmla="*/ 30 h 34"/>
                <a:gd name="T34" fmla="*/ 24 w 52"/>
                <a:gd name="T35" fmla="*/ 32 h 34"/>
                <a:gd name="T36" fmla="*/ 20 w 52"/>
                <a:gd name="T37" fmla="*/ 34 h 34"/>
                <a:gd name="T38" fmla="*/ 20 w 52"/>
                <a:gd name="T39" fmla="*/ 32 h 34"/>
                <a:gd name="T40" fmla="*/ 20 w 52"/>
                <a:gd name="T41" fmla="*/ 28 h 34"/>
                <a:gd name="T42" fmla="*/ 18 w 52"/>
                <a:gd name="T43" fmla="*/ 26 h 34"/>
                <a:gd name="T44" fmla="*/ 18 w 52"/>
                <a:gd name="T45" fmla="*/ 24 h 34"/>
                <a:gd name="T46" fmla="*/ 18 w 52"/>
                <a:gd name="T47" fmla="*/ 22 h 34"/>
                <a:gd name="T48" fmla="*/ 18 w 52"/>
                <a:gd name="T49" fmla="*/ 22 h 34"/>
                <a:gd name="T50" fmla="*/ 18 w 52"/>
                <a:gd name="T51" fmla="*/ 20 h 34"/>
                <a:gd name="T52" fmla="*/ 16 w 52"/>
                <a:gd name="T53" fmla="*/ 20 h 34"/>
                <a:gd name="T54" fmla="*/ 16 w 52"/>
                <a:gd name="T55" fmla="*/ 20 h 34"/>
                <a:gd name="T56" fmla="*/ 14 w 52"/>
                <a:gd name="T57" fmla="*/ 18 h 34"/>
                <a:gd name="T58" fmla="*/ 12 w 52"/>
                <a:gd name="T59" fmla="*/ 18 h 34"/>
                <a:gd name="T60" fmla="*/ 12 w 52"/>
                <a:gd name="T61" fmla="*/ 18 h 34"/>
                <a:gd name="T62" fmla="*/ 4 w 52"/>
                <a:gd name="T63" fmla="*/ 12 h 34"/>
                <a:gd name="T64" fmla="*/ 0 w 52"/>
                <a:gd name="T65" fmla="*/ 0 h 34"/>
                <a:gd name="T66" fmla="*/ 2 w 52"/>
                <a:gd name="T67" fmla="*/ 0 h 34"/>
                <a:gd name="T68" fmla="*/ 10 w 52"/>
                <a:gd name="T69" fmla="*/ 2 h 34"/>
                <a:gd name="T70" fmla="*/ 14 w 52"/>
                <a:gd name="T71" fmla="*/ 4 h 34"/>
                <a:gd name="T72" fmla="*/ 16 w 52"/>
                <a:gd name="T73" fmla="*/ 4 h 34"/>
                <a:gd name="T74" fmla="*/ 20 w 52"/>
                <a:gd name="T75" fmla="*/ 6 h 34"/>
                <a:gd name="T76" fmla="*/ 22 w 52"/>
                <a:gd name="T77" fmla="*/ 6 h 34"/>
                <a:gd name="T78" fmla="*/ 24 w 52"/>
                <a:gd name="T79" fmla="*/ 6 h 34"/>
                <a:gd name="T80" fmla="*/ 24 w 52"/>
                <a:gd name="T81" fmla="*/ 4 h 34"/>
                <a:gd name="T82" fmla="*/ 26 w 52"/>
                <a:gd name="T83" fmla="*/ 4 h 34"/>
                <a:gd name="T84" fmla="*/ 30 w 52"/>
                <a:gd name="T85" fmla="*/ 4 h 34"/>
                <a:gd name="T86" fmla="*/ 32 w 52"/>
                <a:gd name="T87" fmla="*/ 2 h 34"/>
                <a:gd name="T88" fmla="*/ 36 w 52"/>
                <a:gd name="T89" fmla="*/ 0 h 34"/>
                <a:gd name="T90" fmla="*/ 36 w 52"/>
                <a:gd name="T91" fmla="*/ 0 h 34"/>
                <a:gd name="T92" fmla="*/ 40 w 52"/>
                <a:gd name="T93" fmla="*/ 0 h 34"/>
                <a:gd name="T94" fmla="*/ 42 w 52"/>
                <a:gd name="T95" fmla="*/ 0 h 34"/>
                <a:gd name="T96" fmla="*/ 42 w 52"/>
                <a:gd name="T97" fmla="*/ 2 h 34"/>
                <a:gd name="T98" fmla="*/ 44 w 52"/>
                <a:gd name="T99" fmla="*/ 2 h 34"/>
                <a:gd name="T100" fmla="*/ 46 w 52"/>
                <a:gd name="T101" fmla="*/ 2 h 34"/>
                <a:gd name="T102" fmla="*/ 48 w 52"/>
                <a:gd name="T103" fmla="*/ 4 h 34"/>
                <a:gd name="T104" fmla="*/ 52 w 52"/>
                <a:gd name="T105" fmla="*/ 6 h 34"/>
                <a:gd name="T106" fmla="*/ 52 w 52"/>
                <a:gd name="T107" fmla="*/ 6 h 34"/>
                <a:gd name="T108" fmla="*/ 52 w 52"/>
                <a:gd name="T109"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 h="34">
                  <a:moveTo>
                    <a:pt x="52" y="8"/>
                  </a:moveTo>
                  <a:lnTo>
                    <a:pt x="52" y="8"/>
                  </a:lnTo>
                  <a:lnTo>
                    <a:pt x="50" y="10"/>
                  </a:lnTo>
                  <a:lnTo>
                    <a:pt x="48" y="12"/>
                  </a:lnTo>
                  <a:lnTo>
                    <a:pt x="46" y="16"/>
                  </a:lnTo>
                  <a:lnTo>
                    <a:pt x="44" y="16"/>
                  </a:lnTo>
                  <a:lnTo>
                    <a:pt x="44" y="18"/>
                  </a:lnTo>
                  <a:lnTo>
                    <a:pt x="42" y="18"/>
                  </a:lnTo>
                  <a:lnTo>
                    <a:pt x="42" y="18"/>
                  </a:lnTo>
                  <a:lnTo>
                    <a:pt x="38" y="20"/>
                  </a:lnTo>
                  <a:lnTo>
                    <a:pt x="34" y="22"/>
                  </a:lnTo>
                  <a:lnTo>
                    <a:pt x="32" y="22"/>
                  </a:lnTo>
                  <a:lnTo>
                    <a:pt x="30" y="24"/>
                  </a:lnTo>
                  <a:lnTo>
                    <a:pt x="30" y="24"/>
                  </a:lnTo>
                  <a:lnTo>
                    <a:pt x="28" y="24"/>
                  </a:lnTo>
                  <a:lnTo>
                    <a:pt x="26" y="28"/>
                  </a:lnTo>
                  <a:lnTo>
                    <a:pt x="24" y="30"/>
                  </a:lnTo>
                  <a:lnTo>
                    <a:pt x="24" y="32"/>
                  </a:lnTo>
                  <a:lnTo>
                    <a:pt x="20" y="34"/>
                  </a:lnTo>
                  <a:lnTo>
                    <a:pt x="20" y="32"/>
                  </a:lnTo>
                  <a:lnTo>
                    <a:pt x="20" y="28"/>
                  </a:lnTo>
                  <a:lnTo>
                    <a:pt x="18" y="26"/>
                  </a:lnTo>
                  <a:lnTo>
                    <a:pt x="18" y="24"/>
                  </a:lnTo>
                  <a:lnTo>
                    <a:pt x="18" y="22"/>
                  </a:lnTo>
                  <a:lnTo>
                    <a:pt x="18" y="22"/>
                  </a:lnTo>
                  <a:lnTo>
                    <a:pt x="18" y="20"/>
                  </a:lnTo>
                  <a:lnTo>
                    <a:pt x="16" y="20"/>
                  </a:lnTo>
                  <a:lnTo>
                    <a:pt x="16" y="20"/>
                  </a:lnTo>
                  <a:lnTo>
                    <a:pt x="14" y="18"/>
                  </a:lnTo>
                  <a:lnTo>
                    <a:pt x="12" y="18"/>
                  </a:lnTo>
                  <a:lnTo>
                    <a:pt x="12" y="18"/>
                  </a:lnTo>
                  <a:lnTo>
                    <a:pt x="4" y="12"/>
                  </a:lnTo>
                  <a:lnTo>
                    <a:pt x="0" y="0"/>
                  </a:lnTo>
                  <a:lnTo>
                    <a:pt x="2" y="0"/>
                  </a:lnTo>
                  <a:lnTo>
                    <a:pt x="10" y="2"/>
                  </a:lnTo>
                  <a:lnTo>
                    <a:pt x="14" y="4"/>
                  </a:lnTo>
                  <a:lnTo>
                    <a:pt x="16" y="4"/>
                  </a:lnTo>
                  <a:lnTo>
                    <a:pt x="20" y="6"/>
                  </a:lnTo>
                  <a:lnTo>
                    <a:pt x="22" y="6"/>
                  </a:lnTo>
                  <a:lnTo>
                    <a:pt x="24" y="6"/>
                  </a:lnTo>
                  <a:lnTo>
                    <a:pt x="24" y="4"/>
                  </a:lnTo>
                  <a:lnTo>
                    <a:pt x="26" y="4"/>
                  </a:lnTo>
                  <a:lnTo>
                    <a:pt x="30" y="4"/>
                  </a:lnTo>
                  <a:lnTo>
                    <a:pt x="32" y="2"/>
                  </a:lnTo>
                  <a:lnTo>
                    <a:pt x="36" y="0"/>
                  </a:lnTo>
                  <a:lnTo>
                    <a:pt x="36" y="0"/>
                  </a:lnTo>
                  <a:lnTo>
                    <a:pt x="40" y="0"/>
                  </a:lnTo>
                  <a:lnTo>
                    <a:pt x="42" y="0"/>
                  </a:lnTo>
                  <a:lnTo>
                    <a:pt x="42" y="2"/>
                  </a:lnTo>
                  <a:lnTo>
                    <a:pt x="44" y="2"/>
                  </a:lnTo>
                  <a:lnTo>
                    <a:pt x="46" y="2"/>
                  </a:lnTo>
                  <a:lnTo>
                    <a:pt x="48" y="4"/>
                  </a:lnTo>
                  <a:lnTo>
                    <a:pt x="52" y="6"/>
                  </a:lnTo>
                  <a:lnTo>
                    <a:pt x="52" y="6"/>
                  </a:lnTo>
                  <a:lnTo>
                    <a:pt x="52" y="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83" name="Freeform 340">
              <a:extLst>
                <a:ext uri="{FF2B5EF4-FFF2-40B4-BE49-F238E27FC236}">
                  <a16:creationId xmlns:a16="http://schemas.microsoft.com/office/drawing/2014/main" id="{98BB715D-17DF-3A0A-1921-2F8E3EAA9708}"/>
                </a:ext>
              </a:extLst>
            </p:cNvPr>
            <p:cNvSpPr>
              <a:spLocks/>
            </p:cNvSpPr>
            <p:nvPr/>
          </p:nvSpPr>
          <p:spPr bwMode="auto">
            <a:xfrm>
              <a:off x="3862209" y="6554120"/>
              <a:ext cx="74447" cy="48266"/>
            </a:xfrm>
            <a:custGeom>
              <a:avLst/>
              <a:gdLst>
                <a:gd name="T0" fmla="*/ 52 w 52"/>
                <a:gd name="T1" fmla="*/ 8 h 34"/>
                <a:gd name="T2" fmla="*/ 52 w 52"/>
                <a:gd name="T3" fmla="*/ 8 h 34"/>
                <a:gd name="T4" fmla="*/ 50 w 52"/>
                <a:gd name="T5" fmla="*/ 10 h 34"/>
                <a:gd name="T6" fmla="*/ 48 w 52"/>
                <a:gd name="T7" fmla="*/ 12 h 34"/>
                <a:gd name="T8" fmla="*/ 46 w 52"/>
                <a:gd name="T9" fmla="*/ 16 h 34"/>
                <a:gd name="T10" fmla="*/ 44 w 52"/>
                <a:gd name="T11" fmla="*/ 16 h 34"/>
                <a:gd name="T12" fmla="*/ 44 w 52"/>
                <a:gd name="T13" fmla="*/ 18 h 34"/>
                <a:gd name="T14" fmla="*/ 42 w 52"/>
                <a:gd name="T15" fmla="*/ 18 h 34"/>
                <a:gd name="T16" fmla="*/ 42 w 52"/>
                <a:gd name="T17" fmla="*/ 18 h 34"/>
                <a:gd name="T18" fmla="*/ 38 w 52"/>
                <a:gd name="T19" fmla="*/ 20 h 34"/>
                <a:gd name="T20" fmla="*/ 34 w 52"/>
                <a:gd name="T21" fmla="*/ 22 h 34"/>
                <a:gd name="T22" fmla="*/ 32 w 52"/>
                <a:gd name="T23" fmla="*/ 22 h 34"/>
                <a:gd name="T24" fmla="*/ 30 w 52"/>
                <a:gd name="T25" fmla="*/ 24 h 34"/>
                <a:gd name="T26" fmla="*/ 30 w 52"/>
                <a:gd name="T27" fmla="*/ 24 h 34"/>
                <a:gd name="T28" fmla="*/ 28 w 52"/>
                <a:gd name="T29" fmla="*/ 24 h 34"/>
                <a:gd name="T30" fmla="*/ 26 w 52"/>
                <a:gd name="T31" fmla="*/ 28 h 34"/>
                <a:gd name="T32" fmla="*/ 24 w 52"/>
                <a:gd name="T33" fmla="*/ 30 h 34"/>
                <a:gd name="T34" fmla="*/ 24 w 52"/>
                <a:gd name="T35" fmla="*/ 32 h 34"/>
                <a:gd name="T36" fmla="*/ 20 w 52"/>
                <a:gd name="T37" fmla="*/ 34 h 34"/>
                <a:gd name="T38" fmla="*/ 20 w 52"/>
                <a:gd name="T39" fmla="*/ 32 h 34"/>
                <a:gd name="T40" fmla="*/ 20 w 52"/>
                <a:gd name="T41" fmla="*/ 28 h 34"/>
                <a:gd name="T42" fmla="*/ 18 w 52"/>
                <a:gd name="T43" fmla="*/ 26 h 34"/>
                <a:gd name="T44" fmla="*/ 18 w 52"/>
                <a:gd name="T45" fmla="*/ 24 h 34"/>
                <a:gd name="T46" fmla="*/ 18 w 52"/>
                <a:gd name="T47" fmla="*/ 22 h 34"/>
                <a:gd name="T48" fmla="*/ 18 w 52"/>
                <a:gd name="T49" fmla="*/ 22 h 34"/>
                <a:gd name="T50" fmla="*/ 18 w 52"/>
                <a:gd name="T51" fmla="*/ 20 h 34"/>
                <a:gd name="T52" fmla="*/ 16 w 52"/>
                <a:gd name="T53" fmla="*/ 20 h 34"/>
                <a:gd name="T54" fmla="*/ 16 w 52"/>
                <a:gd name="T55" fmla="*/ 20 h 34"/>
                <a:gd name="T56" fmla="*/ 14 w 52"/>
                <a:gd name="T57" fmla="*/ 18 h 34"/>
                <a:gd name="T58" fmla="*/ 12 w 52"/>
                <a:gd name="T59" fmla="*/ 18 h 34"/>
                <a:gd name="T60" fmla="*/ 12 w 52"/>
                <a:gd name="T61" fmla="*/ 18 h 34"/>
                <a:gd name="T62" fmla="*/ 4 w 52"/>
                <a:gd name="T63" fmla="*/ 12 h 34"/>
                <a:gd name="T64" fmla="*/ 0 w 52"/>
                <a:gd name="T65" fmla="*/ 0 h 34"/>
                <a:gd name="T66" fmla="*/ 2 w 52"/>
                <a:gd name="T67" fmla="*/ 0 h 34"/>
                <a:gd name="T68" fmla="*/ 10 w 52"/>
                <a:gd name="T69" fmla="*/ 2 h 34"/>
                <a:gd name="T70" fmla="*/ 14 w 52"/>
                <a:gd name="T71" fmla="*/ 4 h 34"/>
                <a:gd name="T72" fmla="*/ 16 w 52"/>
                <a:gd name="T73" fmla="*/ 4 h 34"/>
                <a:gd name="T74" fmla="*/ 20 w 52"/>
                <a:gd name="T75" fmla="*/ 6 h 34"/>
                <a:gd name="T76" fmla="*/ 22 w 52"/>
                <a:gd name="T77" fmla="*/ 6 h 34"/>
                <a:gd name="T78" fmla="*/ 24 w 52"/>
                <a:gd name="T79" fmla="*/ 6 h 34"/>
                <a:gd name="T80" fmla="*/ 24 w 52"/>
                <a:gd name="T81" fmla="*/ 4 h 34"/>
                <a:gd name="T82" fmla="*/ 26 w 52"/>
                <a:gd name="T83" fmla="*/ 4 h 34"/>
                <a:gd name="T84" fmla="*/ 30 w 52"/>
                <a:gd name="T85" fmla="*/ 4 h 34"/>
                <a:gd name="T86" fmla="*/ 32 w 52"/>
                <a:gd name="T87" fmla="*/ 2 h 34"/>
                <a:gd name="T88" fmla="*/ 36 w 52"/>
                <a:gd name="T89" fmla="*/ 0 h 34"/>
                <a:gd name="T90" fmla="*/ 36 w 52"/>
                <a:gd name="T91" fmla="*/ 0 h 34"/>
                <a:gd name="T92" fmla="*/ 40 w 52"/>
                <a:gd name="T93" fmla="*/ 0 h 34"/>
                <a:gd name="T94" fmla="*/ 42 w 52"/>
                <a:gd name="T95" fmla="*/ 0 h 34"/>
                <a:gd name="T96" fmla="*/ 42 w 52"/>
                <a:gd name="T97" fmla="*/ 2 h 34"/>
                <a:gd name="T98" fmla="*/ 44 w 52"/>
                <a:gd name="T99" fmla="*/ 2 h 34"/>
                <a:gd name="T100" fmla="*/ 46 w 52"/>
                <a:gd name="T101" fmla="*/ 2 h 34"/>
                <a:gd name="T102" fmla="*/ 48 w 52"/>
                <a:gd name="T103" fmla="*/ 4 h 34"/>
                <a:gd name="T104" fmla="*/ 52 w 52"/>
                <a:gd name="T105" fmla="*/ 6 h 34"/>
                <a:gd name="T106" fmla="*/ 52 w 52"/>
                <a:gd name="T107" fmla="*/ 6 h 34"/>
                <a:gd name="T108" fmla="*/ 52 w 52"/>
                <a:gd name="T109"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 h="34">
                  <a:moveTo>
                    <a:pt x="52" y="8"/>
                  </a:moveTo>
                  <a:lnTo>
                    <a:pt x="52" y="8"/>
                  </a:lnTo>
                  <a:lnTo>
                    <a:pt x="50" y="10"/>
                  </a:lnTo>
                  <a:lnTo>
                    <a:pt x="48" y="12"/>
                  </a:lnTo>
                  <a:lnTo>
                    <a:pt x="46" y="16"/>
                  </a:lnTo>
                  <a:lnTo>
                    <a:pt x="44" y="16"/>
                  </a:lnTo>
                  <a:lnTo>
                    <a:pt x="44" y="18"/>
                  </a:lnTo>
                  <a:lnTo>
                    <a:pt x="42" y="18"/>
                  </a:lnTo>
                  <a:lnTo>
                    <a:pt x="42" y="18"/>
                  </a:lnTo>
                  <a:lnTo>
                    <a:pt x="38" y="20"/>
                  </a:lnTo>
                  <a:lnTo>
                    <a:pt x="34" y="22"/>
                  </a:lnTo>
                  <a:lnTo>
                    <a:pt x="32" y="22"/>
                  </a:lnTo>
                  <a:lnTo>
                    <a:pt x="30" y="24"/>
                  </a:lnTo>
                  <a:lnTo>
                    <a:pt x="30" y="24"/>
                  </a:lnTo>
                  <a:lnTo>
                    <a:pt x="28" y="24"/>
                  </a:lnTo>
                  <a:lnTo>
                    <a:pt x="26" y="28"/>
                  </a:lnTo>
                  <a:lnTo>
                    <a:pt x="24" y="30"/>
                  </a:lnTo>
                  <a:lnTo>
                    <a:pt x="24" y="32"/>
                  </a:lnTo>
                  <a:lnTo>
                    <a:pt x="20" y="34"/>
                  </a:lnTo>
                  <a:lnTo>
                    <a:pt x="20" y="32"/>
                  </a:lnTo>
                  <a:lnTo>
                    <a:pt x="20" y="28"/>
                  </a:lnTo>
                  <a:lnTo>
                    <a:pt x="18" y="26"/>
                  </a:lnTo>
                  <a:lnTo>
                    <a:pt x="18" y="24"/>
                  </a:lnTo>
                  <a:lnTo>
                    <a:pt x="18" y="22"/>
                  </a:lnTo>
                  <a:lnTo>
                    <a:pt x="18" y="22"/>
                  </a:lnTo>
                  <a:lnTo>
                    <a:pt x="18" y="20"/>
                  </a:lnTo>
                  <a:lnTo>
                    <a:pt x="16" y="20"/>
                  </a:lnTo>
                  <a:lnTo>
                    <a:pt x="16" y="20"/>
                  </a:lnTo>
                  <a:lnTo>
                    <a:pt x="14" y="18"/>
                  </a:lnTo>
                  <a:lnTo>
                    <a:pt x="12" y="18"/>
                  </a:lnTo>
                  <a:lnTo>
                    <a:pt x="12" y="18"/>
                  </a:lnTo>
                  <a:lnTo>
                    <a:pt x="4" y="12"/>
                  </a:lnTo>
                  <a:lnTo>
                    <a:pt x="0" y="0"/>
                  </a:lnTo>
                  <a:lnTo>
                    <a:pt x="2" y="0"/>
                  </a:lnTo>
                  <a:lnTo>
                    <a:pt x="10" y="2"/>
                  </a:lnTo>
                  <a:lnTo>
                    <a:pt x="14" y="4"/>
                  </a:lnTo>
                  <a:lnTo>
                    <a:pt x="16" y="4"/>
                  </a:lnTo>
                  <a:lnTo>
                    <a:pt x="20" y="6"/>
                  </a:lnTo>
                  <a:lnTo>
                    <a:pt x="22" y="6"/>
                  </a:lnTo>
                  <a:lnTo>
                    <a:pt x="24" y="6"/>
                  </a:lnTo>
                  <a:lnTo>
                    <a:pt x="24" y="4"/>
                  </a:lnTo>
                  <a:lnTo>
                    <a:pt x="26" y="4"/>
                  </a:lnTo>
                  <a:lnTo>
                    <a:pt x="30" y="4"/>
                  </a:lnTo>
                  <a:lnTo>
                    <a:pt x="32" y="2"/>
                  </a:lnTo>
                  <a:lnTo>
                    <a:pt x="36" y="0"/>
                  </a:lnTo>
                  <a:lnTo>
                    <a:pt x="36" y="0"/>
                  </a:lnTo>
                  <a:lnTo>
                    <a:pt x="40" y="0"/>
                  </a:lnTo>
                  <a:lnTo>
                    <a:pt x="42" y="0"/>
                  </a:lnTo>
                  <a:lnTo>
                    <a:pt x="42" y="2"/>
                  </a:lnTo>
                  <a:lnTo>
                    <a:pt x="44" y="2"/>
                  </a:lnTo>
                  <a:lnTo>
                    <a:pt x="46" y="2"/>
                  </a:lnTo>
                  <a:lnTo>
                    <a:pt x="48" y="4"/>
                  </a:lnTo>
                  <a:lnTo>
                    <a:pt x="52" y="6"/>
                  </a:lnTo>
                  <a:lnTo>
                    <a:pt x="52" y="6"/>
                  </a:lnTo>
                  <a:lnTo>
                    <a:pt x="52" y="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84" name="Freeform 341">
              <a:extLst>
                <a:ext uri="{FF2B5EF4-FFF2-40B4-BE49-F238E27FC236}">
                  <a16:creationId xmlns:a16="http://schemas.microsoft.com/office/drawing/2014/main" id="{A5B010CC-F18D-63D5-836C-1856B77E9D06}"/>
                </a:ext>
              </a:extLst>
            </p:cNvPr>
            <p:cNvSpPr>
              <a:spLocks/>
            </p:cNvSpPr>
            <p:nvPr/>
          </p:nvSpPr>
          <p:spPr bwMode="auto">
            <a:xfrm>
              <a:off x="3890844" y="6562637"/>
              <a:ext cx="80174" cy="110726"/>
            </a:xfrm>
            <a:custGeom>
              <a:avLst/>
              <a:gdLst>
                <a:gd name="T0" fmla="*/ 56 w 56"/>
                <a:gd name="T1" fmla="*/ 18 h 78"/>
                <a:gd name="T2" fmla="*/ 46 w 56"/>
                <a:gd name="T3" fmla="*/ 20 h 78"/>
                <a:gd name="T4" fmla="*/ 40 w 56"/>
                <a:gd name="T5" fmla="*/ 20 h 78"/>
                <a:gd name="T6" fmla="*/ 34 w 56"/>
                <a:gd name="T7" fmla="*/ 22 h 78"/>
                <a:gd name="T8" fmla="*/ 28 w 56"/>
                <a:gd name="T9" fmla="*/ 24 h 78"/>
                <a:gd name="T10" fmla="*/ 24 w 56"/>
                <a:gd name="T11" fmla="*/ 26 h 78"/>
                <a:gd name="T12" fmla="*/ 22 w 56"/>
                <a:gd name="T13" fmla="*/ 30 h 78"/>
                <a:gd name="T14" fmla="*/ 20 w 56"/>
                <a:gd name="T15" fmla="*/ 30 h 78"/>
                <a:gd name="T16" fmla="*/ 20 w 56"/>
                <a:gd name="T17" fmla="*/ 32 h 78"/>
                <a:gd name="T18" fmla="*/ 22 w 56"/>
                <a:gd name="T19" fmla="*/ 36 h 78"/>
                <a:gd name="T20" fmla="*/ 24 w 56"/>
                <a:gd name="T21" fmla="*/ 40 h 78"/>
                <a:gd name="T22" fmla="*/ 26 w 56"/>
                <a:gd name="T23" fmla="*/ 46 h 78"/>
                <a:gd name="T24" fmla="*/ 30 w 56"/>
                <a:gd name="T25" fmla="*/ 50 h 78"/>
                <a:gd name="T26" fmla="*/ 32 w 56"/>
                <a:gd name="T27" fmla="*/ 52 h 78"/>
                <a:gd name="T28" fmla="*/ 38 w 56"/>
                <a:gd name="T29" fmla="*/ 56 h 78"/>
                <a:gd name="T30" fmla="*/ 42 w 56"/>
                <a:gd name="T31" fmla="*/ 56 h 78"/>
                <a:gd name="T32" fmla="*/ 44 w 56"/>
                <a:gd name="T33" fmla="*/ 58 h 78"/>
                <a:gd name="T34" fmla="*/ 46 w 56"/>
                <a:gd name="T35" fmla="*/ 62 h 78"/>
                <a:gd name="T36" fmla="*/ 48 w 56"/>
                <a:gd name="T37" fmla="*/ 66 h 78"/>
                <a:gd name="T38" fmla="*/ 50 w 56"/>
                <a:gd name="T39" fmla="*/ 72 h 78"/>
                <a:gd name="T40" fmla="*/ 52 w 56"/>
                <a:gd name="T41" fmla="*/ 74 h 78"/>
                <a:gd name="T42" fmla="*/ 52 w 56"/>
                <a:gd name="T43" fmla="*/ 76 h 78"/>
                <a:gd name="T44" fmla="*/ 50 w 56"/>
                <a:gd name="T45" fmla="*/ 78 h 78"/>
                <a:gd name="T46" fmla="*/ 48 w 56"/>
                <a:gd name="T47" fmla="*/ 76 h 78"/>
                <a:gd name="T48" fmla="*/ 46 w 56"/>
                <a:gd name="T49" fmla="*/ 74 h 78"/>
                <a:gd name="T50" fmla="*/ 44 w 56"/>
                <a:gd name="T51" fmla="*/ 68 h 78"/>
                <a:gd name="T52" fmla="*/ 40 w 56"/>
                <a:gd name="T53" fmla="*/ 64 h 78"/>
                <a:gd name="T54" fmla="*/ 38 w 56"/>
                <a:gd name="T55" fmla="*/ 62 h 78"/>
                <a:gd name="T56" fmla="*/ 34 w 56"/>
                <a:gd name="T57" fmla="*/ 60 h 78"/>
                <a:gd name="T58" fmla="*/ 28 w 56"/>
                <a:gd name="T59" fmla="*/ 56 h 78"/>
                <a:gd name="T60" fmla="*/ 26 w 56"/>
                <a:gd name="T61" fmla="*/ 56 h 78"/>
                <a:gd name="T62" fmla="*/ 18 w 56"/>
                <a:gd name="T63" fmla="*/ 52 h 78"/>
                <a:gd name="T64" fmla="*/ 16 w 56"/>
                <a:gd name="T65" fmla="*/ 52 h 78"/>
                <a:gd name="T66" fmla="*/ 14 w 56"/>
                <a:gd name="T67" fmla="*/ 50 h 78"/>
                <a:gd name="T68" fmla="*/ 14 w 56"/>
                <a:gd name="T69" fmla="*/ 50 h 78"/>
                <a:gd name="T70" fmla="*/ 12 w 56"/>
                <a:gd name="T71" fmla="*/ 48 h 78"/>
                <a:gd name="T72" fmla="*/ 14 w 56"/>
                <a:gd name="T73" fmla="*/ 44 h 78"/>
                <a:gd name="T74" fmla="*/ 14 w 56"/>
                <a:gd name="T75" fmla="*/ 42 h 78"/>
                <a:gd name="T76" fmla="*/ 14 w 56"/>
                <a:gd name="T77" fmla="*/ 40 h 78"/>
                <a:gd name="T78" fmla="*/ 12 w 56"/>
                <a:gd name="T79" fmla="*/ 40 h 78"/>
                <a:gd name="T80" fmla="*/ 10 w 56"/>
                <a:gd name="T81" fmla="*/ 38 h 78"/>
                <a:gd name="T82" fmla="*/ 8 w 56"/>
                <a:gd name="T83" fmla="*/ 36 h 78"/>
                <a:gd name="T84" fmla="*/ 4 w 56"/>
                <a:gd name="T85" fmla="*/ 34 h 78"/>
                <a:gd name="T86" fmla="*/ 2 w 56"/>
                <a:gd name="T87" fmla="*/ 32 h 78"/>
                <a:gd name="T88" fmla="*/ 0 w 56"/>
                <a:gd name="T89" fmla="*/ 32 h 78"/>
                <a:gd name="T90" fmla="*/ 0 w 56"/>
                <a:gd name="T91" fmla="*/ 30 h 78"/>
                <a:gd name="T92" fmla="*/ 2 w 56"/>
                <a:gd name="T93" fmla="*/ 26 h 78"/>
                <a:gd name="T94" fmla="*/ 6 w 56"/>
                <a:gd name="T95" fmla="*/ 22 h 78"/>
                <a:gd name="T96" fmla="*/ 10 w 56"/>
                <a:gd name="T97" fmla="*/ 18 h 78"/>
                <a:gd name="T98" fmla="*/ 12 w 56"/>
                <a:gd name="T99" fmla="*/ 16 h 78"/>
                <a:gd name="T100" fmla="*/ 18 w 56"/>
                <a:gd name="T101" fmla="*/ 14 h 78"/>
                <a:gd name="T102" fmla="*/ 22 w 56"/>
                <a:gd name="T103" fmla="*/ 12 h 78"/>
                <a:gd name="T104" fmla="*/ 24 w 56"/>
                <a:gd name="T105" fmla="*/ 10 h 78"/>
                <a:gd name="T106" fmla="*/ 28 w 56"/>
                <a:gd name="T107" fmla="*/ 8 h 78"/>
                <a:gd name="T108" fmla="*/ 32 w 56"/>
                <a:gd name="T109" fmla="*/ 2 h 78"/>
                <a:gd name="T110" fmla="*/ 32 w 56"/>
                <a:gd name="T111" fmla="*/ 0 h 78"/>
                <a:gd name="T112" fmla="*/ 38 w 56"/>
                <a:gd name="T113" fmla="*/ 2 h 78"/>
                <a:gd name="T114" fmla="*/ 40 w 56"/>
                <a:gd name="T115" fmla="*/ 4 h 78"/>
                <a:gd name="T116" fmla="*/ 48 w 56"/>
                <a:gd name="T117" fmla="*/ 6 h 78"/>
                <a:gd name="T118" fmla="*/ 56 w 56"/>
                <a:gd name="T119"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 h="78">
                  <a:moveTo>
                    <a:pt x="56" y="8"/>
                  </a:moveTo>
                  <a:lnTo>
                    <a:pt x="56" y="18"/>
                  </a:lnTo>
                  <a:lnTo>
                    <a:pt x="54" y="18"/>
                  </a:lnTo>
                  <a:lnTo>
                    <a:pt x="46" y="20"/>
                  </a:lnTo>
                  <a:lnTo>
                    <a:pt x="44" y="20"/>
                  </a:lnTo>
                  <a:lnTo>
                    <a:pt x="40" y="20"/>
                  </a:lnTo>
                  <a:lnTo>
                    <a:pt x="36" y="22"/>
                  </a:lnTo>
                  <a:lnTo>
                    <a:pt x="34" y="22"/>
                  </a:lnTo>
                  <a:lnTo>
                    <a:pt x="30" y="24"/>
                  </a:lnTo>
                  <a:lnTo>
                    <a:pt x="28" y="24"/>
                  </a:lnTo>
                  <a:lnTo>
                    <a:pt x="26" y="26"/>
                  </a:lnTo>
                  <a:lnTo>
                    <a:pt x="24" y="26"/>
                  </a:lnTo>
                  <a:lnTo>
                    <a:pt x="22" y="28"/>
                  </a:lnTo>
                  <a:lnTo>
                    <a:pt x="22" y="30"/>
                  </a:lnTo>
                  <a:lnTo>
                    <a:pt x="20" y="30"/>
                  </a:lnTo>
                  <a:lnTo>
                    <a:pt x="20" y="30"/>
                  </a:lnTo>
                  <a:lnTo>
                    <a:pt x="20" y="32"/>
                  </a:lnTo>
                  <a:lnTo>
                    <a:pt x="20" y="32"/>
                  </a:lnTo>
                  <a:lnTo>
                    <a:pt x="20" y="34"/>
                  </a:lnTo>
                  <a:lnTo>
                    <a:pt x="22" y="36"/>
                  </a:lnTo>
                  <a:lnTo>
                    <a:pt x="22" y="38"/>
                  </a:lnTo>
                  <a:lnTo>
                    <a:pt x="24" y="40"/>
                  </a:lnTo>
                  <a:lnTo>
                    <a:pt x="24" y="44"/>
                  </a:lnTo>
                  <a:lnTo>
                    <a:pt x="26" y="46"/>
                  </a:lnTo>
                  <a:lnTo>
                    <a:pt x="28" y="50"/>
                  </a:lnTo>
                  <a:lnTo>
                    <a:pt x="30" y="50"/>
                  </a:lnTo>
                  <a:lnTo>
                    <a:pt x="30" y="52"/>
                  </a:lnTo>
                  <a:lnTo>
                    <a:pt x="32" y="52"/>
                  </a:lnTo>
                  <a:lnTo>
                    <a:pt x="34" y="54"/>
                  </a:lnTo>
                  <a:lnTo>
                    <a:pt x="38" y="56"/>
                  </a:lnTo>
                  <a:lnTo>
                    <a:pt x="40" y="56"/>
                  </a:lnTo>
                  <a:lnTo>
                    <a:pt x="42" y="56"/>
                  </a:lnTo>
                  <a:lnTo>
                    <a:pt x="42" y="58"/>
                  </a:lnTo>
                  <a:lnTo>
                    <a:pt x="44" y="58"/>
                  </a:lnTo>
                  <a:lnTo>
                    <a:pt x="46" y="60"/>
                  </a:lnTo>
                  <a:lnTo>
                    <a:pt x="46" y="62"/>
                  </a:lnTo>
                  <a:lnTo>
                    <a:pt x="48" y="64"/>
                  </a:lnTo>
                  <a:lnTo>
                    <a:pt x="48" y="66"/>
                  </a:lnTo>
                  <a:lnTo>
                    <a:pt x="50" y="68"/>
                  </a:lnTo>
                  <a:lnTo>
                    <a:pt x="50" y="72"/>
                  </a:lnTo>
                  <a:lnTo>
                    <a:pt x="52" y="74"/>
                  </a:lnTo>
                  <a:lnTo>
                    <a:pt x="52" y="74"/>
                  </a:lnTo>
                  <a:lnTo>
                    <a:pt x="52" y="76"/>
                  </a:lnTo>
                  <a:lnTo>
                    <a:pt x="52" y="76"/>
                  </a:lnTo>
                  <a:lnTo>
                    <a:pt x="52" y="76"/>
                  </a:lnTo>
                  <a:lnTo>
                    <a:pt x="50" y="78"/>
                  </a:lnTo>
                  <a:lnTo>
                    <a:pt x="50" y="76"/>
                  </a:lnTo>
                  <a:lnTo>
                    <a:pt x="48" y="76"/>
                  </a:lnTo>
                  <a:lnTo>
                    <a:pt x="48" y="76"/>
                  </a:lnTo>
                  <a:lnTo>
                    <a:pt x="46" y="74"/>
                  </a:lnTo>
                  <a:lnTo>
                    <a:pt x="46" y="72"/>
                  </a:lnTo>
                  <a:lnTo>
                    <a:pt x="44" y="68"/>
                  </a:lnTo>
                  <a:lnTo>
                    <a:pt x="42" y="66"/>
                  </a:lnTo>
                  <a:lnTo>
                    <a:pt x="40" y="64"/>
                  </a:lnTo>
                  <a:lnTo>
                    <a:pt x="38" y="62"/>
                  </a:lnTo>
                  <a:lnTo>
                    <a:pt x="38" y="62"/>
                  </a:lnTo>
                  <a:lnTo>
                    <a:pt x="36" y="60"/>
                  </a:lnTo>
                  <a:lnTo>
                    <a:pt x="34" y="60"/>
                  </a:lnTo>
                  <a:lnTo>
                    <a:pt x="32" y="58"/>
                  </a:lnTo>
                  <a:lnTo>
                    <a:pt x="28" y="56"/>
                  </a:lnTo>
                  <a:lnTo>
                    <a:pt x="28" y="56"/>
                  </a:lnTo>
                  <a:lnTo>
                    <a:pt x="26" y="56"/>
                  </a:lnTo>
                  <a:lnTo>
                    <a:pt x="20" y="54"/>
                  </a:lnTo>
                  <a:lnTo>
                    <a:pt x="18" y="52"/>
                  </a:lnTo>
                  <a:lnTo>
                    <a:pt x="16" y="52"/>
                  </a:lnTo>
                  <a:lnTo>
                    <a:pt x="16" y="52"/>
                  </a:lnTo>
                  <a:lnTo>
                    <a:pt x="14" y="52"/>
                  </a:lnTo>
                  <a:lnTo>
                    <a:pt x="14" y="50"/>
                  </a:lnTo>
                  <a:lnTo>
                    <a:pt x="14" y="50"/>
                  </a:lnTo>
                  <a:lnTo>
                    <a:pt x="14" y="50"/>
                  </a:lnTo>
                  <a:lnTo>
                    <a:pt x="14" y="50"/>
                  </a:lnTo>
                  <a:lnTo>
                    <a:pt x="12" y="48"/>
                  </a:lnTo>
                  <a:lnTo>
                    <a:pt x="14" y="46"/>
                  </a:lnTo>
                  <a:lnTo>
                    <a:pt x="14" y="44"/>
                  </a:lnTo>
                  <a:lnTo>
                    <a:pt x="14" y="44"/>
                  </a:lnTo>
                  <a:lnTo>
                    <a:pt x="14" y="42"/>
                  </a:lnTo>
                  <a:lnTo>
                    <a:pt x="14" y="40"/>
                  </a:lnTo>
                  <a:lnTo>
                    <a:pt x="14" y="40"/>
                  </a:lnTo>
                  <a:lnTo>
                    <a:pt x="14" y="40"/>
                  </a:lnTo>
                  <a:lnTo>
                    <a:pt x="12" y="40"/>
                  </a:lnTo>
                  <a:lnTo>
                    <a:pt x="12" y="38"/>
                  </a:lnTo>
                  <a:lnTo>
                    <a:pt x="10" y="38"/>
                  </a:lnTo>
                  <a:lnTo>
                    <a:pt x="10" y="36"/>
                  </a:lnTo>
                  <a:lnTo>
                    <a:pt x="8" y="36"/>
                  </a:lnTo>
                  <a:lnTo>
                    <a:pt x="6" y="36"/>
                  </a:lnTo>
                  <a:lnTo>
                    <a:pt x="4" y="34"/>
                  </a:lnTo>
                  <a:lnTo>
                    <a:pt x="2" y="34"/>
                  </a:lnTo>
                  <a:lnTo>
                    <a:pt x="2" y="32"/>
                  </a:lnTo>
                  <a:lnTo>
                    <a:pt x="0" y="32"/>
                  </a:lnTo>
                  <a:lnTo>
                    <a:pt x="0" y="32"/>
                  </a:lnTo>
                  <a:lnTo>
                    <a:pt x="0" y="32"/>
                  </a:lnTo>
                  <a:lnTo>
                    <a:pt x="0" y="30"/>
                  </a:lnTo>
                  <a:lnTo>
                    <a:pt x="0" y="28"/>
                  </a:lnTo>
                  <a:lnTo>
                    <a:pt x="2" y="26"/>
                  </a:lnTo>
                  <a:lnTo>
                    <a:pt x="4" y="24"/>
                  </a:lnTo>
                  <a:lnTo>
                    <a:pt x="6" y="22"/>
                  </a:lnTo>
                  <a:lnTo>
                    <a:pt x="8" y="18"/>
                  </a:lnTo>
                  <a:lnTo>
                    <a:pt x="10" y="18"/>
                  </a:lnTo>
                  <a:lnTo>
                    <a:pt x="10" y="18"/>
                  </a:lnTo>
                  <a:lnTo>
                    <a:pt x="12" y="16"/>
                  </a:lnTo>
                  <a:lnTo>
                    <a:pt x="14" y="16"/>
                  </a:lnTo>
                  <a:lnTo>
                    <a:pt x="18" y="14"/>
                  </a:lnTo>
                  <a:lnTo>
                    <a:pt x="22" y="12"/>
                  </a:lnTo>
                  <a:lnTo>
                    <a:pt x="22" y="12"/>
                  </a:lnTo>
                  <a:lnTo>
                    <a:pt x="24" y="12"/>
                  </a:lnTo>
                  <a:lnTo>
                    <a:pt x="24" y="10"/>
                  </a:lnTo>
                  <a:lnTo>
                    <a:pt x="26" y="10"/>
                  </a:lnTo>
                  <a:lnTo>
                    <a:pt x="28" y="8"/>
                  </a:lnTo>
                  <a:lnTo>
                    <a:pt x="30" y="4"/>
                  </a:lnTo>
                  <a:lnTo>
                    <a:pt x="32" y="2"/>
                  </a:lnTo>
                  <a:lnTo>
                    <a:pt x="32" y="2"/>
                  </a:lnTo>
                  <a:lnTo>
                    <a:pt x="32" y="0"/>
                  </a:lnTo>
                  <a:lnTo>
                    <a:pt x="34" y="2"/>
                  </a:lnTo>
                  <a:lnTo>
                    <a:pt x="38" y="2"/>
                  </a:lnTo>
                  <a:lnTo>
                    <a:pt x="38" y="4"/>
                  </a:lnTo>
                  <a:lnTo>
                    <a:pt x="40" y="4"/>
                  </a:lnTo>
                  <a:lnTo>
                    <a:pt x="44" y="4"/>
                  </a:lnTo>
                  <a:lnTo>
                    <a:pt x="48" y="6"/>
                  </a:lnTo>
                  <a:lnTo>
                    <a:pt x="56" y="8"/>
                  </a:lnTo>
                  <a:lnTo>
                    <a:pt x="56" y="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85" name="Freeform 342">
              <a:extLst>
                <a:ext uri="{FF2B5EF4-FFF2-40B4-BE49-F238E27FC236}">
                  <a16:creationId xmlns:a16="http://schemas.microsoft.com/office/drawing/2014/main" id="{493C4C69-46F1-1784-7FFD-03501720DBAF}"/>
                </a:ext>
              </a:extLst>
            </p:cNvPr>
            <p:cNvSpPr>
              <a:spLocks/>
            </p:cNvSpPr>
            <p:nvPr/>
          </p:nvSpPr>
          <p:spPr bwMode="auto">
            <a:xfrm>
              <a:off x="3890844" y="6562637"/>
              <a:ext cx="80174" cy="110726"/>
            </a:xfrm>
            <a:custGeom>
              <a:avLst/>
              <a:gdLst>
                <a:gd name="T0" fmla="*/ 56 w 56"/>
                <a:gd name="T1" fmla="*/ 18 h 78"/>
                <a:gd name="T2" fmla="*/ 46 w 56"/>
                <a:gd name="T3" fmla="*/ 20 h 78"/>
                <a:gd name="T4" fmla="*/ 40 w 56"/>
                <a:gd name="T5" fmla="*/ 20 h 78"/>
                <a:gd name="T6" fmla="*/ 34 w 56"/>
                <a:gd name="T7" fmla="*/ 22 h 78"/>
                <a:gd name="T8" fmla="*/ 28 w 56"/>
                <a:gd name="T9" fmla="*/ 24 h 78"/>
                <a:gd name="T10" fmla="*/ 24 w 56"/>
                <a:gd name="T11" fmla="*/ 26 h 78"/>
                <a:gd name="T12" fmla="*/ 22 w 56"/>
                <a:gd name="T13" fmla="*/ 30 h 78"/>
                <a:gd name="T14" fmla="*/ 20 w 56"/>
                <a:gd name="T15" fmla="*/ 30 h 78"/>
                <a:gd name="T16" fmla="*/ 20 w 56"/>
                <a:gd name="T17" fmla="*/ 32 h 78"/>
                <a:gd name="T18" fmla="*/ 22 w 56"/>
                <a:gd name="T19" fmla="*/ 36 h 78"/>
                <a:gd name="T20" fmla="*/ 24 w 56"/>
                <a:gd name="T21" fmla="*/ 40 h 78"/>
                <a:gd name="T22" fmla="*/ 26 w 56"/>
                <a:gd name="T23" fmla="*/ 46 h 78"/>
                <a:gd name="T24" fmla="*/ 30 w 56"/>
                <a:gd name="T25" fmla="*/ 50 h 78"/>
                <a:gd name="T26" fmla="*/ 32 w 56"/>
                <a:gd name="T27" fmla="*/ 52 h 78"/>
                <a:gd name="T28" fmla="*/ 38 w 56"/>
                <a:gd name="T29" fmla="*/ 56 h 78"/>
                <a:gd name="T30" fmla="*/ 42 w 56"/>
                <a:gd name="T31" fmla="*/ 56 h 78"/>
                <a:gd name="T32" fmla="*/ 44 w 56"/>
                <a:gd name="T33" fmla="*/ 58 h 78"/>
                <a:gd name="T34" fmla="*/ 46 w 56"/>
                <a:gd name="T35" fmla="*/ 62 h 78"/>
                <a:gd name="T36" fmla="*/ 48 w 56"/>
                <a:gd name="T37" fmla="*/ 66 h 78"/>
                <a:gd name="T38" fmla="*/ 50 w 56"/>
                <a:gd name="T39" fmla="*/ 72 h 78"/>
                <a:gd name="T40" fmla="*/ 52 w 56"/>
                <a:gd name="T41" fmla="*/ 74 h 78"/>
                <a:gd name="T42" fmla="*/ 52 w 56"/>
                <a:gd name="T43" fmla="*/ 76 h 78"/>
                <a:gd name="T44" fmla="*/ 50 w 56"/>
                <a:gd name="T45" fmla="*/ 78 h 78"/>
                <a:gd name="T46" fmla="*/ 48 w 56"/>
                <a:gd name="T47" fmla="*/ 76 h 78"/>
                <a:gd name="T48" fmla="*/ 46 w 56"/>
                <a:gd name="T49" fmla="*/ 74 h 78"/>
                <a:gd name="T50" fmla="*/ 44 w 56"/>
                <a:gd name="T51" fmla="*/ 68 h 78"/>
                <a:gd name="T52" fmla="*/ 40 w 56"/>
                <a:gd name="T53" fmla="*/ 64 h 78"/>
                <a:gd name="T54" fmla="*/ 38 w 56"/>
                <a:gd name="T55" fmla="*/ 62 h 78"/>
                <a:gd name="T56" fmla="*/ 34 w 56"/>
                <a:gd name="T57" fmla="*/ 60 h 78"/>
                <a:gd name="T58" fmla="*/ 28 w 56"/>
                <a:gd name="T59" fmla="*/ 56 h 78"/>
                <a:gd name="T60" fmla="*/ 26 w 56"/>
                <a:gd name="T61" fmla="*/ 56 h 78"/>
                <a:gd name="T62" fmla="*/ 18 w 56"/>
                <a:gd name="T63" fmla="*/ 52 h 78"/>
                <a:gd name="T64" fmla="*/ 16 w 56"/>
                <a:gd name="T65" fmla="*/ 52 h 78"/>
                <a:gd name="T66" fmla="*/ 14 w 56"/>
                <a:gd name="T67" fmla="*/ 50 h 78"/>
                <a:gd name="T68" fmla="*/ 14 w 56"/>
                <a:gd name="T69" fmla="*/ 50 h 78"/>
                <a:gd name="T70" fmla="*/ 12 w 56"/>
                <a:gd name="T71" fmla="*/ 48 h 78"/>
                <a:gd name="T72" fmla="*/ 14 w 56"/>
                <a:gd name="T73" fmla="*/ 44 h 78"/>
                <a:gd name="T74" fmla="*/ 14 w 56"/>
                <a:gd name="T75" fmla="*/ 42 h 78"/>
                <a:gd name="T76" fmla="*/ 14 w 56"/>
                <a:gd name="T77" fmla="*/ 40 h 78"/>
                <a:gd name="T78" fmla="*/ 12 w 56"/>
                <a:gd name="T79" fmla="*/ 40 h 78"/>
                <a:gd name="T80" fmla="*/ 10 w 56"/>
                <a:gd name="T81" fmla="*/ 38 h 78"/>
                <a:gd name="T82" fmla="*/ 8 w 56"/>
                <a:gd name="T83" fmla="*/ 36 h 78"/>
                <a:gd name="T84" fmla="*/ 4 w 56"/>
                <a:gd name="T85" fmla="*/ 34 h 78"/>
                <a:gd name="T86" fmla="*/ 2 w 56"/>
                <a:gd name="T87" fmla="*/ 32 h 78"/>
                <a:gd name="T88" fmla="*/ 0 w 56"/>
                <a:gd name="T89" fmla="*/ 32 h 78"/>
                <a:gd name="T90" fmla="*/ 0 w 56"/>
                <a:gd name="T91" fmla="*/ 30 h 78"/>
                <a:gd name="T92" fmla="*/ 2 w 56"/>
                <a:gd name="T93" fmla="*/ 26 h 78"/>
                <a:gd name="T94" fmla="*/ 6 w 56"/>
                <a:gd name="T95" fmla="*/ 22 h 78"/>
                <a:gd name="T96" fmla="*/ 10 w 56"/>
                <a:gd name="T97" fmla="*/ 18 h 78"/>
                <a:gd name="T98" fmla="*/ 12 w 56"/>
                <a:gd name="T99" fmla="*/ 16 h 78"/>
                <a:gd name="T100" fmla="*/ 18 w 56"/>
                <a:gd name="T101" fmla="*/ 14 h 78"/>
                <a:gd name="T102" fmla="*/ 22 w 56"/>
                <a:gd name="T103" fmla="*/ 12 h 78"/>
                <a:gd name="T104" fmla="*/ 24 w 56"/>
                <a:gd name="T105" fmla="*/ 10 h 78"/>
                <a:gd name="T106" fmla="*/ 28 w 56"/>
                <a:gd name="T107" fmla="*/ 8 h 78"/>
                <a:gd name="T108" fmla="*/ 32 w 56"/>
                <a:gd name="T109" fmla="*/ 2 h 78"/>
                <a:gd name="T110" fmla="*/ 32 w 56"/>
                <a:gd name="T111" fmla="*/ 0 h 78"/>
                <a:gd name="T112" fmla="*/ 38 w 56"/>
                <a:gd name="T113" fmla="*/ 2 h 78"/>
                <a:gd name="T114" fmla="*/ 40 w 56"/>
                <a:gd name="T115" fmla="*/ 4 h 78"/>
                <a:gd name="T116" fmla="*/ 48 w 56"/>
                <a:gd name="T117" fmla="*/ 6 h 78"/>
                <a:gd name="T118" fmla="*/ 56 w 56"/>
                <a:gd name="T119"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 h="78">
                  <a:moveTo>
                    <a:pt x="56" y="8"/>
                  </a:moveTo>
                  <a:lnTo>
                    <a:pt x="56" y="18"/>
                  </a:lnTo>
                  <a:lnTo>
                    <a:pt x="54" y="18"/>
                  </a:lnTo>
                  <a:lnTo>
                    <a:pt x="46" y="20"/>
                  </a:lnTo>
                  <a:lnTo>
                    <a:pt x="44" y="20"/>
                  </a:lnTo>
                  <a:lnTo>
                    <a:pt x="40" y="20"/>
                  </a:lnTo>
                  <a:lnTo>
                    <a:pt x="36" y="22"/>
                  </a:lnTo>
                  <a:lnTo>
                    <a:pt x="34" y="22"/>
                  </a:lnTo>
                  <a:lnTo>
                    <a:pt x="30" y="24"/>
                  </a:lnTo>
                  <a:lnTo>
                    <a:pt x="28" y="24"/>
                  </a:lnTo>
                  <a:lnTo>
                    <a:pt x="26" y="26"/>
                  </a:lnTo>
                  <a:lnTo>
                    <a:pt x="24" y="26"/>
                  </a:lnTo>
                  <a:lnTo>
                    <a:pt x="22" y="28"/>
                  </a:lnTo>
                  <a:lnTo>
                    <a:pt x="22" y="30"/>
                  </a:lnTo>
                  <a:lnTo>
                    <a:pt x="20" y="30"/>
                  </a:lnTo>
                  <a:lnTo>
                    <a:pt x="20" y="30"/>
                  </a:lnTo>
                  <a:lnTo>
                    <a:pt x="20" y="32"/>
                  </a:lnTo>
                  <a:lnTo>
                    <a:pt x="20" y="32"/>
                  </a:lnTo>
                  <a:lnTo>
                    <a:pt x="20" y="34"/>
                  </a:lnTo>
                  <a:lnTo>
                    <a:pt x="22" y="36"/>
                  </a:lnTo>
                  <a:lnTo>
                    <a:pt x="22" y="38"/>
                  </a:lnTo>
                  <a:lnTo>
                    <a:pt x="24" y="40"/>
                  </a:lnTo>
                  <a:lnTo>
                    <a:pt x="24" y="44"/>
                  </a:lnTo>
                  <a:lnTo>
                    <a:pt x="26" y="46"/>
                  </a:lnTo>
                  <a:lnTo>
                    <a:pt x="28" y="50"/>
                  </a:lnTo>
                  <a:lnTo>
                    <a:pt x="30" y="50"/>
                  </a:lnTo>
                  <a:lnTo>
                    <a:pt x="30" y="52"/>
                  </a:lnTo>
                  <a:lnTo>
                    <a:pt x="32" y="52"/>
                  </a:lnTo>
                  <a:lnTo>
                    <a:pt x="34" y="54"/>
                  </a:lnTo>
                  <a:lnTo>
                    <a:pt x="38" y="56"/>
                  </a:lnTo>
                  <a:lnTo>
                    <a:pt x="40" y="56"/>
                  </a:lnTo>
                  <a:lnTo>
                    <a:pt x="42" y="56"/>
                  </a:lnTo>
                  <a:lnTo>
                    <a:pt x="42" y="58"/>
                  </a:lnTo>
                  <a:lnTo>
                    <a:pt x="44" y="58"/>
                  </a:lnTo>
                  <a:lnTo>
                    <a:pt x="46" y="60"/>
                  </a:lnTo>
                  <a:lnTo>
                    <a:pt x="46" y="62"/>
                  </a:lnTo>
                  <a:lnTo>
                    <a:pt x="48" y="64"/>
                  </a:lnTo>
                  <a:lnTo>
                    <a:pt x="48" y="66"/>
                  </a:lnTo>
                  <a:lnTo>
                    <a:pt x="50" y="68"/>
                  </a:lnTo>
                  <a:lnTo>
                    <a:pt x="50" y="72"/>
                  </a:lnTo>
                  <a:lnTo>
                    <a:pt x="52" y="74"/>
                  </a:lnTo>
                  <a:lnTo>
                    <a:pt x="52" y="74"/>
                  </a:lnTo>
                  <a:lnTo>
                    <a:pt x="52" y="76"/>
                  </a:lnTo>
                  <a:lnTo>
                    <a:pt x="52" y="76"/>
                  </a:lnTo>
                  <a:lnTo>
                    <a:pt x="52" y="76"/>
                  </a:lnTo>
                  <a:lnTo>
                    <a:pt x="50" y="78"/>
                  </a:lnTo>
                  <a:lnTo>
                    <a:pt x="50" y="76"/>
                  </a:lnTo>
                  <a:lnTo>
                    <a:pt x="48" y="76"/>
                  </a:lnTo>
                  <a:lnTo>
                    <a:pt x="48" y="76"/>
                  </a:lnTo>
                  <a:lnTo>
                    <a:pt x="46" y="74"/>
                  </a:lnTo>
                  <a:lnTo>
                    <a:pt x="46" y="72"/>
                  </a:lnTo>
                  <a:lnTo>
                    <a:pt x="44" y="68"/>
                  </a:lnTo>
                  <a:lnTo>
                    <a:pt x="42" y="66"/>
                  </a:lnTo>
                  <a:lnTo>
                    <a:pt x="40" y="64"/>
                  </a:lnTo>
                  <a:lnTo>
                    <a:pt x="38" y="62"/>
                  </a:lnTo>
                  <a:lnTo>
                    <a:pt x="38" y="62"/>
                  </a:lnTo>
                  <a:lnTo>
                    <a:pt x="36" y="60"/>
                  </a:lnTo>
                  <a:lnTo>
                    <a:pt x="34" y="60"/>
                  </a:lnTo>
                  <a:lnTo>
                    <a:pt x="32" y="58"/>
                  </a:lnTo>
                  <a:lnTo>
                    <a:pt x="28" y="56"/>
                  </a:lnTo>
                  <a:lnTo>
                    <a:pt x="28" y="56"/>
                  </a:lnTo>
                  <a:lnTo>
                    <a:pt x="26" y="56"/>
                  </a:lnTo>
                  <a:lnTo>
                    <a:pt x="20" y="54"/>
                  </a:lnTo>
                  <a:lnTo>
                    <a:pt x="18" y="52"/>
                  </a:lnTo>
                  <a:lnTo>
                    <a:pt x="16" y="52"/>
                  </a:lnTo>
                  <a:lnTo>
                    <a:pt x="16" y="52"/>
                  </a:lnTo>
                  <a:lnTo>
                    <a:pt x="14" y="52"/>
                  </a:lnTo>
                  <a:lnTo>
                    <a:pt x="14" y="50"/>
                  </a:lnTo>
                  <a:lnTo>
                    <a:pt x="14" y="50"/>
                  </a:lnTo>
                  <a:lnTo>
                    <a:pt x="14" y="50"/>
                  </a:lnTo>
                  <a:lnTo>
                    <a:pt x="14" y="50"/>
                  </a:lnTo>
                  <a:lnTo>
                    <a:pt x="12" y="48"/>
                  </a:lnTo>
                  <a:lnTo>
                    <a:pt x="14" y="46"/>
                  </a:lnTo>
                  <a:lnTo>
                    <a:pt x="14" y="44"/>
                  </a:lnTo>
                  <a:lnTo>
                    <a:pt x="14" y="44"/>
                  </a:lnTo>
                  <a:lnTo>
                    <a:pt x="14" y="42"/>
                  </a:lnTo>
                  <a:lnTo>
                    <a:pt x="14" y="40"/>
                  </a:lnTo>
                  <a:lnTo>
                    <a:pt x="14" y="40"/>
                  </a:lnTo>
                  <a:lnTo>
                    <a:pt x="14" y="40"/>
                  </a:lnTo>
                  <a:lnTo>
                    <a:pt x="12" y="40"/>
                  </a:lnTo>
                  <a:lnTo>
                    <a:pt x="12" y="38"/>
                  </a:lnTo>
                  <a:lnTo>
                    <a:pt x="10" y="38"/>
                  </a:lnTo>
                  <a:lnTo>
                    <a:pt x="10" y="36"/>
                  </a:lnTo>
                  <a:lnTo>
                    <a:pt x="8" y="36"/>
                  </a:lnTo>
                  <a:lnTo>
                    <a:pt x="6" y="36"/>
                  </a:lnTo>
                  <a:lnTo>
                    <a:pt x="4" y="34"/>
                  </a:lnTo>
                  <a:lnTo>
                    <a:pt x="2" y="34"/>
                  </a:lnTo>
                  <a:lnTo>
                    <a:pt x="2" y="32"/>
                  </a:lnTo>
                  <a:lnTo>
                    <a:pt x="0" y="32"/>
                  </a:lnTo>
                  <a:lnTo>
                    <a:pt x="0" y="32"/>
                  </a:lnTo>
                  <a:lnTo>
                    <a:pt x="0" y="32"/>
                  </a:lnTo>
                  <a:lnTo>
                    <a:pt x="0" y="30"/>
                  </a:lnTo>
                  <a:lnTo>
                    <a:pt x="0" y="28"/>
                  </a:lnTo>
                  <a:lnTo>
                    <a:pt x="2" y="26"/>
                  </a:lnTo>
                  <a:lnTo>
                    <a:pt x="4" y="24"/>
                  </a:lnTo>
                  <a:lnTo>
                    <a:pt x="6" y="22"/>
                  </a:lnTo>
                  <a:lnTo>
                    <a:pt x="8" y="18"/>
                  </a:lnTo>
                  <a:lnTo>
                    <a:pt x="10" y="18"/>
                  </a:lnTo>
                  <a:lnTo>
                    <a:pt x="10" y="18"/>
                  </a:lnTo>
                  <a:lnTo>
                    <a:pt x="12" y="16"/>
                  </a:lnTo>
                  <a:lnTo>
                    <a:pt x="14" y="16"/>
                  </a:lnTo>
                  <a:lnTo>
                    <a:pt x="18" y="14"/>
                  </a:lnTo>
                  <a:lnTo>
                    <a:pt x="22" y="12"/>
                  </a:lnTo>
                  <a:lnTo>
                    <a:pt x="22" y="12"/>
                  </a:lnTo>
                  <a:lnTo>
                    <a:pt x="24" y="12"/>
                  </a:lnTo>
                  <a:lnTo>
                    <a:pt x="24" y="10"/>
                  </a:lnTo>
                  <a:lnTo>
                    <a:pt x="26" y="10"/>
                  </a:lnTo>
                  <a:lnTo>
                    <a:pt x="28" y="8"/>
                  </a:lnTo>
                  <a:lnTo>
                    <a:pt x="30" y="4"/>
                  </a:lnTo>
                  <a:lnTo>
                    <a:pt x="32" y="2"/>
                  </a:lnTo>
                  <a:lnTo>
                    <a:pt x="32" y="2"/>
                  </a:lnTo>
                  <a:lnTo>
                    <a:pt x="32" y="0"/>
                  </a:lnTo>
                  <a:lnTo>
                    <a:pt x="34" y="2"/>
                  </a:lnTo>
                  <a:lnTo>
                    <a:pt x="38" y="2"/>
                  </a:lnTo>
                  <a:lnTo>
                    <a:pt x="38" y="4"/>
                  </a:lnTo>
                  <a:lnTo>
                    <a:pt x="40" y="4"/>
                  </a:lnTo>
                  <a:lnTo>
                    <a:pt x="44" y="4"/>
                  </a:lnTo>
                  <a:lnTo>
                    <a:pt x="48" y="6"/>
                  </a:lnTo>
                  <a:lnTo>
                    <a:pt x="56" y="8"/>
                  </a:lnTo>
                  <a:lnTo>
                    <a:pt x="56" y="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86" name="Freeform 343">
              <a:extLst>
                <a:ext uri="{FF2B5EF4-FFF2-40B4-BE49-F238E27FC236}">
                  <a16:creationId xmlns:a16="http://schemas.microsoft.com/office/drawing/2014/main" id="{3CCE44F0-B5A3-7BDF-C03F-248EB50ADF56}"/>
                </a:ext>
              </a:extLst>
            </p:cNvPr>
            <p:cNvSpPr>
              <a:spLocks/>
            </p:cNvSpPr>
            <p:nvPr/>
          </p:nvSpPr>
          <p:spPr bwMode="auto">
            <a:xfrm>
              <a:off x="4016831" y="6679041"/>
              <a:ext cx="37225" cy="31231"/>
            </a:xfrm>
            <a:custGeom>
              <a:avLst/>
              <a:gdLst>
                <a:gd name="T0" fmla="*/ 26 w 26"/>
                <a:gd name="T1" fmla="*/ 0 h 22"/>
                <a:gd name="T2" fmla="*/ 26 w 26"/>
                <a:gd name="T3" fmla="*/ 10 h 22"/>
                <a:gd name="T4" fmla="*/ 24 w 26"/>
                <a:gd name="T5" fmla="*/ 12 h 22"/>
                <a:gd name="T6" fmla="*/ 22 w 26"/>
                <a:gd name="T7" fmla="*/ 16 h 22"/>
                <a:gd name="T8" fmla="*/ 18 w 26"/>
                <a:gd name="T9" fmla="*/ 18 h 22"/>
                <a:gd name="T10" fmla="*/ 16 w 26"/>
                <a:gd name="T11" fmla="*/ 20 h 22"/>
                <a:gd name="T12" fmla="*/ 14 w 26"/>
                <a:gd name="T13" fmla="*/ 22 h 22"/>
                <a:gd name="T14" fmla="*/ 14 w 26"/>
                <a:gd name="T15" fmla="*/ 22 h 22"/>
                <a:gd name="T16" fmla="*/ 12 w 26"/>
                <a:gd name="T17" fmla="*/ 22 h 22"/>
                <a:gd name="T18" fmla="*/ 12 w 26"/>
                <a:gd name="T19" fmla="*/ 22 h 22"/>
                <a:gd name="T20" fmla="*/ 12 w 26"/>
                <a:gd name="T21" fmla="*/ 22 h 22"/>
                <a:gd name="T22" fmla="*/ 10 w 26"/>
                <a:gd name="T23" fmla="*/ 22 h 22"/>
                <a:gd name="T24" fmla="*/ 8 w 26"/>
                <a:gd name="T25" fmla="*/ 22 h 22"/>
                <a:gd name="T26" fmla="*/ 6 w 26"/>
                <a:gd name="T27" fmla="*/ 20 h 22"/>
                <a:gd name="T28" fmla="*/ 2 w 26"/>
                <a:gd name="T29" fmla="*/ 20 h 22"/>
                <a:gd name="T30" fmla="*/ 2 w 26"/>
                <a:gd name="T31" fmla="*/ 18 h 22"/>
                <a:gd name="T32" fmla="*/ 0 w 26"/>
                <a:gd name="T33" fmla="*/ 8 h 22"/>
                <a:gd name="T34" fmla="*/ 12 w 26"/>
                <a:gd name="T35" fmla="*/ 6 h 22"/>
                <a:gd name="T36" fmla="*/ 16 w 26"/>
                <a:gd name="T37" fmla="*/ 2 h 22"/>
                <a:gd name="T38" fmla="*/ 18 w 26"/>
                <a:gd name="T39" fmla="*/ 2 h 22"/>
                <a:gd name="T40" fmla="*/ 20 w 26"/>
                <a:gd name="T41" fmla="*/ 0 h 22"/>
                <a:gd name="T42" fmla="*/ 20 w 26"/>
                <a:gd name="T43" fmla="*/ 0 h 22"/>
                <a:gd name="T44" fmla="*/ 22 w 26"/>
                <a:gd name="T45" fmla="*/ 0 h 22"/>
                <a:gd name="T46" fmla="*/ 24 w 26"/>
                <a:gd name="T47" fmla="*/ 0 h 22"/>
                <a:gd name="T48" fmla="*/ 24 w 26"/>
                <a:gd name="T49" fmla="*/ 0 h 22"/>
                <a:gd name="T50" fmla="*/ 26 w 2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 h="22">
                  <a:moveTo>
                    <a:pt x="26" y="0"/>
                  </a:moveTo>
                  <a:lnTo>
                    <a:pt x="26" y="10"/>
                  </a:lnTo>
                  <a:lnTo>
                    <a:pt x="24" y="12"/>
                  </a:lnTo>
                  <a:lnTo>
                    <a:pt x="22" y="16"/>
                  </a:lnTo>
                  <a:lnTo>
                    <a:pt x="18" y="18"/>
                  </a:lnTo>
                  <a:lnTo>
                    <a:pt x="16" y="20"/>
                  </a:lnTo>
                  <a:lnTo>
                    <a:pt x="14" y="22"/>
                  </a:lnTo>
                  <a:lnTo>
                    <a:pt x="14" y="22"/>
                  </a:lnTo>
                  <a:lnTo>
                    <a:pt x="12" y="22"/>
                  </a:lnTo>
                  <a:lnTo>
                    <a:pt x="12" y="22"/>
                  </a:lnTo>
                  <a:lnTo>
                    <a:pt x="12" y="22"/>
                  </a:lnTo>
                  <a:lnTo>
                    <a:pt x="10" y="22"/>
                  </a:lnTo>
                  <a:lnTo>
                    <a:pt x="8" y="22"/>
                  </a:lnTo>
                  <a:lnTo>
                    <a:pt x="6" y="20"/>
                  </a:lnTo>
                  <a:lnTo>
                    <a:pt x="2" y="20"/>
                  </a:lnTo>
                  <a:lnTo>
                    <a:pt x="2" y="18"/>
                  </a:lnTo>
                  <a:lnTo>
                    <a:pt x="0" y="8"/>
                  </a:lnTo>
                  <a:lnTo>
                    <a:pt x="12" y="6"/>
                  </a:lnTo>
                  <a:lnTo>
                    <a:pt x="16" y="2"/>
                  </a:lnTo>
                  <a:lnTo>
                    <a:pt x="18" y="2"/>
                  </a:lnTo>
                  <a:lnTo>
                    <a:pt x="20" y="0"/>
                  </a:lnTo>
                  <a:lnTo>
                    <a:pt x="20" y="0"/>
                  </a:lnTo>
                  <a:lnTo>
                    <a:pt x="22" y="0"/>
                  </a:lnTo>
                  <a:lnTo>
                    <a:pt x="24" y="0"/>
                  </a:lnTo>
                  <a:lnTo>
                    <a:pt x="24" y="0"/>
                  </a:lnTo>
                  <a:lnTo>
                    <a:pt x="26"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87" name="Freeform 344">
              <a:extLst>
                <a:ext uri="{FF2B5EF4-FFF2-40B4-BE49-F238E27FC236}">
                  <a16:creationId xmlns:a16="http://schemas.microsoft.com/office/drawing/2014/main" id="{03FB730F-B24E-D0EB-054F-33417249E370}"/>
                </a:ext>
              </a:extLst>
            </p:cNvPr>
            <p:cNvSpPr>
              <a:spLocks/>
            </p:cNvSpPr>
            <p:nvPr/>
          </p:nvSpPr>
          <p:spPr bwMode="auto">
            <a:xfrm>
              <a:off x="4016831" y="6679041"/>
              <a:ext cx="37225" cy="31231"/>
            </a:xfrm>
            <a:custGeom>
              <a:avLst/>
              <a:gdLst>
                <a:gd name="T0" fmla="*/ 26 w 26"/>
                <a:gd name="T1" fmla="*/ 0 h 22"/>
                <a:gd name="T2" fmla="*/ 26 w 26"/>
                <a:gd name="T3" fmla="*/ 10 h 22"/>
                <a:gd name="T4" fmla="*/ 24 w 26"/>
                <a:gd name="T5" fmla="*/ 12 h 22"/>
                <a:gd name="T6" fmla="*/ 22 w 26"/>
                <a:gd name="T7" fmla="*/ 16 h 22"/>
                <a:gd name="T8" fmla="*/ 18 w 26"/>
                <a:gd name="T9" fmla="*/ 18 h 22"/>
                <a:gd name="T10" fmla="*/ 16 w 26"/>
                <a:gd name="T11" fmla="*/ 20 h 22"/>
                <a:gd name="T12" fmla="*/ 14 w 26"/>
                <a:gd name="T13" fmla="*/ 22 h 22"/>
                <a:gd name="T14" fmla="*/ 14 w 26"/>
                <a:gd name="T15" fmla="*/ 22 h 22"/>
                <a:gd name="T16" fmla="*/ 12 w 26"/>
                <a:gd name="T17" fmla="*/ 22 h 22"/>
                <a:gd name="T18" fmla="*/ 12 w 26"/>
                <a:gd name="T19" fmla="*/ 22 h 22"/>
                <a:gd name="T20" fmla="*/ 12 w 26"/>
                <a:gd name="T21" fmla="*/ 22 h 22"/>
                <a:gd name="T22" fmla="*/ 10 w 26"/>
                <a:gd name="T23" fmla="*/ 22 h 22"/>
                <a:gd name="T24" fmla="*/ 8 w 26"/>
                <a:gd name="T25" fmla="*/ 22 h 22"/>
                <a:gd name="T26" fmla="*/ 6 w 26"/>
                <a:gd name="T27" fmla="*/ 20 h 22"/>
                <a:gd name="T28" fmla="*/ 2 w 26"/>
                <a:gd name="T29" fmla="*/ 20 h 22"/>
                <a:gd name="T30" fmla="*/ 2 w 26"/>
                <a:gd name="T31" fmla="*/ 18 h 22"/>
                <a:gd name="T32" fmla="*/ 0 w 26"/>
                <a:gd name="T33" fmla="*/ 8 h 22"/>
                <a:gd name="T34" fmla="*/ 12 w 26"/>
                <a:gd name="T35" fmla="*/ 6 h 22"/>
                <a:gd name="T36" fmla="*/ 16 w 26"/>
                <a:gd name="T37" fmla="*/ 2 h 22"/>
                <a:gd name="T38" fmla="*/ 18 w 26"/>
                <a:gd name="T39" fmla="*/ 2 h 22"/>
                <a:gd name="T40" fmla="*/ 20 w 26"/>
                <a:gd name="T41" fmla="*/ 0 h 22"/>
                <a:gd name="T42" fmla="*/ 20 w 26"/>
                <a:gd name="T43" fmla="*/ 0 h 22"/>
                <a:gd name="T44" fmla="*/ 22 w 26"/>
                <a:gd name="T45" fmla="*/ 0 h 22"/>
                <a:gd name="T46" fmla="*/ 24 w 26"/>
                <a:gd name="T47" fmla="*/ 0 h 22"/>
                <a:gd name="T48" fmla="*/ 24 w 26"/>
                <a:gd name="T49" fmla="*/ 0 h 22"/>
                <a:gd name="T50" fmla="*/ 26 w 2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 h="22">
                  <a:moveTo>
                    <a:pt x="26" y="0"/>
                  </a:moveTo>
                  <a:lnTo>
                    <a:pt x="26" y="10"/>
                  </a:lnTo>
                  <a:lnTo>
                    <a:pt x="24" y="12"/>
                  </a:lnTo>
                  <a:lnTo>
                    <a:pt x="22" y="16"/>
                  </a:lnTo>
                  <a:lnTo>
                    <a:pt x="18" y="18"/>
                  </a:lnTo>
                  <a:lnTo>
                    <a:pt x="16" y="20"/>
                  </a:lnTo>
                  <a:lnTo>
                    <a:pt x="14" y="22"/>
                  </a:lnTo>
                  <a:lnTo>
                    <a:pt x="14" y="22"/>
                  </a:lnTo>
                  <a:lnTo>
                    <a:pt x="12" y="22"/>
                  </a:lnTo>
                  <a:lnTo>
                    <a:pt x="12" y="22"/>
                  </a:lnTo>
                  <a:lnTo>
                    <a:pt x="12" y="22"/>
                  </a:lnTo>
                  <a:lnTo>
                    <a:pt x="10" y="22"/>
                  </a:lnTo>
                  <a:lnTo>
                    <a:pt x="8" y="22"/>
                  </a:lnTo>
                  <a:lnTo>
                    <a:pt x="6" y="20"/>
                  </a:lnTo>
                  <a:lnTo>
                    <a:pt x="2" y="20"/>
                  </a:lnTo>
                  <a:lnTo>
                    <a:pt x="2" y="18"/>
                  </a:lnTo>
                  <a:lnTo>
                    <a:pt x="0" y="8"/>
                  </a:lnTo>
                  <a:lnTo>
                    <a:pt x="12" y="6"/>
                  </a:lnTo>
                  <a:lnTo>
                    <a:pt x="16" y="2"/>
                  </a:lnTo>
                  <a:lnTo>
                    <a:pt x="18" y="2"/>
                  </a:lnTo>
                  <a:lnTo>
                    <a:pt x="20" y="0"/>
                  </a:lnTo>
                  <a:lnTo>
                    <a:pt x="20" y="0"/>
                  </a:lnTo>
                  <a:lnTo>
                    <a:pt x="22" y="0"/>
                  </a:lnTo>
                  <a:lnTo>
                    <a:pt x="24" y="0"/>
                  </a:lnTo>
                  <a:lnTo>
                    <a:pt x="24" y="0"/>
                  </a:lnTo>
                  <a:lnTo>
                    <a:pt x="26"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88" name="Freeform 345">
              <a:extLst>
                <a:ext uri="{FF2B5EF4-FFF2-40B4-BE49-F238E27FC236}">
                  <a16:creationId xmlns:a16="http://schemas.microsoft.com/office/drawing/2014/main" id="{EBF55C93-4F73-A4A3-6793-001ACA896701}"/>
                </a:ext>
              </a:extLst>
            </p:cNvPr>
            <p:cNvSpPr>
              <a:spLocks/>
            </p:cNvSpPr>
            <p:nvPr/>
          </p:nvSpPr>
          <p:spPr bwMode="auto">
            <a:xfrm>
              <a:off x="4005379" y="6662007"/>
              <a:ext cx="28633" cy="28391"/>
            </a:xfrm>
            <a:custGeom>
              <a:avLst/>
              <a:gdLst>
                <a:gd name="T0" fmla="*/ 0 w 20"/>
                <a:gd name="T1" fmla="*/ 2 h 20"/>
                <a:gd name="T2" fmla="*/ 4 w 20"/>
                <a:gd name="T3" fmla="*/ 0 h 20"/>
                <a:gd name="T4" fmla="*/ 6 w 20"/>
                <a:gd name="T5" fmla="*/ 0 h 20"/>
                <a:gd name="T6" fmla="*/ 8 w 20"/>
                <a:gd name="T7" fmla="*/ 2 h 20"/>
                <a:gd name="T8" fmla="*/ 10 w 20"/>
                <a:gd name="T9" fmla="*/ 4 h 20"/>
                <a:gd name="T10" fmla="*/ 12 w 20"/>
                <a:gd name="T11" fmla="*/ 4 h 20"/>
                <a:gd name="T12" fmla="*/ 14 w 20"/>
                <a:gd name="T13" fmla="*/ 6 h 20"/>
                <a:gd name="T14" fmla="*/ 16 w 20"/>
                <a:gd name="T15" fmla="*/ 6 h 20"/>
                <a:gd name="T16" fmla="*/ 16 w 20"/>
                <a:gd name="T17" fmla="*/ 6 h 20"/>
                <a:gd name="T18" fmla="*/ 16 w 20"/>
                <a:gd name="T19" fmla="*/ 8 h 20"/>
                <a:gd name="T20" fmla="*/ 18 w 20"/>
                <a:gd name="T21" fmla="*/ 10 h 20"/>
                <a:gd name="T22" fmla="*/ 18 w 20"/>
                <a:gd name="T23" fmla="*/ 14 h 20"/>
                <a:gd name="T24" fmla="*/ 20 w 20"/>
                <a:gd name="T25" fmla="*/ 14 h 20"/>
                <a:gd name="T26" fmla="*/ 20 w 20"/>
                <a:gd name="T27" fmla="*/ 16 h 20"/>
                <a:gd name="T28" fmla="*/ 20 w 20"/>
                <a:gd name="T29" fmla="*/ 16 h 20"/>
                <a:gd name="T30" fmla="*/ 20 w 20"/>
                <a:gd name="T31" fmla="*/ 18 h 20"/>
                <a:gd name="T32" fmla="*/ 8 w 20"/>
                <a:gd name="T33" fmla="*/ 20 h 20"/>
                <a:gd name="T34" fmla="*/ 8 w 20"/>
                <a:gd name="T35" fmla="*/ 18 h 20"/>
                <a:gd name="T36" fmla="*/ 8 w 20"/>
                <a:gd name="T37" fmla="*/ 18 h 20"/>
                <a:gd name="T38" fmla="*/ 6 w 20"/>
                <a:gd name="T39" fmla="*/ 16 h 20"/>
                <a:gd name="T40" fmla="*/ 6 w 20"/>
                <a:gd name="T41" fmla="*/ 14 h 20"/>
                <a:gd name="T42" fmla="*/ 6 w 20"/>
                <a:gd name="T43" fmla="*/ 12 h 20"/>
                <a:gd name="T44" fmla="*/ 2 w 20"/>
                <a:gd name="T45" fmla="*/ 8 h 20"/>
                <a:gd name="T46" fmla="*/ 0 w 20"/>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20">
                  <a:moveTo>
                    <a:pt x="0" y="2"/>
                  </a:moveTo>
                  <a:lnTo>
                    <a:pt x="4" y="0"/>
                  </a:lnTo>
                  <a:lnTo>
                    <a:pt x="6" y="0"/>
                  </a:lnTo>
                  <a:lnTo>
                    <a:pt x="8" y="2"/>
                  </a:lnTo>
                  <a:lnTo>
                    <a:pt x="10" y="4"/>
                  </a:lnTo>
                  <a:lnTo>
                    <a:pt x="12" y="4"/>
                  </a:lnTo>
                  <a:lnTo>
                    <a:pt x="14" y="6"/>
                  </a:lnTo>
                  <a:lnTo>
                    <a:pt x="16" y="6"/>
                  </a:lnTo>
                  <a:lnTo>
                    <a:pt x="16" y="6"/>
                  </a:lnTo>
                  <a:lnTo>
                    <a:pt x="16" y="8"/>
                  </a:lnTo>
                  <a:lnTo>
                    <a:pt x="18" y="10"/>
                  </a:lnTo>
                  <a:lnTo>
                    <a:pt x="18" y="14"/>
                  </a:lnTo>
                  <a:lnTo>
                    <a:pt x="20" y="14"/>
                  </a:lnTo>
                  <a:lnTo>
                    <a:pt x="20" y="16"/>
                  </a:lnTo>
                  <a:lnTo>
                    <a:pt x="20" y="16"/>
                  </a:lnTo>
                  <a:lnTo>
                    <a:pt x="20" y="18"/>
                  </a:lnTo>
                  <a:lnTo>
                    <a:pt x="8" y="20"/>
                  </a:lnTo>
                  <a:lnTo>
                    <a:pt x="8" y="18"/>
                  </a:lnTo>
                  <a:lnTo>
                    <a:pt x="8" y="18"/>
                  </a:lnTo>
                  <a:lnTo>
                    <a:pt x="6" y="16"/>
                  </a:lnTo>
                  <a:lnTo>
                    <a:pt x="6" y="14"/>
                  </a:lnTo>
                  <a:lnTo>
                    <a:pt x="6" y="12"/>
                  </a:lnTo>
                  <a:lnTo>
                    <a:pt x="2" y="8"/>
                  </a:lnTo>
                  <a:lnTo>
                    <a:pt x="0"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89" name="Freeform 346">
              <a:extLst>
                <a:ext uri="{FF2B5EF4-FFF2-40B4-BE49-F238E27FC236}">
                  <a16:creationId xmlns:a16="http://schemas.microsoft.com/office/drawing/2014/main" id="{F17F8895-3653-83B6-8592-07C68B24CA96}"/>
                </a:ext>
              </a:extLst>
            </p:cNvPr>
            <p:cNvSpPr>
              <a:spLocks/>
            </p:cNvSpPr>
            <p:nvPr/>
          </p:nvSpPr>
          <p:spPr bwMode="auto">
            <a:xfrm>
              <a:off x="4005379" y="6662007"/>
              <a:ext cx="28633" cy="28391"/>
            </a:xfrm>
            <a:custGeom>
              <a:avLst/>
              <a:gdLst>
                <a:gd name="T0" fmla="*/ 0 w 20"/>
                <a:gd name="T1" fmla="*/ 2 h 20"/>
                <a:gd name="T2" fmla="*/ 4 w 20"/>
                <a:gd name="T3" fmla="*/ 0 h 20"/>
                <a:gd name="T4" fmla="*/ 6 w 20"/>
                <a:gd name="T5" fmla="*/ 0 h 20"/>
                <a:gd name="T6" fmla="*/ 8 w 20"/>
                <a:gd name="T7" fmla="*/ 2 h 20"/>
                <a:gd name="T8" fmla="*/ 10 w 20"/>
                <a:gd name="T9" fmla="*/ 4 h 20"/>
                <a:gd name="T10" fmla="*/ 12 w 20"/>
                <a:gd name="T11" fmla="*/ 4 h 20"/>
                <a:gd name="T12" fmla="*/ 14 w 20"/>
                <a:gd name="T13" fmla="*/ 6 h 20"/>
                <a:gd name="T14" fmla="*/ 16 w 20"/>
                <a:gd name="T15" fmla="*/ 6 h 20"/>
                <a:gd name="T16" fmla="*/ 16 w 20"/>
                <a:gd name="T17" fmla="*/ 6 h 20"/>
                <a:gd name="T18" fmla="*/ 16 w 20"/>
                <a:gd name="T19" fmla="*/ 8 h 20"/>
                <a:gd name="T20" fmla="*/ 18 w 20"/>
                <a:gd name="T21" fmla="*/ 10 h 20"/>
                <a:gd name="T22" fmla="*/ 18 w 20"/>
                <a:gd name="T23" fmla="*/ 14 h 20"/>
                <a:gd name="T24" fmla="*/ 20 w 20"/>
                <a:gd name="T25" fmla="*/ 14 h 20"/>
                <a:gd name="T26" fmla="*/ 20 w 20"/>
                <a:gd name="T27" fmla="*/ 16 h 20"/>
                <a:gd name="T28" fmla="*/ 20 w 20"/>
                <a:gd name="T29" fmla="*/ 16 h 20"/>
                <a:gd name="T30" fmla="*/ 20 w 20"/>
                <a:gd name="T31" fmla="*/ 18 h 20"/>
                <a:gd name="T32" fmla="*/ 8 w 20"/>
                <a:gd name="T33" fmla="*/ 20 h 20"/>
                <a:gd name="T34" fmla="*/ 8 w 20"/>
                <a:gd name="T35" fmla="*/ 18 h 20"/>
                <a:gd name="T36" fmla="*/ 8 w 20"/>
                <a:gd name="T37" fmla="*/ 18 h 20"/>
                <a:gd name="T38" fmla="*/ 6 w 20"/>
                <a:gd name="T39" fmla="*/ 16 h 20"/>
                <a:gd name="T40" fmla="*/ 6 w 20"/>
                <a:gd name="T41" fmla="*/ 14 h 20"/>
                <a:gd name="T42" fmla="*/ 6 w 20"/>
                <a:gd name="T43" fmla="*/ 12 h 20"/>
                <a:gd name="T44" fmla="*/ 2 w 20"/>
                <a:gd name="T45" fmla="*/ 8 h 20"/>
                <a:gd name="T46" fmla="*/ 0 w 20"/>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20">
                  <a:moveTo>
                    <a:pt x="0" y="2"/>
                  </a:moveTo>
                  <a:lnTo>
                    <a:pt x="4" y="0"/>
                  </a:lnTo>
                  <a:lnTo>
                    <a:pt x="6" y="0"/>
                  </a:lnTo>
                  <a:lnTo>
                    <a:pt x="8" y="2"/>
                  </a:lnTo>
                  <a:lnTo>
                    <a:pt x="10" y="4"/>
                  </a:lnTo>
                  <a:lnTo>
                    <a:pt x="12" y="4"/>
                  </a:lnTo>
                  <a:lnTo>
                    <a:pt x="14" y="6"/>
                  </a:lnTo>
                  <a:lnTo>
                    <a:pt x="16" y="6"/>
                  </a:lnTo>
                  <a:lnTo>
                    <a:pt x="16" y="6"/>
                  </a:lnTo>
                  <a:lnTo>
                    <a:pt x="16" y="8"/>
                  </a:lnTo>
                  <a:lnTo>
                    <a:pt x="18" y="10"/>
                  </a:lnTo>
                  <a:lnTo>
                    <a:pt x="18" y="14"/>
                  </a:lnTo>
                  <a:lnTo>
                    <a:pt x="20" y="14"/>
                  </a:lnTo>
                  <a:lnTo>
                    <a:pt x="20" y="16"/>
                  </a:lnTo>
                  <a:lnTo>
                    <a:pt x="20" y="16"/>
                  </a:lnTo>
                  <a:lnTo>
                    <a:pt x="20" y="18"/>
                  </a:lnTo>
                  <a:lnTo>
                    <a:pt x="8" y="20"/>
                  </a:lnTo>
                  <a:lnTo>
                    <a:pt x="8" y="18"/>
                  </a:lnTo>
                  <a:lnTo>
                    <a:pt x="8" y="18"/>
                  </a:lnTo>
                  <a:lnTo>
                    <a:pt x="6" y="16"/>
                  </a:lnTo>
                  <a:lnTo>
                    <a:pt x="6" y="14"/>
                  </a:lnTo>
                  <a:lnTo>
                    <a:pt x="6" y="12"/>
                  </a:lnTo>
                  <a:lnTo>
                    <a:pt x="2" y="8"/>
                  </a:lnTo>
                  <a:lnTo>
                    <a:pt x="0" y="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90" name="Freeform 347">
              <a:extLst>
                <a:ext uri="{FF2B5EF4-FFF2-40B4-BE49-F238E27FC236}">
                  <a16:creationId xmlns:a16="http://schemas.microsoft.com/office/drawing/2014/main" id="{5763B517-B391-4F4B-8C0A-BC51572FE195}"/>
                </a:ext>
              </a:extLst>
            </p:cNvPr>
            <p:cNvSpPr>
              <a:spLocks/>
            </p:cNvSpPr>
            <p:nvPr/>
          </p:nvSpPr>
          <p:spPr bwMode="auto">
            <a:xfrm>
              <a:off x="3971018" y="6647811"/>
              <a:ext cx="40087" cy="36909"/>
            </a:xfrm>
            <a:custGeom>
              <a:avLst/>
              <a:gdLst>
                <a:gd name="T0" fmla="*/ 0 w 28"/>
                <a:gd name="T1" fmla="*/ 20 h 26"/>
                <a:gd name="T2" fmla="*/ 0 w 28"/>
                <a:gd name="T3" fmla="*/ 20 h 26"/>
                <a:gd name="T4" fmla="*/ 0 w 28"/>
                <a:gd name="T5" fmla="*/ 18 h 26"/>
                <a:gd name="T6" fmla="*/ 0 w 28"/>
                <a:gd name="T7" fmla="*/ 16 h 26"/>
                <a:gd name="T8" fmla="*/ 2 w 28"/>
                <a:gd name="T9" fmla="*/ 16 h 26"/>
                <a:gd name="T10" fmla="*/ 2 w 28"/>
                <a:gd name="T11" fmla="*/ 14 h 26"/>
                <a:gd name="T12" fmla="*/ 4 w 28"/>
                <a:gd name="T13" fmla="*/ 10 h 26"/>
                <a:gd name="T14" fmla="*/ 6 w 28"/>
                <a:gd name="T15" fmla="*/ 6 h 26"/>
                <a:gd name="T16" fmla="*/ 6 w 28"/>
                <a:gd name="T17" fmla="*/ 4 h 26"/>
                <a:gd name="T18" fmla="*/ 8 w 28"/>
                <a:gd name="T19" fmla="*/ 4 h 26"/>
                <a:gd name="T20" fmla="*/ 10 w 28"/>
                <a:gd name="T21" fmla="*/ 2 h 26"/>
                <a:gd name="T22" fmla="*/ 10 w 28"/>
                <a:gd name="T23" fmla="*/ 2 h 26"/>
                <a:gd name="T24" fmla="*/ 10 w 28"/>
                <a:gd name="T25" fmla="*/ 2 h 26"/>
                <a:gd name="T26" fmla="*/ 12 w 28"/>
                <a:gd name="T27" fmla="*/ 0 h 26"/>
                <a:gd name="T28" fmla="*/ 12 w 28"/>
                <a:gd name="T29" fmla="*/ 2 h 26"/>
                <a:gd name="T30" fmla="*/ 14 w 28"/>
                <a:gd name="T31" fmla="*/ 2 h 26"/>
                <a:gd name="T32" fmla="*/ 14 w 28"/>
                <a:gd name="T33" fmla="*/ 2 h 26"/>
                <a:gd name="T34" fmla="*/ 16 w 28"/>
                <a:gd name="T35" fmla="*/ 2 h 26"/>
                <a:gd name="T36" fmla="*/ 18 w 28"/>
                <a:gd name="T37" fmla="*/ 2 h 26"/>
                <a:gd name="T38" fmla="*/ 22 w 28"/>
                <a:gd name="T39" fmla="*/ 4 h 26"/>
                <a:gd name="T40" fmla="*/ 24 w 28"/>
                <a:gd name="T41" fmla="*/ 4 h 26"/>
                <a:gd name="T42" fmla="*/ 24 w 28"/>
                <a:gd name="T43" fmla="*/ 4 h 26"/>
                <a:gd name="T44" fmla="*/ 24 w 28"/>
                <a:gd name="T45" fmla="*/ 4 h 26"/>
                <a:gd name="T46" fmla="*/ 26 w 28"/>
                <a:gd name="T47" fmla="*/ 6 h 26"/>
                <a:gd name="T48" fmla="*/ 26 w 28"/>
                <a:gd name="T49" fmla="*/ 8 h 26"/>
                <a:gd name="T50" fmla="*/ 28 w 28"/>
                <a:gd name="T51" fmla="*/ 10 h 26"/>
                <a:gd name="T52" fmla="*/ 22 w 28"/>
                <a:gd name="T53" fmla="*/ 12 h 26"/>
                <a:gd name="T54" fmla="*/ 22 w 28"/>
                <a:gd name="T55" fmla="*/ 12 h 26"/>
                <a:gd name="T56" fmla="*/ 18 w 28"/>
                <a:gd name="T57" fmla="*/ 12 h 26"/>
                <a:gd name="T58" fmla="*/ 18 w 28"/>
                <a:gd name="T59" fmla="*/ 12 h 26"/>
                <a:gd name="T60" fmla="*/ 16 w 28"/>
                <a:gd name="T61" fmla="*/ 14 h 26"/>
                <a:gd name="T62" fmla="*/ 14 w 28"/>
                <a:gd name="T63" fmla="*/ 14 h 26"/>
                <a:gd name="T64" fmla="*/ 14 w 28"/>
                <a:gd name="T65" fmla="*/ 14 h 26"/>
                <a:gd name="T66" fmla="*/ 14 w 28"/>
                <a:gd name="T67" fmla="*/ 16 h 26"/>
                <a:gd name="T68" fmla="*/ 14 w 28"/>
                <a:gd name="T69" fmla="*/ 16 h 26"/>
                <a:gd name="T70" fmla="*/ 14 w 28"/>
                <a:gd name="T71" fmla="*/ 16 h 26"/>
                <a:gd name="T72" fmla="*/ 14 w 28"/>
                <a:gd name="T73" fmla="*/ 18 h 26"/>
                <a:gd name="T74" fmla="*/ 14 w 28"/>
                <a:gd name="T75" fmla="*/ 20 h 26"/>
                <a:gd name="T76" fmla="*/ 14 w 28"/>
                <a:gd name="T77" fmla="*/ 22 h 26"/>
                <a:gd name="T78" fmla="*/ 16 w 28"/>
                <a:gd name="T79" fmla="*/ 26 h 26"/>
                <a:gd name="T80" fmla="*/ 16 w 28"/>
                <a:gd name="T81" fmla="*/ 26 h 26"/>
                <a:gd name="T82" fmla="*/ 10 w 28"/>
                <a:gd name="T83" fmla="*/ 26 h 26"/>
                <a:gd name="T84" fmla="*/ 6 w 28"/>
                <a:gd name="T85" fmla="*/ 24 h 26"/>
                <a:gd name="T86" fmla="*/ 4 w 28"/>
                <a:gd name="T87" fmla="*/ 24 h 26"/>
                <a:gd name="T88" fmla="*/ 2 w 28"/>
                <a:gd name="T89" fmla="*/ 22 h 26"/>
                <a:gd name="T90" fmla="*/ 2 w 28"/>
                <a:gd name="T91" fmla="*/ 22 h 26"/>
                <a:gd name="T92" fmla="*/ 0 w 28"/>
                <a:gd name="T93" fmla="*/ 22 h 26"/>
                <a:gd name="T94" fmla="*/ 0 w 28"/>
                <a:gd name="T95" fmla="*/ 20 h 26"/>
                <a:gd name="T96" fmla="*/ 0 w 28"/>
                <a:gd name="T97"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 h="26">
                  <a:moveTo>
                    <a:pt x="0" y="20"/>
                  </a:moveTo>
                  <a:lnTo>
                    <a:pt x="0" y="20"/>
                  </a:lnTo>
                  <a:lnTo>
                    <a:pt x="0" y="18"/>
                  </a:lnTo>
                  <a:lnTo>
                    <a:pt x="0" y="16"/>
                  </a:lnTo>
                  <a:lnTo>
                    <a:pt x="2" y="16"/>
                  </a:lnTo>
                  <a:lnTo>
                    <a:pt x="2" y="14"/>
                  </a:lnTo>
                  <a:lnTo>
                    <a:pt x="4" y="10"/>
                  </a:lnTo>
                  <a:lnTo>
                    <a:pt x="6" y="6"/>
                  </a:lnTo>
                  <a:lnTo>
                    <a:pt x="6" y="4"/>
                  </a:lnTo>
                  <a:lnTo>
                    <a:pt x="8" y="4"/>
                  </a:lnTo>
                  <a:lnTo>
                    <a:pt x="10" y="2"/>
                  </a:lnTo>
                  <a:lnTo>
                    <a:pt x="10" y="2"/>
                  </a:lnTo>
                  <a:lnTo>
                    <a:pt x="10" y="2"/>
                  </a:lnTo>
                  <a:lnTo>
                    <a:pt x="12" y="0"/>
                  </a:lnTo>
                  <a:lnTo>
                    <a:pt x="12" y="2"/>
                  </a:lnTo>
                  <a:lnTo>
                    <a:pt x="14" y="2"/>
                  </a:lnTo>
                  <a:lnTo>
                    <a:pt x="14" y="2"/>
                  </a:lnTo>
                  <a:lnTo>
                    <a:pt x="16" y="2"/>
                  </a:lnTo>
                  <a:lnTo>
                    <a:pt x="18" y="2"/>
                  </a:lnTo>
                  <a:lnTo>
                    <a:pt x="22" y="4"/>
                  </a:lnTo>
                  <a:lnTo>
                    <a:pt x="24" y="4"/>
                  </a:lnTo>
                  <a:lnTo>
                    <a:pt x="24" y="4"/>
                  </a:lnTo>
                  <a:lnTo>
                    <a:pt x="24" y="4"/>
                  </a:lnTo>
                  <a:lnTo>
                    <a:pt x="26" y="6"/>
                  </a:lnTo>
                  <a:lnTo>
                    <a:pt x="26" y="8"/>
                  </a:lnTo>
                  <a:lnTo>
                    <a:pt x="28" y="10"/>
                  </a:lnTo>
                  <a:lnTo>
                    <a:pt x="22" y="12"/>
                  </a:lnTo>
                  <a:lnTo>
                    <a:pt x="22" y="12"/>
                  </a:lnTo>
                  <a:lnTo>
                    <a:pt x="18" y="12"/>
                  </a:lnTo>
                  <a:lnTo>
                    <a:pt x="18" y="12"/>
                  </a:lnTo>
                  <a:lnTo>
                    <a:pt x="16" y="14"/>
                  </a:lnTo>
                  <a:lnTo>
                    <a:pt x="14" y="14"/>
                  </a:lnTo>
                  <a:lnTo>
                    <a:pt x="14" y="14"/>
                  </a:lnTo>
                  <a:lnTo>
                    <a:pt x="14" y="16"/>
                  </a:lnTo>
                  <a:lnTo>
                    <a:pt x="14" y="16"/>
                  </a:lnTo>
                  <a:lnTo>
                    <a:pt x="14" y="16"/>
                  </a:lnTo>
                  <a:lnTo>
                    <a:pt x="14" y="18"/>
                  </a:lnTo>
                  <a:lnTo>
                    <a:pt x="14" y="20"/>
                  </a:lnTo>
                  <a:lnTo>
                    <a:pt x="14" y="22"/>
                  </a:lnTo>
                  <a:lnTo>
                    <a:pt x="16" y="26"/>
                  </a:lnTo>
                  <a:lnTo>
                    <a:pt x="16" y="26"/>
                  </a:lnTo>
                  <a:lnTo>
                    <a:pt x="10" y="26"/>
                  </a:lnTo>
                  <a:lnTo>
                    <a:pt x="6" y="24"/>
                  </a:lnTo>
                  <a:lnTo>
                    <a:pt x="4" y="24"/>
                  </a:lnTo>
                  <a:lnTo>
                    <a:pt x="2" y="22"/>
                  </a:lnTo>
                  <a:lnTo>
                    <a:pt x="2" y="22"/>
                  </a:lnTo>
                  <a:lnTo>
                    <a:pt x="0" y="22"/>
                  </a:lnTo>
                  <a:lnTo>
                    <a:pt x="0" y="20"/>
                  </a:lnTo>
                  <a:lnTo>
                    <a:pt x="0" y="2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91" name="Freeform 348">
              <a:extLst>
                <a:ext uri="{FF2B5EF4-FFF2-40B4-BE49-F238E27FC236}">
                  <a16:creationId xmlns:a16="http://schemas.microsoft.com/office/drawing/2014/main" id="{AC2D3D4B-341B-B672-E363-5DD1256F31B9}"/>
                </a:ext>
              </a:extLst>
            </p:cNvPr>
            <p:cNvSpPr>
              <a:spLocks/>
            </p:cNvSpPr>
            <p:nvPr/>
          </p:nvSpPr>
          <p:spPr bwMode="auto">
            <a:xfrm>
              <a:off x="3971018" y="6647811"/>
              <a:ext cx="40087" cy="36909"/>
            </a:xfrm>
            <a:custGeom>
              <a:avLst/>
              <a:gdLst>
                <a:gd name="T0" fmla="*/ 0 w 28"/>
                <a:gd name="T1" fmla="*/ 20 h 26"/>
                <a:gd name="T2" fmla="*/ 0 w 28"/>
                <a:gd name="T3" fmla="*/ 20 h 26"/>
                <a:gd name="T4" fmla="*/ 0 w 28"/>
                <a:gd name="T5" fmla="*/ 18 h 26"/>
                <a:gd name="T6" fmla="*/ 0 w 28"/>
                <a:gd name="T7" fmla="*/ 16 h 26"/>
                <a:gd name="T8" fmla="*/ 2 w 28"/>
                <a:gd name="T9" fmla="*/ 16 h 26"/>
                <a:gd name="T10" fmla="*/ 2 w 28"/>
                <a:gd name="T11" fmla="*/ 14 h 26"/>
                <a:gd name="T12" fmla="*/ 4 w 28"/>
                <a:gd name="T13" fmla="*/ 10 h 26"/>
                <a:gd name="T14" fmla="*/ 6 w 28"/>
                <a:gd name="T15" fmla="*/ 6 h 26"/>
                <a:gd name="T16" fmla="*/ 6 w 28"/>
                <a:gd name="T17" fmla="*/ 4 h 26"/>
                <a:gd name="T18" fmla="*/ 8 w 28"/>
                <a:gd name="T19" fmla="*/ 4 h 26"/>
                <a:gd name="T20" fmla="*/ 10 w 28"/>
                <a:gd name="T21" fmla="*/ 2 h 26"/>
                <a:gd name="T22" fmla="*/ 10 w 28"/>
                <a:gd name="T23" fmla="*/ 2 h 26"/>
                <a:gd name="T24" fmla="*/ 10 w 28"/>
                <a:gd name="T25" fmla="*/ 2 h 26"/>
                <a:gd name="T26" fmla="*/ 12 w 28"/>
                <a:gd name="T27" fmla="*/ 0 h 26"/>
                <a:gd name="T28" fmla="*/ 12 w 28"/>
                <a:gd name="T29" fmla="*/ 2 h 26"/>
                <a:gd name="T30" fmla="*/ 14 w 28"/>
                <a:gd name="T31" fmla="*/ 2 h 26"/>
                <a:gd name="T32" fmla="*/ 14 w 28"/>
                <a:gd name="T33" fmla="*/ 2 h 26"/>
                <a:gd name="T34" fmla="*/ 16 w 28"/>
                <a:gd name="T35" fmla="*/ 2 h 26"/>
                <a:gd name="T36" fmla="*/ 18 w 28"/>
                <a:gd name="T37" fmla="*/ 2 h 26"/>
                <a:gd name="T38" fmla="*/ 22 w 28"/>
                <a:gd name="T39" fmla="*/ 4 h 26"/>
                <a:gd name="T40" fmla="*/ 24 w 28"/>
                <a:gd name="T41" fmla="*/ 4 h 26"/>
                <a:gd name="T42" fmla="*/ 24 w 28"/>
                <a:gd name="T43" fmla="*/ 4 h 26"/>
                <a:gd name="T44" fmla="*/ 24 w 28"/>
                <a:gd name="T45" fmla="*/ 4 h 26"/>
                <a:gd name="T46" fmla="*/ 26 w 28"/>
                <a:gd name="T47" fmla="*/ 6 h 26"/>
                <a:gd name="T48" fmla="*/ 26 w 28"/>
                <a:gd name="T49" fmla="*/ 8 h 26"/>
                <a:gd name="T50" fmla="*/ 28 w 28"/>
                <a:gd name="T51" fmla="*/ 10 h 26"/>
                <a:gd name="T52" fmla="*/ 22 w 28"/>
                <a:gd name="T53" fmla="*/ 12 h 26"/>
                <a:gd name="T54" fmla="*/ 22 w 28"/>
                <a:gd name="T55" fmla="*/ 12 h 26"/>
                <a:gd name="T56" fmla="*/ 18 w 28"/>
                <a:gd name="T57" fmla="*/ 12 h 26"/>
                <a:gd name="T58" fmla="*/ 18 w 28"/>
                <a:gd name="T59" fmla="*/ 12 h 26"/>
                <a:gd name="T60" fmla="*/ 16 w 28"/>
                <a:gd name="T61" fmla="*/ 14 h 26"/>
                <a:gd name="T62" fmla="*/ 14 w 28"/>
                <a:gd name="T63" fmla="*/ 14 h 26"/>
                <a:gd name="T64" fmla="*/ 14 w 28"/>
                <a:gd name="T65" fmla="*/ 14 h 26"/>
                <a:gd name="T66" fmla="*/ 14 w 28"/>
                <a:gd name="T67" fmla="*/ 16 h 26"/>
                <a:gd name="T68" fmla="*/ 14 w 28"/>
                <a:gd name="T69" fmla="*/ 16 h 26"/>
                <a:gd name="T70" fmla="*/ 14 w 28"/>
                <a:gd name="T71" fmla="*/ 16 h 26"/>
                <a:gd name="T72" fmla="*/ 14 w 28"/>
                <a:gd name="T73" fmla="*/ 18 h 26"/>
                <a:gd name="T74" fmla="*/ 14 w 28"/>
                <a:gd name="T75" fmla="*/ 20 h 26"/>
                <a:gd name="T76" fmla="*/ 14 w 28"/>
                <a:gd name="T77" fmla="*/ 22 h 26"/>
                <a:gd name="T78" fmla="*/ 16 w 28"/>
                <a:gd name="T79" fmla="*/ 26 h 26"/>
                <a:gd name="T80" fmla="*/ 16 w 28"/>
                <a:gd name="T81" fmla="*/ 26 h 26"/>
                <a:gd name="T82" fmla="*/ 10 w 28"/>
                <a:gd name="T83" fmla="*/ 26 h 26"/>
                <a:gd name="T84" fmla="*/ 6 w 28"/>
                <a:gd name="T85" fmla="*/ 24 h 26"/>
                <a:gd name="T86" fmla="*/ 4 w 28"/>
                <a:gd name="T87" fmla="*/ 24 h 26"/>
                <a:gd name="T88" fmla="*/ 2 w 28"/>
                <a:gd name="T89" fmla="*/ 22 h 26"/>
                <a:gd name="T90" fmla="*/ 2 w 28"/>
                <a:gd name="T91" fmla="*/ 22 h 26"/>
                <a:gd name="T92" fmla="*/ 0 w 28"/>
                <a:gd name="T93" fmla="*/ 22 h 26"/>
                <a:gd name="T94" fmla="*/ 0 w 28"/>
                <a:gd name="T95" fmla="*/ 20 h 26"/>
                <a:gd name="T96" fmla="*/ 0 w 28"/>
                <a:gd name="T97"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 h="26">
                  <a:moveTo>
                    <a:pt x="0" y="20"/>
                  </a:moveTo>
                  <a:lnTo>
                    <a:pt x="0" y="20"/>
                  </a:lnTo>
                  <a:lnTo>
                    <a:pt x="0" y="18"/>
                  </a:lnTo>
                  <a:lnTo>
                    <a:pt x="0" y="16"/>
                  </a:lnTo>
                  <a:lnTo>
                    <a:pt x="2" y="16"/>
                  </a:lnTo>
                  <a:lnTo>
                    <a:pt x="2" y="14"/>
                  </a:lnTo>
                  <a:lnTo>
                    <a:pt x="4" y="10"/>
                  </a:lnTo>
                  <a:lnTo>
                    <a:pt x="6" y="6"/>
                  </a:lnTo>
                  <a:lnTo>
                    <a:pt x="6" y="4"/>
                  </a:lnTo>
                  <a:lnTo>
                    <a:pt x="8" y="4"/>
                  </a:lnTo>
                  <a:lnTo>
                    <a:pt x="10" y="2"/>
                  </a:lnTo>
                  <a:lnTo>
                    <a:pt x="10" y="2"/>
                  </a:lnTo>
                  <a:lnTo>
                    <a:pt x="10" y="2"/>
                  </a:lnTo>
                  <a:lnTo>
                    <a:pt x="12" y="0"/>
                  </a:lnTo>
                  <a:lnTo>
                    <a:pt x="12" y="2"/>
                  </a:lnTo>
                  <a:lnTo>
                    <a:pt x="14" y="2"/>
                  </a:lnTo>
                  <a:lnTo>
                    <a:pt x="14" y="2"/>
                  </a:lnTo>
                  <a:lnTo>
                    <a:pt x="16" y="2"/>
                  </a:lnTo>
                  <a:lnTo>
                    <a:pt x="18" y="2"/>
                  </a:lnTo>
                  <a:lnTo>
                    <a:pt x="22" y="4"/>
                  </a:lnTo>
                  <a:lnTo>
                    <a:pt x="24" y="4"/>
                  </a:lnTo>
                  <a:lnTo>
                    <a:pt x="24" y="4"/>
                  </a:lnTo>
                  <a:lnTo>
                    <a:pt x="24" y="4"/>
                  </a:lnTo>
                  <a:lnTo>
                    <a:pt x="26" y="6"/>
                  </a:lnTo>
                  <a:lnTo>
                    <a:pt x="26" y="8"/>
                  </a:lnTo>
                  <a:lnTo>
                    <a:pt x="28" y="10"/>
                  </a:lnTo>
                  <a:lnTo>
                    <a:pt x="22" y="12"/>
                  </a:lnTo>
                  <a:lnTo>
                    <a:pt x="22" y="12"/>
                  </a:lnTo>
                  <a:lnTo>
                    <a:pt x="18" y="12"/>
                  </a:lnTo>
                  <a:lnTo>
                    <a:pt x="18" y="12"/>
                  </a:lnTo>
                  <a:lnTo>
                    <a:pt x="16" y="14"/>
                  </a:lnTo>
                  <a:lnTo>
                    <a:pt x="14" y="14"/>
                  </a:lnTo>
                  <a:lnTo>
                    <a:pt x="14" y="14"/>
                  </a:lnTo>
                  <a:lnTo>
                    <a:pt x="14" y="16"/>
                  </a:lnTo>
                  <a:lnTo>
                    <a:pt x="14" y="16"/>
                  </a:lnTo>
                  <a:lnTo>
                    <a:pt x="14" y="16"/>
                  </a:lnTo>
                  <a:lnTo>
                    <a:pt x="14" y="18"/>
                  </a:lnTo>
                  <a:lnTo>
                    <a:pt x="14" y="20"/>
                  </a:lnTo>
                  <a:lnTo>
                    <a:pt x="14" y="22"/>
                  </a:lnTo>
                  <a:lnTo>
                    <a:pt x="16" y="26"/>
                  </a:lnTo>
                  <a:lnTo>
                    <a:pt x="16" y="26"/>
                  </a:lnTo>
                  <a:lnTo>
                    <a:pt x="10" y="26"/>
                  </a:lnTo>
                  <a:lnTo>
                    <a:pt x="6" y="24"/>
                  </a:lnTo>
                  <a:lnTo>
                    <a:pt x="4" y="24"/>
                  </a:lnTo>
                  <a:lnTo>
                    <a:pt x="2" y="22"/>
                  </a:lnTo>
                  <a:lnTo>
                    <a:pt x="2" y="22"/>
                  </a:lnTo>
                  <a:lnTo>
                    <a:pt x="0" y="22"/>
                  </a:lnTo>
                  <a:lnTo>
                    <a:pt x="0" y="20"/>
                  </a:lnTo>
                  <a:lnTo>
                    <a:pt x="0" y="2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92" name="Freeform 349">
              <a:extLst>
                <a:ext uri="{FF2B5EF4-FFF2-40B4-BE49-F238E27FC236}">
                  <a16:creationId xmlns:a16="http://schemas.microsoft.com/office/drawing/2014/main" id="{F3C4A6AE-12BC-0854-58CC-51F929CE5713}"/>
                </a:ext>
              </a:extLst>
            </p:cNvPr>
            <p:cNvSpPr>
              <a:spLocks/>
            </p:cNvSpPr>
            <p:nvPr/>
          </p:nvSpPr>
          <p:spPr bwMode="auto">
            <a:xfrm>
              <a:off x="3919477" y="6591029"/>
              <a:ext cx="77310" cy="88013"/>
            </a:xfrm>
            <a:custGeom>
              <a:avLst/>
              <a:gdLst>
                <a:gd name="T0" fmla="*/ 46 w 54"/>
                <a:gd name="T1" fmla="*/ 12 h 62"/>
                <a:gd name="T2" fmla="*/ 50 w 54"/>
                <a:gd name="T3" fmla="*/ 20 h 62"/>
                <a:gd name="T4" fmla="*/ 52 w 54"/>
                <a:gd name="T5" fmla="*/ 26 h 62"/>
                <a:gd name="T6" fmla="*/ 54 w 54"/>
                <a:gd name="T7" fmla="*/ 30 h 62"/>
                <a:gd name="T8" fmla="*/ 54 w 54"/>
                <a:gd name="T9" fmla="*/ 34 h 62"/>
                <a:gd name="T10" fmla="*/ 54 w 54"/>
                <a:gd name="T11" fmla="*/ 38 h 62"/>
                <a:gd name="T12" fmla="*/ 52 w 54"/>
                <a:gd name="T13" fmla="*/ 44 h 62"/>
                <a:gd name="T14" fmla="*/ 48 w 54"/>
                <a:gd name="T15" fmla="*/ 42 h 62"/>
                <a:gd name="T16" fmla="*/ 48 w 54"/>
                <a:gd name="T17" fmla="*/ 42 h 62"/>
                <a:gd name="T18" fmla="*/ 46 w 54"/>
                <a:gd name="T19" fmla="*/ 42 h 62"/>
                <a:gd name="T20" fmla="*/ 44 w 54"/>
                <a:gd name="T21" fmla="*/ 46 h 62"/>
                <a:gd name="T22" fmla="*/ 40 w 54"/>
                <a:gd name="T23" fmla="*/ 52 h 62"/>
                <a:gd name="T24" fmla="*/ 38 w 54"/>
                <a:gd name="T25" fmla="*/ 56 h 62"/>
                <a:gd name="T26" fmla="*/ 36 w 54"/>
                <a:gd name="T27" fmla="*/ 60 h 62"/>
                <a:gd name="T28" fmla="*/ 36 w 54"/>
                <a:gd name="T29" fmla="*/ 62 h 62"/>
                <a:gd name="T30" fmla="*/ 32 w 54"/>
                <a:gd name="T31" fmla="*/ 58 h 62"/>
                <a:gd name="T32" fmla="*/ 32 w 54"/>
                <a:gd name="T33" fmla="*/ 56 h 62"/>
                <a:gd name="T34" fmla="*/ 32 w 54"/>
                <a:gd name="T35" fmla="*/ 54 h 62"/>
                <a:gd name="T36" fmla="*/ 30 w 54"/>
                <a:gd name="T37" fmla="*/ 50 h 62"/>
                <a:gd name="T38" fmla="*/ 28 w 54"/>
                <a:gd name="T39" fmla="*/ 46 h 62"/>
                <a:gd name="T40" fmla="*/ 24 w 54"/>
                <a:gd name="T41" fmla="*/ 42 h 62"/>
                <a:gd name="T42" fmla="*/ 22 w 54"/>
                <a:gd name="T43" fmla="*/ 38 h 62"/>
                <a:gd name="T44" fmla="*/ 20 w 54"/>
                <a:gd name="T45" fmla="*/ 36 h 62"/>
                <a:gd name="T46" fmla="*/ 14 w 54"/>
                <a:gd name="T47" fmla="*/ 34 h 62"/>
                <a:gd name="T48" fmla="*/ 10 w 54"/>
                <a:gd name="T49" fmla="*/ 32 h 62"/>
                <a:gd name="T50" fmla="*/ 8 w 54"/>
                <a:gd name="T51" fmla="*/ 30 h 62"/>
                <a:gd name="T52" fmla="*/ 4 w 54"/>
                <a:gd name="T53" fmla="*/ 24 h 62"/>
                <a:gd name="T54" fmla="*/ 2 w 54"/>
                <a:gd name="T55" fmla="*/ 18 h 62"/>
                <a:gd name="T56" fmla="*/ 0 w 54"/>
                <a:gd name="T57" fmla="*/ 14 h 62"/>
                <a:gd name="T58" fmla="*/ 0 w 54"/>
                <a:gd name="T59" fmla="*/ 12 h 62"/>
                <a:gd name="T60" fmla="*/ 0 w 54"/>
                <a:gd name="T61" fmla="*/ 10 h 62"/>
                <a:gd name="T62" fmla="*/ 2 w 54"/>
                <a:gd name="T63" fmla="*/ 8 h 62"/>
                <a:gd name="T64" fmla="*/ 6 w 54"/>
                <a:gd name="T65" fmla="*/ 6 h 62"/>
                <a:gd name="T66" fmla="*/ 10 w 54"/>
                <a:gd name="T67" fmla="*/ 4 h 62"/>
                <a:gd name="T68" fmla="*/ 16 w 54"/>
                <a:gd name="T69" fmla="*/ 2 h 62"/>
                <a:gd name="T70" fmla="*/ 24 w 54"/>
                <a:gd name="T71" fmla="*/ 0 h 62"/>
                <a:gd name="T72" fmla="*/ 34 w 54"/>
                <a:gd name="T73" fmla="*/ 0 h 62"/>
                <a:gd name="T74" fmla="*/ 40 w 54"/>
                <a:gd name="T75" fmla="*/ 4 h 62"/>
                <a:gd name="T76" fmla="*/ 46 w 54"/>
                <a:gd name="T7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62">
                  <a:moveTo>
                    <a:pt x="46" y="12"/>
                  </a:moveTo>
                  <a:lnTo>
                    <a:pt x="46" y="12"/>
                  </a:lnTo>
                  <a:lnTo>
                    <a:pt x="48" y="16"/>
                  </a:lnTo>
                  <a:lnTo>
                    <a:pt x="50" y="20"/>
                  </a:lnTo>
                  <a:lnTo>
                    <a:pt x="50" y="22"/>
                  </a:lnTo>
                  <a:lnTo>
                    <a:pt x="52" y="26"/>
                  </a:lnTo>
                  <a:lnTo>
                    <a:pt x="52" y="28"/>
                  </a:lnTo>
                  <a:lnTo>
                    <a:pt x="54" y="30"/>
                  </a:lnTo>
                  <a:lnTo>
                    <a:pt x="54" y="34"/>
                  </a:lnTo>
                  <a:lnTo>
                    <a:pt x="54" y="34"/>
                  </a:lnTo>
                  <a:lnTo>
                    <a:pt x="54" y="36"/>
                  </a:lnTo>
                  <a:lnTo>
                    <a:pt x="54" y="38"/>
                  </a:lnTo>
                  <a:lnTo>
                    <a:pt x="52" y="40"/>
                  </a:lnTo>
                  <a:lnTo>
                    <a:pt x="52" y="44"/>
                  </a:lnTo>
                  <a:lnTo>
                    <a:pt x="50" y="42"/>
                  </a:lnTo>
                  <a:lnTo>
                    <a:pt x="48" y="42"/>
                  </a:lnTo>
                  <a:lnTo>
                    <a:pt x="48" y="42"/>
                  </a:lnTo>
                  <a:lnTo>
                    <a:pt x="48" y="42"/>
                  </a:lnTo>
                  <a:lnTo>
                    <a:pt x="46" y="42"/>
                  </a:lnTo>
                  <a:lnTo>
                    <a:pt x="46" y="42"/>
                  </a:lnTo>
                  <a:lnTo>
                    <a:pt x="44" y="44"/>
                  </a:lnTo>
                  <a:lnTo>
                    <a:pt x="44" y="46"/>
                  </a:lnTo>
                  <a:lnTo>
                    <a:pt x="42" y="48"/>
                  </a:lnTo>
                  <a:lnTo>
                    <a:pt x="40" y="52"/>
                  </a:lnTo>
                  <a:lnTo>
                    <a:pt x="38" y="54"/>
                  </a:lnTo>
                  <a:lnTo>
                    <a:pt x="38" y="56"/>
                  </a:lnTo>
                  <a:lnTo>
                    <a:pt x="36" y="58"/>
                  </a:lnTo>
                  <a:lnTo>
                    <a:pt x="36" y="60"/>
                  </a:lnTo>
                  <a:lnTo>
                    <a:pt x="36" y="60"/>
                  </a:lnTo>
                  <a:lnTo>
                    <a:pt x="36" y="62"/>
                  </a:lnTo>
                  <a:lnTo>
                    <a:pt x="30" y="58"/>
                  </a:lnTo>
                  <a:lnTo>
                    <a:pt x="32" y="58"/>
                  </a:lnTo>
                  <a:lnTo>
                    <a:pt x="32" y="56"/>
                  </a:lnTo>
                  <a:lnTo>
                    <a:pt x="32" y="56"/>
                  </a:lnTo>
                  <a:lnTo>
                    <a:pt x="32" y="56"/>
                  </a:lnTo>
                  <a:lnTo>
                    <a:pt x="32" y="54"/>
                  </a:lnTo>
                  <a:lnTo>
                    <a:pt x="30" y="52"/>
                  </a:lnTo>
                  <a:lnTo>
                    <a:pt x="30" y="50"/>
                  </a:lnTo>
                  <a:lnTo>
                    <a:pt x="28" y="48"/>
                  </a:lnTo>
                  <a:lnTo>
                    <a:pt x="28" y="46"/>
                  </a:lnTo>
                  <a:lnTo>
                    <a:pt x="26" y="44"/>
                  </a:lnTo>
                  <a:lnTo>
                    <a:pt x="24" y="42"/>
                  </a:lnTo>
                  <a:lnTo>
                    <a:pt x="24" y="40"/>
                  </a:lnTo>
                  <a:lnTo>
                    <a:pt x="22" y="38"/>
                  </a:lnTo>
                  <a:lnTo>
                    <a:pt x="20" y="38"/>
                  </a:lnTo>
                  <a:lnTo>
                    <a:pt x="20" y="36"/>
                  </a:lnTo>
                  <a:lnTo>
                    <a:pt x="18" y="36"/>
                  </a:lnTo>
                  <a:lnTo>
                    <a:pt x="14" y="34"/>
                  </a:lnTo>
                  <a:lnTo>
                    <a:pt x="12" y="34"/>
                  </a:lnTo>
                  <a:lnTo>
                    <a:pt x="10" y="32"/>
                  </a:lnTo>
                  <a:lnTo>
                    <a:pt x="10" y="32"/>
                  </a:lnTo>
                  <a:lnTo>
                    <a:pt x="8" y="30"/>
                  </a:lnTo>
                  <a:lnTo>
                    <a:pt x="6" y="28"/>
                  </a:lnTo>
                  <a:lnTo>
                    <a:pt x="4" y="24"/>
                  </a:lnTo>
                  <a:lnTo>
                    <a:pt x="4" y="22"/>
                  </a:lnTo>
                  <a:lnTo>
                    <a:pt x="2" y="18"/>
                  </a:lnTo>
                  <a:lnTo>
                    <a:pt x="2" y="16"/>
                  </a:lnTo>
                  <a:lnTo>
                    <a:pt x="0" y="14"/>
                  </a:lnTo>
                  <a:lnTo>
                    <a:pt x="0" y="14"/>
                  </a:lnTo>
                  <a:lnTo>
                    <a:pt x="0" y="12"/>
                  </a:lnTo>
                  <a:lnTo>
                    <a:pt x="0" y="12"/>
                  </a:lnTo>
                  <a:lnTo>
                    <a:pt x="0" y="10"/>
                  </a:lnTo>
                  <a:lnTo>
                    <a:pt x="2" y="10"/>
                  </a:lnTo>
                  <a:lnTo>
                    <a:pt x="2" y="8"/>
                  </a:lnTo>
                  <a:lnTo>
                    <a:pt x="4" y="6"/>
                  </a:lnTo>
                  <a:lnTo>
                    <a:pt x="6" y="6"/>
                  </a:lnTo>
                  <a:lnTo>
                    <a:pt x="8" y="4"/>
                  </a:lnTo>
                  <a:lnTo>
                    <a:pt x="10" y="4"/>
                  </a:lnTo>
                  <a:lnTo>
                    <a:pt x="14" y="2"/>
                  </a:lnTo>
                  <a:lnTo>
                    <a:pt x="16" y="2"/>
                  </a:lnTo>
                  <a:lnTo>
                    <a:pt x="20" y="0"/>
                  </a:lnTo>
                  <a:lnTo>
                    <a:pt x="24" y="0"/>
                  </a:lnTo>
                  <a:lnTo>
                    <a:pt x="26" y="0"/>
                  </a:lnTo>
                  <a:lnTo>
                    <a:pt x="34" y="0"/>
                  </a:lnTo>
                  <a:lnTo>
                    <a:pt x="36" y="0"/>
                  </a:lnTo>
                  <a:lnTo>
                    <a:pt x="40" y="4"/>
                  </a:lnTo>
                  <a:lnTo>
                    <a:pt x="44" y="8"/>
                  </a:lnTo>
                  <a:lnTo>
                    <a:pt x="46" y="10"/>
                  </a:lnTo>
                  <a:lnTo>
                    <a:pt x="46" y="1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93" name="Freeform 350">
              <a:extLst>
                <a:ext uri="{FF2B5EF4-FFF2-40B4-BE49-F238E27FC236}">
                  <a16:creationId xmlns:a16="http://schemas.microsoft.com/office/drawing/2014/main" id="{3EF011F3-3E4B-9B85-45B2-5710775CFB63}"/>
                </a:ext>
              </a:extLst>
            </p:cNvPr>
            <p:cNvSpPr>
              <a:spLocks/>
            </p:cNvSpPr>
            <p:nvPr/>
          </p:nvSpPr>
          <p:spPr bwMode="auto">
            <a:xfrm>
              <a:off x="3919477" y="6591029"/>
              <a:ext cx="77310" cy="88013"/>
            </a:xfrm>
            <a:custGeom>
              <a:avLst/>
              <a:gdLst>
                <a:gd name="T0" fmla="*/ 46 w 54"/>
                <a:gd name="T1" fmla="*/ 12 h 62"/>
                <a:gd name="T2" fmla="*/ 50 w 54"/>
                <a:gd name="T3" fmla="*/ 20 h 62"/>
                <a:gd name="T4" fmla="*/ 52 w 54"/>
                <a:gd name="T5" fmla="*/ 26 h 62"/>
                <a:gd name="T6" fmla="*/ 54 w 54"/>
                <a:gd name="T7" fmla="*/ 30 h 62"/>
                <a:gd name="T8" fmla="*/ 54 w 54"/>
                <a:gd name="T9" fmla="*/ 34 h 62"/>
                <a:gd name="T10" fmla="*/ 54 w 54"/>
                <a:gd name="T11" fmla="*/ 38 h 62"/>
                <a:gd name="T12" fmla="*/ 52 w 54"/>
                <a:gd name="T13" fmla="*/ 44 h 62"/>
                <a:gd name="T14" fmla="*/ 48 w 54"/>
                <a:gd name="T15" fmla="*/ 42 h 62"/>
                <a:gd name="T16" fmla="*/ 48 w 54"/>
                <a:gd name="T17" fmla="*/ 42 h 62"/>
                <a:gd name="T18" fmla="*/ 46 w 54"/>
                <a:gd name="T19" fmla="*/ 42 h 62"/>
                <a:gd name="T20" fmla="*/ 44 w 54"/>
                <a:gd name="T21" fmla="*/ 46 h 62"/>
                <a:gd name="T22" fmla="*/ 40 w 54"/>
                <a:gd name="T23" fmla="*/ 52 h 62"/>
                <a:gd name="T24" fmla="*/ 38 w 54"/>
                <a:gd name="T25" fmla="*/ 56 h 62"/>
                <a:gd name="T26" fmla="*/ 36 w 54"/>
                <a:gd name="T27" fmla="*/ 60 h 62"/>
                <a:gd name="T28" fmla="*/ 36 w 54"/>
                <a:gd name="T29" fmla="*/ 62 h 62"/>
                <a:gd name="T30" fmla="*/ 32 w 54"/>
                <a:gd name="T31" fmla="*/ 58 h 62"/>
                <a:gd name="T32" fmla="*/ 32 w 54"/>
                <a:gd name="T33" fmla="*/ 56 h 62"/>
                <a:gd name="T34" fmla="*/ 32 w 54"/>
                <a:gd name="T35" fmla="*/ 54 h 62"/>
                <a:gd name="T36" fmla="*/ 30 w 54"/>
                <a:gd name="T37" fmla="*/ 50 h 62"/>
                <a:gd name="T38" fmla="*/ 28 w 54"/>
                <a:gd name="T39" fmla="*/ 46 h 62"/>
                <a:gd name="T40" fmla="*/ 24 w 54"/>
                <a:gd name="T41" fmla="*/ 42 h 62"/>
                <a:gd name="T42" fmla="*/ 22 w 54"/>
                <a:gd name="T43" fmla="*/ 38 h 62"/>
                <a:gd name="T44" fmla="*/ 20 w 54"/>
                <a:gd name="T45" fmla="*/ 36 h 62"/>
                <a:gd name="T46" fmla="*/ 14 w 54"/>
                <a:gd name="T47" fmla="*/ 34 h 62"/>
                <a:gd name="T48" fmla="*/ 10 w 54"/>
                <a:gd name="T49" fmla="*/ 32 h 62"/>
                <a:gd name="T50" fmla="*/ 8 w 54"/>
                <a:gd name="T51" fmla="*/ 30 h 62"/>
                <a:gd name="T52" fmla="*/ 4 w 54"/>
                <a:gd name="T53" fmla="*/ 24 h 62"/>
                <a:gd name="T54" fmla="*/ 2 w 54"/>
                <a:gd name="T55" fmla="*/ 18 h 62"/>
                <a:gd name="T56" fmla="*/ 0 w 54"/>
                <a:gd name="T57" fmla="*/ 14 h 62"/>
                <a:gd name="T58" fmla="*/ 0 w 54"/>
                <a:gd name="T59" fmla="*/ 12 h 62"/>
                <a:gd name="T60" fmla="*/ 0 w 54"/>
                <a:gd name="T61" fmla="*/ 10 h 62"/>
                <a:gd name="T62" fmla="*/ 2 w 54"/>
                <a:gd name="T63" fmla="*/ 8 h 62"/>
                <a:gd name="T64" fmla="*/ 6 w 54"/>
                <a:gd name="T65" fmla="*/ 6 h 62"/>
                <a:gd name="T66" fmla="*/ 10 w 54"/>
                <a:gd name="T67" fmla="*/ 4 h 62"/>
                <a:gd name="T68" fmla="*/ 16 w 54"/>
                <a:gd name="T69" fmla="*/ 2 h 62"/>
                <a:gd name="T70" fmla="*/ 24 w 54"/>
                <a:gd name="T71" fmla="*/ 0 h 62"/>
                <a:gd name="T72" fmla="*/ 34 w 54"/>
                <a:gd name="T73" fmla="*/ 0 h 62"/>
                <a:gd name="T74" fmla="*/ 40 w 54"/>
                <a:gd name="T75" fmla="*/ 4 h 62"/>
                <a:gd name="T76" fmla="*/ 46 w 54"/>
                <a:gd name="T7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62">
                  <a:moveTo>
                    <a:pt x="46" y="12"/>
                  </a:moveTo>
                  <a:lnTo>
                    <a:pt x="46" y="12"/>
                  </a:lnTo>
                  <a:lnTo>
                    <a:pt x="48" y="16"/>
                  </a:lnTo>
                  <a:lnTo>
                    <a:pt x="50" y="20"/>
                  </a:lnTo>
                  <a:lnTo>
                    <a:pt x="50" y="22"/>
                  </a:lnTo>
                  <a:lnTo>
                    <a:pt x="52" y="26"/>
                  </a:lnTo>
                  <a:lnTo>
                    <a:pt x="52" y="28"/>
                  </a:lnTo>
                  <a:lnTo>
                    <a:pt x="54" y="30"/>
                  </a:lnTo>
                  <a:lnTo>
                    <a:pt x="54" y="34"/>
                  </a:lnTo>
                  <a:lnTo>
                    <a:pt x="54" y="34"/>
                  </a:lnTo>
                  <a:lnTo>
                    <a:pt x="54" y="36"/>
                  </a:lnTo>
                  <a:lnTo>
                    <a:pt x="54" y="38"/>
                  </a:lnTo>
                  <a:lnTo>
                    <a:pt x="52" y="40"/>
                  </a:lnTo>
                  <a:lnTo>
                    <a:pt x="52" y="44"/>
                  </a:lnTo>
                  <a:lnTo>
                    <a:pt x="50" y="42"/>
                  </a:lnTo>
                  <a:lnTo>
                    <a:pt x="48" y="42"/>
                  </a:lnTo>
                  <a:lnTo>
                    <a:pt x="48" y="42"/>
                  </a:lnTo>
                  <a:lnTo>
                    <a:pt x="48" y="42"/>
                  </a:lnTo>
                  <a:lnTo>
                    <a:pt x="46" y="42"/>
                  </a:lnTo>
                  <a:lnTo>
                    <a:pt x="46" y="42"/>
                  </a:lnTo>
                  <a:lnTo>
                    <a:pt x="44" y="44"/>
                  </a:lnTo>
                  <a:lnTo>
                    <a:pt x="44" y="46"/>
                  </a:lnTo>
                  <a:lnTo>
                    <a:pt x="42" y="48"/>
                  </a:lnTo>
                  <a:lnTo>
                    <a:pt x="40" y="52"/>
                  </a:lnTo>
                  <a:lnTo>
                    <a:pt x="38" y="54"/>
                  </a:lnTo>
                  <a:lnTo>
                    <a:pt x="38" y="56"/>
                  </a:lnTo>
                  <a:lnTo>
                    <a:pt x="36" y="58"/>
                  </a:lnTo>
                  <a:lnTo>
                    <a:pt x="36" y="60"/>
                  </a:lnTo>
                  <a:lnTo>
                    <a:pt x="36" y="60"/>
                  </a:lnTo>
                  <a:lnTo>
                    <a:pt x="36" y="62"/>
                  </a:lnTo>
                  <a:lnTo>
                    <a:pt x="30" y="58"/>
                  </a:lnTo>
                  <a:lnTo>
                    <a:pt x="32" y="58"/>
                  </a:lnTo>
                  <a:lnTo>
                    <a:pt x="32" y="56"/>
                  </a:lnTo>
                  <a:lnTo>
                    <a:pt x="32" y="56"/>
                  </a:lnTo>
                  <a:lnTo>
                    <a:pt x="32" y="56"/>
                  </a:lnTo>
                  <a:lnTo>
                    <a:pt x="32" y="54"/>
                  </a:lnTo>
                  <a:lnTo>
                    <a:pt x="30" y="52"/>
                  </a:lnTo>
                  <a:lnTo>
                    <a:pt x="30" y="50"/>
                  </a:lnTo>
                  <a:lnTo>
                    <a:pt x="28" y="48"/>
                  </a:lnTo>
                  <a:lnTo>
                    <a:pt x="28" y="46"/>
                  </a:lnTo>
                  <a:lnTo>
                    <a:pt x="26" y="44"/>
                  </a:lnTo>
                  <a:lnTo>
                    <a:pt x="24" y="42"/>
                  </a:lnTo>
                  <a:lnTo>
                    <a:pt x="24" y="40"/>
                  </a:lnTo>
                  <a:lnTo>
                    <a:pt x="22" y="38"/>
                  </a:lnTo>
                  <a:lnTo>
                    <a:pt x="20" y="38"/>
                  </a:lnTo>
                  <a:lnTo>
                    <a:pt x="20" y="36"/>
                  </a:lnTo>
                  <a:lnTo>
                    <a:pt x="18" y="36"/>
                  </a:lnTo>
                  <a:lnTo>
                    <a:pt x="14" y="34"/>
                  </a:lnTo>
                  <a:lnTo>
                    <a:pt x="12" y="34"/>
                  </a:lnTo>
                  <a:lnTo>
                    <a:pt x="10" y="32"/>
                  </a:lnTo>
                  <a:lnTo>
                    <a:pt x="10" y="32"/>
                  </a:lnTo>
                  <a:lnTo>
                    <a:pt x="8" y="30"/>
                  </a:lnTo>
                  <a:lnTo>
                    <a:pt x="6" y="28"/>
                  </a:lnTo>
                  <a:lnTo>
                    <a:pt x="4" y="24"/>
                  </a:lnTo>
                  <a:lnTo>
                    <a:pt x="4" y="22"/>
                  </a:lnTo>
                  <a:lnTo>
                    <a:pt x="2" y="18"/>
                  </a:lnTo>
                  <a:lnTo>
                    <a:pt x="2" y="16"/>
                  </a:lnTo>
                  <a:lnTo>
                    <a:pt x="0" y="14"/>
                  </a:lnTo>
                  <a:lnTo>
                    <a:pt x="0" y="14"/>
                  </a:lnTo>
                  <a:lnTo>
                    <a:pt x="0" y="12"/>
                  </a:lnTo>
                  <a:lnTo>
                    <a:pt x="0" y="12"/>
                  </a:lnTo>
                  <a:lnTo>
                    <a:pt x="0" y="10"/>
                  </a:lnTo>
                  <a:lnTo>
                    <a:pt x="2" y="10"/>
                  </a:lnTo>
                  <a:lnTo>
                    <a:pt x="2" y="8"/>
                  </a:lnTo>
                  <a:lnTo>
                    <a:pt x="4" y="6"/>
                  </a:lnTo>
                  <a:lnTo>
                    <a:pt x="6" y="6"/>
                  </a:lnTo>
                  <a:lnTo>
                    <a:pt x="8" y="4"/>
                  </a:lnTo>
                  <a:lnTo>
                    <a:pt x="10" y="4"/>
                  </a:lnTo>
                  <a:lnTo>
                    <a:pt x="14" y="2"/>
                  </a:lnTo>
                  <a:lnTo>
                    <a:pt x="16" y="2"/>
                  </a:lnTo>
                  <a:lnTo>
                    <a:pt x="20" y="0"/>
                  </a:lnTo>
                  <a:lnTo>
                    <a:pt x="24" y="0"/>
                  </a:lnTo>
                  <a:lnTo>
                    <a:pt x="26" y="0"/>
                  </a:lnTo>
                  <a:lnTo>
                    <a:pt x="34" y="0"/>
                  </a:lnTo>
                  <a:lnTo>
                    <a:pt x="36" y="0"/>
                  </a:lnTo>
                  <a:lnTo>
                    <a:pt x="40" y="4"/>
                  </a:lnTo>
                  <a:lnTo>
                    <a:pt x="44" y="8"/>
                  </a:lnTo>
                  <a:lnTo>
                    <a:pt x="46" y="10"/>
                  </a:lnTo>
                  <a:lnTo>
                    <a:pt x="46" y="12"/>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94" name="Freeform 351">
              <a:extLst>
                <a:ext uri="{FF2B5EF4-FFF2-40B4-BE49-F238E27FC236}">
                  <a16:creationId xmlns:a16="http://schemas.microsoft.com/office/drawing/2014/main" id="{9D92FD8A-127C-4BAA-A7F5-1320959DB191}"/>
                </a:ext>
              </a:extLst>
            </p:cNvPr>
            <p:cNvSpPr>
              <a:spLocks/>
            </p:cNvSpPr>
            <p:nvPr/>
          </p:nvSpPr>
          <p:spPr bwMode="auto">
            <a:xfrm>
              <a:off x="3979608" y="6585350"/>
              <a:ext cx="77310" cy="102209"/>
            </a:xfrm>
            <a:custGeom>
              <a:avLst/>
              <a:gdLst>
                <a:gd name="T0" fmla="*/ 20 w 54"/>
                <a:gd name="T1" fmla="*/ 2 h 72"/>
                <a:gd name="T2" fmla="*/ 18 w 54"/>
                <a:gd name="T3" fmla="*/ 2 h 72"/>
                <a:gd name="T4" fmla="*/ 14 w 54"/>
                <a:gd name="T5" fmla="*/ 2 h 72"/>
                <a:gd name="T6" fmla="*/ 12 w 54"/>
                <a:gd name="T7" fmla="*/ 4 h 72"/>
                <a:gd name="T8" fmla="*/ 10 w 54"/>
                <a:gd name="T9" fmla="*/ 4 h 72"/>
                <a:gd name="T10" fmla="*/ 4 w 54"/>
                <a:gd name="T11" fmla="*/ 8 h 72"/>
                <a:gd name="T12" fmla="*/ 2 w 54"/>
                <a:gd name="T13" fmla="*/ 8 h 72"/>
                <a:gd name="T14" fmla="*/ 2 w 54"/>
                <a:gd name="T15" fmla="*/ 12 h 72"/>
                <a:gd name="T16" fmla="*/ 4 w 54"/>
                <a:gd name="T17" fmla="*/ 16 h 72"/>
                <a:gd name="T18" fmla="*/ 8 w 54"/>
                <a:gd name="T19" fmla="*/ 24 h 72"/>
                <a:gd name="T20" fmla="*/ 10 w 54"/>
                <a:gd name="T21" fmla="*/ 30 h 72"/>
                <a:gd name="T22" fmla="*/ 12 w 54"/>
                <a:gd name="T23" fmla="*/ 34 h 72"/>
                <a:gd name="T24" fmla="*/ 12 w 54"/>
                <a:gd name="T25" fmla="*/ 38 h 72"/>
                <a:gd name="T26" fmla="*/ 12 w 54"/>
                <a:gd name="T27" fmla="*/ 40 h 72"/>
                <a:gd name="T28" fmla="*/ 10 w 54"/>
                <a:gd name="T29" fmla="*/ 46 h 72"/>
                <a:gd name="T30" fmla="*/ 14 w 54"/>
                <a:gd name="T31" fmla="*/ 48 h 72"/>
                <a:gd name="T32" fmla="*/ 18 w 54"/>
                <a:gd name="T33" fmla="*/ 48 h 72"/>
                <a:gd name="T34" fmla="*/ 20 w 54"/>
                <a:gd name="T35" fmla="*/ 50 h 72"/>
                <a:gd name="T36" fmla="*/ 22 w 54"/>
                <a:gd name="T37" fmla="*/ 52 h 72"/>
                <a:gd name="T38" fmla="*/ 24 w 54"/>
                <a:gd name="T39" fmla="*/ 54 h 72"/>
                <a:gd name="T40" fmla="*/ 30 w 54"/>
                <a:gd name="T41" fmla="*/ 56 h 72"/>
                <a:gd name="T42" fmla="*/ 32 w 54"/>
                <a:gd name="T43" fmla="*/ 60 h 72"/>
                <a:gd name="T44" fmla="*/ 34 w 54"/>
                <a:gd name="T45" fmla="*/ 60 h 72"/>
                <a:gd name="T46" fmla="*/ 36 w 54"/>
                <a:gd name="T47" fmla="*/ 64 h 72"/>
                <a:gd name="T48" fmla="*/ 38 w 54"/>
                <a:gd name="T49" fmla="*/ 68 h 72"/>
                <a:gd name="T50" fmla="*/ 38 w 54"/>
                <a:gd name="T51" fmla="*/ 70 h 72"/>
                <a:gd name="T52" fmla="*/ 42 w 54"/>
                <a:gd name="T53" fmla="*/ 70 h 72"/>
                <a:gd name="T54" fmla="*/ 46 w 54"/>
                <a:gd name="T55" fmla="*/ 68 h 72"/>
                <a:gd name="T56" fmla="*/ 48 w 54"/>
                <a:gd name="T57" fmla="*/ 66 h 72"/>
                <a:gd name="T58" fmla="*/ 52 w 54"/>
                <a:gd name="T59" fmla="*/ 66 h 72"/>
                <a:gd name="T60" fmla="*/ 52 w 54"/>
                <a:gd name="T61" fmla="*/ 58 h 72"/>
                <a:gd name="T62" fmla="*/ 52 w 54"/>
                <a:gd name="T63" fmla="*/ 54 h 72"/>
                <a:gd name="T64" fmla="*/ 50 w 54"/>
                <a:gd name="T65" fmla="*/ 52 h 72"/>
                <a:gd name="T66" fmla="*/ 46 w 54"/>
                <a:gd name="T67" fmla="*/ 44 h 72"/>
                <a:gd name="T68" fmla="*/ 44 w 54"/>
                <a:gd name="T69" fmla="*/ 40 h 72"/>
                <a:gd name="T70" fmla="*/ 42 w 54"/>
                <a:gd name="T71" fmla="*/ 36 h 72"/>
                <a:gd name="T72" fmla="*/ 42 w 54"/>
                <a:gd name="T73" fmla="*/ 34 h 72"/>
                <a:gd name="T74" fmla="*/ 42 w 54"/>
                <a:gd name="T75" fmla="*/ 32 h 72"/>
                <a:gd name="T76" fmla="*/ 44 w 54"/>
                <a:gd name="T77" fmla="*/ 30 h 72"/>
                <a:gd name="T78" fmla="*/ 48 w 54"/>
                <a:gd name="T79" fmla="*/ 26 h 72"/>
                <a:gd name="T80" fmla="*/ 54 w 54"/>
                <a:gd name="T81" fmla="*/ 22 h 72"/>
                <a:gd name="T82" fmla="*/ 52 w 54"/>
                <a:gd name="T83" fmla="*/ 18 h 72"/>
                <a:gd name="T84" fmla="*/ 46 w 54"/>
                <a:gd name="T85" fmla="*/ 14 h 72"/>
                <a:gd name="T86" fmla="*/ 40 w 54"/>
                <a:gd name="T87" fmla="*/ 10 h 72"/>
                <a:gd name="T88" fmla="*/ 22 w 54"/>
                <a:gd name="T89" fmla="*/ 0 h 72"/>
                <a:gd name="T90" fmla="*/ 20 w 54"/>
                <a:gd name="T91"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4" h="72">
                  <a:moveTo>
                    <a:pt x="20" y="2"/>
                  </a:moveTo>
                  <a:lnTo>
                    <a:pt x="20" y="2"/>
                  </a:lnTo>
                  <a:lnTo>
                    <a:pt x="20" y="2"/>
                  </a:lnTo>
                  <a:lnTo>
                    <a:pt x="18" y="2"/>
                  </a:lnTo>
                  <a:lnTo>
                    <a:pt x="16" y="2"/>
                  </a:lnTo>
                  <a:lnTo>
                    <a:pt x="14" y="2"/>
                  </a:lnTo>
                  <a:lnTo>
                    <a:pt x="12" y="2"/>
                  </a:lnTo>
                  <a:lnTo>
                    <a:pt x="12" y="4"/>
                  </a:lnTo>
                  <a:lnTo>
                    <a:pt x="10" y="4"/>
                  </a:lnTo>
                  <a:lnTo>
                    <a:pt x="10" y="4"/>
                  </a:lnTo>
                  <a:lnTo>
                    <a:pt x="6" y="6"/>
                  </a:lnTo>
                  <a:lnTo>
                    <a:pt x="4" y="8"/>
                  </a:lnTo>
                  <a:lnTo>
                    <a:pt x="2" y="8"/>
                  </a:lnTo>
                  <a:lnTo>
                    <a:pt x="2" y="8"/>
                  </a:lnTo>
                  <a:lnTo>
                    <a:pt x="0" y="10"/>
                  </a:lnTo>
                  <a:lnTo>
                    <a:pt x="2" y="12"/>
                  </a:lnTo>
                  <a:lnTo>
                    <a:pt x="4" y="14"/>
                  </a:lnTo>
                  <a:lnTo>
                    <a:pt x="4" y="16"/>
                  </a:lnTo>
                  <a:lnTo>
                    <a:pt x="6" y="20"/>
                  </a:lnTo>
                  <a:lnTo>
                    <a:pt x="8" y="24"/>
                  </a:lnTo>
                  <a:lnTo>
                    <a:pt x="10" y="26"/>
                  </a:lnTo>
                  <a:lnTo>
                    <a:pt x="10" y="30"/>
                  </a:lnTo>
                  <a:lnTo>
                    <a:pt x="12" y="32"/>
                  </a:lnTo>
                  <a:lnTo>
                    <a:pt x="12" y="34"/>
                  </a:lnTo>
                  <a:lnTo>
                    <a:pt x="12" y="38"/>
                  </a:lnTo>
                  <a:lnTo>
                    <a:pt x="12" y="38"/>
                  </a:lnTo>
                  <a:lnTo>
                    <a:pt x="12" y="38"/>
                  </a:lnTo>
                  <a:lnTo>
                    <a:pt x="12" y="40"/>
                  </a:lnTo>
                  <a:lnTo>
                    <a:pt x="10" y="44"/>
                  </a:lnTo>
                  <a:lnTo>
                    <a:pt x="10" y="46"/>
                  </a:lnTo>
                  <a:lnTo>
                    <a:pt x="10" y="48"/>
                  </a:lnTo>
                  <a:lnTo>
                    <a:pt x="14" y="48"/>
                  </a:lnTo>
                  <a:lnTo>
                    <a:pt x="16" y="48"/>
                  </a:lnTo>
                  <a:lnTo>
                    <a:pt x="18" y="48"/>
                  </a:lnTo>
                  <a:lnTo>
                    <a:pt x="20" y="50"/>
                  </a:lnTo>
                  <a:lnTo>
                    <a:pt x="20" y="50"/>
                  </a:lnTo>
                  <a:lnTo>
                    <a:pt x="20" y="50"/>
                  </a:lnTo>
                  <a:lnTo>
                    <a:pt x="22" y="52"/>
                  </a:lnTo>
                  <a:lnTo>
                    <a:pt x="22" y="54"/>
                  </a:lnTo>
                  <a:lnTo>
                    <a:pt x="24" y="54"/>
                  </a:lnTo>
                  <a:lnTo>
                    <a:pt x="28" y="56"/>
                  </a:lnTo>
                  <a:lnTo>
                    <a:pt x="30" y="56"/>
                  </a:lnTo>
                  <a:lnTo>
                    <a:pt x="30" y="58"/>
                  </a:lnTo>
                  <a:lnTo>
                    <a:pt x="32" y="60"/>
                  </a:lnTo>
                  <a:lnTo>
                    <a:pt x="34" y="60"/>
                  </a:lnTo>
                  <a:lnTo>
                    <a:pt x="34" y="60"/>
                  </a:lnTo>
                  <a:lnTo>
                    <a:pt x="34" y="62"/>
                  </a:lnTo>
                  <a:lnTo>
                    <a:pt x="36" y="64"/>
                  </a:lnTo>
                  <a:lnTo>
                    <a:pt x="36" y="68"/>
                  </a:lnTo>
                  <a:lnTo>
                    <a:pt x="38" y="68"/>
                  </a:lnTo>
                  <a:lnTo>
                    <a:pt x="38" y="70"/>
                  </a:lnTo>
                  <a:lnTo>
                    <a:pt x="38" y="70"/>
                  </a:lnTo>
                  <a:lnTo>
                    <a:pt x="40" y="72"/>
                  </a:lnTo>
                  <a:lnTo>
                    <a:pt x="42" y="70"/>
                  </a:lnTo>
                  <a:lnTo>
                    <a:pt x="44" y="68"/>
                  </a:lnTo>
                  <a:lnTo>
                    <a:pt x="46" y="68"/>
                  </a:lnTo>
                  <a:lnTo>
                    <a:pt x="48" y="66"/>
                  </a:lnTo>
                  <a:lnTo>
                    <a:pt x="48" y="66"/>
                  </a:lnTo>
                  <a:lnTo>
                    <a:pt x="50" y="66"/>
                  </a:lnTo>
                  <a:lnTo>
                    <a:pt x="52" y="66"/>
                  </a:lnTo>
                  <a:lnTo>
                    <a:pt x="52" y="62"/>
                  </a:lnTo>
                  <a:lnTo>
                    <a:pt x="52" y="58"/>
                  </a:lnTo>
                  <a:lnTo>
                    <a:pt x="52" y="56"/>
                  </a:lnTo>
                  <a:lnTo>
                    <a:pt x="52" y="54"/>
                  </a:lnTo>
                  <a:lnTo>
                    <a:pt x="50" y="54"/>
                  </a:lnTo>
                  <a:lnTo>
                    <a:pt x="50" y="52"/>
                  </a:lnTo>
                  <a:lnTo>
                    <a:pt x="48" y="48"/>
                  </a:lnTo>
                  <a:lnTo>
                    <a:pt x="46" y="44"/>
                  </a:lnTo>
                  <a:lnTo>
                    <a:pt x="44" y="42"/>
                  </a:lnTo>
                  <a:lnTo>
                    <a:pt x="44" y="40"/>
                  </a:lnTo>
                  <a:lnTo>
                    <a:pt x="42" y="38"/>
                  </a:lnTo>
                  <a:lnTo>
                    <a:pt x="42" y="36"/>
                  </a:lnTo>
                  <a:lnTo>
                    <a:pt x="42" y="36"/>
                  </a:lnTo>
                  <a:lnTo>
                    <a:pt x="42" y="34"/>
                  </a:lnTo>
                  <a:lnTo>
                    <a:pt x="42" y="32"/>
                  </a:lnTo>
                  <a:lnTo>
                    <a:pt x="42" y="32"/>
                  </a:lnTo>
                  <a:lnTo>
                    <a:pt x="42" y="32"/>
                  </a:lnTo>
                  <a:lnTo>
                    <a:pt x="44" y="30"/>
                  </a:lnTo>
                  <a:lnTo>
                    <a:pt x="44" y="28"/>
                  </a:lnTo>
                  <a:lnTo>
                    <a:pt x="48" y="26"/>
                  </a:lnTo>
                  <a:lnTo>
                    <a:pt x="50" y="26"/>
                  </a:lnTo>
                  <a:lnTo>
                    <a:pt x="54" y="22"/>
                  </a:lnTo>
                  <a:lnTo>
                    <a:pt x="54" y="22"/>
                  </a:lnTo>
                  <a:lnTo>
                    <a:pt x="52" y="18"/>
                  </a:lnTo>
                  <a:lnTo>
                    <a:pt x="48" y="16"/>
                  </a:lnTo>
                  <a:lnTo>
                    <a:pt x="46" y="14"/>
                  </a:lnTo>
                  <a:lnTo>
                    <a:pt x="44" y="12"/>
                  </a:lnTo>
                  <a:lnTo>
                    <a:pt x="40" y="10"/>
                  </a:lnTo>
                  <a:lnTo>
                    <a:pt x="32" y="8"/>
                  </a:lnTo>
                  <a:lnTo>
                    <a:pt x="22" y="0"/>
                  </a:lnTo>
                  <a:lnTo>
                    <a:pt x="22" y="2"/>
                  </a:lnTo>
                  <a:lnTo>
                    <a:pt x="20" y="2"/>
                  </a:lnTo>
                  <a:lnTo>
                    <a:pt x="20"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95" name="Freeform 352">
              <a:extLst>
                <a:ext uri="{FF2B5EF4-FFF2-40B4-BE49-F238E27FC236}">
                  <a16:creationId xmlns:a16="http://schemas.microsoft.com/office/drawing/2014/main" id="{087E6B75-E6A6-5329-C8B1-339F2F05E2B4}"/>
                </a:ext>
              </a:extLst>
            </p:cNvPr>
            <p:cNvSpPr>
              <a:spLocks/>
            </p:cNvSpPr>
            <p:nvPr/>
          </p:nvSpPr>
          <p:spPr bwMode="auto">
            <a:xfrm>
              <a:off x="3979608" y="6585350"/>
              <a:ext cx="77310" cy="102209"/>
            </a:xfrm>
            <a:custGeom>
              <a:avLst/>
              <a:gdLst>
                <a:gd name="T0" fmla="*/ 20 w 54"/>
                <a:gd name="T1" fmla="*/ 2 h 72"/>
                <a:gd name="T2" fmla="*/ 18 w 54"/>
                <a:gd name="T3" fmla="*/ 2 h 72"/>
                <a:gd name="T4" fmla="*/ 14 w 54"/>
                <a:gd name="T5" fmla="*/ 2 h 72"/>
                <a:gd name="T6" fmla="*/ 12 w 54"/>
                <a:gd name="T7" fmla="*/ 4 h 72"/>
                <a:gd name="T8" fmla="*/ 10 w 54"/>
                <a:gd name="T9" fmla="*/ 4 h 72"/>
                <a:gd name="T10" fmla="*/ 4 w 54"/>
                <a:gd name="T11" fmla="*/ 8 h 72"/>
                <a:gd name="T12" fmla="*/ 2 w 54"/>
                <a:gd name="T13" fmla="*/ 8 h 72"/>
                <a:gd name="T14" fmla="*/ 2 w 54"/>
                <a:gd name="T15" fmla="*/ 12 h 72"/>
                <a:gd name="T16" fmla="*/ 4 w 54"/>
                <a:gd name="T17" fmla="*/ 16 h 72"/>
                <a:gd name="T18" fmla="*/ 8 w 54"/>
                <a:gd name="T19" fmla="*/ 24 h 72"/>
                <a:gd name="T20" fmla="*/ 10 w 54"/>
                <a:gd name="T21" fmla="*/ 30 h 72"/>
                <a:gd name="T22" fmla="*/ 12 w 54"/>
                <a:gd name="T23" fmla="*/ 34 h 72"/>
                <a:gd name="T24" fmla="*/ 12 w 54"/>
                <a:gd name="T25" fmla="*/ 38 h 72"/>
                <a:gd name="T26" fmla="*/ 12 w 54"/>
                <a:gd name="T27" fmla="*/ 40 h 72"/>
                <a:gd name="T28" fmla="*/ 10 w 54"/>
                <a:gd name="T29" fmla="*/ 46 h 72"/>
                <a:gd name="T30" fmla="*/ 14 w 54"/>
                <a:gd name="T31" fmla="*/ 48 h 72"/>
                <a:gd name="T32" fmla="*/ 18 w 54"/>
                <a:gd name="T33" fmla="*/ 48 h 72"/>
                <a:gd name="T34" fmla="*/ 20 w 54"/>
                <a:gd name="T35" fmla="*/ 50 h 72"/>
                <a:gd name="T36" fmla="*/ 22 w 54"/>
                <a:gd name="T37" fmla="*/ 52 h 72"/>
                <a:gd name="T38" fmla="*/ 24 w 54"/>
                <a:gd name="T39" fmla="*/ 54 h 72"/>
                <a:gd name="T40" fmla="*/ 30 w 54"/>
                <a:gd name="T41" fmla="*/ 56 h 72"/>
                <a:gd name="T42" fmla="*/ 32 w 54"/>
                <a:gd name="T43" fmla="*/ 60 h 72"/>
                <a:gd name="T44" fmla="*/ 34 w 54"/>
                <a:gd name="T45" fmla="*/ 60 h 72"/>
                <a:gd name="T46" fmla="*/ 36 w 54"/>
                <a:gd name="T47" fmla="*/ 64 h 72"/>
                <a:gd name="T48" fmla="*/ 38 w 54"/>
                <a:gd name="T49" fmla="*/ 68 h 72"/>
                <a:gd name="T50" fmla="*/ 38 w 54"/>
                <a:gd name="T51" fmla="*/ 70 h 72"/>
                <a:gd name="T52" fmla="*/ 42 w 54"/>
                <a:gd name="T53" fmla="*/ 70 h 72"/>
                <a:gd name="T54" fmla="*/ 46 w 54"/>
                <a:gd name="T55" fmla="*/ 68 h 72"/>
                <a:gd name="T56" fmla="*/ 48 w 54"/>
                <a:gd name="T57" fmla="*/ 66 h 72"/>
                <a:gd name="T58" fmla="*/ 52 w 54"/>
                <a:gd name="T59" fmla="*/ 66 h 72"/>
                <a:gd name="T60" fmla="*/ 52 w 54"/>
                <a:gd name="T61" fmla="*/ 58 h 72"/>
                <a:gd name="T62" fmla="*/ 52 w 54"/>
                <a:gd name="T63" fmla="*/ 54 h 72"/>
                <a:gd name="T64" fmla="*/ 50 w 54"/>
                <a:gd name="T65" fmla="*/ 52 h 72"/>
                <a:gd name="T66" fmla="*/ 46 w 54"/>
                <a:gd name="T67" fmla="*/ 44 h 72"/>
                <a:gd name="T68" fmla="*/ 44 w 54"/>
                <a:gd name="T69" fmla="*/ 40 h 72"/>
                <a:gd name="T70" fmla="*/ 42 w 54"/>
                <a:gd name="T71" fmla="*/ 36 h 72"/>
                <a:gd name="T72" fmla="*/ 42 w 54"/>
                <a:gd name="T73" fmla="*/ 34 h 72"/>
                <a:gd name="T74" fmla="*/ 42 w 54"/>
                <a:gd name="T75" fmla="*/ 32 h 72"/>
                <a:gd name="T76" fmla="*/ 44 w 54"/>
                <a:gd name="T77" fmla="*/ 30 h 72"/>
                <a:gd name="T78" fmla="*/ 48 w 54"/>
                <a:gd name="T79" fmla="*/ 26 h 72"/>
                <a:gd name="T80" fmla="*/ 54 w 54"/>
                <a:gd name="T81" fmla="*/ 22 h 72"/>
                <a:gd name="T82" fmla="*/ 52 w 54"/>
                <a:gd name="T83" fmla="*/ 18 h 72"/>
                <a:gd name="T84" fmla="*/ 46 w 54"/>
                <a:gd name="T85" fmla="*/ 14 h 72"/>
                <a:gd name="T86" fmla="*/ 40 w 54"/>
                <a:gd name="T87" fmla="*/ 10 h 72"/>
                <a:gd name="T88" fmla="*/ 22 w 54"/>
                <a:gd name="T89" fmla="*/ 0 h 72"/>
                <a:gd name="T90" fmla="*/ 20 w 54"/>
                <a:gd name="T91"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4" h="72">
                  <a:moveTo>
                    <a:pt x="20" y="2"/>
                  </a:moveTo>
                  <a:lnTo>
                    <a:pt x="20" y="2"/>
                  </a:lnTo>
                  <a:lnTo>
                    <a:pt x="20" y="2"/>
                  </a:lnTo>
                  <a:lnTo>
                    <a:pt x="18" y="2"/>
                  </a:lnTo>
                  <a:lnTo>
                    <a:pt x="16" y="2"/>
                  </a:lnTo>
                  <a:lnTo>
                    <a:pt x="14" y="2"/>
                  </a:lnTo>
                  <a:lnTo>
                    <a:pt x="12" y="2"/>
                  </a:lnTo>
                  <a:lnTo>
                    <a:pt x="12" y="4"/>
                  </a:lnTo>
                  <a:lnTo>
                    <a:pt x="10" y="4"/>
                  </a:lnTo>
                  <a:lnTo>
                    <a:pt x="10" y="4"/>
                  </a:lnTo>
                  <a:lnTo>
                    <a:pt x="6" y="6"/>
                  </a:lnTo>
                  <a:lnTo>
                    <a:pt x="4" y="8"/>
                  </a:lnTo>
                  <a:lnTo>
                    <a:pt x="2" y="8"/>
                  </a:lnTo>
                  <a:lnTo>
                    <a:pt x="2" y="8"/>
                  </a:lnTo>
                  <a:lnTo>
                    <a:pt x="0" y="10"/>
                  </a:lnTo>
                  <a:lnTo>
                    <a:pt x="2" y="12"/>
                  </a:lnTo>
                  <a:lnTo>
                    <a:pt x="4" y="14"/>
                  </a:lnTo>
                  <a:lnTo>
                    <a:pt x="4" y="16"/>
                  </a:lnTo>
                  <a:lnTo>
                    <a:pt x="6" y="20"/>
                  </a:lnTo>
                  <a:lnTo>
                    <a:pt x="8" y="24"/>
                  </a:lnTo>
                  <a:lnTo>
                    <a:pt x="10" y="26"/>
                  </a:lnTo>
                  <a:lnTo>
                    <a:pt x="10" y="30"/>
                  </a:lnTo>
                  <a:lnTo>
                    <a:pt x="12" y="32"/>
                  </a:lnTo>
                  <a:lnTo>
                    <a:pt x="12" y="34"/>
                  </a:lnTo>
                  <a:lnTo>
                    <a:pt x="12" y="38"/>
                  </a:lnTo>
                  <a:lnTo>
                    <a:pt x="12" y="38"/>
                  </a:lnTo>
                  <a:lnTo>
                    <a:pt x="12" y="38"/>
                  </a:lnTo>
                  <a:lnTo>
                    <a:pt x="12" y="40"/>
                  </a:lnTo>
                  <a:lnTo>
                    <a:pt x="10" y="44"/>
                  </a:lnTo>
                  <a:lnTo>
                    <a:pt x="10" y="46"/>
                  </a:lnTo>
                  <a:lnTo>
                    <a:pt x="10" y="48"/>
                  </a:lnTo>
                  <a:lnTo>
                    <a:pt x="14" y="48"/>
                  </a:lnTo>
                  <a:lnTo>
                    <a:pt x="16" y="48"/>
                  </a:lnTo>
                  <a:lnTo>
                    <a:pt x="18" y="48"/>
                  </a:lnTo>
                  <a:lnTo>
                    <a:pt x="20" y="50"/>
                  </a:lnTo>
                  <a:lnTo>
                    <a:pt x="20" y="50"/>
                  </a:lnTo>
                  <a:lnTo>
                    <a:pt x="20" y="50"/>
                  </a:lnTo>
                  <a:lnTo>
                    <a:pt x="22" y="52"/>
                  </a:lnTo>
                  <a:lnTo>
                    <a:pt x="22" y="54"/>
                  </a:lnTo>
                  <a:lnTo>
                    <a:pt x="24" y="54"/>
                  </a:lnTo>
                  <a:lnTo>
                    <a:pt x="28" y="56"/>
                  </a:lnTo>
                  <a:lnTo>
                    <a:pt x="30" y="56"/>
                  </a:lnTo>
                  <a:lnTo>
                    <a:pt x="30" y="58"/>
                  </a:lnTo>
                  <a:lnTo>
                    <a:pt x="32" y="60"/>
                  </a:lnTo>
                  <a:lnTo>
                    <a:pt x="34" y="60"/>
                  </a:lnTo>
                  <a:lnTo>
                    <a:pt x="34" y="60"/>
                  </a:lnTo>
                  <a:lnTo>
                    <a:pt x="34" y="62"/>
                  </a:lnTo>
                  <a:lnTo>
                    <a:pt x="36" y="64"/>
                  </a:lnTo>
                  <a:lnTo>
                    <a:pt x="36" y="68"/>
                  </a:lnTo>
                  <a:lnTo>
                    <a:pt x="38" y="68"/>
                  </a:lnTo>
                  <a:lnTo>
                    <a:pt x="38" y="70"/>
                  </a:lnTo>
                  <a:lnTo>
                    <a:pt x="38" y="70"/>
                  </a:lnTo>
                  <a:lnTo>
                    <a:pt x="40" y="72"/>
                  </a:lnTo>
                  <a:lnTo>
                    <a:pt x="42" y="70"/>
                  </a:lnTo>
                  <a:lnTo>
                    <a:pt x="44" y="68"/>
                  </a:lnTo>
                  <a:lnTo>
                    <a:pt x="46" y="68"/>
                  </a:lnTo>
                  <a:lnTo>
                    <a:pt x="48" y="66"/>
                  </a:lnTo>
                  <a:lnTo>
                    <a:pt x="48" y="66"/>
                  </a:lnTo>
                  <a:lnTo>
                    <a:pt x="50" y="66"/>
                  </a:lnTo>
                  <a:lnTo>
                    <a:pt x="52" y="66"/>
                  </a:lnTo>
                  <a:lnTo>
                    <a:pt x="52" y="62"/>
                  </a:lnTo>
                  <a:lnTo>
                    <a:pt x="52" y="58"/>
                  </a:lnTo>
                  <a:lnTo>
                    <a:pt x="52" y="56"/>
                  </a:lnTo>
                  <a:lnTo>
                    <a:pt x="52" y="54"/>
                  </a:lnTo>
                  <a:lnTo>
                    <a:pt x="50" y="54"/>
                  </a:lnTo>
                  <a:lnTo>
                    <a:pt x="50" y="52"/>
                  </a:lnTo>
                  <a:lnTo>
                    <a:pt x="48" y="48"/>
                  </a:lnTo>
                  <a:lnTo>
                    <a:pt x="46" y="44"/>
                  </a:lnTo>
                  <a:lnTo>
                    <a:pt x="44" y="42"/>
                  </a:lnTo>
                  <a:lnTo>
                    <a:pt x="44" y="40"/>
                  </a:lnTo>
                  <a:lnTo>
                    <a:pt x="42" y="38"/>
                  </a:lnTo>
                  <a:lnTo>
                    <a:pt x="42" y="36"/>
                  </a:lnTo>
                  <a:lnTo>
                    <a:pt x="42" y="36"/>
                  </a:lnTo>
                  <a:lnTo>
                    <a:pt x="42" y="34"/>
                  </a:lnTo>
                  <a:lnTo>
                    <a:pt x="42" y="32"/>
                  </a:lnTo>
                  <a:lnTo>
                    <a:pt x="42" y="32"/>
                  </a:lnTo>
                  <a:lnTo>
                    <a:pt x="42" y="32"/>
                  </a:lnTo>
                  <a:lnTo>
                    <a:pt x="44" y="30"/>
                  </a:lnTo>
                  <a:lnTo>
                    <a:pt x="44" y="28"/>
                  </a:lnTo>
                  <a:lnTo>
                    <a:pt x="48" y="26"/>
                  </a:lnTo>
                  <a:lnTo>
                    <a:pt x="50" y="26"/>
                  </a:lnTo>
                  <a:lnTo>
                    <a:pt x="54" y="22"/>
                  </a:lnTo>
                  <a:lnTo>
                    <a:pt x="54" y="22"/>
                  </a:lnTo>
                  <a:lnTo>
                    <a:pt x="52" y="18"/>
                  </a:lnTo>
                  <a:lnTo>
                    <a:pt x="48" y="16"/>
                  </a:lnTo>
                  <a:lnTo>
                    <a:pt x="46" y="14"/>
                  </a:lnTo>
                  <a:lnTo>
                    <a:pt x="44" y="12"/>
                  </a:lnTo>
                  <a:lnTo>
                    <a:pt x="40" y="10"/>
                  </a:lnTo>
                  <a:lnTo>
                    <a:pt x="32" y="8"/>
                  </a:lnTo>
                  <a:lnTo>
                    <a:pt x="22" y="0"/>
                  </a:lnTo>
                  <a:lnTo>
                    <a:pt x="22" y="2"/>
                  </a:lnTo>
                  <a:lnTo>
                    <a:pt x="20" y="2"/>
                  </a:lnTo>
                  <a:lnTo>
                    <a:pt x="20" y="2"/>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96" name="Freeform 353">
              <a:extLst>
                <a:ext uri="{FF2B5EF4-FFF2-40B4-BE49-F238E27FC236}">
                  <a16:creationId xmlns:a16="http://schemas.microsoft.com/office/drawing/2014/main" id="{2A79D62A-F025-14DE-2C36-375BF8C639D8}"/>
                </a:ext>
              </a:extLst>
            </p:cNvPr>
            <p:cNvSpPr>
              <a:spLocks/>
            </p:cNvSpPr>
            <p:nvPr/>
          </p:nvSpPr>
          <p:spPr bwMode="auto">
            <a:xfrm>
              <a:off x="3971018" y="6562637"/>
              <a:ext cx="40087" cy="36909"/>
            </a:xfrm>
            <a:custGeom>
              <a:avLst/>
              <a:gdLst>
                <a:gd name="T0" fmla="*/ 26 w 28"/>
                <a:gd name="T1" fmla="*/ 20 h 26"/>
                <a:gd name="T2" fmla="*/ 26 w 28"/>
                <a:gd name="T3" fmla="*/ 20 h 26"/>
                <a:gd name="T4" fmla="*/ 26 w 28"/>
                <a:gd name="T5" fmla="*/ 20 h 26"/>
                <a:gd name="T6" fmla="*/ 24 w 28"/>
                <a:gd name="T7" fmla="*/ 20 h 26"/>
                <a:gd name="T8" fmla="*/ 22 w 28"/>
                <a:gd name="T9" fmla="*/ 20 h 26"/>
                <a:gd name="T10" fmla="*/ 20 w 28"/>
                <a:gd name="T11" fmla="*/ 20 h 26"/>
                <a:gd name="T12" fmla="*/ 18 w 28"/>
                <a:gd name="T13" fmla="*/ 20 h 26"/>
                <a:gd name="T14" fmla="*/ 18 w 28"/>
                <a:gd name="T15" fmla="*/ 20 h 26"/>
                <a:gd name="T16" fmla="*/ 16 w 28"/>
                <a:gd name="T17" fmla="*/ 20 h 26"/>
                <a:gd name="T18" fmla="*/ 16 w 28"/>
                <a:gd name="T19" fmla="*/ 22 h 26"/>
                <a:gd name="T20" fmla="*/ 12 w 28"/>
                <a:gd name="T21" fmla="*/ 22 h 26"/>
                <a:gd name="T22" fmla="*/ 10 w 28"/>
                <a:gd name="T23" fmla="*/ 24 h 26"/>
                <a:gd name="T24" fmla="*/ 8 w 28"/>
                <a:gd name="T25" fmla="*/ 26 h 26"/>
                <a:gd name="T26" fmla="*/ 6 w 28"/>
                <a:gd name="T27" fmla="*/ 26 h 26"/>
                <a:gd name="T28" fmla="*/ 6 w 28"/>
                <a:gd name="T29" fmla="*/ 26 h 26"/>
                <a:gd name="T30" fmla="*/ 0 w 28"/>
                <a:gd name="T31" fmla="*/ 20 h 26"/>
                <a:gd name="T32" fmla="*/ 0 w 28"/>
                <a:gd name="T33" fmla="*/ 8 h 26"/>
                <a:gd name="T34" fmla="*/ 0 w 28"/>
                <a:gd name="T35" fmla="*/ 8 h 26"/>
                <a:gd name="T36" fmla="*/ 0 w 28"/>
                <a:gd name="T37" fmla="*/ 6 h 26"/>
                <a:gd name="T38" fmla="*/ 2 w 28"/>
                <a:gd name="T39" fmla="*/ 4 h 26"/>
                <a:gd name="T40" fmla="*/ 4 w 28"/>
                <a:gd name="T41" fmla="*/ 4 h 26"/>
                <a:gd name="T42" fmla="*/ 6 w 28"/>
                <a:gd name="T43" fmla="*/ 2 h 26"/>
                <a:gd name="T44" fmla="*/ 6 w 28"/>
                <a:gd name="T45" fmla="*/ 2 h 26"/>
                <a:gd name="T46" fmla="*/ 8 w 28"/>
                <a:gd name="T47" fmla="*/ 0 h 26"/>
                <a:gd name="T48" fmla="*/ 10 w 28"/>
                <a:gd name="T49" fmla="*/ 0 h 26"/>
                <a:gd name="T50" fmla="*/ 10 w 28"/>
                <a:gd name="T51" fmla="*/ 0 h 26"/>
                <a:gd name="T52" fmla="*/ 12 w 28"/>
                <a:gd name="T53" fmla="*/ 0 h 26"/>
                <a:gd name="T54" fmla="*/ 14 w 28"/>
                <a:gd name="T55" fmla="*/ 0 h 26"/>
                <a:gd name="T56" fmla="*/ 18 w 28"/>
                <a:gd name="T57" fmla="*/ 2 h 26"/>
                <a:gd name="T58" fmla="*/ 20 w 28"/>
                <a:gd name="T59" fmla="*/ 2 h 26"/>
                <a:gd name="T60" fmla="*/ 20 w 28"/>
                <a:gd name="T61" fmla="*/ 4 h 26"/>
                <a:gd name="T62" fmla="*/ 20 w 28"/>
                <a:gd name="T63" fmla="*/ 8 h 26"/>
                <a:gd name="T64" fmla="*/ 22 w 28"/>
                <a:gd name="T65" fmla="*/ 10 h 26"/>
                <a:gd name="T66" fmla="*/ 22 w 28"/>
                <a:gd name="T67" fmla="*/ 12 h 26"/>
                <a:gd name="T68" fmla="*/ 22 w 28"/>
                <a:gd name="T69" fmla="*/ 14 h 26"/>
                <a:gd name="T70" fmla="*/ 24 w 28"/>
                <a:gd name="T71" fmla="*/ 14 h 26"/>
                <a:gd name="T72" fmla="*/ 24 w 28"/>
                <a:gd name="T73" fmla="*/ 16 h 26"/>
                <a:gd name="T74" fmla="*/ 24 w 28"/>
                <a:gd name="T75" fmla="*/ 16 h 26"/>
                <a:gd name="T76" fmla="*/ 24 w 28"/>
                <a:gd name="T77" fmla="*/ 16 h 26"/>
                <a:gd name="T78" fmla="*/ 26 w 28"/>
                <a:gd name="T79" fmla="*/ 16 h 26"/>
                <a:gd name="T80" fmla="*/ 28 w 28"/>
                <a:gd name="T81" fmla="*/ 18 h 26"/>
                <a:gd name="T82" fmla="*/ 28 w 28"/>
                <a:gd name="T83" fmla="*/ 18 h 26"/>
                <a:gd name="T84" fmla="*/ 26 w 28"/>
                <a:gd name="T85" fmla="*/ 18 h 26"/>
                <a:gd name="T86" fmla="*/ 26 w 28"/>
                <a:gd name="T87"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 h="26">
                  <a:moveTo>
                    <a:pt x="26" y="20"/>
                  </a:moveTo>
                  <a:lnTo>
                    <a:pt x="26" y="20"/>
                  </a:lnTo>
                  <a:lnTo>
                    <a:pt x="26" y="20"/>
                  </a:lnTo>
                  <a:lnTo>
                    <a:pt x="24" y="20"/>
                  </a:lnTo>
                  <a:lnTo>
                    <a:pt x="22" y="20"/>
                  </a:lnTo>
                  <a:lnTo>
                    <a:pt x="20" y="20"/>
                  </a:lnTo>
                  <a:lnTo>
                    <a:pt x="18" y="20"/>
                  </a:lnTo>
                  <a:lnTo>
                    <a:pt x="18" y="20"/>
                  </a:lnTo>
                  <a:lnTo>
                    <a:pt x="16" y="20"/>
                  </a:lnTo>
                  <a:lnTo>
                    <a:pt x="16" y="22"/>
                  </a:lnTo>
                  <a:lnTo>
                    <a:pt x="12" y="22"/>
                  </a:lnTo>
                  <a:lnTo>
                    <a:pt x="10" y="24"/>
                  </a:lnTo>
                  <a:lnTo>
                    <a:pt x="8" y="26"/>
                  </a:lnTo>
                  <a:lnTo>
                    <a:pt x="6" y="26"/>
                  </a:lnTo>
                  <a:lnTo>
                    <a:pt x="6" y="26"/>
                  </a:lnTo>
                  <a:lnTo>
                    <a:pt x="0" y="20"/>
                  </a:lnTo>
                  <a:lnTo>
                    <a:pt x="0" y="8"/>
                  </a:lnTo>
                  <a:lnTo>
                    <a:pt x="0" y="8"/>
                  </a:lnTo>
                  <a:lnTo>
                    <a:pt x="0" y="6"/>
                  </a:lnTo>
                  <a:lnTo>
                    <a:pt x="2" y="4"/>
                  </a:lnTo>
                  <a:lnTo>
                    <a:pt x="4" y="4"/>
                  </a:lnTo>
                  <a:lnTo>
                    <a:pt x="6" y="2"/>
                  </a:lnTo>
                  <a:lnTo>
                    <a:pt x="6" y="2"/>
                  </a:lnTo>
                  <a:lnTo>
                    <a:pt x="8" y="0"/>
                  </a:lnTo>
                  <a:lnTo>
                    <a:pt x="10" y="0"/>
                  </a:lnTo>
                  <a:lnTo>
                    <a:pt x="10" y="0"/>
                  </a:lnTo>
                  <a:lnTo>
                    <a:pt x="12" y="0"/>
                  </a:lnTo>
                  <a:lnTo>
                    <a:pt x="14" y="0"/>
                  </a:lnTo>
                  <a:lnTo>
                    <a:pt x="18" y="2"/>
                  </a:lnTo>
                  <a:lnTo>
                    <a:pt x="20" y="2"/>
                  </a:lnTo>
                  <a:lnTo>
                    <a:pt x="20" y="4"/>
                  </a:lnTo>
                  <a:lnTo>
                    <a:pt x="20" y="8"/>
                  </a:lnTo>
                  <a:lnTo>
                    <a:pt x="22" y="10"/>
                  </a:lnTo>
                  <a:lnTo>
                    <a:pt x="22" y="12"/>
                  </a:lnTo>
                  <a:lnTo>
                    <a:pt x="22" y="14"/>
                  </a:lnTo>
                  <a:lnTo>
                    <a:pt x="24" y="14"/>
                  </a:lnTo>
                  <a:lnTo>
                    <a:pt x="24" y="16"/>
                  </a:lnTo>
                  <a:lnTo>
                    <a:pt x="24" y="16"/>
                  </a:lnTo>
                  <a:lnTo>
                    <a:pt x="24" y="16"/>
                  </a:lnTo>
                  <a:lnTo>
                    <a:pt x="26" y="16"/>
                  </a:lnTo>
                  <a:lnTo>
                    <a:pt x="28" y="18"/>
                  </a:lnTo>
                  <a:lnTo>
                    <a:pt x="28" y="18"/>
                  </a:lnTo>
                  <a:lnTo>
                    <a:pt x="26" y="18"/>
                  </a:lnTo>
                  <a:lnTo>
                    <a:pt x="26" y="2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97" name="Freeform 354">
              <a:extLst>
                <a:ext uri="{FF2B5EF4-FFF2-40B4-BE49-F238E27FC236}">
                  <a16:creationId xmlns:a16="http://schemas.microsoft.com/office/drawing/2014/main" id="{83A70AC0-653B-7BCD-FE30-254CB8D14042}"/>
                </a:ext>
              </a:extLst>
            </p:cNvPr>
            <p:cNvSpPr>
              <a:spLocks/>
            </p:cNvSpPr>
            <p:nvPr/>
          </p:nvSpPr>
          <p:spPr bwMode="auto">
            <a:xfrm>
              <a:off x="3971018" y="6562637"/>
              <a:ext cx="40087" cy="36909"/>
            </a:xfrm>
            <a:custGeom>
              <a:avLst/>
              <a:gdLst>
                <a:gd name="T0" fmla="*/ 26 w 28"/>
                <a:gd name="T1" fmla="*/ 20 h 26"/>
                <a:gd name="T2" fmla="*/ 26 w 28"/>
                <a:gd name="T3" fmla="*/ 20 h 26"/>
                <a:gd name="T4" fmla="*/ 26 w 28"/>
                <a:gd name="T5" fmla="*/ 20 h 26"/>
                <a:gd name="T6" fmla="*/ 24 w 28"/>
                <a:gd name="T7" fmla="*/ 20 h 26"/>
                <a:gd name="T8" fmla="*/ 22 w 28"/>
                <a:gd name="T9" fmla="*/ 20 h 26"/>
                <a:gd name="T10" fmla="*/ 20 w 28"/>
                <a:gd name="T11" fmla="*/ 20 h 26"/>
                <a:gd name="T12" fmla="*/ 18 w 28"/>
                <a:gd name="T13" fmla="*/ 20 h 26"/>
                <a:gd name="T14" fmla="*/ 18 w 28"/>
                <a:gd name="T15" fmla="*/ 20 h 26"/>
                <a:gd name="T16" fmla="*/ 16 w 28"/>
                <a:gd name="T17" fmla="*/ 20 h 26"/>
                <a:gd name="T18" fmla="*/ 16 w 28"/>
                <a:gd name="T19" fmla="*/ 22 h 26"/>
                <a:gd name="T20" fmla="*/ 12 w 28"/>
                <a:gd name="T21" fmla="*/ 22 h 26"/>
                <a:gd name="T22" fmla="*/ 10 w 28"/>
                <a:gd name="T23" fmla="*/ 24 h 26"/>
                <a:gd name="T24" fmla="*/ 8 w 28"/>
                <a:gd name="T25" fmla="*/ 26 h 26"/>
                <a:gd name="T26" fmla="*/ 6 w 28"/>
                <a:gd name="T27" fmla="*/ 26 h 26"/>
                <a:gd name="T28" fmla="*/ 6 w 28"/>
                <a:gd name="T29" fmla="*/ 26 h 26"/>
                <a:gd name="T30" fmla="*/ 0 w 28"/>
                <a:gd name="T31" fmla="*/ 20 h 26"/>
                <a:gd name="T32" fmla="*/ 0 w 28"/>
                <a:gd name="T33" fmla="*/ 8 h 26"/>
                <a:gd name="T34" fmla="*/ 0 w 28"/>
                <a:gd name="T35" fmla="*/ 8 h 26"/>
                <a:gd name="T36" fmla="*/ 0 w 28"/>
                <a:gd name="T37" fmla="*/ 6 h 26"/>
                <a:gd name="T38" fmla="*/ 2 w 28"/>
                <a:gd name="T39" fmla="*/ 4 h 26"/>
                <a:gd name="T40" fmla="*/ 4 w 28"/>
                <a:gd name="T41" fmla="*/ 4 h 26"/>
                <a:gd name="T42" fmla="*/ 6 w 28"/>
                <a:gd name="T43" fmla="*/ 2 h 26"/>
                <a:gd name="T44" fmla="*/ 6 w 28"/>
                <a:gd name="T45" fmla="*/ 2 h 26"/>
                <a:gd name="T46" fmla="*/ 8 w 28"/>
                <a:gd name="T47" fmla="*/ 0 h 26"/>
                <a:gd name="T48" fmla="*/ 10 w 28"/>
                <a:gd name="T49" fmla="*/ 0 h 26"/>
                <a:gd name="T50" fmla="*/ 10 w 28"/>
                <a:gd name="T51" fmla="*/ 0 h 26"/>
                <a:gd name="T52" fmla="*/ 12 w 28"/>
                <a:gd name="T53" fmla="*/ 0 h 26"/>
                <a:gd name="T54" fmla="*/ 14 w 28"/>
                <a:gd name="T55" fmla="*/ 0 h 26"/>
                <a:gd name="T56" fmla="*/ 18 w 28"/>
                <a:gd name="T57" fmla="*/ 2 h 26"/>
                <a:gd name="T58" fmla="*/ 20 w 28"/>
                <a:gd name="T59" fmla="*/ 2 h 26"/>
                <a:gd name="T60" fmla="*/ 20 w 28"/>
                <a:gd name="T61" fmla="*/ 4 h 26"/>
                <a:gd name="T62" fmla="*/ 20 w 28"/>
                <a:gd name="T63" fmla="*/ 8 h 26"/>
                <a:gd name="T64" fmla="*/ 22 w 28"/>
                <a:gd name="T65" fmla="*/ 10 h 26"/>
                <a:gd name="T66" fmla="*/ 22 w 28"/>
                <a:gd name="T67" fmla="*/ 12 h 26"/>
                <a:gd name="T68" fmla="*/ 22 w 28"/>
                <a:gd name="T69" fmla="*/ 14 h 26"/>
                <a:gd name="T70" fmla="*/ 24 w 28"/>
                <a:gd name="T71" fmla="*/ 14 h 26"/>
                <a:gd name="T72" fmla="*/ 24 w 28"/>
                <a:gd name="T73" fmla="*/ 16 h 26"/>
                <a:gd name="T74" fmla="*/ 24 w 28"/>
                <a:gd name="T75" fmla="*/ 16 h 26"/>
                <a:gd name="T76" fmla="*/ 24 w 28"/>
                <a:gd name="T77" fmla="*/ 16 h 26"/>
                <a:gd name="T78" fmla="*/ 26 w 28"/>
                <a:gd name="T79" fmla="*/ 16 h 26"/>
                <a:gd name="T80" fmla="*/ 28 w 28"/>
                <a:gd name="T81" fmla="*/ 18 h 26"/>
                <a:gd name="T82" fmla="*/ 28 w 28"/>
                <a:gd name="T83" fmla="*/ 18 h 26"/>
                <a:gd name="T84" fmla="*/ 26 w 28"/>
                <a:gd name="T85" fmla="*/ 18 h 26"/>
                <a:gd name="T86" fmla="*/ 26 w 28"/>
                <a:gd name="T87"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 h="26">
                  <a:moveTo>
                    <a:pt x="26" y="20"/>
                  </a:moveTo>
                  <a:lnTo>
                    <a:pt x="26" y="20"/>
                  </a:lnTo>
                  <a:lnTo>
                    <a:pt x="26" y="20"/>
                  </a:lnTo>
                  <a:lnTo>
                    <a:pt x="24" y="20"/>
                  </a:lnTo>
                  <a:lnTo>
                    <a:pt x="22" y="20"/>
                  </a:lnTo>
                  <a:lnTo>
                    <a:pt x="20" y="20"/>
                  </a:lnTo>
                  <a:lnTo>
                    <a:pt x="18" y="20"/>
                  </a:lnTo>
                  <a:lnTo>
                    <a:pt x="18" y="20"/>
                  </a:lnTo>
                  <a:lnTo>
                    <a:pt x="16" y="20"/>
                  </a:lnTo>
                  <a:lnTo>
                    <a:pt x="16" y="22"/>
                  </a:lnTo>
                  <a:lnTo>
                    <a:pt x="12" y="22"/>
                  </a:lnTo>
                  <a:lnTo>
                    <a:pt x="10" y="24"/>
                  </a:lnTo>
                  <a:lnTo>
                    <a:pt x="8" y="26"/>
                  </a:lnTo>
                  <a:lnTo>
                    <a:pt x="6" y="26"/>
                  </a:lnTo>
                  <a:lnTo>
                    <a:pt x="6" y="26"/>
                  </a:lnTo>
                  <a:lnTo>
                    <a:pt x="0" y="20"/>
                  </a:lnTo>
                  <a:lnTo>
                    <a:pt x="0" y="8"/>
                  </a:lnTo>
                  <a:lnTo>
                    <a:pt x="0" y="8"/>
                  </a:lnTo>
                  <a:lnTo>
                    <a:pt x="0" y="6"/>
                  </a:lnTo>
                  <a:lnTo>
                    <a:pt x="2" y="4"/>
                  </a:lnTo>
                  <a:lnTo>
                    <a:pt x="4" y="4"/>
                  </a:lnTo>
                  <a:lnTo>
                    <a:pt x="6" y="2"/>
                  </a:lnTo>
                  <a:lnTo>
                    <a:pt x="6" y="2"/>
                  </a:lnTo>
                  <a:lnTo>
                    <a:pt x="8" y="0"/>
                  </a:lnTo>
                  <a:lnTo>
                    <a:pt x="10" y="0"/>
                  </a:lnTo>
                  <a:lnTo>
                    <a:pt x="10" y="0"/>
                  </a:lnTo>
                  <a:lnTo>
                    <a:pt x="12" y="0"/>
                  </a:lnTo>
                  <a:lnTo>
                    <a:pt x="14" y="0"/>
                  </a:lnTo>
                  <a:lnTo>
                    <a:pt x="18" y="2"/>
                  </a:lnTo>
                  <a:lnTo>
                    <a:pt x="20" y="2"/>
                  </a:lnTo>
                  <a:lnTo>
                    <a:pt x="20" y="4"/>
                  </a:lnTo>
                  <a:lnTo>
                    <a:pt x="20" y="8"/>
                  </a:lnTo>
                  <a:lnTo>
                    <a:pt x="22" y="10"/>
                  </a:lnTo>
                  <a:lnTo>
                    <a:pt x="22" y="12"/>
                  </a:lnTo>
                  <a:lnTo>
                    <a:pt x="22" y="14"/>
                  </a:lnTo>
                  <a:lnTo>
                    <a:pt x="24" y="14"/>
                  </a:lnTo>
                  <a:lnTo>
                    <a:pt x="24" y="16"/>
                  </a:lnTo>
                  <a:lnTo>
                    <a:pt x="24" y="16"/>
                  </a:lnTo>
                  <a:lnTo>
                    <a:pt x="24" y="16"/>
                  </a:lnTo>
                  <a:lnTo>
                    <a:pt x="26" y="16"/>
                  </a:lnTo>
                  <a:lnTo>
                    <a:pt x="28" y="18"/>
                  </a:lnTo>
                  <a:lnTo>
                    <a:pt x="28" y="18"/>
                  </a:lnTo>
                  <a:lnTo>
                    <a:pt x="26" y="18"/>
                  </a:lnTo>
                  <a:lnTo>
                    <a:pt x="26" y="2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98" name="Freeform 355">
              <a:extLst>
                <a:ext uri="{FF2B5EF4-FFF2-40B4-BE49-F238E27FC236}">
                  <a16:creationId xmlns:a16="http://schemas.microsoft.com/office/drawing/2014/main" id="{EEB89E7B-B582-1A72-FA22-2A71C3BA3126}"/>
                </a:ext>
              </a:extLst>
            </p:cNvPr>
            <p:cNvSpPr>
              <a:spLocks/>
            </p:cNvSpPr>
            <p:nvPr/>
          </p:nvSpPr>
          <p:spPr bwMode="auto">
            <a:xfrm>
              <a:off x="3988198" y="6309955"/>
              <a:ext cx="22907" cy="22713"/>
            </a:xfrm>
            <a:custGeom>
              <a:avLst/>
              <a:gdLst>
                <a:gd name="T0" fmla="*/ 0 w 16"/>
                <a:gd name="T1" fmla="*/ 10 h 16"/>
                <a:gd name="T2" fmla="*/ 16 w 16"/>
                <a:gd name="T3" fmla="*/ 16 h 16"/>
                <a:gd name="T4" fmla="*/ 16 w 16"/>
                <a:gd name="T5" fmla="*/ 12 h 16"/>
                <a:gd name="T6" fmla="*/ 16 w 16"/>
                <a:gd name="T7" fmla="*/ 10 h 16"/>
                <a:gd name="T8" fmla="*/ 16 w 16"/>
                <a:gd name="T9" fmla="*/ 10 h 16"/>
                <a:gd name="T10" fmla="*/ 16 w 16"/>
                <a:gd name="T11" fmla="*/ 8 h 16"/>
                <a:gd name="T12" fmla="*/ 14 w 16"/>
                <a:gd name="T13" fmla="*/ 8 h 16"/>
                <a:gd name="T14" fmla="*/ 14 w 16"/>
                <a:gd name="T15" fmla="*/ 6 h 16"/>
                <a:gd name="T16" fmla="*/ 12 w 16"/>
                <a:gd name="T17" fmla="*/ 4 h 16"/>
                <a:gd name="T18" fmla="*/ 10 w 16"/>
                <a:gd name="T19" fmla="*/ 4 h 16"/>
                <a:gd name="T20" fmla="*/ 8 w 16"/>
                <a:gd name="T21" fmla="*/ 2 h 16"/>
                <a:gd name="T22" fmla="*/ 6 w 16"/>
                <a:gd name="T23" fmla="*/ 0 h 16"/>
                <a:gd name="T24" fmla="*/ 0 w 16"/>
                <a:gd name="T2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6">
                  <a:moveTo>
                    <a:pt x="0" y="10"/>
                  </a:moveTo>
                  <a:lnTo>
                    <a:pt x="16" y="16"/>
                  </a:lnTo>
                  <a:lnTo>
                    <a:pt x="16" y="12"/>
                  </a:lnTo>
                  <a:lnTo>
                    <a:pt x="16" y="10"/>
                  </a:lnTo>
                  <a:lnTo>
                    <a:pt x="16" y="10"/>
                  </a:lnTo>
                  <a:lnTo>
                    <a:pt x="16" y="8"/>
                  </a:lnTo>
                  <a:lnTo>
                    <a:pt x="14" y="8"/>
                  </a:lnTo>
                  <a:lnTo>
                    <a:pt x="14" y="6"/>
                  </a:lnTo>
                  <a:lnTo>
                    <a:pt x="12" y="4"/>
                  </a:lnTo>
                  <a:lnTo>
                    <a:pt x="10" y="4"/>
                  </a:lnTo>
                  <a:lnTo>
                    <a:pt x="8" y="2"/>
                  </a:lnTo>
                  <a:lnTo>
                    <a:pt x="6" y="0"/>
                  </a:lnTo>
                  <a:lnTo>
                    <a:pt x="0" y="1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99" name="Freeform 356">
              <a:extLst>
                <a:ext uri="{FF2B5EF4-FFF2-40B4-BE49-F238E27FC236}">
                  <a16:creationId xmlns:a16="http://schemas.microsoft.com/office/drawing/2014/main" id="{14D087D8-9919-A41E-7A38-DFC299DA62C6}"/>
                </a:ext>
              </a:extLst>
            </p:cNvPr>
            <p:cNvSpPr>
              <a:spLocks/>
            </p:cNvSpPr>
            <p:nvPr/>
          </p:nvSpPr>
          <p:spPr bwMode="auto">
            <a:xfrm>
              <a:off x="3988198" y="6309955"/>
              <a:ext cx="22907" cy="22713"/>
            </a:xfrm>
            <a:custGeom>
              <a:avLst/>
              <a:gdLst>
                <a:gd name="T0" fmla="*/ 0 w 16"/>
                <a:gd name="T1" fmla="*/ 10 h 16"/>
                <a:gd name="T2" fmla="*/ 16 w 16"/>
                <a:gd name="T3" fmla="*/ 16 h 16"/>
                <a:gd name="T4" fmla="*/ 16 w 16"/>
                <a:gd name="T5" fmla="*/ 12 h 16"/>
                <a:gd name="T6" fmla="*/ 16 w 16"/>
                <a:gd name="T7" fmla="*/ 10 h 16"/>
                <a:gd name="T8" fmla="*/ 16 w 16"/>
                <a:gd name="T9" fmla="*/ 10 h 16"/>
                <a:gd name="T10" fmla="*/ 16 w 16"/>
                <a:gd name="T11" fmla="*/ 8 h 16"/>
                <a:gd name="T12" fmla="*/ 14 w 16"/>
                <a:gd name="T13" fmla="*/ 8 h 16"/>
                <a:gd name="T14" fmla="*/ 14 w 16"/>
                <a:gd name="T15" fmla="*/ 6 h 16"/>
                <a:gd name="T16" fmla="*/ 12 w 16"/>
                <a:gd name="T17" fmla="*/ 4 h 16"/>
                <a:gd name="T18" fmla="*/ 10 w 16"/>
                <a:gd name="T19" fmla="*/ 4 h 16"/>
                <a:gd name="T20" fmla="*/ 8 w 16"/>
                <a:gd name="T21" fmla="*/ 2 h 16"/>
                <a:gd name="T22" fmla="*/ 6 w 16"/>
                <a:gd name="T23" fmla="*/ 0 h 16"/>
                <a:gd name="T24" fmla="*/ 0 w 16"/>
                <a:gd name="T2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6">
                  <a:moveTo>
                    <a:pt x="0" y="10"/>
                  </a:moveTo>
                  <a:lnTo>
                    <a:pt x="16" y="16"/>
                  </a:lnTo>
                  <a:lnTo>
                    <a:pt x="16" y="12"/>
                  </a:lnTo>
                  <a:lnTo>
                    <a:pt x="16" y="10"/>
                  </a:lnTo>
                  <a:lnTo>
                    <a:pt x="16" y="10"/>
                  </a:lnTo>
                  <a:lnTo>
                    <a:pt x="16" y="8"/>
                  </a:lnTo>
                  <a:lnTo>
                    <a:pt x="14" y="8"/>
                  </a:lnTo>
                  <a:lnTo>
                    <a:pt x="14" y="6"/>
                  </a:lnTo>
                  <a:lnTo>
                    <a:pt x="12" y="4"/>
                  </a:lnTo>
                  <a:lnTo>
                    <a:pt x="10" y="4"/>
                  </a:lnTo>
                  <a:lnTo>
                    <a:pt x="8" y="2"/>
                  </a:lnTo>
                  <a:lnTo>
                    <a:pt x="6" y="0"/>
                  </a:lnTo>
                  <a:lnTo>
                    <a:pt x="0" y="1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00" name="Freeform 357">
              <a:extLst>
                <a:ext uri="{FF2B5EF4-FFF2-40B4-BE49-F238E27FC236}">
                  <a16:creationId xmlns:a16="http://schemas.microsoft.com/office/drawing/2014/main" id="{8A2E719A-2F3D-B73E-E312-68408EC1BF66}"/>
                </a:ext>
              </a:extLst>
            </p:cNvPr>
            <p:cNvSpPr>
              <a:spLocks/>
            </p:cNvSpPr>
            <p:nvPr/>
          </p:nvSpPr>
          <p:spPr bwMode="auto">
            <a:xfrm>
              <a:off x="4042601" y="6366738"/>
              <a:ext cx="332149" cy="252682"/>
            </a:xfrm>
            <a:custGeom>
              <a:avLst/>
              <a:gdLst>
                <a:gd name="T0" fmla="*/ 228 w 232"/>
                <a:gd name="T1" fmla="*/ 66 h 178"/>
                <a:gd name="T2" fmla="*/ 210 w 232"/>
                <a:gd name="T3" fmla="*/ 50 h 178"/>
                <a:gd name="T4" fmla="*/ 180 w 232"/>
                <a:gd name="T5" fmla="*/ 30 h 178"/>
                <a:gd name="T6" fmla="*/ 172 w 232"/>
                <a:gd name="T7" fmla="*/ 22 h 178"/>
                <a:gd name="T8" fmla="*/ 168 w 232"/>
                <a:gd name="T9" fmla="*/ 6 h 178"/>
                <a:gd name="T10" fmla="*/ 162 w 232"/>
                <a:gd name="T11" fmla="*/ 2 h 178"/>
                <a:gd name="T12" fmla="*/ 144 w 232"/>
                <a:gd name="T13" fmla="*/ 2 h 178"/>
                <a:gd name="T14" fmla="*/ 122 w 232"/>
                <a:gd name="T15" fmla="*/ 16 h 178"/>
                <a:gd name="T16" fmla="*/ 112 w 232"/>
                <a:gd name="T17" fmla="*/ 24 h 178"/>
                <a:gd name="T18" fmla="*/ 92 w 232"/>
                <a:gd name="T19" fmla="*/ 30 h 178"/>
                <a:gd name="T20" fmla="*/ 42 w 232"/>
                <a:gd name="T21" fmla="*/ 32 h 178"/>
                <a:gd name="T22" fmla="*/ 16 w 232"/>
                <a:gd name="T23" fmla="*/ 44 h 178"/>
                <a:gd name="T24" fmla="*/ 16 w 232"/>
                <a:gd name="T25" fmla="*/ 58 h 178"/>
                <a:gd name="T26" fmla="*/ 6 w 232"/>
                <a:gd name="T27" fmla="*/ 66 h 178"/>
                <a:gd name="T28" fmla="*/ 16 w 232"/>
                <a:gd name="T29" fmla="*/ 108 h 178"/>
                <a:gd name="T30" fmla="*/ 24 w 232"/>
                <a:gd name="T31" fmla="*/ 110 h 178"/>
                <a:gd name="T32" fmla="*/ 36 w 232"/>
                <a:gd name="T33" fmla="*/ 116 h 178"/>
                <a:gd name="T34" fmla="*/ 52 w 232"/>
                <a:gd name="T35" fmla="*/ 116 h 178"/>
                <a:gd name="T36" fmla="*/ 68 w 232"/>
                <a:gd name="T37" fmla="*/ 110 h 178"/>
                <a:gd name="T38" fmla="*/ 82 w 232"/>
                <a:gd name="T39" fmla="*/ 112 h 178"/>
                <a:gd name="T40" fmla="*/ 92 w 232"/>
                <a:gd name="T41" fmla="*/ 120 h 178"/>
                <a:gd name="T42" fmla="*/ 104 w 232"/>
                <a:gd name="T43" fmla="*/ 140 h 178"/>
                <a:gd name="T44" fmla="*/ 106 w 232"/>
                <a:gd name="T45" fmla="*/ 150 h 178"/>
                <a:gd name="T46" fmla="*/ 98 w 232"/>
                <a:gd name="T47" fmla="*/ 170 h 178"/>
                <a:gd name="T48" fmla="*/ 110 w 232"/>
                <a:gd name="T49" fmla="*/ 158 h 178"/>
                <a:gd name="T50" fmla="*/ 114 w 232"/>
                <a:gd name="T51" fmla="*/ 142 h 178"/>
                <a:gd name="T52" fmla="*/ 116 w 232"/>
                <a:gd name="T53" fmla="*/ 126 h 178"/>
                <a:gd name="T54" fmla="*/ 126 w 232"/>
                <a:gd name="T55" fmla="*/ 122 h 178"/>
                <a:gd name="T56" fmla="*/ 134 w 232"/>
                <a:gd name="T57" fmla="*/ 124 h 178"/>
                <a:gd name="T58" fmla="*/ 136 w 232"/>
                <a:gd name="T59" fmla="*/ 136 h 178"/>
                <a:gd name="T60" fmla="*/ 140 w 232"/>
                <a:gd name="T61" fmla="*/ 142 h 178"/>
                <a:gd name="T62" fmla="*/ 150 w 232"/>
                <a:gd name="T63" fmla="*/ 144 h 178"/>
                <a:gd name="T64" fmla="*/ 150 w 232"/>
                <a:gd name="T65" fmla="*/ 156 h 178"/>
                <a:gd name="T66" fmla="*/ 144 w 232"/>
                <a:gd name="T67" fmla="*/ 162 h 178"/>
                <a:gd name="T68" fmla="*/ 136 w 232"/>
                <a:gd name="T69" fmla="*/ 166 h 178"/>
                <a:gd name="T70" fmla="*/ 130 w 232"/>
                <a:gd name="T71" fmla="*/ 174 h 178"/>
                <a:gd name="T72" fmla="*/ 138 w 232"/>
                <a:gd name="T73" fmla="*/ 178 h 178"/>
                <a:gd name="T74" fmla="*/ 154 w 232"/>
                <a:gd name="T75" fmla="*/ 176 h 178"/>
                <a:gd name="T76" fmla="*/ 166 w 232"/>
                <a:gd name="T77" fmla="*/ 176 h 178"/>
                <a:gd name="T78" fmla="*/ 186 w 232"/>
                <a:gd name="T79" fmla="*/ 166 h 178"/>
                <a:gd name="T80" fmla="*/ 192 w 232"/>
                <a:gd name="T81" fmla="*/ 164 h 178"/>
                <a:gd name="T82" fmla="*/ 188 w 232"/>
                <a:gd name="T83" fmla="*/ 158 h 178"/>
                <a:gd name="T84" fmla="*/ 178 w 232"/>
                <a:gd name="T85" fmla="*/ 158 h 178"/>
                <a:gd name="T86" fmla="*/ 166 w 232"/>
                <a:gd name="T87" fmla="*/ 152 h 178"/>
                <a:gd name="T88" fmla="*/ 164 w 232"/>
                <a:gd name="T89" fmla="*/ 146 h 178"/>
                <a:gd name="T90" fmla="*/ 176 w 232"/>
                <a:gd name="T91" fmla="*/ 138 h 178"/>
                <a:gd name="T92" fmla="*/ 180 w 232"/>
                <a:gd name="T93" fmla="*/ 132 h 178"/>
                <a:gd name="T94" fmla="*/ 184 w 232"/>
                <a:gd name="T95" fmla="*/ 128 h 178"/>
                <a:gd name="T96" fmla="*/ 194 w 232"/>
                <a:gd name="T97" fmla="*/ 128 h 178"/>
                <a:gd name="T98" fmla="*/ 218 w 232"/>
                <a:gd name="T99" fmla="*/ 120 h 178"/>
                <a:gd name="T100" fmla="*/ 222 w 232"/>
                <a:gd name="T101" fmla="*/ 114 h 178"/>
                <a:gd name="T102" fmla="*/ 228 w 232"/>
                <a:gd name="T103" fmla="*/ 94 h 178"/>
                <a:gd name="T104" fmla="*/ 232 w 232"/>
                <a:gd name="T105" fmla="*/ 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2" h="178">
                  <a:moveTo>
                    <a:pt x="232" y="72"/>
                  </a:moveTo>
                  <a:lnTo>
                    <a:pt x="232" y="72"/>
                  </a:lnTo>
                  <a:lnTo>
                    <a:pt x="230" y="70"/>
                  </a:lnTo>
                  <a:lnTo>
                    <a:pt x="230" y="68"/>
                  </a:lnTo>
                  <a:lnTo>
                    <a:pt x="228" y="68"/>
                  </a:lnTo>
                  <a:lnTo>
                    <a:pt x="228" y="66"/>
                  </a:lnTo>
                  <a:lnTo>
                    <a:pt x="226" y="64"/>
                  </a:lnTo>
                  <a:lnTo>
                    <a:pt x="224" y="62"/>
                  </a:lnTo>
                  <a:lnTo>
                    <a:pt x="222" y="60"/>
                  </a:lnTo>
                  <a:lnTo>
                    <a:pt x="218" y="56"/>
                  </a:lnTo>
                  <a:lnTo>
                    <a:pt x="214" y="54"/>
                  </a:lnTo>
                  <a:lnTo>
                    <a:pt x="210" y="50"/>
                  </a:lnTo>
                  <a:lnTo>
                    <a:pt x="204" y="48"/>
                  </a:lnTo>
                  <a:lnTo>
                    <a:pt x="196" y="42"/>
                  </a:lnTo>
                  <a:lnTo>
                    <a:pt x="190" y="38"/>
                  </a:lnTo>
                  <a:lnTo>
                    <a:pt x="186" y="36"/>
                  </a:lnTo>
                  <a:lnTo>
                    <a:pt x="182" y="32"/>
                  </a:lnTo>
                  <a:lnTo>
                    <a:pt x="180" y="30"/>
                  </a:lnTo>
                  <a:lnTo>
                    <a:pt x="178" y="28"/>
                  </a:lnTo>
                  <a:lnTo>
                    <a:pt x="176" y="28"/>
                  </a:lnTo>
                  <a:lnTo>
                    <a:pt x="176" y="26"/>
                  </a:lnTo>
                  <a:lnTo>
                    <a:pt x="174" y="24"/>
                  </a:lnTo>
                  <a:lnTo>
                    <a:pt x="174" y="24"/>
                  </a:lnTo>
                  <a:lnTo>
                    <a:pt x="172" y="22"/>
                  </a:lnTo>
                  <a:lnTo>
                    <a:pt x="172" y="20"/>
                  </a:lnTo>
                  <a:lnTo>
                    <a:pt x="172" y="16"/>
                  </a:lnTo>
                  <a:lnTo>
                    <a:pt x="170" y="12"/>
                  </a:lnTo>
                  <a:lnTo>
                    <a:pt x="170" y="10"/>
                  </a:lnTo>
                  <a:lnTo>
                    <a:pt x="168" y="6"/>
                  </a:lnTo>
                  <a:lnTo>
                    <a:pt x="168" y="6"/>
                  </a:lnTo>
                  <a:lnTo>
                    <a:pt x="168" y="4"/>
                  </a:lnTo>
                  <a:lnTo>
                    <a:pt x="166" y="4"/>
                  </a:lnTo>
                  <a:lnTo>
                    <a:pt x="166" y="2"/>
                  </a:lnTo>
                  <a:lnTo>
                    <a:pt x="164" y="2"/>
                  </a:lnTo>
                  <a:lnTo>
                    <a:pt x="164" y="2"/>
                  </a:lnTo>
                  <a:lnTo>
                    <a:pt x="162" y="2"/>
                  </a:lnTo>
                  <a:lnTo>
                    <a:pt x="160" y="2"/>
                  </a:lnTo>
                  <a:lnTo>
                    <a:pt x="156" y="0"/>
                  </a:lnTo>
                  <a:lnTo>
                    <a:pt x="154" y="2"/>
                  </a:lnTo>
                  <a:lnTo>
                    <a:pt x="150" y="2"/>
                  </a:lnTo>
                  <a:lnTo>
                    <a:pt x="146" y="2"/>
                  </a:lnTo>
                  <a:lnTo>
                    <a:pt x="144" y="2"/>
                  </a:lnTo>
                  <a:lnTo>
                    <a:pt x="138" y="2"/>
                  </a:lnTo>
                  <a:lnTo>
                    <a:pt x="132" y="4"/>
                  </a:lnTo>
                  <a:lnTo>
                    <a:pt x="128" y="6"/>
                  </a:lnTo>
                  <a:lnTo>
                    <a:pt x="126" y="8"/>
                  </a:lnTo>
                  <a:lnTo>
                    <a:pt x="124" y="12"/>
                  </a:lnTo>
                  <a:lnTo>
                    <a:pt x="122" y="16"/>
                  </a:lnTo>
                  <a:lnTo>
                    <a:pt x="120" y="18"/>
                  </a:lnTo>
                  <a:lnTo>
                    <a:pt x="120" y="20"/>
                  </a:lnTo>
                  <a:lnTo>
                    <a:pt x="118" y="20"/>
                  </a:lnTo>
                  <a:lnTo>
                    <a:pt x="118" y="22"/>
                  </a:lnTo>
                  <a:lnTo>
                    <a:pt x="116" y="22"/>
                  </a:lnTo>
                  <a:lnTo>
                    <a:pt x="112" y="24"/>
                  </a:lnTo>
                  <a:lnTo>
                    <a:pt x="110" y="24"/>
                  </a:lnTo>
                  <a:lnTo>
                    <a:pt x="106" y="26"/>
                  </a:lnTo>
                  <a:lnTo>
                    <a:pt x="104" y="26"/>
                  </a:lnTo>
                  <a:lnTo>
                    <a:pt x="100" y="28"/>
                  </a:lnTo>
                  <a:lnTo>
                    <a:pt x="96" y="28"/>
                  </a:lnTo>
                  <a:lnTo>
                    <a:pt x="92" y="30"/>
                  </a:lnTo>
                  <a:lnTo>
                    <a:pt x="84" y="30"/>
                  </a:lnTo>
                  <a:lnTo>
                    <a:pt x="76" y="32"/>
                  </a:lnTo>
                  <a:lnTo>
                    <a:pt x="66" y="32"/>
                  </a:lnTo>
                  <a:lnTo>
                    <a:pt x="58" y="32"/>
                  </a:lnTo>
                  <a:lnTo>
                    <a:pt x="50" y="32"/>
                  </a:lnTo>
                  <a:lnTo>
                    <a:pt x="42" y="32"/>
                  </a:lnTo>
                  <a:lnTo>
                    <a:pt x="28" y="32"/>
                  </a:lnTo>
                  <a:lnTo>
                    <a:pt x="18" y="32"/>
                  </a:lnTo>
                  <a:lnTo>
                    <a:pt x="16" y="32"/>
                  </a:lnTo>
                  <a:lnTo>
                    <a:pt x="16" y="36"/>
                  </a:lnTo>
                  <a:lnTo>
                    <a:pt x="16" y="40"/>
                  </a:lnTo>
                  <a:lnTo>
                    <a:pt x="16" y="44"/>
                  </a:lnTo>
                  <a:lnTo>
                    <a:pt x="16" y="48"/>
                  </a:lnTo>
                  <a:lnTo>
                    <a:pt x="16" y="52"/>
                  </a:lnTo>
                  <a:lnTo>
                    <a:pt x="16" y="54"/>
                  </a:lnTo>
                  <a:lnTo>
                    <a:pt x="16" y="56"/>
                  </a:lnTo>
                  <a:lnTo>
                    <a:pt x="16" y="58"/>
                  </a:lnTo>
                  <a:lnTo>
                    <a:pt x="16" y="58"/>
                  </a:lnTo>
                  <a:lnTo>
                    <a:pt x="16" y="60"/>
                  </a:lnTo>
                  <a:lnTo>
                    <a:pt x="16" y="60"/>
                  </a:lnTo>
                  <a:lnTo>
                    <a:pt x="14" y="62"/>
                  </a:lnTo>
                  <a:lnTo>
                    <a:pt x="12" y="62"/>
                  </a:lnTo>
                  <a:lnTo>
                    <a:pt x="10" y="64"/>
                  </a:lnTo>
                  <a:lnTo>
                    <a:pt x="6" y="66"/>
                  </a:lnTo>
                  <a:lnTo>
                    <a:pt x="6" y="68"/>
                  </a:lnTo>
                  <a:lnTo>
                    <a:pt x="0" y="108"/>
                  </a:lnTo>
                  <a:lnTo>
                    <a:pt x="2" y="108"/>
                  </a:lnTo>
                  <a:lnTo>
                    <a:pt x="8" y="108"/>
                  </a:lnTo>
                  <a:lnTo>
                    <a:pt x="12" y="108"/>
                  </a:lnTo>
                  <a:lnTo>
                    <a:pt x="16" y="108"/>
                  </a:lnTo>
                  <a:lnTo>
                    <a:pt x="18" y="108"/>
                  </a:lnTo>
                  <a:lnTo>
                    <a:pt x="20" y="108"/>
                  </a:lnTo>
                  <a:lnTo>
                    <a:pt x="22" y="108"/>
                  </a:lnTo>
                  <a:lnTo>
                    <a:pt x="22" y="108"/>
                  </a:lnTo>
                  <a:lnTo>
                    <a:pt x="22" y="110"/>
                  </a:lnTo>
                  <a:lnTo>
                    <a:pt x="24" y="110"/>
                  </a:lnTo>
                  <a:lnTo>
                    <a:pt x="26" y="112"/>
                  </a:lnTo>
                  <a:lnTo>
                    <a:pt x="28" y="114"/>
                  </a:lnTo>
                  <a:lnTo>
                    <a:pt x="28" y="114"/>
                  </a:lnTo>
                  <a:lnTo>
                    <a:pt x="30" y="114"/>
                  </a:lnTo>
                  <a:lnTo>
                    <a:pt x="34" y="116"/>
                  </a:lnTo>
                  <a:lnTo>
                    <a:pt x="36" y="116"/>
                  </a:lnTo>
                  <a:lnTo>
                    <a:pt x="40" y="116"/>
                  </a:lnTo>
                  <a:lnTo>
                    <a:pt x="42" y="116"/>
                  </a:lnTo>
                  <a:lnTo>
                    <a:pt x="46" y="116"/>
                  </a:lnTo>
                  <a:lnTo>
                    <a:pt x="48" y="116"/>
                  </a:lnTo>
                  <a:lnTo>
                    <a:pt x="50" y="116"/>
                  </a:lnTo>
                  <a:lnTo>
                    <a:pt x="52" y="116"/>
                  </a:lnTo>
                  <a:lnTo>
                    <a:pt x="52" y="116"/>
                  </a:lnTo>
                  <a:lnTo>
                    <a:pt x="56" y="114"/>
                  </a:lnTo>
                  <a:lnTo>
                    <a:pt x="58" y="112"/>
                  </a:lnTo>
                  <a:lnTo>
                    <a:pt x="60" y="112"/>
                  </a:lnTo>
                  <a:lnTo>
                    <a:pt x="66" y="112"/>
                  </a:lnTo>
                  <a:lnTo>
                    <a:pt x="68" y="110"/>
                  </a:lnTo>
                  <a:lnTo>
                    <a:pt x="72" y="110"/>
                  </a:lnTo>
                  <a:lnTo>
                    <a:pt x="74" y="110"/>
                  </a:lnTo>
                  <a:lnTo>
                    <a:pt x="76" y="110"/>
                  </a:lnTo>
                  <a:lnTo>
                    <a:pt x="78" y="112"/>
                  </a:lnTo>
                  <a:lnTo>
                    <a:pt x="80" y="112"/>
                  </a:lnTo>
                  <a:lnTo>
                    <a:pt x="82" y="112"/>
                  </a:lnTo>
                  <a:lnTo>
                    <a:pt x="82" y="114"/>
                  </a:lnTo>
                  <a:lnTo>
                    <a:pt x="84" y="114"/>
                  </a:lnTo>
                  <a:lnTo>
                    <a:pt x="86" y="116"/>
                  </a:lnTo>
                  <a:lnTo>
                    <a:pt x="88" y="116"/>
                  </a:lnTo>
                  <a:lnTo>
                    <a:pt x="90" y="118"/>
                  </a:lnTo>
                  <a:lnTo>
                    <a:pt x="92" y="120"/>
                  </a:lnTo>
                  <a:lnTo>
                    <a:pt x="94" y="124"/>
                  </a:lnTo>
                  <a:lnTo>
                    <a:pt x="96" y="126"/>
                  </a:lnTo>
                  <a:lnTo>
                    <a:pt x="100" y="130"/>
                  </a:lnTo>
                  <a:lnTo>
                    <a:pt x="102" y="134"/>
                  </a:lnTo>
                  <a:lnTo>
                    <a:pt x="104" y="138"/>
                  </a:lnTo>
                  <a:lnTo>
                    <a:pt x="104" y="140"/>
                  </a:lnTo>
                  <a:lnTo>
                    <a:pt x="106" y="142"/>
                  </a:lnTo>
                  <a:lnTo>
                    <a:pt x="106" y="144"/>
                  </a:lnTo>
                  <a:lnTo>
                    <a:pt x="106" y="146"/>
                  </a:lnTo>
                  <a:lnTo>
                    <a:pt x="106" y="146"/>
                  </a:lnTo>
                  <a:lnTo>
                    <a:pt x="106" y="148"/>
                  </a:lnTo>
                  <a:lnTo>
                    <a:pt x="106" y="150"/>
                  </a:lnTo>
                  <a:lnTo>
                    <a:pt x="106" y="152"/>
                  </a:lnTo>
                  <a:lnTo>
                    <a:pt x="104" y="154"/>
                  </a:lnTo>
                  <a:lnTo>
                    <a:pt x="104" y="156"/>
                  </a:lnTo>
                  <a:lnTo>
                    <a:pt x="102" y="160"/>
                  </a:lnTo>
                  <a:lnTo>
                    <a:pt x="100" y="164"/>
                  </a:lnTo>
                  <a:lnTo>
                    <a:pt x="98" y="170"/>
                  </a:lnTo>
                  <a:lnTo>
                    <a:pt x="100" y="168"/>
                  </a:lnTo>
                  <a:lnTo>
                    <a:pt x="104" y="164"/>
                  </a:lnTo>
                  <a:lnTo>
                    <a:pt x="106" y="162"/>
                  </a:lnTo>
                  <a:lnTo>
                    <a:pt x="108" y="160"/>
                  </a:lnTo>
                  <a:lnTo>
                    <a:pt x="110" y="160"/>
                  </a:lnTo>
                  <a:lnTo>
                    <a:pt x="110" y="158"/>
                  </a:lnTo>
                  <a:lnTo>
                    <a:pt x="110" y="156"/>
                  </a:lnTo>
                  <a:lnTo>
                    <a:pt x="112" y="154"/>
                  </a:lnTo>
                  <a:lnTo>
                    <a:pt x="112" y="152"/>
                  </a:lnTo>
                  <a:lnTo>
                    <a:pt x="112" y="150"/>
                  </a:lnTo>
                  <a:lnTo>
                    <a:pt x="114" y="146"/>
                  </a:lnTo>
                  <a:lnTo>
                    <a:pt x="114" y="142"/>
                  </a:lnTo>
                  <a:lnTo>
                    <a:pt x="114" y="136"/>
                  </a:lnTo>
                  <a:lnTo>
                    <a:pt x="114" y="134"/>
                  </a:lnTo>
                  <a:lnTo>
                    <a:pt x="114" y="132"/>
                  </a:lnTo>
                  <a:lnTo>
                    <a:pt x="116" y="130"/>
                  </a:lnTo>
                  <a:lnTo>
                    <a:pt x="116" y="128"/>
                  </a:lnTo>
                  <a:lnTo>
                    <a:pt x="116" y="126"/>
                  </a:lnTo>
                  <a:lnTo>
                    <a:pt x="118" y="126"/>
                  </a:lnTo>
                  <a:lnTo>
                    <a:pt x="118" y="124"/>
                  </a:lnTo>
                  <a:lnTo>
                    <a:pt x="120" y="124"/>
                  </a:lnTo>
                  <a:lnTo>
                    <a:pt x="120" y="124"/>
                  </a:lnTo>
                  <a:lnTo>
                    <a:pt x="124" y="122"/>
                  </a:lnTo>
                  <a:lnTo>
                    <a:pt x="126" y="122"/>
                  </a:lnTo>
                  <a:lnTo>
                    <a:pt x="128" y="122"/>
                  </a:lnTo>
                  <a:lnTo>
                    <a:pt x="130" y="122"/>
                  </a:lnTo>
                  <a:lnTo>
                    <a:pt x="132" y="122"/>
                  </a:lnTo>
                  <a:lnTo>
                    <a:pt x="132" y="122"/>
                  </a:lnTo>
                  <a:lnTo>
                    <a:pt x="132" y="122"/>
                  </a:lnTo>
                  <a:lnTo>
                    <a:pt x="134" y="124"/>
                  </a:lnTo>
                  <a:lnTo>
                    <a:pt x="134" y="124"/>
                  </a:lnTo>
                  <a:lnTo>
                    <a:pt x="134" y="126"/>
                  </a:lnTo>
                  <a:lnTo>
                    <a:pt x="134" y="126"/>
                  </a:lnTo>
                  <a:lnTo>
                    <a:pt x="136" y="130"/>
                  </a:lnTo>
                  <a:lnTo>
                    <a:pt x="136" y="132"/>
                  </a:lnTo>
                  <a:lnTo>
                    <a:pt x="136" y="136"/>
                  </a:lnTo>
                  <a:lnTo>
                    <a:pt x="136" y="138"/>
                  </a:lnTo>
                  <a:lnTo>
                    <a:pt x="136" y="138"/>
                  </a:lnTo>
                  <a:lnTo>
                    <a:pt x="136" y="140"/>
                  </a:lnTo>
                  <a:lnTo>
                    <a:pt x="138" y="140"/>
                  </a:lnTo>
                  <a:lnTo>
                    <a:pt x="138" y="142"/>
                  </a:lnTo>
                  <a:lnTo>
                    <a:pt x="140" y="142"/>
                  </a:lnTo>
                  <a:lnTo>
                    <a:pt x="140" y="142"/>
                  </a:lnTo>
                  <a:lnTo>
                    <a:pt x="142" y="144"/>
                  </a:lnTo>
                  <a:lnTo>
                    <a:pt x="144" y="144"/>
                  </a:lnTo>
                  <a:lnTo>
                    <a:pt x="146" y="144"/>
                  </a:lnTo>
                  <a:lnTo>
                    <a:pt x="146" y="144"/>
                  </a:lnTo>
                  <a:lnTo>
                    <a:pt x="150" y="144"/>
                  </a:lnTo>
                  <a:lnTo>
                    <a:pt x="150" y="148"/>
                  </a:lnTo>
                  <a:lnTo>
                    <a:pt x="150" y="150"/>
                  </a:lnTo>
                  <a:lnTo>
                    <a:pt x="150" y="152"/>
                  </a:lnTo>
                  <a:lnTo>
                    <a:pt x="150" y="154"/>
                  </a:lnTo>
                  <a:lnTo>
                    <a:pt x="150" y="154"/>
                  </a:lnTo>
                  <a:lnTo>
                    <a:pt x="150" y="156"/>
                  </a:lnTo>
                  <a:lnTo>
                    <a:pt x="148" y="158"/>
                  </a:lnTo>
                  <a:lnTo>
                    <a:pt x="146" y="160"/>
                  </a:lnTo>
                  <a:lnTo>
                    <a:pt x="146" y="162"/>
                  </a:lnTo>
                  <a:lnTo>
                    <a:pt x="146" y="162"/>
                  </a:lnTo>
                  <a:lnTo>
                    <a:pt x="144" y="162"/>
                  </a:lnTo>
                  <a:lnTo>
                    <a:pt x="144" y="162"/>
                  </a:lnTo>
                  <a:lnTo>
                    <a:pt x="140" y="164"/>
                  </a:lnTo>
                  <a:lnTo>
                    <a:pt x="138" y="164"/>
                  </a:lnTo>
                  <a:lnTo>
                    <a:pt x="136" y="164"/>
                  </a:lnTo>
                  <a:lnTo>
                    <a:pt x="136" y="164"/>
                  </a:lnTo>
                  <a:lnTo>
                    <a:pt x="136" y="164"/>
                  </a:lnTo>
                  <a:lnTo>
                    <a:pt x="136" y="166"/>
                  </a:lnTo>
                  <a:lnTo>
                    <a:pt x="134" y="166"/>
                  </a:lnTo>
                  <a:lnTo>
                    <a:pt x="132" y="170"/>
                  </a:lnTo>
                  <a:lnTo>
                    <a:pt x="132" y="172"/>
                  </a:lnTo>
                  <a:lnTo>
                    <a:pt x="130" y="174"/>
                  </a:lnTo>
                  <a:lnTo>
                    <a:pt x="130" y="174"/>
                  </a:lnTo>
                  <a:lnTo>
                    <a:pt x="130" y="174"/>
                  </a:lnTo>
                  <a:lnTo>
                    <a:pt x="132" y="176"/>
                  </a:lnTo>
                  <a:lnTo>
                    <a:pt x="132" y="176"/>
                  </a:lnTo>
                  <a:lnTo>
                    <a:pt x="134" y="176"/>
                  </a:lnTo>
                  <a:lnTo>
                    <a:pt x="134" y="176"/>
                  </a:lnTo>
                  <a:lnTo>
                    <a:pt x="136" y="176"/>
                  </a:lnTo>
                  <a:lnTo>
                    <a:pt x="138" y="178"/>
                  </a:lnTo>
                  <a:lnTo>
                    <a:pt x="140" y="178"/>
                  </a:lnTo>
                  <a:lnTo>
                    <a:pt x="142" y="178"/>
                  </a:lnTo>
                  <a:lnTo>
                    <a:pt x="144" y="176"/>
                  </a:lnTo>
                  <a:lnTo>
                    <a:pt x="148" y="176"/>
                  </a:lnTo>
                  <a:lnTo>
                    <a:pt x="150" y="176"/>
                  </a:lnTo>
                  <a:lnTo>
                    <a:pt x="154" y="176"/>
                  </a:lnTo>
                  <a:lnTo>
                    <a:pt x="158" y="176"/>
                  </a:lnTo>
                  <a:lnTo>
                    <a:pt x="160" y="176"/>
                  </a:lnTo>
                  <a:lnTo>
                    <a:pt x="162" y="176"/>
                  </a:lnTo>
                  <a:lnTo>
                    <a:pt x="164" y="176"/>
                  </a:lnTo>
                  <a:lnTo>
                    <a:pt x="164" y="176"/>
                  </a:lnTo>
                  <a:lnTo>
                    <a:pt x="166" y="176"/>
                  </a:lnTo>
                  <a:lnTo>
                    <a:pt x="168" y="174"/>
                  </a:lnTo>
                  <a:lnTo>
                    <a:pt x="172" y="172"/>
                  </a:lnTo>
                  <a:lnTo>
                    <a:pt x="174" y="172"/>
                  </a:lnTo>
                  <a:lnTo>
                    <a:pt x="178" y="170"/>
                  </a:lnTo>
                  <a:lnTo>
                    <a:pt x="184" y="166"/>
                  </a:lnTo>
                  <a:lnTo>
                    <a:pt x="186" y="166"/>
                  </a:lnTo>
                  <a:lnTo>
                    <a:pt x="188" y="166"/>
                  </a:lnTo>
                  <a:lnTo>
                    <a:pt x="190" y="166"/>
                  </a:lnTo>
                  <a:lnTo>
                    <a:pt x="190" y="164"/>
                  </a:lnTo>
                  <a:lnTo>
                    <a:pt x="192" y="164"/>
                  </a:lnTo>
                  <a:lnTo>
                    <a:pt x="192" y="164"/>
                  </a:lnTo>
                  <a:lnTo>
                    <a:pt x="192" y="164"/>
                  </a:lnTo>
                  <a:lnTo>
                    <a:pt x="192" y="162"/>
                  </a:lnTo>
                  <a:lnTo>
                    <a:pt x="190" y="162"/>
                  </a:lnTo>
                  <a:lnTo>
                    <a:pt x="190" y="160"/>
                  </a:lnTo>
                  <a:lnTo>
                    <a:pt x="190" y="160"/>
                  </a:lnTo>
                  <a:lnTo>
                    <a:pt x="188" y="160"/>
                  </a:lnTo>
                  <a:lnTo>
                    <a:pt x="188" y="158"/>
                  </a:lnTo>
                  <a:lnTo>
                    <a:pt x="186" y="158"/>
                  </a:lnTo>
                  <a:lnTo>
                    <a:pt x="186" y="158"/>
                  </a:lnTo>
                  <a:lnTo>
                    <a:pt x="184" y="158"/>
                  </a:lnTo>
                  <a:lnTo>
                    <a:pt x="182" y="158"/>
                  </a:lnTo>
                  <a:lnTo>
                    <a:pt x="178" y="158"/>
                  </a:lnTo>
                  <a:lnTo>
                    <a:pt x="178" y="158"/>
                  </a:lnTo>
                  <a:lnTo>
                    <a:pt x="176" y="158"/>
                  </a:lnTo>
                  <a:lnTo>
                    <a:pt x="174" y="158"/>
                  </a:lnTo>
                  <a:lnTo>
                    <a:pt x="172" y="156"/>
                  </a:lnTo>
                  <a:lnTo>
                    <a:pt x="168" y="154"/>
                  </a:lnTo>
                  <a:lnTo>
                    <a:pt x="166" y="154"/>
                  </a:lnTo>
                  <a:lnTo>
                    <a:pt x="166" y="152"/>
                  </a:lnTo>
                  <a:lnTo>
                    <a:pt x="164" y="152"/>
                  </a:lnTo>
                  <a:lnTo>
                    <a:pt x="164" y="150"/>
                  </a:lnTo>
                  <a:lnTo>
                    <a:pt x="164" y="150"/>
                  </a:lnTo>
                  <a:lnTo>
                    <a:pt x="162" y="148"/>
                  </a:lnTo>
                  <a:lnTo>
                    <a:pt x="162" y="148"/>
                  </a:lnTo>
                  <a:lnTo>
                    <a:pt x="164" y="146"/>
                  </a:lnTo>
                  <a:lnTo>
                    <a:pt x="164" y="144"/>
                  </a:lnTo>
                  <a:lnTo>
                    <a:pt x="164" y="144"/>
                  </a:lnTo>
                  <a:lnTo>
                    <a:pt x="168" y="142"/>
                  </a:lnTo>
                  <a:lnTo>
                    <a:pt x="170" y="142"/>
                  </a:lnTo>
                  <a:lnTo>
                    <a:pt x="174" y="140"/>
                  </a:lnTo>
                  <a:lnTo>
                    <a:pt x="176" y="138"/>
                  </a:lnTo>
                  <a:lnTo>
                    <a:pt x="176" y="138"/>
                  </a:lnTo>
                  <a:lnTo>
                    <a:pt x="176" y="138"/>
                  </a:lnTo>
                  <a:lnTo>
                    <a:pt x="178" y="136"/>
                  </a:lnTo>
                  <a:lnTo>
                    <a:pt x="178" y="136"/>
                  </a:lnTo>
                  <a:lnTo>
                    <a:pt x="180" y="134"/>
                  </a:lnTo>
                  <a:lnTo>
                    <a:pt x="180" y="132"/>
                  </a:lnTo>
                  <a:lnTo>
                    <a:pt x="182" y="130"/>
                  </a:lnTo>
                  <a:lnTo>
                    <a:pt x="182" y="128"/>
                  </a:lnTo>
                  <a:lnTo>
                    <a:pt x="182" y="128"/>
                  </a:lnTo>
                  <a:lnTo>
                    <a:pt x="184" y="128"/>
                  </a:lnTo>
                  <a:lnTo>
                    <a:pt x="184" y="128"/>
                  </a:lnTo>
                  <a:lnTo>
                    <a:pt x="184" y="128"/>
                  </a:lnTo>
                  <a:lnTo>
                    <a:pt x="186" y="128"/>
                  </a:lnTo>
                  <a:lnTo>
                    <a:pt x="188" y="128"/>
                  </a:lnTo>
                  <a:lnTo>
                    <a:pt x="188" y="128"/>
                  </a:lnTo>
                  <a:lnTo>
                    <a:pt x="192" y="128"/>
                  </a:lnTo>
                  <a:lnTo>
                    <a:pt x="194" y="128"/>
                  </a:lnTo>
                  <a:lnTo>
                    <a:pt x="194" y="128"/>
                  </a:lnTo>
                  <a:lnTo>
                    <a:pt x="198" y="128"/>
                  </a:lnTo>
                  <a:lnTo>
                    <a:pt x="202" y="128"/>
                  </a:lnTo>
                  <a:lnTo>
                    <a:pt x="206" y="126"/>
                  </a:lnTo>
                  <a:lnTo>
                    <a:pt x="210" y="124"/>
                  </a:lnTo>
                  <a:lnTo>
                    <a:pt x="214" y="122"/>
                  </a:lnTo>
                  <a:lnTo>
                    <a:pt x="218" y="120"/>
                  </a:lnTo>
                  <a:lnTo>
                    <a:pt x="218" y="120"/>
                  </a:lnTo>
                  <a:lnTo>
                    <a:pt x="220" y="118"/>
                  </a:lnTo>
                  <a:lnTo>
                    <a:pt x="222" y="118"/>
                  </a:lnTo>
                  <a:lnTo>
                    <a:pt x="222" y="116"/>
                  </a:lnTo>
                  <a:lnTo>
                    <a:pt x="222" y="116"/>
                  </a:lnTo>
                  <a:lnTo>
                    <a:pt x="222" y="114"/>
                  </a:lnTo>
                  <a:lnTo>
                    <a:pt x="222" y="112"/>
                  </a:lnTo>
                  <a:lnTo>
                    <a:pt x="222" y="108"/>
                  </a:lnTo>
                  <a:lnTo>
                    <a:pt x="222" y="106"/>
                  </a:lnTo>
                  <a:lnTo>
                    <a:pt x="224" y="102"/>
                  </a:lnTo>
                  <a:lnTo>
                    <a:pt x="224" y="100"/>
                  </a:lnTo>
                  <a:lnTo>
                    <a:pt x="228" y="94"/>
                  </a:lnTo>
                  <a:lnTo>
                    <a:pt x="230" y="88"/>
                  </a:lnTo>
                  <a:lnTo>
                    <a:pt x="230" y="84"/>
                  </a:lnTo>
                  <a:lnTo>
                    <a:pt x="232" y="82"/>
                  </a:lnTo>
                  <a:lnTo>
                    <a:pt x="232" y="80"/>
                  </a:lnTo>
                  <a:lnTo>
                    <a:pt x="232" y="76"/>
                  </a:lnTo>
                  <a:lnTo>
                    <a:pt x="232" y="76"/>
                  </a:lnTo>
                  <a:lnTo>
                    <a:pt x="232" y="74"/>
                  </a:lnTo>
                  <a:lnTo>
                    <a:pt x="232" y="74"/>
                  </a:lnTo>
                  <a:lnTo>
                    <a:pt x="232" y="7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01" name="Freeform 358">
              <a:extLst>
                <a:ext uri="{FF2B5EF4-FFF2-40B4-BE49-F238E27FC236}">
                  <a16:creationId xmlns:a16="http://schemas.microsoft.com/office/drawing/2014/main" id="{2E13F967-5394-D9B2-CB80-F2BD42A9FA93}"/>
                </a:ext>
              </a:extLst>
            </p:cNvPr>
            <p:cNvSpPr>
              <a:spLocks/>
            </p:cNvSpPr>
            <p:nvPr/>
          </p:nvSpPr>
          <p:spPr bwMode="auto">
            <a:xfrm>
              <a:off x="4042601" y="6366738"/>
              <a:ext cx="332149" cy="252682"/>
            </a:xfrm>
            <a:custGeom>
              <a:avLst/>
              <a:gdLst>
                <a:gd name="T0" fmla="*/ 228 w 232"/>
                <a:gd name="T1" fmla="*/ 66 h 178"/>
                <a:gd name="T2" fmla="*/ 210 w 232"/>
                <a:gd name="T3" fmla="*/ 50 h 178"/>
                <a:gd name="T4" fmla="*/ 180 w 232"/>
                <a:gd name="T5" fmla="*/ 30 h 178"/>
                <a:gd name="T6" fmla="*/ 172 w 232"/>
                <a:gd name="T7" fmla="*/ 22 h 178"/>
                <a:gd name="T8" fmla="*/ 168 w 232"/>
                <a:gd name="T9" fmla="*/ 6 h 178"/>
                <a:gd name="T10" fmla="*/ 162 w 232"/>
                <a:gd name="T11" fmla="*/ 2 h 178"/>
                <a:gd name="T12" fmla="*/ 144 w 232"/>
                <a:gd name="T13" fmla="*/ 2 h 178"/>
                <a:gd name="T14" fmla="*/ 122 w 232"/>
                <a:gd name="T15" fmla="*/ 16 h 178"/>
                <a:gd name="T16" fmla="*/ 112 w 232"/>
                <a:gd name="T17" fmla="*/ 24 h 178"/>
                <a:gd name="T18" fmla="*/ 92 w 232"/>
                <a:gd name="T19" fmla="*/ 30 h 178"/>
                <a:gd name="T20" fmla="*/ 42 w 232"/>
                <a:gd name="T21" fmla="*/ 32 h 178"/>
                <a:gd name="T22" fmla="*/ 16 w 232"/>
                <a:gd name="T23" fmla="*/ 44 h 178"/>
                <a:gd name="T24" fmla="*/ 16 w 232"/>
                <a:gd name="T25" fmla="*/ 58 h 178"/>
                <a:gd name="T26" fmla="*/ 6 w 232"/>
                <a:gd name="T27" fmla="*/ 66 h 178"/>
                <a:gd name="T28" fmla="*/ 16 w 232"/>
                <a:gd name="T29" fmla="*/ 108 h 178"/>
                <a:gd name="T30" fmla="*/ 24 w 232"/>
                <a:gd name="T31" fmla="*/ 110 h 178"/>
                <a:gd name="T32" fmla="*/ 36 w 232"/>
                <a:gd name="T33" fmla="*/ 116 h 178"/>
                <a:gd name="T34" fmla="*/ 52 w 232"/>
                <a:gd name="T35" fmla="*/ 116 h 178"/>
                <a:gd name="T36" fmla="*/ 68 w 232"/>
                <a:gd name="T37" fmla="*/ 110 h 178"/>
                <a:gd name="T38" fmla="*/ 82 w 232"/>
                <a:gd name="T39" fmla="*/ 112 h 178"/>
                <a:gd name="T40" fmla="*/ 92 w 232"/>
                <a:gd name="T41" fmla="*/ 120 h 178"/>
                <a:gd name="T42" fmla="*/ 104 w 232"/>
                <a:gd name="T43" fmla="*/ 140 h 178"/>
                <a:gd name="T44" fmla="*/ 106 w 232"/>
                <a:gd name="T45" fmla="*/ 150 h 178"/>
                <a:gd name="T46" fmla="*/ 98 w 232"/>
                <a:gd name="T47" fmla="*/ 170 h 178"/>
                <a:gd name="T48" fmla="*/ 110 w 232"/>
                <a:gd name="T49" fmla="*/ 158 h 178"/>
                <a:gd name="T50" fmla="*/ 114 w 232"/>
                <a:gd name="T51" fmla="*/ 142 h 178"/>
                <a:gd name="T52" fmla="*/ 116 w 232"/>
                <a:gd name="T53" fmla="*/ 126 h 178"/>
                <a:gd name="T54" fmla="*/ 126 w 232"/>
                <a:gd name="T55" fmla="*/ 122 h 178"/>
                <a:gd name="T56" fmla="*/ 134 w 232"/>
                <a:gd name="T57" fmla="*/ 124 h 178"/>
                <a:gd name="T58" fmla="*/ 136 w 232"/>
                <a:gd name="T59" fmla="*/ 136 h 178"/>
                <a:gd name="T60" fmla="*/ 140 w 232"/>
                <a:gd name="T61" fmla="*/ 142 h 178"/>
                <a:gd name="T62" fmla="*/ 150 w 232"/>
                <a:gd name="T63" fmla="*/ 144 h 178"/>
                <a:gd name="T64" fmla="*/ 150 w 232"/>
                <a:gd name="T65" fmla="*/ 156 h 178"/>
                <a:gd name="T66" fmla="*/ 144 w 232"/>
                <a:gd name="T67" fmla="*/ 162 h 178"/>
                <a:gd name="T68" fmla="*/ 136 w 232"/>
                <a:gd name="T69" fmla="*/ 166 h 178"/>
                <a:gd name="T70" fmla="*/ 130 w 232"/>
                <a:gd name="T71" fmla="*/ 174 h 178"/>
                <a:gd name="T72" fmla="*/ 138 w 232"/>
                <a:gd name="T73" fmla="*/ 178 h 178"/>
                <a:gd name="T74" fmla="*/ 154 w 232"/>
                <a:gd name="T75" fmla="*/ 176 h 178"/>
                <a:gd name="T76" fmla="*/ 166 w 232"/>
                <a:gd name="T77" fmla="*/ 176 h 178"/>
                <a:gd name="T78" fmla="*/ 186 w 232"/>
                <a:gd name="T79" fmla="*/ 166 h 178"/>
                <a:gd name="T80" fmla="*/ 192 w 232"/>
                <a:gd name="T81" fmla="*/ 164 h 178"/>
                <a:gd name="T82" fmla="*/ 188 w 232"/>
                <a:gd name="T83" fmla="*/ 158 h 178"/>
                <a:gd name="T84" fmla="*/ 178 w 232"/>
                <a:gd name="T85" fmla="*/ 158 h 178"/>
                <a:gd name="T86" fmla="*/ 166 w 232"/>
                <a:gd name="T87" fmla="*/ 152 h 178"/>
                <a:gd name="T88" fmla="*/ 164 w 232"/>
                <a:gd name="T89" fmla="*/ 146 h 178"/>
                <a:gd name="T90" fmla="*/ 176 w 232"/>
                <a:gd name="T91" fmla="*/ 138 h 178"/>
                <a:gd name="T92" fmla="*/ 180 w 232"/>
                <a:gd name="T93" fmla="*/ 132 h 178"/>
                <a:gd name="T94" fmla="*/ 184 w 232"/>
                <a:gd name="T95" fmla="*/ 128 h 178"/>
                <a:gd name="T96" fmla="*/ 194 w 232"/>
                <a:gd name="T97" fmla="*/ 128 h 178"/>
                <a:gd name="T98" fmla="*/ 218 w 232"/>
                <a:gd name="T99" fmla="*/ 120 h 178"/>
                <a:gd name="T100" fmla="*/ 222 w 232"/>
                <a:gd name="T101" fmla="*/ 114 h 178"/>
                <a:gd name="T102" fmla="*/ 228 w 232"/>
                <a:gd name="T103" fmla="*/ 94 h 178"/>
                <a:gd name="T104" fmla="*/ 232 w 232"/>
                <a:gd name="T105" fmla="*/ 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2" h="178">
                  <a:moveTo>
                    <a:pt x="232" y="72"/>
                  </a:moveTo>
                  <a:lnTo>
                    <a:pt x="232" y="72"/>
                  </a:lnTo>
                  <a:lnTo>
                    <a:pt x="230" y="70"/>
                  </a:lnTo>
                  <a:lnTo>
                    <a:pt x="230" y="68"/>
                  </a:lnTo>
                  <a:lnTo>
                    <a:pt x="228" y="68"/>
                  </a:lnTo>
                  <a:lnTo>
                    <a:pt x="228" y="66"/>
                  </a:lnTo>
                  <a:lnTo>
                    <a:pt x="226" y="64"/>
                  </a:lnTo>
                  <a:lnTo>
                    <a:pt x="224" y="62"/>
                  </a:lnTo>
                  <a:lnTo>
                    <a:pt x="222" y="60"/>
                  </a:lnTo>
                  <a:lnTo>
                    <a:pt x="218" y="56"/>
                  </a:lnTo>
                  <a:lnTo>
                    <a:pt x="214" y="54"/>
                  </a:lnTo>
                  <a:lnTo>
                    <a:pt x="210" y="50"/>
                  </a:lnTo>
                  <a:lnTo>
                    <a:pt x="204" y="48"/>
                  </a:lnTo>
                  <a:lnTo>
                    <a:pt x="196" y="42"/>
                  </a:lnTo>
                  <a:lnTo>
                    <a:pt x="190" y="38"/>
                  </a:lnTo>
                  <a:lnTo>
                    <a:pt x="186" y="36"/>
                  </a:lnTo>
                  <a:lnTo>
                    <a:pt x="182" y="32"/>
                  </a:lnTo>
                  <a:lnTo>
                    <a:pt x="180" y="30"/>
                  </a:lnTo>
                  <a:lnTo>
                    <a:pt x="178" y="28"/>
                  </a:lnTo>
                  <a:lnTo>
                    <a:pt x="176" y="28"/>
                  </a:lnTo>
                  <a:lnTo>
                    <a:pt x="176" y="26"/>
                  </a:lnTo>
                  <a:lnTo>
                    <a:pt x="174" y="24"/>
                  </a:lnTo>
                  <a:lnTo>
                    <a:pt x="174" y="24"/>
                  </a:lnTo>
                  <a:lnTo>
                    <a:pt x="172" y="22"/>
                  </a:lnTo>
                  <a:lnTo>
                    <a:pt x="172" y="20"/>
                  </a:lnTo>
                  <a:lnTo>
                    <a:pt x="172" y="16"/>
                  </a:lnTo>
                  <a:lnTo>
                    <a:pt x="170" y="12"/>
                  </a:lnTo>
                  <a:lnTo>
                    <a:pt x="170" y="10"/>
                  </a:lnTo>
                  <a:lnTo>
                    <a:pt x="168" y="6"/>
                  </a:lnTo>
                  <a:lnTo>
                    <a:pt x="168" y="6"/>
                  </a:lnTo>
                  <a:lnTo>
                    <a:pt x="168" y="4"/>
                  </a:lnTo>
                  <a:lnTo>
                    <a:pt x="166" y="4"/>
                  </a:lnTo>
                  <a:lnTo>
                    <a:pt x="166" y="2"/>
                  </a:lnTo>
                  <a:lnTo>
                    <a:pt x="164" y="2"/>
                  </a:lnTo>
                  <a:lnTo>
                    <a:pt x="164" y="2"/>
                  </a:lnTo>
                  <a:lnTo>
                    <a:pt x="162" y="2"/>
                  </a:lnTo>
                  <a:lnTo>
                    <a:pt x="160" y="2"/>
                  </a:lnTo>
                  <a:lnTo>
                    <a:pt x="156" y="0"/>
                  </a:lnTo>
                  <a:lnTo>
                    <a:pt x="154" y="2"/>
                  </a:lnTo>
                  <a:lnTo>
                    <a:pt x="150" y="2"/>
                  </a:lnTo>
                  <a:lnTo>
                    <a:pt x="146" y="2"/>
                  </a:lnTo>
                  <a:lnTo>
                    <a:pt x="144" y="2"/>
                  </a:lnTo>
                  <a:lnTo>
                    <a:pt x="138" y="2"/>
                  </a:lnTo>
                  <a:lnTo>
                    <a:pt x="132" y="4"/>
                  </a:lnTo>
                  <a:lnTo>
                    <a:pt x="128" y="6"/>
                  </a:lnTo>
                  <a:lnTo>
                    <a:pt x="126" y="8"/>
                  </a:lnTo>
                  <a:lnTo>
                    <a:pt x="124" y="12"/>
                  </a:lnTo>
                  <a:lnTo>
                    <a:pt x="122" y="16"/>
                  </a:lnTo>
                  <a:lnTo>
                    <a:pt x="120" y="18"/>
                  </a:lnTo>
                  <a:lnTo>
                    <a:pt x="120" y="20"/>
                  </a:lnTo>
                  <a:lnTo>
                    <a:pt x="118" y="20"/>
                  </a:lnTo>
                  <a:lnTo>
                    <a:pt x="118" y="22"/>
                  </a:lnTo>
                  <a:lnTo>
                    <a:pt x="116" y="22"/>
                  </a:lnTo>
                  <a:lnTo>
                    <a:pt x="112" y="24"/>
                  </a:lnTo>
                  <a:lnTo>
                    <a:pt x="110" y="24"/>
                  </a:lnTo>
                  <a:lnTo>
                    <a:pt x="106" y="26"/>
                  </a:lnTo>
                  <a:lnTo>
                    <a:pt x="104" y="26"/>
                  </a:lnTo>
                  <a:lnTo>
                    <a:pt x="100" y="28"/>
                  </a:lnTo>
                  <a:lnTo>
                    <a:pt x="96" y="28"/>
                  </a:lnTo>
                  <a:lnTo>
                    <a:pt x="92" y="30"/>
                  </a:lnTo>
                  <a:lnTo>
                    <a:pt x="84" y="30"/>
                  </a:lnTo>
                  <a:lnTo>
                    <a:pt x="76" y="32"/>
                  </a:lnTo>
                  <a:lnTo>
                    <a:pt x="66" y="32"/>
                  </a:lnTo>
                  <a:lnTo>
                    <a:pt x="58" y="32"/>
                  </a:lnTo>
                  <a:lnTo>
                    <a:pt x="50" y="32"/>
                  </a:lnTo>
                  <a:lnTo>
                    <a:pt x="42" y="32"/>
                  </a:lnTo>
                  <a:lnTo>
                    <a:pt x="28" y="32"/>
                  </a:lnTo>
                  <a:lnTo>
                    <a:pt x="18" y="32"/>
                  </a:lnTo>
                  <a:lnTo>
                    <a:pt x="16" y="32"/>
                  </a:lnTo>
                  <a:lnTo>
                    <a:pt x="16" y="36"/>
                  </a:lnTo>
                  <a:lnTo>
                    <a:pt x="16" y="40"/>
                  </a:lnTo>
                  <a:lnTo>
                    <a:pt x="16" y="44"/>
                  </a:lnTo>
                  <a:lnTo>
                    <a:pt x="16" y="48"/>
                  </a:lnTo>
                  <a:lnTo>
                    <a:pt x="16" y="52"/>
                  </a:lnTo>
                  <a:lnTo>
                    <a:pt x="16" y="54"/>
                  </a:lnTo>
                  <a:lnTo>
                    <a:pt x="16" y="56"/>
                  </a:lnTo>
                  <a:lnTo>
                    <a:pt x="16" y="58"/>
                  </a:lnTo>
                  <a:lnTo>
                    <a:pt x="16" y="58"/>
                  </a:lnTo>
                  <a:lnTo>
                    <a:pt x="16" y="60"/>
                  </a:lnTo>
                  <a:lnTo>
                    <a:pt x="16" y="60"/>
                  </a:lnTo>
                  <a:lnTo>
                    <a:pt x="14" y="62"/>
                  </a:lnTo>
                  <a:lnTo>
                    <a:pt x="12" y="62"/>
                  </a:lnTo>
                  <a:lnTo>
                    <a:pt x="10" y="64"/>
                  </a:lnTo>
                  <a:lnTo>
                    <a:pt x="6" y="66"/>
                  </a:lnTo>
                  <a:lnTo>
                    <a:pt x="6" y="68"/>
                  </a:lnTo>
                  <a:lnTo>
                    <a:pt x="0" y="108"/>
                  </a:lnTo>
                  <a:lnTo>
                    <a:pt x="2" y="108"/>
                  </a:lnTo>
                  <a:lnTo>
                    <a:pt x="8" y="108"/>
                  </a:lnTo>
                  <a:lnTo>
                    <a:pt x="12" y="108"/>
                  </a:lnTo>
                  <a:lnTo>
                    <a:pt x="16" y="108"/>
                  </a:lnTo>
                  <a:lnTo>
                    <a:pt x="18" y="108"/>
                  </a:lnTo>
                  <a:lnTo>
                    <a:pt x="20" y="108"/>
                  </a:lnTo>
                  <a:lnTo>
                    <a:pt x="22" y="108"/>
                  </a:lnTo>
                  <a:lnTo>
                    <a:pt x="22" y="108"/>
                  </a:lnTo>
                  <a:lnTo>
                    <a:pt x="22" y="110"/>
                  </a:lnTo>
                  <a:lnTo>
                    <a:pt x="24" y="110"/>
                  </a:lnTo>
                  <a:lnTo>
                    <a:pt x="26" y="112"/>
                  </a:lnTo>
                  <a:lnTo>
                    <a:pt x="28" y="114"/>
                  </a:lnTo>
                  <a:lnTo>
                    <a:pt x="28" y="114"/>
                  </a:lnTo>
                  <a:lnTo>
                    <a:pt x="30" y="114"/>
                  </a:lnTo>
                  <a:lnTo>
                    <a:pt x="34" y="116"/>
                  </a:lnTo>
                  <a:lnTo>
                    <a:pt x="36" y="116"/>
                  </a:lnTo>
                  <a:lnTo>
                    <a:pt x="40" y="116"/>
                  </a:lnTo>
                  <a:lnTo>
                    <a:pt x="42" y="116"/>
                  </a:lnTo>
                  <a:lnTo>
                    <a:pt x="46" y="116"/>
                  </a:lnTo>
                  <a:lnTo>
                    <a:pt x="48" y="116"/>
                  </a:lnTo>
                  <a:lnTo>
                    <a:pt x="50" y="116"/>
                  </a:lnTo>
                  <a:lnTo>
                    <a:pt x="52" y="116"/>
                  </a:lnTo>
                  <a:lnTo>
                    <a:pt x="52" y="116"/>
                  </a:lnTo>
                  <a:lnTo>
                    <a:pt x="56" y="114"/>
                  </a:lnTo>
                  <a:lnTo>
                    <a:pt x="58" y="112"/>
                  </a:lnTo>
                  <a:lnTo>
                    <a:pt x="60" y="112"/>
                  </a:lnTo>
                  <a:lnTo>
                    <a:pt x="66" y="112"/>
                  </a:lnTo>
                  <a:lnTo>
                    <a:pt x="68" y="110"/>
                  </a:lnTo>
                  <a:lnTo>
                    <a:pt x="72" y="110"/>
                  </a:lnTo>
                  <a:lnTo>
                    <a:pt x="74" y="110"/>
                  </a:lnTo>
                  <a:lnTo>
                    <a:pt x="76" y="110"/>
                  </a:lnTo>
                  <a:lnTo>
                    <a:pt x="78" y="112"/>
                  </a:lnTo>
                  <a:lnTo>
                    <a:pt x="80" y="112"/>
                  </a:lnTo>
                  <a:lnTo>
                    <a:pt x="82" y="112"/>
                  </a:lnTo>
                  <a:lnTo>
                    <a:pt x="82" y="114"/>
                  </a:lnTo>
                  <a:lnTo>
                    <a:pt x="84" y="114"/>
                  </a:lnTo>
                  <a:lnTo>
                    <a:pt x="86" y="116"/>
                  </a:lnTo>
                  <a:lnTo>
                    <a:pt x="88" y="116"/>
                  </a:lnTo>
                  <a:lnTo>
                    <a:pt x="90" y="118"/>
                  </a:lnTo>
                  <a:lnTo>
                    <a:pt x="92" y="120"/>
                  </a:lnTo>
                  <a:lnTo>
                    <a:pt x="94" y="124"/>
                  </a:lnTo>
                  <a:lnTo>
                    <a:pt x="96" y="126"/>
                  </a:lnTo>
                  <a:lnTo>
                    <a:pt x="100" y="130"/>
                  </a:lnTo>
                  <a:lnTo>
                    <a:pt x="102" y="134"/>
                  </a:lnTo>
                  <a:lnTo>
                    <a:pt x="104" y="138"/>
                  </a:lnTo>
                  <a:lnTo>
                    <a:pt x="104" y="140"/>
                  </a:lnTo>
                  <a:lnTo>
                    <a:pt x="106" y="142"/>
                  </a:lnTo>
                  <a:lnTo>
                    <a:pt x="106" y="144"/>
                  </a:lnTo>
                  <a:lnTo>
                    <a:pt x="106" y="146"/>
                  </a:lnTo>
                  <a:lnTo>
                    <a:pt x="106" y="146"/>
                  </a:lnTo>
                  <a:lnTo>
                    <a:pt x="106" y="148"/>
                  </a:lnTo>
                  <a:lnTo>
                    <a:pt x="106" y="150"/>
                  </a:lnTo>
                  <a:lnTo>
                    <a:pt x="106" y="152"/>
                  </a:lnTo>
                  <a:lnTo>
                    <a:pt x="104" y="154"/>
                  </a:lnTo>
                  <a:lnTo>
                    <a:pt x="104" y="156"/>
                  </a:lnTo>
                  <a:lnTo>
                    <a:pt x="102" y="160"/>
                  </a:lnTo>
                  <a:lnTo>
                    <a:pt x="100" y="164"/>
                  </a:lnTo>
                  <a:lnTo>
                    <a:pt x="98" y="170"/>
                  </a:lnTo>
                  <a:lnTo>
                    <a:pt x="100" y="168"/>
                  </a:lnTo>
                  <a:lnTo>
                    <a:pt x="104" y="164"/>
                  </a:lnTo>
                  <a:lnTo>
                    <a:pt x="106" y="162"/>
                  </a:lnTo>
                  <a:lnTo>
                    <a:pt x="108" y="160"/>
                  </a:lnTo>
                  <a:lnTo>
                    <a:pt x="110" y="160"/>
                  </a:lnTo>
                  <a:lnTo>
                    <a:pt x="110" y="158"/>
                  </a:lnTo>
                  <a:lnTo>
                    <a:pt x="110" y="156"/>
                  </a:lnTo>
                  <a:lnTo>
                    <a:pt x="112" y="154"/>
                  </a:lnTo>
                  <a:lnTo>
                    <a:pt x="112" y="152"/>
                  </a:lnTo>
                  <a:lnTo>
                    <a:pt x="112" y="150"/>
                  </a:lnTo>
                  <a:lnTo>
                    <a:pt x="114" y="146"/>
                  </a:lnTo>
                  <a:lnTo>
                    <a:pt x="114" y="142"/>
                  </a:lnTo>
                  <a:lnTo>
                    <a:pt x="114" y="136"/>
                  </a:lnTo>
                  <a:lnTo>
                    <a:pt x="114" y="134"/>
                  </a:lnTo>
                  <a:lnTo>
                    <a:pt x="114" y="132"/>
                  </a:lnTo>
                  <a:lnTo>
                    <a:pt x="116" y="130"/>
                  </a:lnTo>
                  <a:lnTo>
                    <a:pt x="116" y="128"/>
                  </a:lnTo>
                  <a:lnTo>
                    <a:pt x="116" y="126"/>
                  </a:lnTo>
                  <a:lnTo>
                    <a:pt x="118" y="126"/>
                  </a:lnTo>
                  <a:lnTo>
                    <a:pt x="118" y="124"/>
                  </a:lnTo>
                  <a:lnTo>
                    <a:pt x="120" y="124"/>
                  </a:lnTo>
                  <a:lnTo>
                    <a:pt x="120" y="124"/>
                  </a:lnTo>
                  <a:lnTo>
                    <a:pt x="124" y="122"/>
                  </a:lnTo>
                  <a:lnTo>
                    <a:pt x="126" y="122"/>
                  </a:lnTo>
                  <a:lnTo>
                    <a:pt x="128" y="122"/>
                  </a:lnTo>
                  <a:lnTo>
                    <a:pt x="130" y="122"/>
                  </a:lnTo>
                  <a:lnTo>
                    <a:pt x="132" y="122"/>
                  </a:lnTo>
                  <a:lnTo>
                    <a:pt x="132" y="122"/>
                  </a:lnTo>
                  <a:lnTo>
                    <a:pt x="132" y="122"/>
                  </a:lnTo>
                  <a:lnTo>
                    <a:pt x="134" y="124"/>
                  </a:lnTo>
                  <a:lnTo>
                    <a:pt x="134" y="124"/>
                  </a:lnTo>
                  <a:lnTo>
                    <a:pt x="134" y="126"/>
                  </a:lnTo>
                  <a:lnTo>
                    <a:pt x="134" y="126"/>
                  </a:lnTo>
                  <a:lnTo>
                    <a:pt x="136" y="130"/>
                  </a:lnTo>
                  <a:lnTo>
                    <a:pt x="136" y="132"/>
                  </a:lnTo>
                  <a:lnTo>
                    <a:pt x="136" y="136"/>
                  </a:lnTo>
                  <a:lnTo>
                    <a:pt x="136" y="138"/>
                  </a:lnTo>
                  <a:lnTo>
                    <a:pt x="136" y="138"/>
                  </a:lnTo>
                  <a:lnTo>
                    <a:pt x="136" y="140"/>
                  </a:lnTo>
                  <a:lnTo>
                    <a:pt x="138" y="140"/>
                  </a:lnTo>
                  <a:lnTo>
                    <a:pt x="138" y="142"/>
                  </a:lnTo>
                  <a:lnTo>
                    <a:pt x="140" y="142"/>
                  </a:lnTo>
                  <a:lnTo>
                    <a:pt x="140" y="142"/>
                  </a:lnTo>
                  <a:lnTo>
                    <a:pt x="142" y="144"/>
                  </a:lnTo>
                  <a:lnTo>
                    <a:pt x="144" y="144"/>
                  </a:lnTo>
                  <a:lnTo>
                    <a:pt x="146" y="144"/>
                  </a:lnTo>
                  <a:lnTo>
                    <a:pt x="146" y="144"/>
                  </a:lnTo>
                  <a:lnTo>
                    <a:pt x="150" y="144"/>
                  </a:lnTo>
                  <a:lnTo>
                    <a:pt x="150" y="148"/>
                  </a:lnTo>
                  <a:lnTo>
                    <a:pt x="150" y="150"/>
                  </a:lnTo>
                  <a:lnTo>
                    <a:pt x="150" y="152"/>
                  </a:lnTo>
                  <a:lnTo>
                    <a:pt x="150" y="154"/>
                  </a:lnTo>
                  <a:lnTo>
                    <a:pt x="150" y="154"/>
                  </a:lnTo>
                  <a:lnTo>
                    <a:pt x="150" y="156"/>
                  </a:lnTo>
                  <a:lnTo>
                    <a:pt x="148" y="158"/>
                  </a:lnTo>
                  <a:lnTo>
                    <a:pt x="146" y="160"/>
                  </a:lnTo>
                  <a:lnTo>
                    <a:pt x="146" y="162"/>
                  </a:lnTo>
                  <a:lnTo>
                    <a:pt x="146" y="162"/>
                  </a:lnTo>
                  <a:lnTo>
                    <a:pt x="144" y="162"/>
                  </a:lnTo>
                  <a:lnTo>
                    <a:pt x="144" y="162"/>
                  </a:lnTo>
                  <a:lnTo>
                    <a:pt x="140" y="164"/>
                  </a:lnTo>
                  <a:lnTo>
                    <a:pt x="138" y="164"/>
                  </a:lnTo>
                  <a:lnTo>
                    <a:pt x="136" y="164"/>
                  </a:lnTo>
                  <a:lnTo>
                    <a:pt x="136" y="164"/>
                  </a:lnTo>
                  <a:lnTo>
                    <a:pt x="136" y="164"/>
                  </a:lnTo>
                  <a:lnTo>
                    <a:pt x="136" y="166"/>
                  </a:lnTo>
                  <a:lnTo>
                    <a:pt x="134" y="166"/>
                  </a:lnTo>
                  <a:lnTo>
                    <a:pt x="132" y="170"/>
                  </a:lnTo>
                  <a:lnTo>
                    <a:pt x="132" y="172"/>
                  </a:lnTo>
                  <a:lnTo>
                    <a:pt x="130" y="174"/>
                  </a:lnTo>
                  <a:lnTo>
                    <a:pt x="130" y="174"/>
                  </a:lnTo>
                  <a:lnTo>
                    <a:pt x="130" y="174"/>
                  </a:lnTo>
                  <a:lnTo>
                    <a:pt x="132" y="176"/>
                  </a:lnTo>
                  <a:lnTo>
                    <a:pt x="132" y="176"/>
                  </a:lnTo>
                  <a:lnTo>
                    <a:pt x="134" y="176"/>
                  </a:lnTo>
                  <a:lnTo>
                    <a:pt x="134" y="176"/>
                  </a:lnTo>
                  <a:lnTo>
                    <a:pt x="136" y="176"/>
                  </a:lnTo>
                  <a:lnTo>
                    <a:pt x="138" y="178"/>
                  </a:lnTo>
                  <a:lnTo>
                    <a:pt x="140" y="178"/>
                  </a:lnTo>
                  <a:lnTo>
                    <a:pt x="142" y="178"/>
                  </a:lnTo>
                  <a:lnTo>
                    <a:pt x="144" y="176"/>
                  </a:lnTo>
                  <a:lnTo>
                    <a:pt x="148" y="176"/>
                  </a:lnTo>
                  <a:lnTo>
                    <a:pt x="150" y="176"/>
                  </a:lnTo>
                  <a:lnTo>
                    <a:pt x="154" y="176"/>
                  </a:lnTo>
                  <a:lnTo>
                    <a:pt x="158" y="176"/>
                  </a:lnTo>
                  <a:lnTo>
                    <a:pt x="160" y="176"/>
                  </a:lnTo>
                  <a:lnTo>
                    <a:pt x="162" y="176"/>
                  </a:lnTo>
                  <a:lnTo>
                    <a:pt x="164" y="176"/>
                  </a:lnTo>
                  <a:lnTo>
                    <a:pt x="164" y="176"/>
                  </a:lnTo>
                  <a:lnTo>
                    <a:pt x="166" y="176"/>
                  </a:lnTo>
                  <a:lnTo>
                    <a:pt x="168" y="174"/>
                  </a:lnTo>
                  <a:lnTo>
                    <a:pt x="172" y="172"/>
                  </a:lnTo>
                  <a:lnTo>
                    <a:pt x="174" y="172"/>
                  </a:lnTo>
                  <a:lnTo>
                    <a:pt x="178" y="170"/>
                  </a:lnTo>
                  <a:lnTo>
                    <a:pt x="184" y="166"/>
                  </a:lnTo>
                  <a:lnTo>
                    <a:pt x="186" y="166"/>
                  </a:lnTo>
                  <a:lnTo>
                    <a:pt x="188" y="166"/>
                  </a:lnTo>
                  <a:lnTo>
                    <a:pt x="190" y="166"/>
                  </a:lnTo>
                  <a:lnTo>
                    <a:pt x="190" y="164"/>
                  </a:lnTo>
                  <a:lnTo>
                    <a:pt x="192" y="164"/>
                  </a:lnTo>
                  <a:lnTo>
                    <a:pt x="192" y="164"/>
                  </a:lnTo>
                  <a:lnTo>
                    <a:pt x="192" y="164"/>
                  </a:lnTo>
                  <a:lnTo>
                    <a:pt x="192" y="162"/>
                  </a:lnTo>
                  <a:lnTo>
                    <a:pt x="190" y="162"/>
                  </a:lnTo>
                  <a:lnTo>
                    <a:pt x="190" y="160"/>
                  </a:lnTo>
                  <a:lnTo>
                    <a:pt x="190" y="160"/>
                  </a:lnTo>
                  <a:lnTo>
                    <a:pt x="188" y="160"/>
                  </a:lnTo>
                  <a:lnTo>
                    <a:pt x="188" y="158"/>
                  </a:lnTo>
                  <a:lnTo>
                    <a:pt x="186" y="158"/>
                  </a:lnTo>
                  <a:lnTo>
                    <a:pt x="186" y="158"/>
                  </a:lnTo>
                  <a:lnTo>
                    <a:pt x="184" y="158"/>
                  </a:lnTo>
                  <a:lnTo>
                    <a:pt x="182" y="158"/>
                  </a:lnTo>
                  <a:lnTo>
                    <a:pt x="178" y="158"/>
                  </a:lnTo>
                  <a:lnTo>
                    <a:pt x="178" y="158"/>
                  </a:lnTo>
                  <a:lnTo>
                    <a:pt x="176" y="158"/>
                  </a:lnTo>
                  <a:lnTo>
                    <a:pt x="174" y="158"/>
                  </a:lnTo>
                  <a:lnTo>
                    <a:pt x="172" y="156"/>
                  </a:lnTo>
                  <a:lnTo>
                    <a:pt x="168" y="154"/>
                  </a:lnTo>
                  <a:lnTo>
                    <a:pt x="166" y="154"/>
                  </a:lnTo>
                  <a:lnTo>
                    <a:pt x="166" y="152"/>
                  </a:lnTo>
                  <a:lnTo>
                    <a:pt x="164" y="152"/>
                  </a:lnTo>
                  <a:lnTo>
                    <a:pt x="164" y="150"/>
                  </a:lnTo>
                  <a:lnTo>
                    <a:pt x="164" y="150"/>
                  </a:lnTo>
                  <a:lnTo>
                    <a:pt x="162" y="148"/>
                  </a:lnTo>
                  <a:lnTo>
                    <a:pt x="162" y="148"/>
                  </a:lnTo>
                  <a:lnTo>
                    <a:pt x="164" y="146"/>
                  </a:lnTo>
                  <a:lnTo>
                    <a:pt x="164" y="144"/>
                  </a:lnTo>
                  <a:lnTo>
                    <a:pt x="164" y="144"/>
                  </a:lnTo>
                  <a:lnTo>
                    <a:pt x="168" y="142"/>
                  </a:lnTo>
                  <a:lnTo>
                    <a:pt x="170" y="142"/>
                  </a:lnTo>
                  <a:lnTo>
                    <a:pt x="174" y="140"/>
                  </a:lnTo>
                  <a:lnTo>
                    <a:pt x="176" y="138"/>
                  </a:lnTo>
                  <a:lnTo>
                    <a:pt x="176" y="138"/>
                  </a:lnTo>
                  <a:lnTo>
                    <a:pt x="176" y="138"/>
                  </a:lnTo>
                  <a:lnTo>
                    <a:pt x="178" y="136"/>
                  </a:lnTo>
                  <a:lnTo>
                    <a:pt x="178" y="136"/>
                  </a:lnTo>
                  <a:lnTo>
                    <a:pt x="180" y="134"/>
                  </a:lnTo>
                  <a:lnTo>
                    <a:pt x="180" y="132"/>
                  </a:lnTo>
                  <a:lnTo>
                    <a:pt x="182" y="130"/>
                  </a:lnTo>
                  <a:lnTo>
                    <a:pt x="182" y="128"/>
                  </a:lnTo>
                  <a:lnTo>
                    <a:pt x="182" y="128"/>
                  </a:lnTo>
                  <a:lnTo>
                    <a:pt x="184" y="128"/>
                  </a:lnTo>
                  <a:lnTo>
                    <a:pt x="184" y="128"/>
                  </a:lnTo>
                  <a:lnTo>
                    <a:pt x="184" y="128"/>
                  </a:lnTo>
                  <a:lnTo>
                    <a:pt x="186" y="128"/>
                  </a:lnTo>
                  <a:lnTo>
                    <a:pt x="188" y="128"/>
                  </a:lnTo>
                  <a:lnTo>
                    <a:pt x="188" y="128"/>
                  </a:lnTo>
                  <a:lnTo>
                    <a:pt x="192" y="128"/>
                  </a:lnTo>
                  <a:lnTo>
                    <a:pt x="194" y="128"/>
                  </a:lnTo>
                  <a:lnTo>
                    <a:pt x="194" y="128"/>
                  </a:lnTo>
                  <a:lnTo>
                    <a:pt x="198" y="128"/>
                  </a:lnTo>
                  <a:lnTo>
                    <a:pt x="202" y="128"/>
                  </a:lnTo>
                  <a:lnTo>
                    <a:pt x="206" y="126"/>
                  </a:lnTo>
                  <a:lnTo>
                    <a:pt x="210" y="124"/>
                  </a:lnTo>
                  <a:lnTo>
                    <a:pt x="214" y="122"/>
                  </a:lnTo>
                  <a:lnTo>
                    <a:pt x="218" y="120"/>
                  </a:lnTo>
                  <a:lnTo>
                    <a:pt x="218" y="120"/>
                  </a:lnTo>
                  <a:lnTo>
                    <a:pt x="220" y="118"/>
                  </a:lnTo>
                  <a:lnTo>
                    <a:pt x="222" y="118"/>
                  </a:lnTo>
                  <a:lnTo>
                    <a:pt x="222" y="116"/>
                  </a:lnTo>
                  <a:lnTo>
                    <a:pt x="222" y="116"/>
                  </a:lnTo>
                  <a:lnTo>
                    <a:pt x="222" y="114"/>
                  </a:lnTo>
                  <a:lnTo>
                    <a:pt x="222" y="112"/>
                  </a:lnTo>
                  <a:lnTo>
                    <a:pt x="222" y="108"/>
                  </a:lnTo>
                  <a:lnTo>
                    <a:pt x="222" y="106"/>
                  </a:lnTo>
                  <a:lnTo>
                    <a:pt x="224" y="102"/>
                  </a:lnTo>
                  <a:lnTo>
                    <a:pt x="224" y="100"/>
                  </a:lnTo>
                  <a:lnTo>
                    <a:pt x="228" y="94"/>
                  </a:lnTo>
                  <a:lnTo>
                    <a:pt x="230" y="88"/>
                  </a:lnTo>
                  <a:lnTo>
                    <a:pt x="230" y="84"/>
                  </a:lnTo>
                  <a:lnTo>
                    <a:pt x="232" y="82"/>
                  </a:lnTo>
                  <a:lnTo>
                    <a:pt x="232" y="80"/>
                  </a:lnTo>
                  <a:lnTo>
                    <a:pt x="232" y="76"/>
                  </a:lnTo>
                  <a:lnTo>
                    <a:pt x="232" y="76"/>
                  </a:lnTo>
                  <a:lnTo>
                    <a:pt x="232" y="74"/>
                  </a:lnTo>
                  <a:lnTo>
                    <a:pt x="232" y="74"/>
                  </a:lnTo>
                  <a:lnTo>
                    <a:pt x="232" y="72"/>
                  </a:lnTo>
                  <a:close/>
                </a:path>
              </a:pathLst>
            </a:custGeom>
            <a:solidFill>
              <a:srgbClr val="BFBFBF"/>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02" name="Freeform 359">
              <a:extLst>
                <a:ext uri="{FF2B5EF4-FFF2-40B4-BE49-F238E27FC236}">
                  <a16:creationId xmlns:a16="http://schemas.microsoft.com/office/drawing/2014/main" id="{1548D616-3870-6BE3-6AA7-B91D61D7D6E0}"/>
                </a:ext>
              </a:extLst>
            </p:cNvPr>
            <p:cNvSpPr>
              <a:spLocks/>
            </p:cNvSpPr>
            <p:nvPr/>
          </p:nvSpPr>
          <p:spPr bwMode="auto">
            <a:xfrm>
              <a:off x="3272358" y="7036771"/>
              <a:ext cx="166075" cy="181704"/>
            </a:xfrm>
            <a:custGeom>
              <a:avLst/>
              <a:gdLst>
                <a:gd name="T0" fmla="*/ 116 w 116"/>
                <a:gd name="T1" fmla="*/ 6 h 128"/>
                <a:gd name="T2" fmla="*/ 116 w 116"/>
                <a:gd name="T3" fmla="*/ 2 h 128"/>
                <a:gd name="T4" fmla="*/ 114 w 116"/>
                <a:gd name="T5" fmla="*/ 0 h 128"/>
                <a:gd name="T6" fmla="*/ 108 w 116"/>
                <a:gd name="T7" fmla="*/ 2 h 128"/>
                <a:gd name="T8" fmla="*/ 66 w 116"/>
                <a:gd name="T9" fmla="*/ 6 h 128"/>
                <a:gd name="T10" fmla="*/ 64 w 116"/>
                <a:gd name="T11" fmla="*/ 10 h 128"/>
                <a:gd name="T12" fmla="*/ 60 w 116"/>
                <a:gd name="T13" fmla="*/ 10 h 128"/>
                <a:gd name="T14" fmla="*/ 52 w 116"/>
                <a:gd name="T15" fmla="*/ 8 h 128"/>
                <a:gd name="T16" fmla="*/ 46 w 116"/>
                <a:gd name="T17" fmla="*/ 8 h 128"/>
                <a:gd name="T18" fmla="*/ 44 w 116"/>
                <a:gd name="T19" fmla="*/ 10 h 128"/>
                <a:gd name="T20" fmla="*/ 44 w 116"/>
                <a:gd name="T21" fmla="*/ 22 h 128"/>
                <a:gd name="T22" fmla="*/ 42 w 116"/>
                <a:gd name="T23" fmla="*/ 28 h 128"/>
                <a:gd name="T24" fmla="*/ 36 w 116"/>
                <a:gd name="T25" fmla="*/ 36 h 128"/>
                <a:gd name="T26" fmla="*/ 26 w 116"/>
                <a:gd name="T27" fmla="*/ 40 h 128"/>
                <a:gd name="T28" fmla="*/ 20 w 116"/>
                <a:gd name="T29" fmla="*/ 44 h 128"/>
                <a:gd name="T30" fmla="*/ 18 w 116"/>
                <a:gd name="T31" fmla="*/ 50 h 128"/>
                <a:gd name="T32" fmla="*/ 18 w 116"/>
                <a:gd name="T33" fmla="*/ 56 h 128"/>
                <a:gd name="T34" fmla="*/ 20 w 116"/>
                <a:gd name="T35" fmla="*/ 66 h 128"/>
                <a:gd name="T36" fmla="*/ 18 w 116"/>
                <a:gd name="T37" fmla="*/ 70 h 128"/>
                <a:gd name="T38" fmla="*/ 14 w 116"/>
                <a:gd name="T39" fmla="*/ 70 h 128"/>
                <a:gd name="T40" fmla="*/ 10 w 116"/>
                <a:gd name="T41" fmla="*/ 72 h 128"/>
                <a:gd name="T42" fmla="*/ 10 w 116"/>
                <a:gd name="T43" fmla="*/ 74 h 128"/>
                <a:gd name="T44" fmla="*/ 12 w 116"/>
                <a:gd name="T45" fmla="*/ 80 h 128"/>
                <a:gd name="T46" fmla="*/ 12 w 116"/>
                <a:gd name="T47" fmla="*/ 82 h 128"/>
                <a:gd name="T48" fmla="*/ 6 w 116"/>
                <a:gd name="T49" fmla="*/ 86 h 128"/>
                <a:gd name="T50" fmla="*/ 4 w 116"/>
                <a:gd name="T51" fmla="*/ 92 h 128"/>
                <a:gd name="T52" fmla="*/ 0 w 116"/>
                <a:gd name="T53" fmla="*/ 104 h 128"/>
                <a:gd name="T54" fmla="*/ 2 w 116"/>
                <a:gd name="T55" fmla="*/ 122 h 128"/>
                <a:gd name="T56" fmla="*/ 10 w 116"/>
                <a:gd name="T57" fmla="*/ 126 h 128"/>
                <a:gd name="T58" fmla="*/ 28 w 116"/>
                <a:gd name="T59" fmla="*/ 128 h 128"/>
                <a:gd name="T60" fmla="*/ 40 w 116"/>
                <a:gd name="T61" fmla="*/ 128 h 128"/>
                <a:gd name="T62" fmla="*/ 42 w 116"/>
                <a:gd name="T63" fmla="*/ 126 h 128"/>
                <a:gd name="T64" fmla="*/ 44 w 116"/>
                <a:gd name="T65" fmla="*/ 122 h 128"/>
                <a:gd name="T66" fmla="*/ 42 w 116"/>
                <a:gd name="T67" fmla="*/ 108 h 128"/>
                <a:gd name="T68" fmla="*/ 44 w 116"/>
                <a:gd name="T69" fmla="*/ 100 h 128"/>
                <a:gd name="T70" fmla="*/ 48 w 116"/>
                <a:gd name="T71" fmla="*/ 92 h 128"/>
                <a:gd name="T72" fmla="*/ 54 w 116"/>
                <a:gd name="T73" fmla="*/ 86 h 128"/>
                <a:gd name="T74" fmla="*/ 58 w 116"/>
                <a:gd name="T75" fmla="*/ 86 h 128"/>
                <a:gd name="T76" fmla="*/ 66 w 116"/>
                <a:gd name="T77" fmla="*/ 90 h 128"/>
                <a:gd name="T78" fmla="*/ 68 w 116"/>
                <a:gd name="T79" fmla="*/ 90 h 128"/>
                <a:gd name="T80" fmla="*/ 70 w 116"/>
                <a:gd name="T81" fmla="*/ 86 h 128"/>
                <a:gd name="T82" fmla="*/ 72 w 116"/>
                <a:gd name="T83" fmla="*/ 80 h 128"/>
                <a:gd name="T84" fmla="*/ 68 w 116"/>
                <a:gd name="T85" fmla="*/ 66 h 128"/>
                <a:gd name="T86" fmla="*/ 66 w 116"/>
                <a:gd name="T87" fmla="*/ 48 h 128"/>
                <a:gd name="T88" fmla="*/ 66 w 116"/>
                <a:gd name="T89" fmla="*/ 42 h 128"/>
                <a:gd name="T90" fmla="*/ 70 w 116"/>
                <a:gd name="T91" fmla="*/ 40 h 128"/>
                <a:gd name="T92" fmla="*/ 76 w 116"/>
                <a:gd name="T93" fmla="*/ 38 h 128"/>
                <a:gd name="T94" fmla="*/ 90 w 116"/>
                <a:gd name="T95" fmla="*/ 38 h 128"/>
                <a:gd name="T96" fmla="*/ 100 w 116"/>
                <a:gd name="T97" fmla="*/ 38 h 128"/>
                <a:gd name="T98" fmla="*/ 104 w 116"/>
                <a:gd name="T99" fmla="*/ 38 h 128"/>
                <a:gd name="T100" fmla="*/ 108 w 116"/>
                <a:gd name="T101" fmla="*/ 32 h 128"/>
                <a:gd name="T102" fmla="*/ 114 w 116"/>
                <a:gd name="T103" fmla="*/ 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6" h="128">
                  <a:moveTo>
                    <a:pt x="116" y="8"/>
                  </a:moveTo>
                  <a:lnTo>
                    <a:pt x="116" y="8"/>
                  </a:lnTo>
                  <a:lnTo>
                    <a:pt x="116" y="8"/>
                  </a:lnTo>
                  <a:lnTo>
                    <a:pt x="116" y="6"/>
                  </a:lnTo>
                  <a:lnTo>
                    <a:pt x="116" y="4"/>
                  </a:lnTo>
                  <a:lnTo>
                    <a:pt x="116" y="4"/>
                  </a:lnTo>
                  <a:lnTo>
                    <a:pt x="116" y="2"/>
                  </a:lnTo>
                  <a:lnTo>
                    <a:pt x="116" y="2"/>
                  </a:lnTo>
                  <a:lnTo>
                    <a:pt x="116" y="2"/>
                  </a:lnTo>
                  <a:lnTo>
                    <a:pt x="116" y="0"/>
                  </a:lnTo>
                  <a:lnTo>
                    <a:pt x="116" y="0"/>
                  </a:lnTo>
                  <a:lnTo>
                    <a:pt x="114" y="0"/>
                  </a:lnTo>
                  <a:lnTo>
                    <a:pt x="112" y="0"/>
                  </a:lnTo>
                  <a:lnTo>
                    <a:pt x="112" y="0"/>
                  </a:lnTo>
                  <a:lnTo>
                    <a:pt x="108" y="2"/>
                  </a:lnTo>
                  <a:lnTo>
                    <a:pt x="108" y="2"/>
                  </a:lnTo>
                  <a:lnTo>
                    <a:pt x="106" y="2"/>
                  </a:lnTo>
                  <a:lnTo>
                    <a:pt x="68" y="2"/>
                  </a:lnTo>
                  <a:lnTo>
                    <a:pt x="68" y="2"/>
                  </a:lnTo>
                  <a:lnTo>
                    <a:pt x="66" y="6"/>
                  </a:lnTo>
                  <a:lnTo>
                    <a:pt x="66" y="6"/>
                  </a:lnTo>
                  <a:lnTo>
                    <a:pt x="64" y="8"/>
                  </a:lnTo>
                  <a:lnTo>
                    <a:pt x="64" y="10"/>
                  </a:lnTo>
                  <a:lnTo>
                    <a:pt x="64" y="10"/>
                  </a:lnTo>
                  <a:lnTo>
                    <a:pt x="62" y="10"/>
                  </a:lnTo>
                  <a:lnTo>
                    <a:pt x="62" y="10"/>
                  </a:lnTo>
                  <a:lnTo>
                    <a:pt x="62" y="10"/>
                  </a:lnTo>
                  <a:lnTo>
                    <a:pt x="60" y="10"/>
                  </a:lnTo>
                  <a:lnTo>
                    <a:pt x="60" y="10"/>
                  </a:lnTo>
                  <a:lnTo>
                    <a:pt x="56" y="10"/>
                  </a:lnTo>
                  <a:lnTo>
                    <a:pt x="54" y="8"/>
                  </a:lnTo>
                  <a:lnTo>
                    <a:pt x="52" y="8"/>
                  </a:lnTo>
                  <a:lnTo>
                    <a:pt x="48" y="8"/>
                  </a:lnTo>
                  <a:lnTo>
                    <a:pt x="48" y="8"/>
                  </a:lnTo>
                  <a:lnTo>
                    <a:pt x="46" y="8"/>
                  </a:lnTo>
                  <a:lnTo>
                    <a:pt x="46" y="8"/>
                  </a:lnTo>
                  <a:lnTo>
                    <a:pt x="46" y="8"/>
                  </a:lnTo>
                  <a:lnTo>
                    <a:pt x="44" y="8"/>
                  </a:lnTo>
                  <a:lnTo>
                    <a:pt x="44" y="10"/>
                  </a:lnTo>
                  <a:lnTo>
                    <a:pt x="44" y="10"/>
                  </a:lnTo>
                  <a:lnTo>
                    <a:pt x="44" y="12"/>
                  </a:lnTo>
                  <a:lnTo>
                    <a:pt x="44" y="14"/>
                  </a:lnTo>
                  <a:lnTo>
                    <a:pt x="44" y="16"/>
                  </a:lnTo>
                  <a:lnTo>
                    <a:pt x="44" y="22"/>
                  </a:lnTo>
                  <a:lnTo>
                    <a:pt x="44" y="24"/>
                  </a:lnTo>
                  <a:lnTo>
                    <a:pt x="42" y="26"/>
                  </a:lnTo>
                  <a:lnTo>
                    <a:pt x="42" y="26"/>
                  </a:lnTo>
                  <a:lnTo>
                    <a:pt x="42" y="28"/>
                  </a:lnTo>
                  <a:lnTo>
                    <a:pt x="40" y="32"/>
                  </a:lnTo>
                  <a:lnTo>
                    <a:pt x="38" y="34"/>
                  </a:lnTo>
                  <a:lnTo>
                    <a:pt x="38" y="36"/>
                  </a:lnTo>
                  <a:lnTo>
                    <a:pt x="36" y="36"/>
                  </a:lnTo>
                  <a:lnTo>
                    <a:pt x="36" y="38"/>
                  </a:lnTo>
                  <a:lnTo>
                    <a:pt x="34" y="38"/>
                  </a:lnTo>
                  <a:lnTo>
                    <a:pt x="30" y="40"/>
                  </a:lnTo>
                  <a:lnTo>
                    <a:pt x="26" y="40"/>
                  </a:lnTo>
                  <a:lnTo>
                    <a:pt x="24" y="40"/>
                  </a:lnTo>
                  <a:lnTo>
                    <a:pt x="24" y="42"/>
                  </a:lnTo>
                  <a:lnTo>
                    <a:pt x="22" y="42"/>
                  </a:lnTo>
                  <a:lnTo>
                    <a:pt x="20" y="44"/>
                  </a:lnTo>
                  <a:lnTo>
                    <a:pt x="18" y="46"/>
                  </a:lnTo>
                  <a:lnTo>
                    <a:pt x="18" y="48"/>
                  </a:lnTo>
                  <a:lnTo>
                    <a:pt x="18" y="48"/>
                  </a:lnTo>
                  <a:lnTo>
                    <a:pt x="18" y="50"/>
                  </a:lnTo>
                  <a:lnTo>
                    <a:pt x="18" y="50"/>
                  </a:lnTo>
                  <a:lnTo>
                    <a:pt x="18" y="52"/>
                  </a:lnTo>
                  <a:lnTo>
                    <a:pt x="18" y="52"/>
                  </a:lnTo>
                  <a:lnTo>
                    <a:pt x="18" y="56"/>
                  </a:lnTo>
                  <a:lnTo>
                    <a:pt x="18" y="60"/>
                  </a:lnTo>
                  <a:lnTo>
                    <a:pt x="18" y="62"/>
                  </a:lnTo>
                  <a:lnTo>
                    <a:pt x="20" y="66"/>
                  </a:lnTo>
                  <a:lnTo>
                    <a:pt x="20" y="66"/>
                  </a:lnTo>
                  <a:lnTo>
                    <a:pt x="20" y="68"/>
                  </a:lnTo>
                  <a:lnTo>
                    <a:pt x="18" y="68"/>
                  </a:lnTo>
                  <a:lnTo>
                    <a:pt x="18" y="70"/>
                  </a:lnTo>
                  <a:lnTo>
                    <a:pt x="18" y="70"/>
                  </a:lnTo>
                  <a:lnTo>
                    <a:pt x="18" y="70"/>
                  </a:lnTo>
                  <a:lnTo>
                    <a:pt x="16" y="70"/>
                  </a:lnTo>
                  <a:lnTo>
                    <a:pt x="16" y="70"/>
                  </a:lnTo>
                  <a:lnTo>
                    <a:pt x="14" y="70"/>
                  </a:lnTo>
                  <a:lnTo>
                    <a:pt x="12" y="70"/>
                  </a:lnTo>
                  <a:lnTo>
                    <a:pt x="12" y="72"/>
                  </a:lnTo>
                  <a:lnTo>
                    <a:pt x="10" y="72"/>
                  </a:lnTo>
                  <a:lnTo>
                    <a:pt x="10" y="72"/>
                  </a:lnTo>
                  <a:lnTo>
                    <a:pt x="10" y="72"/>
                  </a:lnTo>
                  <a:lnTo>
                    <a:pt x="10" y="72"/>
                  </a:lnTo>
                  <a:lnTo>
                    <a:pt x="10" y="72"/>
                  </a:lnTo>
                  <a:lnTo>
                    <a:pt x="10" y="74"/>
                  </a:lnTo>
                  <a:lnTo>
                    <a:pt x="10" y="76"/>
                  </a:lnTo>
                  <a:lnTo>
                    <a:pt x="10" y="76"/>
                  </a:lnTo>
                  <a:lnTo>
                    <a:pt x="12" y="78"/>
                  </a:lnTo>
                  <a:lnTo>
                    <a:pt x="12" y="80"/>
                  </a:lnTo>
                  <a:lnTo>
                    <a:pt x="12" y="82"/>
                  </a:lnTo>
                  <a:lnTo>
                    <a:pt x="12" y="82"/>
                  </a:lnTo>
                  <a:lnTo>
                    <a:pt x="12" y="82"/>
                  </a:lnTo>
                  <a:lnTo>
                    <a:pt x="12" y="82"/>
                  </a:lnTo>
                  <a:lnTo>
                    <a:pt x="12" y="84"/>
                  </a:lnTo>
                  <a:lnTo>
                    <a:pt x="10" y="84"/>
                  </a:lnTo>
                  <a:lnTo>
                    <a:pt x="8" y="86"/>
                  </a:lnTo>
                  <a:lnTo>
                    <a:pt x="6" y="86"/>
                  </a:lnTo>
                  <a:lnTo>
                    <a:pt x="6" y="88"/>
                  </a:lnTo>
                  <a:lnTo>
                    <a:pt x="6" y="88"/>
                  </a:lnTo>
                  <a:lnTo>
                    <a:pt x="4" y="90"/>
                  </a:lnTo>
                  <a:lnTo>
                    <a:pt x="4" y="92"/>
                  </a:lnTo>
                  <a:lnTo>
                    <a:pt x="2" y="94"/>
                  </a:lnTo>
                  <a:lnTo>
                    <a:pt x="2" y="98"/>
                  </a:lnTo>
                  <a:lnTo>
                    <a:pt x="0" y="102"/>
                  </a:lnTo>
                  <a:lnTo>
                    <a:pt x="0" y="104"/>
                  </a:lnTo>
                  <a:lnTo>
                    <a:pt x="0" y="108"/>
                  </a:lnTo>
                  <a:lnTo>
                    <a:pt x="2" y="114"/>
                  </a:lnTo>
                  <a:lnTo>
                    <a:pt x="2" y="120"/>
                  </a:lnTo>
                  <a:lnTo>
                    <a:pt x="2" y="122"/>
                  </a:lnTo>
                  <a:lnTo>
                    <a:pt x="4" y="124"/>
                  </a:lnTo>
                  <a:lnTo>
                    <a:pt x="6" y="124"/>
                  </a:lnTo>
                  <a:lnTo>
                    <a:pt x="8" y="126"/>
                  </a:lnTo>
                  <a:lnTo>
                    <a:pt x="10" y="126"/>
                  </a:lnTo>
                  <a:lnTo>
                    <a:pt x="12" y="126"/>
                  </a:lnTo>
                  <a:lnTo>
                    <a:pt x="18" y="126"/>
                  </a:lnTo>
                  <a:lnTo>
                    <a:pt x="24" y="128"/>
                  </a:lnTo>
                  <a:lnTo>
                    <a:pt x="28" y="128"/>
                  </a:lnTo>
                  <a:lnTo>
                    <a:pt x="32" y="128"/>
                  </a:lnTo>
                  <a:lnTo>
                    <a:pt x="36" y="128"/>
                  </a:lnTo>
                  <a:lnTo>
                    <a:pt x="38" y="128"/>
                  </a:lnTo>
                  <a:lnTo>
                    <a:pt x="40" y="128"/>
                  </a:lnTo>
                  <a:lnTo>
                    <a:pt x="40" y="128"/>
                  </a:lnTo>
                  <a:lnTo>
                    <a:pt x="40" y="128"/>
                  </a:lnTo>
                  <a:lnTo>
                    <a:pt x="42" y="128"/>
                  </a:lnTo>
                  <a:lnTo>
                    <a:pt x="42" y="126"/>
                  </a:lnTo>
                  <a:lnTo>
                    <a:pt x="42" y="126"/>
                  </a:lnTo>
                  <a:lnTo>
                    <a:pt x="42" y="124"/>
                  </a:lnTo>
                  <a:lnTo>
                    <a:pt x="44" y="124"/>
                  </a:lnTo>
                  <a:lnTo>
                    <a:pt x="44" y="122"/>
                  </a:lnTo>
                  <a:lnTo>
                    <a:pt x="44" y="120"/>
                  </a:lnTo>
                  <a:lnTo>
                    <a:pt x="44" y="118"/>
                  </a:lnTo>
                  <a:lnTo>
                    <a:pt x="42" y="112"/>
                  </a:lnTo>
                  <a:lnTo>
                    <a:pt x="42" y="108"/>
                  </a:lnTo>
                  <a:lnTo>
                    <a:pt x="42" y="108"/>
                  </a:lnTo>
                  <a:lnTo>
                    <a:pt x="42" y="106"/>
                  </a:lnTo>
                  <a:lnTo>
                    <a:pt x="44" y="104"/>
                  </a:lnTo>
                  <a:lnTo>
                    <a:pt x="44" y="100"/>
                  </a:lnTo>
                  <a:lnTo>
                    <a:pt x="46" y="96"/>
                  </a:lnTo>
                  <a:lnTo>
                    <a:pt x="46" y="94"/>
                  </a:lnTo>
                  <a:lnTo>
                    <a:pt x="46" y="94"/>
                  </a:lnTo>
                  <a:lnTo>
                    <a:pt x="48" y="92"/>
                  </a:lnTo>
                  <a:lnTo>
                    <a:pt x="50" y="88"/>
                  </a:lnTo>
                  <a:lnTo>
                    <a:pt x="52" y="88"/>
                  </a:lnTo>
                  <a:lnTo>
                    <a:pt x="54" y="88"/>
                  </a:lnTo>
                  <a:lnTo>
                    <a:pt x="54" y="86"/>
                  </a:lnTo>
                  <a:lnTo>
                    <a:pt x="56" y="86"/>
                  </a:lnTo>
                  <a:lnTo>
                    <a:pt x="56" y="86"/>
                  </a:lnTo>
                  <a:lnTo>
                    <a:pt x="56" y="86"/>
                  </a:lnTo>
                  <a:lnTo>
                    <a:pt x="58" y="86"/>
                  </a:lnTo>
                  <a:lnTo>
                    <a:pt x="60" y="88"/>
                  </a:lnTo>
                  <a:lnTo>
                    <a:pt x="62" y="88"/>
                  </a:lnTo>
                  <a:lnTo>
                    <a:pt x="64" y="90"/>
                  </a:lnTo>
                  <a:lnTo>
                    <a:pt x="66" y="90"/>
                  </a:lnTo>
                  <a:lnTo>
                    <a:pt x="66" y="90"/>
                  </a:lnTo>
                  <a:lnTo>
                    <a:pt x="66" y="90"/>
                  </a:lnTo>
                  <a:lnTo>
                    <a:pt x="68" y="90"/>
                  </a:lnTo>
                  <a:lnTo>
                    <a:pt x="68" y="90"/>
                  </a:lnTo>
                  <a:lnTo>
                    <a:pt x="68" y="88"/>
                  </a:lnTo>
                  <a:lnTo>
                    <a:pt x="70" y="88"/>
                  </a:lnTo>
                  <a:lnTo>
                    <a:pt x="70" y="88"/>
                  </a:lnTo>
                  <a:lnTo>
                    <a:pt x="70" y="86"/>
                  </a:lnTo>
                  <a:lnTo>
                    <a:pt x="70" y="84"/>
                  </a:lnTo>
                  <a:lnTo>
                    <a:pt x="70" y="84"/>
                  </a:lnTo>
                  <a:lnTo>
                    <a:pt x="72" y="82"/>
                  </a:lnTo>
                  <a:lnTo>
                    <a:pt x="72" y="80"/>
                  </a:lnTo>
                  <a:lnTo>
                    <a:pt x="70" y="76"/>
                  </a:lnTo>
                  <a:lnTo>
                    <a:pt x="70" y="74"/>
                  </a:lnTo>
                  <a:lnTo>
                    <a:pt x="70" y="70"/>
                  </a:lnTo>
                  <a:lnTo>
                    <a:pt x="68" y="66"/>
                  </a:lnTo>
                  <a:lnTo>
                    <a:pt x="66" y="58"/>
                  </a:lnTo>
                  <a:lnTo>
                    <a:pt x="66" y="54"/>
                  </a:lnTo>
                  <a:lnTo>
                    <a:pt x="66" y="50"/>
                  </a:lnTo>
                  <a:lnTo>
                    <a:pt x="66" y="48"/>
                  </a:lnTo>
                  <a:lnTo>
                    <a:pt x="66" y="46"/>
                  </a:lnTo>
                  <a:lnTo>
                    <a:pt x="66" y="44"/>
                  </a:lnTo>
                  <a:lnTo>
                    <a:pt x="66" y="44"/>
                  </a:lnTo>
                  <a:lnTo>
                    <a:pt x="66" y="42"/>
                  </a:lnTo>
                  <a:lnTo>
                    <a:pt x="68" y="42"/>
                  </a:lnTo>
                  <a:lnTo>
                    <a:pt x="68" y="40"/>
                  </a:lnTo>
                  <a:lnTo>
                    <a:pt x="68" y="40"/>
                  </a:lnTo>
                  <a:lnTo>
                    <a:pt x="70" y="40"/>
                  </a:lnTo>
                  <a:lnTo>
                    <a:pt x="70" y="38"/>
                  </a:lnTo>
                  <a:lnTo>
                    <a:pt x="70" y="38"/>
                  </a:lnTo>
                  <a:lnTo>
                    <a:pt x="72" y="38"/>
                  </a:lnTo>
                  <a:lnTo>
                    <a:pt x="76" y="38"/>
                  </a:lnTo>
                  <a:lnTo>
                    <a:pt x="78" y="38"/>
                  </a:lnTo>
                  <a:lnTo>
                    <a:pt x="80" y="38"/>
                  </a:lnTo>
                  <a:lnTo>
                    <a:pt x="86" y="38"/>
                  </a:lnTo>
                  <a:lnTo>
                    <a:pt x="90" y="38"/>
                  </a:lnTo>
                  <a:lnTo>
                    <a:pt x="94" y="40"/>
                  </a:lnTo>
                  <a:lnTo>
                    <a:pt x="96" y="40"/>
                  </a:lnTo>
                  <a:lnTo>
                    <a:pt x="98" y="40"/>
                  </a:lnTo>
                  <a:lnTo>
                    <a:pt x="100" y="38"/>
                  </a:lnTo>
                  <a:lnTo>
                    <a:pt x="102" y="38"/>
                  </a:lnTo>
                  <a:lnTo>
                    <a:pt x="102" y="38"/>
                  </a:lnTo>
                  <a:lnTo>
                    <a:pt x="104" y="38"/>
                  </a:lnTo>
                  <a:lnTo>
                    <a:pt x="104" y="38"/>
                  </a:lnTo>
                  <a:lnTo>
                    <a:pt x="106" y="36"/>
                  </a:lnTo>
                  <a:lnTo>
                    <a:pt x="106" y="36"/>
                  </a:lnTo>
                  <a:lnTo>
                    <a:pt x="108" y="34"/>
                  </a:lnTo>
                  <a:lnTo>
                    <a:pt x="108" y="32"/>
                  </a:lnTo>
                  <a:lnTo>
                    <a:pt x="110" y="28"/>
                  </a:lnTo>
                  <a:lnTo>
                    <a:pt x="110" y="26"/>
                  </a:lnTo>
                  <a:lnTo>
                    <a:pt x="112" y="24"/>
                  </a:lnTo>
                  <a:lnTo>
                    <a:pt x="114" y="16"/>
                  </a:lnTo>
                  <a:lnTo>
                    <a:pt x="114" y="12"/>
                  </a:lnTo>
                  <a:lnTo>
                    <a:pt x="116" y="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03" name="Freeform 360">
              <a:extLst>
                <a:ext uri="{FF2B5EF4-FFF2-40B4-BE49-F238E27FC236}">
                  <a16:creationId xmlns:a16="http://schemas.microsoft.com/office/drawing/2014/main" id="{C804BAE5-477B-B17D-54D1-4BDD6C4A597C}"/>
                </a:ext>
              </a:extLst>
            </p:cNvPr>
            <p:cNvSpPr>
              <a:spLocks/>
            </p:cNvSpPr>
            <p:nvPr/>
          </p:nvSpPr>
          <p:spPr bwMode="auto">
            <a:xfrm>
              <a:off x="3272358" y="7036771"/>
              <a:ext cx="166075" cy="181704"/>
            </a:xfrm>
            <a:custGeom>
              <a:avLst/>
              <a:gdLst>
                <a:gd name="T0" fmla="*/ 116 w 116"/>
                <a:gd name="T1" fmla="*/ 6 h 128"/>
                <a:gd name="T2" fmla="*/ 116 w 116"/>
                <a:gd name="T3" fmla="*/ 2 h 128"/>
                <a:gd name="T4" fmla="*/ 114 w 116"/>
                <a:gd name="T5" fmla="*/ 0 h 128"/>
                <a:gd name="T6" fmla="*/ 108 w 116"/>
                <a:gd name="T7" fmla="*/ 2 h 128"/>
                <a:gd name="T8" fmla="*/ 66 w 116"/>
                <a:gd name="T9" fmla="*/ 6 h 128"/>
                <a:gd name="T10" fmla="*/ 64 w 116"/>
                <a:gd name="T11" fmla="*/ 10 h 128"/>
                <a:gd name="T12" fmla="*/ 60 w 116"/>
                <a:gd name="T13" fmla="*/ 10 h 128"/>
                <a:gd name="T14" fmla="*/ 52 w 116"/>
                <a:gd name="T15" fmla="*/ 8 h 128"/>
                <a:gd name="T16" fmla="*/ 46 w 116"/>
                <a:gd name="T17" fmla="*/ 8 h 128"/>
                <a:gd name="T18" fmla="*/ 44 w 116"/>
                <a:gd name="T19" fmla="*/ 10 h 128"/>
                <a:gd name="T20" fmla="*/ 44 w 116"/>
                <a:gd name="T21" fmla="*/ 22 h 128"/>
                <a:gd name="T22" fmla="*/ 42 w 116"/>
                <a:gd name="T23" fmla="*/ 28 h 128"/>
                <a:gd name="T24" fmla="*/ 36 w 116"/>
                <a:gd name="T25" fmla="*/ 36 h 128"/>
                <a:gd name="T26" fmla="*/ 26 w 116"/>
                <a:gd name="T27" fmla="*/ 40 h 128"/>
                <a:gd name="T28" fmla="*/ 20 w 116"/>
                <a:gd name="T29" fmla="*/ 44 h 128"/>
                <a:gd name="T30" fmla="*/ 18 w 116"/>
                <a:gd name="T31" fmla="*/ 50 h 128"/>
                <a:gd name="T32" fmla="*/ 18 w 116"/>
                <a:gd name="T33" fmla="*/ 56 h 128"/>
                <a:gd name="T34" fmla="*/ 20 w 116"/>
                <a:gd name="T35" fmla="*/ 66 h 128"/>
                <a:gd name="T36" fmla="*/ 18 w 116"/>
                <a:gd name="T37" fmla="*/ 70 h 128"/>
                <a:gd name="T38" fmla="*/ 14 w 116"/>
                <a:gd name="T39" fmla="*/ 70 h 128"/>
                <a:gd name="T40" fmla="*/ 10 w 116"/>
                <a:gd name="T41" fmla="*/ 72 h 128"/>
                <a:gd name="T42" fmla="*/ 10 w 116"/>
                <a:gd name="T43" fmla="*/ 74 h 128"/>
                <a:gd name="T44" fmla="*/ 12 w 116"/>
                <a:gd name="T45" fmla="*/ 80 h 128"/>
                <a:gd name="T46" fmla="*/ 12 w 116"/>
                <a:gd name="T47" fmla="*/ 82 h 128"/>
                <a:gd name="T48" fmla="*/ 6 w 116"/>
                <a:gd name="T49" fmla="*/ 86 h 128"/>
                <a:gd name="T50" fmla="*/ 4 w 116"/>
                <a:gd name="T51" fmla="*/ 92 h 128"/>
                <a:gd name="T52" fmla="*/ 0 w 116"/>
                <a:gd name="T53" fmla="*/ 104 h 128"/>
                <a:gd name="T54" fmla="*/ 2 w 116"/>
                <a:gd name="T55" fmla="*/ 122 h 128"/>
                <a:gd name="T56" fmla="*/ 10 w 116"/>
                <a:gd name="T57" fmla="*/ 126 h 128"/>
                <a:gd name="T58" fmla="*/ 28 w 116"/>
                <a:gd name="T59" fmla="*/ 128 h 128"/>
                <a:gd name="T60" fmla="*/ 40 w 116"/>
                <a:gd name="T61" fmla="*/ 128 h 128"/>
                <a:gd name="T62" fmla="*/ 42 w 116"/>
                <a:gd name="T63" fmla="*/ 126 h 128"/>
                <a:gd name="T64" fmla="*/ 44 w 116"/>
                <a:gd name="T65" fmla="*/ 122 h 128"/>
                <a:gd name="T66" fmla="*/ 42 w 116"/>
                <a:gd name="T67" fmla="*/ 108 h 128"/>
                <a:gd name="T68" fmla="*/ 44 w 116"/>
                <a:gd name="T69" fmla="*/ 100 h 128"/>
                <a:gd name="T70" fmla="*/ 48 w 116"/>
                <a:gd name="T71" fmla="*/ 92 h 128"/>
                <a:gd name="T72" fmla="*/ 54 w 116"/>
                <a:gd name="T73" fmla="*/ 86 h 128"/>
                <a:gd name="T74" fmla="*/ 58 w 116"/>
                <a:gd name="T75" fmla="*/ 86 h 128"/>
                <a:gd name="T76" fmla="*/ 66 w 116"/>
                <a:gd name="T77" fmla="*/ 90 h 128"/>
                <a:gd name="T78" fmla="*/ 68 w 116"/>
                <a:gd name="T79" fmla="*/ 90 h 128"/>
                <a:gd name="T80" fmla="*/ 70 w 116"/>
                <a:gd name="T81" fmla="*/ 86 h 128"/>
                <a:gd name="T82" fmla="*/ 72 w 116"/>
                <a:gd name="T83" fmla="*/ 80 h 128"/>
                <a:gd name="T84" fmla="*/ 68 w 116"/>
                <a:gd name="T85" fmla="*/ 66 h 128"/>
                <a:gd name="T86" fmla="*/ 66 w 116"/>
                <a:gd name="T87" fmla="*/ 48 h 128"/>
                <a:gd name="T88" fmla="*/ 66 w 116"/>
                <a:gd name="T89" fmla="*/ 42 h 128"/>
                <a:gd name="T90" fmla="*/ 70 w 116"/>
                <a:gd name="T91" fmla="*/ 40 h 128"/>
                <a:gd name="T92" fmla="*/ 76 w 116"/>
                <a:gd name="T93" fmla="*/ 38 h 128"/>
                <a:gd name="T94" fmla="*/ 90 w 116"/>
                <a:gd name="T95" fmla="*/ 38 h 128"/>
                <a:gd name="T96" fmla="*/ 100 w 116"/>
                <a:gd name="T97" fmla="*/ 38 h 128"/>
                <a:gd name="T98" fmla="*/ 104 w 116"/>
                <a:gd name="T99" fmla="*/ 38 h 128"/>
                <a:gd name="T100" fmla="*/ 108 w 116"/>
                <a:gd name="T101" fmla="*/ 32 h 128"/>
                <a:gd name="T102" fmla="*/ 114 w 116"/>
                <a:gd name="T103" fmla="*/ 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6" h="128">
                  <a:moveTo>
                    <a:pt x="116" y="8"/>
                  </a:moveTo>
                  <a:lnTo>
                    <a:pt x="116" y="8"/>
                  </a:lnTo>
                  <a:lnTo>
                    <a:pt x="116" y="8"/>
                  </a:lnTo>
                  <a:lnTo>
                    <a:pt x="116" y="6"/>
                  </a:lnTo>
                  <a:lnTo>
                    <a:pt x="116" y="4"/>
                  </a:lnTo>
                  <a:lnTo>
                    <a:pt x="116" y="4"/>
                  </a:lnTo>
                  <a:lnTo>
                    <a:pt x="116" y="2"/>
                  </a:lnTo>
                  <a:lnTo>
                    <a:pt x="116" y="2"/>
                  </a:lnTo>
                  <a:lnTo>
                    <a:pt x="116" y="2"/>
                  </a:lnTo>
                  <a:lnTo>
                    <a:pt x="116" y="0"/>
                  </a:lnTo>
                  <a:lnTo>
                    <a:pt x="116" y="0"/>
                  </a:lnTo>
                  <a:lnTo>
                    <a:pt x="114" y="0"/>
                  </a:lnTo>
                  <a:lnTo>
                    <a:pt x="112" y="0"/>
                  </a:lnTo>
                  <a:lnTo>
                    <a:pt x="112" y="0"/>
                  </a:lnTo>
                  <a:lnTo>
                    <a:pt x="108" y="2"/>
                  </a:lnTo>
                  <a:lnTo>
                    <a:pt x="108" y="2"/>
                  </a:lnTo>
                  <a:lnTo>
                    <a:pt x="106" y="2"/>
                  </a:lnTo>
                  <a:lnTo>
                    <a:pt x="68" y="2"/>
                  </a:lnTo>
                  <a:lnTo>
                    <a:pt x="68" y="2"/>
                  </a:lnTo>
                  <a:lnTo>
                    <a:pt x="66" y="6"/>
                  </a:lnTo>
                  <a:lnTo>
                    <a:pt x="66" y="6"/>
                  </a:lnTo>
                  <a:lnTo>
                    <a:pt x="64" y="8"/>
                  </a:lnTo>
                  <a:lnTo>
                    <a:pt x="64" y="10"/>
                  </a:lnTo>
                  <a:lnTo>
                    <a:pt x="64" y="10"/>
                  </a:lnTo>
                  <a:lnTo>
                    <a:pt x="62" y="10"/>
                  </a:lnTo>
                  <a:lnTo>
                    <a:pt x="62" y="10"/>
                  </a:lnTo>
                  <a:lnTo>
                    <a:pt x="62" y="10"/>
                  </a:lnTo>
                  <a:lnTo>
                    <a:pt x="60" y="10"/>
                  </a:lnTo>
                  <a:lnTo>
                    <a:pt x="60" y="10"/>
                  </a:lnTo>
                  <a:lnTo>
                    <a:pt x="56" y="10"/>
                  </a:lnTo>
                  <a:lnTo>
                    <a:pt x="54" y="8"/>
                  </a:lnTo>
                  <a:lnTo>
                    <a:pt x="52" y="8"/>
                  </a:lnTo>
                  <a:lnTo>
                    <a:pt x="48" y="8"/>
                  </a:lnTo>
                  <a:lnTo>
                    <a:pt x="48" y="8"/>
                  </a:lnTo>
                  <a:lnTo>
                    <a:pt x="46" y="8"/>
                  </a:lnTo>
                  <a:lnTo>
                    <a:pt x="46" y="8"/>
                  </a:lnTo>
                  <a:lnTo>
                    <a:pt x="46" y="8"/>
                  </a:lnTo>
                  <a:lnTo>
                    <a:pt x="44" y="8"/>
                  </a:lnTo>
                  <a:lnTo>
                    <a:pt x="44" y="10"/>
                  </a:lnTo>
                  <a:lnTo>
                    <a:pt x="44" y="10"/>
                  </a:lnTo>
                  <a:lnTo>
                    <a:pt x="44" y="12"/>
                  </a:lnTo>
                  <a:lnTo>
                    <a:pt x="44" y="14"/>
                  </a:lnTo>
                  <a:lnTo>
                    <a:pt x="44" y="16"/>
                  </a:lnTo>
                  <a:lnTo>
                    <a:pt x="44" y="22"/>
                  </a:lnTo>
                  <a:lnTo>
                    <a:pt x="44" y="24"/>
                  </a:lnTo>
                  <a:lnTo>
                    <a:pt x="42" y="26"/>
                  </a:lnTo>
                  <a:lnTo>
                    <a:pt x="42" y="26"/>
                  </a:lnTo>
                  <a:lnTo>
                    <a:pt x="42" y="28"/>
                  </a:lnTo>
                  <a:lnTo>
                    <a:pt x="40" y="32"/>
                  </a:lnTo>
                  <a:lnTo>
                    <a:pt x="38" y="34"/>
                  </a:lnTo>
                  <a:lnTo>
                    <a:pt x="38" y="36"/>
                  </a:lnTo>
                  <a:lnTo>
                    <a:pt x="36" y="36"/>
                  </a:lnTo>
                  <a:lnTo>
                    <a:pt x="36" y="38"/>
                  </a:lnTo>
                  <a:lnTo>
                    <a:pt x="34" y="38"/>
                  </a:lnTo>
                  <a:lnTo>
                    <a:pt x="30" y="40"/>
                  </a:lnTo>
                  <a:lnTo>
                    <a:pt x="26" y="40"/>
                  </a:lnTo>
                  <a:lnTo>
                    <a:pt x="24" y="40"/>
                  </a:lnTo>
                  <a:lnTo>
                    <a:pt x="24" y="42"/>
                  </a:lnTo>
                  <a:lnTo>
                    <a:pt x="22" y="42"/>
                  </a:lnTo>
                  <a:lnTo>
                    <a:pt x="20" y="44"/>
                  </a:lnTo>
                  <a:lnTo>
                    <a:pt x="18" y="46"/>
                  </a:lnTo>
                  <a:lnTo>
                    <a:pt x="18" y="48"/>
                  </a:lnTo>
                  <a:lnTo>
                    <a:pt x="18" y="48"/>
                  </a:lnTo>
                  <a:lnTo>
                    <a:pt x="18" y="50"/>
                  </a:lnTo>
                  <a:lnTo>
                    <a:pt x="18" y="50"/>
                  </a:lnTo>
                  <a:lnTo>
                    <a:pt x="18" y="52"/>
                  </a:lnTo>
                  <a:lnTo>
                    <a:pt x="18" y="52"/>
                  </a:lnTo>
                  <a:lnTo>
                    <a:pt x="18" y="56"/>
                  </a:lnTo>
                  <a:lnTo>
                    <a:pt x="18" y="60"/>
                  </a:lnTo>
                  <a:lnTo>
                    <a:pt x="18" y="62"/>
                  </a:lnTo>
                  <a:lnTo>
                    <a:pt x="20" y="66"/>
                  </a:lnTo>
                  <a:lnTo>
                    <a:pt x="20" y="66"/>
                  </a:lnTo>
                  <a:lnTo>
                    <a:pt x="20" y="68"/>
                  </a:lnTo>
                  <a:lnTo>
                    <a:pt x="18" y="68"/>
                  </a:lnTo>
                  <a:lnTo>
                    <a:pt x="18" y="70"/>
                  </a:lnTo>
                  <a:lnTo>
                    <a:pt x="18" y="70"/>
                  </a:lnTo>
                  <a:lnTo>
                    <a:pt x="18" y="70"/>
                  </a:lnTo>
                  <a:lnTo>
                    <a:pt x="16" y="70"/>
                  </a:lnTo>
                  <a:lnTo>
                    <a:pt x="16" y="70"/>
                  </a:lnTo>
                  <a:lnTo>
                    <a:pt x="14" y="70"/>
                  </a:lnTo>
                  <a:lnTo>
                    <a:pt x="12" y="70"/>
                  </a:lnTo>
                  <a:lnTo>
                    <a:pt x="12" y="72"/>
                  </a:lnTo>
                  <a:lnTo>
                    <a:pt x="10" y="72"/>
                  </a:lnTo>
                  <a:lnTo>
                    <a:pt x="10" y="72"/>
                  </a:lnTo>
                  <a:lnTo>
                    <a:pt x="10" y="72"/>
                  </a:lnTo>
                  <a:lnTo>
                    <a:pt x="10" y="72"/>
                  </a:lnTo>
                  <a:lnTo>
                    <a:pt x="10" y="72"/>
                  </a:lnTo>
                  <a:lnTo>
                    <a:pt x="10" y="74"/>
                  </a:lnTo>
                  <a:lnTo>
                    <a:pt x="10" y="76"/>
                  </a:lnTo>
                  <a:lnTo>
                    <a:pt x="10" y="76"/>
                  </a:lnTo>
                  <a:lnTo>
                    <a:pt x="12" y="78"/>
                  </a:lnTo>
                  <a:lnTo>
                    <a:pt x="12" y="80"/>
                  </a:lnTo>
                  <a:lnTo>
                    <a:pt x="12" y="82"/>
                  </a:lnTo>
                  <a:lnTo>
                    <a:pt x="12" y="82"/>
                  </a:lnTo>
                  <a:lnTo>
                    <a:pt x="12" y="82"/>
                  </a:lnTo>
                  <a:lnTo>
                    <a:pt x="12" y="82"/>
                  </a:lnTo>
                  <a:lnTo>
                    <a:pt x="12" y="84"/>
                  </a:lnTo>
                  <a:lnTo>
                    <a:pt x="10" y="84"/>
                  </a:lnTo>
                  <a:lnTo>
                    <a:pt x="8" y="86"/>
                  </a:lnTo>
                  <a:lnTo>
                    <a:pt x="6" y="86"/>
                  </a:lnTo>
                  <a:lnTo>
                    <a:pt x="6" y="88"/>
                  </a:lnTo>
                  <a:lnTo>
                    <a:pt x="6" y="88"/>
                  </a:lnTo>
                  <a:lnTo>
                    <a:pt x="4" y="90"/>
                  </a:lnTo>
                  <a:lnTo>
                    <a:pt x="4" y="92"/>
                  </a:lnTo>
                  <a:lnTo>
                    <a:pt x="2" y="94"/>
                  </a:lnTo>
                  <a:lnTo>
                    <a:pt x="2" y="98"/>
                  </a:lnTo>
                  <a:lnTo>
                    <a:pt x="0" y="102"/>
                  </a:lnTo>
                  <a:lnTo>
                    <a:pt x="0" y="104"/>
                  </a:lnTo>
                  <a:lnTo>
                    <a:pt x="0" y="108"/>
                  </a:lnTo>
                  <a:lnTo>
                    <a:pt x="2" y="114"/>
                  </a:lnTo>
                  <a:lnTo>
                    <a:pt x="2" y="120"/>
                  </a:lnTo>
                  <a:lnTo>
                    <a:pt x="2" y="122"/>
                  </a:lnTo>
                  <a:lnTo>
                    <a:pt x="4" y="124"/>
                  </a:lnTo>
                  <a:lnTo>
                    <a:pt x="6" y="124"/>
                  </a:lnTo>
                  <a:lnTo>
                    <a:pt x="8" y="126"/>
                  </a:lnTo>
                  <a:lnTo>
                    <a:pt x="10" y="126"/>
                  </a:lnTo>
                  <a:lnTo>
                    <a:pt x="12" y="126"/>
                  </a:lnTo>
                  <a:lnTo>
                    <a:pt x="18" y="126"/>
                  </a:lnTo>
                  <a:lnTo>
                    <a:pt x="24" y="128"/>
                  </a:lnTo>
                  <a:lnTo>
                    <a:pt x="28" y="128"/>
                  </a:lnTo>
                  <a:lnTo>
                    <a:pt x="32" y="128"/>
                  </a:lnTo>
                  <a:lnTo>
                    <a:pt x="36" y="128"/>
                  </a:lnTo>
                  <a:lnTo>
                    <a:pt x="38" y="128"/>
                  </a:lnTo>
                  <a:lnTo>
                    <a:pt x="40" y="128"/>
                  </a:lnTo>
                  <a:lnTo>
                    <a:pt x="40" y="128"/>
                  </a:lnTo>
                  <a:lnTo>
                    <a:pt x="40" y="128"/>
                  </a:lnTo>
                  <a:lnTo>
                    <a:pt x="42" y="128"/>
                  </a:lnTo>
                  <a:lnTo>
                    <a:pt x="42" y="126"/>
                  </a:lnTo>
                  <a:lnTo>
                    <a:pt x="42" y="126"/>
                  </a:lnTo>
                  <a:lnTo>
                    <a:pt x="42" y="124"/>
                  </a:lnTo>
                  <a:lnTo>
                    <a:pt x="44" y="124"/>
                  </a:lnTo>
                  <a:lnTo>
                    <a:pt x="44" y="122"/>
                  </a:lnTo>
                  <a:lnTo>
                    <a:pt x="44" y="120"/>
                  </a:lnTo>
                  <a:lnTo>
                    <a:pt x="44" y="118"/>
                  </a:lnTo>
                  <a:lnTo>
                    <a:pt x="42" y="112"/>
                  </a:lnTo>
                  <a:lnTo>
                    <a:pt x="42" y="108"/>
                  </a:lnTo>
                  <a:lnTo>
                    <a:pt x="42" y="108"/>
                  </a:lnTo>
                  <a:lnTo>
                    <a:pt x="42" y="106"/>
                  </a:lnTo>
                  <a:lnTo>
                    <a:pt x="44" y="104"/>
                  </a:lnTo>
                  <a:lnTo>
                    <a:pt x="44" y="100"/>
                  </a:lnTo>
                  <a:lnTo>
                    <a:pt x="46" y="96"/>
                  </a:lnTo>
                  <a:lnTo>
                    <a:pt x="46" y="94"/>
                  </a:lnTo>
                  <a:lnTo>
                    <a:pt x="46" y="94"/>
                  </a:lnTo>
                  <a:lnTo>
                    <a:pt x="48" y="92"/>
                  </a:lnTo>
                  <a:lnTo>
                    <a:pt x="50" y="88"/>
                  </a:lnTo>
                  <a:lnTo>
                    <a:pt x="52" y="88"/>
                  </a:lnTo>
                  <a:lnTo>
                    <a:pt x="54" y="88"/>
                  </a:lnTo>
                  <a:lnTo>
                    <a:pt x="54" y="86"/>
                  </a:lnTo>
                  <a:lnTo>
                    <a:pt x="56" y="86"/>
                  </a:lnTo>
                  <a:lnTo>
                    <a:pt x="56" y="86"/>
                  </a:lnTo>
                  <a:lnTo>
                    <a:pt x="56" y="86"/>
                  </a:lnTo>
                  <a:lnTo>
                    <a:pt x="58" y="86"/>
                  </a:lnTo>
                  <a:lnTo>
                    <a:pt x="60" y="88"/>
                  </a:lnTo>
                  <a:lnTo>
                    <a:pt x="62" y="88"/>
                  </a:lnTo>
                  <a:lnTo>
                    <a:pt x="64" y="90"/>
                  </a:lnTo>
                  <a:lnTo>
                    <a:pt x="66" y="90"/>
                  </a:lnTo>
                  <a:lnTo>
                    <a:pt x="66" y="90"/>
                  </a:lnTo>
                  <a:lnTo>
                    <a:pt x="66" y="90"/>
                  </a:lnTo>
                  <a:lnTo>
                    <a:pt x="68" y="90"/>
                  </a:lnTo>
                  <a:lnTo>
                    <a:pt x="68" y="90"/>
                  </a:lnTo>
                  <a:lnTo>
                    <a:pt x="68" y="88"/>
                  </a:lnTo>
                  <a:lnTo>
                    <a:pt x="70" y="88"/>
                  </a:lnTo>
                  <a:lnTo>
                    <a:pt x="70" y="88"/>
                  </a:lnTo>
                  <a:lnTo>
                    <a:pt x="70" y="86"/>
                  </a:lnTo>
                  <a:lnTo>
                    <a:pt x="70" y="84"/>
                  </a:lnTo>
                  <a:lnTo>
                    <a:pt x="70" y="84"/>
                  </a:lnTo>
                  <a:lnTo>
                    <a:pt x="72" y="82"/>
                  </a:lnTo>
                  <a:lnTo>
                    <a:pt x="72" y="80"/>
                  </a:lnTo>
                  <a:lnTo>
                    <a:pt x="70" y="76"/>
                  </a:lnTo>
                  <a:lnTo>
                    <a:pt x="70" y="74"/>
                  </a:lnTo>
                  <a:lnTo>
                    <a:pt x="70" y="70"/>
                  </a:lnTo>
                  <a:lnTo>
                    <a:pt x="68" y="66"/>
                  </a:lnTo>
                  <a:lnTo>
                    <a:pt x="66" y="58"/>
                  </a:lnTo>
                  <a:lnTo>
                    <a:pt x="66" y="54"/>
                  </a:lnTo>
                  <a:lnTo>
                    <a:pt x="66" y="50"/>
                  </a:lnTo>
                  <a:lnTo>
                    <a:pt x="66" y="48"/>
                  </a:lnTo>
                  <a:lnTo>
                    <a:pt x="66" y="46"/>
                  </a:lnTo>
                  <a:lnTo>
                    <a:pt x="66" y="44"/>
                  </a:lnTo>
                  <a:lnTo>
                    <a:pt x="66" y="44"/>
                  </a:lnTo>
                  <a:lnTo>
                    <a:pt x="66" y="42"/>
                  </a:lnTo>
                  <a:lnTo>
                    <a:pt x="68" y="42"/>
                  </a:lnTo>
                  <a:lnTo>
                    <a:pt x="68" y="40"/>
                  </a:lnTo>
                  <a:lnTo>
                    <a:pt x="68" y="40"/>
                  </a:lnTo>
                  <a:lnTo>
                    <a:pt x="70" y="40"/>
                  </a:lnTo>
                  <a:lnTo>
                    <a:pt x="70" y="38"/>
                  </a:lnTo>
                  <a:lnTo>
                    <a:pt x="70" y="38"/>
                  </a:lnTo>
                  <a:lnTo>
                    <a:pt x="72" y="38"/>
                  </a:lnTo>
                  <a:lnTo>
                    <a:pt x="76" y="38"/>
                  </a:lnTo>
                  <a:lnTo>
                    <a:pt x="78" y="38"/>
                  </a:lnTo>
                  <a:lnTo>
                    <a:pt x="80" y="38"/>
                  </a:lnTo>
                  <a:lnTo>
                    <a:pt x="86" y="38"/>
                  </a:lnTo>
                  <a:lnTo>
                    <a:pt x="90" y="38"/>
                  </a:lnTo>
                  <a:lnTo>
                    <a:pt x="94" y="40"/>
                  </a:lnTo>
                  <a:lnTo>
                    <a:pt x="96" y="40"/>
                  </a:lnTo>
                  <a:lnTo>
                    <a:pt x="98" y="40"/>
                  </a:lnTo>
                  <a:lnTo>
                    <a:pt x="100" y="38"/>
                  </a:lnTo>
                  <a:lnTo>
                    <a:pt x="102" y="38"/>
                  </a:lnTo>
                  <a:lnTo>
                    <a:pt x="102" y="38"/>
                  </a:lnTo>
                  <a:lnTo>
                    <a:pt x="104" y="38"/>
                  </a:lnTo>
                  <a:lnTo>
                    <a:pt x="104" y="38"/>
                  </a:lnTo>
                  <a:lnTo>
                    <a:pt x="106" y="36"/>
                  </a:lnTo>
                  <a:lnTo>
                    <a:pt x="106" y="36"/>
                  </a:lnTo>
                  <a:lnTo>
                    <a:pt x="108" y="34"/>
                  </a:lnTo>
                  <a:lnTo>
                    <a:pt x="108" y="32"/>
                  </a:lnTo>
                  <a:lnTo>
                    <a:pt x="110" y="28"/>
                  </a:lnTo>
                  <a:lnTo>
                    <a:pt x="110" y="26"/>
                  </a:lnTo>
                  <a:lnTo>
                    <a:pt x="112" y="24"/>
                  </a:lnTo>
                  <a:lnTo>
                    <a:pt x="114" y="16"/>
                  </a:lnTo>
                  <a:lnTo>
                    <a:pt x="114" y="12"/>
                  </a:lnTo>
                  <a:lnTo>
                    <a:pt x="116" y="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04" name="Freeform 361">
              <a:extLst>
                <a:ext uri="{FF2B5EF4-FFF2-40B4-BE49-F238E27FC236}">
                  <a16:creationId xmlns:a16="http://schemas.microsoft.com/office/drawing/2014/main" id="{397A5522-D87F-F39D-EF4B-405A572CB6E1}"/>
                </a:ext>
              </a:extLst>
            </p:cNvPr>
            <p:cNvSpPr>
              <a:spLocks/>
            </p:cNvSpPr>
            <p:nvPr/>
          </p:nvSpPr>
          <p:spPr bwMode="auto">
            <a:xfrm>
              <a:off x="3610235" y="7425732"/>
              <a:ext cx="68720" cy="147635"/>
            </a:xfrm>
            <a:custGeom>
              <a:avLst/>
              <a:gdLst>
                <a:gd name="T0" fmla="*/ 0 w 48"/>
                <a:gd name="T1" fmla="*/ 36 h 104"/>
                <a:gd name="T2" fmla="*/ 4 w 48"/>
                <a:gd name="T3" fmla="*/ 44 h 104"/>
                <a:gd name="T4" fmla="*/ 6 w 48"/>
                <a:gd name="T5" fmla="*/ 46 h 104"/>
                <a:gd name="T6" fmla="*/ 6 w 48"/>
                <a:gd name="T7" fmla="*/ 50 h 104"/>
                <a:gd name="T8" fmla="*/ 8 w 48"/>
                <a:gd name="T9" fmla="*/ 62 h 104"/>
                <a:gd name="T10" fmla="*/ 10 w 48"/>
                <a:gd name="T11" fmla="*/ 70 h 104"/>
                <a:gd name="T12" fmla="*/ 10 w 48"/>
                <a:gd name="T13" fmla="*/ 80 h 104"/>
                <a:gd name="T14" fmla="*/ 10 w 48"/>
                <a:gd name="T15" fmla="*/ 86 h 104"/>
                <a:gd name="T16" fmla="*/ 12 w 48"/>
                <a:gd name="T17" fmla="*/ 90 h 104"/>
                <a:gd name="T18" fmla="*/ 16 w 48"/>
                <a:gd name="T19" fmla="*/ 104 h 104"/>
                <a:gd name="T20" fmla="*/ 34 w 48"/>
                <a:gd name="T21" fmla="*/ 92 h 104"/>
                <a:gd name="T22" fmla="*/ 32 w 48"/>
                <a:gd name="T23" fmla="*/ 82 h 104"/>
                <a:gd name="T24" fmla="*/ 30 w 48"/>
                <a:gd name="T25" fmla="*/ 72 h 104"/>
                <a:gd name="T26" fmla="*/ 30 w 48"/>
                <a:gd name="T27" fmla="*/ 66 h 104"/>
                <a:gd name="T28" fmla="*/ 32 w 48"/>
                <a:gd name="T29" fmla="*/ 62 h 104"/>
                <a:gd name="T30" fmla="*/ 32 w 48"/>
                <a:gd name="T31" fmla="*/ 62 h 104"/>
                <a:gd name="T32" fmla="*/ 34 w 48"/>
                <a:gd name="T33" fmla="*/ 58 h 104"/>
                <a:gd name="T34" fmla="*/ 38 w 48"/>
                <a:gd name="T35" fmla="*/ 54 h 104"/>
                <a:gd name="T36" fmla="*/ 40 w 48"/>
                <a:gd name="T37" fmla="*/ 52 h 104"/>
                <a:gd name="T38" fmla="*/ 42 w 48"/>
                <a:gd name="T39" fmla="*/ 44 h 104"/>
                <a:gd name="T40" fmla="*/ 44 w 48"/>
                <a:gd name="T41" fmla="*/ 36 h 104"/>
                <a:gd name="T42" fmla="*/ 46 w 48"/>
                <a:gd name="T43" fmla="*/ 26 h 104"/>
                <a:gd name="T44" fmla="*/ 48 w 48"/>
                <a:gd name="T45" fmla="*/ 18 h 104"/>
                <a:gd name="T46" fmla="*/ 48 w 48"/>
                <a:gd name="T47" fmla="*/ 14 h 104"/>
                <a:gd name="T48" fmla="*/ 46 w 48"/>
                <a:gd name="T49" fmla="*/ 2 h 104"/>
                <a:gd name="T50" fmla="*/ 32 w 48"/>
                <a:gd name="T51" fmla="*/ 2 h 104"/>
                <a:gd name="T52" fmla="*/ 30 w 48"/>
                <a:gd name="T53" fmla="*/ 8 h 104"/>
                <a:gd name="T54" fmla="*/ 28 w 48"/>
                <a:gd name="T55" fmla="*/ 12 h 104"/>
                <a:gd name="T56" fmla="*/ 28 w 48"/>
                <a:gd name="T57" fmla="*/ 16 h 104"/>
                <a:gd name="T58" fmla="*/ 26 w 48"/>
                <a:gd name="T59" fmla="*/ 16 h 104"/>
                <a:gd name="T60" fmla="*/ 24 w 48"/>
                <a:gd name="T61" fmla="*/ 18 h 104"/>
                <a:gd name="T62" fmla="*/ 22 w 48"/>
                <a:gd name="T63" fmla="*/ 18 h 104"/>
                <a:gd name="T64" fmla="*/ 16 w 48"/>
                <a:gd name="T65" fmla="*/ 20 h 104"/>
                <a:gd name="T66" fmla="*/ 12 w 48"/>
                <a:gd name="T67" fmla="*/ 20 h 104"/>
                <a:gd name="T68" fmla="*/ 10 w 48"/>
                <a:gd name="T69" fmla="*/ 22 h 104"/>
                <a:gd name="T70" fmla="*/ 10 w 48"/>
                <a:gd name="T71" fmla="*/ 22 h 104"/>
                <a:gd name="T72" fmla="*/ 6 w 48"/>
                <a:gd name="T73" fmla="*/ 28 h 104"/>
                <a:gd name="T74" fmla="*/ 0 w 48"/>
                <a:gd name="T75" fmla="*/ 3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 h="104">
                  <a:moveTo>
                    <a:pt x="0" y="36"/>
                  </a:moveTo>
                  <a:lnTo>
                    <a:pt x="0" y="36"/>
                  </a:lnTo>
                  <a:lnTo>
                    <a:pt x="2" y="40"/>
                  </a:lnTo>
                  <a:lnTo>
                    <a:pt x="4" y="44"/>
                  </a:lnTo>
                  <a:lnTo>
                    <a:pt x="4" y="46"/>
                  </a:lnTo>
                  <a:lnTo>
                    <a:pt x="6" y="46"/>
                  </a:lnTo>
                  <a:lnTo>
                    <a:pt x="6" y="48"/>
                  </a:lnTo>
                  <a:lnTo>
                    <a:pt x="6" y="50"/>
                  </a:lnTo>
                  <a:lnTo>
                    <a:pt x="8" y="56"/>
                  </a:lnTo>
                  <a:lnTo>
                    <a:pt x="8" y="62"/>
                  </a:lnTo>
                  <a:lnTo>
                    <a:pt x="10" y="66"/>
                  </a:lnTo>
                  <a:lnTo>
                    <a:pt x="10" y="70"/>
                  </a:lnTo>
                  <a:lnTo>
                    <a:pt x="10" y="76"/>
                  </a:lnTo>
                  <a:lnTo>
                    <a:pt x="10" y="80"/>
                  </a:lnTo>
                  <a:lnTo>
                    <a:pt x="10" y="84"/>
                  </a:lnTo>
                  <a:lnTo>
                    <a:pt x="10" y="86"/>
                  </a:lnTo>
                  <a:lnTo>
                    <a:pt x="12" y="88"/>
                  </a:lnTo>
                  <a:lnTo>
                    <a:pt x="12" y="90"/>
                  </a:lnTo>
                  <a:lnTo>
                    <a:pt x="14" y="96"/>
                  </a:lnTo>
                  <a:lnTo>
                    <a:pt x="16" y="104"/>
                  </a:lnTo>
                  <a:lnTo>
                    <a:pt x="34" y="96"/>
                  </a:lnTo>
                  <a:lnTo>
                    <a:pt x="34" y="92"/>
                  </a:lnTo>
                  <a:lnTo>
                    <a:pt x="32" y="86"/>
                  </a:lnTo>
                  <a:lnTo>
                    <a:pt x="32" y="82"/>
                  </a:lnTo>
                  <a:lnTo>
                    <a:pt x="32" y="76"/>
                  </a:lnTo>
                  <a:lnTo>
                    <a:pt x="30" y="72"/>
                  </a:lnTo>
                  <a:lnTo>
                    <a:pt x="30" y="68"/>
                  </a:lnTo>
                  <a:lnTo>
                    <a:pt x="30" y="66"/>
                  </a:lnTo>
                  <a:lnTo>
                    <a:pt x="30" y="64"/>
                  </a:lnTo>
                  <a:lnTo>
                    <a:pt x="32" y="62"/>
                  </a:lnTo>
                  <a:lnTo>
                    <a:pt x="32" y="62"/>
                  </a:lnTo>
                  <a:lnTo>
                    <a:pt x="32" y="62"/>
                  </a:lnTo>
                  <a:lnTo>
                    <a:pt x="32" y="60"/>
                  </a:lnTo>
                  <a:lnTo>
                    <a:pt x="34" y="58"/>
                  </a:lnTo>
                  <a:lnTo>
                    <a:pt x="36" y="56"/>
                  </a:lnTo>
                  <a:lnTo>
                    <a:pt x="38" y="54"/>
                  </a:lnTo>
                  <a:lnTo>
                    <a:pt x="40" y="52"/>
                  </a:lnTo>
                  <a:lnTo>
                    <a:pt x="40" y="52"/>
                  </a:lnTo>
                  <a:lnTo>
                    <a:pt x="42" y="48"/>
                  </a:lnTo>
                  <a:lnTo>
                    <a:pt x="42" y="44"/>
                  </a:lnTo>
                  <a:lnTo>
                    <a:pt x="44" y="40"/>
                  </a:lnTo>
                  <a:lnTo>
                    <a:pt x="44" y="36"/>
                  </a:lnTo>
                  <a:lnTo>
                    <a:pt x="46" y="30"/>
                  </a:lnTo>
                  <a:lnTo>
                    <a:pt x="46" y="26"/>
                  </a:lnTo>
                  <a:lnTo>
                    <a:pt x="48" y="22"/>
                  </a:lnTo>
                  <a:lnTo>
                    <a:pt x="48" y="18"/>
                  </a:lnTo>
                  <a:lnTo>
                    <a:pt x="48" y="16"/>
                  </a:lnTo>
                  <a:lnTo>
                    <a:pt x="48" y="14"/>
                  </a:lnTo>
                  <a:lnTo>
                    <a:pt x="46" y="8"/>
                  </a:lnTo>
                  <a:lnTo>
                    <a:pt x="46" y="2"/>
                  </a:lnTo>
                  <a:lnTo>
                    <a:pt x="46" y="0"/>
                  </a:lnTo>
                  <a:lnTo>
                    <a:pt x="32" y="2"/>
                  </a:lnTo>
                  <a:lnTo>
                    <a:pt x="32" y="4"/>
                  </a:lnTo>
                  <a:lnTo>
                    <a:pt x="30" y="8"/>
                  </a:lnTo>
                  <a:lnTo>
                    <a:pt x="30" y="10"/>
                  </a:lnTo>
                  <a:lnTo>
                    <a:pt x="28" y="12"/>
                  </a:lnTo>
                  <a:lnTo>
                    <a:pt x="28" y="14"/>
                  </a:lnTo>
                  <a:lnTo>
                    <a:pt x="28" y="16"/>
                  </a:lnTo>
                  <a:lnTo>
                    <a:pt x="28" y="16"/>
                  </a:lnTo>
                  <a:lnTo>
                    <a:pt x="26" y="16"/>
                  </a:lnTo>
                  <a:lnTo>
                    <a:pt x="26" y="18"/>
                  </a:lnTo>
                  <a:lnTo>
                    <a:pt x="24" y="18"/>
                  </a:lnTo>
                  <a:lnTo>
                    <a:pt x="24" y="18"/>
                  </a:lnTo>
                  <a:lnTo>
                    <a:pt x="22" y="18"/>
                  </a:lnTo>
                  <a:lnTo>
                    <a:pt x="20" y="20"/>
                  </a:lnTo>
                  <a:lnTo>
                    <a:pt x="16" y="20"/>
                  </a:lnTo>
                  <a:lnTo>
                    <a:pt x="14" y="20"/>
                  </a:lnTo>
                  <a:lnTo>
                    <a:pt x="12" y="20"/>
                  </a:lnTo>
                  <a:lnTo>
                    <a:pt x="12" y="20"/>
                  </a:lnTo>
                  <a:lnTo>
                    <a:pt x="10" y="22"/>
                  </a:lnTo>
                  <a:lnTo>
                    <a:pt x="10" y="22"/>
                  </a:lnTo>
                  <a:lnTo>
                    <a:pt x="10" y="22"/>
                  </a:lnTo>
                  <a:lnTo>
                    <a:pt x="8" y="24"/>
                  </a:lnTo>
                  <a:lnTo>
                    <a:pt x="6" y="28"/>
                  </a:lnTo>
                  <a:lnTo>
                    <a:pt x="4" y="30"/>
                  </a:lnTo>
                  <a:lnTo>
                    <a:pt x="0" y="34"/>
                  </a:lnTo>
                  <a:lnTo>
                    <a:pt x="0" y="3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05" name="Freeform 362">
              <a:extLst>
                <a:ext uri="{FF2B5EF4-FFF2-40B4-BE49-F238E27FC236}">
                  <a16:creationId xmlns:a16="http://schemas.microsoft.com/office/drawing/2014/main" id="{8A08E23A-0369-99D4-E442-8D02F1195FD0}"/>
                </a:ext>
              </a:extLst>
            </p:cNvPr>
            <p:cNvSpPr>
              <a:spLocks/>
            </p:cNvSpPr>
            <p:nvPr/>
          </p:nvSpPr>
          <p:spPr bwMode="auto">
            <a:xfrm>
              <a:off x="3610235" y="7425732"/>
              <a:ext cx="68720" cy="147635"/>
            </a:xfrm>
            <a:custGeom>
              <a:avLst/>
              <a:gdLst>
                <a:gd name="T0" fmla="*/ 0 w 48"/>
                <a:gd name="T1" fmla="*/ 36 h 104"/>
                <a:gd name="T2" fmla="*/ 4 w 48"/>
                <a:gd name="T3" fmla="*/ 44 h 104"/>
                <a:gd name="T4" fmla="*/ 6 w 48"/>
                <a:gd name="T5" fmla="*/ 46 h 104"/>
                <a:gd name="T6" fmla="*/ 6 w 48"/>
                <a:gd name="T7" fmla="*/ 50 h 104"/>
                <a:gd name="T8" fmla="*/ 8 w 48"/>
                <a:gd name="T9" fmla="*/ 62 h 104"/>
                <a:gd name="T10" fmla="*/ 10 w 48"/>
                <a:gd name="T11" fmla="*/ 70 h 104"/>
                <a:gd name="T12" fmla="*/ 10 w 48"/>
                <a:gd name="T13" fmla="*/ 80 h 104"/>
                <a:gd name="T14" fmla="*/ 10 w 48"/>
                <a:gd name="T15" fmla="*/ 86 h 104"/>
                <a:gd name="T16" fmla="*/ 12 w 48"/>
                <a:gd name="T17" fmla="*/ 90 h 104"/>
                <a:gd name="T18" fmla="*/ 16 w 48"/>
                <a:gd name="T19" fmla="*/ 104 h 104"/>
                <a:gd name="T20" fmla="*/ 34 w 48"/>
                <a:gd name="T21" fmla="*/ 92 h 104"/>
                <a:gd name="T22" fmla="*/ 32 w 48"/>
                <a:gd name="T23" fmla="*/ 82 h 104"/>
                <a:gd name="T24" fmla="*/ 30 w 48"/>
                <a:gd name="T25" fmla="*/ 72 h 104"/>
                <a:gd name="T26" fmla="*/ 30 w 48"/>
                <a:gd name="T27" fmla="*/ 66 h 104"/>
                <a:gd name="T28" fmla="*/ 32 w 48"/>
                <a:gd name="T29" fmla="*/ 62 h 104"/>
                <a:gd name="T30" fmla="*/ 32 w 48"/>
                <a:gd name="T31" fmla="*/ 62 h 104"/>
                <a:gd name="T32" fmla="*/ 34 w 48"/>
                <a:gd name="T33" fmla="*/ 58 h 104"/>
                <a:gd name="T34" fmla="*/ 38 w 48"/>
                <a:gd name="T35" fmla="*/ 54 h 104"/>
                <a:gd name="T36" fmla="*/ 40 w 48"/>
                <a:gd name="T37" fmla="*/ 52 h 104"/>
                <a:gd name="T38" fmla="*/ 42 w 48"/>
                <a:gd name="T39" fmla="*/ 44 h 104"/>
                <a:gd name="T40" fmla="*/ 44 w 48"/>
                <a:gd name="T41" fmla="*/ 36 h 104"/>
                <a:gd name="T42" fmla="*/ 46 w 48"/>
                <a:gd name="T43" fmla="*/ 26 h 104"/>
                <a:gd name="T44" fmla="*/ 48 w 48"/>
                <a:gd name="T45" fmla="*/ 18 h 104"/>
                <a:gd name="T46" fmla="*/ 48 w 48"/>
                <a:gd name="T47" fmla="*/ 14 h 104"/>
                <a:gd name="T48" fmla="*/ 46 w 48"/>
                <a:gd name="T49" fmla="*/ 2 h 104"/>
                <a:gd name="T50" fmla="*/ 32 w 48"/>
                <a:gd name="T51" fmla="*/ 2 h 104"/>
                <a:gd name="T52" fmla="*/ 30 w 48"/>
                <a:gd name="T53" fmla="*/ 8 h 104"/>
                <a:gd name="T54" fmla="*/ 28 w 48"/>
                <a:gd name="T55" fmla="*/ 12 h 104"/>
                <a:gd name="T56" fmla="*/ 28 w 48"/>
                <a:gd name="T57" fmla="*/ 16 h 104"/>
                <a:gd name="T58" fmla="*/ 26 w 48"/>
                <a:gd name="T59" fmla="*/ 16 h 104"/>
                <a:gd name="T60" fmla="*/ 24 w 48"/>
                <a:gd name="T61" fmla="*/ 18 h 104"/>
                <a:gd name="T62" fmla="*/ 22 w 48"/>
                <a:gd name="T63" fmla="*/ 18 h 104"/>
                <a:gd name="T64" fmla="*/ 16 w 48"/>
                <a:gd name="T65" fmla="*/ 20 h 104"/>
                <a:gd name="T66" fmla="*/ 12 w 48"/>
                <a:gd name="T67" fmla="*/ 20 h 104"/>
                <a:gd name="T68" fmla="*/ 10 w 48"/>
                <a:gd name="T69" fmla="*/ 22 h 104"/>
                <a:gd name="T70" fmla="*/ 10 w 48"/>
                <a:gd name="T71" fmla="*/ 22 h 104"/>
                <a:gd name="T72" fmla="*/ 6 w 48"/>
                <a:gd name="T73" fmla="*/ 28 h 104"/>
                <a:gd name="T74" fmla="*/ 0 w 48"/>
                <a:gd name="T75" fmla="*/ 3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 h="104">
                  <a:moveTo>
                    <a:pt x="0" y="36"/>
                  </a:moveTo>
                  <a:lnTo>
                    <a:pt x="0" y="36"/>
                  </a:lnTo>
                  <a:lnTo>
                    <a:pt x="2" y="40"/>
                  </a:lnTo>
                  <a:lnTo>
                    <a:pt x="4" y="44"/>
                  </a:lnTo>
                  <a:lnTo>
                    <a:pt x="4" y="46"/>
                  </a:lnTo>
                  <a:lnTo>
                    <a:pt x="6" y="46"/>
                  </a:lnTo>
                  <a:lnTo>
                    <a:pt x="6" y="48"/>
                  </a:lnTo>
                  <a:lnTo>
                    <a:pt x="6" y="50"/>
                  </a:lnTo>
                  <a:lnTo>
                    <a:pt x="8" y="56"/>
                  </a:lnTo>
                  <a:lnTo>
                    <a:pt x="8" y="62"/>
                  </a:lnTo>
                  <a:lnTo>
                    <a:pt x="10" y="66"/>
                  </a:lnTo>
                  <a:lnTo>
                    <a:pt x="10" y="70"/>
                  </a:lnTo>
                  <a:lnTo>
                    <a:pt x="10" y="76"/>
                  </a:lnTo>
                  <a:lnTo>
                    <a:pt x="10" y="80"/>
                  </a:lnTo>
                  <a:lnTo>
                    <a:pt x="10" y="84"/>
                  </a:lnTo>
                  <a:lnTo>
                    <a:pt x="10" y="86"/>
                  </a:lnTo>
                  <a:lnTo>
                    <a:pt x="12" y="88"/>
                  </a:lnTo>
                  <a:lnTo>
                    <a:pt x="12" y="90"/>
                  </a:lnTo>
                  <a:lnTo>
                    <a:pt x="14" y="96"/>
                  </a:lnTo>
                  <a:lnTo>
                    <a:pt x="16" y="104"/>
                  </a:lnTo>
                  <a:lnTo>
                    <a:pt x="34" y="96"/>
                  </a:lnTo>
                  <a:lnTo>
                    <a:pt x="34" y="92"/>
                  </a:lnTo>
                  <a:lnTo>
                    <a:pt x="32" y="86"/>
                  </a:lnTo>
                  <a:lnTo>
                    <a:pt x="32" y="82"/>
                  </a:lnTo>
                  <a:lnTo>
                    <a:pt x="32" y="76"/>
                  </a:lnTo>
                  <a:lnTo>
                    <a:pt x="30" y="72"/>
                  </a:lnTo>
                  <a:lnTo>
                    <a:pt x="30" y="68"/>
                  </a:lnTo>
                  <a:lnTo>
                    <a:pt x="30" y="66"/>
                  </a:lnTo>
                  <a:lnTo>
                    <a:pt x="30" y="64"/>
                  </a:lnTo>
                  <a:lnTo>
                    <a:pt x="32" y="62"/>
                  </a:lnTo>
                  <a:lnTo>
                    <a:pt x="32" y="62"/>
                  </a:lnTo>
                  <a:lnTo>
                    <a:pt x="32" y="62"/>
                  </a:lnTo>
                  <a:lnTo>
                    <a:pt x="32" y="60"/>
                  </a:lnTo>
                  <a:lnTo>
                    <a:pt x="34" y="58"/>
                  </a:lnTo>
                  <a:lnTo>
                    <a:pt x="36" y="56"/>
                  </a:lnTo>
                  <a:lnTo>
                    <a:pt x="38" y="54"/>
                  </a:lnTo>
                  <a:lnTo>
                    <a:pt x="40" y="52"/>
                  </a:lnTo>
                  <a:lnTo>
                    <a:pt x="40" y="52"/>
                  </a:lnTo>
                  <a:lnTo>
                    <a:pt x="42" y="48"/>
                  </a:lnTo>
                  <a:lnTo>
                    <a:pt x="42" y="44"/>
                  </a:lnTo>
                  <a:lnTo>
                    <a:pt x="44" y="40"/>
                  </a:lnTo>
                  <a:lnTo>
                    <a:pt x="44" y="36"/>
                  </a:lnTo>
                  <a:lnTo>
                    <a:pt x="46" y="30"/>
                  </a:lnTo>
                  <a:lnTo>
                    <a:pt x="46" y="26"/>
                  </a:lnTo>
                  <a:lnTo>
                    <a:pt x="48" y="22"/>
                  </a:lnTo>
                  <a:lnTo>
                    <a:pt x="48" y="18"/>
                  </a:lnTo>
                  <a:lnTo>
                    <a:pt x="48" y="16"/>
                  </a:lnTo>
                  <a:lnTo>
                    <a:pt x="48" y="14"/>
                  </a:lnTo>
                  <a:lnTo>
                    <a:pt x="46" y="8"/>
                  </a:lnTo>
                  <a:lnTo>
                    <a:pt x="46" y="2"/>
                  </a:lnTo>
                  <a:lnTo>
                    <a:pt x="46" y="0"/>
                  </a:lnTo>
                  <a:lnTo>
                    <a:pt x="32" y="2"/>
                  </a:lnTo>
                  <a:lnTo>
                    <a:pt x="32" y="4"/>
                  </a:lnTo>
                  <a:lnTo>
                    <a:pt x="30" y="8"/>
                  </a:lnTo>
                  <a:lnTo>
                    <a:pt x="30" y="10"/>
                  </a:lnTo>
                  <a:lnTo>
                    <a:pt x="28" y="12"/>
                  </a:lnTo>
                  <a:lnTo>
                    <a:pt x="28" y="14"/>
                  </a:lnTo>
                  <a:lnTo>
                    <a:pt x="28" y="16"/>
                  </a:lnTo>
                  <a:lnTo>
                    <a:pt x="28" y="16"/>
                  </a:lnTo>
                  <a:lnTo>
                    <a:pt x="26" y="16"/>
                  </a:lnTo>
                  <a:lnTo>
                    <a:pt x="26" y="18"/>
                  </a:lnTo>
                  <a:lnTo>
                    <a:pt x="24" y="18"/>
                  </a:lnTo>
                  <a:lnTo>
                    <a:pt x="24" y="18"/>
                  </a:lnTo>
                  <a:lnTo>
                    <a:pt x="22" y="18"/>
                  </a:lnTo>
                  <a:lnTo>
                    <a:pt x="20" y="20"/>
                  </a:lnTo>
                  <a:lnTo>
                    <a:pt x="16" y="20"/>
                  </a:lnTo>
                  <a:lnTo>
                    <a:pt x="14" y="20"/>
                  </a:lnTo>
                  <a:lnTo>
                    <a:pt x="12" y="20"/>
                  </a:lnTo>
                  <a:lnTo>
                    <a:pt x="12" y="20"/>
                  </a:lnTo>
                  <a:lnTo>
                    <a:pt x="10" y="22"/>
                  </a:lnTo>
                  <a:lnTo>
                    <a:pt x="10" y="22"/>
                  </a:lnTo>
                  <a:lnTo>
                    <a:pt x="10" y="22"/>
                  </a:lnTo>
                  <a:lnTo>
                    <a:pt x="8" y="24"/>
                  </a:lnTo>
                  <a:lnTo>
                    <a:pt x="6" y="28"/>
                  </a:lnTo>
                  <a:lnTo>
                    <a:pt x="4" y="30"/>
                  </a:lnTo>
                  <a:lnTo>
                    <a:pt x="0" y="34"/>
                  </a:lnTo>
                  <a:lnTo>
                    <a:pt x="0" y="3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06" name="Freeform 363">
              <a:extLst>
                <a:ext uri="{FF2B5EF4-FFF2-40B4-BE49-F238E27FC236}">
                  <a16:creationId xmlns:a16="http://schemas.microsoft.com/office/drawing/2014/main" id="{A7D20D2A-C34F-A0C4-DF68-558BA8D542DC}"/>
                </a:ext>
              </a:extLst>
            </p:cNvPr>
            <p:cNvSpPr>
              <a:spLocks/>
            </p:cNvSpPr>
            <p:nvPr/>
          </p:nvSpPr>
          <p:spPr bwMode="auto">
            <a:xfrm>
              <a:off x="3842166" y="8112801"/>
              <a:ext cx="203298" cy="303786"/>
            </a:xfrm>
            <a:custGeom>
              <a:avLst/>
              <a:gdLst>
                <a:gd name="T0" fmla="*/ 8 w 142"/>
                <a:gd name="T1" fmla="*/ 2 h 214"/>
                <a:gd name="T2" fmla="*/ 16 w 142"/>
                <a:gd name="T3" fmla="*/ 0 h 214"/>
                <a:gd name="T4" fmla="*/ 20 w 142"/>
                <a:gd name="T5" fmla="*/ 0 h 214"/>
                <a:gd name="T6" fmla="*/ 30 w 142"/>
                <a:gd name="T7" fmla="*/ 6 h 214"/>
                <a:gd name="T8" fmla="*/ 40 w 142"/>
                <a:gd name="T9" fmla="*/ 8 h 214"/>
                <a:gd name="T10" fmla="*/ 60 w 142"/>
                <a:gd name="T11" fmla="*/ 10 h 214"/>
                <a:gd name="T12" fmla="*/ 82 w 142"/>
                <a:gd name="T13" fmla="*/ 6 h 214"/>
                <a:gd name="T14" fmla="*/ 92 w 142"/>
                <a:gd name="T15" fmla="*/ 6 h 214"/>
                <a:gd name="T16" fmla="*/ 96 w 142"/>
                <a:gd name="T17" fmla="*/ 10 h 214"/>
                <a:gd name="T18" fmla="*/ 100 w 142"/>
                <a:gd name="T19" fmla="*/ 16 h 214"/>
                <a:gd name="T20" fmla="*/ 104 w 142"/>
                <a:gd name="T21" fmla="*/ 18 h 214"/>
                <a:gd name="T22" fmla="*/ 124 w 142"/>
                <a:gd name="T23" fmla="*/ 20 h 214"/>
                <a:gd name="T24" fmla="*/ 142 w 142"/>
                <a:gd name="T25" fmla="*/ 22 h 214"/>
                <a:gd name="T26" fmla="*/ 136 w 142"/>
                <a:gd name="T27" fmla="*/ 34 h 214"/>
                <a:gd name="T28" fmla="*/ 134 w 142"/>
                <a:gd name="T29" fmla="*/ 44 h 214"/>
                <a:gd name="T30" fmla="*/ 136 w 142"/>
                <a:gd name="T31" fmla="*/ 70 h 214"/>
                <a:gd name="T32" fmla="*/ 136 w 142"/>
                <a:gd name="T33" fmla="*/ 82 h 214"/>
                <a:gd name="T34" fmla="*/ 134 w 142"/>
                <a:gd name="T35" fmla="*/ 88 h 214"/>
                <a:gd name="T36" fmla="*/ 128 w 142"/>
                <a:gd name="T37" fmla="*/ 92 h 214"/>
                <a:gd name="T38" fmla="*/ 124 w 142"/>
                <a:gd name="T39" fmla="*/ 94 h 214"/>
                <a:gd name="T40" fmla="*/ 120 w 142"/>
                <a:gd name="T41" fmla="*/ 96 h 214"/>
                <a:gd name="T42" fmla="*/ 118 w 142"/>
                <a:gd name="T43" fmla="*/ 100 h 214"/>
                <a:gd name="T44" fmla="*/ 116 w 142"/>
                <a:gd name="T45" fmla="*/ 118 h 214"/>
                <a:gd name="T46" fmla="*/ 120 w 142"/>
                <a:gd name="T47" fmla="*/ 142 h 214"/>
                <a:gd name="T48" fmla="*/ 122 w 142"/>
                <a:gd name="T49" fmla="*/ 172 h 214"/>
                <a:gd name="T50" fmla="*/ 120 w 142"/>
                <a:gd name="T51" fmla="*/ 194 h 214"/>
                <a:gd name="T52" fmla="*/ 116 w 142"/>
                <a:gd name="T53" fmla="*/ 204 h 214"/>
                <a:gd name="T54" fmla="*/ 114 w 142"/>
                <a:gd name="T55" fmla="*/ 210 h 214"/>
                <a:gd name="T56" fmla="*/ 108 w 142"/>
                <a:gd name="T57" fmla="*/ 214 h 214"/>
                <a:gd name="T58" fmla="*/ 98 w 142"/>
                <a:gd name="T59" fmla="*/ 214 h 214"/>
                <a:gd name="T60" fmla="*/ 90 w 142"/>
                <a:gd name="T61" fmla="*/ 212 h 214"/>
                <a:gd name="T62" fmla="*/ 88 w 142"/>
                <a:gd name="T63" fmla="*/ 208 h 214"/>
                <a:gd name="T64" fmla="*/ 84 w 142"/>
                <a:gd name="T65" fmla="*/ 202 h 214"/>
                <a:gd name="T66" fmla="*/ 82 w 142"/>
                <a:gd name="T67" fmla="*/ 200 h 214"/>
                <a:gd name="T68" fmla="*/ 80 w 142"/>
                <a:gd name="T69" fmla="*/ 202 h 214"/>
                <a:gd name="T70" fmla="*/ 76 w 142"/>
                <a:gd name="T71" fmla="*/ 204 h 214"/>
                <a:gd name="T72" fmla="*/ 68 w 142"/>
                <a:gd name="T73" fmla="*/ 206 h 214"/>
                <a:gd name="T74" fmla="*/ 64 w 142"/>
                <a:gd name="T75" fmla="*/ 192 h 214"/>
                <a:gd name="T76" fmla="*/ 58 w 142"/>
                <a:gd name="T77" fmla="*/ 184 h 214"/>
                <a:gd name="T78" fmla="*/ 52 w 142"/>
                <a:gd name="T79" fmla="*/ 182 h 214"/>
                <a:gd name="T80" fmla="*/ 46 w 142"/>
                <a:gd name="T81" fmla="*/ 182 h 214"/>
                <a:gd name="T82" fmla="*/ 46 w 142"/>
                <a:gd name="T83" fmla="*/ 178 h 214"/>
                <a:gd name="T84" fmla="*/ 46 w 142"/>
                <a:gd name="T85" fmla="*/ 166 h 214"/>
                <a:gd name="T86" fmla="*/ 46 w 142"/>
                <a:gd name="T87" fmla="*/ 160 h 214"/>
                <a:gd name="T88" fmla="*/ 42 w 142"/>
                <a:gd name="T89" fmla="*/ 142 h 214"/>
                <a:gd name="T90" fmla="*/ 42 w 142"/>
                <a:gd name="T91" fmla="*/ 124 h 214"/>
                <a:gd name="T92" fmla="*/ 40 w 142"/>
                <a:gd name="T93" fmla="*/ 104 h 214"/>
                <a:gd name="T94" fmla="*/ 34 w 142"/>
                <a:gd name="T95" fmla="*/ 86 h 214"/>
                <a:gd name="T96" fmla="*/ 26 w 142"/>
                <a:gd name="T97" fmla="*/ 68 h 214"/>
                <a:gd name="T98" fmla="*/ 16 w 142"/>
                <a:gd name="T99" fmla="*/ 50 h 214"/>
                <a:gd name="T100" fmla="*/ 10 w 142"/>
                <a:gd name="T101" fmla="*/ 38 h 214"/>
                <a:gd name="T102" fmla="*/ 2 w 142"/>
                <a:gd name="T103" fmla="*/ 28 h 214"/>
                <a:gd name="T104" fmla="*/ 0 w 142"/>
                <a:gd name="T105" fmla="*/ 24 h 214"/>
                <a:gd name="T106" fmla="*/ 0 w 142"/>
                <a:gd name="T107" fmla="*/ 1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2" h="214">
                  <a:moveTo>
                    <a:pt x="2" y="6"/>
                  </a:moveTo>
                  <a:lnTo>
                    <a:pt x="2" y="6"/>
                  </a:lnTo>
                  <a:lnTo>
                    <a:pt x="4" y="4"/>
                  </a:lnTo>
                  <a:lnTo>
                    <a:pt x="8" y="2"/>
                  </a:lnTo>
                  <a:lnTo>
                    <a:pt x="10" y="2"/>
                  </a:lnTo>
                  <a:lnTo>
                    <a:pt x="12" y="0"/>
                  </a:lnTo>
                  <a:lnTo>
                    <a:pt x="14" y="0"/>
                  </a:lnTo>
                  <a:lnTo>
                    <a:pt x="16" y="0"/>
                  </a:lnTo>
                  <a:lnTo>
                    <a:pt x="16" y="0"/>
                  </a:lnTo>
                  <a:lnTo>
                    <a:pt x="16" y="0"/>
                  </a:lnTo>
                  <a:lnTo>
                    <a:pt x="18" y="0"/>
                  </a:lnTo>
                  <a:lnTo>
                    <a:pt x="20" y="0"/>
                  </a:lnTo>
                  <a:lnTo>
                    <a:pt x="22" y="2"/>
                  </a:lnTo>
                  <a:lnTo>
                    <a:pt x="24" y="2"/>
                  </a:lnTo>
                  <a:lnTo>
                    <a:pt x="28" y="6"/>
                  </a:lnTo>
                  <a:lnTo>
                    <a:pt x="30" y="6"/>
                  </a:lnTo>
                  <a:lnTo>
                    <a:pt x="32" y="6"/>
                  </a:lnTo>
                  <a:lnTo>
                    <a:pt x="34" y="8"/>
                  </a:lnTo>
                  <a:lnTo>
                    <a:pt x="38" y="8"/>
                  </a:lnTo>
                  <a:lnTo>
                    <a:pt x="40" y="8"/>
                  </a:lnTo>
                  <a:lnTo>
                    <a:pt x="44" y="8"/>
                  </a:lnTo>
                  <a:lnTo>
                    <a:pt x="52" y="8"/>
                  </a:lnTo>
                  <a:lnTo>
                    <a:pt x="58" y="10"/>
                  </a:lnTo>
                  <a:lnTo>
                    <a:pt x="60" y="10"/>
                  </a:lnTo>
                  <a:lnTo>
                    <a:pt x="62" y="10"/>
                  </a:lnTo>
                  <a:lnTo>
                    <a:pt x="66" y="8"/>
                  </a:lnTo>
                  <a:lnTo>
                    <a:pt x="76" y="8"/>
                  </a:lnTo>
                  <a:lnTo>
                    <a:pt x="82" y="6"/>
                  </a:lnTo>
                  <a:lnTo>
                    <a:pt x="84" y="6"/>
                  </a:lnTo>
                  <a:lnTo>
                    <a:pt x="86" y="6"/>
                  </a:lnTo>
                  <a:lnTo>
                    <a:pt x="88" y="6"/>
                  </a:lnTo>
                  <a:lnTo>
                    <a:pt x="92" y="6"/>
                  </a:lnTo>
                  <a:lnTo>
                    <a:pt x="94" y="8"/>
                  </a:lnTo>
                  <a:lnTo>
                    <a:pt x="94" y="8"/>
                  </a:lnTo>
                  <a:lnTo>
                    <a:pt x="96" y="8"/>
                  </a:lnTo>
                  <a:lnTo>
                    <a:pt x="96" y="10"/>
                  </a:lnTo>
                  <a:lnTo>
                    <a:pt x="96" y="10"/>
                  </a:lnTo>
                  <a:lnTo>
                    <a:pt x="98" y="12"/>
                  </a:lnTo>
                  <a:lnTo>
                    <a:pt x="98" y="14"/>
                  </a:lnTo>
                  <a:lnTo>
                    <a:pt x="100" y="16"/>
                  </a:lnTo>
                  <a:lnTo>
                    <a:pt x="100" y="16"/>
                  </a:lnTo>
                  <a:lnTo>
                    <a:pt x="102" y="16"/>
                  </a:lnTo>
                  <a:lnTo>
                    <a:pt x="102" y="18"/>
                  </a:lnTo>
                  <a:lnTo>
                    <a:pt x="104" y="18"/>
                  </a:lnTo>
                  <a:lnTo>
                    <a:pt x="106" y="18"/>
                  </a:lnTo>
                  <a:lnTo>
                    <a:pt x="110" y="18"/>
                  </a:lnTo>
                  <a:lnTo>
                    <a:pt x="116" y="20"/>
                  </a:lnTo>
                  <a:lnTo>
                    <a:pt x="124" y="20"/>
                  </a:lnTo>
                  <a:lnTo>
                    <a:pt x="128" y="20"/>
                  </a:lnTo>
                  <a:lnTo>
                    <a:pt x="130" y="20"/>
                  </a:lnTo>
                  <a:lnTo>
                    <a:pt x="138" y="22"/>
                  </a:lnTo>
                  <a:lnTo>
                    <a:pt x="142" y="22"/>
                  </a:lnTo>
                  <a:lnTo>
                    <a:pt x="142" y="24"/>
                  </a:lnTo>
                  <a:lnTo>
                    <a:pt x="140" y="28"/>
                  </a:lnTo>
                  <a:lnTo>
                    <a:pt x="138" y="32"/>
                  </a:lnTo>
                  <a:lnTo>
                    <a:pt x="136" y="34"/>
                  </a:lnTo>
                  <a:lnTo>
                    <a:pt x="136" y="36"/>
                  </a:lnTo>
                  <a:lnTo>
                    <a:pt x="134" y="38"/>
                  </a:lnTo>
                  <a:lnTo>
                    <a:pt x="134" y="40"/>
                  </a:lnTo>
                  <a:lnTo>
                    <a:pt x="134" y="44"/>
                  </a:lnTo>
                  <a:lnTo>
                    <a:pt x="134" y="48"/>
                  </a:lnTo>
                  <a:lnTo>
                    <a:pt x="136" y="54"/>
                  </a:lnTo>
                  <a:lnTo>
                    <a:pt x="136" y="62"/>
                  </a:lnTo>
                  <a:lnTo>
                    <a:pt x="136" y="70"/>
                  </a:lnTo>
                  <a:lnTo>
                    <a:pt x="138" y="72"/>
                  </a:lnTo>
                  <a:lnTo>
                    <a:pt x="138" y="76"/>
                  </a:lnTo>
                  <a:lnTo>
                    <a:pt x="136" y="80"/>
                  </a:lnTo>
                  <a:lnTo>
                    <a:pt x="136" y="82"/>
                  </a:lnTo>
                  <a:lnTo>
                    <a:pt x="136" y="86"/>
                  </a:lnTo>
                  <a:lnTo>
                    <a:pt x="136" y="86"/>
                  </a:lnTo>
                  <a:lnTo>
                    <a:pt x="134" y="88"/>
                  </a:lnTo>
                  <a:lnTo>
                    <a:pt x="134" y="88"/>
                  </a:lnTo>
                  <a:lnTo>
                    <a:pt x="134" y="88"/>
                  </a:lnTo>
                  <a:lnTo>
                    <a:pt x="132" y="90"/>
                  </a:lnTo>
                  <a:lnTo>
                    <a:pt x="132" y="90"/>
                  </a:lnTo>
                  <a:lnTo>
                    <a:pt x="128" y="92"/>
                  </a:lnTo>
                  <a:lnTo>
                    <a:pt x="128" y="92"/>
                  </a:lnTo>
                  <a:lnTo>
                    <a:pt x="126" y="92"/>
                  </a:lnTo>
                  <a:lnTo>
                    <a:pt x="126" y="94"/>
                  </a:lnTo>
                  <a:lnTo>
                    <a:pt x="124" y="94"/>
                  </a:lnTo>
                  <a:lnTo>
                    <a:pt x="122" y="94"/>
                  </a:lnTo>
                  <a:lnTo>
                    <a:pt x="120" y="94"/>
                  </a:lnTo>
                  <a:lnTo>
                    <a:pt x="120" y="96"/>
                  </a:lnTo>
                  <a:lnTo>
                    <a:pt x="120" y="96"/>
                  </a:lnTo>
                  <a:lnTo>
                    <a:pt x="118" y="96"/>
                  </a:lnTo>
                  <a:lnTo>
                    <a:pt x="118" y="98"/>
                  </a:lnTo>
                  <a:lnTo>
                    <a:pt x="118" y="100"/>
                  </a:lnTo>
                  <a:lnTo>
                    <a:pt x="118" y="100"/>
                  </a:lnTo>
                  <a:lnTo>
                    <a:pt x="116" y="104"/>
                  </a:lnTo>
                  <a:lnTo>
                    <a:pt x="116" y="108"/>
                  </a:lnTo>
                  <a:lnTo>
                    <a:pt x="116" y="112"/>
                  </a:lnTo>
                  <a:lnTo>
                    <a:pt x="116" y="118"/>
                  </a:lnTo>
                  <a:lnTo>
                    <a:pt x="116" y="122"/>
                  </a:lnTo>
                  <a:lnTo>
                    <a:pt x="118" y="126"/>
                  </a:lnTo>
                  <a:lnTo>
                    <a:pt x="118" y="134"/>
                  </a:lnTo>
                  <a:lnTo>
                    <a:pt x="120" y="142"/>
                  </a:lnTo>
                  <a:lnTo>
                    <a:pt x="120" y="148"/>
                  </a:lnTo>
                  <a:lnTo>
                    <a:pt x="120" y="154"/>
                  </a:lnTo>
                  <a:lnTo>
                    <a:pt x="122" y="162"/>
                  </a:lnTo>
                  <a:lnTo>
                    <a:pt x="122" y="172"/>
                  </a:lnTo>
                  <a:lnTo>
                    <a:pt x="120" y="180"/>
                  </a:lnTo>
                  <a:lnTo>
                    <a:pt x="120" y="186"/>
                  </a:lnTo>
                  <a:lnTo>
                    <a:pt x="120" y="190"/>
                  </a:lnTo>
                  <a:lnTo>
                    <a:pt x="120" y="194"/>
                  </a:lnTo>
                  <a:lnTo>
                    <a:pt x="118" y="198"/>
                  </a:lnTo>
                  <a:lnTo>
                    <a:pt x="118" y="202"/>
                  </a:lnTo>
                  <a:lnTo>
                    <a:pt x="118" y="204"/>
                  </a:lnTo>
                  <a:lnTo>
                    <a:pt x="116" y="204"/>
                  </a:lnTo>
                  <a:lnTo>
                    <a:pt x="116" y="206"/>
                  </a:lnTo>
                  <a:lnTo>
                    <a:pt x="116" y="206"/>
                  </a:lnTo>
                  <a:lnTo>
                    <a:pt x="114" y="208"/>
                  </a:lnTo>
                  <a:lnTo>
                    <a:pt x="114" y="210"/>
                  </a:lnTo>
                  <a:lnTo>
                    <a:pt x="112" y="210"/>
                  </a:lnTo>
                  <a:lnTo>
                    <a:pt x="110" y="212"/>
                  </a:lnTo>
                  <a:lnTo>
                    <a:pt x="110" y="212"/>
                  </a:lnTo>
                  <a:lnTo>
                    <a:pt x="108" y="214"/>
                  </a:lnTo>
                  <a:lnTo>
                    <a:pt x="106" y="214"/>
                  </a:lnTo>
                  <a:lnTo>
                    <a:pt x="104" y="214"/>
                  </a:lnTo>
                  <a:lnTo>
                    <a:pt x="102" y="214"/>
                  </a:lnTo>
                  <a:lnTo>
                    <a:pt x="98" y="214"/>
                  </a:lnTo>
                  <a:lnTo>
                    <a:pt x="96" y="214"/>
                  </a:lnTo>
                  <a:lnTo>
                    <a:pt x="94" y="212"/>
                  </a:lnTo>
                  <a:lnTo>
                    <a:pt x="90" y="212"/>
                  </a:lnTo>
                  <a:lnTo>
                    <a:pt x="90" y="212"/>
                  </a:lnTo>
                  <a:lnTo>
                    <a:pt x="88" y="212"/>
                  </a:lnTo>
                  <a:lnTo>
                    <a:pt x="88" y="210"/>
                  </a:lnTo>
                  <a:lnTo>
                    <a:pt x="88" y="210"/>
                  </a:lnTo>
                  <a:lnTo>
                    <a:pt x="88" y="208"/>
                  </a:lnTo>
                  <a:lnTo>
                    <a:pt x="86" y="206"/>
                  </a:lnTo>
                  <a:lnTo>
                    <a:pt x="86" y="204"/>
                  </a:lnTo>
                  <a:lnTo>
                    <a:pt x="84" y="202"/>
                  </a:lnTo>
                  <a:lnTo>
                    <a:pt x="84" y="202"/>
                  </a:lnTo>
                  <a:lnTo>
                    <a:pt x="84" y="200"/>
                  </a:lnTo>
                  <a:lnTo>
                    <a:pt x="84" y="200"/>
                  </a:lnTo>
                  <a:lnTo>
                    <a:pt x="82" y="200"/>
                  </a:lnTo>
                  <a:lnTo>
                    <a:pt x="82" y="200"/>
                  </a:lnTo>
                  <a:lnTo>
                    <a:pt x="82" y="200"/>
                  </a:lnTo>
                  <a:lnTo>
                    <a:pt x="82" y="200"/>
                  </a:lnTo>
                  <a:lnTo>
                    <a:pt x="80" y="202"/>
                  </a:lnTo>
                  <a:lnTo>
                    <a:pt x="80" y="202"/>
                  </a:lnTo>
                  <a:lnTo>
                    <a:pt x="80" y="204"/>
                  </a:lnTo>
                  <a:lnTo>
                    <a:pt x="78" y="204"/>
                  </a:lnTo>
                  <a:lnTo>
                    <a:pt x="78" y="204"/>
                  </a:lnTo>
                  <a:lnTo>
                    <a:pt x="76" y="204"/>
                  </a:lnTo>
                  <a:lnTo>
                    <a:pt x="74" y="204"/>
                  </a:lnTo>
                  <a:lnTo>
                    <a:pt x="72" y="204"/>
                  </a:lnTo>
                  <a:lnTo>
                    <a:pt x="70" y="206"/>
                  </a:lnTo>
                  <a:lnTo>
                    <a:pt x="68" y="206"/>
                  </a:lnTo>
                  <a:lnTo>
                    <a:pt x="66" y="200"/>
                  </a:lnTo>
                  <a:lnTo>
                    <a:pt x="66" y="196"/>
                  </a:lnTo>
                  <a:lnTo>
                    <a:pt x="64" y="194"/>
                  </a:lnTo>
                  <a:lnTo>
                    <a:pt x="64" y="192"/>
                  </a:lnTo>
                  <a:lnTo>
                    <a:pt x="62" y="190"/>
                  </a:lnTo>
                  <a:lnTo>
                    <a:pt x="60" y="188"/>
                  </a:lnTo>
                  <a:lnTo>
                    <a:pt x="58" y="184"/>
                  </a:lnTo>
                  <a:lnTo>
                    <a:pt x="58" y="184"/>
                  </a:lnTo>
                  <a:lnTo>
                    <a:pt x="56" y="184"/>
                  </a:lnTo>
                  <a:lnTo>
                    <a:pt x="56" y="182"/>
                  </a:lnTo>
                  <a:lnTo>
                    <a:pt x="54" y="182"/>
                  </a:lnTo>
                  <a:lnTo>
                    <a:pt x="52" y="182"/>
                  </a:lnTo>
                  <a:lnTo>
                    <a:pt x="50" y="182"/>
                  </a:lnTo>
                  <a:lnTo>
                    <a:pt x="48" y="182"/>
                  </a:lnTo>
                  <a:lnTo>
                    <a:pt x="48" y="182"/>
                  </a:lnTo>
                  <a:lnTo>
                    <a:pt x="46" y="182"/>
                  </a:lnTo>
                  <a:lnTo>
                    <a:pt x="46" y="182"/>
                  </a:lnTo>
                  <a:lnTo>
                    <a:pt x="46" y="180"/>
                  </a:lnTo>
                  <a:lnTo>
                    <a:pt x="46" y="180"/>
                  </a:lnTo>
                  <a:lnTo>
                    <a:pt x="46" y="178"/>
                  </a:lnTo>
                  <a:lnTo>
                    <a:pt x="46" y="178"/>
                  </a:lnTo>
                  <a:lnTo>
                    <a:pt x="46" y="174"/>
                  </a:lnTo>
                  <a:lnTo>
                    <a:pt x="46" y="172"/>
                  </a:lnTo>
                  <a:lnTo>
                    <a:pt x="46" y="166"/>
                  </a:lnTo>
                  <a:lnTo>
                    <a:pt x="46" y="164"/>
                  </a:lnTo>
                  <a:lnTo>
                    <a:pt x="46" y="162"/>
                  </a:lnTo>
                  <a:lnTo>
                    <a:pt x="46" y="162"/>
                  </a:lnTo>
                  <a:lnTo>
                    <a:pt x="46" y="160"/>
                  </a:lnTo>
                  <a:lnTo>
                    <a:pt x="46" y="156"/>
                  </a:lnTo>
                  <a:lnTo>
                    <a:pt x="44" y="150"/>
                  </a:lnTo>
                  <a:lnTo>
                    <a:pt x="44" y="144"/>
                  </a:lnTo>
                  <a:lnTo>
                    <a:pt x="42" y="142"/>
                  </a:lnTo>
                  <a:lnTo>
                    <a:pt x="42" y="140"/>
                  </a:lnTo>
                  <a:lnTo>
                    <a:pt x="42" y="136"/>
                  </a:lnTo>
                  <a:lnTo>
                    <a:pt x="42" y="132"/>
                  </a:lnTo>
                  <a:lnTo>
                    <a:pt x="42" y="124"/>
                  </a:lnTo>
                  <a:lnTo>
                    <a:pt x="42" y="114"/>
                  </a:lnTo>
                  <a:lnTo>
                    <a:pt x="42" y="108"/>
                  </a:lnTo>
                  <a:lnTo>
                    <a:pt x="40" y="106"/>
                  </a:lnTo>
                  <a:lnTo>
                    <a:pt x="40" y="104"/>
                  </a:lnTo>
                  <a:lnTo>
                    <a:pt x="40" y="100"/>
                  </a:lnTo>
                  <a:lnTo>
                    <a:pt x="38" y="96"/>
                  </a:lnTo>
                  <a:lnTo>
                    <a:pt x="36" y="90"/>
                  </a:lnTo>
                  <a:lnTo>
                    <a:pt x="34" y="86"/>
                  </a:lnTo>
                  <a:lnTo>
                    <a:pt x="34" y="84"/>
                  </a:lnTo>
                  <a:lnTo>
                    <a:pt x="30" y="78"/>
                  </a:lnTo>
                  <a:lnTo>
                    <a:pt x="28" y="74"/>
                  </a:lnTo>
                  <a:lnTo>
                    <a:pt x="26" y="68"/>
                  </a:lnTo>
                  <a:lnTo>
                    <a:pt x="24" y="64"/>
                  </a:lnTo>
                  <a:lnTo>
                    <a:pt x="22" y="58"/>
                  </a:lnTo>
                  <a:lnTo>
                    <a:pt x="18" y="54"/>
                  </a:lnTo>
                  <a:lnTo>
                    <a:pt x="16" y="50"/>
                  </a:lnTo>
                  <a:lnTo>
                    <a:pt x="14" y="46"/>
                  </a:lnTo>
                  <a:lnTo>
                    <a:pt x="14" y="42"/>
                  </a:lnTo>
                  <a:lnTo>
                    <a:pt x="12" y="40"/>
                  </a:lnTo>
                  <a:lnTo>
                    <a:pt x="10" y="38"/>
                  </a:lnTo>
                  <a:lnTo>
                    <a:pt x="10" y="36"/>
                  </a:lnTo>
                  <a:lnTo>
                    <a:pt x="6" y="34"/>
                  </a:lnTo>
                  <a:lnTo>
                    <a:pt x="4" y="30"/>
                  </a:lnTo>
                  <a:lnTo>
                    <a:pt x="2" y="28"/>
                  </a:lnTo>
                  <a:lnTo>
                    <a:pt x="2" y="28"/>
                  </a:lnTo>
                  <a:lnTo>
                    <a:pt x="0" y="26"/>
                  </a:lnTo>
                  <a:lnTo>
                    <a:pt x="0" y="26"/>
                  </a:lnTo>
                  <a:lnTo>
                    <a:pt x="0" y="24"/>
                  </a:lnTo>
                  <a:lnTo>
                    <a:pt x="0" y="22"/>
                  </a:lnTo>
                  <a:lnTo>
                    <a:pt x="0" y="20"/>
                  </a:lnTo>
                  <a:lnTo>
                    <a:pt x="0" y="16"/>
                  </a:lnTo>
                  <a:lnTo>
                    <a:pt x="0" y="14"/>
                  </a:lnTo>
                  <a:lnTo>
                    <a:pt x="2" y="8"/>
                  </a:lnTo>
                  <a:lnTo>
                    <a:pt x="2" y="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07" name="Freeform 364">
              <a:extLst>
                <a:ext uri="{FF2B5EF4-FFF2-40B4-BE49-F238E27FC236}">
                  <a16:creationId xmlns:a16="http://schemas.microsoft.com/office/drawing/2014/main" id="{8BB5287C-F0BB-824E-04C0-00695964DDF8}"/>
                </a:ext>
              </a:extLst>
            </p:cNvPr>
            <p:cNvSpPr>
              <a:spLocks/>
            </p:cNvSpPr>
            <p:nvPr/>
          </p:nvSpPr>
          <p:spPr bwMode="auto">
            <a:xfrm>
              <a:off x="3842166" y="8112801"/>
              <a:ext cx="203298" cy="303786"/>
            </a:xfrm>
            <a:custGeom>
              <a:avLst/>
              <a:gdLst>
                <a:gd name="T0" fmla="*/ 8 w 142"/>
                <a:gd name="T1" fmla="*/ 2 h 214"/>
                <a:gd name="T2" fmla="*/ 16 w 142"/>
                <a:gd name="T3" fmla="*/ 0 h 214"/>
                <a:gd name="T4" fmla="*/ 20 w 142"/>
                <a:gd name="T5" fmla="*/ 0 h 214"/>
                <a:gd name="T6" fmla="*/ 30 w 142"/>
                <a:gd name="T7" fmla="*/ 6 h 214"/>
                <a:gd name="T8" fmla="*/ 40 w 142"/>
                <a:gd name="T9" fmla="*/ 8 h 214"/>
                <a:gd name="T10" fmla="*/ 60 w 142"/>
                <a:gd name="T11" fmla="*/ 10 h 214"/>
                <a:gd name="T12" fmla="*/ 82 w 142"/>
                <a:gd name="T13" fmla="*/ 6 h 214"/>
                <a:gd name="T14" fmla="*/ 92 w 142"/>
                <a:gd name="T15" fmla="*/ 6 h 214"/>
                <a:gd name="T16" fmla="*/ 96 w 142"/>
                <a:gd name="T17" fmla="*/ 10 h 214"/>
                <a:gd name="T18" fmla="*/ 100 w 142"/>
                <a:gd name="T19" fmla="*/ 16 h 214"/>
                <a:gd name="T20" fmla="*/ 104 w 142"/>
                <a:gd name="T21" fmla="*/ 18 h 214"/>
                <a:gd name="T22" fmla="*/ 124 w 142"/>
                <a:gd name="T23" fmla="*/ 20 h 214"/>
                <a:gd name="T24" fmla="*/ 142 w 142"/>
                <a:gd name="T25" fmla="*/ 22 h 214"/>
                <a:gd name="T26" fmla="*/ 136 w 142"/>
                <a:gd name="T27" fmla="*/ 34 h 214"/>
                <a:gd name="T28" fmla="*/ 134 w 142"/>
                <a:gd name="T29" fmla="*/ 44 h 214"/>
                <a:gd name="T30" fmla="*/ 136 w 142"/>
                <a:gd name="T31" fmla="*/ 70 h 214"/>
                <a:gd name="T32" fmla="*/ 136 w 142"/>
                <a:gd name="T33" fmla="*/ 82 h 214"/>
                <a:gd name="T34" fmla="*/ 134 w 142"/>
                <a:gd name="T35" fmla="*/ 88 h 214"/>
                <a:gd name="T36" fmla="*/ 128 w 142"/>
                <a:gd name="T37" fmla="*/ 92 h 214"/>
                <a:gd name="T38" fmla="*/ 124 w 142"/>
                <a:gd name="T39" fmla="*/ 94 h 214"/>
                <a:gd name="T40" fmla="*/ 120 w 142"/>
                <a:gd name="T41" fmla="*/ 96 h 214"/>
                <a:gd name="T42" fmla="*/ 118 w 142"/>
                <a:gd name="T43" fmla="*/ 100 h 214"/>
                <a:gd name="T44" fmla="*/ 116 w 142"/>
                <a:gd name="T45" fmla="*/ 118 h 214"/>
                <a:gd name="T46" fmla="*/ 120 w 142"/>
                <a:gd name="T47" fmla="*/ 142 h 214"/>
                <a:gd name="T48" fmla="*/ 122 w 142"/>
                <a:gd name="T49" fmla="*/ 172 h 214"/>
                <a:gd name="T50" fmla="*/ 120 w 142"/>
                <a:gd name="T51" fmla="*/ 194 h 214"/>
                <a:gd name="T52" fmla="*/ 116 w 142"/>
                <a:gd name="T53" fmla="*/ 204 h 214"/>
                <a:gd name="T54" fmla="*/ 114 w 142"/>
                <a:gd name="T55" fmla="*/ 210 h 214"/>
                <a:gd name="T56" fmla="*/ 108 w 142"/>
                <a:gd name="T57" fmla="*/ 214 h 214"/>
                <a:gd name="T58" fmla="*/ 98 w 142"/>
                <a:gd name="T59" fmla="*/ 214 h 214"/>
                <a:gd name="T60" fmla="*/ 90 w 142"/>
                <a:gd name="T61" fmla="*/ 212 h 214"/>
                <a:gd name="T62" fmla="*/ 88 w 142"/>
                <a:gd name="T63" fmla="*/ 208 h 214"/>
                <a:gd name="T64" fmla="*/ 84 w 142"/>
                <a:gd name="T65" fmla="*/ 202 h 214"/>
                <a:gd name="T66" fmla="*/ 82 w 142"/>
                <a:gd name="T67" fmla="*/ 200 h 214"/>
                <a:gd name="T68" fmla="*/ 80 w 142"/>
                <a:gd name="T69" fmla="*/ 202 h 214"/>
                <a:gd name="T70" fmla="*/ 76 w 142"/>
                <a:gd name="T71" fmla="*/ 204 h 214"/>
                <a:gd name="T72" fmla="*/ 68 w 142"/>
                <a:gd name="T73" fmla="*/ 206 h 214"/>
                <a:gd name="T74" fmla="*/ 64 w 142"/>
                <a:gd name="T75" fmla="*/ 192 h 214"/>
                <a:gd name="T76" fmla="*/ 58 w 142"/>
                <a:gd name="T77" fmla="*/ 184 h 214"/>
                <a:gd name="T78" fmla="*/ 52 w 142"/>
                <a:gd name="T79" fmla="*/ 182 h 214"/>
                <a:gd name="T80" fmla="*/ 46 w 142"/>
                <a:gd name="T81" fmla="*/ 182 h 214"/>
                <a:gd name="T82" fmla="*/ 46 w 142"/>
                <a:gd name="T83" fmla="*/ 178 h 214"/>
                <a:gd name="T84" fmla="*/ 46 w 142"/>
                <a:gd name="T85" fmla="*/ 166 h 214"/>
                <a:gd name="T86" fmla="*/ 46 w 142"/>
                <a:gd name="T87" fmla="*/ 160 h 214"/>
                <a:gd name="T88" fmla="*/ 42 w 142"/>
                <a:gd name="T89" fmla="*/ 142 h 214"/>
                <a:gd name="T90" fmla="*/ 42 w 142"/>
                <a:gd name="T91" fmla="*/ 124 h 214"/>
                <a:gd name="T92" fmla="*/ 40 w 142"/>
                <a:gd name="T93" fmla="*/ 104 h 214"/>
                <a:gd name="T94" fmla="*/ 34 w 142"/>
                <a:gd name="T95" fmla="*/ 86 h 214"/>
                <a:gd name="T96" fmla="*/ 26 w 142"/>
                <a:gd name="T97" fmla="*/ 68 h 214"/>
                <a:gd name="T98" fmla="*/ 16 w 142"/>
                <a:gd name="T99" fmla="*/ 50 h 214"/>
                <a:gd name="T100" fmla="*/ 10 w 142"/>
                <a:gd name="T101" fmla="*/ 38 h 214"/>
                <a:gd name="T102" fmla="*/ 2 w 142"/>
                <a:gd name="T103" fmla="*/ 28 h 214"/>
                <a:gd name="T104" fmla="*/ 0 w 142"/>
                <a:gd name="T105" fmla="*/ 24 h 214"/>
                <a:gd name="T106" fmla="*/ 0 w 142"/>
                <a:gd name="T107" fmla="*/ 1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2" h="214">
                  <a:moveTo>
                    <a:pt x="2" y="6"/>
                  </a:moveTo>
                  <a:lnTo>
                    <a:pt x="2" y="6"/>
                  </a:lnTo>
                  <a:lnTo>
                    <a:pt x="4" y="4"/>
                  </a:lnTo>
                  <a:lnTo>
                    <a:pt x="8" y="2"/>
                  </a:lnTo>
                  <a:lnTo>
                    <a:pt x="10" y="2"/>
                  </a:lnTo>
                  <a:lnTo>
                    <a:pt x="12" y="0"/>
                  </a:lnTo>
                  <a:lnTo>
                    <a:pt x="14" y="0"/>
                  </a:lnTo>
                  <a:lnTo>
                    <a:pt x="16" y="0"/>
                  </a:lnTo>
                  <a:lnTo>
                    <a:pt x="16" y="0"/>
                  </a:lnTo>
                  <a:lnTo>
                    <a:pt x="16" y="0"/>
                  </a:lnTo>
                  <a:lnTo>
                    <a:pt x="18" y="0"/>
                  </a:lnTo>
                  <a:lnTo>
                    <a:pt x="20" y="0"/>
                  </a:lnTo>
                  <a:lnTo>
                    <a:pt x="22" y="2"/>
                  </a:lnTo>
                  <a:lnTo>
                    <a:pt x="24" y="2"/>
                  </a:lnTo>
                  <a:lnTo>
                    <a:pt x="28" y="6"/>
                  </a:lnTo>
                  <a:lnTo>
                    <a:pt x="30" y="6"/>
                  </a:lnTo>
                  <a:lnTo>
                    <a:pt x="32" y="6"/>
                  </a:lnTo>
                  <a:lnTo>
                    <a:pt x="34" y="8"/>
                  </a:lnTo>
                  <a:lnTo>
                    <a:pt x="38" y="8"/>
                  </a:lnTo>
                  <a:lnTo>
                    <a:pt x="40" y="8"/>
                  </a:lnTo>
                  <a:lnTo>
                    <a:pt x="44" y="8"/>
                  </a:lnTo>
                  <a:lnTo>
                    <a:pt x="52" y="8"/>
                  </a:lnTo>
                  <a:lnTo>
                    <a:pt x="58" y="10"/>
                  </a:lnTo>
                  <a:lnTo>
                    <a:pt x="60" y="10"/>
                  </a:lnTo>
                  <a:lnTo>
                    <a:pt x="62" y="10"/>
                  </a:lnTo>
                  <a:lnTo>
                    <a:pt x="66" y="8"/>
                  </a:lnTo>
                  <a:lnTo>
                    <a:pt x="76" y="8"/>
                  </a:lnTo>
                  <a:lnTo>
                    <a:pt x="82" y="6"/>
                  </a:lnTo>
                  <a:lnTo>
                    <a:pt x="84" y="6"/>
                  </a:lnTo>
                  <a:lnTo>
                    <a:pt x="86" y="6"/>
                  </a:lnTo>
                  <a:lnTo>
                    <a:pt x="88" y="6"/>
                  </a:lnTo>
                  <a:lnTo>
                    <a:pt x="92" y="6"/>
                  </a:lnTo>
                  <a:lnTo>
                    <a:pt x="94" y="8"/>
                  </a:lnTo>
                  <a:lnTo>
                    <a:pt x="94" y="8"/>
                  </a:lnTo>
                  <a:lnTo>
                    <a:pt x="96" y="8"/>
                  </a:lnTo>
                  <a:lnTo>
                    <a:pt x="96" y="10"/>
                  </a:lnTo>
                  <a:lnTo>
                    <a:pt x="96" y="10"/>
                  </a:lnTo>
                  <a:lnTo>
                    <a:pt x="98" y="12"/>
                  </a:lnTo>
                  <a:lnTo>
                    <a:pt x="98" y="14"/>
                  </a:lnTo>
                  <a:lnTo>
                    <a:pt x="100" y="16"/>
                  </a:lnTo>
                  <a:lnTo>
                    <a:pt x="100" y="16"/>
                  </a:lnTo>
                  <a:lnTo>
                    <a:pt x="102" y="16"/>
                  </a:lnTo>
                  <a:lnTo>
                    <a:pt x="102" y="18"/>
                  </a:lnTo>
                  <a:lnTo>
                    <a:pt x="104" y="18"/>
                  </a:lnTo>
                  <a:lnTo>
                    <a:pt x="106" y="18"/>
                  </a:lnTo>
                  <a:lnTo>
                    <a:pt x="110" y="18"/>
                  </a:lnTo>
                  <a:lnTo>
                    <a:pt x="116" y="20"/>
                  </a:lnTo>
                  <a:lnTo>
                    <a:pt x="124" y="20"/>
                  </a:lnTo>
                  <a:lnTo>
                    <a:pt x="128" y="20"/>
                  </a:lnTo>
                  <a:lnTo>
                    <a:pt x="130" y="20"/>
                  </a:lnTo>
                  <a:lnTo>
                    <a:pt x="138" y="22"/>
                  </a:lnTo>
                  <a:lnTo>
                    <a:pt x="142" y="22"/>
                  </a:lnTo>
                  <a:lnTo>
                    <a:pt x="142" y="24"/>
                  </a:lnTo>
                  <a:lnTo>
                    <a:pt x="140" y="28"/>
                  </a:lnTo>
                  <a:lnTo>
                    <a:pt x="138" y="32"/>
                  </a:lnTo>
                  <a:lnTo>
                    <a:pt x="136" y="34"/>
                  </a:lnTo>
                  <a:lnTo>
                    <a:pt x="136" y="36"/>
                  </a:lnTo>
                  <a:lnTo>
                    <a:pt x="134" y="38"/>
                  </a:lnTo>
                  <a:lnTo>
                    <a:pt x="134" y="40"/>
                  </a:lnTo>
                  <a:lnTo>
                    <a:pt x="134" y="44"/>
                  </a:lnTo>
                  <a:lnTo>
                    <a:pt x="134" y="48"/>
                  </a:lnTo>
                  <a:lnTo>
                    <a:pt x="136" y="54"/>
                  </a:lnTo>
                  <a:lnTo>
                    <a:pt x="136" y="62"/>
                  </a:lnTo>
                  <a:lnTo>
                    <a:pt x="136" y="70"/>
                  </a:lnTo>
                  <a:lnTo>
                    <a:pt x="138" y="72"/>
                  </a:lnTo>
                  <a:lnTo>
                    <a:pt x="138" y="76"/>
                  </a:lnTo>
                  <a:lnTo>
                    <a:pt x="136" y="80"/>
                  </a:lnTo>
                  <a:lnTo>
                    <a:pt x="136" y="82"/>
                  </a:lnTo>
                  <a:lnTo>
                    <a:pt x="136" y="86"/>
                  </a:lnTo>
                  <a:lnTo>
                    <a:pt x="136" y="86"/>
                  </a:lnTo>
                  <a:lnTo>
                    <a:pt x="134" y="88"/>
                  </a:lnTo>
                  <a:lnTo>
                    <a:pt x="134" y="88"/>
                  </a:lnTo>
                  <a:lnTo>
                    <a:pt x="134" y="88"/>
                  </a:lnTo>
                  <a:lnTo>
                    <a:pt x="132" y="90"/>
                  </a:lnTo>
                  <a:lnTo>
                    <a:pt x="132" y="90"/>
                  </a:lnTo>
                  <a:lnTo>
                    <a:pt x="128" y="92"/>
                  </a:lnTo>
                  <a:lnTo>
                    <a:pt x="128" y="92"/>
                  </a:lnTo>
                  <a:lnTo>
                    <a:pt x="126" y="92"/>
                  </a:lnTo>
                  <a:lnTo>
                    <a:pt x="126" y="94"/>
                  </a:lnTo>
                  <a:lnTo>
                    <a:pt x="124" y="94"/>
                  </a:lnTo>
                  <a:lnTo>
                    <a:pt x="122" y="94"/>
                  </a:lnTo>
                  <a:lnTo>
                    <a:pt x="120" y="94"/>
                  </a:lnTo>
                  <a:lnTo>
                    <a:pt x="120" y="96"/>
                  </a:lnTo>
                  <a:lnTo>
                    <a:pt x="120" y="96"/>
                  </a:lnTo>
                  <a:lnTo>
                    <a:pt x="118" y="96"/>
                  </a:lnTo>
                  <a:lnTo>
                    <a:pt x="118" y="98"/>
                  </a:lnTo>
                  <a:lnTo>
                    <a:pt x="118" y="100"/>
                  </a:lnTo>
                  <a:lnTo>
                    <a:pt x="118" y="100"/>
                  </a:lnTo>
                  <a:lnTo>
                    <a:pt x="116" y="104"/>
                  </a:lnTo>
                  <a:lnTo>
                    <a:pt x="116" y="108"/>
                  </a:lnTo>
                  <a:lnTo>
                    <a:pt x="116" y="112"/>
                  </a:lnTo>
                  <a:lnTo>
                    <a:pt x="116" y="118"/>
                  </a:lnTo>
                  <a:lnTo>
                    <a:pt x="116" y="122"/>
                  </a:lnTo>
                  <a:lnTo>
                    <a:pt x="118" y="126"/>
                  </a:lnTo>
                  <a:lnTo>
                    <a:pt x="118" y="134"/>
                  </a:lnTo>
                  <a:lnTo>
                    <a:pt x="120" y="142"/>
                  </a:lnTo>
                  <a:lnTo>
                    <a:pt x="120" y="148"/>
                  </a:lnTo>
                  <a:lnTo>
                    <a:pt x="120" y="154"/>
                  </a:lnTo>
                  <a:lnTo>
                    <a:pt x="122" y="162"/>
                  </a:lnTo>
                  <a:lnTo>
                    <a:pt x="122" y="172"/>
                  </a:lnTo>
                  <a:lnTo>
                    <a:pt x="120" y="180"/>
                  </a:lnTo>
                  <a:lnTo>
                    <a:pt x="120" y="186"/>
                  </a:lnTo>
                  <a:lnTo>
                    <a:pt x="120" y="190"/>
                  </a:lnTo>
                  <a:lnTo>
                    <a:pt x="120" y="194"/>
                  </a:lnTo>
                  <a:lnTo>
                    <a:pt x="118" y="198"/>
                  </a:lnTo>
                  <a:lnTo>
                    <a:pt x="118" y="202"/>
                  </a:lnTo>
                  <a:lnTo>
                    <a:pt x="118" y="204"/>
                  </a:lnTo>
                  <a:lnTo>
                    <a:pt x="116" y="204"/>
                  </a:lnTo>
                  <a:lnTo>
                    <a:pt x="116" y="206"/>
                  </a:lnTo>
                  <a:lnTo>
                    <a:pt x="116" y="206"/>
                  </a:lnTo>
                  <a:lnTo>
                    <a:pt x="114" y="208"/>
                  </a:lnTo>
                  <a:lnTo>
                    <a:pt x="114" y="210"/>
                  </a:lnTo>
                  <a:lnTo>
                    <a:pt x="112" y="210"/>
                  </a:lnTo>
                  <a:lnTo>
                    <a:pt x="110" y="212"/>
                  </a:lnTo>
                  <a:lnTo>
                    <a:pt x="110" y="212"/>
                  </a:lnTo>
                  <a:lnTo>
                    <a:pt x="108" y="214"/>
                  </a:lnTo>
                  <a:lnTo>
                    <a:pt x="106" y="214"/>
                  </a:lnTo>
                  <a:lnTo>
                    <a:pt x="104" y="214"/>
                  </a:lnTo>
                  <a:lnTo>
                    <a:pt x="102" y="214"/>
                  </a:lnTo>
                  <a:lnTo>
                    <a:pt x="98" y="214"/>
                  </a:lnTo>
                  <a:lnTo>
                    <a:pt x="96" y="214"/>
                  </a:lnTo>
                  <a:lnTo>
                    <a:pt x="94" y="212"/>
                  </a:lnTo>
                  <a:lnTo>
                    <a:pt x="90" y="212"/>
                  </a:lnTo>
                  <a:lnTo>
                    <a:pt x="90" y="212"/>
                  </a:lnTo>
                  <a:lnTo>
                    <a:pt x="88" y="212"/>
                  </a:lnTo>
                  <a:lnTo>
                    <a:pt x="88" y="210"/>
                  </a:lnTo>
                  <a:lnTo>
                    <a:pt x="88" y="210"/>
                  </a:lnTo>
                  <a:lnTo>
                    <a:pt x="88" y="208"/>
                  </a:lnTo>
                  <a:lnTo>
                    <a:pt x="86" y="206"/>
                  </a:lnTo>
                  <a:lnTo>
                    <a:pt x="86" y="204"/>
                  </a:lnTo>
                  <a:lnTo>
                    <a:pt x="84" y="202"/>
                  </a:lnTo>
                  <a:lnTo>
                    <a:pt x="84" y="202"/>
                  </a:lnTo>
                  <a:lnTo>
                    <a:pt x="84" y="200"/>
                  </a:lnTo>
                  <a:lnTo>
                    <a:pt x="84" y="200"/>
                  </a:lnTo>
                  <a:lnTo>
                    <a:pt x="82" y="200"/>
                  </a:lnTo>
                  <a:lnTo>
                    <a:pt x="82" y="200"/>
                  </a:lnTo>
                  <a:lnTo>
                    <a:pt x="82" y="200"/>
                  </a:lnTo>
                  <a:lnTo>
                    <a:pt x="82" y="200"/>
                  </a:lnTo>
                  <a:lnTo>
                    <a:pt x="80" y="202"/>
                  </a:lnTo>
                  <a:lnTo>
                    <a:pt x="80" y="202"/>
                  </a:lnTo>
                  <a:lnTo>
                    <a:pt x="80" y="204"/>
                  </a:lnTo>
                  <a:lnTo>
                    <a:pt x="78" y="204"/>
                  </a:lnTo>
                  <a:lnTo>
                    <a:pt x="78" y="204"/>
                  </a:lnTo>
                  <a:lnTo>
                    <a:pt x="76" y="204"/>
                  </a:lnTo>
                  <a:lnTo>
                    <a:pt x="74" y="204"/>
                  </a:lnTo>
                  <a:lnTo>
                    <a:pt x="72" y="204"/>
                  </a:lnTo>
                  <a:lnTo>
                    <a:pt x="70" y="206"/>
                  </a:lnTo>
                  <a:lnTo>
                    <a:pt x="68" y="206"/>
                  </a:lnTo>
                  <a:lnTo>
                    <a:pt x="66" y="200"/>
                  </a:lnTo>
                  <a:lnTo>
                    <a:pt x="66" y="196"/>
                  </a:lnTo>
                  <a:lnTo>
                    <a:pt x="64" y="194"/>
                  </a:lnTo>
                  <a:lnTo>
                    <a:pt x="64" y="192"/>
                  </a:lnTo>
                  <a:lnTo>
                    <a:pt x="62" y="190"/>
                  </a:lnTo>
                  <a:lnTo>
                    <a:pt x="60" y="188"/>
                  </a:lnTo>
                  <a:lnTo>
                    <a:pt x="58" y="184"/>
                  </a:lnTo>
                  <a:lnTo>
                    <a:pt x="58" y="184"/>
                  </a:lnTo>
                  <a:lnTo>
                    <a:pt x="56" y="184"/>
                  </a:lnTo>
                  <a:lnTo>
                    <a:pt x="56" y="182"/>
                  </a:lnTo>
                  <a:lnTo>
                    <a:pt x="54" y="182"/>
                  </a:lnTo>
                  <a:lnTo>
                    <a:pt x="52" y="182"/>
                  </a:lnTo>
                  <a:lnTo>
                    <a:pt x="50" y="182"/>
                  </a:lnTo>
                  <a:lnTo>
                    <a:pt x="48" y="182"/>
                  </a:lnTo>
                  <a:lnTo>
                    <a:pt x="48" y="182"/>
                  </a:lnTo>
                  <a:lnTo>
                    <a:pt x="46" y="182"/>
                  </a:lnTo>
                  <a:lnTo>
                    <a:pt x="46" y="182"/>
                  </a:lnTo>
                  <a:lnTo>
                    <a:pt x="46" y="180"/>
                  </a:lnTo>
                  <a:lnTo>
                    <a:pt x="46" y="180"/>
                  </a:lnTo>
                  <a:lnTo>
                    <a:pt x="46" y="178"/>
                  </a:lnTo>
                  <a:lnTo>
                    <a:pt x="46" y="178"/>
                  </a:lnTo>
                  <a:lnTo>
                    <a:pt x="46" y="174"/>
                  </a:lnTo>
                  <a:lnTo>
                    <a:pt x="46" y="172"/>
                  </a:lnTo>
                  <a:lnTo>
                    <a:pt x="46" y="166"/>
                  </a:lnTo>
                  <a:lnTo>
                    <a:pt x="46" y="164"/>
                  </a:lnTo>
                  <a:lnTo>
                    <a:pt x="46" y="162"/>
                  </a:lnTo>
                  <a:lnTo>
                    <a:pt x="46" y="162"/>
                  </a:lnTo>
                  <a:lnTo>
                    <a:pt x="46" y="160"/>
                  </a:lnTo>
                  <a:lnTo>
                    <a:pt x="46" y="156"/>
                  </a:lnTo>
                  <a:lnTo>
                    <a:pt x="44" y="150"/>
                  </a:lnTo>
                  <a:lnTo>
                    <a:pt x="44" y="144"/>
                  </a:lnTo>
                  <a:lnTo>
                    <a:pt x="42" y="142"/>
                  </a:lnTo>
                  <a:lnTo>
                    <a:pt x="42" y="140"/>
                  </a:lnTo>
                  <a:lnTo>
                    <a:pt x="42" y="136"/>
                  </a:lnTo>
                  <a:lnTo>
                    <a:pt x="42" y="132"/>
                  </a:lnTo>
                  <a:lnTo>
                    <a:pt x="42" y="124"/>
                  </a:lnTo>
                  <a:lnTo>
                    <a:pt x="42" y="114"/>
                  </a:lnTo>
                  <a:lnTo>
                    <a:pt x="42" y="108"/>
                  </a:lnTo>
                  <a:lnTo>
                    <a:pt x="40" y="106"/>
                  </a:lnTo>
                  <a:lnTo>
                    <a:pt x="40" y="104"/>
                  </a:lnTo>
                  <a:lnTo>
                    <a:pt x="40" y="100"/>
                  </a:lnTo>
                  <a:lnTo>
                    <a:pt x="38" y="96"/>
                  </a:lnTo>
                  <a:lnTo>
                    <a:pt x="36" y="90"/>
                  </a:lnTo>
                  <a:lnTo>
                    <a:pt x="34" y="86"/>
                  </a:lnTo>
                  <a:lnTo>
                    <a:pt x="34" y="84"/>
                  </a:lnTo>
                  <a:lnTo>
                    <a:pt x="30" y="78"/>
                  </a:lnTo>
                  <a:lnTo>
                    <a:pt x="28" y="74"/>
                  </a:lnTo>
                  <a:lnTo>
                    <a:pt x="26" y="68"/>
                  </a:lnTo>
                  <a:lnTo>
                    <a:pt x="24" y="64"/>
                  </a:lnTo>
                  <a:lnTo>
                    <a:pt x="22" y="58"/>
                  </a:lnTo>
                  <a:lnTo>
                    <a:pt x="18" y="54"/>
                  </a:lnTo>
                  <a:lnTo>
                    <a:pt x="16" y="50"/>
                  </a:lnTo>
                  <a:lnTo>
                    <a:pt x="14" y="46"/>
                  </a:lnTo>
                  <a:lnTo>
                    <a:pt x="14" y="42"/>
                  </a:lnTo>
                  <a:lnTo>
                    <a:pt x="12" y="40"/>
                  </a:lnTo>
                  <a:lnTo>
                    <a:pt x="10" y="38"/>
                  </a:lnTo>
                  <a:lnTo>
                    <a:pt x="10" y="36"/>
                  </a:lnTo>
                  <a:lnTo>
                    <a:pt x="6" y="34"/>
                  </a:lnTo>
                  <a:lnTo>
                    <a:pt x="4" y="30"/>
                  </a:lnTo>
                  <a:lnTo>
                    <a:pt x="2" y="28"/>
                  </a:lnTo>
                  <a:lnTo>
                    <a:pt x="2" y="28"/>
                  </a:lnTo>
                  <a:lnTo>
                    <a:pt x="0" y="26"/>
                  </a:lnTo>
                  <a:lnTo>
                    <a:pt x="0" y="26"/>
                  </a:lnTo>
                  <a:lnTo>
                    <a:pt x="0" y="24"/>
                  </a:lnTo>
                  <a:lnTo>
                    <a:pt x="0" y="22"/>
                  </a:lnTo>
                  <a:lnTo>
                    <a:pt x="0" y="20"/>
                  </a:lnTo>
                  <a:lnTo>
                    <a:pt x="0" y="16"/>
                  </a:lnTo>
                  <a:lnTo>
                    <a:pt x="0" y="14"/>
                  </a:lnTo>
                  <a:lnTo>
                    <a:pt x="2" y="8"/>
                  </a:lnTo>
                  <a:lnTo>
                    <a:pt x="2" y="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08" name="Freeform 365">
              <a:extLst>
                <a:ext uri="{FF2B5EF4-FFF2-40B4-BE49-F238E27FC236}">
                  <a16:creationId xmlns:a16="http://schemas.microsoft.com/office/drawing/2014/main" id="{6A4FF154-E300-7255-CC91-4FB4584F44CC}"/>
                </a:ext>
              </a:extLst>
            </p:cNvPr>
            <p:cNvSpPr>
              <a:spLocks/>
            </p:cNvSpPr>
            <p:nvPr/>
          </p:nvSpPr>
          <p:spPr bwMode="auto">
            <a:xfrm>
              <a:off x="3240861" y="7323523"/>
              <a:ext cx="140304" cy="119243"/>
            </a:xfrm>
            <a:custGeom>
              <a:avLst/>
              <a:gdLst>
                <a:gd name="T0" fmla="*/ 16 w 98"/>
                <a:gd name="T1" fmla="*/ 68 h 84"/>
                <a:gd name="T2" fmla="*/ 16 w 98"/>
                <a:gd name="T3" fmla="*/ 76 h 84"/>
                <a:gd name="T4" fmla="*/ 18 w 98"/>
                <a:gd name="T5" fmla="*/ 78 h 84"/>
                <a:gd name="T6" fmla="*/ 20 w 98"/>
                <a:gd name="T7" fmla="*/ 78 h 84"/>
                <a:gd name="T8" fmla="*/ 24 w 98"/>
                <a:gd name="T9" fmla="*/ 78 h 84"/>
                <a:gd name="T10" fmla="*/ 28 w 98"/>
                <a:gd name="T11" fmla="*/ 78 h 84"/>
                <a:gd name="T12" fmla="*/ 32 w 98"/>
                <a:gd name="T13" fmla="*/ 78 h 84"/>
                <a:gd name="T14" fmla="*/ 36 w 98"/>
                <a:gd name="T15" fmla="*/ 84 h 84"/>
                <a:gd name="T16" fmla="*/ 38 w 98"/>
                <a:gd name="T17" fmla="*/ 80 h 84"/>
                <a:gd name="T18" fmla="*/ 44 w 98"/>
                <a:gd name="T19" fmla="*/ 74 h 84"/>
                <a:gd name="T20" fmla="*/ 48 w 98"/>
                <a:gd name="T21" fmla="*/ 72 h 84"/>
                <a:gd name="T22" fmla="*/ 60 w 98"/>
                <a:gd name="T23" fmla="*/ 68 h 84"/>
                <a:gd name="T24" fmla="*/ 76 w 98"/>
                <a:gd name="T25" fmla="*/ 70 h 84"/>
                <a:gd name="T26" fmla="*/ 86 w 98"/>
                <a:gd name="T27" fmla="*/ 72 h 84"/>
                <a:gd name="T28" fmla="*/ 98 w 98"/>
                <a:gd name="T29" fmla="*/ 70 h 84"/>
                <a:gd name="T30" fmla="*/ 94 w 98"/>
                <a:gd name="T31" fmla="*/ 60 h 84"/>
                <a:gd name="T32" fmla="*/ 90 w 98"/>
                <a:gd name="T33" fmla="*/ 54 h 84"/>
                <a:gd name="T34" fmla="*/ 84 w 98"/>
                <a:gd name="T35" fmla="*/ 50 h 84"/>
                <a:gd name="T36" fmla="*/ 82 w 98"/>
                <a:gd name="T37" fmla="*/ 48 h 84"/>
                <a:gd name="T38" fmla="*/ 80 w 98"/>
                <a:gd name="T39" fmla="*/ 42 h 84"/>
                <a:gd name="T40" fmla="*/ 74 w 98"/>
                <a:gd name="T41" fmla="*/ 34 h 84"/>
                <a:gd name="T42" fmla="*/ 70 w 98"/>
                <a:gd name="T43" fmla="*/ 28 h 84"/>
                <a:gd name="T44" fmla="*/ 64 w 98"/>
                <a:gd name="T45" fmla="*/ 20 h 84"/>
                <a:gd name="T46" fmla="*/ 60 w 98"/>
                <a:gd name="T47" fmla="*/ 14 h 84"/>
                <a:gd name="T48" fmla="*/ 56 w 98"/>
                <a:gd name="T49" fmla="*/ 12 h 84"/>
                <a:gd name="T50" fmla="*/ 50 w 98"/>
                <a:gd name="T51" fmla="*/ 10 h 84"/>
                <a:gd name="T52" fmla="*/ 46 w 98"/>
                <a:gd name="T53" fmla="*/ 8 h 84"/>
                <a:gd name="T54" fmla="*/ 44 w 98"/>
                <a:gd name="T55" fmla="*/ 2 h 84"/>
                <a:gd name="T56" fmla="*/ 42 w 98"/>
                <a:gd name="T57" fmla="*/ 0 h 84"/>
                <a:gd name="T58" fmla="*/ 40 w 98"/>
                <a:gd name="T59" fmla="*/ 0 h 84"/>
                <a:gd name="T60" fmla="*/ 34 w 98"/>
                <a:gd name="T61" fmla="*/ 0 h 84"/>
                <a:gd name="T62" fmla="*/ 26 w 98"/>
                <a:gd name="T63" fmla="*/ 4 h 84"/>
                <a:gd name="T64" fmla="*/ 16 w 98"/>
                <a:gd name="T65" fmla="*/ 18 h 84"/>
                <a:gd name="T66" fmla="*/ 10 w 98"/>
                <a:gd name="T67" fmla="*/ 24 h 84"/>
                <a:gd name="T68" fmla="*/ 4 w 98"/>
                <a:gd name="T69" fmla="*/ 26 h 84"/>
                <a:gd name="T70" fmla="*/ 0 w 98"/>
                <a:gd name="T71" fmla="*/ 26 h 84"/>
                <a:gd name="T72" fmla="*/ 0 w 98"/>
                <a:gd name="T73" fmla="*/ 28 h 84"/>
                <a:gd name="T74" fmla="*/ 0 w 98"/>
                <a:gd name="T75" fmla="*/ 30 h 84"/>
                <a:gd name="T76" fmla="*/ 4 w 98"/>
                <a:gd name="T77" fmla="*/ 30 h 84"/>
                <a:gd name="T78" fmla="*/ 10 w 98"/>
                <a:gd name="T79" fmla="*/ 32 h 84"/>
                <a:gd name="T80" fmla="*/ 14 w 98"/>
                <a:gd name="T81" fmla="*/ 36 h 84"/>
                <a:gd name="T82" fmla="*/ 20 w 98"/>
                <a:gd name="T83" fmla="*/ 42 h 84"/>
                <a:gd name="T84" fmla="*/ 24 w 98"/>
                <a:gd name="T85" fmla="*/ 46 h 84"/>
                <a:gd name="T86" fmla="*/ 28 w 98"/>
                <a:gd name="T87" fmla="*/ 50 h 84"/>
                <a:gd name="T88" fmla="*/ 28 w 98"/>
                <a:gd name="T89" fmla="*/ 50 h 84"/>
                <a:gd name="T90" fmla="*/ 24 w 98"/>
                <a:gd name="T91" fmla="*/ 52 h 84"/>
                <a:gd name="T92" fmla="*/ 20 w 98"/>
                <a:gd name="T93" fmla="*/ 56 h 84"/>
                <a:gd name="T94" fmla="*/ 18 w 98"/>
                <a:gd name="T95" fmla="*/ 58 h 84"/>
                <a:gd name="T96" fmla="*/ 18 w 98"/>
                <a:gd name="T97" fmla="*/ 6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84">
                  <a:moveTo>
                    <a:pt x="18" y="66"/>
                  </a:moveTo>
                  <a:lnTo>
                    <a:pt x="18" y="66"/>
                  </a:lnTo>
                  <a:lnTo>
                    <a:pt x="16" y="68"/>
                  </a:lnTo>
                  <a:lnTo>
                    <a:pt x="16" y="72"/>
                  </a:lnTo>
                  <a:lnTo>
                    <a:pt x="16" y="74"/>
                  </a:lnTo>
                  <a:lnTo>
                    <a:pt x="16" y="76"/>
                  </a:lnTo>
                  <a:lnTo>
                    <a:pt x="16" y="76"/>
                  </a:lnTo>
                  <a:lnTo>
                    <a:pt x="18" y="78"/>
                  </a:lnTo>
                  <a:lnTo>
                    <a:pt x="18" y="78"/>
                  </a:lnTo>
                  <a:lnTo>
                    <a:pt x="18" y="78"/>
                  </a:lnTo>
                  <a:lnTo>
                    <a:pt x="18" y="78"/>
                  </a:lnTo>
                  <a:lnTo>
                    <a:pt x="20" y="78"/>
                  </a:lnTo>
                  <a:lnTo>
                    <a:pt x="20" y="78"/>
                  </a:lnTo>
                  <a:lnTo>
                    <a:pt x="22" y="78"/>
                  </a:lnTo>
                  <a:lnTo>
                    <a:pt x="24" y="78"/>
                  </a:lnTo>
                  <a:lnTo>
                    <a:pt x="26" y="78"/>
                  </a:lnTo>
                  <a:lnTo>
                    <a:pt x="28" y="78"/>
                  </a:lnTo>
                  <a:lnTo>
                    <a:pt x="28" y="78"/>
                  </a:lnTo>
                  <a:lnTo>
                    <a:pt x="30" y="78"/>
                  </a:lnTo>
                  <a:lnTo>
                    <a:pt x="30" y="78"/>
                  </a:lnTo>
                  <a:lnTo>
                    <a:pt x="32" y="78"/>
                  </a:lnTo>
                  <a:lnTo>
                    <a:pt x="32" y="78"/>
                  </a:lnTo>
                  <a:lnTo>
                    <a:pt x="34" y="82"/>
                  </a:lnTo>
                  <a:lnTo>
                    <a:pt x="36" y="84"/>
                  </a:lnTo>
                  <a:lnTo>
                    <a:pt x="36" y="84"/>
                  </a:lnTo>
                  <a:lnTo>
                    <a:pt x="36" y="82"/>
                  </a:lnTo>
                  <a:lnTo>
                    <a:pt x="38" y="80"/>
                  </a:lnTo>
                  <a:lnTo>
                    <a:pt x="42" y="76"/>
                  </a:lnTo>
                  <a:lnTo>
                    <a:pt x="42" y="74"/>
                  </a:lnTo>
                  <a:lnTo>
                    <a:pt x="44" y="74"/>
                  </a:lnTo>
                  <a:lnTo>
                    <a:pt x="44" y="74"/>
                  </a:lnTo>
                  <a:lnTo>
                    <a:pt x="46" y="74"/>
                  </a:lnTo>
                  <a:lnTo>
                    <a:pt x="48" y="72"/>
                  </a:lnTo>
                  <a:lnTo>
                    <a:pt x="50" y="70"/>
                  </a:lnTo>
                  <a:lnTo>
                    <a:pt x="54" y="70"/>
                  </a:lnTo>
                  <a:lnTo>
                    <a:pt x="60" y="68"/>
                  </a:lnTo>
                  <a:lnTo>
                    <a:pt x="62" y="68"/>
                  </a:lnTo>
                  <a:lnTo>
                    <a:pt x="70" y="70"/>
                  </a:lnTo>
                  <a:lnTo>
                    <a:pt x="76" y="70"/>
                  </a:lnTo>
                  <a:lnTo>
                    <a:pt x="80" y="72"/>
                  </a:lnTo>
                  <a:lnTo>
                    <a:pt x="82" y="72"/>
                  </a:lnTo>
                  <a:lnTo>
                    <a:pt x="86" y="72"/>
                  </a:lnTo>
                  <a:lnTo>
                    <a:pt x="92" y="72"/>
                  </a:lnTo>
                  <a:lnTo>
                    <a:pt x="98" y="72"/>
                  </a:lnTo>
                  <a:lnTo>
                    <a:pt x="98" y="70"/>
                  </a:lnTo>
                  <a:lnTo>
                    <a:pt x="96" y="64"/>
                  </a:lnTo>
                  <a:lnTo>
                    <a:pt x="94" y="62"/>
                  </a:lnTo>
                  <a:lnTo>
                    <a:pt x="94" y="60"/>
                  </a:lnTo>
                  <a:lnTo>
                    <a:pt x="92" y="56"/>
                  </a:lnTo>
                  <a:lnTo>
                    <a:pt x="90" y="54"/>
                  </a:lnTo>
                  <a:lnTo>
                    <a:pt x="90" y="54"/>
                  </a:lnTo>
                  <a:lnTo>
                    <a:pt x="88" y="54"/>
                  </a:lnTo>
                  <a:lnTo>
                    <a:pt x="86" y="52"/>
                  </a:lnTo>
                  <a:lnTo>
                    <a:pt x="84" y="50"/>
                  </a:lnTo>
                  <a:lnTo>
                    <a:pt x="82" y="50"/>
                  </a:lnTo>
                  <a:lnTo>
                    <a:pt x="82" y="48"/>
                  </a:lnTo>
                  <a:lnTo>
                    <a:pt x="82" y="48"/>
                  </a:lnTo>
                  <a:lnTo>
                    <a:pt x="80" y="46"/>
                  </a:lnTo>
                  <a:lnTo>
                    <a:pt x="80" y="44"/>
                  </a:lnTo>
                  <a:lnTo>
                    <a:pt x="80" y="42"/>
                  </a:lnTo>
                  <a:lnTo>
                    <a:pt x="80" y="38"/>
                  </a:lnTo>
                  <a:lnTo>
                    <a:pt x="80" y="36"/>
                  </a:lnTo>
                  <a:lnTo>
                    <a:pt x="74" y="34"/>
                  </a:lnTo>
                  <a:lnTo>
                    <a:pt x="72" y="30"/>
                  </a:lnTo>
                  <a:lnTo>
                    <a:pt x="70" y="30"/>
                  </a:lnTo>
                  <a:lnTo>
                    <a:pt x="70" y="28"/>
                  </a:lnTo>
                  <a:lnTo>
                    <a:pt x="68" y="26"/>
                  </a:lnTo>
                  <a:lnTo>
                    <a:pt x="66" y="24"/>
                  </a:lnTo>
                  <a:lnTo>
                    <a:pt x="64" y="20"/>
                  </a:lnTo>
                  <a:lnTo>
                    <a:pt x="62" y="18"/>
                  </a:lnTo>
                  <a:lnTo>
                    <a:pt x="60" y="16"/>
                  </a:lnTo>
                  <a:lnTo>
                    <a:pt x="60" y="14"/>
                  </a:lnTo>
                  <a:lnTo>
                    <a:pt x="58" y="12"/>
                  </a:lnTo>
                  <a:lnTo>
                    <a:pt x="58" y="12"/>
                  </a:lnTo>
                  <a:lnTo>
                    <a:pt x="56" y="12"/>
                  </a:lnTo>
                  <a:lnTo>
                    <a:pt x="56" y="10"/>
                  </a:lnTo>
                  <a:lnTo>
                    <a:pt x="52" y="10"/>
                  </a:lnTo>
                  <a:lnTo>
                    <a:pt x="50" y="10"/>
                  </a:lnTo>
                  <a:lnTo>
                    <a:pt x="48" y="8"/>
                  </a:lnTo>
                  <a:lnTo>
                    <a:pt x="48" y="8"/>
                  </a:lnTo>
                  <a:lnTo>
                    <a:pt x="46" y="8"/>
                  </a:lnTo>
                  <a:lnTo>
                    <a:pt x="46" y="6"/>
                  </a:lnTo>
                  <a:lnTo>
                    <a:pt x="44" y="4"/>
                  </a:lnTo>
                  <a:lnTo>
                    <a:pt x="44" y="2"/>
                  </a:lnTo>
                  <a:lnTo>
                    <a:pt x="42" y="2"/>
                  </a:lnTo>
                  <a:lnTo>
                    <a:pt x="42" y="0"/>
                  </a:lnTo>
                  <a:lnTo>
                    <a:pt x="42" y="0"/>
                  </a:lnTo>
                  <a:lnTo>
                    <a:pt x="42" y="0"/>
                  </a:lnTo>
                  <a:lnTo>
                    <a:pt x="40" y="0"/>
                  </a:lnTo>
                  <a:lnTo>
                    <a:pt x="40" y="0"/>
                  </a:lnTo>
                  <a:lnTo>
                    <a:pt x="38" y="0"/>
                  </a:lnTo>
                  <a:lnTo>
                    <a:pt x="36" y="0"/>
                  </a:lnTo>
                  <a:lnTo>
                    <a:pt x="34" y="0"/>
                  </a:lnTo>
                  <a:lnTo>
                    <a:pt x="30" y="2"/>
                  </a:lnTo>
                  <a:lnTo>
                    <a:pt x="28" y="2"/>
                  </a:lnTo>
                  <a:lnTo>
                    <a:pt x="26" y="4"/>
                  </a:lnTo>
                  <a:lnTo>
                    <a:pt x="22" y="10"/>
                  </a:lnTo>
                  <a:lnTo>
                    <a:pt x="18" y="14"/>
                  </a:lnTo>
                  <a:lnTo>
                    <a:pt x="16" y="18"/>
                  </a:lnTo>
                  <a:lnTo>
                    <a:pt x="12" y="20"/>
                  </a:lnTo>
                  <a:lnTo>
                    <a:pt x="10" y="22"/>
                  </a:lnTo>
                  <a:lnTo>
                    <a:pt x="10" y="24"/>
                  </a:lnTo>
                  <a:lnTo>
                    <a:pt x="8" y="24"/>
                  </a:lnTo>
                  <a:lnTo>
                    <a:pt x="8" y="24"/>
                  </a:lnTo>
                  <a:lnTo>
                    <a:pt x="4" y="26"/>
                  </a:lnTo>
                  <a:lnTo>
                    <a:pt x="2" y="26"/>
                  </a:lnTo>
                  <a:lnTo>
                    <a:pt x="0" y="26"/>
                  </a:lnTo>
                  <a:lnTo>
                    <a:pt x="0" y="26"/>
                  </a:lnTo>
                  <a:lnTo>
                    <a:pt x="0" y="28"/>
                  </a:lnTo>
                  <a:lnTo>
                    <a:pt x="0" y="28"/>
                  </a:lnTo>
                  <a:lnTo>
                    <a:pt x="0" y="28"/>
                  </a:lnTo>
                  <a:lnTo>
                    <a:pt x="0" y="28"/>
                  </a:lnTo>
                  <a:lnTo>
                    <a:pt x="0" y="30"/>
                  </a:lnTo>
                  <a:lnTo>
                    <a:pt x="0" y="30"/>
                  </a:lnTo>
                  <a:lnTo>
                    <a:pt x="2" y="30"/>
                  </a:lnTo>
                  <a:lnTo>
                    <a:pt x="2" y="30"/>
                  </a:lnTo>
                  <a:lnTo>
                    <a:pt x="4" y="30"/>
                  </a:lnTo>
                  <a:lnTo>
                    <a:pt x="8" y="30"/>
                  </a:lnTo>
                  <a:lnTo>
                    <a:pt x="10" y="32"/>
                  </a:lnTo>
                  <a:lnTo>
                    <a:pt x="10" y="32"/>
                  </a:lnTo>
                  <a:lnTo>
                    <a:pt x="12" y="32"/>
                  </a:lnTo>
                  <a:lnTo>
                    <a:pt x="12" y="34"/>
                  </a:lnTo>
                  <a:lnTo>
                    <a:pt x="14" y="36"/>
                  </a:lnTo>
                  <a:lnTo>
                    <a:pt x="16" y="36"/>
                  </a:lnTo>
                  <a:lnTo>
                    <a:pt x="18" y="40"/>
                  </a:lnTo>
                  <a:lnTo>
                    <a:pt x="20" y="42"/>
                  </a:lnTo>
                  <a:lnTo>
                    <a:pt x="22" y="44"/>
                  </a:lnTo>
                  <a:lnTo>
                    <a:pt x="22" y="46"/>
                  </a:lnTo>
                  <a:lnTo>
                    <a:pt x="24" y="46"/>
                  </a:lnTo>
                  <a:lnTo>
                    <a:pt x="26" y="48"/>
                  </a:lnTo>
                  <a:lnTo>
                    <a:pt x="26" y="48"/>
                  </a:lnTo>
                  <a:lnTo>
                    <a:pt x="28" y="50"/>
                  </a:lnTo>
                  <a:lnTo>
                    <a:pt x="28" y="50"/>
                  </a:lnTo>
                  <a:lnTo>
                    <a:pt x="28" y="50"/>
                  </a:lnTo>
                  <a:lnTo>
                    <a:pt x="28" y="50"/>
                  </a:lnTo>
                  <a:lnTo>
                    <a:pt x="26" y="52"/>
                  </a:lnTo>
                  <a:lnTo>
                    <a:pt x="26" y="52"/>
                  </a:lnTo>
                  <a:lnTo>
                    <a:pt x="24" y="52"/>
                  </a:lnTo>
                  <a:lnTo>
                    <a:pt x="24" y="54"/>
                  </a:lnTo>
                  <a:lnTo>
                    <a:pt x="20" y="54"/>
                  </a:lnTo>
                  <a:lnTo>
                    <a:pt x="20" y="56"/>
                  </a:lnTo>
                  <a:lnTo>
                    <a:pt x="18" y="56"/>
                  </a:lnTo>
                  <a:lnTo>
                    <a:pt x="18" y="56"/>
                  </a:lnTo>
                  <a:lnTo>
                    <a:pt x="18" y="58"/>
                  </a:lnTo>
                  <a:lnTo>
                    <a:pt x="18" y="60"/>
                  </a:lnTo>
                  <a:lnTo>
                    <a:pt x="18" y="62"/>
                  </a:lnTo>
                  <a:lnTo>
                    <a:pt x="18" y="64"/>
                  </a:lnTo>
                  <a:lnTo>
                    <a:pt x="18" y="6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09" name="Freeform 366">
              <a:extLst>
                <a:ext uri="{FF2B5EF4-FFF2-40B4-BE49-F238E27FC236}">
                  <a16:creationId xmlns:a16="http://schemas.microsoft.com/office/drawing/2014/main" id="{7341EBF9-EE8C-CFCE-78B6-530DDB990DC0}"/>
                </a:ext>
              </a:extLst>
            </p:cNvPr>
            <p:cNvSpPr>
              <a:spLocks/>
            </p:cNvSpPr>
            <p:nvPr/>
          </p:nvSpPr>
          <p:spPr bwMode="auto">
            <a:xfrm>
              <a:off x="3240861" y="7323523"/>
              <a:ext cx="140304" cy="119243"/>
            </a:xfrm>
            <a:custGeom>
              <a:avLst/>
              <a:gdLst>
                <a:gd name="T0" fmla="*/ 16 w 98"/>
                <a:gd name="T1" fmla="*/ 68 h 84"/>
                <a:gd name="T2" fmla="*/ 16 w 98"/>
                <a:gd name="T3" fmla="*/ 76 h 84"/>
                <a:gd name="T4" fmla="*/ 18 w 98"/>
                <a:gd name="T5" fmla="*/ 78 h 84"/>
                <a:gd name="T6" fmla="*/ 20 w 98"/>
                <a:gd name="T7" fmla="*/ 78 h 84"/>
                <a:gd name="T8" fmla="*/ 24 w 98"/>
                <a:gd name="T9" fmla="*/ 78 h 84"/>
                <a:gd name="T10" fmla="*/ 28 w 98"/>
                <a:gd name="T11" fmla="*/ 78 h 84"/>
                <a:gd name="T12" fmla="*/ 32 w 98"/>
                <a:gd name="T13" fmla="*/ 78 h 84"/>
                <a:gd name="T14" fmla="*/ 36 w 98"/>
                <a:gd name="T15" fmla="*/ 84 h 84"/>
                <a:gd name="T16" fmla="*/ 38 w 98"/>
                <a:gd name="T17" fmla="*/ 80 h 84"/>
                <a:gd name="T18" fmla="*/ 44 w 98"/>
                <a:gd name="T19" fmla="*/ 74 h 84"/>
                <a:gd name="T20" fmla="*/ 48 w 98"/>
                <a:gd name="T21" fmla="*/ 72 h 84"/>
                <a:gd name="T22" fmla="*/ 60 w 98"/>
                <a:gd name="T23" fmla="*/ 68 h 84"/>
                <a:gd name="T24" fmla="*/ 76 w 98"/>
                <a:gd name="T25" fmla="*/ 70 h 84"/>
                <a:gd name="T26" fmla="*/ 86 w 98"/>
                <a:gd name="T27" fmla="*/ 72 h 84"/>
                <a:gd name="T28" fmla="*/ 98 w 98"/>
                <a:gd name="T29" fmla="*/ 70 h 84"/>
                <a:gd name="T30" fmla="*/ 94 w 98"/>
                <a:gd name="T31" fmla="*/ 60 h 84"/>
                <a:gd name="T32" fmla="*/ 90 w 98"/>
                <a:gd name="T33" fmla="*/ 54 h 84"/>
                <a:gd name="T34" fmla="*/ 84 w 98"/>
                <a:gd name="T35" fmla="*/ 50 h 84"/>
                <a:gd name="T36" fmla="*/ 82 w 98"/>
                <a:gd name="T37" fmla="*/ 48 h 84"/>
                <a:gd name="T38" fmla="*/ 80 w 98"/>
                <a:gd name="T39" fmla="*/ 42 h 84"/>
                <a:gd name="T40" fmla="*/ 74 w 98"/>
                <a:gd name="T41" fmla="*/ 34 h 84"/>
                <a:gd name="T42" fmla="*/ 70 w 98"/>
                <a:gd name="T43" fmla="*/ 28 h 84"/>
                <a:gd name="T44" fmla="*/ 64 w 98"/>
                <a:gd name="T45" fmla="*/ 20 h 84"/>
                <a:gd name="T46" fmla="*/ 60 w 98"/>
                <a:gd name="T47" fmla="*/ 14 h 84"/>
                <a:gd name="T48" fmla="*/ 56 w 98"/>
                <a:gd name="T49" fmla="*/ 12 h 84"/>
                <a:gd name="T50" fmla="*/ 50 w 98"/>
                <a:gd name="T51" fmla="*/ 10 h 84"/>
                <a:gd name="T52" fmla="*/ 46 w 98"/>
                <a:gd name="T53" fmla="*/ 8 h 84"/>
                <a:gd name="T54" fmla="*/ 44 w 98"/>
                <a:gd name="T55" fmla="*/ 2 h 84"/>
                <a:gd name="T56" fmla="*/ 42 w 98"/>
                <a:gd name="T57" fmla="*/ 0 h 84"/>
                <a:gd name="T58" fmla="*/ 40 w 98"/>
                <a:gd name="T59" fmla="*/ 0 h 84"/>
                <a:gd name="T60" fmla="*/ 34 w 98"/>
                <a:gd name="T61" fmla="*/ 0 h 84"/>
                <a:gd name="T62" fmla="*/ 26 w 98"/>
                <a:gd name="T63" fmla="*/ 4 h 84"/>
                <a:gd name="T64" fmla="*/ 16 w 98"/>
                <a:gd name="T65" fmla="*/ 18 h 84"/>
                <a:gd name="T66" fmla="*/ 10 w 98"/>
                <a:gd name="T67" fmla="*/ 24 h 84"/>
                <a:gd name="T68" fmla="*/ 4 w 98"/>
                <a:gd name="T69" fmla="*/ 26 h 84"/>
                <a:gd name="T70" fmla="*/ 0 w 98"/>
                <a:gd name="T71" fmla="*/ 26 h 84"/>
                <a:gd name="T72" fmla="*/ 0 w 98"/>
                <a:gd name="T73" fmla="*/ 28 h 84"/>
                <a:gd name="T74" fmla="*/ 0 w 98"/>
                <a:gd name="T75" fmla="*/ 30 h 84"/>
                <a:gd name="T76" fmla="*/ 4 w 98"/>
                <a:gd name="T77" fmla="*/ 30 h 84"/>
                <a:gd name="T78" fmla="*/ 10 w 98"/>
                <a:gd name="T79" fmla="*/ 32 h 84"/>
                <a:gd name="T80" fmla="*/ 14 w 98"/>
                <a:gd name="T81" fmla="*/ 36 h 84"/>
                <a:gd name="T82" fmla="*/ 20 w 98"/>
                <a:gd name="T83" fmla="*/ 42 h 84"/>
                <a:gd name="T84" fmla="*/ 24 w 98"/>
                <a:gd name="T85" fmla="*/ 46 h 84"/>
                <a:gd name="T86" fmla="*/ 28 w 98"/>
                <a:gd name="T87" fmla="*/ 50 h 84"/>
                <a:gd name="T88" fmla="*/ 28 w 98"/>
                <a:gd name="T89" fmla="*/ 50 h 84"/>
                <a:gd name="T90" fmla="*/ 24 w 98"/>
                <a:gd name="T91" fmla="*/ 52 h 84"/>
                <a:gd name="T92" fmla="*/ 20 w 98"/>
                <a:gd name="T93" fmla="*/ 56 h 84"/>
                <a:gd name="T94" fmla="*/ 18 w 98"/>
                <a:gd name="T95" fmla="*/ 58 h 84"/>
                <a:gd name="T96" fmla="*/ 18 w 98"/>
                <a:gd name="T97" fmla="*/ 6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84">
                  <a:moveTo>
                    <a:pt x="18" y="66"/>
                  </a:moveTo>
                  <a:lnTo>
                    <a:pt x="18" y="66"/>
                  </a:lnTo>
                  <a:lnTo>
                    <a:pt x="16" y="68"/>
                  </a:lnTo>
                  <a:lnTo>
                    <a:pt x="16" y="72"/>
                  </a:lnTo>
                  <a:lnTo>
                    <a:pt x="16" y="74"/>
                  </a:lnTo>
                  <a:lnTo>
                    <a:pt x="16" y="76"/>
                  </a:lnTo>
                  <a:lnTo>
                    <a:pt x="16" y="76"/>
                  </a:lnTo>
                  <a:lnTo>
                    <a:pt x="18" y="78"/>
                  </a:lnTo>
                  <a:lnTo>
                    <a:pt x="18" y="78"/>
                  </a:lnTo>
                  <a:lnTo>
                    <a:pt x="18" y="78"/>
                  </a:lnTo>
                  <a:lnTo>
                    <a:pt x="18" y="78"/>
                  </a:lnTo>
                  <a:lnTo>
                    <a:pt x="20" y="78"/>
                  </a:lnTo>
                  <a:lnTo>
                    <a:pt x="20" y="78"/>
                  </a:lnTo>
                  <a:lnTo>
                    <a:pt x="22" y="78"/>
                  </a:lnTo>
                  <a:lnTo>
                    <a:pt x="24" y="78"/>
                  </a:lnTo>
                  <a:lnTo>
                    <a:pt x="26" y="78"/>
                  </a:lnTo>
                  <a:lnTo>
                    <a:pt x="28" y="78"/>
                  </a:lnTo>
                  <a:lnTo>
                    <a:pt x="28" y="78"/>
                  </a:lnTo>
                  <a:lnTo>
                    <a:pt x="30" y="78"/>
                  </a:lnTo>
                  <a:lnTo>
                    <a:pt x="30" y="78"/>
                  </a:lnTo>
                  <a:lnTo>
                    <a:pt x="32" y="78"/>
                  </a:lnTo>
                  <a:lnTo>
                    <a:pt x="32" y="78"/>
                  </a:lnTo>
                  <a:lnTo>
                    <a:pt x="34" y="82"/>
                  </a:lnTo>
                  <a:lnTo>
                    <a:pt x="36" y="84"/>
                  </a:lnTo>
                  <a:lnTo>
                    <a:pt x="36" y="84"/>
                  </a:lnTo>
                  <a:lnTo>
                    <a:pt x="36" y="82"/>
                  </a:lnTo>
                  <a:lnTo>
                    <a:pt x="38" y="80"/>
                  </a:lnTo>
                  <a:lnTo>
                    <a:pt x="42" y="76"/>
                  </a:lnTo>
                  <a:lnTo>
                    <a:pt x="42" y="74"/>
                  </a:lnTo>
                  <a:lnTo>
                    <a:pt x="44" y="74"/>
                  </a:lnTo>
                  <a:lnTo>
                    <a:pt x="44" y="74"/>
                  </a:lnTo>
                  <a:lnTo>
                    <a:pt x="46" y="74"/>
                  </a:lnTo>
                  <a:lnTo>
                    <a:pt x="48" y="72"/>
                  </a:lnTo>
                  <a:lnTo>
                    <a:pt x="50" y="70"/>
                  </a:lnTo>
                  <a:lnTo>
                    <a:pt x="54" y="70"/>
                  </a:lnTo>
                  <a:lnTo>
                    <a:pt x="60" y="68"/>
                  </a:lnTo>
                  <a:lnTo>
                    <a:pt x="62" y="68"/>
                  </a:lnTo>
                  <a:lnTo>
                    <a:pt x="70" y="70"/>
                  </a:lnTo>
                  <a:lnTo>
                    <a:pt x="76" y="70"/>
                  </a:lnTo>
                  <a:lnTo>
                    <a:pt x="80" y="72"/>
                  </a:lnTo>
                  <a:lnTo>
                    <a:pt x="82" y="72"/>
                  </a:lnTo>
                  <a:lnTo>
                    <a:pt x="86" y="72"/>
                  </a:lnTo>
                  <a:lnTo>
                    <a:pt x="92" y="72"/>
                  </a:lnTo>
                  <a:lnTo>
                    <a:pt x="98" y="72"/>
                  </a:lnTo>
                  <a:lnTo>
                    <a:pt x="98" y="70"/>
                  </a:lnTo>
                  <a:lnTo>
                    <a:pt x="96" y="64"/>
                  </a:lnTo>
                  <a:lnTo>
                    <a:pt x="94" y="62"/>
                  </a:lnTo>
                  <a:lnTo>
                    <a:pt x="94" y="60"/>
                  </a:lnTo>
                  <a:lnTo>
                    <a:pt x="92" y="56"/>
                  </a:lnTo>
                  <a:lnTo>
                    <a:pt x="90" y="54"/>
                  </a:lnTo>
                  <a:lnTo>
                    <a:pt x="90" y="54"/>
                  </a:lnTo>
                  <a:lnTo>
                    <a:pt x="88" y="54"/>
                  </a:lnTo>
                  <a:lnTo>
                    <a:pt x="86" y="52"/>
                  </a:lnTo>
                  <a:lnTo>
                    <a:pt x="84" y="50"/>
                  </a:lnTo>
                  <a:lnTo>
                    <a:pt x="82" y="50"/>
                  </a:lnTo>
                  <a:lnTo>
                    <a:pt x="82" y="48"/>
                  </a:lnTo>
                  <a:lnTo>
                    <a:pt x="82" y="48"/>
                  </a:lnTo>
                  <a:lnTo>
                    <a:pt x="80" y="46"/>
                  </a:lnTo>
                  <a:lnTo>
                    <a:pt x="80" y="44"/>
                  </a:lnTo>
                  <a:lnTo>
                    <a:pt x="80" y="42"/>
                  </a:lnTo>
                  <a:lnTo>
                    <a:pt x="80" y="38"/>
                  </a:lnTo>
                  <a:lnTo>
                    <a:pt x="80" y="36"/>
                  </a:lnTo>
                  <a:lnTo>
                    <a:pt x="74" y="34"/>
                  </a:lnTo>
                  <a:lnTo>
                    <a:pt x="72" y="30"/>
                  </a:lnTo>
                  <a:lnTo>
                    <a:pt x="70" y="30"/>
                  </a:lnTo>
                  <a:lnTo>
                    <a:pt x="70" y="28"/>
                  </a:lnTo>
                  <a:lnTo>
                    <a:pt x="68" y="26"/>
                  </a:lnTo>
                  <a:lnTo>
                    <a:pt x="66" y="24"/>
                  </a:lnTo>
                  <a:lnTo>
                    <a:pt x="64" y="20"/>
                  </a:lnTo>
                  <a:lnTo>
                    <a:pt x="62" y="18"/>
                  </a:lnTo>
                  <a:lnTo>
                    <a:pt x="60" y="16"/>
                  </a:lnTo>
                  <a:lnTo>
                    <a:pt x="60" y="14"/>
                  </a:lnTo>
                  <a:lnTo>
                    <a:pt x="58" y="12"/>
                  </a:lnTo>
                  <a:lnTo>
                    <a:pt x="58" y="12"/>
                  </a:lnTo>
                  <a:lnTo>
                    <a:pt x="56" y="12"/>
                  </a:lnTo>
                  <a:lnTo>
                    <a:pt x="56" y="10"/>
                  </a:lnTo>
                  <a:lnTo>
                    <a:pt x="52" y="10"/>
                  </a:lnTo>
                  <a:lnTo>
                    <a:pt x="50" y="10"/>
                  </a:lnTo>
                  <a:lnTo>
                    <a:pt x="48" y="8"/>
                  </a:lnTo>
                  <a:lnTo>
                    <a:pt x="48" y="8"/>
                  </a:lnTo>
                  <a:lnTo>
                    <a:pt x="46" y="8"/>
                  </a:lnTo>
                  <a:lnTo>
                    <a:pt x="46" y="6"/>
                  </a:lnTo>
                  <a:lnTo>
                    <a:pt x="44" y="4"/>
                  </a:lnTo>
                  <a:lnTo>
                    <a:pt x="44" y="2"/>
                  </a:lnTo>
                  <a:lnTo>
                    <a:pt x="42" y="2"/>
                  </a:lnTo>
                  <a:lnTo>
                    <a:pt x="42" y="0"/>
                  </a:lnTo>
                  <a:lnTo>
                    <a:pt x="42" y="0"/>
                  </a:lnTo>
                  <a:lnTo>
                    <a:pt x="42" y="0"/>
                  </a:lnTo>
                  <a:lnTo>
                    <a:pt x="40" y="0"/>
                  </a:lnTo>
                  <a:lnTo>
                    <a:pt x="40" y="0"/>
                  </a:lnTo>
                  <a:lnTo>
                    <a:pt x="38" y="0"/>
                  </a:lnTo>
                  <a:lnTo>
                    <a:pt x="36" y="0"/>
                  </a:lnTo>
                  <a:lnTo>
                    <a:pt x="34" y="0"/>
                  </a:lnTo>
                  <a:lnTo>
                    <a:pt x="30" y="2"/>
                  </a:lnTo>
                  <a:lnTo>
                    <a:pt x="28" y="2"/>
                  </a:lnTo>
                  <a:lnTo>
                    <a:pt x="26" y="4"/>
                  </a:lnTo>
                  <a:lnTo>
                    <a:pt x="22" y="10"/>
                  </a:lnTo>
                  <a:lnTo>
                    <a:pt x="18" y="14"/>
                  </a:lnTo>
                  <a:lnTo>
                    <a:pt x="16" y="18"/>
                  </a:lnTo>
                  <a:lnTo>
                    <a:pt x="12" y="20"/>
                  </a:lnTo>
                  <a:lnTo>
                    <a:pt x="10" y="22"/>
                  </a:lnTo>
                  <a:lnTo>
                    <a:pt x="10" y="24"/>
                  </a:lnTo>
                  <a:lnTo>
                    <a:pt x="8" y="24"/>
                  </a:lnTo>
                  <a:lnTo>
                    <a:pt x="8" y="24"/>
                  </a:lnTo>
                  <a:lnTo>
                    <a:pt x="4" y="26"/>
                  </a:lnTo>
                  <a:lnTo>
                    <a:pt x="2" y="26"/>
                  </a:lnTo>
                  <a:lnTo>
                    <a:pt x="0" y="26"/>
                  </a:lnTo>
                  <a:lnTo>
                    <a:pt x="0" y="26"/>
                  </a:lnTo>
                  <a:lnTo>
                    <a:pt x="0" y="28"/>
                  </a:lnTo>
                  <a:lnTo>
                    <a:pt x="0" y="28"/>
                  </a:lnTo>
                  <a:lnTo>
                    <a:pt x="0" y="28"/>
                  </a:lnTo>
                  <a:lnTo>
                    <a:pt x="0" y="28"/>
                  </a:lnTo>
                  <a:lnTo>
                    <a:pt x="0" y="30"/>
                  </a:lnTo>
                  <a:lnTo>
                    <a:pt x="0" y="30"/>
                  </a:lnTo>
                  <a:lnTo>
                    <a:pt x="2" y="30"/>
                  </a:lnTo>
                  <a:lnTo>
                    <a:pt x="2" y="30"/>
                  </a:lnTo>
                  <a:lnTo>
                    <a:pt x="4" y="30"/>
                  </a:lnTo>
                  <a:lnTo>
                    <a:pt x="8" y="30"/>
                  </a:lnTo>
                  <a:lnTo>
                    <a:pt x="10" y="32"/>
                  </a:lnTo>
                  <a:lnTo>
                    <a:pt x="10" y="32"/>
                  </a:lnTo>
                  <a:lnTo>
                    <a:pt x="12" y="32"/>
                  </a:lnTo>
                  <a:lnTo>
                    <a:pt x="12" y="34"/>
                  </a:lnTo>
                  <a:lnTo>
                    <a:pt x="14" y="36"/>
                  </a:lnTo>
                  <a:lnTo>
                    <a:pt x="16" y="36"/>
                  </a:lnTo>
                  <a:lnTo>
                    <a:pt x="18" y="40"/>
                  </a:lnTo>
                  <a:lnTo>
                    <a:pt x="20" y="42"/>
                  </a:lnTo>
                  <a:lnTo>
                    <a:pt x="22" y="44"/>
                  </a:lnTo>
                  <a:lnTo>
                    <a:pt x="22" y="46"/>
                  </a:lnTo>
                  <a:lnTo>
                    <a:pt x="24" y="46"/>
                  </a:lnTo>
                  <a:lnTo>
                    <a:pt x="26" y="48"/>
                  </a:lnTo>
                  <a:lnTo>
                    <a:pt x="26" y="48"/>
                  </a:lnTo>
                  <a:lnTo>
                    <a:pt x="28" y="50"/>
                  </a:lnTo>
                  <a:lnTo>
                    <a:pt x="28" y="50"/>
                  </a:lnTo>
                  <a:lnTo>
                    <a:pt x="28" y="50"/>
                  </a:lnTo>
                  <a:lnTo>
                    <a:pt x="28" y="50"/>
                  </a:lnTo>
                  <a:lnTo>
                    <a:pt x="26" y="52"/>
                  </a:lnTo>
                  <a:lnTo>
                    <a:pt x="26" y="52"/>
                  </a:lnTo>
                  <a:lnTo>
                    <a:pt x="24" y="52"/>
                  </a:lnTo>
                  <a:lnTo>
                    <a:pt x="24" y="54"/>
                  </a:lnTo>
                  <a:lnTo>
                    <a:pt x="20" y="54"/>
                  </a:lnTo>
                  <a:lnTo>
                    <a:pt x="20" y="56"/>
                  </a:lnTo>
                  <a:lnTo>
                    <a:pt x="18" y="56"/>
                  </a:lnTo>
                  <a:lnTo>
                    <a:pt x="18" y="56"/>
                  </a:lnTo>
                  <a:lnTo>
                    <a:pt x="18" y="58"/>
                  </a:lnTo>
                  <a:lnTo>
                    <a:pt x="18" y="60"/>
                  </a:lnTo>
                  <a:lnTo>
                    <a:pt x="18" y="62"/>
                  </a:lnTo>
                  <a:lnTo>
                    <a:pt x="18" y="64"/>
                  </a:lnTo>
                  <a:lnTo>
                    <a:pt x="18" y="6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10" name="Freeform 367">
              <a:extLst>
                <a:ext uri="{FF2B5EF4-FFF2-40B4-BE49-F238E27FC236}">
                  <a16:creationId xmlns:a16="http://schemas.microsoft.com/office/drawing/2014/main" id="{EA6ECCE2-B58B-D992-A204-66DF39162635}"/>
                </a:ext>
              </a:extLst>
            </p:cNvPr>
            <p:cNvSpPr>
              <a:spLocks/>
            </p:cNvSpPr>
            <p:nvPr/>
          </p:nvSpPr>
          <p:spPr bwMode="auto">
            <a:xfrm>
              <a:off x="3240861" y="7323523"/>
              <a:ext cx="140304" cy="119243"/>
            </a:xfrm>
            <a:custGeom>
              <a:avLst/>
              <a:gdLst>
                <a:gd name="T0" fmla="*/ 16 w 98"/>
                <a:gd name="T1" fmla="*/ 68 h 84"/>
                <a:gd name="T2" fmla="*/ 16 w 98"/>
                <a:gd name="T3" fmla="*/ 76 h 84"/>
                <a:gd name="T4" fmla="*/ 18 w 98"/>
                <a:gd name="T5" fmla="*/ 78 h 84"/>
                <a:gd name="T6" fmla="*/ 20 w 98"/>
                <a:gd name="T7" fmla="*/ 78 h 84"/>
                <a:gd name="T8" fmla="*/ 24 w 98"/>
                <a:gd name="T9" fmla="*/ 78 h 84"/>
                <a:gd name="T10" fmla="*/ 28 w 98"/>
                <a:gd name="T11" fmla="*/ 78 h 84"/>
                <a:gd name="T12" fmla="*/ 32 w 98"/>
                <a:gd name="T13" fmla="*/ 78 h 84"/>
                <a:gd name="T14" fmla="*/ 36 w 98"/>
                <a:gd name="T15" fmla="*/ 84 h 84"/>
                <a:gd name="T16" fmla="*/ 38 w 98"/>
                <a:gd name="T17" fmla="*/ 80 h 84"/>
                <a:gd name="T18" fmla="*/ 44 w 98"/>
                <a:gd name="T19" fmla="*/ 74 h 84"/>
                <a:gd name="T20" fmla="*/ 48 w 98"/>
                <a:gd name="T21" fmla="*/ 72 h 84"/>
                <a:gd name="T22" fmla="*/ 60 w 98"/>
                <a:gd name="T23" fmla="*/ 68 h 84"/>
                <a:gd name="T24" fmla="*/ 76 w 98"/>
                <a:gd name="T25" fmla="*/ 70 h 84"/>
                <a:gd name="T26" fmla="*/ 86 w 98"/>
                <a:gd name="T27" fmla="*/ 72 h 84"/>
                <a:gd name="T28" fmla="*/ 98 w 98"/>
                <a:gd name="T29" fmla="*/ 70 h 84"/>
                <a:gd name="T30" fmla="*/ 94 w 98"/>
                <a:gd name="T31" fmla="*/ 60 h 84"/>
                <a:gd name="T32" fmla="*/ 90 w 98"/>
                <a:gd name="T33" fmla="*/ 54 h 84"/>
                <a:gd name="T34" fmla="*/ 84 w 98"/>
                <a:gd name="T35" fmla="*/ 50 h 84"/>
                <a:gd name="T36" fmla="*/ 82 w 98"/>
                <a:gd name="T37" fmla="*/ 48 h 84"/>
                <a:gd name="T38" fmla="*/ 80 w 98"/>
                <a:gd name="T39" fmla="*/ 42 h 84"/>
                <a:gd name="T40" fmla="*/ 74 w 98"/>
                <a:gd name="T41" fmla="*/ 34 h 84"/>
                <a:gd name="T42" fmla="*/ 70 w 98"/>
                <a:gd name="T43" fmla="*/ 28 h 84"/>
                <a:gd name="T44" fmla="*/ 64 w 98"/>
                <a:gd name="T45" fmla="*/ 20 h 84"/>
                <a:gd name="T46" fmla="*/ 60 w 98"/>
                <a:gd name="T47" fmla="*/ 14 h 84"/>
                <a:gd name="T48" fmla="*/ 56 w 98"/>
                <a:gd name="T49" fmla="*/ 12 h 84"/>
                <a:gd name="T50" fmla="*/ 50 w 98"/>
                <a:gd name="T51" fmla="*/ 10 h 84"/>
                <a:gd name="T52" fmla="*/ 46 w 98"/>
                <a:gd name="T53" fmla="*/ 8 h 84"/>
                <a:gd name="T54" fmla="*/ 44 w 98"/>
                <a:gd name="T55" fmla="*/ 2 h 84"/>
                <a:gd name="T56" fmla="*/ 42 w 98"/>
                <a:gd name="T57" fmla="*/ 0 h 84"/>
                <a:gd name="T58" fmla="*/ 40 w 98"/>
                <a:gd name="T59" fmla="*/ 0 h 84"/>
                <a:gd name="T60" fmla="*/ 34 w 98"/>
                <a:gd name="T61" fmla="*/ 0 h 84"/>
                <a:gd name="T62" fmla="*/ 26 w 98"/>
                <a:gd name="T63" fmla="*/ 4 h 84"/>
                <a:gd name="T64" fmla="*/ 16 w 98"/>
                <a:gd name="T65" fmla="*/ 18 h 84"/>
                <a:gd name="T66" fmla="*/ 10 w 98"/>
                <a:gd name="T67" fmla="*/ 24 h 84"/>
                <a:gd name="T68" fmla="*/ 4 w 98"/>
                <a:gd name="T69" fmla="*/ 26 h 84"/>
                <a:gd name="T70" fmla="*/ 0 w 98"/>
                <a:gd name="T71" fmla="*/ 26 h 84"/>
                <a:gd name="T72" fmla="*/ 0 w 98"/>
                <a:gd name="T73" fmla="*/ 28 h 84"/>
                <a:gd name="T74" fmla="*/ 0 w 98"/>
                <a:gd name="T75" fmla="*/ 30 h 84"/>
                <a:gd name="T76" fmla="*/ 4 w 98"/>
                <a:gd name="T77" fmla="*/ 30 h 84"/>
                <a:gd name="T78" fmla="*/ 10 w 98"/>
                <a:gd name="T79" fmla="*/ 32 h 84"/>
                <a:gd name="T80" fmla="*/ 14 w 98"/>
                <a:gd name="T81" fmla="*/ 36 h 84"/>
                <a:gd name="T82" fmla="*/ 20 w 98"/>
                <a:gd name="T83" fmla="*/ 42 h 84"/>
                <a:gd name="T84" fmla="*/ 24 w 98"/>
                <a:gd name="T85" fmla="*/ 46 h 84"/>
                <a:gd name="T86" fmla="*/ 28 w 98"/>
                <a:gd name="T87" fmla="*/ 50 h 84"/>
                <a:gd name="T88" fmla="*/ 28 w 98"/>
                <a:gd name="T89" fmla="*/ 50 h 84"/>
                <a:gd name="T90" fmla="*/ 24 w 98"/>
                <a:gd name="T91" fmla="*/ 52 h 84"/>
                <a:gd name="T92" fmla="*/ 20 w 98"/>
                <a:gd name="T93" fmla="*/ 56 h 84"/>
                <a:gd name="T94" fmla="*/ 18 w 98"/>
                <a:gd name="T95" fmla="*/ 58 h 84"/>
                <a:gd name="T96" fmla="*/ 18 w 98"/>
                <a:gd name="T97" fmla="*/ 6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84">
                  <a:moveTo>
                    <a:pt x="18" y="66"/>
                  </a:moveTo>
                  <a:lnTo>
                    <a:pt x="18" y="66"/>
                  </a:lnTo>
                  <a:lnTo>
                    <a:pt x="16" y="68"/>
                  </a:lnTo>
                  <a:lnTo>
                    <a:pt x="16" y="72"/>
                  </a:lnTo>
                  <a:lnTo>
                    <a:pt x="16" y="74"/>
                  </a:lnTo>
                  <a:lnTo>
                    <a:pt x="16" y="76"/>
                  </a:lnTo>
                  <a:lnTo>
                    <a:pt x="16" y="76"/>
                  </a:lnTo>
                  <a:lnTo>
                    <a:pt x="18" y="78"/>
                  </a:lnTo>
                  <a:lnTo>
                    <a:pt x="18" y="78"/>
                  </a:lnTo>
                  <a:lnTo>
                    <a:pt x="18" y="78"/>
                  </a:lnTo>
                  <a:lnTo>
                    <a:pt x="18" y="78"/>
                  </a:lnTo>
                  <a:lnTo>
                    <a:pt x="20" y="78"/>
                  </a:lnTo>
                  <a:lnTo>
                    <a:pt x="20" y="78"/>
                  </a:lnTo>
                  <a:lnTo>
                    <a:pt x="22" y="78"/>
                  </a:lnTo>
                  <a:lnTo>
                    <a:pt x="24" y="78"/>
                  </a:lnTo>
                  <a:lnTo>
                    <a:pt x="26" y="78"/>
                  </a:lnTo>
                  <a:lnTo>
                    <a:pt x="28" y="78"/>
                  </a:lnTo>
                  <a:lnTo>
                    <a:pt x="28" y="78"/>
                  </a:lnTo>
                  <a:lnTo>
                    <a:pt x="30" y="78"/>
                  </a:lnTo>
                  <a:lnTo>
                    <a:pt x="30" y="78"/>
                  </a:lnTo>
                  <a:lnTo>
                    <a:pt x="32" y="78"/>
                  </a:lnTo>
                  <a:lnTo>
                    <a:pt x="32" y="78"/>
                  </a:lnTo>
                  <a:lnTo>
                    <a:pt x="34" y="82"/>
                  </a:lnTo>
                  <a:lnTo>
                    <a:pt x="36" y="84"/>
                  </a:lnTo>
                  <a:lnTo>
                    <a:pt x="36" y="84"/>
                  </a:lnTo>
                  <a:lnTo>
                    <a:pt x="36" y="82"/>
                  </a:lnTo>
                  <a:lnTo>
                    <a:pt x="38" y="80"/>
                  </a:lnTo>
                  <a:lnTo>
                    <a:pt x="42" y="76"/>
                  </a:lnTo>
                  <a:lnTo>
                    <a:pt x="42" y="74"/>
                  </a:lnTo>
                  <a:lnTo>
                    <a:pt x="44" y="74"/>
                  </a:lnTo>
                  <a:lnTo>
                    <a:pt x="44" y="74"/>
                  </a:lnTo>
                  <a:lnTo>
                    <a:pt x="46" y="74"/>
                  </a:lnTo>
                  <a:lnTo>
                    <a:pt x="48" y="72"/>
                  </a:lnTo>
                  <a:lnTo>
                    <a:pt x="50" y="70"/>
                  </a:lnTo>
                  <a:lnTo>
                    <a:pt x="54" y="70"/>
                  </a:lnTo>
                  <a:lnTo>
                    <a:pt x="60" y="68"/>
                  </a:lnTo>
                  <a:lnTo>
                    <a:pt x="62" y="68"/>
                  </a:lnTo>
                  <a:lnTo>
                    <a:pt x="70" y="70"/>
                  </a:lnTo>
                  <a:lnTo>
                    <a:pt x="76" y="70"/>
                  </a:lnTo>
                  <a:lnTo>
                    <a:pt x="80" y="72"/>
                  </a:lnTo>
                  <a:lnTo>
                    <a:pt x="82" y="72"/>
                  </a:lnTo>
                  <a:lnTo>
                    <a:pt x="86" y="72"/>
                  </a:lnTo>
                  <a:lnTo>
                    <a:pt x="92" y="72"/>
                  </a:lnTo>
                  <a:lnTo>
                    <a:pt x="98" y="72"/>
                  </a:lnTo>
                  <a:lnTo>
                    <a:pt x="98" y="70"/>
                  </a:lnTo>
                  <a:lnTo>
                    <a:pt x="96" y="64"/>
                  </a:lnTo>
                  <a:lnTo>
                    <a:pt x="94" y="62"/>
                  </a:lnTo>
                  <a:lnTo>
                    <a:pt x="94" y="60"/>
                  </a:lnTo>
                  <a:lnTo>
                    <a:pt x="92" y="56"/>
                  </a:lnTo>
                  <a:lnTo>
                    <a:pt x="90" y="54"/>
                  </a:lnTo>
                  <a:lnTo>
                    <a:pt x="90" y="54"/>
                  </a:lnTo>
                  <a:lnTo>
                    <a:pt x="88" y="54"/>
                  </a:lnTo>
                  <a:lnTo>
                    <a:pt x="86" y="52"/>
                  </a:lnTo>
                  <a:lnTo>
                    <a:pt x="84" y="50"/>
                  </a:lnTo>
                  <a:lnTo>
                    <a:pt x="82" y="50"/>
                  </a:lnTo>
                  <a:lnTo>
                    <a:pt x="82" y="48"/>
                  </a:lnTo>
                  <a:lnTo>
                    <a:pt x="82" y="48"/>
                  </a:lnTo>
                  <a:lnTo>
                    <a:pt x="80" y="46"/>
                  </a:lnTo>
                  <a:lnTo>
                    <a:pt x="80" y="44"/>
                  </a:lnTo>
                  <a:lnTo>
                    <a:pt x="80" y="42"/>
                  </a:lnTo>
                  <a:lnTo>
                    <a:pt x="80" y="38"/>
                  </a:lnTo>
                  <a:lnTo>
                    <a:pt x="80" y="36"/>
                  </a:lnTo>
                  <a:lnTo>
                    <a:pt x="74" y="34"/>
                  </a:lnTo>
                  <a:lnTo>
                    <a:pt x="72" y="30"/>
                  </a:lnTo>
                  <a:lnTo>
                    <a:pt x="70" y="30"/>
                  </a:lnTo>
                  <a:lnTo>
                    <a:pt x="70" y="28"/>
                  </a:lnTo>
                  <a:lnTo>
                    <a:pt x="68" y="26"/>
                  </a:lnTo>
                  <a:lnTo>
                    <a:pt x="66" y="24"/>
                  </a:lnTo>
                  <a:lnTo>
                    <a:pt x="64" y="20"/>
                  </a:lnTo>
                  <a:lnTo>
                    <a:pt x="62" y="18"/>
                  </a:lnTo>
                  <a:lnTo>
                    <a:pt x="60" y="16"/>
                  </a:lnTo>
                  <a:lnTo>
                    <a:pt x="60" y="14"/>
                  </a:lnTo>
                  <a:lnTo>
                    <a:pt x="58" y="12"/>
                  </a:lnTo>
                  <a:lnTo>
                    <a:pt x="58" y="12"/>
                  </a:lnTo>
                  <a:lnTo>
                    <a:pt x="56" y="12"/>
                  </a:lnTo>
                  <a:lnTo>
                    <a:pt x="56" y="10"/>
                  </a:lnTo>
                  <a:lnTo>
                    <a:pt x="52" y="10"/>
                  </a:lnTo>
                  <a:lnTo>
                    <a:pt x="50" y="10"/>
                  </a:lnTo>
                  <a:lnTo>
                    <a:pt x="48" y="8"/>
                  </a:lnTo>
                  <a:lnTo>
                    <a:pt x="48" y="8"/>
                  </a:lnTo>
                  <a:lnTo>
                    <a:pt x="46" y="8"/>
                  </a:lnTo>
                  <a:lnTo>
                    <a:pt x="46" y="6"/>
                  </a:lnTo>
                  <a:lnTo>
                    <a:pt x="44" y="4"/>
                  </a:lnTo>
                  <a:lnTo>
                    <a:pt x="44" y="2"/>
                  </a:lnTo>
                  <a:lnTo>
                    <a:pt x="42" y="2"/>
                  </a:lnTo>
                  <a:lnTo>
                    <a:pt x="42" y="0"/>
                  </a:lnTo>
                  <a:lnTo>
                    <a:pt x="42" y="0"/>
                  </a:lnTo>
                  <a:lnTo>
                    <a:pt x="42" y="0"/>
                  </a:lnTo>
                  <a:lnTo>
                    <a:pt x="40" y="0"/>
                  </a:lnTo>
                  <a:lnTo>
                    <a:pt x="40" y="0"/>
                  </a:lnTo>
                  <a:lnTo>
                    <a:pt x="38" y="0"/>
                  </a:lnTo>
                  <a:lnTo>
                    <a:pt x="36" y="0"/>
                  </a:lnTo>
                  <a:lnTo>
                    <a:pt x="34" y="0"/>
                  </a:lnTo>
                  <a:lnTo>
                    <a:pt x="30" y="2"/>
                  </a:lnTo>
                  <a:lnTo>
                    <a:pt x="28" y="2"/>
                  </a:lnTo>
                  <a:lnTo>
                    <a:pt x="26" y="4"/>
                  </a:lnTo>
                  <a:lnTo>
                    <a:pt x="22" y="10"/>
                  </a:lnTo>
                  <a:lnTo>
                    <a:pt x="18" y="14"/>
                  </a:lnTo>
                  <a:lnTo>
                    <a:pt x="16" y="18"/>
                  </a:lnTo>
                  <a:lnTo>
                    <a:pt x="12" y="20"/>
                  </a:lnTo>
                  <a:lnTo>
                    <a:pt x="10" y="22"/>
                  </a:lnTo>
                  <a:lnTo>
                    <a:pt x="10" y="24"/>
                  </a:lnTo>
                  <a:lnTo>
                    <a:pt x="8" y="24"/>
                  </a:lnTo>
                  <a:lnTo>
                    <a:pt x="8" y="24"/>
                  </a:lnTo>
                  <a:lnTo>
                    <a:pt x="4" y="26"/>
                  </a:lnTo>
                  <a:lnTo>
                    <a:pt x="2" y="26"/>
                  </a:lnTo>
                  <a:lnTo>
                    <a:pt x="0" y="26"/>
                  </a:lnTo>
                  <a:lnTo>
                    <a:pt x="0" y="26"/>
                  </a:lnTo>
                  <a:lnTo>
                    <a:pt x="0" y="28"/>
                  </a:lnTo>
                  <a:lnTo>
                    <a:pt x="0" y="28"/>
                  </a:lnTo>
                  <a:lnTo>
                    <a:pt x="0" y="28"/>
                  </a:lnTo>
                  <a:lnTo>
                    <a:pt x="0" y="28"/>
                  </a:lnTo>
                  <a:lnTo>
                    <a:pt x="0" y="30"/>
                  </a:lnTo>
                  <a:lnTo>
                    <a:pt x="0" y="30"/>
                  </a:lnTo>
                  <a:lnTo>
                    <a:pt x="2" y="30"/>
                  </a:lnTo>
                  <a:lnTo>
                    <a:pt x="2" y="30"/>
                  </a:lnTo>
                  <a:lnTo>
                    <a:pt x="4" y="30"/>
                  </a:lnTo>
                  <a:lnTo>
                    <a:pt x="8" y="30"/>
                  </a:lnTo>
                  <a:lnTo>
                    <a:pt x="10" y="32"/>
                  </a:lnTo>
                  <a:lnTo>
                    <a:pt x="10" y="32"/>
                  </a:lnTo>
                  <a:lnTo>
                    <a:pt x="12" y="32"/>
                  </a:lnTo>
                  <a:lnTo>
                    <a:pt x="12" y="34"/>
                  </a:lnTo>
                  <a:lnTo>
                    <a:pt x="14" y="36"/>
                  </a:lnTo>
                  <a:lnTo>
                    <a:pt x="16" y="36"/>
                  </a:lnTo>
                  <a:lnTo>
                    <a:pt x="18" y="40"/>
                  </a:lnTo>
                  <a:lnTo>
                    <a:pt x="20" y="42"/>
                  </a:lnTo>
                  <a:lnTo>
                    <a:pt x="22" y="44"/>
                  </a:lnTo>
                  <a:lnTo>
                    <a:pt x="22" y="46"/>
                  </a:lnTo>
                  <a:lnTo>
                    <a:pt x="24" y="46"/>
                  </a:lnTo>
                  <a:lnTo>
                    <a:pt x="26" y="48"/>
                  </a:lnTo>
                  <a:lnTo>
                    <a:pt x="26" y="48"/>
                  </a:lnTo>
                  <a:lnTo>
                    <a:pt x="28" y="50"/>
                  </a:lnTo>
                  <a:lnTo>
                    <a:pt x="28" y="50"/>
                  </a:lnTo>
                  <a:lnTo>
                    <a:pt x="28" y="50"/>
                  </a:lnTo>
                  <a:lnTo>
                    <a:pt x="28" y="50"/>
                  </a:lnTo>
                  <a:lnTo>
                    <a:pt x="26" y="52"/>
                  </a:lnTo>
                  <a:lnTo>
                    <a:pt x="26" y="52"/>
                  </a:lnTo>
                  <a:lnTo>
                    <a:pt x="24" y="52"/>
                  </a:lnTo>
                  <a:lnTo>
                    <a:pt x="24" y="54"/>
                  </a:lnTo>
                  <a:lnTo>
                    <a:pt x="20" y="54"/>
                  </a:lnTo>
                  <a:lnTo>
                    <a:pt x="20" y="56"/>
                  </a:lnTo>
                  <a:lnTo>
                    <a:pt x="18" y="56"/>
                  </a:lnTo>
                  <a:lnTo>
                    <a:pt x="18" y="56"/>
                  </a:lnTo>
                  <a:lnTo>
                    <a:pt x="18" y="58"/>
                  </a:lnTo>
                  <a:lnTo>
                    <a:pt x="18" y="60"/>
                  </a:lnTo>
                  <a:lnTo>
                    <a:pt x="18" y="62"/>
                  </a:lnTo>
                  <a:lnTo>
                    <a:pt x="18" y="64"/>
                  </a:lnTo>
                  <a:lnTo>
                    <a:pt x="18" y="6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11" name="Freeform 368">
              <a:extLst>
                <a:ext uri="{FF2B5EF4-FFF2-40B4-BE49-F238E27FC236}">
                  <a16:creationId xmlns:a16="http://schemas.microsoft.com/office/drawing/2014/main" id="{193FA954-4A55-BD9D-4995-98FCD40EAC16}"/>
                </a:ext>
              </a:extLst>
            </p:cNvPr>
            <p:cNvSpPr>
              <a:spLocks/>
            </p:cNvSpPr>
            <p:nvPr/>
          </p:nvSpPr>
          <p:spPr bwMode="auto">
            <a:xfrm>
              <a:off x="3240861" y="7323523"/>
              <a:ext cx="140304" cy="119243"/>
            </a:xfrm>
            <a:custGeom>
              <a:avLst/>
              <a:gdLst>
                <a:gd name="T0" fmla="*/ 16 w 98"/>
                <a:gd name="T1" fmla="*/ 68 h 84"/>
                <a:gd name="T2" fmla="*/ 16 w 98"/>
                <a:gd name="T3" fmla="*/ 76 h 84"/>
                <a:gd name="T4" fmla="*/ 18 w 98"/>
                <a:gd name="T5" fmla="*/ 78 h 84"/>
                <a:gd name="T6" fmla="*/ 20 w 98"/>
                <a:gd name="T7" fmla="*/ 78 h 84"/>
                <a:gd name="T8" fmla="*/ 24 w 98"/>
                <a:gd name="T9" fmla="*/ 78 h 84"/>
                <a:gd name="T10" fmla="*/ 28 w 98"/>
                <a:gd name="T11" fmla="*/ 78 h 84"/>
                <a:gd name="T12" fmla="*/ 32 w 98"/>
                <a:gd name="T13" fmla="*/ 78 h 84"/>
                <a:gd name="T14" fmla="*/ 36 w 98"/>
                <a:gd name="T15" fmla="*/ 84 h 84"/>
                <a:gd name="T16" fmla="*/ 38 w 98"/>
                <a:gd name="T17" fmla="*/ 80 h 84"/>
                <a:gd name="T18" fmla="*/ 44 w 98"/>
                <a:gd name="T19" fmla="*/ 74 h 84"/>
                <a:gd name="T20" fmla="*/ 48 w 98"/>
                <a:gd name="T21" fmla="*/ 72 h 84"/>
                <a:gd name="T22" fmla="*/ 60 w 98"/>
                <a:gd name="T23" fmla="*/ 68 h 84"/>
                <a:gd name="T24" fmla="*/ 76 w 98"/>
                <a:gd name="T25" fmla="*/ 70 h 84"/>
                <a:gd name="T26" fmla="*/ 86 w 98"/>
                <a:gd name="T27" fmla="*/ 72 h 84"/>
                <a:gd name="T28" fmla="*/ 98 w 98"/>
                <a:gd name="T29" fmla="*/ 70 h 84"/>
                <a:gd name="T30" fmla="*/ 94 w 98"/>
                <a:gd name="T31" fmla="*/ 60 h 84"/>
                <a:gd name="T32" fmla="*/ 90 w 98"/>
                <a:gd name="T33" fmla="*/ 54 h 84"/>
                <a:gd name="T34" fmla="*/ 84 w 98"/>
                <a:gd name="T35" fmla="*/ 50 h 84"/>
                <a:gd name="T36" fmla="*/ 82 w 98"/>
                <a:gd name="T37" fmla="*/ 48 h 84"/>
                <a:gd name="T38" fmla="*/ 80 w 98"/>
                <a:gd name="T39" fmla="*/ 42 h 84"/>
                <a:gd name="T40" fmla="*/ 74 w 98"/>
                <a:gd name="T41" fmla="*/ 34 h 84"/>
                <a:gd name="T42" fmla="*/ 70 w 98"/>
                <a:gd name="T43" fmla="*/ 28 h 84"/>
                <a:gd name="T44" fmla="*/ 64 w 98"/>
                <a:gd name="T45" fmla="*/ 20 h 84"/>
                <a:gd name="T46" fmla="*/ 60 w 98"/>
                <a:gd name="T47" fmla="*/ 14 h 84"/>
                <a:gd name="T48" fmla="*/ 56 w 98"/>
                <a:gd name="T49" fmla="*/ 12 h 84"/>
                <a:gd name="T50" fmla="*/ 50 w 98"/>
                <a:gd name="T51" fmla="*/ 10 h 84"/>
                <a:gd name="T52" fmla="*/ 46 w 98"/>
                <a:gd name="T53" fmla="*/ 8 h 84"/>
                <a:gd name="T54" fmla="*/ 44 w 98"/>
                <a:gd name="T55" fmla="*/ 2 h 84"/>
                <a:gd name="T56" fmla="*/ 42 w 98"/>
                <a:gd name="T57" fmla="*/ 0 h 84"/>
                <a:gd name="T58" fmla="*/ 40 w 98"/>
                <a:gd name="T59" fmla="*/ 0 h 84"/>
                <a:gd name="T60" fmla="*/ 34 w 98"/>
                <a:gd name="T61" fmla="*/ 0 h 84"/>
                <a:gd name="T62" fmla="*/ 26 w 98"/>
                <a:gd name="T63" fmla="*/ 4 h 84"/>
                <a:gd name="T64" fmla="*/ 16 w 98"/>
                <a:gd name="T65" fmla="*/ 18 h 84"/>
                <a:gd name="T66" fmla="*/ 10 w 98"/>
                <a:gd name="T67" fmla="*/ 24 h 84"/>
                <a:gd name="T68" fmla="*/ 4 w 98"/>
                <a:gd name="T69" fmla="*/ 26 h 84"/>
                <a:gd name="T70" fmla="*/ 0 w 98"/>
                <a:gd name="T71" fmla="*/ 26 h 84"/>
                <a:gd name="T72" fmla="*/ 0 w 98"/>
                <a:gd name="T73" fmla="*/ 28 h 84"/>
                <a:gd name="T74" fmla="*/ 0 w 98"/>
                <a:gd name="T75" fmla="*/ 30 h 84"/>
                <a:gd name="T76" fmla="*/ 4 w 98"/>
                <a:gd name="T77" fmla="*/ 30 h 84"/>
                <a:gd name="T78" fmla="*/ 10 w 98"/>
                <a:gd name="T79" fmla="*/ 32 h 84"/>
                <a:gd name="T80" fmla="*/ 14 w 98"/>
                <a:gd name="T81" fmla="*/ 36 h 84"/>
                <a:gd name="T82" fmla="*/ 20 w 98"/>
                <a:gd name="T83" fmla="*/ 42 h 84"/>
                <a:gd name="T84" fmla="*/ 24 w 98"/>
                <a:gd name="T85" fmla="*/ 46 h 84"/>
                <a:gd name="T86" fmla="*/ 28 w 98"/>
                <a:gd name="T87" fmla="*/ 50 h 84"/>
                <a:gd name="T88" fmla="*/ 28 w 98"/>
                <a:gd name="T89" fmla="*/ 50 h 84"/>
                <a:gd name="T90" fmla="*/ 24 w 98"/>
                <a:gd name="T91" fmla="*/ 52 h 84"/>
                <a:gd name="T92" fmla="*/ 20 w 98"/>
                <a:gd name="T93" fmla="*/ 56 h 84"/>
                <a:gd name="T94" fmla="*/ 18 w 98"/>
                <a:gd name="T95" fmla="*/ 58 h 84"/>
                <a:gd name="T96" fmla="*/ 18 w 98"/>
                <a:gd name="T97" fmla="*/ 6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84">
                  <a:moveTo>
                    <a:pt x="18" y="66"/>
                  </a:moveTo>
                  <a:lnTo>
                    <a:pt x="18" y="66"/>
                  </a:lnTo>
                  <a:lnTo>
                    <a:pt x="16" y="68"/>
                  </a:lnTo>
                  <a:lnTo>
                    <a:pt x="16" y="72"/>
                  </a:lnTo>
                  <a:lnTo>
                    <a:pt x="16" y="74"/>
                  </a:lnTo>
                  <a:lnTo>
                    <a:pt x="16" y="76"/>
                  </a:lnTo>
                  <a:lnTo>
                    <a:pt x="16" y="76"/>
                  </a:lnTo>
                  <a:lnTo>
                    <a:pt x="18" y="78"/>
                  </a:lnTo>
                  <a:lnTo>
                    <a:pt x="18" y="78"/>
                  </a:lnTo>
                  <a:lnTo>
                    <a:pt x="18" y="78"/>
                  </a:lnTo>
                  <a:lnTo>
                    <a:pt x="18" y="78"/>
                  </a:lnTo>
                  <a:lnTo>
                    <a:pt x="20" y="78"/>
                  </a:lnTo>
                  <a:lnTo>
                    <a:pt x="20" y="78"/>
                  </a:lnTo>
                  <a:lnTo>
                    <a:pt x="22" y="78"/>
                  </a:lnTo>
                  <a:lnTo>
                    <a:pt x="24" y="78"/>
                  </a:lnTo>
                  <a:lnTo>
                    <a:pt x="26" y="78"/>
                  </a:lnTo>
                  <a:lnTo>
                    <a:pt x="28" y="78"/>
                  </a:lnTo>
                  <a:lnTo>
                    <a:pt x="28" y="78"/>
                  </a:lnTo>
                  <a:lnTo>
                    <a:pt x="30" y="78"/>
                  </a:lnTo>
                  <a:lnTo>
                    <a:pt x="30" y="78"/>
                  </a:lnTo>
                  <a:lnTo>
                    <a:pt x="32" y="78"/>
                  </a:lnTo>
                  <a:lnTo>
                    <a:pt x="32" y="78"/>
                  </a:lnTo>
                  <a:lnTo>
                    <a:pt x="34" y="82"/>
                  </a:lnTo>
                  <a:lnTo>
                    <a:pt x="36" y="84"/>
                  </a:lnTo>
                  <a:lnTo>
                    <a:pt x="36" y="84"/>
                  </a:lnTo>
                  <a:lnTo>
                    <a:pt x="36" y="82"/>
                  </a:lnTo>
                  <a:lnTo>
                    <a:pt x="38" y="80"/>
                  </a:lnTo>
                  <a:lnTo>
                    <a:pt x="42" y="76"/>
                  </a:lnTo>
                  <a:lnTo>
                    <a:pt x="42" y="74"/>
                  </a:lnTo>
                  <a:lnTo>
                    <a:pt x="44" y="74"/>
                  </a:lnTo>
                  <a:lnTo>
                    <a:pt x="44" y="74"/>
                  </a:lnTo>
                  <a:lnTo>
                    <a:pt x="46" y="74"/>
                  </a:lnTo>
                  <a:lnTo>
                    <a:pt x="48" y="72"/>
                  </a:lnTo>
                  <a:lnTo>
                    <a:pt x="50" y="70"/>
                  </a:lnTo>
                  <a:lnTo>
                    <a:pt x="54" y="70"/>
                  </a:lnTo>
                  <a:lnTo>
                    <a:pt x="60" y="68"/>
                  </a:lnTo>
                  <a:lnTo>
                    <a:pt x="62" y="68"/>
                  </a:lnTo>
                  <a:lnTo>
                    <a:pt x="70" y="70"/>
                  </a:lnTo>
                  <a:lnTo>
                    <a:pt x="76" y="70"/>
                  </a:lnTo>
                  <a:lnTo>
                    <a:pt x="80" y="72"/>
                  </a:lnTo>
                  <a:lnTo>
                    <a:pt x="82" y="72"/>
                  </a:lnTo>
                  <a:lnTo>
                    <a:pt x="86" y="72"/>
                  </a:lnTo>
                  <a:lnTo>
                    <a:pt x="92" y="72"/>
                  </a:lnTo>
                  <a:lnTo>
                    <a:pt x="98" y="72"/>
                  </a:lnTo>
                  <a:lnTo>
                    <a:pt x="98" y="70"/>
                  </a:lnTo>
                  <a:lnTo>
                    <a:pt x="96" y="64"/>
                  </a:lnTo>
                  <a:lnTo>
                    <a:pt x="94" y="62"/>
                  </a:lnTo>
                  <a:lnTo>
                    <a:pt x="94" y="60"/>
                  </a:lnTo>
                  <a:lnTo>
                    <a:pt x="92" y="56"/>
                  </a:lnTo>
                  <a:lnTo>
                    <a:pt x="90" y="54"/>
                  </a:lnTo>
                  <a:lnTo>
                    <a:pt x="90" y="54"/>
                  </a:lnTo>
                  <a:lnTo>
                    <a:pt x="88" y="54"/>
                  </a:lnTo>
                  <a:lnTo>
                    <a:pt x="86" y="52"/>
                  </a:lnTo>
                  <a:lnTo>
                    <a:pt x="84" y="50"/>
                  </a:lnTo>
                  <a:lnTo>
                    <a:pt x="82" y="50"/>
                  </a:lnTo>
                  <a:lnTo>
                    <a:pt x="82" y="48"/>
                  </a:lnTo>
                  <a:lnTo>
                    <a:pt x="82" y="48"/>
                  </a:lnTo>
                  <a:lnTo>
                    <a:pt x="80" y="46"/>
                  </a:lnTo>
                  <a:lnTo>
                    <a:pt x="80" y="44"/>
                  </a:lnTo>
                  <a:lnTo>
                    <a:pt x="80" y="42"/>
                  </a:lnTo>
                  <a:lnTo>
                    <a:pt x="80" y="38"/>
                  </a:lnTo>
                  <a:lnTo>
                    <a:pt x="80" y="36"/>
                  </a:lnTo>
                  <a:lnTo>
                    <a:pt x="74" y="34"/>
                  </a:lnTo>
                  <a:lnTo>
                    <a:pt x="72" y="30"/>
                  </a:lnTo>
                  <a:lnTo>
                    <a:pt x="70" y="30"/>
                  </a:lnTo>
                  <a:lnTo>
                    <a:pt x="70" y="28"/>
                  </a:lnTo>
                  <a:lnTo>
                    <a:pt x="68" y="26"/>
                  </a:lnTo>
                  <a:lnTo>
                    <a:pt x="66" y="24"/>
                  </a:lnTo>
                  <a:lnTo>
                    <a:pt x="64" y="20"/>
                  </a:lnTo>
                  <a:lnTo>
                    <a:pt x="62" y="18"/>
                  </a:lnTo>
                  <a:lnTo>
                    <a:pt x="60" y="16"/>
                  </a:lnTo>
                  <a:lnTo>
                    <a:pt x="60" y="14"/>
                  </a:lnTo>
                  <a:lnTo>
                    <a:pt x="58" y="12"/>
                  </a:lnTo>
                  <a:lnTo>
                    <a:pt x="58" y="12"/>
                  </a:lnTo>
                  <a:lnTo>
                    <a:pt x="56" y="12"/>
                  </a:lnTo>
                  <a:lnTo>
                    <a:pt x="56" y="10"/>
                  </a:lnTo>
                  <a:lnTo>
                    <a:pt x="52" y="10"/>
                  </a:lnTo>
                  <a:lnTo>
                    <a:pt x="50" y="10"/>
                  </a:lnTo>
                  <a:lnTo>
                    <a:pt x="48" y="8"/>
                  </a:lnTo>
                  <a:lnTo>
                    <a:pt x="48" y="8"/>
                  </a:lnTo>
                  <a:lnTo>
                    <a:pt x="46" y="8"/>
                  </a:lnTo>
                  <a:lnTo>
                    <a:pt x="46" y="6"/>
                  </a:lnTo>
                  <a:lnTo>
                    <a:pt x="44" y="4"/>
                  </a:lnTo>
                  <a:lnTo>
                    <a:pt x="44" y="2"/>
                  </a:lnTo>
                  <a:lnTo>
                    <a:pt x="42" y="2"/>
                  </a:lnTo>
                  <a:lnTo>
                    <a:pt x="42" y="0"/>
                  </a:lnTo>
                  <a:lnTo>
                    <a:pt x="42" y="0"/>
                  </a:lnTo>
                  <a:lnTo>
                    <a:pt x="42" y="0"/>
                  </a:lnTo>
                  <a:lnTo>
                    <a:pt x="40" y="0"/>
                  </a:lnTo>
                  <a:lnTo>
                    <a:pt x="40" y="0"/>
                  </a:lnTo>
                  <a:lnTo>
                    <a:pt x="38" y="0"/>
                  </a:lnTo>
                  <a:lnTo>
                    <a:pt x="36" y="0"/>
                  </a:lnTo>
                  <a:lnTo>
                    <a:pt x="34" y="0"/>
                  </a:lnTo>
                  <a:lnTo>
                    <a:pt x="30" y="2"/>
                  </a:lnTo>
                  <a:lnTo>
                    <a:pt x="28" y="2"/>
                  </a:lnTo>
                  <a:lnTo>
                    <a:pt x="26" y="4"/>
                  </a:lnTo>
                  <a:lnTo>
                    <a:pt x="22" y="10"/>
                  </a:lnTo>
                  <a:lnTo>
                    <a:pt x="18" y="14"/>
                  </a:lnTo>
                  <a:lnTo>
                    <a:pt x="16" y="18"/>
                  </a:lnTo>
                  <a:lnTo>
                    <a:pt x="12" y="20"/>
                  </a:lnTo>
                  <a:lnTo>
                    <a:pt x="10" y="22"/>
                  </a:lnTo>
                  <a:lnTo>
                    <a:pt x="10" y="24"/>
                  </a:lnTo>
                  <a:lnTo>
                    <a:pt x="8" y="24"/>
                  </a:lnTo>
                  <a:lnTo>
                    <a:pt x="8" y="24"/>
                  </a:lnTo>
                  <a:lnTo>
                    <a:pt x="4" y="26"/>
                  </a:lnTo>
                  <a:lnTo>
                    <a:pt x="2" y="26"/>
                  </a:lnTo>
                  <a:lnTo>
                    <a:pt x="0" y="26"/>
                  </a:lnTo>
                  <a:lnTo>
                    <a:pt x="0" y="26"/>
                  </a:lnTo>
                  <a:lnTo>
                    <a:pt x="0" y="28"/>
                  </a:lnTo>
                  <a:lnTo>
                    <a:pt x="0" y="28"/>
                  </a:lnTo>
                  <a:lnTo>
                    <a:pt x="0" y="28"/>
                  </a:lnTo>
                  <a:lnTo>
                    <a:pt x="0" y="28"/>
                  </a:lnTo>
                  <a:lnTo>
                    <a:pt x="0" y="30"/>
                  </a:lnTo>
                  <a:lnTo>
                    <a:pt x="0" y="30"/>
                  </a:lnTo>
                  <a:lnTo>
                    <a:pt x="2" y="30"/>
                  </a:lnTo>
                  <a:lnTo>
                    <a:pt x="2" y="30"/>
                  </a:lnTo>
                  <a:lnTo>
                    <a:pt x="4" y="30"/>
                  </a:lnTo>
                  <a:lnTo>
                    <a:pt x="8" y="30"/>
                  </a:lnTo>
                  <a:lnTo>
                    <a:pt x="10" y="32"/>
                  </a:lnTo>
                  <a:lnTo>
                    <a:pt x="10" y="32"/>
                  </a:lnTo>
                  <a:lnTo>
                    <a:pt x="12" y="32"/>
                  </a:lnTo>
                  <a:lnTo>
                    <a:pt x="12" y="34"/>
                  </a:lnTo>
                  <a:lnTo>
                    <a:pt x="14" y="36"/>
                  </a:lnTo>
                  <a:lnTo>
                    <a:pt x="16" y="36"/>
                  </a:lnTo>
                  <a:lnTo>
                    <a:pt x="18" y="40"/>
                  </a:lnTo>
                  <a:lnTo>
                    <a:pt x="20" y="42"/>
                  </a:lnTo>
                  <a:lnTo>
                    <a:pt x="22" y="44"/>
                  </a:lnTo>
                  <a:lnTo>
                    <a:pt x="22" y="46"/>
                  </a:lnTo>
                  <a:lnTo>
                    <a:pt x="24" y="46"/>
                  </a:lnTo>
                  <a:lnTo>
                    <a:pt x="26" y="48"/>
                  </a:lnTo>
                  <a:lnTo>
                    <a:pt x="26" y="48"/>
                  </a:lnTo>
                  <a:lnTo>
                    <a:pt x="28" y="50"/>
                  </a:lnTo>
                  <a:lnTo>
                    <a:pt x="28" y="50"/>
                  </a:lnTo>
                  <a:lnTo>
                    <a:pt x="28" y="50"/>
                  </a:lnTo>
                  <a:lnTo>
                    <a:pt x="28" y="50"/>
                  </a:lnTo>
                  <a:lnTo>
                    <a:pt x="26" y="52"/>
                  </a:lnTo>
                  <a:lnTo>
                    <a:pt x="26" y="52"/>
                  </a:lnTo>
                  <a:lnTo>
                    <a:pt x="24" y="52"/>
                  </a:lnTo>
                  <a:lnTo>
                    <a:pt x="24" y="54"/>
                  </a:lnTo>
                  <a:lnTo>
                    <a:pt x="20" y="54"/>
                  </a:lnTo>
                  <a:lnTo>
                    <a:pt x="20" y="56"/>
                  </a:lnTo>
                  <a:lnTo>
                    <a:pt x="18" y="56"/>
                  </a:lnTo>
                  <a:lnTo>
                    <a:pt x="18" y="56"/>
                  </a:lnTo>
                  <a:lnTo>
                    <a:pt x="18" y="58"/>
                  </a:lnTo>
                  <a:lnTo>
                    <a:pt x="18" y="60"/>
                  </a:lnTo>
                  <a:lnTo>
                    <a:pt x="18" y="62"/>
                  </a:lnTo>
                  <a:lnTo>
                    <a:pt x="18" y="64"/>
                  </a:lnTo>
                  <a:lnTo>
                    <a:pt x="18" y="66"/>
                  </a:lnTo>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12" name="Freeform 369">
              <a:extLst>
                <a:ext uri="{FF2B5EF4-FFF2-40B4-BE49-F238E27FC236}">
                  <a16:creationId xmlns:a16="http://schemas.microsoft.com/office/drawing/2014/main" id="{569674E0-46FC-B38A-3C79-13909E20AC44}"/>
                </a:ext>
              </a:extLst>
            </p:cNvPr>
            <p:cNvSpPr>
              <a:spLocks/>
            </p:cNvSpPr>
            <p:nvPr/>
          </p:nvSpPr>
          <p:spPr bwMode="auto">
            <a:xfrm>
              <a:off x="3240861" y="7323523"/>
              <a:ext cx="140304" cy="119243"/>
            </a:xfrm>
            <a:custGeom>
              <a:avLst/>
              <a:gdLst>
                <a:gd name="T0" fmla="*/ 16 w 98"/>
                <a:gd name="T1" fmla="*/ 68 h 84"/>
                <a:gd name="T2" fmla="*/ 16 w 98"/>
                <a:gd name="T3" fmla="*/ 76 h 84"/>
                <a:gd name="T4" fmla="*/ 18 w 98"/>
                <a:gd name="T5" fmla="*/ 78 h 84"/>
                <a:gd name="T6" fmla="*/ 20 w 98"/>
                <a:gd name="T7" fmla="*/ 78 h 84"/>
                <a:gd name="T8" fmla="*/ 24 w 98"/>
                <a:gd name="T9" fmla="*/ 78 h 84"/>
                <a:gd name="T10" fmla="*/ 28 w 98"/>
                <a:gd name="T11" fmla="*/ 78 h 84"/>
                <a:gd name="T12" fmla="*/ 32 w 98"/>
                <a:gd name="T13" fmla="*/ 78 h 84"/>
                <a:gd name="T14" fmla="*/ 36 w 98"/>
                <a:gd name="T15" fmla="*/ 84 h 84"/>
                <a:gd name="T16" fmla="*/ 38 w 98"/>
                <a:gd name="T17" fmla="*/ 80 h 84"/>
                <a:gd name="T18" fmla="*/ 44 w 98"/>
                <a:gd name="T19" fmla="*/ 74 h 84"/>
                <a:gd name="T20" fmla="*/ 48 w 98"/>
                <a:gd name="T21" fmla="*/ 72 h 84"/>
                <a:gd name="T22" fmla="*/ 60 w 98"/>
                <a:gd name="T23" fmla="*/ 68 h 84"/>
                <a:gd name="T24" fmla="*/ 76 w 98"/>
                <a:gd name="T25" fmla="*/ 70 h 84"/>
                <a:gd name="T26" fmla="*/ 86 w 98"/>
                <a:gd name="T27" fmla="*/ 72 h 84"/>
                <a:gd name="T28" fmla="*/ 98 w 98"/>
                <a:gd name="T29" fmla="*/ 70 h 84"/>
                <a:gd name="T30" fmla="*/ 94 w 98"/>
                <a:gd name="T31" fmla="*/ 60 h 84"/>
                <a:gd name="T32" fmla="*/ 90 w 98"/>
                <a:gd name="T33" fmla="*/ 54 h 84"/>
                <a:gd name="T34" fmla="*/ 84 w 98"/>
                <a:gd name="T35" fmla="*/ 50 h 84"/>
                <a:gd name="T36" fmla="*/ 82 w 98"/>
                <a:gd name="T37" fmla="*/ 48 h 84"/>
                <a:gd name="T38" fmla="*/ 80 w 98"/>
                <a:gd name="T39" fmla="*/ 42 h 84"/>
                <a:gd name="T40" fmla="*/ 74 w 98"/>
                <a:gd name="T41" fmla="*/ 34 h 84"/>
                <a:gd name="T42" fmla="*/ 70 w 98"/>
                <a:gd name="T43" fmla="*/ 28 h 84"/>
                <a:gd name="T44" fmla="*/ 64 w 98"/>
                <a:gd name="T45" fmla="*/ 20 h 84"/>
                <a:gd name="T46" fmla="*/ 60 w 98"/>
                <a:gd name="T47" fmla="*/ 14 h 84"/>
                <a:gd name="T48" fmla="*/ 56 w 98"/>
                <a:gd name="T49" fmla="*/ 12 h 84"/>
                <a:gd name="T50" fmla="*/ 50 w 98"/>
                <a:gd name="T51" fmla="*/ 10 h 84"/>
                <a:gd name="T52" fmla="*/ 46 w 98"/>
                <a:gd name="T53" fmla="*/ 8 h 84"/>
                <a:gd name="T54" fmla="*/ 44 w 98"/>
                <a:gd name="T55" fmla="*/ 2 h 84"/>
                <a:gd name="T56" fmla="*/ 42 w 98"/>
                <a:gd name="T57" fmla="*/ 0 h 84"/>
                <a:gd name="T58" fmla="*/ 40 w 98"/>
                <a:gd name="T59" fmla="*/ 0 h 84"/>
                <a:gd name="T60" fmla="*/ 34 w 98"/>
                <a:gd name="T61" fmla="*/ 0 h 84"/>
                <a:gd name="T62" fmla="*/ 26 w 98"/>
                <a:gd name="T63" fmla="*/ 4 h 84"/>
                <a:gd name="T64" fmla="*/ 16 w 98"/>
                <a:gd name="T65" fmla="*/ 18 h 84"/>
                <a:gd name="T66" fmla="*/ 10 w 98"/>
                <a:gd name="T67" fmla="*/ 24 h 84"/>
                <a:gd name="T68" fmla="*/ 4 w 98"/>
                <a:gd name="T69" fmla="*/ 26 h 84"/>
                <a:gd name="T70" fmla="*/ 0 w 98"/>
                <a:gd name="T71" fmla="*/ 26 h 84"/>
                <a:gd name="T72" fmla="*/ 0 w 98"/>
                <a:gd name="T73" fmla="*/ 28 h 84"/>
                <a:gd name="T74" fmla="*/ 0 w 98"/>
                <a:gd name="T75" fmla="*/ 30 h 84"/>
                <a:gd name="T76" fmla="*/ 4 w 98"/>
                <a:gd name="T77" fmla="*/ 30 h 84"/>
                <a:gd name="T78" fmla="*/ 10 w 98"/>
                <a:gd name="T79" fmla="*/ 32 h 84"/>
                <a:gd name="T80" fmla="*/ 14 w 98"/>
                <a:gd name="T81" fmla="*/ 36 h 84"/>
                <a:gd name="T82" fmla="*/ 20 w 98"/>
                <a:gd name="T83" fmla="*/ 42 h 84"/>
                <a:gd name="T84" fmla="*/ 24 w 98"/>
                <a:gd name="T85" fmla="*/ 46 h 84"/>
                <a:gd name="T86" fmla="*/ 28 w 98"/>
                <a:gd name="T87" fmla="*/ 50 h 84"/>
                <a:gd name="T88" fmla="*/ 28 w 98"/>
                <a:gd name="T89" fmla="*/ 50 h 84"/>
                <a:gd name="T90" fmla="*/ 24 w 98"/>
                <a:gd name="T91" fmla="*/ 52 h 84"/>
                <a:gd name="T92" fmla="*/ 20 w 98"/>
                <a:gd name="T93" fmla="*/ 56 h 84"/>
                <a:gd name="T94" fmla="*/ 18 w 98"/>
                <a:gd name="T95" fmla="*/ 58 h 84"/>
                <a:gd name="T96" fmla="*/ 18 w 98"/>
                <a:gd name="T97" fmla="*/ 6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84">
                  <a:moveTo>
                    <a:pt x="18" y="66"/>
                  </a:moveTo>
                  <a:lnTo>
                    <a:pt x="18" y="66"/>
                  </a:lnTo>
                  <a:lnTo>
                    <a:pt x="16" y="68"/>
                  </a:lnTo>
                  <a:lnTo>
                    <a:pt x="16" y="72"/>
                  </a:lnTo>
                  <a:lnTo>
                    <a:pt x="16" y="74"/>
                  </a:lnTo>
                  <a:lnTo>
                    <a:pt x="16" y="76"/>
                  </a:lnTo>
                  <a:lnTo>
                    <a:pt x="16" y="76"/>
                  </a:lnTo>
                  <a:lnTo>
                    <a:pt x="18" y="78"/>
                  </a:lnTo>
                  <a:lnTo>
                    <a:pt x="18" y="78"/>
                  </a:lnTo>
                  <a:lnTo>
                    <a:pt x="18" y="78"/>
                  </a:lnTo>
                  <a:lnTo>
                    <a:pt x="18" y="78"/>
                  </a:lnTo>
                  <a:lnTo>
                    <a:pt x="20" y="78"/>
                  </a:lnTo>
                  <a:lnTo>
                    <a:pt x="20" y="78"/>
                  </a:lnTo>
                  <a:lnTo>
                    <a:pt x="22" y="78"/>
                  </a:lnTo>
                  <a:lnTo>
                    <a:pt x="24" y="78"/>
                  </a:lnTo>
                  <a:lnTo>
                    <a:pt x="26" y="78"/>
                  </a:lnTo>
                  <a:lnTo>
                    <a:pt x="28" y="78"/>
                  </a:lnTo>
                  <a:lnTo>
                    <a:pt x="28" y="78"/>
                  </a:lnTo>
                  <a:lnTo>
                    <a:pt x="30" y="78"/>
                  </a:lnTo>
                  <a:lnTo>
                    <a:pt x="30" y="78"/>
                  </a:lnTo>
                  <a:lnTo>
                    <a:pt x="32" y="78"/>
                  </a:lnTo>
                  <a:lnTo>
                    <a:pt x="32" y="78"/>
                  </a:lnTo>
                  <a:lnTo>
                    <a:pt x="34" y="82"/>
                  </a:lnTo>
                  <a:lnTo>
                    <a:pt x="36" y="84"/>
                  </a:lnTo>
                  <a:lnTo>
                    <a:pt x="36" y="84"/>
                  </a:lnTo>
                  <a:lnTo>
                    <a:pt x="36" y="82"/>
                  </a:lnTo>
                  <a:lnTo>
                    <a:pt x="38" y="80"/>
                  </a:lnTo>
                  <a:lnTo>
                    <a:pt x="42" y="76"/>
                  </a:lnTo>
                  <a:lnTo>
                    <a:pt x="42" y="74"/>
                  </a:lnTo>
                  <a:lnTo>
                    <a:pt x="44" y="74"/>
                  </a:lnTo>
                  <a:lnTo>
                    <a:pt x="44" y="74"/>
                  </a:lnTo>
                  <a:lnTo>
                    <a:pt x="46" y="74"/>
                  </a:lnTo>
                  <a:lnTo>
                    <a:pt x="48" y="72"/>
                  </a:lnTo>
                  <a:lnTo>
                    <a:pt x="50" y="70"/>
                  </a:lnTo>
                  <a:lnTo>
                    <a:pt x="54" y="70"/>
                  </a:lnTo>
                  <a:lnTo>
                    <a:pt x="60" y="68"/>
                  </a:lnTo>
                  <a:lnTo>
                    <a:pt x="62" y="68"/>
                  </a:lnTo>
                  <a:lnTo>
                    <a:pt x="70" y="70"/>
                  </a:lnTo>
                  <a:lnTo>
                    <a:pt x="76" y="70"/>
                  </a:lnTo>
                  <a:lnTo>
                    <a:pt x="80" y="72"/>
                  </a:lnTo>
                  <a:lnTo>
                    <a:pt x="82" y="72"/>
                  </a:lnTo>
                  <a:lnTo>
                    <a:pt x="86" y="72"/>
                  </a:lnTo>
                  <a:lnTo>
                    <a:pt x="92" y="72"/>
                  </a:lnTo>
                  <a:lnTo>
                    <a:pt x="98" y="72"/>
                  </a:lnTo>
                  <a:lnTo>
                    <a:pt x="98" y="70"/>
                  </a:lnTo>
                  <a:lnTo>
                    <a:pt x="96" y="64"/>
                  </a:lnTo>
                  <a:lnTo>
                    <a:pt x="94" y="62"/>
                  </a:lnTo>
                  <a:lnTo>
                    <a:pt x="94" y="60"/>
                  </a:lnTo>
                  <a:lnTo>
                    <a:pt x="92" y="56"/>
                  </a:lnTo>
                  <a:lnTo>
                    <a:pt x="90" y="54"/>
                  </a:lnTo>
                  <a:lnTo>
                    <a:pt x="90" y="54"/>
                  </a:lnTo>
                  <a:lnTo>
                    <a:pt x="88" y="54"/>
                  </a:lnTo>
                  <a:lnTo>
                    <a:pt x="86" y="52"/>
                  </a:lnTo>
                  <a:lnTo>
                    <a:pt x="84" y="50"/>
                  </a:lnTo>
                  <a:lnTo>
                    <a:pt x="82" y="50"/>
                  </a:lnTo>
                  <a:lnTo>
                    <a:pt x="82" y="48"/>
                  </a:lnTo>
                  <a:lnTo>
                    <a:pt x="82" y="48"/>
                  </a:lnTo>
                  <a:lnTo>
                    <a:pt x="80" y="46"/>
                  </a:lnTo>
                  <a:lnTo>
                    <a:pt x="80" y="44"/>
                  </a:lnTo>
                  <a:lnTo>
                    <a:pt x="80" y="42"/>
                  </a:lnTo>
                  <a:lnTo>
                    <a:pt x="80" y="38"/>
                  </a:lnTo>
                  <a:lnTo>
                    <a:pt x="80" y="36"/>
                  </a:lnTo>
                  <a:lnTo>
                    <a:pt x="74" y="34"/>
                  </a:lnTo>
                  <a:lnTo>
                    <a:pt x="72" y="30"/>
                  </a:lnTo>
                  <a:lnTo>
                    <a:pt x="70" y="30"/>
                  </a:lnTo>
                  <a:lnTo>
                    <a:pt x="70" y="28"/>
                  </a:lnTo>
                  <a:lnTo>
                    <a:pt x="68" y="26"/>
                  </a:lnTo>
                  <a:lnTo>
                    <a:pt x="66" y="24"/>
                  </a:lnTo>
                  <a:lnTo>
                    <a:pt x="64" y="20"/>
                  </a:lnTo>
                  <a:lnTo>
                    <a:pt x="62" y="18"/>
                  </a:lnTo>
                  <a:lnTo>
                    <a:pt x="60" y="16"/>
                  </a:lnTo>
                  <a:lnTo>
                    <a:pt x="60" y="14"/>
                  </a:lnTo>
                  <a:lnTo>
                    <a:pt x="58" y="12"/>
                  </a:lnTo>
                  <a:lnTo>
                    <a:pt x="58" y="12"/>
                  </a:lnTo>
                  <a:lnTo>
                    <a:pt x="56" y="12"/>
                  </a:lnTo>
                  <a:lnTo>
                    <a:pt x="56" y="10"/>
                  </a:lnTo>
                  <a:lnTo>
                    <a:pt x="52" y="10"/>
                  </a:lnTo>
                  <a:lnTo>
                    <a:pt x="50" y="10"/>
                  </a:lnTo>
                  <a:lnTo>
                    <a:pt x="48" y="8"/>
                  </a:lnTo>
                  <a:lnTo>
                    <a:pt x="48" y="8"/>
                  </a:lnTo>
                  <a:lnTo>
                    <a:pt x="46" y="8"/>
                  </a:lnTo>
                  <a:lnTo>
                    <a:pt x="46" y="6"/>
                  </a:lnTo>
                  <a:lnTo>
                    <a:pt x="44" y="4"/>
                  </a:lnTo>
                  <a:lnTo>
                    <a:pt x="44" y="2"/>
                  </a:lnTo>
                  <a:lnTo>
                    <a:pt x="42" y="2"/>
                  </a:lnTo>
                  <a:lnTo>
                    <a:pt x="42" y="0"/>
                  </a:lnTo>
                  <a:lnTo>
                    <a:pt x="42" y="0"/>
                  </a:lnTo>
                  <a:lnTo>
                    <a:pt x="42" y="0"/>
                  </a:lnTo>
                  <a:lnTo>
                    <a:pt x="40" y="0"/>
                  </a:lnTo>
                  <a:lnTo>
                    <a:pt x="40" y="0"/>
                  </a:lnTo>
                  <a:lnTo>
                    <a:pt x="38" y="0"/>
                  </a:lnTo>
                  <a:lnTo>
                    <a:pt x="36" y="0"/>
                  </a:lnTo>
                  <a:lnTo>
                    <a:pt x="34" y="0"/>
                  </a:lnTo>
                  <a:lnTo>
                    <a:pt x="30" y="2"/>
                  </a:lnTo>
                  <a:lnTo>
                    <a:pt x="28" y="2"/>
                  </a:lnTo>
                  <a:lnTo>
                    <a:pt x="26" y="4"/>
                  </a:lnTo>
                  <a:lnTo>
                    <a:pt x="22" y="10"/>
                  </a:lnTo>
                  <a:lnTo>
                    <a:pt x="18" y="14"/>
                  </a:lnTo>
                  <a:lnTo>
                    <a:pt x="16" y="18"/>
                  </a:lnTo>
                  <a:lnTo>
                    <a:pt x="12" y="20"/>
                  </a:lnTo>
                  <a:lnTo>
                    <a:pt x="10" y="22"/>
                  </a:lnTo>
                  <a:lnTo>
                    <a:pt x="10" y="24"/>
                  </a:lnTo>
                  <a:lnTo>
                    <a:pt x="8" y="24"/>
                  </a:lnTo>
                  <a:lnTo>
                    <a:pt x="8" y="24"/>
                  </a:lnTo>
                  <a:lnTo>
                    <a:pt x="4" y="26"/>
                  </a:lnTo>
                  <a:lnTo>
                    <a:pt x="2" y="26"/>
                  </a:lnTo>
                  <a:lnTo>
                    <a:pt x="0" y="26"/>
                  </a:lnTo>
                  <a:lnTo>
                    <a:pt x="0" y="26"/>
                  </a:lnTo>
                  <a:lnTo>
                    <a:pt x="0" y="28"/>
                  </a:lnTo>
                  <a:lnTo>
                    <a:pt x="0" y="28"/>
                  </a:lnTo>
                  <a:lnTo>
                    <a:pt x="0" y="28"/>
                  </a:lnTo>
                  <a:lnTo>
                    <a:pt x="0" y="28"/>
                  </a:lnTo>
                  <a:lnTo>
                    <a:pt x="0" y="30"/>
                  </a:lnTo>
                  <a:lnTo>
                    <a:pt x="0" y="30"/>
                  </a:lnTo>
                  <a:lnTo>
                    <a:pt x="2" y="30"/>
                  </a:lnTo>
                  <a:lnTo>
                    <a:pt x="2" y="30"/>
                  </a:lnTo>
                  <a:lnTo>
                    <a:pt x="4" y="30"/>
                  </a:lnTo>
                  <a:lnTo>
                    <a:pt x="8" y="30"/>
                  </a:lnTo>
                  <a:lnTo>
                    <a:pt x="10" y="32"/>
                  </a:lnTo>
                  <a:lnTo>
                    <a:pt x="10" y="32"/>
                  </a:lnTo>
                  <a:lnTo>
                    <a:pt x="12" y="32"/>
                  </a:lnTo>
                  <a:lnTo>
                    <a:pt x="12" y="34"/>
                  </a:lnTo>
                  <a:lnTo>
                    <a:pt x="14" y="36"/>
                  </a:lnTo>
                  <a:lnTo>
                    <a:pt x="16" y="36"/>
                  </a:lnTo>
                  <a:lnTo>
                    <a:pt x="18" y="40"/>
                  </a:lnTo>
                  <a:lnTo>
                    <a:pt x="20" y="42"/>
                  </a:lnTo>
                  <a:lnTo>
                    <a:pt x="22" y="44"/>
                  </a:lnTo>
                  <a:lnTo>
                    <a:pt x="22" y="46"/>
                  </a:lnTo>
                  <a:lnTo>
                    <a:pt x="24" y="46"/>
                  </a:lnTo>
                  <a:lnTo>
                    <a:pt x="26" y="48"/>
                  </a:lnTo>
                  <a:lnTo>
                    <a:pt x="26" y="48"/>
                  </a:lnTo>
                  <a:lnTo>
                    <a:pt x="28" y="50"/>
                  </a:lnTo>
                  <a:lnTo>
                    <a:pt x="28" y="50"/>
                  </a:lnTo>
                  <a:lnTo>
                    <a:pt x="28" y="50"/>
                  </a:lnTo>
                  <a:lnTo>
                    <a:pt x="28" y="50"/>
                  </a:lnTo>
                  <a:lnTo>
                    <a:pt x="26" y="52"/>
                  </a:lnTo>
                  <a:lnTo>
                    <a:pt x="26" y="52"/>
                  </a:lnTo>
                  <a:lnTo>
                    <a:pt x="24" y="52"/>
                  </a:lnTo>
                  <a:lnTo>
                    <a:pt x="24" y="54"/>
                  </a:lnTo>
                  <a:lnTo>
                    <a:pt x="20" y="54"/>
                  </a:lnTo>
                  <a:lnTo>
                    <a:pt x="20" y="56"/>
                  </a:lnTo>
                  <a:lnTo>
                    <a:pt x="18" y="56"/>
                  </a:lnTo>
                  <a:lnTo>
                    <a:pt x="18" y="56"/>
                  </a:lnTo>
                  <a:lnTo>
                    <a:pt x="18" y="58"/>
                  </a:lnTo>
                  <a:lnTo>
                    <a:pt x="18" y="60"/>
                  </a:lnTo>
                  <a:lnTo>
                    <a:pt x="18" y="62"/>
                  </a:lnTo>
                  <a:lnTo>
                    <a:pt x="18" y="64"/>
                  </a:lnTo>
                  <a:lnTo>
                    <a:pt x="18" y="66"/>
                  </a:lnTo>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13" name="Freeform 370">
              <a:extLst>
                <a:ext uri="{FF2B5EF4-FFF2-40B4-BE49-F238E27FC236}">
                  <a16:creationId xmlns:a16="http://schemas.microsoft.com/office/drawing/2014/main" id="{BC1CA951-6E68-6088-1A86-42F5AB5D7BBC}"/>
                </a:ext>
              </a:extLst>
            </p:cNvPr>
            <p:cNvSpPr>
              <a:spLocks/>
            </p:cNvSpPr>
            <p:nvPr/>
          </p:nvSpPr>
          <p:spPr bwMode="auto">
            <a:xfrm>
              <a:off x="3355395" y="7099232"/>
              <a:ext cx="343603" cy="383282"/>
            </a:xfrm>
            <a:custGeom>
              <a:avLst/>
              <a:gdLst>
                <a:gd name="T0" fmla="*/ 4 w 240"/>
                <a:gd name="T1" fmla="*/ 186 h 270"/>
                <a:gd name="T2" fmla="*/ 12 w 240"/>
                <a:gd name="T3" fmla="*/ 176 h 270"/>
                <a:gd name="T4" fmla="*/ 16 w 240"/>
                <a:gd name="T5" fmla="*/ 176 h 270"/>
                <a:gd name="T6" fmla="*/ 26 w 240"/>
                <a:gd name="T7" fmla="*/ 182 h 270"/>
                <a:gd name="T8" fmla="*/ 44 w 240"/>
                <a:gd name="T9" fmla="*/ 184 h 270"/>
                <a:gd name="T10" fmla="*/ 78 w 240"/>
                <a:gd name="T11" fmla="*/ 184 h 270"/>
                <a:gd name="T12" fmla="*/ 92 w 240"/>
                <a:gd name="T13" fmla="*/ 184 h 270"/>
                <a:gd name="T14" fmla="*/ 96 w 240"/>
                <a:gd name="T15" fmla="*/ 182 h 270"/>
                <a:gd name="T16" fmla="*/ 98 w 240"/>
                <a:gd name="T17" fmla="*/ 174 h 270"/>
                <a:gd name="T18" fmla="*/ 94 w 240"/>
                <a:gd name="T19" fmla="*/ 164 h 270"/>
                <a:gd name="T20" fmla="*/ 90 w 240"/>
                <a:gd name="T21" fmla="*/ 162 h 270"/>
                <a:gd name="T22" fmla="*/ 84 w 240"/>
                <a:gd name="T23" fmla="*/ 162 h 270"/>
                <a:gd name="T24" fmla="*/ 78 w 240"/>
                <a:gd name="T25" fmla="*/ 148 h 270"/>
                <a:gd name="T26" fmla="*/ 78 w 240"/>
                <a:gd name="T27" fmla="*/ 130 h 270"/>
                <a:gd name="T28" fmla="*/ 84 w 240"/>
                <a:gd name="T29" fmla="*/ 82 h 270"/>
                <a:gd name="T30" fmla="*/ 86 w 240"/>
                <a:gd name="T31" fmla="*/ 60 h 270"/>
                <a:gd name="T32" fmla="*/ 84 w 240"/>
                <a:gd name="T33" fmla="*/ 48 h 270"/>
                <a:gd name="T34" fmla="*/ 78 w 240"/>
                <a:gd name="T35" fmla="*/ 38 h 270"/>
                <a:gd name="T36" fmla="*/ 76 w 240"/>
                <a:gd name="T37" fmla="*/ 24 h 270"/>
                <a:gd name="T38" fmla="*/ 78 w 240"/>
                <a:gd name="T39" fmla="*/ 18 h 270"/>
                <a:gd name="T40" fmla="*/ 82 w 240"/>
                <a:gd name="T41" fmla="*/ 16 h 270"/>
                <a:gd name="T42" fmla="*/ 88 w 240"/>
                <a:gd name="T43" fmla="*/ 16 h 270"/>
                <a:gd name="T44" fmla="*/ 88 w 240"/>
                <a:gd name="T45" fmla="*/ 6 h 270"/>
                <a:gd name="T46" fmla="*/ 102 w 240"/>
                <a:gd name="T47" fmla="*/ 10 h 270"/>
                <a:gd name="T48" fmla="*/ 138 w 240"/>
                <a:gd name="T49" fmla="*/ 40 h 270"/>
                <a:gd name="T50" fmla="*/ 186 w 240"/>
                <a:gd name="T51" fmla="*/ 80 h 270"/>
                <a:gd name="T52" fmla="*/ 206 w 240"/>
                <a:gd name="T53" fmla="*/ 92 h 270"/>
                <a:gd name="T54" fmla="*/ 216 w 240"/>
                <a:gd name="T55" fmla="*/ 98 h 270"/>
                <a:gd name="T56" fmla="*/ 218 w 240"/>
                <a:gd name="T57" fmla="*/ 102 h 270"/>
                <a:gd name="T58" fmla="*/ 218 w 240"/>
                <a:gd name="T59" fmla="*/ 118 h 270"/>
                <a:gd name="T60" fmla="*/ 222 w 240"/>
                <a:gd name="T61" fmla="*/ 122 h 270"/>
                <a:gd name="T62" fmla="*/ 228 w 240"/>
                <a:gd name="T63" fmla="*/ 122 h 270"/>
                <a:gd name="T64" fmla="*/ 238 w 240"/>
                <a:gd name="T65" fmla="*/ 140 h 270"/>
                <a:gd name="T66" fmla="*/ 238 w 240"/>
                <a:gd name="T67" fmla="*/ 160 h 270"/>
                <a:gd name="T68" fmla="*/ 236 w 240"/>
                <a:gd name="T69" fmla="*/ 166 h 270"/>
                <a:gd name="T70" fmla="*/ 232 w 240"/>
                <a:gd name="T71" fmla="*/ 168 h 270"/>
                <a:gd name="T72" fmla="*/ 226 w 240"/>
                <a:gd name="T73" fmla="*/ 168 h 270"/>
                <a:gd name="T74" fmla="*/ 226 w 240"/>
                <a:gd name="T75" fmla="*/ 172 h 270"/>
                <a:gd name="T76" fmla="*/ 226 w 240"/>
                <a:gd name="T77" fmla="*/ 176 h 270"/>
                <a:gd name="T78" fmla="*/ 224 w 240"/>
                <a:gd name="T79" fmla="*/ 180 h 270"/>
                <a:gd name="T80" fmla="*/ 208 w 240"/>
                <a:gd name="T81" fmla="*/ 180 h 270"/>
                <a:gd name="T82" fmla="*/ 190 w 240"/>
                <a:gd name="T83" fmla="*/ 182 h 270"/>
                <a:gd name="T84" fmla="*/ 176 w 240"/>
                <a:gd name="T85" fmla="*/ 190 h 270"/>
                <a:gd name="T86" fmla="*/ 158 w 240"/>
                <a:gd name="T87" fmla="*/ 188 h 270"/>
                <a:gd name="T88" fmla="*/ 152 w 240"/>
                <a:gd name="T89" fmla="*/ 190 h 270"/>
                <a:gd name="T90" fmla="*/ 146 w 240"/>
                <a:gd name="T91" fmla="*/ 198 h 270"/>
                <a:gd name="T92" fmla="*/ 138 w 240"/>
                <a:gd name="T93" fmla="*/ 206 h 270"/>
                <a:gd name="T94" fmla="*/ 126 w 240"/>
                <a:gd name="T95" fmla="*/ 210 h 270"/>
                <a:gd name="T96" fmla="*/ 118 w 240"/>
                <a:gd name="T97" fmla="*/ 214 h 270"/>
                <a:gd name="T98" fmla="*/ 112 w 240"/>
                <a:gd name="T99" fmla="*/ 228 h 270"/>
                <a:gd name="T100" fmla="*/ 102 w 240"/>
                <a:gd name="T101" fmla="*/ 242 h 270"/>
                <a:gd name="T102" fmla="*/ 96 w 240"/>
                <a:gd name="T103" fmla="*/ 256 h 270"/>
                <a:gd name="T104" fmla="*/ 64 w 240"/>
                <a:gd name="T105" fmla="*/ 266 h 270"/>
                <a:gd name="T106" fmla="*/ 62 w 240"/>
                <a:gd name="T107" fmla="*/ 250 h 270"/>
                <a:gd name="T108" fmla="*/ 56 w 240"/>
                <a:gd name="T109" fmla="*/ 242 h 270"/>
                <a:gd name="T110" fmla="*/ 48 w 240"/>
                <a:gd name="T111" fmla="*/ 238 h 270"/>
                <a:gd name="T112" fmla="*/ 34 w 240"/>
                <a:gd name="T113" fmla="*/ 234 h 270"/>
                <a:gd name="T114" fmla="*/ 14 w 240"/>
                <a:gd name="T115" fmla="*/ 220 h 270"/>
                <a:gd name="T116" fmla="*/ 8 w 240"/>
                <a:gd name="T117" fmla="*/ 212 h 270"/>
                <a:gd name="T118" fmla="*/ 2 w 240"/>
                <a:gd name="T119" fmla="*/ 206 h 270"/>
                <a:gd name="T120" fmla="*/ 0 w 240"/>
                <a:gd name="T121" fmla="*/ 19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 h="270">
                  <a:moveTo>
                    <a:pt x="0" y="194"/>
                  </a:moveTo>
                  <a:lnTo>
                    <a:pt x="0" y="194"/>
                  </a:lnTo>
                  <a:lnTo>
                    <a:pt x="0" y="192"/>
                  </a:lnTo>
                  <a:lnTo>
                    <a:pt x="2" y="188"/>
                  </a:lnTo>
                  <a:lnTo>
                    <a:pt x="4" y="186"/>
                  </a:lnTo>
                  <a:lnTo>
                    <a:pt x="6" y="182"/>
                  </a:lnTo>
                  <a:lnTo>
                    <a:pt x="8" y="180"/>
                  </a:lnTo>
                  <a:lnTo>
                    <a:pt x="10" y="178"/>
                  </a:lnTo>
                  <a:lnTo>
                    <a:pt x="10" y="178"/>
                  </a:lnTo>
                  <a:lnTo>
                    <a:pt x="12" y="176"/>
                  </a:lnTo>
                  <a:lnTo>
                    <a:pt x="12" y="176"/>
                  </a:lnTo>
                  <a:lnTo>
                    <a:pt x="14" y="174"/>
                  </a:lnTo>
                  <a:lnTo>
                    <a:pt x="14" y="174"/>
                  </a:lnTo>
                  <a:lnTo>
                    <a:pt x="16" y="174"/>
                  </a:lnTo>
                  <a:lnTo>
                    <a:pt x="16" y="176"/>
                  </a:lnTo>
                  <a:lnTo>
                    <a:pt x="18" y="176"/>
                  </a:lnTo>
                  <a:lnTo>
                    <a:pt x="20" y="178"/>
                  </a:lnTo>
                  <a:lnTo>
                    <a:pt x="22" y="180"/>
                  </a:lnTo>
                  <a:lnTo>
                    <a:pt x="24" y="180"/>
                  </a:lnTo>
                  <a:lnTo>
                    <a:pt x="26" y="182"/>
                  </a:lnTo>
                  <a:lnTo>
                    <a:pt x="28" y="182"/>
                  </a:lnTo>
                  <a:lnTo>
                    <a:pt x="30" y="182"/>
                  </a:lnTo>
                  <a:lnTo>
                    <a:pt x="34" y="182"/>
                  </a:lnTo>
                  <a:lnTo>
                    <a:pt x="36" y="184"/>
                  </a:lnTo>
                  <a:lnTo>
                    <a:pt x="44" y="184"/>
                  </a:lnTo>
                  <a:lnTo>
                    <a:pt x="52" y="184"/>
                  </a:lnTo>
                  <a:lnTo>
                    <a:pt x="58" y="184"/>
                  </a:lnTo>
                  <a:lnTo>
                    <a:pt x="66" y="184"/>
                  </a:lnTo>
                  <a:lnTo>
                    <a:pt x="72" y="184"/>
                  </a:lnTo>
                  <a:lnTo>
                    <a:pt x="78" y="184"/>
                  </a:lnTo>
                  <a:lnTo>
                    <a:pt x="82" y="184"/>
                  </a:lnTo>
                  <a:lnTo>
                    <a:pt x="84" y="184"/>
                  </a:lnTo>
                  <a:lnTo>
                    <a:pt x="88" y="184"/>
                  </a:lnTo>
                  <a:lnTo>
                    <a:pt x="90" y="184"/>
                  </a:lnTo>
                  <a:lnTo>
                    <a:pt x="92" y="184"/>
                  </a:lnTo>
                  <a:lnTo>
                    <a:pt x="94" y="184"/>
                  </a:lnTo>
                  <a:lnTo>
                    <a:pt x="94" y="184"/>
                  </a:lnTo>
                  <a:lnTo>
                    <a:pt x="96" y="184"/>
                  </a:lnTo>
                  <a:lnTo>
                    <a:pt x="96" y="182"/>
                  </a:lnTo>
                  <a:lnTo>
                    <a:pt x="96" y="182"/>
                  </a:lnTo>
                  <a:lnTo>
                    <a:pt x="96" y="180"/>
                  </a:lnTo>
                  <a:lnTo>
                    <a:pt x="98" y="180"/>
                  </a:lnTo>
                  <a:lnTo>
                    <a:pt x="98" y="178"/>
                  </a:lnTo>
                  <a:lnTo>
                    <a:pt x="98" y="176"/>
                  </a:lnTo>
                  <a:lnTo>
                    <a:pt x="98" y="174"/>
                  </a:lnTo>
                  <a:lnTo>
                    <a:pt x="98" y="172"/>
                  </a:lnTo>
                  <a:lnTo>
                    <a:pt x="96" y="168"/>
                  </a:lnTo>
                  <a:lnTo>
                    <a:pt x="96" y="166"/>
                  </a:lnTo>
                  <a:lnTo>
                    <a:pt x="96" y="166"/>
                  </a:lnTo>
                  <a:lnTo>
                    <a:pt x="94" y="164"/>
                  </a:lnTo>
                  <a:lnTo>
                    <a:pt x="94" y="164"/>
                  </a:lnTo>
                  <a:lnTo>
                    <a:pt x="94" y="164"/>
                  </a:lnTo>
                  <a:lnTo>
                    <a:pt x="92" y="164"/>
                  </a:lnTo>
                  <a:lnTo>
                    <a:pt x="90" y="164"/>
                  </a:lnTo>
                  <a:lnTo>
                    <a:pt x="90" y="162"/>
                  </a:lnTo>
                  <a:lnTo>
                    <a:pt x="88" y="162"/>
                  </a:lnTo>
                  <a:lnTo>
                    <a:pt x="86" y="162"/>
                  </a:lnTo>
                  <a:lnTo>
                    <a:pt x="84" y="162"/>
                  </a:lnTo>
                  <a:lnTo>
                    <a:pt x="84" y="162"/>
                  </a:lnTo>
                  <a:lnTo>
                    <a:pt x="84" y="162"/>
                  </a:lnTo>
                  <a:lnTo>
                    <a:pt x="82" y="158"/>
                  </a:lnTo>
                  <a:lnTo>
                    <a:pt x="80" y="156"/>
                  </a:lnTo>
                  <a:lnTo>
                    <a:pt x="80" y="154"/>
                  </a:lnTo>
                  <a:lnTo>
                    <a:pt x="80" y="150"/>
                  </a:lnTo>
                  <a:lnTo>
                    <a:pt x="78" y="148"/>
                  </a:lnTo>
                  <a:lnTo>
                    <a:pt x="78" y="144"/>
                  </a:lnTo>
                  <a:lnTo>
                    <a:pt x="78" y="142"/>
                  </a:lnTo>
                  <a:lnTo>
                    <a:pt x="78" y="138"/>
                  </a:lnTo>
                  <a:lnTo>
                    <a:pt x="78" y="134"/>
                  </a:lnTo>
                  <a:lnTo>
                    <a:pt x="78" y="130"/>
                  </a:lnTo>
                  <a:lnTo>
                    <a:pt x="78" y="122"/>
                  </a:lnTo>
                  <a:lnTo>
                    <a:pt x="80" y="114"/>
                  </a:lnTo>
                  <a:lnTo>
                    <a:pt x="82" y="106"/>
                  </a:lnTo>
                  <a:lnTo>
                    <a:pt x="84" y="90"/>
                  </a:lnTo>
                  <a:lnTo>
                    <a:pt x="84" y="82"/>
                  </a:lnTo>
                  <a:lnTo>
                    <a:pt x="86" y="74"/>
                  </a:lnTo>
                  <a:lnTo>
                    <a:pt x="86" y="70"/>
                  </a:lnTo>
                  <a:lnTo>
                    <a:pt x="86" y="68"/>
                  </a:lnTo>
                  <a:lnTo>
                    <a:pt x="86" y="64"/>
                  </a:lnTo>
                  <a:lnTo>
                    <a:pt x="86" y="60"/>
                  </a:lnTo>
                  <a:lnTo>
                    <a:pt x="86" y="58"/>
                  </a:lnTo>
                  <a:lnTo>
                    <a:pt x="86" y="54"/>
                  </a:lnTo>
                  <a:lnTo>
                    <a:pt x="86" y="52"/>
                  </a:lnTo>
                  <a:lnTo>
                    <a:pt x="84" y="50"/>
                  </a:lnTo>
                  <a:lnTo>
                    <a:pt x="84" y="48"/>
                  </a:lnTo>
                  <a:lnTo>
                    <a:pt x="84" y="46"/>
                  </a:lnTo>
                  <a:lnTo>
                    <a:pt x="80" y="44"/>
                  </a:lnTo>
                  <a:lnTo>
                    <a:pt x="78" y="42"/>
                  </a:lnTo>
                  <a:lnTo>
                    <a:pt x="78" y="40"/>
                  </a:lnTo>
                  <a:lnTo>
                    <a:pt x="78" y="38"/>
                  </a:lnTo>
                  <a:lnTo>
                    <a:pt x="76" y="36"/>
                  </a:lnTo>
                  <a:lnTo>
                    <a:pt x="76" y="34"/>
                  </a:lnTo>
                  <a:lnTo>
                    <a:pt x="76" y="32"/>
                  </a:lnTo>
                  <a:lnTo>
                    <a:pt x="76" y="28"/>
                  </a:lnTo>
                  <a:lnTo>
                    <a:pt x="76" y="24"/>
                  </a:lnTo>
                  <a:lnTo>
                    <a:pt x="76" y="22"/>
                  </a:lnTo>
                  <a:lnTo>
                    <a:pt x="76" y="20"/>
                  </a:lnTo>
                  <a:lnTo>
                    <a:pt x="76" y="20"/>
                  </a:lnTo>
                  <a:lnTo>
                    <a:pt x="76" y="18"/>
                  </a:lnTo>
                  <a:lnTo>
                    <a:pt x="78" y="18"/>
                  </a:lnTo>
                  <a:lnTo>
                    <a:pt x="78" y="18"/>
                  </a:lnTo>
                  <a:lnTo>
                    <a:pt x="78" y="16"/>
                  </a:lnTo>
                  <a:lnTo>
                    <a:pt x="80" y="16"/>
                  </a:lnTo>
                  <a:lnTo>
                    <a:pt x="80" y="16"/>
                  </a:lnTo>
                  <a:lnTo>
                    <a:pt x="82" y="16"/>
                  </a:lnTo>
                  <a:lnTo>
                    <a:pt x="84" y="16"/>
                  </a:lnTo>
                  <a:lnTo>
                    <a:pt x="86" y="16"/>
                  </a:lnTo>
                  <a:lnTo>
                    <a:pt x="86" y="16"/>
                  </a:lnTo>
                  <a:lnTo>
                    <a:pt x="86" y="16"/>
                  </a:lnTo>
                  <a:lnTo>
                    <a:pt x="88" y="16"/>
                  </a:lnTo>
                  <a:lnTo>
                    <a:pt x="88" y="14"/>
                  </a:lnTo>
                  <a:lnTo>
                    <a:pt x="88" y="14"/>
                  </a:lnTo>
                  <a:lnTo>
                    <a:pt x="88" y="12"/>
                  </a:lnTo>
                  <a:lnTo>
                    <a:pt x="88" y="10"/>
                  </a:lnTo>
                  <a:lnTo>
                    <a:pt x="88" y="6"/>
                  </a:lnTo>
                  <a:lnTo>
                    <a:pt x="88" y="2"/>
                  </a:lnTo>
                  <a:lnTo>
                    <a:pt x="88" y="0"/>
                  </a:lnTo>
                  <a:lnTo>
                    <a:pt x="94" y="4"/>
                  </a:lnTo>
                  <a:lnTo>
                    <a:pt x="98" y="8"/>
                  </a:lnTo>
                  <a:lnTo>
                    <a:pt x="102" y="10"/>
                  </a:lnTo>
                  <a:lnTo>
                    <a:pt x="108" y="14"/>
                  </a:lnTo>
                  <a:lnTo>
                    <a:pt x="114" y="20"/>
                  </a:lnTo>
                  <a:lnTo>
                    <a:pt x="120" y="24"/>
                  </a:lnTo>
                  <a:lnTo>
                    <a:pt x="126" y="30"/>
                  </a:lnTo>
                  <a:lnTo>
                    <a:pt x="138" y="40"/>
                  </a:lnTo>
                  <a:lnTo>
                    <a:pt x="152" y="52"/>
                  </a:lnTo>
                  <a:lnTo>
                    <a:pt x="166" y="64"/>
                  </a:lnTo>
                  <a:lnTo>
                    <a:pt x="174" y="70"/>
                  </a:lnTo>
                  <a:lnTo>
                    <a:pt x="180" y="74"/>
                  </a:lnTo>
                  <a:lnTo>
                    <a:pt x="186" y="80"/>
                  </a:lnTo>
                  <a:lnTo>
                    <a:pt x="192" y="84"/>
                  </a:lnTo>
                  <a:lnTo>
                    <a:pt x="198" y="88"/>
                  </a:lnTo>
                  <a:lnTo>
                    <a:pt x="204" y="92"/>
                  </a:lnTo>
                  <a:lnTo>
                    <a:pt x="204" y="92"/>
                  </a:lnTo>
                  <a:lnTo>
                    <a:pt x="206" y="92"/>
                  </a:lnTo>
                  <a:lnTo>
                    <a:pt x="210" y="94"/>
                  </a:lnTo>
                  <a:lnTo>
                    <a:pt x="212" y="94"/>
                  </a:lnTo>
                  <a:lnTo>
                    <a:pt x="214" y="96"/>
                  </a:lnTo>
                  <a:lnTo>
                    <a:pt x="216" y="96"/>
                  </a:lnTo>
                  <a:lnTo>
                    <a:pt x="216" y="98"/>
                  </a:lnTo>
                  <a:lnTo>
                    <a:pt x="218" y="98"/>
                  </a:lnTo>
                  <a:lnTo>
                    <a:pt x="218" y="98"/>
                  </a:lnTo>
                  <a:lnTo>
                    <a:pt x="218" y="100"/>
                  </a:lnTo>
                  <a:lnTo>
                    <a:pt x="218" y="102"/>
                  </a:lnTo>
                  <a:lnTo>
                    <a:pt x="218" y="102"/>
                  </a:lnTo>
                  <a:lnTo>
                    <a:pt x="218" y="106"/>
                  </a:lnTo>
                  <a:lnTo>
                    <a:pt x="218" y="110"/>
                  </a:lnTo>
                  <a:lnTo>
                    <a:pt x="218" y="114"/>
                  </a:lnTo>
                  <a:lnTo>
                    <a:pt x="218" y="116"/>
                  </a:lnTo>
                  <a:lnTo>
                    <a:pt x="218" y="118"/>
                  </a:lnTo>
                  <a:lnTo>
                    <a:pt x="220" y="118"/>
                  </a:lnTo>
                  <a:lnTo>
                    <a:pt x="220" y="120"/>
                  </a:lnTo>
                  <a:lnTo>
                    <a:pt x="220" y="120"/>
                  </a:lnTo>
                  <a:lnTo>
                    <a:pt x="220" y="122"/>
                  </a:lnTo>
                  <a:lnTo>
                    <a:pt x="222" y="122"/>
                  </a:lnTo>
                  <a:lnTo>
                    <a:pt x="222" y="122"/>
                  </a:lnTo>
                  <a:lnTo>
                    <a:pt x="224" y="122"/>
                  </a:lnTo>
                  <a:lnTo>
                    <a:pt x="224" y="122"/>
                  </a:lnTo>
                  <a:lnTo>
                    <a:pt x="226" y="122"/>
                  </a:lnTo>
                  <a:lnTo>
                    <a:pt x="228" y="122"/>
                  </a:lnTo>
                  <a:lnTo>
                    <a:pt x="232" y="120"/>
                  </a:lnTo>
                  <a:lnTo>
                    <a:pt x="234" y="120"/>
                  </a:lnTo>
                  <a:lnTo>
                    <a:pt x="236" y="126"/>
                  </a:lnTo>
                  <a:lnTo>
                    <a:pt x="236" y="132"/>
                  </a:lnTo>
                  <a:lnTo>
                    <a:pt x="238" y="140"/>
                  </a:lnTo>
                  <a:lnTo>
                    <a:pt x="238" y="144"/>
                  </a:lnTo>
                  <a:lnTo>
                    <a:pt x="238" y="148"/>
                  </a:lnTo>
                  <a:lnTo>
                    <a:pt x="240" y="152"/>
                  </a:lnTo>
                  <a:lnTo>
                    <a:pt x="240" y="156"/>
                  </a:lnTo>
                  <a:lnTo>
                    <a:pt x="238" y="160"/>
                  </a:lnTo>
                  <a:lnTo>
                    <a:pt x="238" y="160"/>
                  </a:lnTo>
                  <a:lnTo>
                    <a:pt x="238" y="162"/>
                  </a:lnTo>
                  <a:lnTo>
                    <a:pt x="238" y="164"/>
                  </a:lnTo>
                  <a:lnTo>
                    <a:pt x="238" y="164"/>
                  </a:lnTo>
                  <a:lnTo>
                    <a:pt x="236" y="166"/>
                  </a:lnTo>
                  <a:lnTo>
                    <a:pt x="236" y="166"/>
                  </a:lnTo>
                  <a:lnTo>
                    <a:pt x="236" y="168"/>
                  </a:lnTo>
                  <a:lnTo>
                    <a:pt x="236" y="168"/>
                  </a:lnTo>
                  <a:lnTo>
                    <a:pt x="234" y="168"/>
                  </a:lnTo>
                  <a:lnTo>
                    <a:pt x="232" y="168"/>
                  </a:lnTo>
                  <a:lnTo>
                    <a:pt x="232" y="168"/>
                  </a:lnTo>
                  <a:lnTo>
                    <a:pt x="230" y="168"/>
                  </a:lnTo>
                  <a:lnTo>
                    <a:pt x="228" y="168"/>
                  </a:lnTo>
                  <a:lnTo>
                    <a:pt x="226" y="168"/>
                  </a:lnTo>
                  <a:lnTo>
                    <a:pt x="226" y="168"/>
                  </a:lnTo>
                  <a:lnTo>
                    <a:pt x="226" y="168"/>
                  </a:lnTo>
                  <a:lnTo>
                    <a:pt x="226" y="168"/>
                  </a:lnTo>
                  <a:lnTo>
                    <a:pt x="226" y="168"/>
                  </a:lnTo>
                  <a:lnTo>
                    <a:pt x="226" y="170"/>
                  </a:lnTo>
                  <a:lnTo>
                    <a:pt x="226" y="172"/>
                  </a:lnTo>
                  <a:lnTo>
                    <a:pt x="226" y="172"/>
                  </a:lnTo>
                  <a:lnTo>
                    <a:pt x="226" y="174"/>
                  </a:lnTo>
                  <a:lnTo>
                    <a:pt x="226" y="176"/>
                  </a:lnTo>
                  <a:lnTo>
                    <a:pt x="226" y="176"/>
                  </a:lnTo>
                  <a:lnTo>
                    <a:pt x="226" y="176"/>
                  </a:lnTo>
                  <a:lnTo>
                    <a:pt x="226" y="176"/>
                  </a:lnTo>
                  <a:lnTo>
                    <a:pt x="226" y="178"/>
                  </a:lnTo>
                  <a:lnTo>
                    <a:pt x="224" y="178"/>
                  </a:lnTo>
                  <a:lnTo>
                    <a:pt x="224" y="178"/>
                  </a:lnTo>
                  <a:lnTo>
                    <a:pt x="224" y="180"/>
                  </a:lnTo>
                  <a:lnTo>
                    <a:pt x="220" y="180"/>
                  </a:lnTo>
                  <a:lnTo>
                    <a:pt x="218" y="180"/>
                  </a:lnTo>
                  <a:lnTo>
                    <a:pt x="216" y="180"/>
                  </a:lnTo>
                  <a:lnTo>
                    <a:pt x="214" y="180"/>
                  </a:lnTo>
                  <a:lnTo>
                    <a:pt x="208" y="180"/>
                  </a:lnTo>
                  <a:lnTo>
                    <a:pt x="202" y="180"/>
                  </a:lnTo>
                  <a:lnTo>
                    <a:pt x="198" y="180"/>
                  </a:lnTo>
                  <a:lnTo>
                    <a:pt x="194" y="180"/>
                  </a:lnTo>
                  <a:lnTo>
                    <a:pt x="192" y="182"/>
                  </a:lnTo>
                  <a:lnTo>
                    <a:pt x="190" y="182"/>
                  </a:lnTo>
                  <a:lnTo>
                    <a:pt x="188" y="182"/>
                  </a:lnTo>
                  <a:lnTo>
                    <a:pt x="186" y="182"/>
                  </a:lnTo>
                  <a:lnTo>
                    <a:pt x="186" y="184"/>
                  </a:lnTo>
                  <a:lnTo>
                    <a:pt x="182" y="186"/>
                  </a:lnTo>
                  <a:lnTo>
                    <a:pt x="176" y="190"/>
                  </a:lnTo>
                  <a:lnTo>
                    <a:pt x="174" y="190"/>
                  </a:lnTo>
                  <a:lnTo>
                    <a:pt x="170" y="188"/>
                  </a:lnTo>
                  <a:lnTo>
                    <a:pt x="166" y="188"/>
                  </a:lnTo>
                  <a:lnTo>
                    <a:pt x="162" y="188"/>
                  </a:lnTo>
                  <a:lnTo>
                    <a:pt x="158" y="188"/>
                  </a:lnTo>
                  <a:lnTo>
                    <a:pt x="156" y="188"/>
                  </a:lnTo>
                  <a:lnTo>
                    <a:pt x="156" y="188"/>
                  </a:lnTo>
                  <a:lnTo>
                    <a:pt x="154" y="188"/>
                  </a:lnTo>
                  <a:lnTo>
                    <a:pt x="152" y="188"/>
                  </a:lnTo>
                  <a:lnTo>
                    <a:pt x="152" y="190"/>
                  </a:lnTo>
                  <a:lnTo>
                    <a:pt x="150" y="190"/>
                  </a:lnTo>
                  <a:lnTo>
                    <a:pt x="150" y="192"/>
                  </a:lnTo>
                  <a:lnTo>
                    <a:pt x="148" y="194"/>
                  </a:lnTo>
                  <a:lnTo>
                    <a:pt x="146" y="196"/>
                  </a:lnTo>
                  <a:lnTo>
                    <a:pt x="146" y="198"/>
                  </a:lnTo>
                  <a:lnTo>
                    <a:pt x="144" y="198"/>
                  </a:lnTo>
                  <a:lnTo>
                    <a:pt x="142" y="202"/>
                  </a:lnTo>
                  <a:lnTo>
                    <a:pt x="140" y="204"/>
                  </a:lnTo>
                  <a:lnTo>
                    <a:pt x="138" y="206"/>
                  </a:lnTo>
                  <a:lnTo>
                    <a:pt x="138" y="206"/>
                  </a:lnTo>
                  <a:lnTo>
                    <a:pt x="136" y="206"/>
                  </a:lnTo>
                  <a:lnTo>
                    <a:pt x="136" y="208"/>
                  </a:lnTo>
                  <a:lnTo>
                    <a:pt x="134" y="208"/>
                  </a:lnTo>
                  <a:lnTo>
                    <a:pt x="128" y="210"/>
                  </a:lnTo>
                  <a:lnTo>
                    <a:pt x="126" y="210"/>
                  </a:lnTo>
                  <a:lnTo>
                    <a:pt x="122" y="210"/>
                  </a:lnTo>
                  <a:lnTo>
                    <a:pt x="120" y="212"/>
                  </a:lnTo>
                  <a:lnTo>
                    <a:pt x="120" y="212"/>
                  </a:lnTo>
                  <a:lnTo>
                    <a:pt x="118" y="212"/>
                  </a:lnTo>
                  <a:lnTo>
                    <a:pt x="118" y="214"/>
                  </a:lnTo>
                  <a:lnTo>
                    <a:pt x="118" y="214"/>
                  </a:lnTo>
                  <a:lnTo>
                    <a:pt x="116" y="216"/>
                  </a:lnTo>
                  <a:lnTo>
                    <a:pt x="114" y="220"/>
                  </a:lnTo>
                  <a:lnTo>
                    <a:pt x="112" y="226"/>
                  </a:lnTo>
                  <a:lnTo>
                    <a:pt x="112" y="228"/>
                  </a:lnTo>
                  <a:lnTo>
                    <a:pt x="110" y="232"/>
                  </a:lnTo>
                  <a:lnTo>
                    <a:pt x="108" y="232"/>
                  </a:lnTo>
                  <a:lnTo>
                    <a:pt x="108" y="234"/>
                  </a:lnTo>
                  <a:lnTo>
                    <a:pt x="104" y="238"/>
                  </a:lnTo>
                  <a:lnTo>
                    <a:pt x="102" y="242"/>
                  </a:lnTo>
                  <a:lnTo>
                    <a:pt x="100" y="244"/>
                  </a:lnTo>
                  <a:lnTo>
                    <a:pt x="100" y="246"/>
                  </a:lnTo>
                  <a:lnTo>
                    <a:pt x="98" y="248"/>
                  </a:lnTo>
                  <a:lnTo>
                    <a:pt x="98" y="250"/>
                  </a:lnTo>
                  <a:lnTo>
                    <a:pt x="96" y="256"/>
                  </a:lnTo>
                  <a:lnTo>
                    <a:pt x="96" y="262"/>
                  </a:lnTo>
                  <a:lnTo>
                    <a:pt x="94" y="266"/>
                  </a:lnTo>
                  <a:lnTo>
                    <a:pt x="78" y="268"/>
                  </a:lnTo>
                  <a:lnTo>
                    <a:pt x="64" y="270"/>
                  </a:lnTo>
                  <a:lnTo>
                    <a:pt x="64" y="266"/>
                  </a:lnTo>
                  <a:lnTo>
                    <a:pt x="64" y="260"/>
                  </a:lnTo>
                  <a:lnTo>
                    <a:pt x="64" y="258"/>
                  </a:lnTo>
                  <a:lnTo>
                    <a:pt x="62" y="254"/>
                  </a:lnTo>
                  <a:lnTo>
                    <a:pt x="62" y="252"/>
                  </a:lnTo>
                  <a:lnTo>
                    <a:pt x="62" y="250"/>
                  </a:lnTo>
                  <a:lnTo>
                    <a:pt x="60" y="250"/>
                  </a:lnTo>
                  <a:lnTo>
                    <a:pt x="60" y="248"/>
                  </a:lnTo>
                  <a:lnTo>
                    <a:pt x="58" y="246"/>
                  </a:lnTo>
                  <a:lnTo>
                    <a:pt x="58" y="244"/>
                  </a:lnTo>
                  <a:lnTo>
                    <a:pt x="56" y="242"/>
                  </a:lnTo>
                  <a:lnTo>
                    <a:pt x="54" y="242"/>
                  </a:lnTo>
                  <a:lnTo>
                    <a:pt x="52" y="240"/>
                  </a:lnTo>
                  <a:lnTo>
                    <a:pt x="50" y="238"/>
                  </a:lnTo>
                  <a:lnTo>
                    <a:pt x="50" y="238"/>
                  </a:lnTo>
                  <a:lnTo>
                    <a:pt x="48" y="238"/>
                  </a:lnTo>
                  <a:lnTo>
                    <a:pt x="46" y="236"/>
                  </a:lnTo>
                  <a:lnTo>
                    <a:pt x="44" y="236"/>
                  </a:lnTo>
                  <a:lnTo>
                    <a:pt x="42" y="236"/>
                  </a:lnTo>
                  <a:lnTo>
                    <a:pt x="36" y="234"/>
                  </a:lnTo>
                  <a:lnTo>
                    <a:pt x="34" y="234"/>
                  </a:lnTo>
                  <a:lnTo>
                    <a:pt x="24" y="232"/>
                  </a:lnTo>
                  <a:lnTo>
                    <a:pt x="18" y="230"/>
                  </a:lnTo>
                  <a:lnTo>
                    <a:pt x="18" y="228"/>
                  </a:lnTo>
                  <a:lnTo>
                    <a:pt x="16" y="224"/>
                  </a:lnTo>
                  <a:lnTo>
                    <a:pt x="14" y="220"/>
                  </a:lnTo>
                  <a:lnTo>
                    <a:pt x="14" y="218"/>
                  </a:lnTo>
                  <a:lnTo>
                    <a:pt x="12" y="216"/>
                  </a:lnTo>
                  <a:lnTo>
                    <a:pt x="10" y="214"/>
                  </a:lnTo>
                  <a:lnTo>
                    <a:pt x="10" y="212"/>
                  </a:lnTo>
                  <a:lnTo>
                    <a:pt x="8" y="212"/>
                  </a:lnTo>
                  <a:lnTo>
                    <a:pt x="6" y="210"/>
                  </a:lnTo>
                  <a:lnTo>
                    <a:pt x="4" y="208"/>
                  </a:lnTo>
                  <a:lnTo>
                    <a:pt x="2" y="208"/>
                  </a:lnTo>
                  <a:lnTo>
                    <a:pt x="2" y="208"/>
                  </a:lnTo>
                  <a:lnTo>
                    <a:pt x="2" y="206"/>
                  </a:lnTo>
                  <a:lnTo>
                    <a:pt x="0" y="204"/>
                  </a:lnTo>
                  <a:lnTo>
                    <a:pt x="0" y="202"/>
                  </a:lnTo>
                  <a:lnTo>
                    <a:pt x="0" y="200"/>
                  </a:lnTo>
                  <a:lnTo>
                    <a:pt x="0" y="196"/>
                  </a:lnTo>
                  <a:lnTo>
                    <a:pt x="0" y="19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14" name="Freeform 371">
              <a:extLst>
                <a:ext uri="{FF2B5EF4-FFF2-40B4-BE49-F238E27FC236}">
                  <a16:creationId xmlns:a16="http://schemas.microsoft.com/office/drawing/2014/main" id="{F1522F2C-5A68-E945-D4F9-F2BC21841686}"/>
                </a:ext>
              </a:extLst>
            </p:cNvPr>
            <p:cNvSpPr>
              <a:spLocks/>
            </p:cNvSpPr>
            <p:nvPr/>
          </p:nvSpPr>
          <p:spPr bwMode="auto">
            <a:xfrm>
              <a:off x="3355395" y="7099232"/>
              <a:ext cx="343603" cy="383282"/>
            </a:xfrm>
            <a:custGeom>
              <a:avLst/>
              <a:gdLst>
                <a:gd name="T0" fmla="*/ 4 w 240"/>
                <a:gd name="T1" fmla="*/ 186 h 270"/>
                <a:gd name="T2" fmla="*/ 12 w 240"/>
                <a:gd name="T3" fmla="*/ 176 h 270"/>
                <a:gd name="T4" fmla="*/ 16 w 240"/>
                <a:gd name="T5" fmla="*/ 176 h 270"/>
                <a:gd name="T6" fmla="*/ 26 w 240"/>
                <a:gd name="T7" fmla="*/ 182 h 270"/>
                <a:gd name="T8" fmla="*/ 44 w 240"/>
                <a:gd name="T9" fmla="*/ 184 h 270"/>
                <a:gd name="T10" fmla="*/ 78 w 240"/>
                <a:gd name="T11" fmla="*/ 184 h 270"/>
                <a:gd name="T12" fmla="*/ 92 w 240"/>
                <a:gd name="T13" fmla="*/ 184 h 270"/>
                <a:gd name="T14" fmla="*/ 96 w 240"/>
                <a:gd name="T15" fmla="*/ 182 h 270"/>
                <a:gd name="T16" fmla="*/ 98 w 240"/>
                <a:gd name="T17" fmla="*/ 174 h 270"/>
                <a:gd name="T18" fmla="*/ 94 w 240"/>
                <a:gd name="T19" fmla="*/ 164 h 270"/>
                <a:gd name="T20" fmla="*/ 90 w 240"/>
                <a:gd name="T21" fmla="*/ 162 h 270"/>
                <a:gd name="T22" fmla="*/ 84 w 240"/>
                <a:gd name="T23" fmla="*/ 162 h 270"/>
                <a:gd name="T24" fmla="*/ 78 w 240"/>
                <a:gd name="T25" fmla="*/ 148 h 270"/>
                <a:gd name="T26" fmla="*/ 78 w 240"/>
                <a:gd name="T27" fmla="*/ 130 h 270"/>
                <a:gd name="T28" fmla="*/ 84 w 240"/>
                <a:gd name="T29" fmla="*/ 82 h 270"/>
                <a:gd name="T30" fmla="*/ 86 w 240"/>
                <a:gd name="T31" fmla="*/ 60 h 270"/>
                <a:gd name="T32" fmla="*/ 84 w 240"/>
                <a:gd name="T33" fmla="*/ 48 h 270"/>
                <a:gd name="T34" fmla="*/ 78 w 240"/>
                <a:gd name="T35" fmla="*/ 38 h 270"/>
                <a:gd name="T36" fmla="*/ 76 w 240"/>
                <a:gd name="T37" fmla="*/ 24 h 270"/>
                <a:gd name="T38" fmla="*/ 78 w 240"/>
                <a:gd name="T39" fmla="*/ 18 h 270"/>
                <a:gd name="T40" fmla="*/ 82 w 240"/>
                <a:gd name="T41" fmla="*/ 16 h 270"/>
                <a:gd name="T42" fmla="*/ 88 w 240"/>
                <a:gd name="T43" fmla="*/ 16 h 270"/>
                <a:gd name="T44" fmla="*/ 88 w 240"/>
                <a:gd name="T45" fmla="*/ 6 h 270"/>
                <a:gd name="T46" fmla="*/ 102 w 240"/>
                <a:gd name="T47" fmla="*/ 10 h 270"/>
                <a:gd name="T48" fmla="*/ 138 w 240"/>
                <a:gd name="T49" fmla="*/ 40 h 270"/>
                <a:gd name="T50" fmla="*/ 186 w 240"/>
                <a:gd name="T51" fmla="*/ 80 h 270"/>
                <a:gd name="T52" fmla="*/ 206 w 240"/>
                <a:gd name="T53" fmla="*/ 92 h 270"/>
                <a:gd name="T54" fmla="*/ 216 w 240"/>
                <a:gd name="T55" fmla="*/ 98 h 270"/>
                <a:gd name="T56" fmla="*/ 218 w 240"/>
                <a:gd name="T57" fmla="*/ 102 h 270"/>
                <a:gd name="T58" fmla="*/ 218 w 240"/>
                <a:gd name="T59" fmla="*/ 118 h 270"/>
                <a:gd name="T60" fmla="*/ 222 w 240"/>
                <a:gd name="T61" fmla="*/ 122 h 270"/>
                <a:gd name="T62" fmla="*/ 228 w 240"/>
                <a:gd name="T63" fmla="*/ 122 h 270"/>
                <a:gd name="T64" fmla="*/ 238 w 240"/>
                <a:gd name="T65" fmla="*/ 140 h 270"/>
                <a:gd name="T66" fmla="*/ 238 w 240"/>
                <a:gd name="T67" fmla="*/ 160 h 270"/>
                <a:gd name="T68" fmla="*/ 236 w 240"/>
                <a:gd name="T69" fmla="*/ 166 h 270"/>
                <a:gd name="T70" fmla="*/ 232 w 240"/>
                <a:gd name="T71" fmla="*/ 168 h 270"/>
                <a:gd name="T72" fmla="*/ 226 w 240"/>
                <a:gd name="T73" fmla="*/ 168 h 270"/>
                <a:gd name="T74" fmla="*/ 226 w 240"/>
                <a:gd name="T75" fmla="*/ 172 h 270"/>
                <a:gd name="T76" fmla="*/ 226 w 240"/>
                <a:gd name="T77" fmla="*/ 176 h 270"/>
                <a:gd name="T78" fmla="*/ 224 w 240"/>
                <a:gd name="T79" fmla="*/ 180 h 270"/>
                <a:gd name="T80" fmla="*/ 208 w 240"/>
                <a:gd name="T81" fmla="*/ 180 h 270"/>
                <a:gd name="T82" fmla="*/ 190 w 240"/>
                <a:gd name="T83" fmla="*/ 182 h 270"/>
                <a:gd name="T84" fmla="*/ 176 w 240"/>
                <a:gd name="T85" fmla="*/ 190 h 270"/>
                <a:gd name="T86" fmla="*/ 158 w 240"/>
                <a:gd name="T87" fmla="*/ 188 h 270"/>
                <a:gd name="T88" fmla="*/ 152 w 240"/>
                <a:gd name="T89" fmla="*/ 190 h 270"/>
                <a:gd name="T90" fmla="*/ 146 w 240"/>
                <a:gd name="T91" fmla="*/ 198 h 270"/>
                <a:gd name="T92" fmla="*/ 138 w 240"/>
                <a:gd name="T93" fmla="*/ 206 h 270"/>
                <a:gd name="T94" fmla="*/ 126 w 240"/>
                <a:gd name="T95" fmla="*/ 210 h 270"/>
                <a:gd name="T96" fmla="*/ 118 w 240"/>
                <a:gd name="T97" fmla="*/ 214 h 270"/>
                <a:gd name="T98" fmla="*/ 112 w 240"/>
                <a:gd name="T99" fmla="*/ 228 h 270"/>
                <a:gd name="T100" fmla="*/ 102 w 240"/>
                <a:gd name="T101" fmla="*/ 242 h 270"/>
                <a:gd name="T102" fmla="*/ 96 w 240"/>
                <a:gd name="T103" fmla="*/ 256 h 270"/>
                <a:gd name="T104" fmla="*/ 64 w 240"/>
                <a:gd name="T105" fmla="*/ 266 h 270"/>
                <a:gd name="T106" fmla="*/ 62 w 240"/>
                <a:gd name="T107" fmla="*/ 250 h 270"/>
                <a:gd name="T108" fmla="*/ 56 w 240"/>
                <a:gd name="T109" fmla="*/ 242 h 270"/>
                <a:gd name="T110" fmla="*/ 48 w 240"/>
                <a:gd name="T111" fmla="*/ 238 h 270"/>
                <a:gd name="T112" fmla="*/ 34 w 240"/>
                <a:gd name="T113" fmla="*/ 234 h 270"/>
                <a:gd name="T114" fmla="*/ 14 w 240"/>
                <a:gd name="T115" fmla="*/ 220 h 270"/>
                <a:gd name="T116" fmla="*/ 8 w 240"/>
                <a:gd name="T117" fmla="*/ 212 h 270"/>
                <a:gd name="T118" fmla="*/ 2 w 240"/>
                <a:gd name="T119" fmla="*/ 206 h 270"/>
                <a:gd name="T120" fmla="*/ 0 w 240"/>
                <a:gd name="T121" fmla="*/ 19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 h="270">
                  <a:moveTo>
                    <a:pt x="0" y="194"/>
                  </a:moveTo>
                  <a:lnTo>
                    <a:pt x="0" y="194"/>
                  </a:lnTo>
                  <a:lnTo>
                    <a:pt x="0" y="192"/>
                  </a:lnTo>
                  <a:lnTo>
                    <a:pt x="2" y="188"/>
                  </a:lnTo>
                  <a:lnTo>
                    <a:pt x="4" y="186"/>
                  </a:lnTo>
                  <a:lnTo>
                    <a:pt x="6" y="182"/>
                  </a:lnTo>
                  <a:lnTo>
                    <a:pt x="8" y="180"/>
                  </a:lnTo>
                  <a:lnTo>
                    <a:pt x="10" y="178"/>
                  </a:lnTo>
                  <a:lnTo>
                    <a:pt x="10" y="178"/>
                  </a:lnTo>
                  <a:lnTo>
                    <a:pt x="12" y="176"/>
                  </a:lnTo>
                  <a:lnTo>
                    <a:pt x="12" y="176"/>
                  </a:lnTo>
                  <a:lnTo>
                    <a:pt x="14" y="174"/>
                  </a:lnTo>
                  <a:lnTo>
                    <a:pt x="14" y="174"/>
                  </a:lnTo>
                  <a:lnTo>
                    <a:pt x="16" y="174"/>
                  </a:lnTo>
                  <a:lnTo>
                    <a:pt x="16" y="176"/>
                  </a:lnTo>
                  <a:lnTo>
                    <a:pt x="18" y="176"/>
                  </a:lnTo>
                  <a:lnTo>
                    <a:pt x="20" y="178"/>
                  </a:lnTo>
                  <a:lnTo>
                    <a:pt x="22" y="180"/>
                  </a:lnTo>
                  <a:lnTo>
                    <a:pt x="24" y="180"/>
                  </a:lnTo>
                  <a:lnTo>
                    <a:pt x="26" y="182"/>
                  </a:lnTo>
                  <a:lnTo>
                    <a:pt x="28" y="182"/>
                  </a:lnTo>
                  <a:lnTo>
                    <a:pt x="30" y="182"/>
                  </a:lnTo>
                  <a:lnTo>
                    <a:pt x="34" y="182"/>
                  </a:lnTo>
                  <a:lnTo>
                    <a:pt x="36" y="184"/>
                  </a:lnTo>
                  <a:lnTo>
                    <a:pt x="44" y="184"/>
                  </a:lnTo>
                  <a:lnTo>
                    <a:pt x="52" y="184"/>
                  </a:lnTo>
                  <a:lnTo>
                    <a:pt x="58" y="184"/>
                  </a:lnTo>
                  <a:lnTo>
                    <a:pt x="66" y="184"/>
                  </a:lnTo>
                  <a:lnTo>
                    <a:pt x="72" y="184"/>
                  </a:lnTo>
                  <a:lnTo>
                    <a:pt x="78" y="184"/>
                  </a:lnTo>
                  <a:lnTo>
                    <a:pt x="82" y="184"/>
                  </a:lnTo>
                  <a:lnTo>
                    <a:pt x="84" y="184"/>
                  </a:lnTo>
                  <a:lnTo>
                    <a:pt x="88" y="184"/>
                  </a:lnTo>
                  <a:lnTo>
                    <a:pt x="90" y="184"/>
                  </a:lnTo>
                  <a:lnTo>
                    <a:pt x="92" y="184"/>
                  </a:lnTo>
                  <a:lnTo>
                    <a:pt x="94" y="184"/>
                  </a:lnTo>
                  <a:lnTo>
                    <a:pt x="94" y="184"/>
                  </a:lnTo>
                  <a:lnTo>
                    <a:pt x="96" y="184"/>
                  </a:lnTo>
                  <a:lnTo>
                    <a:pt x="96" y="182"/>
                  </a:lnTo>
                  <a:lnTo>
                    <a:pt x="96" y="182"/>
                  </a:lnTo>
                  <a:lnTo>
                    <a:pt x="96" y="180"/>
                  </a:lnTo>
                  <a:lnTo>
                    <a:pt x="98" y="180"/>
                  </a:lnTo>
                  <a:lnTo>
                    <a:pt x="98" y="178"/>
                  </a:lnTo>
                  <a:lnTo>
                    <a:pt x="98" y="176"/>
                  </a:lnTo>
                  <a:lnTo>
                    <a:pt x="98" y="174"/>
                  </a:lnTo>
                  <a:lnTo>
                    <a:pt x="98" y="172"/>
                  </a:lnTo>
                  <a:lnTo>
                    <a:pt x="96" y="168"/>
                  </a:lnTo>
                  <a:lnTo>
                    <a:pt x="96" y="166"/>
                  </a:lnTo>
                  <a:lnTo>
                    <a:pt x="96" y="166"/>
                  </a:lnTo>
                  <a:lnTo>
                    <a:pt x="94" y="164"/>
                  </a:lnTo>
                  <a:lnTo>
                    <a:pt x="94" y="164"/>
                  </a:lnTo>
                  <a:lnTo>
                    <a:pt x="94" y="164"/>
                  </a:lnTo>
                  <a:lnTo>
                    <a:pt x="92" y="164"/>
                  </a:lnTo>
                  <a:lnTo>
                    <a:pt x="90" y="164"/>
                  </a:lnTo>
                  <a:lnTo>
                    <a:pt x="90" y="162"/>
                  </a:lnTo>
                  <a:lnTo>
                    <a:pt x="88" y="162"/>
                  </a:lnTo>
                  <a:lnTo>
                    <a:pt x="86" y="162"/>
                  </a:lnTo>
                  <a:lnTo>
                    <a:pt x="84" y="162"/>
                  </a:lnTo>
                  <a:lnTo>
                    <a:pt x="84" y="162"/>
                  </a:lnTo>
                  <a:lnTo>
                    <a:pt x="84" y="162"/>
                  </a:lnTo>
                  <a:lnTo>
                    <a:pt x="82" y="158"/>
                  </a:lnTo>
                  <a:lnTo>
                    <a:pt x="80" y="156"/>
                  </a:lnTo>
                  <a:lnTo>
                    <a:pt x="80" y="154"/>
                  </a:lnTo>
                  <a:lnTo>
                    <a:pt x="80" y="150"/>
                  </a:lnTo>
                  <a:lnTo>
                    <a:pt x="78" y="148"/>
                  </a:lnTo>
                  <a:lnTo>
                    <a:pt x="78" y="144"/>
                  </a:lnTo>
                  <a:lnTo>
                    <a:pt x="78" y="142"/>
                  </a:lnTo>
                  <a:lnTo>
                    <a:pt x="78" y="138"/>
                  </a:lnTo>
                  <a:lnTo>
                    <a:pt x="78" y="134"/>
                  </a:lnTo>
                  <a:lnTo>
                    <a:pt x="78" y="130"/>
                  </a:lnTo>
                  <a:lnTo>
                    <a:pt x="78" y="122"/>
                  </a:lnTo>
                  <a:lnTo>
                    <a:pt x="80" y="114"/>
                  </a:lnTo>
                  <a:lnTo>
                    <a:pt x="82" y="106"/>
                  </a:lnTo>
                  <a:lnTo>
                    <a:pt x="84" y="90"/>
                  </a:lnTo>
                  <a:lnTo>
                    <a:pt x="84" y="82"/>
                  </a:lnTo>
                  <a:lnTo>
                    <a:pt x="86" y="74"/>
                  </a:lnTo>
                  <a:lnTo>
                    <a:pt x="86" y="70"/>
                  </a:lnTo>
                  <a:lnTo>
                    <a:pt x="86" y="68"/>
                  </a:lnTo>
                  <a:lnTo>
                    <a:pt x="86" y="64"/>
                  </a:lnTo>
                  <a:lnTo>
                    <a:pt x="86" y="60"/>
                  </a:lnTo>
                  <a:lnTo>
                    <a:pt x="86" y="58"/>
                  </a:lnTo>
                  <a:lnTo>
                    <a:pt x="86" y="54"/>
                  </a:lnTo>
                  <a:lnTo>
                    <a:pt x="86" y="52"/>
                  </a:lnTo>
                  <a:lnTo>
                    <a:pt x="84" y="50"/>
                  </a:lnTo>
                  <a:lnTo>
                    <a:pt x="84" y="48"/>
                  </a:lnTo>
                  <a:lnTo>
                    <a:pt x="84" y="46"/>
                  </a:lnTo>
                  <a:lnTo>
                    <a:pt x="80" y="44"/>
                  </a:lnTo>
                  <a:lnTo>
                    <a:pt x="78" y="42"/>
                  </a:lnTo>
                  <a:lnTo>
                    <a:pt x="78" y="40"/>
                  </a:lnTo>
                  <a:lnTo>
                    <a:pt x="78" y="38"/>
                  </a:lnTo>
                  <a:lnTo>
                    <a:pt x="76" y="36"/>
                  </a:lnTo>
                  <a:lnTo>
                    <a:pt x="76" y="34"/>
                  </a:lnTo>
                  <a:lnTo>
                    <a:pt x="76" y="32"/>
                  </a:lnTo>
                  <a:lnTo>
                    <a:pt x="76" y="28"/>
                  </a:lnTo>
                  <a:lnTo>
                    <a:pt x="76" y="24"/>
                  </a:lnTo>
                  <a:lnTo>
                    <a:pt x="76" y="22"/>
                  </a:lnTo>
                  <a:lnTo>
                    <a:pt x="76" y="20"/>
                  </a:lnTo>
                  <a:lnTo>
                    <a:pt x="76" y="20"/>
                  </a:lnTo>
                  <a:lnTo>
                    <a:pt x="76" y="18"/>
                  </a:lnTo>
                  <a:lnTo>
                    <a:pt x="78" y="18"/>
                  </a:lnTo>
                  <a:lnTo>
                    <a:pt x="78" y="18"/>
                  </a:lnTo>
                  <a:lnTo>
                    <a:pt x="78" y="16"/>
                  </a:lnTo>
                  <a:lnTo>
                    <a:pt x="80" y="16"/>
                  </a:lnTo>
                  <a:lnTo>
                    <a:pt x="80" y="16"/>
                  </a:lnTo>
                  <a:lnTo>
                    <a:pt x="82" y="16"/>
                  </a:lnTo>
                  <a:lnTo>
                    <a:pt x="84" y="16"/>
                  </a:lnTo>
                  <a:lnTo>
                    <a:pt x="86" y="16"/>
                  </a:lnTo>
                  <a:lnTo>
                    <a:pt x="86" y="16"/>
                  </a:lnTo>
                  <a:lnTo>
                    <a:pt x="86" y="16"/>
                  </a:lnTo>
                  <a:lnTo>
                    <a:pt x="88" y="16"/>
                  </a:lnTo>
                  <a:lnTo>
                    <a:pt x="88" y="14"/>
                  </a:lnTo>
                  <a:lnTo>
                    <a:pt x="88" y="14"/>
                  </a:lnTo>
                  <a:lnTo>
                    <a:pt x="88" y="12"/>
                  </a:lnTo>
                  <a:lnTo>
                    <a:pt x="88" y="10"/>
                  </a:lnTo>
                  <a:lnTo>
                    <a:pt x="88" y="6"/>
                  </a:lnTo>
                  <a:lnTo>
                    <a:pt x="88" y="2"/>
                  </a:lnTo>
                  <a:lnTo>
                    <a:pt x="88" y="0"/>
                  </a:lnTo>
                  <a:lnTo>
                    <a:pt x="94" y="4"/>
                  </a:lnTo>
                  <a:lnTo>
                    <a:pt x="98" y="8"/>
                  </a:lnTo>
                  <a:lnTo>
                    <a:pt x="102" y="10"/>
                  </a:lnTo>
                  <a:lnTo>
                    <a:pt x="108" y="14"/>
                  </a:lnTo>
                  <a:lnTo>
                    <a:pt x="114" y="20"/>
                  </a:lnTo>
                  <a:lnTo>
                    <a:pt x="120" y="24"/>
                  </a:lnTo>
                  <a:lnTo>
                    <a:pt x="126" y="30"/>
                  </a:lnTo>
                  <a:lnTo>
                    <a:pt x="138" y="40"/>
                  </a:lnTo>
                  <a:lnTo>
                    <a:pt x="152" y="52"/>
                  </a:lnTo>
                  <a:lnTo>
                    <a:pt x="166" y="64"/>
                  </a:lnTo>
                  <a:lnTo>
                    <a:pt x="174" y="70"/>
                  </a:lnTo>
                  <a:lnTo>
                    <a:pt x="180" y="74"/>
                  </a:lnTo>
                  <a:lnTo>
                    <a:pt x="186" y="80"/>
                  </a:lnTo>
                  <a:lnTo>
                    <a:pt x="192" y="84"/>
                  </a:lnTo>
                  <a:lnTo>
                    <a:pt x="198" y="88"/>
                  </a:lnTo>
                  <a:lnTo>
                    <a:pt x="204" y="92"/>
                  </a:lnTo>
                  <a:lnTo>
                    <a:pt x="204" y="92"/>
                  </a:lnTo>
                  <a:lnTo>
                    <a:pt x="206" y="92"/>
                  </a:lnTo>
                  <a:lnTo>
                    <a:pt x="210" y="94"/>
                  </a:lnTo>
                  <a:lnTo>
                    <a:pt x="212" y="94"/>
                  </a:lnTo>
                  <a:lnTo>
                    <a:pt x="214" y="96"/>
                  </a:lnTo>
                  <a:lnTo>
                    <a:pt x="216" y="96"/>
                  </a:lnTo>
                  <a:lnTo>
                    <a:pt x="216" y="98"/>
                  </a:lnTo>
                  <a:lnTo>
                    <a:pt x="218" y="98"/>
                  </a:lnTo>
                  <a:lnTo>
                    <a:pt x="218" y="98"/>
                  </a:lnTo>
                  <a:lnTo>
                    <a:pt x="218" y="100"/>
                  </a:lnTo>
                  <a:lnTo>
                    <a:pt x="218" y="102"/>
                  </a:lnTo>
                  <a:lnTo>
                    <a:pt x="218" y="102"/>
                  </a:lnTo>
                  <a:lnTo>
                    <a:pt x="218" y="106"/>
                  </a:lnTo>
                  <a:lnTo>
                    <a:pt x="218" y="110"/>
                  </a:lnTo>
                  <a:lnTo>
                    <a:pt x="218" y="114"/>
                  </a:lnTo>
                  <a:lnTo>
                    <a:pt x="218" y="116"/>
                  </a:lnTo>
                  <a:lnTo>
                    <a:pt x="218" y="118"/>
                  </a:lnTo>
                  <a:lnTo>
                    <a:pt x="220" y="118"/>
                  </a:lnTo>
                  <a:lnTo>
                    <a:pt x="220" y="120"/>
                  </a:lnTo>
                  <a:lnTo>
                    <a:pt x="220" y="120"/>
                  </a:lnTo>
                  <a:lnTo>
                    <a:pt x="220" y="122"/>
                  </a:lnTo>
                  <a:lnTo>
                    <a:pt x="222" y="122"/>
                  </a:lnTo>
                  <a:lnTo>
                    <a:pt x="222" y="122"/>
                  </a:lnTo>
                  <a:lnTo>
                    <a:pt x="224" y="122"/>
                  </a:lnTo>
                  <a:lnTo>
                    <a:pt x="224" y="122"/>
                  </a:lnTo>
                  <a:lnTo>
                    <a:pt x="226" y="122"/>
                  </a:lnTo>
                  <a:lnTo>
                    <a:pt x="228" y="122"/>
                  </a:lnTo>
                  <a:lnTo>
                    <a:pt x="232" y="120"/>
                  </a:lnTo>
                  <a:lnTo>
                    <a:pt x="234" y="120"/>
                  </a:lnTo>
                  <a:lnTo>
                    <a:pt x="236" y="126"/>
                  </a:lnTo>
                  <a:lnTo>
                    <a:pt x="236" y="132"/>
                  </a:lnTo>
                  <a:lnTo>
                    <a:pt x="238" y="140"/>
                  </a:lnTo>
                  <a:lnTo>
                    <a:pt x="238" y="144"/>
                  </a:lnTo>
                  <a:lnTo>
                    <a:pt x="238" y="148"/>
                  </a:lnTo>
                  <a:lnTo>
                    <a:pt x="240" y="152"/>
                  </a:lnTo>
                  <a:lnTo>
                    <a:pt x="240" y="156"/>
                  </a:lnTo>
                  <a:lnTo>
                    <a:pt x="238" y="160"/>
                  </a:lnTo>
                  <a:lnTo>
                    <a:pt x="238" y="160"/>
                  </a:lnTo>
                  <a:lnTo>
                    <a:pt x="238" y="162"/>
                  </a:lnTo>
                  <a:lnTo>
                    <a:pt x="238" y="164"/>
                  </a:lnTo>
                  <a:lnTo>
                    <a:pt x="238" y="164"/>
                  </a:lnTo>
                  <a:lnTo>
                    <a:pt x="236" y="166"/>
                  </a:lnTo>
                  <a:lnTo>
                    <a:pt x="236" y="166"/>
                  </a:lnTo>
                  <a:lnTo>
                    <a:pt x="236" y="168"/>
                  </a:lnTo>
                  <a:lnTo>
                    <a:pt x="236" y="168"/>
                  </a:lnTo>
                  <a:lnTo>
                    <a:pt x="234" y="168"/>
                  </a:lnTo>
                  <a:lnTo>
                    <a:pt x="232" y="168"/>
                  </a:lnTo>
                  <a:lnTo>
                    <a:pt x="232" y="168"/>
                  </a:lnTo>
                  <a:lnTo>
                    <a:pt x="230" y="168"/>
                  </a:lnTo>
                  <a:lnTo>
                    <a:pt x="228" y="168"/>
                  </a:lnTo>
                  <a:lnTo>
                    <a:pt x="226" y="168"/>
                  </a:lnTo>
                  <a:lnTo>
                    <a:pt x="226" y="168"/>
                  </a:lnTo>
                  <a:lnTo>
                    <a:pt x="226" y="168"/>
                  </a:lnTo>
                  <a:lnTo>
                    <a:pt x="226" y="168"/>
                  </a:lnTo>
                  <a:lnTo>
                    <a:pt x="226" y="168"/>
                  </a:lnTo>
                  <a:lnTo>
                    <a:pt x="226" y="170"/>
                  </a:lnTo>
                  <a:lnTo>
                    <a:pt x="226" y="172"/>
                  </a:lnTo>
                  <a:lnTo>
                    <a:pt x="226" y="172"/>
                  </a:lnTo>
                  <a:lnTo>
                    <a:pt x="226" y="174"/>
                  </a:lnTo>
                  <a:lnTo>
                    <a:pt x="226" y="176"/>
                  </a:lnTo>
                  <a:lnTo>
                    <a:pt x="226" y="176"/>
                  </a:lnTo>
                  <a:lnTo>
                    <a:pt x="226" y="176"/>
                  </a:lnTo>
                  <a:lnTo>
                    <a:pt x="226" y="176"/>
                  </a:lnTo>
                  <a:lnTo>
                    <a:pt x="226" y="178"/>
                  </a:lnTo>
                  <a:lnTo>
                    <a:pt x="224" y="178"/>
                  </a:lnTo>
                  <a:lnTo>
                    <a:pt x="224" y="178"/>
                  </a:lnTo>
                  <a:lnTo>
                    <a:pt x="224" y="180"/>
                  </a:lnTo>
                  <a:lnTo>
                    <a:pt x="220" y="180"/>
                  </a:lnTo>
                  <a:lnTo>
                    <a:pt x="218" y="180"/>
                  </a:lnTo>
                  <a:lnTo>
                    <a:pt x="216" y="180"/>
                  </a:lnTo>
                  <a:lnTo>
                    <a:pt x="214" y="180"/>
                  </a:lnTo>
                  <a:lnTo>
                    <a:pt x="208" y="180"/>
                  </a:lnTo>
                  <a:lnTo>
                    <a:pt x="202" y="180"/>
                  </a:lnTo>
                  <a:lnTo>
                    <a:pt x="198" y="180"/>
                  </a:lnTo>
                  <a:lnTo>
                    <a:pt x="194" y="180"/>
                  </a:lnTo>
                  <a:lnTo>
                    <a:pt x="192" y="182"/>
                  </a:lnTo>
                  <a:lnTo>
                    <a:pt x="190" y="182"/>
                  </a:lnTo>
                  <a:lnTo>
                    <a:pt x="188" y="182"/>
                  </a:lnTo>
                  <a:lnTo>
                    <a:pt x="186" y="182"/>
                  </a:lnTo>
                  <a:lnTo>
                    <a:pt x="186" y="184"/>
                  </a:lnTo>
                  <a:lnTo>
                    <a:pt x="182" y="186"/>
                  </a:lnTo>
                  <a:lnTo>
                    <a:pt x="176" y="190"/>
                  </a:lnTo>
                  <a:lnTo>
                    <a:pt x="174" y="190"/>
                  </a:lnTo>
                  <a:lnTo>
                    <a:pt x="170" y="188"/>
                  </a:lnTo>
                  <a:lnTo>
                    <a:pt x="166" y="188"/>
                  </a:lnTo>
                  <a:lnTo>
                    <a:pt x="162" y="188"/>
                  </a:lnTo>
                  <a:lnTo>
                    <a:pt x="158" y="188"/>
                  </a:lnTo>
                  <a:lnTo>
                    <a:pt x="156" y="188"/>
                  </a:lnTo>
                  <a:lnTo>
                    <a:pt x="156" y="188"/>
                  </a:lnTo>
                  <a:lnTo>
                    <a:pt x="154" y="188"/>
                  </a:lnTo>
                  <a:lnTo>
                    <a:pt x="152" y="188"/>
                  </a:lnTo>
                  <a:lnTo>
                    <a:pt x="152" y="190"/>
                  </a:lnTo>
                  <a:lnTo>
                    <a:pt x="150" y="190"/>
                  </a:lnTo>
                  <a:lnTo>
                    <a:pt x="150" y="192"/>
                  </a:lnTo>
                  <a:lnTo>
                    <a:pt x="148" y="194"/>
                  </a:lnTo>
                  <a:lnTo>
                    <a:pt x="146" y="196"/>
                  </a:lnTo>
                  <a:lnTo>
                    <a:pt x="146" y="198"/>
                  </a:lnTo>
                  <a:lnTo>
                    <a:pt x="144" y="198"/>
                  </a:lnTo>
                  <a:lnTo>
                    <a:pt x="142" y="202"/>
                  </a:lnTo>
                  <a:lnTo>
                    <a:pt x="140" y="204"/>
                  </a:lnTo>
                  <a:lnTo>
                    <a:pt x="138" y="206"/>
                  </a:lnTo>
                  <a:lnTo>
                    <a:pt x="138" y="206"/>
                  </a:lnTo>
                  <a:lnTo>
                    <a:pt x="136" y="206"/>
                  </a:lnTo>
                  <a:lnTo>
                    <a:pt x="136" y="208"/>
                  </a:lnTo>
                  <a:lnTo>
                    <a:pt x="134" y="208"/>
                  </a:lnTo>
                  <a:lnTo>
                    <a:pt x="128" y="210"/>
                  </a:lnTo>
                  <a:lnTo>
                    <a:pt x="126" y="210"/>
                  </a:lnTo>
                  <a:lnTo>
                    <a:pt x="122" y="210"/>
                  </a:lnTo>
                  <a:lnTo>
                    <a:pt x="120" y="212"/>
                  </a:lnTo>
                  <a:lnTo>
                    <a:pt x="120" y="212"/>
                  </a:lnTo>
                  <a:lnTo>
                    <a:pt x="118" y="212"/>
                  </a:lnTo>
                  <a:lnTo>
                    <a:pt x="118" y="214"/>
                  </a:lnTo>
                  <a:lnTo>
                    <a:pt x="118" y="214"/>
                  </a:lnTo>
                  <a:lnTo>
                    <a:pt x="116" y="216"/>
                  </a:lnTo>
                  <a:lnTo>
                    <a:pt x="114" y="220"/>
                  </a:lnTo>
                  <a:lnTo>
                    <a:pt x="112" y="226"/>
                  </a:lnTo>
                  <a:lnTo>
                    <a:pt x="112" y="228"/>
                  </a:lnTo>
                  <a:lnTo>
                    <a:pt x="110" y="232"/>
                  </a:lnTo>
                  <a:lnTo>
                    <a:pt x="108" y="232"/>
                  </a:lnTo>
                  <a:lnTo>
                    <a:pt x="108" y="234"/>
                  </a:lnTo>
                  <a:lnTo>
                    <a:pt x="104" y="238"/>
                  </a:lnTo>
                  <a:lnTo>
                    <a:pt x="102" y="242"/>
                  </a:lnTo>
                  <a:lnTo>
                    <a:pt x="100" y="244"/>
                  </a:lnTo>
                  <a:lnTo>
                    <a:pt x="100" y="246"/>
                  </a:lnTo>
                  <a:lnTo>
                    <a:pt x="98" y="248"/>
                  </a:lnTo>
                  <a:lnTo>
                    <a:pt x="98" y="250"/>
                  </a:lnTo>
                  <a:lnTo>
                    <a:pt x="96" y="256"/>
                  </a:lnTo>
                  <a:lnTo>
                    <a:pt x="96" y="262"/>
                  </a:lnTo>
                  <a:lnTo>
                    <a:pt x="94" y="266"/>
                  </a:lnTo>
                  <a:lnTo>
                    <a:pt x="78" y="268"/>
                  </a:lnTo>
                  <a:lnTo>
                    <a:pt x="64" y="270"/>
                  </a:lnTo>
                  <a:lnTo>
                    <a:pt x="64" y="266"/>
                  </a:lnTo>
                  <a:lnTo>
                    <a:pt x="64" y="260"/>
                  </a:lnTo>
                  <a:lnTo>
                    <a:pt x="64" y="258"/>
                  </a:lnTo>
                  <a:lnTo>
                    <a:pt x="62" y="254"/>
                  </a:lnTo>
                  <a:lnTo>
                    <a:pt x="62" y="252"/>
                  </a:lnTo>
                  <a:lnTo>
                    <a:pt x="62" y="250"/>
                  </a:lnTo>
                  <a:lnTo>
                    <a:pt x="60" y="250"/>
                  </a:lnTo>
                  <a:lnTo>
                    <a:pt x="60" y="248"/>
                  </a:lnTo>
                  <a:lnTo>
                    <a:pt x="58" y="246"/>
                  </a:lnTo>
                  <a:lnTo>
                    <a:pt x="58" y="244"/>
                  </a:lnTo>
                  <a:lnTo>
                    <a:pt x="56" y="242"/>
                  </a:lnTo>
                  <a:lnTo>
                    <a:pt x="54" y="242"/>
                  </a:lnTo>
                  <a:lnTo>
                    <a:pt x="52" y="240"/>
                  </a:lnTo>
                  <a:lnTo>
                    <a:pt x="50" y="238"/>
                  </a:lnTo>
                  <a:lnTo>
                    <a:pt x="50" y="238"/>
                  </a:lnTo>
                  <a:lnTo>
                    <a:pt x="48" y="238"/>
                  </a:lnTo>
                  <a:lnTo>
                    <a:pt x="46" y="236"/>
                  </a:lnTo>
                  <a:lnTo>
                    <a:pt x="44" y="236"/>
                  </a:lnTo>
                  <a:lnTo>
                    <a:pt x="42" y="236"/>
                  </a:lnTo>
                  <a:lnTo>
                    <a:pt x="36" y="234"/>
                  </a:lnTo>
                  <a:lnTo>
                    <a:pt x="34" y="234"/>
                  </a:lnTo>
                  <a:lnTo>
                    <a:pt x="24" y="232"/>
                  </a:lnTo>
                  <a:lnTo>
                    <a:pt x="18" y="230"/>
                  </a:lnTo>
                  <a:lnTo>
                    <a:pt x="18" y="228"/>
                  </a:lnTo>
                  <a:lnTo>
                    <a:pt x="16" y="224"/>
                  </a:lnTo>
                  <a:lnTo>
                    <a:pt x="14" y="220"/>
                  </a:lnTo>
                  <a:lnTo>
                    <a:pt x="14" y="218"/>
                  </a:lnTo>
                  <a:lnTo>
                    <a:pt x="12" y="216"/>
                  </a:lnTo>
                  <a:lnTo>
                    <a:pt x="10" y="214"/>
                  </a:lnTo>
                  <a:lnTo>
                    <a:pt x="10" y="212"/>
                  </a:lnTo>
                  <a:lnTo>
                    <a:pt x="8" y="212"/>
                  </a:lnTo>
                  <a:lnTo>
                    <a:pt x="6" y="210"/>
                  </a:lnTo>
                  <a:lnTo>
                    <a:pt x="4" y="208"/>
                  </a:lnTo>
                  <a:lnTo>
                    <a:pt x="2" y="208"/>
                  </a:lnTo>
                  <a:lnTo>
                    <a:pt x="2" y="208"/>
                  </a:lnTo>
                  <a:lnTo>
                    <a:pt x="2" y="206"/>
                  </a:lnTo>
                  <a:lnTo>
                    <a:pt x="0" y="204"/>
                  </a:lnTo>
                  <a:lnTo>
                    <a:pt x="0" y="202"/>
                  </a:lnTo>
                  <a:lnTo>
                    <a:pt x="0" y="200"/>
                  </a:lnTo>
                  <a:lnTo>
                    <a:pt x="0" y="196"/>
                  </a:lnTo>
                  <a:lnTo>
                    <a:pt x="0" y="19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15" name="Freeform 372">
              <a:extLst>
                <a:ext uri="{FF2B5EF4-FFF2-40B4-BE49-F238E27FC236}">
                  <a16:creationId xmlns:a16="http://schemas.microsoft.com/office/drawing/2014/main" id="{498C8AD9-F272-DB2A-4AD1-2150B15C085C}"/>
                </a:ext>
              </a:extLst>
            </p:cNvPr>
            <p:cNvSpPr>
              <a:spLocks/>
            </p:cNvSpPr>
            <p:nvPr/>
          </p:nvSpPr>
          <p:spPr bwMode="auto">
            <a:xfrm>
              <a:off x="3329626" y="7488193"/>
              <a:ext cx="65856" cy="70979"/>
            </a:xfrm>
            <a:custGeom>
              <a:avLst/>
              <a:gdLst>
                <a:gd name="T0" fmla="*/ 46 w 46"/>
                <a:gd name="T1" fmla="*/ 24 h 50"/>
                <a:gd name="T2" fmla="*/ 46 w 46"/>
                <a:gd name="T3" fmla="*/ 18 h 50"/>
                <a:gd name="T4" fmla="*/ 44 w 46"/>
                <a:gd name="T5" fmla="*/ 12 h 50"/>
                <a:gd name="T6" fmla="*/ 44 w 46"/>
                <a:gd name="T7" fmla="*/ 8 h 50"/>
                <a:gd name="T8" fmla="*/ 42 w 46"/>
                <a:gd name="T9" fmla="*/ 6 h 50"/>
                <a:gd name="T10" fmla="*/ 38 w 46"/>
                <a:gd name="T11" fmla="*/ 4 h 50"/>
                <a:gd name="T12" fmla="*/ 34 w 46"/>
                <a:gd name="T13" fmla="*/ 2 h 50"/>
                <a:gd name="T14" fmla="*/ 28 w 46"/>
                <a:gd name="T15" fmla="*/ 0 h 50"/>
                <a:gd name="T16" fmla="*/ 26 w 46"/>
                <a:gd name="T17" fmla="*/ 0 h 50"/>
                <a:gd name="T18" fmla="*/ 26 w 46"/>
                <a:gd name="T19" fmla="*/ 0 h 50"/>
                <a:gd name="T20" fmla="*/ 22 w 46"/>
                <a:gd name="T21" fmla="*/ 0 h 50"/>
                <a:gd name="T22" fmla="*/ 18 w 46"/>
                <a:gd name="T23" fmla="*/ 4 h 50"/>
                <a:gd name="T24" fmla="*/ 14 w 46"/>
                <a:gd name="T25" fmla="*/ 6 h 50"/>
                <a:gd name="T26" fmla="*/ 10 w 46"/>
                <a:gd name="T27" fmla="*/ 6 h 50"/>
                <a:gd name="T28" fmla="*/ 0 w 46"/>
                <a:gd name="T29" fmla="*/ 10 h 50"/>
                <a:gd name="T30" fmla="*/ 0 w 46"/>
                <a:gd name="T31" fmla="*/ 16 h 50"/>
                <a:gd name="T32" fmla="*/ 2 w 46"/>
                <a:gd name="T33" fmla="*/ 20 h 50"/>
                <a:gd name="T34" fmla="*/ 2 w 46"/>
                <a:gd name="T35" fmla="*/ 22 h 50"/>
                <a:gd name="T36" fmla="*/ 4 w 46"/>
                <a:gd name="T37" fmla="*/ 24 h 50"/>
                <a:gd name="T38" fmla="*/ 6 w 46"/>
                <a:gd name="T39" fmla="*/ 24 h 50"/>
                <a:gd name="T40" fmla="*/ 8 w 46"/>
                <a:gd name="T41" fmla="*/ 24 h 50"/>
                <a:gd name="T42" fmla="*/ 12 w 46"/>
                <a:gd name="T43" fmla="*/ 26 h 50"/>
                <a:gd name="T44" fmla="*/ 12 w 46"/>
                <a:gd name="T45" fmla="*/ 26 h 50"/>
                <a:gd name="T46" fmla="*/ 14 w 46"/>
                <a:gd name="T47" fmla="*/ 28 h 50"/>
                <a:gd name="T48" fmla="*/ 14 w 46"/>
                <a:gd name="T49" fmla="*/ 30 h 50"/>
                <a:gd name="T50" fmla="*/ 14 w 46"/>
                <a:gd name="T51" fmla="*/ 34 h 50"/>
                <a:gd name="T52" fmla="*/ 14 w 46"/>
                <a:gd name="T53" fmla="*/ 36 h 50"/>
                <a:gd name="T54" fmla="*/ 16 w 46"/>
                <a:gd name="T55" fmla="*/ 38 h 50"/>
                <a:gd name="T56" fmla="*/ 16 w 46"/>
                <a:gd name="T57" fmla="*/ 40 h 50"/>
                <a:gd name="T58" fmla="*/ 18 w 46"/>
                <a:gd name="T59" fmla="*/ 40 h 50"/>
                <a:gd name="T60" fmla="*/ 22 w 46"/>
                <a:gd name="T61" fmla="*/ 42 h 50"/>
                <a:gd name="T62" fmla="*/ 26 w 46"/>
                <a:gd name="T63" fmla="*/ 42 h 50"/>
                <a:gd name="T64" fmla="*/ 28 w 46"/>
                <a:gd name="T65" fmla="*/ 42 h 50"/>
                <a:gd name="T66" fmla="*/ 30 w 46"/>
                <a:gd name="T67" fmla="*/ 44 h 50"/>
                <a:gd name="T68" fmla="*/ 32 w 46"/>
                <a:gd name="T69" fmla="*/ 48 h 50"/>
                <a:gd name="T70" fmla="*/ 34 w 46"/>
                <a:gd name="T7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 h="50">
                  <a:moveTo>
                    <a:pt x="46" y="24"/>
                  </a:moveTo>
                  <a:lnTo>
                    <a:pt x="46" y="24"/>
                  </a:lnTo>
                  <a:lnTo>
                    <a:pt x="46" y="22"/>
                  </a:lnTo>
                  <a:lnTo>
                    <a:pt x="46" y="18"/>
                  </a:lnTo>
                  <a:lnTo>
                    <a:pt x="46" y="14"/>
                  </a:lnTo>
                  <a:lnTo>
                    <a:pt x="44" y="12"/>
                  </a:lnTo>
                  <a:lnTo>
                    <a:pt x="44" y="10"/>
                  </a:lnTo>
                  <a:lnTo>
                    <a:pt x="44" y="8"/>
                  </a:lnTo>
                  <a:lnTo>
                    <a:pt x="44" y="8"/>
                  </a:lnTo>
                  <a:lnTo>
                    <a:pt x="42" y="6"/>
                  </a:lnTo>
                  <a:lnTo>
                    <a:pt x="40" y="6"/>
                  </a:lnTo>
                  <a:lnTo>
                    <a:pt x="38" y="4"/>
                  </a:lnTo>
                  <a:lnTo>
                    <a:pt x="36" y="2"/>
                  </a:lnTo>
                  <a:lnTo>
                    <a:pt x="34" y="2"/>
                  </a:lnTo>
                  <a:lnTo>
                    <a:pt x="30" y="0"/>
                  </a:lnTo>
                  <a:lnTo>
                    <a:pt x="28" y="0"/>
                  </a:lnTo>
                  <a:lnTo>
                    <a:pt x="28" y="0"/>
                  </a:lnTo>
                  <a:lnTo>
                    <a:pt x="26" y="0"/>
                  </a:lnTo>
                  <a:lnTo>
                    <a:pt x="26" y="0"/>
                  </a:lnTo>
                  <a:lnTo>
                    <a:pt x="26" y="0"/>
                  </a:lnTo>
                  <a:lnTo>
                    <a:pt x="24" y="0"/>
                  </a:lnTo>
                  <a:lnTo>
                    <a:pt x="22" y="0"/>
                  </a:lnTo>
                  <a:lnTo>
                    <a:pt x="20" y="2"/>
                  </a:lnTo>
                  <a:lnTo>
                    <a:pt x="18" y="4"/>
                  </a:lnTo>
                  <a:lnTo>
                    <a:pt x="16" y="4"/>
                  </a:lnTo>
                  <a:lnTo>
                    <a:pt x="14" y="6"/>
                  </a:lnTo>
                  <a:lnTo>
                    <a:pt x="12" y="6"/>
                  </a:lnTo>
                  <a:lnTo>
                    <a:pt x="10" y="6"/>
                  </a:lnTo>
                  <a:lnTo>
                    <a:pt x="6" y="8"/>
                  </a:lnTo>
                  <a:lnTo>
                    <a:pt x="0" y="10"/>
                  </a:lnTo>
                  <a:lnTo>
                    <a:pt x="0" y="12"/>
                  </a:lnTo>
                  <a:lnTo>
                    <a:pt x="0" y="16"/>
                  </a:lnTo>
                  <a:lnTo>
                    <a:pt x="0" y="18"/>
                  </a:lnTo>
                  <a:lnTo>
                    <a:pt x="2" y="20"/>
                  </a:lnTo>
                  <a:lnTo>
                    <a:pt x="2" y="22"/>
                  </a:lnTo>
                  <a:lnTo>
                    <a:pt x="2" y="22"/>
                  </a:lnTo>
                  <a:lnTo>
                    <a:pt x="4" y="22"/>
                  </a:lnTo>
                  <a:lnTo>
                    <a:pt x="4" y="24"/>
                  </a:lnTo>
                  <a:lnTo>
                    <a:pt x="4" y="24"/>
                  </a:lnTo>
                  <a:lnTo>
                    <a:pt x="6" y="24"/>
                  </a:lnTo>
                  <a:lnTo>
                    <a:pt x="6" y="24"/>
                  </a:lnTo>
                  <a:lnTo>
                    <a:pt x="8" y="24"/>
                  </a:lnTo>
                  <a:lnTo>
                    <a:pt x="10" y="26"/>
                  </a:lnTo>
                  <a:lnTo>
                    <a:pt x="12" y="26"/>
                  </a:lnTo>
                  <a:lnTo>
                    <a:pt x="12" y="26"/>
                  </a:lnTo>
                  <a:lnTo>
                    <a:pt x="12" y="26"/>
                  </a:lnTo>
                  <a:lnTo>
                    <a:pt x="14" y="26"/>
                  </a:lnTo>
                  <a:lnTo>
                    <a:pt x="14" y="28"/>
                  </a:lnTo>
                  <a:lnTo>
                    <a:pt x="14" y="28"/>
                  </a:lnTo>
                  <a:lnTo>
                    <a:pt x="14" y="30"/>
                  </a:lnTo>
                  <a:lnTo>
                    <a:pt x="14" y="32"/>
                  </a:lnTo>
                  <a:lnTo>
                    <a:pt x="14" y="34"/>
                  </a:lnTo>
                  <a:lnTo>
                    <a:pt x="14" y="34"/>
                  </a:lnTo>
                  <a:lnTo>
                    <a:pt x="14" y="36"/>
                  </a:lnTo>
                  <a:lnTo>
                    <a:pt x="16" y="38"/>
                  </a:lnTo>
                  <a:lnTo>
                    <a:pt x="16" y="38"/>
                  </a:lnTo>
                  <a:lnTo>
                    <a:pt x="16" y="40"/>
                  </a:lnTo>
                  <a:lnTo>
                    <a:pt x="16" y="40"/>
                  </a:lnTo>
                  <a:lnTo>
                    <a:pt x="16" y="40"/>
                  </a:lnTo>
                  <a:lnTo>
                    <a:pt x="18" y="40"/>
                  </a:lnTo>
                  <a:lnTo>
                    <a:pt x="20" y="40"/>
                  </a:lnTo>
                  <a:lnTo>
                    <a:pt x="22" y="42"/>
                  </a:lnTo>
                  <a:lnTo>
                    <a:pt x="24" y="42"/>
                  </a:lnTo>
                  <a:lnTo>
                    <a:pt x="26" y="42"/>
                  </a:lnTo>
                  <a:lnTo>
                    <a:pt x="28" y="42"/>
                  </a:lnTo>
                  <a:lnTo>
                    <a:pt x="28" y="42"/>
                  </a:lnTo>
                  <a:lnTo>
                    <a:pt x="30" y="42"/>
                  </a:lnTo>
                  <a:lnTo>
                    <a:pt x="30" y="44"/>
                  </a:lnTo>
                  <a:lnTo>
                    <a:pt x="30" y="44"/>
                  </a:lnTo>
                  <a:lnTo>
                    <a:pt x="32" y="48"/>
                  </a:lnTo>
                  <a:lnTo>
                    <a:pt x="32" y="50"/>
                  </a:lnTo>
                  <a:lnTo>
                    <a:pt x="34" y="50"/>
                  </a:lnTo>
                  <a:lnTo>
                    <a:pt x="46" y="2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16" name="Freeform 373">
              <a:extLst>
                <a:ext uri="{FF2B5EF4-FFF2-40B4-BE49-F238E27FC236}">
                  <a16:creationId xmlns:a16="http://schemas.microsoft.com/office/drawing/2014/main" id="{67D861C9-3CE1-79F6-F4BB-1CC9030D08B4}"/>
                </a:ext>
              </a:extLst>
            </p:cNvPr>
            <p:cNvSpPr>
              <a:spLocks/>
            </p:cNvSpPr>
            <p:nvPr/>
          </p:nvSpPr>
          <p:spPr bwMode="auto">
            <a:xfrm>
              <a:off x="3329626" y="7488193"/>
              <a:ext cx="65856" cy="70979"/>
            </a:xfrm>
            <a:custGeom>
              <a:avLst/>
              <a:gdLst>
                <a:gd name="T0" fmla="*/ 46 w 46"/>
                <a:gd name="T1" fmla="*/ 24 h 50"/>
                <a:gd name="T2" fmla="*/ 46 w 46"/>
                <a:gd name="T3" fmla="*/ 18 h 50"/>
                <a:gd name="T4" fmla="*/ 44 w 46"/>
                <a:gd name="T5" fmla="*/ 12 h 50"/>
                <a:gd name="T6" fmla="*/ 44 w 46"/>
                <a:gd name="T7" fmla="*/ 8 h 50"/>
                <a:gd name="T8" fmla="*/ 42 w 46"/>
                <a:gd name="T9" fmla="*/ 6 h 50"/>
                <a:gd name="T10" fmla="*/ 38 w 46"/>
                <a:gd name="T11" fmla="*/ 4 h 50"/>
                <a:gd name="T12" fmla="*/ 34 w 46"/>
                <a:gd name="T13" fmla="*/ 2 h 50"/>
                <a:gd name="T14" fmla="*/ 28 w 46"/>
                <a:gd name="T15" fmla="*/ 0 h 50"/>
                <a:gd name="T16" fmla="*/ 26 w 46"/>
                <a:gd name="T17" fmla="*/ 0 h 50"/>
                <a:gd name="T18" fmla="*/ 26 w 46"/>
                <a:gd name="T19" fmla="*/ 0 h 50"/>
                <a:gd name="T20" fmla="*/ 22 w 46"/>
                <a:gd name="T21" fmla="*/ 0 h 50"/>
                <a:gd name="T22" fmla="*/ 18 w 46"/>
                <a:gd name="T23" fmla="*/ 4 h 50"/>
                <a:gd name="T24" fmla="*/ 14 w 46"/>
                <a:gd name="T25" fmla="*/ 6 h 50"/>
                <a:gd name="T26" fmla="*/ 10 w 46"/>
                <a:gd name="T27" fmla="*/ 6 h 50"/>
                <a:gd name="T28" fmla="*/ 0 w 46"/>
                <a:gd name="T29" fmla="*/ 10 h 50"/>
                <a:gd name="T30" fmla="*/ 0 w 46"/>
                <a:gd name="T31" fmla="*/ 16 h 50"/>
                <a:gd name="T32" fmla="*/ 2 w 46"/>
                <a:gd name="T33" fmla="*/ 20 h 50"/>
                <a:gd name="T34" fmla="*/ 2 w 46"/>
                <a:gd name="T35" fmla="*/ 22 h 50"/>
                <a:gd name="T36" fmla="*/ 4 w 46"/>
                <a:gd name="T37" fmla="*/ 24 h 50"/>
                <a:gd name="T38" fmla="*/ 6 w 46"/>
                <a:gd name="T39" fmla="*/ 24 h 50"/>
                <a:gd name="T40" fmla="*/ 8 w 46"/>
                <a:gd name="T41" fmla="*/ 24 h 50"/>
                <a:gd name="T42" fmla="*/ 12 w 46"/>
                <a:gd name="T43" fmla="*/ 26 h 50"/>
                <a:gd name="T44" fmla="*/ 12 w 46"/>
                <a:gd name="T45" fmla="*/ 26 h 50"/>
                <a:gd name="T46" fmla="*/ 14 w 46"/>
                <a:gd name="T47" fmla="*/ 28 h 50"/>
                <a:gd name="T48" fmla="*/ 14 w 46"/>
                <a:gd name="T49" fmla="*/ 30 h 50"/>
                <a:gd name="T50" fmla="*/ 14 w 46"/>
                <a:gd name="T51" fmla="*/ 34 h 50"/>
                <a:gd name="T52" fmla="*/ 14 w 46"/>
                <a:gd name="T53" fmla="*/ 36 h 50"/>
                <a:gd name="T54" fmla="*/ 16 w 46"/>
                <a:gd name="T55" fmla="*/ 38 h 50"/>
                <a:gd name="T56" fmla="*/ 16 w 46"/>
                <a:gd name="T57" fmla="*/ 40 h 50"/>
                <a:gd name="T58" fmla="*/ 18 w 46"/>
                <a:gd name="T59" fmla="*/ 40 h 50"/>
                <a:gd name="T60" fmla="*/ 22 w 46"/>
                <a:gd name="T61" fmla="*/ 42 h 50"/>
                <a:gd name="T62" fmla="*/ 26 w 46"/>
                <a:gd name="T63" fmla="*/ 42 h 50"/>
                <a:gd name="T64" fmla="*/ 28 w 46"/>
                <a:gd name="T65" fmla="*/ 42 h 50"/>
                <a:gd name="T66" fmla="*/ 30 w 46"/>
                <a:gd name="T67" fmla="*/ 44 h 50"/>
                <a:gd name="T68" fmla="*/ 32 w 46"/>
                <a:gd name="T69" fmla="*/ 48 h 50"/>
                <a:gd name="T70" fmla="*/ 34 w 46"/>
                <a:gd name="T7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 h="50">
                  <a:moveTo>
                    <a:pt x="46" y="24"/>
                  </a:moveTo>
                  <a:lnTo>
                    <a:pt x="46" y="24"/>
                  </a:lnTo>
                  <a:lnTo>
                    <a:pt x="46" y="22"/>
                  </a:lnTo>
                  <a:lnTo>
                    <a:pt x="46" y="18"/>
                  </a:lnTo>
                  <a:lnTo>
                    <a:pt x="46" y="14"/>
                  </a:lnTo>
                  <a:lnTo>
                    <a:pt x="44" y="12"/>
                  </a:lnTo>
                  <a:lnTo>
                    <a:pt x="44" y="10"/>
                  </a:lnTo>
                  <a:lnTo>
                    <a:pt x="44" y="8"/>
                  </a:lnTo>
                  <a:lnTo>
                    <a:pt x="44" y="8"/>
                  </a:lnTo>
                  <a:lnTo>
                    <a:pt x="42" y="6"/>
                  </a:lnTo>
                  <a:lnTo>
                    <a:pt x="40" y="6"/>
                  </a:lnTo>
                  <a:lnTo>
                    <a:pt x="38" y="4"/>
                  </a:lnTo>
                  <a:lnTo>
                    <a:pt x="36" y="2"/>
                  </a:lnTo>
                  <a:lnTo>
                    <a:pt x="34" y="2"/>
                  </a:lnTo>
                  <a:lnTo>
                    <a:pt x="30" y="0"/>
                  </a:lnTo>
                  <a:lnTo>
                    <a:pt x="28" y="0"/>
                  </a:lnTo>
                  <a:lnTo>
                    <a:pt x="28" y="0"/>
                  </a:lnTo>
                  <a:lnTo>
                    <a:pt x="26" y="0"/>
                  </a:lnTo>
                  <a:lnTo>
                    <a:pt x="26" y="0"/>
                  </a:lnTo>
                  <a:lnTo>
                    <a:pt x="26" y="0"/>
                  </a:lnTo>
                  <a:lnTo>
                    <a:pt x="24" y="0"/>
                  </a:lnTo>
                  <a:lnTo>
                    <a:pt x="22" y="0"/>
                  </a:lnTo>
                  <a:lnTo>
                    <a:pt x="20" y="2"/>
                  </a:lnTo>
                  <a:lnTo>
                    <a:pt x="18" y="4"/>
                  </a:lnTo>
                  <a:lnTo>
                    <a:pt x="16" y="4"/>
                  </a:lnTo>
                  <a:lnTo>
                    <a:pt x="14" y="6"/>
                  </a:lnTo>
                  <a:lnTo>
                    <a:pt x="12" y="6"/>
                  </a:lnTo>
                  <a:lnTo>
                    <a:pt x="10" y="6"/>
                  </a:lnTo>
                  <a:lnTo>
                    <a:pt x="6" y="8"/>
                  </a:lnTo>
                  <a:lnTo>
                    <a:pt x="0" y="10"/>
                  </a:lnTo>
                  <a:lnTo>
                    <a:pt x="0" y="12"/>
                  </a:lnTo>
                  <a:lnTo>
                    <a:pt x="0" y="16"/>
                  </a:lnTo>
                  <a:lnTo>
                    <a:pt x="0" y="18"/>
                  </a:lnTo>
                  <a:lnTo>
                    <a:pt x="2" y="20"/>
                  </a:lnTo>
                  <a:lnTo>
                    <a:pt x="2" y="22"/>
                  </a:lnTo>
                  <a:lnTo>
                    <a:pt x="2" y="22"/>
                  </a:lnTo>
                  <a:lnTo>
                    <a:pt x="4" y="22"/>
                  </a:lnTo>
                  <a:lnTo>
                    <a:pt x="4" y="24"/>
                  </a:lnTo>
                  <a:lnTo>
                    <a:pt x="4" y="24"/>
                  </a:lnTo>
                  <a:lnTo>
                    <a:pt x="6" y="24"/>
                  </a:lnTo>
                  <a:lnTo>
                    <a:pt x="6" y="24"/>
                  </a:lnTo>
                  <a:lnTo>
                    <a:pt x="8" y="24"/>
                  </a:lnTo>
                  <a:lnTo>
                    <a:pt x="10" y="26"/>
                  </a:lnTo>
                  <a:lnTo>
                    <a:pt x="12" y="26"/>
                  </a:lnTo>
                  <a:lnTo>
                    <a:pt x="12" y="26"/>
                  </a:lnTo>
                  <a:lnTo>
                    <a:pt x="12" y="26"/>
                  </a:lnTo>
                  <a:lnTo>
                    <a:pt x="14" y="26"/>
                  </a:lnTo>
                  <a:lnTo>
                    <a:pt x="14" y="28"/>
                  </a:lnTo>
                  <a:lnTo>
                    <a:pt x="14" y="28"/>
                  </a:lnTo>
                  <a:lnTo>
                    <a:pt x="14" y="30"/>
                  </a:lnTo>
                  <a:lnTo>
                    <a:pt x="14" y="32"/>
                  </a:lnTo>
                  <a:lnTo>
                    <a:pt x="14" y="34"/>
                  </a:lnTo>
                  <a:lnTo>
                    <a:pt x="14" y="34"/>
                  </a:lnTo>
                  <a:lnTo>
                    <a:pt x="14" y="36"/>
                  </a:lnTo>
                  <a:lnTo>
                    <a:pt x="16" y="38"/>
                  </a:lnTo>
                  <a:lnTo>
                    <a:pt x="16" y="38"/>
                  </a:lnTo>
                  <a:lnTo>
                    <a:pt x="16" y="40"/>
                  </a:lnTo>
                  <a:lnTo>
                    <a:pt x="16" y="40"/>
                  </a:lnTo>
                  <a:lnTo>
                    <a:pt x="16" y="40"/>
                  </a:lnTo>
                  <a:lnTo>
                    <a:pt x="18" y="40"/>
                  </a:lnTo>
                  <a:lnTo>
                    <a:pt x="20" y="40"/>
                  </a:lnTo>
                  <a:lnTo>
                    <a:pt x="22" y="42"/>
                  </a:lnTo>
                  <a:lnTo>
                    <a:pt x="24" y="42"/>
                  </a:lnTo>
                  <a:lnTo>
                    <a:pt x="26" y="42"/>
                  </a:lnTo>
                  <a:lnTo>
                    <a:pt x="28" y="42"/>
                  </a:lnTo>
                  <a:lnTo>
                    <a:pt x="28" y="42"/>
                  </a:lnTo>
                  <a:lnTo>
                    <a:pt x="30" y="42"/>
                  </a:lnTo>
                  <a:lnTo>
                    <a:pt x="30" y="44"/>
                  </a:lnTo>
                  <a:lnTo>
                    <a:pt x="30" y="44"/>
                  </a:lnTo>
                  <a:lnTo>
                    <a:pt x="32" y="48"/>
                  </a:lnTo>
                  <a:lnTo>
                    <a:pt x="32" y="50"/>
                  </a:lnTo>
                  <a:lnTo>
                    <a:pt x="34" y="50"/>
                  </a:lnTo>
                  <a:lnTo>
                    <a:pt x="46" y="2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17" name="Freeform 374">
              <a:extLst>
                <a:ext uri="{FF2B5EF4-FFF2-40B4-BE49-F238E27FC236}">
                  <a16:creationId xmlns:a16="http://schemas.microsoft.com/office/drawing/2014/main" id="{EB66C7CC-EE54-B140-BC3F-6D11264C42BF}"/>
                </a:ext>
              </a:extLst>
            </p:cNvPr>
            <p:cNvSpPr>
              <a:spLocks/>
            </p:cNvSpPr>
            <p:nvPr/>
          </p:nvSpPr>
          <p:spPr bwMode="auto">
            <a:xfrm>
              <a:off x="3656048" y="7391662"/>
              <a:ext cx="226205" cy="224291"/>
            </a:xfrm>
            <a:custGeom>
              <a:avLst/>
              <a:gdLst>
                <a:gd name="T0" fmla="*/ 130 w 158"/>
                <a:gd name="T1" fmla="*/ 98 h 158"/>
                <a:gd name="T2" fmla="*/ 136 w 158"/>
                <a:gd name="T3" fmla="*/ 86 h 158"/>
                <a:gd name="T4" fmla="*/ 140 w 158"/>
                <a:gd name="T5" fmla="*/ 68 h 158"/>
                <a:gd name="T6" fmla="*/ 144 w 158"/>
                <a:gd name="T7" fmla="*/ 56 h 158"/>
                <a:gd name="T8" fmla="*/ 148 w 158"/>
                <a:gd name="T9" fmla="*/ 50 h 158"/>
                <a:gd name="T10" fmla="*/ 156 w 158"/>
                <a:gd name="T11" fmla="*/ 44 h 158"/>
                <a:gd name="T12" fmla="*/ 158 w 158"/>
                <a:gd name="T13" fmla="*/ 40 h 158"/>
                <a:gd name="T14" fmla="*/ 158 w 158"/>
                <a:gd name="T15" fmla="*/ 26 h 158"/>
                <a:gd name="T16" fmla="*/ 156 w 158"/>
                <a:gd name="T17" fmla="*/ 0 h 158"/>
                <a:gd name="T18" fmla="*/ 144 w 158"/>
                <a:gd name="T19" fmla="*/ 6 h 158"/>
                <a:gd name="T20" fmla="*/ 140 w 158"/>
                <a:gd name="T21" fmla="*/ 12 h 158"/>
                <a:gd name="T22" fmla="*/ 138 w 158"/>
                <a:gd name="T23" fmla="*/ 14 h 158"/>
                <a:gd name="T24" fmla="*/ 136 w 158"/>
                <a:gd name="T25" fmla="*/ 12 h 158"/>
                <a:gd name="T26" fmla="*/ 132 w 158"/>
                <a:gd name="T27" fmla="*/ 6 h 158"/>
                <a:gd name="T28" fmla="*/ 126 w 158"/>
                <a:gd name="T29" fmla="*/ 4 h 158"/>
                <a:gd name="T30" fmla="*/ 116 w 158"/>
                <a:gd name="T31" fmla="*/ 4 h 158"/>
                <a:gd name="T32" fmla="*/ 112 w 158"/>
                <a:gd name="T33" fmla="*/ 6 h 158"/>
                <a:gd name="T34" fmla="*/ 110 w 158"/>
                <a:gd name="T35" fmla="*/ 8 h 158"/>
                <a:gd name="T36" fmla="*/ 110 w 158"/>
                <a:gd name="T37" fmla="*/ 12 h 158"/>
                <a:gd name="T38" fmla="*/ 108 w 158"/>
                <a:gd name="T39" fmla="*/ 14 h 158"/>
                <a:gd name="T40" fmla="*/ 102 w 158"/>
                <a:gd name="T41" fmla="*/ 14 h 158"/>
                <a:gd name="T42" fmla="*/ 96 w 158"/>
                <a:gd name="T43" fmla="*/ 12 h 158"/>
                <a:gd name="T44" fmla="*/ 92 w 158"/>
                <a:gd name="T45" fmla="*/ 6 h 158"/>
                <a:gd name="T46" fmla="*/ 86 w 158"/>
                <a:gd name="T47" fmla="*/ 4 h 158"/>
                <a:gd name="T48" fmla="*/ 78 w 158"/>
                <a:gd name="T49" fmla="*/ 6 h 158"/>
                <a:gd name="T50" fmla="*/ 66 w 158"/>
                <a:gd name="T51" fmla="*/ 6 h 158"/>
                <a:gd name="T52" fmla="*/ 62 w 158"/>
                <a:gd name="T53" fmla="*/ 6 h 158"/>
                <a:gd name="T54" fmla="*/ 60 w 158"/>
                <a:gd name="T55" fmla="*/ 10 h 158"/>
                <a:gd name="T56" fmla="*/ 60 w 158"/>
                <a:gd name="T57" fmla="*/ 14 h 158"/>
                <a:gd name="T58" fmla="*/ 58 w 158"/>
                <a:gd name="T59" fmla="*/ 12 h 158"/>
                <a:gd name="T60" fmla="*/ 54 w 158"/>
                <a:gd name="T61" fmla="*/ 6 h 158"/>
                <a:gd name="T62" fmla="*/ 52 w 158"/>
                <a:gd name="T63" fmla="*/ 2 h 158"/>
                <a:gd name="T64" fmla="*/ 44 w 158"/>
                <a:gd name="T65" fmla="*/ 2 h 158"/>
                <a:gd name="T66" fmla="*/ 32 w 158"/>
                <a:gd name="T67" fmla="*/ 4 h 158"/>
                <a:gd name="T68" fmla="*/ 28 w 158"/>
                <a:gd name="T69" fmla="*/ 6 h 158"/>
                <a:gd name="T70" fmla="*/ 24 w 158"/>
                <a:gd name="T71" fmla="*/ 14 h 158"/>
                <a:gd name="T72" fmla="*/ 20 w 158"/>
                <a:gd name="T73" fmla="*/ 20 h 158"/>
                <a:gd name="T74" fmla="*/ 18 w 158"/>
                <a:gd name="T75" fmla="*/ 24 h 158"/>
                <a:gd name="T76" fmla="*/ 14 w 158"/>
                <a:gd name="T77" fmla="*/ 26 h 158"/>
                <a:gd name="T78" fmla="*/ 16 w 158"/>
                <a:gd name="T79" fmla="*/ 42 h 158"/>
                <a:gd name="T80" fmla="*/ 14 w 158"/>
                <a:gd name="T81" fmla="*/ 60 h 158"/>
                <a:gd name="T82" fmla="*/ 8 w 158"/>
                <a:gd name="T83" fmla="*/ 76 h 158"/>
                <a:gd name="T84" fmla="*/ 2 w 158"/>
                <a:gd name="T85" fmla="*/ 82 h 158"/>
                <a:gd name="T86" fmla="*/ 0 w 158"/>
                <a:gd name="T87" fmla="*/ 86 h 158"/>
                <a:gd name="T88" fmla="*/ 0 w 158"/>
                <a:gd name="T89" fmla="*/ 96 h 158"/>
                <a:gd name="T90" fmla="*/ 2 w 158"/>
                <a:gd name="T91" fmla="*/ 116 h 158"/>
                <a:gd name="T92" fmla="*/ 14 w 158"/>
                <a:gd name="T93" fmla="*/ 122 h 158"/>
                <a:gd name="T94" fmla="*/ 22 w 158"/>
                <a:gd name="T95" fmla="*/ 120 h 158"/>
                <a:gd name="T96" fmla="*/ 28 w 158"/>
                <a:gd name="T97" fmla="*/ 120 h 158"/>
                <a:gd name="T98" fmla="*/ 30 w 158"/>
                <a:gd name="T99" fmla="*/ 122 h 158"/>
                <a:gd name="T100" fmla="*/ 38 w 158"/>
                <a:gd name="T101" fmla="*/ 132 h 158"/>
                <a:gd name="T102" fmla="*/ 40 w 158"/>
                <a:gd name="T103" fmla="*/ 136 h 158"/>
                <a:gd name="T104" fmla="*/ 40 w 158"/>
                <a:gd name="T105" fmla="*/ 144 h 158"/>
                <a:gd name="T106" fmla="*/ 40 w 158"/>
                <a:gd name="T107" fmla="*/ 150 h 158"/>
                <a:gd name="T108" fmla="*/ 44 w 158"/>
                <a:gd name="T109" fmla="*/ 154 h 158"/>
                <a:gd name="T110" fmla="*/ 50 w 158"/>
                <a:gd name="T111" fmla="*/ 158 h 158"/>
                <a:gd name="T112" fmla="*/ 58 w 158"/>
                <a:gd name="T113" fmla="*/ 158 h 158"/>
                <a:gd name="T114" fmla="*/ 76 w 158"/>
                <a:gd name="T115" fmla="*/ 150 h 158"/>
                <a:gd name="T116" fmla="*/ 92 w 158"/>
                <a:gd name="T117" fmla="*/ 136 h 158"/>
                <a:gd name="T118" fmla="*/ 100 w 158"/>
                <a:gd name="T119" fmla="*/ 124 h 158"/>
                <a:gd name="T120" fmla="*/ 110 w 158"/>
                <a:gd name="T121" fmla="*/ 114 h 158"/>
                <a:gd name="T122" fmla="*/ 124 w 158"/>
                <a:gd name="T123" fmla="*/ 10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8" h="158">
                  <a:moveTo>
                    <a:pt x="126" y="102"/>
                  </a:moveTo>
                  <a:lnTo>
                    <a:pt x="126" y="102"/>
                  </a:lnTo>
                  <a:lnTo>
                    <a:pt x="128" y="100"/>
                  </a:lnTo>
                  <a:lnTo>
                    <a:pt x="130" y="98"/>
                  </a:lnTo>
                  <a:lnTo>
                    <a:pt x="130" y="96"/>
                  </a:lnTo>
                  <a:lnTo>
                    <a:pt x="132" y="94"/>
                  </a:lnTo>
                  <a:lnTo>
                    <a:pt x="134" y="90"/>
                  </a:lnTo>
                  <a:lnTo>
                    <a:pt x="136" y="86"/>
                  </a:lnTo>
                  <a:lnTo>
                    <a:pt x="138" y="82"/>
                  </a:lnTo>
                  <a:lnTo>
                    <a:pt x="138" y="80"/>
                  </a:lnTo>
                  <a:lnTo>
                    <a:pt x="140" y="72"/>
                  </a:lnTo>
                  <a:lnTo>
                    <a:pt x="140" y="68"/>
                  </a:lnTo>
                  <a:lnTo>
                    <a:pt x="142" y="64"/>
                  </a:lnTo>
                  <a:lnTo>
                    <a:pt x="142" y="60"/>
                  </a:lnTo>
                  <a:lnTo>
                    <a:pt x="144" y="58"/>
                  </a:lnTo>
                  <a:lnTo>
                    <a:pt x="144" y="56"/>
                  </a:lnTo>
                  <a:lnTo>
                    <a:pt x="146" y="54"/>
                  </a:lnTo>
                  <a:lnTo>
                    <a:pt x="146" y="52"/>
                  </a:lnTo>
                  <a:lnTo>
                    <a:pt x="148" y="50"/>
                  </a:lnTo>
                  <a:lnTo>
                    <a:pt x="148" y="50"/>
                  </a:lnTo>
                  <a:lnTo>
                    <a:pt x="150" y="48"/>
                  </a:lnTo>
                  <a:lnTo>
                    <a:pt x="152" y="48"/>
                  </a:lnTo>
                  <a:lnTo>
                    <a:pt x="154" y="46"/>
                  </a:lnTo>
                  <a:lnTo>
                    <a:pt x="156" y="44"/>
                  </a:lnTo>
                  <a:lnTo>
                    <a:pt x="156" y="44"/>
                  </a:lnTo>
                  <a:lnTo>
                    <a:pt x="156" y="44"/>
                  </a:lnTo>
                  <a:lnTo>
                    <a:pt x="156" y="42"/>
                  </a:lnTo>
                  <a:lnTo>
                    <a:pt x="158" y="40"/>
                  </a:lnTo>
                  <a:lnTo>
                    <a:pt x="158" y="38"/>
                  </a:lnTo>
                  <a:lnTo>
                    <a:pt x="158" y="34"/>
                  </a:lnTo>
                  <a:lnTo>
                    <a:pt x="158" y="30"/>
                  </a:lnTo>
                  <a:lnTo>
                    <a:pt x="158" y="26"/>
                  </a:lnTo>
                  <a:lnTo>
                    <a:pt x="158" y="22"/>
                  </a:lnTo>
                  <a:lnTo>
                    <a:pt x="158" y="18"/>
                  </a:lnTo>
                  <a:lnTo>
                    <a:pt x="156" y="10"/>
                  </a:lnTo>
                  <a:lnTo>
                    <a:pt x="156" y="0"/>
                  </a:lnTo>
                  <a:lnTo>
                    <a:pt x="152" y="2"/>
                  </a:lnTo>
                  <a:lnTo>
                    <a:pt x="148" y="4"/>
                  </a:lnTo>
                  <a:lnTo>
                    <a:pt x="146" y="4"/>
                  </a:lnTo>
                  <a:lnTo>
                    <a:pt x="144" y="6"/>
                  </a:lnTo>
                  <a:lnTo>
                    <a:pt x="144" y="6"/>
                  </a:lnTo>
                  <a:lnTo>
                    <a:pt x="144" y="8"/>
                  </a:lnTo>
                  <a:lnTo>
                    <a:pt x="142" y="10"/>
                  </a:lnTo>
                  <a:lnTo>
                    <a:pt x="140" y="12"/>
                  </a:lnTo>
                  <a:lnTo>
                    <a:pt x="140" y="12"/>
                  </a:lnTo>
                  <a:lnTo>
                    <a:pt x="140" y="14"/>
                  </a:lnTo>
                  <a:lnTo>
                    <a:pt x="138" y="14"/>
                  </a:lnTo>
                  <a:lnTo>
                    <a:pt x="138" y="14"/>
                  </a:lnTo>
                  <a:lnTo>
                    <a:pt x="138" y="14"/>
                  </a:lnTo>
                  <a:lnTo>
                    <a:pt x="138" y="14"/>
                  </a:lnTo>
                  <a:lnTo>
                    <a:pt x="136" y="14"/>
                  </a:lnTo>
                  <a:lnTo>
                    <a:pt x="136" y="12"/>
                  </a:lnTo>
                  <a:lnTo>
                    <a:pt x="136" y="12"/>
                  </a:lnTo>
                  <a:lnTo>
                    <a:pt x="134" y="10"/>
                  </a:lnTo>
                  <a:lnTo>
                    <a:pt x="132" y="8"/>
                  </a:lnTo>
                  <a:lnTo>
                    <a:pt x="132" y="6"/>
                  </a:lnTo>
                  <a:lnTo>
                    <a:pt x="132" y="6"/>
                  </a:lnTo>
                  <a:lnTo>
                    <a:pt x="132" y="6"/>
                  </a:lnTo>
                  <a:lnTo>
                    <a:pt x="130" y="6"/>
                  </a:lnTo>
                  <a:lnTo>
                    <a:pt x="126" y="4"/>
                  </a:lnTo>
                  <a:lnTo>
                    <a:pt x="124" y="4"/>
                  </a:lnTo>
                  <a:lnTo>
                    <a:pt x="122" y="4"/>
                  </a:lnTo>
                  <a:lnTo>
                    <a:pt x="118" y="4"/>
                  </a:lnTo>
                  <a:lnTo>
                    <a:pt x="116" y="4"/>
                  </a:lnTo>
                  <a:lnTo>
                    <a:pt x="114" y="4"/>
                  </a:lnTo>
                  <a:lnTo>
                    <a:pt x="114" y="4"/>
                  </a:lnTo>
                  <a:lnTo>
                    <a:pt x="112" y="4"/>
                  </a:lnTo>
                  <a:lnTo>
                    <a:pt x="112" y="6"/>
                  </a:lnTo>
                  <a:lnTo>
                    <a:pt x="112" y="6"/>
                  </a:lnTo>
                  <a:lnTo>
                    <a:pt x="112" y="6"/>
                  </a:lnTo>
                  <a:lnTo>
                    <a:pt x="112" y="6"/>
                  </a:lnTo>
                  <a:lnTo>
                    <a:pt x="110" y="8"/>
                  </a:lnTo>
                  <a:lnTo>
                    <a:pt x="110" y="10"/>
                  </a:lnTo>
                  <a:lnTo>
                    <a:pt x="110" y="10"/>
                  </a:lnTo>
                  <a:lnTo>
                    <a:pt x="110" y="12"/>
                  </a:lnTo>
                  <a:lnTo>
                    <a:pt x="110" y="12"/>
                  </a:lnTo>
                  <a:lnTo>
                    <a:pt x="110" y="14"/>
                  </a:lnTo>
                  <a:lnTo>
                    <a:pt x="110" y="14"/>
                  </a:lnTo>
                  <a:lnTo>
                    <a:pt x="110" y="14"/>
                  </a:lnTo>
                  <a:lnTo>
                    <a:pt x="108" y="14"/>
                  </a:lnTo>
                  <a:lnTo>
                    <a:pt x="108" y="14"/>
                  </a:lnTo>
                  <a:lnTo>
                    <a:pt x="106" y="14"/>
                  </a:lnTo>
                  <a:lnTo>
                    <a:pt x="104" y="14"/>
                  </a:lnTo>
                  <a:lnTo>
                    <a:pt x="102" y="14"/>
                  </a:lnTo>
                  <a:lnTo>
                    <a:pt x="100" y="14"/>
                  </a:lnTo>
                  <a:lnTo>
                    <a:pt x="100" y="12"/>
                  </a:lnTo>
                  <a:lnTo>
                    <a:pt x="98" y="12"/>
                  </a:lnTo>
                  <a:lnTo>
                    <a:pt x="96" y="12"/>
                  </a:lnTo>
                  <a:lnTo>
                    <a:pt x="96" y="10"/>
                  </a:lnTo>
                  <a:lnTo>
                    <a:pt x="94" y="8"/>
                  </a:lnTo>
                  <a:lnTo>
                    <a:pt x="92" y="6"/>
                  </a:lnTo>
                  <a:lnTo>
                    <a:pt x="92" y="6"/>
                  </a:lnTo>
                  <a:lnTo>
                    <a:pt x="90" y="4"/>
                  </a:lnTo>
                  <a:lnTo>
                    <a:pt x="90" y="4"/>
                  </a:lnTo>
                  <a:lnTo>
                    <a:pt x="88" y="4"/>
                  </a:lnTo>
                  <a:lnTo>
                    <a:pt x="86" y="4"/>
                  </a:lnTo>
                  <a:lnTo>
                    <a:pt x="86" y="4"/>
                  </a:lnTo>
                  <a:lnTo>
                    <a:pt x="84" y="4"/>
                  </a:lnTo>
                  <a:lnTo>
                    <a:pt x="82" y="4"/>
                  </a:lnTo>
                  <a:lnTo>
                    <a:pt x="78" y="6"/>
                  </a:lnTo>
                  <a:lnTo>
                    <a:pt x="76" y="6"/>
                  </a:lnTo>
                  <a:lnTo>
                    <a:pt x="74" y="6"/>
                  </a:lnTo>
                  <a:lnTo>
                    <a:pt x="70" y="6"/>
                  </a:lnTo>
                  <a:lnTo>
                    <a:pt x="66" y="6"/>
                  </a:lnTo>
                  <a:lnTo>
                    <a:pt x="64" y="6"/>
                  </a:lnTo>
                  <a:lnTo>
                    <a:pt x="64" y="6"/>
                  </a:lnTo>
                  <a:lnTo>
                    <a:pt x="62" y="6"/>
                  </a:lnTo>
                  <a:lnTo>
                    <a:pt x="62" y="6"/>
                  </a:lnTo>
                  <a:lnTo>
                    <a:pt x="60" y="6"/>
                  </a:lnTo>
                  <a:lnTo>
                    <a:pt x="60" y="8"/>
                  </a:lnTo>
                  <a:lnTo>
                    <a:pt x="60" y="8"/>
                  </a:lnTo>
                  <a:lnTo>
                    <a:pt x="60" y="10"/>
                  </a:lnTo>
                  <a:lnTo>
                    <a:pt x="60" y="12"/>
                  </a:lnTo>
                  <a:lnTo>
                    <a:pt x="60" y="12"/>
                  </a:lnTo>
                  <a:lnTo>
                    <a:pt x="60" y="12"/>
                  </a:lnTo>
                  <a:lnTo>
                    <a:pt x="60" y="14"/>
                  </a:lnTo>
                  <a:lnTo>
                    <a:pt x="60" y="14"/>
                  </a:lnTo>
                  <a:lnTo>
                    <a:pt x="58" y="14"/>
                  </a:lnTo>
                  <a:lnTo>
                    <a:pt x="58" y="14"/>
                  </a:lnTo>
                  <a:lnTo>
                    <a:pt x="58" y="12"/>
                  </a:lnTo>
                  <a:lnTo>
                    <a:pt x="58" y="12"/>
                  </a:lnTo>
                  <a:lnTo>
                    <a:pt x="56" y="10"/>
                  </a:lnTo>
                  <a:lnTo>
                    <a:pt x="56" y="10"/>
                  </a:lnTo>
                  <a:lnTo>
                    <a:pt x="54" y="6"/>
                  </a:lnTo>
                  <a:lnTo>
                    <a:pt x="54" y="4"/>
                  </a:lnTo>
                  <a:lnTo>
                    <a:pt x="54" y="4"/>
                  </a:lnTo>
                  <a:lnTo>
                    <a:pt x="54" y="4"/>
                  </a:lnTo>
                  <a:lnTo>
                    <a:pt x="52" y="2"/>
                  </a:lnTo>
                  <a:lnTo>
                    <a:pt x="50" y="2"/>
                  </a:lnTo>
                  <a:lnTo>
                    <a:pt x="50" y="2"/>
                  </a:lnTo>
                  <a:lnTo>
                    <a:pt x="48" y="2"/>
                  </a:lnTo>
                  <a:lnTo>
                    <a:pt x="44" y="2"/>
                  </a:lnTo>
                  <a:lnTo>
                    <a:pt x="42" y="2"/>
                  </a:lnTo>
                  <a:lnTo>
                    <a:pt x="38" y="2"/>
                  </a:lnTo>
                  <a:lnTo>
                    <a:pt x="34" y="2"/>
                  </a:lnTo>
                  <a:lnTo>
                    <a:pt x="32" y="4"/>
                  </a:lnTo>
                  <a:lnTo>
                    <a:pt x="30" y="4"/>
                  </a:lnTo>
                  <a:lnTo>
                    <a:pt x="30" y="4"/>
                  </a:lnTo>
                  <a:lnTo>
                    <a:pt x="28" y="6"/>
                  </a:lnTo>
                  <a:lnTo>
                    <a:pt x="28" y="6"/>
                  </a:lnTo>
                  <a:lnTo>
                    <a:pt x="26" y="8"/>
                  </a:lnTo>
                  <a:lnTo>
                    <a:pt x="26" y="8"/>
                  </a:lnTo>
                  <a:lnTo>
                    <a:pt x="24" y="10"/>
                  </a:lnTo>
                  <a:lnTo>
                    <a:pt x="24" y="14"/>
                  </a:lnTo>
                  <a:lnTo>
                    <a:pt x="22" y="16"/>
                  </a:lnTo>
                  <a:lnTo>
                    <a:pt x="22" y="18"/>
                  </a:lnTo>
                  <a:lnTo>
                    <a:pt x="20" y="20"/>
                  </a:lnTo>
                  <a:lnTo>
                    <a:pt x="20" y="20"/>
                  </a:lnTo>
                  <a:lnTo>
                    <a:pt x="20" y="22"/>
                  </a:lnTo>
                  <a:lnTo>
                    <a:pt x="18" y="22"/>
                  </a:lnTo>
                  <a:lnTo>
                    <a:pt x="18" y="24"/>
                  </a:lnTo>
                  <a:lnTo>
                    <a:pt x="18" y="24"/>
                  </a:lnTo>
                  <a:lnTo>
                    <a:pt x="16" y="24"/>
                  </a:lnTo>
                  <a:lnTo>
                    <a:pt x="16" y="24"/>
                  </a:lnTo>
                  <a:lnTo>
                    <a:pt x="14" y="24"/>
                  </a:lnTo>
                  <a:lnTo>
                    <a:pt x="14" y="26"/>
                  </a:lnTo>
                  <a:lnTo>
                    <a:pt x="14" y="32"/>
                  </a:lnTo>
                  <a:lnTo>
                    <a:pt x="16" y="38"/>
                  </a:lnTo>
                  <a:lnTo>
                    <a:pt x="16" y="40"/>
                  </a:lnTo>
                  <a:lnTo>
                    <a:pt x="16" y="42"/>
                  </a:lnTo>
                  <a:lnTo>
                    <a:pt x="16" y="46"/>
                  </a:lnTo>
                  <a:lnTo>
                    <a:pt x="16" y="50"/>
                  </a:lnTo>
                  <a:lnTo>
                    <a:pt x="14" y="54"/>
                  </a:lnTo>
                  <a:lnTo>
                    <a:pt x="14" y="60"/>
                  </a:lnTo>
                  <a:lnTo>
                    <a:pt x="12" y="64"/>
                  </a:lnTo>
                  <a:lnTo>
                    <a:pt x="12" y="68"/>
                  </a:lnTo>
                  <a:lnTo>
                    <a:pt x="10" y="72"/>
                  </a:lnTo>
                  <a:lnTo>
                    <a:pt x="8" y="76"/>
                  </a:lnTo>
                  <a:lnTo>
                    <a:pt x="8" y="76"/>
                  </a:lnTo>
                  <a:lnTo>
                    <a:pt x="6" y="78"/>
                  </a:lnTo>
                  <a:lnTo>
                    <a:pt x="4" y="80"/>
                  </a:lnTo>
                  <a:lnTo>
                    <a:pt x="2" y="82"/>
                  </a:lnTo>
                  <a:lnTo>
                    <a:pt x="2" y="84"/>
                  </a:lnTo>
                  <a:lnTo>
                    <a:pt x="0" y="86"/>
                  </a:lnTo>
                  <a:lnTo>
                    <a:pt x="0" y="86"/>
                  </a:lnTo>
                  <a:lnTo>
                    <a:pt x="0" y="86"/>
                  </a:lnTo>
                  <a:lnTo>
                    <a:pt x="0" y="88"/>
                  </a:lnTo>
                  <a:lnTo>
                    <a:pt x="0" y="90"/>
                  </a:lnTo>
                  <a:lnTo>
                    <a:pt x="0" y="92"/>
                  </a:lnTo>
                  <a:lnTo>
                    <a:pt x="0" y="96"/>
                  </a:lnTo>
                  <a:lnTo>
                    <a:pt x="0" y="100"/>
                  </a:lnTo>
                  <a:lnTo>
                    <a:pt x="0" y="106"/>
                  </a:lnTo>
                  <a:lnTo>
                    <a:pt x="2" y="112"/>
                  </a:lnTo>
                  <a:lnTo>
                    <a:pt x="2" y="116"/>
                  </a:lnTo>
                  <a:lnTo>
                    <a:pt x="4" y="120"/>
                  </a:lnTo>
                  <a:lnTo>
                    <a:pt x="8" y="120"/>
                  </a:lnTo>
                  <a:lnTo>
                    <a:pt x="12" y="122"/>
                  </a:lnTo>
                  <a:lnTo>
                    <a:pt x="14" y="122"/>
                  </a:lnTo>
                  <a:lnTo>
                    <a:pt x="16" y="122"/>
                  </a:lnTo>
                  <a:lnTo>
                    <a:pt x="16" y="122"/>
                  </a:lnTo>
                  <a:lnTo>
                    <a:pt x="18" y="122"/>
                  </a:lnTo>
                  <a:lnTo>
                    <a:pt x="22" y="120"/>
                  </a:lnTo>
                  <a:lnTo>
                    <a:pt x="24" y="120"/>
                  </a:lnTo>
                  <a:lnTo>
                    <a:pt x="26" y="120"/>
                  </a:lnTo>
                  <a:lnTo>
                    <a:pt x="28" y="120"/>
                  </a:lnTo>
                  <a:lnTo>
                    <a:pt x="28" y="120"/>
                  </a:lnTo>
                  <a:lnTo>
                    <a:pt x="28" y="120"/>
                  </a:lnTo>
                  <a:lnTo>
                    <a:pt x="28" y="120"/>
                  </a:lnTo>
                  <a:lnTo>
                    <a:pt x="30" y="122"/>
                  </a:lnTo>
                  <a:lnTo>
                    <a:pt x="30" y="122"/>
                  </a:lnTo>
                  <a:lnTo>
                    <a:pt x="32" y="124"/>
                  </a:lnTo>
                  <a:lnTo>
                    <a:pt x="32" y="126"/>
                  </a:lnTo>
                  <a:lnTo>
                    <a:pt x="34" y="128"/>
                  </a:lnTo>
                  <a:lnTo>
                    <a:pt x="38" y="132"/>
                  </a:lnTo>
                  <a:lnTo>
                    <a:pt x="38" y="134"/>
                  </a:lnTo>
                  <a:lnTo>
                    <a:pt x="40" y="134"/>
                  </a:lnTo>
                  <a:lnTo>
                    <a:pt x="40" y="136"/>
                  </a:lnTo>
                  <a:lnTo>
                    <a:pt x="40" y="136"/>
                  </a:lnTo>
                  <a:lnTo>
                    <a:pt x="40" y="138"/>
                  </a:lnTo>
                  <a:lnTo>
                    <a:pt x="40" y="138"/>
                  </a:lnTo>
                  <a:lnTo>
                    <a:pt x="40" y="142"/>
                  </a:lnTo>
                  <a:lnTo>
                    <a:pt x="40" y="144"/>
                  </a:lnTo>
                  <a:lnTo>
                    <a:pt x="40" y="146"/>
                  </a:lnTo>
                  <a:lnTo>
                    <a:pt x="40" y="148"/>
                  </a:lnTo>
                  <a:lnTo>
                    <a:pt x="40" y="150"/>
                  </a:lnTo>
                  <a:lnTo>
                    <a:pt x="40" y="150"/>
                  </a:lnTo>
                  <a:lnTo>
                    <a:pt x="40" y="150"/>
                  </a:lnTo>
                  <a:lnTo>
                    <a:pt x="42" y="152"/>
                  </a:lnTo>
                  <a:lnTo>
                    <a:pt x="42" y="154"/>
                  </a:lnTo>
                  <a:lnTo>
                    <a:pt x="44" y="154"/>
                  </a:lnTo>
                  <a:lnTo>
                    <a:pt x="46" y="156"/>
                  </a:lnTo>
                  <a:lnTo>
                    <a:pt x="48" y="156"/>
                  </a:lnTo>
                  <a:lnTo>
                    <a:pt x="48" y="158"/>
                  </a:lnTo>
                  <a:lnTo>
                    <a:pt x="50" y="158"/>
                  </a:lnTo>
                  <a:lnTo>
                    <a:pt x="52" y="158"/>
                  </a:lnTo>
                  <a:lnTo>
                    <a:pt x="54" y="158"/>
                  </a:lnTo>
                  <a:lnTo>
                    <a:pt x="56" y="158"/>
                  </a:lnTo>
                  <a:lnTo>
                    <a:pt x="58" y="158"/>
                  </a:lnTo>
                  <a:lnTo>
                    <a:pt x="62" y="158"/>
                  </a:lnTo>
                  <a:lnTo>
                    <a:pt x="64" y="158"/>
                  </a:lnTo>
                  <a:lnTo>
                    <a:pt x="68" y="156"/>
                  </a:lnTo>
                  <a:lnTo>
                    <a:pt x="76" y="150"/>
                  </a:lnTo>
                  <a:lnTo>
                    <a:pt x="84" y="142"/>
                  </a:lnTo>
                  <a:lnTo>
                    <a:pt x="88" y="140"/>
                  </a:lnTo>
                  <a:lnTo>
                    <a:pt x="90" y="136"/>
                  </a:lnTo>
                  <a:lnTo>
                    <a:pt x="92" y="136"/>
                  </a:lnTo>
                  <a:lnTo>
                    <a:pt x="92" y="134"/>
                  </a:lnTo>
                  <a:lnTo>
                    <a:pt x="96" y="130"/>
                  </a:lnTo>
                  <a:lnTo>
                    <a:pt x="98" y="128"/>
                  </a:lnTo>
                  <a:lnTo>
                    <a:pt x="100" y="124"/>
                  </a:lnTo>
                  <a:lnTo>
                    <a:pt x="102" y="122"/>
                  </a:lnTo>
                  <a:lnTo>
                    <a:pt x="106" y="120"/>
                  </a:lnTo>
                  <a:lnTo>
                    <a:pt x="108" y="116"/>
                  </a:lnTo>
                  <a:lnTo>
                    <a:pt x="110" y="114"/>
                  </a:lnTo>
                  <a:lnTo>
                    <a:pt x="112" y="112"/>
                  </a:lnTo>
                  <a:lnTo>
                    <a:pt x="114" y="112"/>
                  </a:lnTo>
                  <a:lnTo>
                    <a:pt x="118" y="108"/>
                  </a:lnTo>
                  <a:lnTo>
                    <a:pt x="124" y="106"/>
                  </a:lnTo>
                  <a:lnTo>
                    <a:pt x="126" y="104"/>
                  </a:lnTo>
                  <a:lnTo>
                    <a:pt x="126" y="10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18" name="Freeform 375">
              <a:extLst>
                <a:ext uri="{FF2B5EF4-FFF2-40B4-BE49-F238E27FC236}">
                  <a16:creationId xmlns:a16="http://schemas.microsoft.com/office/drawing/2014/main" id="{E5272282-7D36-4A46-7A82-6F61C2BCC19E}"/>
                </a:ext>
              </a:extLst>
            </p:cNvPr>
            <p:cNvSpPr>
              <a:spLocks/>
            </p:cNvSpPr>
            <p:nvPr/>
          </p:nvSpPr>
          <p:spPr bwMode="auto">
            <a:xfrm>
              <a:off x="3656048" y="7391662"/>
              <a:ext cx="226205" cy="224291"/>
            </a:xfrm>
            <a:custGeom>
              <a:avLst/>
              <a:gdLst>
                <a:gd name="T0" fmla="*/ 130 w 158"/>
                <a:gd name="T1" fmla="*/ 98 h 158"/>
                <a:gd name="T2" fmla="*/ 136 w 158"/>
                <a:gd name="T3" fmla="*/ 86 h 158"/>
                <a:gd name="T4" fmla="*/ 140 w 158"/>
                <a:gd name="T5" fmla="*/ 68 h 158"/>
                <a:gd name="T6" fmla="*/ 144 w 158"/>
                <a:gd name="T7" fmla="*/ 56 h 158"/>
                <a:gd name="T8" fmla="*/ 148 w 158"/>
                <a:gd name="T9" fmla="*/ 50 h 158"/>
                <a:gd name="T10" fmla="*/ 156 w 158"/>
                <a:gd name="T11" fmla="*/ 44 h 158"/>
                <a:gd name="T12" fmla="*/ 158 w 158"/>
                <a:gd name="T13" fmla="*/ 40 h 158"/>
                <a:gd name="T14" fmla="*/ 158 w 158"/>
                <a:gd name="T15" fmla="*/ 26 h 158"/>
                <a:gd name="T16" fmla="*/ 156 w 158"/>
                <a:gd name="T17" fmla="*/ 0 h 158"/>
                <a:gd name="T18" fmla="*/ 144 w 158"/>
                <a:gd name="T19" fmla="*/ 6 h 158"/>
                <a:gd name="T20" fmla="*/ 140 w 158"/>
                <a:gd name="T21" fmla="*/ 12 h 158"/>
                <a:gd name="T22" fmla="*/ 138 w 158"/>
                <a:gd name="T23" fmla="*/ 14 h 158"/>
                <a:gd name="T24" fmla="*/ 136 w 158"/>
                <a:gd name="T25" fmla="*/ 12 h 158"/>
                <a:gd name="T26" fmla="*/ 132 w 158"/>
                <a:gd name="T27" fmla="*/ 6 h 158"/>
                <a:gd name="T28" fmla="*/ 126 w 158"/>
                <a:gd name="T29" fmla="*/ 4 h 158"/>
                <a:gd name="T30" fmla="*/ 116 w 158"/>
                <a:gd name="T31" fmla="*/ 4 h 158"/>
                <a:gd name="T32" fmla="*/ 112 w 158"/>
                <a:gd name="T33" fmla="*/ 6 h 158"/>
                <a:gd name="T34" fmla="*/ 110 w 158"/>
                <a:gd name="T35" fmla="*/ 8 h 158"/>
                <a:gd name="T36" fmla="*/ 110 w 158"/>
                <a:gd name="T37" fmla="*/ 12 h 158"/>
                <a:gd name="T38" fmla="*/ 108 w 158"/>
                <a:gd name="T39" fmla="*/ 14 h 158"/>
                <a:gd name="T40" fmla="*/ 102 w 158"/>
                <a:gd name="T41" fmla="*/ 14 h 158"/>
                <a:gd name="T42" fmla="*/ 96 w 158"/>
                <a:gd name="T43" fmla="*/ 12 h 158"/>
                <a:gd name="T44" fmla="*/ 92 w 158"/>
                <a:gd name="T45" fmla="*/ 6 h 158"/>
                <a:gd name="T46" fmla="*/ 86 w 158"/>
                <a:gd name="T47" fmla="*/ 4 h 158"/>
                <a:gd name="T48" fmla="*/ 78 w 158"/>
                <a:gd name="T49" fmla="*/ 6 h 158"/>
                <a:gd name="T50" fmla="*/ 66 w 158"/>
                <a:gd name="T51" fmla="*/ 6 h 158"/>
                <a:gd name="T52" fmla="*/ 62 w 158"/>
                <a:gd name="T53" fmla="*/ 6 h 158"/>
                <a:gd name="T54" fmla="*/ 60 w 158"/>
                <a:gd name="T55" fmla="*/ 10 h 158"/>
                <a:gd name="T56" fmla="*/ 60 w 158"/>
                <a:gd name="T57" fmla="*/ 14 h 158"/>
                <a:gd name="T58" fmla="*/ 58 w 158"/>
                <a:gd name="T59" fmla="*/ 12 h 158"/>
                <a:gd name="T60" fmla="*/ 54 w 158"/>
                <a:gd name="T61" fmla="*/ 6 h 158"/>
                <a:gd name="T62" fmla="*/ 52 w 158"/>
                <a:gd name="T63" fmla="*/ 2 h 158"/>
                <a:gd name="T64" fmla="*/ 44 w 158"/>
                <a:gd name="T65" fmla="*/ 2 h 158"/>
                <a:gd name="T66" fmla="*/ 32 w 158"/>
                <a:gd name="T67" fmla="*/ 4 h 158"/>
                <a:gd name="T68" fmla="*/ 28 w 158"/>
                <a:gd name="T69" fmla="*/ 6 h 158"/>
                <a:gd name="T70" fmla="*/ 24 w 158"/>
                <a:gd name="T71" fmla="*/ 14 h 158"/>
                <a:gd name="T72" fmla="*/ 20 w 158"/>
                <a:gd name="T73" fmla="*/ 20 h 158"/>
                <a:gd name="T74" fmla="*/ 18 w 158"/>
                <a:gd name="T75" fmla="*/ 24 h 158"/>
                <a:gd name="T76" fmla="*/ 14 w 158"/>
                <a:gd name="T77" fmla="*/ 26 h 158"/>
                <a:gd name="T78" fmla="*/ 16 w 158"/>
                <a:gd name="T79" fmla="*/ 42 h 158"/>
                <a:gd name="T80" fmla="*/ 14 w 158"/>
                <a:gd name="T81" fmla="*/ 60 h 158"/>
                <a:gd name="T82" fmla="*/ 8 w 158"/>
                <a:gd name="T83" fmla="*/ 76 h 158"/>
                <a:gd name="T84" fmla="*/ 2 w 158"/>
                <a:gd name="T85" fmla="*/ 82 h 158"/>
                <a:gd name="T86" fmla="*/ 0 w 158"/>
                <a:gd name="T87" fmla="*/ 86 h 158"/>
                <a:gd name="T88" fmla="*/ 0 w 158"/>
                <a:gd name="T89" fmla="*/ 96 h 158"/>
                <a:gd name="T90" fmla="*/ 2 w 158"/>
                <a:gd name="T91" fmla="*/ 116 h 158"/>
                <a:gd name="T92" fmla="*/ 14 w 158"/>
                <a:gd name="T93" fmla="*/ 122 h 158"/>
                <a:gd name="T94" fmla="*/ 22 w 158"/>
                <a:gd name="T95" fmla="*/ 120 h 158"/>
                <a:gd name="T96" fmla="*/ 28 w 158"/>
                <a:gd name="T97" fmla="*/ 120 h 158"/>
                <a:gd name="T98" fmla="*/ 30 w 158"/>
                <a:gd name="T99" fmla="*/ 122 h 158"/>
                <a:gd name="T100" fmla="*/ 38 w 158"/>
                <a:gd name="T101" fmla="*/ 132 h 158"/>
                <a:gd name="T102" fmla="*/ 40 w 158"/>
                <a:gd name="T103" fmla="*/ 136 h 158"/>
                <a:gd name="T104" fmla="*/ 40 w 158"/>
                <a:gd name="T105" fmla="*/ 144 h 158"/>
                <a:gd name="T106" fmla="*/ 40 w 158"/>
                <a:gd name="T107" fmla="*/ 150 h 158"/>
                <a:gd name="T108" fmla="*/ 44 w 158"/>
                <a:gd name="T109" fmla="*/ 154 h 158"/>
                <a:gd name="T110" fmla="*/ 50 w 158"/>
                <a:gd name="T111" fmla="*/ 158 h 158"/>
                <a:gd name="T112" fmla="*/ 58 w 158"/>
                <a:gd name="T113" fmla="*/ 158 h 158"/>
                <a:gd name="T114" fmla="*/ 76 w 158"/>
                <a:gd name="T115" fmla="*/ 150 h 158"/>
                <a:gd name="T116" fmla="*/ 92 w 158"/>
                <a:gd name="T117" fmla="*/ 136 h 158"/>
                <a:gd name="T118" fmla="*/ 100 w 158"/>
                <a:gd name="T119" fmla="*/ 124 h 158"/>
                <a:gd name="T120" fmla="*/ 110 w 158"/>
                <a:gd name="T121" fmla="*/ 114 h 158"/>
                <a:gd name="T122" fmla="*/ 124 w 158"/>
                <a:gd name="T123" fmla="*/ 10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8" h="158">
                  <a:moveTo>
                    <a:pt x="126" y="102"/>
                  </a:moveTo>
                  <a:lnTo>
                    <a:pt x="126" y="102"/>
                  </a:lnTo>
                  <a:lnTo>
                    <a:pt x="128" y="100"/>
                  </a:lnTo>
                  <a:lnTo>
                    <a:pt x="130" y="98"/>
                  </a:lnTo>
                  <a:lnTo>
                    <a:pt x="130" y="96"/>
                  </a:lnTo>
                  <a:lnTo>
                    <a:pt x="132" y="94"/>
                  </a:lnTo>
                  <a:lnTo>
                    <a:pt x="134" y="90"/>
                  </a:lnTo>
                  <a:lnTo>
                    <a:pt x="136" y="86"/>
                  </a:lnTo>
                  <a:lnTo>
                    <a:pt x="138" y="82"/>
                  </a:lnTo>
                  <a:lnTo>
                    <a:pt x="138" y="80"/>
                  </a:lnTo>
                  <a:lnTo>
                    <a:pt x="140" y="72"/>
                  </a:lnTo>
                  <a:lnTo>
                    <a:pt x="140" y="68"/>
                  </a:lnTo>
                  <a:lnTo>
                    <a:pt x="142" y="64"/>
                  </a:lnTo>
                  <a:lnTo>
                    <a:pt x="142" y="60"/>
                  </a:lnTo>
                  <a:lnTo>
                    <a:pt x="144" y="58"/>
                  </a:lnTo>
                  <a:lnTo>
                    <a:pt x="144" y="56"/>
                  </a:lnTo>
                  <a:lnTo>
                    <a:pt x="146" y="54"/>
                  </a:lnTo>
                  <a:lnTo>
                    <a:pt x="146" y="52"/>
                  </a:lnTo>
                  <a:lnTo>
                    <a:pt x="148" y="50"/>
                  </a:lnTo>
                  <a:lnTo>
                    <a:pt x="148" y="50"/>
                  </a:lnTo>
                  <a:lnTo>
                    <a:pt x="150" y="48"/>
                  </a:lnTo>
                  <a:lnTo>
                    <a:pt x="152" y="48"/>
                  </a:lnTo>
                  <a:lnTo>
                    <a:pt x="154" y="46"/>
                  </a:lnTo>
                  <a:lnTo>
                    <a:pt x="156" y="44"/>
                  </a:lnTo>
                  <a:lnTo>
                    <a:pt x="156" y="44"/>
                  </a:lnTo>
                  <a:lnTo>
                    <a:pt x="156" y="44"/>
                  </a:lnTo>
                  <a:lnTo>
                    <a:pt x="156" y="42"/>
                  </a:lnTo>
                  <a:lnTo>
                    <a:pt x="158" y="40"/>
                  </a:lnTo>
                  <a:lnTo>
                    <a:pt x="158" y="38"/>
                  </a:lnTo>
                  <a:lnTo>
                    <a:pt x="158" y="34"/>
                  </a:lnTo>
                  <a:lnTo>
                    <a:pt x="158" y="30"/>
                  </a:lnTo>
                  <a:lnTo>
                    <a:pt x="158" y="26"/>
                  </a:lnTo>
                  <a:lnTo>
                    <a:pt x="158" y="22"/>
                  </a:lnTo>
                  <a:lnTo>
                    <a:pt x="158" y="18"/>
                  </a:lnTo>
                  <a:lnTo>
                    <a:pt x="156" y="10"/>
                  </a:lnTo>
                  <a:lnTo>
                    <a:pt x="156" y="0"/>
                  </a:lnTo>
                  <a:lnTo>
                    <a:pt x="152" y="2"/>
                  </a:lnTo>
                  <a:lnTo>
                    <a:pt x="148" y="4"/>
                  </a:lnTo>
                  <a:lnTo>
                    <a:pt x="146" y="4"/>
                  </a:lnTo>
                  <a:lnTo>
                    <a:pt x="144" y="6"/>
                  </a:lnTo>
                  <a:lnTo>
                    <a:pt x="144" y="6"/>
                  </a:lnTo>
                  <a:lnTo>
                    <a:pt x="144" y="8"/>
                  </a:lnTo>
                  <a:lnTo>
                    <a:pt x="142" y="10"/>
                  </a:lnTo>
                  <a:lnTo>
                    <a:pt x="140" y="12"/>
                  </a:lnTo>
                  <a:lnTo>
                    <a:pt x="140" y="12"/>
                  </a:lnTo>
                  <a:lnTo>
                    <a:pt x="140" y="14"/>
                  </a:lnTo>
                  <a:lnTo>
                    <a:pt x="138" y="14"/>
                  </a:lnTo>
                  <a:lnTo>
                    <a:pt x="138" y="14"/>
                  </a:lnTo>
                  <a:lnTo>
                    <a:pt x="138" y="14"/>
                  </a:lnTo>
                  <a:lnTo>
                    <a:pt x="138" y="14"/>
                  </a:lnTo>
                  <a:lnTo>
                    <a:pt x="136" y="14"/>
                  </a:lnTo>
                  <a:lnTo>
                    <a:pt x="136" y="12"/>
                  </a:lnTo>
                  <a:lnTo>
                    <a:pt x="136" y="12"/>
                  </a:lnTo>
                  <a:lnTo>
                    <a:pt x="134" y="10"/>
                  </a:lnTo>
                  <a:lnTo>
                    <a:pt x="132" y="8"/>
                  </a:lnTo>
                  <a:lnTo>
                    <a:pt x="132" y="6"/>
                  </a:lnTo>
                  <a:lnTo>
                    <a:pt x="132" y="6"/>
                  </a:lnTo>
                  <a:lnTo>
                    <a:pt x="132" y="6"/>
                  </a:lnTo>
                  <a:lnTo>
                    <a:pt x="130" y="6"/>
                  </a:lnTo>
                  <a:lnTo>
                    <a:pt x="126" y="4"/>
                  </a:lnTo>
                  <a:lnTo>
                    <a:pt x="124" y="4"/>
                  </a:lnTo>
                  <a:lnTo>
                    <a:pt x="122" y="4"/>
                  </a:lnTo>
                  <a:lnTo>
                    <a:pt x="118" y="4"/>
                  </a:lnTo>
                  <a:lnTo>
                    <a:pt x="116" y="4"/>
                  </a:lnTo>
                  <a:lnTo>
                    <a:pt x="114" y="4"/>
                  </a:lnTo>
                  <a:lnTo>
                    <a:pt x="114" y="4"/>
                  </a:lnTo>
                  <a:lnTo>
                    <a:pt x="112" y="4"/>
                  </a:lnTo>
                  <a:lnTo>
                    <a:pt x="112" y="6"/>
                  </a:lnTo>
                  <a:lnTo>
                    <a:pt x="112" y="6"/>
                  </a:lnTo>
                  <a:lnTo>
                    <a:pt x="112" y="6"/>
                  </a:lnTo>
                  <a:lnTo>
                    <a:pt x="112" y="6"/>
                  </a:lnTo>
                  <a:lnTo>
                    <a:pt x="110" y="8"/>
                  </a:lnTo>
                  <a:lnTo>
                    <a:pt x="110" y="10"/>
                  </a:lnTo>
                  <a:lnTo>
                    <a:pt x="110" y="10"/>
                  </a:lnTo>
                  <a:lnTo>
                    <a:pt x="110" y="12"/>
                  </a:lnTo>
                  <a:lnTo>
                    <a:pt x="110" y="12"/>
                  </a:lnTo>
                  <a:lnTo>
                    <a:pt x="110" y="14"/>
                  </a:lnTo>
                  <a:lnTo>
                    <a:pt x="110" y="14"/>
                  </a:lnTo>
                  <a:lnTo>
                    <a:pt x="110" y="14"/>
                  </a:lnTo>
                  <a:lnTo>
                    <a:pt x="108" y="14"/>
                  </a:lnTo>
                  <a:lnTo>
                    <a:pt x="108" y="14"/>
                  </a:lnTo>
                  <a:lnTo>
                    <a:pt x="106" y="14"/>
                  </a:lnTo>
                  <a:lnTo>
                    <a:pt x="104" y="14"/>
                  </a:lnTo>
                  <a:lnTo>
                    <a:pt x="102" y="14"/>
                  </a:lnTo>
                  <a:lnTo>
                    <a:pt x="100" y="14"/>
                  </a:lnTo>
                  <a:lnTo>
                    <a:pt x="100" y="12"/>
                  </a:lnTo>
                  <a:lnTo>
                    <a:pt x="98" y="12"/>
                  </a:lnTo>
                  <a:lnTo>
                    <a:pt x="96" y="12"/>
                  </a:lnTo>
                  <a:lnTo>
                    <a:pt x="96" y="10"/>
                  </a:lnTo>
                  <a:lnTo>
                    <a:pt x="94" y="8"/>
                  </a:lnTo>
                  <a:lnTo>
                    <a:pt x="92" y="6"/>
                  </a:lnTo>
                  <a:lnTo>
                    <a:pt x="92" y="6"/>
                  </a:lnTo>
                  <a:lnTo>
                    <a:pt x="90" y="4"/>
                  </a:lnTo>
                  <a:lnTo>
                    <a:pt x="90" y="4"/>
                  </a:lnTo>
                  <a:lnTo>
                    <a:pt x="88" y="4"/>
                  </a:lnTo>
                  <a:lnTo>
                    <a:pt x="86" y="4"/>
                  </a:lnTo>
                  <a:lnTo>
                    <a:pt x="86" y="4"/>
                  </a:lnTo>
                  <a:lnTo>
                    <a:pt x="84" y="4"/>
                  </a:lnTo>
                  <a:lnTo>
                    <a:pt x="82" y="4"/>
                  </a:lnTo>
                  <a:lnTo>
                    <a:pt x="78" y="6"/>
                  </a:lnTo>
                  <a:lnTo>
                    <a:pt x="76" y="6"/>
                  </a:lnTo>
                  <a:lnTo>
                    <a:pt x="74" y="6"/>
                  </a:lnTo>
                  <a:lnTo>
                    <a:pt x="70" y="6"/>
                  </a:lnTo>
                  <a:lnTo>
                    <a:pt x="66" y="6"/>
                  </a:lnTo>
                  <a:lnTo>
                    <a:pt x="64" y="6"/>
                  </a:lnTo>
                  <a:lnTo>
                    <a:pt x="64" y="6"/>
                  </a:lnTo>
                  <a:lnTo>
                    <a:pt x="62" y="6"/>
                  </a:lnTo>
                  <a:lnTo>
                    <a:pt x="62" y="6"/>
                  </a:lnTo>
                  <a:lnTo>
                    <a:pt x="60" y="6"/>
                  </a:lnTo>
                  <a:lnTo>
                    <a:pt x="60" y="8"/>
                  </a:lnTo>
                  <a:lnTo>
                    <a:pt x="60" y="8"/>
                  </a:lnTo>
                  <a:lnTo>
                    <a:pt x="60" y="10"/>
                  </a:lnTo>
                  <a:lnTo>
                    <a:pt x="60" y="12"/>
                  </a:lnTo>
                  <a:lnTo>
                    <a:pt x="60" y="12"/>
                  </a:lnTo>
                  <a:lnTo>
                    <a:pt x="60" y="12"/>
                  </a:lnTo>
                  <a:lnTo>
                    <a:pt x="60" y="14"/>
                  </a:lnTo>
                  <a:lnTo>
                    <a:pt x="60" y="14"/>
                  </a:lnTo>
                  <a:lnTo>
                    <a:pt x="58" y="14"/>
                  </a:lnTo>
                  <a:lnTo>
                    <a:pt x="58" y="14"/>
                  </a:lnTo>
                  <a:lnTo>
                    <a:pt x="58" y="12"/>
                  </a:lnTo>
                  <a:lnTo>
                    <a:pt x="58" y="12"/>
                  </a:lnTo>
                  <a:lnTo>
                    <a:pt x="56" y="10"/>
                  </a:lnTo>
                  <a:lnTo>
                    <a:pt x="56" y="10"/>
                  </a:lnTo>
                  <a:lnTo>
                    <a:pt x="54" y="6"/>
                  </a:lnTo>
                  <a:lnTo>
                    <a:pt x="54" y="4"/>
                  </a:lnTo>
                  <a:lnTo>
                    <a:pt x="54" y="4"/>
                  </a:lnTo>
                  <a:lnTo>
                    <a:pt x="54" y="4"/>
                  </a:lnTo>
                  <a:lnTo>
                    <a:pt x="52" y="2"/>
                  </a:lnTo>
                  <a:lnTo>
                    <a:pt x="50" y="2"/>
                  </a:lnTo>
                  <a:lnTo>
                    <a:pt x="50" y="2"/>
                  </a:lnTo>
                  <a:lnTo>
                    <a:pt x="48" y="2"/>
                  </a:lnTo>
                  <a:lnTo>
                    <a:pt x="44" y="2"/>
                  </a:lnTo>
                  <a:lnTo>
                    <a:pt x="42" y="2"/>
                  </a:lnTo>
                  <a:lnTo>
                    <a:pt x="38" y="2"/>
                  </a:lnTo>
                  <a:lnTo>
                    <a:pt x="34" y="2"/>
                  </a:lnTo>
                  <a:lnTo>
                    <a:pt x="32" y="4"/>
                  </a:lnTo>
                  <a:lnTo>
                    <a:pt x="30" y="4"/>
                  </a:lnTo>
                  <a:lnTo>
                    <a:pt x="30" y="4"/>
                  </a:lnTo>
                  <a:lnTo>
                    <a:pt x="28" y="6"/>
                  </a:lnTo>
                  <a:lnTo>
                    <a:pt x="28" y="6"/>
                  </a:lnTo>
                  <a:lnTo>
                    <a:pt x="26" y="8"/>
                  </a:lnTo>
                  <a:lnTo>
                    <a:pt x="26" y="8"/>
                  </a:lnTo>
                  <a:lnTo>
                    <a:pt x="24" y="10"/>
                  </a:lnTo>
                  <a:lnTo>
                    <a:pt x="24" y="14"/>
                  </a:lnTo>
                  <a:lnTo>
                    <a:pt x="22" y="16"/>
                  </a:lnTo>
                  <a:lnTo>
                    <a:pt x="22" y="18"/>
                  </a:lnTo>
                  <a:lnTo>
                    <a:pt x="20" y="20"/>
                  </a:lnTo>
                  <a:lnTo>
                    <a:pt x="20" y="20"/>
                  </a:lnTo>
                  <a:lnTo>
                    <a:pt x="20" y="22"/>
                  </a:lnTo>
                  <a:lnTo>
                    <a:pt x="18" y="22"/>
                  </a:lnTo>
                  <a:lnTo>
                    <a:pt x="18" y="24"/>
                  </a:lnTo>
                  <a:lnTo>
                    <a:pt x="18" y="24"/>
                  </a:lnTo>
                  <a:lnTo>
                    <a:pt x="16" y="24"/>
                  </a:lnTo>
                  <a:lnTo>
                    <a:pt x="16" y="24"/>
                  </a:lnTo>
                  <a:lnTo>
                    <a:pt x="14" y="24"/>
                  </a:lnTo>
                  <a:lnTo>
                    <a:pt x="14" y="26"/>
                  </a:lnTo>
                  <a:lnTo>
                    <a:pt x="14" y="32"/>
                  </a:lnTo>
                  <a:lnTo>
                    <a:pt x="16" y="38"/>
                  </a:lnTo>
                  <a:lnTo>
                    <a:pt x="16" y="40"/>
                  </a:lnTo>
                  <a:lnTo>
                    <a:pt x="16" y="42"/>
                  </a:lnTo>
                  <a:lnTo>
                    <a:pt x="16" y="46"/>
                  </a:lnTo>
                  <a:lnTo>
                    <a:pt x="16" y="50"/>
                  </a:lnTo>
                  <a:lnTo>
                    <a:pt x="14" y="54"/>
                  </a:lnTo>
                  <a:lnTo>
                    <a:pt x="14" y="60"/>
                  </a:lnTo>
                  <a:lnTo>
                    <a:pt x="12" y="64"/>
                  </a:lnTo>
                  <a:lnTo>
                    <a:pt x="12" y="68"/>
                  </a:lnTo>
                  <a:lnTo>
                    <a:pt x="10" y="72"/>
                  </a:lnTo>
                  <a:lnTo>
                    <a:pt x="8" y="76"/>
                  </a:lnTo>
                  <a:lnTo>
                    <a:pt x="8" y="76"/>
                  </a:lnTo>
                  <a:lnTo>
                    <a:pt x="6" y="78"/>
                  </a:lnTo>
                  <a:lnTo>
                    <a:pt x="4" y="80"/>
                  </a:lnTo>
                  <a:lnTo>
                    <a:pt x="2" y="82"/>
                  </a:lnTo>
                  <a:lnTo>
                    <a:pt x="2" y="84"/>
                  </a:lnTo>
                  <a:lnTo>
                    <a:pt x="0" y="86"/>
                  </a:lnTo>
                  <a:lnTo>
                    <a:pt x="0" y="86"/>
                  </a:lnTo>
                  <a:lnTo>
                    <a:pt x="0" y="86"/>
                  </a:lnTo>
                  <a:lnTo>
                    <a:pt x="0" y="88"/>
                  </a:lnTo>
                  <a:lnTo>
                    <a:pt x="0" y="90"/>
                  </a:lnTo>
                  <a:lnTo>
                    <a:pt x="0" y="92"/>
                  </a:lnTo>
                  <a:lnTo>
                    <a:pt x="0" y="96"/>
                  </a:lnTo>
                  <a:lnTo>
                    <a:pt x="0" y="100"/>
                  </a:lnTo>
                  <a:lnTo>
                    <a:pt x="0" y="106"/>
                  </a:lnTo>
                  <a:lnTo>
                    <a:pt x="2" y="112"/>
                  </a:lnTo>
                  <a:lnTo>
                    <a:pt x="2" y="116"/>
                  </a:lnTo>
                  <a:lnTo>
                    <a:pt x="4" y="120"/>
                  </a:lnTo>
                  <a:lnTo>
                    <a:pt x="8" y="120"/>
                  </a:lnTo>
                  <a:lnTo>
                    <a:pt x="12" y="122"/>
                  </a:lnTo>
                  <a:lnTo>
                    <a:pt x="14" y="122"/>
                  </a:lnTo>
                  <a:lnTo>
                    <a:pt x="16" y="122"/>
                  </a:lnTo>
                  <a:lnTo>
                    <a:pt x="16" y="122"/>
                  </a:lnTo>
                  <a:lnTo>
                    <a:pt x="18" y="122"/>
                  </a:lnTo>
                  <a:lnTo>
                    <a:pt x="22" y="120"/>
                  </a:lnTo>
                  <a:lnTo>
                    <a:pt x="24" y="120"/>
                  </a:lnTo>
                  <a:lnTo>
                    <a:pt x="26" y="120"/>
                  </a:lnTo>
                  <a:lnTo>
                    <a:pt x="28" y="120"/>
                  </a:lnTo>
                  <a:lnTo>
                    <a:pt x="28" y="120"/>
                  </a:lnTo>
                  <a:lnTo>
                    <a:pt x="28" y="120"/>
                  </a:lnTo>
                  <a:lnTo>
                    <a:pt x="28" y="120"/>
                  </a:lnTo>
                  <a:lnTo>
                    <a:pt x="30" y="122"/>
                  </a:lnTo>
                  <a:lnTo>
                    <a:pt x="30" y="122"/>
                  </a:lnTo>
                  <a:lnTo>
                    <a:pt x="32" y="124"/>
                  </a:lnTo>
                  <a:lnTo>
                    <a:pt x="32" y="126"/>
                  </a:lnTo>
                  <a:lnTo>
                    <a:pt x="34" y="128"/>
                  </a:lnTo>
                  <a:lnTo>
                    <a:pt x="38" y="132"/>
                  </a:lnTo>
                  <a:lnTo>
                    <a:pt x="38" y="134"/>
                  </a:lnTo>
                  <a:lnTo>
                    <a:pt x="40" y="134"/>
                  </a:lnTo>
                  <a:lnTo>
                    <a:pt x="40" y="136"/>
                  </a:lnTo>
                  <a:lnTo>
                    <a:pt x="40" y="136"/>
                  </a:lnTo>
                  <a:lnTo>
                    <a:pt x="40" y="138"/>
                  </a:lnTo>
                  <a:lnTo>
                    <a:pt x="40" y="138"/>
                  </a:lnTo>
                  <a:lnTo>
                    <a:pt x="40" y="142"/>
                  </a:lnTo>
                  <a:lnTo>
                    <a:pt x="40" y="144"/>
                  </a:lnTo>
                  <a:lnTo>
                    <a:pt x="40" y="146"/>
                  </a:lnTo>
                  <a:lnTo>
                    <a:pt x="40" y="148"/>
                  </a:lnTo>
                  <a:lnTo>
                    <a:pt x="40" y="150"/>
                  </a:lnTo>
                  <a:lnTo>
                    <a:pt x="40" y="150"/>
                  </a:lnTo>
                  <a:lnTo>
                    <a:pt x="40" y="150"/>
                  </a:lnTo>
                  <a:lnTo>
                    <a:pt x="42" y="152"/>
                  </a:lnTo>
                  <a:lnTo>
                    <a:pt x="42" y="154"/>
                  </a:lnTo>
                  <a:lnTo>
                    <a:pt x="44" y="154"/>
                  </a:lnTo>
                  <a:lnTo>
                    <a:pt x="46" y="156"/>
                  </a:lnTo>
                  <a:lnTo>
                    <a:pt x="48" y="156"/>
                  </a:lnTo>
                  <a:lnTo>
                    <a:pt x="48" y="158"/>
                  </a:lnTo>
                  <a:lnTo>
                    <a:pt x="50" y="158"/>
                  </a:lnTo>
                  <a:lnTo>
                    <a:pt x="52" y="158"/>
                  </a:lnTo>
                  <a:lnTo>
                    <a:pt x="54" y="158"/>
                  </a:lnTo>
                  <a:lnTo>
                    <a:pt x="56" y="158"/>
                  </a:lnTo>
                  <a:lnTo>
                    <a:pt x="58" y="158"/>
                  </a:lnTo>
                  <a:lnTo>
                    <a:pt x="62" y="158"/>
                  </a:lnTo>
                  <a:lnTo>
                    <a:pt x="64" y="158"/>
                  </a:lnTo>
                  <a:lnTo>
                    <a:pt x="68" y="156"/>
                  </a:lnTo>
                  <a:lnTo>
                    <a:pt x="76" y="150"/>
                  </a:lnTo>
                  <a:lnTo>
                    <a:pt x="84" y="142"/>
                  </a:lnTo>
                  <a:lnTo>
                    <a:pt x="88" y="140"/>
                  </a:lnTo>
                  <a:lnTo>
                    <a:pt x="90" y="136"/>
                  </a:lnTo>
                  <a:lnTo>
                    <a:pt x="92" y="136"/>
                  </a:lnTo>
                  <a:lnTo>
                    <a:pt x="92" y="134"/>
                  </a:lnTo>
                  <a:lnTo>
                    <a:pt x="96" y="130"/>
                  </a:lnTo>
                  <a:lnTo>
                    <a:pt x="98" y="128"/>
                  </a:lnTo>
                  <a:lnTo>
                    <a:pt x="100" y="124"/>
                  </a:lnTo>
                  <a:lnTo>
                    <a:pt x="102" y="122"/>
                  </a:lnTo>
                  <a:lnTo>
                    <a:pt x="106" y="120"/>
                  </a:lnTo>
                  <a:lnTo>
                    <a:pt x="108" y="116"/>
                  </a:lnTo>
                  <a:lnTo>
                    <a:pt x="110" y="114"/>
                  </a:lnTo>
                  <a:lnTo>
                    <a:pt x="112" y="112"/>
                  </a:lnTo>
                  <a:lnTo>
                    <a:pt x="114" y="112"/>
                  </a:lnTo>
                  <a:lnTo>
                    <a:pt x="118" y="108"/>
                  </a:lnTo>
                  <a:lnTo>
                    <a:pt x="124" y="106"/>
                  </a:lnTo>
                  <a:lnTo>
                    <a:pt x="126" y="104"/>
                  </a:lnTo>
                  <a:lnTo>
                    <a:pt x="126" y="10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19" name="Freeform 376">
              <a:extLst>
                <a:ext uri="{FF2B5EF4-FFF2-40B4-BE49-F238E27FC236}">
                  <a16:creationId xmlns:a16="http://schemas.microsoft.com/office/drawing/2014/main" id="{E3C6283C-94C5-8081-316F-4C0655ACD823}"/>
                </a:ext>
              </a:extLst>
            </p:cNvPr>
            <p:cNvSpPr>
              <a:spLocks/>
            </p:cNvSpPr>
            <p:nvPr/>
          </p:nvSpPr>
          <p:spPr bwMode="auto">
            <a:xfrm>
              <a:off x="3910887" y="7456962"/>
              <a:ext cx="257702" cy="198739"/>
            </a:xfrm>
            <a:custGeom>
              <a:avLst/>
              <a:gdLst>
                <a:gd name="T0" fmla="*/ 174 w 180"/>
                <a:gd name="T1" fmla="*/ 100 h 140"/>
                <a:gd name="T2" fmla="*/ 162 w 180"/>
                <a:gd name="T3" fmla="*/ 100 h 140"/>
                <a:gd name="T4" fmla="*/ 146 w 180"/>
                <a:gd name="T5" fmla="*/ 102 h 140"/>
                <a:gd name="T6" fmla="*/ 140 w 180"/>
                <a:gd name="T7" fmla="*/ 100 h 140"/>
                <a:gd name="T8" fmla="*/ 138 w 180"/>
                <a:gd name="T9" fmla="*/ 106 h 140"/>
                <a:gd name="T10" fmla="*/ 130 w 180"/>
                <a:gd name="T11" fmla="*/ 108 h 140"/>
                <a:gd name="T12" fmla="*/ 112 w 180"/>
                <a:gd name="T13" fmla="*/ 108 h 140"/>
                <a:gd name="T14" fmla="*/ 108 w 180"/>
                <a:gd name="T15" fmla="*/ 112 h 140"/>
                <a:gd name="T16" fmla="*/ 102 w 180"/>
                <a:gd name="T17" fmla="*/ 118 h 140"/>
                <a:gd name="T18" fmla="*/ 88 w 180"/>
                <a:gd name="T19" fmla="*/ 120 h 140"/>
                <a:gd name="T20" fmla="*/ 80 w 180"/>
                <a:gd name="T21" fmla="*/ 118 h 140"/>
                <a:gd name="T22" fmla="*/ 76 w 180"/>
                <a:gd name="T23" fmla="*/ 110 h 140"/>
                <a:gd name="T24" fmla="*/ 70 w 180"/>
                <a:gd name="T25" fmla="*/ 106 h 140"/>
                <a:gd name="T26" fmla="*/ 64 w 180"/>
                <a:gd name="T27" fmla="*/ 106 h 140"/>
                <a:gd name="T28" fmla="*/ 58 w 180"/>
                <a:gd name="T29" fmla="*/ 114 h 140"/>
                <a:gd name="T30" fmla="*/ 46 w 180"/>
                <a:gd name="T31" fmla="*/ 122 h 140"/>
                <a:gd name="T32" fmla="*/ 34 w 180"/>
                <a:gd name="T33" fmla="*/ 124 h 140"/>
                <a:gd name="T34" fmla="*/ 24 w 180"/>
                <a:gd name="T35" fmla="*/ 140 h 140"/>
                <a:gd name="T36" fmla="*/ 16 w 180"/>
                <a:gd name="T37" fmla="*/ 120 h 140"/>
                <a:gd name="T38" fmla="*/ 6 w 180"/>
                <a:gd name="T39" fmla="*/ 102 h 140"/>
                <a:gd name="T40" fmla="*/ 0 w 180"/>
                <a:gd name="T41" fmla="*/ 92 h 140"/>
                <a:gd name="T42" fmla="*/ 6 w 180"/>
                <a:gd name="T43" fmla="*/ 78 h 140"/>
                <a:gd name="T44" fmla="*/ 18 w 180"/>
                <a:gd name="T45" fmla="*/ 62 h 140"/>
                <a:gd name="T46" fmla="*/ 26 w 180"/>
                <a:gd name="T47" fmla="*/ 60 h 140"/>
                <a:gd name="T48" fmla="*/ 36 w 180"/>
                <a:gd name="T49" fmla="*/ 62 h 140"/>
                <a:gd name="T50" fmla="*/ 38 w 180"/>
                <a:gd name="T51" fmla="*/ 56 h 140"/>
                <a:gd name="T52" fmla="*/ 42 w 180"/>
                <a:gd name="T53" fmla="*/ 52 h 140"/>
                <a:gd name="T54" fmla="*/ 54 w 180"/>
                <a:gd name="T55" fmla="*/ 52 h 140"/>
                <a:gd name="T56" fmla="*/ 60 w 180"/>
                <a:gd name="T57" fmla="*/ 48 h 140"/>
                <a:gd name="T58" fmla="*/ 66 w 180"/>
                <a:gd name="T59" fmla="*/ 40 h 140"/>
                <a:gd name="T60" fmla="*/ 76 w 180"/>
                <a:gd name="T61" fmla="*/ 38 h 140"/>
                <a:gd name="T62" fmla="*/ 80 w 180"/>
                <a:gd name="T63" fmla="*/ 34 h 140"/>
                <a:gd name="T64" fmla="*/ 84 w 180"/>
                <a:gd name="T65" fmla="*/ 26 h 140"/>
                <a:gd name="T66" fmla="*/ 94 w 180"/>
                <a:gd name="T67" fmla="*/ 20 h 140"/>
                <a:gd name="T68" fmla="*/ 100 w 180"/>
                <a:gd name="T69" fmla="*/ 8 h 140"/>
                <a:gd name="T70" fmla="*/ 112 w 180"/>
                <a:gd name="T71" fmla="*/ 0 h 140"/>
                <a:gd name="T72" fmla="*/ 116 w 180"/>
                <a:gd name="T73" fmla="*/ 0 h 140"/>
                <a:gd name="T74" fmla="*/ 124 w 180"/>
                <a:gd name="T75" fmla="*/ 14 h 140"/>
                <a:gd name="T76" fmla="*/ 130 w 180"/>
                <a:gd name="T77" fmla="*/ 26 h 140"/>
                <a:gd name="T78" fmla="*/ 128 w 180"/>
                <a:gd name="T79" fmla="*/ 36 h 140"/>
                <a:gd name="T80" fmla="*/ 134 w 180"/>
                <a:gd name="T81" fmla="*/ 40 h 140"/>
                <a:gd name="T82" fmla="*/ 134 w 180"/>
                <a:gd name="T83" fmla="*/ 48 h 140"/>
                <a:gd name="T84" fmla="*/ 138 w 180"/>
                <a:gd name="T85" fmla="*/ 48 h 140"/>
                <a:gd name="T86" fmla="*/ 146 w 180"/>
                <a:gd name="T87" fmla="*/ 46 h 140"/>
                <a:gd name="T88" fmla="*/ 148 w 180"/>
                <a:gd name="T89" fmla="*/ 52 h 140"/>
                <a:gd name="T90" fmla="*/ 148 w 180"/>
                <a:gd name="T91" fmla="*/ 60 h 140"/>
                <a:gd name="T92" fmla="*/ 156 w 180"/>
                <a:gd name="T93" fmla="*/ 62 h 140"/>
                <a:gd name="T94" fmla="*/ 164 w 180"/>
                <a:gd name="T95" fmla="*/ 64 h 140"/>
                <a:gd name="T96" fmla="*/ 164 w 180"/>
                <a:gd name="T97" fmla="*/ 74 h 140"/>
                <a:gd name="T98" fmla="*/ 166 w 180"/>
                <a:gd name="T99" fmla="*/ 80 h 140"/>
                <a:gd name="T100" fmla="*/ 174 w 180"/>
                <a:gd name="T101" fmla="*/ 82 h 140"/>
                <a:gd name="T102" fmla="*/ 180 w 180"/>
                <a:gd name="T103" fmla="*/ 92 h 140"/>
                <a:gd name="T104" fmla="*/ 178 w 180"/>
                <a:gd name="T105" fmla="*/ 9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0" h="140">
                  <a:moveTo>
                    <a:pt x="178" y="100"/>
                  </a:moveTo>
                  <a:lnTo>
                    <a:pt x="178" y="100"/>
                  </a:lnTo>
                  <a:lnTo>
                    <a:pt x="178" y="100"/>
                  </a:lnTo>
                  <a:lnTo>
                    <a:pt x="176" y="100"/>
                  </a:lnTo>
                  <a:lnTo>
                    <a:pt x="174" y="100"/>
                  </a:lnTo>
                  <a:lnTo>
                    <a:pt x="174" y="100"/>
                  </a:lnTo>
                  <a:lnTo>
                    <a:pt x="172" y="100"/>
                  </a:lnTo>
                  <a:lnTo>
                    <a:pt x="170" y="98"/>
                  </a:lnTo>
                  <a:lnTo>
                    <a:pt x="170" y="98"/>
                  </a:lnTo>
                  <a:lnTo>
                    <a:pt x="168" y="100"/>
                  </a:lnTo>
                  <a:lnTo>
                    <a:pt x="166" y="100"/>
                  </a:lnTo>
                  <a:lnTo>
                    <a:pt x="162" y="100"/>
                  </a:lnTo>
                  <a:lnTo>
                    <a:pt x="156" y="102"/>
                  </a:lnTo>
                  <a:lnTo>
                    <a:pt x="154" y="102"/>
                  </a:lnTo>
                  <a:lnTo>
                    <a:pt x="152" y="102"/>
                  </a:lnTo>
                  <a:lnTo>
                    <a:pt x="152" y="102"/>
                  </a:lnTo>
                  <a:lnTo>
                    <a:pt x="150" y="102"/>
                  </a:lnTo>
                  <a:lnTo>
                    <a:pt x="146" y="102"/>
                  </a:lnTo>
                  <a:lnTo>
                    <a:pt x="144" y="100"/>
                  </a:lnTo>
                  <a:lnTo>
                    <a:pt x="142" y="100"/>
                  </a:lnTo>
                  <a:lnTo>
                    <a:pt x="142" y="100"/>
                  </a:lnTo>
                  <a:lnTo>
                    <a:pt x="142" y="100"/>
                  </a:lnTo>
                  <a:lnTo>
                    <a:pt x="140" y="100"/>
                  </a:lnTo>
                  <a:lnTo>
                    <a:pt x="140" y="100"/>
                  </a:lnTo>
                  <a:lnTo>
                    <a:pt x="140" y="102"/>
                  </a:lnTo>
                  <a:lnTo>
                    <a:pt x="140" y="102"/>
                  </a:lnTo>
                  <a:lnTo>
                    <a:pt x="140" y="104"/>
                  </a:lnTo>
                  <a:lnTo>
                    <a:pt x="140" y="106"/>
                  </a:lnTo>
                  <a:lnTo>
                    <a:pt x="140" y="106"/>
                  </a:lnTo>
                  <a:lnTo>
                    <a:pt x="138" y="106"/>
                  </a:lnTo>
                  <a:lnTo>
                    <a:pt x="138" y="106"/>
                  </a:lnTo>
                  <a:lnTo>
                    <a:pt x="138" y="108"/>
                  </a:lnTo>
                  <a:lnTo>
                    <a:pt x="136" y="108"/>
                  </a:lnTo>
                  <a:lnTo>
                    <a:pt x="134" y="108"/>
                  </a:lnTo>
                  <a:lnTo>
                    <a:pt x="132" y="108"/>
                  </a:lnTo>
                  <a:lnTo>
                    <a:pt x="130" y="108"/>
                  </a:lnTo>
                  <a:lnTo>
                    <a:pt x="128" y="108"/>
                  </a:lnTo>
                  <a:lnTo>
                    <a:pt x="124" y="108"/>
                  </a:lnTo>
                  <a:lnTo>
                    <a:pt x="118" y="108"/>
                  </a:lnTo>
                  <a:lnTo>
                    <a:pt x="116" y="108"/>
                  </a:lnTo>
                  <a:lnTo>
                    <a:pt x="114" y="108"/>
                  </a:lnTo>
                  <a:lnTo>
                    <a:pt x="112" y="108"/>
                  </a:lnTo>
                  <a:lnTo>
                    <a:pt x="112" y="108"/>
                  </a:lnTo>
                  <a:lnTo>
                    <a:pt x="110" y="108"/>
                  </a:lnTo>
                  <a:lnTo>
                    <a:pt x="108" y="110"/>
                  </a:lnTo>
                  <a:lnTo>
                    <a:pt x="108" y="110"/>
                  </a:lnTo>
                  <a:lnTo>
                    <a:pt x="108" y="110"/>
                  </a:lnTo>
                  <a:lnTo>
                    <a:pt x="108" y="112"/>
                  </a:lnTo>
                  <a:lnTo>
                    <a:pt x="106" y="114"/>
                  </a:lnTo>
                  <a:lnTo>
                    <a:pt x="106" y="116"/>
                  </a:lnTo>
                  <a:lnTo>
                    <a:pt x="106" y="116"/>
                  </a:lnTo>
                  <a:lnTo>
                    <a:pt x="106" y="116"/>
                  </a:lnTo>
                  <a:lnTo>
                    <a:pt x="104" y="118"/>
                  </a:lnTo>
                  <a:lnTo>
                    <a:pt x="102" y="118"/>
                  </a:lnTo>
                  <a:lnTo>
                    <a:pt x="102" y="118"/>
                  </a:lnTo>
                  <a:lnTo>
                    <a:pt x="100" y="118"/>
                  </a:lnTo>
                  <a:lnTo>
                    <a:pt x="98" y="120"/>
                  </a:lnTo>
                  <a:lnTo>
                    <a:pt x="94" y="120"/>
                  </a:lnTo>
                  <a:lnTo>
                    <a:pt x="90" y="120"/>
                  </a:lnTo>
                  <a:lnTo>
                    <a:pt x="88" y="120"/>
                  </a:lnTo>
                  <a:lnTo>
                    <a:pt x="86" y="120"/>
                  </a:lnTo>
                  <a:lnTo>
                    <a:pt x="84" y="120"/>
                  </a:lnTo>
                  <a:lnTo>
                    <a:pt x="84" y="120"/>
                  </a:lnTo>
                  <a:lnTo>
                    <a:pt x="82" y="118"/>
                  </a:lnTo>
                  <a:lnTo>
                    <a:pt x="82" y="118"/>
                  </a:lnTo>
                  <a:lnTo>
                    <a:pt x="80" y="118"/>
                  </a:lnTo>
                  <a:lnTo>
                    <a:pt x="80" y="118"/>
                  </a:lnTo>
                  <a:lnTo>
                    <a:pt x="80" y="116"/>
                  </a:lnTo>
                  <a:lnTo>
                    <a:pt x="80" y="116"/>
                  </a:lnTo>
                  <a:lnTo>
                    <a:pt x="78" y="114"/>
                  </a:lnTo>
                  <a:lnTo>
                    <a:pt x="78" y="110"/>
                  </a:lnTo>
                  <a:lnTo>
                    <a:pt x="76" y="110"/>
                  </a:lnTo>
                  <a:lnTo>
                    <a:pt x="76" y="108"/>
                  </a:lnTo>
                  <a:lnTo>
                    <a:pt x="76" y="108"/>
                  </a:lnTo>
                  <a:lnTo>
                    <a:pt x="74" y="106"/>
                  </a:lnTo>
                  <a:lnTo>
                    <a:pt x="72" y="106"/>
                  </a:lnTo>
                  <a:lnTo>
                    <a:pt x="72" y="106"/>
                  </a:lnTo>
                  <a:lnTo>
                    <a:pt x="70" y="106"/>
                  </a:lnTo>
                  <a:lnTo>
                    <a:pt x="68" y="104"/>
                  </a:lnTo>
                  <a:lnTo>
                    <a:pt x="68" y="104"/>
                  </a:lnTo>
                  <a:lnTo>
                    <a:pt x="66" y="104"/>
                  </a:lnTo>
                  <a:lnTo>
                    <a:pt x="66" y="104"/>
                  </a:lnTo>
                  <a:lnTo>
                    <a:pt x="66" y="106"/>
                  </a:lnTo>
                  <a:lnTo>
                    <a:pt x="64" y="106"/>
                  </a:lnTo>
                  <a:lnTo>
                    <a:pt x="64" y="106"/>
                  </a:lnTo>
                  <a:lnTo>
                    <a:pt x="64" y="108"/>
                  </a:lnTo>
                  <a:lnTo>
                    <a:pt x="62" y="110"/>
                  </a:lnTo>
                  <a:lnTo>
                    <a:pt x="62" y="112"/>
                  </a:lnTo>
                  <a:lnTo>
                    <a:pt x="60" y="112"/>
                  </a:lnTo>
                  <a:lnTo>
                    <a:pt x="58" y="114"/>
                  </a:lnTo>
                  <a:lnTo>
                    <a:pt x="56" y="114"/>
                  </a:lnTo>
                  <a:lnTo>
                    <a:pt x="54" y="116"/>
                  </a:lnTo>
                  <a:lnTo>
                    <a:pt x="54" y="116"/>
                  </a:lnTo>
                  <a:lnTo>
                    <a:pt x="50" y="118"/>
                  </a:lnTo>
                  <a:lnTo>
                    <a:pt x="48" y="120"/>
                  </a:lnTo>
                  <a:lnTo>
                    <a:pt x="46" y="122"/>
                  </a:lnTo>
                  <a:lnTo>
                    <a:pt x="44" y="122"/>
                  </a:lnTo>
                  <a:lnTo>
                    <a:pt x="40" y="122"/>
                  </a:lnTo>
                  <a:lnTo>
                    <a:pt x="38" y="122"/>
                  </a:lnTo>
                  <a:lnTo>
                    <a:pt x="36" y="122"/>
                  </a:lnTo>
                  <a:lnTo>
                    <a:pt x="36" y="124"/>
                  </a:lnTo>
                  <a:lnTo>
                    <a:pt x="34" y="124"/>
                  </a:lnTo>
                  <a:lnTo>
                    <a:pt x="32" y="126"/>
                  </a:lnTo>
                  <a:lnTo>
                    <a:pt x="30" y="128"/>
                  </a:lnTo>
                  <a:lnTo>
                    <a:pt x="30" y="130"/>
                  </a:lnTo>
                  <a:lnTo>
                    <a:pt x="28" y="134"/>
                  </a:lnTo>
                  <a:lnTo>
                    <a:pt x="26" y="136"/>
                  </a:lnTo>
                  <a:lnTo>
                    <a:pt x="24" y="140"/>
                  </a:lnTo>
                  <a:lnTo>
                    <a:pt x="22" y="136"/>
                  </a:lnTo>
                  <a:lnTo>
                    <a:pt x="20" y="134"/>
                  </a:lnTo>
                  <a:lnTo>
                    <a:pt x="18" y="130"/>
                  </a:lnTo>
                  <a:lnTo>
                    <a:pt x="18" y="128"/>
                  </a:lnTo>
                  <a:lnTo>
                    <a:pt x="16" y="126"/>
                  </a:lnTo>
                  <a:lnTo>
                    <a:pt x="16" y="120"/>
                  </a:lnTo>
                  <a:lnTo>
                    <a:pt x="14" y="114"/>
                  </a:lnTo>
                  <a:lnTo>
                    <a:pt x="12" y="112"/>
                  </a:lnTo>
                  <a:lnTo>
                    <a:pt x="12" y="110"/>
                  </a:lnTo>
                  <a:lnTo>
                    <a:pt x="10" y="108"/>
                  </a:lnTo>
                  <a:lnTo>
                    <a:pt x="10" y="106"/>
                  </a:lnTo>
                  <a:lnTo>
                    <a:pt x="6" y="102"/>
                  </a:lnTo>
                  <a:lnTo>
                    <a:pt x="4" y="100"/>
                  </a:lnTo>
                  <a:lnTo>
                    <a:pt x="2" y="98"/>
                  </a:lnTo>
                  <a:lnTo>
                    <a:pt x="2" y="96"/>
                  </a:lnTo>
                  <a:lnTo>
                    <a:pt x="2" y="94"/>
                  </a:lnTo>
                  <a:lnTo>
                    <a:pt x="0" y="94"/>
                  </a:lnTo>
                  <a:lnTo>
                    <a:pt x="0" y="92"/>
                  </a:lnTo>
                  <a:lnTo>
                    <a:pt x="0" y="92"/>
                  </a:lnTo>
                  <a:lnTo>
                    <a:pt x="2" y="88"/>
                  </a:lnTo>
                  <a:lnTo>
                    <a:pt x="2" y="86"/>
                  </a:lnTo>
                  <a:lnTo>
                    <a:pt x="2" y="84"/>
                  </a:lnTo>
                  <a:lnTo>
                    <a:pt x="4" y="80"/>
                  </a:lnTo>
                  <a:lnTo>
                    <a:pt x="6" y="78"/>
                  </a:lnTo>
                  <a:lnTo>
                    <a:pt x="8" y="74"/>
                  </a:lnTo>
                  <a:lnTo>
                    <a:pt x="8" y="74"/>
                  </a:lnTo>
                  <a:lnTo>
                    <a:pt x="8" y="72"/>
                  </a:lnTo>
                  <a:lnTo>
                    <a:pt x="12" y="68"/>
                  </a:lnTo>
                  <a:lnTo>
                    <a:pt x="14" y="66"/>
                  </a:lnTo>
                  <a:lnTo>
                    <a:pt x="18" y="62"/>
                  </a:lnTo>
                  <a:lnTo>
                    <a:pt x="20" y="62"/>
                  </a:lnTo>
                  <a:lnTo>
                    <a:pt x="22" y="60"/>
                  </a:lnTo>
                  <a:lnTo>
                    <a:pt x="22" y="60"/>
                  </a:lnTo>
                  <a:lnTo>
                    <a:pt x="22" y="60"/>
                  </a:lnTo>
                  <a:lnTo>
                    <a:pt x="24" y="60"/>
                  </a:lnTo>
                  <a:lnTo>
                    <a:pt x="26" y="60"/>
                  </a:lnTo>
                  <a:lnTo>
                    <a:pt x="30" y="62"/>
                  </a:lnTo>
                  <a:lnTo>
                    <a:pt x="32" y="62"/>
                  </a:lnTo>
                  <a:lnTo>
                    <a:pt x="34" y="62"/>
                  </a:lnTo>
                  <a:lnTo>
                    <a:pt x="34" y="62"/>
                  </a:lnTo>
                  <a:lnTo>
                    <a:pt x="36" y="62"/>
                  </a:lnTo>
                  <a:lnTo>
                    <a:pt x="36" y="62"/>
                  </a:lnTo>
                  <a:lnTo>
                    <a:pt x="36" y="62"/>
                  </a:lnTo>
                  <a:lnTo>
                    <a:pt x="36" y="62"/>
                  </a:lnTo>
                  <a:lnTo>
                    <a:pt x="38" y="60"/>
                  </a:lnTo>
                  <a:lnTo>
                    <a:pt x="38" y="58"/>
                  </a:lnTo>
                  <a:lnTo>
                    <a:pt x="38" y="58"/>
                  </a:lnTo>
                  <a:lnTo>
                    <a:pt x="38" y="56"/>
                  </a:lnTo>
                  <a:lnTo>
                    <a:pt x="40" y="54"/>
                  </a:lnTo>
                  <a:lnTo>
                    <a:pt x="40" y="54"/>
                  </a:lnTo>
                  <a:lnTo>
                    <a:pt x="40" y="52"/>
                  </a:lnTo>
                  <a:lnTo>
                    <a:pt x="40" y="52"/>
                  </a:lnTo>
                  <a:lnTo>
                    <a:pt x="42" y="52"/>
                  </a:lnTo>
                  <a:lnTo>
                    <a:pt x="42" y="52"/>
                  </a:lnTo>
                  <a:lnTo>
                    <a:pt x="44" y="52"/>
                  </a:lnTo>
                  <a:lnTo>
                    <a:pt x="46" y="52"/>
                  </a:lnTo>
                  <a:lnTo>
                    <a:pt x="48" y="52"/>
                  </a:lnTo>
                  <a:lnTo>
                    <a:pt x="50" y="52"/>
                  </a:lnTo>
                  <a:lnTo>
                    <a:pt x="52" y="52"/>
                  </a:lnTo>
                  <a:lnTo>
                    <a:pt x="54" y="52"/>
                  </a:lnTo>
                  <a:lnTo>
                    <a:pt x="56" y="52"/>
                  </a:lnTo>
                  <a:lnTo>
                    <a:pt x="56" y="52"/>
                  </a:lnTo>
                  <a:lnTo>
                    <a:pt x="56" y="50"/>
                  </a:lnTo>
                  <a:lnTo>
                    <a:pt x="58" y="50"/>
                  </a:lnTo>
                  <a:lnTo>
                    <a:pt x="58" y="50"/>
                  </a:lnTo>
                  <a:lnTo>
                    <a:pt x="60" y="48"/>
                  </a:lnTo>
                  <a:lnTo>
                    <a:pt x="60" y="46"/>
                  </a:lnTo>
                  <a:lnTo>
                    <a:pt x="62" y="44"/>
                  </a:lnTo>
                  <a:lnTo>
                    <a:pt x="62" y="42"/>
                  </a:lnTo>
                  <a:lnTo>
                    <a:pt x="64" y="40"/>
                  </a:lnTo>
                  <a:lnTo>
                    <a:pt x="64" y="40"/>
                  </a:lnTo>
                  <a:lnTo>
                    <a:pt x="66" y="40"/>
                  </a:lnTo>
                  <a:lnTo>
                    <a:pt x="68" y="40"/>
                  </a:lnTo>
                  <a:lnTo>
                    <a:pt x="68" y="40"/>
                  </a:lnTo>
                  <a:lnTo>
                    <a:pt x="72" y="40"/>
                  </a:lnTo>
                  <a:lnTo>
                    <a:pt x="74" y="40"/>
                  </a:lnTo>
                  <a:lnTo>
                    <a:pt x="76" y="40"/>
                  </a:lnTo>
                  <a:lnTo>
                    <a:pt x="76" y="38"/>
                  </a:lnTo>
                  <a:lnTo>
                    <a:pt x="78" y="38"/>
                  </a:lnTo>
                  <a:lnTo>
                    <a:pt x="78" y="38"/>
                  </a:lnTo>
                  <a:lnTo>
                    <a:pt x="78" y="38"/>
                  </a:lnTo>
                  <a:lnTo>
                    <a:pt x="78" y="38"/>
                  </a:lnTo>
                  <a:lnTo>
                    <a:pt x="80" y="36"/>
                  </a:lnTo>
                  <a:lnTo>
                    <a:pt x="80" y="34"/>
                  </a:lnTo>
                  <a:lnTo>
                    <a:pt x="80" y="32"/>
                  </a:lnTo>
                  <a:lnTo>
                    <a:pt x="82" y="30"/>
                  </a:lnTo>
                  <a:lnTo>
                    <a:pt x="82" y="28"/>
                  </a:lnTo>
                  <a:lnTo>
                    <a:pt x="82" y="28"/>
                  </a:lnTo>
                  <a:lnTo>
                    <a:pt x="84" y="26"/>
                  </a:lnTo>
                  <a:lnTo>
                    <a:pt x="84" y="26"/>
                  </a:lnTo>
                  <a:lnTo>
                    <a:pt x="88" y="24"/>
                  </a:lnTo>
                  <a:lnTo>
                    <a:pt x="90" y="24"/>
                  </a:lnTo>
                  <a:lnTo>
                    <a:pt x="92" y="24"/>
                  </a:lnTo>
                  <a:lnTo>
                    <a:pt x="92" y="22"/>
                  </a:lnTo>
                  <a:lnTo>
                    <a:pt x="94" y="22"/>
                  </a:lnTo>
                  <a:lnTo>
                    <a:pt x="94" y="20"/>
                  </a:lnTo>
                  <a:lnTo>
                    <a:pt x="96" y="18"/>
                  </a:lnTo>
                  <a:lnTo>
                    <a:pt x="96" y="18"/>
                  </a:lnTo>
                  <a:lnTo>
                    <a:pt x="98" y="14"/>
                  </a:lnTo>
                  <a:lnTo>
                    <a:pt x="98" y="12"/>
                  </a:lnTo>
                  <a:lnTo>
                    <a:pt x="98" y="10"/>
                  </a:lnTo>
                  <a:lnTo>
                    <a:pt x="100" y="8"/>
                  </a:lnTo>
                  <a:lnTo>
                    <a:pt x="104" y="6"/>
                  </a:lnTo>
                  <a:lnTo>
                    <a:pt x="106" y="4"/>
                  </a:lnTo>
                  <a:lnTo>
                    <a:pt x="108" y="2"/>
                  </a:lnTo>
                  <a:lnTo>
                    <a:pt x="108" y="2"/>
                  </a:lnTo>
                  <a:lnTo>
                    <a:pt x="110" y="2"/>
                  </a:lnTo>
                  <a:lnTo>
                    <a:pt x="112" y="0"/>
                  </a:lnTo>
                  <a:lnTo>
                    <a:pt x="112" y="0"/>
                  </a:lnTo>
                  <a:lnTo>
                    <a:pt x="114" y="0"/>
                  </a:lnTo>
                  <a:lnTo>
                    <a:pt x="114" y="0"/>
                  </a:lnTo>
                  <a:lnTo>
                    <a:pt x="116" y="0"/>
                  </a:lnTo>
                  <a:lnTo>
                    <a:pt x="116" y="0"/>
                  </a:lnTo>
                  <a:lnTo>
                    <a:pt x="116" y="0"/>
                  </a:lnTo>
                  <a:lnTo>
                    <a:pt x="118" y="2"/>
                  </a:lnTo>
                  <a:lnTo>
                    <a:pt x="118" y="2"/>
                  </a:lnTo>
                  <a:lnTo>
                    <a:pt x="120" y="4"/>
                  </a:lnTo>
                  <a:lnTo>
                    <a:pt x="120" y="8"/>
                  </a:lnTo>
                  <a:lnTo>
                    <a:pt x="122" y="10"/>
                  </a:lnTo>
                  <a:lnTo>
                    <a:pt x="124" y="14"/>
                  </a:lnTo>
                  <a:lnTo>
                    <a:pt x="126" y="18"/>
                  </a:lnTo>
                  <a:lnTo>
                    <a:pt x="128" y="20"/>
                  </a:lnTo>
                  <a:lnTo>
                    <a:pt x="128" y="22"/>
                  </a:lnTo>
                  <a:lnTo>
                    <a:pt x="128" y="24"/>
                  </a:lnTo>
                  <a:lnTo>
                    <a:pt x="130" y="24"/>
                  </a:lnTo>
                  <a:lnTo>
                    <a:pt x="130" y="26"/>
                  </a:lnTo>
                  <a:lnTo>
                    <a:pt x="128" y="28"/>
                  </a:lnTo>
                  <a:lnTo>
                    <a:pt x="128" y="32"/>
                  </a:lnTo>
                  <a:lnTo>
                    <a:pt x="128" y="32"/>
                  </a:lnTo>
                  <a:lnTo>
                    <a:pt x="128" y="34"/>
                  </a:lnTo>
                  <a:lnTo>
                    <a:pt x="128" y="36"/>
                  </a:lnTo>
                  <a:lnTo>
                    <a:pt x="128" y="36"/>
                  </a:lnTo>
                  <a:lnTo>
                    <a:pt x="128" y="38"/>
                  </a:lnTo>
                  <a:lnTo>
                    <a:pt x="128" y="38"/>
                  </a:lnTo>
                  <a:lnTo>
                    <a:pt x="130" y="38"/>
                  </a:lnTo>
                  <a:lnTo>
                    <a:pt x="130" y="40"/>
                  </a:lnTo>
                  <a:lnTo>
                    <a:pt x="132" y="40"/>
                  </a:lnTo>
                  <a:lnTo>
                    <a:pt x="134" y="40"/>
                  </a:lnTo>
                  <a:lnTo>
                    <a:pt x="134" y="40"/>
                  </a:lnTo>
                  <a:lnTo>
                    <a:pt x="134" y="42"/>
                  </a:lnTo>
                  <a:lnTo>
                    <a:pt x="134" y="42"/>
                  </a:lnTo>
                  <a:lnTo>
                    <a:pt x="134" y="44"/>
                  </a:lnTo>
                  <a:lnTo>
                    <a:pt x="134" y="46"/>
                  </a:lnTo>
                  <a:lnTo>
                    <a:pt x="134" y="48"/>
                  </a:lnTo>
                  <a:lnTo>
                    <a:pt x="134" y="48"/>
                  </a:lnTo>
                  <a:lnTo>
                    <a:pt x="136" y="48"/>
                  </a:lnTo>
                  <a:lnTo>
                    <a:pt x="136" y="48"/>
                  </a:lnTo>
                  <a:lnTo>
                    <a:pt x="136" y="48"/>
                  </a:lnTo>
                  <a:lnTo>
                    <a:pt x="136" y="48"/>
                  </a:lnTo>
                  <a:lnTo>
                    <a:pt x="138" y="48"/>
                  </a:lnTo>
                  <a:lnTo>
                    <a:pt x="140" y="48"/>
                  </a:lnTo>
                  <a:lnTo>
                    <a:pt x="140" y="48"/>
                  </a:lnTo>
                  <a:lnTo>
                    <a:pt x="142" y="48"/>
                  </a:lnTo>
                  <a:lnTo>
                    <a:pt x="144" y="46"/>
                  </a:lnTo>
                  <a:lnTo>
                    <a:pt x="144" y="46"/>
                  </a:lnTo>
                  <a:lnTo>
                    <a:pt x="146" y="46"/>
                  </a:lnTo>
                  <a:lnTo>
                    <a:pt x="146" y="46"/>
                  </a:lnTo>
                  <a:lnTo>
                    <a:pt x="146" y="48"/>
                  </a:lnTo>
                  <a:lnTo>
                    <a:pt x="146" y="48"/>
                  </a:lnTo>
                  <a:lnTo>
                    <a:pt x="146" y="48"/>
                  </a:lnTo>
                  <a:lnTo>
                    <a:pt x="148" y="50"/>
                  </a:lnTo>
                  <a:lnTo>
                    <a:pt x="148" y="52"/>
                  </a:lnTo>
                  <a:lnTo>
                    <a:pt x="148" y="54"/>
                  </a:lnTo>
                  <a:lnTo>
                    <a:pt x="148" y="56"/>
                  </a:lnTo>
                  <a:lnTo>
                    <a:pt x="148" y="58"/>
                  </a:lnTo>
                  <a:lnTo>
                    <a:pt x="148" y="58"/>
                  </a:lnTo>
                  <a:lnTo>
                    <a:pt x="148" y="60"/>
                  </a:lnTo>
                  <a:lnTo>
                    <a:pt x="148" y="60"/>
                  </a:lnTo>
                  <a:lnTo>
                    <a:pt x="150" y="60"/>
                  </a:lnTo>
                  <a:lnTo>
                    <a:pt x="150" y="60"/>
                  </a:lnTo>
                  <a:lnTo>
                    <a:pt x="150" y="62"/>
                  </a:lnTo>
                  <a:lnTo>
                    <a:pt x="152" y="62"/>
                  </a:lnTo>
                  <a:lnTo>
                    <a:pt x="154" y="62"/>
                  </a:lnTo>
                  <a:lnTo>
                    <a:pt x="156" y="62"/>
                  </a:lnTo>
                  <a:lnTo>
                    <a:pt x="158" y="62"/>
                  </a:lnTo>
                  <a:lnTo>
                    <a:pt x="160" y="62"/>
                  </a:lnTo>
                  <a:lnTo>
                    <a:pt x="162" y="62"/>
                  </a:lnTo>
                  <a:lnTo>
                    <a:pt x="162" y="62"/>
                  </a:lnTo>
                  <a:lnTo>
                    <a:pt x="162" y="64"/>
                  </a:lnTo>
                  <a:lnTo>
                    <a:pt x="164" y="64"/>
                  </a:lnTo>
                  <a:lnTo>
                    <a:pt x="164" y="64"/>
                  </a:lnTo>
                  <a:lnTo>
                    <a:pt x="164" y="66"/>
                  </a:lnTo>
                  <a:lnTo>
                    <a:pt x="164" y="66"/>
                  </a:lnTo>
                  <a:lnTo>
                    <a:pt x="164" y="68"/>
                  </a:lnTo>
                  <a:lnTo>
                    <a:pt x="164" y="72"/>
                  </a:lnTo>
                  <a:lnTo>
                    <a:pt x="164" y="74"/>
                  </a:lnTo>
                  <a:lnTo>
                    <a:pt x="164" y="76"/>
                  </a:lnTo>
                  <a:lnTo>
                    <a:pt x="164" y="76"/>
                  </a:lnTo>
                  <a:lnTo>
                    <a:pt x="164" y="78"/>
                  </a:lnTo>
                  <a:lnTo>
                    <a:pt x="164" y="78"/>
                  </a:lnTo>
                  <a:lnTo>
                    <a:pt x="166" y="80"/>
                  </a:lnTo>
                  <a:lnTo>
                    <a:pt x="166" y="80"/>
                  </a:lnTo>
                  <a:lnTo>
                    <a:pt x="166" y="80"/>
                  </a:lnTo>
                  <a:lnTo>
                    <a:pt x="168" y="80"/>
                  </a:lnTo>
                  <a:lnTo>
                    <a:pt x="170" y="80"/>
                  </a:lnTo>
                  <a:lnTo>
                    <a:pt x="172" y="82"/>
                  </a:lnTo>
                  <a:lnTo>
                    <a:pt x="172" y="82"/>
                  </a:lnTo>
                  <a:lnTo>
                    <a:pt x="174" y="82"/>
                  </a:lnTo>
                  <a:lnTo>
                    <a:pt x="174" y="84"/>
                  </a:lnTo>
                  <a:lnTo>
                    <a:pt x="174" y="84"/>
                  </a:lnTo>
                  <a:lnTo>
                    <a:pt x="176" y="86"/>
                  </a:lnTo>
                  <a:lnTo>
                    <a:pt x="178" y="88"/>
                  </a:lnTo>
                  <a:lnTo>
                    <a:pt x="178" y="90"/>
                  </a:lnTo>
                  <a:lnTo>
                    <a:pt x="180" y="92"/>
                  </a:lnTo>
                  <a:lnTo>
                    <a:pt x="180" y="92"/>
                  </a:lnTo>
                  <a:lnTo>
                    <a:pt x="180" y="92"/>
                  </a:lnTo>
                  <a:lnTo>
                    <a:pt x="180" y="94"/>
                  </a:lnTo>
                  <a:lnTo>
                    <a:pt x="180" y="96"/>
                  </a:lnTo>
                  <a:lnTo>
                    <a:pt x="180" y="98"/>
                  </a:lnTo>
                  <a:lnTo>
                    <a:pt x="178" y="98"/>
                  </a:lnTo>
                  <a:lnTo>
                    <a:pt x="178" y="98"/>
                  </a:lnTo>
                  <a:lnTo>
                    <a:pt x="178" y="10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20" name="Freeform 377">
              <a:extLst>
                <a:ext uri="{FF2B5EF4-FFF2-40B4-BE49-F238E27FC236}">
                  <a16:creationId xmlns:a16="http://schemas.microsoft.com/office/drawing/2014/main" id="{BE91D289-C51A-DD7A-F7B6-216210833792}"/>
                </a:ext>
              </a:extLst>
            </p:cNvPr>
            <p:cNvSpPr>
              <a:spLocks/>
            </p:cNvSpPr>
            <p:nvPr/>
          </p:nvSpPr>
          <p:spPr bwMode="auto">
            <a:xfrm>
              <a:off x="3910887" y="7456962"/>
              <a:ext cx="257702" cy="198739"/>
            </a:xfrm>
            <a:custGeom>
              <a:avLst/>
              <a:gdLst>
                <a:gd name="T0" fmla="*/ 174 w 180"/>
                <a:gd name="T1" fmla="*/ 100 h 140"/>
                <a:gd name="T2" fmla="*/ 162 w 180"/>
                <a:gd name="T3" fmla="*/ 100 h 140"/>
                <a:gd name="T4" fmla="*/ 146 w 180"/>
                <a:gd name="T5" fmla="*/ 102 h 140"/>
                <a:gd name="T6" fmla="*/ 140 w 180"/>
                <a:gd name="T7" fmla="*/ 100 h 140"/>
                <a:gd name="T8" fmla="*/ 138 w 180"/>
                <a:gd name="T9" fmla="*/ 106 h 140"/>
                <a:gd name="T10" fmla="*/ 130 w 180"/>
                <a:gd name="T11" fmla="*/ 108 h 140"/>
                <a:gd name="T12" fmla="*/ 112 w 180"/>
                <a:gd name="T13" fmla="*/ 108 h 140"/>
                <a:gd name="T14" fmla="*/ 108 w 180"/>
                <a:gd name="T15" fmla="*/ 112 h 140"/>
                <a:gd name="T16" fmla="*/ 102 w 180"/>
                <a:gd name="T17" fmla="*/ 118 h 140"/>
                <a:gd name="T18" fmla="*/ 88 w 180"/>
                <a:gd name="T19" fmla="*/ 120 h 140"/>
                <a:gd name="T20" fmla="*/ 80 w 180"/>
                <a:gd name="T21" fmla="*/ 118 h 140"/>
                <a:gd name="T22" fmla="*/ 76 w 180"/>
                <a:gd name="T23" fmla="*/ 110 h 140"/>
                <a:gd name="T24" fmla="*/ 70 w 180"/>
                <a:gd name="T25" fmla="*/ 106 h 140"/>
                <a:gd name="T26" fmla="*/ 64 w 180"/>
                <a:gd name="T27" fmla="*/ 106 h 140"/>
                <a:gd name="T28" fmla="*/ 58 w 180"/>
                <a:gd name="T29" fmla="*/ 114 h 140"/>
                <a:gd name="T30" fmla="*/ 46 w 180"/>
                <a:gd name="T31" fmla="*/ 122 h 140"/>
                <a:gd name="T32" fmla="*/ 34 w 180"/>
                <a:gd name="T33" fmla="*/ 124 h 140"/>
                <a:gd name="T34" fmla="*/ 24 w 180"/>
                <a:gd name="T35" fmla="*/ 140 h 140"/>
                <a:gd name="T36" fmla="*/ 16 w 180"/>
                <a:gd name="T37" fmla="*/ 120 h 140"/>
                <a:gd name="T38" fmla="*/ 6 w 180"/>
                <a:gd name="T39" fmla="*/ 102 h 140"/>
                <a:gd name="T40" fmla="*/ 0 w 180"/>
                <a:gd name="T41" fmla="*/ 92 h 140"/>
                <a:gd name="T42" fmla="*/ 6 w 180"/>
                <a:gd name="T43" fmla="*/ 78 h 140"/>
                <a:gd name="T44" fmla="*/ 18 w 180"/>
                <a:gd name="T45" fmla="*/ 62 h 140"/>
                <a:gd name="T46" fmla="*/ 26 w 180"/>
                <a:gd name="T47" fmla="*/ 60 h 140"/>
                <a:gd name="T48" fmla="*/ 36 w 180"/>
                <a:gd name="T49" fmla="*/ 62 h 140"/>
                <a:gd name="T50" fmla="*/ 38 w 180"/>
                <a:gd name="T51" fmla="*/ 56 h 140"/>
                <a:gd name="T52" fmla="*/ 42 w 180"/>
                <a:gd name="T53" fmla="*/ 52 h 140"/>
                <a:gd name="T54" fmla="*/ 54 w 180"/>
                <a:gd name="T55" fmla="*/ 52 h 140"/>
                <a:gd name="T56" fmla="*/ 60 w 180"/>
                <a:gd name="T57" fmla="*/ 48 h 140"/>
                <a:gd name="T58" fmla="*/ 66 w 180"/>
                <a:gd name="T59" fmla="*/ 40 h 140"/>
                <a:gd name="T60" fmla="*/ 76 w 180"/>
                <a:gd name="T61" fmla="*/ 38 h 140"/>
                <a:gd name="T62" fmla="*/ 80 w 180"/>
                <a:gd name="T63" fmla="*/ 34 h 140"/>
                <a:gd name="T64" fmla="*/ 84 w 180"/>
                <a:gd name="T65" fmla="*/ 26 h 140"/>
                <a:gd name="T66" fmla="*/ 94 w 180"/>
                <a:gd name="T67" fmla="*/ 20 h 140"/>
                <a:gd name="T68" fmla="*/ 100 w 180"/>
                <a:gd name="T69" fmla="*/ 8 h 140"/>
                <a:gd name="T70" fmla="*/ 112 w 180"/>
                <a:gd name="T71" fmla="*/ 0 h 140"/>
                <a:gd name="T72" fmla="*/ 116 w 180"/>
                <a:gd name="T73" fmla="*/ 0 h 140"/>
                <a:gd name="T74" fmla="*/ 124 w 180"/>
                <a:gd name="T75" fmla="*/ 14 h 140"/>
                <a:gd name="T76" fmla="*/ 130 w 180"/>
                <a:gd name="T77" fmla="*/ 26 h 140"/>
                <a:gd name="T78" fmla="*/ 128 w 180"/>
                <a:gd name="T79" fmla="*/ 36 h 140"/>
                <a:gd name="T80" fmla="*/ 134 w 180"/>
                <a:gd name="T81" fmla="*/ 40 h 140"/>
                <a:gd name="T82" fmla="*/ 134 w 180"/>
                <a:gd name="T83" fmla="*/ 48 h 140"/>
                <a:gd name="T84" fmla="*/ 138 w 180"/>
                <a:gd name="T85" fmla="*/ 48 h 140"/>
                <a:gd name="T86" fmla="*/ 146 w 180"/>
                <a:gd name="T87" fmla="*/ 46 h 140"/>
                <a:gd name="T88" fmla="*/ 148 w 180"/>
                <a:gd name="T89" fmla="*/ 52 h 140"/>
                <a:gd name="T90" fmla="*/ 148 w 180"/>
                <a:gd name="T91" fmla="*/ 60 h 140"/>
                <a:gd name="T92" fmla="*/ 156 w 180"/>
                <a:gd name="T93" fmla="*/ 62 h 140"/>
                <a:gd name="T94" fmla="*/ 164 w 180"/>
                <a:gd name="T95" fmla="*/ 64 h 140"/>
                <a:gd name="T96" fmla="*/ 164 w 180"/>
                <a:gd name="T97" fmla="*/ 74 h 140"/>
                <a:gd name="T98" fmla="*/ 166 w 180"/>
                <a:gd name="T99" fmla="*/ 80 h 140"/>
                <a:gd name="T100" fmla="*/ 174 w 180"/>
                <a:gd name="T101" fmla="*/ 82 h 140"/>
                <a:gd name="T102" fmla="*/ 180 w 180"/>
                <a:gd name="T103" fmla="*/ 92 h 140"/>
                <a:gd name="T104" fmla="*/ 178 w 180"/>
                <a:gd name="T105" fmla="*/ 9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0" h="140">
                  <a:moveTo>
                    <a:pt x="178" y="100"/>
                  </a:moveTo>
                  <a:lnTo>
                    <a:pt x="178" y="100"/>
                  </a:lnTo>
                  <a:lnTo>
                    <a:pt x="178" y="100"/>
                  </a:lnTo>
                  <a:lnTo>
                    <a:pt x="176" y="100"/>
                  </a:lnTo>
                  <a:lnTo>
                    <a:pt x="174" y="100"/>
                  </a:lnTo>
                  <a:lnTo>
                    <a:pt x="174" y="100"/>
                  </a:lnTo>
                  <a:lnTo>
                    <a:pt x="172" y="100"/>
                  </a:lnTo>
                  <a:lnTo>
                    <a:pt x="170" y="98"/>
                  </a:lnTo>
                  <a:lnTo>
                    <a:pt x="170" y="98"/>
                  </a:lnTo>
                  <a:lnTo>
                    <a:pt x="168" y="100"/>
                  </a:lnTo>
                  <a:lnTo>
                    <a:pt x="166" y="100"/>
                  </a:lnTo>
                  <a:lnTo>
                    <a:pt x="162" y="100"/>
                  </a:lnTo>
                  <a:lnTo>
                    <a:pt x="156" y="102"/>
                  </a:lnTo>
                  <a:lnTo>
                    <a:pt x="154" y="102"/>
                  </a:lnTo>
                  <a:lnTo>
                    <a:pt x="152" y="102"/>
                  </a:lnTo>
                  <a:lnTo>
                    <a:pt x="152" y="102"/>
                  </a:lnTo>
                  <a:lnTo>
                    <a:pt x="150" y="102"/>
                  </a:lnTo>
                  <a:lnTo>
                    <a:pt x="146" y="102"/>
                  </a:lnTo>
                  <a:lnTo>
                    <a:pt x="144" y="100"/>
                  </a:lnTo>
                  <a:lnTo>
                    <a:pt x="142" y="100"/>
                  </a:lnTo>
                  <a:lnTo>
                    <a:pt x="142" y="100"/>
                  </a:lnTo>
                  <a:lnTo>
                    <a:pt x="142" y="100"/>
                  </a:lnTo>
                  <a:lnTo>
                    <a:pt x="140" y="100"/>
                  </a:lnTo>
                  <a:lnTo>
                    <a:pt x="140" y="100"/>
                  </a:lnTo>
                  <a:lnTo>
                    <a:pt x="140" y="102"/>
                  </a:lnTo>
                  <a:lnTo>
                    <a:pt x="140" y="102"/>
                  </a:lnTo>
                  <a:lnTo>
                    <a:pt x="140" y="104"/>
                  </a:lnTo>
                  <a:lnTo>
                    <a:pt x="140" y="106"/>
                  </a:lnTo>
                  <a:lnTo>
                    <a:pt x="140" y="106"/>
                  </a:lnTo>
                  <a:lnTo>
                    <a:pt x="138" y="106"/>
                  </a:lnTo>
                  <a:lnTo>
                    <a:pt x="138" y="106"/>
                  </a:lnTo>
                  <a:lnTo>
                    <a:pt x="138" y="108"/>
                  </a:lnTo>
                  <a:lnTo>
                    <a:pt x="136" y="108"/>
                  </a:lnTo>
                  <a:lnTo>
                    <a:pt x="134" y="108"/>
                  </a:lnTo>
                  <a:lnTo>
                    <a:pt x="132" y="108"/>
                  </a:lnTo>
                  <a:lnTo>
                    <a:pt x="130" y="108"/>
                  </a:lnTo>
                  <a:lnTo>
                    <a:pt x="128" y="108"/>
                  </a:lnTo>
                  <a:lnTo>
                    <a:pt x="124" y="108"/>
                  </a:lnTo>
                  <a:lnTo>
                    <a:pt x="118" y="108"/>
                  </a:lnTo>
                  <a:lnTo>
                    <a:pt x="116" y="108"/>
                  </a:lnTo>
                  <a:lnTo>
                    <a:pt x="114" y="108"/>
                  </a:lnTo>
                  <a:lnTo>
                    <a:pt x="112" y="108"/>
                  </a:lnTo>
                  <a:lnTo>
                    <a:pt x="112" y="108"/>
                  </a:lnTo>
                  <a:lnTo>
                    <a:pt x="110" y="108"/>
                  </a:lnTo>
                  <a:lnTo>
                    <a:pt x="108" y="110"/>
                  </a:lnTo>
                  <a:lnTo>
                    <a:pt x="108" y="110"/>
                  </a:lnTo>
                  <a:lnTo>
                    <a:pt x="108" y="110"/>
                  </a:lnTo>
                  <a:lnTo>
                    <a:pt x="108" y="112"/>
                  </a:lnTo>
                  <a:lnTo>
                    <a:pt x="106" y="114"/>
                  </a:lnTo>
                  <a:lnTo>
                    <a:pt x="106" y="116"/>
                  </a:lnTo>
                  <a:lnTo>
                    <a:pt x="106" y="116"/>
                  </a:lnTo>
                  <a:lnTo>
                    <a:pt x="106" y="116"/>
                  </a:lnTo>
                  <a:lnTo>
                    <a:pt x="104" y="118"/>
                  </a:lnTo>
                  <a:lnTo>
                    <a:pt x="102" y="118"/>
                  </a:lnTo>
                  <a:lnTo>
                    <a:pt x="102" y="118"/>
                  </a:lnTo>
                  <a:lnTo>
                    <a:pt x="100" y="118"/>
                  </a:lnTo>
                  <a:lnTo>
                    <a:pt x="98" y="120"/>
                  </a:lnTo>
                  <a:lnTo>
                    <a:pt x="94" y="120"/>
                  </a:lnTo>
                  <a:lnTo>
                    <a:pt x="90" y="120"/>
                  </a:lnTo>
                  <a:lnTo>
                    <a:pt x="88" y="120"/>
                  </a:lnTo>
                  <a:lnTo>
                    <a:pt x="86" y="120"/>
                  </a:lnTo>
                  <a:lnTo>
                    <a:pt x="84" y="120"/>
                  </a:lnTo>
                  <a:lnTo>
                    <a:pt x="84" y="120"/>
                  </a:lnTo>
                  <a:lnTo>
                    <a:pt x="82" y="118"/>
                  </a:lnTo>
                  <a:lnTo>
                    <a:pt x="82" y="118"/>
                  </a:lnTo>
                  <a:lnTo>
                    <a:pt x="80" y="118"/>
                  </a:lnTo>
                  <a:lnTo>
                    <a:pt x="80" y="118"/>
                  </a:lnTo>
                  <a:lnTo>
                    <a:pt x="80" y="116"/>
                  </a:lnTo>
                  <a:lnTo>
                    <a:pt x="80" y="116"/>
                  </a:lnTo>
                  <a:lnTo>
                    <a:pt x="78" y="114"/>
                  </a:lnTo>
                  <a:lnTo>
                    <a:pt x="78" y="110"/>
                  </a:lnTo>
                  <a:lnTo>
                    <a:pt x="76" y="110"/>
                  </a:lnTo>
                  <a:lnTo>
                    <a:pt x="76" y="108"/>
                  </a:lnTo>
                  <a:lnTo>
                    <a:pt x="76" y="108"/>
                  </a:lnTo>
                  <a:lnTo>
                    <a:pt x="74" y="106"/>
                  </a:lnTo>
                  <a:lnTo>
                    <a:pt x="72" y="106"/>
                  </a:lnTo>
                  <a:lnTo>
                    <a:pt x="72" y="106"/>
                  </a:lnTo>
                  <a:lnTo>
                    <a:pt x="70" y="106"/>
                  </a:lnTo>
                  <a:lnTo>
                    <a:pt x="68" y="104"/>
                  </a:lnTo>
                  <a:lnTo>
                    <a:pt x="68" y="104"/>
                  </a:lnTo>
                  <a:lnTo>
                    <a:pt x="66" y="104"/>
                  </a:lnTo>
                  <a:lnTo>
                    <a:pt x="66" y="104"/>
                  </a:lnTo>
                  <a:lnTo>
                    <a:pt x="66" y="106"/>
                  </a:lnTo>
                  <a:lnTo>
                    <a:pt x="64" y="106"/>
                  </a:lnTo>
                  <a:lnTo>
                    <a:pt x="64" y="106"/>
                  </a:lnTo>
                  <a:lnTo>
                    <a:pt x="64" y="108"/>
                  </a:lnTo>
                  <a:lnTo>
                    <a:pt x="62" y="110"/>
                  </a:lnTo>
                  <a:lnTo>
                    <a:pt x="62" y="112"/>
                  </a:lnTo>
                  <a:lnTo>
                    <a:pt x="60" y="112"/>
                  </a:lnTo>
                  <a:lnTo>
                    <a:pt x="58" y="114"/>
                  </a:lnTo>
                  <a:lnTo>
                    <a:pt x="56" y="114"/>
                  </a:lnTo>
                  <a:lnTo>
                    <a:pt x="54" y="116"/>
                  </a:lnTo>
                  <a:lnTo>
                    <a:pt x="54" y="116"/>
                  </a:lnTo>
                  <a:lnTo>
                    <a:pt x="50" y="118"/>
                  </a:lnTo>
                  <a:lnTo>
                    <a:pt x="48" y="120"/>
                  </a:lnTo>
                  <a:lnTo>
                    <a:pt x="46" y="122"/>
                  </a:lnTo>
                  <a:lnTo>
                    <a:pt x="44" y="122"/>
                  </a:lnTo>
                  <a:lnTo>
                    <a:pt x="40" y="122"/>
                  </a:lnTo>
                  <a:lnTo>
                    <a:pt x="38" y="122"/>
                  </a:lnTo>
                  <a:lnTo>
                    <a:pt x="36" y="122"/>
                  </a:lnTo>
                  <a:lnTo>
                    <a:pt x="36" y="124"/>
                  </a:lnTo>
                  <a:lnTo>
                    <a:pt x="34" y="124"/>
                  </a:lnTo>
                  <a:lnTo>
                    <a:pt x="32" y="126"/>
                  </a:lnTo>
                  <a:lnTo>
                    <a:pt x="30" y="128"/>
                  </a:lnTo>
                  <a:lnTo>
                    <a:pt x="30" y="130"/>
                  </a:lnTo>
                  <a:lnTo>
                    <a:pt x="28" y="134"/>
                  </a:lnTo>
                  <a:lnTo>
                    <a:pt x="26" y="136"/>
                  </a:lnTo>
                  <a:lnTo>
                    <a:pt x="24" y="140"/>
                  </a:lnTo>
                  <a:lnTo>
                    <a:pt x="22" y="136"/>
                  </a:lnTo>
                  <a:lnTo>
                    <a:pt x="20" y="134"/>
                  </a:lnTo>
                  <a:lnTo>
                    <a:pt x="18" y="130"/>
                  </a:lnTo>
                  <a:lnTo>
                    <a:pt x="18" y="128"/>
                  </a:lnTo>
                  <a:lnTo>
                    <a:pt x="16" y="126"/>
                  </a:lnTo>
                  <a:lnTo>
                    <a:pt x="16" y="120"/>
                  </a:lnTo>
                  <a:lnTo>
                    <a:pt x="14" y="114"/>
                  </a:lnTo>
                  <a:lnTo>
                    <a:pt x="12" y="112"/>
                  </a:lnTo>
                  <a:lnTo>
                    <a:pt x="12" y="110"/>
                  </a:lnTo>
                  <a:lnTo>
                    <a:pt x="10" y="108"/>
                  </a:lnTo>
                  <a:lnTo>
                    <a:pt x="10" y="106"/>
                  </a:lnTo>
                  <a:lnTo>
                    <a:pt x="6" y="102"/>
                  </a:lnTo>
                  <a:lnTo>
                    <a:pt x="4" y="100"/>
                  </a:lnTo>
                  <a:lnTo>
                    <a:pt x="2" y="98"/>
                  </a:lnTo>
                  <a:lnTo>
                    <a:pt x="2" y="96"/>
                  </a:lnTo>
                  <a:lnTo>
                    <a:pt x="2" y="94"/>
                  </a:lnTo>
                  <a:lnTo>
                    <a:pt x="0" y="94"/>
                  </a:lnTo>
                  <a:lnTo>
                    <a:pt x="0" y="92"/>
                  </a:lnTo>
                  <a:lnTo>
                    <a:pt x="0" y="92"/>
                  </a:lnTo>
                  <a:lnTo>
                    <a:pt x="2" y="88"/>
                  </a:lnTo>
                  <a:lnTo>
                    <a:pt x="2" y="86"/>
                  </a:lnTo>
                  <a:lnTo>
                    <a:pt x="2" y="84"/>
                  </a:lnTo>
                  <a:lnTo>
                    <a:pt x="4" y="80"/>
                  </a:lnTo>
                  <a:lnTo>
                    <a:pt x="6" y="78"/>
                  </a:lnTo>
                  <a:lnTo>
                    <a:pt x="8" y="74"/>
                  </a:lnTo>
                  <a:lnTo>
                    <a:pt x="8" y="74"/>
                  </a:lnTo>
                  <a:lnTo>
                    <a:pt x="8" y="72"/>
                  </a:lnTo>
                  <a:lnTo>
                    <a:pt x="12" y="68"/>
                  </a:lnTo>
                  <a:lnTo>
                    <a:pt x="14" y="66"/>
                  </a:lnTo>
                  <a:lnTo>
                    <a:pt x="18" y="62"/>
                  </a:lnTo>
                  <a:lnTo>
                    <a:pt x="20" y="62"/>
                  </a:lnTo>
                  <a:lnTo>
                    <a:pt x="22" y="60"/>
                  </a:lnTo>
                  <a:lnTo>
                    <a:pt x="22" y="60"/>
                  </a:lnTo>
                  <a:lnTo>
                    <a:pt x="22" y="60"/>
                  </a:lnTo>
                  <a:lnTo>
                    <a:pt x="24" y="60"/>
                  </a:lnTo>
                  <a:lnTo>
                    <a:pt x="26" y="60"/>
                  </a:lnTo>
                  <a:lnTo>
                    <a:pt x="30" y="62"/>
                  </a:lnTo>
                  <a:lnTo>
                    <a:pt x="32" y="62"/>
                  </a:lnTo>
                  <a:lnTo>
                    <a:pt x="34" y="62"/>
                  </a:lnTo>
                  <a:lnTo>
                    <a:pt x="34" y="62"/>
                  </a:lnTo>
                  <a:lnTo>
                    <a:pt x="36" y="62"/>
                  </a:lnTo>
                  <a:lnTo>
                    <a:pt x="36" y="62"/>
                  </a:lnTo>
                  <a:lnTo>
                    <a:pt x="36" y="62"/>
                  </a:lnTo>
                  <a:lnTo>
                    <a:pt x="36" y="62"/>
                  </a:lnTo>
                  <a:lnTo>
                    <a:pt x="38" y="60"/>
                  </a:lnTo>
                  <a:lnTo>
                    <a:pt x="38" y="58"/>
                  </a:lnTo>
                  <a:lnTo>
                    <a:pt x="38" y="58"/>
                  </a:lnTo>
                  <a:lnTo>
                    <a:pt x="38" y="56"/>
                  </a:lnTo>
                  <a:lnTo>
                    <a:pt x="40" y="54"/>
                  </a:lnTo>
                  <a:lnTo>
                    <a:pt x="40" y="54"/>
                  </a:lnTo>
                  <a:lnTo>
                    <a:pt x="40" y="52"/>
                  </a:lnTo>
                  <a:lnTo>
                    <a:pt x="40" y="52"/>
                  </a:lnTo>
                  <a:lnTo>
                    <a:pt x="42" y="52"/>
                  </a:lnTo>
                  <a:lnTo>
                    <a:pt x="42" y="52"/>
                  </a:lnTo>
                  <a:lnTo>
                    <a:pt x="44" y="52"/>
                  </a:lnTo>
                  <a:lnTo>
                    <a:pt x="46" y="52"/>
                  </a:lnTo>
                  <a:lnTo>
                    <a:pt x="48" y="52"/>
                  </a:lnTo>
                  <a:lnTo>
                    <a:pt x="50" y="52"/>
                  </a:lnTo>
                  <a:lnTo>
                    <a:pt x="52" y="52"/>
                  </a:lnTo>
                  <a:lnTo>
                    <a:pt x="54" y="52"/>
                  </a:lnTo>
                  <a:lnTo>
                    <a:pt x="56" y="52"/>
                  </a:lnTo>
                  <a:lnTo>
                    <a:pt x="56" y="52"/>
                  </a:lnTo>
                  <a:lnTo>
                    <a:pt x="56" y="50"/>
                  </a:lnTo>
                  <a:lnTo>
                    <a:pt x="58" y="50"/>
                  </a:lnTo>
                  <a:lnTo>
                    <a:pt x="58" y="50"/>
                  </a:lnTo>
                  <a:lnTo>
                    <a:pt x="60" y="48"/>
                  </a:lnTo>
                  <a:lnTo>
                    <a:pt x="60" y="46"/>
                  </a:lnTo>
                  <a:lnTo>
                    <a:pt x="62" y="44"/>
                  </a:lnTo>
                  <a:lnTo>
                    <a:pt x="62" y="42"/>
                  </a:lnTo>
                  <a:lnTo>
                    <a:pt x="64" y="40"/>
                  </a:lnTo>
                  <a:lnTo>
                    <a:pt x="64" y="40"/>
                  </a:lnTo>
                  <a:lnTo>
                    <a:pt x="66" y="40"/>
                  </a:lnTo>
                  <a:lnTo>
                    <a:pt x="68" y="40"/>
                  </a:lnTo>
                  <a:lnTo>
                    <a:pt x="68" y="40"/>
                  </a:lnTo>
                  <a:lnTo>
                    <a:pt x="72" y="40"/>
                  </a:lnTo>
                  <a:lnTo>
                    <a:pt x="74" y="40"/>
                  </a:lnTo>
                  <a:lnTo>
                    <a:pt x="76" y="40"/>
                  </a:lnTo>
                  <a:lnTo>
                    <a:pt x="76" y="38"/>
                  </a:lnTo>
                  <a:lnTo>
                    <a:pt x="78" y="38"/>
                  </a:lnTo>
                  <a:lnTo>
                    <a:pt x="78" y="38"/>
                  </a:lnTo>
                  <a:lnTo>
                    <a:pt x="78" y="38"/>
                  </a:lnTo>
                  <a:lnTo>
                    <a:pt x="78" y="38"/>
                  </a:lnTo>
                  <a:lnTo>
                    <a:pt x="80" y="36"/>
                  </a:lnTo>
                  <a:lnTo>
                    <a:pt x="80" y="34"/>
                  </a:lnTo>
                  <a:lnTo>
                    <a:pt x="80" y="32"/>
                  </a:lnTo>
                  <a:lnTo>
                    <a:pt x="82" y="30"/>
                  </a:lnTo>
                  <a:lnTo>
                    <a:pt x="82" y="28"/>
                  </a:lnTo>
                  <a:lnTo>
                    <a:pt x="82" y="28"/>
                  </a:lnTo>
                  <a:lnTo>
                    <a:pt x="84" y="26"/>
                  </a:lnTo>
                  <a:lnTo>
                    <a:pt x="84" y="26"/>
                  </a:lnTo>
                  <a:lnTo>
                    <a:pt x="88" y="24"/>
                  </a:lnTo>
                  <a:lnTo>
                    <a:pt x="90" y="24"/>
                  </a:lnTo>
                  <a:lnTo>
                    <a:pt x="92" y="24"/>
                  </a:lnTo>
                  <a:lnTo>
                    <a:pt x="92" y="22"/>
                  </a:lnTo>
                  <a:lnTo>
                    <a:pt x="94" y="22"/>
                  </a:lnTo>
                  <a:lnTo>
                    <a:pt x="94" y="20"/>
                  </a:lnTo>
                  <a:lnTo>
                    <a:pt x="96" y="18"/>
                  </a:lnTo>
                  <a:lnTo>
                    <a:pt x="96" y="18"/>
                  </a:lnTo>
                  <a:lnTo>
                    <a:pt x="98" y="14"/>
                  </a:lnTo>
                  <a:lnTo>
                    <a:pt x="98" y="12"/>
                  </a:lnTo>
                  <a:lnTo>
                    <a:pt x="98" y="10"/>
                  </a:lnTo>
                  <a:lnTo>
                    <a:pt x="100" y="8"/>
                  </a:lnTo>
                  <a:lnTo>
                    <a:pt x="104" y="6"/>
                  </a:lnTo>
                  <a:lnTo>
                    <a:pt x="106" y="4"/>
                  </a:lnTo>
                  <a:lnTo>
                    <a:pt x="108" y="2"/>
                  </a:lnTo>
                  <a:lnTo>
                    <a:pt x="108" y="2"/>
                  </a:lnTo>
                  <a:lnTo>
                    <a:pt x="110" y="2"/>
                  </a:lnTo>
                  <a:lnTo>
                    <a:pt x="112" y="0"/>
                  </a:lnTo>
                  <a:lnTo>
                    <a:pt x="112" y="0"/>
                  </a:lnTo>
                  <a:lnTo>
                    <a:pt x="114" y="0"/>
                  </a:lnTo>
                  <a:lnTo>
                    <a:pt x="114" y="0"/>
                  </a:lnTo>
                  <a:lnTo>
                    <a:pt x="116" y="0"/>
                  </a:lnTo>
                  <a:lnTo>
                    <a:pt x="116" y="0"/>
                  </a:lnTo>
                  <a:lnTo>
                    <a:pt x="116" y="0"/>
                  </a:lnTo>
                  <a:lnTo>
                    <a:pt x="118" y="2"/>
                  </a:lnTo>
                  <a:lnTo>
                    <a:pt x="118" y="2"/>
                  </a:lnTo>
                  <a:lnTo>
                    <a:pt x="120" y="4"/>
                  </a:lnTo>
                  <a:lnTo>
                    <a:pt x="120" y="8"/>
                  </a:lnTo>
                  <a:lnTo>
                    <a:pt x="122" y="10"/>
                  </a:lnTo>
                  <a:lnTo>
                    <a:pt x="124" y="14"/>
                  </a:lnTo>
                  <a:lnTo>
                    <a:pt x="126" y="18"/>
                  </a:lnTo>
                  <a:lnTo>
                    <a:pt x="128" y="20"/>
                  </a:lnTo>
                  <a:lnTo>
                    <a:pt x="128" y="22"/>
                  </a:lnTo>
                  <a:lnTo>
                    <a:pt x="128" y="24"/>
                  </a:lnTo>
                  <a:lnTo>
                    <a:pt x="130" y="24"/>
                  </a:lnTo>
                  <a:lnTo>
                    <a:pt x="130" y="26"/>
                  </a:lnTo>
                  <a:lnTo>
                    <a:pt x="128" y="28"/>
                  </a:lnTo>
                  <a:lnTo>
                    <a:pt x="128" y="32"/>
                  </a:lnTo>
                  <a:lnTo>
                    <a:pt x="128" y="32"/>
                  </a:lnTo>
                  <a:lnTo>
                    <a:pt x="128" y="34"/>
                  </a:lnTo>
                  <a:lnTo>
                    <a:pt x="128" y="36"/>
                  </a:lnTo>
                  <a:lnTo>
                    <a:pt x="128" y="36"/>
                  </a:lnTo>
                  <a:lnTo>
                    <a:pt x="128" y="38"/>
                  </a:lnTo>
                  <a:lnTo>
                    <a:pt x="128" y="38"/>
                  </a:lnTo>
                  <a:lnTo>
                    <a:pt x="130" y="38"/>
                  </a:lnTo>
                  <a:lnTo>
                    <a:pt x="130" y="40"/>
                  </a:lnTo>
                  <a:lnTo>
                    <a:pt x="132" y="40"/>
                  </a:lnTo>
                  <a:lnTo>
                    <a:pt x="134" y="40"/>
                  </a:lnTo>
                  <a:lnTo>
                    <a:pt x="134" y="40"/>
                  </a:lnTo>
                  <a:lnTo>
                    <a:pt x="134" y="42"/>
                  </a:lnTo>
                  <a:lnTo>
                    <a:pt x="134" y="42"/>
                  </a:lnTo>
                  <a:lnTo>
                    <a:pt x="134" y="44"/>
                  </a:lnTo>
                  <a:lnTo>
                    <a:pt x="134" y="46"/>
                  </a:lnTo>
                  <a:lnTo>
                    <a:pt x="134" y="48"/>
                  </a:lnTo>
                  <a:lnTo>
                    <a:pt x="134" y="48"/>
                  </a:lnTo>
                  <a:lnTo>
                    <a:pt x="136" y="48"/>
                  </a:lnTo>
                  <a:lnTo>
                    <a:pt x="136" y="48"/>
                  </a:lnTo>
                  <a:lnTo>
                    <a:pt x="136" y="48"/>
                  </a:lnTo>
                  <a:lnTo>
                    <a:pt x="136" y="48"/>
                  </a:lnTo>
                  <a:lnTo>
                    <a:pt x="138" y="48"/>
                  </a:lnTo>
                  <a:lnTo>
                    <a:pt x="140" y="48"/>
                  </a:lnTo>
                  <a:lnTo>
                    <a:pt x="140" y="48"/>
                  </a:lnTo>
                  <a:lnTo>
                    <a:pt x="142" y="48"/>
                  </a:lnTo>
                  <a:lnTo>
                    <a:pt x="144" y="46"/>
                  </a:lnTo>
                  <a:lnTo>
                    <a:pt x="144" y="46"/>
                  </a:lnTo>
                  <a:lnTo>
                    <a:pt x="146" y="46"/>
                  </a:lnTo>
                  <a:lnTo>
                    <a:pt x="146" y="46"/>
                  </a:lnTo>
                  <a:lnTo>
                    <a:pt x="146" y="48"/>
                  </a:lnTo>
                  <a:lnTo>
                    <a:pt x="146" y="48"/>
                  </a:lnTo>
                  <a:lnTo>
                    <a:pt x="146" y="48"/>
                  </a:lnTo>
                  <a:lnTo>
                    <a:pt x="148" y="50"/>
                  </a:lnTo>
                  <a:lnTo>
                    <a:pt x="148" y="52"/>
                  </a:lnTo>
                  <a:lnTo>
                    <a:pt x="148" y="54"/>
                  </a:lnTo>
                  <a:lnTo>
                    <a:pt x="148" y="56"/>
                  </a:lnTo>
                  <a:lnTo>
                    <a:pt x="148" y="58"/>
                  </a:lnTo>
                  <a:lnTo>
                    <a:pt x="148" y="58"/>
                  </a:lnTo>
                  <a:lnTo>
                    <a:pt x="148" y="60"/>
                  </a:lnTo>
                  <a:lnTo>
                    <a:pt x="148" y="60"/>
                  </a:lnTo>
                  <a:lnTo>
                    <a:pt x="150" y="60"/>
                  </a:lnTo>
                  <a:lnTo>
                    <a:pt x="150" y="60"/>
                  </a:lnTo>
                  <a:lnTo>
                    <a:pt x="150" y="62"/>
                  </a:lnTo>
                  <a:lnTo>
                    <a:pt x="152" y="62"/>
                  </a:lnTo>
                  <a:lnTo>
                    <a:pt x="154" y="62"/>
                  </a:lnTo>
                  <a:lnTo>
                    <a:pt x="156" y="62"/>
                  </a:lnTo>
                  <a:lnTo>
                    <a:pt x="158" y="62"/>
                  </a:lnTo>
                  <a:lnTo>
                    <a:pt x="160" y="62"/>
                  </a:lnTo>
                  <a:lnTo>
                    <a:pt x="162" y="62"/>
                  </a:lnTo>
                  <a:lnTo>
                    <a:pt x="162" y="62"/>
                  </a:lnTo>
                  <a:lnTo>
                    <a:pt x="162" y="64"/>
                  </a:lnTo>
                  <a:lnTo>
                    <a:pt x="164" y="64"/>
                  </a:lnTo>
                  <a:lnTo>
                    <a:pt x="164" y="64"/>
                  </a:lnTo>
                  <a:lnTo>
                    <a:pt x="164" y="66"/>
                  </a:lnTo>
                  <a:lnTo>
                    <a:pt x="164" y="66"/>
                  </a:lnTo>
                  <a:lnTo>
                    <a:pt x="164" y="68"/>
                  </a:lnTo>
                  <a:lnTo>
                    <a:pt x="164" y="72"/>
                  </a:lnTo>
                  <a:lnTo>
                    <a:pt x="164" y="74"/>
                  </a:lnTo>
                  <a:lnTo>
                    <a:pt x="164" y="76"/>
                  </a:lnTo>
                  <a:lnTo>
                    <a:pt x="164" y="76"/>
                  </a:lnTo>
                  <a:lnTo>
                    <a:pt x="164" y="78"/>
                  </a:lnTo>
                  <a:lnTo>
                    <a:pt x="164" y="78"/>
                  </a:lnTo>
                  <a:lnTo>
                    <a:pt x="166" y="80"/>
                  </a:lnTo>
                  <a:lnTo>
                    <a:pt x="166" y="80"/>
                  </a:lnTo>
                  <a:lnTo>
                    <a:pt x="166" y="80"/>
                  </a:lnTo>
                  <a:lnTo>
                    <a:pt x="168" y="80"/>
                  </a:lnTo>
                  <a:lnTo>
                    <a:pt x="170" y="80"/>
                  </a:lnTo>
                  <a:lnTo>
                    <a:pt x="172" y="82"/>
                  </a:lnTo>
                  <a:lnTo>
                    <a:pt x="172" y="82"/>
                  </a:lnTo>
                  <a:lnTo>
                    <a:pt x="174" y="82"/>
                  </a:lnTo>
                  <a:lnTo>
                    <a:pt x="174" y="84"/>
                  </a:lnTo>
                  <a:lnTo>
                    <a:pt x="174" y="84"/>
                  </a:lnTo>
                  <a:lnTo>
                    <a:pt x="176" y="86"/>
                  </a:lnTo>
                  <a:lnTo>
                    <a:pt x="178" y="88"/>
                  </a:lnTo>
                  <a:lnTo>
                    <a:pt x="178" y="90"/>
                  </a:lnTo>
                  <a:lnTo>
                    <a:pt x="180" y="92"/>
                  </a:lnTo>
                  <a:lnTo>
                    <a:pt x="180" y="92"/>
                  </a:lnTo>
                  <a:lnTo>
                    <a:pt x="180" y="92"/>
                  </a:lnTo>
                  <a:lnTo>
                    <a:pt x="180" y="94"/>
                  </a:lnTo>
                  <a:lnTo>
                    <a:pt x="180" y="96"/>
                  </a:lnTo>
                  <a:lnTo>
                    <a:pt x="180" y="98"/>
                  </a:lnTo>
                  <a:lnTo>
                    <a:pt x="178" y="98"/>
                  </a:lnTo>
                  <a:lnTo>
                    <a:pt x="178" y="98"/>
                  </a:lnTo>
                  <a:lnTo>
                    <a:pt x="178" y="10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21" name="Freeform 378">
              <a:extLst>
                <a:ext uri="{FF2B5EF4-FFF2-40B4-BE49-F238E27FC236}">
                  <a16:creationId xmlns:a16="http://schemas.microsoft.com/office/drawing/2014/main" id="{41DC53BD-CA3B-F529-1306-DD838C18CADD}"/>
                </a:ext>
              </a:extLst>
            </p:cNvPr>
            <p:cNvSpPr>
              <a:spLocks/>
            </p:cNvSpPr>
            <p:nvPr/>
          </p:nvSpPr>
          <p:spPr bwMode="auto">
            <a:xfrm>
              <a:off x="4114185" y="6954437"/>
              <a:ext cx="220479" cy="258361"/>
            </a:xfrm>
            <a:custGeom>
              <a:avLst/>
              <a:gdLst>
                <a:gd name="T0" fmla="*/ 4 w 154"/>
                <a:gd name="T1" fmla="*/ 180 h 182"/>
                <a:gd name="T2" fmla="*/ 14 w 154"/>
                <a:gd name="T3" fmla="*/ 172 h 182"/>
                <a:gd name="T4" fmla="*/ 20 w 154"/>
                <a:gd name="T5" fmla="*/ 168 h 182"/>
                <a:gd name="T6" fmla="*/ 36 w 154"/>
                <a:gd name="T7" fmla="*/ 166 h 182"/>
                <a:gd name="T8" fmla="*/ 54 w 154"/>
                <a:gd name="T9" fmla="*/ 164 h 182"/>
                <a:gd name="T10" fmla="*/ 74 w 154"/>
                <a:gd name="T11" fmla="*/ 162 h 182"/>
                <a:gd name="T12" fmla="*/ 94 w 154"/>
                <a:gd name="T13" fmla="*/ 164 h 182"/>
                <a:gd name="T14" fmla="*/ 110 w 154"/>
                <a:gd name="T15" fmla="*/ 168 h 182"/>
                <a:gd name="T16" fmla="*/ 116 w 154"/>
                <a:gd name="T17" fmla="*/ 168 h 182"/>
                <a:gd name="T18" fmla="*/ 118 w 154"/>
                <a:gd name="T19" fmla="*/ 172 h 182"/>
                <a:gd name="T20" fmla="*/ 122 w 154"/>
                <a:gd name="T21" fmla="*/ 176 h 182"/>
                <a:gd name="T22" fmla="*/ 124 w 154"/>
                <a:gd name="T23" fmla="*/ 176 h 182"/>
                <a:gd name="T24" fmla="*/ 128 w 154"/>
                <a:gd name="T25" fmla="*/ 174 h 182"/>
                <a:gd name="T26" fmla="*/ 134 w 154"/>
                <a:gd name="T27" fmla="*/ 170 h 182"/>
                <a:gd name="T28" fmla="*/ 146 w 154"/>
                <a:gd name="T29" fmla="*/ 160 h 182"/>
                <a:gd name="T30" fmla="*/ 148 w 154"/>
                <a:gd name="T31" fmla="*/ 148 h 182"/>
                <a:gd name="T32" fmla="*/ 148 w 154"/>
                <a:gd name="T33" fmla="*/ 140 h 182"/>
                <a:gd name="T34" fmla="*/ 148 w 154"/>
                <a:gd name="T35" fmla="*/ 136 h 182"/>
                <a:gd name="T36" fmla="*/ 152 w 154"/>
                <a:gd name="T37" fmla="*/ 134 h 182"/>
                <a:gd name="T38" fmla="*/ 154 w 154"/>
                <a:gd name="T39" fmla="*/ 132 h 182"/>
                <a:gd name="T40" fmla="*/ 154 w 154"/>
                <a:gd name="T41" fmla="*/ 128 h 182"/>
                <a:gd name="T42" fmla="*/ 152 w 154"/>
                <a:gd name="T43" fmla="*/ 122 h 182"/>
                <a:gd name="T44" fmla="*/ 148 w 154"/>
                <a:gd name="T45" fmla="*/ 116 h 182"/>
                <a:gd name="T46" fmla="*/ 140 w 154"/>
                <a:gd name="T47" fmla="*/ 104 h 182"/>
                <a:gd name="T48" fmla="*/ 126 w 154"/>
                <a:gd name="T49" fmla="*/ 86 h 182"/>
                <a:gd name="T50" fmla="*/ 120 w 154"/>
                <a:gd name="T51" fmla="*/ 78 h 182"/>
                <a:gd name="T52" fmla="*/ 110 w 154"/>
                <a:gd name="T53" fmla="*/ 62 h 182"/>
                <a:gd name="T54" fmla="*/ 104 w 154"/>
                <a:gd name="T55" fmla="*/ 50 h 182"/>
                <a:gd name="T56" fmla="*/ 100 w 154"/>
                <a:gd name="T57" fmla="*/ 46 h 182"/>
                <a:gd name="T58" fmla="*/ 100 w 154"/>
                <a:gd name="T59" fmla="*/ 36 h 182"/>
                <a:gd name="T60" fmla="*/ 100 w 154"/>
                <a:gd name="T61" fmla="*/ 32 h 182"/>
                <a:gd name="T62" fmla="*/ 100 w 154"/>
                <a:gd name="T63" fmla="*/ 30 h 182"/>
                <a:gd name="T64" fmla="*/ 102 w 154"/>
                <a:gd name="T65" fmla="*/ 30 h 182"/>
                <a:gd name="T66" fmla="*/ 104 w 154"/>
                <a:gd name="T67" fmla="*/ 32 h 182"/>
                <a:gd name="T68" fmla="*/ 108 w 154"/>
                <a:gd name="T69" fmla="*/ 40 h 182"/>
                <a:gd name="T70" fmla="*/ 112 w 154"/>
                <a:gd name="T71" fmla="*/ 44 h 182"/>
                <a:gd name="T72" fmla="*/ 118 w 154"/>
                <a:gd name="T73" fmla="*/ 54 h 182"/>
                <a:gd name="T74" fmla="*/ 122 w 154"/>
                <a:gd name="T75" fmla="*/ 58 h 182"/>
                <a:gd name="T76" fmla="*/ 126 w 154"/>
                <a:gd name="T77" fmla="*/ 60 h 182"/>
                <a:gd name="T78" fmla="*/ 128 w 154"/>
                <a:gd name="T79" fmla="*/ 60 h 182"/>
                <a:gd name="T80" fmla="*/ 132 w 154"/>
                <a:gd name="T81" fmla="*/ 56 h 182"/>
                <a:gd name="T82" fmla="*/ 134 w 154"/>
                <a:gd name="T83" fmla="*/ 48 h 182"/>
                <a:gd name="T84" fmla="*/ 120 w 154"/>
                <a:gd name="T85" fmla="*/ 6 h 182"/>
                <a:gd name="T86" fmla="*/ 100 w 154"/>
                <a:gd name="T87" fmla="*/ 4 h 182"/>
                <a:gd name="T88" fmla="*/ 88 w 154"/>
                <a:gd name="T89" fmla="*/ 2 h 182"/>
                <a:gd name="T90" fmla="*/ 76 w 154"/>
                <a:gd name="T91" fmla="*/ 0 h 182"/>
                <a:gd name="T92" fmla="*/ 70 w 154"/>
                <a:gd name="T93" fmla="*/ 0 h 182"/>
                <a:gd name="T94" fmla="*/ 66 w 154"/>
                <a:gd name="T95" fmla="*/ 0 h 182"/>
                <a:gd name="T96" fmla="*/ 64 w 154"/>
                <a:gd name="T97" fmla="*/ 2 h 182"/>
                <a:gd name="T98" fmla="*/ 62 w 154"/>
                <a:gd name="T99" fmla="*/ 8 h 182"/>
                <a:gd name="T100" fmla="*/ 62 w 154"/>
                <a:gd name="T101" fmla="*/ 16 h 182"/>
                <a:gd name="T102" fmla="*/ 60 w 154"/>
                <a:gd name="T103" fmla="*/ 18 h 182"/>
                <a:gd name="T104" fmla="*/ 58 w 154"/>
                <a:gd name="T105" fmla="*/ 18 h 182"/>
                <a:gd name="T106" fmla="*/ 54 w 154"/>
                <a:gd name="T107" fmla="*/ 18 h 182"/>
                <a:gd name="T108" fmla="*/ 48 w 154"/>
                <a:gd name="T109" fmla="*/ 12 h 182"/>
                <a:gd name="T110" fmla="*/ 44 w 154"/>
                <a:gd name="T111" fmla="*/ 6 h 182"/>
                <a:gd name="T112" fmla="*/ 40 w 154"/>
                <a:gd name="T113" fmla="*/ 2 h 182"/>
                <a:gd name="T114" fmla="*/ 36 w 154"/>
                <a:gd name="T115" fmla="*/ 2 h 182"/>
                <a:gd name="T116" fmla="*/ 26 w 154"/>
                <a:gd name="T117" fmla="*/ 2 h 182"/>
                <a:gd name="T118" fmla="*/ 10 w 154"/>
                <a:gd name="T119" fmla="*/ 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4" h="182">
                  <a:moveTo>
                    <a:pt x="0" y="4"/>
                  </a:moveTo>
                  <a:lnTo>
                    <a:pt x="0" y="182"/>
                  </a:lnTo>
                  <a:lnTo>
                    <a:pt x="4" y="180"/>
                  </a:lnTo>
                  <a:lnTo>
                    <a:pt x="10" y="176"/>
                  </a:lnTo>
                  <a:lnTo>
                    <a:pt x="12" y="174"/>
                  </a:lnTo>
                  <a:lnTo>
                    <a:pt x="14" y="172"/>
                  </a:lnTo>
                  <a:lnTo>
                    <a:pt x="18" y="170"/>
                  </a:lnTo>
                  <a:lnTo>
                    <a:pt x="20" y="168"/>
                  </a:lnTo>
                  <a:lnTo>
                    <a:pt x="20" y="168"/>
                  </a:lnTo>
                  <a:lnTo>
                    <a:pt x="26" y="168"/>
                  </a:lnTo>
                  <a:lnTo>
                    <a:pt x="30" y="166"/>
                  </a:lnTo>
                  <a:lnTo>
                    <a:pt x="36" y="166"/>
                  </a:lnTo>
                  <a:lnTo>
                    <a:pt x="42" y="164"/>
                  </a:lnTo>
                  <a:lnTo>
                    <a:pt x="48" y="164"/>
                  </a:lnTo>
                  <a:lnTo>
                    <a:pt x="54" y="164"/>
                  </a:lnTo>
                  <a:lnTo>
                    <a:pt x="62" y="164"/>
                  </a:lnTo>
                  <a:lnTo>
                    <a:pt x="68" y="162"/>
                  </a:lnTo>
                  <a:lnTo>
                    <a:pt x="74" y="162"/>
                  </a:lnTo>
                  <a:lnTo>
                    <a:pt x="82" y="164"/>
                  </a:lnTo>
                  <a:lnTo>
                    <a:pt x="88" y="164"/>
                  </a:lnTo>
                  <a:lnTo>
                    <a:pt x="94" y="164"/>
                  </a:lnTo>
                  <a:lnTo>
                    <a:pt x="100" y="164"/>
                  </a:lnTo>
                  <a:lnTo>
                    <a:pt x="106" y="166"/>
                  </a:lnTo>
                  <a:lnTo>
                    <a:pt x="110" y="168"/>
                  </a:lnTo>
                  <a:lnTo>
                    <a:pt x="112" y="168"/>
                  </a:lnTo>
                  <a:lnTo>
                    <a:pt x="114" y="168"/>
                  </a:lnTo>
                  <a:lnTo>
                    <a:pt x="116" y="168"/>
                  </a:lnTo>
                  <a:lnTo>
                    <a:pt x="116" y="170"/>
                  </a:lnTo>
                  <a:lnTo>
                    <a:pt x="116" y="170"/>
                  </a:lnTo>
                  <a:lnTo>
                    <a:pt x="118" y="172"/>
                  </a:lnTo>
                  <a:lnTo>
                    <a:pt x="120" y="174"/>
                  </a:lnTo>
                  <a:lnTo>
                    <a:pt x="122" y="174"/>
                  </a:lnTo>
                  <a:lnTo>
                    <a:pt x="122" y="176"/>
                  </a:lnTo>
                  <a:lnTo>
                    <a:pt x="122" y="176"/>
                  </a:lnTo>
                  <a:lnTo>
                    <a:pt x="124" y="176"/>
                  </a:lnTo>
                  <a:lnTo>
                    <a:pt x="124" y="176"/>
                  </a:lnTo>
                  <a:lnTo>
                    <a:pt x="124" y="176"/>
                  </a:lnTo>
                  <a:lnTo>
                    <a:pt x="126" y="176"/>
                  </a:lnTo>
                  <a:lnTo>
                    <a:pt x="128" y="174"/>
                  </a:lnTo>
                  <a:lnTo>
                    <a:pt x="130" y="174"/>
                  </a:lnTo>
                  <a:lnTo>
                    <a:pt x="132" y="172"/>
                  </a:lnTo>
                  <a:lnTo>
                    <a:pt x="134" y="170"/>
                  </a:lnTo>
                  <a:lnTo>
                    <a:pt x="138" y="166"/>
                  </a:lnTo>
                  <a:lnTo>
                    <a:pt x="142" y="162"/>
                  </a:lnTo>
                  <a:lnTo>
                    <a:pt x="146" y="160"/>
                  </a:lnTo>
                  <a:lnTo>
                    <a:pt x="148" y="156"/>
                  </a:lnTo>
                  <a:lnTo>
                    <a:pt x="148" y="154"/>
                  </a:lnTo>
                  <a:lnTo>
                    <a:pt x="148" y="148"/>
                  </a:lnTo>
                  <a:lnTo>
                    <a:pt x="148" y="144"/>
                  </a:lnTo>
                  <a:lnTo>
                    <a:pt x="148" y="140"/>
                  </a:lnTo>
                  <a:lnTo>
                    <a:pt x="148" y="140"/>
                  </a:lnTo>
                  <a:lnTo>
                    <a:pt x="148" y="138"/>
                  </a:lnTo>
                  <a:lnTo>
                    <a:pt x="148" y="136"/>
                  </a:lnTo>
                  <a:lnTo>
                    <a:pt x="148" y="136"/>
                  </a:lnTo>
                  <a:lnTo>
                    <a:pt x="148" y="136"/>
                  </a:lnTo>
                  <a:lnTo>
                    <a:pt x="150" y="134"/>
                  </a:lnTo>
                  <a:lnTo>
                    <a:pt x="152" y="134"/>
                  </a:lnTo>
                  <a:lnTo>
                    <a:pt x="152" y="132"/>
                  </a:lnTo>
                  <a:lnTo>
                    <a:pt x="154" y="132"/>
                  </a:lnTo>
                  <a:lnTo>
                    <a:pt x="154" y="132"/>
                  </a:lnTo>
                  <a:lnTo>
                    <a:pt x="154" y="130"/>
                  </a:lnTo>
                  <a:lnTo>
                    <a:pt x="154" y="128"/>
                  </a:lnTo>
                  <a:lnTo>
                    <a:pt x="154" y="128"/>
                  </a:lnTo>
                  <a:lnTo>
                    <a:pt x="154" y="126"/>
                  </a:lnTo>
                  <a:lnTo>
                    <a:pt x="152" y="124"/>
                  </a:lnTo>
                  <a:lnTo>
                    <a:pt x="152" y="122"/>
                  </a:lnTo>
                  <a:lnTo>
                    <a:pt x="152" y="120"/>
                  </a:lnTo>
                  <a:lnTo>
                    <a:pt x="150" y="118"/>
                  </a:lnTo>
                  <a:lnTo>
                    <a:pt x="148" y="116"/>
                  </a:lnTo>
                  <a:lnTo>
                    <a:pt x="146" y="112"/>
                  </a:lnTo>
                  <a:lnTo>
                    <a:pt x="144" y="108"/>
                  </a:lnTo>
                  <a:lnTo>
                    <a:pt x="140" y="104"/>
                  </a:lnTo>
                  <a:lnTo>
                    <a:pt x="134" y="96"/>
                  </a:lnTo>
                  <a:lnTo>
                    <a:pt x="128" y="90"/>
                  </a:lnTo>
                  <a:lnTo>
                    <a:pt x="126" y="86"/>
                  </a:lnTo>
                  <a:lnTo>
                    <a:pt x="124" y="84"/>
                  </a:lnTo>
                  <a:lnTo>
                    <a:pt x="122" y="80"/>
                  </a:lnTo>
                  <a:lnTo>
                    <a:pt x="120" y="78"/>
                  </a:lnTo>
                  <a:lnTo>
                    <a:pt x="118" y="74"/>
                  </a:lnTo>
                  <a:lnTo>
                    <a:pt x="116" y="70"/>
                  </a:lnTo>
                  <a:lnTo>
                    <a:pt x="110" y="62"/>
                  </a:lnTo>
                  <a:lnTo>
                    <a:pt x="106" y="58"/>
                  </a:lnTo>
                  <a:lnTo>
                    <a:pt x="104" y="52"/>
                  </a:lnTo>
                  <a:lnTo>
                    <a:pt x="104" y="50"/>
                  </a:lnTo>
                  <a:lnTo>
                    <a:pt x="102" y="48"/>
                  </a:lnTo>
                  <a:lnTo>
                    <a:pt x="102" y="46"/>
                  </a:lnTo>
                  <a:lnTo>
                    <a:pt x="100" y="46"/>
                  </a:lnTo>
                  <a:lnTo>
                    <a:pt x="100" y="42"/>
                  </a:lnTo>
                  <a:lnTo>
                    <a:pt x="100" y="38"/>
                  </a:lnTo>
                  <a:lnTo>
                    <a:pt x="100" y="36"/>
                  </a:lnTo>
                  <a:lnTo>
                    <a:pt x="100" y="34"/>
                  </a:lnTo>
                  <a:lnTo>
                    <a:pt x="100" y="34"/>
                  </a:lnTo>
                  <a:lnTo>
                    <a:pt x="100" y="32"/>
                  </a:lnTo>
                  <a:lnTo>
                    <a:pt x="100" y="32"/>
                  </a:lnTo>
                  <a:lnTo>
                    <a:pt x="100" y="30"/>
                  </a:lnTo>
                  <a:lnTo>
                    <a:pt x="100" y="30"/>
                  </a:lnTo>
                  <a:lnTo>
                    <a:pt x="100" y="30"/>
                  </a:lnTo>
                  <a:lnTo>
                    <a:pt x="102" y="30"/>
                  </a:lnTo>
                  <a:lnTo>
                    <a:pt x="102" y="30"/>
                  </a:lnTo>
                  <a:lnTo>
                    <a:pt x="104" y="30"/>
                  </a:lnTo>
                  <a:lnTo>
                    <a:pt x="104" y="30"/>
                  </a:lnTo>
                  <a:lnTo>
                    <a:pt x="104" y="32"/>
                  </a:lnTo>
                  <a:lnTo>
                    <a:pt x="104" y="32"/>
                  </a:lnTo>
                  <a:lnTo>
                    <a:pt x="106" y="34"/>
                  </a:lnTo>
                  <a:lnTo>
                    <a:pt x="108" y="40"/>
                  </a:lnTo>
                  <a:lnTo>
                    <a:pt x="110" y="42"/>
                  </a:lnTo>
                  <a:lnTo>
                    <a:pt x="110" y="42"/>
                  </a:lnTo>
                  <a:lnTo>
                    <a:pt x="112" y="44"/>
                  </a:lnTo>
                  <a:lnTo>
                    <a:pt x="114" y="48"/>
                  </a:lnTo>
                  <a:lnTo>
                    <a:pt x="116" y="50"/>
                  </a:lnTo>
                  <a:lnTo>
                    <a:pt x="118" y="54"/>
                  </a:lnTo>
                  <a:lnTo>
                    <a:pt x="120" y="56"/>
                  </a:lnTo>
                  <a:lnTo>
                    <a:pt x="122" y="58"/>
                  </a:lnTo>
                  <a:lnTo>
                    <a:pt x="122" y="58"/>
                  </a:lnTo>
                  <a:lnTo>
                    <a:pt x="124" y="60"/>
                  </a:lnTo>
                  <a:lnTo>
                    <a:pt x="124" y="60"/>
                  </a:lnTo>
                  <a:lnTo>
                    <a:pt x="126" y="60"/>
                  </a:lnTo>
                  <a:lnTo>
                    <a:pt x="128" y="60"/>
                  </a:lnTo>
                  <a:lnTo>
                    <a:pt x="128" y="60"/>
                  </a:lnTo>
                  <a:lnTo>
                    <a:pt x="128" y="60"/>
                  </a:lnTo>
                  <a:lnTo>
                    <a:pt x="130" y="58"/>
                  </a:lnTo>
                  <a:lnTo>
                    <a:pt x="130" y="58"/>
                  </a:lnTo>
                  <a:lnTo>
                    <a:pt x="132" y="56"/>
                  </a:lnTo>
                  <a:lnTo>
                    <a:pt x="132" y="52"/>
                  </a:lnTo>
                  <a:lnTo>
                    <a:pt x="134" y="50"/>
                  </a:lnTo>
                  <a:lnTo>
                    <a:pt x="134" y="48"/>
                  </a:lnTo>
                  <a:lnTo>
                    <a:pt x="134" y="46"/>
                  </a:lnTo>
                  <a:lnTo>
                    <a:pt x="134" y="28"/>
                  </a:lnTo>
                  <a:lnTo>
                    <a:pt x="120" y="6"/>
                  </a:lnTo>
                  <a:lnTo>
                    <a:pt x="112" y="6"/>
                  </a:lnTo>
                  <a:lnTo>
                    <a:pt x="100" y="4"/>
                  </a:lnTo>
                  <a:lnTo>
                    <a:pt x="100" y="4"/>
                  </a:lnTo>
                  <a:lnTo>
                    <a:pt x="96" y="4"/>
                  </a:lnTo>
                  <a:lnTo>
                    <a:pt x="92" y="4"/>
                  </a:lnTo>
                  <a:lnTo>
                    <a:pt x="88" y="2"/>
                  </a:lnTo>
                  <a:lnTo>
                    <a:pt x="82" y="0"/>
                  </a:lnTo>
                  <a:lnTo>
                    <a:pt x="80" y="0"/>
                  </a:lnTo>
                  <a:lnTo>
                    <a:pt x="76" y="0"/>
                  </a:lnTo>
                  <a:lnTo>
                    <a:pt x="74" y="0"/>
                  </a:lnTo>
                  <a:lnTo>
                    <a:pt x="72" y="0"/>
                  </a:lnTo>
                  <a:lnTo>
                    <a:pt x="70" y="0"/>
                  </a:lnTo>
                  <a:lnTo>
                    <a:pt x="68" y="0"/>
                  </a:lnTo>
                  <a:lnTo>
                    <a:pt x="66" y="0"/>
                  </a:lnTo>
                  <a:lnTo>
                    <a:pt x="66" y="0"/>
                  </a:lnTo>
                  <a:lnTo>
                    <a:pt x="64" y="0"/>
                  </a:lnTo>
                  <a:lnTo>
                    <a:pt x="64" y="2"/>
                  </a:lnTo>
                  <a:lnTo>
                    <a:pt x="64" y="2"/>
                  </a:lnTo>
                  <a:lnTo>
                    <a:pt x="62" y="4"/>
                  </a:lnTo>
                  <a:lnTo>
                    <a:pt x="62" y="4"/>
                  </a:lnTo>
                  <a:lnTo>
                    <a:pt x="62" y="8"/>
                  </a:lnTo>
                  <a:lnTo>
                    <a:pt x="62" y="10"/>
                  </a:lnTo>
                  <a:lnTo>
                    <a:pt x="62" y="12"/>
                  </a:lnTo>
                  <a:lnTo>
                    <a:pt x="62" y="16"/>
                  </a:lnTo>
                  <a:lnTo>
                    <a:pt x="62" y="16"/>
                  </a:lnTo>
                  <a:lnTo>
                    <a:pt x="60" y="18"/>
                  </a:lnTo>
                  <a:lnTo>
                    <a:pt x="60" y="18"/>
                  </a:lnTo>
                  <a:lnTo>
                    <a:pt x="60" y="18"/>
                  </a:lnTo>
                  <a:lnTo>
                    <a:pt x="60" y="18"/>
                  </a:lnTo>
                  <a:lnTo>
                    <a:pt x="58" y="18"/>
                  </a:lnTo>
                  <a:lnTo>
                    <a:pt x="58" y="18"/>
                  </a:lnTo>
                  <a:lnTo>
                    <a:pt x="56" y="18"/>
                  </a:lnTo>
                  <a:lnTo>
                    <a:pt x="54" y="18"/>
                  </a:lnTo>
                  <a:lnTo>
                    <a:pt x="52" y="16"/>
                  </a:lnTo>
                  <a:lnTo>
                    <a:pt x="50" y="14"/>
                  </a:lnTo>
                  <a:lnTo>
                    <a:pt x="48" y="12"/>
                  </a:lnTo>
                  <a:lnTo>
                    <a:pt x="48" y="12"/>
                  </a:lnTo>
                  <a:lnTo>
                    <a:pt x="44" y="8"/>
                  </a:lnTo>
                  <a:lnTo>
                    <a:pt x="44" y="6"/>
                  </a:lnTo>
                  <a:lnTo>
                    <a:pt x="42" y="4"/>
                  </a:lnTo>
                  <a:lnTo>
                    <a:pt x="40" y="4"/>
                  </a:lnTo>
                  <a:lnTo>
                    <a:pt x="40" y="2"/>
                  </a:lnTo>
                  <a:lnTo>
                    <a:pt x="40" y="2"/>
                  </a:lnTo>
                  <a:lnTo>
                    <a:pt x="38" y="2"/>
                  </a:lnTo>
                  <a:lnTo>
                    <a:pt x="36" y="2"/>
                  </a:lnTo>
                  <a:lnTo>
                    <a:pt x="32" y="0"/>
                  </a:lnTo>
                  <a:lnTo>
                    <a:pt x="30" y="0"/>
                  </a:lnTo>
                  <a:lnTo>
                    <a:pt x="26" y="2"/>
                  </a:lnTo>
                  <a:lnTo>
                    <a:pt x="22" y="2"/>
                  </a:lnTo>
                  <a:lnTo>
                    <a:pt x="16" y="2"/>
                  </a:lnTo>
                  <a:lnTo>
                    <a:pt x="10" y="2"/>
                  </a:lnTo>
                  <a:lnTo>
                    <a:pt x="4" y="4"/>
                  </a:lnTo>
                  <a:lnTo>
                    <a:pt x="0"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22" name="Freeform 379">
              <a:extLst>
                <a:ext uri="{FF2B5EF4-FFF2-40B4-BE49-F238E27FC236}">
                  <a16:creationId xmlns:a16="http://schemas.microsoft.com/office/drawing/2014/main" id="{B21CFA7B-7BA0-0495-316E-66D28609D1AD}"/>
                </a:ext>
              </a:extLst>
            </p:cNvPr>
            <p:cNvSpPr>
              <a:spLocks/>
            </p:cNvSpPr>
            <p:nvPr/>
          </p:nvSpPr>
          <p:spPr bwMode="auto">
            <a:xfrm>
              <a:off x="4114185" y="6954437"/>
              <a:ext cx="220479" cy="258361"/>
            </a:xfrm>
            <a:custGeom>
              <a:avLst/>
              <a:gdLst>
                <a:gd name="T0" fmla="*/ 4 w 154"/>
                <a:gd name="T1" fmla="*/ 180 h 182"/>
                <a:gd name="T2" fmla="*/ 14 w 154"/>
                <a:gd name="T3" fmla="*/ 172 h 182"/>
                <a:gd name="T4" fmla="*/ 20 w 154"/>
                <a:gd name="T5" fmla="*/ 168 h 182"/>
                <a:gd name="T6" fmla="*/ 36 w 154"/>
                <a:gd name="T7" fmla="*/ 166 h 182"/>
                <a:gd name="T8" fmla="*/ 54 w 154"/>
                <a:gd name="T9" fmla="*/ 164 h 182"/>
                <a:gd name="T10" fmla="*/ 74 w 154"/>
                <a:gd name="T11" fmla="*/ 162 h 182"/>
                <a:gd name="T12" fmla="*/ 94 w 154"/>
                <a:gd name="T13" fmla="*/ 164 h 182"/>
                <a:gd name="T14" fmla="*/ 110 w 154"/>
                <a:gd name="T15" fmla="*/ 168 h 182"/>
                <a:gd name="T16" fmla="*/ 116 w 154"/>
                <a:gd name="T17" fmla="*/ 168 h 182"/>
                <a:gd name="T18" fmla="*/ 118 w 154"/>
                <a:gd name="T19" fmla="*/ 172 h 182"/>
                <a:gd name="T20" fmla="*/ 122 w 154"/>
                <a:gd name="T21" fmla="*/ 176 h 182"/>
                <a:gd name="T22" fmla="*/ 124 w 154"/>
                <a:gd name="T23" fmla="*/ 176 h 182"/>
                <a:gd name="T24" fmla="*/ 128 w 154"/>
                <a:gd name="T25" fmla="*/ 174 h 182"/>
                <a:gd name="T26" fmla="*/ 134 w 154"/>
                <a:gd name="T27" fmla="*/ 170 h 182"/>
                <a:gd name="T28" fmla="*/ 146 w 154"/>
                <a:gd name="T29" fmla="*/ 160 h 182"/>
                <a:gd name="T30" fmla="*/ 148 w 154"/>
                <a:gd name="T31" fmla="*/ 148 h 182"/>
                <a:gd name="T32" fmla="*/ 148 w 154"/>
                <a:gd name="T33" fmla="*/ 140 h 182"/>
                <a:gd name="T34" fmla="*/ 148 w 154"/>
                <a:gd name="T35" fmla="*/ 136 h 182"/>
                <a:gd name="T36" fmla="*/ 152 w 154"/>
                <a:gd name="T37" fmla="*/ 134 h 182"/>
                <a:gd name="T38" fmla="*/ 154 w 154"/>
                <a:gd name="T39" fmla="*/ 132 h 182"/>
                <a:gd name="T40" fmla="*/ 154 w 154"/>
                <a:gd name="T41" fmla="*/ 128 h 182"/>
                <a:gd name="T42" fmla="*/ 152 w 154"/>
                <a:gd name="T43" fmla="*/ 122 h 182"/>
                <a:gd name="T44" fmla="*/ 148 w 154"/>
                <a:gd name="T45" fmla="*/ 116 h 182"/>
                <a:gd name="T46" fmla="*/ 140 w 154"/>
                <a:gd name="T47" fmla="*/ 104 h 182"/>
                <a:gd name="T48" fmla="*/ 126 w 154"/>
                <a:gd name="T49" fmla="*/ 86 h 182"/>
                <a:gd name="T50" fmla="*/ 120 w 154"/>
                <a:gd name="T51" fmla="*/ 78 h 182"/>
                <a:gd name="T52" fmla="*/ 110 w 154"/>
                <a:gd name="T53" fmla="*/ 62 h 182"/>
                <a:gd name="T54" fmla="*/ 104 w 154"/>
                <a:gd name="T55" fmla="*/ 50 h 182"/>
                <a:gd name="T56" fmla="*/ 100 w 154"/>
                <a:gd name="T57" fmla="*/ 46 h 182"/>
                <a:gd name="T58" fmla="*/ 100 w 154"/>
                <a:gd name="T59" fmla="*/ 36 h 182"/>
                <a:gd name="T60" fmla="*/ 100 w 154"/>
                <a:gd name="T61" fmla="*/ 32 h 182"/>
                <a:gd name="T62" fmla="*/ 100 w 154"/>
                <a:gd name="T63" fmla="*/ 30 h 182"/>
                <a:gd name="T64" fmla="*/ 102 w 154"/>
                <a:gd name="T65" fmla="*/ 30 h 182"/>
                <a:gd name="T66" fmla="*/ 104 w 154"/>
                <a:gd name="T67" fmla="*/ 32 h 182"/>
                <a:gd name="T68" fmla="*/ 108 w 154"/>
                <a:gd name="T69" fmla="*/ 40 h 182"/>
                <a:gd name="T70" fmla="*/ 112 w 154"/>
                <a:gd name="T71" fmla="*/ 44 h 182"/>
                <a:gd name="T72" fmla="*/ 118 w 154"/>
                <a:gd name="T73" fmla="*/ 54 h 182"/>
                <a:gd name="T74" fmla="*/ 122 w 154"/>
                <a:gd name="T75" fmla="*/ 58 h 182"/>
                <a:gd name="T76" fmla="*/ 126 w 154"/>
                <a:gd name="T77" fmla="*/ 60 h 182"/>
                <a:gd name="T78" fmla="*/ 128 w 154"/>
                <a:gd name="T79" fmla="*/ 60 h 182"/>
                <a:gd name="T80" fmla="*/ 132 w 154"/>
                <a:gd name="T81" fmla="*/ 56 h 182"/>
                <a:gd name="T82" fmla="*/ 134 w 154"/>
                <a:gd name="T83" fmla="*/ 48 h 182"/>
                <a:gd name="T84" fmla="*/ 120 w 154"/>
                <a:gd name="T85" fmla="*/ 6 h 182"/>
                <a:gd name="T86" fmla="*/ 100 w 154"/>
                <a:gd name="T87" fmla="*/ 4 h 182"/>
                <a:gd name="T88" fmla="*/ 88 w 154"/>
                <a:gd name="T89" fmla="*/ 2 h 182"/>
                <a:gd name="T90" fmla="*/ 76 w 154"/>
                <a:gd name="T91" fmla="*/ 0 h 182"/>
                <a:gd name="T92" fmla="*/ 70 w 154"/>
                <a:gd name="T93" fmla="*/ 0 h 182"/>
                <a:gd name="T94" fmla="*/ 66 w 154"/>
                <a:gd name="T95" fmla="*/ 0 h 182"/>
                <a:gd name="T96" fmla="*/ 64 w 154"/>
                <a:gd name="T97" fmla="*/ 2 h 182"/>
                <a:gd name="T98" fmla="*/ 62 w 154"/>
                <a:gd name="T99" fmla="*/ 8 h 182"/>
                <a:gd name="T100" fmla="*/ 62 w 154"/>
                <a:gd name="T101" fmla="*/ 16 h 182"/>
                <a:gd name="T102" fmla="*/ 60 w 154"/>
                <a:gd name="T103" fmla="*/ 18 h 182"/>
                <a:gd name="T104" fmla="*/ 58 w 154"/>
                <a:gd name="T105" fmla="*/ 18 h 182"/>
                <a:gd name="T106" fmla="*/ 54 w 154"/>
                <a:gd name="T107" fmla="*/ 18 h 182"/>
                <a:gd name="T108" fmla="*/ 48 w 154"/>
                <a:gd name="T109" fmla="*/ 12 h 182"/>
                <a:gd name="T110" fmla="*/ 44 w 154"/>
                <a:gd name="T111" fmla="*/ 6 h 182"/>
                <a:gd name="T112" fmla="*/ 40 w 154"/>
                <a:gd name="T113" fmla="*/ 2 h 182"/>
                <a:gd name="T114" fmla="*/ 36 w 154"/>
                <a:gd name="T115" fmla="*/ 2 h 182"/>
                <a:gd name="T116" fmla="*/ 26 w 154"/>
                <a:gd name="T117" fmla="*/ 2 h 182"/>
                <a:gd name="T118" fmla="*/ 10 w 154"/>
                <a:gd name="T119" fmla="*/ 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4" h="182">
                  <a:moveTo>
                    <a:pt x="0" y="4"/>
                  </a:moveTo>
                  <a:lnTo>
                    <a:pt x="0" y="182"/>
                  </a:lnTo>
                  <a:lnTo>
                    <a:pt x="4" y="180"/>
                  </a:lnTo>
                  <a:lnTo>
                    <a:pt x="10" y="176"/>
                  </a:lnTo>
                  <a:lnTo>
                    <a:pt x="12" y="174"/>
                  </a:lnTo>
                  <a:lnTo>
                    <a:pt x="14" y="172"/>
                  </a:lnTo>
                  <a:lnTo>
                    <a:pt x="18" y="170"/>
                  </a:lnTo>
                  <a:lnTo>
                    <a:pt x="20" y="168"/>
                  </a:lnTo>
                  <a:lnTo>
                    <a:pt x="20" y="168"/>
                  </a:lnTo>
                  <a:lnTo>
                    <a:pt x="26" y="168"/>
                  </a:lnTo>
                  <a:lnTo>
                    <a:pt x="30" y="166"/>
                  </a:lnTo>
                  <a:lnTo>
                    <a:pt x="36" y="166"/>
                  </a:lnTo>
                  <a:lnTo>
                    <a:pt x="42" y="164"/>
                  </a:lnTo>
                  <a:lnTo>
                    <a:pt x="48" y="164"/>
                  </a:lnTo>
                  <a:lnTo>
                    <a:pt x="54" y="164"/>
                  </a:lnTo>
                  <a:lnTo>
                    <a:pt x="62" y="164"/>
                  </a:lnTo>
                  <a:lnTo>
                    <a:pt x="68" y="162"/>
                  </a:lnTo>
                  <a:lnTo>
                    <a:pt x="74" y="162"/>
                  </a:lnTo>
                  <a:lnTo>
                    <a:pt x="82" y="164"/>
                  </a:lnTo>
                  <a:lnTo>
                    <a:pt x="88" y="164"/>
                  </a:lnTo>
                  <a:lnTo>
                    <a:pt x="94" y="164"/>
                  </a:lnTo>
                  <a:lnTo>
                    <a:pt x="100" y="164"/>
                  </a:lnTo>
                  <a:lnTo>
                    <a:pt x="106" y="166"/>
                  </a:lnTo>
                  <a:lnTo>
                    <a:pt x="110" y="168"/>
                  </a:lnTo>
                  <a:lnTo>
                    <a:pt x="112" y="168"/>
                  </a:lnTo>
                  <a:lnTo>
                    <a:pt x="114" y="168"/>
                  </a:lnTo>
                  <a:lnTo>
                    <a:pt x="116" y="168"/>
                  </a:lnTo>
                  <a:lnTo>
                    <a:pt x="116" y="170"/>
                  </a:lnTo>
                  <a:lnTo>
                    <a:pt x="116" y="170"/>
                  </a:lnTo>
                  <a:lnTo>
                    <a:pt x="118" y="172"/>
                  </a:lnTo>
                  <a:lnTo>
                    <a:pt x="120" y="174"/>
                  </a:lnTo>
                  <a:lnTo>
                    <a:pt x="122" y="174"/>
                  </a:lnTo>
                  <a:lnTo>
                    <a:pt x="122" y="176"/>
                  </a:lnTo>
                  <a:lnTo>
                    <a:pt x="122" y="176"/>
                  </a:lnTo>
                  <a:lnTo>
                    <a:pt x="124" y="176"/>
                  </a:lnTo>
                  <a:lnTo>
                    <a:pt x="124" y="176"/>
                  </a:lnTo>
                  <a:lnTo>
                    <a:pt x="124" y="176"/>
                  </a:lnTo>
                  <a:lnTo>
                    <a:pt x="126" y="176"/>
                  </a:lnTo>
                  <a:lnTo>
                    <a:pt x="128" y="174"/>
                  </a:lnTo>
                  <a:lnTo>
                    <a:pt x="130" y="174"/>
                  </a:lnTo>
                  <a:lnTo>
                    <a:pt x="132" y="172"/>
                  </a:lnTo>
                  <a:lnTo>
                    <a:pt x="134" y="170"/>
                  </a:lnTo>
                  <a:lnTo>
                    <a:pt x="138" y="166"/>
                  </a:lnTo>
                  <a:lnTo>
                    <a:pt x="142" y="162"/>
                  </a:lnTo>
                  <a:lnTo>
                    <a:pt x="146" y="160"/>
                  </a:lnTo>
                  <a:lnTo>
                    <a:pt x="148" y="156"/>
                  </a:lnTo>
                  <a:lnTo>
                    <a:pt x="148" y="154"/>
                  </a:lnTo>
                  <a:lnTo>
                    <a:pt x="148" y="148"/>
                  </a:lnTo>
                  <a:lnTo>
                    <a:pt x="148" y="144"/>
                  </a:lnTo>
                  <a:lnTo>
                    <a:pt x="148" y="140"/>
                  </a:lnTo>
                  <a:lnTo>
                    <a:pt x="148" y="140"/>
                  </a:lnTo>
                  <a:lnTo>
                    <a:pt x="148" y="138"/>
                  </a:lnTo>
                  <a:lnTo>
                    <a:pt x="148" y="136"/>
                  </a:lnTo>
                  <a:lnTo>
                    <a:pt x="148" y="136"/>
                  </a:lnTo>
                  <a:lnTo>
                    <a:pt x="148" y="136"/>
                  </a:lnTo>
                  <a:lnTo>
                    <a:pt x="150" y="134"/>
                  </a:lnTo>
                  <a:lnTo>
                    <a:pt x="152" y="134"/>
                  </a:lnTo>
                  <a:lnTo>
                    <a:pt x="152" y="132"/>
                  </a:lnTo>
                  <a:lnTo>
                    <a:pt x="154" y="132"/>
                  </a:lnTo>
                  <a:lnTo>
                    <a:pt x="154" y="132"/>
                  </a:lnTo>
                  <a:lnTo>
                    <a:pt x="154" y="130"/>
                  </a:lnTo>
                  <a:lnTo>
                    <a:pt x="154" y="128"/>
                  </a:lnTo>
                  <a:lnTo>
                    <a:pt x="154" y="128"/>
                  </a:lnTo>
                  <a:lnTo>
                    <a:pt x="154" y="126"/>
                  </a:lnTo>
                  <a:lnTo>
                    <a:pt x="152" y="124"/>
                  </a:lnTo>
                  <a:lnTo>
                    <a:pt x="152" y="122"/>
                  </a:lnTo>
                  <a:lnTo>
                    <a:pt x="152" y="120"/>
                  </a:lnTo>
                  <a:lnTo>
                    <a:pt x="150" y="118"/>
                  </a:lnTo>
                  <a:lnTo>
                    <a:pt x="148" y="116"/>
                  </a:lnTo>
                  <a:lnTo>
                    <a:pt x="146" y="112"/>
                  </a:lnTo>
                  <a:lnTo>
                    <a:pt x="144" y="108"/>
                  </a:lnTo>
                  <a:lnTo>
                    <a:pt x="140" y="104"/>
                  </a:lnTo>
                  <a:lnTo>
                    <a:pt x="134" y="96"/>
                  </a:lnTo>
                  <a:lnTo>
                    <a:pt x="128" y="90"/>
                  </a:lnTo>
                  <a:lnTo>
                    <a:pt x="126" y="86"/>
                  </a:lnTo>
                  <a:lnTo>
                    <a:pt x="124" y="84"/>
                  </a:lnTo>
                  <a:lnTo>
                    <a:pt x="122" y="80"/>
                  </a:lnTo>
                  <a:lnTo>
                    <a:pt x="120" y="78"/>
                  </a:lnTo>
                  <a:lnTo>
                    <a:pt x="118" y="74"/>
                  </a:lnTo>
                  <a:lnTo>
                    <a:pt x="116" y="70"/>
                  </a:lnTo>
                  <a:lnTo>
                    <a:pt x="110" y="62"/>
                  </a:lnTo>
                  <a:lnTo>
                    <a:pt x="106" y="58"/>
                  </a:lnTo>
                  <a:lnTo>
                    <a:pt x="104" y="52"/>
                  </a:lnTo>
                  <a:lnTo>
                    <a:pt x="104" y="50"/>
                  </a:lnTo>
                  <a:lnTo>
                    <a:pt x="102" y="48"/>
                  </a:lnTo>
                  <a:lnTo>
                    <a:pt x="102" y="46"/>
                  </a:lnTo>
                  <a:lnTo>
                    <a:pt x="100" y="46"/>
                  </a:lnTo>
                  <a:lnTo>
                    <a:pt x="100" y="42"/>
                  </a:lnTo>
                  <a:lnTo>
                    <a:pt x="100" y="38"/>
                  </a:lnTo>
                  <a:lnTo>
                    <a:pt x="100" y="36"/>
                  </a:lnTo>
                  <a:lnTo>
                    <a:pt x="100" y="34"/>
                  </a:lnTo>
                  <a:lnTo>
                    <a:pt x="100" y="34"/>
                  </a:lnTo>
                  <a:lnTo>
                    <a:pt x="100" y="32"/>
                  </a:lnTo>
                  <a:lnTo>
                    <a:pt x="100" y="32"/>
                  </a:lnTo>
                  <a:lnTo>
                    <a:pt x="100" y="30"/>
                  </a:lnTo>
                  <a:lnTo>
                    <a:pt x="100" y="30"/>
                  </a:lnTo>
                  <a:lnTo>
                    <a:pt x="100" y="30"/>
                  </a:lnTo>
                  <a:lnTo>
                    <a:pt x="102" y="30"/>
                  </a:lnTo>
                  <a:lnTo>
                    <a:pt x="102" y="30"/>
                  </a:lnTo>
                  <a:lnTo>
                    <a:pt x="104" y="30"/>
                  </a:lnTo>
                  <a:lnTo>
                    <a:pt x="104" y="30"/>
                  </a:lnTo>
                  <a:lnTo>
                    <a:pt x="104" y="32"/>
                  </a:lnTo>
                  <a:lnTo>
                    <a:pt x="104" y="32"/>
                  </a:lnTo>
                  <a:lnTo>
                    <a:pt x="106" y="34"/>
                  </a:lnTo>
                  <a:lnTo>
                    <a:pt x="108" y="40"/>
                  </a:lnTo>
                  <a:lnTo>
                    <a:pt x="110" y="42"/>
                  </a:lnTo>
                  <a:lnTo>
                    <a:pt x="110" y="42"/>
                  </a:lnTo>
                  <a:lnTo>
                    <a:pt x="112" y="44"/>
                  </a:lnTo>
                  <a:lnTo>
                    <a:pt x="114" y="48"/>
                  </a:lnTo>
                  <a:lnTo>
                    <a:pt x="116" y="50"/>
                  </a:lnTo>
                  <a:lnTo>
                    <a:pt x="118" y="54"/>
                  </a:lnTo>
                  <a:lnTo>
                    <a:pt x="120" y="56"/>
                  </a:lnTo>
                  <a:lnTo>
                    <a:pt x="122" y="58"/>
                  </a:lnTo>
                  <a:lnTo>
                    <a:pt x="122" y="58"/>
                  </a:lnTo>
                  <a:lnTo>
                    <a:pt x="124" y="60"/>
                  </a:lnTo>
                  <a:lnTo>
                    <a:pt x="124" y="60"/>
                  </a:lnTo>
                  <a:lnTo>
                    <a:pt x="126" y="60"/>
                  </a:lnTo>
                  <a:lnTo>
                    <a:pt x="128" y="60"/>
                  </a:lnTo>
                  <a:lnTo>
                    <a:pt x="128" y="60"/>
                  </a:lnTo>
                  <a:lnTo>
                    <a:pt x="128" y="60"/>
                  </a:lnTo>
                  <a:lnTo>
                    <a:pt x="130" y="58"/>
                  </a:lnTo>
                  <a:lnTo>
                    <a:pt x="130" y="58"/>
                  </a:lnTo>
                  <a:lnTo>
                    <a:pt x="132" y="56"/>
                  </a:lnTo>
                  <a:lnTo>
                    <a:pt x="132" y="52"/>
                  </a:lnTo>
                  <a:lnTo>
                    <a:pt x="134" y="50"/>
                  </a:lnTo>
                  <a:lnTo>
                    <a:pt x="134" y="48"/>
                  </a:lnTo>
                  <a:lnTo>
                    <a:pt x="134" y="46"/>
                  </a:lnTo>
                  <a:lnTo>
                    <a:pt x="134" y="28"/>
                  </a:lnTo>
                  <a:lnTo>
                    <a:pt x="120" y="6"/>
                  </a:lnTo>
                  <a:lnTo>
                    <a:pt x="112" y="6"/>
                  </a:lnTo>
                  <a:lnTo>
                    <a:pt x="100" y="4"/>
                  </a:lnTo>
                  <a:lnTo>
                    <a:pt x="100" y="4"/>
                  </a:lnTo>
                  <a:lnTo>
                    <a:pt x="96" y="4"/>
                  </a:lnTo>
                  <a:lnTo>
                    <a:pt x="92" y="4"/>
                  </a:lnTo>
                  <a:lnTo>
                    <a:pt x="88" y="2"/>
                  </a:lnTo>
                  <a:lnTo>
                    <a:pt x="82" y="0"/>
                  </a:lnTo>
                  <a:lnTo>
                    <a:pt x="80" y="0"/>
                  </a:lnTo>
                  <a:lnTo>
                    <a:pt x="76" y="0"/>
                  </a:lnTo>
                  <a:lnTo>
                    <a:pt x="74" y="0"/>
                  </a:lnTo>
                  <a:lnTo>
                    <a:pt x="72" y="0"/>
                  </a:lnTo>
                  <a:lnTo>
                    <a:pt x="70" y="0"/>
                  </a:lnTo>
                  <a:lnTo>
                    <a:pt x="68" y="0"/>
                  </a:lnTo>
                  <a:lnTo>
                    <a:pt x="66" y="0"/>
                  </a:lnTo>
                  <a:lnTo>
                    <a:pt x="66" y="0"/>
                  </a:lnTo>
                  <a:lnTo>
                    <a:pt x="64" y="0"/>
                  </a:lnTo>
                  <a:lnTo>
                    <a:pt x="64" y="2"/>
                  </a:lnTo>
                  <a:lnTo>
                    <a:pt x="64" y="2"/>
                  </a:lnTo>
                  <a:lnTo>
                    <a:pt x="62" y="4"/>
                  </a:lnTo>
                  <a:lnTo>
                    <a:pt x="62" y="4"/>
                  </a:lnTo>
                  <a:lnTo>
                    <a:pt x="62" y="8"/>
                  </a:lnTo>
                  <a:lnTo>
                    <a:pt x="62" y="10"/>
                  </a:lnTo>
                  <a:lnTo>
                    <a:pt x="62" y="12"/>
                  </a:lnTo>
                  <a:lnTo>
                    <a:pt x="62" y="16"/>
                  </a:lnTo>
                  <a:lnTo>
                    <a:pt x="62" y="16"/>
                  </a:lnTo>
                  <a:lnTo>
                    <a:pt x="60" y="18"/>
                  </a:lnTo>
                  <a:lnTo>
                    <a:pt x="60" y="18"/>
                  </a:lnTo>
                  <a:lnTo>
                    <a:pt x="60" y="18"/>
                  </a:lnTo>
                  <a:lnTo>
                    <a:pt x="60" y="18"/>
                  </a:lnTo>
                  <a:lnTo>
                    <a:pt x="58" y="18"/>
                  </a:lnTo>
                  <a:lnTo>
                    <a:pt x="58" y="18"/>
                  </a:lnTo>
                  <a:lnTo>
                    <a:pt x="56" y="18"/>
                  </a:lnTo>
                  <a:lnTo>
                    <a:pt x="54" y="18"/>
                  </a:lnTo>
                  <a:lnTo>
                    <a:pt x="52" y="16"/>
                  </a:lnTo>
                  <a:lnTo>
                    <a:pt x="50" y="14"/>
                  </a:lnTo>
                  <a:lnTo>
                    <a:pt x="48" y="12"/>
                  </a:lnTo>
                  <a:lnTo>
                    <a:pt x="48" y="12"/>
                  </a:lnTo>
                  <a:lnTo>
                    <a:pt x="44" y="8"/>
                  </a:lnTo>
                  <a:lnTo>
                    <a:pt x="44" y="6"/>
                  </a:lnTo>
                  <a:lnTo>
                    <a:pt x="42" y="4"/>
                  </a:lnTo>
                  <a:lnTo>
                    <a:pt x="40" y="4"/>
                  </a:lnTo>
                  <a:lnTo>
                    <a:pt x="40" y="2"/>
                  </a:lnTo>
                  <a:lnTo>
                    <a:pt x="40" y="2"/>
                  </a:lnTo>
                  <a:lnTo>
                    <a:pt x="38" y="2"/>
                  </a:lnTo>
                  <a:lnTo>
                    <a:pt x="36" y="2"/>
                  </a:lnTo>
                  <a:lnTo>
                    <a:pt x="32" y="0"/>
                  </a:lnTo>
                  <a:lnTo>
                    <a:pt x="30" y="0"/>
                  </a:lnTo>
                  <a:lnTo>
                    <a:pt x="26" y="2"/>
                  </a:lnTo>
                  <a:lnTo>
                    <a:pt x="22" y="2"/>
                  </a:lnTo>
                  <a:lnTo>
                    <a:pt x="16" y="2"/>
                  </a:lnTo>
                  <a:lnTo>
                    <a:pt x="10" y="2"/>
                  </a:lnTo>
                  <a:lnTo>
                    <a:pt x="4" y="4"/>
                  </a:lnTo>
                  <a:lnTo>
                    <a:pt x="0" y="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23" name="Freeform 380">
              <a:extLst>
                <a:ext uri="{FF2B5EF4-FFF2-40B4-BE49-F238E27FC236}">
                  <a16:creationId xmlns:a16="http://schemas.microsoft.com/office/drawing/2014/main" id="{A8AA8089-3625-01E9-7199-A1B461367BE2}"/>
                </a:ext>
              </a:extLst>
            </p:cNvPr>
            <p:cNvSpPr>
              <a:spLocks/>
            </p:cNvSpPr>
            <p:nvPr/>
          </p:nvSpPr>
          <p:spPr bwMode="auto">
            <a:xfrm>
              <a:off x="3438433" y="6812480"/>
              <a:ext cx="406597" cy="459938"/>
            </a:xfrm>
            <a:custGeom>
              <a:avLst/>
              <a:gdLst>
                <a:gd name="T0" fmla="*/ 98 w 284"/>
                <a:gd name="T1" fmla="*/ 50 h 324"/>
                <a:gd name="T2" fmla="*/ 98 w 284"/>
                <a:gd name="T3" fmla="*/ 56 h 324"/>
                <a:gd name="T4" fmla="*/ 92 w 284"/>
                <a:gd name="T5" fmla="*/ 66 h 324"/>
                <a:gd name="T6" fmla="*/ 98 w 284"/>
                <a:gd name="T7" fmla="*/ 70 h 324"/>
                <a:gd name="T8" fmla="*/ 102 w 284"/>
                <a:gd name="T9" fmla="*/ 76 h 324"/>
                <a:gd name="T10" fmla="*/ 98 w 284"/>
                <a:gd name="T11" fmla="*/ 92 h 324"/>
                <a:gd name="T12" fmla="*/ 92 w 284"/>
                <a:gd name="T13" fmla="*/ 98 h 324"/>
                <a:gd name="T14" fmla="*/ 80 w 284"/>
                <a:gd name="T15" fmla="*/ 98 h 324"/>
                <a:gd name="T16" fmla="*/ 76 w 284"/>
                <a:gd name="T17" fmla="*/ 104 h 324"/>
                <a:gd name="T18" fmla="*/ 78 w 284"/>
                <a:gd name="T19" fmla="*/ 112 h 324"/>
                <a:gd name="T20" fmla="*/ 84 w 284"/>
                <a:gd name="T21" fmla="*/ 118 h 324"/>
                <a:gd name="T22" fmla="*/ 72 w 284"/>
                <a:gd name="T23" fmla="*/ 126 h 324"/>
                <a:gd name="T24" fmla="*/ 56 w 284"/>
                <a:gd name="T25" fmla="*/ 142 h 324"/>
                <a:gd name="T26" fmla="*/ 40 w 284"/>
                <a:gd name="T27" fmla="*/ 152 h 324"/>
                <a:gd name="T28" fmla="*/ 30 w 284"/>
                <a:gd name="T29" fmla="*/ 152 h 324"/>
                <a:gd name="T30" fmla="*/ 28 w 284"/>
                <a:gd name="T31" fmla="*/ 158 h 324"/>
                <a:gd name="T32" fmla="*/ 20 w 284"/>
                <a:gd name="T33" fmla="*/ 158 h 324"/>
                <a:gd name="T34" fmla="*/ 16 w 284"/>
                <a:gd name="T35" fmla="*/ 158 h 324"/>
                <a:gd name="T36" fmla="*/ 14 w 284"/>
                <a:gd name="T37" fmla="*/ 166 h 324"/>
                <a:gd name="T38" fmla="*/ 6 w 284"/>
                <a:gd name="T39" fmla="*/ 168 h 324"/>
                <a:gd name="T40" fmla="*/ 44 w 284"/>
                <a:gd name="T41" fmla="*/ 212 h 324"/>
                <a:gd name="T42" fmla="*/ 108 w 284"/>
                <a:gd name="T43" fmla="*/ 266 h 324"/>
                <a:gd name="T44" fmla="*/ 146 w 284"/>
                <a:gd name="T45" fmla="*/ 294 h 324"/>
                <a:gd name="T46" fmla="*/ 158 w 284"/>
                <a:gd name="T47" fmla="*/ 300 h 324"/>
                <a:gd name="T48" fmla="*/ 160 w 284"/>
                <a:gd name="T49" fmla="*/ 316 h 324"/>
                <a:gd name="T50" fmla="*/ 164 w 284"/>
                <a:gd name="T51" fmla="*/ 324 h 324"/>
                <a:gd name="T52" fmla="*/ 176 w 284"/>
                <a:gd name="T53" fmla="*/ 322 h 324"/>
                <a:gd name="T54" fmla="*/ 178 w 284"/>
                <a:gd name="T55" fmla="*/ 312 h 324"/>
                <a:gd name="T56" fmla="*/ 192 w 284"/>
                <a:gd name="T57" fmla="*/ 312 h 324"/>
                <a:gd name="T58" fmla="*/ 202 w 284"/>
                <a:gd name="T59" fmla="*/ 312 h 324"/>
                <a:gd name="T60" fmla="*/ 212 w 284"/>
                <a:gd name="T61" fmla="*/ 300 h 324"/>
                <a:gd name="T62" fmla="*/ 220 w 284"/>
                <a:gd name="T63" fmla="*/ 294 h 324"/>
                <a:gd name="T64" fmla="*/ 224 w 284"/>
                <a:gd name="T65" fmla="*/ 284 h 324"/>
                <a:gd name="T66" fmla="*/ 240 w 284"/>
                <a:gd name="T67" fmla="*/ 280 h 324"/>
                <a:gd name="T68" fmla="*/ 250 w 284"/>
                <a:gd name="T69" fmla="*/ 274 h 324"/>
                <a:gd name="T70" fmla="*/ 262 w 284"/>
                <a:gd name="T71" fmla="*/ 260 h 324"/>
                <a:gd name="T72" fmla="*/ 280 w 284"/>
                <a:gd name="T73" fmla="*/ 252 h 324"/>
                <a:gd name="T74" fmla="*/ 284 w 284"/>
                <a:gd name="T75" fmla="*/ 236 h 324"/>
                <a:gd name="T76" fmla="*/ 278 w 284"/>
                <a:gd name="T77" fmla="*/ 228 h 324"/>
                <a:gd name="T78" fmla="*/ 262 w 284"/>
                <a:gd name="T79" fmla="*/ 228 h 324"/>
                <a:gd name="T80" fmla="*/ 252 w 284"/>
                <a:gd name="T81" fmla="*/ 220 h 324"/>
                <a:gd name="T82" fmla="*/ 250 w 284"/>
                <a:gd name="T83" fmla="*/ 202 h 324"/>
                <a:gd name="T84" fmla="*/ 254 w 284"/>
                <a:gd name="T85" fmla="*/ 104 h 324"/>
                <a:gd name="T86" fmla="*/ 246 w 284"/>
                <a:gd name="T87" fmla="*/ 102 h 324"/>
                <a:gd name="T88" fmla="*/ 244 w 284"/>
                <a:gd name="T89" fmla="*/ 90 h 324"/>
                <a:gd name="T90" fmla="*/ 240 w 284"/>
                <a:gd name="T91" fmla="*/ 86 h 324"/>
                <a:gd name="T92" fmla="*/ 230 w 284"/>
                <a:gd name="T93" fmla="*/ 82 h 324"/>
                <a:gd name="T94" fmla="*/ 224 w 284"/>
                <a:gd name="T95" fmla="*/ 68 h 324"/>
                <a:gd name="T96" fmla="*/ 226 w 284"/>
                <a:gd name="T97" fmla="*/ 54 h 324"/>
                <a:gd name="T98" fmla="*/ 234 w 284"/>
                <a:gd name="T99" fmla="*/ 48 h 324"/>
                <a:gd name="T100" fmla="*/ 240 w 284"/>
                <a:gd name="T101" fmla="*/ 44 h 324"/>
                <a:gd name="T102" fmla="*/ 234 w 284"/>
                <a:gd name="T103" fmla="*/ 36 h 324"/>
                <a:gd name="T104" fmla="*/ 234 w 284"/>
                <a:gd name="T105" fmla="*/ 28 h 324"/>
                <a:gd name="T106" fmla="*/ 236 w 284"/>
                <a:gd name="T107" fmla="*/ 22 h 324"/>
                <a:gd name="T108" fmla="*/ 242 w 284"/>
                <a:gd name="T109" fmla="*/ 20 h 324"/>
                <a:gd name="T110" fmla="*/ 240 w 284"/>
                <a:gd name="T111" fmla="*/ 6 h 324"/>
                <a:gd name="T112" fmla="*/ 196 w 284"/>
                <a:gd name="T113" fmla="*/ 0 h 324"/>
                <a:gd name="T114" fmla="*/ 172 w 284"/>
                <a:gd name="T115" fmla="*/ 4 h 324"/>
                <a:gd name="T116" fmla="*/ 152 w 284"/>
                <a:gd name="T117" fmla="*/ 10 h 324"/>
                <a:gd name="T118" fmla="*/ 128 w 284"/>
                <a:gd name="T119" fmla="*/ 12 h 324"/>
                <a:gd name="T120" fmla="*/ 116 w 284"/>
                <a:gd name="T121" fmla="*/ 22 h 324"/>
                <a:gd name="T122" fmla="*/ 100 w 284"/>
                <a:gd name="T123" fmla="*/ 24 h 324"/>
                <a:gd name="T124" fmla="*/ 92 w 284"/>
                <a:gd name="T125" fmla="*/ 3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4" h="324">
                  <a:moveTo>
                    <a:pt x="88" y="42"/>
                  </a:moveTo>
                  <a:lnTo>
                    <a:pt x="88" y="42"/>
                  </a:lnTo>
                  <a:lnTo>
                    <a:pt x="90" y="42"/>
                  </a:lnTo>
                  <a:lnTo>
                    <a:pt x="94" y="46"/>
                  </a:lnTo>
                  <a:lnTo>
                    <a:pt x="96" y="48"/>
                  </a:lnTo>
                  <a:lnTo>
                    <a:pt x="98" y="50"/>
                  </a:lnTo>
                  <a:lnTo>
                    <a:pt x="98" y="50"/>
                  </a:lnTo>
                  <a:lnTo>
                    <a:pt x="100" y="52"/>
                  </a:lnTo>
                  <a:lnTo>
                    <a:pt x="100" y="52"/>
                  </a:lnTo>
                  <a:lnTo>
                    <a:pt x="100" y="52"/>
                  </a:lnTo>
                  <a:lnTo>
                    <a:pt x="100" y="54"/>
                  </a:lnTo>
                  <a:lnTo>
                    <a:pt x="100" y="54"/>
                  </a:lnTo>
                  <a:lnTo>
                    <a:pt x="100" y="56"/>
                  </a:lnTo>
                  <a:lnTo>
                    <a:pt x="98" y="56"/>
                  </a:lnTo>
                  <a:lnTo>
                    <a:pt x="98" y="58"/>
                  </a:lnTo>
                  <a:lnTo>
                    <a:pt x="96" y="60"/>
                  </a:lnTo>
                  <a:lnTo>
                    <a:pt x="94" y="62"/>
                  </a:lnTo>
                  <a:lnTo>
                    <a:pt x="94" y="64"/>
                  </a:lnTo>
                  <a:lnTo>
                    <a:pt x="92" y="64"/>
                  </a:lnTo>
                  <a:lnTo>
                    <a:pt x="92" y="66"/>
                  </a:lnTo>
                  <a:lnTo>
                    <a:pt x="92" y="66"/>
                  </a:lnTo>
                  <a:lnTo>
                    <a:pt x="92" y="66"/>
                  </a:lnTo>
                  <a:lnTo>
                    <a:pt x="92" y="68"/>
                  </a:lnTo>
                  <a:lnTo>
                    <a:pt x="92" y="68"/>
                  </a:lnTo>
                  <a:lnTo>
                    <a:pt x="94" y="68"/>
                  </a:lnTo>
                  <a:lnTo>
                    <a:pt x="96" y="68"/>
                  </a:lnTo>
                  <a:lnTo>
                    <a:pt x="96" y="70"/>
                  </a:lnTo>
                  <a:lnTo>
                    <a:pt x="98" y="70"/>
                  </a:lnTo>
                  <a:lnTo>
                    <a:pt x="100" y="70"/>
                  </a:lnTo>
                  <a:lnTo>
                    <a:pt x="100" y="70"/>
                  </a:lnTo>
                  <a:lnTo>
                    <a:pt x="100" y="72"/>
                  </a:lnTo>
                  <a:lnTo>
                    <a:pt x="102" y="72"/>
                  </a:lnTo>
                  <a:lnTo>
                    <a:pt x="102" y="74"/>
                  </a:lnTo>
                  <a:lnTo>
                    <a:pt x="102" y="74"/>
                  </a:lnTo>
                  <a:lnTo>
                    <a:pt x="102" y="76"/>
                  </a:lnTo>
                  <a:lnTo>
                    <a:pt x="102" y="78"/>
                  </a:lnTo>
                  <a:lnTo>
                    <a:pt x="102" y="80"/>
                  </a:lnTo>
                  <a:lnTo>
                    <a:pt x="102" y="82"/>
                  </a:lnTo>
                  <a:lnTo>
                    <a:pt x="100" y="86"/>
                  </a:lnTo>
                  <a:lnTo>
                    <a:pt x="100" y="88"/>
                  </a:lnTo>
                  <a:lnTo>
                    <a:pt x="98" y="90"/>
                  </a:lnTo>
                  <a:lnTo>
                    <a:pt x="98" y="92"/>
                  </a:lnTo>
                  <a:lnTo>
                    <a:pt x="98" y="94"/>
                  </a:lnTo>
                  <a:lnTo>
                    <a:pt x="96" y="94"/>
                  </a:lnTo>
                  <a:lnTo>
                    <a:pt x="96" y="96"/>
                  </a:lnTo>
                  <a:lnTo>
                    <a:pt x="94" y="96"/>
                  </a:lnTo>
                  <a:lnTo>
                    <a:pt x="94" y="98"/>
                  </a:lnTo>
                  <a:lnTo>
                    <a:pt x="94" y="98"/>
                  </a:lnTo>
                  <a:lnTo>
                    <a:pt x="92" y="98"/>
                  </a:lnTo>
                  <a:lnTo>
                    <a:pt x="92" y="98"/>
                  </a:lnTo>
                  <a:lnTo>
                    <a:pt x="90" y="98"/>
                  </a:lnTo>
                  <a:lnTo>
                    <a:pt x="86" y="98"/>
                  </a:lnTo>
                  <a:lnTo>
                    <a:pt x="84" y="98"/>
                  </a:lnTo>
                  <a:lnTo>
                    <a:pt x="82" y="98"/>
                  </a:lnTo>
                  <a:lnTo>
                    <a:pt x="80" y="98"/>
                  </a:lnTo>
                  <a:lnTo>
                    <a:pt x="80" y="98"/>
                  </a:lnTo>
                  <a:lnTo>
                    <a:pt x="80" y="98"/>
                  </a:lnTo>
                  <a:lnTo>
                    <a:pt x="78" y="98"/>
                  </a:lnTo>
                  <a:lnTo>
                    <a:pt x="78" y="100"/>
                  </a:lnTo>
                  <a:lnTo>
                    <a:pt x="78" y="100"/>
                  </a:lnTo>
                  <a:lnTo>
                    <a:pt x="76" y="102"/>
                  </a:lnTo>
                  <a:lnTo>
                    <a:pt x="76" y="102"/>
                  </a:lnTo>
                  <a:lnTo>
                    <a:pt x="76" y="104"/>
                  </a:lnTo>
                  <a:lnTo>
                    <a:pt x="76" y="106"/>
                  </a:lnTo>
                  <a:lnTo>
                    <a:pt x="76" y="108"/>
                  </a:lnTo>
                  <a:lnTo>
                    <a:pt x="76" y="108"/>
                  </a:lnTo>
                  <a:lnTo>
                    <a:pt x="76" y="108"/>
                  </a:lnTo>
                  <a:lnTo>
                    <a:pt x="76" y="110"/>
                  </a:lnTo>
                  <a:lnTo>
                    <a:pt x="78" y="110"/>
                  </a:lnTo>
                  <a:lnTo>
                    <a:pt x="78" y="112"/>
                  </a:lnTo>
                  <a:lnTo>
                    <a:pt x="80" y="112"/>
                  </a:lnTo>
                  <a:lnTo>
                    <a:pt x="82" y="114"/>
                  </a:lnTo>
                  <a:lnTo>
                    <a:pt x="82" y="114"/>
                  </a:lnTo>
                  <a:lnTo>
                    <a:pt x="84" y="114"/>
                  </a:lnTo>
                  <a:lnTo>
                    <a:pt x="84" y="116"/>
                  </a:lnTo>
                  <a:lnTo>
                    <a:pt x="84" y="116"/>
                  </a:lnTo>
                  <a:lnTo>
                    <a:pt x="84" y="118"/>
                  </a:lnTo>
                  <a:lnTo>
                    <a:pt x="82" y="118"/>
                  </a:lnTo>
                  <a:lnTo>
                    <a:pt x="82" y="120"/>
                  </a:lnTo>
                  <a:lnTo>
                    <a:pt x="82" y="120"/>
                  </a:lnTo>
                  <a:lnTo>
                    <a:pt x="80" y="122"/>
                  </a:lnTo>
                  <a:lnTo>
                    <a:pt x="78" y="122"/>
                  </a:lnTo>
                  <a:lnTo>
                    <a:pt x="76" y="124"/>
                  </a:lnTo>
                  <a:lnTo>
                    <a:pt x="72" y="126"/>
                  </a:lnTo>
                  <a:lnTo>
                    <a:pt x="70" y="128"/>
                  </a:lnTo>
                  <a:lnTo>
                    <a:pt x="66" y="130"/>
                  </a:lnTo>
                  <a:lnTo>
                    <a:pt x="66" y="132"/>
                  </a:lnTo>
                  <a:lnTo>
                    <a:pt x="64" y="132"/>
                  </a:lnTo>
                  <a:lnTo>
                    <a:pt x="62" y="136"/>
                  </a:lnTo>
                  <a:lnTo>
                    <a:pt x="58" y="138"/>
                  </a:lnTo>
                  <a:lnTo>
                    <a:pt x="56" y="142"/>
                  </a:lnTo>
                  <a:lnTo>
                    <a:pt x="54" y="144"/>
                  </a:lnTo>
                  <a:lnTo>
                    <a:pt x="52" y="144"/>
                  </a:lnTo>
                  <a:lnTo>
                    <a:pt x="50" y="146"/>
                  </a:lnTo>
                  <a:lnTo>
                    <a:pt x="46" y="148"/>
                  </a:lnTo>
                  <a:lnTo>
                    <a:pt x="44" y="150"/>
                  </a:lnTo>
                  <a:lnTo>
                    <a:pt x="42" y="150"/>
                  </a:lnTo>
                  <a:lnTo>
                    <a:pt x="40" y="152"/>
                  </a:lnTo>
                  <a:lnTo>
                    <a:pt x="40" y="152"/>
                  </a:lnTo>
                  <a:lnTo>
                    <a:pt x="38" y="152"/>
                  </a:lnTo>
                  <a:lnTo>
                    <a:pt x="36" y="150"/>
                  </a:lnTo>
                  <a:lnTo>
                    <a:pt x="34" y="150"/>
                  </a:lnTo>
                  <a:lnTo>
                    <a:pt x="32" y="150"/>
                  </a:lnTo>
                  <a:lnTo>
                    <a:pt x="32" y="150"/>
                  </a:lnTo>
                  <a:lnTo>
                    <a:pt x="30" y="152"/>
                  </a:lnTo>
                  <a:lnTo>
                    <a:pt x="30" y="152"/>
                  </a:lnTo>
                  <a:lnTo>
                    <a:pt x="30" y="152"/>
                  </a:lnTo>
                  <a:lnTo>
                    <a:pt x="28" y="154"/>
                  </a:lnTo>
                  <a:lnTo>
                    <a:pt x="28" y="156"/>
                  </a:lnTo>
                  <a:lnTo>
                    <a:pt x="28" y="158"/>
                  </a:lnTo>
                  <a:lnTo>
                    <a:pt x="28" y="158"/>
                  </a:lnTo>
                  <a:lnTo>
                    <a:pt x="28" y="158"/>
                  </a:lnTo>
                  <a:lnTo>
                    <a:pt x="28" y="158"/>
                  </a:lnTo>
                  <a:lnTo>
                    <a:pt x="26" y="158"/>
                  </a:lnTo>
                  <a:lnTo>
                    <a:pt x="26" y="158"/>
                  </a:lnTo>
                  <a:lnTo>
                    <a:pt x="24" y="158"/>
                  </a:lnTo>
                  <a:lnTo>
                    <a:pt x="22" y="158"/>
                  </a:lnTo>
                  <a:lnTo>
                    <a:pt x="22" y="158"/>
                  </a:lnTo>
                  <a:lnTo>
                    <a:pt x="20" y="158"/>
                  </a:lnTo>
                  <a:lnTo>
                    <a:pt x="18" y="158"/>
                  </a:lnTo>
                  <a:lnTo>
                    <a:pt x="18" y="158"/>
                  </a:lnTo>
                  <a:lnTo>
                    <a:pt x="16" y="158"/>
                  </a:lnTo>
                  <a:lnTo>
                    <a:pt x="16" y="158"/>
                  </a:lnTo>
                  <a:lnTo>
                    <a:pt x="16" y="158"/>
                  </a:lnTo>
                  <a:lnTo>
                    <a:pt x="16" y="158"/>
                  </a:lnTo>
                  <a:lnTo>
                    <a:pt x="16" y="158"/>
                  </a:lnTo>
                  <a:lnTo>
                    <a:pt x="14" y="160"/>
                  </a:lnTo>
                  <a:lnTo>
                    <a:pt x="14" y="160"/>
                  </a:lnTo>
                  <a:lnTo>
                    <a:pt x="14" y="162"/>
                  </a:lnTo>
                  <a:lnTo>
                    <a:pt x="16" y="164"/>
                  </a:lnTo>
                  <a:lnTo>
                    <a:pt x="16" y="164"/>
                  </a:lnTo>
                  <a:lnTo>
                    <a:pt x="14" y="166"/>
                  </a:lnTo>
                  <a:lnTo>
                    <a:pt x="14" y="166"/>
                  </a:lnTo>
                  <a:lnTo>
                    <a:pt x="14" y="166"/>
                  </a:lnTo>
                  <a:lnTo>
                    <a:pt x="14" y="166"/>
                  </a:lnTo>
                  <a:lnTo>
                    <a:pt x="12" y="166"/>
                  </a:lnTo>
                  <a:lnTo>
                    <a:pt x="12" y="168"/>
                  </a:lnTo>
                  <a:lnTo>
                    <a:pt x="10" y="168"/>
                  </a:lnTo>
                  <a:lnTo>
                    <a:pt x="8" y="168"/>
                  </a:lnTo>
                  <a:lnTo>
                    <a:pt x="6" y="168"/>
                  </a:lnTo>
                  <a:lnTo>
                    <a:pt x="4" y="168"/>
                  </a:lnTo>
                  <a:lnTo>
                    <a:pt x="2" y="166"/>
                  </a:lnTo>
                  <a:lnTo>
                    <a:pt x="0" y="166"/>
                  </a:lnTo>
                  <a:lnTo>
                    <a:pt x="30" y="202"/>
                  </a:lnTo>
                  <a:lnTo>
                    <a:pt x="36" y="206"/>
                  </a:lnTo>
                  <a:lnTo>
                    <a:pt x="40" y="210"/>
                  </a:lnTo>
                  <a:lnTo>
                    <a:pt x="44" y="212"/>
                  </a:lnTo>
                  <a:lnTo>
                    <a:pt x="50" y="216"/>
                  </a:lnTo>
                  <a:lnTo>
                    <a:pt x="56" y="222"/>
                  </a:lnTo>
                  <a:lnTo>
                    <a:pt x="62" y="226"/>
                  </a:lnTo>
                  <a:lnTo>
                    <a:pt x="68" y="232"/>
                  </a:lnTo>
                  <a:lnTo>
                    <a:pt x="80" y="242"/>
                  </a:lnTo>
                  <a:lnTo>
                    <a:pt x="94" y="254"/>
                  </a:lnTo>
                  <a:lnTo>
                    <a:pt x="108" y="266"/>
                  </a:lnTo>
                  <a:lnTo>
                    <a:pt x="114" y="272"/>
                  </a:lnTo>
                  <a:lnTo>
                    <a:pt x="122" y="276"/>
                  </a:lnTo>
                  <a:lnTo>
                    <a:pt x="128" y="282"/>
                  </a:lnTo>
                  <a:lnTo>
                    <a:pt x="134" y="286"/>
                  </a:lnTo>
                  <a:lnTo>
                    <a:pt x="140" y="290"/>
                  </a:lnTo>
                  <a:lnTo>
                    <a:pt x="146" y="294"/>
                  </a:lnTo>
                  <a:lnTo>
                    <a:pt x="146" y="294"/>
                  </a:lnTo>
                  <a:lnTo>
                    <a:pt x="148" y="294"/>
                  </a:lnTo>
                  <a:lnTo>
                    <a:pt x="152" y="296"/>
                  </a:lnTo>
                  <a:lnTo>
                    <a:pt x="154" y="296"/>
                  </a:lnTo>
                  <a:lnTo>
                    <a:pt x="156" y="298"/>
                  </a:lnTo>
                  <a:lnTo>
                    <a:pt x="158" y="298"/>
                  </a:lnTo>
                  <a:lnTo>
                    <a:pt x="158" y="300"/>
                  </a:lnTo>
                  <a:lnTo>
                    <a:pt x="158" y="300"/>
                  </a:lnTo>
                  <a:lnTo>
                    <a:pt x="160" y="300"/>
                  </a:lnTo>
                  <a:lnTo>
                    <a:pt x="160" y="302"/>
                  </a:lnTo>
                  <a:lnTo>
                    <a:pt x="160" y="304"/>
                  </a:lnTo>
                  <a:lnTo>
                    <a:pt x="160" y="306"/>
                  </a:lnTo>
                  <a:lnTo>
                    <a:pt x="160" y="308"/>
                  </a:lnTo>
                  <a:lnTo>
                    <a:pt x="160" y="312"/>
                  </a:lnTo>
                  <a:lnTo>
                    <a:pt x="160" y="316"/>
                  </a:lnTo>
                  <a:lnTo>
                    <a:pt x="160" y="318"/>
                  </a:lnTo>
                  <a:lnTo>
                    <a:pt x="160" y="320"/>
                  </a:lnTo>
                  <a:lnTo>
                    <a:pt x="160" y="320"/>
                  </a:lnTo>
                  <a:lnTo>
                    <a:pt x="162" y="322"/>
                  </a:lnTo>
                  <a:lnTo>
                    <a:pt x="162" y="324"/>
                  </a:lnTo>
                  <a:lnTo>
                    <a:pt x="162" y="324"/>
                  </a:lnTo>
                  <a:lnTo>
                    <a:pt x="164" y="324"/>
                  </a:lnTo>
                  <a:lnTo>
                    <a:pt x="164" y="324"/>
                  </a:lnTo>
                  <a:lnTo>
                    <a:pt x="164" y="324"/>
                  </a:lnTo>
                  <a:lnTo>
                    <a:pt x="166" y="324"/>
                  </a:lnTo>
                  <a:lnTo>
                    <a:pt x="168" y="324"/>
                  </a:lnTo>
                  <a:lnTo>
                    <a:pt x="170" y="324"/>
                  </a:lnTo>
                  <a:lnTo>
                    <a:pt x="174" y="322"/>
                  </a:lnTo>
                  <a:lnTo>
                    <a:pt x="176" y="322"/>
                  </a:lnTo>
                  <a:lnTo>
                    <a:pt x="176" y="320"/>
                  </a:lnTo>
                  <a:lnTo>
                    <a:pt x="176" y="318"/>
                  </a:lnTo>
                  <a:lnTo>
                    <a:pt x="176" y="316"/>
                  </a:lnTo>
                  <a:lnTo>
                    <a:pt x="176" y="316"/>
                  </a:lnTo>
                  <a:lnTo>
                    <a:pt x="176" y="314"/>
                  </a:lnTo>
                  <a:lnTo>
                    <a:pt x="176" y="314"/>
                  </a:lnTo>
                  <a:lnTo>
                    <a:pt x="178" y="312"/>
                  </a:lnTo>
                  <a:lnTo>
                    <a:pt x="178" y="312"/>
                  </a:lnTo>
                  <a:lnTo>
                    <a:pt x="180" y="312"/>
                  </a:lnTo>
                  <a:lnTo>
                    <a:pt x="182" y="312"/>
                  </a:lnTo>
                  <a:lnTo>
                    <a:pt x="184" y="312"/>
                  </a:lnTo>
                  <a:lnTo>
                    <a:pt x="186" y="312"/>
                  </a:lnTo>
                  <a:lnTo>
                    <a:pt x="188" y="312"/>
                  </a:lnTo>
                  <a:lnTo>
                    <a:pt x="192" y="312"/>
                  </a:lnTo>
                  <a:lnTo>
                    <a:pt x="196" y="312"/>
                  </a:lnTo>
                  <a:lnTo>
                    <a:pt x="196" y="312"/>
                  </a:lnTo>
                  <a:lnTo>
                    <a:pt x="198" y="312"/>
                  </a:lnTo>
                  <a:lnTo>
                    <a:pt x="200" y="312"/>
                  </a:lnTo>
                  <a:lnTo>
                    <a:pt x="200" y="312"/>
                  </a:lnTo>
                  <a:lnTo>
                    <a:pt x="202" y="312"/>
                  </a:lnTo>
                  <a:lnTo>
                    <a:pt x="202" y="312"/>
                  </a:lnTo>
                  <a:lnTo>
                    <a:pt x="204" y="310"/>
                  </a:lnTo>
                  <a:lnTo>
                    <a:pt x="204" y="308"/>
                  </a:lnTo>
                  <a:lnTo>
                    <a:pt x="206" y="306"/>
                  </a:lnTo>
                  <a:lnTo>
                    <a:pt x="208" y="304"/>
                  </a:lnTo>
                  <a:lnTo>
                    <a:pt x="210" y="302"/>
                  </a:lnTo>
                  <a:lnTo>
                    <a:pt x="210" y="300"/>
                  </a:lnTo>
                  <a:lnTo>
                    <a:pt x="212" y="300"/>
                  </a:lnTo>
                  <a:lnTo>
                    <a:pt x="212" y="300"/>
                  </a:lnTo>
                  <a:lnTo>
                    <a:pt x="216" y="298"/>
                  </a:lnTo>
                  <a:lnTo>
                    <a:pt x="218" y="296"/>
                  </a:lnTo>
                  <a:lnTo>
                    <a:pt x="218" y="296"/>
                  </a:lnTo>
                  <a:lnTo>
                    <a:pt x="220" y="296"/>
                  </a:lnTo>
                  <a:lnTo>
                    <a:pt x="220" y="294"/>
                  </a:lnTo>
                  <a:lnTo>
                    <a:pt x="220" y="294"/>
                  </a:lnTo>
                  <a:lnTo>
                    <a:pt x="220" y="290"/>
                  </a:lnTo>
                  <a:lnTo>
                    <a:pt x="220" y="290"/>
                  </a:lnTo>
                  <a:lnTo>
                    <a:pt x="222" y="288"/>
                  </a:lnTo>
                  <a:lnTo>
                    <a:pt x="222" y="286"/>
                  </a:lnTo>
                  <a:lnTo>
                    <a:pt x="222" y="286"/>
                  </a:lnTo>
                  <a:lnTo>
                    <a:pt x="222" y="286"/>
                  </a:lnTo>
                  <a:lnTo>
                    <a:pt x="224" y="284"/>
                  </a:lnTo>
                  <a:lnTo>
                    <a:pt x="224" y="284"/>
                  </a:lnTo>
                  <a:lnTo>
                    <a:pt x="226" y="284"/>
                  </a:lnTo>
                  <a:lnTo>
                    <a:pt x="226" y="284"/>
                  </a:lnTo>
                  <a:lnTo>
                    <a:pt x="230" y="282"/>
                  </a:lnTo>
                  <a:lnTo>
                    <a:pt x="234" y="282"/>
                  </a:lnTo>
                  <a:lnTo>
                    <a:pt x="238" y="280"/>
                  </a:lnTo>
                  <a:lnTo>
                    <a:pt x="240" y="280"/>
                  </a:lnTo>
                  <a:lnTo>
                    <a:pt x="242" y="280"/>
                  </a:lnTo>
                  <a:lnTo>
                    <a:pt x="244" y="280"/>
                  </a:lnTo>
                  <a:lnTo>
                    <a:pt x="246" y="278"/>
                  </a:lnTo>
                  <a:lnTo>
                    <a:pt x="246" y="278"/>
                  </a:lnTo>
                  <a:lnTo>
                    <a:pt x="246" y="278"/>
                  </a:lnTo>
                  <a:lnTo>
                    <a:pt x="248" y="276"/>
                  </a:lnTo>
                  <a:lnTo>
                    <a:pt x="250" y="274"/>
                  </a:lnTo>
                  <a:lnTo>
                    <a:pt x="250" y="270"/>
                  </a:lnTo>
                  <a:lnTo>
                    <a:pt x="252" y="268"/>
                  </a:lnTo>
                  <a:lnTo>
                    <a:pt x="252" y="268"/>
                  </a:lnTo>
                  <a:lnTo>
                    <a:pt x="254" y="266"/>
                  </a:lnTo>
                  <a:lnTo>
                    <a:pt x="254" y="266"/>
                  </a:lnTo>
                  <a:lnTo>
                    <a:pt x="258" y="262"/>
                  </a:lnTo>
                  <a:lnTo>
                    <a:pt x="262" y="260"/>
                  </a:lnTo>
                  <a:lnTo>
                    <a:pt x="264" y="258"/>
                  </a:lnTo>
                  <a:lnTo>
                    <a:pt x="266" y="258"/>
                  </a:lnTo>
                  <a:lnTo>
                    <a:pt x="268" y="256"/>
                  </a:lnTo>
                  <a:lnTo>
                    <a:pt x="272" y="254"/>
                  </a:lnTo>
                  <a:lnTo>
                    <a:pt x="276" y="254"/>
                  </a:lnTo>
                  <a:lnTo>
                    <a:pt x="278" y="252"/>
                  </a:lnTo>
                  <a:lnTo>
                    <a:pt x="280" y="252"/>
                  </a:lnTo>
                  <a:lnTo>
                    <a:pt x="280" y="250"/>
                  </a:lnTo>
                  <a:lnTo>
                    <a:pt x="282" y="250"/>
                  </a:lnTo>
                  <a:lnTo>
                    <a:pt x="282" y="248"/>
                  </a:lnTo>
                  <a:lnTo>
                    <a:pt x="284" y="246"/>
                  </a:lnTo>
                  <a:lnTo>
                    <a:pt x="284" y="244"/>
                  </a:lnTo>
                  <a:lnTo>
                    <a:pt x="284" y="238"/>
                  </a:lnTo>
                  <a:lnTo>
                    <a:pt x="284" y="236"/>
                  </a:lnTo>
                  <a:lnTo>
                    <a:pt x="284" y="234"/>
                  </a:lnTo>
                  <a:lnTo>
                    <a:pt x="282" y="232"/>
                  </a:lnTo>
                  <a:lnTo>
                    <a:pt x="282" y="232"/>
                  </a:lnTo>
                  <a:lnTo>
                    <a:pt x="282" y="230"/>
                  </a:lnTo>
                  <a:lnTo>
                    <a:pt x="282" y="230"/>
                  </a:lnTo>
                  <a:lnTo>
                    <a:pt x="280" y="230"/>
                  </a:lnTo>
                  <a:lnTo>
                    <a:pt x="278" y="228"/>
                  </a:lnTo>
                  <a:lnTo>
                    <a:pt x="278" y="228"/>
                  </a:lnTo>
                  <a:lnTo>
                    <a:pt x="274" y="228"/>
                  </a:lnTo>
                  <a:lnTo>
                    <a:pt x="272" y="228"/>
                  </a:lnTo>
                  <a:lnTo>
                    <a:pt x="268" y="228"/>
                  </a:lnTo>
                  <a:lnTo>
                    <a:pt x="264" y="228"/>
                  </a:lnTo>
                  <a:lnTo>
                    <a:pt x="264" y="228"/>
                  </a:lnTo>
                  <a:lnTo>
                    <a:pt x="262" y="228"/>
                  </a:lnTo>
                  <a:lnTo>
                    <a:pt x="260" y="228"/>
                  </a:lnTo>
                  <a:lnTo>
                    <a:pt x="260" y="226"/>
                  </a:lnTo>
                  <a:lnTo>
                    <a:pt x="258" y="226"/>
                  </a:lnTo>
                  <a:lnTo>
                    <a:pt x="258" y="226"/>
                  </a:lnTo>
                  <a:lnTo>
                    <a:pt x="256" y="224"/>
                  </a:lnTo>
                  <a:lnTo>
                    <a:pt x="254" y="222"/>
                  </a:lnTo>
                  <a:lnTo>
                    <a:pt x="252" y="220"/>
                  </a:lnTo>
                  <a:lnTo>
                    <a:pt x="252" y="220"/>
                  </a:lnTo>
                  <a:lnTo>
                    <a:pt x="252" y="218"/>
                  </a:lnTo>
                  <a:lnTo>
                    <a:pt x="252" y="216"/>
                  </a:lnTo>
                  <a:lnTo>
                    <a:pt x="250" y="214"/>
                  </a:lnTo>
                  <a:lnTo>
                    <a:pt x="250" y="210"/>
                  </a:lnTo>
                  <a:lnTo>
                    <a:pt x="250" y="206"/>
                  </a:lnTo>
                  <a:lnTo>
                    <a:pt x="250" y="202"/>
                  </a:lnTo>
                  <a:lnTo>
                    <a:pt x="250" y="190"/>
                  </a:lnTo>
                  <a:lnTo>
                    <a:pt x="252" y="176"/>
                  </a:lnTo>
                  <a:lnTo>
                    <a:pt x="252" y="160"/>
                  </a:lnTo>
                  <a:lnTo>
                    <a:pt x="252" y="144"/>
                  </a:lnTo>
                  <a:lnTo>
                    <a:pt x="254" y="116"/>
                  </a:lnTo>
                  <a:lnTo>
                    <a:pt x="254" y="104"/>
                  </a:lnTo>
                  <a:lnTo>
                    <a:pt x="254" y="104"/>
                  </a:lnTo>
                  <a:lnTo>
                    <a:pt x="250" y="104"/>
                  </a:lnTo>
                  <a:lnTo>
                    <a:pt x="250" y="104"/>
                  </a:lnTo>
                  <a:lnTo>
                    <a:pt x="248" y="104"/>
                  </a:lnTo>
                  <a:lnTo>
                    <a:pt x="246" y="104"/>
                  </a:lnTo>
                  <a:lnTo>
                    <a:pt x="246" y="104"/>
                  </a:lnTo>
                  <a:lnTo>
                    <a:pt x="246" y="104"/>
                  </a:lnTo>
                  <a:lnTo>
                    <a:pt x="246" y="102"/>
                  </a:lnTo>
                  <a:lnTo>
                    <a:pt x="244" y="102"/>
                  </a:lnTo>
                  <a:lnTo>
                    <a:pt x="244" y="102"/>
                  </a:lnTo>
                  <a:lnTo>
                    <a:pt x="244" y="100"/>
                  </a:lnTo>
                  <a:lnTo>
                    <a:pt x="244" y="98"/>
                  </a:lnTo>
                  <a:lnTo>
                    <a:pt x="244" y="96"/>
                  </a:lnTo>
                  <a:lnTo>
                    <a:pt x="244" y="92"/>
                  </a:lnTo>
                  <a:lnTo>
                    <a:pt x="244" y="90"/>
                  </a:lnTo>
                  <a:lnTo>
                    <a:pt x="242" y="90"/>
                  </a:lnTo>
                  <a:lnTo>
                    <a:pt x="242" y="88"/>
                  </a:lnTo>
                  <a:lnTo>
                    <a:pt x="242" y="88"/>
                  </a:lnTo>
                  <a:lnTo>
                    <a:pt x="242" y="86"/>
                  </a:lnTo>
                  <a:lnTo>
                    <a:pt x="242" y="86"/>
                  </a:lnTo>
                  <a:lnTo>
                    <a:pt x="240" y="86"/>
                  </a:lnTo>
                  <a:lnTo>
                    <a:pt x="240" y="86"/>
                  </a:lnTo>
                  <a:lnTo>
                    <a:pt x="238" y="84"/>
                  </a:lnTo>
                  <a:lnTo>
                    <a:pt x="236" y="84"/>
                  </a:lnTo>
                  <a:lnTo>
                    <a:pt x="234" y="84"/>
                  </a:lnTo>
                  <a:lnTo>
                    <a:pt x="232" y="84"/>
                  </a:lnTo>
                  <a:lnTo>
                    <a:pt x="230" y="82"/>
                  </a:lnTo>
                  <a:lnTo>
                    <a:pt x="230" y="82"/>
                  </a:lnTo>
                  <a:lnTo>
                    <a:pt x="230" y="82"/>
                  </a:lnTo>
                  <a:lnTo>
                    <a:pt x="228" y="80"/>
                  </a:lnTo>
                  <a:lnTo>
                    <a:pt x="226" y="78"/>
                  </a:lnTo>
                  <a:lnTo>
                    <a:pt x="226" y="76"/>
                  </a:lnTo>
                  <a:lnTo>
                    <a:pt x="226" y="74"/>
                  </a:lnTo>
                  <a:lnTo>
                    <a:pt x="224" y="72"/>
                  </a:lnTo>
                  <a:lnTo>
                    <a:pt x="224" y="70"/>
                  </a:lnTo>
                  <a:lnTo>
                    <a:pt x="224" y="68"/>
                  </a:lnTo>
                  <a:lnTo>
                    <a:pt x="224" y="66"/>
                  </a:lnTo>
                  <a:lnTo>
                    <a:pt x="224" y="64"/>
                  </a:lnTo>
                  <a:lnTo>
                    <a:pt x="224" y="62"/>
                  </a:lnTo>
                  <a:lnTo>
                    <a:pt x="224" y="60"/>
                  </a:lnTo>
                  <a:lnTo>
                    <a:pt x="224" y="58"/>
                  </a:lnTo>
                  <a:lnTo>
                    <a:pt x="224" y="56"/>
                  </a:lnTo>
                  <a:lnTo>
                    <a:pt x="226" y="54"/>
                  </a:lnTo>
                  <a:lnTo>
                    <a:pt x="226" y="52"/>
                  </a:lnTo>
                  <a:lnTo>
                    <a:pt x="226" y="50"/>
                  </a:lnTo>
                  <a:lnTo>
                    <a:pt x="228" y="50"/>
                  </a:lnTo>
                  <a:lnTo>
                    <a:pt x="228" y="50"/>
                  </a:lnTo>
                  <a:lnTo>
                    <a:pt x="230" y="48"/>
                  </a:lnTo>
                  <a:lnTo>
                    <a:pt x="232" y="48"/>
                  </a:lnTo>
                  <a:lnTo>
                    <a:pt x="234" y="48"/>
                  </a:lnTo>
                  <a:lnTo>
                    <a:pt x="236" y="48"/>
                  </a:lnTo>
                  <a:lnTo>
                    <a:pt x="238" y="48"/>
                  </a:lnTo>
                  <a:lnTo>
                    <a:pt x="240" y="46"/>
                  </a:lnTo>
                  <a:lnTo>
                    <a:pt x="240" y="46"/>
                  </a:lnTo>
                  <a:lnTo>
                    <a:pt x="240" y="46"/>
                  </a:lnTo>
                  <a:lnTo>
                    <a:pt x="240" y="46"/>
                  </a:lnTo>
                  <a:lnTo>
                    <a:pt x="240" y="44"/>
                  </a:lnTo>
                  <a:lnTo>
                    <a:pt x="240" y="44"/>
                  </a:lnTo>
                  <a:lnTo>
                    <a:pt x="240" y="44"/>
                  </a:lnTo>
                  <a:lnTo>
                    <a:pt x="240" y="42"/>
                  </a:lnTo>
                  <a:lnTo>
                    <a:pt x="238" y="42"/>
                  </a:lnTo>
                  <a:lnTo>
                    <a:pt x="238" y="40"/>
                  </a:lnTo>
                  <a:lnTo>
                    <a:pt x="236" y="38"/>
                  </a:lnTo>
                  <a:lnTo>
                    <a:pt x="234" y="36"/>
                  </a:lnTo>
                  <a:lnTo>
                    <a:pt x="234" y="36"/>
                  </a:lnTo>
                  <a:lnTo>
                    <a:pt x="234" y="34"/>
                  </a:lnTo>
                  <a:lnTo>
                    <a:pt x="234" y="34"/>
                  </a:lnTo>
                  <a:lnTo>
                    <a:pt x="232" y="32"/>
                  </a:lnTo>
                  <a:lnTo>
                    <a:pt x="232" y="32"/>
                  </a:lnTo>
                  <a:lnTo>
                    <a:pt x="234" y="30"/>
                  </a:lnTo>
                  <a:lnTo>
                    <a:pt x="234" y="28"/>
                  </a:lnTo>
                  <a:lnTo>
                    <a:pt x="234" y="26"/>
                  </a:lnTo>
                  <a:lnTo>
                    <a:pt x="234" y="24"/>
                  </a:lnTo>
                  <a:lnTo>
                    <a:pt x="234" y="24"/>
                  </a:lnTo>
                  <a:lnTo>
                    <a:pt x="236" y="22"/>
                  </a:lnTo>
                  <a:lnTo>
                    <a:pt x="236" y="22"/>
                  </a:lnTo>
                  <a:lnTo>
                    <a:pt x="236" y="22"/>
                  </a:lnTo>
                  <a:lnTo>
                    <a:pt x="236" y="22"/>
                  </a:lnTo>
                  <a:lnTo>
                    <a:pt x="238" y="22"/>
                  </a:lnTo>
                  <a:lnTo>
                    <a:pt x="240" y="22"/>
                  </a:lnTo>
                  <a:lnTo>
                    <a:pt x="242" y="22"/>
                  </a:lnTo>
                  <a:lnTo>
                    <a:pt x="242" y="22"/>
                  </a:lnTo>
                  <a:lnTo>
                    <a:pt x="242" y="22"/>
                  </a:lnTo>
                  <a:lnTo>
                    <a:pt x="242" y="22"/>
                  </a:lnTo>
                  <a:lnTo>
                    <a:pt x="242" y="20"/>
                  </a:lnTo>
                  <a:lnTo>
                    <a:pt x="242" y="20"/>
                  </a:lnTo>
                  <a:lnTo>
                    <a:pt x="242" y="18"/>
                  </a:lnTo>
                  <a:lnTo>
                    <a:pt x="242" y="16"/>
                  </a:lnTo>
                  <a:lnTo>
                    <a:pt x="242" y="16"/>
                  </a:lnTo>
                  <a:lnTo>
                    <a:pt x="242" y="12"/>
                  </a:lnTo>
                  <a:lnTo>
                    <a:pt x="242" y="8"/>
                  </a:lnTo>
                  <a:lnTo>
                    <a:pt x="240" y="6"/>
                  </a:lnTo>
                  <a:lnTo>
                    <a:pt x="240" y="4"/>
                  </a:lnTo>
                  <a:lnTo>
                    <a:pt x="234" y="4"/>
                  </a:lnTo>
                  <a:lnTo>
                    <a:pt x="222" y="2"/>
                  </a:lnTo>
                  <a:lnTo>
                    <a:pt x="214" y="2"/>
                  </a:lnTo>
                  <a:lnTo>
                    <a:pt x="208" y="2"/>
                  </a:lnTo>
                  <a:lnTo>
                    <a:pt x="200" y="0"/>
                  </a:lnTo>
                  <a:lnTo>
                    <a:pt x="196" y="0"/>
                  </a:lnTo>
                  <a:lnTo>
                    <a:pt x="192" y="2"/>
                  </a:lnTo>
                  <a:lnTo>
                    <a:pt x="186" y="2"/>
                  </a:lnTo>
                  <a:lnTo>
                    <a:pt x="180" y="2"/>
                  </a:lnTo>
                  <a:lnTo>
                    <a:pt x="178" y="2"/>
                  </a:lnTo>
                  <a:lnTo>
                    <a:pt x="176" y="4"/>
                  </a:lnTo>
                  <a:lnTo>
                    <a:pt x="174" y="4"/>
                  </a:lnTo>
                  <a:lnTo>
                    <a:pt x="172" y="4"/>
                  </a:lnTo>
                  <a:lnTo>
                    <a:pt x="168" y="6"/>
                  </a:lnTo>
                  <a:lnTo>
                    <a:pt x="164" y="8"/>
                  </a:lnTo>
                  <a:lnTo>
                    <a:pt x="162" y="10"/>
                  </a:lnTo>
                  <a:lnTo>
                    <a:pt x="160" y="10"/>
                  </a:lnTo>
                  <a:lnTo>
                    <a:pt x="158" y="10"/>
                  </a:lnTo>
                  <a:lnTo>
                    <a:pt x="156" y="10"/>
                  </a:lnTo>
                  <a:lnTo>
                    <a:pt x="152" y="10"/>
                  </a:lnTo>
                  <a:lnTo>
                    <a:pt x="144" y="10"/>
                  </a:lnTo>
                  <a:lnTo>
                    <a:pt x="138" y="10"/>
                  </a:lnTo>
                  <a:lnTo>
                    <a:pt x="134" y="10"/>
                  </a:lnTo>
                  <a:lnTo>
                    <a:pt x="132" y="10"/>
                  </a:lnTo>
                  <a:lnTo>
                    <a:pt x="130" y="12"/>
                  </a:lnTo>
                  <a:lnTo>
                    <a:pt x="130" y="12"/>
                  </a:lnTo>
                  <a:lnTo>
                    <a:pt x="128" y="12"/>
                  </a:lnTo>
                  <a:lnTo>
                    <a:pt x="126" y="12"/>
                  </a:lnTo>
                  <a:lnTo>
                    <a:pt x="126" y="14"/>
                  </a:lnTo>
                  <a:lnTo>
                    <a:pt x="124" y="16"/>
                  </a:lnTo>
                  <a:lnTo>
                    <a:pt x="122" y="18"/>
                  </a:lnTo>
                  <a:lnTo>
                    <a:pt x="120" y="20"/>
                  </a:lnTo>
                  <a:lnTo>
                    <a:pt x="118" y="22"/>
                  </a:lnTo>
                  <a:lnTo>
                    <a:pt x="116" y="22"/>
                  </a:lnTo>
                  <a:lnTo>
                    <a:pt x="116" y="22"/>
                  </a:lnTo>
                  <a:lnTo>
                    <a:pt x="114" y="22"/>
                  </a:lnTo>
                  <a:lnTo>
                    <a:pt x="112" y="24"/>
                  </a:lnTo>
                  <a:lnTo>
                    <a:pt x="108" y="24"/>
                  </a:lnTo>
                  <a:lnTo>
                    <a:pt x="106" y="24"/>
                  </a:lnTo>
                  <a:lnTo>
                    <a:pt x="102" y="24"/>
                  </a:lnTo>
                  <a:lnTo>
                    <a:pt x="100" y="24"/>
                  </a:lnTo>
                  <a:lnTo>
                    <a:pt x="98" y="24"/>
                  </a:lnTo>
                  <a:lnTo>
                    <a:pt x="98" y="26"/>
                  </a:lnTo>
                  <a:lnTo>
                    <a:pt x="96" y="26"/>
                  </a:lnTo>
                  <a:lnTo>
                    <a:pt x="96" y="26"/>
                  </a:lnTo>
                  <a:lnTo>
                    <a:pt x="94" y="26"/>
                  </a:lnTo>
                  <a:lnTo>
                    <a:pt x="94" y="28"/>
                  </a:lnTo>
                  <a:lnTo>
                    <a:pt x="92" y="30"/>
                  </a:lnTo>
                  <a:lnTo>
                    <a:pt x="92" y="32"/>
                  </a:lnTo>
                  <a:lnTo>
                    <a:pt x="90" y="34"/>
                  </a:lnTo>
                  <a:lnTo>
                    <a:pt x="90" y="40"/>
                  </a:lnTo>
                  <a:lnTo>
                    <a:pt x="88" y="4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24" name="Freeform 381">
              <a:extLst>
                <a:ext uri="{FF2B5EF4-FFF2-40B4-BE49-F238E27FC236}">
                  <a16:creationId xmlns:a16="http://schemas.microsoft.com/office/drawing/2014/main" id="{F608FC5F-AE0F-8099-BD4B-DE6C835F288E}"/>
                </a:ext>
              </a:extLst>
            </p:cNvPr>
            <p:cNvSpPr>
              <a:spLocks/>
            </p:cNvSpPr>
            <p:nvPr/>
          </p:nvSpPr>
          <p:spPr bwMode="auto">
            <a:xfrm>
              <a:off x="3438433" y="6812480"/>
              <a:ext cx="406597" cy="459938"/>
            </a:xfrm>
            <a:custGeom>
              <a:avLst/>
              <a:gdLst>
                <a:gd name="T0" fmla="*/ 98 w 284"/>
                <a:gd name="T1" fmla="*/ 50 h 324"/>
                <a:gd name="T2" fmla="*/ 98 w 284"/>
                <a:gd name="T3" fmla="*/ 56 h 324"/>
                <a:gd name="T4" fmla="*/ 92 w 284"/>
                <a:gd name="T5" fmla="*/ 66 h 324"/>
                <a:gd name="T6" fmla="*/ 98 w 284"/>
                <a:gd name="T7" fmla="*/ 70 h 324"/>
                <a:gd name="T8" fmla="*/ 102 w 284"/>
                <a:gd name="T9" fmla="*/ 76 h 324"/>
                <a:gd name="T10" fmla="*/ 98 w 284"/>
                <a:gd name="T11" fmla="*/ 92 h 324"/>
                <a:gd name="T12" fmla="*/ 92 w 284"/>
                <a:gd name="T13" fmla="*/ 98 h 324"/>
                <a:gd name="T14" fmla="*/ 80 w 284"/>
                <a:gd name="T15" fmla="*/ 98 h 324"/>
                <a:gd name="T16" fmla="*/ 76 w 284"/>
                <a:gd name="T17" fmla="*/ 104 h 324"/>
                <a:gd name="T18" fmla="*/ 78 w 284"/>
                <a:gd name="T19" fmla="*/ 112 h 324"/>
                <a:gd name="T20" fmla="*/ 84 w 284"/>
                <a:gd name="T21" fmla="*/ 118 h 324"/>
                <a:gd name="T22" fmla="*/ 72 w 284"/>
                <a:gd name="T23" fmla="*/ 126 h 324"/>
                <a:gd name="T24" fmla="*/ 56 w 284"/>
                <a:gd name="T25" fmla="*/ 142 h 324"/>
                <a:gd name="T26" fmla="*/ 40 w 284"/>
                <a:gd name="T27" fmla="*/ 152 h 324"/>
                <a:gd name="T28" fmla="*/ 30 w 284"/>
                <a:gd name="T29" fmla="*/ 152 h 324"/>
                <a:gd name="T30" fmla="*/ 28 w 284"/>
                <a:gd name="T31" fmla="*/ 158 h 324"/>
                <a:gd name="T32" fmla="*/ 20 w 284"/>
                <a:gd name="T33" fmla="*/ 158 h 324"/>
                <a:gd name="T34" fmla="*/ 16 w 284"/>
                <a:gd name="T35" fmla="*/ 158 h 324"/>
                <a:gd name="T36" fmla="*/ 14 w 284"/>
                <a:gd name="T37" fmla="*/ 166 h 324"/>
                <a:gd name="T38" fmla="*/ 6 w 284"/>
                <a:gd name="T39" fmla="*/ 168 h 324"/>
                <a:gd name="T40" fmla="*/ 44 w 284"/>
                <a:gd name="T41" fmla="*/ 212 h 324"/>
                <a:gd name="T42" fmla="*/ 108 w 284"/>
                <a:gd name="T43" fmla="*/ 266 h 324"/>
                <a:gd name="T44" fmla="*/ 146 w 284"/>
                <a:gd name="T45" fmla="*/ 294 h 324"/>
                <a:gd name="T46" fmla="*/ 158 w 284"/>
                <a:gd name="T47" fmla="*/ 300 h 324"/>
                <a:gd name="T48" fmla="*/ 160 w 284"/>
                <a:gd name="T49" fmla="*/ 316 h 324"/>
                <a:gd name="T50" fmla="*/ 164 w 284"/>
                <a:gd name="T51" fmla="*/ 324 h 324"/>
                <a:gd name="T52" fmla="*/ 176 w 284"/>
                <a:gd name="T53" fmla="*/ 322 h 324"/>
                <a:gd name="T54" fmla="*/ 178 w 284"/>
                <a:gd name="T55" fmla="*/ 312 h 324"/>
                <a:gd name="T56" fmla="*/ 192 w 284"/>
                <a:gd name="T57" fmla="*/ 312 h 324"/>
                <a:gd name="T58" fmla="*/ 202 w 284"/>
                <a:gd name="T59" fmla="*/ 312 h 324"/>
                <a:gd name="T60" fmla="*/ 212 w 284"/>
                <a:gd name="T61" fmla="*/ 300 h 324"/>
                <a:gd name="T62" fmla="*/ 220 w 284"/>
                <a:gd name="T63" fmla="*/ 294 h 324"/>
                <a:gd name="T64" fmla="*/ 224 w 284"/>
                <a:gd name="T65" fmla="*/ 284 h 324"/>
                <a:gd name="T66" fmla="*/ 240 w 284"/>
                <a:gd name="T67" fmla="*/ 280 h 324"/>
                <a:gd name="T68" fmla="*/ 250 w 284"/>
                <a:gd name="T69" fmla="*/ 274 h 324"/>
                <a:gd name="T70" fmla="*/ 262 w 284"/>
                <a:gd name="T71" fmla="*/ 260 h 324"/>
                <a:gd name="T72" fmla="*/ 280 w 284"/>
                <a:gd name="T73" fmla="*/ 252 h 324"/>
                <a:gd name="T74" fmla="*/ 284 w 284"/>
                <a:gd name="T75" fmla="*/ 236 h 324"/>
                <a:gd name="T76" fmla="*/ 278 w 284"/>
                <a:gd name="T77" fmla="*/ 228 h 324"/>
                <a:gd name="T78" fmla="*/ 262 w 284"/>
                <a:gd name="T79" fmla="*/ 228 h 324"/>
                <a:gd name="T80" fmla="*/ 252 w 284"/>
                <a:gd name="T81" fmla="*/ 220 h 324"/>
                <a:gd name="T82" fmla="*/ 250 w 284"/>
                <a:gd name="T83" fmla="*/ 202 h 324"/>
                <a:gd name="T84" fmla="*/ 254 w 284"/>
                <a:gd name="T85" fmla="*/ 104 h 324"/>
                <a:gd name="T86" fmla="*/ 246 w 284"/>
                <a:gd name="T87" fmla="*/ 102 h 324"/>
                <a:gd name="T88" fmla="*/ 244 w 284"/>
                <a:gd name="T89" fmla="*/ 90 h 324"/>
                <a:gd name="T90" fmla="*/ 240 w 284"/>
                <a:gd name="T91" fmla="*/ 86 h 324"/>
                <a:gd name="T92" fmla="*/ 230 w 284"/>
                <a:gd name="T93" fmla="*/ 82 h 324"/>
                <a:gd name="T94" fmla="*/ 224 w 284"/>
                <a:gd name="T95" fmla="*/ 68 h 324"/>
                <a:gd name="T96" fmla="*/ 226 w 284"/>
                <a:gd name="T97" fmla="*/ 54 h 324"/>
                <a:gd name="T98" fmla="*/ 234 w 284"/>
                <a:gd name="T99" fmla="*/ 48 h 324"/>
                <a:gd name="T100" fmla="*/ 240 w 284"/>
                <a:gd name="T101" fmla="*/ 44 h 324"/>
                <a:gd name="T102" fmla="*/ 234 w 284"/>
                <a:gd name="T103" fmla="*/ 36 h 324"/>
                <a:gd name="T104" fmla="*/ 234 w 284"/>
                <a:gd name="T105" fmla="*/ 28 h 324"/>
                <a:gd name="T106" fmla="*/ 236 w 284"/>
                <a:gd name="T107" fmla="*/ 22 h 324"/>
                <a:gd name="T108" fmla="*/ 242 w 284"/>
                <a:gd name="T109" fmla="*/ 20 h 324"/>
                <a:gd name="T110" fmla="*/ 240 w 284"/>
                <a:gd name="T111" fmla="*/ 6 h 324"/>
                <a:gd name="T112" fmla="*/ 196 w 284"/>
                <a:gd name="T113" fmla="*/ 0 h 324"/>
                <a:gd name="T114" fmla="*/ 172 w 284"/>
                <a:gd name="T115" fmla="*/ 4 h 324"/>
                <a:gd name="T116" fmla="*/ 152 w 284"/>
                <a:gd name="T117" fmla="*/ 10 h 324"/>
                <a:gd name="T118" fmla="*/ 128 w 284"/>
                <a:gd name="T119" fmla="*/ 12 h 324"/>
                <a:gd name="T120" fmla="*/ 116 w 284"/>
                <a:gd name="T121" fmla="*/ 22 h 324"/>
                <a:gd name="T122" fmla="*/ 100 w 284"/>
                <a:gd name="T123" fmla="*/ 24 h 324"/>
                <a:gd name="T124" fmla="*/ 92 w 284"/>
                <a:gd name="T125" fmla="*/ 3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4" h="324">
                  <a:moveTo>
                    <a:pt x="88" y="42"/>
                  </a:moveTo>
                  <a:lnTo>
                    <a:pt x="88" y="42"/>
                  </a:lnTo>
                  <a:lnTo>
                    <a:pt x="90" y="42"/>
                  </a:lnTo>
                  <a:lnTo>
                    <a:pt x="94" y="46"/>
                  </a:lnTo>
                  <a:lnTo>
                    <a:pt x="96" y="48"/>
                  </a:lnTo>
                  <a:lnTo>
                    <a:pt x="98" y="50"/>
                  </a:lnTo>
                  <a:lnTo>
                    <a:pt x="98" y="50"/>
                  </a:lnTo>
                  <a:lnTo>
                    <a:pt x="100" y="52"/>
                  </a:lnTo>
                  <a:lnTo>
                    <a:pt x="100" y="52"/>
                  </a:lnTo>
                  <a:lnTo>
                    <a:pt x="100" y="52"/>
                  </a:lnTo>
                  <a:lnTo>
                    <a:pt x="100" y="54"/>
                  </a:lnTo>
                  <a:lnTo>
                    <a:pt x="100" y="54"/>
                  </a:lnTo>
                  <a:lnTo>
                    <a:pt x="100" y="56"/>
                  </a:lnTo>
                  <a:lnTo>
                    <a:pt x="98" y="56"/>
                  </a:lnTo>
                  <a:lnTo>
                    <a:pt x="98" y="58"/>
                  </a:lnTo>
                  <a:lnTo>
                    <a:pt x="96" y="60"/>
                  </a:lnTo>
                  <a:lnTo>
                    <a:pt x="94" y="62"/>
                  </a:lnTo>
                  <a:lnTo>
                    <a:pt x="94" y="64"/>
                  </a:lnTo>
                  <a:lnTo>
                    <a:pt x="92" y="64"/>
                  </a:lnTo>
                  <a:lnTo>
                    <a:pt x="92" y="66"/>
                  </a:lnTo>
                  <a:lnTo>
                    <a:pt x="92" y="66"/>
                  </a:lnTo>
                  <a:lnTo>
                    <a:pt x="92" y="66"/>
                  </a:lnTo>
                  <a:lnTo>
                    <a:pt x="92" y="68"/>
                  </a:lnTo>
                  <a:lnTo>
                    <a:pt x="92" y="68"/>
                  </a:lnTo>
                  <a:lnTo>
                    <a:pt x="94" y="68"/>
                  </a:lnTo>
                  <a:lnTo>
                    <a:pt x="96" y="68"/>
                  </a:lnTo>
                  <a:lnTo>
                    <a:pt x="96" y="70"/>
                  </a:lnTo>
                  <a:lnTo>
                    <a:pt x="98" y="70"/>
                  </a:lnTo>
                  <a:lnTo>
                    <a:pt x="100" y="70"/>
                  </a:lnTo>
                  <a:lnTo>
                    <a:pt x="100" y="70"/>
                  </a:lnTo>
                  <a:lnTo>
                    <a:pt x="100" y="72"/>
                  </a:lnTo>
                  <a:lnTo>
                    <a:pt x="102" y="72"/>
                  </a:lnTo>
                  <a:lnTo>
                    <a:pt x="102" y="74"/>
                  </a:lnTo>
                  <a:lnTo>
                    <a:pt x="102" y="74"/>
                  </a:lnTo>
                  <a:lnTo>
                    <a:pt x="102" y="76"/>
                  </a:lnTo>
                  <a:lnTo>
                    <a:pt x="102" y="78"/>
                  </a:lnTo>
                  <a:lnTo>
                    <a:pt x="102" y="80"/>
                  </a:lnTo>
                  <a:lnTo>
                    <a:pt x="102" y="82"/>
                  </a:lnTo>
                  <a:lnTo>
                    <a:pt x="100" y="86"/>
                  </a:lnTo>
                  <a:lnTo>
                    <a:pt x="100" y="88"/>
                  </a:lnTo>
                  <a:lnTo>
                    <a:pt x="98" y="90"/>
                  </a:lnTo>
                  <a:lnTo>
                    <a:pt x="98" y="92"/>
                  </a:lnTo>
                  <a:lnTo>
                    <a:pt x="98" y="94"/>
                  </a:lnTo>
                  <a:lnTo>
                    <a:pt x="96" y="94"/>
                  </a:lnTo>
                  <a:lnTo>
                    <a:pt x="96" y="96"/>
                  </a:lnTo>
                  <a:lnTo>
                    <a:pt x="94" y="96"/>
                  </a:lnTo>
                  <a:lnTo>
                    <a:pt x="94" y="98"/>
                  </a:lnTo>
                  <a:lnTo>
                    <a:pt x="94" y="98"/>
                  </a:lnTo>
                  <a:lnTo>
                    <a:pt x="92" y="98"/>
                  </a:lnTo>
                  <a:lnTo>
                    <a:pt x="92" y="98"/>
                  </a:lnTo>
                  <a:lnTo>
                    <a:pt x="90" y="98"/>
                  </a:lnTo>
                  <a:lnTo>
                    <a:pt x="86" y="98"/>
                  </a:lnTo>
                  <a:lnTo>
                    <a:pt x="84" y="98"/>
                  </a:lnTo>
                  <a:lnTo>
                    <a:pt x="82" y="98"/>
                  </a:lnTo>
                  <a:lnTo>
                    <a:pt x="80" y="98"/>
                  </a:lnTo>
                  <a:lnTo>
                    <a:pt x="80" y="98"/>
                  </a:lnTo>
                  <a:lnTo>
                    <a:pt x="80" y="98"/>
                  </a:lnTo>
                  <a:lnTo>
                    <a:pt x="78" y="98"/>
                  </a:lnTo>
                  <a:lnTo>
                    <a:pt x="78" y="100"/>
                  </a:lnTo>
                  <a:lnTo>
                    <a:pt x="78" y="100"/>
                  </a:lnTo>
                  <a:lnTo>
                    <a:pt x="76" y="102"/>
                  </a:lnTo>
                  <a:lnTo>
                    <a:pt x="76" y="102"/>
                  </a:lnTo>
                  <a:lnTo>
                    <a:pt x="76" y="104"/>
                  </a:lnTo>
                  <a:lnTo>
                    <a:pt x="76" y="106"/>
                  </a:lnTo>
                  <a:lnTo>
                    <a:pt x="76" y="108"/>
                  </a:lnTo>
                  <a:lnTo>
                    <a:pt x="76" y="108"/>
                  </a:lnTo>
                  <a:lnTo>
                    <a:pt x="76" y="108"/>
                  </a:lnTo>
                  <a:lnTo>
                    <a:pt x="76" y="110"/>
                  </a:lnTo>
                  <a:lnTo>
                    <a:pt x="78" y="110"/>
                  </a:lnTo>
                  <a:lnTo>
                    <a:pt x="78" y="112"/>
                  </a:lnTo>
                  <a:lnTo>
                    <a:pt x="80" y="112"/>
                  </a:lnTo>
                  <a:lnTo>
                    <a:pt x="82" y="114"/>
                  </a:lnTo>
                  <a:lnTo>
                    <a:pt x="82" y="114"/>
                  </a:lnTo>
                  <a:lnTo>
                    <a:pt x="84" y="114"/>
                  </a:lnTo>
                  <a:lnTo>
                    <a:pt x="84" y="116"/>
                  </a:lnTo>
                  <a:lnTo>
                    <a:pt x="84" y="116"/>
                  </a:lnTo>
                  <a:lnTo>
                    <a:pt x="84" y="118"/>
                  </a:lnTo>
                  <a:lnTo>
                    <a:pt x="82" y="118"/>
                  </a:lnTo>
                  <a:lnTo>
                    <a:pt x="82" y="120"/>
                  </a:lnTo>
                  <a:lnTo>
                    <a:pt x="82" y="120"/>
                  </a:lnTo>
                  <a:lnTo>
                    <a:pt x="80" y="122"/>
                  </a:lnTo>
                  <a:lnTo>
                    <a:pt x="78" y="122"/>
                  </a:lnTo>
                  <a:lnTo>
                    <a:pt x="76" y="124"/>
                  </a:lnTo>
                  <a:lnTo>
                    <a:pt x="72" y="126"/>
                  </a:lnTo>
                  <a:lnTo>
                    <a:pt x="70" y="128"/>
                  </a:lnTo>
                  <a:lnTo>
                    <a:pt x="66" y="130"/>
                  </a:lnTo>
                  <a:lnTo>
                    <a:pt x="66" y="132"/>
                  </a:lnTo>
                  <a:lnTo>
                    <a:pt x="64" y="132"/>
                  </a:lnTo>
                  <a:lnTo>
                    <a:pt x="62" y="136"/>
                  </a:lnTo>
                  <a:lnTo>
                    <a:pt x="58" y="138"/>
                  </a:lnTo>
                  <a:lnTo>
                    <a:pt x="56" y="142"/>
                  </a:lnTo>
                  <a:lnTo>
                    <a:pt x="54" y="144"/>
                  </a:lnTo>
                  <a:lnTo>
                    <a:pt x="52" y="144"/>
                  </a:lnTo>
                  <a:lnTo>
                    <a:pt x="50" y="146"/>
                  </a:lnTo>
                  <a:lnTo>
                    <a:pt x="46" y="148"/>
                  </a:lnTo>
                  <a:lnTo>
                    <a:pt x="44" y="150"/>
                  </a:lnTo>
                  <a:lnTo>
                    <a:pt x="42" y="150"/>
                  </a:lnTo>
                  <a:lnTo>
                    <a:pt x="40" y="152"/>
                  </a:lnTo>
                  <a:lnTo>
                    <a:pt x="40" y="152"/>
                  </a:lnTo>
                  <a:lnTo>
                    <a:pt x="38" y="152"/>
                  </a:lnTo>
                  <a:lnTo>
                    <a:pt x="36" y="150"/>
                  </a:lnTo>
                  <a:lnTo>
                    <a:pt x="34" y="150"/>
                  </a:lnTo>
                  <a:lnTo>
                    <a:pt x="32" y="150"/>
                  </a:lnTo>
                  <a:lnTo>
                    <a:pt x="32" y="150"/>
                  </a:lnTo>
                  <a:lnTo>
                    <a:pt x="30" y="152"/>
                  </a:lnTo>
                  <a:lnTo>
                    <a:pt x="30" y="152"/>
                  </a:lnTo>
                  <a:lnTo>
                    <a:pt x="30" y="152"/>
                  </a:lnTo>
                  <a:lnTo>
                    <a:pt x="28" y="154"/>
                  </a:lnTo>
                  <a:lnTo>
                    <a:pt x="28" y="156"/>
                  </a:lnTo>
                  <a:lnTo>
                    <a:pt x="28" y="158"/>
                  </a:lnTo>
                  <a:lnTo>
                    <a:pt x="28" y="158"/>
                  </a:lnTo>
                  <a:lnTo>
                    <a:pt x="28" y="158"/>
                  </a:lnTo>
                  <a:lnTo>
                    <a:pt x="28" y="158"/>
                  </a:lnTo>
                  <a:lnTo>
                    <a:pt x="26" y="158"/>
                  </a:lnTo>
                  <a:lnTo>
                    <a:pt x="26" y="158"/>
                  </a:lnTo>
                  <a:lnTo>
                    <a:pt x="24" y="158"/>
                  </a:lnTo>
                  <a:lnTo>
                    <a:pt x="22" y="158"/>
                  </a:lnTo>
                  <a:lnTo>
                    <a:pt x="22" y="158"/>
                  </a:lnTo>
                  <a:lnTo>
                    <a:pt x="20" y="158"/>
                  </a:lnTo>
                  <a:lnTo>
                    <a:pt x="18" y="158"/>
                  </a:lnTo>
                  <a:lnTo>
                    <a:pt x="18" y="158"/>
                  </a:lnTo>
                  <a:lnTo>
                    <a:pt x="16" y="158"/>
                  </a:lnTo>
                  <a:lnTo>
                    <a:pt x="16" y="158"/>
                  </a:lnTo>
                  <a:lnTo>
                    <a:pt x="16" y="158"/>
                  </a:lnTo>
                  <a:lnTo>
                    <a:pt x="16" y="158"/>
                  </a:lnTo>
                  <a:lnTo>
                    <a:pt x="16" y="158"/>
                  </a:lnTo>
                  <a:lnTo>
                    <a:pt x="14" y="160"/>
                  </a:lnTo>
                  <a:lnTo>
                    <a:pt x="14" y="160"/>
                  </a:lnTo>
                  <a:lnTo>
                    <a:pt x="14" y="162"/>
                  </a:lnTo>
                  <a:lnTo>
                    <a:pt x="16" y="164"/>
                  </a:lnTo>
                  <a:lnTo>
                    <a:pt x="16" y="164"/>
                  </a:lnTo>
                  <a:lnTo>
                    <a:pt x="14" y="166"/>
                  </a:lnTo>
                  <a:lnTo>
                    <a:pt x="14" y="166"/>
                  </a:lnTo>
                  <a:lnTo>
                    <a:pt x="14" y="166"/>
                  </a:lnTo>
                  <a:lnTo>
                    <a:pt x="14" y="166"/>
                  </a:lnTo>
                  <a:lnTo>
                    <a:pt x="12" y="166"/>
                  </a:lnTo>
                  <a:lnTo>
                    <a:pt x="12" y="168"/>
                  </a:lnTo>
                  <a:lnTo>
                    <a:pt x="10" y="168"/>
                  </a:lnTo>
                  <a:lnTo>
                    <a:pt x="8" y="168"/>
                  </a:lnTo>
                  <a:lnTo>
                    <a:pt x="6" y="168"/>
                  </a:lnTo>
                  <a:lnTo>
                    <a:pt x="4" y="168"/>
                  </a:lnTo>
                  <a:lnTo>
                    <a:pt x="2" y="166"/>
                  </a:lnTo>
                  <a:lnTo>
                    <a:pt x="0" y="166"/>
                  </a:lnTo>
                  <a:lnTo>
                    <a:pt x="30" y="202"/>
                  </a:lnTo>
                  <a:lnTo>
                    <a:pt x="36" y="206"/>
                  </a:lnTo>
                  <a:lnTo>
                    <a:pt x="40" y="210"/>
                  </a:lnTo>
                  <a:lnTo>
                    <a:pt x="44" y="212"/>
                  </a:lnTo>
                  <a:lnTo>
                    <a:pt x="50" y="216"/>
                  </a:lnTo>
                  <a:lnTo>
                    <a:pt x="56" y="222"/>
                  </a:lnTo>
                  <a:lnTo>
                    <a:pt x="62" y="226"/>
                  </a:lnTo>
                  <a:lnTo>
                    <a:pt x="68" y="232"/>
                  </a:lnTo>
                  <a:lnTo>
                    <a:pt x="80" y="242"/>
                  </a:lnTo>
                  <a:lnTo>
                    <a:pt x="94" y="254"/>
                  </a:lnTo>
                  <a:lnTo>
                    <a:pt x="108" y="266"/>
                  </a:lnTo>
                  <a:lnTo>
                    <a:pt x="114" y="272"/>
                  </a:lnTo>
                  <a:lnTo>
                    <a:pt x="122" y="276"/>
                  </a:lnTo>
                  <a:lnTo>
                    <a:pt x="128" y="282"/>
                  </a:lnTo>
                  <a:lnTo>
                    <a:pt x="134" y="286"/>
                  </a:lnTo>
                  <a:lnTo>
                    <a:pt x="140" y="290"/>
                  </a:lnTo>
                  <a:lnTo>
                    <a:pt x="146" y="294"/>
                  </a:lnTo>
                  <a:lnTo>
                    <a:pt x="146" y="294"/>
                  </a:lnTo>
                  <a:lnTo>
                    <a:pt x="148" y="294"/>
                  </a:lnTo>
                  <a:lnTo>
                    <a:pt x="152" y="296"/>
                  </a:lnTo>
                  <a:lnTo>
                    <a:pt x="154" y="296"/>
                  </a:lnTo>
                  <a:lnTo>
                    <a:pt x="156" y="298"/>
                  </a:lnTo>
                  <a:lnTo>
                    <a:pt x="158" y="298"/>
                  </a:lnTo>
                  <a:lnTo>
                    <a:pt x="158" y="300"/>
                  </a:lnTo>
                  <a:lnTo>
                    <a:pt x="158" y="300"/>
                  </a:lnTo>
                  <a:lnTo>
                    <a:pt x="160" y="300"/>
                  </a:lnTo>
                  <a:lnTo>
                    <a:pt x="160" y="302"/>
                  </a:lnTo>
                  <a:lnTo>
                    <a:pt x="160" y="304"/>
                  </a:lnTo>
                  <a:lnTo>
                    <a:pt x="160" y="306"/>
                  </a:lnTo>
                  <a:lnTo>
                    <a:pt x="160" y="308"/>
                  </a:lnTo>
                  <a:lnTo>
                    <a:pt x="160" y="312"/>
                  </a:lnTo>
                  <a:lnTo>
                    <a:pt x="160" y="316"/>
                  </a:lnTo>
                  <a:lnTo>
                    <a:pt x="160" y="318"/>
                  </a:lnTo>
                  <a:lnTo>
                    <a:pt x="160" y="320"/>
                  </a:lnTo>
                  <a:lnTo>
                    <a:pt x="160" y="320"/>
                  </a:lnTo>
                  <a:lnTo>
                    <a:pt x="162" y="322"/>
                  </a:lnTo>
                  <a:lnTo>
                    <a:pt x="162" y="324"/>
                  </a:lnTo>
                  <a:lnTo>
                    <a:pt x="162" y="324"/>
                  </a:lnTo>
                  <a:lnTo>
                    <a:pt x="164" y="324"/>
                  </a:lnTo>
                  <a:lnTo>
                    <a:pt x="164" y="324"/>
                  </a:lnTo>
                  <a:lnTo>
                    <a:pt x="164" y="324"/>
                  </a:lnTo>
                  <a:lnTo>
                    <a:pt x="166" y="324"/>
                  </a:lnTo>
                  <a:lnTo>
                    <a:pt x="168" y="324"/>
                  </a:lnTo>
                  <a:lnTo>
                    <a:pt x="170" y="324"/>
                  </a:lnTo>
                  <a:lnTo>
                    <a:pt x="174" y="322"/>
                  </a:lnTo>
                  <a:lnTo>
                    <a:pt x="176" y="322"/>
                  </a:lnTo>
                  <a:lnTo>
                    <a:pt x="176" y="320"/>
                  </a:lnTo>
                  <a:lnTo>
                    <a:pt x="176" y="318"/>
                  </a:lnTo>
                  <a:lnTo>
                    <a:pt x="176" y="316"/>
                  </a:lnTo>
                  <a:lnTo>
                    <a:pt x="176" y="316"/>
                  </a:lnTo>
                  <a:lnTo>
                    <a:pt x="176" y="314"/>
                  </a:lnTo>
                  <a:lnTo>
                    <a:pt x="176" y="314"/>
                  </a:lnTo>
                  <a:lnTo>
                    <a:pt x="178" y="312"/>
                  </a:lnTo>
                  <a:lnTo>
                    <a:pt x="178" y="312"/>
                  </a:lnTo>
                  <a:lnTo>
                    <a:pt x="180" y="312"/>
                  </a:lnTo>
                  <a:lnTo>
                    <a:pt x="182" y="312"/>
                  </a:lnTo>
                  <a:lnTo>
                    <a:pt x="184" y="312"/>
                  </a:lnTo>
                  <a:lnTo>
                    <a:pt x="186" y="312"/>
                  </a:lnTo>
                  <a:lnTo>
                    <a:pt x="188" y="312"/>
                  </a:lnTo>
                  <a:lnTo>
                    <a:pt x="192" y="312"/>
                  </a:lnTo>
                  <a:lnTo>
                    <a:pt x="196" y="312"/>
                  </a:lnTo>
                  <a:lnTo>
                    <a:pt x="196" y="312"/>
                  </a:lnTo>
                  <a:lnTo>
                    <a:pt x="198" y="312"/>
                  </a:lnTo>
                  <a:lnTo>
                    <a:pt x="200" y="312"/>
                  </a:lnTo>
                  <a:lnTo>
                    <a:pt x="200" y="312"/>
                  </a:lnTo>
                  <a:lnTo>
                    <a:pt x="202" y="312"/>
                  </a:lnTo>
                  <a:lnTo>
                    <a:pt x="202" y="312"/>
                  </a:lnTo>
                  <a:lnTo>
                    <a:pt x="204" y="310"/>
                  </a:lnTo>
                  <a:lnTo>
                    <a:pt x="204" y="308"/>
                  </a:lnTo>
                  <a:lnTo>
                    <a:pt x="206" y="306"/>
                  </a:lnTo>
                  <a:lnTo>
                    <a:pt x="208" y="304"/>
                  </a:lnTo>
                  <a:lnTo>
                    <a:pt x="210" y="302"/>
                  </a:lnTo>
                  <a:lnTo>
                    <a:pt x="210" y="300"/>
                  </a:lnTo>
                  <a:lnTo>
                    <a:pt x="212" y="300"/>
                  </a:lnTo>
                  <a:lnTo>
                    <a:pt x="212" y="300"/>
                  </a:lnTo>
                  <a:lnTo>
                    <a:pt x="216" y="298"/>
                  </a:lnTo>
                  <a:lnTo>
                    <a:pt x="218" y="296"/>
                  </a:lnTo>
                  <a:lnTo>
                    <a:pt x="218" y="296"/>
                  </a:lnTo>
                  <a:lnTo>
                    <a:pt x="220" y="296"/>
                  </a:lnTo>
                  <a:lnTo>
                    <a:pt x="220" y="294"/>
                  </a:lnTo>
                  <a:lnTo>
                    <a:pt x="220" y="294"/>
                  </a:lnTo>
                  <a:lnTo>
                    <a:pt x="220" y="290"/>
                  </a:lnTo>
                  <a:lnTo>
                    <a:pt x="220" y="290"/>
                  </a:lnTo>
                  <a:lnTo>
                    <a:pt x="222" y="288"/>
                  </a:lnTo>
                  <a:lnTo>
                    <a:pt x="222" y="286"/>
                  </a:lnTo>
                  <a:lnTo>
                    <a:pt x="222" y="286"/>
                  </a:lnTo>
                  <a:lnTo>
                    <a:pt x="222" y="286"/>
                  </a:lnTo>
                  <a:lnTo>
                    <a:pt x="224" y="284"/>
                  </a:lnTo>
                  <a:lnTo>
                    <a:pt x="224" y="284"/>
                  </a:lnTo>
                  <a:lnTo>
                    <a:pt x="226" y="284"/>
                  </a:lnTo>
                  <a:lnTo>
                    <a:pt x="226" y="284"/>
                  </a:lnTo>
                  <a:lnTo>
                    <a:pt x="230" y="282"/>
                  </a:lnTo>
                  <a:lnTo>
                    <a:pt x="234" y="282"/>
                  </a:lnTo>
                  <a:lnTo>
                    <a:pt x="238" y="280"/>
                  </a:lnTo>
                  <a:lnTo>
                    <a:pt x="240" y="280"/>
                  </a:lnTo>
                  <a:lnTo>
                    <a:pt x="242" y="280"/>
                  </a:lnTo>
                  <a:lnTo>
                    <a:pt x="244" y="280"/>
                  </a:lnTo>
                  <a:lnTo>
                    <a:pt x="246" y="278"/>
                  </a:lnTo>
                  <a:lnTo>
                    <a:pt x="246" y="278"/>
                  </a:lnTo>
                  <a:lnTo>
                    <a:pt x="246" y="278"/>
                  </a:lnTo>
                  <a:lnTo>
                    <a:pt x="248" y="276"/>
                  </a:lnTo>
                  <a:lnTo>
                    <a:pt x="250" y="274"/>
                  </a:lnTo>
                  <a:lnTo>
                    <a:pt x="250" y="270"/>
                  </a:lnTo>
                  <a:lnTo>
                    <a:pt x="252" y="268"/>
                  </a:lnTo>
                  <a:lnTo>
                    <a:pt x="252" y="268"/>
                  </a:lnTo>
                  <a:lnTo>
                    <a:pt x="254" y="266"/>
                  </a:lnTo>
                  <a:lnTo>
                    <a:pt x="254" y="266"/>
                  </a:lnTo>
                  <a:lnTo>
                    <a:pt x="258" y="262"/>
                  </a:lnTo>
                  <a:lnTo>
                    <a:pt x="262" y="260"/>
                  </a:lnTo>
                  <a:lnTo>
                    <a:pt x="264" y="258"/>
                  </a:lnTo>
                  <a:lnTo>
                    <a:pt x="266" y="258"/>
                  </a:lnTo>
                  <a:lnTo>
                    <a:pt x="268" y="256"/>
                  </a:lnTo>
                  <a:lnTo>
                    <a:pt x="272" y="254"/>
                  </a:lnTo>
                  <a:lnTo>
                    <a:pt x="276" y="254"/>
                  </a:lnTo>
                  <a:lnTo>
                    <a:pt x="278" y="252"/>
                  </a:lnTo>
                  <a:lnTo>
                    <a:pt x="280" y="252"/>
                  </a:lnTo>
                  <a:lnTo>
                    <a:pt x="280" y="250"/>
                  </a:lnTo>
                  <a:lnTo>
                    <a:pt x="282" y="250"/>
                  </a:lnTo>
                  <a:lnTo>
                    <a:pt x="282" y="248"/>
                  </a:lnTo>
                  <a:lnTo>
                    <a:pt x="284" y="246"/>
                  </a:lnTo>
                  <a:lnTo>
                    <a:pt x="284" y="244"/>
                  </a:lnTo>
                  <a:lnTo>
                    <a:pt x="284" y="238"/>
                  </a:lnTo>
                  <a:lnTo>
                    <a:pt x="284" y="236"/>
                  </a:lnTo>
                  <a:lnTo>
                    <a:pt x="284" y="234"/>
                  </a:lnTo>
                  <a:lnTo>
                    <a:pt x="282" y="232"/>
                  </a:lnTo>
                  <a:lnTo>
                    <a:pt x="282" y="232"/>
                  </a:lnTo>
                  <a:lnTo>
                    <a:pt x="282" y="230"/>
                  </a:lnTo>
                  <a:lnTo>
                    <a:pt x="282" y="230"/>
                  </a:lnTo>
                  <a:lnTo>
                    <a:pt x="280" y="230"/>
                  </a:lnTo>
                  <a:lnTo>
                    <a:pt x="278" y="228"/>
                  </a:lnTo>
                  <a:lnTo>
                    <a:pt x="278" y="228"/>
                  </a:lnTo>
                  <a:lnTo>
                    <a:pt x="274" y="228"/>
                  </a:lnTo>
                  <a:lnTo>
                    <a:pt x="272" y="228"/>
                  </a:lnTo>
                  <a:lnTo>
                    <a:pt x="268" y="228"/>
                  </a:lnTo>
                  <a:lnTo>
                    <a:pt x="264" y="228"/>
                  </a:lnTo>
                  <a:lnTo>
                    <a:pt x="264" y="228"/>
                  </a:lnTo>
                  <a:lnTo>
                    <a:pt x="262" y="228"/>
                  </a:lnTo>
                  <a:lnTo>
                    <a:pt x="260" y="228"/>
                  </a:lnTo>
                  <a:lnTo>
                    <a:pt x="260" y="226"/>
                  </a:lnTo>
                  <a:lnTo>
                    <a:pt x="258" y="226"/>
                  </a:lnTo>
                  <a:lnTo>
                    <a:pt x="258" y="226"/>
                  </a:lnTo>
                  <a:lnTo>
                    <a:pt x="256" y="224"/>
                  </a:lnTo>
                  <a:lnTo>
                    <a:pt x="254" y="222"/>
                  </a:lnTo>
                  <a:lnTo>
                    <a:pt x="252" y="220"/>
                  </a:lnTo>
                  <a:lnTo>
                    <a:pt x="252" y="220"/>
                  </a:lnTo>
                  <a:lnTo>
                    <a:pt x="252" y="218"/>
                  </a:lnTo>
                  <a:lnTo>
                    <a:pt x="252" y="216"/>
                  </a:lnTo>
                  <a:lnTo>
                    <a:pt x="250" y="214"/>
                  </a:lnTo>
                  <a:lnTo>
                    <a:pt x="250" y="210"/>
                  </a:lnTo>
                  <a:lnTo>
                    <a:pt x="250" y="206"/>
                  </a:lnTo>
                  <a:lnTo>
                    <a:pt x="250" y="202"/>
                  </a:lnTo>
                  <a:lnTo>
                    <a:pt x="250" y="190"/>
                  </a:lnTo>
                  <a:lnTo>
                    <a:pt x="252" y="176"/>
                  </a:lnTo>
                  <a:lnTo>
                    <a:pt x="252" y="160"/>
                  </a:lnTo>
                  <a:lnTo>
                    <a:pt x="252" y="144"/>
                  </a:lnTo>
                  <a:lnTo>
                    <a:pt x="254" y="116"/>
                  </a:lnTo>
                  <a:lnTo>
                    <a:pt x="254" y="104"/>
                  </a:lnTo>
                  <a:lnTo>
                    <a:pt x="254" y="104"/>
                  </a:lnTo>
                  <a:lnTo>
                    <a:pt x="250" y="104"/>
                  </a:lnTo>
                  <a:lnTo>
                    <a:pt x="250" y="104"/>
                  </a:lnTo>
                  <a:lnTo>
                    <a:pt x="248" y="104"/>
                  </a:lnTo>
                  <a:lnTo>
                    <a:pt x="246" y="104"/>
                  </a:lnTo>
                  <a:lnTo>
                    <a:pt x="246" y="104"/>
                  </a:lnTo>
                  <a:lnTo>
                    <a:pt x="246" y="104"/>
                  </a:lnTo>
                  <a:lnTo>
                    <a:pt x="246" y="102"/>
                  </a:lnTo>
                  <a:lnTo>
                    <a:pt x="244" y="102"/>
                  </a:lnTo>
                  <a:lnTo>
                    <a:pt x="244" y="102"/>
                  </a:lnTo>
                  <a:lnTo>
                    <a:pt x="244" y="100"/>
                  </a:lnTo>
                  <a:lnTo>
                    <a:pt x="244" y="98"/>
                  </a:lnTo>
                  <a:lnTo>
                    <a:pt x="244" y="96"/>
                  </a:lnTo>
                  <a:lnTo>
                    <a:pt x="244" y="92"/>
                  </a:lnTo>
                  <a:lnTo>
                    <a:pt x="244" y="90"/>
                  </a:lnTo>
                  <a:lnTo>
                    <a:pt x="242" y="90"/>
                  </a:lnTo>
                  <a:lnTo>
                    <a:pt x="242" y="88"/>
                  </a:lnTo>
                  <a:lnTo>
                    <a:pt x="242" y="88"/>
                  </a:lnTo>
                  <a:lnTo>
                    <a:pt x="242" y="86"/>
                  </a:lnTo>
                  <a:lnTo>
                    <a:pt x="242" y="86"/>
                  </a:lnTo>
                  <a:lnTo>
                    <a:pt x="240" y="86"/>
                  </a:lnTo>
                  <a:lnTo>
                    <a:pt x="240" y="86"/>
                  </a:lnTo>
                  <a:lnTo>
                    <a:pt x="238" y="84"/>
                  </a:lnTo>
                  <a:lnTo>
                    <a:pt x="236" y="84"/>
                  </a:lnTo>
                  <a:lnTo>
                    <a:pt x="234" y="84"/>
                  </a:lnTo>
                  <a:lnTo>
                    <a:pt x="232" y="84"/>
                  </a:lnTo>
                  <a:lnTo>
                    <a:pt x="230" y="82"/>
                  </a:lnTo>
                  <a:lnTo>
                    <a:pt x="230" y="82"/>
                  </a:lnTo>
                  <a:lnTo>
                    <a:pt x="230" y="82"/>
                  </a:lnTo>
                  <a:lnTo>
                    <a:pt x="228" y="80"/>
                  </a:lnTo>
                  <a:lnTo>
                    <a:pt x="226" y="78"/>
                  </a:lnTo>
                  <a:lnTo>
                    <a:pt x="226" y="76"/>
                  </a:lnTo>
                  <a:lnTo>
                    <a:pt x="226" y="74"/>
                  </a:lnTo>
                  <a:lnTo>
                    <a:pt x="224" y="72"/>
                  </a:lnTo>
                  <a:lnTo>
                    <a:pt x="224" y="70"/>
                  </a:lnTo>
                  <a:lnTo>
                    <a:pt x="224" y="68"/>
                  </a:lnTo>
                  <a:lnTo>
                    <a:pt x="224" y="66"/>
                  </a:lnTo>
                  <a:lnTo>
                    <a:pt x="224" y="64"/>
                  </a:lnTo>
                  <a:lnTo>
                    <a:pt x="224" y="62"/>
                  </a:lnTo>
                  <a:lnTo>
                    <a:pt x="224" y="60"/>
                  </a:lnTo>
                  <a:lnTo>
                    <a:pt x="224" y="58"/>
                  </a:lnTo>
                  <a:lnTo>
                    <a:pt x="224" y="56"/>
                  </a:lnTo>
                  <a:lnTo>
                    <a:pt x="226" y="54"/>
                  </a:lnTo>
                  <a:lnTo>
                    <a:pt x="226" y="52"/>
                  </a:lnTo>
                  <a:lnTo>
                    <a:pt x="226" y="50"/>
                  </a:lnTo>
                  <a:lnTo>
                    <a:pt x="228" y="50"/>
                  </a:lnTo>
                  <a:lnTo>
                    <a:pt x="228" y="50"/>
                  </a:lnTo>
                  <a:lnTo>
                    <a:pt x="230" y="48"/>
                  </a:lnTo>
                  <a:lnTo>
                    <a:pt x="232" y="48"/>
                  </a:lnTo>
                  <a:lnTo>
                    <a:pt x="234" y="48"/>
                  </a:lnTo>
                  <a:lnTo>
                    <a:pt x="236" y="48"/>
                  </a:lnTo>
                  <a:lnTo>
                    <a:pt x="238" y="48"/>
                  </a:lnTo>
                  <a:lnTo>
                    <a:pt x="240" y="46"/>
                  </a:lnTo>
                  <a:lnTo>
                    <a:pt x="240" y="46"/>
                  </a:lnTo>
                  <a:lnTo>
                    <a:pt x="240" y="46"/>
                  </a:lnTo>
                  <a:lnTo>
                    <a:pt x="240" y="46"/>
                  </a:lnTo>
                  <a:lnTo>
                    <a:pt x="240" y="44"/>
                  </a:lnTo>
                  <a:lnTo>
                    <a:pt x="240" y="44"/>
                  </a:lnTo>
                  <a:lnTo>
                    <a:pt x="240" y="44"/>
                  </a:lnTo>
                  <a:lnTo>
                    <a:pt x="240" y="42"/>
                  </a:lnTo>
                  <a:lnTo>
                    <a:pt x="238" y="42"/>
                  </a:lnTo>
                  <a:lnTo>
                    <a:pt x="238" y="40"/>
                  </a:lnTo>
                  <a:lnTo>
                    <a:pt x="236" y="38"/>
                  </a:lnTo>
                  <a:lnTo>
                    <a:pt x="234" y="36"/>
                  </a:lnTo>
                  <a:lnTo>
                    <a:pt x="234" y="36"/>
                  </a:lnTo>
                  <a:lnTo>
                    <a:pt x="234" y="34"/>
                  </a:lnTo>
                  <a:lnTo>
                    <a:pt x="234" y="34"/>
                  </a:lnTo>
                  <a:lnTo>
                    <a:pt x="232" y="32"/>
                  </a:lnTo>
                  <a:lnTo>
                    <a:pt x="232" y="32"/>
                  </a:lnTo>
                  <a:lnTo>
                    <a:pt x="234" y="30"/>
                  </a:lnTo>
                  <a:lnTo>
                    <a:pt x="234" y="28"/>
                  </a:lnTo>
                  <a:lnTo>
                    <a:pt x="234" y="26"/>
                  </a:lnTo>
                  <a:lnTo>
                    <a:pt x="234" y="24"/>
                  </a:lnTo>
                  <a:lnTo>
                    <a:pt x="234" y="24"/>
                  </a:lnTo>
                  <a:lnTo>
                    <a:pt x="236" y="22"/>
                  </a:lnTo>
                  <a:lnTo>
                    <a:pt x="236" y="22"/>
                  </a:lnTo>
                  <a:lnTo>
                    <a:pt x="236" y="22"/>
                  </a:lnTo>
                  <a:lnTo>
                    <a:pt x="236" y="22"/>
                  </a:lnTo>
                  <a:lnTo>
                    <a:pt x="238" y="22"/>
                  </a:lnTo>
                  <a:lnTo>
                    <a:pt x="240" y="22"/>
                  </a:lnTo>
                  <a:lnTo>
                    <a:pt x="242" y="22"/>
                  </a:lnTo>
                  <a:lnTo>
                    <a:pt x="242" y="22"/>
                  </a:lnTo>
                  <a:lnTo>
                    <a:pt x="242" y="22"/>
                  </a:lnTo>
                  <a:lnTo>
                    <a:pt x="242" y="22"/>
                  </a:lnTo>
                  <a:lnTo>
                    <a:pt x="242" y="20"/>
                  </a:lnTo>
                  <a:lnTo>
                    <a:pt x="242" y="20"/>
                  </a:lnTo>
                  <a:lnTo>
                    <a:pt x="242" y="18"/>
                  </a:lnTo>
                  <a:lnTo>
                    <a:pt x="242" y="16"/>
                  </a:lnTo>
                  <a:lnTo>
                    <a:pt x="242" y="16"/>
                  </a:lnTo>
                  <a:lnTo>
                    <a:pt x="242" y="12"/>
                  </a:lnTo>
                  <a:lnTo>
                    <a:pt x="242" y="8"/>
                  </a:lnTo>
                  <a:lnTo>
                    <a:pt x="240" y="6"/>
                  </a:lnTo>
                  <a:lnTo>
                    <a:pt x="240" y="4"/>
                  </a:lnTo>
                  <a:lnTo>
                    <a:pt x="234" y="4"/>
                  </a:lnTo>
                  <a:lnTo>
                    <a:pt x="222" y="2"/>
                  </a:lnTo>
                  <a:lnTo>
                    <a:pt x="214" y="2"/>
                  </a:lnTo>
                  <a:lnTo>
                    <a:pt x="208" y="2"/>
                  </a:lnTo>
                  <a:lnTo>
                    <a:pt x="200" y="0"/>
                  </a:lnTo>
                  <a:lnTo>
                    <a:pt x="196" y="0"/>
                  </a:lnTo>
                  <a:lnTo>
                    <a:pt x="192" y="2"/>
                  </a:lnTo>
                  <a:lnTo>
                    <a:pt x="186" y="2"/>
                  </a:lnTo>
                  <a:lnTo>
                    <a:pt x="180" y="2"/>
                  </a:lnTo>
                  <a:lnTo>
                    <a:pt x="178" y="2"/>
                  </a:lnTo>
                  <a:lnTo>
                    <a:pt x="176" y="4"/>
                  </a:lnTo>
                  <a:lnTo>
                    <a:pt x="174" y="4"/>
                  </a:lnTo>
                  <a:lnTo>
                    <a:pt x="172" y="4"/>
                  </a:lnTo>
                  <a:lnTo>
                    <a:pt x="168" y="6"/>
                  </a:lnTo>
                  <a:lnTo>
                    <a:pt x="164" y="8"/>
                  </a:lnTo>
                  <a:lnTo>
                    <a:pt x="162" y="10"/>
                  </a:lnTo>
                  <a:lnTo>
                    <a:pt x="160" y="10"/>
                  </a:lnTo>
                  <a:lnTo>
                    <a:pt x="158" y="10"/>
                  </a:lnTo>
                  <a:lnTo>
                    <a:pt x="156" y="10"/>
                  </a:lnTo>
                  <a:lnTo>
                    <a:pt x="152" y="10"/>
                  </a:lnTo>
                  <a:lnTo>
                    <a:pt x="144" y="10"/>
                  </a:lnTo>
                  <a:lnTo>
                    <a:pt x="138" y="10"/>
                  </a:lnTo>
                  <a:lnTo>
                    <a:pt x="134" y="10"/>
                  </a:lnTo>
                  <a:lnTo>
                    <a:pt x="132" y="10"/>
                  </a:lnTo>
                  <a:lnTo>
                    <a:pt x="130" y="12"/>
                  </a:lnTo>
                  <a:lnTo>
                    <a:pt x="130" y="12"/>
                  </a:lnTo>
                  <a:lnTo>
                    <a:pt x="128" y="12"/>
                  </a:lnTo>
                  <a:lnTo>
                    <a:pt x="126" y="12"/>
                  </a:lnTo>
                  <a:lnTo>
                    <a:pt x="126" y="14"/>
                  </a:lnTo>
                  <a:lnTo>
                    <a:pt x="124" y="16"/>
                  </a:lnTo>
                  <a:lnTo>
                    <a:pt x="122" y="18"/>
                  </a:lnTo>
                  <a:lnTo>
                    <a:pt x="120" y="20"/>
                  </a:lnTo>
                  <a:lnTo>
                    <a:pt x="118" y="22"/>
                  </a:lnTo>
                  <a:lnTo>
                    <a:pt x="116" y="22"/>
                  </a:lnTo>
                  <a:lnTo>
                    <a:pt x="116" y="22"/>
                  </a:lnTo>
                  <a:lnTo>
                    <a:pt x="114" y="22"/>
                  </a:lnTo>
                  <a:lnTo>
                    <a:pt x="112" y="24"/>
                  </a:lnTo>
                  <a:lnTo>
                    <a:pt x="108" y="24"/>
                  </a:lnTo>
                  <a:lnTo>
                    <a:pt x="106" y="24"/>
                  </a:lnTo>
                  <a:lnTo>
                    <a:pt x="102" y="24"/>
                  </a:lnTo>
                  <a:lnTo>
                    <a:pt x="100" y="24"/>
                  </a:lnTo>
                  <a:lnTo>
                    <a:pt x="98" y="24"/>
                  </a:lnTo>
                  <a:lnTo>
                    <a:pt x="98" y="26"/>
                  </a:lnTo>
                  <a:lnTo>
                    <a:pt x="96" y="26"/>
                  </a:lnTo>
                  <a:lnTo>
                    <a:pt x="96" y="26"/>
                  </a:lnTo>
                  <a:lnTo>
                    <a:pt x="94" y="26"/>
                  </a:lnTo>
                  <a:lnTo>
                    <a:pt x="94" y="28"/>
                  </a:lnTo>
                  <a:lnTo>
                    <a:pt x="92" y="30"/>
                  </a:lnTo>
                  <a:lnTo>
                    <a:pt x="92" y="32"/>
                  </a:lnTo>
                  <a:lnTo>
                    <a:pt x="90" y="34"/>
                  </a:lnTo>
                  <a:lnTo>
                    <a:pt x="90" y="40"/>
                  </a:lnTo>
                  <a:lnTo>
                    <a:pt x="88" y="4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25" name="Freeform 382">
              <a:extLst>
                <a:ext uri="{FF2B5EF4-FFF2-40B4-BE49-F238E27FC236}">
                  <a16:creationId xmlns:a16="http://schemas.microsoft.com/office/drawing/2014/main" id="{4DC8F757-B92E-247A-4CF6-A1B60AD177FE}"/>
                </a:ext>
              </a:extLst>
            </p:cNvPr>
            <p:cNvSpPr>
              <a:spLocks/>
            </p:cNvSpPr>
            <p:nvPr/>
          </p:nvSpPr>
          <p:spPr bwMode="auto">
            <a:xfrm>
              <a:off x="3747675" y="7391662"/>
              <a:ext cx="197571" cy="298109"/>
            </a:xfrm>
            <a:custGeom>
              <a:avLst/>
              <a:gdLst>
                <a:gd name="T0" fmla="*/ 12 w 138"/>
                <a:gd name="T1" fmla="*/ 150 h 210"/>
                <a:gd name="T2" fmla="*/ 28 w 138"/>
                <a:gd name="T3" fmla="*/ 136 h 210"/>
                <a:gd name="T4" fmla="*/ 36 w 138"/>
                <a:gd name="T5" fmla="*/ 126 h 210"/>
                <a:gd name="T6" fmla="*/ 48 w 138"/>
                <a:gd name="T7" fmla="*/ 114 h 210"/>
                <a:gd name="T8" fmla="*/ 60 w 138"/>
                <a:gd name="T9" fmla="*/ 106 h 210"/>
                <a:gd name="T10" fmla="*/ 66 w 138"/>
                <a:gd name="T11" fmla="*/ 100 h 210"/>
                <a:gd name="T12" fmla="*/ 72 w 138"/>
                <a:gd name="T13" fmla="*/ 86 h 210"/>
                <a:gd name="T14" fmla="*/ 76 w 138"/>
                <a:gd name="T15" fmla="*/ 68 h 210"/>
                <a:gd name="T16" fmla="*/ 80 w 138"/>
                <a:gd name="T17" fmla="*/ 56 h 210"/>
                <a:gd name="T18" fmla="*/ 84 w 138"/>
                <a:gd name="T19" fmla="*/ 50 h 210"/>
                <a:gd name="T20" fmla="*/ 92 w 138"/>
                <a:gd name="T21" fmla="*/ 46 h 210"/>
                <a:gd name="T22" fmla="*/ 94 w 138"/>
                <a:gd name="T23" fmla="*/ 40 h 210"/>
                <a:gd name="T24" fmla="*/ 94 w 138"/>
                <a:gd name="T25" fmla="*/ 26 h 210"/>
                <a:gd name="T26" fmla="*/ 92 w 138"/>
                <a:gd name="T27" fmla="*/ 0 h 210"/>
                <a:gd name="T28" fmla="*/ 98 w 138"/>
                <a:gd name="T29" fmla="*/ 0 h 210"/>
                <a:gd name="T30" fmla="*/ 98 w 138"/>
                <a:gd name="T31" fmla="*/ 2 h 210"/>
                <a:gd name="T32" fmla="*/ 100 w 138"/>
                <a:gd name="T33" fmla="*/ 8 h 210"/>
                <a:gd name="T34" fmla="*/ 104 w 138"/>
                <a:gd name="T35" fmla="*/ 18 h 210"/>
                <a:gd name="T36" fmla="*/ 112 w 138"/>
                <a:gd name="T37" fmla="*/ 32 h 210"/>
                <a:gd name="T38" fmla="*/ 112 w 138"/>
                <a:gd name="T39" fmla="*/ 38 h 210"/>
                <a:gd name="T40" fmla="*/ 110 w 138"/>
                <a:gd name="T41" fmla="*/ 40 h 210"/>
                <a:gd name="T42" fmla="*/ 106 w 138"/>
                <a:gd name="T43" fmla="*/ 42 h 210"/>
                <a:gd name="T44" fmla="*/ 106 w 138"/>
                <a:gd name="T45" fmla="*/ 44 h 210"/>
                <a:gd name="T46" fmla="*/ 108 w 138"/>
                <a:gd name="T47" fmla="*/ 46 h 210"/>
                <a:gd name="T48" fmla="*/ 110 w 138"/>
                <a:gd name="T49" fmla="*/ 52 h 210"/>
                <a:gd name="T50" fmla="*/ 112 w 138"/>
                <a:gd name="T51" fmla="*/ 56 h 210"/>
                <a:gd name="T52" fmla="*/ 116 w 138"/>
                <a:gd name="T53" fmla="*/ 62 h 210"/>
                <a:gd name="T54" fmla="*/ 116 w 138"/>
                <a:gd name="T55" fmla="*/ 68 h 210"/>
                <a:gd name="T56" fmla="*/ 114 w 138"/>
                <a:gd name="T57" fmla="*/ 70 h 210"/>
                <a:gd name="T58" fmla="*/ 108 w 138"/>
                <a:gd name="T59" fmla="*/ 74 h 210"/>
                <a:gd name="T60" fmla="*/ 108 w 138"/>
                <a:gd name="T61" fmla="*/ 78 h 210"/>
                <a:gd name="T62" fmla="*/ 112 w 138"/>
                <a:gd name="T63" fmla="*/ 86 h 210"/>
                <a:gd name="T64" fmla="*/ 120 w 138"/>
                <a:gd name="T65" fmla="*/ 94 h 210"/>
                <a:gd name="T66" fmla="*/ 126 w 138"/>
                <a:gd name="T67" fmla="*/ 104 h 210"/>
                <a:gd name="T68" fmla="*/ 122 w 138"/>
                <a:gd name="T69" fmla="*/ 120 h 210"/>
                <a:gd name="T70" fmla="*/ 116 w 138"/>
                <a:gd name="T71" fmla="*/ 130 h 210"/>
                <a:gd name="T72" fmla="*/ 114 w 138"/>
                <a:gd name="T73" fmla="*/ 138 h 210"/>
                <a:gd name="T74" fmla="*/ 116 w 138"/>
                <a:gd name="T75" fmla="*/ 144 h 210"/>
                <a:gd name="T76" fmla="*/ 124 w 138"/>
                <a:gd name="T77" fmla="*/ 154 h 210"/>
                <a:gd name="T78" fmla="*/ 128 w 138"/>
                <a:gd name="T79" fmla="*/ 168 h 210"/>
                <a:gd name="T80" fmla="*/ 134 w 138"/>
                <a:gd name="T81" fmla="*/ 180 h 210"/>
                <a:gd name="T82" fmla="*/ 90 w 138"/>
                <a:gd name="T83" fmla="*/ 192 h 210"/>
                <a:gd name="T84" fmla="*/ 72 w 138"/>
                <a:gd name="T85" fmla="*/ 194 h 210"/>
                <a:gd name="T86" fmla="*/ 66 w 138"/>
                <a:gd name="T87" fmla="*/ 196 h 210"/>
                <a:gd name="T88" fmla="*/ 62 w 138"/>
                <a:gd name="T89" fmla="*/ 200 h 210"/>
                <a:gd name="T90" fmla="*/ 60 w 138"/>
                <a:gd name="T91" fmla="*/ 206 h 210"/>
                <a:gd name="T92" fmla="*/ 38 w 138"/>
                <a:gd name="T93" fmla="*/ 204 h 210"/>
                <a:gd name="T94" fmla="*/ 38 w 138"/>
                <a:gd name="T95" fmla="*/ 194 h 210"/>
                <a:gd name="T96" fmla="*/ 40 w 138"/>
                <a:gd name="T97" fmla="*/ 190 h 210"/>
                <a:gd name="T98" fmla="*/ 44 w 138"/>
                <a:gd name="T99" fmla="*/ 182 h 210"/>
                <a:gd name="T100" fmla="*/ 44 w 138"/>
                <a:gd name="T101" fmla="*/ 178 h 210"/>
                <a:gd name="T102" fmla="*/ 40 w 138"/>
                <a:gd name="T103" fmla="*/ 172 h 210"/>
                <a:gd name="T104" fmla="*/ 34 w 138"/>
                <a:gd name="T105" fmla="*/ 168 h 210"/>
                <a:gd name="T106" fmla="*/ 10 w 138"/>
                <a:gd name="T107" fmla="*/ 16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8" h="210">
                  <a:moveTo>
                    <a:pt x="0" y="158"/>
                  </a:moveTo>
                  <a:lnTo>
                    <a:pt x="0" y="158"/>
                  </a:lnTo>
                  <a:lnTo>
                    <a:pt x="4" y="156"/>
                  </a:lnTo>
                  <a:lnTo>
                    <a:pt x="12" y="150"/>
                  </a:lnTo>
                  <a:lnTo>
                    <a:pt x="20" y="142"/>
                  </a:lnTo>
                  <a:lnTo>
                    <a:pt x="24" y="140"/>
                  </a:lnTo>
                  <a:lnTo>
                    <a:pt x="26" y="136"/>
                  </a:lnTo>
                  <a:lnTo>
                    <a:pt x="28" y="136"/>
                  </a:lnTo>
                  <a:lnTo>
                    <a:pt x="30" y="134"/>
                  </a:lnTo>
                  <a:lnTo>
                    <a:pt x="32" y="130"/>
                  </a:lnTo>
                  <a:lnTo>
                    <a:pt x="34" y="128"/>
                  </a:lnTo>
                  <a:lnTo>
                    <a:pt x="36" y="126"/>
                  </a:lnTo>
                  <a:lnTo>
                    <a:pt x="38" y="122"/>
                  </a:lnTo>
                  <a:lnTo>
                    <a:pt x="42" y="120"/>
                  </a:lnTo>
                  <a:lnTo>
                    <a:pt x="44" y="116"/>
                  </a:lnTo>
                  <a:lnTo>
                    <a:pt x="48" y="114"/>
                  </a:lnTo>
                  <a:lnTo>
                    <a:pt x="48" y="112"/>
                  </a:lnTo>
                  <a:lnTo>
                    <a:pt x="50" y="112"/>
                  </a:lnTo>
                  <a:lnTo>
                    <a:pt x="56" y="108"/>
                  </a:lnTo>
                  <a:lnTo>
                    <a:pt x="60" y="106"/>
                  </a:lnTo>
                  <a:lnTo>
                    <a:pt x="62" y="104"/>
                  </a:lnTo>
                  <a:lnTo>
                    <a:pt x="64" y="102"/>
                  </a:lnTo>
                  <a:lnTo>
                    <a:pt x="64" y="102"/>
                  </a:lnTo>
                  <a:lnTo>
                    <a:pt x="66" y="100"/>
                  </a:lnTo>
                  <a:lnTo>
                    <a:pt x="68" y="98"/>
                  </a:lnTo>
                  <a:lnTo>
                    <a:pt x="68" y="94"/>
                  </a:lnTo>
                  <a:lnTo>
                    <a:pt x="70" y="90"/>
                  </a:lnTo>
                  <a:lnTo>
                    <a:pt x="72" y="86"/>
                  </a:lnTo>
                  <a:lnTo>
                    <a:pt x="74" y="84"/>
                  </a:lnTo>
                  <a:lnTo>
                    <a:pt x="74" y="80"/>
                  </a:lnTo>
                  <a:lnTo>
                    <a:pt x="76" y="72"/>
                  </a:lnTo>
                  <a:lnTo>
                    <a:pt x="76" y="68"/>
                  </a:lnTo>
                  <a:lnTo>
                    <a:pt x="78" y="64"/>
                  </a:lnTo>
                  <a:lnTo>
                    <a:pt x="78" y="60"/>
                  </a:lnTo>
                  <a:lnTo>
                    <a:pt x="80" y="58"/>
                  </a:lnTo>
                  <a:lnTo>
                    <a:pt x="80" y="56"/>
                  </a:lnTo>
                  <a:lnTo>
                    <a:pt x="82" y="54"/>
                  </a:lnTo>
                  <a:lnTo>
                    <a:pt x="82" y="52"/>
                  </a:lnTo>
                  <a:lnTo>
                    <a:pt x="84" y="52"/>
                  </a:lnTo>
                  <a:lnTo>
                    <a:pt x="84" y="50"/>
                  </a:lnTo>
                  <a:lnTo>
                    <a:pt x="86" y="50"/>
                  </a:lnTo>
                  <a:lnTo>
                    <a:pt x="88" y="48"/>
                  </a:lnTo>
                  <a:lnTo>
                    <a:pt x="90" y="46"/>
                  </a:lnTo>
                  <a:lnTo>
                    <a:pt x="92" y="46"/>
                  </a:lnTo>
                  <a:lnTo>
                    <a:pt x="92" y="44"/>
                  </a:lnTo>
                  <a:lnTo>
                    <a:pt x="92" y="44"/>
                  </a:lnTo>
                  <a:lnTo>
                    <a:pt x="94" y="42"/>
                  </a:lnTo>
                  <a:lnTo>
                    <a:pt x="94" y="40"/>
                  </a:lnTo>
                  <a:lnTo>
                    <a:pt x="94" y="38"/>
                  </a:lnTo>
                  <a:lnTo>
                    <a:pt x="94" y="36"/>
                  </a:lnTo>
                  <a:lnTo>
                    <a:pt x="94" y="30"/>
                  </a:lnTo>
                  <a:lnTo>
                    <a:pt x="94" y="26"/>
                  </a:lnTo>
                  <a:lnTo>
                    <a:pt x="94" y="22"/>
                  </a:lnTo>
                  <a:lnTo>
                    <a:pt x="94" y="20"/>
                  </a:lnTo>
                  <a:lnTo>
                    <a:pt x="94" y="10"/>
                  </a:lnTo>
                  <a:lnTo>
                    <a:pt x="92" y="0"/>
                  </a:lnTo>
                  <a:lnTo>
                    <a:pt x="92" y="0"/>
                  </a:lnTo>
                  <a:lnTo>
                    <a:pt x="94" y="0"/>
                  </a:lnTo>
                  <a:lnTo>
                    <a:pt x="96" y="0"/>
                  </a:lnTo>
                  <a:lnTo>
                    <a:pt x="98" y="0"/>
                  </a:lnTo>
                  <a:lnTo>
                    <a:pt x="98" y="0"/>
                  </a:lnTo>
                  <a:lnTo>
                    <a:pt x="98" y="0"/>
                  </a:lnTo>
                  <a:lnTo>
                    <a:pt x="98" y="0"/>
                  </a:lnTo>
                  <a:lnTo>
                    <a:pt x="98" y="2"/>
                  </a:lnTo>
                  <a:lnTo>
                    <a:pt x="100" y="4"/>
                  </a:lnTo>
                  <a:lnTo>
                    <a:pt x="100" y="4"/>
                  </a:lnTo>
                  <a:lnTo>
                    <a:pt x="100" y="8"/>
                  </a:lnTo>
                  <a:lnTo>
                    <a:pt x="100" y="8"/>
                  </a:lnTo>
                  <a:lnTo>
                    <a:pt x="100" y="10"/>
                  </a:lnTo>
                  <a:lnTo>
                    <a:pt x="102" y="12"/>
                  </a:lnTo>
                  <a:lnTo>
                    <a:pt x="102" y="14"/>
                  </a:lnTo>
                  <a:lnTo>
                    <a:pt x="104" y="18"/>
                  </a:lnTo>
                  <a:lnTo>
                    <a:pt x="108" y="24"/>
                  </a:lnTo>
                  <a:lnTo>
                    <a:pt x="110" y="28"/>
                  </a:lnTo>
                  <a:lnTo>
                    <a:pt x="112" y="30"/>
                  </a:lnTo>
                  <a:lnTo>
                    <a:pt x="112" y="32"/>
                  </a:lnTo>
                  <a:lnTo>
                    <a:pt x="112" y="34"/>
                  </a:lnTo>
                  <a:lnTo>
                    <a:pt x="112" y="36"/>
                  </a:lnTo>
                  <a:lnTo>
                    <a:pt x="112" y="36"/>
                  </a:lnTo>
                  <a:lnTo>
                    <a:pt x="112" y="38"/>
                  </a:lnTo>
                  <a:lnTo>
                    <a:pt x="112" y="38"/>
                  </a:lnTo>
                  <a:lnTo>
                    <a:pt x="112" y="40"/>
                  </a:lnTo>
                  <a:lnTo>
                    <a:pt x="112" y="40"/>
                  </a:lnTo>
                  <a:lnTo>
                    <a:pt x="110" y="40"/>
                  </a:lnTo>
                  <a:lnTo>
                    <a:pt x="108" y="42"/>
                  </a:lnTo>
                  <a:lnTo>
                    <a:pt x="108" y="42"/>
                  </a:lnTo>
                  <a:lnTo>
                    <a:pt x="106" y="42"/>
                  </a:lnTo>
                  <a:lnTo>
                    <a:pt x="106" y="42"/>
                  </a:lnTo>
                  <a:lnTo>
                    <a:pt x="106" y="42"/>
                  </a:lnTo>
                  <a:lnTo>
                    <a:pt x="106" y="42"/>
                  </a:lnTo>
                  <a:lnTo>
                    <a:pt x="106" y="44"/>
                  </a:lnTo>
                  <a:lnTo>
                    <a:pt x="106" y="44"/>
                  </a:lnTo>
                  <a:lnTo>
                    <a:pt x="106" y="44"/>
                  </a:lnTo>
                  <a:lnTo>
                    <a:pt x="108" y="44"/>
                  </a:lnTo>
                  <a:lnTo>
                    <a:pt x="108" y="46"/>
                  </a:lnTo>
                  <a:lnTo>
                    <a:pt x="108" y="46"/>
                  </a:lnTo>
                  <a:lnTo>
                    <a:pt x="110" y="46"/>
                  </a:lnTo>
                  <a:lnTo>
                    <a:pt x="110" y="48"/>
                  </a:lnTo>
                  <a:lnTo>
                    <a:pt x="110" y="50"/>
                  </a:lnTo>
                  <a:lnTo>
                    <a:pt x="110" y="52"/>
                  </a:lnTo>
                  <a:lnTo>
                    <a:pt x="112" y="54"/>
                  </a:lnTo>
                  <a:lnTo>
                    <a:pt x="112" y="54"/>
                  </a:lnTo>
                  <a:lnTo>
                    <a:pt x="112" y="56"/>
                  </a:lnTo>
                  <a:lnTo>
                    <a:pt x="112" y="56"/>
                  </a:lnTo>
                  <a:lnTo>
                    <a:pt x="114" y="58"/>
                  </a:lnTo>
                  <a:lnTo>
                    <a:pt x="116" y="60"/>
                  </a:lnTo>
                  <a:lnTo>
                    <a:pt x="116" y="60"/>
                  </a:lnTo>
                  <a:lnTo>
                    <a:pt x="116" y="62"/>
                  </a:lnTo>
                  <a:lnTo>
                    <a:pt x="116" y="62"/>
                  </a:lnTo>
                  <a:lnTo>
                    <a:pt x="116" y="64"/>
                  </a:lnTo>
                  <a:lnTo>
                    <a:pt x="116" y="66"/>
                  </a:lnTo>
                  <a:lnTo>
                    <a:pt x="116" y="68"/>
                  </a:lnTo>
                  <a:lnTo>
                    <a:pt x="116" y="68"/>
                  </a:lnTo>
                  <a:lnTo>
                    <a:pt x="116" y="70"/>
                  </a:lnTo>
                  <a:lnTo>
                    <a:pt x="114" y="70"/>
                  </a:lnTo>
                  <a:lnTo>
                    <a:pt x="114" y="70"/>
                  </a:lnTo>
                  <a:lnTo>
                    <a:pt x="112" y="72"/>
                  </a:lnTo>
                  <a:lnTo>
                    <a:pt x="110" y="72"/>
                  </a:lnTo>
                  <a:lnTo>
                    <a:pt x="110" y="74"/>
                  </a:lnTo>
                  <a:lnTo>
                    <a:pt x="108" y="74"/>
                  </a:lnTo>
                  <a:lnTo>
                    <a:pt x="108" y="74"/>
                  </a:lnTo>
                  <a:lnTo>
                    <a:pt x="108" y="76"/>
                  </a:lnTo>
                  <a:lnTo>
                    <a:pt x="108" y="76"/>
                  </a:lnTo>
                  <a:lnTo>
                    <a:pt x="108" y="78"/>
                  </a:lnTo>
                  <a:lnTo>
                    <a:pt x="110" y="80"/>
                  </a:lnTo>
                  <a:lnTo>
                    <a:pt x="110" y="82"/>
                  </a:lnTo>
                  <a:lnTo>
                    <a:pt x="110" y="84"/>
                  </a:lnTo>
                  <a:lnTo>
                    <a:pt x="112" y="86"/>
                  </a:lnTo>
                  <a:lnTo>
                    <a:pt x="114" y="86"/>
                  </a:lnTo>
                  <a:lnTo>
                    <a:pt x="114" y="88"/>
                  </a:lnTo>
                  <a:lnTo>
                    <a:pt x="118" y="92"/>
                  </a:lnTo>
                  <a:lnTo>
                    <a:pt x="120" y="94"/>
                  </a:lnTo>
                  <a:lnTo>
                    <a:pt x="120" y="96"/>
                  </a:lnTo>
                  <a:lnTo>
                    <a:pt x="122" y="98"/>
                  </a:lnTo>
                  <a:lnTo>
                    <a:pt x="122" y="100"/>
                  </a:lnTo>
                  <a:lnTo>
                    <a:pt x="126" y="104"/>
                  </a:lnTo>
                  <a:lnTo>
                    <a:pt x="128" y="112"/>
                  </a:lnTo>
                  <a:lnTo>
                    <a:pt x="126" y="116"/>
                  </a:lnTo>
                  <a:lnTo>
                    <a:pt x="122" y="118"/>
                  </a:lnTo>
                  <a:lnTo>
                    <a:pt x="122" y="120"/>
                  </a:lnTo>
                  <a:lnTo>
                    <a:pt x="122" y="120"/>
                  </a:lnTo>
                  <a:lnTo>
                    <a:pt x="120" y="124"/>
                  </a:lnTo>
                  <a:lnTo>
                    <a:pt x="118" y="128"/>
                  </a:lnTo>
                  <a:lnTo>
                    <a:pt x="116" y="130"/>
                  </a:lnTo>
                  <a:lnTo>
                    <a:pt x="116" y="132"/>
                  </a:lnTo>
                  <a:lnTo>
                    <a:pt x="116" y="136"/>
                  </a:lnTo>
                  <a:lnTo>
                    <a:pt x="114" y="138"/>
                  </a:lnTo>
                  <a:lnTo>
                    <a:pt x="114" y="138"/>
                  </a:lnTo>
                  <a:lnTo>
                    <a:pt x="114" y="140"/>
                  </a:lnTo>
                  <a:lnTo>
                    <a:pt x="116" y="140"/>
                  </a:lnTo>
                  <a:lnTo>
                    <a:pt x="116" y="142"/>
                  </a:lnTo>
                  <a:lnTo>
                    <a:pt x="116" y="144"/>
                  </a:lnTo>
                  <a:lnTo>
                    <a:pt x="118" y="146"/>
                  </a:lnTo>
                  <a:lnTo>
                    <a:pt x="120" y="148"/>
                  </a:lnTo>
                  <a:lnTo>
                    <a:pt x="124" y="152"/>
                  </a:lnTo>
                  <a:lnTo>
                    <a:pt x="124" y="154"/>
                  </a:lnTo>
                  <a:lnTo>
                    <a:pt x="126" y="156"/>
                  </a:lnTo>
                  <a:lnTo>
                    <a:pt x="126" y="158"/>
                  </a:lnTo>
                  <a:lnTo>
                    <a:pt x="128" y="162"/>
                  </a:lnTo>
                  <a:lnTo>
                    <a:pt x="128" y="168"/>
                  </a:lnTo>
                  <a:lnTo>
                    <a:pt x="130" y="172"/>
                  </a:lnTo>
                  <a:lnTo>
                    <a:pt x="132" y="176"/>
                  </a:lnTo>
                  <a:lnTo>
                    <a:pt x="132" y="178"/>
                  </a:lnTo>
                  <a:lnTo>
                    <a:pt x="134" y="180"/>
                  </a:lnTo>
                  <a:lnTo>
                    <a:pt x="136" y="182"/>
                  </a:lnTo>
                  <a:lnTo>
                    <a:pt x="138" y="186"/>
                  </a:lnTo>
                  <a:lnTo>
                    <a:pt x="92" y="192"/>
                  </a:lnTo>
                  <a:lnTo>
                    <a:pt x="90" y="192"/>
                  </a:lnTo>
                  <a:lnTo>
                    <a:pt x="82" y="192"/>
                  </a:lnTo>
                  <a:lnTo>
                    <a:pt x="78" y="192"/>
                  </a:lnTo>
                  <a:lnTo>
                    <a:pt x="74" y="192"/>
                  </a:lnTo>
                  <a:lnTo>
                    <a:pt x="72" y="194"/>
                  </a:lnTo>
                  <a:lnTo>
                    <a:pt x="70" y="194"/>
                  </a:lnTo>
                  <a:lnTo>
                    <a:pt x="70" y="194"/>
                  </a:lnTo>
                  <a:lnTo>
                    <a:pt x="68" y="194"/>
                  </a:lnTo>
                  <a:lnTo>
                    <a:pt x="66" y="196"/>
                  </a:lnTo>
                  <a:lnTo>
                    <a:pt x="64" y="196"/>
                  </a:lnTo>
                  <a:lnTo>
                    <a:pt x="64" y="198"/>
                  </a:lnTo>
                  <a:lnTo>
                    <a:pt x="62" y="198"/>
                  </a:lnTo>
                  <a:lnTo>
                    <a:pt x="62" y="200"/>
                  </a:lnTo>
                  <a:lnTo>
                    <a:pt x="60" y="200"/>
                  </a:lnTo>
                  <a:lnTo>
                    <a:pt x="60" y="202"/>
                  </a:lnTo>
                  <a:lnTo>
                    <a:pt x="60" y="202"/>
                  </a:lnTo>
                  <a:lnTo>
                    <a:pt x="60" y="206"/>
                  </a:lnTo>
                  <a:lnTo>
                    <a:pt x="60" y="208"/>
                  </a:lnTo>
                  <a:lnTo>
                    <a:pt x="40" y="210"/>
                  </a:lnTo>
                  <a:lnTo>
                    <a:pt x="40" y="208"/>
                  </a:lnTo>
                  <a:lnTo>
                    <a:pt x="38" y="204"/>
                  </a:lnTo>
                  <a:lnTo>
                    <a:pt x="38" y="202"/>
                  </a:lnTo>
                  <a:lnTo>
                    <a:pt x="38" y="198"/>
                  </a:lnTo>
                  <a:lnTo>
                    <a:pt x="38" y="196"/>
                  </a:lnTo>
                  <a:lnTo>
                    <a:pt x="38" y="194"/>
                  </a:lnTo>
                  <a:lnTo>
                    <a:pt x="38" y="194"/>
                  </a:lnTo>
                  <a:lnTo>
                    <a:pt x="38" y="192"/>
                  </a:lnTo>
                  <a:lnTo>
                    <a:pt x="40" y="190"/>
                  </a:lnTo>
                  <a:lnTo>
                    <a:pt x="40" y="190"/>
                  </a:lnTo>
                  <a:lnTo>
                    <a:pt x="42" y="188"/>
                  </a:lnTo>
                  <a:lnTo>
                    <a:pt x="44" y="186"/>
                  </a:lnTo>
                  <a:lnTo>
                    <a:pt x="44" y="184"/>
                  </a:lnTo>
                  <a:lnTo>
                    <a:pt x="44" y="182"/>
                  </a:lnTo>
                  <a:lnTo>
                    <a:pt x="44" y="182"/>
                  </a:lnTo>
                  <a:lnTo>
                    <a:pt x="46" y="180"/>
                  </a:lnTo>
                  <a:lnTo>
                    <a:pt x="46" y="180"/>
                  </a:lnTo>
                  <a:lnTo>
                    <a:pt x="44" y="178"/>
                  </a:lnTo>
                  <a:lnTo>
                    <a:pt x="44" y="178"/>
                  </a:lnTo>
                  <a:lnTo>
                    <a:pt x="44" y="176"/>
                  </a:lnTo>
                  <a:lnTo>
                    <a:pt x="42" y="174"/>
                  </a:lnTo>
                  <a:lnTo>
                    <a:pt x="40" y="172"/>
                  </a:lnTo>
                  <a:lnTo>
                    <a:pt x="38" y="172"/>
                  </a:lnTo>
                  <a:lnTo>
                    <a:pt x="36" y="170"/>
                  </a:lnTo>
                  <a:lnTo>
                    <a:pt x="36" y="170"/>
                  </a:lnTo>
                  <a:lnTo>
                    <a:pt x="34" y="168"/>
                  </a:lnTo>
                  <a:lnTo>
                    <a:pt x="32" y="168"/>
                  </a:lnTo>
                  <a:lnTo>
                    <a:pt x="24" y="166"/>
                  </a:lnTo>
                  <a:lnTo>
                    <a:pt x="18" y="164"/>
                  </a:lnTo>
                  <a:lnTo>
                    <a:pt x="10" y="162"/>
                  </a:lnTo>
                  <a:lnTo>
                    <a:pt x="0" y="15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26" name="Freeform 383">
              <a:extLst>
                <a:ext uri="{FF2B5EF4-FFF2-40B4-BE49-F238E27FC236}">
                  <a16:creationId xmlns:a16="http://schemas.microsoft.com/office/drawing/2014/main" id="{52FD0416-94DF-7AD7-E4E3-4E95953B437B}"/>
                </a:ext>
              </a:extLst>
            </p:cNvPr>
            <p:cNvSpPr>
              <a:spLocks/>
            </p:cNvSpPr>
            <p:nvPr/>
          </p:nvSpPr>
          <p:spPr bwMode="auto">
            <a:xfrm>
              <a:off x="3747675" y="7391662"/>
              <a:ext cx="197571" cy="298109"/>
            </a:xfrm>
            <a:custGeom>
              <a:avLst/>
              <a:gdLst>
                <a:gd name="T0" fmla="*/ 12 w 138"/>
                <a:gd name="T1" fmla="*/ 150 h 210"/>
                <a:gd name="T2" fmla="*/ 28 w 138"/>
                <a:gd name="T3" fmla="*/ 136 h 210"/>
                <a:gd name="T4" fmla="*/ 36 w 138"/>
                <a:gd name="T5" fmla="*/ 126 h 210"/>
                <a:gd name="T6" fmla="*/ 48 w 138"/>
                <a:gd name="T7" fmla="*/ 114 h 210"/>
                <a:gd name="T8" fmla="*/ 60 w 138"/>
                <a:gd name="T9" fmla="*/ 106 h 210"/>
                <a:gd name="T10" fmla="*/ 66 w 138"/>
                <a:gd name="T11" fmla="*/ 100 h 210"/>
                <a:gd name="T12" fmla="*/ 72 w 138"/>
                <a:gd name="T13" fmla="*/ 86 h 210"/>
                <a:gd name="T14" fmla="*/ 76 w 138"/>
                <a:gd name="T15" fmla="*/ 68 h 210"/>
                <a:gd name="T16" fmla="*/ 80 w 138"/>
                <a:gd name="T17" fmla="*/ 56 h 210"/>
                <a:gd name="T18" fmla="*/ 84 w 138"/>
                <a:gd name="T19" fmla="*/ 50 h 210"/>
                <a:gd name="T20" fmla="*/ 92 w 138"/>
                <a:gd name="T21" fmla="*/ 46 h 210"/>
                <a:gd name="T22" fmla="*/ 94 w 138"/>
                <a:gd name="T23" fmla="*/ 40 h 210"/>
                <a:gd name="T24" fmla="*/ 94 w 138"/>
                <a:gd name="T25" fmla="*/ 26 h 210"/>
                <a:gd name="T26" fmla="*/ 92 w 138"/>
                <a:gd name="T27" fmla="*/ 0 h 210"/>
                <a:gd name="T28" fmla="*/ 98 w 138"/>
                <a:gd name="T29" fmla="*/ 0 h 210"/>
                <a:gd name="T30" fmla="*/ 98 w 138"/>
                <a:gd name="T31" fmla="*/ 2 h 210"/>
                <a:gd name="T32" fmla="*/ 100 w 138"/>
                <a:gd name="T33" fmla="*/ 8 h 210"/>
                <a:gd name="T34" fmla="*/ 104 w 138"/>
                <a:gd name="T35" fmla="*/ 18 h 210"/>
                <a:gd name="T36" fmla="*/ 112 w 138"/>
                <a:gd name="T37" fmla="*/ 32 h 210"/>
                <a:gd name="T38" fmla="*/ 112 w 138"/>
                <a:gd name="T39" fmla="*/ 38 h 210"/>
                <a:gd name="T40" fmla="*/ 110 w 138"/>
                <a:gd name="T41" fmla="*/ 40 h 210"/>
                <a:gd name="T42" fmla="*/ 106 w 138"/>
                <a:gd name="T43" fmla="*/ 42 h 210"/>
                <a:gd name="T44" fmla="*/ 106 w 138"/>
                <a:gd name="T45" fmla="*/ 44 h 210"/>
                <a:gd name="T46" fmla="*/ 108 w 138"/>
                <a:gd name="T47" fmla="*/ 46 h 210"/>
                <a:gd name="T48" fmla="*/ 110 w 138"/>
                <a:gd name="T49" fmla="*/ 52 h 210"/>
                <a:gd name="T50" fmla="*/ 112 w 138"/>
                <a:gd name="T51" fmla="*/ 56 h 210"/>
                <a:gd name="T52" fmla="*/ 116 w 138"/>
                <a:gd name="T53" fmla="*/ 62 h 210"/>
                <a:gd name="T54" fmla="*/ 116 w 138"/>
                <a:gd name="T55" fmla="*/ 68 h 210"/>
                <a:gd name="T56" fmla="*/ 114 w 138"/>
                <a:gd name="T57" fmla="*/ 70 h 210"/>
                <a:gd name="T58" fmla="*/ 108 w 138"/>
                <a:gd name="T59" fmla="*/ 74 h 210"/>
                <a:gd name="T60" fmla="*/ 108 w 138"/>
                <a:gd name="T61" fmla="*/ 78 h 210"/>
                <a:gd name="T62" fmla="*/ 112 w 138"/>
                <a:gd name="T63" fmla="*/ 86 h 210"/>
                <a:gd name="T64" fmla="*/ 120 w 138"/>
                <a:gd name="T65" fmla="*/ 94 h 210"/>
                <a:gd name="T66" fmla="*/ 126 w 138"/>
                <a:gd name="T67" fmla="*/ 104 h 210"/>
                <a:gd name="T68" fmla="*/ 122 w 138"/>
                <a:gd name="T69" fmla="*/ 120 h 210"/>
                <a:gd name="T70" fmla="*/ 116 w 138"/>
                <a:gd name="T71" fmla="*/ 130 h 210"/>
                <a:gd name="T72" fmla="*/ 114 w 138"/>
                <a:gd name="T73" fmla="*/ 138 h 210"/>
                <a:gd name="T74" fmla="*/ 116 w 138"/>
                <a:gd name="T75" fmla="*/ 144 h 210"/>
                <a:gd name="T76" fmla="*/ 124 w 138"/>
                <a:gd name="T77" fmla="*/ 154 h 210"/>
                <a:gd name="T78" fmla="*/ 128 w 138"/>
                <a:gd name="T79" fmla="*/ 168 h 210"/>
                <a:gd name="T80" fmla="*/ 134 w 138"/>
                <a:gd name="T81" fmla="*/ 180 h 210"/>
                <a:gd name="T82" fmla="*/ 90 w 138"/>
                <a:gd name="T83" fmla="*/ 192 h 210"/>
                <a:gd name="T84" fmla="*/ 72 w 138"/>
                <a:gd name="T85" fmla="*/ 194 h 210"/>
                <a:gd name="T86" fmla="*/ 66 w 138"/>
                <a:gd name="T87" fmla="*/ 196 h 210"/>
                <a:gd name="T88" fmla="*/ 62 w 138"/>
                <a:gd name="T89" fmla="*/ 200 h 210"/>
                <a:gd name="T90" fmla="*/ 60 w 138"/>
                <a:gd name="T91" fmla="*/ 206 h 210"/>
                <a:gd name="T92" fmla="*/ 38 w 138"/>
                <a:gd name="T93" fmla="*/ 204 h 210"/>
                <a:gd name="T94" fmla="*/ 38 w 138"/>
                <a:gd name="T95" fmla="*/ 194 h 210"/>
                <a:gd name="T96" fmla="*/ 40 w 138"/>
                <a:gd name="T97" fmla="*/ 190 h 210"/>
                <a:gd name="T98" fmla="*/ 44 w 138"/>
                <a:gd name="T99" fmla="*/ 182 h 210"/>
                <a:gd name="T100" fmla="*/ 44 w 138"/>
                <a:gd name="T101" fmla="*/ 178 h 210"/>
                <a:gd name="T102" fmla="*/ 40 w 138"/>
                <a:gd name="T103" fmla="*/ 172 h 210"/>
                <a:gd name="T104" fmla="*/ 34 w 138"/>
                <a:gd name="T105" fmla="*/ 168 h 210"/>
                <a:gd name="T106" fmla="*/ 10 w 138"/>
                <a:gd name="T107" fmla="*/ 16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8" h="210">
                  <a:moveTo>
                    <a:pt x="0" y="158"/>
                  </a:moveTo>
                  <a:lnTo>
                    <a:pt x="0" y="158"/>
                  </a:lnTo>
                  <a:lnTo>
                    <a:pt x="4" y="156"/>
                  </a:lnTo>
                  <a:lnTo>
                    <a:pt x="12" y="150"/>
                  </a:lnTo>
                  <a:lnTo>
                    <a:pt x="20" y="142"/>
                  </a:lnTo>
                  <a:lnTo>
                    <a:pt x="24" y="140"/>
                  </a:lnTo>
                  <a:lnTo>
                    <a:pt x="26" y="136"/>
                  </a:lnTo>
                  <a:lnTo>
                    <a:pt x="28" y="136"/>
                  </a:lnTo>
                  <a:lnTo>
                    <a:pt x="30" y="134"/>
                  </a:lnTo>
                  <a:lnTo>
                    <a:pt x="32" y="130"/>
                  </a:lnTo>
                  <a:lnTo>
                    <a:pt x="34" y="128"/>
                  </a:lnTo>
                  <a:lnTo>
                    <a:pt x="36" y="126"/>
                  </a:lnTo>
                  <a:lnTo>
                    <a:pt x="38" y="122"/>
                  </a:lnTo>
                  <a:lnTo>
                    <a:pt x="42" y="120"/>
                  </a:lnTo>
                  <a:lnTo>
                    <a:pt x="44" y="116"/>
                  </a:lnTo>
                  <a:lnTo>
                    <a:pt x="48" y="114"/>
                  </a:lnTo>
                  <a:lnTo>
                    <a:pt x="48" y="112"/>
                  </a:lnTo>
                  <a:lnTo>
                    <a:pt x="50" y="112"/>
                  </a:lnTo>
                  <a:lnTo>
                    <a:pt x="56" y="108"/>
                  </a:lnTo>
                  <a:lnTo>
                    <a:pt x="60" y="106"/>
                  </a:lnTo>
                  <a:lnTo>
                    <a:pt x="62" y="104"/>
                  </a:lnTo>
                  <a:lnTo>
                    <a:pt x="64" y="102"/>
                  </a:lnTo>
                  <a:lnTo>
                    <a:pt x="64" y="102"/>
                  </a:lnTo>
                  <a:lnTo>
                    <a:pt x="66" y="100"/>
                  </a:lnTo>
                  <a:lnTo>
                    <a:pt x="68" y="98"/>
                  </a:lnTo>
                  <a:lnTo>
                    <a:pt x="68" y="94"/>
                  </a:lnTo>
                  <a:lnTo>
                    <a:pt x="70" y="90"/>
                  </a:lnTo>
                  <a:lnTo>
                    <a:pt x="72" y="86"/>
                  </a:lnTo>
                  <a:lnTo>
                    <a:pt x="74" y="84"/>
                  </a:lnTo>
                  <a:lnTo>
                    <a:pt x="74" y="80"/>
                  </a:lnTo>
                  <a:lnTo>
                    <a:pt x="76" y="72"/>
                  </a:lnTo>
                  <a:lnTo>
                    <a:pt x="76" y="68"/>
                  </a:lnTo>
                  <a:lnTo>
                    <a:pt x="78" y="64"/>
                  </a:lnTo>
                  <a:lnTo>
                    <a:pt x="78" y="60"/>
                  </a:lnTo>
                  <a:lnTo>
                    <a:pt x="80" y="58"/>
                  </a:lnTo>
                  <a:lnTo>
                    <a:pt x="80" y="56"/>
                  </a:lnTo>
                  <a:lnTo>
                    <a:pt x="82" y="54"/>
                  </a:lnTo>
                  <a:lnTo>
                    <a:pt x="82" y="52"/>
                  </a:lnTo>
                  <a:lnTo>
                    <a:pt x="84" y="52"/>
                  </a:lnTo>
                  <a:lnTo>
                    <a:pt x="84" y="50"/>
                  </a:lnTo>
                  <a:lnTo>
                    <a:pt x="86" y="50"/>
                  </a:lnTo>
                  <a:lnTo>
                    <a:pt x="88" y="48"/>
                  </a:lnTo>
                  <a:lnTo>
                    <a:pt x="90" y="46"/>
                  </a:lnTo>
                  <a:lnTo>
                    <a:pt x="92" y="46"/>
                  </a:lnTo>
                  <a:lnTo>
                    <a:pt x="92" y="44"/>
                  </a:lnTo>
                  <a:lnTo>
                    <a:pt x="92" y="44"/>
                  </a:lnTo>
                  <a:lnTo>
                    <a:pt x="94" y="42"/>
                  </a:lnTo>
                  <a:lnTo>
                    <a:pt x="94" y="40"/>
                  </a:lnTo>
                  <a:lnTo>
                    <a:pt x="94" y="38"/>
                  </a:lnTo>
                  <a:lnTo>
                    <a:pt x="94" y="36"/>
                  </a:lnTo>
                  <a:lnTo>
                    <a:pt x="94" y="30"/>
                  </a:lnTo>
                  <a:lnTo>
                    <a:pt x="94" y="26"/>
                  </a:lnTo>
                  <a:lnTo>
                    <a:pt x="94" y="22"/>
                  </a:lnTo>
                  <a:lnTo>
                    <a:pt x="94" y="20"/>
                  </a:lnTo>
                  <a:lnTo>
                    <a:pt x="94" y="10"/>
                  </a:lnTo>
                  <a:lnTo>
                    <a:pt x="92" y="0"/>
                  </a:lnTo>
                  <a:lnTo>
                    <a:pt x="92" y="0"/>
                  </a:lnTo>
                  <a:lnTo>
                    <a:pt x="94" y="0"/>
                  </a:lnTo>
                  <a:lnTo>
                    <a:pt x="96" y="0"/>
                  </a:lnTo>
                  <a:lnTo>
                    <a:pt x="98" y="0"/>
                  </a:lnTo>
                  <a:lnTo>
                    <a:pt x="98" y="0"/>
                  </a:lnTo>
                  <a:lnTo>
                    <a:pt x="98" y="0"/>
                  </a:lnTo>
                  <a:lnTo>
                    <a:pt x="98" y="0"/>
                  </a:lnTo>
                  <a:lnTo>
                    <a:pt x="98" y="2"/>
                  </a:lnTo>
                  <a:lnTo>
                    <a:pt x="100" y="4"/>
                  </a:lnTo>
                  <a:lnTo>
                    <a:pt x="100" y="4"/>
                  </a:lnTo>
                  <a:lnTo>
                    <a:pt x="100" y="8"/>
                  </a:lnTo>
                  <a:lnTo>
                    <a:pt x="100" y="8"/>
                  </a:lnTo>
                  <a:lnTo>
                    <a:pt x="100" y="10"/>
                  </a:lnTo>
                  <a:lnTo>
                    <a:pt x="102" y="12"/>
                  </a:lnTo>
                  <a:lnTo>
                    <a:pt x="102" y="14"/>
                  </a:lnTo>
                  <a:lnTo>
                    <a:pt x="104" y="18"/>
                  </a:lnTo>
                  <a:lnTo>
                    <a:pt x="108" y="24"/>
                  </a:lnTo>
                  <a:lnTo>
                    <a:pt x="110" y="28"/>
                  </a:lnTo>
                  <a:lnTo>
                    <a:pt x="112" y="30"/>
                  </a:lnTo>
                  <a:lnTo>
                    <a:pt x="112" y="32"/>
                  </a:lnTo>
                  <a:lnTo>
                    <a:pt x="112" y="34"/>
                  </a:lnTo>
                  <a:lnTo>
                    <a:pt x="112" y="36"/>
                  </a:lnTo>
                  <a:lnTo>
                    <a:pt x="112" y="36"/>
                  </a:lnTo>
                  <a:lnTo>
                    <a:pt x="112" y="38"/>
                  </a:lnTo>
                  <a:lnTo>
                    <a:pt x="112" y="38"/>
                  </a:lnTo>
                  <a:lnTo>
                    <a:pt x="112" y="40"/>
                  </a:lnTo>
                  <a:lnTo>
                    <a:pt x="112" y="40"/>
                  </a:lnTo>
                  <a:lnTo>
                    <a:pt x="110" y="40"/>
                  </a:lnTo>
                  <a:lnTo>
                    <a:pt x="108" y="42"/>
                  </a:lnTo>
                  <a:lnTo>
                    <a:pt x="108" y="42"/>
                  </a:lnTo>
                  <a:lnTo>
                    <a:pt x="106" y="42"/>
                  </a:lnTo>
                  <a:lnTo>
                    <a:pt x="106" y="42"/>
                  </a:lnTo>
                  <a:lnTo>
                    <a:pt x="106" y="42"/>
                  </a:lnTo>
                  <a:lnTo>
                    <a:pt x="106" y="42"/>
                  </a:lnTo>
                  <a:lnTo>
                    <a:pt x="106" y="44"/>
                  </a:lnTo>
                  <a:lnTo>
                    <a:pt x="106" y="44"/>
                  </a:lnTo>
                  <a:lnTo>
                    <a:pt x="106" y="44"/>
                  </a:lnTo>
                  <a:lnTo>
                    <a:pt x="108" y="44"/>
                  </a:lnTo>
                  <a:lnTo>
                    <a:pt x="108" y="46"/>
                  </a:lnTo>
                  <a:lnTo>
                    <a:pt x="108" y="46"/>
                  </a:lnTo>
                  <a:lnTo>
                    <a:pt x="110" y="46"/>
                  </a:lnTo>
                  <a:lnTo>
                    <a:pt x="110" y="48"/>
                  </a:lnTo>
                  <a:lnTo>
                    <a:pt x="110" y="50"/>
                  </a:lnTo>
                  <a:lnTo>
                    <a:pt x="110" y="52"/>
                  </a:lnTo>
                  <a:lnTo>
                    <a:pt x="112" y="54"/>
                  </a:lnTo>
                  <a:lnTo>
                    <a:pt x="112" y="54"/>
                  </a:lnTo>
                  <a:lnTo>
                    <a:pt x="112" y="56"/>
                  </a:lnTo>
                  <a:lnTo>
                    <a:pt x="112" y="56"/>
                  </a:lnTo>
                  <a:lnTo>
                    <a:pt x="114" y="58"/>
                  </a:lnTo>
                  <a:lnTo>
                    <a:pt x="116" y="60"/>
                  </a:lnTo>
                  <a:lnTo>
                    <a:pt x="116" y="60"/>
                  </a:lnTo>
                  <a:lnTo>
                    <a:pt x="116" y="62"/>
                  </a:lnTo>
                  <a:lnTo>
                    <a:pt x="116" y="62"/>
                  </a:lnTo>
                  <a:lnTo>
                    <a:pt x="116" y="64"/>
                  </a:lnTo>
                  <a:lnTo>
                    <a:pt x="116" y="66"/>
                  </a:lnTo>
                  <a:lnTo>
                    <a:pt x="116" y="68"/>
                  </a:lnTo>
                  <a:lnTo>
                    <a:pt x="116" y="68"/>
                  </a:lnTo>
                  <a:lnTo>
                    <a:pt x="116" y="70"/>
                  </a:lnTo>
                  <a:lnTo>
                    <a:pt x="114" y="70"/>
                  </a:lnTo>
                  <a:lnTo>
                    <a:pt x="114" y="70"/>
                  </a:lnTo>
                  <a:lnTo>
                    <a:pt x="112" y="72"/>
                  </a:lnTo>
                  <a:lnTo>
                    <a:pt x="110" y="72"/>
                  </a:lnTo>
                  <a:lnTo>
                    <a:pt x="110" y="74"/>
                  </a:lnTo>
                  <a:lnTo>
                    <a:pt x="108" y="74"/>
                  </a:lnTo>
                  <a:lnTo>
                    <a:pt x="108" y="74"/>
                  </a:lnTo>
                  <a:lnTo>
                    <a:pt x="108" y="76"/>
                  </a:lnTo>
                  <a:lnTo>
                    <a:pt x="108" y="76"/>
                  </a:lnTo>
                  <a:lnTo>
                    <a:pt x="108" y="78"/>
                  </a:lnTo>
                  <a:lnTo>
                    <a:pt x="110" y="80"/>
                  </a:lnTo>
                  <a:lnTo>
                    <a:pt x="110" y="82"/>
                  </a:lnTo>
                  <a:lnTo>
                    <a:pt x="110" y="84"/>
                  </a:lnTo>
                  <a:lnTo>
                    <a:pt x="112" y="86"/>
                  </a:lnTo>
                  <a:lnTo>
                    <a:pt x="114" y="86"/>
                  </a:lnTo>
                  <a:lnTo>
                    <a:pt x="114" y="88"/>
                  </a:lnTo>
                  <a:lnTo>
                    <a:pt x="118" y="92"/>
                  </a:lnTo>
                  <a:lnTo>
                    <a:pt x="120" y="94"/>
                  </a:lnTo>
                  <a:lnTo>
                    <a:pt x="120" y="96"/>
                  </a:lnTo>
                  <a:lnTo>
                    <a:pt x="122" y="98"/>
                  </a:lnTo>
                  <a:lnTo>
                    <a:pt x="122" y="100"/>
                  </a:lnTo>
                  <a:lnTo>
                    <a:pt x="126" y="104"/>
                  </a:lnTo>
                  <a:lnTo>
                    <a:pt x="128" y="112"/>
                  </a:lnTo>
                  <a:lnTo>
                    <a:pt x="126" y="116"/>
                  </a:lnTo>
                  <a:lnTo>
                    <a:pt x="122" y="118"/>
                  </a:lnTo>
                  <a:lnTo>
                    <a:pt x="122" y="120"/>
                  </a:lnTo>
                  <a:lnTo>
                    <a:pt x="122" y="120"/>
                  </a:lnTo>
                  <a:lnTo>
                    <a:pt x="120" y="124"/>
                  </a:lnTo>
                  <a:lnTo>
                    <a:pt x="118" y="128"/>
                  </a:lnTo>
                  <a:lnTo>
                    <a:pt x="116" y="130"/>
                  </a:lnTo>
                  <a:lnTo>
                    <a:pt x="116" y="132"/>
                  </a:lnTo>
                  <a:lnTo>
                    <a:pt x="116" y="136"/>
                  </a:lnTo>
                  <a:lnTo>
                    <a:pt x="114" y="138"/>
                  </a:lnTo>
                  <a:lnTo>
                    <a:pt x="114" y="138"/>
                  </a:lnTo>
                  <a:lnTo>
                    <a:pt x="114" y="140"/>
                  </a:lnTo>
                  <a:lnTo>
                    <a:pt x="116" y="140"/>
                  </a:lnTo>
                  <a:lnTo>
                    <a:pt x="116" y="142"/>
                  </a:lnTo>
                  <a:lnTo>
                    <a:pt x="116" y="144"/>
                  </a:lnTo>
                  <a:lnTo>
                    <a:pt x="118" y="146"/>
                  </a:lnTo>
                  <a:lnTo>
                    <a:pt x="120" y="148"/>
                  </a:lnTo>
                  <a:lnTo>
                    <a:pt x="124" y="152"/>
                  </a:lnTo>
                  <a:lnTo>
                    <a:pt x="124" y="154"/>
                  </a:lnTo>
                  <a:lnTo>
                    <a:pt x="126" y="156"/>
                  </a:lnTo>
                  <a:lnTo>
                    <a:pt x="126" y="158"/>
                  </a:lnTo>
                  <a:lnTo>
                    <a:pt x="128" y="162"/>
                  </a:lnTo>
                  <a:lnTo>
                    <a:pt x="128" y="168"/>
                  </a:lnTo>
                  <a:lnTo>
                    <a:pt x="130" y="172"/>
                  </a:lnTo>
                  <a:lnTo>
                    <a:pt x="132" y="176"/>
                  </a:lnTo>
                  <a:lnTo>
                    <a:pt x="132" y="178"/>
                  </a:lnTo>
                  <a:lnTo>
                    <a:pt x="134" y="180"/>
                  </a:lnTo>
                  <a:lnTo>
                    <a:pt x="136" y="182"/>
                  </a:lnTo>
                  <a:lnTo>
                    <a:pt x="138" y="186"/>
                  </a:lnTo>
                  <a:lnTo>
                    <a:pt x="92" y="192"/>
                  </a:lnTo>
                  <a:lnTo>
                    <a:pt x="90" y="192"/>
                  </a:lnTo>
                  <a:lnTo>
                    <a:pt x="82" y="192"/>
                  </a:lnTo>
                  <a:lnTo>
                    <a:pt x="78" y="192"/>
                  </a:lnTo>
                  <a:lnTo>
                    <a:pt x="74" y="192"/>
                  </a:lnTo>
                  <a:lnTo>
                    <a:pt x="72" y="194"/>
                  </a:lnTo>
                  <a:lnTo>
                    <a:pt x="70" y="194"/>
                  </a:lnTo>
                  <a:lnTo>
                    <a:pt x="70" y="194"/>
                  </a:lnTo>
                  <a:lnTo>
                    <a:pt x="68" y="194"/>
                  </a:lnTo>
                  <a:lnTo>
                    <a:pt x="66" y="196"/>
                  </a:lnTo>
                  <a:lnTo>
                    <a:pt x="64" y="196"/>
                  </a:lnTo>
                  <a:lnTo>
                    <a:pt x="64" y="198"/>
                  </a:lnTo>
                  <a:lnTo>
                    <a:pt x="62" y="198"/>
                  </a:lnTo>
                  <a:lnTo>
                    <a:pt x="62" y="200"/>
                  </a:lnTo>
                  <a:lnTo>
                    <a:pt x="60" y="200"/>
                  </a:lnTo>
                  <a:lnTo>
                    <a:pt x="60" y="202"/>
                  </a:lnTo>
                  <a:lnTo>
                    <a:pt x="60" y="202"/>
                  </a:lnTo>
                  <a:lnTo>
                    <a:pt x="60" y="206"/>
                  </a:lnTo>
                  <a:lnTo>
                    <a:pt x="60" y="208"/>
                  </a:lnTo>
                  <a:lnTo>
                    <a:pt x="40" y="210"/>
                  </a:lnTo>
                  <a:lnTo>
                    <a:pt x="40" y="208"/>
                  </a:lnTo>
                  <a:lnTo>
                    <a:pt x="38" y="204"/>
                  </a:lnTo>
                  <a:lnTo>
                    <a:pt x="38" y="202"/>
                  </a:lnTo>
                  <a:lnTo>
                    <a:pt x="38" y="198"/>
                  </a:lnTo>
                  <a:lnTo>
                    <a:pt x="38" y="196"/>
                  </a:lnTo>
                  <a:lnTo>
                    <a:pt x="38" y="194"/>
                  </a:lnTo>
                  <a:lnTo>
                    <a:pt x="38" y="194"/>
                  </a:lnTo>
                  <a:lnTo>
                    <a:pt x="38" y="192"/>
                  </a:lnTo>
                  <a:lnTo>
                    <a:pt x="40" y="190"/>
                  </a:lnTo>
                  <a:lnTo>
                    <a:pt x="40" y="190"/>
                  </a:lnTo>
                  <a:lnTo>
                    <a:pt x="42" y="188"/>
                  </a:lnTo>
                  <a:lnTo>
                    <a:pt x="44" y="186"/>
                  </a:lnTo>
                  <a:lnTo>
                    <a:pt x="44" y="184"/>
                  </a:lnTo>
                  <a:lnTo>
                    <a:pt x="44" y="182"/>
                  </a:lnTo>
                  <a:lnTo>
                    <a:pt x="44" y="182"/>
                  </a:lnTo>
                  <a:lnTo>
                    <a:pt x="46" y="180"/>
                  </a:lnTo>
                  <a:lnTo>
                    <a:pt x="46" y="180"/>
                  </a:lnTo>
                  <a:lnTo>
                    <a:pt x="44" y="178"/>
                  </a:lnTo>
                  <a:lnTo>
                    <a:pt x="44" y="178"/>
                  </a:lnTo>
                  <a:lnTo>
                    <a:pt x="44" y="176"/>
                  </a:lnTo>
                  <a:lnTo>
                    <a:pt x="42" y="174"/>
                  </a:lnTo>
                  <a:lnTo>
                    <a:pt x="40" y="172"/>
                  </a:lnTo>
                  <a:lnTo>
                    <a:pt x="38" y="172"/>
                  </a:lnTo>
                  <a:lnTo>
                    <a:pt x="36" y="170"/>
                  </a:lnTo>
                  <a:lnTo>
                    <a:pt x="36" y="170"/>
                  </a:lnTo>
                  <a:lnTo>
                    <a:pt x="34" y="168"/>
                  </a:lnTo>
                  <a:lnTo>
                    <a:pt x="32" y="168"/>
                  </a:lnTo>
                  <a:lnTo>
                    <a:pt x="24" y="166"/>
                  </a:lnTo>
                  <a:lnTo>
                    <a:pt x="18" y="164"/>
                  </a:lnTo>
                  <a:lnTo>
                    <a:pt x="10" y="162"/>
                  </a:lnTo>
                  <a:lnTo>
                    <a:pt x="0" y="15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27" name="Freeform 384">
              <a:extLst>
                <a:ext uri="{FF2B5EF4-FFF2-40B4-BE49-F238E27FC236}">
                  <a16:creationId xmlns:a16="http://schemas.microsoft.com/office/drawing/2014/main" id="{5E324524-2B04-21CF-9A80-62461CC2C9EA}"/>
                </a:ext>
              </a:extLst>
            </p:cNvPr>
            <p:cNvSpPr>
              <a:spLocks/>
            </p:cNvSpPr>
            <p:nvPr/>
          </p:nvSpPr>
          <p:spPr bwMode="auto">
            <a:xfrm>
              <a:off x="4008241" y="8135514"/>
              <a:ext cx="203298" cy="224291"/>
            </a:xfrm>
            <a:custGeom>
              <a:avLst/>
              <a:gdLst>
                <a:gd name="T0" fmla="*/ 60 w 142"/>
                <a:gd name="T1" fmla="*/ 2 h 158"/>
                <a:gd name="T2" fmla="*/ 92 w 142"/>
                <a:gd name="T3" fmla="*/ 14 h 158"/>
                <a:gd name="T4" fmla="*/ 96 w 142"/>
                <a:gd name="T5" fmla="*/ 28 h 158"/>
                <a:gd name="T6" fmla="*/ 96 w 142"/>
                <a:gd name="T7" fmla="*/ 36 h 158"/>
                <a:gd name="T8" fmla="*/ 100 w 142"/>
                <a:gd name="T9" fmla="*/ 40 h 158"/>
                <a:gd name="T10" fmla="*/ 104 w 142"/>
                <a:gd name="T11" fmla="*/ 42 h 158"/>
                <a:gd name="T12" fmla="*/ 106 w 142"/>
                <a:gd name="T13" fmla="*/ 48 h 158"/>
                <a:gd name="T14" fmla="*/ 106 w 142"/>
                <a:gd name="T15" fmla="*/ 54 h 158"/>
                <a:gd name="T16" fmla="*/ 110 w 142"/>
                <a:gd name="T17" fmla="*/ 54 h 158"/>
                <a:gd name="T18" fmla="*/ 114 w 142"/>
                <a:gd name="T19" fmla="*/ 54 h 158"/>
                <a:gd name="T20" fmla="*/ 116 w 142"/>
                <a:gd name="T21" fmla="*/ 54 h 158"/>
                <a:gd name="T22" fmla="*/ 118 w 142"/>
                <a:gd name="T23" fmla="*/ 60 h 158"/>
                <a:gd name="T24" fmla="*/ 120 w 142"/>
                <a:gd name="T25" fmla="*/ 68 h 158"/>
                <a:gd name="T26" fmla="*/ 122 w 142"/>
                <a:gd name="T27" fmla="*/ 70 h 158"/>
                <a:gd name="T28" fmla="*/ 128 w 142"/>
                <a:gd name="T29" fmla="*/ 72 h 158"/>
                <a:gd name="T30" fmla="*/ 142 w 142"/>
                <a:gd name="T31" fmla="*/ 78 h 158"/>
                <a:gd name="T32" fmla="*/ 138 w 142"/>
                <a:gd name="T33" fmla="*/ 86 h 158"/>
                <a:gd name="T34" fmla="*/ 130 w 142"/>
                <a:gd name="T35" fmla="*/ 92 h 158"/>
                <a:gd name="T36" fmla="*/ 122 w 142"/>
                <a:gd name="T37" fmla="*/ 100 h 158"/>
                <a:gd name="T38" fmla="*/ 118 w 142"/>
                <a:gd name="T39" fmla="*/ 104 h 158"/>
                <a:gd name="T40" fmla="*/ 110 w 142"/>
                <a:gd name="T41" fmla="*/ 106 h 158"/>
                <a:gd name="T42" fmla="*/ 108 w 142"/>
                <a:gd name="T43" fmla="*/ 110 h 158"/>
                <a:gd name="T44" fmla="*/ 106 w 142"/>
                <a:gd name="T45" fmla="*/ 120 h 158"/>
                <a:gd name="T46" fmla="*/ 106 w 142"/>
                <a:gd name="T47" fmla="*/ 122 h 158"/>
                <a:gd name="T48" fmla="*/ 100 w 142"/>
                <a:gd name="T49" fmla="*/ 124 h 158"/>
                <a:gd name="T50" fmla="*/ 96 w 142"/>
                <a:gd name="T51" fmla="*/ 124 h 158"/>
                <a:gd name="T52" fmla="*/ 92 w 142"/>
                <a:gd name="T53" fmla="*/ 132 h 158"/>
                <a:gd name="T54" fmla="*/ 86 w 142"/>
                <a:gd name="T55" fmla="*/ 138 h 158"/>
                <a:gd name="T56" fmla="*/ 82 w 142"/>
                <a:gd name="T57" fmla="*/ 142 h 158"/>
                <a:gd name="T58" fmla="*/ 74 w 142"/>
                <a:gd name="T59" fmla="*/ 144 h 158"/>
                <a:gd name="T60" fmla="*/ 68 w 142"/>
                <a:gd name="T61" fmla="*/ 142 h 158"/>
                <a:gd name="T62" fmla="*/ 60 w 142"/>
                <a:gd name="T63" fmla="*/ 138 h 158"/>
                <a:gd name="T64" fmla="*/ 54 w 142"/>
                <a:gd name="T65" fmla="*/ 136 h 158"/>
                <a:gd name="T66" fmla="*/ 50 w 142"/>
                <a:gd name="T67" fmla="*/ 138 h 158"/>
                <a:gd name="T68" fmla="*/ 46 w 142"/>
                <a:gd name="T69" fmla="*/ 142 h 158"/>
                <a:gd name="T70" fmla="*/ 42 w 142"/>
                <a:gd name="T71" fmla="*/ 150 h 158"/>
                <a:gd name="T72" fmla="*/ 40 w 142"/>
                <a:gd name="T73" fmla="*/ 154 h 158"/>
                <a:gd name="T74" fmla="*/ 34 w 142"/>
                <a:gd name="T75" fmla="*/ 158 h 158"/>
                <a:gd name="T76" fmla="*/ 26 w 142"/>
                <a:gd name="T77" fmla="*/ 158 h 158"/>
                <a:gd name="T78" fmla="*/ 14 w 142"/>
                <a:gd name="T79" fmla="*/ 156 h 158"/>
                <a:gd name="T80" fmla="*/ 12 w 142"/>
                <a:gd name="T81" fmla="*/ 152 h 158"/>
                <a:gd name="T82" fmla="*/ 10 w 142"/>
                <a:gd name="T83" fmla="*/ 142 h 158"/>
                <a:gd name="T84" fmla="*/ 8 w 142"/>
                <a:gd name="T85" fmla="*/ 138 h 158"/>
                <a:gd name="T86" fmla="*/ 2 w 142"/>
                <a:gd name="T87" fmla="*/ 118 h 158"/>
                <a:gd name="T88" fmla="*/ 0 w 142"/>
                <a:gd name="T89" fmla="*/ 98 h 158"/>
                <a:gd name="T90" fmla="*/ 2 w 142"/>
                <a:gd name="T91" fmla="*/ 84 h 158"/>
                <a:gd name="T92" fmla="*/ 4 w 142"/>
                <a:gd name="T93" fmla="*/ 80 h 158"/>
                <a:gd name="T94" fmla="*/ 8 w 142"/>
                <a:gd name="T95" fmla="*/ 78 h 158"/>
                <a:gd name="T96" fmla="*/ 14 w 142"/>
                <a:gd name="T97" fmla="*/ 74 h 158"/>
                <a:gd name="T98" fmla="*/ 18 w 142"/>
                <a:gd name="T99" fmla="*/ 72 h 158"/>
                <a:gd name="T100" fmla="*/ 20 w 142"/>
                <a:gd name="T101" fmla="*/ 64 h 158"/>
                <a:gd name="T102" fmla="*/ 20 w 142"/>
                <a:gd name="T103" fmla="*/ 46 h 158"/>
                <a:gd name="T104" fmla="*/ 18 w 142"/>
                <a:gd name="T105" fmla="*/ 26 h 158"/>
                <a:gd name="T106" fmla="*/ 20 w 142"/>
                <a:gd name="T107" fmla="*/ 16 h 158"/>
                <a:gd name="T108" fmla="*/ 42 w 142"/>
                <a:gd name="T10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2" h="158">
                  <a:moveTo>
                    <a:pt x="50" y="2"/>
                  </a:moveTo>
                  <a:lnTo>
                    <a:pt x="50" y="2"/>
                  </a:lnTo>
                  <a:lnTo>
                    <a:pt x="54" y="2"/>
                  </a:lnTo>
                  <a:lnTo>
                    <a:pt x="60" y="2"/>
                  </a:lnTo>
                  <a:lnTo>
                    <a:pt x="74" y="4"/>
                  </a:lnTo>
                  <a:lnTo>
                    <a:pt x="84" y="4"/>
                  </a:lnTo>
                  <a:lnTo>
                    <a:pt x="90" y="4"/>
                  </a:lnTo>
                  <a:lnTo>
                    <a:pt x="92" y="14"/>
                  </a:lnTo>
                  <a:lnTo>
                    <a:pt x="94" y="20"/>
                  </a:lnTo>
                  <a:lnTo>
                    <a:pt x="94" y="26"/>
                  </a:lnTo>
                  <a:lnTo>
                    <a:pt x="94" y="28"/>
                  </a:lnTo>
                  <a:lnTo>
                    <a:pt x="96" y="28"/>
                  </a:lnTo>
                  <a:lnTo>
                    <a:pt x="96" y="32"/>
                  </a:lnTo>
                  <a:lnTo>
                    <a:pt x="96" y="34"/>
                  </a:lnTo>
                  <a:lnTo>
                    <a:pt x="96" y="36"/>
                  </a:lnTo>
                  <a:lnTo>
                    <a:pt x="96" y="36"/>
                  </a:lnTo>
                  <a:lnTo>
                    <a:pt x="96" y="38"/>
                  </a:lnTo>
                  <a:lnTo>
                    <a:pt x="96" y="38"/>
                  </a:lnTo>
                  <a:lnTo>
                    <a:pt x="98" y="40"/>
                  </a:lnTo>
                  <a:lnTo>
                    <a:pt x="100" y="40"/>
                  </a:lnTo>
                  <a:lnTo>
                    <a:pt x="102" y="40"/>
                  </a:lnTo>
                  <a:lnTo>
                    <a:pt x="104" y="40"/>
                  </a:lnTo>
                  <a:lnTo>
                    <a:pt x="104" y="42"/>
                  </a:lnTo>
                  <a:lnTo>
                    <a:pt x="104" y="42"/>
                  </a:lnTo>
                  <a:lnTo>
                    <a:pt x="104" y="42"/>
                  </a:lnTo>
                  <a:lnTo>
                    <a:pt x="106" y="44"/>
                  </a:lnTo>
                  <a:lnTo>
                    <a:pt x="106" y="46"/>
                  </a:lnTo>
                  <a:lnTo>
                    <a:pt x="106" y="48"/>
                  </a:lnTo>
                  <a:lnTo>
                    <a:pt x="106" y="50"/>
                  </a:lnTo>
                  <a:lnTo>
                    <a:pt x="106" y="52"/>
                  </a:lnTo>
                  <a:lnTo>
                    <a:pt x="106" y="52"/>
                  </a:lnTo>
                  <a:lnTo>
                    <a:pt x="106" y="54"/>
                  </a:lnTo>
                  <a:lnTo>
                    <a:pt x="108" y="54"/>
                  </a:lnTo>
                  <a:lnTo>
                    <a:pt x="108" y="54"/>
                  </a:lnTo>
                  <a:lnTo>
                    <a:pt x="108" y="54"/>
                  </a:lnTo>
                  <a:lnTo>
                    <a:pt x="110" y="54"/>
                  </a:lnTo>
                  <a:lnTo>
                    <a:pt x="110" y="54"/>
                  </a:lnTo>
                  <a:lnTo>
                    <a:pt x="112" y="54"/>
                  </a:lnTo>
                  <a:lnTo>
                    <a:pt x="114" y="54"/>
                  </a:lnTo>
                  <a:lnTo>
                    <a:pt x="114" y="54"/>
                  </a:lnTo>
                  <a:lnTo>
                    <a:pt x="116" y="54"/>
                  </a:lnTo>
                  <a:lnTo>
                    <a:pt x="116" y="54"/>
                  </a:lnTo>
                  <a:lnTo>
                    <a:pt x="116" y="54"/>
                  </a:lnTo>
                  <a:lnTo>
                    <a:pt x="116" y="54"/>
                  </a:lnTo>
                  <a:lnTo>
                    <a:pt x="118" y="56"/>
                  </a:lnTo>
                  <a:lnTo>
                    <a:pt x="118" y="56"/>
                  </a:lnTo>
                  <a:lnTo>
                    <a:pt x="118" y="58"/>
                  </a:lnTo>
                  <a:lnTo>
                    <a:pt x="118" y="60"/>
                  </a:lnTo>
                  <a:lnTo>
                    <a:pt x="118" y="62"/>
                  </a:lnTo>
                  <a:lnTo>
                    <a:pt x="118" y="64"/>
                  </a:lnTo>
                  <a:lnTo>
                    <a:pt x="120" y="66"/>
                  </a:lnTo>
                  <a:lnTo>
                    <a:pt x="120" y="68"/>
                  </a:lnTo>
                  <a:lnTo>
                    <a:pt x="120" y="68"/>
                  </a:lnTo>
                  <a:lnTo>
                    <a:pt x="120" y="70"/>
                  </a:lnTo>
                  <a:lnTo>
                    <a:pt x="120" y="70"/>
                  </a:lnTo>
                  <a:lnTo>
                    <a:pt x="122" y="70"/>
                  </a:lnTo>
                  <a:lnTo>
                    <a:pt x="122" y="70"/>
                  </a:lnTo>
                  <a:lnTo>
                    <a:pt x="124" y="70"/>
                  </a:lnTo>
                  <a:lnTo>
                    <a:pt x="126" y="70"/>
                  </a:lnTo>
                  <a:lnTo>
                    <a:pt x="128" y="72"/>
                  </a:lnTo>
                  <a:lnTo>
                    <a:pt x="128" y="72"/>
                  </a:lnTo>
                  <a:lnTo>
                    <a:pt x="130" y="72"/>
                  </a:lnTo>
                  <a:lnTo>
                    <a:pt x="136" y="74"/>
                  </a:lnTo>
                  <a:lnTo>
                    <a:pt x="142" y="78"/>
                  </a:lnTo>
                  <a:lnTo>
                    <a:pt x="140" y="82"/>
                  </a:lnTo>
                  <a:lnTo>
                    <a:pt x="138" y="84"/>
                  </a:lnTo>
                  <a:lnTo>
                    <a:pt x="138" y="86"/>
                  </a:lnTo>
                  <a:lnTo>
                    <a:pt x="138" y="86"/>
                  </a:lnTo>
                  <a:lnTo>
                    <a:pt x="136" y="88"/>
                  </a:lnTo>
                  <a:lnTo>
                    <a:pt x="136" y="88"/>
                  </a:lnTo>
                  <a:lnTo>
                    <a:pt x="134" y="90"/>
                  </a:lnTo>
                  <a:lnTo>
                    <a:pt x="130" y="92"/>
                  </a:lnTo>
                  <a:lnTo>
                    <a:pt x="128" y="94"/>
                  </a:lnTo>
                  <a:lnTo>
                    <a:pt x="128" y="96"/>
                  </a:lnTo>
                  <a:lnTo>
                    <a:pt x="124" y="98"/>
                  </a:lnTo>
                  <a:lnTo>
                    <a:pt x="122" y="100"/>
                  </a:lnTo>
                  <a:lnTo>
                    <a:pt x="122" y="102"/>
                  </a:lnTo>
                  <a:lnTo>
                    <a:pt x="120" y="102"/>
                  </a:lnTo>
                  <a:lnTo>
                    <a:pt x="120" y="102"/>
                  </a:lnTo>
                  <a:lnTo>
                    <a:pt x="118" y="104"/>
                  </a:lnTo>
                  <a:lnTo>
                    <a:pt x="114" y="104"/>
                  </a:lnTo>
                  <a:lnTo>
                    <a:pt x="114" y="106"/>
                  </a:lnTo>
                  <a:lnTo>
                    <a:pt x="112" y="106"/>
                  </a:lnTo>
                  <a:lnTo>
                    <a:pt x="110" y="106"/>
                  </a:lnTo>
                  <a:lnTo>
                    <a:pt x="110" y="108"/>
                  </a:lnTo>
                  <a:lnTo>
                    <a:pt x="108" y="108"/>
                  </a:lnTo>
                  <a:lnTo>
                    <a:pt x="108" y="110"/>
                  </a:lnTo>
                  <a:lnTo>
                    <a:pt x="108" y="110"/>
                  </a:lnTo>
                  <a:lnTo>
                    <a:pt x="108" y="112"/>
                  </a:lnTo>
                  <a:lnTo>
                    <a:pt x="108" y="116"/>
                  </a:lnTo>
                  <a:lnTo>
                    <a:pt x="108" y="118"/>
                  </a:lnTo>
                  <a:lnTo>
                    <a:pt x="106" y="120"/>
                  </a:lnTo>
                  <a:lnTo>
                    <a:pt x="106" y="120"/>
                  </a:lnTo>
                  <a:lnTo>
                    <a:pt x="106" y="122"/>
                  </a:lnTo>
                  <a:lnTo>
                    <a:pt x="106" y="122"/>
                  </a:lnTo>
                  <a:lnTo>
                    <a:pt x="106" y="122"/>
                  </a:lnTo>
                  <a:lnTo>
                    <a:pt x="104" y="122"/>
                  </a:lnTo>
                  <a:lnTo>
                    <a:pt x="104" y="122"/>
                  </a:lnTo>
                  <a:lnTo>
                    <a:pt x="102" y="122"/>
                  </a:lnTo>
                  <a:lnTo>
                    <a:pt x="100" y="124"/>
                  </a:lnTo>
                  <a:lnTo>
                    <a:pt x="98" y="124"/>
                  </a:lnTo>
                  <a:lnTo>
                    <a:pt x="96" y="124"/>
                  </a:lnTo>
                  <a:lnTo>
                    <a:pt x="96" y="124"/>
                  </a:lnTo>
                  <a:lnTo>
                    <a:pt x="96" y="124"/>
                  </a:lnTo>
                  <a:lnTo>
                    <a:pt x="94" y="126"/>
                  </a:lnTo>
                  <a:lnTo>
                    <a:pt x="94" y="128"/>
                  </a:lnTo>
                  <a:lnTo>
                    <a:pt x="92" y="128"/>
                  </a:lnTo>
                  <a:lnTo>
                    <a:pt x="92" y="132"/>
                  </a:lnTo>
                  <a:lnTo>
                    <a:pt x="90" y="132"/>
                  </a:lnTo>
                  <a:lnTo>
                    <a:pt x="90" y="134"/>
                  </a:lnTo>
                  <a:lnTo>
                    <a:pt x="88" y="136"/>
                  </a:lnTo>
                  <a:lnTo>
                    <a:pt x="86" y="138"/>
                  </a:lnTo>
                  <a:lnTo>
                    <a:pt x="84" y="140"/>
                  </a:lnTo>
                  <a:lnTo>
                    <a:pt x="84" y="140"/>
                  </a:lnTo>
                  <a:lnTo>
                    <a:pt x="82" y="142"/>
                  </a:lnTo>
                  <a:lnTo>
                    <a:pt x="82" y="142"/>
                  </a:lnTo>
                  <a:lnTo>
                    <a:pt x="80" y="142"/>
                  </a:lnTo>
                  <a:lnTo>
                    <a:pt x="78" y="144"/>
                  </a:lnTo>
                  <a:lnTo>
                    <a:pt x="76" y="144"/>
                  </a:lnTo>
                  <a:lnTo>
                    <a:pt x="74" y="144"/>
                  </a:lnTo>
                  <a:lnTo>
                    <a:pt x="72" y="144"/>
                  </a:lnTo>
                  <a:lnTo>
                    <a:pt x="70" y="142"/>
                  </a:lnTo>
                  <a:lnTo>
                    <a:pt x="68" y="142"/>
                  </a:lnTo>
                  <a:lnTo>
                    <a:pt x="68" y="142"/>
                  </a:lnTo>
                  <a:lnTo>
                    <a:pt x="66" y="142"/>
                  </a:lnTo>
                  <a:lnTo>
                    <a:pt x="66" y="142"/>
                  </a:lnTo>
                  <a:lnTo>
                    <a:pt x="62" y="140"/>
                  </a:lnTo>
                  <a:lnTo>
                    <a:pt x="60" y="138"/>
                  </a:lnTo>
                  <a:lnTo>
                    <a:pt x="60" y="138"/>
                  </a:lnTo>
                  <a:lnTo>
                    <a:pt x="58" y="136"/>
                  </a:lnTo>
                  <a:lnTo>
                    <a:pt x="56" y="136"/>
                  </a:lnTo>
                  <a:lnTo>
                    <a:pt x="54" y="136"/>
                  </a:lnTo>
                  <a:lnTo>
                    <a:pt x="52" y="136"/>
                  </a:lnTo>
                  <a:lnTo>
                    <a:pt x="50" y="136"/>
                  </a:lnTo>
                  <a:lnTo>
                    <a:pt x="50" y="136"/>
                  </a:lnTo>
                  <a:lnTo>
                    <a:pt x="50" y="138"/>
                  </a:lnTo>
                  <a:lnTo>
                    <a:pt x="48" y="138"/>
                  </a:lnTo>
                  <a:lnTo>
                    <a:pt x="48" y="138"/>
                  </a:lnTo>
                  <a:lnTo>
                    <a:pt x="46" y="140"/>
                  </a:lnTo>
                  <a:lnTo>
                    <a:pt x="46" y="142"/>
                  </a:lnTo>
                  <a:lnTo>
                    <a:pt x="44" y="144"/>
                  </a:lnTo>
                  <a:lnTo>
                    <a:pt x="44" y="146"/>
                  </a:lnTo>
                  <a:lnTo>
                    <a:pt x="44" y="146"/>
                  </a:lnTo>
                  <a:lnTo>
                    <a:pt x="42" y="150"/>
                  </a:lnTo>
                  <a:lnTo>
                    <a:pt x="42" y="152"/>
                  </a:lnTo>
                  <a:lnTo>
                    <a:pt x="42" y="152"/>
                  </a:lnTo>
                  <a:lnTo>
                    <a:pt x="40" y="154"/>
                  </a:lnTo>
                  <a:lnTo>
                    <a:pt x="40" y="154"/>
                  </a:lnTo>
                  <a:lnTo>
                    <a:pt x="40" y="156"/>
                  </a:lnTo>
                  <a:lnTo>
                    <a:pt x="38" y="156"/>
                  </a:lnTo>
                  <a:lnTo>
                    <a:pt x="34" y="158"/>
                  </a:lnTo>
                  <a:lnTo>
                    <a:pt x="34" y="158"/>
                  </a:lnTo>
                  <a:lnTo>
                    <a:pt x="32" y="158"/>
                  </a:lnTo>
                  <a:lnTo>
                    <a:pt x="30" y="158"/>
                  </a:lnTo>
                  <a:lnTo>
                    <a:pt x="28" y="158"/>
                  </a:lnTo>
                  <a:lnTo>
                    <a:pt x="26" y="158"/>
                  </a:lnTo>
                  <a:lnTo>
                    <a:pt x="22" y="158"/>
                  </a:lnTo>
                  <a:lnTo>
                    <a:pt x="20" y="158"/>
                  </a:lnTo>
                  <a:lnTo>
                    <a:pt x="18" y="156"/>
                  </a:lnTo>
                  <a:lnTo>
                    <a:pt x="14" y="156"/>
                  </a:lnTo>
                  <a:lnTo>
                    <a:pt x="14" y="154"/>
                  </a:lnTo>
                  <a:lnTo>
                    <a:pt x="14" y="154"/>
                  </a:lnTo>
                  <a:lnTo>
                    <a:pt x="12" y="154"/>
                  </a:lnTo>
                  <a:lnTo>
                    <a:pt x="12" y="152"/>
                  </a:lnTo>
                  <a:lnTo>
                    <a:pt x="12" y="152"/>
                  </a:lnTo>
                  <a:lnTo>
                    <a:pt x="12" y="150"/>
                  </a:lnTo>
                  <a:lnTo>
                    <a:pt x="12" y="146"/>
                  </a:lnTo>
                  <a:lnTo>
                    <a:pt x="10" y="142"/>
                  </a:lnTo>
                  <a:lnTo>
                    <a:pt x="10" y="140"/>
                  </a:lnTo>
                  <a:lnTo>
                    <a:pt x="10" y="140"/>
                  </a:lnTo>
                  <a:lnTo>
                    <a:pt x="8" y="138"/>
                  </a:lnTo>
                  <a:lnTo>
                    <a:pt x="8" y="138"/>
                  </a:lnTo>
                  <a:lnTo>
                    <a:pt x="6" y="136"/>
                  </a:lnTo>
                  <a:lnTo>
                    <a:pt x="4" y="132"/>
                  </a:lnTo>
                  <a:lnTo>
                    <a:pt x="2" y="126"/>
                  </a:lnTo>
                  <a:lnTo>
                    <a:pt x="2" y="118"/>
                  </a:lnTo>
                  <a:lnTo>
                    <a:pt x="0" y="110"/>
                  </a:lnTo>
                  <a:lnTo>
                    <a:pt x="0" y="106"/>
                  </a:lnTo>
                  <a:lnTo>
                    <a:pt x="0" y="102"/>
                  </a:lnTo>
                  <a:lnTo>
                    <a:pt x="0" y="98"/>
                  </a:lnTo>
                  <a:lnTo>
                    <a:pt x="0" y="94"/>
                  </a:lnTo>
                  <a:lnTo>
                    <a:pt x="0" y="90"/>
                  </a:lnTo>
                  <a:lnTo>
                    <a:pt x="0" y="86"/>
                  </a:lnTo>
                  <a:lnTo>
                    <a:pt x="2" y="84"/>
                  </a:lnTo>
                  <a:lnTo>
                    <a:pt x="2" y="82"/>
                  </a:lnTo>
                  <a:lnTo>
                    <a:pt x="2" y="82"/>
                  </a:lnTo>
                  <a:lnTo>
                    <a:pt x="2" y="80"/>
                  </a:lnTo>
                  <a:lnTo>
                    <a:pt x="4" y="80"/>
                  </a:lnTo>
                  <a:lnTo>
                    <a:pt x="4" y="80"/>
                  </a:lnTo>
                  <a:lnTo>
                    <a:pt x="6" y="78"/>
                  </a:lnTo>
                  <a:lnTo>
                    <a:pt x="6" y="78"/>
                  </a:lnTo>
                  <a:lnTo>
                    <a:pt x="8" y="78"/>
                  </a:lnTo>
                  <a:lnTo>
                    <a:pt x="10" y="78"/>
                  </a:lnTo>
                  <a:lnTo>
                    <a:pt x="10" y="78"/>
                  </a:lnTo>
                  <a:lnTo>
                    <a:pt x="12" y="76"/>
                  </a:lnTo>
                  <a:lnTo>
                    <a:pt x="14" y="74"/>
                  </a:lnTo>
                  <a:lnTo>
                    <a:pt x="16" y="74"/>
                  </a:lnTo>
                  <a:lnTo>
                    <a:pt x="16" y="74"/>
                  </a:lnTo>
                  <a:lnTo>
                    <a:pt x="18" y="72"/>
                  </a:lnTo>
                  <a:lnTo>
                    <a:pt x="18" y="72"/>
                  </a:lnTo>
                  <a:lnTo>
                    <a:pt x="18" y="70"/>
                  </a:lnTo>
                  <a:lnTo>
                    <a:pt x="20" y="70"/>
                  </a:lnTo>
                  <a:lnTo>
                    <a:pt x="20" y="68"/>
                  </a:lnTo>
                  <a:lnTo>
                    <a:pt x="20" y="64"/>
                  </a:lnTo>
                  <a:lnTo>
                    <a:pt x="20" y="62"/>
                  </a:lnTo>
                  <a:lnTo>
                    <a:pt x="20" y="58"/>
                  </a:lnTo>
                  <a:lnTo>
                    <a:pt x="20" y="54"/>
                  </a:lnTo>
                  <a:lnTo>
                    <a:pt x="20" y="46"/>
                  </a:lnTo>
                  <a:lnTo>
                    <a:pt x="18" y="40"/>
                  </a:lnTo>
                  <a:lnTo>
                    <a:pt x="18" y="32"/>
                  </a:lnTo>
                  <a:lnTo>
                    <a:pt x="18" y="28"/>
                  </a:lnTo>
                  <a:lnTo>
                    <a:pt x="18" y="26"/>
                  </a:lnTo>
                  <a:lnTo>
                    <a:pt x="18" y="22"/>
                  </a:lnTo>
                  <a:lnTo>
                    <a:pt x="18" y="20"/>
                  </a:lnTo>
                  <a:lnTo>
                    <a:pt x="20" y="18"/>
                  </a:lnTo>
                  <a:lnTo>
                    <a:pt x="20" y="16"/>
                  </a:lnTo>
                  <a:lnTo>
                    <a:pt x="22" y="12"/>
                  </a:lnTo>
                  <a:lnTo>
                    <a:pt x="26" y="8"/>
                  </a:lnTo>
                  <a:lnTo>
                    <a:pt x="26" y="6"/>
                  </a:lnTo>
                  <a:lnTo>
                    <a:pt x="42" y="0"/>
                  </a:lnTo>
                  <a:lnTo>
                    <a:pt x="46" y="0"/>
                  </a:lnTo>
                  <a:lnTo>
                    <a:pt x="48" y="2"/>
                  </a:lnTo>
                  <a:lnTo>
                    <a:pt x="50"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28" name="Freeform 385">
              <a:extLst>
                <a:ext uri="{FF2B5EF4-FFF2-40B4-BE49-F238E27FC236}">
                  <a16:creationId xmlns:a16="http://schemas.microsoft.com/office/drawing/2014/main" id="{EE89C3F4-C080-B4FB-48A8-067786606688}"/>
                </a:ext>
              </a:extLst>
            </p:cNvPr>
            <p:cNvSpPr>
              <a:spLocks/>
            </p:cNvSpPr>
            <p:nvPr/>
          </p:nvSpPr>
          <p:spPr bwMode="auto">
            <a:xfrm>
              <a:off x="4008241" y="8135514"/>
              <a:ext cx="203298" cy="224291"/>
            </a:xfrm>
            <a:custGeom>
              <a:avLst/>
              <a:gdLst>
                <a:gd name="T0" fmla="*/ 60 w 142"/>
                <a:gd name="T1" fmla="*/ 2 h 158"/>
                <a:gd name="T2" fmla="*/ 92 w 142"/>
                <a:gd name="T3" fmla="*/ 14 h 158"/>
                <a:gd name="T4" fmla="*/ 96 w 142"/>
                <a:gd name="T5" fmla="*/ 28 h 158"/>
                <a:gd name="T6" fmla="*/ 96 w 142"/>
                <a:gd name="T7" fmla="*/ 36 h 158"/>
                <a:gd name="T8" fmla="*/ 100 w 142"/>
                <a:gd name="T9" fmla="*/ 40 h 158"/>
                <a:gd name="T10" fmla="*/ 104 w 142"/>
                <a:gd name="T11" fmla="*/ 42 h 158"/>
                <a:gd name="T12" fmla="*/ 106 w 142"/>
                <a:gd name="T13" fmla="*/ 48 h 158"/>
                <a:gd name="T14" fmla="*/ 106 w 142"/>
                <a:gd name="T15" fmla="*/ 54 h 158"/>
                <a:gd name="T16" fmla="*/ 110 w 142"/>
                <a:gd name="T17" fmla="*/ 54 h 158"/>
                <a:gd name="T18" fmla="*/ 114 w 142"/>
                <a:gd name="T19" fmla="*/ 54 h 158"/>
                <a:gd name="T20" fmla="*/ 116 w 142"/>
                <a:gd name="T21" fmla="*/ 54 h 158"/>
                <a:gd name="T22" fmla="*/ 118 w 142"/>
                <a:gd name="T23" fmla="*/ 60 h 158"/>
                <a:gd name="T24" fmla="*/ 120 w 142"/>
                <a:gd name="T25" fmla="*/ 68 h 158"/>
                <a:gd name="T26" fmla="*/ 122 w 142"/>
                <a:gd name="T27" fmla="*/ 70 h 158"/>
                <a:gd name="T28" fmla="*/ 128 w 142"/>
                <a:gd name="T29" fmla="*/ 72 h 158"/>
                <a:gd name="T30" fmla="*/ 142 w 142"/>
                <a:gd name="T31" fmla="*/ 78 h 158"/>
                <a:gd name="T32" fmla="*/ 138 w 142"/>
                <a:gd name="T33" fmla="*/ 86 h 158"/>
                <a:gd name="T34" fmla="*/ 130 w 142"/>
                <a:gd name="T35" fmla="*/ 92 h 158"/>
                <a:gd name="T36" fmla="*/ 122 w 142"/>
                <a:gd name="T37" fmla="*/ 100 h 158"/>
                <a:gd name="T38" fmla="*/ 118 w 142"/>
                <a:gd name="T39" fmla="*/ 104 h 158"/>
                <a:gd name="T40" fmla="*/ 110 w 142"/>
                <a:gd name="T41" fmla="*/ 106 h 158"/>
                <a:gd name="T42" fmla="*/ 108 w 142"/>
                <a:gd name="T43" fmla="*/ 110 h 158"/>
                <a:gd name="T44" fmla="*/ 106 w 142"/>
                <a:gd name="T45" fmla="*/ 120 h 158"/>
                <a:gd name="T46" fmla="*/ 106 w 142"/>
                <a:gd name="T47" fmla="*/ 122 h 158"/>
                <a:gd name="T48" fmla="*/ 100 w 142"/>
                <a:gd name="T49" fmla="*/ 124 h 158"/>
                <a:gd name="T50" fmla="*/ 96 w 142"/>
                <a:gd name="T51" fmla="*/ 124 h 158"/>
                <a:gd name="T52" fmla="*/ 92 w 142"/>
                <a:gd name="T53" fmla="*/ 132 h 158"/>
                <a:gd name="T54" fmla="*/ 86 w 142"/>
                <a:gd name="T55" fmla="*/ 138 h 158"/>
                <a:gd name="T56" fmla="*/ 82 w 142"/>
                <a:gd name="T57" fmla="*/ 142 h 158"/>
                <a:gd name="T58" fmla="*/ 74 w 142"/>
                <a:gd name="T59" fmla="*/ 144 h 158"/>
                <a:gd name="T60" fmla="*/ 68 w 142"/>
                <a:gd name="T61" fmla="*/ 142 h 158"/>
                <a:gd name="T62" fmla="*/ 60 w 142"/>
                <a:gd name="T63" fmla="*/ 138 h 158"/>
                <a:gd name="T64" fmla="*/ 54 w 142"/>
                <a:gd name="T65" fmla="*/ 136 h 158"/>
                <a:gd name="T66" fmla="*/ 50 w 142"/>
                <a:gd name="T67" fmla="*/ 138 h 158"/>
                <a:gd name="T68" fmla="*/ 46 w 142"/>
                <a:gd name="T69" fmla="*/ 142 h 158"/>
                <a:gd name="T70" fmla="*/ 42 w 142"/>
                <a:gd name="T71" fmla="*/ 150 h 158"/>
                <a:gd name="T72" fmla="*/ 40 w 142"/>
                <a:gd name="T73" fmla="*/ 154 h 158"/>
                <a:gd name="T74" fmla="*/ 34 w 142"/>
                <a:gd name="T75" fmla="*/ 158 h 158"/>
                <a:gd name="T76" fmla="*/ 26 w 142"/>
                <a:gd name="T77" fmla="*/ 158 h 158"/>
                <a:gd name="T78" fmla="*/ 14 w 142"/>
                <a:gd name="T79" fmla="*/ 156 h 158"/>
                <a:gd name="T80" fmla="*/ 12 w 142"/>
                <a:gd name="T81" fmla="*/ 152 h 158"/>
                <a:gd name="T82" fmla="*/ 10 w 142"/>
                <a:gd name="T83" fmla="*/ 142 h 158"/>
                <a:gd name="T84" fmla="*/ 8 w 142"/>
                <a:gd name="T85" fmla="*/ 138 h 158"/>
                <a:gd name="T86" fmla="*/ 2 w 142"/>
                <a:gd name="T87" fmla="*/ 118 h 158"/>
                <a:gd name="T88" fmla="*/ 0 w 142"/>
                <a:gd name="T89" fmla="*/ 98 h 158"/>
                <a:gd name="T90" fmla="*/ 2 w 142"/>
                <a:gd name="T91" fmla="*/ 84 h 158"/>
                <a:gd name="T92" fmla="*/ 4 w 142"/>
                <a:gd name="T93" fmla="*/ 80 h 158"/>
                <a:gd name="T94" fmla="*/ 8 w 142"/>
                <a:gd name="T95" fmla="*/ 78 h 158"/>
                <a:gd name="T96" fmla="*/ 14 w 142"/>
                <a:gd name="T97" fmla="*/ 74 h 158"/>
                <a:gd name="T98" fmla="*/ 18 w 142"/>
                <a:gd name="T99" fmla="*/ 72 h 158"/>
                <a:gd name="T100" fmla="*/ 20 w 142"/>
                <a:gd name="T101" fmla="*/ 64 h 158"/>
                <a:gd name="T102" fmla="*/ 20 w 142"/>
                <a:gd name="T103" fmla="*/ 46 h 158"/>
                <a:gd name="T104" fmla="*/ 18 w 142"/>
                <a:gd name="T105" fmla="*/ 26 h 158"/>
                <a:gd name="T106" fmla="*/ 20 w 142"/>
                <a:gd name="T107" fmla="*/ 16 h 158"/>
                <a:gd name="T108" fmla="*/ 42 w 142"/>
                <a:gd name="T10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2" h="158">
                  <a:moveTo>
                    <a:pt x="50" y="2"/>
                  </a:moveTo>
                  <a:lnTo>
                    <a:pt x="50" y="2"/>
                  </a:lnTo>
                  <a:lnTo>
                    <a:pt x="54" y="2"/>
                  </a:lnTo>
                  <a:lnTo>
                    <a:pt x="60" y="2"/>
                  </a:lnTo>
                  <a:lnTo>
                    <a:pt x="74" y="4"/>
                  </a:lnTo>
                  <a:lnTo>
                    <a:pt x="84" y="4"/>
                  </a:lnTo>
                  <a:lnTo>
                    <a:pt x="90" y="4"/>
                  </a:lnTo>
                  <a:lnTo>
                    <a:pt x="92" y="14"/>
                  </a:lnTo>
                  <a:lnTo>
                    <a:pt x="94" y="20"/>
                  </a:lnTo>
                  <a:lnTo>
                    <a:pt x="94" y="26"/>
                  </a:lnTo>
                  <a:lnTo>
                    <a:pt x="94" y="28"/>
                  </a:lnTo>
                  <a:lnTo>
                    <a:pt x="96" y="28"/>
                  </a:lnTo>
                  <a:lnTo>
                    <a:pt x="96" y="32"/>
                  </a:lnTo>
                  <a:lnTo>
                    <a:pt x="96" y="34"/>
                  </a:lnTo>
                  <a:lnTo>
                    <a:pt x="96" y="36"/>
                  </a:lnTo>
                  <a:lnTo>
                    <a:pt x="96" y="36"/>
                  </a:lnTo>
                  <a:lnTo>
                    <a:pt x="96" y="38"/>
                  </a:lnTo>
                  <a:lnTo>
                    <a:pt x="96" y="38"/>
                  </a:lnTo>
                  <a:lnTo>
                    <a:pt x="98" y="40"/>
                  </a:lnTo>
                  <a:lnTo>
                    <a:pt x="100" y="40"/>
                  </a:lnTo>
                  <a:lnTo>
                    <a:pt x="102" y="40"/>
                  </a:lnTo>
                  <a:lnTo>
                    <a:pt x="104" y="40"/>
                  </a:lnTo>
                  <a:lnTo>
                    <a:pt x="104" y="42"/>
                  </a:lnTo>
                  <a:lnTo>
                    <a:pt x="104" y="42"/>
                  </a:lnTo>
                  <a:lnTo>
                    <a:pt x="104" y="42"/>
                  </a:lnTo>
                  <a:lnTo>
                    <a:pt x="106" y="44"/>
                  </a:lnTo>
                  <a:lnTo>
                    <a:pt x="106" y="46"/>
                  </a:lnTo>
                  <a:lnTo>
                    <a:pt x="106" y="48"/>
                  </a:lnTo>
                  <a:lnTo>
                    <a:pt x="106" y="50"/>
                  </a:lnTo>
                  <a:lnTo>
                    <a:pt x="106" y="52"/>
                  </a:lnTo>
                  <a:lnTo>
                    <a:pt x="106" y="52"/>
                  </a:lnTo>
                  <a:lnTo>
                    <a:pt x="106" y="54"/>
                  </a:lnTo>
                  <a:lnTo>
                    <a:pt x="108" y="54"/>
                  </a:lnTo>
                  <a:lnTo>
                    <a:pt x="108" y="54"/>
                  </a:lnTo>
                  <a:lnTo>
                    <a:pt x="108" y="54"/>
                  </a:lnTo>
                  <a:lnTo>
                    <a:pt x="110" y="54"/>
                  </a:lnTo>
                  <a:lnTo>
                    <a:pt x="110" y="54"/>
                  </a:lnTo>
                  <a:lnTo>
                    <a:pt x="112" y="54"/>
                  </a:lnTo>
                  <a:lnTo>
                    <a:pt x="114" y="54"/>
                  </a:lnTo>
                  <a:lnTo>
                    <a:pt x="114" y="54"/>
                  </a:lnTo>
                  <a:lnTo>
                    <a:pt x="116" y="54"/>
                  </a:lnTo>
                  <a:lnTo>
                    <a:pt x="116" y="54"/>
                  </a:lnTo>
                  <a:lnTo>
                    <a:pt x="116" y="54"/>
                  </a:lnTo>
                  <a:lnTo>
                    <a:pt x="116" y="54"/>
                  </a:lnTo>
                  <a:lnTo>
                    <a:pt x="118" y="56"/>
                  </a:lnTo>
                  <a:lnTo>
                    <a:pt x="118" y="56"/>
                  </a:lnTo>
                  <a:lnTo>
                    <a:pt x="118" y="58"/>
                  </a:lnTo>
                  <a:lnTo>
                    <a:pt x="118" y="60"/>
                  </a:lnTo>
                  <a:lnTo>
                    <a:pt x="118" y="62"/>
                  </a:lnTo>
                  <a:lnTo>
                    <a:pt x="118" y="64"/>
                  </a:lnTo>
                  <a:lnTo>
                    <a:pt x="120" y="66"/>
                  </a:lnTo>
                  <a:lnTo>
                    <a:pt x="120" y="68"/>
                  </a:lnTo>
                  <a:lnTo>
                    <a:pt x="120" y="68"/>
                  </a:lnTo>
                  <a:lnTo>
                    <a:pt x="120" y="70"/>
                  </a:lnTo>
                  <a:lnTo>
                    <a:pt x="120" y="70"/>
                  </a:lnTo>
                  <a:lnTo>
                    <a:pt x="122" y="70"/>
                  </a:lnTo>
                  <a:lnTo>
                    <a:pt x="122" y="70"/>
                  </a:lnTo>
                  <a:lnTo>
                    <a:pt x="124" y="70"/>
                  </a:lnTo>
                  <a:lnTo>
                    <a:pt x="126" y="70"/>
                  </a:lnTo>
                  <a:lnTo>
                    <a:pt x="128" y="72"/>
                  </a:lnTo>
                  <a:lnTo>
                    <a:pt x="128" y="72"/>
                  </a:lnTo>
                  <a:lnTo>
                    <a:pt x="130" y="72"/>
                  </a:lnTo>
                  <a:lnTo>
                    <a:pt x="136" y="74"/>
                  </a:lnTo>
                  <a:lnTo>
                    <a:pt x="142" y="78"/>
                  </a:lnTo>
                  <a:lnTo>
                    <a:pt x="140" y="82"/>
                  </a:lnTo>
                  <a:lnTo>
                    <a:pt x="138" y="84"/>
                  </a:lnTo>
                  <a:lnTo>
                    <a:pt x="138" y="86"/>
                  </a:lnTo>
                  <a:lnTo>
                    <a:pt x="138" y="86"/>
                  </a:lnTo>
                  <a:lnTo>
                    <a:pt x="136" y="88"/>
                  </a:lnTo>
                  <a:lnTo>
                    <a:pt x="136" y="88"/>
                  </a:lnTo>
                  <a:lnTo>
                    <a:pt x="134" y="90"/>
                  </a:lnTo>
                  <a:lnTo>
                    <a:pt x="130" y="92"/>
                  </a:lnTo>
                  <a:lnTo>
                    <a:pt x="128" y="94"/>
                  </a:lnTo>
                  <a:lnTo>
                    <a:pt x="128" y="96"/>
                  </a:lnTo>
                  <a:lnTo>
                    <a:pt x="124" y="98"/>
                  </a:lnTo>
                  <a:lnTo>
                    <a:pt x="122" y="100"/>
                  </a:lnTo>
                  <a:lnTo>
                    <a:pt x="122" y="102"/>
                  </a:lnTo>
                  <a:lnTo>
                    <a:pt x="120" y="102"/>
                  </a:lnTo>
                  <a:lnTo>
                    <a:pt x="120" y="102"/>
                  </a:lnTo>
                  <a:lnTo>
                    <a:pt x="118" y="104"/>
                  </a:lnTo>
                  <a:lnTo>
                    <a:pt x="114" y="104"/>
                  </a:lnTo>
                  <a:lnTo>
                    <a:pt x="114" y="106"/>
                  </a:lnTo>
                  <a:lnTo>
                    <a:pt x="112" y="106"/>
                  </a:lnTo>
                  <a:lnTo>
                    <a:pt x="110" y="106"/>
                  </a:lnTo>
                  <a:lnTo>
                    <a:pt x="110" y="108"/>
                  </a:lnTo>
                  <a:lnTo>
                    <a:pt x="108" y="108"/>
                  </a:lnTo>
                  <a:lnTo>
                    <a:pt x="108" y="110"/>
                  </a:lnTo>
                  <a:lnTo>
                    <a:pt x="108" y="110"/>
                  </a:lnTo>
                  <a:lnTo>
                    <a:pt x="108" y="112"/>
                  </a:lnTo>
                  <a:lnTo>
                    <a:pt x="108" y="116"/>
                  </a:lnTo>
                  <a:lnTo>
                    <a:pt x="108" y="118"/>
                  </a:lnTo>
                  <a:lnTo>
                    <a:pt x="106" y="120"/>
                  </a:lnTo>
                  <a:lnTo>
                    <a:pt x="106" y="120"/>
                  </a:lnTo>
                  <a:lnTo>
                    <a:pt x="106" y="122"/>
                  </a:lnTo>
                  <a:lnTo>
                    <a:pt x="106" y="122"/>
                  </a:lnTo>
                  <a:lnTo>
                    <a:pt x="106" y="122"/>
                  </a:lnTo>
                  <a:lnTo>
                    <a:pt x="104" y="122"/>
                  </a:lnTo>
                  <a:lnTo>
                    <a:pt x="104" y="122"/>
                  </a:lnTo>
                  <a:lnTo>
                    <a:pt x="102" y="122"/>
                  </a:lnTo>
                  <a:lnTo>
                    <a:pt x="100" y="124"/>
                  </a:lnTo>
                  <a:lnTo>
                    <a:pt x="98" y="124"/>
                  </a:lnTo>
                  <a:lnTo>
                    <a:pt x="96" y="124"/>
                  </a:lnTo>
                  <a:lnTo>
                    <a:pt x="96" y="124"/>
                  </a:lnTo>
                  <a:lnTo>
                    <a:pt x="96" y="124"/>
                  </a:lnTo>
                  <a:lnTo>
                    <a:pt x="94" y="126"/>
                  </a:lnTo>
                  <a:lnTo>
                    <a:pt x="94" y="128"/>
                  </a:lnTo>
                  <a:lnTo>
                    <a:pt x="92" y="128"/>
                  </a:lnTo>
                  <a:lnTo>
                    <a:pt x="92" y="132"/>
                  </a:lnTo>
                  <a:lnTo>
                    <a:pt x="90" y="132"/>
                  </a:lnTo>
                  <a:lnTo>
                    <a:pt x="90" y="134"/>
                  </a:lnTo>
                  <a:lnTo>
                    <a:pt x="88" y="136"/>
                  </a:lnTo>
                  <a:lnTo>
                    <a:pt x="86" y="138"/>
                  </a:lnTo>
                  <a:lnTo>
                    <a:pt x="84" y="140"/>
                  </a:lnTo>
                  <a:lnTo>
                    <a:pt x="84" y="140"/>
                  </a:lnTo>
                  <a:lnTo>
                    <a:pt x="82" y="142"/>
                  </a:lnTo>
                  <a:lnTo>
                    <a:pt x="82" y="142"/>
                  </a:lnTo>
                  <a:lnTo>
                    <a:pt x="80" y="142"/>
                  </a:lnTo>
                  <a:lnTo>
                    <a:pt x="78" y="144"/>
                  </a:lnTo>
                  <a:lnTo>
                    <a:pt x="76" y="144"/>
                  </a:lnTo>
                  <a:lnTo>
                    <a:pt x="74" y="144"/>
                  </a:lnTo>
                  <a:lnTo>
                    <a:pt x="72" y="144"/>
                  </a:lnTo>
                  <a:lnTo>
                    <a:pt x="70" y="142"/>
                  </a:lnTo>
                  <a:lnTo>
                    <a:pt x="68" y="142"/>
                  </a:lnTo>
                  <a:lnTo>
                    <a:pt x="68" y="142"/>
                  </a:lnTo>
                  <a:lnTo>
                    <a:pt x="66" y="142"/>
                  </a:lnTo>
                  <a:lnTo>
                    <a:pt x="66" y="142"/>
                  </a:lnTo>
                  <a:lnTo>
                    <a:pt x="62" y="140"/>
                  </a:lnTo>
                  <a:lnTo>
                    <a:pt x="60" y="138"/>
                  </a:lnTo>
                  <a:lnTo>
                    <a:pt x="60" y="138"/>
                  </a:lnTo>
                  <a:lnTo>
                    <a:pt x="58" y="136"/>
                  </a:lnTo>
                  <a:lnTo>
                    <a:pt x="56" y="136"/>
                  </a:lnTo>
                  <a:lnTo>
                    <a:pt x="54" y="136"/>
                  </a:lnTo>
                  <a:lnTo>
                    <a:pt x="52" y="136"/>
                  </a:lnTo>
                  <a:lnTo>
                    <a:pt x="50" y="136"/>
                  </a:lnTo>
                  <a:lnTo>
                    <a:pt x="50" y="136"/>
                  </a:lnTo>
                  <a:lnTo>
                    <a:pt x="50" y="138"/>
                  </a:lnTo>
                  <a:lnTo>
                    <a:pt x="48" y="138"/>
                  </a:lnTo>
                  <a:lnTo>
                    <a:pt x="48" y="138"/>
                  </a:lnTo>
                  <a:lnTo>
                    <a:pt x="46" y="140"/>
                  </a:lnTo>
                  <a:lnTo>
                    <a:pt x="46" y="142"/>
                  </a:lnTo>
                  <a:lnTo>
                    <a:pt x="44" y="144"/>
                  </a:lnTo>
                  <a:lnTo>
                    <a:pt x="44" y="146"/>
                  </a:lnTo>
                  <a:lnTo>
                    <a:pt x="44" y="146"/>
                  </a:lnTo>
                  <a:lnTo>
                    <a:pt x="42" y="150"/>
                  </a:lnTo>
                  <a:lnTo>
                    <a:pt x="42" y="152"/>
                  </a:lnTo>
                  <a:lnTo>
                    <a:pt x="42" y="152"/>
                  </a:lnTo>
                  <a:lnTo>
                    <a:pt x="40" y="154"/>
                  </a:lnTo>
                  <a:lnTo>
                    <a:pt x="40" y="154"/>
                  </a:lnTo>
                  <a:lnTo>
                    <a:pt x="40" y="156"/>
                  </a:lnTo>
                  <a:lnTo>
                    <a:pt x="38" y="156"/>
                  </a:lnTo>
                  <a:lnTo>
                    <a:pt x="34" y="158"/>
                  </a:lnTo>
                  <a:lnTo>
                    <a:pt x="34" y="158"/>
                  </a:lnTo>
                  <a:lnTo>
                    <a:pt x="32" y="158"/>
                  </a:lnTo>
                  <a:lnTo>
                    <a:pt x="30" y="158"/>
                  </a:lnTo>
                  <a:lnTo>
                    <a:pt x="28" y="158"/>
                  </a:lnTo>
                  <a:lnTo>
                    <a:pt x="26" y="158"/>
                  </a:lnTo>
                  <a:lnTo>
                    <a:pt x="22" y="158"/>
                  </a:lnTo>
                  <a:lnTo>
                    <a:pt x="20" y="158"/>
                  </a:lnTo>
                  <a:lnTo>
                    <a:pt x="18" y="156"/>
                  </a:lnTo>
                  <a:lnTo>
                    <a:pt x="14" y="156"/>
                  </a:lnTo>
                  <a:lnTo>
                    <a:pt x="14" y="154"/>
                  </a:lnTo>
                  <a:lnTo>
                    <a:pt x="14" y="154"/>
                  </a:lnTo>
                  <a:lnTo>
                    <a:pt x="12" y="154"/>
                  </a:lnTo>
                  <a:lnTo>
                    <a:pt x="12" y="152"/>
                  </a:lnTo>
                  <a:lnTo>
                    <a:pt x="12" y="152"/>
                  </a:lnTo>
                  <a:lnTo>
                    <a:pt x="12" y="150"/>
                  </a:lnTo>
                  <a:lnTo>
                    <a:pt x="12" y="146"/>
                  </a:lnTo>
                  <a:lnTo>
                    <a:pt x="10" y="142"/>
                  </a:lnTo>
                  <a:lnTo>
                    <a:pt x="10" y="140"/>
                  </a:lnTo>
                  <a:lnTo>
                    <a:pt x="10" y="140"/>
                  </a:lnTo>
                  <a:lnTo>
                    <a:pt x="8" y="138"/>
                  </a:lnTo>
                  <a:lnTo>
                    <a:pt x="8" y="138"/>
                  </a:lnTo>
                  <a:lnTo>
                    <a:pt x="6" y="136"/>
                  </a:lnTo>
                  <a:lnTo>
                    <a:pt x="4" y="132"/>
                  </a:lnTo>
                  <a:lnTo>
                    <a:pt x="2" y="126"/>
                  </a:lnTo>
                  <a:lnTo>
                    <a:pt x="2" y="118"/>
                  </a:lnTo>
                  <a:lnTo>
                    <a:pt x="0" y="110"/>
                  </a:lnTo>
                  <a:lnTo>
                    <a:pt x="0" y="106"/>
                  </a:lnTo>
                  <a:lnTo>
                    <a:pt x="0" y="102"/>
                  </a:lnTo>
                  <a:lnTo>
                    <a:pt x="0" y="98"/>
                  </a:lnTo>
                  <a:lnTo>
                    <a:pt x="0" y="94"/>
                  </a:lnTo>
                  <a:lnTo>
                    <a:pt x="0" y="90"/>
                  </a:lnTo>
                  <a:lnTo>
                    <a:pt x="0" y="86"/>
                  </a:lnTo>
                  <a:lnTo>
                    <a:pt x="2" y="84"/>
                  </a:lnTo>
                  <a:lnTo>
                    <a:pt x="2" y="82"/>
                  </a:lnTo>
                  <a:lnTo>
                    <a:pt x="2" y="82"/>
                  </a:lnTo>
                  <a:lnTo>
                    <a:pt x="2" y="80"/>
                  </a:lnTo>
                  <a:lnTo>
                    <a:pt x="4" y="80"/>
                  </a:lnTo>
                  <a:lnTo>
                    <a:pt x="4" y="80"/>
                  </a:lnTo>
                  <a:lnTo>
                    <a:pt x="6" y="78"/>
                  </a:lnTo>
                  <a:lnTo>
                    <a:pt x="6" y="78"/>
                  </a:lnTo>
                  <a:lnTo>
                    <a:pt x="8" y="78"/>
                  </a:lnTo>
                  <a:lnTo>
                    <a:pt x="10" y="78"/>
                  </a:lnTo>
                  <a:lnTo>
                    <a:pt x="10" y="78"/>
                  </a:lnTo>
                  <a:lnTo>
                    <a:pt x="12" y="76"/>
                  </a:lnTo>
                  <a:lnTo>
                    <a:pt x="14" y="74"/>
                  </a:lnTo>
                  <a:lnTo>
                    <a:pt x="16" y="74"/>
                  </a:lnTo>
                  <a:lnTo>
                    <a:pt x="16" y="74"/>
                  </a:lnTo>
                  <a:lnTo>
                    <a:pt x="18" y="72"/>
                  </a:lnTo>
                  <a:lnTo>
                    <a:pt x="18" y="72"/>
                  </a:lnTo>
                  <a:lnTo>
                    <a:pt x="18" y="70"/>
                  </a:lnTo>
                  <a:lnTo>
                    <a:pt x="20" y="70"/>
                  </a:lnTo>
                  <a:lnTo>
                    <a:pt x="20" y="68"/>
                  </a:lnTo>
                  <a:lnTo>
                    <a:pt x="20" y="64"/>
                  </a:lnTo>
                  <a:lnTo>
                    <a:pt x="20" y="62"/>
                  </a:lnTo>
                  <a:lnTo>
                    <a:pt x="20" y="58"/>
                  </a:lnTo>
                  <a:lnTo>
                    <a:pt x="20" y="54"/>
                  </a:lnTo>
                  <a:lnTo>
                    <a:pt x="20" y="46"/>
                  </a:lnTo>
                  <a:lnTo>
                    <a:pt x="18" y="40"/>
                  </a:lnTo>
                  <a:lnTo>
                    <a:pt x="18" y="32"/>
                  </a:lnTo>
                  <a:lnTo>
                    <a:pt x="18" y="28"/>
                  </a:lnTo>
                  <a:lnTo>
                    <a:pt x="18" y="26"/>
                  </a:lnTo>
                  <a:lnTo>
                    <a:pt x="18" y="22"/>
                  </a:lnTo>
                  <a:lnTo>
                    <a:pt x="18" y="20"/>
                  </a:lnTo>
                  <a:lnTo>
                    <a:pt x="20" y="18"/>
                  </a:lnTo>
                  <a:lnTo>
                    <a:pt x="20" y="16"/>
                  </a:lnTo>
                  <a:lnTo>
                    <a:pt x="22" y="12"/>
                  </a:lnTo>
                  <a:lnTo>
                    <a:pt x="26" y="8"/>
                  </a:lnTo>
                  <a:lnTo>
                    <a:pt x="26" y="6"/>
                  </a:lnTo>
                  <a:lnTo>
                    <a:pt x="42" y="0"/>
                  </a:lnTo>
                  <a:lnTo>
                    <a:pt x="46" y="0"/>
                  </a:lnTo>
                  <a:lnTo>
                    <a:pt x="48" y="2"/>
                  </a:lnTo>
                  <a:lnTo>
                    <a:pt x="50" y="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29" name="Freeform 386">
              <a:extLst>
                <a:ext uri="{FF2B5EF4-FFF2-40B4-BE49-F238E27FC236}">
                  <a16:creationId xmlns:a16="http://schemas.microsoft.com/office/drawing/2014/main" id="{7124FD24-98BD-7147-03C7-0BC40A487D31}"/>
                </a:ext>
              </a:extLst>
            </p:cNvPr>
            <p:cNvSpPr>
              <a:spLocks/>
            </p:cNvSpPr>
            <p:nvPr/>
          </p:nvSpPr>
          <p:spPr bwMode="auto">
            <a:xfrm>
              <a:off x="3601643" y="7476836"/>
              <a:ext cx="31497" cy="102209"/>
            </a:xfrm>
            <a:custGeom>
              <a:avLst/>
              <a:gdLst>
                <a:gd name="T0" fmla="*/ 14 w 22"/>
                <a:gd name="T1" fmla="*/ 72 h 72"/>
                <a:gd name="T2" fmla="*/ 14 w 22"/>
                <a:gd name="T3" fmla="*/ 72 h 72"/>
                <a:gd name="T4" fmla="*/ 12 w 22"/>
                <a:gd name="T5" fmla="*/ 64 h 72"/>
                <a:gd name="T6" fmla="*/ 10 w 22"/>
                <a:gd name="T7" fmla="*/ 58 h 72"/>
                <a:gd name="T8" fmla="*/ 8 w 22"/>
                <a:gd name="T9" fmla="*/ 52 h 72"/>
                <a:gd name="T10" fmla="*/ 8 w 22"/>
                <a:gd name="T11" fmla="*/ 48 h 72"/>
                <a:gd name="T12" fmla="*/ 6 w 22"/>
                <a:gd name="T13" fmla="*/ 42 h 72"/>
                <a:gd name="T14" fmla="*/ 6 w 22"/>
                <a:gd name="T15" fmla="*/ 38 h 72"/>
                <a:gd name="T16" fmla="*/ 6 w 22"/>
                <a:gd name="T17" fmla="*/ 32 h 72"/>
                <a:gd name="T18" fmla="*/ 6 w 22"/>
                <a:gd name="T19" fmla="*/ 32 h 72"/>
                <a:gd name="T20" fmla="*/ 6 w 22"/>
                <a:gd name="T21" fmla="*/ 30 h 72"/>
                <a:gd name="T22" fmla="*/ 8 w 22"/>
                <a:gd name="T23" fmla="*/ 26 h 72"/>
                <a:gd name="T24" fmla="*/ 8 w 22"/>
                <a:gd name="T25" fmla="*/ 24 h 72"/>
                <a:gd name="T26" fmla="*/ 8 w 22"/>
                <a:gd name="T27" fmla="*/ 22 h 72"/>
                <a:gd name="T28" fmla="*/ 8 w 22"/>
                <a:gd name="T29" fmla="*/ 20 h 72"/>
                <a:gd name="T30" fmla="*/ 8 w 22"/>
                <a:gd name="T31" fmla="*/ 20 h 72"/>
                <a:gd name="T32" fmla="*/ 8 w 22"/>
                <a:gd name="T33" fmla="*/ 20 h 72"/>
                <a:gd name="T34" fmla="*/ 6 w 22"/>
                <a:gd name="T35" fmla="*/ 20 h 72"/>
                <a:gd name="T36" fmla="*/ 6 w 22"/>
                <a:gd name="T37" fmla="*/ 18 h 72"/>
                <a:gd name="T38" fmla="*/ 4 w 22"/>
                <a:gd name="T39" fmla="*/ 18 h 72"/>
                <a:gd name="T40" fmla="*/ 2 w 22"/>
                <a:gd name="T41" fmla="*/ 16 h 72"/>
                <a:gd name="T42" fmla="*/ 2 w 22"/>
                <a:gd name="T43" fmla="*/ 16 h 72"/>
                <a:gd name="T44" fmla="*/ 0 w 22"/>
                <a:gd name="T45" fmla="*/ 16 h 72"/>
                <a:gd name="T46" fmla="*/ 0 w 22"/>
                <a:gd name="T47" fmla="*/ 16 h 72"/>
                <a:gd name="T48" fmla="*/ 0 w 22"/>
                <a:gd name="T49" fmla="*/ 14 h 72"/>
                <a:gd name="T50" fmla="*/ 0 w 22"/>
                <a:gd name="T51" fmla="*/ 12 h 72"/>
                <a:gd name="T52" fmla="*/ 0 w 22"/>
                <a:gd name="T53" fmla="*/ 10 h 72"/>
                <a:gd name="T54" fmla="*/ 0 w 22"/>
                <a:gd name="T55" fmla="*/ 8 h 72"/>
                <a:gd name="T56" fmla="*/ 0 w 22"/>
                <a:gd name="T57" fmla="*/ 4 h 72"/>
                <a:gd name="T58" fmla="*/ 0 w 22"/>
                <a:gd name="T59" fmla="*/ 2 h 72"/>
                <a:gd name="T60" fmla="*/ 6 w 22"/>
                <a:gd name="T61" fmla="*/ 0 h 72"/>
                <a:gd name="T62" fmla="*/ 10 w 22"/>
                <a:gd name="T63" fmla="*/ 4 h 72"/>
                <a:gd name="T64" fmla="*/ 12 w 22"/>
                <a:gd name="T65" fmla="*/ 8 h 72"/>
                <a:gd name="T66" fmla="*/ 12 w 22"/>
                <a:gd name="T67" fmla="*/ 10 h 72"/>
                <a:gd name="T68" fmla="*/ 12 w 22"/>
                <a:gd name="T69" fmla="*/ 10 h 72"/>
                <a:gd name="T70" fmla="*/ 14 w 22"/>
                <a:gd name="T71" fmla="*/ 12 h 72"/>
                <a:gd name="T72" fmla="*/ 14 w 22"/>
                <a:gd name="T73" fmla="*/ 14 h 72"/>
                <a:gd name="T74" fmla="*/ 14 w 22"/>
                <a:gd name="T75" fmla="*/ 20 h 72"/>
                <a:gd name="T76" fmla="*/ 16 w 22"/>
                <a:gd name="T77" fmla="*/ 26 h 72"/>
                <a:gd name="T78" fmla="*/ 16 w 22"/>
                <a:gd name="T79" fmla="*/ 30 h 72"/>
                <a:gd name="T80" fmla="*/ 16 w 22"/>
                <a:gd name="T81" fmla="*/ 36 h 72"/>
                <a:gd name="T82" fmla="*/ 16 w 22"/>
                <a:gd name="T83" fmla="*/ 40 h 72"/>
                <a:gd name="T84" fmla="*/ 18 w 22"/>
                <a:gd name="T85" fmla="*/ 46 h 72"/>
                <a:gd name="T86" fmla="*/ 18 w 22"/>
                <a:gd name="T87" fmla="*/ 48 h 72"/>
                <a:gd name="T88" fmla="*/ 18 w 22"/>
                <a:gd name="T89" fmla="*/ 50 h 72"/>
                <a:gd name="T90" fmla="*/ 18 w 22"/>
                <a:gd name="T91" fmla="*/ 52 h 72"/>
                <a:gd name="T92" fmla="*/ 18 w 22"/>
                <a:gd name="T93" fmla="*/ 54 h 72"/>
                <a:gd name="T94" fmla="*/ 20 w 22"/>
                <a:gd name="T95" fmla="*/ 62 h 72"/>
                <a:gd name="T96" fmla="*/ 22 w 22"/>
                <a:gd name="T97" fmla="*/ 68 h 72"/>
                <a:gd name="T98" fmla="*/ 14 w 22"/>
                <a:gd name="T9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 h="72">
                  <a:moveTo>
                    <a:pt x="14" y="72"/>
                  </a:moveTo>
                  <a:lnTo>
                    <a:pt x="14" y="72"/>
                  </a:lnTo>
                  <a:lnTo>
                    <a:pt x="12" y="64"/>
                  </a:lnTo>
                  <a:lnTo>
                    <a:pt x="10" y="58"/>
                  </a:lnTo>
                  <a:lnTo>
                    <a:pt x="8" y="52"/>
                  </a:lnTo>
                  <a:lnTo>
                    <a:pt x="8" y="48"/>
                  </a:lnTo>
                  <a:lnTo>
                    <a:pt x="6" y="42"/>
                  </a:lnTo>
                  <a:lnTo>
                    <a:pt x="6" y="38"/>
                  </a:lnTo>
                  <a:lnTo>
                    <a:pt x="6" y="32"/>
                  </a:lnTo>
                  <a:lnTo>
                    <a:pt x="6" y="32"/>
                  </a:lnTo>
                  <a:lnTo>
                    <a:pt x="6" y="30"/>
                  </a:lnTo>
                  <a:lnTo>
                    <a:pt x="8" y="26"/>
                  </a:lnTo>
                  <a:lnTo>
                    <a:pt x="8" y="24"/>
                  </a:lnTo>
                  <a:lnTo>
                    <a:pt x="8" y="22"/>
                  </a:lnTo>
                  <a:lnTo>
                    <a:pt x="8" y="20"/>
                  </a:lnTo>
                  <a:lnTo>
                    <a:pt x="8" y="20"/>
                  </a:lnTo>
                  <a:lnTo>
                    <a:pt x="8" y="20"/>
                  </a:lnTo>
                  <a:lnTo>
                    <a:pt x="6" y="20"/>
                  </a:lnTo>
                  <a:lnTo>
                    <a:pt x="6" y="18"/>
                  </a:lnTo>
                  <a:lnTo>
                    <a:pt x="4" y="18"/>
                  </a:lnTo>
                  <a:lnTo>
                    <a:pt x="2" y="16"/>
                  </a:lnTo>
                  <a:lnTo>
                    <a:pt x="2" y="16"/>
                  </a:lnTo>
                  <a:lnTo>
                    <a:pt x="0" y="16"/>
                  </a:lnTo>
                  <a:lnTo>
                    <a:pt x="0" y="16"/>
                  </a:lnTo>
                  <a:lnTo>
                    <a:pt x="0" y="14"/>
                  </a:lnTo>
                  <a:lnTo>
                    <a:pt x="0" y="12"/>
                  </a:lnTo>
                  <a:lnTo>
                    <a:pt x="0" y="10"/>
                  </a:lnTo>
                  <a:lnTo>
                    <a:pt x="0" y="8"/>
                  </a:lnTo>
                  <a:lnTo>
                    <a:pt x="0" y="4"/>
                  </a:lnTo>
                  <a:lnTo>
                    <a:pt x="0" y="2"/>
                  </a:lnTo>
                  <a:lnTo>
                    <a:pt x="6" y="0"/>
                  </a:lnTo>
                  <a:lnTo>
                    <a:pt x="10" y="4"/>
                  </a:lnTo>
                  <a:lnTo>
                    <a:pt x="12" y="8"/>
                  </a:lnTo>
                  <a:lnTo>
                    <a:pt x="12" y="10"/>
                  </a:lnTo>
                  <a:lnTo>
                    <a:pt x="12" y="10"/>
                  </a:lnTo>
                  <a:lnTo>
                    <a:pt x="14" y="12"/>
                  </a:lnTo>
                  <a:lnTo>
                    <a:pt x="14" y="14"/>
                  </a:lnTo>
                  <a:lnTo>
                    <a:pt x="14" y="20"/>
                  </a:lnTo>
                  <a:lnTo>
                    <a:pt x="16" y="26"/>
                  </a:lnTo>
                  <a:lnTo>
                    <a:pt x="16" y="30"/>
                  </a:lnTo>
                  <a:lnTo>
                    <a:pt x="16" y="36"/>
                  </a:lnTo>
                  <a:lnTo>
                    <a:pt x="16" y="40"/>
                  </a:lnTo>
                  <a:lnTo>
                    <a:pt x="18" y="46"/>
                  </a:lnTo>
                  <a:lnTo>
                    <a:pt x="18" y="48"/>
                  </a:lnTo>
                  <a:lnTo>
                    <a:pt x="18" y="50"/>
                  </a:lnTo>
                  <a:lnTo>
                    <a:pt x="18" y="52"/>
                  </a:lnTo>
                  <a:lnTo>
                    <a:pt x="18" y="54"/>
                  </a:lnTo>
                  <a:lnTo>
                    <a:pt x="20" y="62"/>
                  </a:lnTo>
                  <a:lnTo>
                    <a:pt x="22" y="68"/>
                  </a:lnTo>
                  <a:lnTo>
                    <a:pt x="14" y="7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30" name="Freeform 387">
              <a:extLst>
                <a:ext uri="{FF2B5EF4-FFF2-40B4-BE49-F238E27FC236}">
                  <a16:creationId xmlns:a16="http://schemas.microsoft.com/office/drawing/2014/main" id="{DFEA9DA4-B186-D6D0-F722-E1296CBA24C0}"/>
                </a:ext>
              </a:extLst>
            </p:cNvPr>
            <p:cNvSpPr>
              <a:spLocks/>
            </p:cNvSpPr>
            <p:nvPr/>
          </p:nvSpPr>
          <p:spPr bwMode="auto">
            <a:xfrm>
              <a:off x="3601643" y="7476836"/>
              <a:ext cx="31497" cy="102209"/>
            </a:xfrm>
            <a:custGeom>
              <a:avLst/>
              <a:gdLst>
                <a:gd name="T0" fmla="*/ 14 w 22"/>
                <a:gd name="T1" fmla="*/ 72 h 72"/>
                <a:gd name="T2" fmla="*/ 14 w 22"/>
                <a:gd name="T3" fmla="*/ 72 h 72"/>
                <a:gd name="T4" fmla="*/ 12 w 22"/>
                <a:gd name="T5" fmla="*/ 64 h 72"/>
                <a:gd name="T6" fmla="*/ 10 w 22"/>
                <a:gd name="T7" fmla="*/ 58 h 72"/>
                <a:gd name="T8" fmla="*/ 8 w 22"/>
                <a:gd name="T9" fmla="*/ 52 h 72"/>
                <a:gd name="T10" fmla="*/ 8 w 22"/>
                <a:gd name="T11" fmla="*/ 48 h 72"/>
                <a:gd name="T12" fmla="*/ 6 w 22"/>
                <a:gd name="T13" fmla="*/ 42 h 72"/>
                <a:gd name="T14" fmla="*/ 6 w 22"/>
                <a:gd name="T15" fmla="*/ 38 h 72"/>
                <a:gd name="T16" fmla="*/ 6 w 22"/>
                <a:gd name="T17" fmla="*/ 32 h 72"/>
                <a:gd name="T18" fmla="*/ 6 w 22"/>
                <a:gd name="T19" fmla="*/ 32 h 72"/>
                <a:gd name="T20" fmla="*/ 6 w 22"/>
                <a:gd name="T21" fmla="*/ 30 h 72"/>
                <a:gd name="T22" fmla="*/ 8 w 22"/>
                <a:gd name="T23" fmla="*/ 26 h 72"/>
                <a:gd name="T24" fmla="*/ 8 w 22"/>
                <a:gd name="T25" fmla="*/ 24 h 72"/>
                <a:gd name="T26" fmla="*/ 8 w 22"/>
                <a:gd name="T27" fmla="*/ 22 h 72"/>
                <a:gd name="T28" fmla="*/ 8 w 22"/>
                <a:gd name="T29" fmla="*/ 20 h 72"/>
                <a:gd name="T30" fmla="*/ 8 w 22"/>
                <a:gd name="T31" fmla="*/ 20 h 72"/>
                <a:gd name="T32" fmla="*/ 8 w 22"/>
                <a:gd name="T33" fmla="*/ 20 h 72"/>
                <a:gd name="T34" fmla="*/ 6 w 22"/>
                <a:gd name="T35" fmla="*/ 20 h 72"/>
                <a:gd name="T36" fmla="*/ 6 w 22"/>
                <a:gd name="T37" fmla="*/ 18 h 72"/>
                <a:gd name="T38" fmla="*/ 4 w 22"/>
                <a:gd name="T39" fmla="*/ 18 h 72"/>
                <a:gd name="T40" fmla="*/ 2 w 22"/>
                <a:gd name="T41" fmla="*/ 16 h 72"/>
                <a:gd name="T42" fmla="*/ 2 w 22"/>
                <a:gd name="T43" fmla="*/ 16 h 72"/>
                <a:gd name="T44" fmla="*/ 0 w 22"/>
                <a:gd name="T45" fmla="*/ 16 h 72"/>
                <a:gd name="T46" fmla="*/ 0 w 22"/>
                <a:gd name="T47" fmla="*/ 16 h 72"/>
                <a:gd name="T48" fmla="*/ 0 w 22"/>
                <a:gd name="T49" fmla="*/ 14 h 72"/>
                <a:gd name="T50" fmla="*/ 0 w 22"/>
                <a:gd name="T51" fmla="*/ 12 h 72"/>
                <a:gd name="T52" fmla="*/ 0 w 22"/>
                <a:gd name="T53" fmla="*/ 10 h 72"/>
                <a:gd name="T54" fmla="*/ 0 w 22"/>
                <a:gd name="T55" fmla="*/ 8 h 72"/>
                <a:gd name="T56" fmla="*/ 0 w 22"/>
                <a:gd name="T57" fmla="*/ 4 h 72"/>
                <a:gd name="T58" fmla="*/ 0 w 22"/>
                <a:gd name="T59" fmla="*/ 2 h 72"/>
                <a:gd name="T60" fmla="*/ 6 w 22"/>
                <a:gd name="T61" fmla="*/ 0 h 72"/>
                <a:gd name="T62" fmla="*/ 10 w 22"/>
                <a:gd name="T63" fmla="*/ 4 h 72"/>
                <a:gd name="T64" fmla="*/ 12 w 22"/>
                <a:gd name="T65" fmla="*/ 8 h 72"/>
                <a:gd name="T66" fmla="*/ 12 w 22"/>
                <a:gd name="T67" fmla="*/ 10 h 72"/>
                <a:gd name="T68" fmla="*/ 12 w 22"/>
                <a:gd name="T69" fmla="*/ 10 h 72"/>
                <a:gd name="T70" fmla="*/ 14 w 22"/>
                <a:gd name="T71" fmla="*/ 12 h 72"/>
                <a:gd name="T72" fmla="*/ 14 w 22"/>
                <a:gd name="T73" fmla="*/ 14 h 72"/>
                <a:gd name="T74" fmla="*/ 14 w 22"/>
                <a:gd name="T75" fmla="*/ 20 h 72"/>
                <a:gd name="T76" fmla="*/ 16 w 22"/>
                <a:gd name="T77" fmla="*/ 26 h 72"/>
                <a:gd name="T78" fmla="*/ 16 w 22"/>
                <a:gd name="T79" fmla="*/ 30 h 72"/>
                <a:gd name="T80" fmla="*/ 16 w 22"/>
                <a:gd name="T81" fmla="*/ 36 h 72"/>
                <a:gd name="T82" fmla="*/ 16 w 22"/>
                <a:gd name="T83" fmla="*/ 40 h 72"/>
                <a:gd name="T84" fmla="*/ 18 w 22"/>
                <a:gd name="T85" fmla="*/ 46 h 72"/>
                <a:gd name="T86" fmla="*/ 18 w 22"/>
                <a:gd name="T87" fmla="*/ 48 h 72"/>
                <a:gd name="T88" fmla="*/ 18 w 22"/>
                <a:gd name="T89" fmla="*/ 50 h 72"/>
                <a:gd name="T90" fmla="*/ 18 w 22"/>
                <a:gd name="T91" fmla="*/ 52 h 72"/>
                <a:gd name="T92" fmla="*/ 18 w 22"/>
                <a:gd name="T93" fmla="*/ 54 h 72"/>
                <a:gd name="T94" fmla="*/ 20 w 22"/>
                <a:gd name="T95" fmla="*/ 62 h 72"/>
                <a:gd name="T96" fmla="*/ 22 w 22"/>
                <a:gd name="T97" fmla="*/ 68 h 72"/>
                <a:gd name="T98" fmla="*/ 14 w 22"/>
                <a:gd name="T9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 h="72">
                  <a:moveTo>
                    <a:pt x="14" y="72"/>
                  </a:moveTo>
                  <a:lnTo>
                    <a:pt x="14" y="72"/>
                  </a:lnTo>
                  <a:lnTo>
                    <a:pt x="12" y="64"/>
                  </a:lnTo>
                  <a:lnTo>
                    <a:pt x="10" y="58"/>
                  </a:lnTo>
                  <a:lnTo>
                    <a:pt x="8" y="52"/>
                  </a:lnTo>
                  <a:lnTo>
                    <a:pt x="8" y="48"/>
                  </a:lnTo>
                  <a:lnTo>
                    <a:pt x="6" y="42"/>
                  </a:lnTo>
                  <a:lnTo>
                    <a:pt x="6" y="38"/>
                  </a:lnTo>
                  <a:lnTo>
                    <a:pt x="6" y="32"/>
                  </a:lnTo>
                  <a:lnTo>
                    <a:pt x="6" y="32"/>
                  </a:lnTo>
                  <a:lnTo>
                    <a:pt x="6" y="30"/>
                  </a:lnTo>
                  <a:lnTo>
                    <a:pt x="8" y="26"/>
                  </a:lnTo>
                  <a:lnTo>
                    <a:pt x="8" y="24"/>
                  </a:lnTo>
                  <a:lnTo>
                    <a:pt x="8" y="22"/>
                  </a:lnTo>
                  <a:lnTo>
                    <a:pt x="8" y="20"/>
                  </a:lnTo>
                  <a:lnTo>
                    <a:pt x="8" y="20"/>
                  </a:lnTo>
                  <a:lnTo>
                    <a:pt x="8" y="20"/>
                  </a:lnTo>
                  <a:lnTo>
                    <a:pt x="6" y="20"/>
                  </a:lnTo>
                  <a:lnTo>
                    <a:pt x="6" y="18"/>
                  </a:lnTo>
                  <a:lnTo>
                    <a:pt x="4" y="18"/>
                  </a:lnTo>
                  <a:lnTo>
                    <a:pt x="2" y="16"/>
                  </a:lnTo>
                  <a:lnTo>
                    <a:pt x="2" y="16"/>
                  </a:lnTo>
                  <a:lnTo>
                    <a:pt x="0" y="16"/>
                  </a:lnTo>
                  <a:lnTo>
                    <a:pt x="0" y="16"/>
                  </a:lnTo>
                  <a:lnTo>
                    <a:pt x="0" y="14"/>
                  </a:lnTo>
                  <a:lnTo>
                    <a:pt x="0" y="12"/>
                  </a:lnTo>
                  <a:lnTo>
                    <a:pt x="0" y="10"/>
                  </a:lnTo>
                  <a:lnTo>
                    <a:pt x="0" y="8"/>
                  </a:lnTo>
                  <a:lnTo>
                    <a:pt x="0" y="4"/>
                  </a:lnTo>
                  <a:lnTo>
                    <a:pt x="0" y="2"/>
                  </a:lnTo>
                  <a:lnTo>
                    <a:pt x="6" y="0"/>
                  </a:lnTo>
                  <a:lnTo>
                    <a:pt x="10" y="4"/>
                  </a:lnTo>
                  <a:lnTo>
                    <a:pt x="12" y="8"/>
                  </a:lnTo>
                  <a:lnTo>
                    <a:pt x="12" y="10"/>
                  </a:lnTo>
                  <a:lnTo>
                    <a:pt x="12" y="10"/>
                  </a:lnTo>
                  <a:lnTo>
                    <a:pt x="14" y="12"/>
                  </a:lnTo>
                  <a:lnTo>
                    <a:pt x="14" y="14"/>
                  </a:lnTo>
                  <a:lnTo>
                    <a:pt x="14" y="20"/>
                  </a:lnTo>
                  <a:lnTo>
                    <a:pt x="16" y="26"/>
                  </a:lnTo>
                  <a:lnTo>
                    <a:pt x="16" y="30"/>
                  </a:lnTo>
                  <a:lnTo>
                    <a:pt x="16" y="36"/>
                  </a:lnTo>
                  <a:lnTo>
                    <a:pt x="16" y="40"/>
                  </a:lnTo>
                  <a:lnTo>
                    <a:pt x="18" y="46"/>
                  </a:lnTo>
                  <a:lnTo>
                    <a:pt x="18" y="48"/>
                  </a:lnTo>
                  <a:lnTo>
                    <a:pt x="18" y="50"/>
                  </a:lnTo>
                  <a:lnTo>
                    <a:pt x="18" y="52"/>
                  </a:lnTo>
                  <a:lnTo>
                    <a:pt x="18" y="54"/>
                  </a:lnTo>
                  <a:lnTo>
                    <a:pt x="20" y="62"/>
                  </a:lnTo>
                  <a:lnTo>
                    <a:pt x="22" y="68"/>
                  </a:lnTo>
                  <a:lnTo>
                    <a:pt x="14" y="7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31" name="Freeform 388">
              <a:extLst>
                <a:ext uri="{FF2B5EF4-FFF2-40B4-BE49-F238E27FC236}">
                  <a16:creationId xmlns:a16="http://schemas.microsoft.com/office/drawing/2014/main" id="{665A09F0-0CEE-D4C4-5B0A-3A3B94822E05}"/>
                </a:ext>
              </a:extLst>
            </p:cNvPr>
            <p:cNvSpPr>
              <a:spLocks/>
            </p:cNvSpPr>
            <p:nvPr/>
          </p:nvSpPr>
          <p:spPr bwMode="auto">
            <a:xfrm>
              <a:off x="3378303" y="7522263"/>
              <a:ext cx="94491" cy="105048"/>
            </a:xfrm>
            <a:custGeom>
              <a:avLst/>
              <a:gdLst>
                <a:gd name="T0" fmla="*/ 14 w 66"/>
                <a:gd name="T1" fmla="*/ 0 h 74"/>
                <a:gd name="T2" fmla="*/ 16 w 66"/>
                <a:gd name="T3" fmla="*/ 8 h 74"/>
                <a:gd name="T4" fmla="*/ 20 w 66"/>
                <a:gd name="T5" fmla="*/ 14 h 74"/>
                <a:gd name="T6" fmla="*/ 22 w 66"/>
                <a:gd name="T7" fmla="*/ 18 h 74"/>
                <a:gd name="T8" fmla="*/ 24 w 66"/>
                <a:gd name="T9" fmla="*/ 20 h 74"/>
                <a:gd name="T10" fmla="*/ 26 w 66"/>
                <a:gd name="T11" fmla="*/ 20 h 74"/>
                <a:gd name="T12" fmla="*/ 32 w 66"/>
                <a:gd name="T13" fmla="*/ 22 h 74"/>
                <a:gd name="T14" fmla="*/ 34 w 66"/>
                <a:gd name="T15" fmla="*/ 24 h 74"/>
                <a:gd name="T16" fmla="*/ 36 w 66"/>
                <a:gd name="T17" fmla="*/ 30 h 74"/>
                <a:gd name="T18" fmla="*/ 36 w 66"/>
                <a:gd name="T19" fmla="*/ 34 h 74"/>
                <a:gd name="T20" fmla="*/ 38 w 66"/>
                <a:gd name="T21" fmla="*/ 36 h 74"/>
                <a:gd name="T22" fmla="*/ 40 w 66"/>
                <a:gd name="T23" fmla="*/ 36 h 74"/>
                <a:gd name="T24" fmla="*/ 44 w 66"/>
                <a:gd name="T25" fmla="*/ 36 h 74"/>
                <a:gd name="T26" fmla="*/ 46 w 66"/>
                <a:gd name="T27" fmla="*/ 38 h 74"/>
                <a:gd name="T28" fmla="*/ 46 w 66"/>
                <a:gd name="T29" fmla="*/ 38 h 74"/>
                <a:gd name="T30" fmla="*/ 48 w 66"/>
                <a:gd name="T31" fmla="*/ 40 h 74"/>
                <a:gd name="T32" fmla="*/ 48 w 66"/>
                <a:gd name="T33" fmla="*/ 42 h 74"/>
                <a:gd name="T34" fmla="*/ 48 w 66"/>
                <a:gd name="T35" fmla="*/ 46 h 74"/>
                <a:gd name="T36" fmla="*/ 48 w 66"/>
                <a:gd name="T37" fmla="*/ 50 h 74"/>
                <a:gd name="T38" fmla="*/ 48 w 66"/>
                <a:gd name="T39" fmla="*/ 52 h 74"/>
                <a:gd name="T40" fmla="*/ 48 w 66"/>
                <a:gd name="T41" fmla="*/ 54 h 74"/>
                <a:gd name="T42" fmla="*/ 50 w 66"/>
                <a:gd name="T43" fmla="*/ 56 h 74"/>
                <a:gd name="T44" fmla="*/ 56 w 66"/>
                <a:gd name="T45" fmla="*/ 58 h 74"/>
                <a:gd name="T46" fmla="*/ 64 w 66"/>
                <a:gd name="T47" fmla="*/ 60 h 74"/>
                <a:gd name="T48" fmla="*/ 64 w 66"/>
                <a:gd name="T49" fmla="*/ 64 h 74"/>
                <a:gd name="T50" fmla="*/ 62 w 66"/>
                <a:gd name="T51" fmla="*/ 68 h 74"/>
                <a:gd name="T52" fmla="*/ 62 w 66"/>
                <a:gd name="T53" fmla="*/ 70 h 74"/>
                <a:gd name="T54" fmla="*/ 58 w 66"/>
                <a:gd name="T55" fmla="*/ 72 h 74"/>
                <a:gd name="T56" fmla="*/ 56 w 66"/>
                <a:gd name="T57" fmla="*/ 74 h 74"/>
                <a:gd name="T58" fmla="*/ 54 w 66"/>
                <a:gd name="T59" fmla="*/ 74 h 74"/>
                <a:gd name="T60" fmla="*/ 52 w 66"/>
                <a:gd name="T61" fmla="*/ 74 h 74"/>
                <a:gd name="T62" fmla="*/ 48 w 66"/>
                <a:gd name="T63" fmla="*/ 74 h 74"/>
                <a:gd name="T64" fmla="*/ 42 w 66"/>
                <a:gd name="T65" fmla="*/ 72 h 74"/>
                <a:gd name="T66" fmla="*/ 38 w 66"/>
                <a:gd name="T67" fmla="*/ 70 h 74"/>
                <a:gd name="T68" fmla="*/ 34 w 66"/>
                <a:gd name="T69" fmla="*/ 68 h 74"/>
                <a:gd name="T70" fmla="*/ 28 w 66"/>
                <a:gd name="T71" fmla="*/ 62 h 74"/>
                <a:gd name="T72" fmla="*/ 22 w 66"/>
                <a:gd name="T73" fmla="*/ 56 h 74"/>
                <a:gd name="T74" fmla="*/ 14 w 66"/>
                <a:gd name="T75" fmla="*/ 46 h 74"/>
                <a:gd name="T76" fmla="*/ 4 w 66"/>
                <a:gd name="T77" fmla="*/ 3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 h="74">
                  <a:moveTo>
                    <a:pt x="0" y="28"/>
                  </a:moveTo>
                  <a:lnTo>
                    <a:pt x="14" y="0"/>
                  </a:lnTo>
                  <a:lnTo>
                    <a:pt x="14" y="4"/>
                  </a:lnTo>
                  <a:lnTo>
                    <a:pt x="16" y="8"/>
                  </a:lnTo>
                  <a:lnTo>
                    <a:pt x="18" y="12"/>
                  </a:lnTo>
                  <a:lnTo>
                    <a:pt x="20" y="14"/>
                  </a:lnTo>
                  <a:lnTo>
                    <a:pt x="20" y="16"/>
                  </a:lnTo>
                  <a:lnTo>
                    <a:pt x="22" y="18"/>
                  </a:lnTo>
                  <a:lnTo>
                    <a:pt x="22" y="18"/>
                  </a:lnTo>
                  <a:lnTo>
                    <a:pt x="24" y="20"/>
                  </a:lnTo>
                  <a:lnTo>
                    <a:pt x="24" y="20"/>
                  </a:lnTo>
                  <a:lnTo>
                    <a:pt x="26" y="20"/>
                  </a:lnTo>
                  <a:lnTo>
                    <a:pt x="28" y="20"/>
                  </a:lnTo>
                  <a:lnTo>
                    <a:pt x="32" y="22"/>
                  </a:lnTo>
                  <a:lnTo>
                    <a:pt x="34" y="22"/>
                  </a:lnTo>
                  <a:lnTo>
                    <a:pt x="34" y="24"/>
                  </a:lnTo>
                  <a:lnTo>
                    <a:pt x="34" y="28"/>
                  </a:lnTo>
                  <a:lnTo>
                    <a:pt x="36" y="30"/>
                  </a:lnTo>
                  <a:lnTo>
                    <a:pt x="36" y="32"/>
                  </a:lnTo>
                  <a:lnTo>
                    <a:pt x="36" y="34"/>
                  </a:lnTo>
                  <a:lnTo>
                    <a:pt x="38" y="34"/>
                  </a:lnTo>
                  <a:lnTo>
                    <a:pt x="38" y="36"/>
                  </a:lnTo>
                  <a:lnTo>
                    <a:pt x="38" y="36"/>
                  </a:lnTo>
                  <a:lnTo>
                    <a:pt x="40" y="36"/>
                  </a:lnTo>
                  <a:lnTo>
                    <a:pt x="42" y="36"/>
                  </a:lnTo>
                  <a:lnTo>
                    <a:pt x="44" y="36"/>
                  </a:lnTo>
                  <a:lnTo>
                    <a:pt x="44" y="38"/>
                  </a:lnTo>
                  <a:lnTo>
                    <a:pt x="46" y="38"/>
                  </a:lnTo>
                  <a:lnTo>
                    <a:pt x="46" y="38"/>
                  </a:lnTo>
                  <a:lnTo>
                    <a:pt x="46" y="38"/>
                  </a:lnTo>
                  <a:lnTo>
                    <a:pt x="46" y="38"/>
                  </a:lnTo>
                  <a:lnTo>
                    <a:pt x="48" y="40"/>
                  </a:lnTo>
                  <a:lnTo>
                    <a:pt x="48" y="40"/>
                  </a:lnTo>
                  <a:lnTo>
                    <a:pt x="48" y="42"/>
                  </a:lnTo>
                  <a:lnTo>
                    <a:pt x="48" y="44"/>
                  </a:lnTo>
                  <a:lnTo>
                    <a:pt x="48" y="46"/>
                  </a:lnTo>
                  <a:lnTo>
                    <a:pt x="48" y="48"/>
                  </a:lnTo>
                  <a:lnTo>
                    <a:pt x="48" y="50"/>
                  </a:lnTo>
                  <a:lnTo>
                    <a:pt x="48" y="52"/>
                  </a:lnTo>
                  <a:lnTo>
                    <a:pt x="48" y="52"/>
                  </a:lnTo>
                  <a:lnTo>
                    <a:pt x="48" y="54"/>
                  </a:lnTo>
                  <a:lnTo>
                    <a:pt x="48" y="54"/>
                  </a:lnTo>
                  <a:lnTo>
                    <a:pt x="50" y="54"/>
                  </a:lnTo>
                  <a:lnTo>
                    <a:pt x="50" y="56"/>
                  </a:lnTo>
                  <a:lnTo>
                    <a:pt x="52" y="56"/>
                  </a:lnTo>
                  <a:lnTo>
                    <a:pt x="56" y="58"/>
                  </a:lnTo>
                  <a:lnTo>
                    <a:pt x="58" y="58"/>
                  </a:lnTo>
                  <a:lnTo>
                    <a:pt x="64" y="60"/>
                  </a:lnTo>
                  <a:lnTo>
                    <a:pt x="66" y="60"/>
                  </a:lnTo>
                  <a:lnTo>
                    <a:pt x="64" y="64"/>
                  </a:lnTo>
                  <a:lnTo>
                    <a:pt x="64" y="66"/>
                  </a:lnTo>
                  <a:lnTo>
                    <a:pt x="62" y="68"/>
                  </a:lnTo>
                  <a:lnTo>
                    <a:pt x="62" y="68"/>
                  </a:lnTo>
                  <a:lnTo>
                    <a:pt x="62" y="70"/>
                  </a:lnTo>
                  <a:lnTo>
                    <a:pt x="60" y="70"/>
                  </a:lnTo>
                  <a:lnTo>
                    <a:pt x="58" y="72"/>
                  </a:lnTo>
                  <a:lnTo>
                    <a:pt x="58" y="74"/>
                  </a:lnTo>
                  <a:lnTo>
                    <a:pt x="56" y="74"/>
                  </a:lnTo>
                  <a:lnTo>
                    <a:pt x="54" y="74"/>
                  </a:lnTo>
                  <a:lnTo>
                    <a:pt x="54" y="74"/>
                  </a:lnTo>
                  <a:lnTo>
                    <a:pt x="52" y="74"/>
                  </a:lnTo>
                  <a:lnTo>
                    <a:pt x="52" y="74"/>
                  </a:lnTo>
                  <a:lnTo>
                    <a:pt x="50" y="74"/>
                  </a:lnTo>
                  <a:lnTo>
                    <a:pt x="48" y="74"/>
                  </a:lnTo>
                  <a:lnTo>
                    <a:pt x="44" y="74"/>
                  </a:lnTo>
                  <a:lnTo>
                    <a:pt x="42" y="72"/>
                  </a:lnTo>
                  <a:lnTo>
                    <a:pt x="40" y="72"/>
                  </a:lnTo>
                  <a:lnTo>
                    <a:pt x="38" y="70"/>
                  </a:lnTo>
                  <a:lnTo>
                    <a:pt x="36" y="70"/>
                  </a:lnTo>
                  <a:lnTo>
                    <a:pt x="34" y="68"/>
                  </a:lnTo>
                  <a:lnTo>
                    <a:pt x="32" y="66"/>
                  </a:lnTo>
                  <a:lnTo>
                    <a:pt x="28" y="62"/>
                  </a:lnTo>
                  <a:lnTo>
                    <a:pt x="26" y="60"/>
                  </a:lnTo>
                  <a:lnTo>
                    <a:pt x="22" y="56"/>
                  </a:lnTo>
                  <a:lnTo>
                    <a:pt x="20" y="52"/>
                  </a:lnTo>
                  <a:lnTo>
                    <a:pt x="14" y="46"/>
                  </a:lnTo>
                  <a:lnTo>
                    <a:pt x="8" y="38"/>
                  </a:lnTo>
                  <a:lnTo>
                    <a:pt x="4" y="32"/>
                  </a:lnTo>
                  <a:lnTo>
                    <a:pt x="0" y="2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32" name="Freeform 389">
              <a:extLst>
                <a:ext uri="{FF2B5EF4-FFF2-40B4-BE49-F238E27FC236}">
                  <a16:creationId xmlns:a16="http://schemas.microsoft.com/office/drawing/2014/main" id="{E2EFFBE2-BE62-0938-A0BF-E9E3F21E1543}"/>
                </a:ext>
              </a:extLst>
            </p:cNvPr>
            <p:cNvSpPr>
              <a:spLocks/>
            </p:cNvSpPr>
            <p:nvPr/>
          </p:nvSpPr>
          <p:spPr bwMode="auto">
            <a:xfrm>
              <a:off x="3378303" y="7522263"/>
              <a:ext cx="94491" cy="105048"/>
            </a:xfrm>
            <a:custGeom>
              <a:avLst/>
              <a:gdLst>
                <a:gd name="T0" fmla="*/ 14 w 66"/>
                <a:gd name="T1" fmla="*/ 0 h 74"/>
                <a:gd name="T2" fmla="*/ 16 w 66"/>
                <a:gd name="T3" fmla="*/ 8 h 74"/>
                <a:gd name="T4" fmla="*/ 20 w 66"/>
                <a:gd name="T5" fmla="*/ 14 h 74"/>
                <a:gd name="T6" fmla="*/ 22 w 66"/>
                <a:gd name="T7" fmla="*/ 18 h 74"/>
                <a:gd name="T8" fmla="*/ 24 w 66"/>
                <a:gd name="T9" fmla="*/ 20 h 74"/>
                <a:gd name="T10" fmla="*/ 26 w 66"/>
                <a:gd name="T11" fmla="*/ 20 h 74"/>
                <a:gd name="T12" fmla="*/ 32 w 66"/>
                <a:gd name="T13" fmla="*/ 22 h 74"/>
                <a:gd name="T14" fmla="*/ 34 w 66"/>
                <a:gd name="T15" fmla="*/ 24 h 74"/>
                <a:gd name="T16" fmla="*/ 36 w 66"/>
                <a:gd name="T17" fmla="*/ 30 h 74"/>
                <a:gd name="T18" fmla="*/ 36 w 66"/>
                <a:gd name="T19" fmla="*/ 34 h 74"/>
                <a:gd name="T20" fmla="*/ 38 w 66"/>
                <a:gd name="T21" fmla="*/ 36 h 74"/>
                <a:gd name="T22" fmla="*/ 40 w 66"/>
                <a:gd name="T23" fmla="*/ 36 h 74"/>
                <a:gd name="T24" fmla="*/ 44 w 66"/>
                <a:gd name="T25" fmla="*/ 36 h 74"/>
                <a:gd name="T26" fmla="*/ 46 w 66"/>
                <a:gd name="T27" fmla="*/ 38 h 74"/>
                <a:gd name="T28" fmla="*/ 46 w 66"/>
                <a:gd name="T29" fmla="*/ 38 h 74"/>
                <a:gd name="T30" fmla="*/ 48 w 66"/>
                <a:gd name="T31" fmla="*/ 40 h 74"/>
                <a:gd name="T32" fmla="*/ 48 w 66"/>
                <a:gd name="T33" fmla="*/ 42 h 74"/>
                <a:gd name="T34" fmla="*/ 48 w 66"/>
                <a:gd name="T35" fmla="*/ 46 h 74"/>
                <a:gd name="T36" fmla="*/ 48 w 66"/>
                <a:gd name="T37" fmla="*/ 50 h 74"/>
                <a:gd name="T38" fmla="*/ 48 w 66"/>
                <a:gd name="T39" fmla="*/ 52 h 74"/>
                <a:gd name="T40" fmla="*/ 48 w 66"/>
                <a:gd name="T41" fmla="*/ 54 h 74"/>
                <a:gd name="T42" fmla="*/ 50 w 66"/>
                <a:gd name="T43" fmla="*/ 56 h 74"/>
                <a:gd name="T44" fmla="*/ 56 w 66"/>
                <a:gd name="T45" fmla="*/ 58 h 74"/>
                <a:gd name="T46" fmla="*/ 64 w 66"/>
                <a:gd name="T47" fmla="*/ 60 h 74"/>
                <a:gd name="T48" fmla="*/ 64 w 66"/>
                <a:gd name="T49" fmla="*/ 64 h 74"/>
                <a:gd name="T50" fmla="*/ 62 w 66"/>
                <a:gd name="T51" fmla="*/ 68 h 74"/>
                <a:gd name="T52" fmla="*/ 62 w 66"/>
                <a:gd name="T53" fmla="*/ 70 h 74"/>
                <a:gd name="T54" fmla="*/ 58 w 66"/>
                <a:gd name="T55" fmla="*/ 72 h 74"/>
                <a:gd name="T56" fmla="*/ 56 w 66"/>
                <a:gd name="T57" fmla="*/ 74 h 74"/>
                <a:gd name="T58" fmla="*/ 54 w 66"/>
                <a:gd name="T59" fmla="*/ 74 h 74"/>
                <a:gd name="T60" fmla="*/ 52 w 66"/>
                <a:gd name="T61" fmla="*/ 74 h 74"/>
                <a:gd name="T62" fmla="*/ 48 w 66"/>
                <a:gd name="T63" fmla="*/ 74 h 74"/>
                <a:gd name="T64" fmla="*/ 42 w 66"/>
                <a:gd name="T65" fmla="*/ 72 h 74"/>
                <a:gd name="T66" fmla="*/ 38 w 66"/>
                <a:gd name="T67" fmla="*/ 70 h 74"/>
                <a:gd name="T68" fmla="*/ 34 w 66"/>
                <a:gd name="T69" fmla="*/ 68 h 74"/>
                <a:gd name="T70" fmla="*/ 28 w 66"/>
                <a:gd name="T71" fmla="*/ 62 h 74"/>
                <a:gd name="T72" fmla="*/ 22 w 66"/>
                <a:gd name="T73" fmla="*/ 56 h 74"/>
                <a:gd name="T74" fmla="*/ 14 w 66"/>
                <a:gd name="T75" fmla="*/ 46 h 74"/>
                <a:gd name="T76" fmla="*/ 4 w 66"/>
                <a:gd name="T77" fmla="*/ 3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 h="74">
                  <a:moveTo>
                    <a:pt x="0" y="28"/>
                  </a:moveTo>
                  <a:lnTo>
                    <a:pt x="14" y="0"/>
                  </a:lnTo>
                  <a:lnTo>
                    <a:pt x="14" y="4"/>
                  </a:lnTo>
                  <a:lnTo>
                    <a:pt x="16" y="8"/>
                  </a:lnTo>
                  <a:lnTo>
                    <a:pt x="18" y="12"/>
                  </a:lnTo>
                  <a:lnTo>
                    <a:pt x="20" y="14"/>
                  </a:lnTo>
                  <a:lnTo>
                    <a:pt x="20" y="16"/>
                  </a:lnTo>
                  <a:lnTo>
                    <a:pt x="22" y="18"/>
                  </a:lnTo>
                  <a:lnTo>
                    <a:pt x="22" y="18"/>
                  </a:lnTo>
                  <a:lnTo>
                    <a:pt x="24" y="20"/>
                  </a:lnTo>
                  <a:lnTo>
                    <a:pt x="24" y="20"/>
                  </a:lnTo>
                  <a:lnTo>
                    <a:pt x="26" y="20"/>
                  </a:lnTo>
                  <a:lnTo>
                    <a:pt x="28" y="20"/>
                  </a:lnTo>
                  <a:lnTo>
                    <a:pt x="32" y="22"/>
                  </a:lnTo>
                  <a:lnTo>
                    <a:pt x="34" y="22"/>
                  </a:lnTo>
                  <a:lnTo>
                    <a:pt x="34" y="24"/>
                  </a:lnTo>
                  <a:lnTo>
                    <a:pt x="34" y="28"/>
                  </a:lnTo>
                  <a:lnTo>
                    <a:pt x="36" y="30"/>
                  </a:lnTo>
                  <a:lnTo>
                    <a:pt x="36" y="32"/>
                  </a:lnTo>
                  <a:lnTo>
                    <a:pt x="36" y="34"/>
                  </a:lnTo>
                  <a:lnTo>
                    <a:pt x="38" y="34"/>
                  </a:lnTo>
                  <a:lnTo>
                    <a:pt x="38" y="36"/>
                  </a:lnTo>
                  <a:lnTo>
                    <a:pt x="38" y="36"/>
                  </a:lnTo>
                  <a:lnTo>
                    <a:pt x="40" y="36"/>
                  </a:lnTo>
                  <a:lnTo>
                    <a:pt x="42" y="36"/>
                  </a:lnTo>
                  <a:lnTo>
                    <a:pt x="44" y="36"/>
                  </a:lnTo>
                  <a:lnTo>
                    <a:pt x="44" y="38"/>
                  </a:lnTo>
                  <a:lnTo>
                    <a:pt x="46" y="38"/>
                  </a:lnTo>
                  <a:lnTo>
                    <a:pt x="46" y="38"/>
                  </a:lnTo>
                  <a:lnTo>
                    <a:pt x="46" y="38"/>
                  </a:lnTo>
                  <a:lnTo>
                    <a:pt x="46" y="38"/>
                  </a:lnTo>
                  <a:lnTo>
                    <a:pt x="48" y="40"/>
                  </a:lnTo>
                  <a:lnTo>
                    <a:pt x="48" y="40"/>
                  </a:lnTo>
                  <a:lnTo>
                    <a:pt x="48" y="42"/>
                  </a:lnTo>
                  <a:lnTo>
                    <a:pt x="48" y="44"/>
                  </a:lnTo>
                  <a:lnTo>
                    <a:pt x="48" y="46"/>
                  </a:lnTo>
                  <a:lnTo>
                    <a:pt x="48" y="48"/>
                  </a:lnTo>
                  <a:lnTo>
                    <a:pt x="48" y="50"/>
                  </a:lnTo>
                  <a:lnTo>
                    <a:pt x="48" y="52"/>
                  </a:lnTo>
                  <a:lnTo>
                    <a:pt x="48" y="52"/>
                  </a:lnTo>
                  <a:lnTo>
                    <a:pt x="48" y="54"/>
                  </a:lnTo>
                  <a:lnTo>
                    <a:pt x="48" y="54"/>
                  </a:lnTo>
                  <a:lnTo>
                    <a:pt x="50" y="54"/>
                  </a:lnTo>
                  <a:lnTo>
                    <a:pt x="50" y="56"/>
                  </a:lnTo>
                  <a:lnTo>
                    <a:pt x="52" y="56"/>
                  </a:lnTo>
                  <a:lnTo>
                    <a:pt x="56" y="58"/>
                  </a:lnTo>
                  <a:lnTo>
                    <a:pt x="58" y="58"/>
                  </a:lnTo>
                  <a:lnTo>
                    <a:pt x="64" y="60"/>
                  </a:lnTo>
                  <a:lnTo>
                    <a:pt x="66" y="60"/>
                  </a:lnTo>
                  <a:lnTo>
                    <a:pt x="64" y="64"/>
                  </a:lnTo>
                  <a:lnTo>
                    <a:pt x="64" y="66"/>
                  </a:lnTo>
                  <a:lnTo>
                    <a:pt x="62" y="68"/>
                  </a:lnTo>
                  <a:lnTo>
                    <a:pt x="62" y="68"/>
                  </a:lnTo>
                  <a:lnTo>
                    <a:pt x="62" y="70"/>
                  </a:lnTo>
                  <a:lnTo>
                    <a:pt x="60" y="70"/>
                  </a:lnTo>
                  <a:lnTo>
                    <a:pt x="58" y="72"/>
                  </a:lnTo>
                  <a:lnTo>
                    <a:pt x="58" y="74"/>
                  </a:lnTo>
                  <a:lnTo>
                    <a:pt x="56" y="74"/>
                  </a:lnTo>
                  <a:lnTo>
                    <a:pt x="54" y="74"/>
                  </a:lnTo>
                  <a:lnTo>
                    <a:pt x="54" y="74"/>
                  </a:lnTo>
                  <a:lnTo>
                    <a:pt x="52" y="74"/>
                  </a:lnTo>
                  <a:lnTo>
                    <a:pt x="52" y="74"/>
                  </a:lnTo>
                  <a:lnTo>
                    <a:pt x="50" y="74"/>
                  </a:lnTo>
                  <a:lnTo>
                    <a:pt x="48" y="74"/>
                  </a:lnTo>
                  <a:lnTo>
                    <a:pt x="44" y="74"/>
                  </a:lnTo>
                  <a:lnTo>
                    <a:pt x="42" y="72"/>
                  </a:lnTo>
                  <a:lnTo>
                    <a:pt x="40" y="72"/>
                  </a:lnTo>
                  <a:lnTo>
                    <a:pt x="38" y="70"/>
                  </a:lnTo>
                  <a:lnTo>
                    <a:pt x="36" y="70"/>
                  </a:lnTo>
                  <a:lnTo>
                    <a:pt x="34" y="68"/>
                  </a:lnTo>
                  <a:lnTo>
                    <a:pt x="32" y="66"/>
                  </a:lnTo>
                  <a:lnTo>
                    <a:pt x="28" y="62"/>
                  </a:lnTo>
                  <a:lnTo>
                    <a:pt x="26" y="60"/>
                  </a:lnTo>
                  <a:lnTo>
                    <a:pt x="22" y="56"/>
                  </a:lnTo>
                  <a:lnTo>
                    <a:pt x="20" y="52"/>
                  </a:lnTo>
                  <a:lnTo>
                    <a:pt x="14" y="46"/>
                  </a:lnTo>
                  <a:lnTo>
                    <a:pt x="8" y="38"/>
                  </a:lnTo>
                  <a:lnTo>
                    <a:pt x="4" y="32"/>
                  </a:lnTo>
                  <a:lnTo>
                    <a:pt x="0" y="2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33" name="Freeform 390">
              <a:extLst>
                <a:ext uri="{FF2B5EF4-FFF2-40B4-BE49-F238E27FC236}">
                  <a16:creationId xmlns:a16="http://schemas.microsoft.com/office/drawing/2014/main" id="{5136CCEB-C103-ED7A-3C1C-D65C9782B91C}"/>
                </a:ext>
              </a:extLst>
            </p:cNvPr>
            <p:cNvSpPr>
              <a:spLocks/>
            </p:cNvSpPr>
            <p:nvPr/>
          </p:nvSpPr>
          <p:spPr bwMode="auto">
            <a:xfrm>
              <a:off x="4134229" y="8078732"/>
              <a:ext cx="154621" cy="181704"/>
            </a:xfrm>
            <a:custGeom>
              <a:avLst/>
              <a:gdLst>
                <a:gd name="T0" fmla="*/ 64 w 108"/>
                <a:gd name="T1" fmla="*/ 4 h 128"/>
                <a:gd name="T2" fmla="*/ 60 w 108"/>
                <a:gd name="T3" fmla="*/ 10 h 128"/>
                <a:gd name="T4" fmla="*/ 54 w 108"/>
                <a:gd name="T5" fmla="*/ 10 h 128"/>
                <a:gd name="T6" fmla="*/ 48 w 108"/>
                <a:gd name="T7" fmla="*/ 10 h 128"/>
                <a:gd name="T8" fmla="*/ 48 w 108"/>
                <a:gd name="T9" fmla="*/ 14 h 128"/>
                <a:gd name="T10" fmla="*/ 46 w 108"/>
                <a:gd name="T11" fmla="*/ 20 h 128"/>
                <a:gd name="T12" fmla="*/ 44 w 108"/>
                <a:gd name="T13" fmla="*/ 24 h 128"/>
                <a:gd name="T14" fmla="*/ 40 w 108"/>
                <a:gd name="T15" fmla="*/ 26 h 128"/>
                <a:gd name="T16" fmla="*/ 34 w 108"/>
                <a:gd name="T17" fmla="*/ 26 h 128"/>
                <a:gd name="T18" fmla="*/ 32 w 108"/>
                <a:gd name="T19" fmla="*/ 30 h 128"/>
                <a:gd name="T20" fmla="*/ 32 w 108"/>
                <a:gd name="T21" fmla="*/ 36 h 128"/>
                <a:gd name="T22" fmla="*/ 30 w 108"/>
                <a:gd name="T23" fmla="*/ 38 h 128"/>
                <a:gd name="T24" fmla="*/ 24 w 108"/>
                <a:gd name="T25" fmla="*/ 40 h 128"/>
                <a:gd name="T26" fmla="*/ 12 w 108"/>
                <a:gd name="T27" fmla="*/ 40 h 128"/>
                <a:gd name="T28" fmla="*/ 4 w 108"/>
                <a:gd name="T29" fmla="*/ 42 h 128"/>
                <a:gd name="T30" fmla="*/ 6 w 108"/>
                <a:gd name="T31" fmla="*/ 66 h 128"/>
                <a:gd name="T32" fmla="*/ 6 w 108"/>
                <a:gd name="T33" fmla="*/ 74 h 128"/>
                <a:gd name="T34" fmla="*/ 8 w 108"/>
                <a:gd name="T35" fmla="*/ 78 h 128"/>
                <a:gd name="T36" fmla="*/ 16 w 108"/>
                <a:gd name="T37" fmla="*/ 80 h 128"/>
                <a:gd name="T38" fmla="*/ 18 w 108"/>
                <a:gd name="T39" fmla="*/ 84 h 128"/>
                <a:gd name="T40" fmla="*/ 18 w 108"/>
                <a:gd name="T41" fmla="*/ 90 h 128"/>
                <a:gd name="T42" fmla="*/ 20 w 108"/>
                <a:gd name="T43" fmla="*/ 94 h 128"/>
                <a:gd name="T44" fmla="*/ 24 w 108"/>
                <a:gd name="T45" fmla="*/ 94 h 128"/>
                <a:gd name="T46" fmla="*/ 28 w 108"/>
                <a:gd name="T47" fmla="*/ 94 h 128"/>
                <a:gd name="T48" fmla="*/ 30 w 108"/>
                <a:gd name="T49" fmla="*/ 96 h 128"/>
                <a:gd name="T50" fmla="*/ 30 w 108"/>
                <a:gd name="T51" fmla="*/ 104 h 128"/>
                <a:gd name="T52" fmla="*/ 32 w 108"/>
                <a:gd name="T53" fmla="*/ 110 h 128"/>
                <a:gd name="T54" fmla="*/ 36 w 108"/>
                <a:gd name="T55" fmla="*/ 110 h 128"/>
                <a:gd name="T56" fmla="*/ 42 w 108"/>
                <a:gd name="T57" fmla="*/ 112 h 128"/>
                <a:gd name="T58" fmla="*/ 60 w 108"/>
                <a:gd name="T59" fmla="*/ 120 h 128"/>
                <a:gd name="T60" fmla="*/ 64 w 108"/>
                <a:gd name="T61" fmla="*/ 122 h 128"/>
                <a:gd name="T62" fmla="*/ 68 w 108"/>
                <a:gd name="T63" fmla="*/ 126 h 128"/>
                <a:gd name="T64" fmla="*/ 74 w 108"/>
                <a:gd name="T65" fmla="*/ 128 h 128"/>
                <a:gd name="T66" fmla="*/ 84 w 108"/>
                <a:gd name="T67" fmla="*/ 126 h 128"/>
                <a:gd name="T68" fmla="*/ 86 w 108"/>
                <a:gd name="T69" fmla="*/ 116 h 128"/>
                <a:gd name="T70" fmla="*/ 90 w 108"/>
                <a:gd name="T71" fmla="*/ 112 h 128"/>
                <a:gd name="T72" fmla="*/ 94 w 108"/>
                <a:gd name="T73" fmla="*/ 110 h 128"/>
                <a:gd name="T74" fmla="*/ 96 w 108"/>
                <a:gd name="T75" fmla="*/ 106 h 128"/>
                <a:gd name="T76" fmla="*/ 94 w 108"/>
                <a:gd name="T77" fmla="*/ 96 h 128"/>
                <a:gd name="T78" fmla="*/ 94 w 108"/>
                <a:gd name="T79" fmla="*/ 90 h 128"/>
                <a:gd name="T80" fmla="*/ 98 w 108"/>
                <a:gd name="T81" fmla="*/ 88 h 128"/>
                <a:gd name="T82" fmla="*/ 106 w 108"/>
                <a:gd name="T83" fmla="*/ 82 h 128"/>
                <a:gd name="T84" fmla="*/ 108 w 108"/>
                <a:gd name="T85" fmla="*/ 78 h 128"/>
                <a:gd name="T86" fmla="*/ 108 w 108"/>
                <a:gd name="T87" fmla="*/ 74 h 128"/>
                <a:gd name="T88" fmla="*/ 104 w 108"/>
                <a:gd name="T89" fmla="*/ 64 h 128"/>
                <a:gd name="T90" fmla="*/ 102 w 108"/>
                <a:gd name="T91" fmla="*/ 56 h 128"/>
                <a:gd name="T92" fmla="*/ 106 w 108"/>
                <a:gd name="T93" fmla="*/ 42 h 128"/>
                <a:gd name="T94" fmla="*/ 108 w 108"/>
                <a:gd name="T95" fmla="*/ 34 h 128"/>
                <a:gd name="T96" fmla="*/ 106 w 108"/>
                <a:gd name="T97" fmla="*/ 26 h 128"/>
                <a:gd name="T98" fmla="*/ 102 w 108"/>
                <a:gd name="T99" fmla="*/ 20 h 128"/>
                <a:gd name="T100" fmla="*/ 96 w 108"/>
                <a:gd name="T101" fmla="*/ 16 h 128"/>
                <a:gd name="T102" fmla="*/ 86 w 108"/>
                <a:gd name="T103" fmla="*/ 16 h 128"/>
                <a:gd name="T104" fmla="*/ 80 w 108"/>
                <a:gd name="T105" fmla="*/ 14 h 128"/>
                <a:gd name="T106" fmla="*/ 78 w 108"/>
                <a:gd name="T107" fmla="*/ 12 h 128"/>
                <a:gd name="T108" fmla="*/ 74 w 108"/>
                <a:gd name="T109" fmla="*/ 6 h 128"/>
                <a:gd name="T110" fmla="*/ 72 w 108"/>
                <a:gd name="T111" fmla="*/ 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 h="128">
                  <a:moveTo>
                    <a:pt x="66" y="0"/>
                  </a:moveTo>
                  <a:lnTo>
                    <a:pt x="66" y="0"/>
                  </a:lnTo>
                  <a:lnTo>
                    <a:pt x="66" y="2"/>
                  </a:lnTo>
                  <a:lnTo>
                    <a:pt x="64" y="4"/>
                  </a:lnTo>
                  <a:lnTo>
                    <a:pt x="62" y="8"/>
                  </a:lnTo>
                  <a:lnTo>
                    <a:pt x="62" y="8"/>
                  </a:lnTo>
                  <a:lnTo>
                    <a:pt x="62" y="10"/>
                  </a:lnTo>
                  <a:lnTo>
                    <a:pt x="60" y="10"/>
                  </a:lnTo>
                  <a:lnTo>
                    <a:pt x="60" y="10"/>
                  </a:lnTo>
                  <a:lnTo>
                    <a:pt x="58" y="10"/>
                  </a:lnTo>
                  <a:lnTo>
                    <a:pt x="56" y="10"/>
                  </a:lnTo>
                  <a:lnTo>
                    <a:pt x="54" y="10"/>
                  </a:lnTo>
                  <a:lnTo>
                    <a:pt x="52" y="10"/>
                  </a:lnTo>
                  <a:lnTo>
                    <a:pt x="50" y="10"/>
                  </a:lnTo>
                  <a:lnTo>
                    <a:pt x="48" y="10"/>
                  </a:lnTo>
                  <a:lnTo>
                    <a:pt x="48" y="10"/>
                  </a:lnTo>
                  <a:lnTo>
                    <a:pt x="48" y="10"/>
                  </a:lnTo>
                  <a:lnTo>
                    <a:pt x="48" y="12"/>
                  </a:lnTo>
                  <a:lnTo>
                    <a:pt x="48" y="12"/>
                  </a:lnTo>
                  <a:lnTo>
                    <a:pt x="48" y="14"/>
                  </a:lnTo>
                  <a:lnTo>
                    <a:pt x="46" y="14"/>
                  </a:lnTo>
                  <a:lnTo>
                    <a:pt x="48" y="16"/>
                  </a:lnTo>
                  <a:lnTo>
                    <a:pt x="48" y="18"/>
                  </a:lnTo>
                  <a:lnTo>
                    <a:pt x="46" y="20"/>
                  </a:lnTo>
                  <a:lnTo>
                    <a:pt x="46" y="22"/>
                  </a:lnTo>
                  <a:lnTo>
                    <a:pt x="46" y="22"/>
                  </a:lnTo>
                  <a:lnTo>
                    <a:pt x="46" y="22"/>
                  </a:lnTo>
                  <a:lnTo>
                    <a:pt x="44" y="24"/>
                  </a:lnTo>
                  <a:lnTo>
                    <a:pt x="42" y="24"/>
                  </a:lnTo>
                  <a:lnTo>
                    <a:pt x="40" y="24"/>
                  </a:lnTo>
                  <a:lnTo>
                    <a:pt x="40" y="26"/>
                  </a:lnTo>
                  <a:lnTo>
                    <a:pt x="40" y="26"/>
                  </a:lnTo>
                  <a:lnTo>
                    <a:pt x="36" y="26"/>
                  </a:lnTo>
                  <a:lnTo>
                    <a:pt x="34" y="26"/>
                  </a:lnTo>
                  <a:lnTo>
                    <a:pt x="34" y="26"/>
                  </a:lnTo>
                  <a:lnTo>
                    <a:pt x="34" y="26"/>
                  </a:lnTo>
                  <a:lnTo>
                    <a:pt x="34" y="28"/>
                  </a:lnTo>
                  <a:lnTo>
                    <a:pt x="32" y="28"/>
                  </a:lnTo>
                  <a:lnTo>
                    <a:pt x="32" y="28"/>
                  </a:lnTo>
                  <a:lnTo>
                    <a:pt x="32" y="30"/>
                  </a:lnTo>
                  <a:lnTo>
                    <a:pt x="32" y="32"/>
                  </a:lnTo>
                  <a:lnTo>
                    <a:pt x="32" y="34"/>
                  </a:lnTo>
                  <a:lnTo>
                    <a:pt x="32" y="36"/>
                  </a:lnTo>
                  <a:lnTo>
                    <a:pt x="32" y="36"/>
                  </a:lnTo>
                  <a:lnTo>
                    <a:pt x="32" y="38"/>
                  </a:lnTo>
                  <a:lnTo>
                    <a:pt x="32" y="38"/>
                  </a:lnTo>
                  <a:lnTo>
                    <a:pt x="30" y="38"/>
                  </a:lnTo>
                  <a:lnTo>
                    <a:pt x="30" y="38"/>
                  </a:lnTo>
                  <a:lnTo>
                    <a:pt x="28" y="40"/>
                  </a:lnTo>
                  <a:lnTo>
                    <a:pt x="28" y="40"/>
                  </a:lnTo>
                  <a:lnTo>
                    <a:pt x="26" y="40"/>
                  </a:lnTo>
                  <a:lnTo>
                    <a:pt x="24" y="40"/>
                  </a:lnTo>
                  <a:lnTo>
                    <a:pt x="22" y="40"/>
                  </a:lnTo>
                  <a:lnTo>
                    <a:pt x="20" y="42"/>
                  </a:lnTo>
                  <a:lnTo>
                    <a:pt x="16" y="40"/>
                  </a:lnTo>
                  <a:lnTo>
                    <a:pt x="12" y="40"/>
                  </a:lnTo>
                  <a:lnTo>
                    <a:pt x="12" y="40"/>
                  </a:lnTo>
                  <a:lnTo>
                    <a:pt x="10" y="40"/>
                  </a:lnTo>
                  <a:lnTo>
                    <a:pt x="8" y="42"/>
                  </a:lnTo>
                  <a:lnTo>
                    <a:pt x="4" y="42"/>
                  </a:lnTo>
                  <a:lnTo>
                    <a:pt x="0" y="44"/>
                  </a:lnTo>
                  <a:lnTo>
                    <a:pt x="4" y="52"/>
                  </a:lnTo>
                  <a:lnTo>
                    <a:pt x="6" y="60"/>
                  </a:lnTo>
                  <a:lnTo>
                    <a:pt x="6" y="66"/>
                  </a:lnTo>
                  <a:lnTo>
                    <a:pt x="6" y="68"/>
                  </a:lnTo>
                  <a:lnTo>
                    <a:pt x="6" y="68"/>
                  </a:lnTo>
                  <a:lnTo>
                    <a:pt x="6" y="72"/>
                  </a:lnTo>
                  <a:lnTo>
                    <a:pt x="6" y="74"/>
                  </a:lnTo>
                  <a:lnTo>
                    <a:pt x="8" y="76"/>
                  </a:lnTo>
                  <a:lnTo>
                    <a:pt x="8" y="76"/>
                  </a:lnTo>
                  <a:lnTo>
                    <a:pt x="8" y="78"/>
                  </a:lnTo>
                  <a:lnTo>
                    <a:pt x="8" y="78"/>
                  </a:lnTo>
                  <a:lnTo>
                    <a:pt x="10" y="78"/>
                  </a:lnTo>
                  <a:lnTo>
                    <a:pt x="12" y="80"/>
                  </a:lnTo>
                  <a:lnTo>
                    <a:pt x="14" y="80"/>
                  </a:lnTo>
                  <a:lnTo>
                    <a:pt x="16" y="80"/>
                  </a:lnTo>
                  <a:lnTo>
                    <a:pt x="16" y="82"/>
                  </a:lnTo>
                  <a:lnTo>
                    <a:pt x="16" y="82"/>
                  </a:lnTo>
                  <a:lnTo>
                    <a:pt x="16" y="82"/>
                  </a:lnTo>
                  <a:lnTo>
                    <a:pt x="18" y="84"/>
                  </a:lnTo>
                  <a:lnTo>
                    <a:pt x="18" y="86"/>
                  </a:lnTo>
                  <a:lnTo>
                    <a:pt x="18" y="88"/>
                  </a:lnTo>
                  <a:lnTo>
                    <a:pt x="18" y="90"/>
                  </a:lnTo>
                  <a:lnTo>
                    <a:pt x="18" y="90"/>
                  </a:lnTo>
                  <a:lnTo>
                    <a:pt x="18" y="92"/>
                  </a:lnTo>
                  <a:lnTo>
                    <a:pt x="18" y="92"/>
                  </a:lnTo>
                  <a:lnTo>
                    <a:pt x="20" y="94"/>
                  </a:lnTo>
                  <a:lnTo>
                    <a:pt x="20" y="94"/>
                  </a:lnTo>
                  <a:lnTo>
                    <a:pt x="20" y="94"/>
                  </a:lnTo>
                  <a:lnTo>
                    <a:pt x="22" y="94"/>
                  </a:lnTo>
                  <a:lnTo>
                    <a:pt x="22" y="94"/>
                  </a:lnTo>
                  <a:lnTo>
                    <a:pt x="24" y="94"/>
                  </a:lnTo>
                  <a:lnTo>
                    <a:pt x="26" y="94"/>
                  </a:lnTo>
                  <a:lnTo>
                    <a:pt x="26" y="94"/>
                  </a:lnTo>
                  <a:lnTo>
                    <a:pt x="28" y="94"/>
                  </a:lnTo>
                  <a:lnTo>
                    <a:pt x="28" y="94"/>
                  </a:lnTo>
                  <a:lnTo>
                    <a:pt x="28" y="94"/>
                  </a:lnTo>
                  <a:lnTo>
                    <a:pt x="28" y="94"/>
                  </a:lnTo>
                  <a:lnTo>
                    <a:pt x="30" y="96"/>
                  </a:lnTo>
                  <a:lnTo>
                    <a:pt x="30" y="96"/>
                  </a:lnTo>
                  <a:lnTo>
                    <a:pt x="30" y="96"/>
                  </a:lnTo>
                  <a:lnTo>
                    <a:pt x="30" y="100"/>
                  </a:lnTo>
                  <a:lnTo>
                    <a:pt x="30" y="102"/>
                  </a:lnTo>
                  <a:lnTo>
                    <a:pt x="30" y="104"/>
                  </a:lnTo>
                  <a:lnTo>
                    <a:pt x="32" y="106"/>
                  </a:lnTo>
                  <a:lnTo>
                    <a:pt x="32" y="108"/>
                  </a:lnTo>
                  <a:lnTo>
                    <a:pt x="32" y="108"/>
                  </a:lnTo>
                  <a:lnTo>
                    <a:pt x="32" y="110"/>
                  </a:lnTo>
                  <a:lnTo>
                    <a:pt x="32" y="110"/>
                  </a:lnTo>
                  <a:lnTo>
                    <a:pt x="34" y="110"/>
                  </a:lnTo>
                  <a:lnTo>
                    <a:pt x="34" y="110"/>
                  </a:lnTo>
                  <a:lnTo>
                    <a:pt x="36" y="110"/>
                  </a:lnTo>
                  <a:lnTo>
                    <a:pt x="38" y="110"/>
                  </a:lnTo>
                  <a:lnTo>
                    <a:pt x="40" y="110"/>
                  </a:lnTo>
                  <a:lnTo>
                    <a:pt x="40" y="112"/>
                  </a:lnTo>
                  <a:lnTo>
                    <a:pt x="42" y="112"/>
                  </a:lnTo>
                  <a:lnTo>
                    <a:pt x="48" y="114"/>
                  </a:lnTo>
                  <a:lnTo>
                    <a:pt x="54" y="118"/>
                  </a:lnTo>
                  <a:lnTo>
                    <a:pt x="58" y="118"/>
                  </a:lnTo>
                  <a:lnTo>
                    <a:pt x="60" y="120"/>
                  </a:lnTo>
                  <a:lnTo>
                    <a:pt x="62" y="122"/>
                  </a:lnTo>
                  <a:lnTo>
                    <a:pt x="64" y="122"/>
                  </a:lnTo>
                  <a:lnTo>
                    <a:pt x="64" y="122"/>
                  </a:lnTo>
                  <a:lnTo>
                    <a:pt x="64" y="122"/>
                  </a:lnTo>
                  <a:lnTo>
                    <a:pt x="66" y="124"/>
                  </a:lnTo>
                  <a:lnTo>
                    <a:pt x="66" y="126"/>
                  </a:lnTo>
                  <a:lnTo>
                    <a:pt x="66" y="126"/>
                  </a:lnTo>
                  <a:lnTo>
                    <a:pt x="68" y="126"/>
                  </a:lnTo>
                  <a:lnTo>
                    <a:pt x="68" y="128"/>
                  </a:lnTo>
                  <a:lnTo>
                    <a:pt x="70" y="128"/>
                  </a:lnTo>
                  <a:lnTo>
                    <a:pt x="72" y="128"/>
                  </a:lnTo>
                  <a:lnTo>
                    <a:pt x="74" y="128"/>
                  </a:lnTo>
                  <a:lnTo>
                    <a:pt x="76" y="128"/>
                  </a:lnTo>
                  <a:lnTo>
                    <a:pt x="82" y="126"/>
                  </a:lnTo>
                  <a:lnTo>
                    <a:pt x="84" y="126"/>
                  </a:lnTo>
                  <a:lnTo>
                    <a:pt x="84" y="126"/>
                  </a:lnTo>
                  <a:lnTo>
                    <a:pt x="84" y="122"/>
                  </a:lnTo>
                  <a:lnTo>
                    <a:pt x="84" y="120"/>
                  </a:lnTo>
                  <a:lnTo>
                    <a:pt x="86" y="118"/>
                  </a:lnTo>
                  <a:lnTo>
                    <a:pt x="86" y="116"/>
                  </a:lnTo>
                  <a:lnTo>
                    <a:pt x="86" y="116"/>
                  </a:lnTo>
                  <a:lnTo>
                    <a:pt x="88" y="114"/>
                  </a:lnTo>
                  <a:lnTo>
                    <a:pt x="88" y="114"/>
                  </a:lnTo>
                  <a:lnTo>
                    <a:pt x="90" y="112"/>
                  </a:lnTo>
                  <a:lnTo>
                    <a:pt x="92" y="112"/>
                  </a:lnTo>
                  <a:lnTo>
                    <a:pt x="94" y="112"/>
                  </a:lnTo>
                  <a:lnTo>
                    <a:pt x="94" y="112"/>
                  </a:lnTo>
                  <a:lnTo>
                    <a:pt x="94" y="110"/>
                  </a:lnTo>
                  <a:lnTo>
                    <a:pt x="96" y="110"/>
                  </a:lnTo>
                  <a:lnTo>
                    <a:pt x="96" y="108"/>
                  </a:lnTo>
                  <a:lnTo>
                    <a:pt x="96" y="108"/>
                  </a:lnTo>
                  <a:lnTo>
                    <a:pt x="96" y="106"/>
                  </a:lnTo>
                  <a:lnTo>
                    <a:pt x="94" y="104"/>
                  </a:lnTo>
                  <a:lnTo>
                    <a:pt x="94" y="100"/>
                  </a:lnTo>
                  <a:lnTo>
                    <a:pt x="94" y="98"/>
                  </a:lnTo>
                  <a:lnTo>
                    <a:pt x="94" y="96"/>
                  </a:lnTo>
                  <a:lnTo>
                    <a:pt x="94" y="94"/>
                  </a:lnTo>
                  <a:lnTo>
                    <a:pt x="94" y="92"/>
                  </a:lnTo>
                  <a:lnTo>
                    <a:pt x="94" y="92"/>
                  </a:lnTo>
                  <a:lnTo>
                    <a:pt x="94" y="90"/>
                  </a:lnTo>
                  <a:lnTo>
                    <a:pt x="94" y="90"/>
                  </a:lnTo>
                  <a:lnTo>
                    <a:pt x="96" y="88"/>
                  </a:lnTo>
                  <a:lnTo>
                    <a:pt x="98" y="88"/>
                  </a:lnTo>
                  <a:lnTo>
                    <a:pt x="98" y="88"/>
                  </a:lnTo>
                  <a:lnTo>
                    <a:pt x="102" y="86"/>
                  </a:lnTo>
                  <a:lnTo>
                    <a:pt x="102" y="86"/>
                  </a:lnTo>
                  <a:lnTo>
                    <a:pt x="104" y="84"/>
                  </a:lnTo>
                  <a:lnTo>
                    <a:pt x="106" y="82"/>
                  </a:lnTo>
                  <a:lnTo>
                    <a:pt x="106" y="80"/>
                  </a:lnTo>
                  <a:lnTo>
                    <a:pt x="108" y="80"/>
                  </a:lnTo>
                  <a:lnTo>
                    <a:pt x="108" y="78"/>
                  </a:lnTo>
                  <a:lnTo>
                    <a:pt x="108" y="78"/>
                  </a:lnTo>
                  <a:lnTo>
                    <a:pt x="108" y="76"/>
                  </a:lnTo>
                  <a:lnTo>
                    <a:pt x="108" y="76"/>
                  </a:lnTo>
                  <a:lnTo>
                    <a:pt x="108" y="76"/>
                  </a:lnTo>
                  <a:lnTo>
                    <a:pt x="108" y="74"/>
                  </a:lnTo>
                  <a:lnTo>
                    <a:pt x="108" y="72"/>
                  </a:lnTo>
                  <a:lnTo>
                    <a:pt x="106" y="70"/>
                  </a:lnTo>
                  <a:lnTo>
                    <a:pt x="104" y="66"/>
                  </a:lnTo>
                  <a:lnTo>
                    <a:pt x="104" y="64"/>
                  </a:lnTo>
                  <a:lnTo>
                    <a:pt x="102" y="64"/>
                  </a:lnTo>
                  <a:lnTo>
                    <a:pt x="102" y="62"/>
                  </a:lnTo>
                  <a:lnTo>
                    <a:pt x="102" y="58"/>
                  </a:lnTo>
                  <a:lnTo>
                    <a:pt x="102" y="56"/>
                  </a:lnTo>
                  <a:lnTo>
                    <a:pt x="102" y="52"/>
                  </a:lnTo>
                  <a:lnTo>
                    <a:pt x="102" y="50"/>
                  </a:lnTo>
                  <a:lnTo>
                    <a:pt x="104" y="48"/>
                  </a:lnTo>
                  <a:lnTo>
                    <a:pt x="106" y="42"/>
                  </a:lnTo>
                  <a:lnTo>
                    <a:pt x="106" y="40"/>
                  </a:lnTo>
                  <a:lnTo>
                    <a:pt x="106" y="38"/>
                  </a:lnTo>
                  <a:lnTo>
                    <a:pt x="108" y="34"/>
                  </a:lnTo>
                  <a:lnTo>
                    <a:pt x="108" y="34"/>
                  </a:lnTo>
                  <a:lnTo>
                    <a:pt x="108" y="32"/>
                  </a:lnTo>
                  <a:lnTo>
                    <a:pt x="108" y="30"/>
                  </a:lnTo>
                  <a:lnTo>
                    <a:pt x="106" y="28"/>
                  </a:lnTo>
                  <a:lnTo>
                    <a:pt x="106" y="26"/>
                  </a:lnTo>
                  <a:lnTo>
                    <a:pt x="104" y="24"/>
                  </a:lnTo>
                  <a:lnTo>
                    <a:pt x="104" y="22"/>
                  </a:lnTo>
                  <a:lnTo>
                    <a:pt x="102" y="20"/>
                  </a:lnTo>
                  <a:lnTo>
                    <a:pt x="102" y="20"/>
                  </a:lnTo>
                  <a:lnTo>
                    <a:pt x="100" y="18"/>
                  </a:lnTo>
                  <a:lnTo>
                    <a:pt x="98" y="18"/>
                  </a:lnTo>
                  <a:lnTo>
                    <a:pt x="98" y="16"/>
                  </a:lnTo>
                  <a:lnTo>
                    <a:pt x="96" y="16"/>
                  </a:lnTo>
                  <a:lnTo>
                    <a:pt x="96" y="16"/>
                  </a:lnTo>
                  <a:lnTo>
                    <a:pt x="92" y="16"/>
                  </a:lnTo>
                  <a:lnTo>
                    <a:pt x="90" y="16"/>
                  </a:lnTo>
                  <a:lnTo>
                    <a:pt x="86" y="16"/>
                  </a:lnTo>
                  <a:lnTo>
                    <a:pt x="84" y="16"/>
                  </a:lnTo>
                  <a:lnTo>
                    <a:pt x="82" y="16"/>
                  </a:lnTo>
                  <a:lnTo>
                    <a:pt x="80" y="14"/>
                  </a:lnTo>
                  <a:lnTo>
                    <a:pt x="80" y="14"/>
                  </a:lnTo>
                  <a:lnTo>
                    <a:pt x="78" y="14"/>
                  </a:lnTo>
                  <a:lnTo>
                    <a:pt x="78" y="14"/>
                  </a:lnTo>
                  <a:lnTo>
                    <a:pt x="78" y="14"/>
                  </a:lnTo>
                  <a:lnTo>
                    <a:pt x="78" y="12"/>
                  </a:lnTo>
                  <a:lnTo>
                    <a:pt x="76" y="10"/>
                  </a:lnTo>
                  <a:lnTo>
                    <a:pt x="76" y="8"/>
                  </a:lnTo>
                  <a:lnTo>
                    <a:pt x="74" y="6"/>
                  </a:lnTo>
                  <a:lnTo>
                    <a:pt x="74" y="6"/>
                  </a:lnTo>
                  <a:lnTo>
                    <a:pt x="74" y="4"/>
                  </a:lnTo>
                  <a:lnTo>
                    <a:pt x="74" y="4"/>
                  </a:lnTo>
                  <a:lnTo>
                    <a:pt x="72" y="2"/>
                  </a:lnTo>
                  <a:lnTo>
                    <a:pt x="72" y="2"/>
                  </a:lnTo>
                  <a:lnTo>
                    <a:pt x="72" y="2"/>
                  </a:lnTo>
                  <a:lnTo>
                    <a:pt x="70" y="2"/>
                  </a:lnTo>
                  <a:lnTo>
                    <a:pt x="66"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34" name="Freeform 391">
              <a:extLst>
                <a:ext uri="{FF2B5EF4-FFF2-40B4-BE49-F238E27FC236}">
                  <a16:creationId xmlns:a16="http://schemas.microsoft.com/office/drawing/2014/main" id="{10A611F7-780A-CE30-2CD8-4D848CE9C694}"/>
                </a:ext>
              </a:extLst>
            </p:cNvPr>
            <p:cNvSpPr>
              <a:spLocks/>
            </p:cNvSpPr>
            <p:nvPr/>
          </p:nvSpPr>
          <p:spPr bwMode="auto">
            <a:xfrm>
              <a:off x="4134229" y="8078732"/>
              <a:ext cx="154621" cy="181704"/>
            </a:xfrm>
            <a:custGeom>
              <a:avLst/>
              <a:gdLst>
                <a:gd name="T0" fmla="*/ 64 w 108"/>
                <a:gd name="T1" fmla="*/ 4 h 128"/>
                <a:gd name="T2" fmla="*/ 60 w 108"/>
                <a:gd name="T3" fmla="*/ 10 h 128"/>
                <a:gd name="T4" fmla="*/ 54 w 108"/>
                <a:gd name="T5" fmla="*/ 10 h 128"/>
                <a:gd name="T6" fmla="*/ 48 w 108"/>
                <a:gd name="T7" fmla="*/ 10 h 128"/>
                <a:gd name="T8" fmla="*/ 48 w 108"/>
                <a:gd name="T9" fmla="*/ 14 h 128"/>
                <a:gd name="T10" fmla="*/ 46 w 108"/>
                <a:gd name="T11" fmla="*/ 20 h 128"/>
                <a:gd name="T12" fmla="*/ 44 w 108"/>
                <a:gd name="T13" fmla="*/ 24 h 128"/>
                <a:gd name="T14" fmla="*/ 40 w 108"/>
                <a:gd name="T15" fmla="*/ 26 h 128"/>
                <a:gd name="T16" fmla="*/ 34 w 108"/>
                <a:gd name="T17" fmla="*/ 26 h 128"/>
                <a:gd name="T18" fmla="*/ 32 w 108"/>
                <a:gd name="T19" fmla="*/ 30 h 128"/>
                <a:gd name="T20" fmla="*/ 32 w 108"/>
                <a:gd name="T21" fmla="*/ 36 h 128"/>
                <a:gd name="T22" fmla="*/ 30 w 108"/>
                <a:gd name="T23" fmla="*/ 38 h 128"/>
                <a:gd name="T24" fmla="*/ 24 w 108"/>
                <a:gd name="T25" fmla="*/ 40 h 128"/>
                <a:gd name="T26" fmla="*/ 12 w 108"/>
                <a:gd name="T27" fmla="*/ 40 h 128"/>
                <a:gd name="T28" fmla="*/ 4 w 108"/>
                <a:gd name="T29" fmla="*/ 42 h 128"/>
                <a:gd name="T30" fmla="*/ 6 w 108"/>
                <a:gd name="T31" fmla="*/ 66 h 128"/>
                <a:gd name="T32" fmla="*/ 6 w 108"/>
                <a:gd name="T33" fmla="*/ 74 h 128"/>
                <a:gd name="T34" fmla="*/ 8 w 108"/>
                <a:gd name="T35" fmla="*/ 78 h 128"/>
                <a:gd name="T36" fmla="*/ 16 w 108"/>
                <a:gd name="T37" fmla="*/ 80 h 128"/>
                <a:gd name="T38" fmla="*/ 18 w 108"/>
                <a:gd name="T39" fmla="*/ 84 h 128"/>
                <a:gd name="T40" fmla="*/ 18 w 108"/>
                <a:gd name="T41" fmla="*/ 90 h 128"/>
                <a:gd name="T42" fmla="*/ 20 w 108"/>
                <a:gd name="T43" fmla="*/ 94 h 128"/>
                <a:gd name="T44" fmla="*/ 24 w 108"/>
                <a:gd name="T45" fmla="*/ 94 h 128"/>
                <a:gd name="T46" fmla="*/ 28 w 108"/>
                <a:gd name="T47" fmla="*/ 94 h 128"/>
                <a:gd name="T48" fmla="*/ 30 w 108"/>
                <a:gd name="T49" fmla="*/ 96 h 128"/>
                <a:gd name="T50" fmla="*/ 30 w 108"/>
                <a:gd name="T51" fmla="*/ 104 h 128"/>
                <a:gd name="T52" fmla="*/ 32 w 108"/>
                <a:gd name="T53" fmla="*/ 110 h 128"/>
                <a:gd name="T54" fmla="*/ 36 w 108"/>
                <a:gd name="T55" fmla="*/ 110 h 128"/>
                <a:gd name="T56" fmla="*/ 42 w 108"/>
                <a:gd name="T57" fmla="*/ 112 h 128"/>
                <a:gd name="T58" fmla="*/ 60 w 108"/>
                <a:gd name="T59" fmla="*/ 120 h 128"/>
                <a:gd name="T60" fmla="*/ 64 w 108"/>
                <a:gd name="T61" fmla="*/ 122 h 128"/>
                <a:gd name="T62" fmla="*/ 68 w 108"/>
                <a:gd name="T63" fmla="*/ 126 h 128"/>
                <a:gd name="T64" fmla="*/ 74 w 108"/>
                <a:gd name="T65" fmla="*/ 128 h 128"/>
                <a:gd name="T66" fmla="*/ 84 w 108"/>
                <a:gd name="T67" fmla="*/ 126 h 128"/>
                <a:gd name="T68" fmla="*/ 86 w 108"/>
                <a:gd name="T69" fmla="*/ 116 h 128"/>
                <a:gd name="T70" fmla="*/ 90 w 108"/>
                <a:gd name="T71" fmla="*/ 112 h 128"/>
                <a:gd name="T72" fmla="*/ 94 w 108"/>
                <a:gd name="T73" fmla="*/ 110 h 128"/>
                <a:gd name="T74" fmla="*/ 96 w 108"/>
                <a:gd name="T75" fmla="*/ 106 h 128"/>
                <a:gd name="T76" fmla="*/ 94 w 108"/>
                <a:gd name="T77" fmla="*/ 96 h 128"/>
                <a:gd name="T78" fmla="*/ 94 w 108"/>
                <a:gd name="T79" fmla="*/ 90 h 128"/>
                <a:gd name="T80" fmla="*/ 98 w 108"/>
                <a:gd name="T81" fmla="*/ 88 h 128"/>
                <a:gd name="T82" fmla="*/ 106 w 108"/>
                <a:gd name="T83" fmla="*/ 82 h 128"/>
                <a:gd name="T84" fmla="*/ 108 w 108"/>
                <a:gd name="T85" fmla="*/ 78 h 128"/>
                <a:gd name="T86" fmla="*/ 108 w 108"/>
                <a:gd name="T87" fmla="*/ 74 h 128"/>
                <a:gd name="T88" fmla="*/ 104 w 108"/>
                <a:gd name="T89" fmla="*/ 64 h 128"/>
                <a:gd name="T90" fmla="*/ 102 w 108"/>
                <a:gd name="T91" fmla="*/ 56 h 128"/>
                <a:gd name="T92" fmla="*/ 106 w 108"/>
                <a:gd name="T93" fmla="*/ 42 h 128"/>
                <a:gd name="T94" fmla="*/ 108 w 108"/>
                <a:gd name="T95" fmla="*/ 34 h 128"/>
                <a:gd name="T96" fmla="*/ 106 w 108"/>
                <a:gd name="T97" fmla="*/ 26 h 128"/>
                <a:gd name="T98" fmla="*/ 102 w 108"/>
                <a:gd name="T99" fmla="*/ 20 h 128"/>
                <a:gd name="T100" fmla="*/ 96 w 108"/>
                <a:gd name="T101" fmla="*/ 16 h 128"/>
                <a:gd name="T102" fmla="*/ 86 w 108"/>
                <a:gd name="T103" fmla="*/ 16 h 128"/>
                <a:gd name="T104" fmla="*/ 80 w 108"/>
                <a:gd name="T105" fmla="*/ 14 h 128"/>
                <a:gd name="T106" fmla="*/ 78 w 108"/>
                <a:gd name="T107" fmla="*/ 12 h 128"/>
                <a:gd name="T108" fmla="*/ 74 w 108"/>
                <a:gd name="T109" fmla="*/ 6 h 128"/>
                <a:gd name="T110" fmla="*/ 72 w 108"/>
                <a:gd name="T111" fmla="*/ 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 h="128">
                  <a:moveTo>
                    <a:pt x="66" y="0"/>
                  </a:moveTo>
                  <a:lnTo>
                    <a:pt x="66" y="0"/>
                  </a:lnTo>
                  <a:lnTo>
                    <a:pt x="66" y="2"/>
                  </a:lnTo>
                  <a:lnTo>
                    <a:pt x="64" y="4"/>
                  </a:lnTo>
                  <a:lnTo>
                    <a:pt x="62" y="8"/>
                  </a:lnTo>
                  <a:lnTo>
                    <a:pt x="62" y="8"/>
                  </a:lnTo>
                  <a:lnTo>
                    <a:pt x="62" y="10"/>
                  </a:lnTo>
                  <a:lnTo>
                    <a:pt x="60" y="10"/>
                  </a:lnTo>
                  <a:lnTo>
                    <a:pt x="60" y="10"/>
                  </a:lnTo>
                  <a:lnTo>
                    <a:pt x="58" y="10"/>
                  </a:lnTo>
                  <a:lnTo>
                    <a:pt x="56" y="10"/>
                  </a:lnTo>
                  <a:lnTo>
                    <a:pt x="54" y="10"/>
                  </a:lnTo>
                  <a:lnTo>
                    <a:pt x="52" y="10"/>
                  </a:lnTo>
                  <a:lnTo>
                    <a:pt x="50" y="10"/>
                  </a:lnTo>
                  <a:lnTo>
                    <a:pt x="48" y="10"/>
                  </a:lnTo>
                  <a:lnTo>
                    <a:pt x="48" y="10"/>
                  </a:lnTo>
                  <a:lnTo>
                    <a:pt x="48" y="10"/>
                  </a:lnTo>
                  <a:lnTo>
                    <a:pt x="48" y="12"/>
                  </a:lnTo>
                  <a:lnTo>
                    <a:pt x="48" y="12"/>
                  </a:lnTo>
                  <a:lnTo>
                    <a:pt x="48" y="14"/>
                  </a:lnTo>
                  <a:lnTo>
                    <a:pt x="46" y="14"/>
                  </a:lnTo>
                  <a:lnTo>
                    <a:pt x="48" y="16"/>
                  </a:lnTo>
                  <a:lnTo>
                    <a:pt x="48" y="18"/>
                  </a:lnTo>
                  <a:lnTo>
                    <a:pt x="46" y="20"/>
                  </a:lnTo>
                  <a:lnTo>
                    <a:pt x="46" y="22"/>
                  </a:lnTo>
                  <a:lnTo>
                    <a:pt x="46" y="22"/>
                  </a:lnTo>
                  <a:lnTo>
                    <a:pt x="46" y="22"/>
                  </a:lnTo>
                  <a:lnTo>
                    <a:pt x="44" y="24"/>
                  </a:lnTo>
                  <a:lnTo>
                    <a:pt x="42" y="24"/>
                  </a:lnTo>
                  <a:lnTo>
                    <a:pt x="40" y="24"/>
                  </a:lnTo>
                  <a:lnTo>
                    <a:pt x="40" y="26"/>
                  </a:lnTo>
                  <a:lnTo>
                    <a:pt x="40" y="26"/>
                  </a:lnTo>
                  <a:lnTo>
                    <a:pt x="36" y="26"/>
                  </a:lnTo>
                  <a:lnTo>
                    <a:pt x="34" y="26"/>
                  </a:lnTo>
                  <a:lnTo>
                    <a:pt x="34" y="26"/>
                  </a:lnTo>
                  <a:lnTo>
                    <a:pt x="34" y="26"/>
                  </a:lnTo>
                  <a:lnTo>
                    <a:pt x="34" y="28"/>
                  </a:lnTo>
                  <a:lnTo>
                    <a:pt x="32" y="28"/>
                  </a:lnTo>
                  <a:lnTo>
                    <a:pt x="32" y="28"/>
                  </a:lnTo>
                  <a:lnTo>
                    <a:pt x="32" y="30"/>
                  </a:lnTo>
                  <a:lnTo>
                    <a:pt x="32" y="32"/>
                  </a:lnTo>
                  <a:lnTo>
                    <a:pt x="32" y="34"/>
                  </a:lnTo>
                  <a:lnTo>
                    <a:pt x="32" y="36"/>
                  </a:lnTo>
                  <a:lnTo>
                    <a:pt x="32" y="36"/>
                  </a:lnTo>
                  <a:lnTo>
                    <a:pt x="32" y="38"/>
                  </a:lnTo>
                  <a:lnTo>
                    <a:pt x="32" y="38"/>
                  </a:lnTo>
                  <a:lnTo>
                    <a:pt x="30" y="38"/>
                  </a:lnTo>
                  <a:lnTo>
                    <a:pt x="30" y="38"/>
                  </a:lnTo>
                  <a:lnTo>
                    <a:pt x="28" y="40"/>
                  </a:lnTo>
                  <a:lnTo>
                    <a:pt x="28" y="40"/>
                  </a:lnTo>
                  <a:lnTo>
                    <a:pt x="26" y="40"/>
                  </a:lnTo>
                  <a:lnTo>
                    <a:pt x="24" y="40"/>
                  </a:lnTo>
                  <a:lnTo>
                    <a:pt x="22" y="40"/>
                  </a:lnTo>
                  <a:lnTo>
                    <a:pt x="20" y="42"/>
                  </a:lnTo>
                  <a:lnTo>
                    <a:pt x="16" y="40"/>
                  </a:lnTo>
                  <a:lnTo>
                    <a:pt x="12" y="40"/>
                  </a:lnTo>
                  <a:lnTo>
                    <a:pt x="12" y="40"/>
                  </a:lnTo>
                  <a:lnTo>
                    <a:pt x="10" y="40"/>
                  </a:lnTo>
                  <a:lnTo>
                    <a:pt x="8" y="42"/>
                  </a:lnTo>
                  <a:lnTo>
                    <a:pt x="4" y="42"/>
                  </a:lnTo>
                  <a:lnTo>
                    <a:pt x="0" y="44"/>
                  </a:lnTo>
                  <a:lnTo>
                    <a:pt x="4" y="52"/>
                  </a:lnTo>
                  <a:lnTo>
                    <a:pt x="6" y="60"/>
                  </a:lnTo>
                  <a:lnTo>
                    <a:pt x="6" y="66"/>
                  </a:lnTo>
                  <a:lnTo>
                    <a:pt x="6" y="68"/>
                  </a:lnTo>
                  <a:lnTo>
                    <a:pt x="6" y="68"/>
                  </a:lnTo>
                  <a:lnTo>
                    <a:pt x="6" y="72"/>
                  </a:lnTo>
                  <a:lnTo>
                    <a:pt x="6" y="74"/>
                  </a:lnTo>
                  <a:lnTo>
                    <a:pt x="8" y="76"/>
                  </a:lnTo>
                  <a:lnTo>
                    <a:pt x="8" y="76"/>
                  </a:lnTo>
                  <a:lnTo>
                    <a:pt x="8" y="78"/>
                  </a:lnTo>
                  <a:lnTo>
                    <a:pt x="8" y="78"/>
                  </a:lnTo>
                  <a:lnTo>
                    <a:pt x="10" y="78"/>
                  </a:lnTo>
                  <a:lnTo>
                    <a:pt x="12" y="80"/>
                  </a:lnTo>
                  <a:lnTo>
                    <a:pt x="14" y="80"/>
                  </a:lnTo>
                  <a:lnTo>
                    <a:pt x="16" y="80"/>
                  </a:lnTo>
                  <a:lnTo>
                    <a:pt x="16" y="82"/>
                  </a:lnTo>
                  <a:lnTo>
                    <a:pt x="16" y="82"/>
                  </a:lnTo>
                  <a:lnTo>
                    <a:pt x="16" y="82"/>
                  </a:lnTo>
                  <a:lnTo>
                    <a:pt x="18" y="84"/>
                  </a:lnTo>
                  <a:lnTo>
                    <a:pt x="18" y="86"/>
                  </a:lnTo>
                  <a:lnTo>
                    <a:pt x="18" y="88"/>
                  </a:lnTo>
                  <a:lnTo>
                    <a:pt x="18" y="90"/>
                  </a:lnTo>
                  <a:lnTo>
                    <a:pt x="18" y="90"/>
                  </a:lnTo>
                  <a:lnTo>
                    <a:pt x="18" y="92"/>
                  </a:lnTo>
                  <a:lnTo>
                    <a:pt x="18" y="92"/>
                  </a:lnTo>
                  <a:lnTo>
                    <a:pt x="20" y="94"/>
                  </a:lnTo>
                  <a:lnTo>
                    <a:pt x="20" y="94"/>
                  </a:lnTo>
                  <a:lnTo>
                    <a:pt x="20" y="94"/>
                  </a:lnTo>
                  <a:lnTo>
                    <a:pt x="22" y="94"/>
                  </a:lnTo>
                  <a:lnTo>
                    <a:pt x="22" y="94"/>
                  </a:lnTo>
                  <a:lnTo>
                    <a:pt x="24" y="94"/>
                  </a:lnTo>
                  <a:lnTo>
                    <a:pt x="26" y="94"/>
                  </a:lnTo>
                  <a:lnTo>
                    <a:pt x="26" y="94"/>
                  </a:lnTo>
                  <a:lnTo>
                    <a:pt x="28" y="94"/>
                  </a:lnTo>
                  <a:lnTo>
                    <a:pt x="28" y="94"/>
                  </a:lnTo>
                  <a:lnTo>
                    <a:pt x="28" y="94"/>
                  </a:lnTo>
                  <a:lnTo>
                    <a:pt x="28" y="94"/>
                  </a:lnTo>
                  <a:lnTo>
                    <a:pt x="30" y="96"/>
                  </a:lnTo>
                  <a:lnTo>
                    <a:pt x="30" y="96"/>
                  </a:lnTo>
                  <a:lnTo>
                    <a:pt x="30" y="96"/>
                  </a:lnTo>
                  <a:lnTo>
                    <a:pt x="30" y="100"/>
                  </a:lnTo>
                  <a:lnTo>
                    <a:pt x="30" y="102"/>
                  </a:lnTo>
                  <a:lnTo>
                    <a:pt x="30" y="104"/>
                  </a:lnTo>
                  <a:lnTo>
                    <a:pt x="32" y="106"/>
                  </a:lnTo>
                  <a:lnTo>
                    <a:pt x="32" y="108"/>
                  </a:lnTo>
                  <a:lnTo>
                    <a:pt x="32" y="108"/>
                  </a:lnTo>
                  <a:lnTo>
                    <a:pt x="32" y="110"/>
                  </a:lnTo>
                  <a:lnTo>
                    <a:pt x="32" y="110"/>
                  </a:lnTo>
                  <a:lnTo>
                    <a:pt x="34" y="110"/>
                  </a:lnTo>
                  <a:lnTo>
                    <a:pt x="34" y="110"/>
                  </a:lnTo>
                  <a:lnTo>
                    <a:pt x="36" y="110"/>
                  </a:lnTo>
                  <a:lnTo>
                    <a:pt x="38" y="110"/>
                  </a:lnTo>
                  <a:lnTo>
                    <a:pt x="40" y="110"/>
                  </a:lnTo>
                  <a:lnTo>
                    <a:pt x="40" y="112"/>
                  </a:lnTo>
                  <a:lnTo>
                    <a:pt x="42" y="112"/>
                  </a:lnTo>
                  <a:lnTo>
                    <a:pt x="48" y="114"/>
                  </a:lnTo>
                  <a:lnTo>
                    <a:pt x="54" y="118"/>
                  </a:lnTo>
                  <a:lnTo>
                    <a:pt x="58" y="118"/>
                  </a:lnTo>
                  <a:lnTo>
                    <a:pt x="60" y="120"/>
                  </a:lnTo>
                  <a:lnTo>
                    <a:pt x="62" y="122"/>
                  </a:lnTo>
                  <a:lnTo>
                    <a:pt x="64" y="122"/>
                  </a:lnTo>
                  <a:lnTo>
                    <a:pt x="64" y="122"/>
                  </a:lnTo>
                  <a:lnTo>
                    <a:pt x="64" y="122"/>
                  </a:lnTo>
                  <a:lnTo>
                    <a:pt x="66" y="124"/>
                  </a:lnTo>
                  <a:lnTo>
                    <a:pt x="66" y="126"/>
                  </a:lnTo>
                  <a:lnTo>
                    <a:pt x="66" y="126"/>
                  </a:lnTo>
                  <a:lnTo>
                    <a:pt x="68" y="126"/>
                  </a:lnTo>
                  <a:lnTo>
                    <a:pt x="68" y="128"/>
                  </a:lnTo>
                  <a:lnTo>
                    <a:pt x="70" y="128"/>
                  </a:lnTo>
                  <a:lnTo>
                    <a:pt x="72" y="128"/>
                  </a:lnTo>
                  <a:lnTo>
                    <a:pt x="74" y="128"/>
                  </a:lnTo>
                  <a:lnTo>
                    <a:pt x="76" y="128"/>
                  </a:lnTo>
                  <a:lnTo>
                    <a:pt x="82" y="126"/>
                  </a:lnTo>
                  <a:lnTo>
                    <a:pt x="84" y="126"/>
                  </a:lnTo>
                  <a:lnTo>
                    <a:pt x="84" y="126"/>
                  </a:lnTo>
                  <a:lnTo>
                    <a:pt x="84" y="122"/>
                  </a:lnTo>
                  <a:lnTo>
                    <a:pt x="84" y="120"/>
                  </a:lnTo>
                  <a:lnTo>
                    <a:pt x="86" y="118"/>
                  </a:lnTo>
                  <a:lnTo>
                    <a:pt x="86" y="116"/>
                  </a:lnTo>
                  <a:lnTo>
                    <a:pt x="86" y="116"/>
                  </a:lnTo>
                  <a:lnTo>
                    <a:pt x="88" y="114"/>
                  </a:lnTo>
                  <a:lnTo>
                    <a:pt x="88" y="114"/>
                  </a:lnTo>
                  <a:lnTo>
                    <a:pt x="90" y="112"/>
                  </a:lnTo>
                  <a:lnTo>
                    <a:pt x="92" y="112"/>
                  </a:lnTo>
                  <a:lnTo>
                    <a:pt x="94" y="112"/>
                  </a:lnTo>
                  <a:lnTo>
                    <a:pt x="94" y="112"/>
                  </a:lnTo>
                  <a:lnTo>
                    <a:pt x="94" y="110"/>
                  </a:lnTo>
                  <a:lnTo>
                    <a:pt x="96" y="110"/>
                  </a:lnTo>
                  <a:lnTo>
                    <a:pt x="96" y="108"/>
                  </a:lnTo>
                  <a:lnTo>
                    <a:pt x="96" y="108"/>
                  </a:lnTo>
                  <a:lnTo>
                    <a:pt x="96" y="106"/>
                  </a:lnTo>
                  <a:lnTo>
                    <a:pt x="94" y="104"/>
                  </a:lnTo>
                  <a:lnTo>
                    <a:pt x="94" y="100"/>
                  </a:lnTo>
                  <a:lnTo>
                    <a:pt x="94" y="98"/>
                  </a:lnTo>
                  <a:lnTo>
                    <a:pt x="94" y="96"/>
                  </a:lnTo>
                  <a:lnTo>
                    <a:pt x="94" y="94"/>
                  </a:lnTo>
                  <a:lnTo>
                    <a:pt x="94" y="92"/>
                  </a:lnTo>
                  <a:lnTo>
                    <a:pt x="94" y="92"/>
                  </a:lnTo>
                  <a:lnTo>
                    <a:pt x="94" y="90"/>
                  </a:lnTo>
                  <a:lnTo>
                    <a:pt x="94" y="90"/>
                  </a:lnTo>
                  <a:lnTo>
                    <a:pt x="96" y="88"/>
                  </a:lnTo>
                  <a:lnTo>
                    <a:pt x="98" y="88"/>
                  </a:lnTo>
                  <a:lnTo>
                    <a:pt x="98" y="88"/>
                  </a:lnTo>
                  <a:lnTo>
                    <a:pt x="102" y="86"/>
                  </a:lnTo>
                  <a:lnTo>
                    <a:pt x="102" y="86"/>
                  </a:lnTo>
                  <a:lnTo>
                    <a:pt x="104" y="84"/>
                  </a:lnTo>
                  <a:lnTo>
                    <a:pt x="106" y="82"/>
                  </a:lnTo>
                  <a:lnTo>
                    <a:pt x="106" y="80"/>
                  </a:lnTo>
                  <a:lnTo>
                    <a:pt x="108" y="80"/>
                  </a:lnTo>
                  <a:lnTo>
                    <a:pt x="108" y="78"/>
                  </a:lnTo>
                  <a:lnTo>
                    <a:pt x="108" y="78"/>
                  </a:lnTo>
                  <a:lnTo>
                    <a:pt x="108" y="76"/>
                  </a:lnTo>
                  <a:lnTo>
                    <a:pt x="108" y="76"/>
                  </a:lnTo>
                  <a:lnTo>
                    <a:pt x="108" y="76"/>
                  </a:lnTo>
                  <a:lnTo>
                    <a:pt x="108" y="74"/>
                  </a:lnTo>
                  <a:lnTo>
                    <a:pt x="108" y="72"/>
                  </a:lnTo>
                  <a:lnTo>
                    <a:pt x="106" y="70"/>
                  </a:lnTo>
                  <a:lnTo>
                    <a:pt x="104" y="66"/>
                  </a:lnTo>
                  <a:lnTo>
                    <a:pt x="104" y="64"/>
                  </a:lnTo>
                  <a:lnTo>
                    <a:pt x="102" y="64"/>
                  </a:lnTo>
                  <a:lnTo>
                    <a:pt x="102" y="62"/>
                  </a:lnTo>
                  <a:lnTo>
                    <a:pt x="102" y="58"/>
                  </a:lnTo>
                  <a:lnTo>
                    <a:pt x="102" y="56"/>
                  </a:lnTo>
                  <a:lnTo>
                    <a:pt x="102" y="52"/>
                  </a:lnTo>
                  <a:lnTo>
                    <a:pt x="102" y="50"/>
                  </a:lnTo>
                  <a:lnTo>
                    <a:pt x="104" y="48"/>
                  </a:lnTo>
                  <a:lnTo>
                    <a:pt x="106" y="42"/>
                  </a:lnTo>
                  <a:lnTo>
                    <a:pt x="106" y="40"/>
                  </a:lnTo>
                  <a:lnTo>
                    <a:pt x="106" y="38"/>
                  </a:lnTo>
                  <a:lnTo>
                    <a:pt x="108" y="34"/>
                  </a:lnTo>
                  <a:lnTo>
                    <a:pt x="108" y="34"/>
                  </a:lnTo>
                  <a:lnTo>
                    <a:pt x="108" y="32"/>
                  </a:lnTo>
                  <a:lnTo>
                    <a:pt x="108" y="30"/>
                  </a:lnTo>
                  <a:lnTo>
                    <a:pt x="106" y="28"/>
                  </a:lnTo>
                  <a:lnTo>
                    <a:pt x="106" y="26"/>
                  </a:lnTo>
                  <a:lnTo>
                    <a:pt x="104" y="24"/>
                  </a:lnTo>
                  <a:lnTo>
                    <a:pt x="104" y="22"/>
                  </a:lnTo>
                  <a:lnTo>
                    <a:pt x="102" y="20"/>
                  </a:lnTo>
                  <a:lnTo>
                    <a:pt x="102" y="20"/>
                  </a:lnTo>
                  <a:lnTo>
                    <a:pt x="100" y="18"/>
                  </a:lnTo>
                  <a:lnTo>
                    <a:pt x="98" y="18"/>
                  </a:lnTo>
                  <a:lnTo>
                    <a:pt x="98" y="16"/>
                  </a:lnTo>
                  <a:lnTo>
                    <a:pt x="96" y="16"/>
                  </a:lnTo>
                  <a:lnTo>
                    <a:pt x="96" y="16"/>
                  </a:lnTo>
                  <a:lnTo>
                    <a:pt x="92" y="16"/>
                  </a:lnTo>
                  <a:lnTo>
                    <a:pt x="90" y="16"/>
                  </a:lnTo>
                  <a:lnTo>
                    <a:pt x="86" y="16"/>
                  </a:lnTo>
                  <a:lnTo>
                    <a:pt x="84" y="16"/>
                  </a:lnTo>
                  <a:lnTo>
                    <a:pt x="82" y="16"/>
                  </a:lnTo>
                  <a:lnTo>
                    <a:pt x="80" y="14"/>
                  </a:lnTo>
                  <a:lnTo>
                    <a:pt x="80" y="14"/>
                  </a:lnTo>
                  <a:lnTo>
                    <a:pt x="78" y="14"/>
                  </a:lnTo>
                  <a:lnTo>
                    <a:pt x="78" y="14"/>
                  </a:lnTo>
                  <a:lnTo>
                    <a:pt x="78" y="14"/>
                  </a:lnTo>
                  <a:lnTo>
                    <a:pt x="78" y="12"/>
                  </a:lnTo>
                  <a:lnTo>
                    <a:pt x="76" y="10"/>
                  </a:lnTo>
                  <a:lnTo>
                    <a:pt x="76" y="8"/>
                  </a:lnTo>
                  <a:lnTo>
                    <a:pt x="74" y="6"/>
                  </a:lnTo>
                  <a:lnTo>
                    <a:pt x="74" y="6"/>
                  </a:lnTo>
                  <a:lnTo>
                    <a:pt x="74" y="4"/>
                  </a:lnTo>
                  <a:lnTo>
                    <a:pt x="74" y="4"/>
                  </a:lnTo>
                  <a:lnTo>
                    <a:pt x="72" y="2"/>
                  </a:lnTo>
                  <a:lnTo>
                    <a:pt x="72" y="2"/>
                  </a:lnTo>
                  <a:lnTo>
                    <a:pt x="72" y="2"/>
                  </a:lnTo>
                  <a:lnTo>
                    <a:pt x="70" y="2"/>
                  </a:lnTo>
                  <a:lnTo>
                    <a:pt x="66"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35" name="Freeform 392">
              <a:extLst>
                <a:ext uri="{FF2B5EF4-FFF2-40B4-BE49-F238E27FC236}">
                  <a16:creationId xmlns:a16="http://schemas.microsoft.com/office/drawing/2014/main" id="{8D06A826-9FB5-C2DE-BE13-90F92AAC6D4B}"/>
                </a:ext>
              </a:extLst>
            </p:cNvPr>
            <p:cNvSpPr>
              <a:spLocks/>
            </p:cNvSpPr>
            <p:nvPr/>
          </p:nvSpPr>
          <p:spPr bwMode="auto">
            <a:xfrm>
              <a:off x="3272358" y="7048129"/>
              <a:ext cx="223341" cy="326499"/>
            </a:xfrm>
            <a:custGeom>
              <a:avLst/>
              <a:gdLst>
                <a:gd name="T0" fmla="*/ 112 w 156"/>
                <a:gd name="T1" fmla="*/ 16 h 230"/>
                <a:gd name="T2" fmla="*/ 106 w 156"/>
                <a:gd name="T3" fmla="*/ 26 h 230"/>
                <a:gd name="T4" fmla="*/ 102 w 156"/>
                <a:gd name="T5" fmla="*/ 30 h 230"/>
                <a:gd name="T6" fmla="*/ 90 w 156"/>
                <a:gd name="T7" fmla="*/ 30 h 230"/>
                <a:gd name="T8" fmla="*/ 72 w 156"/>
                <a:gd name="T9" fmla="*/ 30 h 230"/>
                <a:gd name="T10" fmla="*/ 68 w 156"/>
                <a:gd name="T11" fmla="*/ 32 h 230"/>
                <a:gd name="T12" fmla="*/ 66 w 156"/>
                <a:gd name="T13" fmla="*/ 38 h 230"/>
                <a:gd name="T14" fmla="*/ 68 w 156"/>
                <a:gd name="T15" fmla="*/ 58 h 230"/>
                <a:gd name="T16" fmla="*/ 70 w 156"/>
                <a:gd name="T17" fmla="*/ 74 h 230"/>
                <a:gd name="T18" fmla="*/ 70 w 156"/>
                <a:gd name="T19" fmla="*/ 80 h 230"/>
                <a:gd name="T20" fmla="*/ 66 w 156"/>
                <a:gd name="T21" fmla="*/ 82 h 230"/>
                <a:gd name="T22" fmla="*/ 58 w 156"/>
                <a:gd name="T23" fmla="*/ 78 h 230"/>
                <a:gd name="T24" fmla="*/ 52 w 156"/>
                <a:gd name="T25" fmla="*/ 78 h 230"/>
                <a:gd name="T26" fmla="*/ 46 w 156"/>
                <a:gd name="T27" fmla="*/ 86 h 230"/>
                <a:gd name="T28" fmla="*/ 42 w 156"/>
                <a:gd name="T29" fmla="*/ 98 h 230"/>
                <a:gd name="T30" fmla="*/ 44 w 156"/>
                <a:gd name="T31" fmla="*/ 114 h 230"/>
                <a:gd name="T32" fmla="*/ 42 w 156"/>
                <a:gd name="T33" fmla="*/ 120 h 230"/>
                <a:gd name="T34" fmla="*/ 36 w 156"/>
                <a:gd name="T35" fmla="*/ 120 h 230"/>
                <a:gd name="T36" fmla="*/ 12 w 156"/>
                <a:gd name="T37" fmla="*/ 118 h 230"/>
                <a:gd name="T38" fmla="*/ 2 w 156"/>
                <a:gd name="T39" fmla="*/ 114 h 230"/>
                <a:gd name="T40" fmla="*/ 0 w 156"/>
                <a:gd name="T41" fmla="*/ 146 h 230"/>
                <a:gd name="T42" fmla="*/ 2 w 156"/>
                <a:gd name="T43" fmla="*/ 158 h 230"/>
                <a:gd name="T44" fmla="*/ 6 w 156"/>
                <a:gd name="T45" fmla="*/ 164 h 230"/>
                <a:gd name="T46" fmla="*/ 8 w 156"/>
                <a:gd name="T47" fmla="*/ 178 h 230"/>
                <a:gd name="T48" fmla="*/ 8 w 156"/>
                <a:gd name="T49" fmla="*/ 196 h 230"/>
                <a:gd name="T50" fmla="*/ 18 w 156"/>
                <a:gd name="T51" fmla="*/ 194 h 230"/>
                <a:gd name="T52" fmla="*/ 22 w 156"/>
                <a:gd name="T53" fmla="*/ 198 h 230"/>
                <a:gd name="T54" fmla="*/ 26 w 156"/>
                <a:gd name="T55" fmla="*/ 204 h 230"/>
                <a:gd name="T56" fmla="*/ 36 w 156"/>
                <a:gd name="T57" fmla="*/ 206 h 230"/>
                <a:gd name="T58" fmla="*/ 42 w 156"/>
                <a:gd name="T59" fmla="*/ 214 h 230"/>
                <a:gd name="T60" fmla="*/ 50 w 156"/>
                <a:gd name="T61" fmla="*/ 226 h 230"/>
                <a:gd name="T62" fmla="*/ 62 w 156"/>
                <a:gd name="T63" fmla="*/ 222 h 230"/>
                <a:gd name="T64" fmla="*/ 70 w 156"/>
                <a:gd name="T65" fmla="*/ 212 h 230"/>
                <a:gd name="T66" fmla="*/ 74 w 156"/>
                <a:gd name="T67" fmla="*/ 212 h 230"/>
                <a:gd name="T68" fmla="*/ 84 w 156"/>
                <a:gd name="T69" fmla="*/ 218 h 230"/>
                <a:gd name="T70" fmla="*/ 102 w 156"/>
                <a:gd name="T71" fmla="*/ 220 h 230"/>
                <a:gd name="T72" fmla="*/ 134 w 156"/>
                <a:gd name="T73" fmla="*/ 222 h 230"/>
                <a:gd name="T74" fmla="*/ 150 w 156"/>
                <a:gd name="T75" fmla="*/ 220 h 230"/>
                <a:gd name="T76" fmla="*/ 154 w 156"/>
                <a:gd name="T77" fmla="*/ 218 h 230"/>
                <a:gd name="T78" fmla="*/ 156 w 156"/>
                <a:gd name="T79" fmla="*/ 210 h 230"/>
                <a:gd name="T80" fmla="*/ 152 w 156"/>
                <a:gd name="T81" fmla="*/ 202 h 230"/>
                <a:gd name="T82" fmla="*/ 146 w 156"/>
                <a:gd name="T83" fmla="*/ 200 h 230"/>
                <a:gd name="T84" fmla="*/ 142 w 156"/>
                <a:gd name="T85" fmla="*/ 198 h 230"/>
                <a:gd name="T86" fmla="*/ 136 w 156"/>
                <a:gd name="T87" fmla="*/ 184 h 230"/>
                <a:gd name="T88" fmla="*/ 136 w 156"/>
                <a:gd name="T89" fmla="*/ 166 h 230"/>
                <a:gd name="T90" fmla="*/ 142 w 156"/>
                <a:gd name="T91" fmla="*/ 118 h 230"/>
                <a:gd name="T92" fmla="*/ 144 w 156"/>
                <a:gd name="T93" fmla="*/ 96 h 230"/>
                <a:gd name="T94" fmla="*/ 142 w 156"/>
                <a:gd name="T95" fmla="*/ 84 h 230"/>
                <a:gd name="T96" fmla="*/ 134 w 156"/>
                <a:gd name="T97" fmla="*/ 76 h 230"/>
                <a:gd name="T98" fmla="*/ 134 w 156"/>
                <a:gd name="T99" fmla="*/ 60 h 230"/>
                <a:gd name="T100" fmla="*/ 134 w 156"/>
                <a:gd name="T101" fmla="*/ 54 h 230"/>
                <a:gd name="T102" fmla="*/ 140 w 156"/>
                <a:gd name="T103" fmla="*/ 52 h 230"/>
                <a:gd name="T104" fmla="*/ 146 w 156"/>
                <a:gd name="T105" fmla="*/ 52 h 230"/>
                <a:gd name="T106" fmla="*/ 146 w 156"/>
                <a:gd name="T107" fmla="*/ 4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230">
                  <a:moveTo>
                    <a:pt x="114" y="0"/>
                  </a:moveTo>
                  <a:lnTo>
                    <a:pt x="114" y="0"/>
                  </a:lnTo>
                  <a:lnTo>
                    <a:pt x="114" y="4"/>
                  </a:lnTo>
                  <a:lnTo>
                    <a:pt x="114" y="8"/>
                  </a:lnTo>
                  <a:lnTo>
                    <a:pt x="112" y="16"/>
                  </a:lnTo>
                  <a:lnTo>
                    <a:pt x="110" y="18"/>
                  </a:lnTo>
                  <a:lnTo>
                    <a:pt x="110" y="20"/>
                  </a:lnTo>
                  <a:lnTo>
                    <a:pt x="108" y="24"/>
                  </a:lnTo>
                  <a:lnTo>
                    <a:pt x="106" y="26"/>
                  </a:lnTo>
                  <a:lnTo>
                    <a:pt x="106" y="26"/>
                  </a:lnTo>
                  <a:lnTo>
                    <a:pt x="106" y="28"/>
                  </a:lnTo>
                  <a:lnTo>
                    <a:pt x="104" y="30"/>
                  </a:lnTo>
                  <a:lnTo>
                    <a:pt x="104" y="30"/>
                  </a:lnTo>
                  <a:lnTo>
                    <a:pt x="102" y="30"/>
                  </a:lnTo>
                  <a:lnTo>
                    <a:pt x="102" y="30"/>
                  </a:lnTo>
                  <a:lnTo>
                    <a:pt x="100" y="30"/>
                  </a:lnTo>
                  <a:lnTo>
                    <a:pt x="98" y="30"/>
                  </a:lnTo>
                  <a:lnTo>
                    <a:pt x="96" y="30"/>
                  </a:lnTo>
                  <a:lnTo>
                    <a:pt x="92" y="30"/>
                  </a:lnTo>
                  <a:lnTo>
                    <a:pt x="90" y="30"/>
                  </a:lnTo>
                  <a:lnTo>
                    <a:pt x="84" y="30"/>
                  </a:lnTo>
                  <a:lnTo>
                    <a:pt x="80" y="30"/>
                  </a:lnTo>
                  <a:lnTo>
                    <a:pt x="78" y="30"/>
                  </a:lnTo>
                  <a:lnTo>
                    <a:pt x="74" y="30"/>
                  </a:lnTo>
                  <a:lnTo>
                    <a:pt x="72" y="30"/>
                  </a:lnTo>
                  <a:lnTo>
                    <a:pt x="70" y="30"/>
                  </a:lnTo>
                  <a:lnTo>
                    <a:pt x="70" y="30"/>
                  </a:lnTo>
                  <a:lnTo>
                    <a:pt x="70" y="32"/>
                  </a:lnTo>
                  <a:lnTo>
                    <a:pt x="68" y="32"/>
                  </a:lnTo>
                  <a:lnTo>
                    <a:pt x="68" y="32"/>
                  </a:lnTo>
                  <a:lnTo>
                    <a:pt x="68" y="34"/>
                  </a:lnTo>
                  <a:lnTo>
                    <a:pt x="66" y="34"/>
                  </a:lnTo>
                  <a:lnTo>
                    <a:pt x="66" y="36"/>
                  </a:lnTo>
                  <a:lnTo>
                    <a:pt x="66" y="36"/>
                  </a:lnTo>
                  <a:lnTo>
                    <a:pt x="66" y="38"/>
                  </a:lnTo>
                  <a:lnTo>
                    <a:pt x="66" y="40"/>
                  </a:lnTo>
                  <a:lnTo>
                    <a:pt x="66" y="42"/>
                  </a:lnTo>
                  <a:lnTo>
                    <a:pt x="66" y="46"/>
                  </a:lnTo>
                  <a:lnTo>
                    <a:pt x="66" y="50"/>
                  </a:lnTo>
                  <a:lnTo>
                    <a:pt x="68" y="58"/>
                  </a:lnTo>
                  <a:lnTo>
                    <a:pt x="70" y="62"/>
                  </a:lnTo>
                  <a:lnTo>
                    <a:pt x="70" y="64"/>
                  </a:lnTo>
                  <a:lnTo>
                    <a:pt x="70" y="68"/>
                  </a:lnTo>
                  <a:lnTo>
                    <a:pt x="70" y="72"/>
                  </a:lnTo>
                  <a:lnTo>
                    <a:pt x="70" y="74"/>
                  </a:lnTo>
                  <a:lnTo>
                    <a:pt x="70" y="74"/>
                  </a:lnTo>
                  <a:lnTo>
                    <a:pt x="70" y="76"/>
                  </a:lnTo>
                  <a:lnTo>
                    <a:pt x="70" y="78"/>
                  </a:lnTo>
                  <a:lnTo>
                    <a:pt x="70" y="78"/>
                  </a:lnTo>
                  <a:lnTo>
                    <a:pt x="70" y="80"/>
                  </a:lnTo>
                  <a:lnTo>
                    <a:pt x="68" y="80"/>
                  </a:lnTo>
                  <a:lnTo>
                    <a:pt x="68" y="82"/>
                  </a:lnTo>
                  <a:lnTo>
                    <a:pt x="68" y="82"/>
                  </a:lnTo>
                  <a:lnTo>
                    <a:pt x="66" y="82"/>
                  </a:lnTo>
                  <a:lnTo>
                    <a:pt x="66" y="82"/>
                  </a:lnTo>
                  <a:lnTo>
                    <a:pt x="66" y="82"/>
                  </a:lnTo>
                  <a:lnTo>
                    <a:pt x="64" y="80"/>
                  </a:lnTo>
                  <a:lnTo>
                    <a:pt x="62" y="80"/>
                  </a:lnTo>
                  <a:lnTo>
                    <a:pt x="60" y="80"/>
                  </a:lnTo>
                  <a:lnTo>
                    <a:pt x="58" y="78"/>
                  </a:lnTo>
                  <a:lnTo>
                    <a:pt x="56" y="78"/>
                  </a:lnTo>
                  <a:lnTo>
                    <a:pt x="56" y="78"/>
                  </a:lnTo>
                  <a:lnTo>
                    <a:pt x="56" y="78"/>
                  </a:lnTo>
                  <a:lnTo>
                    <a:pt x="54" y="78"/>
                  </a:lnTo>
                  <a:lnTo>
                    <a:pt x="52" y="78"/>
                  </a:lnTo>
                  <a:lnTo>
                    <a:pt x="52" y="80"/>
                  </a:lnTo>
                  <a:lnTo>
                    <a:pt x="50" y="80"/>
                  </a:lnTo>
                  <a:lnTo>
                    <a:pt x="48" y="82"/>
                  </a:lnTo>
                  <a:lnTo>
                    <a:pt x="46" y="86"/>
                  </a:lnTo>
                  <a:lnTo>
                    <a:pt x="46" y="86"/>
                  </a:lnTo>
                  <a:lnTo>
                    <a:pt x="46" y="88"/>
                  </a:lnTo>
                  <a:lnTo>
                    <a:pt x="44" y="92"/>
                  </a:lnTo>
                  <a:lnTo>
                    <a:pt x="44" y="94"/>
                  </a:lnTo>
                  <a:lnTo>
                    <a:pt x="42" y="98"/>
                  </a:lnTo>
                  <a:lnTo>
                    <a:pt x="42" y="98"/>
                  </a:lnTo>
                  <a:lnTo>
                    <a:pt x="42" y="100"/>
                  </a:lnTo>
                  <a:lnTo>
                    <a:pt x="42" y="102"/>
                  </a:lnTo>
                  <a:lnTo>
                    <a:pt x="44" y="110"/>
                  </a:lnTo>
                  <a:lnTo>
                    <a:pt x="44" y="112"/>
                  </a:lnTo>
                  <a:lnTo>
                    <a:pt x="44" y="114"/>
                  </a:lnTo>
                  <a:lnTo>
                    <a:pt x="44" y="116"/>
                  </a:lnTo>
                  <a:lnTo>
                    <a:pt x="42" y="116"/>
                  </a:lnTo>
                  <a:lnTo>
                    <a:pt x="42" y="118"/>
                  </a:lnTo>
                  <a:lnTo>
                    <a:pt x="42" y="118"/>
                  </a:lnTo>
                  <a:lnTo>
                    <a:pt x="42" y="120"/>
                  </a:lnTo>
                  <a:lnTo>
                    <a:pt x="40" y="120"/>
                  </a:lnTo>
                  <a:lnTo>
                    <a:pt x="40" y="120"/>
                  </a:lnTo>
                  <a:lnTo>
                    <a:pt x="38" y="120"/>
                  </a:lnTo>
                  <a:lnTo>
                    <a:pt x="38" y="120"/>
                  </a:lnTo>
                  <a:lnTo>
                    <a:pt x="36" y="120"/>
                  </a:lnTo>
                  <a:lnTo>
                    <a:pt x="32" y="120"/>
                  </a:lnTo>
                  <a:lnTo>
                    <a:pt x="28" y="120"/>
                  </a:lnTo>
                  <a:lnTo>
                    <a:pt x="24" y="118"/>
                  </a:lnTo>
                  <a:lnTo>
                    <a:pt x="18" y="118"/>
                  </a:lnTo>
                  <a:lnTo>
                    <a:pt x="12" y="118"/>
                  </a:lnTo>
                  <a:lnTo>
                    <a:pt x="10" y="118"/>
                  </a:lnTo>
                  <a:lnTo>
                    <a:pt x="8" y="116"/>
                  </a:lnTo>
                  <a:lnTo>
                    <a:pt x="6" y="116"/>
                  </a:lnTo>
                  <a:lnTo>
                    <a:pt x="4" y="116"/>
                  </a:lnTo>
                  <a:lnTo>
                    <a:pt x="2" y="114"/>
                  </a:lnTo>
                  <a:lnTo>
                    <a:pt x="2" y="120"/>
                  </a:lnTo>
                  <a:lnTo>
                    <a:pt x="2" y="126"/>
                  </a:lnTo>
                  <a:lnTo>
                    <a:pt x="0" y="132"/>
                  </a:lnTo>
                  <a:lnTo>
                    <a:pt x="0" y="140"/>
                  </a:lnTo>
                  <a:lnTo>
                    <a:pt x="0" y="146"/>
                  </a:lnTo>
                  <a:lnTo>
                    <a:pt x="0" y="150"/>
                  </a:lnTo>
                  <a:lnTo>
                    <a:pt x="2" y="154"/>
                  </a:lnTo>
                  <a:lnTo>
                    <a:pt x="2" y="156"/>
                  </a:lnTo>
                  <a:lnTo>
                    <a:pt x="2" y="158"/>
                  </a:lnTo>
                  <a:lnTo>
                    <a:pt x="2" y="158"/>
                  </a:lnTo>
                  <a:lnTo>
                    <a:pt x="2" y="160"/>
                  </a:lnTo>
                  <a:lnTo>
                    <a:pt x="4" y="160"/>
                  </a:lnTo>
                  <a:lnTo>
                    <a:pt x="6" y="162"/>
                  </a:lnTo>
                  <a:lnTo>
                    <a:pt x="6" y="162"/>
                  </a:lnTo>
                  <a:lnTo>
                    <a:pt x="6" y="164"/>
                  </a:lnTo>
                  <a:lnTo>
                    <a:pt x="6" y="164"/>
                  </a:lnTo>
                  <a:lnTo>
                    <a:pt x="6" y="168"/>
                  </a:lnTo>
                  <a:lnTo>
                    <a:pt x="6" y="170"/>
                  </a:lnTo>
                  <a:lnTo>
                    <a:pt x="8" y="172"/>
                  </a:lnTo>
                  <a:lnTo>
                    <a:pt x="8" y="178"/>
                  </a:lnTo>
                  <a:lnTo>
                    <a:pt x="8" y="184"/>
                  </a:lnTo>
                  <a:lnTo>
                    <a:pt x="6" y="188"/>
                  </a:lnTo>
                  <a:lnTo>
                    <a:pt x="6" y="192"/>
                  </a:lnTo>
                  <a:lnTo>
                    <a:pt x="6" y="196"/>
                  </a:lnTo>
                  <a:lnTo>
                    <a:pt x="8" y="196"/>
                  </a:lnTo>
                  <a:lnTo>
                    <a:pt x="12" y="196"/>
                  </a:lnTo>
                  <a:lnTo>
                    <a:pt x="14" y="194"/>
                  </a:lnTo>
                  <a:lnTo>
                    <a:pt x="16" y="194"/>
                  </a:lnTo>
                  <a:lnTo>
                    <a:pt x="18" y="194"/>
                  </a:lnTo>
                  <a:lnTo>
                    <a:pt x="18" y="194"/>
                  </a:lnTo>
                  <a:lnTo>
                    <a:pt x="18" y="194"/>
                  </a:lnTo>
                  <a:lnTo>
                    <a:pt x="20" y="194"/>
                  </a:lnTo>
                  <a:lnTo>
                    <a:pt x="20" y="196"/>
                  </a:lnTo>
                  <a:lnTo>
                    <a:pt x="20" y="196"/>
                  </a:lnTo>
                  <a:lnTo>
                    <a:pt x="22" y="198"/>
                  </a:lnTo>
                  <a:lnTo>
                    <a:pt x="22" y="198"/>
                  </a:lnTo>
                  <a:lnTo>
                    <a:pt x="24" y="202"/>
                  </a:lnTo>
                  <a:lnTo>
                    <a:pt x="24" y="202"/>
                  </a:lnTo>
                  <a:lnTo>
                    <a:pt x="26" y="204"/>
                  </a:lnTo>
                  <a:lnTo>
                    <a:pt x="26" y="204"/>
                  </a:lnTo>
                  <a:lnTo>
                    <a:pt x="28" y="204"/>
                  </a:lnTo>
                  <a:lnTo>
                    <a:pt x="30" y="206"/>
                  </a:lnTo>
                  <a:lnTo>
                    <a:pt x="34" y="206"/>
                  </a:lnTo>
                  <a:lnTo>
                    <a:pt x="34" y="206"/>
                  </a:lnTo>
                  <a:lnTo>
                    <a:pt x="36" y="206"/>
                  </a:lnTo>
                  <a:lnTo>
                    <a:pt x="36" y="208"/>
                  </a:lnTo>
                  <a:lnTo>
                    <a:pt x="36" y="208"/>
                  </a:lnTo>
                  <a:lnTo>
                    <a:pt x="38" y="210"/>
                  </a:lnTo>
                  <a:lnTo>
                    <a:pt x="40" y="212"/>
                  </a:lnTo>
                  <a:lnTo>
                    <a:pt x="42" y="214"/>
                  </a:lnTo>
                  <a:lnTo>
                    <a:pt x="44" y="220"/>
                  </a:lnTo>
                  <a:lnTo>
                    <a:pt x="46" y="222"/>
                  </a:lnTo>
                  <a:lnTo>
                    <a:pt x="46" y="224"/>
                  </a:lnTo>
                  <a:lnTo>
                    <a:pt x="48" y="224"/>
                  </a:lnTo>
                  <a:lnTo>
                    <a:pt x="50" y="226"/>
                  </a:lnTo>
                  <a:lnTo>
                    <a:pt x="52" y="228"/>
                  </a:lnTo>
                  <a:lnTo>
                    <a:pt x="56" y="230"/>
                  </a:lnTo>
                  <a:lnTo>
                    <a:pt x="58" y="228"/>
                  </a:lnTo>
                  <a:lnTo>
                    <a:pt x="60" y="224"/>
                  </a:lnTo>
                  <a:lnTo>
                    <a:pt x="62" y="222"/>
                  </a:lnTo>
                  <a:lnTo>
                    <a:pt x="64" y="218"/>
                  </a:lnTo>
                  <a:lnTo>
                    <a:pt x="66" y="216"/>
                  </a:lnTo>
                  <a:lnTo>
                    <a:pt x="66" y="214"/>
                  </a:lnTo>
                  <a:lnTo>
                    <a:pt x="68" y="214"/>
                  </a:lnTo>
                  <a:lnTo>
                    <a:pt x="70" y="212"/>
                  </a:lnTo>
                  <a:lnTo>
                    <a:pt x="70" y="212"/>
                  </a:lnTo>
                  <a:lnTo>
                    <a:pt x="72" y="212"/>
                  </a:lnTo>
                  <a:lnTo>
                    <a:pt x="72" y="212"/>
                  </a:lnTo>
                  <a:lnTo>
                    <a:pt x="72" y="212"/>
                  </a:lnTo>
                  <a:lnTo>
                    <a:pt x="74" y="212"/>
                  </a:lnTo>
                  <a:lnTo>
                    <a:pt x="76" y="212"/>
                  </a:lnTo>
                  <a:lnTo>
                    <a:pt x="78" y="214"/>
                  </a:lnTo>
                  <a:lnTo>
                    <a:pt x="80" y="216"/>
                  </a:lnTo>
                  <a:lnTo>
                    <a:pt x="82" y="216"/>
                  </a:lnTo>
                  <a:lnTo>
                    <a:pt x="84" y="218"/>
                  </a:lnTo>
                  <a:lnTo>
                    <a:pt x="86" y="218"/>
                  </a:lnTo>
                  <a:lnTo>
                    <a:pt x="88" y="218"/>
                  </a:lnTo>
                  <a:lnTo>
                    <a:pt x="92" y="220"/>
                  </a:lnTo>
                  <a:lnTo>
                    <a:pt x="94" y="220"/>
                  </a:lnTo>
                  <a:lnTo>
                    <a:pt x="102" y="220"/>
                  </a:lnTo>
                  <a:lnTo>
                    <a:pt x="108" y="220"/>
                  </a:lnTo>
                  <a:lnTo>
                    <a:pt x="116" y="222"/>
                  </a:lnTo>
                  <a:lnTo>
                    <a:pt x="124" y="222"/>
                  </a:lnTo>
                  <a:lnTo>
                    <a:pt x="130" y="222"/>
                  </a:lnTo>
                  <a:lnTo>
                    <a:pt x="134" y="222"/>
                  </a:lnTo>
                  <a:lnTo>
                    <a:pt x="140" y="222"/>
                  </a:lnTo>
                  <a:lnTo>
                    <a:pt x="142" y="222"/>
                  </a:lnTo>
                  <a:lnTo>
                    <a:pt x="146" y="222"/>
                  </a:lnTo>
                  <a:lnTo>
                    <a:pt x="148" y="222"/>
                  </a:lnTo>
                  <a:lnTo>
                    <a:pt x="150" y="220"/>
                  </a:lnTo>
                  <a:lnTo>
                    <a:pt x="152" y="220"/>
                  </a:lnTo>
                  <a:lnTo>
                    <a:pt x="152" y="220"/>
                  </a:lnTo>
                  <a:lnTo>
                    <a:pt x="154" y="220"/>
                  </a:lnTo>
                  <a:lnTo>
                    <a:pt x="154" y="218"/>
                  </a:lnTo>
                  <a:lnTo>
                    <a:pt x="154" y="218"/>
                  </a:lnTo>
                  <a:lnTo>
                    <a:pt x="154" y="218"/>
                  </a:lnTo>
                  <a:lnTo>
                    <a:pt x="156" y="216"/>
                  </a:lnTo>
                  <a:lnTo>
                    <a:pt x="156" y="214"/>
                  </a:lnTo>
                  <a:lnTo>
                    <a:pt x="156" y="212"/>
                  </a:lnTo>
                  <a:lnTo>
                    <a:pt x="156" y="210"/>
                  </a:lnTo>
                  <a:lnTo>
                    <a:pt x="156" y="208"/>
                  </a:lnTo>
                  <a:lnTo>
                    <a:pt x="154" y="204"/>
                  </a:lnTo>
                  <a:lnTo>
                    <a:pt x="154" y="202"/>
                  </a:lnTo>
                  <a:lnTo>
                    <a:pt x="154" y="202"/>
                  </a:lnTo>
                  <a:lnTo>
                    <a:pt x="152" y="202"/>
                  </a:lnTo>
                  <a:lnTo>
                    <a:pt x="152" y="200"/>
                  </a:lnTo>
                  <a:lnTo>
                    <a:pt x="152" y="200"/>
                  </a:lnTo>
                  <a:lnTo>
                    <a:pt x="150" y="200"/>
                  </a:lnTo>
                  <a:lnTo>
                    <a:pt x="148" y="200"/>
                  </a:lnTo>
                  <a:lnTo>
                    <a:pt x="146" y="200"/>
                  </a:lnTo>
                  <a:lnTo>
                    <a:pt x="146" y="198"/>
                  </a:lnTo>
                  <a:lnTo>
                    <a:pt x="144" y="198"/>
                  </a:lnTo>
                  <a:lnTo>
                    <a:pt x="142" y="198"/>
                  </a:lnTo>
                  <a:lnTo>
                    <a:pt x="142" y="198"/>
                  </a:lnTo>
                  <a:lnTo>
                    <a:pt x="142" y="198"/>
                  </a:lnTo>
                  <a:lnTo>
                    <a:pt x="140" y="196"/>
                  </a:lnTo>
                  <a:lnTo>
                    <a:pt x="138" y="192"/>
                  </a:lnTo>
                  <a:lnTo>
                    <a:pt x="138" y="190"/>
                  </a:lnTo>
                  <a:lnTo>
                    <a:pt x="138" y="186"/>
                  </a:lnTo>
                  <a:lnTo>
                    <a:pt x="136" y="184"/>
                  </a:lnTo>
                  <a:lnTo>
                    <a:pt x="136" y="180"/>
                  </a:lnTo>
                  <a:lnTo>
                    <a:pt x="136" y="178"/>
                  </a:lnTo>
                  <a:lnTo>
                    <a:pt x="136" y="174"/>
                  </a:lnTo>
                  <a:lnTo>
                    <a:pt x="136" y="170"/>
                  </a:lnTo>
                  <a:lnTo>
                    <a:pt x="136" y="166"/>
                  </a:lnTo>
                  <a:lnTo>
                    <a:pt x="136" y="158"/>
                  </a:lnTo>
                  <a:lnTo>
                    <a:pt x="138" y="150"/>
                  </a:lnTo>
                  <a:lnTo>
                    <a:pt x="140" y="142"/>
                  </a:lnTo>
                  <a:lnTo>
                    <a:pt x="142" y="126"/>
                  </a:lnTo>
                  <a:lnTo>
                    <a:pt x="142" y="118"/>
                  </a:lnTo>
                  <a:lnTo>
                    <a:pt x="144" y="110"/>
                  </a:lnTo>
                  <a:lnTo>
                    <a:pt x="144" y="108"/>
                  </a:lnTo>
                  <a:lnTo>
                    <a:pt x="144" y="104"/>
                  </a:lnTo>
                  <a:lnTo>
                    <a:pt x="144" y="100"/>
                  </a:lnTo>
                  <a:lnTo>
                    <a:pt x="144" y="96"/>
                  </a:lnTo>
                  <a:lnTo>
                    <a:pt x="144" y="94"/>
                  </a:lnTo>
                  <a:lnTo>
                    <a:pt x="144" y="90"/>
                  </a:lnTo>
                  <a:lnTo>
                    <a:pt x="144" y="88"/>
                  </a:lnTo>
                  <a:lnTo>
                    <a:pt x="142" y="86"/>
                  </a:lnTo>
                  <a:lnTo>
                    <a:pt x="142" y="84"/>
                  </a:lnTo>
                  <a:lnTo>
                    <a:pt x="142" y="82"/>
                  </a:lnTo>
                  <a:lnTo>
                    <a:pt x="138" y="80"/>
                  </a:lnTo>
                  <a:lnTo>
                    <a:pt x="136" y="78"/>
                  </a:lnTo>
                  <a:lnTo>
                    <a:pt x="136" y="76"/>
                  </a:lnTo>
                  <a:lnTo>
                    <a:pt x="134" y="76"/>
                  </a:lnTo>
                  <a:lnTo>
                    <a:pt x="134" y="72"/>
                  </a:lnTo>
                  <a:lnTo>
                    <a:pt x="134" y="70"/>
                  </a:lnTo>
                  <a:lnTo>
                    <a:pt x="134" y="68"/>
                  </a:lnTo>
                  <a:lnTo>
                    <a:pt x="134" y="64"/>
                  </a:lnTo>
                  <a:lnTo>
                    <a:pt x="134" y="60"/>
                  </a:lnTo>
                  <a:lnTo>
                    <a:pt x="134" y="58"/>
                  </a:lnTo>
                  <a:lnTo>
                    <a:pt x="134" y="56"/>
                  </a:lnTo>
                  <a:lnTo>
                    <a:pt x="134" y="56"/>
                  </a:lnTo>
                  <a:lnTo>
                    <a:pt x="134" y="54"/>
                  </a:lnTo>
                  <a:lnTo>
                    <a:pt x="134" y="54"/>
                  </a:lnTo>
                  <a:lnTo>
                    <a:pt x="136" y="54"/>
                  </a:lnTo>
                  <a:lnTo>
                    <a:pt x="136" y="52"/>
                  </a:lnTo>
                  <a:lnTo>
                    <a:pt x="138" y="52"/>
                  </a:lnTo>
                  <a:lnTo>
                    <a:pt x="138" y="52"/>
                  </a:lnTo>
                  <a:lnTo>
                    <a:pt x="140" y="52"/>
                  </a:lnTo>
                  <a:lnTo>
                    <a:pt x="142" y="52"/>
                  </a:lnTo>
                  <a:lnTo>
                    <a:pt x="144" y="52"/>
                  </a:lnTo>
                  <a:lnTo>
                    <a:pt x="144" y="52"/>
                  </a:lnTo>
                  <a:lnTo>
                    <a:pt x="144" y="52"/>
                  </a:lnTo>
                  <a:lnTo>
                    <a:pt x="146" y="52"/>
                  </a:lnTo>
                  <a:lnTo>
                    <a:pt x="146" y="50"/>
                  </a:lnTo>
                  <a:lnTo>
                    <a:pt x="146" y="50"/>
                  </a:lnTo>
                  <a:lnTo>
                    <a:pt x="146" y="48"/>
                  </a:lnTo>
                  <a:lnTo>
                    <a:pt x="146" y="46"/>
                  </a:lnTo>
                  <a:lnTo>
                    <a:pt x="146" y="42"/>
                  </a:lnTo>
                  <a:lnTo>
                    <a:pt x="146" y="38"/>
                  </a:lnTo>
                  <a:lnTo>
                    <a:pt x="146" y="36"/>
                  </a:lnTo>
                  <a:lnTo>
                    <a:pt x="114"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36" name="Freeform 393">
              <a:extLst>
                <a:ext uri="{FF2B5EF4-FFF2-40B4-BE49-F238E27FC236}">
                  <a16:creationId xmlns:a16="http://schemas.microsoft.com/office/drawing/2014/main" id="{7FF3AA9C-A32E-B225-D0F3-41D28517169D}"/>
                </a:ext>
              </a:extLst>
            </p:cNvPr>
            <p:cNvSpPr>
              <a:spLocks/>
            </p:cNvSpPr>
            <p:nvPr/>
          </p:nvSpPr>
          <p:spPr bwMode="auto">
            <a:xfrm>
              <a:off x="3272358" y="7048129"/>
              <a:ext cx="223341" cy="326499"/>
            </a:xfrm>
            <a:custGeom>
              <a:avLst/>
              <a:gdLst>
                <a:gd name="T0" fmla="*/ 112 w 156"/>
                <a:gd name="T1" fmla="*/ 16 h 230"/>
                <a:gd name="T2" fmla="*/ 106 w 156"/>
                <a:gd name="T3" fmla="*/ 26 h 230"/>
                <a:gd name="T4" fmla="*/ 102 w 156"/>
                <a:gd name="T5" fmla="*/ 30 h 230"/>
                <a:gd name="T6" fmla="*/ 90 w 156"/>
                <a:gd name="T7" fmla="*/ 30 h 230"/>
                <a:gd name="T8" fmla="*/ 72 w 156"/>
                <a:gd name="T9" fmla="*/ 30 h 230"/>
                <a:gd name="T10" fmla="*/ 68 w 156"/>
                <a:gd name="T11" fmla="*/ 32 h 230"/>
                <a:gd name="T12" fmla="*/ 66 w 156"/>
                <a:gd name="T13" fmla="*/ 38 h 230"/>
                <a:gd name="T14" fmla="*/ 68 w 156"/>
                <a:gd name="T15" fmla="*/ 58 h 230"/>
                <a:gd name="T16" fmla="*/ 70 w 156"/>
                <a:gd name="T17" fmla="*/ 74 h 230"/>
                <a:gd name="T18" fmla="*/ 70 w 156"/>
                <a:gd name="T19" fmla="*/ 80 h 230"/>
                <a:gd name="T20" fmla="*/ 66 w 156"/>
                <a:gd name="T21" fmla="*/ 82 h 230"/>
                <a:gd name="T22" fmla="*/ 58 w 156"/>
                <a:gd name="T23" fmla="*/ 78 h 230"/>
                <a:gd name="T24" fmla="*/ 52 w 156"/>
                <a:gd name="T25" fmla="*/ 78 h 230"/>
                <a:gd name="T26" fmla="*/ 46 w 156"/>
                <a:gd name="T27" fmla="*/ 86 h 230"/>
                <a:gd name="T28" fmla="*/ 42 w 156"/>
                <a:gd name="T29" fmla="*/ 98 h 230"/>
                <a:gd name="T30" fmla="*/ 44 w 156"/>
                <a:gd name="T31" fmla="*/ 114 h 230"/>
                <a:gd name="T32" fmla="*/ 42 w 156"/>
                <a:gd name="T33" fmla="*/ 120 h 230"/>
                <a:gd name="T34" fmla="*/ 36 w 156"/>
                <a:gd name="T35" fmla="*/ 120 h 230"/>
                <a:gd name="T36" fmla="*/ 12 w 156"/>
                <a:gd name="T37" fmla="*/ 118 h 230"/>
                <a:gd name="T38" fmla="*/ 2 w 156"/>
                <a:gd name="T39" fmla="*/ 114 h 230"/>
                <a:gd name="T40" fmla="*/ 0 w 156"/>
                <a:gd name="T41" fmla="*/ 146 h 230"/>
                <a:gd name="T42" fmla="*/ 2 w 156"/>
                <a:gd name="T43" fmla="*/ 158 h 230"/>
                <a:gd name="T44" fmla="*/ 6 w 156"/>
                <a:gd name="T45" fmla="*/ 164 h 230"/>
                <a:gd name="T46" fmla="*/ 8 w 156"/>
                <a:gd name="T47" fmla="*/ 178 h 230"/>
                <a:gd name="T48" fmla="*/ 8 w 156"/>
                <a:gd name="T49" fmla="*/ 196 h 230"/>
                <a:gd name="T50" fmla="*/ 18 w 156"/>
                <a:gd name="T51" fmla="*/ 194 h 230"/>
                <a:gd name="T52" fmla="*/ 22 w 156"/>
                <a:gd name="T53" fmla="*/ 198 h 230"/>
                <a:gd name="T54" fmla="*/ 26 w 156"/>
                <a:gd name="T55" fmla="*/ 204 h 230"/>
                <a:gd name="T56" fmla="*/ 36 w 156"/>
                <a:gd name="T57" fmla="*/ 206 h 230"/>
                <a:gd name="T58" fmla="*/ 42 w 156"/>
                <a:gd name="T59" fmla="*/ 214 h 230"/>
                <a:gd name="T60" fmla="*/ 50 w 156"/>
                <a:gd name="T61" fmla="*/ 226 h 230"/>
                <a:gd name="T62" fmla="*/ 62 w 156"/>
                <a:gd name="T63" fmla="*/ 222 h 230"/>
                <a:gd name="T64" fmla="*/ 70 w 156"/>
                <a:gd name="T65" fmla="*/ 212 h 230"/>
                <a:gd name="T66" fmla="*/ 74 w 156"/>
                <a:gd name="T67" fmla="*/ 212 h 230"/>
                <a:gd name="T68" fmla="*/ 84 w 156"/>
                <a:gd name="T69" fmla="*/ 218 h 230"/>
                <a:gd name="T70" fmla="*/ 102 w 156"/>
                <a:gd name="T71" fmla="*/ 220 h 230"/>
                <a:gd name="T72" fmla="*/ 134 w 156"/>
                <a:gd name="T73" fmla="*/ 222 h 230"/>
                <a:gd name="T74" fmla="*/ 150 w 156"/>
                <a:gd name="T75" fmla="*/ 220 h 230"/>
                <a:gd name="T76" fmla="*/ 154 w 156"/>
                <a:gd name="T77" fmla="*/ 218 h 230"/>
                <a:gd name="T78" fmla="*/ 156 w 156"/>
                <a:gd name="T79" fmla="*/ 210 h 230"/>
                <a:gd name="T80" fmla="*/ 152 w 156"/>
                <a:gd name="T81" fmla="*/ 202 h 230"/>
                <a:gd name="T82" fmla="*/ 146 w 156"/>
                <a:gd name="T83" fmla="*/ 200 h 230"/>
                <a:gd name="T84" fmla="*/ 142 w 156"/>
                <a:gd name="T85" fmla="*/ 198 h 230"/>
                <a:gd name="T86" fmla="*/ 136 w 156"/>
                <a:gd name="T87" fmla="*/ 184 h 230"/>
                <a:gd name="T88" fmla="*/ 136 w 156"/>
                <a:gd name="T89" fmla="*/ 166 h 230"/>
                <a:gd name="T90" fmla="*/ 142 w 156"/>
                <a:gd name="T91" fmla="*/ 118 h 230"/>
                <a:gd name="T92" fmla="*/ 144 w 156"/>
                <a:gd name="T93" fmla="*/ 96 h 230"/>
                <a:gd name="T94" fmla="*/ 142 w 156"/>
                <a:gd name="T95" fmla="*/ 84 h 230"/>
                <a:gd name="T96" fmla="*/ 134 w 156"/>
                <a:gd name="T97" fmla="*/ 76 h 230"/>
                <a:gd name="T98" fmla="*/ 134 w 156"/>
                <a:gd name="T99" fmla="*/ 60 h 230"/>
                <a:gd name="T100" fmla="*/ 134 w 156"/>
                <a:gd name="T101" fmla="*/ 54 h 230"/>
                <a:gd name="T102" fmla="*/ 140 w 156"/>
                <a:gd name="T103" fmla="*/ 52 h 230"/>
                <a:gd name="T104" fmla="*/ 146 w 156"/>
                <a:gd name="T105" fmla="*/ 52 h 230"/>
                <a:gd name="T106" fmla="*/ 146 w 156"/>
                <a:gd name="T107" fmla="*/ 4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230">
                  <a:moveTo>
                    <a:pt x="114" y="0"/>
                  </a:moveTo>
                  <a:lnTo>
                    <a:pt x="114" y="0"/>
                  </a:lnTo>
                  <a:lnTo>
                    <a:pt x="114" y="4"/>
                  </a:lnTo>
                  <a:lnTo>
                    <a:pt x="114" y="8"/>
                  </a:lnTo>
                  <a:lnTo>
                    <a:pt x="112" y="16"/>
                  </a:lnTo>
                  <a:lnTo>
                    <a:pt x="110" y="18"/>
                  </a:lnTo>
                  <a:lnTo>
                    <a:pt x="110" y="20"/>
                  </a:lnTo>
                  <a:lnTo>
                    <a:pt x="108" y="24"/>
                  </a:lnTo>
                  <a:lnTo>
                    <a:pt x="106" y="26"/>
                  </a:lnTo>
                  <a:lnTo>
                    <a:pt x="106" y="26"/>
                  </a:lnTo>
                  <a:lnTo>
                    <a:pt x="106" y="28"/>
                  </a:lnTo>
                  <a:lnTo>
                    <a:pt x="104" y="30"/>
                  </a:lnTo>
                  <a:lnTo>
                    <a:pt x="104" y="30"/>
                  </a:lnTo>
                  <a:lnTo>
                    <a:pt x="102" y="30"/>
                  </a:lnTo>
                  <a:lnTo>
                    <a:pt x="102" y="30"/>
                  </a:lnTo>
                  <a:lnTo>
                    <a:pt x="100" y="30"/>
                  </a:lnTo>
                  <a:lnTo>
                    <a:pt x="98" y="30"/>
                  </a:lnTo>
                  <a:lnTo>
                    <a:pt x="96" y="30"/>
                  </a:lnTo>
                  <a:lnTo>
                    <a:pt x="92" y="30"/>
                  </a:lnTo>
                  <a:lnTo>
                    <a:pt x="90" y="30"/>
                  </a:lnTo>
                  <a:lnTo>
                    <a:pt x="84" y="30"/>
                  </a:lnTo>
                  <a:lnTo>
                    <a:pt x="80" y="30"/>
                  </a:lnTo>
                  <a:lnTo>
                    <a:pt x="78" y="30"/>
                  </a:lnTo>
                  <a:lnTo>
                    <a:pt x="74" y="30"/>
                  </a:lnTo>
                  <a:lnTo>
                    <a:pt x="72" y="30"/>
                  </a:lnTo>
                  <a:lnTo>
                    <a:pt x="70" y="30"/>
                  </a:lnTo>
                  <a:lnTo>
                    <a:pt x="70" y="30"/>
                  </a:lnTo>
                  <a:lnTo>
                    <a:pt x="70" y="32"/>
                  </a:lnTo>
                  <a:lnTo>
                    <a:pt x="68" y="32"/>
                  </a:lnTo>
                  <a:lnTo>
                    <a:pt x="68" y="32"/>
                  </a:lnTo>
                  <a:lnTo>
                    <a:pt x="68" y="34"/>
                  </a:lnTo>
                  <a:lnTo>
                    <a:pt x="66" y="34"/>
                  </a:lnTo>
                  <a:lnTo>
                    <a:pt x="66" y="36"/>
                  </a:lnTo>
                  <a:lnTo>
                    <a:pt x="66" y="36"/>
                  </a:lnTo>
                  <a:lnTo>
                    <a:pt x="66" y="38"/>
                  </a:lnTo>
                  <a:lnTo>
                    <a:pt x="66" y="40"/>
                  </a:lnTo>
                  <a:lnTo>
                    <a:pt x="66" y="42"/>
                  </a:lnTo>
                  <a:lnTo>
                    <a:pt x="66" y="46"/>
                  </a:lnTo>
                  <a:lnTo>
                    <a:pt x="66" y="50"/>
                  </a:lnTo>
                  <a:lnTo>
                    <a:pt x="68" y="58"/>
                  </a:lnTo>
                  <a:lnTo>
                    <a:pt x="70" y="62"/>
                  </a:lnTo>
                  <a:lnTo>
                    <a:pt x="70" y="64"/>
                  </a:lnTo>
                  <a:lnTo>
                    <a:pt x="70" y="68"/>
                  </a:lnTo>
                  <a:lnTo>
                    <a:pt x="70" y="72"/>
                  </a:lnTo>
                  <a:lnTo>
                    <a:pt x="70" y="74"/>
                  </a:lnTo>
                  <a:lnTo>
                    <a:pt x="70" y="74"/>
                  </a:lnTo>
                  <a:lnTo>
                    <a:pt x="70" y="76"/>
                  </a:lnTo>
                  <a:lnTo>
                    <a:pt x="70" y="78"/>
                  </a:lnTo>
                  <a:lnTo>
                    <a:pt x="70" y="78"/>
                  </a:lnTo>
                  <a:lnTo>
                    <a:pt x="70" y="80"/>
                  </a:lnTo>
                  <a:lnTo>
                    <a:pt x="68" y="80"/>
                  </a:lnTo>
                  <a:lnTo>
                    <a:pt x="68" y="82"/>
                  </a:lnTo>
                  <a:lnTo>
                    <a:pt x="68" y="82"/>
                  </a:lnTo>
                  <a:lnTo>
                    <a:pt x="66" y="82"/>
                  </a:lnTo>
                  <a:lnTo>
                    <a:pt x="66" y="82"/>
                  </a:lnTo>
                  <a:lnTo>
                    <a:pt x="66" y="82"/>
                  </a:lnTo>
                  <a:lnTo>
                    <a:pt x="64" y="80"/>
                  </a:lnTo>
                  <a:lnTo>
                    <a:pt x="62" y="80"/>
                  </a:lnTo>
                  <a:lnTo>
                    <a:pt x="60" y="80"/>
                  </a:lnTo>
                  <a:lnTo>
                    <a:pt x="58" y="78"/>
                  </a:lnTo>
                  <a:lnTo>
                    <a:pt x="56" y="78"/>
                  </a:lnTo>
                  <a:lnTo>
                    <a:pt x="56" y="78"/>
                  </a:lnTo>
                  <a:lnTo>
                    <a:pt x="56" y="78"/>
                  </a:lnTo>
                  <a:lnTo>
                    <a:pt x="54" y="78"/>
                  </a:lnTo>
                  <a:lnTo>
                    <a:pt x="52" y="78"/>
                  </a:lnTo>
                  <a:lnTo>
                    <a:pt x="52" y="80"/>
                  </a:lnTo>
                  <a:lnTo>
                    <a:pt x="50" y="80"/>
                  </a:lnTo>
                  <a:lnTo>
                    <a:pt x="48" y="82"/>
                  </a:lnTo>
                  <a:lnTo>
                    <a:pt x="46" y="86"/>
                  </a:lnTo>
                  <a:lnTo>
                    <a:pt x="46" y="86"/>
                  </a:lnTo>
                  <a:lnTo>
                    <a:pt x="46" y="88"/>
                  </a:lnTo>
                  <a:lnTo>
                    <a:pt x="44" y="92"/>
                  </a:lnTo>
                  <a:lnTo>
                    <a:pt x="44" y="94"/>
                  </a:lnTo>
                  <a:lnTo>
                    <a:pt x="42" y="98"/>
                  </a:lnTo>
                  <a:lnTo>
                    <a:pt x="42" y="98"/>
                  </a:lnTo>
                  <a:lnTo>
                    <a:pt x="42" y="100"/>
                  </a:lnTo>
                  <a:lnTo>
                    <a:pt x="42" y="102"/>
                  </a:lnTo>
                  <a:lnTo>
                    <a:pt x="44" y="110"/>
                  </a:lnTo>
                  <a:lnTo>
                    <a:pt x="44" y="112"/>
                  </a:lnTo>
                  <a:lnTo>
                    <a:pt x="44" y="114"/>
                  </a:lnTo>
                  <a:lnTo>
                    <a:pt x="44" y="116"/>
                  </a:lnTo>
                  <a:lnTo>
                    <a:pt x="42" y="116"/>
                  </a:lnTo>
                  <a:lnTo>
                    <a:pt x="42" y="118"/>
                  </a:lnTo>
                  <a:lnTo>
                    <a:pt x="42" y="118"/>
                  </a:lnTo>
                  <a:lnTo>
                    <a:pt x="42" y="120"/>
                  </a:lnTo>
                  <a:lnTo>
                    <a:pt x="40" y="120"/>
                  </a:lnTo>
                  <a:lnTo>
                    <a:pt x="40" y="120"/>
                  </a:lnTo>
                  <a:lnTo>
                    <a:pt x="38" y="120"/>
                  </a:lnTo>
                  <a:lnTo>
                    <a:pt x="38" y="120"/>
                  </a:lnTo>
                  <a:lnTo>
                    <a:pt x="36" y="120"/>
                  </a:lnTo>
                  <a:lnTo>
                    <a:pt x="32" y="120"/>
                  </a:lnTo>
                  <a:lnTo>
                    <a:pt x="28" y="120"/>
                  </a:lnTo>
                  <a:lnTo>
                    <a:pt x="24" y="118"/>
                  </a:lnTo>
                  <a:lnTo>
                    <a:pt x="18" y="118"/>
                  </a:lnTo>
                  <a:lnTo>
                    <a:pt x="12" y="118"/>
                  </a:lnTo>
                  <a:lnTo>
                    <a:pt x="10" y="118"/>
                  </a:lnTo>
                  <a:lnTo>
                    <a:pt x="8" y="116"/>
                  </a:lnTo>
                  <a:lnTo>
                    <a:pt x="6" y="116"/>
                  </a:lnTo>
                  <a:lnTo>
                    <a:pt x="4" y="116"/>
                  </a:lnTo>
                  <a:lnTo>
                    <a:pt x="2" y="114"/>
                  </a:lnTo>
                  <a:lnTo>
                    <a:pt x="2" y="120"/>
                  </a:lnTo>
                  <a:lnTo>
                    <a:pt x="2" y="126"/>
                  </a:lnTo>
                  <a:lnTo>
                    <a:pt x="0" y="132"/>
                  </a:lnTo>
                  <a:lnTo>
                    <a:pt x="0" y="140"/>
                  </a:lnTo>
                  <a:lnTo>
                    <a:pt x="0" y="146"/>
                  </a:lnTo>
                  <a:lnTo>
                    <a:pt x="0" y="150"/>
                  </a:lnTo>
                  <a:lnTo>
                    <a:pt x="2" y="154"/>
                  </a:lnTo>
                  <a:lnTo>
                    <a:pt x="2" y="156"/>
                  </a:lnTo>
                  <a:lnTo>
                    <a:pt x="2" y="158"/>
                  </a:lnTo>
                  <a:lnTo>
                    <a:pt x="2" y="158"/>
                  </a:lnTo>
                  <a:lnTo>
                    <a:pt x="2" y="160"/>
                  </a:lnTo>
                  <a:lnTo>
                    <a:pt x="4" y="160"/>
                  </a:lnTo>
                  <a:lnTo>
                    <a:pt x="6" y="162"/>
                  </a:lnTo>
                  <a:lnTo>
                    <a:pt x="6" y="162"/>
                  </a:lnTo>
                  <a:lnTo>
                    <a:pt x="6" y="164"/>
                  </a:lnTo>
                  <a:lnTo>
                    <a:pt x="6" y="164"/>
                  </a:lnTo>
                  <a:lnTo>
                    <a:pt x="6" y="168"/>
                  </a:lnTo>
                  <a:lnTo>
                    <a:pt x="6" y="170"/>
                  </a:lnTo>
                  <a:lnTo>
                    <a:pt x="8" y="172"/>
                  </a:lnTo>
                  <a:lnTo>
                    <a:pt x="8" y="178"/>
                  </a:lnTo>
                  <a:lnTo>
                    <a:pt x="8" y="184"/>
                  </a:lnTo>
                  <a:lnTo>
                    <a:pt x="6" y="188"/>
                  </a:lnTo>
                  <a:lnTo>
                    <a:pt x="6" y="192"/>
                  </a:lnTo>
                  <a:lnTo>
                    <a:pt x="6" y="196"/>
                  </a:lnTo>
                  <a:lnTo>
                    <a:pt x="8" y="196"/>
                  </a:lnTo>
                  <a:lnTo>
                    <a:pt x="12" y="196"/>
                  </a:lnTo>
                  <a:lnTo>
                    <a:pt x="14" y="194"/>
                  </a:lnTo>
                  <a:lnTo>
                    <a:pt x="16" y="194"/>
                  </a:lnTo>
                  <a:lnTo>
                    <a:pt x="18" y="194"/>
                  </a:lnTo>
                  <a:lnTo>
                    <a:pt x="18" y="194"/>
                  </a:lnTo>
                  <a:lnTo>
                    <a:pt x="18" y="194"/>
                  </a:lnTo>
                  <a:lnTo>
                    <a:pt x="20" y="194"/>
                  </a:lnTo>
                  <a:lnTo>
                    <a:pt x="20" y="196"/>
                  </a:lnTo>
                  <a:lnTo>
                    <a:pt x="20" y="196"/>
                  </a:lnTo>
                  <a:lnTo>
                    <a:pt x="22" y="198"/>
                  </a:lnTo>
                  <a:lnTo>
                    <a:pt x="22" y="198"/>
                  </a:lnTo>
                  <a:lnTo>
                    <a:pt x="24" y="202"/>
                  </a:lnTo>
                  <a:lnTo>
                    <a:pt x="24" y="202"/>
                  </a:lnTo>
                  <a:lnTo>
                    <a:pt x="26" y="204"/>
                  </a:lnTo>
                  <a:lnTo>
                    <a:pt x="26" y="204"/>
                  </a:lnTo>
                  <a:lnTo>
                    <a:pt x="28" y="204"/>
                  </a:lnTo>
                  <a:lnTo>
                    <a:pt x="30" y="206"/>
                  </a:lnTo>
                  <a:lnTo>
                    <a:pt x="34" y="206"/>
                  </a:lnTo>
                  <a:lnTo>
                    <a:pt x="34" y="206"/>
                  </a:lnTo>
                  <a:lnTo>
                    <a:pt x="36" y="206"/>
                  </a:lnTo>
                  <a:lnTo>
                    <a:pt x="36" y="208"/>
                  </a:lnTo>
                  <a:lnTo>
                    <a:pt x="36" y="208"/>
                  </a:lnTo>
                  <a:lnTo>
                    <a:pt x="38" y="210"/>
                  </a:lnTo>
                  <a:lnTo>
                    <a:pt x="40" y="212"/>
                  </a:lnTo>
                  <a:lnTo>
                    <a:pt x="42" y="214"/>
                  </a:lnTo>
                  <a:lnTo>
                    <a:pt x="44" y="220"/>
                  </a:lnTo>
                  <a:lnTo>
                    <a:pt x="46" y="222"/>
                  </a:lnTo>
                  <a:lnTo>
                    <a:pt x="46" y="224"/>
                  </a:lnTo>
                  <a:lnTo>
                    <a:pt x="48" y="224"/>
                  </a:lnTo>
                  <a:lnTo>
                    <a:pt x="50" y="226"/>
                  </a:lnTo>
                  <a:lnTo>
                    <a:pt x="52" y="228"/>
                  </a:lnTo>
                  <a:lnTo>
                    <a:pt x="56" y="230"/>
                  </a:lnTo>
                  <a:lnTo>
                    <a:pt x="58" y="228"/>
                  </a:lnTo>
                  <a:lnTo>
                    <a:pt x="60" y="224"/>
                  </a:lnTo>
                  <a:lnTo>
                    <a:pt x="62" y="222"/>
                  </a:lnTo>
                  <a:lnTo>
                    <a:pt x="64" y="218"/>
                  </a:lnTo>
                  <a:lnTo>
                    <a:pt x="66" y="216"/>
                  </a:lnTo>
                  <a:lnTo>
                    <a:pt x="66" y="214"/>
                  </a:lnTo>
                  <a:lnTo>
                    <a:pt x="68" y="214"/>
                  </a:lnTo>
                  <a:lnTo>
                    <a:pt x="70" y="212"/>
                  </a:lnTo>
                  <a:lnTo>
                    <a:pt x="70" y="212"/>
                  </a:lnTo>
                  <a:lnTo>
                    <a:pt x="72" y="212"/>
                  </a:lnTo>
                  <a:lnTo>
                    <a:pt x="72" y="212"/>
                  </a:lnTo>
                  <a:lnTo>
                    <a:pt x="72" y="212"/>
                  </a:lnTo>
                  <a:lnTo>
                    <a:pt x="74" y="212"/>
                  </a:lnTo>
                  <a:lnTo>
                    <a:pt x="76" y="212"/>
                  </a:lnTo>
                  <a:lnTo>
                    <a:pt x="78" y="214"/>
                  </a:lnTo>
                  <a:lnTo>
                    <a:pt x="80" y="216"/>
                  </a:lnTo>
                  <a:lnTo>
                    <a:pt x="82" y="216"/>
                  </a:lnTo>
                  <a:lnTo>
                    <a:pt x="84" y="218"/>
                  </a:lnTo>
                  <a:lnTo>
                    <a:pt x="86" y="218"/>
                  </a:lnTo>
                  <a:lnTo>
                    <a:pt x="88" y="218"/>
                  </a:lnTo>
                  <a:lnTo>
                    <a:pt x="92" y="220"/>
                  </a:lnTo>
                  <a:lnTo>
                    <a:pt x="94" y="220"/>
                  </a:lnTo>
                  <a:lnTo>
                    <a:pt x="102" y="220"/>
                  </a:lnTo>
                  <a:lnTo>
                    <a:pt x="108" y="220"/>
                  </a:lnTo>
                  <a:lnTo>
                    <a:pt x="116" y="222"/>
                  </a:lnTo>
                  <a:lnTo>
                    <a:pt x="124" y="222"/>
                  </a:lnTo>
                  <a:lnTo>
                    <a:pt x="130" y="222"/>
                  </a:lnTo>
                  <a:lnTo>
                    <a:pt x="134" y="222"/>
                  </a:lnTo>
                  <a:lnTo>
                    <a:pt x="140" y="222"/>
                  </a:lnTo>
                  <a:lnTo>
                    <a:pt x="142" y="222"/>
                  </a:lnTo>
                  <a:lnTo>
                    <a:pt x="146" y="222"/>
                  </a:lnTo>
                  <a:lnTo>
                    <a:pt x="148" y="222"/>
                  </a:lnTo>
                  <a:lnTo>
                    <a:pt x="150" y="220"/>
                  </a:lnTo>
                  <a:lnTo>
                    <a:pt x="152" y="220"/>
                  </a:lnTo>
                  <a:lnTo>
                    <a:pt x="152" y="220"/>
                  </a:lnTo>
                  <a:lnTo>
                    <a:pt x="154" y="220"/>
                  </a:lnTo>
                  <a:lnTo>
                    <a:pt x="154" y="218"/>
                  </a:lnTo>
                  <a:lnTo>
                    <a:pt x="154" y="218"/>
                  </a:lnTo>
                  <a:lnTo>
                    <a:pt x="154" y="218"/>
                  </a:lnTo>
                  <a:lnTo>
                    <a:pt x="156" y="216"/>
                  </a:lnTo>
                  <a:lnTo>
                    <a:pt x="156" y="214"/>
                  </a:lnTo>
                  <a:lnTo>
                    <a:pt x="156" y="212"/>
                  </a:lnTo>
                  <a:lnTo>
                    <a:pt x="156" y="210"/>
                  </a:lnTo>
                  <a:lnTo>
                    <a:pt x="156" y="208"/>
                  </a:lnTo>
                  <a:lnTo>
                    <a:pt x="154" y="204"/>
                  </a:lnTo>
                  <a:lnTo>
                    <a:pt x="154" y="202"/>
                  </a:lnTo>
                  <a:lnTo>
                    <a:pt x="154" y="202"/>
                  </a:lnTo>
                  <a:lnTo>
                    <a:pt x="152" y="202"/>
                  </a:lnTo>
                  <a:lnTo>
                    <a:pt x="152" y="200"/>
                  </a:lnTo>
                  <a:lnTo>
                    <a:pt x="152" y="200"/>
                  </a:lnTo>
                  <a:lnTo>
                    <a:pt x="150" y="200"/>
                  </a:lnTo>
                  <a:lnTo>
                    <a:pt x="148" y="200"/>
                  </a:lnTo>
                  <a:lnTo>
                    <a:pt x="146" y="200"/>
                  </a:lnTo>
                  <a:lnTo>
                    <a:pt x="146" y="198"/>
                  </a:lnTo>
                  <a:lnTo>
                    <a:pt x="144" y="198"/>
                  </a:lnTo>
                  <a:lnTo>
                    <a:pt x="142" y="198"/>
                  </a:lnTo>
                  <a:lnTo>
                    <a:pt x="142" y="198"/>
                  </a:lnTo>
                  <a:lnTo>
                    <a:pt x="142" y="198"/>
                  </a:lnTo>
                  <a:lnTo>
                    <a:pt x="140" y="196"/>
                  </a:lnTo>
                  <a:lnTo>
                    <a:pt x="138" y="192"/>
                  </a:lnTo>
                  <a:lnTo>
                    <a:pt x="138" y="190"/>
                  </a:lnTo>
                  <a:lnTo>
                    <a:pt x="138" y="186"/>
                  </a:lnTo>
                  <a:lnTo>
                    <a:pt x="136" y="184"/>
                  </a:lnTo>
                  <a:lnTo>
                    <a:pt x="136" y="180"/>
                  </a:lnTo>
                  <a:lnTo>
                    <a:pt x="136" y="178"/>
                  </a:lnTo>
                  <a:lnTo>
                    <a:pt x="136" y="174"/>
                  </a:lnTo>
                  <a:lnTo>
                    <a:pt x="136" y="170"/>
                  </a:lnTo>
                  <a:lnTo>
                    <a:pt x="136" y="166"/>
                  </a:lnTo>
                  <a:lnTo>
                    <a:pt x="136" y="158"/>
                  </a:lnTo>
                  <a:lnTo>
                    <a:pt x="138" y="150"/>
                  </a:lnTo>
                  <a:lnTo>
                    <a:pt x="140" y="142"/>
                  </a:lnTo>
                  <a:lnTo>
                    <a:pt x="142" y="126"/>
                  </a:lnTo>
                  <a:lnTo>
                    <a:pt x="142" y="118"/>
                  </a:lnTo>
                  <a:lnTo>
                    <a:pt x="144" y="110"/>
                  </a:lnTo>
                  <a:lnTo>
                    <a:pt x="144" y="108"/>
                  </a:lnTo>
                  <a:lnTo>
                    <a:pt x="144" y="104"/>
                  </a:lnTo>
                  <a:lnTo>
                    <a:pt x="144" y="100"/>
                  </a:lnTo>
                  <a:lnTo>
                    <a:pt x="144" y="96"/>
                  </a:lnTo>
                  <a:lnTo>
                    <a:pt x="144" y="94"/>
                  </a:lnTo>
                  <a:lnTo>
                    <a:pt x="144" y="90"/>
                  </a:lnTo>
                  <a:lnTo>
                    <a:pt x="144" y="88"/>
                  </a:lnTo>
                  <a:lnTo>
                    <a:pt x="142" y="86"/>
                  </a:lnTo>
                  <a:lnTo>
                    <a:pt x="142" y="84"/>
                  </a:lnTo>
                  <a:lnTo>
                    <a:pt x="142" y="82"/>
                  </a:lnTo>
                  <a:lnTo>
                    <a:pt x="138" y="80"/>
                  </a:lnTo>
                  <a:lnTo>
                    <a:pt x="136" y="78"/>
                  </a:lnTo>
                  <a:lnTo>
                    <a:pt x="136" y="76"/>
                  </a:lnTo>
                  <a:lnTo>
                    <a:pt x="134" y="76"/>
                  </a:lnTo>
                  <a:lnTo>
                    <a:pt x="134" y="72"/>
                  </a:lnTo>
                  <a:lnTo>
                    <a:pt x="134" y="70"/>
                  </a:lnTo>
                  <a:lnTo>
                    <a:pt x="134" y="68"/>
                  </a:lnTo>
                  <a:lnTo>
                    <a:pt x="134" y="64"/>
                  </a:lnTo>
                  <a:lnTo>
                    <a:pt x="134" y="60"/>
                  </a:lnTo>
                  <a:lnTo>
                    <a:pt x="134" y="58"/>
                  </a:lnTo>
                  <a:lnTo>
                    <a:pt x="134" y="56"/>
                  </a:lnTo>
                  <a:lnTo>
                    <a:pt x="134" y="56"/>
                  </a:lnTo>
                  <a:lnTo>
                    <a:pt x="134" y="54"/>
                  </a:lnTo>
                  <a:lnTo>
                    <a:pt x="134" y="54"/>
                  </a:lnTo>
                  <a:lnTo>
                    <a:pt x="136" y="54"/>
                  </a:lnTo>
                  <a:lnTo>
                    <a:pt x="136" y="52"/>
                  </a:lnTo>
                  <a:lnTo>
                    <a:pt x="138" y="52"/>
                  </a:lnTo>
                  <a:lnTo>
                    <a:pt x="138" y="52"/>
                  </a:lnTo>
                  <a:lnTo>
                    <a:pt x="140" y="52"/>
                  </a:lnTo>
                  <a:lnTo>
                    <a:pt x="142" y="52"/>
                  </a:lnTo>
                  <a:lnTo>
                    <a:pt x="144" y="52"/>
                  </a:lnTo>
                  <a:lnTo>
                    <a:pt x="144" y="52"/>
                  </a:lnTo>
                  <a:lnTo>
                    <a:pt x="144" y="52"/>
                  </a:lnTo>
                  <a:lnTo>
                    <a:pt x="146" y="52"/>
                  </a:lnTo>
                  <a:lnTo>
                    <a:pt x="146" y="50"/>
                  </a:lnTo>
                  <a:lnTo>
                    <a:pt x="146" y="50"/>
                  </a:lnTo>
                  <a:lnTo>
                    <a:pt x="146" y="48"/>
                  </a:lnTo>
                  <a:lnTo>
                    <a:pt x="146" y="46"/>
                  </a:lnTo>
                  <a:lnTo>
                    <a:pt x="146" y="42"/>
                  </a:lnTo>
                  <a:lnTo>
                    <a:pt x="146" y="38"/>
                  </a:lnTo>
                  <a:lnTo>
                    <a:pt x="146" y="36"/>
                  </a:lnTo>
                  <a:lnTo>
                    <a:pt x="114"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37" name="Freeform 394">
              <a:extLst>
                <a:ext uri="{FF2B5EF4-FFF2-40B4-BE49-F238E27FC236}">
                  <a16:creationId xmlns:a16="http://schemas.microsoft.com/office/drawing/2014/main" id="{C5F2CB79-EF6B-829E-AF96-8D119A3AF3B6}"/>
                </a:ext>
              </a:extLst>
            </p:cNvPr>
            <p:cNvSpPr>
              <a:spLocks/>
            </p:cNvSpPr>
            <p:nvPr/>
          </p:nvSpPr>
          <p:spPr bwMode="auto">
            <a:xfrm>
              <a:off x="3845030" y="7627309"/>
              <a:ext cx="148895" cy="207257"/>
            </a:xfrm>
            <a:custGeom>
              <a:avLst/>
              <a:gdLst>
                <a:gd name="T0" fmla="*/ 4 w 104"/>
                <a:gd name="T1" fmla="*/ 128 h 146"/>
                <a:gd name="T2" fmla="*/ 10 w 104"/>
                <a:gd name="T3" fmla="*/ 116 h 146"/>
                <a:gd name="T4" fmla="*/ 8 w 104"/>
                <a:gd name="T5" fmla="*/ 114 h 146"/>
                <a:gd name="T6" fmla="*/ 2 w 104"/>
                <a:gd name="T7" fmla="*/ 110 h 146"/>
                <a:gd name="T8" fmla="*/ 2 w 104"/>
                <a:gd name="T9" fmla="*/ 104 h 146"/>
                <a:gd name="T10" fmla="*/ 4 w 104"/>
                <a:gd name="T11" fmla="*/ 100 h 146"/>
                <a:gd name="T12" fmla="*/ 16 w 104"/>
                <a:gd name="T13" fmla="*/ 96 h 146"/>
                <a:gd name="T14" fmla="*/ 20 w 104"/>
                <a:gd name="T15" fmla="*/ 96 h 146"/>
                <a:gd name="T16" fmla="*/ 24 w 104"/>
                <a:gd name="T17" fmla="*/ 102 h 146"/>
                <a:gd name="T18" fmla="*/ 28 w 104"/>
                <a:gd name="T19" fmla="*/ 106 h 146"/>
                <a:gd name="T20" fmla="*/ 34 w 104"/>
                <a:gd name="T21" fmla="*/ 104 h 146"/>
                <a:gd name="T22" fmla="*/ 42 w 104"/>
                <a:gd name="T23" fmla="*/ 96 h 146"/>
                <a:gd name="T24" fmla="*/ 48 w 104"/>
                <a:gd name="T25" fmla="*/ 88 h 146"/>
                <a:gd name="T26" fmla="*/ 48 w 104"/>
                <a:gd name="T27" fmla="*/ 78 h 146"/>
                <a:gd name="T28" fmla="*/ 44 w 104"/>
                <a:gd name="T29" fmla="*/ 72 h 146"/>
                <a:gd name="T30" fmla="*/ 36 w 104"/>
                <a:gd name="T31" fmla="*/ 64 h 146"/>
                <a:gd name="T32" fmla="*/ 34 w 104"/>
                <a:gd name="T33" fmla="*/ 56 h 146"/>
                <a:gd name="T34" fmla="*/ 36 w 104"/>
                <a:gd name="T35" fmla="*/ 50 h 146"/>
                <a:gd name="T36" fmla="*/ 36 w 104"/>
                <a:gd name="T37" fmla="*/ 44 h 146"/>
                <a:gd name="T38" fmla="*/ 34 w 104"/>
                <a:gd name="T39" fmla="*/ 40 h 146"/>
                <a:gd name="T40" fmla="*/ 28 w 104"/>
                <a:gd name="T41" fmla="*/ 40 h 146"/>
                <a:gd name="T42" fmla="*/ 24 w 104"/>
                <a:gd name="T43" fmla="*/ 38 h 146"/>
                <a:gd name="T44" fmla="*/ 24 w 104"/>
                <a:gd name="T45" fmla="*/ 30 h 146"/>
                <a:gd name="T46" fmla="*/ 74 w 104"/>
                <a:gd name="T47" fmla="*/ 14 h 146"/>
                <a:gd name="T48" fmla="*/ 82 w 104"/>
                <a:gd name="T49" fmla="*/ 4 h 146"/>
                <a:gd name="T50" fmla="*/ 92 w 104"/>
                <a:gd name="T51" fmla="*/ 0 h 146"/>
                <a:gd name="T52" fmla="*/ 100 w 104"/>
                <a:gd name="T53" fmla="*/ 2 h 146"/>
                <a:gd name="T54" fmla="*/ 104 w 104"/>
                <a:gd name="T55" fmla="*/ 6 h 146"/>
                <a:gd name="T56" fmla="*/ 102 w 104"/>
                <a:gd name="T57" fmla="*/ 16 h 146"/>
                <a:gd name="T58" fmla="*/ 98 w 104"/>
                <a:gd name="T59" fmla="*/ 24 h 146"/>
                <a:gd name="T60" fmla="*/ 94 w 104"/>
                <a:gd name="T61" fmla="*/ 28 h 146"/>
                <a:gd name="T62" fmla="*/ 92 w 104"/>
                <a:gd name="T63" fmla="*/ 42 h 146"/>
                <a:gd name="T64" fmla="*/ 94 w 104"/>
                <a:gd name="T65" fmla="*/ 68 h 146"/>
                <a:gd name="T66" fmla="*/ 90 w 104"/>
                <a:gd name="T67" fmla="*/ 78 h 146"/>
                <a:gd name="T68" fmla="*/ 84 w 104"/>
                <a:gd name="T69" fmla="*/ 84 h 146"/>
                <a:gd name="T70" fmla="*/ 82 w 104"/>
                <a:gd name="T71" fmla="*/ 92 h 146"/>
                <a:gd name="T72" fmla="*/ 82 w 104"/>
                <a:gd name="T73" fmla="*/ 104 h 146"/>
                <a:gd name="T74" fmla="*/ 80 w 104"/>
                <a:gd name="T75" fmla="*/ 106 h 146"/>
                <a:gd name="T76" fmla="*/ 72 w 104"/>
                <a:gd name="T77" fmla="*/ 106 h 146"/>
                <a:gd name="T78" fmla="*/ 70 w 104"/>
                <a:gd name="T79" fmla="*/ 110 h 146"/>
                <a:gd name="T80" fmla="*/ 70 w 104"/>
                <a:gd name="T81" fmla="*/ 122 h 146"/>
                <a:gd name="T82" fmla="*/ 70 w 104"/>
                <a:gd name="T83" fmla="*/ 130 h 146"/>
                <a:gd name="T84" fmla="*/ 64 w 104"/>
                <a:gd name="T85" fmla="*/ 132 h 146"/>
                <a:gd name="T86" fmla="*/ 54 w 104"/>
                <a:gd name="T87" fmla="*/ 136 h 146"/>
                <a:gd name="T88" fmla="*/ 52 w 104"/>
                <a:gd name="T89" fmla="*/ 140 h 146"/>
                <a:gd name="T90" fmla="*/ 46 w 104"/>
                <a:gd name="T91" fmla="*/ 142 h 146"/>
                <a:gd name="T92" fmla="*/ 38 w 104"/>
                <a:gd name="T93" fmla="*/ 140 h 146"/>
                <a:gd name="T94" fmla="*/ 32 w 104"/>
                <a:gd name="T95" fmla="*/ 136 h 146"/>
                <a:gd name="T96" fmla="*/ 24 w 104"/>
                <a:gd name="T97" fmla="*/ 140 h 146"/>
                <a:gd name="T98" fmla="*/ 10 w 104"/>
                <a:gd name="T99" fmla="*/ 146 h 146"/>
                <a:gd name="T100" fmla="*/ 8 w 104"/>
                <a:gd name="T101" fmla="*/ 140 h 146"/>
                <a:gd name="T102" fmla="*/ 6 w 104"/>
                <a:gd name="T103" fmla="*/ 13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4" h="146">
                  <a:moveTo>
                    <a:pt x="0" y="134"/>
                  </a:moveTo>
                  <a:lnTo>
                    <a:pt x="0" y="134"/>
                  </a:lnTo>
                  <a:lnTo>
                    <a:pt x="2" y="132"/>
                  </a:lnTo>
                  <a:lnTo>
                    <a:pt x="4" y="130"/>
                  </a:lnTo>
                  <a:lnTo>
                    <a:pt x="4" y="128"/>
                  </a:lnTo>
                  <a:lnTo>
                    <a:pt x="6" y="124"/>
                  </a:lnTo>
                  <a:lnTo>
                    <a:pt x="8" y="122"/>
                  </a:lnTo>
                  <a:lnTo>
                    <a:pt x="8" y="120"/>
                  </a:lnTo>
                  <a:lnTo>
                    <a:pt x="10" y="118"/>
                  </a:lnTo>
                  <a:lnTo>
                    <a:pt x="10" y="116"/>
                  </a:lnTo>
                  <a:lnTo>
                    <a:pt x="10" y="116"/>
                  </a:lnTo>
                  <a:lnTo>
                    <a:pt x="10" y="116"/>
                  </a:lnTo>
                  <a:lnTo>
                    <a:pt x="10" y="116"/>
                  </a:lnTo>
                  <a:lnTo>
                    <a:pt x="10" y="114"/>
                  </a:lnTo>
                  <a:lnTo>
                    <a:pt x="8" y="114"/>
                  </a:lnTo>
                  <a:lnTo>
                    <a:pt x="8" y="114"/>
                  </a:lnTo>
                  <a:lnTo>
                    <a:pt x="6" y="112"/>
                  </a:lnTo>
                  <a:lnTo>
                    <a:pt x="4" y="112"/>
                  </a:lnTo>
                  <a:lnTo>
                    <a:pt x="4" y="112"/>
                  </a:lnTo>
                  <a:lnTo>
                    <a:pt x="2" y="110"/>
                  </a:lnTo>
                  <a:lnTo>
                    <a:pt x="2" y="110"/>
                  </a:lnTo>
                  <a:lnTo>
                    <a:pt x="2" y="108"/>
                  </a:lnTo>
                  <a:lnTo>
                    <a:pt x="2" y="106"/>
                  </a:lnTo>
                  <a:lnTo>
                    <a:pt x="2" y="106"/>
                  </a:lnTo>
                  <a:lnTo>
                    <a:pt x="2" y="104"/>
                  </a:lnTo>
                  <a:lnTo>
                    <a:pt x="2" y="104"/>
                  </a:lnTo>
                  <a:lnTo>
                    <a:pt x="2" y="102"/>
                  </a:lnTo>
                  <a:lnTo>
                    <a:pt x="2" y="102"/>
                  </a:lnTo>
                  <a:lnTo>
                    <a:pt x="2" y="102"/>
                  </a:lnTo>
                  <a:lnTo>
                    <a:pt x="4" y="100"/>
                  </a:lnTo>
                  <a:lnTo>
                    <a:pt x="4" y="100"/>
                  </a:lnTo>
                  <a:lnTo>
                    <a:pt x="6" y="100"/>
                  </a:lnTo>
                  <a:lnTo>
                    <a:pt x="8" y="98"/>
                  </a:lnTo>
                  <a:lnTo>
                    <a:pt x="12" y="98"/>
                  </a:lnTo>
                  <a:lnTo>
                    <a:pt x="16" y="96"/>
                  </a:lnTo>
                  <a:lnTo>
                    <a:pt x="16" y="96"/>
                  </a:lnTo>
                  <a:lnTo>
                    <a:pt x="18" y="96"/>
                  </a:lnTo>
                  <a:lnTo>
                    <a:pt x="18" y="96"/>
                  </a:lnTo>
                  <a:lnTo>
                    <a:pt x="20" y="96"/>
                  </a:lnTo>
                  <a:lnTo>
                    <a:pt x="20" y="96"/>
                  </a:lnTo>
                  <a:lnTo>
                    <a:pt x="20" y="96"/>
                  </a:lnTo>
                  <a:lnTo>
                    <a:pt x="20" y="98"/>
                  </a:lnTo>
                  <a:lnTo>
                    <a:pt x="22" y="100"/>
                  </a:lnTo>
                  <a:lnTo>
                    <a:pt x="22" y="102"/>
                  </a:lnTo>
                  <a:lnTo>
                    <a:pt x="24" y="102"/>
                  </a:lnTo>
                  <a:lnTo>
                    <a:pt x="24" y="104"/>
                  </a:lnTo>
                  <a:lnTo>
                    <a:pt x="26" y="106"/>
                  </a:lnTo>
                  <a:lnTo>
                    <a:pt x="26" y="106"/>
                  </a:lnTo>
                  <a:lnTo>
                    <a:pt x="26" y="106"/>
                  </a:lnTo>
                  <a:lnTo>
                    <a:pt x="28" y="106"/>
                  </a:lnTo>
                  <a:lnTo>
                    <a:pt x="28" y="106"/>
                  </a:lnTo>
                  <a:lnTo>
                    <a:pt x="30" y="106"/>
                  </a:lnTo>
                  <a:lnTo>
                    <a:pt x="30" y="106"/>
                  </a:lnTo>
                  <a:lnTo>
                    <a:pt x="32" y="104"/>
                  </a:lnTo>
                  <a:lnTo>
                    <a:pt x="34" y="104"/>
                  </a:lnTo>
                  <a:lnTo>
                    <a:pt x="36" y="102"/>
                  </a:lnTo>
                  <a:lnTo>
                    <a:pt x="38" y="102"/>
                  </a:lnTo>
                  <a:lnTo>
                    <a:pt x="40" y="100"/>
                  </a:lnTo>
                  <a:lnTo>
                    <a:pt x="42" y="98"/>
                  </a:lnTo>
                  <a:lnTo>
                    <a:pt x="42" y="96"/>
                  </a:lnTo>
                  <a:lnTo>
                    <a:pt x="44" y="94"/>
                  </a:lnTo>
                  <a:lnTo>
                    <a:pt x="46" y="92"/>
                  </a:lnTo>
                  <a:lnTo>
                    <a:pt x="46" y="90"/>
                  </a:lnTo>
                  <a:lnTo>
                    <a:pt x="48" y="88"/>
                  </a:lnTo>
                  <a:lnTo>
                    <a:pt x="48" y="88"/>
                  </a:lnTo>
                  <a:lnTo>
                    <a:pt x="48" y="86"/>
                  </a:lnTo>
                  <a:lnTo>
                    <a:pt x="48" y="84"/>
                  </a:lnTo>
                  <a:lnTo>
                    <a:pt x="48" y="82"/>
                  </a:lnTo>
                  <a:lnTo>
                    <a:pt x="48" y="80"/>
                  </a:lnTo>
                  <a:lnTo>
                    <a:pt x="48" y="78"/>
                  </a:lnTo>
                  <a:lnTo>
                    <a:pt x="46" y="76"/>
                  </a:lnTo>
                  <a:lnTo>
                    <a:pt x="46" y="74"/>
                  </a:lnTo>
                  <a:lnTo>
                    <a:pt x="46" y="74"/>
                  </a:lnTo>
                  <a:lnTo>
                    <a:pt x="44" y="72"/>
                  </a:lnTo>
                  <a:lnTo>
                    <a:pt x="44" y="72"/>
                  </a:lnTo>
                  <a:lnTo>
                    <a:pt x="42" y="70"/>
                  </a:lnTo>
                  <a:lnTo>
                    <a:pt x="40" y="68"/>
                  </a:lnTo>
                  <a:lnTo>
                    <a:pt x="38" y="68"/>
                  </a:lnTo>
                  <a:lnTo>
                    <a:pt x="38" y="66"/>
                  </a:lnTo>
                  <a:lnTo>
                    <a:pt x="36" y="64"/>
                  </a:lnTo>
                  <a:lnTo>
                    <a:pt x="36" y="62"/>
                  </a:lnTo>
                  <a:lnTo>
                    <a:pt x="34" y="60"/>
                  </a:lnTo>
                  <a:lnTo>
                    <a:pt x="34" y="58"/>
                  </a:lnTo>
                  <a:lnTo>
                    <a:pt x="34" y="58"/>
                  </a:lnTo>
                  <a:lnTo>
                    <a:pt x="34" y="56"/>
                  </a:lnTo>
                  <a:lnTo>
                    <a:pt x="34" y="56"/>
                  </a:lnTo>
                  <a:lnTo>
                    <a:pt x="34" y="54"/>
                  </a:lnTo>
                  <a:lnTo>
                    <a:pt x="36" y="52"/>
                  </a:lnTo>
                  <a:lnTo>
                    <a:pt x="36" y="50"/>
                  </a:lnTo>
                  <a:lnTo>
                    <a:pt x="36" y="50"/>
                  </a:lnTo>
                  <a:lnTo>
                    <a:pt x="38" y="48"/>
                  </a:lnTo>
                  <a:lnTo>
                    <a:pt x="38" y="48"/>
                  </a:lnTo>
                  <a:lnTo>
                    <a:pt x="36" y="46"/>
                  </a:lnTo>
                  <a:lnTo>
                    <a:pt x="36" y="46"/>
                  </a:lnTo>
                  <a:lnTo>
                    <a:pt x="36" y="44"/>
                  </a:lnTo>
                  <a:lnTo>
                    <a:pt x="36" y="42"/>
                  </a:lnTo>
                  <a:lnTo>
                    <a:pt x="36" y="42"/>
                  </a:lnTo>
                  <a:lnTo>
                    <a:pt x="34" y="40"/>
                  </a:lnTo>
                  <a:lnTo>
                    <a:pt x="34" y="40"/>
                  </a:lnTo>
                  <a:lnTo>
                    <a:pt x="34" y="40"/>
                  </a:lnTo>
                  <a:lnTo>
                    <a:pt x="34" y="38"/>
                  </a:lnTo>
                  <a:lnTo>
                    <a:pt x="32" y="38"/>
                  </a:lnTo>
                  <a:lnTo>
                    <a:pt x="30" y="38"/>
                  </a:lnTo>
                  <a:lnTo>
                    <a:pt x="28" y="40"/>
                  </a:lnTo>
                  <a:lnTo>
                    <a:pt x="28" y="40"/>
                  </a:lnTo>
                  <a:lnTo>
                    <a:pt x="26" y="40"/>
                  </a:lnTo>
                  <a:lnTo>
                    <a:pt x="24" y="40"/>
                  </a:lnTo>
                  <a:lnTo>
                    <a:pt x="24" y="38"/>
                  </a:lnTo>
                  <a:lnTo>
                    <a:pt x="24" y="38"/>
                  </a:lnTo>
                  <a:lnTo>
                    <a:pt x="24" y="38"/>
                  </a:lnTo>
                  <a:lnTo>
                    <a:pt x="24" y="38"/>
                  </a:lnTo>
                  <a:lnTo>
                    <a:pt x="24" y="36"/>
                  </a:lnTo>
                  <a:lnTo>
                    <a:pt x="22" y="36"/>
                  </a:lnTo>
                  <a:lnTo>
                    <a:pt x="22" y="34"/>
                  </a:lnTo>
                  <a:lnTo>
                    <a:pt x="24" y="30"/>
                  </a:lnTo>
                  <a:lnTo>
                    <a:pt x="24" y="28"/>
                  </a:lnTo>
                  <a:lnTo>
                    <a:pt x="24" y="26"/>
                  </a:lnTo>
                  <a:lnTo>
                    <a:pt x="70" y="20"/>
                  </a:lnTo>
                  <a:lnTo>
                    <a:pt x="72" y="16"/>
                  </a:lnTo>
                  <a:lnTo>
                    <a:pt x="74" y="14"/>
                  </a:lnTo>
                  <a:lnTo>
                    <a:pt x="74" y="10"/>
                  </a:lnTo>
                  <a:lnTo>
                    <a:pt x="76" y="8"/>
                  </a:lnTo>
                  <a:lnTo>
                    <a:pt x="78" y="6"/>
                  </a:lnTo>
                  <a:lnTo>
                    <a:pt x="80" y="4"/>
                  </a:lnTo>
                  <a:lnTo>
                    <a:pt x="82" y="4"/>
                  </a:lnTo>
                  <a:lnTo>
                    <a:pt x="82" y="2"/>
                  </a:lnTo>
                  <a:lnTo>
                    <a:pt x="84" y="2"/>
                  </a:lnTo>
                  <a:lnTo>
                    <a:pt x="84" y="2"/>
                  </a:lnTo>
                  <a:lnTo>
                    <a:pt x="88" y="2"/>
                  </a:lnTo>
                  <a:lnTo>
                    <a:pt x="92" y="0"/>
                  </a:lnTo>
                  <a:lnTo>
                    <a:pt x="92" y="0"/>
                  </a:lnTo>
                  <a:lnTo>
                    <a:pt x="94" y="0"/>
                  </a:lnTo>
                  <a:lnTo>
                    <a:pt x="98" y="2"/>
                  </a:lnTo>
                  <a:lnTo>
                    <a:pt x="98" y="2"/>
                  </a:lnTo>
                  <a:lnTo>
                    <a:pt x="100" y="2"/>
                  </a:lnTo>
                  <a:lnTo>
                    <a:pt x="102" y="4"/>
                  </a:lnTo>
                  <a:lnTo>
                    <a:pt x="102" y="4"/>
                  </a:lnTo>
                  <a:lnTo>
                    <a:pt x="102" y="4"/>
                  </a:lnTo>
                  <a:lnTo>
                    <a:pt x="102" y="4"/>
                  </a:lnTo>
                  <a:lnTo>
                    <a:pt x="104" y="6"/>
                  </a:lnTo>
                  <a:lnTo>
                    <a:pt x="104" y="6"/>
                  </a:lnTo>
                  <a:lnTo>
                    <a:pt x="104" y="8"/>
                  </a:lnTo>
                  <a:lnTo>
                    <a:pt x="102" y="10"/>
                  </a:lnTo>
                  <a:lnTo>
                    <a:pt x="102" y="14"/>
                  </a:lnTo>
                  <a:lnTo>
                    <a:pt x="102" y="16"/>
                  </a:lnTo>
                  <a:lnTo>
                    <a:pt x="100" y="18"/>
                  </a:lnTo>
                  <a:lnTo>
                    <a:pt x="100" y="22"/>
                  </a:lnTo>
                  <a:lnTo>
                    <a:pt x="98" y="22"/>
                  </a:lnTo>
                  <a:lnTo>
                    <a:pt x="98" y="24"/>
                  </a:lnTo>
                  <a:lnTo>
                    <a:pt x="98" y="24"/>
                  </a:lnTo>
                  <a:lnTo>
                    <a:pt x="96" y="24"/>
                  </a:lnTo>
                  <a:lnTo>
                    <a:pt x="94" y="26"/>
                  </a:lnTo>
                  <a:lnTo>
                    <a:pt x="94" y="26"/>
                  </a:lnTo>
                  <a:lnTo>
                    <a:pt x="94" y="26"/>
                  </a:lnTo>
                  <a:lnTo>
                    <a:pt x="94" y="28"/>
                  </a:lnTo>
                  <a:lnTo>
                    <a:pt x="92" y="32"/>
                  </a:lnTo>
                  <a:lnTo>
                    <a:pt x="92" y="34"/>
                  </a:lnTo>
                  <a:lnTo>
                    <a:pt x="92" y="36"/>
                  </a:lnTo>
                  <a:lnTo>
                    <a:pt x="92" y="40"/>
                  </a:lnTo>
                  <a:lnTo>
                    <a:pt x="92" y="42"/>
                  </a:lnTo>
                  <a:lnTo>
                    <a:pt x="92" y="50"/>
                  </a:lnTo>
                  <a:lnTo>
                    <a:pt x="94" y="56"/>
                  </a:lnTo>
                  <a:lnTo>
                    <a:pt x="94" y="62"/>
                  </a:lnTo>
                  <a:lnTo>
                    <a:pt x="94" y="66"/>
                  </a:lnTo>
                  <a:lnTo>
                    <a:pt x="94" y="68"/>
                  </a:lnTo>
                  <a:lnTo>
                    <a:pt x="94" y="70"/>
                  </a:lnTo>
                  <a:lnTo>
                    <a:pt x="92" y="72"/>
                  </a:lnTo>
                  <a:lnTo>
                    <a:pt x="92" y="74"/>
                  </a:lnTo>
                  <a:lnTo>
                    <a:pt x="92" y="76"/>
                  </a:lnTo>
                  <a:lnTo>
                    <a:pt x="90" y="78"/>
                  </a:lnTo>
                  <a:lnTo>
                    <a:pt x="90" y="80"/>
                  </a:lnTo>
                  <a:lnTo>
                    <a:pt x="88" y="80"/>
                  </a:lnTo>
                  <a:lnTo>
                    <a:pt x="86" y="82"/>
                  </a:lnTo>
                  <a:lnTo>
                    <a:pt x="84" y="84"/>
                  </a:lnTo>
                  <a:lnTo>
                    <a:pt x="84" y="84"/>
                  </a:lnTo>
                  <a:lnTo>
                    <a:pt x="84" y="86"/>
                  </a:lnTo>
                  <a:lnTo>
                    <a:pt x="84" y="86"/>
                  </a:lnTo>
                  <a:lnTo>
                    <a:pt x="84" y="88"/>
                  </a:lnTo>
                  <a:lnTo>
                    <a:pt x="82" y="90"/>
                  </a:lnTo>
                  <a:lnTo>
                    <a:pt x="82" y="92"/>
                  </a:lnTo>
                  <a:lnTo>
                    <a:pt x="84" y="96"/>
                  </a:lnTo>
                  <a:lnTo>
                    <a:pt x="84" y="98"/>
                  </a:lnTo>
                  <a:lnTo>
                    <a:pt x="84" y="100"/>
                  </a:lnTo>
                  <a:lnTo>
                    <a:pt x="82" y="102"/>
                  </a:lnTo>
                  <a:lnTo>
                    <a:pt x="82" y="104"/>
                  </a:lnTo>
                  <a:lnTo>
                    <a:pt x="82" y="104"/>
                  </a:lnTo>
                  <a:lnTo>
                    <a:pt x="82" y="104"/>
                  </a:lnTo>
                  <a:lnTo>
                    <a:pt x="82" y="106"/>
                  </a:lnTo>
                  <a:lnTo>
                    <a:pt x="80" y="106"/>
                  </a:lnTo>
                  <a:lnTo>
                    <a:pt x="80" y="106"/>
                  </a:lnTo>
                  <a:lnTo>
                    <a:pt x="78" y="106"/>
                  </a:lnTo>
                  <a:lnTo>
                    <a:pt x="76" y="106"/>
                  </a:lnTo>
                  <a:lnTo>
                    <a:pt x="74" y="106"/>
                  </a:lnTo>
                  <a:lnTo>
                    <a:pt x="72" y="106"/>
                  </a:lnTo>
                  <a:lnTo>
                    <a:pt x="72" y="106"/>
                  </a:lnTo>
                  <a:lnTo>
                    <a:pt x="70" y="106"/>
                  </a:lnTo>
                  <a:lnTo>
                    <a:pt x="70" y="106"/>
                  </a:lnTo>
                  <a:lnTo>
                    <a:pt x="70" y="108"/>
                  </a:lnTo>
                  <a:lnTo>
                    <a:pt x="70" y="108"/>
                  </a:lnTo>
                  <a:lnTo>
                    <a:pt x="70" y="110"/>
                  </a:lnTo>
                  <a:lnTo>
                    <a:pt x="70" y="110"/>
                  </a:lnTo>
                  <a:lnTo>
                    <a:pt x="70" y="112"/>
                  </a:lnTo>
                  <a:lnTo>
                    <a:pt x="70" y="114"/>
                  </a:lnTo>
                  <a:lnTo>
                    <a:pt x="70" y="118"/>
                  </a:lnTo>
                  <a:lnTo>
                    <a:pt x="70" y="122"/>
                  </a:lnTo>
                  <a:lnTo>
                    <a:pt x="70" y="124"/>
                  </a:lnTo>
                  <a:lnTo>
                    <a:pt x="70" y="126"/>
                  </a:lnTo>
                  <a:lnTo>
                    <a:pt x="70" y="128"/>
                  </a:lnTo>
                  <a:lnTo>
                    <a:pt x="70" y="128"/>
                  </a:lnTo>
                  <a:lnTo>
                    <a:pt x="70" y="130"/>
                  </a:lnTo>
                  <a:lnTo>
                    <a:pt x="68" y="130"/>
                  </a:lnTo>
                  <a:lnTo>
                    <a:pt x="68" y="130"/>
                  </a:lnTo>
                  <a:lnTo>
                    <a:pt x="66" y="130"/>
                  </a:lnTo>
                  <a:lnTo>
                    <a:pt x="66" y="132"/>
                  </a:lnTo>
                  <a:lnTo>
                    <a:pt x="64" y="132"/>
                  </a:lnTo>
                  <a:lnTo>
                    <a:pt x="62" y="132"/>
                  </a:lnTo>
                  <a:lnTo>
                    <a:pt x="60" y="134"/>
                  </a:lnTo>
                  <a:lnTo>
                    <a:pt x="56" y="134"/>
                  </a:lnTo>
                  <a:lnTo>
                    <a:pt x="54" y="134"/>
                  </a:lnTo>
                  <a:lnTo>
                    <a:pt x="54" y="136"/>
                  </a:lnTo>
                  <a:lnTo>
                    <a:pt x="54" y="136"/>
                  </a:lnTo>
                  <a:lnTo>
                    <a:pt x="54" y="136"/>
                  </a:lnTo>
                  <a:lnTo>
                    <a:pt x="52" y="136"/>
                  </a:lnTo>
                  <a:lnTo>
                    <a:pt x="52" y="138"/>
                  </a:lnTo>
                  <a:lnTo>
                    <a:pt x="52" y="140"/>
                  </a:lnTo>
                  <a:lnTo>
                    <a:pt x="50" y="140"/>
                  </a:lnTo>
                  <a:lnTo>
                    <a:pt x="50" y="140"/>
                  </a:lnTo>
                  <a:lnTo>
                    <a:pt x="50" y="142"/>
                  </a:lnTo>
                  <a:lnTo>
                    <a:pt x="48" y="142"/>
                  </a:lnTo>
                  <a:lnTo>
                    <a:pt x="46" y="142"/>
                  </a:lnTo>
                  <a:lnTo>
                    <a:pt x="44" y="142"/>
                  </a:lnTo>
                  <a:lnTo>
                    <a:pt x="42" y="142"/>
                  </a:lnTo>
                  <a:lnTo>
                    <a:pt x="42" y="142"/>
                  </a:lnTo>
                  <a:lnTo>
                    <a:pt x="38" y="140"/>
                  </a:lnTo>
                  <a:lnTo>
                    <a:pt x="38" y="140"/>
                  </a:lnTo>
                  <a:lnTo>
                    <a:pt x="36" y="140"/>
                  </a:lnTo>
                  <a:lnTo>
                    <a:pt x="36" y="138"/>
                  </a:lnTo>
                  <a:lnTo>
                    <a:pt x="34" y="136"/>
                  </a:lnTo>
                  <a:lnTo>
                    <a:pt x="32" y="136"/>
                  </a:lnTo>
                  <a:lnTo>
                    <a:pt x="32" y="136"/>
                  </a:lnTo>
                  <a:lnTo>
                    <a:pt x="30" y="136"/>
                  </a:lnTo>
                  <a:lnTo>
                    <a:pt x="30" y="136"/>
                  </a:lnTo>
                  <a:lnTo>
                    <a:pt x="28" y="138"/>
                  </a:lnTo>
                  <a:lnTo>
                    <a:pt x="26" y="138"/>
                  </a:lnTo>
                  <a:lnTo>
                    <a:pt x="24" y="140"/>
                  </a:lnTo>
                  <a:lnTo>
                    <a:pt x="22" y="140"/>
                  </a:lnTo>
                  <a:lnTo>
                    <a:pt x="18" y="142"/>
                  </a:lnTo>
                  <a:lnTo>
                    <a:pt x="16" y="144"/>
                  </a:lnTo>
                  <a:lnTo>
                    <a:pt x="14" y="144"/>
                  </a:lnTo>
                  <a:lnTo>
                    <a:pt x="10" y="146"/>
                  </a:lnTo>
                  <a:lnTo>
                    <a:pt x="8" y="146"/>
                  </a:lnTo>
                  <a:lnTo>
                    <a:pt x="8" y="146"/>
                  </a:lnTo>
                  <a:lnTo>
                    <a:pt x="8" y="144"/>
                  </a:lnTo>
                  <a:lnTo>
                    <a:pt x="8" y="142"/>
                  </a:lnTo>
                  <a:lnTo>
                    <a:pt x="8" y="140"/>
                  </a:lnTo>
                  <a:lnTo>
                    <a:pt x="8" y="140"/>
                  </a:lnTo>
                  <a:lnTo>
                    <a:pt x="8" y="138"/>
                  </a:lnTo>
                  <a:lnTo>
                    <a:pt x="8" y="138"/>
                  </a:lnTo>
                  <a:lnTo>
                    <a:pt x="8" y="138"/>
                  </a:lnTo>
                  <a:lnTo>
                    <a:pt x="6" y="138"/>
                  </a:lnTo>
                  <a:lnTo>
                    <a:pt x="4" y="136"/>
                  </a:lnTo>
                  <a:lnTo>
                    <a:pt x="4" y="136"/>
                  </a:lnTo>
                  <a:lnTo>
                    <a:pt x="0" y="136"/>
                  </a:lnTo>
                  <a:lnTo>
                    <a:pt x="0" y="13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38" name="Freeform 395">
              <a:extLst>
                <a:ext uri="{FF2B5EF4-FFF2-40B4-BE49-F238E27FC236}">
                  <a16:creationId xmlns:a16="http://schemas.microsoft.com/office/drawing/2014/main" id="{5899B374-620D-6B49-47F6-10AF1A2E34D8}"/>
                </a:ext>
              </a:extLst>
            </p:cNvPr>
            <p:cNvSpPr>
              <a:spLocks/>
            </p:cNvSpPr>
            <p:nvPr/>
          </p:nvSpPr>
          <p:spPr bwMode="auto">
            <a:xfrm>
              <a:off x="3845030" y="7627309"/>
              <a:ext cx="148895" cy="207257"/>
            </a:xfrm>
            <a:custGeom>
              <a:avLst/>
              <a:gdLst>
                <a:gd name="T0" fmla="*/ 4 w 104"/>
                <a:gd name="T1" fmla="*/ 128 h 146"/>
                <a:gd name="T2" fmla="*/ 10 w 104"/>
                <a:gd name="T3" fmla="*/ 116 h 146"/>
                <a:gd name="T4" fmla="*/ 8 w 104"/>
                <a:gd name="T5" fmla="*/ 114 h 146"/>
                <a:gd name="T6" fmla="*/ 2 w 104"/>
                <a:gd name="T7" fmla="*/ 110 h 146"/>
                <a:gd name="T8" fmla="*/ 2 w 104"/>
                <a:gd name="T9" fmla="*/ 104 h 146"/>
                <a:gd name="T10" fmla="*/ 4 w 104"/>
                <a:gd name="T11" fmla="*/ 100 h 146"/>
                <a:gd name="T12" fmla="*/ 16 w 104"/>
                <a:gd name="T13" fmla="*/ 96 h 146"/>
                <a:gd name="T14" fmla="*/ 20 w 104"/>
                <a:gd name="T15" fmla="*/ 96 h 146"/>
                <a:gd name="T16" fmla="*/ 24 w 104"/>
                <a:gd name="T17" fmla="*/ 102 h 146"/>
                <a:gd name="T18" fmla="*/ 28 w 104"/>
                <a:gd name="T19" fmla="*/ 106 h 146"/>
                <a:gd name="T20" fmla="*/ 34 w 104"/>
                <a:gd name="T21" fmla="*/ 104 h 146"/>
                <a:gd name="T22" fmla="*/ 42 w 104"/>
                <a:gd name="T23" fmla="*/ 96 h 146"/>
                <a:gd name="T24" fmla="*/ 48 w 104"/>
                <a:gd name="T25" fmla="*/ 88 h 146"/>
                <a:gd name="T26" fmla="*/ 48 w 104"/>
                <a:gd name="T27" fmla="*/ 78 h 146"/>
                <a:gd name="T28" fmla="*/ 44 w 104"/>
                <a:gd name="T29" fmla="*/ 72 h 146"/>
                <a:gd name="T30" fmla="*/ 36 w 104"/>
                <a:gd name="T31" fmla="*/ 64 h 146"/>
                <a:gd name="T32" fmla="*/ 34 w 104"/>
                <a:gd name="T33" fmla="*/ 56 h 146"/>
                <a:gd name="T34" fmla="*/ 36 w 104"/>
                <a:gd name="T35" fmla="*/ 50 h 146"/>
                <a:gd name="T36" fmla="*/ 36 w 104"/>
                <a:gd name="T37" fmla="*/ 44 h 146"/>
                <a:gd name="T38" fmla="*/ 34 w 104"/>
                <a:gd name="T39" fmla="*/ 40 h 146"/>
                <a:gd name="T40" fmla="*/ 28 w 104"/>
                <a:gd name="T41" fmla="*/ 40 h 146"/>
                <a:gd name="T42" fmla="*/ 24 w 104"/>
                <a:gd name="T43" fmla="*/ 38 h 146"/>
                <a:gd name="T44" fmla="*/ 24 w 104"/>
                <a:gd name="T45" fmla="*/ 30 h 146"/>
                <a:gd name="T46" fmla="*/ 74 w 104"/>
                <a:gd name="T47" fmla="*/ 14 h 146"/>
                <a:gd name="T48" fmla="*/ 82 w 104"/>
                <a:gd name="T49" fmla="*/ 4 h 146"/>
                <a:gd name="T50" fmla="*/ 92 w 104"/>
                <a:gd name="T51" fmla="*/ 0 h 146"/>
                <a:gd name="T52" fmla="*/ 100 w 104"/>
                <a:gd name="T53" fmla="*/ 2 h 146"/>
                <a:gd name="T54" fmla="*/ 104 w 104"/>
                <a:gd name="T55" fmla="*/ 6 h 146"/>
                <a:gd name="T56" fmla="*/ 102 w 104"/>
                <a:gd name="T57" fmla="*/ 16 h 146"/>
                <a:gd name="T58" fmla="*/ 98 w 104"/>
                <a:gd name="T59" fmla="*/ 24 h 146"/>
                <a:gd name="T60" fmla="*/ 94 w 104"/>
                <a:gd name="T61" fmla="*/ 28 h 146"/>
                <a:gd name="T62" fmla="*/ 92 w 104"/>
                <a:gd name="T63" fmla="*/ 42 h 146"/>
                <a:gd name="T64" fmla="*/ 94 w 104"/>
                <a:gd name="T65" fmla="*/ 68 h 146"/>
                <a:gd name="T66" fmla="*/ 90 w 104"/>
                <a:gd name="T67" fmla="*/ 78 h 146"/>
                <a:gd name="T68" fmla="*/ 84 w 104"/>
                <a:gd name="T69" fmla="*/ 84 h 146"/>
                <a:gd name="T70" fmla="*/ 82 w 104"/>
                <a:gd name="T71" fmla="*/ 92 h 146"/>
                <a:gd name="T72" fmla="*/ 82 w 104"/>
                <a:gd name="T73" fmla="*/ 104 h 146"/>
                <a:gd name="T74" fmla="*/ 80 w 104"/>
                <a:gd name="T75" fmla="*/ 106 h 146"/>
                <a:gd name="T76" fmla="*/ 72 w 104"/>
                <a:gd name="T77" fmla="*/ 106 h 146"/>
                <a:gd name="T78" fmla="*/ 70 w 104"/>
                <a:gd name="T79" fmla="*/ 110 h 146"/>
                <a:gd name="T80" fmla="*/ 70 w 104"/>
                <a:gd name="T81" fmla="*/ 122 h 146"/>
                <a:gd name="T82" fmla="*/ 70 w 104"/>
                <a:gd name="T83" fmla="*/ 130 h 146"/>
                <a:gd name="T84" fmla="*/ 64 w 104"/>
                <a:gd name="T85" fmla="*/ 132 h 146"/>
                <a:gd name="T86" fmla="*/ 54 w 104"/>
                <a:gd name="T87" fmla="*/ 136 h 146"/>
                <a:gd name="T88" fmla="*/ 52 w 104"/>
                <a:gd name="T89" fmla="*/ 140 h 146"/>
                <a:gd name="T90" fmla="*/ 46 w 104"/>
                <a:gd name="T91" fmla="*/ 142 h 146"/>
                <a:gd name="T92" fmla="*/ 38 w 104"/>
                <a:gd name="T93" fmla="*/ 140 h 146"/>
                <a:gd name="T94" fmla="*/ 32 w 104"/>
                <a:gd name="T95" fmla="*/ 136 h 146"/>
                <a:gd name="T96" fmla="*/ 24 w 104"/>
                <a:gd name="T97" fmla="*/ 140 h 146"/>
                <a:gd name="T98" fmla="*/ 10 w 104"/>
                <a:gd name="T99" fmla="*/ 146 h 146"/>
                <a:gd name="T100" fmla="*/ 8 w 104"/>
                <a:gd name="T101" fmla="*/ 140 h 146"/>
                <a:gd name="T102" fmla="*/ 6 w 104"/>
                <a:gd name="T103" fmla="*/ 13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4" h="146">
                  <a:moveTo>
                    <a:pt x="0" y="134"/>
                  </a:moveTo>
                  <a:lnTo>
                    <a:pt x="0" y="134"/>
                  </a:lnTo>
                  <a:lnTo>
                    <a:pt x="2" y="132"/>
                  </a:lnTo>
                  <a:lnTo>
                    <a:pt x="4" y="130"/>
                  </a:lnTo>
                  <a:lnTo>
                    <a:pt x="4" y="128"/>
                  </a:lnTo>
                  <a:lnTo>
                    <a:pt x="6" y="124"/>
                  </a:lnTo>
                  <a:lnTo>
                    <a:pt x="8" y="122"/>
                  </a:lnTo>
                  <a:lnTo>
                    <a:pt x="8" y="120"/>
                  </a:lnTo>
                  <a:lnTo>
                    <a:pt x="10" y="118"/>
                  </a:lnTo>
                  <a:lnTo>
                    <a:pt x="10" y="116"/>
                  </a:lnTo>
                  <a:lnTo>
                    <a:pt x="10" y="116"/>
                  </a:lnTo>
                  <a:lnTo>
                    <a:pt x="10" y="116"/>
                  </a:lnTo>
                  <a:lnTo>
                    <a:pt x="10" y="116"/>
                  </a:lnTo>
                  <a:lnTo>
                    <a:pt x="10" y="114"/>
                  </a:lnTo>
                  <a:lnTo>
                    <a:pt x="8" y="114"/>
                  </a:lnTo>
                  <a:lnTo>
                    <a:pt x="8" y="114"/>
                  </a:lnTo>
                  <a:lnTo>
                    <a:pt x="6" y="112"/>
                  </a:lnTo>
                  <a:lnTo>
                    <a:pt x="4" y="112"/>
                  </a:lnTo>
                  <a:lnTo>
                    <a:pt x="4" y="112"/>
                  </a:lnTo>
                  <a:lnTo>
                    <a:pt x="2" y="110"/>
                  </a:lnTo>
                  <a:lnTo>
                    <a:pt x="2" y="110"/>
                  </a:lnTo>
                  <a:lnTo>
                    <a:pt x="2" y="108"/>
                  </a:lnTo>
                  <a:lnTo>
                    <a:pt x="2" y="106"/>
                  </a:lnTo>
                  <a:lnTo>
                    <a:pt x="2" y="106"/>
                  </a:lnTo>
                  <a:lnTo>
                    <a:pt x="2" y="104"/>
                  </a:lnTo>
                  <a:lnTo>
                    <a:pt x="2" y="104"/>
                  </a:lnTo>
                  <a:lnTo>
                    <a:pt x="2" y="102"/>
                  </a:lnTo>
                  <a:lnTo>
                    <a:pt x="2" y="102"/>
                  </a:lnTo>
                  <a:lnTo>
                    <a:pt x="2" y="102"/>
                  </a:lnTo>
                  <a:lnTo>
                    <a:pt x="4" y="100"/>
                  </a:lnTo>
                  <a:lnTo>
                    <a:pt x="4" y="100"/>
                  </a:lnTo>
                  <a:lnTo>
                    <a:pt x="6" y="100"/>
                  </a:lnTo>
                  <a:lnTo>
                    <a:pt x="8" y="98"/>
                  </a:lnTo>
                  <a:lnTo>
                    <a:pt x="12" y="98"/>
                  </a:lnTo>
                  <a:lnTo>
                    <a:pt x="16" y="96"/>
                  </a:lnTo>
                  <a:lnTo>
                    <a:pt x="16" y="96"/>
                  </a:lnTo>
                  <a:lnTo>
                    <a:pt x="18" y="96"/>
                  </a:lnTo>
                  <a:lnTo>
                    <a:pt x="18" y="96"/>
                  </a:lnTo>
                  <a:lnTo>
                    <a:pt x="20" y="96"/>
                  </a:lnTo>
                  <a:lnTo>
                    <a:pt x="20" y="96"/>
                  </a:lnTo>
                  <a:lnTo>
                    <a:pt x="20" y="96"/>
                  </a:lnTo>
                  <a:lnTo>
                    <a:pt x="20" y="98"/>
                  </a:lnTo>
                  <a:lnTo>
                    <a:pt x="22" y="100"/>
                  </a:lnTo>
                  <a:lnTo>
                    <a:pt x="22" y="102"/>
                  </a:lnTo>
                  <a:lnTo>
                    <a:pt x="24" y="102"/>
                  </a:lnTo>
                  <a:lnTo>
                    <a:pt x="24" y="104"/>
                  </a:lnTo>
                  <a:lnTo>
                    <a:pt x="26" y="106"/>
                  </a:lnTo>
                  <a:lnTo>
                    <a:pt x="26" y="106"/>
                  </a:lnTo>
                  <a:lnTo>
                    <a:pt x="26" y="106"/>
                  </a:lnTo>
                  <a:lnTo>
                    <a:pt x="28" y="106"/>
                  </a:lnTo>
                  <a:lnTo>
                    <a:pt x="28" y="106"/>
                  </a:lnTo>
                  <a:lnTo>
                    <a:pt x="30" y="106"/>
                  </a:lnTo>
                  <a:lnTo>
                    <a:pt x="30" y="106"/>
                  </a:lnTo>
                  <a:lnTo>
                    <a:pt x="32" y="104"/>
                  </a:lnTo>
                  <a:lnTo>
                    <a:pt x="34" y="104"/>
                  </a:lnTo>
                  <a:lnTo>
                    <a:pt x="36" y="102"/>
                  </a:lnTo>
                  <a:lnTo>
                    <a:pt x="38" y="102"/>
                  </a:lnTo>
                  <a:lnTo>
                    <a:pt x="40" y="100"/>
                  </a:lnTo>
                  <a:lnTo>
                    <a:pt x="42" y="98"/>
                  </a:lnTo>
                  <a:lnTo>
                    <a:pt x="42" y="96"/>
                  </a:lnTo>
                  <a:lnTo>
                    <a:pt x="44" y="94"/>
                  </a:lnTo>
                  <a:lnTo>
                    <a:pt x="46" y="92"/>
                  </a:lnTo>
                  <a:lnTo>
                    <a:pt x="46" y="90"/>
                  </a:lnTo>
                  <a:lnTo>
                    <a:pt x="48" y="88"/>
                  </a:lnTo>
                  <a:lnTo>
                    <a:pt x="48" y="88"/>
                  </a:lnTo>
                  <a:lnTo>
                    <a:pt x="48" y="86"/>
                  </a:lnTo>
                  <a:lnTo>
                    <a:pt x="48" y="84"/>
                  </a:lnTo>
                  <a:lnTo>
                    <a:pt x="48" y="82"/>
                  </a:lnTo>
                  <a:lnTo>
                    <a:pt x="48" y="80"/>
                  </a:lnTo>
                  <a:lnTo>
                    <a:pt x="48" y="78"/>
                  </a:lnTo>
                  <a:lnTo>
                    <a:pt x="46" y="76"/>
                  </a:lnTo>
                  <a:lnTo>
                    <a:pt x="46" y="74"/>
                  </a:lnTo>
                  <a:lnTo>
                    <a:pt x="46" y="74"/>
                  </a:lnTo>
                  <a:lnTo>
                    <a:pt x="44" y="72"/>
                  </a:lnTo>
                  <a:lnTo>
                    <a:pt x="44" y="72"/>
                  </a:lnTo>
                  <a:lnTo>
                    <a:pt x="42" y="70"/>
                  </a:lnTo>
                  <a:lnTo>
                    <a:pt x="40" y="68"/>
                  </a:lnTo>
                  <a:lnTo>
                    <a:pt x="38" y="68"/>
                  </a:lnTo>
                  <a:lnTo>
                    <a:pt x="38" y="66"/>
                  </a:lnTo>
                  <a:lnTo>
                    <a:pt x="36" y="64"/>
                  </a:lnTo>
                  <a:lnTo>
                    <a:pt x="36" y="62"/>
                  </a:lnTo>
                  <a:lnTo>
                    <a:pt x="34" y="60"/>
                  </a:lnTo>
                  <a:lnTo>
                    <a:pt x="34" y="58"/>
                  </a:lnTo>
                  <a:lnTo>
                    <a:pt x="34" y="58"/>
                  </a:lnTo>
                  <a:lnTo>
                    <a:pt x="34" y="56"/>
                  </a:lnTo>
                  <a:lnTo>
                    <a:pt x="34" y="56"/>
                  </a:lnTo>
                  <a:lnTo>
                    <a:pt x="34" y="54"/>
                  </a:lnTo>
                  <a:lnTo>
                    <a:pt x="36" y="52"/>
                  </a:lnTo>
                  <a:lnTo>
                    <a:pt x="36" y="50"/>
                  </a:lnTo>
                  <a:lnTo>
                    <a:pt x="36" y="50"/>
                  </a:lnTo>
                  <a:lnTo>
                    <a:pt x="38" y="48"/>
                  </a:lnTo>
                  <a:lnTo>
                    <a:pt x="38" y="48"/>
                  </a:lnTo>
                  <a:lnTo>
                    <a:pt x="36" y="46"/>
                  </a:lnTo>
                  <a:lnTo>
                    <a:pt x="36" y="46"/>
                  </a:lnTo>
                  <a:lnTo>
                    <a:pt x="36" y="44"/>
                  </a:lnTo>
                  <a:lnTo>
                    <a:pt x="36" y="42"/>
                  </a:lnTo>
                  <a:lnTo>
                    <a:pt x="36" y="42"/>
                  </a:lnTo>
                  <a:lnTo>
                    <a:pt x="34" y="40"/>
                  </a:lnTo>
                  <a:lnTo>
                    <a:pt x="34" y="40"/>
                  </a:lnTo>
                  <a:lnTo>
                    <a:pt x="34" y="40"/>
                  </a:lnTo>
                  <a:lnTo>
                    <a:pt x="34" y="38"/>
                  </a:lnTo>
                  <a:lnTo>
                    <a:pt x="32" y="38"/>
                  </a:lnTo>
                  <a:lnTo>
                    <a:pt x="30" y="38"/>
                  </a:lnTo>
                  <a:lnTo>
                    <a:pt x="28" y="40"/>
                  </a:lnTo>
                  <a:lnTo>
                    <a:pt x="28" y="40"/>
                  </a:lnTo>
                  <a:lnTo>
                    <a:pt x="26" y="40"/>
                  </a:lnTo>
                  <a:lnTo>
                    <a:pt x="24" y="40"/>
                  </a:lnTo>
                  <a:lnTo>
                    <a:pt x="24" y="38"/>
                  </a:lnTo>
                  <a:lnTo>
                    <a:pt x="24" y="38"/>
                  </a:lnTo>
                  <a:lnTo>
                    <a:pt x="24" y="38"/>
                  </a:lnTo>
                  <a:lnTo>
                    <a:pt x="24" y="38"/>
                  </a:lnTo>
                  <a:lnTo>
                    <a:pt x="24" y="36"/>
                  </a:lnTo>
                  <a:lnTo>
                    <a:pt x="22" y="36"/>
                  </a:lnTo>
                  <a:lnTo>
                    <a:pt x="22" y="34"/>
                  </a:lnTo>
                  <a:lnTo>
                    <a:pt x="24" y="30"/>
                  </a:lnTo>
                  <a:lnTo>
                    <a:pt x="24" y="28"/>
                  </a:lnTo>
                  <a:lnTo>
                    <a:pt x="24" y="26"/>
                  </a:lnTo>
                  <a:lnTo>
                    <a:pt x="70" y="20"/>
                  </a:lnTo>
                  <a:lnTo>
                    <a:pt x="72" y="16"/>
                  </a:lnTo>
                  <a:lnTo>
                    <a:pt x="74" y="14"/>
                  </a:lnTo>
                  <a:lnTo>
                    <a:pt x="74" y="10"/>
                  </a:lnTo>
                  <a:lnTo>
                    <a:pt x="76" y="8"/>
                  </a:lnTo>
                  <a:lnTo>
                    <a:pt x="78" y="6"/>
                  </a:lnTo>
                  <a:lnTo>
                    <a:pt x="80" y="4"/>
                  </a:lnTo>
                  <a:lnTo>
                    <a:pt x="82" y="4"/>
                  </a:lnTo>
                  <a:lnTo>
                    <a:pt x="82" y="2"/>
                  </a:lnTo>
                  <a:lnTo>
                    <a:pt x="84" y="2"/>
                  </a:lnTo>
                  <a:lnTo>
                    <a:pt x="84" y="2"/>
                  </a:lnTo>
                  <a:lnTo>
                    <a:pt x="88" y="2"/>
                  </a:lnTo>
                  <a:lnTo>
                    <a:pt x="92" y="0"/>
                  </a:lnTo>
                  <a:lnTo>
                    <a:pt x="92" y="0"/>
                  </a:lnTo>
                  <a:lnTo>
                    <a:pt x="94" y="0"/>
                  </a:lnTo>
                  <a:lnTo>
                    <a:pt x="98" y="2"/>
                  </a:lnTo>
                  <a:lnTo>
                    <a:pt x="98" y="2"/>
                  </a:lnTo>
                  <a:lnTo>
                    <a:pt x="100" y="2"/>
                  </a:lnTo>
                  <a:lnTo>
                    <a:pt x="102" y="4"/>
                  </a:lnTo>
                  <a:lnTo>
                    <a:pt x="102" y="4"/>
                  </a:lnTo>
                  <a:lnTo>
                    <a:pt x="102" y="4"/>
                  </a:lnTo>
                  <a:lnTo>
                    <a:pt x="102" y="4"/>
                  </a:lnTo>
                  <a:lnTo>
                    <a:pt x="104" y="6"/>
                  </a:lnTo>
                  <a:lnTo>
                    <a:pt x="104" y="6"/>
                  </a:lnTo>
                  <a:lnTo>
                    <a:pt x="104" y="8"/>
                  </a:lnTo>
                  <a:lnTo>
                    <a:pt x="102" y="10"/>
                  </a:lnTo>
                  <a:lnTo>
                    <a:pt x="102" y="14"/>
                  </a:lnTo>
                  <a:lnTo>
                    <a:pt x="102" y="16"/>
                  </a:lnTo>
                  <a:lnTo>
                    <a:pt x="100" y="18"/>
                  </a:lnTo>
                  <a:lnTo>
                    <a:pt x="100" y="22"/>
                  </a:lnTo>
                  <a:lnTo>
                    <a:pt x="98" y="22"/>
                  </a:lnTo>
                  <a:lnTo>
                    <a:pt x="98" y="24"/>
                  </a:lnTo>
                  <a:lnTo>
                    <a:pt x="98" y="24"/>
                  </a:lnTo>
                  <a:lnTo>
                    <a:pt x="96" y="24"/>
                  </a:lnTo>
                  <a:lnTo>
                    <a:pt x="94" y="26"/>
                  </a:lnTo>
                  <a:lnTo>
                    <a:pt x="94" y="26"/>
                  </a:lnTo>
                  <a:lnTo>
                    <a:pt x="94" y="26"/>
                  </a:lnTo>
                  <a:lnTo>
                    <a:pt x="94" y="28"/>
                  </a:lnTo>
                  <a:lnTo>
                    <a:pt x="92" y="32"/>
                  </a:lnTo>
                  <a:lnTo>
                    <a:pt x="92" y="34"/>
                  </a:lnTo>
                  <a:lnTo>
                    <a:pt x="92" y="36"/>
                  </a:lnTo>
                  <a:lnTo>
                    <a:pt x="92" y="40"/>
                  </a:lnTo>
                  <a:lnTo>
                    <a:pt x="92" y="42"/>
                  </a:lnTo>
                  <a:lnTo>
                    <a:pt x="92" y="50"/>
                  </a:lnTo>
                  <a:lnTo>
                    <a:pt x="94" y="56"/>
                  </a:lnTo>
                  <a:lnTo>
                    <a:pt x="94" y="62"/>
                  </a:lnTo>
                  <a:lnTo>
                    <a:pt x="94" y="66"/>
                  </a:lnTo>
                  <a:lnTo>
                    <a:pt x="94" y="68"/>
                  </a:lnTo>
                  <a:lnTo>
                    <a:pt x="94" y="70"/>
                  </a:lnTo>
                  <a:lnTo>
                    <a:pt x="92" y="72"/>
                  </a:lnTo>
                  <a:lnTo>
                    <a:pt x="92" y="74"/>
                  </a:lnTo>
                  <a:lnTo>
                    <a:pt x="92" y="76"/>
                  </a:lnTo>
                  <a:lnTo>
                    <a:pt x="90" y="78"/>
                  </a:lnTo>
                  <a:lnTo>
                    <a:pt x="90" y="80"/>
                  </a:lnTo>
                  <a:lnTo>
                    <a:pt x="88" y="80"/>
                  </a:lnTo>
                  <a:lnTo>
                    <a:pt x="86" y="82"/>
                  </a:lnTo>
                  <a:lnTo>
                    <a:pt x="84" y="84"/>
                  </a:lnTo>
                  <a:lnTo>
                    <a:pt x="84" y="84"/>
                  </a:lnTo>
                  <a:lnTo>
                    <a:pt x="84" y="86"/>
                  </a:lnTo>
                  <a:lnTo>
                    <a:pt x="84" y="86"/>
                  </a:lnTo>
                  <a:lnTo>
                    <a:pt x="84" y="88"/>
                  </a:lnTo>
                  <a:lnTo>
                    <a:pt x="82" y="90"/>
                  </a:lnTo>
                  <a:lnTo>
                    <a:pt x="82" y="92"/>
                  </a:lnTo>
                  <a:lnTo>
                    <a:pt x="84" y="96"/>
                  </a:lnTo>
                  <a:lnTo>
                    <a:pt x="84" y="98"/>
                  </a:lnTo>
                  <a:lnTo>
                    <a:pt x="84" y="100"/>
                  </a:lnTo>
                  <a:lnTo>
                    <a:pt x="82" y="102"/>
                  </a:lnTo>
                  <a:lnTo>
                    <a:pt x="82" y="104"/>
                  </a:lnTo>
                  <a:lnTo>
                    <a:pt x="82" y="104"/>
                  </a:lnTo>
                  <a:lnTo>
                    <a:pt x="82" y="104"/>
                  </a:lnTo>
                  <a:lnTo>
                    <a:pt x="82" y="106"/>
                  </a:lnTo>
                  <a:lnTo>
                    <a:pt x="80" y="106"/>
                  </a:lnTo>
                  <a:lnTo>
                    <a:pt x="80" y="106"/>
                  </a:lnTo>
                  <a:lnTo>
                    <a:pt x="78" y="106"/>
                  </a:lnTo>
                  <a:lnTo>
                    <a:pt x="76" y="106"/>
                  </a:lnTo>
                  <a:lnTo>
                    <a:pt x="74" y="106"/>
                  </a:lnTo>
                  <a:lnTo>
                    <a:pt x="72" y="106"/>
                  </a:lnTo>
                  <a:lnTo>
                    <a:pt x="72" y="106"/>
                  </a:lnTo>
                  <a:lnTo>
                    <a:pt x="70" y="106"/>
                  </a:lnTo>
                  <a:lnTo>
                    <a:pt x="70" y="106"/>
                  </a:lnTo>
                  <a:lnTo>
                    <a:pt x="70" y="108"/>
                  </a:lnTo>
                  <a:lnTo>
                    <a:pt x="70" y="108"/>
                  </a:lnTo>
                  <a:lnTo>
                    <a:pt x="70" y="110"/>
                  </a:lnTo>
                  <a:lnTo>
                    <a:pt x="70" y="110"/>
                  </a:lnTo>
                  <a:lnTo>
                    <a:pt x="70" y="112"/>
                  </a:lnTo>
                  <a:lnTo>
                    <a:pt x="70" y="114"/>
                  </a:lnTo>
                  <a:lnTo>
                    <a:pt x="70" y="118"/>
                  </a:lnTo>
                  <a:lnTo>
                    <a:pt x="70" y="122"/>
                  </a:lnTo>
                  <a:lnTo>
                    <a:pt x="70" y="124"/>
                  </a:lnTo>
                  <a:lnTo>
                    <a:pt x="70" y="126"/>
                  </a:lnTo>
                  <a:lnTo>
                    <a:pt x="70" y="128"/>
                  </a:lnTo>
                  <a:lnTo>
                    <a:pt x="70" y="128"/>
                  </a:lnTo>
                  <a:lnTo>
                    <a:pt x="70" y="130"/>
                  </a:lnTo>
                  <a:lnTo>
                    <a:pt x="68" y="130"/>
                  </a:lnTo>
                  <a:lnTo>
                    <a:pt x="68" y="130"/>
                  </a:lnTo>
                  <a:lnTo>
                    <a:pt x="66" y="130"/>
                  </a:lnTo>
                  <a:lnTo>
                    <a:pt x="66" y="132"/>
                  </a:lnTo>
                  <a:lnTo>
                    <a:pt x="64" y="132"/>
                  </a:lnTo>
                  <a:lnTo>
                    <a:pt x="62" y="132"/>
                  </a:lnTo>
                  <a:lnTo>
                    <a:pt x="60" y="134"/>
                  </a:lnTo>
                  <a:lnTo>
                    <a:pt x="56" y="134"/>
                  </a:lnTo>
                  <a:lnTo>
                    <a:pt x="54" y="134"/>
                  </a:lnTo>
                  <a:lnTo>
                    <a:pt x="54" y="136"/>
                  </a:lnTo>
                  <a:lnTo>
                    <a:pt x="54" y="136"/>
                  </a:lnTo>
                  <a:lnTo>
                    <a:pt x="54" y="136"/>
                  </a:lnTo>
                  <a:lnTo>
                    <a:pt x="52" y="136"/>
                  </a:lnTo>
                  <a:lnTo>
                    <a:pt x="52" y="138"/>
                  </a:lnTo>
                  <a:lnTo>
                    <a:pt x="52" y="140"/>
                  </a:lnTo>
                  <a:lnTo>
                    <a:pt x="50" y="140"/>
                  </a:lnTo>
                  <a:lnTo>
                    <a:pt x="50" y="140"/>
                  </a:lnTo>
                  <a:lnTo>
                    <a:pt x="50" y="142"/>
                  </a:lnTo>
                  <a:lnTo>
                    <a:pt x="48" y="142"/>
                  </a:lnTo>
                  <a:lnTo>
                    <a:pt x="46" y="142"/>
                  </a:lnTo>
                  <a:lnTo>
                    <a:pt x="44" y="142"/>
                  </a:lnTo>
                  <a:lnTo>
                    <a:pt x="42" y="142"/>
                  </a:lnTo>
                  <a:lnTo>
                    <a:pt x="42" y="142"/>
                  </a:lnTo>
                  <a:lnTo>
                    <a:pt x="38" y="140"/>
                  </a:lnTo>
                  <a:lnTo>
                    <a:pt x="38" y="140"/>
                  </a:lnTo>
                  <a:lnTo>
                    <a:pt x="36" y="140"/>
                  </a:lnTo>
                  <a:lnTo>
                    <a:pt x="36" y="138"/>
                  </a:lnTo>
                  <a:lnTo>
                    <a:pt x="34" y="136"/>
                  </a:lnTo>
                  <a:lnTo>
                    <a:pt x="32" y="136"/>
                  </a:lnTo>
                  <a:lnTo>
                    <a:pt x="32" y="136"/>
                  </a:lnTo>
                  <a:lnTo>
                    <a:pt x="30" y="136"/>
                  </a:lnTo>
                  <a:lnTo>
                    <a:pt x="30" y="136"/>
                  </a:lnTo>
                  <a:lnTo>
                    <a:pt x="28" y="138"/>
                  </a:lnTo>
                  <a:lnTo>
                    <a:pt x="26" y="138"/>
                  </a:lnTo>
                  <a:lnTo>
                    <a:pt x="24" y="140"/>
                  </a:lnTo>
                  <a:lnTo>
                    <a:pt x="22" y="140"/>
                  </a:lnTo>
                  <a:lnTo>
                    <a:pt x="18" y="142"/>
                  </a:lnTo>
                  <a:lnTo>
                    <a:pt x="16" y="144"/>
                  </a:lnTo>
                  <a:lnTo>
                    <a:pt x="14" y="144"/>
                  </a:lnTo>
                  <a:lnTo>
                    <a:pt x="10" y="146"/>
                  </a:lnTo>
                  <a:lnTo>
                    <a:pt x="8" y="146"/>
                  </a:lnTo>
                  <a:lnTo>
                    <a:pt x="8" y="146"/>
                  </a:lnTo>
                  <a:lnTo>
                    <a:pt x="8" y="144"/>
                  </a:lnTo>
                  <a:lnTo>
                    <a:pt x="8" y="142"/>
                  </a:lnTo>
                  <a:lnTo>
                    <a:pt x="8" y="140"/>
                  </a:lnTo>
                  <a:lnTo>
                    <a:pt x="8" y="140"/>
                  </a:lnTo>
                  <a:lnTo>
                    <a:pt x="8" y="138"/>
                  </a:lnTo>
                  <a:lnTo>
                    <a:pt x="8" y="138"/>
                  </a:lnTo>
                  <a:lnTo>
                    <a:pt x="8" y="138"/>
                  </a:lnTo>
                  <a:lnTo>
                    <a:pt x="6" y="138"/>
                  </a:lnTo>
                  <a:lnTo>
                    <a:pt x="4" y="136"/>
                  </a:lnTo>
                  <a:lnTo>
                    <a:pt x="4" y="136"/>
                  </a:lnTo>
                  <a:lnTo>
                    <a:pt x="0" y="136"/>
                  </a:lnTo>
                  <a:lnTo>
                    <a:pt x="0" y="13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39" name="Freeform 396">
              <a:extLst>
                <a:ext uri="{FF2B5EF4-FFF2-40B4-BE49-F238E27FC236}">
                  <a16:creationId xmlns:a16="http://schemas.microsoft.com/office/drawing/2014/main" id="{5D24DEA3-1B3E-DA27-0DE9-5959339D6FD5}"/>
                </a:ext>
              </a:extLst>
            </p:cNvPr>
            <p:cNvSpPr>
              <a:spLocks/>
            </p:cNvSpPr>
            <p:nvPr/>
          </p:nvSpPr>
          <p:spPr bwMode="auto">
            <a:xfrm>
              <a:off x="3856483" y="7598919"/>
              <a:ext cx="403733" cy="445744"/>
            </a:xfrm>
            <a:custGeom>
              <a:avLst/>
              <a:gdLst>
                <a:gd name="T0" fmla="*/ 0 w 282"/>
                <a:gd name="T1" fmla="*/ 176 h 314"/>
                <a:gd name="T2" fmla="*/ 26 w 282"/>
                <a:gd name="T3" fmla="*/ 186 h 314"/>
                <a:gd name="T4" fmla="*/ 56 w 282"/>
                <a:gd name="T5" fmla="*/ 178 h 314"/>
                <a:gd name="T6" fmla="*/ 72 w 282"/>
                <a:gd name="T7" fmla="*/ 188 h 314"/>
                <a:gd name="T8" fmla="*/ 76 w 282"/>
                <a:gd name="T9" fmla="*/ 208 h 314"/>
                <a:gd name="T10" fmla="*/ 82 w 282"/>
                <a:gd name="T11" fmla="*/ 218 h 314"/>
                <a:gd name="T12" fmla="*/ 96 w 282"/>
                <a:gd name="T13" fmla="*/ 222 h 314"/>
                <a:gd name="T14" fmla="*/ 110 w 282"/>
                <a:gd name="T15" fmla="*/ 216 h 314"/>
                <a:gd name="T16" fmla="*/ 112 w 282"/>
                <a:gd name="T17" fmla="*/ 200 h 314"/>
                <a:gd name="T18" fmla="*/ 120 w 282"/>
                <a:gd name="T19" fmla="*/ 200 h 314"/>
                <a:gd name="T20" fmla="*/ 126 w 282"/>
                <a:gd name="T21" fmla="*/ 214 h 314"/>
                <a:gd name="T22" fmla="*/ 140 w 282"/>
                <a:gd name="T23" fmla="*/ 208 h 314"/>
                <a:gd name="T24" fmla="*/ 146 w 282"/>
                <a:gd name="T25" fmla="*/ 232 h 314"/>
                <a:gd name="T26" fmla="*/ 150 w 282"/>
                <a:gd name="T27" fmla="*/ 264 h 314"/>
                <a:gd name="T28" fmla="*/ 170 w 282"/>
                <a:gd name="T29" fmla="*/ 268 h 314"/>
                <a:gd name="T30" fmla="*/ 190 w 282"/>
                <a:gd name="T31" fmla="*/ 272 h 314"/>
                <a:gd name="T32" fmla="*/ 196 w 282"/>
                <a:gd name="T33" fmla="*/ 288 h 314"/>
                <a:gd name="T34" fmla="*/ 204 w 282"/>
                <a:gd name="T35" fmla="*/ 280 h 314"/>
                <a:gd name="T36" fmla="*/ 216 w 282"/>
                <a:gd name="T37" fmla="*/ 276 h 314"/>
                <a:gd name="T38" fmla="*/ 222 w 282"/>
                <a:gd name="T39" fmla="*/ 286 h 314"/>
                <a:gd name="T40" fmla="*/ 230 w 282"/>
                <a:gd name="T41" fmla="*/ 300 h 314"/>
                <a:gd name="T42" fmla="*/ 244 w 282"/>
                <a:gd name="T43" fmla="*/ 314 h 314"/>
                <a:gd name="T44" fmla="*/ 256 w 282"/>
                <a:gd name="T45" fmla="*/ 304 h 314"/>
                <a:gd name="T46" fmla="*/ 254 w 282"/>
                <a:gd name="T47" fmla="*/ 284 h 314"/>
                <a:gd name="T48" fmla="*/ 240 w 282"/>
                <a:gd name="T49" fmla="*/ 280 h 314"/>
                <a:gd name="T50" fmla="*/ 238 w 282"/>
                <a:gd name="T51" fmla="*/ 254 h 314"/>
                <a:gd name="T52" fmla="*/ 250 w 282"/>
                <a:gd name="T53" fmla="*/ 222 h 314"/>
                <a:gd name="T54" fmla="*/ 262 w 282"/>
                <a:gd name="T55" fmla="*/ 208 h 314"/>
                <a:gd name="T56" fmla="*/ 258 w 282"/>
                <a:gd name="T57" fmla="*/ 178 h 314"/>
                <a:gd name="T58" fmla="*/ 256 w 282"/>
                <a:gd name="T59" fmla="*/ 154 h 314"/>
                <a:gd name="T60" fmla="*/ 248 w 282"/>
                <a:gd name="T61" fmla="*/ 136 h 314"/>
                <a:gd name="T62" fmla="*/ 240 w 282"/>
                <a:gd name="T63" fmla="*/ 130 h 314"/>
                <a:gd name="T64" fmla="*/ 246 w 282"/>
                <a:gd name="T65" fmla="*/ 118 h 314"/>
                <a:gd name="T66" fmla="*/ 244 w 282"/>
                <a:gd name="T67" fmla="*/ 108 h 314"/>
                <a:gd name="T68" fmla="*/ 254 w 282"/>
                <a:gd name="T69" fmla="*/ 82 h 314"/>
                <a:gd name="T70" fmla="*/ 262 w 282"/>
                <a:gd name="T71" fmla="*/ 66 h 314"/>
                <a:gd name="T72" fmla="*/ 282 w 282"/>
                <a:gd name="T73" fmla="*/ 56 h 314"/>
                <a:gd name="T74" fmla="*/ 276 w 282"/>
                <a:gd name="T75" fmla="*/ 48 h 314"/>
                <a:gd name="T76" fmla="*/ 272 w 282"/>
                <a:gd name="T77" fmla="*/ 42 h 314"/>
                <a:gd name="T78" fmla="*/ 264 w 282"/>
                <a:gd name="T79" fmla="*/ 20 h 314"/>
                <a:gd name="T80" fmla="*/ 250 w 282"/>
                <a:gd name="T81" fmla="*/ 10 h 314"/>
                <a:gd name="T82" fmla="*/ 222 w 282"/>
                <a:gd name="T83" fmla="*/ 8 h 314"/>
                <a:gd name="T84" fmla="*/ 208 w 282"/>
                <a:gd name="T85" fmla="*/ 0 h 314"/>
                <a:gd name="T86" fmla="*/ 182 w 282"/>
                <a:gd name="T87" fmla="*/ 2 h 314"/>
                <a:gd name="T88" fmla="*/ 176 w 282"/>
                <a:gd name="T89" fmla="*/ 6 h 314"/>
                <a:gd name="T90" fmla="*/ 152 w 282"/>
                <a:gd name="T91" fmla="*/ 8 h 314"/>
                <a:gd name="T92" fmla="*/ 144 w 282"/>
                <a:gd name="T93" fmla="*/ 16 h 314"/>
                <a:gd name="T94" fmla="*/ 122 w 282"/>
                <a:gd name="T95" fmla="*/ 20 h 314"/>
                <a:gd name="T96" fmla="*/ 114 w 282"/>
                <a:gd name="T97" fmla="*/ 8 h 314"/>
                <a:gd name="T98" fmla="*/ 102 w 282"/>
                <a:gd name="T99" fmla="*/ 8 h 314"/>
                <a:gd name="T100" fmla="*/ 86 w 282"/>
                <a:gd name="T101" fmla="*/ 22 h 314"/>
                <a:gd name="T102" fmla="*/ 96 w 282"/>
                <a:gd name="T103" fmla="*/ 32 h 314"/>
                <a:gd name="T104" fmla="*/ 86 w 282"/>
                <a:gd name="T105" fmla="*/ 48 h 314"/>
                <a:gd name="T106" fmla="*/ 86 w 282"/>
                <a:gd name="T107" fmla="*/ 88 h 314"/>
                <a:gd name="T108" fmla="*/ 76 w 282"/>
                <a:gd name="T109" fmla="*/ 106 h 314"/>
                <a:gd name="T110" fmla="*/ 74 w 282"/>
                <a:gd name="T111" fmla="*/ 126 h 314"/>
                <a:gd name="T112" fmla="*/ 62 w 282"/>
                <a:gd name="T113" fmla="*/ 128 h 314"/>
                <a:gd name="T114" fmla="*/ 62 w 282"/>
                <a:gd name="T115" fmla="*/ 148 h 314"/>
                <a:gd name="T116" fmla="*/ 46 w 282"/>
                <a:gd name="T117" fmla="*/ 156 h 314"/>
                <a:gd name="T118" fmla="*/ 38 w 282"/>
                <a:gd name="T119" fmla="*/ 162 h 314"/>
                <a:gd name="T120" fmla="*/ 22 w 282"/>
                <a:gd name="T121" fmla="*/ 158 h 314"/>
                <a:gd name="T122" fmla="*/ 4 w 282"/>
                <a:gd name="T123" fmla="*/ 17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2" h="314">
                  <a:moveTo>
                    <a:pt x="6" y="172"/>
                  </a:moveTo>
                  <a:lnTo>
                    <a:pt x="6" y="172"/>
                  </a:lnTo>
                  <a:lnTo>
                    <a:pt x="6" y="172"/>
                  </a:lnTo>
                  <a:lnTo>
                    <a:pt x="6" y="172"/>
                  </a:lnTo>
                  <a:lnTo>
                    <a:pt x="6" y="174"/>
                  </a:lnTo>
                  <a:lnTo>
                    <a:pt x="4" y="174"/>
                  </a:lnTo>
                  <a:lnTo>
                    <a:pt x="4" y="174"/>
                  </a:lnTo>
                  <a:lnTo>
                    <a:pt x="2" y="174"/>
                  </a:lnTo>
                  <a:lnTo>
                    <a:pt x="2" y="176"/>
                  </a:lnTo>
                  <a:lnTo>
                    <a:pt x="0" y="176"/>
                  </a:lnTo>
                  <a:lnTo>
                    <a:pt x="0" y="176"/>
                  </a:lnTo>
                  <a:lnTo>
                    <a:pt x="0" y="178"/>
                  </a:lnTo>
                  <a:lnTo>
                    <a:pt x="0" y="180"/>
                  </a:lnTo>
                  <a:lnTo>
                    <a:pt x="0" y="182"/>
                  </a:lnTo>
                  <a:lnTo>
                    <a:pt x="2" y="182"/>
                  </a:lnTo>
                  <a:lnTo>
                    <a:pt x="4" y="184"/>
                  </a:lnTo>
                  <a:lnTo>
                    <a:pt x="6" y="184"/>
                  </a:lnTo>
                  <a:lnTo>
                    <a:pt x="12" y="184"/>
                  </a:lnTo>
                  <a:lnTo>
                    <a:pt x="16" y="184"/>
                  </a:lnTo>
                  <a:lnTo>
                    <a:pt x="20" y="186"/>
                  </a:lnTo>
                  <a:lnTo>
                    <a:pt x="22" y="186"/>
                  </a:lnTo>
                  <a:lnTo>
                    <a:pt x="26" y="186"/>
                  </a:lnTo>
                  <a:lnTo>
                    <a:pt x="28" y="184"/>
                  </a:lnTo>
                  <a:lnTo>
                    <a:pt x="28" y="184"/>
                  </a:lnTo>
                  <a:lnTo>
                    <a:pt x="30" y="184"/>
                  </a:lnTo>
                  <a:lnTo>
                    <a:pt x="34" y="182"/>
                  </a:lnTo>
                  <a:lnTo>
                    <a:pt x="38" y="180"/>
                  </a:lnTo>
                  <a:lnTo>
                    <a:pt x="40" y="180"/>
                  </a:lnTo>
                  <a:lnTo>
                    <a:pt x="42" y="180"/>
                  </a:lnTo>
                  <a:lnTo>
                    <a:pt x="46" y="180"/>
                  </a:lnTo>
                  <a:lnTo>
                    <a:pt x="48" y="178"/>
                  </a:lnTo>
                  <a:lnTo>
                    <a:pt x="52" y="178"/>
                  </a:lnTo>
                  <a:lnTo>
                    <a:pt x="56" y="178"/>
                  </a:lnTo>
                  <a:lnTo>
                    <a:pt x="60" y="180"/>
                  </a:lnTo>
                  <a:lnTo>
                    <a:pt x="62" y="180"/>
                  </a:lnTo>
                  <a:lnTo>
                    <a:pt x="64" y="180"/>
                  </a:lnTo>
                  <a:lnTo>
                    <a:pt x="66" y="180"/>
                  </a:lnTo>
                  <a:lnTo>
                    <a:pt x="66" y="182"/>
                  </a:lnTo>
                  <a:lnTo>
                    <a:pt x="68" y="182"/>
                  </a:lnTo>
                  <a:lnTo>
                    <a:pt x="70" y="182"/>
                  </a:lnTo>
                  <a:lnTo>
                    <a:pt x="70" y="184"/>
                  </a:lnTo>
                  <a:lnTo>
                    <a:pt x="70" y="184"/>
                  </a:lnTo>
                  <a:lnTo>
                    <a:pt x="72" y="186"/>
                  </a:lnTo>
                  <a:lnTo>
                    <a:pt x="72" y="188"/>
                  </a:lnTo>
                  <a:lnTo>
                    <a:pt x="72" y="190"/>
                  </a:lnTo>
                  <a:lnTo>
                    <a:pt x="72" y="190"/>
                  </a:lnTo>
                  <a:lnTo>
                    <a:pt x="72" y="194"/>
                  </a:lnTo>
                  <a:lnTo>
                    <a:pt x="72" y="198"/>
                  </a:lnTo>
                  <a:lnTo>
                    <a:pt x="72" y="202"/>
                  </a:lnTo>
                  <a:lnTo>
                    <a:pt x="74" y="204"/>
                  </a:lnTo>
                  <a:lnTo>
                    <a:pt x="74" y="204"/>
                  </a:lnTo>
                  <a:lnTo>
                    <a:pt x="74" y="206"/>
                  </a:lnTo>
                  <a:lnTo>
                    <a:pt x="74" y="206"/>
                  </a:lnTo>
                  <a:lnTo>
                    <a:pt x="76" y="208"/>
                  </a:lnTo>
                  <a:lnTo>
                    <a:pt x="76" y="208"/>
                  </a:lnTo>
                  <a:lnTo>
                    <a:pt x="78" y="208"/>
                  </a:lnTo>
                  <a:lnTo>
                    <a:pt x="80" y="208"/>
                  </a:lnTo>
                  <a:lnTo>
                    <a:pt x="80" y="210"/>
                  </a:lnTo>
                  <a:lnTo>
                    <a:pt x="82" y="210"/>
                  </a:lnTo>
                  <a:lnTo>
                    <a:pt x="82" y="210"/>
                  </a:lnTo>
                  <a:lnTo>
                    <a:pt x="82" y="210"/>
                  </a:lnTo>
                  <a:lnTo>
                    <a:pt x="82" y="212"/>
                  </a:lnTo>
                  <a:lnTo>
                    <a:pt x="82" y="212"/>
                  </a:lnTo>
                  <a:lnTo>
                    <a:pt x="82" y="214"/>
                  </a:lnTo>
                  <a:lnTo>
                    <a:pt x="82" y="216"/>
                  </a:lnTo>
                  <a:lnTo>
                    <a:pt x="82" y="218"/>
                  </a:lnTo>
                  <a:lnTo>
                    <a:pt x="82" y="218"/>
                  </a:lnTo>
                  <a:lnTo>
                    <a:pt x="82" y="218"/>
                  </a:lnTo>
                  <a:lnTo>
                    <a:pt x="82" y="218"/>
                  </a:lnTo>
                  <a:lnTo>
                    <a:pt x="84" y="220"/>
                  </a:lnTo>
                  <a:lnTo>
                    <a:pt x="84" y="220"/>
                  </a:lnTo>
                  <a:lnTo>
                    <a:pt x="86" y="220"/>
                  </a:lnTo>
                  <a:lnTo>
                    <a:pt x="88" y="222"/>
                  </a:lnTo>
                  <a:lnTo>
                    <a:pt x="90" y="222"/>
                  </a:lnTo>
                  <a:lnTo>
                    <a:pt x="92" y="222"/>
                  </a:lnTo>
                  <a:lnTo>
                    <a:pt x="94" y="222"/>
                  </a:lnTo>
                  <a:lnTo>
                    <a:pt x="96" y="222"/>
                  </a:lnTo>
                  <a:lnTo>
                    <a:pt x="98" y="222"/>
                  </a:lnTo>
                  <a:lnTo>
                    <a:pt x="100" y="222"/>
                  </a:lnTo>
                  <a:lnTo>
                    <a:pt x="102" y="222"/>
                  </a:lnTo>
                  <a:lnTo>
                    <a:pt x="102" y="220"/>
                  </a:lnTo>
                  <a:lnTo>
                    <a:pt x="104" y="220"/>
                  </a:lnTo>
                  <a:lnTo>
                    <a:pt x="106" y="220"/>
                  </a:lnTo>
                  <a:lnTo>
                    <a:pt x="108" y="220"/>
                  </a:lnTo>
                  <a:lnTo>
                    <a:pt x="108" y="218"/>
                  </a:lnTo>
                  <a:lnTo>
                    <a:pt x="108" y="218"/>
                  </a:lnTo>
                  <a:lnTo>
                    <a:pt x="110" y="218"/>
                  </a:lnTo>
                  <a:lnTo>
                    <a:pt x="110" y="216"/>
                  </a:lnTo>
                  <a:lnTo>
                    <a:pt x="110" y="216"/>
                  </a:lnTo>
                  <a:lnTo>
                    <a:pt x="110" y="212"/>
                  </a:lnTo>
                  <a:lnTo>
                    <a:pt x="110" y="210"/>
                  </a:lnTo>
                  <a:lnTo>
                    <a:pt x="110" y="208"/>
                  </a:lnTo>
                  <a:lnTo>
                    <a:pt x="108" y="206"/>
                  </a:lnTo>
                  <a:lnTo>
                    <a:pt x="110" y="204"/>
                  </a:lnTo>
                  <a:lnTo>
                    <a:pt x="110" y="202"/>
                  </a:lnTo>
                  <a:lnTo>
                    <a:pt x="110" y="202"/>
                  </a:lnTo>
                  <a:lnTo>
                    <a:pt x="110" y="202"/>
                  </a:lnTo>
                  <a:lnTo>
                    <a:pt x="110" y="200"/>
                  </a:lnTo>
                  <a:lnTo>
                    <a:pt x="112" y="200"/>
                  </a:lnTo>
                  <a:lnTo>
                    <a:pt x="112" y="198"/>
                  </a:lnTo>
                  <a:lnTo>
                    <a:pt x="114" y="198"/>
                  </a:lnTo>
                  <a:lnTo>
                    <a:pt x="114" y="196"/>
                  </a:lnTo>
                  <a:lnTo>
                    <a:pt x="116" y="196"/>
                  </a:lnTo>
                  <a:lnTo>
                    <a:pt x="116" y="196"/>
                  </a:lnTo>
                  <a:lnTo>
                    <a:pt x="116" y="196"/>
                  </a:lnTo>
                  <a:lnTo>
                    <a:pt x="118" y="196"/>
                  </a:lnTo>
                  <a:lnTo>
                    <a:pt x="118" y="198"/>
                  </a:lnTo>
                  <a:lnTo>
                    <a:pt x="118" y="198"/>
                  </a:lnTo>
                  <a:lnTo>
                    <a:pt x="118" y="200"/>
                  </a:lnTo>
                  <a:lnTo>
                    <a:pt x="120" y="200"/>
                  </a:lnTo>
                  <a:lnTo>
                    <a:pt x="120" y="202"/>
                  </a:lnTo>
                  <a:lnTo>
                    <a:pt x="120" y="206"/>
                  </a:lnTo>
                  <a:lnTo>
                    <a:pt x="120" y="208"/>
                  </a:lnTo>
                  <a:lnTo>
                    <a:pt x="122" y="210"/>
                  </a:lnTo>
                  <a:lnTo>
                    <a:pt x="122" y="212"/>
                  </a:lnTo>
                  <a:lnTo>
                    <a:pt x="122" y="212"/>
                  </a:lnTo>
                  <a:lnTo>
                    <a:pt x="124" y="214"/>
                  </a:lnTo>
                  <a:lnTo>
                    <a:pt x="124" y="214"/>
                  </a:lnTo>
                  <a:lnTo>
                    <a:pt x="124" y="214"/>
                  </a:lnTo>
                  <a:lnTo>
                    <a:pt x="124" y="214"/>
                  </a:lnTo>
                  <a:lnTo>
                    <a:pt x="126" y="214"/>
                  </a:lnTo>
                  <a:lnTo>
                    <a:pt x="126" y="212"/>
                  </a:lnTo>
                  <a:lnTo>
                    <a:pt x="128" y="212"/>
                  </a:lnTo>
                  <a:lnTo>
                    <a:pt x="128" y="210"/>
                  </a:lnTo>
                  <a:lnTo>
                    <a:pt x="130" y="210"/>
                  </a:lnTo>
                  <a:lnTo>
                    <a:pt x="130" y="210"/>
                  </a:lnTo>
                  <a:lnTo>
                    <a:pt x="132" y="208"/>
                  </a:lnTo>
                  <a:lnTo>
                    <a:pt x="134" y="208"/>
                  </a:lnTo>
                  <a:lnTo>
                    <a:pt x="136" y="208"/>
                  </a:lnTo>
                  <a:lnTo>
                    <a:pt x="138" y="208"/>
                  </a:lnTo>
                  <a:lnTo>
                    <a:pt x="138" y="208"/>
                  </a:lnTo>
                  <a:lnTo>
                    <a:pt x="140" y="208"/>
                  </a:lnTo>
                  <a:lnTo>
                    <a:pt x="140" y="208"/>
                  </a:lnTo>
                  <a:lnTo>
                    <a:pt x="142" y="210"/>
                  </a:lnTo>
                  <a:lnTo>
                    <a:pt x="142" y="210"/>
                  </a:lnTo>
                  <a:lnTo>
                    <a:pt x="144" y="212"/>
                  </a:lnTo>
                  <a:lnTo>
                    <a:pt x="144" y="214"/>
                  </a:lnTo>
                  <a:lnTo>
                    <a:pt x="146" y="216"/>
                  </a:lnTo>
                  <a:lnTo>
                    <a:pt x="146" y="218"/>
                  </a:lnTo>
                  <a:lnTo>
                    <a:pt x="146" y="220"/>
                  </a:lnTo>
                  <a:lnTo>
                    <a:pt x="146" y="224"/>
                  </a:lnTo>
                  <a:lnTo>
                    <a:pt x="146" y="228"/>
                  </a:lnTo>
                  <a:lnTo>
                    <a:pt x="146" y="232"/>
                  </a:lnTo>
                  <a:lnTo>
                    <a:pt x="146" y="242"/>
                  </a:lnTo>
                  <a:lnTo>
                    <a:pt x="146" y="250"/>
                  </a:lnTo>
                  <a:lnTo>
                    <a:pt x="146" y="252"/>
                  </a:lnTo>
                  <a:lnTo>
                    <a:pt x="146" y="256"/>
                  </a:lnTo>
                  <a:lnTo>
                    <a:pt x="146" y="256"/>
                  </a:lnTo>
                  <a:lnTo>
                    <a:pt x="146" y="258"/>
                  </a:lnTo>
                  <a:lnTo>
                    <a:pt x="146" y="260"/>
                  </a:lnTo>
                  <a:lnTo>
                    <a:pt x="146" y="262"/>
                  </a:lnTo>
                  <a:lnTo>
                    <a:pt x="148" y="262"/>
                  </a:lnTo>
                  <a:lnTo>
                    <a:pt x="148" y="264"/>
                  </a:lnTo>
                  <a:lnTo>
                    <a:pt x="150" y="264"/>
                  </a:lnTo>
                  <a:lnTo>
                    <a:pt x="150" y="266"/>
                  </a:lnTo>
                  <a:lnTo>
                    <a:pt x="152" y="266"/>
                  </a:lnTo>
                  <a:lnTo>
                    <a:pt x="152" y="268"/>
                  </a:lnTo>
                  <a:lnTo>
                    <a:pt x="154" y="268"/>
                  </a:lnTo>
                  <a:lnTo>
                    <a:pt x="156" y="268"/>
                  </a:lnTo>
                  <a:lnTo>
                    <a:pt x="156" y="268"/>
                  </a:lnTo>
                  <a:lnTo>
                    <a:pt x="158" y="270"/>
                  </a:lnTo>
                  <a:lnTo>
                    <a:pt x="160" y="270"/>
                  </a:lnTo>
                  <a:lnTo>
                    <a:pt x="162" y="270"/>
                  </a:lnTo>
                  <a:lnTo>
                    <a:pt x="166" y="270"/>
                  </a:lnTo>
                  <a:lnTo>
                    <a:pt x="170" y="268"/>
                  </a:lnTo>
                  <a:lnTo>
                    <a:pt x="172" y="268"/>
                  </a:lnTo>
                  <a:lnTo>
                    <a:pt x="174" y="268"/>
                  </a:lnTo>
                  <a:lnTo>
                    <a:pt x="180" y="268"/>
                  </a:lnTo>
                  <a:lnTo>
                    <a:pt x="182" y="268"/>
                  </a:lnTo>
                  <a:lnTo>
                    <a:pt x="184" y="270"/>
                  </a:lnTo>
                  <a:lnTo>
                    <a:pt x="186" y="270"/>
                  </a:lnTo>
                  <a:lnTo>
                    <a:pt x="188" y="270"/>
                  </a:lnTo>
                  <a:lnTo>
                    <a:pt x="188" y="270"/>
                  </a:lnTo>
                  <a:lnTo>
                    <a:pt x="188" y="272"/>
                  </a:lnTo>
                  <a:lnTo>
                    <a:pt x="188" y="272"/>
                  </a:lnTo>
                  <a:lnTo>
                    <a:pt x="190" y="272"/>
                  </a:lnTo>
                  <a:lnTo>
                    <a:pt x="190" y="274"/>
                  </a:lnTo>
                  <a:lnTo>
                    <a:pt x="190" y="276"/>
                  </a:lnTo>
                  <a:lnTo>
                    <a:pt x="190" y="278"/>
                  </a:lnTo>
                  <a:lnTo>
                    <a:pt x="190" y="280"/>
                  </a:lnTo>
                  <a:lnTo>
                    <a:pt x="192" y="282"/>
                  </a:lnTo>
                  <a:lnTo>
                    <a:pt x="192" y="284"/>
                  </a:lnTo>
                  <a:lnTo>
                    <a:pt x="192" y="286"/>
                  </a:lnTo>
                  <a:lnTo>
                    <a:pt x="192" y="286"/>
                  </a:lnTo>
                  <a:lnTo>
                    <a:pt x="192" y="286"/>
                  </a:lnTo>
                  <a:lnTo>
                    <a:pt x="194" y="286"/>
                  </a:lnTo>
                  <a:lnTo>
                    <a:pt x="196" y="288"/>
                  </a:lnTo>
                  <a:lnTo>
                    <a:pt x="196" y="288"/>
                  </a:lnTo>
                  <a:lnTo>
                    <a:pt x="198" y="288"/>
                  </a:lnTo>
                  <a:lnTo>
                    <a:pt x="198" y="288"/>
                  </a:lnTo>
                  <a:lnTo>
                    <a:pt x="200" y="288"/>
                  </a:lnTo>
                  <a:lnTo>
                    <a:pt x="200" y="288"/>
                  </a:lnTo>
                  <a:lnTo>
                    <a:pt x="200" y="288"/>
                  </a:lnTo>
                  <a:lnTo>
                    <a:pt x="200" y="286"/>
                  </a:lnTo>
                  <a:lnTo>
                    <a:pt x="202" y="286"/>
                  </a:lnTo>
                  <a:lnTo>
                    <a:pt x="202" y="284"/>
                  </a:lnTo>
                  <a:lnTo>
                    <a:pt x="202" y="282"/>
                  </a:lnTo>
                  <a:lnTo>
                    <a:pt x="204" y="280"/>
                  </a:lnTo>
                  <a:lnTo>
                    <a:pt x="204" y="280"/>
                  </a:lnTo>
                  <a:lnTo>
                    <a:pt x="204" y="280"/>
                  </a:lnTo>
                  <a:lnTo>
                    <a:pt x="204" y="278"/>
                  </a:lnTo>
                  <a:lnTo>
                    <a:pt x="206" y="278"/>
                  </a:lnTo>
                  <a:lnTo>
                    <a:pt x="208" y="278"/>
                  </a:lnTo>
                  <a:lnTo>
                    <a:pt x="210" y="276"/>
                  </a:lnTo>
                  <a:lnTo>
                    <a:pt x="212" y="276"/>
                  </a:lnTo>
                  <a:lnTo>
                    <a:pt x="212" y="276"/>
                  </a:lnTo>
                  <a:lnTo>
                    <a:pt x="214" y="276"/>
                  </a:lnTo>
                  <a:lnTo>
                    <a:pt x="214" y="276"/>
                  </a:lnTo>
                  <a:lnTo>
                    <a:pt x="216" y="276"/>
                  </a:lnTo>
                  <a:lnTo>
                    <a:pt x="216" y="278"/>
                  </a:lnTo>
                  <a:lnTo>
                    <a:pt x="216" y="278"/>
                  </a:lnTo>
                  <a:lnTo>
                    <a:pt x="216" y="280"/>
                  </a:lnTo>
                  <a:lnTo>
                    <a:pt x="216" y="282"/>
                  </a:lnTo>
                  <a:lnTo>
                    <a:pt x="216" y="282"/>
                  </a:lnTo>
                  <a:lnTo>
                    <a:pt x="218" y="282"/>
                  </a:lnTo>
                  <a:lnTo>
                    <a:pt x="218" y="284"/>
                  </a:lnTo>
                  <a:lnTo>
                    <a:pt x="218" y="284"/>
                  </a:lnTo>
                  <a:lnTo>
                    <a:pt x="220" y="284"/>
                  </a:lnTo>
                  <a:lnTo>
                    <a:pt x="220" y="284"/>
                  </a:lnTo>
                  <a:lnTo>
                    <a:pt x="222" y="286"/>
                  </a:lnTo>
                  <a:lnTo>
                    <a:pt x="224" y="286"/>
                  </a:lnTo>
                  <a:lnTo>
                    <a:pt x="226" y="288"/>
                  </a:lnTo>
                  <a:lnTo>
                    <a:pt x="228" y="288"/>
                  </a:lnTo>
                  <a:lnTo>
                    <a:pt x="228" y="288"/>
                  </a:lnTo>
                  <a:lnTo>
                    <a:pt x="228" y="288"/>
                  </a:lnTo>
                  <a:lnTo>
                    <a:pt x="228" y="290"/>
                  </a:lnTo>
                  <a:lnTo>
                    <a:pt x="228" y="290"/>
                  </a:lnTo>
                  <a:lnTo>
                    <a:pt x="230" y="292"/>
                  </a:lnTo>
                  <a:lnTo>
                    <a:pt x="230" y="294"/>
                  </a:lnTo>
                  <a:lnTo>
                    <a:pt x="230" y="296"/>
                  </a:lnTo>
                  <a:lnTo>
                    <a:pt x="230" y="300"/>
                  </a:lnTo>
                  <a:lnTo>
                    <a:pt x="230" y="302"/>
                  </a:lnTo>
                  <a:lnTo>
                    <a:pt x="232" y="304"/>
                  </a:lnTo>
                  <a:lnTo>
                    <a:pt x="232" y="306"/>
                  </a:lnTo>
                  <a:lnTo>
                    <a:pt x="234" y="308"/>
                  </a:lnTo>
                  <a:lnTo>
                    <a:pt x="236" y="310"/>
                  </a:lnTo>
                  <a:lnTo>
                    <a:pt x="236" y="310"/>
                  </a:lnTo>
                  <a:lnTo>
                    <a:pt x="236" y="312"/>
                  </a:lnTo>
                  <a:lnTo>
                    <a:pt x="238" y="312"/>
                  </a:lnTo>
                  <a:lnTo>
                    <a:pt x="240" y="312"/>
                  </a:lnTo>
                  <a:lnTo>
                    <a:pt x="242" y="314"/>
                  </a:lnTo>
                  <a:lnTo>
                    <a:pt x="244" y="314"/>
                  </a:lnTo>
                  <a:lnTo>
                    <a:pt x="246" y="314"/>
                  </a:lnTo>
                  <a:lnTo>
                    <a:pt x="248" y="314"/>
                  </a:lnTo>
                  <a:lnTo>
                    <a:pt x="250" y="312"/>
                  </a:lnTo>
                  <a:lnTo>
                    <a:pt x="252" y="312"/>
                  </a:lnTo>
                  <a:lnTo>
                    <a:pt x="252" y="312"/>
                  </a:lnTo>
                  <a:lnTo>
                    <a:pt x="254" y="312"/>
                  </a:lnTo>
                  <a:lnTo>
                    <a:pt x="254" y="310"/>
                  </a:lnTo>
                  <a:lnTo>
                    <a:pt x="254" y="310"/>
                  </a:lnTo>
                  <a:lnTo>
                    <a:pt x="256" y="308"/>
                  </a:lnTo>
                  <a:lnTo>
                    <a:pt x="256" y="308"/>
                  </a:lnTo>
                  <a:lnTo>
                    <a:pt x="256" y="304"/>
                  </a:lnTo>
                  <a:lnTo>
                    <a:pt x="258" y="302"/>
                  </a:lnTo>
                  <a:lnTo>
                    <a:pt x="258" y="300"/>
                  </a:lnTo>
                  <a:lnTo>
                    <a:pt x="258" y="298"/>
                  </a:lnTo>
                  <a:lnTo>
                    <a:pt x="258" y="296"/>
                  </a:lnTo>
                  <a:lnTo>
                    <a:pt x="258" y="292"/>
                  </a:lnTo>
                  <a:lnTo>
                    <a:pt x="258" y="290"/>
                  </a:lnTo>
                  <a:lnTo>
                    <a:pt x="256" y="288"/>
                  </a:lnTo>
                  <a:lnTo>
                    <a:pt x="256" y="286"/>
                  </a:lnTo>
                  <a:lnTo>
                    <a:pt x="256" y="286"/>
                  </a:lnTo>
                  <a:lnTo>
                    <a:pt x="256" y="286"/>
                  </a:lnTo>
                  <a:lnTo>
                    <a:pt x="254" y="284"/>
                  </a:lnTo>
                  <a:lnTo>
                    <a:pt x="254" y="284"/>
                  </a:lnTo>
                  <a:lnTo>
                    <a:pt x="254" y="284"/>
                  </a:lnTo>
                  <a:lnTo>
                    <a:pt x="252" y="284"/>
                  </a:lnTo>
                  <a:lnTo>
                    <a:pt x="252" y="284"/>
                  </a:lnTo>
                  <a:lnTo>
                    <a:pt x="250" y="284"/>
                  </a:lnTo>
                  <a:lnTo>
                    <a:pt x="246" y="284"/>
                  </a:lnTo>
                  <a:lnTo>
                    <a:pt x="246" y="284"/>
                  </a:lnTo>
                  <a:lnTo>
                    <a:pt x="244" y="284"/>
                  </a:lnTo>
                  <a:lnTo>
                    <a:pt x="244" y="282"/>
                  </a:lnTo>
                  <a:lnTo>
                    <a:pt x="242" y="282"/>
                  </a:lnTo>
                  <a:lnTo>
                    <a:pt x="240" y="280"/>
                  </a:lnTo>
                  <a:lnTo>
                    <a:pt x="240" y="278"/>
                  </a:lnTo>
                  <a:lnTo>
                    <a:pt x="238" y="278"/>
                  </a:lnTo>
                  <a:lnTo>
                    <a:pt x="238" y="276"/>
                  </a:lnTo>
                  <a:lnTo>
                    <a:pt x="238" y="274"/>
                  </a:lnTo>
                  <a:lnTo>
                    <a:pt x="238" y="272"/>
                  </a:lnTo>
                  <a:lnTo>
                    <a:pt x="236" y="270"/>
                  </a:lnTo>
                  <a:lnTo>
                    <a:pt x="236" y="268"/>
                  </a:lnTo>
                  <a:lnTo>
                    <a:pt x="236" y="264"/>
                  </a:lnTo>
                  <a:lnTo>
                    <a:pt x="236" y="262"/>
                  </a:lnTo>
                  <a:lnTo>
                    <a:pt x="238" y="258"/>
                  </a:lnTo>
                  <a:lnTo>
                    <a:pt x="238" y="254"/>
                  </a:lnTo>
                  <a:lnTo>
                    <a:pt x="238" y="248"/>
                  </a:lnTo>
                  <a:lnTo>
                    <a:pt x="240" y="242"/>
                  </a:lnTo>
                  <a:lnTo>
                    <a:pt x="240" y="238"/>
                  </a:lnTo>
                  <a:lnTo>
                    <a:pt x="242" y="232"/>
                  </a:lnTo>
                  <a:lnTo>
                    <a:pt x="244" y="230"/>
                  </a:lnTo>
                  <a:lnTo>
                    <a:pt x="244" y="228"/>
                  </a:lnTo>
                  <a:lnTo>
                    <a:pt x="246" y="224"/>
                  </a:lnTo>
                  <a:lnTo>
                    <a:pt x="246" y="224"/>
                  </a:lnTo>
                  <a:lnTo>
                    <a:pt x="248" y="222"/>
                  </a:lnTo>
                  <a:lnTo>
                    <a:pt x="248" y="222"/>
                  </a:lnTo>
                  <a:lnTo>
                    <a:pt x="250" y="222"/>
                  </a:lnTo>
                  <a:lnTo>
                    <a:pt x="254" y="220"/>
                  </a:lnTo>
                  <a:lnTo>
                    <a:pt x="256" y="220"/>
                  </a:lnTo>
                  <a:lnTo>
                    <a:pt x="256" y="220"/>
                  </a:lnTo>
                  <a:lnTo>
                    <a:pt x="258" y="218"/>
                  </a:lnTo>
                  <a:lnTo>
                    <a:pt x="258" y="218"/>
                  </a:lnTo>
                  <a:lnTo>
                    <a:pt x="260" y="218"/>
                  </a:lnTo>
                  <a:lnTo>
                    <a:pt x="260" y="216"/>
                  </a:lnTo>
                  <a:lnTo>
                    <a:pt x="260" y="216"/>
                  </a:lnTo>
                  <a:lnTo>
                    <a:pt x="260" y="212"/>
                  </a:lnTo>
                  <a:lnTo>
                    <a:pt x="262" y="210"/>
                  </a:lnTo>
                  <a:lnTo>
                    <a:pt x="262" y="208"/>
                  </a:lnTo>
                  <a:lnTo>
                    <a:pt x="262" y="206"/>
                  </a:lnTo>
                  <a:lnTo>
                    <a:pt x="262" y="204"/>
                  </a:lnTo>
                  <a:lnTo>
                    <a:pt x="262" y="202"/>
                  </a:lnTo>
                  <a:lnTo>
                    <a:pt x="262" y="200"/>
                  </a:lnTo>
                  <a:lnTo>
                    <a:pt x="262" y="196"/>
                  </a:lnTo>
                  <a:lnTo>
                    <a:pt x="262" y="194"/>
                  </a:lnTo>
                  <a:lnTo>
                    <a:pt x="262" y="192"/>
                  </a:lnTo>
                  <a:lnTo>
                    <a:pt x="260" y="190"/>
                  </a:lnTo>
                  <a:lnTo>
                    <a:pt x="260" y="186"/>
                  </a:lnTo>
                  <a:lnTo>
                    <a:pt x="258" y="182"/>
                  </a:lnTo>
                  <a:lnTo>
                    <a:pt x="258" y="178"/>
                  </a:lnTo>
                  <a:lnTo>
                    <a:pt x="256" y="176"/>
                  </a:lnTo>
                  <a:lnTo>
                    <a:pt x="256" y="174"/>
                  </a:lnTo>
                  <a:lnTo>
                    <a:pt x="256" y="172"/>
                  </a:lnTo>
                  <a:lnTo>
                    <a:pt x="256" y="172"/>
                  </a:lnTo>
                  <a:lnTo>
                    <a:pt x="256" y="168"/>
                  </a:lnTo>
                  <a:lnTo>
                    <a:pt x="258" y="164"/>
                  </a:lnTo>
                  <a:lnTo>
                    <a:pt x="258" y="162"/>
                  </a:lnTo>
                  <a:lnTo>
                    <a:pt x="258" y="160"/>
                  </a:lnTo>
                  <a:lnTo>
                    <a:pt x="256" y="160"/>
                  </a:lnTo>
                  <a:lnTo>
                    <a:pt x="256" y="158"/>
                  </a:lnTo>
                  <a:lnTo>
                    <a:pt x="256" y="154"/>
                  </a:lnTo>
                  <a:lnTo>
                    <a:pt x="254" y="150"/>
                  </a:lnTo>
                  <a:lnTo>
                    <a:pt x="252" y="150"/>
                  </a:lnTo>
                  <a:lnTo>
                    <a:pt x="250" y="148"/>
                  </a:lnTo>
                  <a:lnTo>
                    <a:pt x="248" y="146"/>
                  </a:lnTo>
                  <a:lnTo>
                    <a:pt x="248" y="146"/>
                  </a:lnTo>
                  <a:lnTo>
                    <a:pt x="248" y="146"/>
                  </a:lnTo>
                  <a:lnTo>
                    <a:pt x="248" y="144"/>
                  </a:lnTo>
                  <a:lnTo>
                    <a:pt x="248" y="144"/>
                  </a:lnTo>
                  <a:lnTo>
                    <a:pt x="248" y="142"/>
                  </a:lnTo>
                  <a:lnTo>
                    <a:pt x="248" y="138"/>
                  </a:lnTo>
                  <a:lnTo>
                    <a:pt x="248" y="136"/>
                  </a:lnTo>
                  <a:lnTo>
                    <a:pt x="250" y="132"/>
                  </a:lnTo>
                  <a:lnTo>
                    <a:pt x="250" y="130"/>
                  </a:lnTo>
                  <a:lnTo>
                    <a:pt x="250" y="130"/>
                  </a:lnTo>
                  <a:lnTo>
                    <a:pt x="246" y="130"/>
                  </a:lnTo>
                  <a:lnTo>
                    <a:pt x="244" y="132"/>
                  </a:lnTo>
                  <a:lnTo>
                    <a:pt x="244" y="132"/>
                  </a:lnTo>
                  <a:lnTo>
                    <a:pt x="242" y="132"/>
                  </a:lnTo>
                  <a:lnTo>
                    <a:pt x="242" y="132"/>
                  </a:lnTo>
                  <a:lnTo>
                    <a:pt x="242" y="130"/>
                  </a:lnTo>
                  <a:lnTo>
                    <a:pt x="240" y="130"/>
                  </a:lnTo>
                  <a:lnTo>
                    <a:pt x="240" y="130"/>
                  </a:lnTo>
                  <a:lnTo>
                    <a:pt x="240" y="128"/>
                  </a:lnTo>
                  <a:lnTo>
                    <a:pt x="240" y="126"/>
                  </a:lnTo>
                  <a:lnTo>
                    <a:pt x="240" y="126"/>
                  </a:lnTo>
                  <a:lnTo>
                    <a:pt x="240" y="124"/>
                  </a:lnTo>
                  <a:lnTo>
                    <a:pt x="240" y="124"/>
                  </a:lnTo>
                  <a:lnTo>
                    <a:pt x="240" y="122"/>
                  </a:lnTo>
                  <a:lnTo>
                    <a:pt x="242" y="122"/>
                  </a:lnTo>
                  <a:lnTo>
                    <a:pt x="242" y="120"/>
                  </a:lnTo>
                  <a:lnTo>
                    <a:pt x="244" y="120"/>
                  </a:lnTo>
                  <a:lnTo>
                    <a:pt x="246" y="118"/>
                  </a:lnTo>
                  <a:lnTo>
                    <a:pt x="246" y="118"/>
                  </a:lnTo>
                  <a:lnTo>
                    <a:pt x="246" y="118"/>
                  </a:lnTo>
                  <a:lnTo>
                    <a:pt x="246" y="116"/>
                  </a:lnTo>
                  <a:lnTo>
                    <a:pt x="246" y="116"/>
                  </a:lnTo>
                  <a:lnTo>
                    <a:pt x="246" y="114"/>
                  </a:lnTo>
                  <a:lnTo>
                    <a:pt x="246" y="114"/>
                  </a:lnTo>
                  <a:lnTo>
                    <a:pt x="246" y="112"/>
                  </a:lnTo>
                  <a:lnTo>
                    <a:pt x="244" y="110"/>
                  </a:lnTo>
                  <a:lnTo>
                    <a:pt x="244" y="110"/>
                  </a:lnTo>
                  <a:lnTo>
                    <a:pt x="244" y="108"/>
                  </a:lnTo>
                  <a:lnTo>
                    <a:pt x="244" y="108"/>
                  </a:lnTo>
                  <a:lnTo>
                    <a:pt x="244" y="108"/>
                  </a:lnTo>
                  <a:lnTo>
                    <a:pt x="244" y="108"/>
                  </a:lnTo>
                  <a:lnTo>
                    <a:pt x="246" y="106"/>
                  </a:lnTo>
                  <a:lnTo>
                    <a:pt x="246" y="106"/>
                  </a:lnTo>
                  <a:lnTo>
                    <a:pt x="248" y="106"/>
                  </a:lnTo>
                  <a:lnTo>
                    <a:pt x="250" y="104"/>
                  </a:lnTo>
                  <a:lnTo>
                    <a:pt x="252" y="104"/>
                  </a:lnTo>
                  <a:lnTo>
                    <a:pt x="254" y="104"/>
                  </a:lnTo>
                  <a:lnTo>
                    <a:pt x="254" y="98"/>
                  </a:lnTo>
                  <a:lnTo>
                    <a:pt x="254" y="94"/>
                  </a:lnTo>
                  <a:lnTo>
                    <a:pt x="254" y="88"/>
                  </a:lnTo>
                  <a:lnTo>
                    <a:pt x="254" y="82"/>
                  </a:lnTo>
                  <a:lnTo>
                    <a:pt x="254" y="80"/>
                  </a:lnTo>
                  <a:lnTo>
                    <a:pt x="254" y="76"/>
                  </a:lnTo>
                  <a:lnTo>
                    <a:pt x="254" y="74"/>
                  </a:lnTo>
                  <a:lnTo>
                    <a:pt x="256" y="72"/>
                  </a:lnTo>
                  <a:lnTo>
                    <a:pt x="256" y="70"/>
                  </a:lnTo>
                  <a:lnTo>
                    <a:pt x="256" y="68"/>
                  </a:lnTo>
                  <a:lnTo>
                    <a:pt x="258" y="68"/>
                  </a:lnTo>
                  <a:lnTo>
                    <a:pt x="258" y="68"/>
                  </a:lnTo>
                  <a:lnTo>
                    <a:pt x="258" y="66"/>
                  </a:lnTo>
                  <a:lnTo>
                    <a:pt x="260" y="66"/>
                  </a:lnTo>
                  <a:lnTo>
                    <a:pt x="262" y="66"/>
                  </a:lnTo>
                  <a:lnTo>
                    <a:pt x="264" y="64"/>
                  </a:lnTo>
                  <a:lnTo>
                    <a:pt x="268" y="64"/>
                  </a:lnTo>
                  <a:lnTo>
                    <a:pt x="270" y="62"/>
                  </a:lnTo>
                  <a:lnTo>
                    <a:pt x="272" y="62"/>
                  </a:lnTo>
                  <a:lnTo>
                    <a:pt x="276" y="60"/>
                  </a:lnTo>
                  <a:lnTo>
                    <a:pt x="278" y="60"/>
                  </a:lnTo>
                  <a:lnTo>
                    <a:pt x="280" y="60"/>
                  </a:lnTo>
                  <a:lnTo>
                    <a:pt x="280" y="58"/>
                  </a:lnTo>
                  <a:lnTo>
                    <a:pt x="280" y="58"/>
                  </a:lnTo>
                  <a:lnTo>
                    <a:pt x="282" y="58"/>
                  </a:lnTo>
                  <a:lnTo>
                    <a:pt x="282" y="56"/>
                  </a:lnTo>
                  <a:lnTo>
                    <a:pt x="282" y="54"/>
                  </a:lnTo>
                  <a:lnTo>
                    <a:pt x="282" y="54"/>
                  </a:lnTo>
                  <a:lnTo>
                    <a:pt x="282" y="52"/>
                  </a:lnTo>
                  <a:lnTo>
                    <a:pt x="282" y="50"/>
                  </a:lnTo>
                  <a:lnTo>
                    <a:pt x="282" y="50"/>
                  </a:lnTo>
                  <a:lnTo>
                    <a:pt x="282" y="50"/>
                  </a:lnTo>
                  <a:lnTo>
                    <a:pt x="282" y="48"/>
                  </a:lnTo>
                  <a:lnTo>
                    <a:pt x="280" y="48"/>
                  </a:lnTo>
                  <a:lnTo>
                    <a:pt x="280" y="48"/>
                  </a:lnTo>
                  <a:lnTo>
                    <a:pt x="278" y="48"/>
                  </a:lnTo>
                  <a:lnTo>
                    <a:pt x="276" y="48"/>
                  </a:lnTo>
                  <a:lnTo>
                    <a:pt x="276" y="48"/>
                  </a:lnTo>
                  <a:lnTo>
                    <a:pt x="274" y="48"/>
                  </a:lnTo>
                  <a:lnTo>
                    <a:pt x="274" y="48"/>
                  </a:lnTo>
                  <a:lnTo>
                    <a:pt x="272" y="48"/>
                  </a:lnTo>
                  <a:lnTo>
                    <a:pt x="272" y="48"/>
                  </a:lnTo>
                  <a:lnTo>
                    <a:pt x="272" y="48"/>
                  </a:lnTo>
                  <a:lnTo>
                    <a:pt x="272" y="46"/>
                  </a:lnTo>
                  <a:lnTo>
                    <a:pt x="272" y="46"/>
                  </a:lnTo>
                  <a:lnTo>
                    <a:pt x="272" y="44"/>
                  </a:lnTo>
                  <a:lnTo>
                    <a:pt x="272" y="42"/>
                  </a:lnTo>
                  <a:lnTo>
                    <a:pt x="272" y="42"/>
                  </a:lnTo>
                  <a:lnTo>
                    <a:pt x="272" y="40"/>
                  </a:lnTo>
                  <a:lnTo>
                    <a:pt x="272" y="36"/>
                  </a:lnTo>
                  <a:lnTo>
                    <a:pt x="270" y="30"/>
                  </a:lnTo>
                  <a:lnTo>
                    <a:pt x="270" y="24"/>
                  </a:lnTo>
                  <a:lnTo>
                    <a:pt x="268" y="22"/>
                  </a:lnTo>
                  <a:lnTo>
                    <a:pt x="268" y="22"/>
                  </a:lnTo>
                  <a:lnTo>
                    <a:pt x="268" y="20"/>
                  </a:lnTo>
                  <a:lnTo>
                    <a:pt x="268" y="20"/>
                  </a:lnTo>
                  <a:lnTo>
                    <a:pt x="266" y="20"/>
                  </a:lnTo>
                  <a:lnTo>
                    <a:pt x="266" y="20"/>
                  </a:lnTo>
                  <a:lnTo>
                    <a:pt x="264" y="20"/>
                  </a:lnTo>
                  <a:lnTo>
                    <a:pt x="262" y="20"/>
                  </a:lnTo>
                  <a:lnTo>
                    <a:pt x="260" y="18"/>
                  </a:lnTo>
                  <a:lnTo>
                    <a:pt x="260" y="18"/>
                  </a:lnTo>
                  <a:lnTo>
                    <a:pt x="258" y="18"/>
                  </a:lnTo>
                  <a:lnTo>
                    <a:pt x="258" y="16"/>
                  </a:lnTo>
                  <a:lnTo>
                    <a:pt x="256" y="14"/>
                  </a:lnTo>
                  <a:lnTo>
                    <a:pt x="256" y="12"/>
                  </a:lnTo>
                  <a:lnTo>
                    <a:pt x="254" y="12"/>
                  </a:lnTo>
                  <a:lnTo>
                    <a:pt x="254" y="10"/>
                  </a:lnTo>
                  <a:lnTo>
                    <a:pt x="252" y="10"/>
                  </a:lnTo>
                  <a:lnTo>
                    <a:pt x="250" y="10"/>
                  </a:lnTo>
                  <a:lnTo>
                    <a:pt x="248" y="10"/>
                  </a:lnTo>
                  <a:lnTo>
                    <a:pt x="246" y="10"/>
                  </a:lnTo>
                  <a:lnTo>
                    <a:pt x="244" y="10"/>
                  </a:lnTo>
                  <a:lnTo>
                    <a:pt x="242" y="10"/>
                  </a:lnTo>
                  <a:lnTo>
                    <a:pt x="238" y="10"/>
                  </a:lnTo>
                  <a:lnTo>
                    <a:pt x="232" y="10"/>
                  </a:lnTo>
                  <a:lnTo>
                    <a:pt x="230" y="10"/>
                  </a:lnTo>
                  <a:lnTo>
                    <a:pt x="228" y="10"/>
                  </a:lnTo>
                  <a:lnTo>
                    <a:pt x="226" y="10"/>
                  </a:lnTo>
                  <a:lnTo>
                    <a:pt x="224" y="10"/>
                  </a:lnTo>
                  <a:lnTo>
                    <a:pt x="222" y="8"/>
                  </a:lnTo>
                  <a:lnTo>
                    <a:pt x="220" y="8"/>
                  </a:lnTo>
                  <a:lnTo>
                    <a:pt x="220" y="8"/>
                  </a:lnTo>
                  <a:lnTo>
                    <a:pt x="220" y="6"/>
                  </a:lnTo>
                  <a:lnTo>
                    <a:pt x="218" y="4"/>
                  </a:lnTo>
                  <a:lnTo>
                    <a:pt x="216" y="2"/>
                  </a:lnTo>
                  <a:lnTo>
                    <a:pt x="216" y="0"/>
                  </a:lnTo>
                  <a:lnTo>
                    <a:pt x="216" y="0"/>
                  </a:lnTo>
                  <a:lnTo>
                    <a:pt x="214" y="0"/>
                  </a:lnTo>
                  <a:lnTo>
                    <a:pt x="214" y="0"/>
                  </a:lnTo>
                  <a:lnTo>
                    <a:pt x="212" y="0"/>
                  </a:lnTo>
                  <a:lnTo>
                    <a:pt x="208" y="0"/>
                  </a:lnTo>
                  <a:lnTo>
                    <a:pt x="208" y="0"/>
                  </a:lnTo>
                  <a:lnTo>
                    <a:pt x="206" y="0"/>
                  </a:lnTo>
                  <a:lnTo>
                    <a:pt x="204" y="0"/>
                  </a:lnTo>
                  <a:lnTo>
                    <a:pt x="198" y="2"/>
                  </a:lnTo>
                  <a:lnTo>
                    <a:pt x="194" y="2"/>
                  </a:lnTo>
                  <a:lnTo>
                    <a:pt x="192" y="4"/>
                  </a:lnTo>
                  <a:lnTo>
                    <a:pt x="190" y="4"/>
                  </a:lnTo>
                  <a:lnTo>
                    <a:pt x="188" y="4"/>
                  </a:lnTo>
                  <a:lnTo>
                    <a:pt x="188" y="2"/>
                  </a:lnTo>
                  <a:lnTo>
                    <a:pt x="184" y="2"/>
                  </a:lnTo>
                  <a:lnTo>
                    <a:pt x="182" y="2"/>
                  </a:lnTo>
                  <a:lnTo>
                    <a:pt x="180" y="0"/>
                  </a:lnTo>
                  <a:lnTo>
                    <a:pt x="180" y="0"/>
                  </a:lnTo>
                  <a:lnTo>
                    <a:pt x="178" y="0"/>
                  </a:lnTo>
                  <a:lnTo>
                    <a:pt x="178" y="0"/>
                  </a:lnTo>
                  <a:lnTo>
                    <a:pt x="178" y="2"/>
                  </a:lnTo>
                  <a:lnTo>
                    <a:pt x="178" y="2"/>
                  </a:lnTo>
                  <a:lnTo>
                    <a:pt x="176" y="2"/>
                  </a:lnTo>
                  <a:lnTo>
                    <a:pt x="176" y="4"/>
                  </a:lnTo>
                  <a:lnTo>
                    <a:pt x="176" y="6"/>
                  </a:lnTo>
                  <a:lnTo>
                    <a:pt x="176" y="6"/>
                  </a:lnTo>
                  <a:lnTo>
                    <a:pt x="176" y="6"/>
                  </a:lnTo>
                  <a:lnTo>
                    <a:pt x="176" y="8"/>
                  </a:lnTo>
                  <a:lnTo>
                    <a:pt x="174" y="8"/>
                  </a:lnTo>
                  <a:lnTo>
                    <a:pt x="174" y="8"/>
                  </a:lnTo>
                  <a:lnTo>
                    <a:pt x="172" y="8"/>
                  </a:lnTo>
                  <a:lnTo>
                    <a:pt x="170" y="8"/>
                  </a:lnTo>
                  <a:lnTo>
                    <a:pt x="168" y="10"/>
                  </a:lnTo>
                  <a:lnTo>
                    <a:pt x="166" y="8"/>
                  </a:lnTo>
                  <a:lnTo>
                    <a:pt x="162" y="8"/>
                  </a:lnTo>
                  <a:lnTo>
                    <a:pt x="156" y="8"/>
                  </a:lnTo>
                  <a:lnTo>
                    <a:pt x="154" y="8"/>
                  </a:lnTo>
                  <a:lnTo>
                    <a:pt x="152" y="8"/>
                  </a:lnTo>
                  <a:lnTo>
                    <a:pt x="150" y="8"/>
                  </a:lnTo>
                  <a:lnTo>
                    <a:pt x="148" y="8"/>
                  </a:lnTo>
                  <a:lnTo>
                    <a:pt x="148" y="10"/>
                  </a:lnTo>
                  <a:lnTo>
                    <a:pt x="146" y="10"/>
                  </a:lnTo>
                  <a:lnTo>
                    <a:pt x="146" y="10"/>
                  </a:lnTo>
                  <a:lnTo>
                    <a:pt x="146" y="12"/>
                  </a:lnTo>
                  <a:lnTo>
                    <a:pt x="146" y="14"/>
                  </a:lnTo>
                  <a:lnTo>
                    <a:pt x="144" y="16"/>
                  </a:lnTo>
                  <a:lnTo>
                    <a:pt x="144" y="16"/>
                  </a:lnTo>
                  <a:lnTo>
                    <a:pt x="144" y="16"/>
                  </a:lnTo>
                  <a:lnTo>
                    <a:pt x="144" y="16"/>
                  </a:lnTo>
                  <a:lnTo>
                    <a:pt x="142" y="18"/>
                  </a:lnTo>
                  <a:lnTo>
                    <a:pt x="140" y="18"/>
                  </a:lnTo>
                  <a:lnTo>
                    <a:pt x="138" y="18"/>
                  </a:lnTo>
                  <a:lnTo>
                    <a:pt x="138" y="20"/>
                  </a:lnTo>
                  <a:lnTo>
                    <a:pt x="136" y="20"/>
                  </a:lnTo>
                  <a:lnTo>
                    <a:pt x="132" y="20"/>
                  </a:lnTo>
                  <a:lnTo>
                    <a:pt x="128" y="20"/>
                  </a:lnTo>
                  <a:lnTo>
                    <a:pt x="126" y="20"/>
                  </a:lnTo>
                  <a:lnTo>
                    <a:pt x="124" y="20"/>
                  </a:lnTo>
                  <a:lnTo>
                    <a:pt x="122" y="20"/>
                  </a:lnTo>
                  <a:lnTo>
                    <a:pt x="122" y="20"/>
                  </a:lnTo>
                  <a:lnTo>
                    <a:pt x="120" y="20"/>
                  </a:lnTo>
                  <a:lnTo>
                    <a:pt x="118" y="18"/>
                  </a:lnTo>
                  <a:lnTo>
                    <a:pt x="118" y="18"/>
                  </a:lnTo>
                  <a:lnTo>
                    <a:pt x="118" y="18"/>
                  </a:lnTo>
                  <a:lnTo>
                    <a:pt x="118" y="16"/>
                  </a:lnTo>
                  <a:lnTo>
                    <a:pt x="116" y="16"/>
                  </a:lnTo>
                  <a:lnTo>
                    <a:pt x="116" y="14"/>
                  </a:lnTo>
                  <a:lnTo>
                    <a:pt x="116" y="12"/>
                  </a:lnTo>
                  <a:lnTo>
                    <a:pt x="114" y="10"/>
                  </a:lnTo>
                  <a:lnTo>
                    <a:pt x="114" y="8"/>
                  </a:lnTo>
                  <a:lnTo>
                    <a:pt x="114" y="8"/>
                  </a:lnTo>
                  <a:lnTo>
                    <a:pt x="112" y="8"/>
                  </a:lnTo>
                  <a:lnTo>
                    <a:pt x="110" y="6"/>
                  </a:lnTo>
                  <a:lnTo>
                    <a:pt x="110" y="6"/>
                  </a:lnTo>
                  <a:lnTo>
                    <a:pt x="108" y="6"/>
                  </a:lnTo>
                  <a:lnTo>
                    <a:pt x="106" y="6"/>
                  </a:lnTo>
                  <a:lnTo>
                    <a:pt x="106" y="4"/>
                  </a:lnTo>
                  <a:lnTo>
                    <a:pt x="104" y="6"/>
                  </a:lnTo>
                  <a:lnTo>
                    <a:pt x="104" y="6"/>
                  </a:lnTo>
                  <a:lnTo>
                    <a:pt x="104" y="6"/>
                  </a:lnTo>
                  <a:lnTo>
                    <a:pt x="102" y="6"/>
                  </a:lnTo>
                  <a:lnTo>
                    <a:pt x="102" y="8"/>
                  </a:lnTo>
                  <a:lnTo>
                    <a:pt x="102" y="8"/>
                  </a:lnTo>
                  <a:lnTo>
                    <a:pt x="100" y="12"/>
                  </a:lnTo>
                  <a:lnTo>
                    <a:pt x="100" y="12"/>
                  </a:lnTo>
                  <a:lnTo>
                    <a:pt x="98" y="14"/>
                  </a:lnTo>
                  <a:lnTo>
                    <a:pt x="96" y="14"/>
                  </a:lnTo>
                  <a:lnTo>
                    <a:pt x="94" y="16"/>
                  </a:lnTo>
                  <a:lnTo>
                    <a:pt x="92" y="16"/>
                  </a:lnTo>
                  <a:lnTo>
                    <a:pt x="92" y="16"/>
                  </a:lnTo>
                  <a:lnTo>
                    <a:pt x="88" y="20"/>
                  </a:lnTo>
                  <a:lnTo>
                    <a:pt x="86" y="22"/>
                  </a:lnTo>
                  <a:lnTo>
                    <a:pt x="86" y="22"/>
                  </a:lnTo>
                  <a:lnTo>
                    <a:pt x="90" y="22"/>
                  </a:lnTo>
                  <a:lnTo>
                    <a:pt x="92" y="22"/>
                  </a:lnTo>
                  <a:lnTo>
                    <a:pt x="94" y="24"/>
                  </a:lnTo>
                  <a:lnTo>
                    <a:pt x="94" y="24"/>
                  </a:lnTo>
                  <a:lnTo>
                    <a:pt x="94" y="24"/>
                  </a:lnTo>
                  <a:lnTo>
                    <a:pt x="94" y="24"/>
                  </a:lnTo>
                  <a:lnTo>
                    <a:pt x="96" y="26"/>
                  </a:lnTo>
                  <a:lnTo>
                    <a:pt x="96" y="26"/>
                  </a:lnTo>
                  <a:lnTo>
                    <a:pt x="96" y="28"/>
                  </a:lnTo>
                  <a:lnTo>
                    <a:pt x="96" y="28"/>
                  </a:lnTo>
                  <a:lnTo>
                    <a:pt x="96" y="32"/>
                  </a:lnTo>
                  <a:lnTo>
                    <a:pt x="94" y="34"/>
                  </a:lnTo>
                  <a:lnTo>
                    <a:pt x="94" y="36"/>
                  </a:lnTo>
                  <a:lnTo>
                    <a:pt x="94" y="40"/>
                  </a:lnTo>
                  <a:lnTo>
                    <a:pt x="92" y="42"/>
                  </a:lnTo>
                  <a:lnTo>
                    <a:pt x="92" y="44"/>
                  </a:lnTo>
                  <a:lnTo>
                    <a:pt x="90" y="44"/>
                  </a:lnTo>
                  <a:lnTo>
                    <a:pt x="90" y="44"/>
                  </a:lnTo>
                  <a:lnTo>
                    <a:pt x="90" y="46"/>
                  </a:lnTo>
                  <a:lnTo>
                    <a:pt x="88" y="46"/>
                  </a:lnTo>
                  <a:lnTo>
                    <a:pt x="88" y="46"/>
                  </a:lnTo>
                  <a:lnTo>
                    <a:pt x="86" y="48"/>
                  </a:lnTo>
                  <a:lnTo>
                    <a:pt x="86" y="50"/>
                  </a:lnTo>
                  <a:lnTo>
                    <a:pt x="86" y="52"/>
                  </a:lnTo>
                  <a:lnTo>
                    <a:pt x="86" y="54"/>
                  </a:lnTo>
                  <a:lnTo>
                    <a:pt x="84" y="58"/>
                  </a:lnTo>
                  <a:lnTo>
                    <a:pt x="84" y="60"/>
                  </a:lnTo>
                  <a:lnTo>
                    <a:pt x="86" y="64"/>
                  </a:lnTo>
                  <a:lnTo>
                    <a:pt x="86" y="70"/>
                  </a:lnTo>
                  <a:lnTo>
                    <a:pt x="86" y="76"/>
                  </a:lnTo>
                  <a:lnTo>
                    <a:pt x="86" y="82"/>
                  </a:lnTo>
                  <a:lnTo>
                    <a:pt x="86" y="86"/>
                  </a:lnTo>
                  <a:lnTo>
                    <a:pt x="86" y="88"/>
                  </a:lnTo>
                  <a:lnTo>
                    <a:pt x="86" y="90"/>
                  </a:lnTo>
                  <a:lnTo>
                    <a:pt x="86" y="94"/>
                  </a:lnTo>
                  <a:lnTo>
                    <a:pt x="84" y="94"/>
                  </a:lnTo>
                  <a:lnTo>
                    <a:pt x="84" y="96"/>
                  </a:lnTo>
                  <a:lnTo>
                    <a:pt x="82" y="98"/>
                  </a:lnTo>
                  <a:lnTo>
                    <a:pt x="82" y="100"/>
                  </a:lnTo>
                  <a:lnTo>
                    <a:pt x="82" y="100"/>
                  </a:lnTo>
                  <a:lnTo>
                    <a:pt x="80" y="102"/>
                  </a:lnTo>
                  <a:lnTo>
                    <a:pt x="78" y="104"/>
                  </a:lnTo>
                  <a:lnTo>
                    <a:pt x="76" y="104"/>
                  </a:lnTo>
                  <a:lnTo>
                    <a:pt x="76" y="106"/>
                  </a:lnTo>
                  <a:lnTo>
                    <a:pt x="76" y="106"/>
                  </a:lnTo>
                  <a:lnTo>
                    <a:pt x="76" y="108"/>
                  </a:lnTo>
                  <a:lnTo>
                    <a:pt x="76" y="110"/>
                  </a:lnTo>
                  <a:lnTo>
                    <a:pt x="76" y="114"/>
                  </a:lnTo>
                  <a:lnTo>
                    <a:pt x="76" y="116"/>
                  </a:lnTo>
                  <a:lnTo>
                    <a:pt x="76" y="118"/>
                  </a:lnTo>
                  <a:lnTo>
                    <a:pt x="76" y="122"/>
                  </a:lnTo>
                  <a:lnTo>
                    <a:pt x="76" y="122"/>
                  </a:lnTo>
                  <a:lnTo>
                    <a:pt x="76" y="124"/>
                  </a:lnTo>
                  <a:lnTo>
                    <a:pt x="74" y="124"/>
                  </a:lnTo>
                  <a:lnTo>
                    <a:pt x="74" y="126"/>
                  </a:lnTo>
                  <a:lnTo>
                    <a:pt x="74" y="126"/>
                  </a:lnTo>
                  <a:lnTo>
                    <a:pt x="74" y="126"/>
                  </a:lnTo>
                  <a:lnTo>
                    <a:pt x="72" y="126"/>
                  </a:lnTo>
                  <a:lnTo>
                    <a:pt x="70" y="126"/>
                  </a:lnTo>
                  <a:lnTo>
                    <a:pt x="68" y="126"/>
                  </a:lnTo>
                  <a:lnTo>
                    <a:pt x="66" y="126"/>
                  </a:lnTo>
                  <a:lnTo>
                    <a:pt x="66" y="126"/>
                  </a:lnTo>
                  <a:lnTo>
                    <a:pt x="64" y="126"/>
                  </a:lnTo>
                  <a:lnTo>
                    <a:pt x="64" y="126"/>
                  </a:lnTo>
                  <a:lnTo>
                    <a:pt x="64" y="126"/>
                  </a:lnTo>
                  <a:lnTo>
                    <a:pt x="62" y="128"/>
                  </a:lnTo>
                  <a:lnTo>
                    <a:pt x="62" y="128"/>
                  </a:lnTo>
                  <a:lnTo>
                    <a:pt x="62" y="130"/>
                  </a:lnTo>
                  <a:lnTo>
                    <a:pt x="62" y="132"/>
                  </a:lnTo>
                  <a:lnTo>
                    <a:pt x="62" y="132"/>
                  </a:lnTo>
                  <a:lnTo>
                    <a:pt x="62" y="134"/>
                  </a:lnTo>
                  <a:lnTo>
                    <a:pt x="62" y="138"/>
                  </a:lnTo>
                  <a:lnTo>
                    <a:pt x="62" y="142"/>
                  </a:lnTo>
                  <a:lnTo>
                    <a:pt x="62" y="144"/>
                  </a:lnTo>
                  <a:lnTo>
                    <a:pt x="62" y="146"/>
                  </a:lnTo>
                  <a:lnTo>
                    <a:pt x="62" y="148"/>
                  </a:lnTo>
                  <a:lnTo>
                    <a:pt x="62" y="148"/>
                  </a:lnTo>
                  <a:lnTo>
                    <a:pt x="62" y="150"/>
                  </a:lnTo>
                  <a:lnTo>
                    <a:pt x="62" y="150"/>
                  </a:lnTo>
                  <a:lnTo>
                    <a:pt x="60" y="150"/>
                  </a:lnTo>
                  <a:lnTo>
                    <a:pt x="60" y="152"/>
                  </a:lnTo>
                  <a:lnTo>
                    <a:pt x="58" y="152"/>
                  </a:lnTo>
                  <a:lnTo>
                    <a:pt x="56" y="152"/>
                  </a:lnTo>
                  <a:lnTo>
                    <a:pt x="54" y="154"/>
                  </a:lnTo>
                  <a:lnTo>
                    <a:pt x="52" y="154"/>
                  </a:lnTo>
                  <a:lnTo>
                    <a:pt x="50" y="154"/>
                  </a:lnTo>
                  <a:lnTo>
                    <a:pt x="48" y="156"/>
                  </a:lnTo>
                  <a:lnTo>
                    <a:pt x="46" y="156"/>
                  </a:lnTo>
                  <a:lnTo>
                    <a:pt x="46" y="156"/>
                  </a:lnTo>
                  <a:lnTo>
                    <a:pt x="46" y="156"/>
                  </a:lnTo>
                  <a:lnTo>
                    <a:pt x="46" y="158"/>
                  </a:lnTo>
                  <a:lnTo>
                    <a:pt x="44" y="158"/>
                  </a:lnTo>
                  <a:lnTo>
                    <a:pt x="44" y="160"/>
                  </a:lnTo>
                  <a:lnTo>
                    <a:pt x="44" y="160"/>
                  </a:lnTo>
                  <a:lnTo>
                    <a:pt x="42" y="162"/>
                  </a:lnTo>
                  <a:lnTo>
                    <a:pt x="42" y="162"/>
                  </a:lnTo>
                  <a:lnTo>
                    <a:pt x="40" y="162"/>
                  </a:lnTo>
                  <a:lnTo>
                    <a:pt x="38" y="162"/>
                  </a:lnTo>
                  <a:lnTo>
                    <a:pt x="38" y="162"/>
                  </a:lnTo>
                  <a:lnTo>
                    <a:pt x="36" y="162"/>
                  </a:lnTo>
                  <a:lnTo>
                    <a:pt x="34" y="162"/>
                  </a:lnTo>
                  <a:lnTo>
                    <a:pt x="32" y="162"/>
                  </a:lnTo>
                  <a:lnTo>
                    <a:pt x="30" y="160"/>
                  </a:lnTo>
                  <a:lnTo>
                    <a:pt x="30" y="160"/>
                  </a:lnTo>
                  <a:lnTo>
                    <a:pt x="28" y="158"/>
                  </a:lnTo>
                  <a:lnTo>
                    <a:pt x="26" y="158"/>
                  </a:lnTo>
                  <a:lnTo>
                    <a:pt x="24" y="156"/>
                  </a:lnTo>
                  <a:lnTo>
                    <a:pt x="24" y="156"/>
                  </a:lnTo>
                  <a:lnTo>
                    <a:pt x="22" y="156"/>
                  </a:lnTo>
                  <a:lnTo>
                    <a:pt x="22" y="158"/>
                  </a:lnTo>
                  <a:lnTo>
                    <a:pt x="20" y="158"/>
                  </a:lnTo>
                  <a:lnTo>
                    <a:pt x="20" y="158"/>
                  </a:lnTo>
                  <a:lnTo>
                    <a:pt x="16" y="160"/>
                  </a:lnTo>
                  <a:lnTo>
                    <a:pt x="14" y="162"/>
                  </a:lnTo>
                  <a:lnTo>
                    <a:pt x="10" y="162"/>
                  </a:lnTo>
                  <a:lnTo>
                    <a:pt x="8" y="164"/>
                  </a:lnTo>
                  <a:lnTo>
                    <a:pt x="6" y="164"/>
                  </a:lnTo>
                  <a:lnTo>
                    <a:pt x="4" y="166"/>
                  </a:lnTo>
                  <a:lnTo>
                    <a:pt x="0" y="166"/>
                  </a:lnTo>
                  <a:lnTo>
                    <a:pt x="4" y="172"/>
                  </a:lnTo>
                  <a:lnTo>
                    <a:pt x="4" y="172"/>
                  </a:lnTo>
                  <a:lnTo>
                    <a:pt x="6" y="172"/>
                  </a:lnTo>
                  <a:lnTo>
                    <a:pt x="6" y="172"/>
                  </a:lnTo>
                  <a:lnTo>
                    <a:pt x="6" y="17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40" name="Freeform 397">
              <a:extLst>
                <a:ext uri="{FF2B5EF4-FFF2-40B4-BE49-F238E27FC236}">
                  <a16:creationId xmlns:a16="http://schemas.microsoft.com/office/drawing/2014/main" id="{25929F24-6356-9F79-CA06-C98DADDBA1A3}"/>
                </a:ext>
              </a:extLst>
            </p:cNvPr>
            <p:cNvSpPr>
              <a:spLocks/>
            </p:cNvSpPr>
            <p:nvPr/>
          </p:nvSpPr>
          <p:spPr bwMode="auto">
            <a:xfrm>
              <a:off x="3856483" y="7598919"/>
              <a:ext cx="403733" cy="445744"/>
            </a:xfrm>
            <a:custGeom>
              <a:avLst/>
              <a:gdLst>
                <a:gd name="T0" fmla="*/ 0 w 282"/>
                <a:gd name="T1" fmla="*/ 176 h 314"/>
                <a:gd name="T2" fmla="*/ 26 w 282"/>
                <a:gd name="T3" fmla="*/ 186 h 314"/>
                <a:gd name="T4" fmla="*/ 56 w 282"/>
                <a:gd name="T5" fmla="*/ 178 h 314"/>
                <a:gd name="T6" fmla="*/ 72 w 282"/>
                <a:gd name="T7" fmla="*/ 188 h 314"/>
                <a:gd name="T8" fmla="*/ 76 w 282"/>
                <a:gd name="T9" fmla="*/ 208 h 314"/>
                <a:gd name="T10" fmla="*/ 82 w 282"/>
                <a:gd name="T11" fmla="*/ 218 h 314"/>
                <a:gd name="T12" fmla="*/ 96 w 282"/>
                <a:gd name="T13" fmla="*/ 222 h 314"/>
                <a:gd name="T14" fmla="*/ 110 w 282"/>
                <a:gd name="T15" fmla="*/ 216 h 314"/>
                <a:gd name="T16" fmla="*/ 112 w 282"/>
                <a:gd name="T17" fmla="*/ 200 h 314"/>
                <a:gd name="T18" fmla="*/ 120 w 282"/>
                <a:gd name="T19" fmla="*/ 200 h 314"/>
                <a:gd name="T20" fmla="*/ 126 w 282"/>
                <a:gd name="T21" fmla="*/ 214 h 314"/>
                <a:gd name="T22" fmla="*/ 140 w 282"/>
                <a:gd name="T23" fmla="*/ 208 h 314"/>
                <a:gd name="T24" fmla="*/ 146 w 282"/>
                <a:gd name="T25" fmla="*/ 232 h 314"/>
                <a:gd name="T26" fmla="*/ 150 w 282"/>
                <a:gd name="T27" fmla="*/ 264 h 314"/>
                <a:gd name="T28" fmla="*/ 170 w 282"/>
                <a:gd name="T29" fmla="*/ 268 h 314"/>
                <a:gd name="T30" fmla="*/ 190 w 282"/>
                <a:gd name="T31" fmla="*/ 272 h 314"/>
                <a:gd name="T32" fmla="*/ 196 w 282"/>
                <a:gd name="T33" fmla="*/ 288 h 314"/>
                <a:gd name="T34" fmla="*/ 204 w 282"/>
                <a:gd name="T35" fmla="*/ 280 h 314"/>
                <a:gd name="T36" fmla="*/ 216 w 282"/>
                <a:gd name="T37" fmla="*/ 276 h 314"/>
                <a:gd name="T38" fmla="*/ 222 w 282"/>
                <a:gd name="T39" fmla="*/ 286 h 314"/>
                <a:gd name="T40" fmla="*/ 230 w 282"/>
                <a:gd name="T41" fmla="*/ 300 h 314"/>
                <a:gd name="T42" fmla="*/ 244 w 282"/>
                <a:gd name="T43" fmla="*/ 314 h 314"/>
                <a:gd name="T44" fmla="*/ 256 w 282"/>
                <a:gd name="T45" fmla="*/ 304 h 314"/>
                <a:gd name="T46" fmla="*/ 254 w 282"/>
                <a:gd name="T47" fmla="*/ 284 h 314"/>
                <a:gd name="T48" fmla="*/ 240 w 282"/>
                <a:gd name="T49" fmla="*/ 280 h 314"/>
                <a:gd name="T50" fmla="*/ 238 w 282"/>
                <a:gd name="T51" fmla="*/ 254 h 314"/>
                <a:gd name="T52" fmla="*/ 250 w 282"/>
                <a:gd name="T53" fmla="*/ 222 h 314"/>
                <a:gd name="T54" fmla="*/ 262 w 282"/>
                <a:gd name="T55" fmla="*/ 208 h 314"/>
                <a:gd name="T56" fmla="*/ 258 w 282"/>
                <a:gd name="T57" fmla="*/ 178 h 314"/>
                <a:gd name="T58" fmla="*/ 256 w 282"/>
                <a:gd name="T59" fmla="*/ 154 h 314"/>
                <a:gd name="T60" fmla="*/ 248 w 282"/>
                <a:gd name="T61" fmla="*/ 136 h 314"/>
                <a:gd name="T62" fmla="*/ 240 w 282"/>
                <a:gd name="T63" fmla="*/ 130 h 314"/>
                <a:gd name="T64" fmla="*/ 246 w 282"/>
                <a:gd name="T65" fmla="*/ 118 h 314"/>
                <a:gd name="T66" fmla="*/ 244 w 282"/>
                <a:gd name="T67" fmla="*/ 108 h 314"/>
                <a:gd name="T68" fmla="*/ 254 w 282"/>
                <a:gd name="T69" fmla="*/ 82 h 314"/>
                <a:gd name="T70" fmla="*/ 262 w 282"/>
                <a:gd name="T71" fmla="*/ 66 h 314"/>
                <a:gd name="T72" fmla="*/ 282 w 282"/>
                <a:gd name="T73" fmla="*/ 56 h 314"/>
                <a:gd name="T74" fmla="*/ 276 w 282"/>
                <a:gd name="T75" fmla="*/ 48 h 314"/>
                <a:gd name="T76" fmla="*/ 272 w 282"/>
                <a:gd name="T77" fmla="*/ 42 h 314"/>
                <a:gd name="T78" fmla="*/ 264 w 282"/>
                <a:gd name="T79" fmla="*/ 20 h 314"/>
                <a:gd name="T80" fmla="*/ 250 w 282"/>
                <a:gd name="T81" fmla="*/ 10 h 314"/>
                <a:gd name="T82" fmla="*/ 222 w 282"/>
                <a:gd name="T83" fmla="*/ 8 h 314"/>
                <a:gd name="T84" fmla="*/ 208 w 282"/>
                <a:gd name="T85" fmla="*/ 0 h 314"/>
                <a:gd name="T86" fmla="*/ 182 w 282"/>
                <a:gd name="T87" fmla="*/ 2 h 314"/>
                <a:gd name="T88" fmla="*/ 176 w 282"/>
                <a:gd name="T89" fmla="*/ 6 h 314"/>
                <a:gd name="T90" fmla="*/ 152 w 282"/>
                <a:gd name="T91" fmla="*/ 8 h 314"/>
                <a:gd name="T92" fmla="*/ 144 w 282"/>
                <a:gd name="T93" fmla="*/ 16 h 314"/>
                <a:gd name="T94" fmla="*/ 122 w 282"/>
                <a:gd name="T95" fmla="*/ 20 h 314"/>
                <a:gd name="T96" fmla="*/ 114 w 282"/>
                <a:gd name="T97" fmla="*/ 8 h 314"/>
                <a:gd name="T98" fmla="*/ 102 w 282"/>
                <a:gd name="T99" fmla="*/ 8 h 314"/>
                <a:gd name="T100" fmla="*/ 86 w 282"/>
                <a:gd name="T101" fmla="*/ 22 h 314"/>
                <a:gd name="T102" fmla="*/ 96 w 282"/>
                <a:gd name="T103" fmla="*/ 32 h 314"/>
                <a:gd name="T104" fmla="*/ 86 w 282"/>
                <a:gd name="T105" fmla="*/ 48 h 314"/>
                <a:gd name="T106" fmla="*/ 86 w 282"/>
                <a:gd name="T107" fmla="*/ 88 h 314"/>
                <a:gd name="T108" fmla="*/ 76 w 282"/>
                <a:gd name="T109" fmla="*/ 106 h 314"/>
                <a:gd name="T110" fmla="*/ 74 w 282"/>
                <a:gd name="T111" fmla="*/ 126 h 314"/>
                <a:gd name="T112" fmla="*/ 62 w 282"/>
                <a:gd name="T113" fmla="*/ 128 h 314"/>
                <a:gd name="T114" fmla="*/ 62 w 282"/>
                <a:gd name="T115" fmla="*/ 148 h 314"/>
                <a:gd name="T116" fmla="*/ 46 w 282"/>
                <a:gd name="T117" fmla="*/ 156 h 314"/>
                <a:gd name="T118" fmla="*/ 38 w 282"/>
                <a:gd name="T119" fmla="*/ 162 h 314"/>
                <a:gd name="T120" fmla="*/ 22 w 282"/>
                <a:gd name="T121" fmla="*/ 158 h 314"/>
                <a:gd name="T122" fmla="*/ 4 w 282"/>
                <a:gd name="T123" fmla="*/ 17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2" h="314">
                  <a:moveTo>
                    <a:pt x="6" y="172"/>
                  </a:moveTo>
                  <a:lnTo>
                    <a:pt x="6" y="172"/>
                  </a:lnTo>
                  <a:lnTo>
                    <a:pt x="6" y="172"/>
                  </a:lnTo>
                  <a:lnTo>
                    <a:pt x="6" y="172"/>
                  </a:lnTo>
                  <a:lnTo>
                    <a:pt x="6" y="174"/>
                  </a:lnTo>
                  <a:lnTo>
                    <a:pt x="4" y="174"/>
                  </a:lnTo>
                  <a:lnTo>
                    <a:pt x="4" y="174"/>
                  </a:lnTo>
                  <a:lnTo>
                    <a:pt x="2" y="174"/>
                  </a:lnTo>
                  <a:lnTo>
                    <a:pt x="2" y="176"/>
                  </a:lnTo>
                  <a:lnTo>
                    <a:pt x="0" y="176"/>
                  </a:lnTo>
                  <a:lnTo>
                    <a:pt x="0" y="176"/>
                  </a:lnTo>
                  <a:lnTo>
                    <a:pt x="0" y="178"/>
                  </a:lnTo>
                  <a:lnTo>
                    <a:pt x="0" y="180"/>
                  </a:lnTo>
                  <a:lnTo>
                    <a:pt x="0" y="182"/>
                  </a:lnTo>
                  <a:lnTo>
                    <a:pt x="2" y="182"/>
                  </a:lnTo>
                  <a:lnTo>
                    <a:pt x="4" y="184"/>
                  </a:lnTo>
                  <a:lnTo>
                    <a:pt x="6" y="184"/>
                  </a:lnTo>
                  <a:lnTo>
                    <a:pt x="12" y="184"/>
                  </a:lnTo>
                  <a:lnTo>
                    <a:pt x="16" y="184"/>
                  </a:lnTo>
                  <a:lnTo>
                    <a:pt x="20" y="186"/>
                  </a:lnTo>
                  <a:lnTo>
                    <a:pt x="22" y="186"/>
                  </a:lnTo>
                  <a:lnTo>
                    <a:pt x="26" y="186"/>
                  </a:lnTo>
                  <a:lnTo>
                    <a:pt x="28" y="184"/>
                  </a:lnTo>
                  <a:lnTo>
                    <a:pt x="28" y="184"/>
                  </a:lnTo>
                  <a:lnTo>
                    <a:pt x="30" y="184"/>
                  </a:lnTo>
                  <a:lnTo>
                    <a:pt x="34" y="182"/>
                  </a:lnTo>
                  <a:lnTo>
                    <a:pt x="38" y="180"/>
                  </a:lnTo>
                  <a:lnTo>
                    <a:pt x="40" y="180"/>
                  </a:lnTo>
                  <a:lnTo>
                    <a:pt x="42" y="180"/>
                  </a:lnTo>
                  <a:lnTo>
                    <a:pt x="46" y="180"/>
                  </a:lnTo>
                  <a:lnTo>
                    <a:pt x="48" y="178"/>
                  </a:lnTo>
                  <a:lnTo>
                    <a:pt x="52" y="178"/>
                  </a:lnTo>
                  <a:lnTo>
                    <a:pt x="56" y="178"/>
                  </a:lnTo>
                  <a:lnTo>
                    <a:pt x="60" y="180"/>
                  </a:lnTo>
                  <a:lnTo>
                    <a:pt x="62" y="180"/>
                  </a:lnTo>
                  <a:lnTo>
                    <a:pt x="64" y="180"/>
                  </a:lnTo>
                  <a:lnTo>
                    <a:pt x="66" y="180"/>
                  </a:lnTo>
                  <a:lnTo>
                    <a:pt x="66" y="182"/>
                  </a:lnTo>
                  <a:lnTo>
                    <a:pt x="68" y="182"/>
                  </a:lnTo>
                  <a:lnTo>
                    <a:pt x="70" y="182"/>
                  </a:lnTo>
                  <a:lnTo>
                    <a:pt x="70" y="184"/>
                  </a:lnTo>
                  <a:lnTo>
                    <a:pt x="70" y="184"/>
                  </a:lnTo>
                  <a:lnTo>
                    <a:pt x="72" y="186"/>
                  </a:lnTo>
                  <a:lnTo>
                    <a:pt x="72" y="188"/>
                  </a:lnTo>
                  <a:lnTo>
                    <a:pt x="72" y="190"/>
                  </a:lnTo>
                  <a:lnTo>
                    <a:pt x="72" y="190"/>
                  </a:lnTo>
                  <a:lnTo>
                    <a:pt x="72" y="194"/>
                  </a:lnTo>
                  <a:lnTo>
                    <a:pt x="72" y="198"/>
                  </a:lnTo>
                  <a:lnTo>
                    <a:pt x="72" y="202"/>
                  </a:lnTo>
                  <a:lnTo>
                    <a:pt x="74" y="204"/>
                  </a:lnTo>
                  <a:lnTo>
                    <a:pt x="74" y="204"/>
                  </a:lnTo>
                  <a:lnTo>
                    <a:pt x="74" y="206"/>
                  </a:lnTo>
                  <a:lnTo>
                    <a:pt x="74" y="206"/>
                  </a:lnTo>
                  <a:lnTo>
                    <a:pt x="76" y="208"/>
                  </a:lnTo>
                  <a:lnTo>
                    <a:pt x="76" y="208"/>
                  </a:lnTo>
                  <a:lnTo>
                    <a:pt x="78" y="208"/>
                  </a:lnTo>
                  <a:lnTo>
                    <a:pt x="80" y="208"/>
                  </a:lnTo>
                  <a:lnTo>
                    <a:pt x="80" y="210"/>
                  </a:lnTo>
                  <a:lnTo>
                    <a:pt x="82" y="210"/>
                  </a:lnTo>
                  <a:lnTo>
                    <a:pt x="82" y="210"/>
                  </a:lnTo>
                  <a:lnTo>
                    <a:pt x="82" y="210"/>
                  </a:lnTo>
                  <a:lnTo>
                    <a:pt x="82" y="212"/>
                  </a:lnTo>
                  <a:lnTo>
                    <a:pt x="82" y="212"/>
                  </a:lnTo>
                  <a:lnTo>
                    <a:pt x="82" y="214"/>
                  </a:lnTo>
                  <a:lnTo>
                    <a:pt x="82" y="216"/>
                  </a:lnTo>
                  <a:lnTo>
                    <a:pt x="82" y="218"/>
                  </a:lnTo>
                  <a:lnTo>
                    <a:pt x="82" y="218"/>
                  </a:lnTo>
                  <a:lnTo>
                    <a:pt x="82" y="218"/>
                  </a:lnTo>
                  <a:lnTo>
                    <a:pt x="82" y="218"/>
                  </a:lnTo>
                  <a:lnTo>
                    <a:pt x="84" y="220"/>
                  </a:lnTo>
                  <a:lnTo>
                    <a:pt x="84" y="220"/>
                  </a:lnTo>
                  <a:lnTo>
                    <a:pt x="86" y="220"/>
                  </a:lnTo>
                  <a:lnTo>
                    <a:pt x="88" y="222"/>
                  </a:lnTo>
                  <a:lnTo>
                    <a:pt x="90" y="222"/>
                  </a:lnTo>
                  <a:lnTo>
                    <a:pt x="92" y="222"/>
                  </a:lnTo>
                  <a:lnTo>
                    <a:pt x="94" y="222"/>
                  </a:lnTo>
                  <a:lnTo>
                    <a:pt x="96" y="222"/>
                  </a:lnTo>
                  <a:lnTo>
                    <a:pt x="98" y="222"/>
                  </a:lnTo>
                  <a:lnTo>
                    <a:pt x="100" y="222"/>
                  </a:lnTo>
                  <a:lnTo>
                    <a:pt x="102" y="222"/>
                  </a:lnTo>
                  <a:lnTo>
                    <a:pt x="102" y="220"/>
                  </a:lnTo>
                  <a:lnTo>
                    <a:pt x="104" y="220"/>
                  </a:lnTo>
                  <a:lnTo>
                    <a:pt x="106" y="220"/>
                  </a:lnTo>
                  <a:lnTo>
                    <a:pt x="108" y="220"/>
                  </a:lnTo>
                  <a:lnTo>
                    <a:pt x="108" y="218"/>
                  </a:lnTo>
                  <a:lnTo>
                    <a:pt x="108" y="218"/>
                  </a:lnTo>
                  <a:lnTo>
                    <a:pt x="110" y="218"/>
                  </a:lnTo>
                  <a:lnTo>
                    <a:pt x="110" y="216"/>
                  </a:lnTo>
                  <a:lnTo>
                    <a:pt x="110" y="216"/>
                  </a:lnTo>
                  <a:lnTo>
                    <a:pt x="110" y="212"/>
                  </a:lnTo>
                  <a:lnTo>
                    <a:pt x="110" y="210"/>
                  </a:lnTo>
                  <a:lnTo>
                    <a:pt x="110" y="208"/>
                  </a:lnTo>
                  <a:lnTo>
                    <a:pt x="108" y="206"/>
                  </a:lnTo>
                  <a:lnTo>
                    <a:pt x="110" y="204"/>
                  </a:lnTo>
                  <a:lnTo>
                    <a:pt x="110" y="202"/>
                  </a:lnTo>
                  <a:lnTo>
                    <a:pt x="110" y="202"/>
                  </a:lnTo>
                  <a:lnTo>
                    <a:pt x="110" y="202"/>
                  </a:lnTo>
                  <a:lnTo>
                    <a:pt x="110" y="200"/>
                  </a:lnTo>
                  <a:lnTo>
                    <a:pt x="112" y="200"/>
                  </a:lnTo>
                  <a:lnTo>
                    <a:pt x="112" y="198"/>
                  </a:lnTo>
                  <a:lnTo>
                    <a:pt x="114" y="198"/>
                  </a:lnTo>
                  <a:lnTo>
                    <a:pt x="114" y="196"/>
                  </a:lnTo>
                  <a:lnTo>
                    <a:pt x="116" y="196"/>
                  </a:lnTo>
                  <a:lnTo>
                    <a:pt x="116" y="196"/>
                  </a:lnTo>
                  <a:lnTo>
                    <a:pt x="116" y="196"/>
                  </a:lnTo>
                  <a:lnTo>
                    <a:pt x="118" y="196"/>
                  </a:lnTo>
                  <a:lnTo>
                    <a:pt x="118" y="198"/>
                  </a:lnTo>
                  <a:lnTo>
                    <a:pt x="118" y="198"/>
                  </a:lnTo>
                  <a:lnTo>
                    <a:pt x="118" y="200"/>
                  </a:lnTo>
                  <a:lnTo>
                    <a:pt x="120" y="200"/>
                  </a:lnTo>
                  <a:lnTo>
                    <a:pt x="120" y="202"/>
                  </a:lnTo>
                  <a:lnTo>
                    <a:pt x="120" y="206"/>
                  </a:lnTo>
                  <a:lnTo>
                    <a:pt x="120" y="208"/>
                  </a:lnTo>
                  <a:lnTo>
                    <a:pt x="122" y="210"/>
                  </a:lnTo>
                  <a:lnTo>
                    <a:pt x="122" y="212"/>
                  </a:lnTo>
                  <a:lnTo>
                    <a:pt x="122" y="212"/>
                  </a:lnTo>
                  <a:lnTo>
                    <a:pt x="124" y="214"/>
                  </a:lnTo>
                  <a:lnTo>
                    <a:pt x="124" y="214"/>
                  </a:lnTo>
                  <a:lnTo>
                    <a:pt x="124" y="214"/>
                  </a:lnTo>
                  <a:lnTo>
                    <a:pt x="124" y="214"/>
                  </a:lnTo>
                  <a:lnTo>
                    <a:pt x="126" y="214"/>
                  </a:lnTo>
                  <a:lnTo>
                    <a:pt x="126" y="212"/>
                  </a:lnTo>
                  <a:lnTo>
                    <a:pt x="128" y="212"/>
                  </a:lnTo>
                  <a:lnTo>
                    <a:pt x="128" y="210"/>
                  </a:lnTo>
                  <a:lnTo>
                    <a:pt x="130" y="210"/>
                  </a:lnTo>
                  <a:lnTo>
                    <a:pt x="130" y="210"/>
                  </a:lnTo>
                  <a:lnTo>
                    <a:pt x="132" y="208"/>
                  </a:lnTo>
                  <a:lnTo>
                    <a:pt x="134" y="208"/>
                  </a:lnTo>
                  <a:lnTo>
                    <a:pt x="136" y="208"/>
                  </a:lnTo>
                  <a:lnTo>
                    <a:pt x="138" y="208"/>
                  </a:lnTo>
                  <a:lnTo>
                    <a:pt x="138" y="208"/>
                  </a:lnTo>
                  <a:lnTo>
                    <a:pt x="140" y="208"/>
                  </a:lnTo>
                  <a:lnTo>
                    <a:pt x="140" y="208"/>
                  </a:lnTo>
                  <a:lnTo>
                    <a:pt x="142" y="210"/>
                  </a:lnTo>
                  <a:lnTo>
                    <a:pt x="142" y="210"/>
                  </a:lnTo>
                  <a:lnTo>
                    <a:pt x="144" y="212"/>
                  </a:lnTo>
                  <a:lnTo>
                    <a:pt x="144" y="214"/>
                  </a:lnTo>
                  <a:lnTo>
                    <a:pt x="146" y="216"/>
                  </a:lnTo>
                  <a:lnTo>
                    <a:pt x="146" y="218"/>
                  </a:lnTo>
                  <a:lnTo>
                    <a:pt x="146" y="220"/>
                  </a:lnTo>
                  <a:lnTo>
                    <a:pt x="146" y="224"/>
                  </a:lnTo>
                  <a:lnTo>
                    <a:pt x="146" y="228"/>
                  </a:lnTo>
                  <a:lnTo>
                    <a:pt x="146" y="232"/>
                  </a:lnTo>
                  <a:lnTo>
                    <a:pt x="146" y="242"/>
                  </a:lnTo>
                  <a:lnTo>
                    <a:pt x="146" y="250"/>
                  </a:lnTo>
                  <a:lnTo>
                    <a:pt x="146" y="252"/>
                  </a:lnTo>
                  <a:lnTo>
                    <a:pt x="146" y="256"/>
                  </a:lnTo>
                  <a:lnTo>
                    <a:pt x="146" y="256"/>
                  </a:lnTo>
                  <a:lnTo>
                    <a:pt x="146" y="258"/>
                  </a:lnTo>
                  <a:lnTo>
                    <a:pt x="146" y="260"/>
                  </a:lnTo>
                  <a:lnTo>
                    <a:pt x="146" y="262"/>
                  </a:lnTo>
                  <a:lnTo>
                    <a:pt x="148" y="262"/>
                  </a:lnTo>
                  <a:lnTo>
                    <a:pt x="148" y="264"/>
                  </a:lnTo>
                  <a:lnTo>
                    <a:pt x="150" y="264"/>
                  </a:lnTo>
                  <a:lnTo>
                    <a:pt x="150" y="266"/>
                  </a:lnTo>
                  <a:lnTo>
                    <a:pt x="152" y="266"/>
                  </a:lnTo>
                  <a:lnTo>
                    <a:pt x="152" y="268"/>
                  </a:lnTo>
                  <a:lnTo>
                    <a:pt x="154" y="268"/>
                  </a:lnTo>
                  <a:lnTo>
                    <a:pt x="156" y="268"/>
                  </a:lnTo>
                  <a:lnTo>
                    <a:pt x="156" y="268"/>
                  </a:lnTo>
                  <a:lnTo>
                    <a:pt x="158" y="270"/>
                  </a:lnTo>
                  <a:lnTo>
                    <a:pt x="160" y="270"/>
                  </a:lnTo>
                  <a:lnTo>
                    <a:pt x="162" y="270"/>
                  </a:lnTo>
                  <a:lnTo>
                    <a:pt x="166" y="270"/>
                  </a:lnTo>
                  <a:lnTo>
                    <a:pt x="170" y="268"/>
                  </a:lnTo>
                  <a:lnTo>
                    <a:pt x="172" y="268"/>
                  </a:lnTo>
                  <a:lnTo>
                    <a:pt x="174" y="268"/>
                  </a:lnTo>
                  <a:lnTo>
                    <a:pt x="180" y="268"/>
                  </a:lnTo>
                  <a:lnTo>
                    <a:pt x="182" y="268"/>
                  </a:lnTo>
                  <a:lnTo>
                    <a:pt x="184" y="270"/>
                  </a:lnTo>
                  <a:lnTo>
                    <a:pt x="186" y="270"/>
                  </a:lnTo>
                  <a:lnTo>
                    <a:pt x="188" y="270"/>
                  </a:lnTo>
                  <a:lnTo>
                    <a:pt x="188" y="270"/>
                  </a:lnTo>
                  <a:lnTo>
                    <a:pt x="188" y="272"/>
                  </a:lnTo>
                  <a:lnTo>
                    <a:pt x="188" y="272"/>
                  </a:lnTo>
                  <a:lnTo>
                    <a:pt x="190" y="272"/>
                  </a:lnTo>
                  <a:lnTo>
                    <a:pt x="190" y="274"/>
                  </a:lnTo>
                  <a:lnTo>
                    <a:pt x="190" y="276"/>
                  </a:lnTo>
                  <a:lnTo>
                    <a:pt x="190" y="278"/>
                  </a:lnTo>
                  <a:lnTo>
                    <a:pt x="190" y="280"/>
                  </a:lnTo>
                  <a:lnTo>
                    <a:pt x="192" y="282"/>
                  </a:lnTo>
                  <a:lnTo>
                    <a:pt x="192" y="284"/>
                  </a:lnTo>
                  <a:lnTo>
                    <a:pt x="192" y="286"/>
                  </a:lnTo>
                  <a:lnTo>
                    <a:pt x="192" y="286"/>
                  </a:lnTo>
                  <a:lnTo>
                    <a:pt x="192" y="286"/>
                  </a:lnTo>
                  <a:lnTo>
                    <a:pt x="194" y="286"/>
                  </a:lnTo>
                  <a:lnTo>
                    <a:pt x="196" y="288"/>
                  </a:lnTo>
                  <a:lnTo>
                    <a:pt x="196" y="288"/>
                  </a:lnTo>
                  <a:lnTo>
                    <a:pt x="198" y="288"/>
                  </a:lnTo>
                  <a:lnTo>
                    <a:pt x="198" y="288"/>
                  </a:lnTo>
                  <a:lnTo>
                    <a:pt x="200" y="288"/>
                  </a:lnTo>
                  <a:lnTo>
                    <a:pt x="200" y="288"/>
                  </a:lnTo>
                  <a:lnTo>
                    <a:pt x="200" y="288"/>
                  </a:lnTo>
                  <a:lnTo>
                    <a:pt x="200" y="286"/>
                  </a:lnTo>
                  <a:lnTo>
                    <a:pt x="202" y="286"/>
                  </a:lnTo>
                  <a:lnTo>
                    <a:pt x="202" y="284"/>
                  </a:lnTo>
                  <a:lnTo>
                    <a:pt x="202" y="282"/>
                  </a:lnTo>
                  <a:lnTo>
                    <a:pt x="204" y="280"/>
                  </a:lnTo>
                  <a:lnTo>
                    <a:pt x="204" y="280"/>
                  </a:lnTo>
                  <a:lnTo>
                    <a:pt x="204" y="280"/>
                  </a:lnTo>
                  <a:lnTo>
                    <a:pt x="204" y="278"/>
                  </a:lnTo>
                  <a:lnTo>
                    <a:pt x="206" y="278"/>
                  </a:lnTo>
                  <a:lnTo>
                    <a:pt x="208" y="278"/>
                  </a:lnTo>
                  <a:lnTo>
                    <a:pt x="210" y="276"/>
                  </a:lnTo>
                  <a:lnTo>
                    <a:pt x="212" y="276"/>
                  </a:lnTo>
                  <a:lnTo>
                    <a:pt x="212" y="276"/>
                  </a:lnTo>
                  <a:lnTo>
                    <a:pt x="214" y="276"/>
                  </a:lnTo>
                  <a:lnTo>
                    <a:pt x="214" y="276"/>
                  </a:lnTo>
                  <a:lnTo>
                    <a:pt x="216" y="276"/>
                  </a:lnTo>
                  <a:lnTo>
                    <a:pt x="216" y="278"/>
                  </a:lnTo>
                  <a:lnTo>
                    <a:pt x="216" y="278"/>
                  </a:lnTo>
                  <a:lnTo>
                    <a:pt x="216" y="280"/>
                  </a:lnTo>
                  <a:lnTo>
                    <a:pt x="216" y="282"/>
                  </a:lnTo>
                  <a:lnTo>
                    <a:pt x="216" y="282"/>
                  </a:lnTo>
                  <a:lnTo>
                    <a:pt x="218" y="282"/>
                  </a:lnTo>
                  <a:lnTo>
                    <a:pt x="218" y="284"/>
                  </a:lnTo>
                  <a:lnTo>
                    <a:pt x="218" y="284"/>
                  </a:lnTo>
                  <a:lnTo>
                    <a:pt x="220" y="284"/>
                  </a:lnTo>
                  <a:lnTo>
                    <a:pt x="220" y="284"/>
                  </a:lnTo>
                  <a:lnTo>
                    <a:pt x="222" y="286"/>
                  </a:lnTo>
                  <a:lnTo>
                    <a:pt x="224" y="286"/>
                  </a:lnTo>
                  <a:lnTo>
                    <a:pt x="226" y="288"/>
                  </a:lnTo>
                  <a:lnTo>
                    <a:pt x="228" y="288"/>
                  </a:lnTo>
                  <a:lnTo>
                    <a:pt x="228" y="288"/>
                  </a:lnTo>
                  <a:lnTo>
                    <a:pt x="228" y="288"/>
                  </a:lnTo>
                  <a:lnTo>
                    <a:pt x="228" y="290"/>
                  </a:lnTo>
                  <a:lnTo>
                    <a:pt x="228" y="290"/>
                  </a:lnTo>
                  <a:lnTo>
                    <a:pt x="230" y="292"/>
                  </a:lnTo>
                  <a:lnTo>
                    <a:pt x="230" y="294"/>
                  </a:lnTo>
                  <a:lnTo>
                    <a:pt x="230" y="296"/>
                  </a:lnTo>
                  <a:lnTo>
                    <a:pt x="230" y="300"/>
                  </a:lnTo>
                  <a:lnTo>
                    <a:pt x="230" y="302"/>
                  </a:lnTo>
                  <a:lnTo>
                    <a:pt x="232" y="304"/>
                  </a:lnTo>
                  <a:lnTo>
                    <a:pt x="232" y="306"/>
                  </a:lnTo>
                  <a:lnTo>
                    <a:pt x="234" y="308"/>
                  </a:lnTo>
                  <a:lnTo>
                    <a:pt x="236" y="310"/>
                  </a:lnTo>
                  <a:lnTo>
                    <a:pt x="236" y="310"/>
                  </a:lnTo>
                  <a:lnTo>
                    <a:pt x="236" y="312"/>
                  </a:lnTo>
                  <a:lnTo>
                    <a:pt x="238" y="312"/>
                  </a:lnTo>
                  <a:lnTo>
                    <a:pt x="240" y="312"/>
                  </a:lnTo>
                  <a:lnTo>
                    <a:pt x="242" y="314"/>
                  </a:lnTo>
                  <a:lnTo>
                    <a:pt x="244" y="314"/>
                  </a:lnTo>
                  <a:lnTo>
                    <a:pt x="246" y="314"/>
                  </a:lnTo>
                  <a:lnTo>
                    <a:pt x="248" y="314"/>
                  </a:lnTo>
                  <a:lnTo>
                    <a:pt x="250" y="312"/>
                  </a:lnTo>
                  <a:lnTo>
                    <a:pt x="252" y="312"/>
                  </a:lnTo>
                  <a:lnTo>
                    <a:pt x="252" y="312"/>
                  </a:lnTo>
                  <a:lnTo>
                    <a:pt x="254" y="312"/>
                  </a:lnTo>
                  <a:lnTo>
                    <a:pt x="254" y="310"/>
                  </a:lnTo>
                  <a:lnTo>
                    <a:pt x="254" y="310"/>
                  </a:lnTo>
                  <a:lnTo>
                    <a:pt x="256" y="308"/>
                  </a:lnTo>
                  <a:lnTo>
                    <a:pt x="256" y="308"/>
                  </a:lnTo>
                  <a:lnTo>
                    <a:pt x="256" y="304"/>
                  </a:lnTo>
                  <a:lnTo>
                    <a:pt x="258" y="302"/>
                  </a:lnTo>
                  <a:lnTo>
                    <a:pt x="258" y="300"/>
                  </a:lnTo>
                  <a:lnTo>
                    <a:pt x="258" y="298"/>
                  </a:lnTo>
                  <a:lnTo>
                    <a:pt x="258" y="296"/>
                  </a:lnTo>
                  <a:lnTo>
                    <a:pt x="258" y="292"/>
                  </a:lnTo>
                  <a:lnTo>
                    <a:pt x="258" y="290"/>
                  </a:lnTo>
                  <a:lnTo>
                    <a:pt x="256" y="288"/>
                  </a:lnTo>
                  <a:lnTo>
                    <a:pt x="256" y="286"/>
                  </a:lnTo>
                  <a:lnTo>
                    <a:pt x="256" y="286"/>
                  </a:lnTo>
                  <a:lnTo>
                    <a:pt x="256" y="286"/>
                  </a:lnTo>
                  <a:lnTo>
                    <a:pt x="254" y="284"/>
                  </a:lnTo>
                  <a:lnTo>
                    <a:pt x="254" y="284"/>
                  </a:lnTo>
                  <a:lnTo>
                    <a:pt x="254" y="284"/>
                  </a:lnTo>
                  <a:lnTo>
                    <a:pt x="252" y="284"/>
                  </a:lnTo>
                  <a:lnTo>
                    <a:pt x="252" y="284"/>
                  </a:lnTo>
                  <a:lnTo>
                    <a:pt x="250" y="284"/>
                  </a:lnTo>
                  <a:lnTo>
                    <a:pt x="246" y="284"/>
                  </a:lnTo>
                  <a:lnTo>
                    <a:pt x="246" y="284"/>
                  </a:lnTo>
                  <a:lnTo>
                    <a:pt x="244" y="284"/>
                  </a:lnTo>
                  <a:lnTo>
                    <a:pt x="244" y="282"/>
                  </a:lnTo>
                  <a:lnTo>
                    <a:pt x="242" y="282"/>
                  </a:lnTo>
                  <a:lnTo>
                    <a:pt x="240" y="280"/>
                  </a:lnTo>
                  <a:lnTo>
                    <a:pt x="240" y="278"/>
                  </a:lnTo>
                  <a:lnTo>
                    <a:pt x="238" y="278"/>
                  </a:lnTo>
                  <a:lnTo>
                    <a:pt x="238" y="276"/>
                  </a:lnTo>
                  <a:lnTo>
                    <a:pt x="238" y="274"/>
                  </a:lnTo>
                  <a:lnTo>
                    <a:pt x="238" y="272"/>
                  </a:lnTo>
                  <a:lnTo>
                    <a:pt x="236" y="270"/>
                  </a:lnTo>
                  <a:lnTo>
                    <a:pt x="236" y="268"/>
                  </a:lnTo>
                  <a:lnTo>
                    <a:pt x="236" y="264"/>
                  </a:lnTo>
                  <a:lnTo>
                    <a:pt x="236" y="262"/>
                  </a:lnTo>
                  <a:lnTo>
                    <a:pt x="238" y="258"/>
                  </a:lnTo>
                  <a:lnTo>
                    <a:pt x="238" y="254"/>
                  </a:lnTo>
                  <a:lnTo>
                    <a:pt x="238" y="248"/>
                  </a:lnTo>
                  <a:lnTo>
                    <a:pt x="240" y="242"/>
                  </a:lnTo>
                  <a:lnTo>
                    <a:pt x="240" y="238"/>
                  </a:lnTo>
                  <a:lnTo>
                    <a:pt x="242" y="232"/>
                  </a:lnTo>
                  <a:lnTo>
                    <a:pt x="244" y="230"/>
                  </a:lnTo>
                  <a:lnTo>
                    <a:pt x="244" y="228"/>
                  </a:lnTo>
                  <a:lnTo>
                    <a:pt x="246" y="224"/>
                  </a:lnTo>
                  <a:lnTo>
                    <a:pt x="246" y="224"/>
                  </a:lnTo>
                  <a:lnTo>
                    <a:pt x="248" y="222"/>
                  </a:lnTo>
                  <a:lnTo>
                    <a:pt x="248" y="222"/>
                  </a:lnTo>
                  <a:lnTo>
                    <a:pt x="250" y="222"/>
                  </a:lnTo>
                  <a:lnTo>
                    <a:pt x="254" y="220"/>
                  </a:lnTo>
                  <a:lnTo>
                    <a:pt x="256" y="220"/>
                  </a:lnTo>
                  <a:lnTo>
                    <a:pt x="256" y="220"/>
                  </a:lnTo>
                  <a:lnTo>
                    <a:pt x="258" y="218"/>
                  </a:lnTo>
                  <a:lnTo>
                    <a:pt x="258" y="218"/>
                  </a:lnTo>
                  <a:lnTo>
                    <a:pt x="260" y="218"/>
                  </a:lnTo>
                  <a:lnTo>
                    <a:pt x="260" y="216"/>
                  </a:lnTo>
                  <a:lnTo>
                    <a:pt x="260" y="216"/>
                  </a:lnTo>
                  <a:lnTo>
                    <a:pt x="260" y="212"/>
                  </a:lnTo>
                  <a:lnTo>
                    <a:pt x="262" y="210"/>
                  </a:lnTo>
                  <a:lnTo>
                    <a:pt x="262" y="208"/>
                  </a:lnTo>
                  <a:lnTo>
                    <a:pt x="262" y="206"/>
                  </a:lnTo>
                  <a:lnTo>
                    <a:pt x="262" y="204"/>
                  </a:lnTo>
                  <a:lnTo>
                    <a:pt x="262" y="202"/>
                  </a:lnTo>
                  <a:lnTo>
                    <a:pt x="262" y="200"/>
                  </a:lnTo>
                  <a:lnTo>
                    <a:pt x="262" y="196"/>
                  </a:lnTo>
                  <a:lnTo>
                    <a:pt x="262" y="194"/>
                  </a:lnTo>
                  <a:lnTo>
                    <a:pt x="262" y="192"/>
                  </a:lnTo>
                  <a:lnTo>
                    <a:pt x="260" y="190"/>
                  </a:lnTo>
                  <a:lnTo>
                    <a:pt x="260" y="186"/>
                  </a:lnTo>
                  <a:lnTo>
                    <a:pt x="258" y="182"/>
                  </a:lnTo>
                  <a:lnTo>
                    <a:pt x="258" y="178"/>
                  </a:lnTo>
                  <a:lnTo>
                    <a:pt x="256" y="176"/>
                  </a:lnTo>
                  <a:lnTo>
                    <a:pt x="256" y="174"/>
                  </a:lnTo>
                  <a:lnTo>
                    <a:pt x="256" y="172"/>
                  </a:lnTo>
                  <a:lnTo>
                    <a:pt x="256" y="172"/>
                  </a:lnTo>
                  <a:lnTo>
                    <a:pt x="256" y="168"/>
                  </a:lnTo>
                  <a:lnTo>
                    <a:pt x="258" y="164"/>
                  </a:lnTo>
                  <a:lnTo>
                    <a:pt x="258" y="162"/>
                  </a:lnTo>
                  <a:lnTo>
                    <a:pt x="258" y="160"/>
                  </a:lnTo>
                  <a:lnTo>
                    <a:pt x="256" y="160"/>
                  </a:lnTo>
                  <a:lnTo>
                    <a:pt x="256" y="158"/>
                  </a:lnTo>
                  <a:lnTo>
                    <a:pt x="256" y="154"/>
                  </a:lnTo>
                  <a:lnTo>
                    <a:pt x="254" y="150"/>
                  </a:lnTo>
                  <a:lnTo>
                    <a:pt x="252" y="150"/>
                  </a:lnTo>
                  <a:lnTo>
                    <a:pt x="250" y="148"/>
                  </a:lnTo>
                  <a:lnTo>
                    <a:pt x="248" y="146"/>
                  </a:lnTo>
                  <a:lnTo>
                    <a:pt x="248" y="146"/>
                  </a:lnTo>
                  <a:lnTo>
                    <a:pt x="248" y="146"/>
                  </a:lnTo>
                  <a:lnTo>
                    <a:pt x="248" y="144"/>
                  </a:lnTo>
                  <a:lnTo>
                    <a:pt x="248" y="144"/>
                  </a:lnTo>
                  <a:lnTo>
                    <a:pt x="248" y="142"/>
                  </a:lnTo>
                  <a:lnTo>
                    <a:pt x="248" y="138"/>
                  </a:lnTo>
                  <a:lnTo>
                    <a:pt x="248" y="136"/>
                  </a:lnTo>
                  <a:lnTo>
                    <a:pt x="250" y="132"/>
                  </a:lnTo>
                  <a:lnTo>
                    <a:pt x="250" y="130"/>
                  </a:lnTo>
                  <a:lnTo>
                    <a:pt x="250" y="130"/>
                  </a:lnTo>
                  <a:lnTo>
                    <a:pt x="246" y="130"/>
                  </a:lnTo>
                  <a:lnTo>
                    <a:pt x="244" y="132"/>
                  </a:lnTo>
                  <a:lnTo>
                    <a:pt x="244" y="132"/>
                  </a:lnTo>
                  <a:lnTo>
                    <a:pt x="242" y="132"/>
                  </a:lnTo>
                  <a:lnTo>
                    <a:pt x="242" y="132"/>
                  </a:lnTo>
                  <a:lnTo>
                    <a:pt x="242" y="130"/>
                  </a:lnTo>
                  <a:lnTo>
                    <a:pt x="240" y="130"/>
                  </a:lnTo>
                  <a:lnTo>
                    <a:pt x="240" y="130"/>
                  </a:lnTo>
                  <a:lnTo>
                    <a:pt x="240" y="128"/>
                  </a:lnTo>
                  <a:lnTo>
                    <a:pt x="240" y="126"/>
                  </a:lnTo>
                  <a:lnTo>
                    <a:pt x="240" y="126"/>
                  </a:lnTo>
                  <a:lnTo>
                    <a:pt x="240" y="124"/>
                  </a:lnTo>
                  <a:lnTo>
                    <a:pt x="240" y="124"/>
                  </a:lnTo>
                  <a:lnTo>
                    <a:pt x="240" y="122"/>
                  </a:lnTo>
                  <a:lnTo>
                    <a:pt x="242" y="122"/>
                  </a:lnTo>
                  <a:lnTo>
                    <a:pt x="242" y="120"/>
                  </a:lnTo>
                  <a:lnTo>
                    <a:pt x="244" y="120"/>
                  </a:lnTo>
                  <a:lnTo>
                    <a:pt x="246" y="118"/>
                  </a:lnTo>
                  <a:lnTo>
                    <a:pt x="246" y="118"/>
                  </a:lnTo>
                  <a:lnTo>
                    <a:pt x="246" y="118"/>
                  </a:lnTo>
                  <a:lnTo>
                    <a:pt x="246" y="116"/>
                  </a:lnTo>
                  <a:lnTo>
                    <a:pt x="246" y="116"/>
                  </a:lnTo>
                  <a:lnTo>
                    <a:pt x="246" y="114"/>
                  </a:lnTo>
                  <a:lnTo>
                    <a:pt x="246" y="114"/>
                  </a:lnTo>
                  <a:lnTo>
                    <a:pt x="246" y="112"/>
                  </a:lnTo>
                  <a:lnTo>
                    <a:pt x="244" y="110"/>
                  </a:lnTo>
                  <a:lnTo>
                    <a:pt x="244" y="110"/>
                  </a:lnTo>
                  <a:lnTo>
                    <a:pt x="244" y="108"/>
                  </a:lnTo>
                  <a:lnTo>
                    <a:pt x="244" y="108"/>
                  </a:lnTo>
                  <a:lnTo>
                    <a:pt x="244" y="108"/>
                  </a:lnTo>
                  <a:lnTo>
                    <a:pt x="244" y="108"/>
                  </a:lnTo>
                  <a:lnTo>
                    <a:pt x="246" y="106"/>
                  </a:lnTo>
                  <a:lnTo>
                    <a:pt x="246" y="106"/>
                  </a:lnTo>
                  <a:lnTo>
                    <a:pt x="248" y="106"/>
                  </a:lnTo>
                  <a:lnTo>
                    <a:pt x="250" y="104"/>
                  </a:lnTo>
                  <a:lnTo>
                    <a:pt x="252" y="104"/>
                  </a:lnTo>
                  <a:lnTo>
                    <a:pt x="254" y="104"/>
                  </a:lnTo>
                  <a:lnTo>
                    <a:pt x="254" y="98"/>
                  </a:lnTo>
                  <a:lnTo>
                    <a:pt x="254" y="94"/>
                  </a:lnTo>
                  <a:lnTo>
                    <a:pt x="254" y="88"/>
                  </a:lnTo>
                  <a:lnTo>
                    <a:pt x="254" y="82"/>
                  </a:lnTo>
                  <a:lnTo>
                    <a:pt x="254" y="80"/>
                  </a:lnTo>
                  <a:lnTo>
                    <a:pt x="254" y="76"/>
                  </a:lnTo>
                  <a:lnTo>
                    <a:pt x="254" y="74"/>
                  </a:lnTo>
                  <a:lnTo>
                    <a:pt x="256" y="72"/>
                  </a:lnTo>
                  <a:lnTo>
                    <a:pt x="256" y="70"/>
                  </a:lnTo>
                  <a:lnTo>
                    <a:pt x="256" y="68"/>
                  </a:lnTo>
                  <a:lnTo>
                    <a:pt x="258" y="68"/>
                  </a:lnTo>
                  <a:lnTo>
                    <a:pt x="258" y="68"/>
                  </a:lnTo>
                  <a:lnTo>
                    <a:pt x="258" y="66"/>
                  </a:lnTo>
                  <a:lnTo>
                    <a:pt x="260" y="66"/>
                  </a:lnTo>
                  <a:lnTo>
                    <a:pt x="262" y="66"/>
                  </a:lnTo>
                  <a:lnTo>
                    <a:pt x="264" y="64"/>
                  </a:lnTo>
                  <a:lnTo>
                    <a:pt x="268" y="64"/>
                  </a:lnTo>
                  <a:lnTo>
                    <a:pt x="270" y="62"/>
                  </a:lnTo>
                  <a:lnTo>
                    <a:pt x="272" y="62"/>
                  </a:lnTo>
                  <a:lnTo>
                    <a:pt x="276" y="60"/>
                  </a:lnTo>
                  <a:lnTo>
                    <a:pt x="278" y="60"/>
                  </a:lnTo>
                  <a:lnTo>
                    <a:pt x="280" y="60"/>
                  </a:lnTo>
                  <a:lnTo>
                    <a:pt x="280" y="58"/>
                  </a:lnTo>
                  <a:lnTo>
                    <a:pt x="280" y="58"/>
                  </a:lnTo>
                  <a:lnTo>
                    <a:pt x="282" y="58"/>
                  </a:lnTo>
                  <a:lnTo>
                    <a:pt x="282" y="56"/>
                  </a:lnTo>
                  <a:lnTo>
                    <a:pt x="282" y="54"/>
                  </a:lnTo>
                  <a:lnTo>
                    <a:pt x="282" y="54"/>
                  </a:lnTo>
                  <a:lnTo>
                    <a:pt x="282" y="52"/>
                  </a:lnTo>
                  <a:lnTo>
                    <a:pt x="282" y="50"/>
                  </a:lnTo>
                  <a:lnTo>
                    <a:pt x="282" y="50"/>
                  </a:lnTo>
                  <a:lnTo>
                    <a:pt x="282" y="50"/>
                  </a:lnTo>
                  <a:lnTo>
                    <a:pt x="282" y="48"/>
                  </a:lnTo>
                  <a:lnTo>
                    <a:pt x="280" y="48"/>
                  </a:lnTo>
                  <a:lnTo>
                    <a:pt x="280" y="48"/>
                  </a:lnTo>
                  <a:lnTo>
                    <a:pt x="278" y="48"/>
                  </a:lnTo>
                  <a:lnTo>
                    <a:pt x="276" y="48"/>
                  </a:lnTo>
                  <a:lnTo>
                    <a:pt x="276" y="48"/>
                  </a:lnTo>
                  <a:lnTo>
                    <a:pt x="274" y="48"/>
                  </a:lnTo>
                  <a:lnTo>
                    <a:pt x="274" y="48"/>
                  </a:lnTo>
                  <a:lnTo>
                    <a:pt x="272" y="48"/>
                  </a:lnTo>
                  <a:lnTo>
                    <a:pt x="272" y="48"/>
                  </a:lnTo>
                  <a:lnTo>
                    <a:pt x="272" y="48"/>
                  </a:lnTo>
                  <a:lnTo>
                    <a:pt x="272" y="46"/>
                  </a:lnTo>
                  <a:lnTo>
                    <a:pt x="272" y="46"/>
                  </a:lnTo>
                  <a:lnTo>
                    <a:pt x="272" y="44"/>
                  </a:lnTo>
                  <a:lnTo>
                    <a:pt x="272" y="42"/>
                  </a:lnTo>
                  <a:lnTo>
                    <a:pt x="272" y="42"/>
                  </a:lnTo>
                  <a:lnTo>
                    <a:pt x="272" y="40"/>
                  </a:lnTo>
                  <a:lnTo>
                    <a:pt x="272" y="36"/>
                  </a:lnTo>
                  <a:lnTo>
                    <a:pt x="270" y="30"/>
                  </a:lnTo>
                  <a:lnTo>
                    <a:pt x="270" y="24"/>
                  </a:lnTo>
                  <a:lnTo>
                    <a:pt x="268" y="22"/>
                  </a:lnTo>
                  <a:lnTo>
                    <a:pt x="268" y="22"/>
                  </a:lnTo>
                  <a:lnTo>
                    <a:pt x="268" y="20"/>
                  </a:lnTo>
                  <a:lnTo>
                    <a:pt x="268" y="20"/>
                  </a:lnTo>
                  <a:lnTo>
                    <a:pt x="266" y="20"/>
                  </a:lnTo>
                  <a:lnTo>
                    <a:pt x="266" y="20"/>
                  </a:lnTo>
                  <a:lnTo>
                    <a:pt x="264" y="20"/>
                  </a:lnTo>
                  <a:lnTo>
                    <a:pt x="262" y="20"/>
                  </a:lnTo>
                  <a:lnTo>
                    <a:pt x="260" y="18"/>
                  </a:lnTo>
                  <a:lnTo>
                    <a:pt x="260" y="18"/>
                  </a:lnTo>
                  <a:lnTo>
                    <a:pt x="258" y="18"/>
                  </a:lnTo>
                  <a:lnTo>
                    <a:pt x="258" y="16"/>
                  </a:lnTo>
                  <a:lnTo>
                    <a:pt x="256" y="14"/>
                  </a:lnTo>
                  <a:lnTo>
                    <a:pt x="256" y="12"/>
                  </a:lnTo>
                  <a:lnTo>
                    <a:pt x="254" y="12"/>
                  </a:lnTo>
                  <a:lnTo>
                    <a:pt x="254" y="10"/>
                  </a:lnTo>
                  <a:lnTo>
                    <a:pt x="252" y="10"/>
                  </a:lnTo>
                  <a:lnTo>
                    <a:pt x="250" y="10"/>
                  </a:lnTo>
                  <a:lnTo>
                    <a:pt x="248" y="10"/>
                  </a:lnTo>
                  <a:lnTo>
                    <a:pt x="246" y="10"/>
                  </a:lnTo>
                  <a:lnTo>
                    <a:pt x="244" y="10"/>
                  </a:lnTo>
                  <a:lnTo>
                    <a:pt x="242" y="10"/>
                  </a:lnTo>
                  <a:lnTo>
                    <a:pt x="238" y="10"/>
                  </a:lnTo>
                  <a:lnTo>
                    <a:pt x="232" y="10"/>
                  </a:lnTo>
                  <a:lnTo>
                    <a:pt x="230" y="10"/>
                  </a:lnTo>
                  <a:lnTo>
                    <a:pt x="228" y="10"/>
                  </a:lnTo>
                  <a:lnTo>
                    <a:pt x="226" y="10"/>
                  </a:lnTo>
                  <a:lnTo>
                    <a:pt x="224" y="10"/>
                  </a:lnTo>
                  <a:lnTo>
                    <a:pt x="222" y="8"/>
                  </a:lnTo>
                  <a:lnTo>
                    <a:pt x="220" y="8"/>
                  </a:lnTo>
                  <a:lnTo>
                    <a:pt x="220" y="8"/>
                  </a:lnTo>
                  <a:lnTo>
                    <a:pt x="220" y="6"/>
                  </a:lnTo>
                  <a:lnTo>
                    <a:pt x="218" y="4"/>
                  </a:lnTo>
                  <a:lnTo>
                    <a:pt x="216" y="2"/>
                  </a:lnTo>
                  <a:lnTo>
                    <a:pt x="216" y="0"/>
                  </a:lnTo>
                  <a:lnTo>
                    <a:pt x="216" y="0"/>
                  </a:lnTo>
                  <a:lnTo>
                    <a:pt x="214" y="0"/>
                  </a:lnTo>
                  <a:lnTo>
                    <a:pt x="214" y="0"/>
                  </a:lnTo>
                  <a:lnTo>
                    <a:pt x="212" y="0"/>
                  </a:lnTo>
                  <a:lnTo>
                    <a:pt x="208" y="0"/>
                  </a:lnTo>
                  <a:lnTo>
                    <a:pt x="208" y="0"/>
                  </a:lnTo>
                  <a:lnTo>
                    <a:pt x="206" y="0"/>
                  </a:lnTo>
                  <a:lnTo>
                    <a:pt x="204" y="0"/>
                  </a:lnTo>
                  <a:lnTo>
                    <a:pt x="198" y="2"/>
                  </a:lnTo>
                  <a:lnTo>
                    <a:pt x="194" y="2"/>
                  </a:lnTo>
                  <a:lnTo>
                    <a:pt x="192" y="4"/>
                  </a:lnTo>
                  <a:lnTo>
                    <a:pt x="190" y="4"/>
                  </a:lnTo>
                  <a:lnTo>
                    <a:pt x="188" y="4"/>
                  </a:lnTo>
                  <a:lnTo>
                    <a:pt x="188" y="2"/>
                  </a:lnTo>
                  <a:lnTo>
                    <a:pt x="184" y="2"/>
                  </a:lnTo>
                  <a:lnTo>
                    <a:pt x="182" y="2"/>
                  </a:lnTo>
                  <a:lnTo>
                    <a:pt x="180" y="0"/>
                  </a:lnTo>
                  <a:lnTo>
                    <a:pt x="180" y="0"/>
                  </a:lnTo>
                  <a:lnTo>
                    <a:pt x="178" y="0"/>
                  </a:lnTo>
                  <a:lnTo>
                    <a:pt x="178" y="0"/>
                  </a:lnTo>
                  <a:lnTo>
                    <a:pt x="178" y="2"/>
                  </a:lnTo>
                  <a:lnTo>
                    <a:pt x="178" y="2"/>
                  </a:lnTo>
                  <a:lnTo>
                    <a:pt x="176" y="2"/>
                  </a:lnTo>
                  <a:lnTo>
                    <a:pt x="176" y="4"/>
                  </a:lnTo>
                  <a:lnTo>
                    <a:pt x="176" y="6"/>
                  </a:lnTo>
                  <a:lnTo>
                    <a:pt x="176" y="6"/>
                  </a:lnTo>
                  <a:lnTo>
                    <a:pt x="176" y="6"/>
                  </a:lnTo>
                  <a:lnTo>
                    <a:pt x="176" y="8"/>
                  </a:lnTo>
                  <a:lnTo>
                    <a:pt x="174" y="8"/>
                  </a:lnTo>
                  <a:lnTo>
                    <a:pt x="174" y="8"/>
                  </a:lnTo>
                  <a:lnTo>
                    <a:pt x="172" y="8"/>
                  </a:lnTo>
                  <a:lnTo>
                    <a:pt x="170" y="8"/>
                  </a:lnTo>
                  <a:lnTo>
                    <a:pt x="168" y="10"/>
                  </a:lnTo>
                  <a:lnTo>
                    <a:pt x="166" y="8"/>
                  </a:lnTo>
                  <a:lnTo>
                    <a:pt x="162" y="8"/>
                  </a:lnTo>
                  <a:lnTo>
                    <a:pt x="156" y="8"/>
                  </a:lnTo>
                  <a:lnTo>
                    <a:pt x="154" y="8"/>
                  </a:lnTo>
                  <a:lnTo>
                    <a:pt x="152" y="8"/>
                  </a:lnTo>
                  <a:lnTo>
                    <a:pt x="150" y="8"/>
                  </a:lnTo>
                  <a:lnTo>
                    <a:pt x="148" y="8"/>
                  </a:lnTo>
                  <a:lnTo>
                    <a:pt x="148" y="10"/>
                  </a:lnTo>
                  <a:lnTo>
                    <a:pt x="146" y="10"/>
                  </a:lnTo>
                  <a:lnTo>
                    <a:pt x="146" y="10"/>
                  </a:lnTo>
                  <a:lnTo>
                    <a:pt x="146" y="12"/>
                  </a:lnTo>
                  <a:lnTo>
                    <a:pt x="146" y="14"/>
                  </a:lnTo>
                  <a:lnTo>
                    <a:pt x="144" y="16"/>
                  </a:lnTo>
                  <a:lnTo>
                    <a:pt x="144" y="16"/>
                  </a:lnTo>
                  <a:lnTo>
                    <a:pt x="144" y="16"/>
                  </a:lnTo>
                  <a:lnTo>
                    <a:pt x="144" y="16"/>
                  </a:lnTo>
                  <a:lnTo>
                    <a:pt x="142" y="18"/>
                  </a:lnTo>
                  <a:lnTo>
                    <a:pt x="140" y="18"/>
                  </a:lnTo>
                  <a:lnTo>
                    <a:pt x="138" y="18"/>
                  </a:lnTo>
                  <a:lnTo>
                    <a:pt x="138" y="20"/>
                  </a:lnTo>
                  <a:lnTo>
                    <a:pt x="136" y="20"/>
                  </a:lnTo>
                  <a:lnTo>
                    <a:pt x="132" y="20"/>
                  </a:lnTo>
                  <a:lnTo>
                    <a:pt x="128" y="20"/>
                  </a:lnTo>
                  <a:lnTo>
                    <a:pt x="126" y="20"/>
                  </a:lnTo>
                  <a:lnTo>
                    <a:pt x="124" y="20"/>
                  </a:lnTo>
                  <a:lnTo>
                    <a:pt x="122" y="20"/>
                  </a:lnTo>
                  <a:lnTo>
                    <a:pt x="122" y="20"/>
                  </a:lnTo>
                  <a:lnTo>
                    <a:pt x="120" y="20"/>
                  </a:lnTo>
                  <a:lnTo>
                    <a:pt x="118" y="18"/>
                  </a:lnTo>
                  <a:lnTo>
                    <a:pt x="118" y="18"/>
                  </a:lnTo>
                  <a:lnTo>
                    <a:pt x="118" y="18"/>
                  </a:lnTo>
                  <a:lnTo>
                    <a:pt x="118" y="16"/>
                  </a:lnTo>
                  <a:lnTo>
                    <a:pt x="116" y="16"/>
                  </a:lnTo>
                  <a:lnTo>
                    <a:pt x="116" y="14"/>
                  </a:lnTo>
                  <a:lnTo>
                    <a:pt x="116" y="12"/>
                  </a:lnTo>
                  <a:lnTo>
                    <a:pt x="114" y="10"/>
                  </a:lnTo>
                  <a:lnTo>
                    <a:pt x="114" y="8"/>
                  </a:lnTo>
                  <a:lnTo>
                    <a:pt x="114" y="8"/>
                  </a:lnTo>
                  <a:lnTo>
                    <a:pt x="112" y="8"/>
                  </a:lnTo>
                  <a:lnTo>
                    <a:pt x="110" y="6"/>
                  </a:lnTo>
                  <a:lnTo>
                    <a:pt x="110" y="6"/>
                  </a:lnTo>
                  <a:lnTo>
                    <a:pt x="108" y="6"/>
                  </a:lnTo>
                  <a:lnTo>
                    <a:pt x="106" y="6"/>
                  </a:lnTo>
                  <a:lnTo>
                    <a:pt x="106" y="4"/>
                  </a:lnTo>
                  <a:lnTo>
                    <a:pt x="104" y="6"/>
                  </a:lnTo>
                  <a:lnTo>
                    <a:pt x="104" y="6"/>
                  </a:lnTo>
                  <a:lnTo>
                    <a:pt x="104" y="6"/>
                  </a:lnTo>
                  <a:lnTo>
                    <a:pt x="102" y="6"/>
                  </a:lnTo>
                  <a:lnTo>
                    <a:pt x="102" y="8"/>
                  </a:lnTo>
                  <a:lnTo>
                    <a:pt x="102" y="8"/>
                  </a:lnTo>
                  <a:lnTo>
                    <a:pt x="100" y="12"/>
                  </a:lnTo>
                  <a:lnTo>
                    <a:pt x="100" y="12"/>
                  </a:lnTo>
                  <a:lnTo>
                    <a:pt x="98" y="14"/>
                  </a:lnTo>
                  <a:lnTo>
                    <a:pt x="96" y="14"/>
                  </a:lnTo>
                  <a:lnTo>
                    <a:pt x="94" y="16"/>
                  </a:lnTo>
                  <a:lnTo>
                    <a:pt x="92" y="16"/>
                  </a:lnTo>
                  <a:lnTo>
                    <a:pt x="92" y="16"/>
                  </a:lnTo>
                  <a:lnTo>
                    <a:pt x="88" y="20"/>
                  </a:lnTo>
                  <a:lnTo>
                    <a:pt x="86" y="22"/>
                  </a:lnTo>
                  <a:lnTo>
                    <a:pt x="86" y="22"/>
                  </a:lnTo>
                  <a:lnTo>
                    <a:pt x="90" y="22"/>
                  </a:lnTo>
                  <a:lnTo>
                    <a:pt x="92" y="22"/>
                  </a:lnTo>
                  <a:lnTo>
                    <a:pt x="94" y="24"/>
                  </a:lnTo>
                  <a:lnTo>
                    <a:pt x="94" y="24"/>
                  </a:lnTo>
                  <a:lnTo>
                    <a:pt x="94" y="24"/>
                  </a:lnTo>
                  <a:lnTo>
                    <a:pt x="94" y="24"/>
                  </a:lnTo>
                  <a:lnTo>
                    <a:pt x="96" y="26"/>
                  </a:lnTo>
                  <a:lnTo>
                    <a:pt x="96" y="26"/>
                  </a:lnTo>
                  <a:lnTo>
                    <a:pt x="96" y="28"/>
                  </a:lnTo>
                  <a:lnTo>
                    <a:pt x="96" y="28"/>
                  </a:lnTo>
                  <a:lnTo>
                    <a:pt x="96" y="32"/>
                  </a:lnTo>
                  <a:lnTo>
                    <a:pt x="94" y="34"/>
                  </a:lnTo>
                  <a:lnTo>
                    <a:pt x="94" y="36"/>
                  </a:lnTo>
                  <a:lnTo>
                    <a:pt x="94" y="40"/>
                  </a:lnTo>
                  <a:lnTo>
                    <a:pt x="92" y="42"/>
                  </a:lnTo>
                  <a:lnTo>
                    <a:pt x="92" y="44"/>
                  </a:lnTo>
                  <a:lnTo>
                    <a:pt x="90" y="44"/>
                  </a:lnTo>
                  <a:lnTo>
                    <a:pt x="90" y="44"/>
                  </a:lnTo>
                  <a:lnTo>
                    <a:pt x="90" y="46"/>
                  </a:lnTo>
                  <a:lnTo>
                    <a:pt x="88" y="46"/>
                  </a:lnTo>
                  <a:lnTo>
                    <a:pt x="88" y="46"/>
                  </a:lnTo>
                  <a:lnTo>
                    <a:pt x="86" y="48"/>
                  </a:lnTo>
                  <a:lnTo>
                    <a:pt x="86" y="50"/>
                  </a:lnTo>
                  <a:lnTo>
                    <a:pt x="86" y="52"/>
                  </a:lnTo>
                  <a:lnTo>
                    <a:pt x="86" y="54"/>
                  </a:lnTo>
                  <a:lnTo>
                    <a:pt x="84" y="58"/>
                  </a:lnTo>
                  <a:lnTo>
                    <a:pt x="84" y="60"/>
                  </a:lnTo>
                  <a:lnTo>
                    <a:pt x="86" y="64"/>
                  </a:lnTo>
                  <a:lnTo>
                    <a:pt x="86" y="70"/>
                  </a:lnTo>
                  <a:lnTo>
                    <a:pt x="86" y="76"/>
                  </a:lnTo>
                  <a:lnTo>
                    <a:pt x="86" y="82"/>
                  </a:lnTo>
                  <a:lnTo>
                    <a:pt x="86" y="86"/>
                  </a:lnTo>
                  <a:lnTo>
                    <a:pt x="86" y="88"/>
                  </a:lnTo>
                  <a:lnTo>
                    <a:pt x="86" y="90"/>
                  </a:lnTo>
                  <a:lnTo>
                    <a:pt x="86" y="94"/>
                  </a:lnTo>
                  <a:lnTo>
                    <a:pt x="84" y="94"/>
                  </a:lnTo>
                  <a:lnTo>
                    <a:pt x="84" y="96"/>
                  </a:lnTo>
                  <a:lnTo>
                    <a:pt x="82" y="98"/>
                  </a:lnTo>
                  <a:lnTo>
                    <a:pt x="82" y="100"/>
                  </a:lnTo>
                  <a:lnTo>
                    <a:pt x="82" y="100"/>
                  </a:lnTo>
                  <a:lnTo>
                    <a:pt x="80" y="102"/>
                  </a:lnTo>
                  <a:lnTo>
                    <a:pt x="78" y="104"/>
                  </a:lnTo>
                  <a:lnTo>
                    <a:pt x="76" y="104"/>
                  </a:lnTo>
                  <a:lnTo>
                    <a:pt x="76" y="106"/>
                  </a:lnTo>
                  <a:lnTo>
                    <a:pt x="76" y="106"/>
                  </a:lnTo>
                  <a:lnTo>
                    <a:pt x="76" y="108"/>
                  </a:lnTo>
                  <a:lnTo>
                    <a:pt x="76" y="110"/>
                  </a:lnTo>
                  <a:lnTo>
                    <a:pt x="76" y="114"/>
                  </a:lnTo>
                  <a:lnTo>
                    <a:pt x="76" y="116"/>
                  </a:lnTo>
                  <a:lnTo>
                    <a:pt x="76" y="118"/>
                  </a:lnTo>
                  <a:lnTo>
                    <a:pt x="76" y="122"/>
                  </a:lnTo>
                  <a:lnTo>
                    <a:pt x="76" y="122"/>
                  </a:lnTo>
                  <a:lnTo>
                    <a:pt x="76" y="124"/>
                  </a:lnTo>
                  <a:lnTo>
                    <a:pt x="74" y="124"/>
                  </a:lnTo>
                  <a:lnTo>
                    <a:pt x="74" y="126"/>
                  </a:lnTo>
                  <a:lnTo>
                    <a:pt x="74" y="126"/>
                  </a:lnTo>
                  <a:lnTo>
                    <a:pt x="74" y="126"/>
                  </a:lnTo>
                  <a:lnTo>
                    <a:pt x="72" y="126"/>
                  </a:lnTo>
                  <a:lnTo>
                    <a:pt x="70" y="126"/>
                  </a:lnTo>
                  <a:lnTo>
                    <a:pt x="68" y="126"/>
                  </a:lnTo>
                  <a:lnTo>
                    <a:pt x="66" y="126"/>
                  </a:lnTo>
                  <a:lnTo>
                    <a:pt x="66" y="126"/>
                  </a:lnTo>
                  <a:lnTo>
                    <a:pt x="64" y="126"/>
                  </a:lnTo>
                  <a:lnTo>
                    <a:pt x="64" y="126"/>
                  </a:lnTo>
                  <a:lnTo>
                    <a:pt x="64" y="126"/>
                  </a:lnTo>
                  <a:lnTo>
                    <a:pt x="62" y="128"/>
                  </a:lnTo>
                  <a:lnTo>
                    <a:pt x="62" y="128"/>
                  </a:lnTo>
                  <a:lnTo>
                    <a:pt x="62" y="130"/>
                  </a:lnTo>
                  <a:lnTo>
                    <a:pt x="62" y="132"/>
                  </a:lnTo>
                  <a:lnTo>
                    <a:pt x="62" y="132"/>
                  </a:lnTo>
                  <a:lnTo>
                    <a:pt x="62" y="134"/>
                  </a:lnTo>
                  <a:lnTo>
                    <a:pt x="62" y="138"/>
                  </a:lnTo>
                  <a:lnTo>
                    <a:pt x="62" y="142"/>
                  </a:lnTo>
                  <a:lnTo>
                    <a:pt x="62" y="144"/>
                  </a:lnTo>
                  <a:lnTo>
                    <a:pt x="62" y="146"/>
                  </a:lnTo>
                  <a:lnTo>
                    <a:pt x="62" y="148"/>
                  </a:lnTo>
                  <a:lnTo>
                    <a:pt x="62" y="148"/>
                  </a:lnTo>
                  <a:lnTo>
                    <a:pt x="62" y="150"/>
                  </a:lnTo>
                  <a:lnTo>
                    <a:pt x="62" y="150"/>
                  </a:lnTo>
                  <a:lnTo>
                    <a:pt x="60" y="150"/>
                  </a:lnTo>
                  <a:lnTo>
                    <a:pt x="60" y="152"/>
                  </a:lnTo>
                  <a:lnTo>
                    <a:pt x="58" y="152"/>
                  </a:lnTo>
                  <a:lnTo>
                    <a:pt x="56" y="152"/>
                  </a:lnTo>
                  <a:lnTo>
                    <a:pt x="54" y="154"/>
                  </a:lnTo>
                  <a:lnTo>
                    <a:pt x="52" y="154"/>
                  </a:lnTo>
                  <a:lnTo>
                    <a:pt x="50" y="154"/>
                  </a:lnTo>
                  <a:lnTo>
                    <a:pt x="48" y="156"/>
                  </a:lnTo>
                  <a:lnTo>
                    <a:pt x="46" y="156"/>
                  </a:lnTo>
                  <a:lnTo>
                    <a:pt x="46" y="156"/>
                  </a:lnTo>
                  <a:lnTo>
                    <a:pt x="46" y="156"/>
                  </a:lnTo>
                  <a:lnTo>
                    <a:pt x="46" y="158"/>
                  </a:lnTo>
                  <a:lnTo>
                    <a:pt x="44" y="158"/>
                  </a:lnTo>
                  <a:lnTo>
                    <a:pt x="44" y="160"/>
                  </a:lnTo>
                  <a:lnTo>
                    <a:pt x="44" y="160"/>
                  </a:lnTo>
                  <a:lnTo>
                    <a:pt x="42" y="162"/>
                  </a:lnTo>
                  <a:lnTo>
                    <a:pt x="42" y="162"/>
                  </a:lnTo>
                  <a:lnTo>
                    <a:pt x="40" y="162"/>
                  </a:lnTo>
                  <a:lnTo>
                    <a:pt x="38" y="162"/>
                  </a:lnTo>
                  <a:lnTo>
                    <a:pt x="38" y="162"/>
                  </a:lnTo>
                  <a:lnTo>
                    <a:pt x="36" y="162"/>
                  </a:lnTo>
                  <a:lnTo>
                    <a:pt x="34" y="162"/>
                  </a:lnTo>
                  <a:lnTo>
                    <a:pt x="32" y="162"/>
                  </a:lnTo>
                  <a:lnTo>
                    <a:pt x="30" y="160"/>
                  </a:lnTo>
                  <a:lnTo>
                    <a:pt x="30" y="160"/>
                  </a:lnTo>
                  <a:lnTo>
                    <a:pt x="28" y="158"/>
                  </a:lnTo>
                  <a:lnTo>
                    <a:pt x="26" y="158"/>
                  </a:lnTo>
                  <a:lnTo>
                    <a:pt x="24" y="156"/>
                  </a:lnTo>
                  <a:lnTo>
                    <a:pt x="24" y="156"/>
                  </a:lnTo>
                  <a:lnTo>
                    <a:pt x="22" y="156"/>
                  </a:lnTo>
                  <a:lnTo>
                    <a:pt x="22" y="158"/>
                  </a:lnTo>
                  <a:lnTo>
                    <a:pt x="20" y="158"/>
                  </a:lnTo>
                  <a:lnTo>
                    <a:pt x="20" y="158"/>
                  </a:lnTo>
                  <a:lnTo>
                    <a:pt x="16" y="160"/>
                  </a:lnTo>
                  <a:lnTo>
                    <a:pt x="14" y="162"/>
                  </a:lnTo>
                  <a:lnTo>
                    <a:pt x="10" y="162"/>
                  </a:lnTo>
                  <a:lnTo>
                    <a:pt x="8" y="164"/>
                  </a:lnTo>
                  <a:lnTo>
                    <a:pt x="6" y="164"/>
                  </a:lnTo>
                  <a:lnTo>
                    <a:pt x="4" y="166"/>
                  </a:lnTo>
                  <a:lnTo>
                    <a:pt x="0" y="166"/>
                  </a:lnTo>
                  <a:lnTo>
                    <a:pt x="4" y="172"/>
                  </a:lnTo>
                  <a:lnTo>
                    <a:pt x="4" y="172"/>
                  </a:lnTo>
                  <a:lnTo>
                    <a:pt x="6" y="172"/>
                  </a:lnTo>
                  <a:lnTo>
                    <a:pt x="6" y="172"/>
                  </a:lnTo>
                  <a:lnTo>
                    <a:pt x="6" y="17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41" name="Freeform 398">
              <a:extLst>
                <a:ext uri="{FF2B5EF4-FFF2-40B4-BE49-F238E27FC236}">
                  <a16:creationId xmlns:a16="http://schemas.microsoft.com/office/drawing/2014/main" id="{80403F7B-3699-E1A3-4E5F-A6C9A2DCD232}"/>
                </a:ext>
              </a:extLst>
            </p:cNvPr>
            <p:cNvSpPr>
              <a:spLocks/>
            </p:cNvSpPr>
            <p:nvPr/>
          </p:nvSpPr>
          <p:spPr bwMode="auto">
            <a:xfrm>
              <a:off x="3845030" y="7851602"/>
              <a:ext cx="260566" cy="292430"/>
            </a:xfrm>
            <a:custGeom>
              <a:avLst/>
              <a:gdLst>
                <a:gd name="T0" fmla="*/ 24 w 182"/>
                <a:gd name="T1" fmla="*/ 6 h 206"/>
                <a:gd name="T2" fmla="*/ 42 w 182"/>
                <a:gd name="T3" fmla="*/ 4 h 206"/>
                <a:gd name="T4" fmla="*/ 64 w 182"/>
                <a:gd name="T5" fmla="*/ 0 h 206"/>
                <a:gd name="T6" fmla="*/ 78 w 182"/>
                <a:gd name="T7" fmla="*/ 4 h 206"/>
                <a:gd name="T8" fmla="*/ 80 w 182"/>
                <a:gd name="T9" fmla="*/ 16 h 206"/>
                <a:gd name="T10" fmla="*/ 84 w 182"/>
                <a:gd name="T11" fmla="*/ 30 h 206"/>
                <a:gd name="T12" fmla="*/ 90 w 182"/>
                <a:gd name="T13" fmla="*/ 32 h 206"/>
                <a:gd name="T14" fmla="*/ 90 w 182"/>
                <a:gd name="T15" fmla="*/ 40 h 206"/>
                <a:gd name="T16" fmla="*/ 100 w 182"/>
                <a:gd name="T17" fmla="*/ 44 h 206"/>
                <a:gd name="T18" fmla="*/ 112 w 182"/>
                <a:gd name="T19" fmla="*/ 42 h 206"/>
                <a:gd name="T20" fmla="*/ 118 w 182"/>
                <a:gd name="T21" fmla="*/ 38 h 206"/>
                <a:gd name="T22" fmla="*/ 118 w 182"/>
                <a:gd name="T23" fmla="*/ 24 h 206"/>
                <a:gd name="T24" fmla="*/ 124 w 182"/>
                <a:gd name="T25" fmla="*/ 18 h 206"/>
                <a:gd name="T26" fmla="*/ 126 w 182"/>
                <a:gd name="T27" fmla="*/ 22 h 206"/>
                <a:gd name="T28" fmla="*/ 130 w 182"/>
                <a:gd name="T29" fmla="*/ 36 h 206"/>
                <a:gd name="T30" fmla="*/ 136 w 182"/>
                <a:gd name="T31" fmla="*/ 32 h 206"/>
                <a:gd name="T32" fmla="*/ 146 w 182"/>
                <a:gd name="T33" fmla="*/ 30 h 206"/>
                <a:gd name="T34" fmla="*/ 152 w 182"/>
                <a:gd name="T35" fmla="*/ 38 h 206"/>
                <a:gd name="T36" fmla="*/ 154 w 182"/>
                <a:gd name="T37" fmla="*/ 72 h 206"/>
                <a:gd name="T38" fmla="*/ 154 w 182"/>
                <a:gd name="T39" fmla="*/ 84 h 206"/>
                <a:gd name="T40" fmla="*/ 162 w 182"/>
                <a:gd name="T41" fmla="*/ 90 h 206"/>
                <a:gd name="T42" fmla="*/ 180 w 182"/>
                <a:gd name="T43" fmla="*/ 90 h 206"/>
                <a:gd name="T44" fmla="*/ 180 w 182"/>
                <a:gd name="T45" fmla="*/ 118 h 206"/>
                <a:gd name="T46" fmla="*/ 176 w 182"/>
                <a:gd name="T47" fmla="*/ 126 h 206"/>
                <a:gd name="T48" fmla="*/ 164 w 182"/>
                <a:gd name="T49" fmla="*/ 124 h 206"/>
                <a:gd name="T50" fmla="*/ 162 w 182"/>
                <a:gd name="T51" fmla="*/ 118 h 206"/>
                <a:gd name="T52" fmla="*/ 156 w 182"/>
                <a:gd name="T53" fmla="*/ 116 h 206"/>
                <a:gd name="T54" fmla="*/ 154 w 182"/>
                <a:gd name="T55" fmla="*/ 120 h 206"/>
                <a:gd name="T56" fmla="*/ 152 w 182"/>
                <a:gd name="T57" fmla="*/ 126 h 206"/>
                <a:gd name="T58" fmla="*/ 144 w 182"/>
                <a:gd name="T59" fmla="*/ 126 h 206"/>
                <a:gd name="T60" fmla="*/ 140 w 182"/>
                <a:gd name="T61" fmla="*/ 136 h 206"/>
                <a:gd name="T62" fmla="*/ 144 w 182"/>
                <a:gd name="T63" fmla="*/ 166 h 206"/>
                <a:gd name="T64" fmla="*/ 146 w 182"/>
                <a:gd name="T65" fmla="*/ 182 h 206"/>
                <a:gd name="T66" fmla="*/ 156 w 182"/>
                <a:gd name="T67" fmla="*/ 192 h 206"/>
                <a:gd name="T68" fmla="*/ 128 w 182"/>
                <a:gd name="T69" fmla="*/ 204 h 206"/>
                <a:gd name="T70" fmla="*/ 100 w 182"/>
                <a:gd name="T71" fmla="*/ 202 h 206"/>
                <a:gd name="T72" fmla="*/ 94 w 182"/>
                <a:gd name="T73" fmla="*/ 194 h 206"/>
                <a:gd name="T74" fmla="*/ 82 w 182"/>
                <a:gd name="T75" fmla="*/ 192 h 206"/>
                <a:gd name="T76" fmla="*/ 50 w 182"/>
                <a:gd name="T77" fmla="*/ 194 h 206"/>
                <a:gd name="T78" fmla="*/ 26 w 182"/>
                <a:gd name="T79" fmla="*/ 190 h 206"/>
                <a:gd name="T80" fmla="*/ 14 w 182"/>
                <a:gd name="T81" fmla="*/ 184 h 206"/>
                <a:gd name="T82" fmla="*/ 0 w 182"/>
                <a:gd name="T83" fmla="*/ 188 h 206"/>
                <a:gd name="T84" fmla="*/ 0 w 182"/>
                <a:gd name="T85" fmla="*/ 164 h 206"/>
                <a:gd name="T86" fmla="*/ 16 w 182"/>
                <a:gd name="T87" fmla="*/ 136 h 206"/>
                <a:gd name="T88" fmla="*/ 26 w 182"/>
                <a:gd name="T89" fmla="*/ 114 h 206"/>
                <a:gd name="T90" fmla="*/ 32 w 182"/>
                <a:gd name="T91" fmla="*/ 112 h 206"/>
                <a:gd name="T92" fmla="*/ 36 w 182"/>
                <a:gd name="T93" fmla="*/ 102 h 206"/>
                <a:gd name="T94" fmla="*/ 32 w 182"/>
                <a:gd name="T95" fmla="*/ 90 h 206"/>
                <a:gd name="T96" fmla="*/ 24 w 182"/>
                <a:gd name="T97" fmla="*/ 70 h 206"/>
                <a:gd name="T98" fmla="*/ 22 w 182"/>
                <a:gd name="T99" fmla="*/ 42 h 206"/>
                <a:gd name="T100" fmla="*/ 14 w 182"/>
                <a:gd name="T101" fmla="*/ 36 h 206"/>
                <a:gd name="T102" fmla="*/ 12 w 182"/>
                <a:gd name="T103" fmla="*/ 26 h 206"/>
                <a:gd name="T104" fmla="*/ 14 w 182"/>
                <a:gd name="T105" fmla="*/ 14 h 206"/>
                <a:gd name="T106" fmla="*/ 8 w 182"/>
                <a:gd name="T107" fmla="*/ 12 h 206"/>
                <a:gd name="T108" fmla="*/ 4 w 182"/>
                <a:gd name="T109" fmla="*/ 1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2" h="206">
                  <a:moveTo>
                    <a:pt x="8" y="4"/>
                  </a:moveTo>
                  <a:lnTo>
                    <a:pt x="8" y="4"/>
                  </a:lnTo>
                  <a:lnTo>
                    <a:pt x="10" y="4"/>
                  </a:lnTo>
                  <a:lnTo>
                    <a:pt x="12" y="6"/>
                  </a:lnTo>
                  <a:lnTo>
                    <a:pt x="14" y="6"/>
                  </a:lnTo>
                  <a:lnTo>
                    <a:pt x="18" y="6"/>
                  </a:lnTo>
                  <a:lnTo>
                    <a:pt x="24" y="6"/>
                  </a:lnTo>
                  <a:lnTo>
                    <a:pt x="28" y="6"/>
                  </a:lnTo>
                  <a:lnTo>
                    <a:pt x="30" y="8"/>
                  </a:lnTo>
                  <a:lnTo>
                    <a:pt x="32" y="6"/>
                  </a:lnTo>
                  <a:lnTo>
                    <a:pt x="36" y="6"/>
                  </a:lnTo>
                  <a:lnTo>
                    <a:pt x="36" y="6"/>
                  </a:lnTo>
                  <a:lnTo>
                    <a:pt x="38" y="6"/>
                  </a:lnTo>
                  <a:lnTo>
                    <a:pt x="42" y="4"/>
                  </a:lnTo>
                  <a:lnTo>
                    <a:pt x="46" y="2"/>
                  </a:lnTo>
                  <a:lnTo>
                    <a:pt x="48" y="2"/>
                  </a:lnTo>
                  <a:lnTo>
                    <a:pt x="50" y="2"/>
                  </a:lnTo>
                  <a:lnTo>
                    <a:pt x="52" y="0"/>
                  </a:lnTo>
                  <a:lnTo>
                    <a:pt x="56" y="0"/>
                  </a:lnTo>
                  <a:lnTo>
                    <a:pt x="60" y="0"/>
                  </a:lnTo>
                  <a:lnTo>
                    <a:pt x="64" y="0"/>
                  </a:lnTo>
                  <a:lnTo>
                    <a:pt x="68" y="2"/>
                  </a:lnTo>
                  <a:lnTo>
                    <a:pt x="70" y="2"/>
                  </a:lnTo>
                  <a:lnTo>
                    <a:pt x="72" y="2"/>
                  </a:lnTo>
                  <a:lnTo>
                    <a:pt x="74" y="2"/>
                  </a:lnTo>
                  <a:lnTo>
                    <a:pt x="74" y="2"/>
                  </a:lnTo>
                  <a:lnTo>
                    <a:pt x="76" y="4"/>
                  </a:lnTo>
                  <a:lnTo>
                    <a:pt x="78" y="4"/>
                  </a:lnTo>
                  <a:lnTo>
                    <a:pt x="78" y="6"/>
                  </a:lnTo>
                  <a:lnTo>
                    <a:pt x="78" y="6"/>
                  </a:lnTo>
                  <a:lnTo>
                    <a:pt x="78" y="8"/>
                  </a:lnTo>
                  <a:lnTo>
                    <a:pt x="80" y="10"/>
                  </a:lnTo>
                  <a:lnTo>
                    <a:pt x="80" y="10"/>
                  </a:lnTo>
                  <a:lnTo>
                    <a:pt x="80" y="12"/>
                  </a:lnTo>
                  <a:lnTo>
                    <a:pt x="80" y="16"/>
                  </a:lnTo>
                  <a:lnTo>
                    <a:pt x="80" y="20"/>
                  </a:lnTo>
                  <a:lnTo>
                    <a:pt x="80" y="24"/>
                  </a:lnTo>
                  <a:lnTo>
                    <a:pt x="80" y="26"/>
                  </a:lnTo>
                  <a:lnTo>
                    <a:pt x="82" y="26"/>
                  </a:lnTo>
                  <a:lnTo>
                    <a:pt x="82" y="28"/>
                  </a:lnTo>
                  <a:lnTo>
                    <a:pt x="82" y="28"/>
                  </a:lnTo>
                  <a:lnTo>
                    <a:pt x="84" y="30"/>
                  </a:lnTo>
                  <a:lnTo>
                    <a:pt x="84" y="30"/>
                  </a:lnTo>
                  <a:lnTo>
                    <a:pt x="86" y="30"/>
                  </a:lnTo>
                  <a:lnTo>
                    <a:pt x="88" y="30"/>
                  </a:lnTo>
                  <a:lnTo>
                    <a:pt x="88" y="30"/>
                  </a:lnTo>
                  <a:lnTo>
                    <a:pt x="88" y="32"/>
                  </a:lnTo>
                  <a:lnTo>
                    <a:pt x="90" y="32"/>
                  </a:lnTo>
                  <a:lnTo>
                    <a:pt x="90" y="32"/>
                  </a:lnTo>
                  <a:lnTo>
                    <a:pt x="90" y="34"/>
                  </a:lnTo>
                  <a:lnTo>
                    <a:pt x="90" y="34"/>
                  </a:lnTo>
                  <a:lnTo>
                    <a:pt x="90" y="36"/>
                  </a:lnTo>
                  <a:lnTo>
                    <a:pt x="90" y="38"/>
                  </a:lnTo>
                  <a:lnTo>
                    <a:pt x="90" y="38"/>
                  </a:lnTo>
                  <a:lnTo>
                    <a:pt x="90" y="40"/>
                  </a:lnTo>
                  <a:lnTo>
                    <a:pt x="90" y="40"/>
                  </a:lnTo>
                  <a:lnTo>
                    <a:pt x="90" y="40"/>
                  </a:lnTo>
                  <a:lnTo>
                    <a:pt x="92" y="42"/>
                  </a:lnTo>
                  <a:lnTo>
                    <a:pt x="92" y="42"/>
                  </a:lnTo>
                  <a:lnTo>
                    <a:pt x="94" y="42"/>
                  </a:lnTo>
                  <a:lnTo>
                    <a:pt x="96" y="44"/>
                  </a:lnTo>
                  <a:lnTo>
                    <a:pt x="98" y="44"/>
                  </a:lnTo>
                  <a:lnTo>
                    <a:pt x="100" y="44"/>
                  </a:lnTo>
                  <a:lnTo>
                    <a:pt x="102" y="44"/>
                  </a:lnTo>
                  <a:lnTo>
                    <a:pt x="104" y="44"/>
                  </a:lnTo>
                  <a:lnTo>
                    <a:pt x="106" y="44"/>
                  </a:lnTo>
                  <a:lnTo>
                    <a:pt x="106" y="44"/>
                  </a:lnTo>
                  <a:lnTo>
                    <a:pt x="108" y="44"/>
                  </a:lnTo>
                  <a:lnTo>
                    <a:pt x="110" y="42"/>
                  </a:lnTo>
                  <a:lnTo>
                    <a:pt x="112" y="42"/>
                  </a:lnTo>
                  <a:lnTo>
                    <a:pt x="114" y="42"/>
                  </a:lnTo>
                  <a:lnTo>
                    <a:pt x="114" y="42"/>
                  </a:lnTo>
                  <a:lnTo>
                    <a:pt x="116" y="40"/>
                  </a:lnTo>
                  <a:lnTo>
                    <a:pt x="116" y="40"/>
                  </a:lnTo>
                  <a:lnTo>
                    <a:pt x="116" y="38"/>
                  </a:lnTo>
                  <a:lnTo>
                    <a:pt x="116" y="38"/>
                  </a:lnTo>
                  <a:lnTo>
                    <a:pt x="118" y="38"/>
                  </a:lnTo>
                  <a:lnTo>
                    <a:pt x="118" y="34"/>
                  </a:lnTo>
                  <a:lnTo>
                    <a:pt x="116" y="32"/>
                  </a:lnTo>
                  <a:lnTo>
                    <a:pt x="116" y="30"/>
                  </a:lnTo>
                  <a:lnTo>
                    <a:pt x="116" y="28"/>
                  </a:lnTo>
                  <a:lnTo>
                    <a:pt x="116" y="26"/>
                  </a:lnTo>
                  <a:lnTo>
                    <a:pt x="116" y="24"/>
                  </a:lnTo>
                  <a:lnTo>
                    <a:pt x="118" y="24"/>
                  </a:lnTo>
                  <a:lnTo>
                    <a:pt x="118" y="24"/>
                  </a:lnTo>
                  <a:lnTo>
                    <a:pt x="118" y="22"/>
                  </a:lnTo>
                  <a:lnTo>
                    <a:pt x="120" y="20"/>
                  </a:lnTo>
                  <a:lnTo>
                    <a:pt x="120" y="20"/>
                  </a:lnTo>
                  <a:lnTo>
                    <a:pt x="122" y="20"/>
                  </a:lnTo>
                  <a:lnTo>
                    <a:pt x="122" y="18"/>
                  </a:lnTo>
                  <a:lnTo>
                    <a:pt x="124" y="18"/>
                  </a:lnTo>
                  <a:lnTo>
                    <a:pt x="124" y="18"/>
                  </a:lnTo>
                  <a:lnTo>
                    <a:pt x="124" y="18"/>
                  </a:lnTo>
                  <a:lnTo>
                    <a:pt x="124" y="18"/>
                  </a:lnTo>
                  <a:lnTo>
                    <a:pt x="126" y="20"/>
                  </a:lnTo>
                  <a:lnTo>
                    <a:pt x="126" y="20"/>
                  </a:lnTo>
                  <a:lnTo>
                    <a:pt x="126" y="22"/>
                  </a:lnTo>
                  <a:lnTo>
                    <a:pt x="126" y="22"/>
                  </a:lnTo>
                  <a:lnTo>
                    <a:pt x="128" y="24"/>
                  </a:lnTo>
                  <a:lnTo>
                    <a:pt x="128" y="26"/>
                  </a:lnTo>
                  <a:lnTo>
                    <a:pt x="128" y="30"/>
                  </a:lnTo>
                  <a:lnTo>
                    <a:pt x="130" y="32"/>
                  </a:lnTo>
                  <a:lnTo>
                    <a:pt x="130" y="34"/>
                  </a:lnTo>
                  <a:lnTo>
                    <a:pt x="130" y="34"/>
                  </a:lnTo>
                  <a:lnTo>
                    <a:pt x="130" y="36"/>
                  </a:lnTo>
                  <a:lnTo>
                    <a:pt x="132" y="36"/>
                  </a:lnTo>
                  <a:lnTo>
                    <a:pt x="132" y="36"/>
                  </a:lnTo>
                  <a:lnTo>
                    <a:pt x="132" y="36"/>
                  </a:lnTo>
                  <a:lnTo>
                    <a:pt x="134" y="36"/>
                  </a:lnTo>
                  <a:lnTo>
                    <a:pt x="134" y="34"/>
                  </a:lnTo>
                  <a:lnTo>
                    <a:pt x="134" y="34"/>
                  </a:lnTo>
                  <a:lnTo>
                    <a:pt x="136" y="32"/>
                  </a:lnTo>
                  <a:lnTo>
                    <a:pt x="138" y="32"/>
                  </a:lnTo>
                  <a:lnTo>
                    <a:pt x="138" y="32"/>
                  </a:lnTo>
                  <a:lnTo>
                    <a:pt x="140" y="30"/>
                  </a:lnTo>
                  <a:lnTo>
                    <a:pt x="142" y="30"/>
                  </a:lnTo>
                  <a:lnTo>
                    <a:pt x="144" y="30"/>
                  </a:lnTo>
                  <a:lnTo>
                    <a:pt x="146" y="30"/>
                  </a:lnTo>
                  <a:lnTo>
                    <a:pt x="146" y="30"/>
                  </a:lnTo>
                  <a:lnTo>
                    <a:pt x="148" y="30"/>
                  </a:lnTo>
                  <a:lnTo>
                    <a:pt x="148" y="30"/>
                  </a:lnTo>
                  <a:lnTo>
                    <a:pt x="150" y="32"/>
                  </a:lnTo>
                  <a:lnTo>
                    <a:pt x="150" y="32"/>
                  </a:lnTo>
                  <a:lnTo>
                    <a:pt x="150" y="34"/>
                  </a:lnTo>
                  <a:lnTo>
                    <a:pt x="152" y="36"/>
                  </a:lnTo>
                  <a:lnTo>
                    <a:pt x="152" y="38"/>
                  </a:lnTo>
                  <a:lnTo>
                    <a:pt x="154" y="40"/>
                  </a:lnTo>
                  <a:lnTo>
                    <a:pt x="154" y="42"/>
                  </a:lnTo>
                  <a:lnTo>
                    <a:pt x="154" y="46"/>
                  </a:lnTo>
                  <a:lnTo>
                    <a:pt x="154" y="50"/>
                  </a:lnTo>
                  <a:lnTo>
                    <a:pt x="154" y="54"/>
                  </a:lnTo>
                  <a:lnTo>
                    <a:pt x="154" y="64"/>
                  </a:lnTo>
                  <a:lnTo>
                    <a:pt x="154" y="72"/>
                  </a:lnTo>
                  <a:lnTo>
                    <a:pt x="154" y="74"/>
                  </a:lnTo>
                  <a:lnTo>
                    <a:pt x="154" y="78"/>
                  </a:lnTo>
                  <a:lnTo>
                    <a:pt x="154" y="80"/>
                  </a:lnTo>
                  <a:lnTo>
                    <a:pt x="154" y="80"/>
                  </a:lnTo>
                  <a:lnTo>
                    <a:pt x="154" y="82"/>
                  </a:lnTo>
                  <a:lnTo>
                    <a:pt x="154" y="84"/>
                  </a:lnTo>
                  <a:lnTo>
                    <a:pt x="154" y="84"/>
                  </a:lnTo>
                  <a:lnTo>
                    <a:pt x="156" y="86"/>
                  </a:lnTo>
                  <a:lnTo>
                    <a:pt x="156" y="86"/>
                  </a:lnTo>
                  <a:lnTo>
                    <a:pt x="158" y="88"/>
                  </a:lnTo>
                  <a:lnTo>
                    <a:pt x="160" y="88"/>
                  </a:lnTo>
                  <a:lnTo>
                    <a:pt x="160" y="90"/>
                  </a:lnTo>
                  <a:lnTo>
                    <a:pt x="162" y="90"/>
                  </a:lnTo>
                  <a:lnTo>
                    <a:pt x="162" y="90"/>
                  </a:lnTo>
                  <a:lnTo>
                    <a:pt x="164" y="92"/>
                  </a:lnTo>
                  <a:lnTo>
                    <a:pt x="164" y="92"/>
                  </a:lnTo>
                  <a:lnTo>
                    <a:pt x="168" y="92"/>
                  </a:lnTo>
                  <a:lnTo>
                    <a:pt x="170" y="92"/>
                  </a:lnTo>
                  <a:lnTo>
                    <a:pt x="172" y="92"/>
                  </a:lnTo>
                  <a:lnTo>
                    <a:pt x="178" y="92"/>
                  </a:lnTo>
                  <a:lnTo>
                    <a:pt x="180" y="90"/>
                  </a:lnTo>
                  <a:lnTo>
                    <a:pt x="180" y="96"/>
                  </a:lnTo>
                  <a:lnTo>
                    <a:pt x="180" y="100"/>
                  </a:lnTo>
                  <a:lnTo>
                    <a:pt x="182" y="106"/>
                  </a:lnTo>
                  <a:lnTo>
                    <a:pt x="182" y="108"/>
                  </a:lnTo>
                  <a:lnTo>
                    <a:pt x="182" y="112"/>
                  </a:lnTo>
                  <a:lnTo>
                    <a:pt x="182" y="114"/>
                  </a:lnTo>
                  <a:lnTo>
                    <a:pt x="180" y="118"/>
                  </a:lnTo>
                  <a:lnTo>
                    <a:pt x="180" y="120"/>
                  </a:lnTo>
                  <a:lnTo>
                    <a:pt x="180" y="122"/>
                  </a:lnTo>
                  <a:lnTo>
                    <a:pt x="178" y="124"/>
                  </a:lnTo>
                  <a:lnTo>
                    <a:pt x="178" y="124"/>
                  </a:lnTo>
                  <a:lnTo>
                    <a:pt x="178" y="124"/>
                  </a:lnTo>
                  <a:lnTo>
                    <a:pt x="178" y="126"/>
                  </a:lnTo>
                  <a:lnTo>
                    <a:pt x="176" y="126"/>
                  </a:lnTo>
                  <a:lnTo>
                    <a:pt x="176" y="126"/>
                  </a:lnTo>
                  <a:lnTo>
                    <a:pt x="174" y="126"/>
                  </a:lnTo>
                  <a:lnTo>
                    <a:pt x="172" y="126"/>
                  </a:lnTo>
                  <a:lnTo>
                    <a:pt x="170" y="126"/>
                  </a:lnTo>
                  <a:lnTo>
                    <a:pt x="168" y="126"/>
                  </a:lnTo>
                  <a:lnTo>
                    <a:pt x="166" y="126"/>
                  </a:lnTo>
                  <a:lnTo>
                    <a:pt x="164" y="124"/>
                  </a:lnTo>
                  <a:lnTo>
                    <a:pt x="164" y="124"/>
                  </a:lnTo>
                  <a:lnTo>
                    <a:pt x="164" y="124"/>
                  </a:lnTo>
                  <a:lnTo>
                    <a:pt x="164" y="124"/>
                  </a:lnTo>
                  <a:lnTo>
                    <a:pt x="162" y="122"/>
                  </a:lnTo>
                  <a:lnTo>
                    <a:pt x="162" y="120"/>
                  </a:lnTo>
                  <a:lnTo>
                    <a:pt x="162" y="120"/>
                  </a:lnTo>
                  <a:lnTo>
                    <a:pt x="162" y="118"/>
                  </a:lnTo>
                  <a:lnTo>
                    <a:pt x="160" y="116"/>
                  </a:lnTo>
                  <a:lnTo>
                    <a:pt x="160" y="116"/>
                  </a:lnTo>
                  <a:lnTo>
                    <a:pt x="160" y="116"/>
                  </a:lnTo>
                  <a:lnTo>
                    <a:pt x="160" y="116"/>
                  </a:lnTo>
                  <a:lnTo>
                    <a:pt x="158" y="116"/>
                  </a:lnTo>
                  <a:lnTo>
                    <a:pt x="156" y="116"/>
                  </a:lnTo>
                  <a:lnTo>
                    <a:pt x="156" y="116"/>
                  </a:lnTo>
                  <a:lnTo>
                    <a:pt x="154" y="116"/>
                  </a:lnTo>
                  <a:lnTo>
                    <a:pt x="154" y="116"/>
                  </a:lnTo>
                  <a:lnTo>
                    <a:pt x="154" y="118"/>
                  </a:lnTo>
                  <a:lnTo>
                    <a:pt x="154" y="118"/>
                  </a:lnTo>
                  <a:lnTo>
                    <a:pt x="154" y="118"/>
                  </a:lnTo>
                  <a:lnTo>
                    <a:pt x="154" y="120"/>
                  </a:lnTo>
                  <a:lnTo>
                    <a:pt x="154" y="120"/>
                  </a:lnTo>
                  <a:lnTo>
                    <a:pt x="154" y="122"/>
                  </a:lnTo>
                  <a:lnTo>
                    <a:pt x="154" y="124"/>
                  </a:lnTo>
                  <a:lnTo>
                    <a:pt x="154" y="124"/>
                  </a:lnTo>
                  <a:lnTo>
                    <a:pt x="154" y="124"/>
                  </a:lnTo>
                  <a:lnTo>
                    <a:pt x="154" y="124"/>
                  </a:lnTo>
                  <a:lnTo>
                    <a:pt x="154" y="126"/>
                  </a:lnTo>
                  <a:lnTo>
                    <a:pt x="152" y="126"/>
                  </a:lnTo>
                  <a:lnTo>
                    <a:pt x="152" y="126"/>
                  </a:lnTo>
                  <a:lnTo>
                    <a:pt x="150" y="126"/>
                  </a:lnTo>
                  <a:lnTo>
                    <a:pt x="148" y="126"/>
                  </a:lnTo>
                  <a:lnTo>
                    <a:pt x="148" y="126"/>
                  </a:lnTo>
                  <a:lnTo>
                    <a:pt x="146" y="126"/>
                  </a:lnTo>
                  <a:lnTo>
                    <a:pt x="144" y="126"/>
                  </a:lnTo>
                  <a:lnTo>
                    <a:pt x="144" y="126"/>
                  </a:lnTo>
                  <a:lnTo>
                    <a:pt x="144" y="126"/>
                  </a:lnTo>
                  <a:lnTo>
                    <a:pt x="144" y="126"/>
                  </a:lnTo>
                  <a:lnTo>
                    <a:pt x="142" y="128"/>
                  </a:lnTo>
                  <a:lnTo>
                    <a:pt x="142" y="130"/>
                  </a:lnTo>
                  <a:lnTo>
                    <a:pt x="142" y="132"/>
                  </a:lnTo>
                  <a:lnTo>
                    <a:pt x="142" y="134"/>
                  </a:lnTo>
                  <a:lnTo>
                    <a:pt x="140" y="136"/>
                  </a:lnTo>
                  <a:lnTo>
                    <a:pt x="140" y="140"/>
                  </a:lnTo>
                  <a:lnTo>
                    <a:pt x="142" y="142"/>
                  </a:lnTo>
                  <a:lnTo>
                    <a:pt x="142" y="144"/>
                  </a:lnTo>
                  <a:lnTo>
                    <a:pt x="142" y="150"/>
                  </a:lnTo>
                  <a:lnTo>
                    <a:pt x="142" y="156"/>
                  </a:lnTo>
                  <a:lnTo>
                    <a:pt x="144" y="162"/>
                  </a:lnTo>
                  <a:lnTo>
                    <a:pt x="144" y="166"/>
                  </a:lnTo>
                  <a:lnTo>
                    <a:pt x="144" y="172"/>
                  </a:lnTo>
                  <a:lnTo>
                    <a:pt x="144" y="176"/>
                  </a:lnTo>
                  <a:lnTo>
                    <a:pt x="144" y="176"/>
                  </a:lnTo>
                  <a:lnTo>
                    <a:pt x="144" y="178"/>
                  </a:lnTo>
                  <a:lnTo>
                    <a:pt x="146" y="178"/>
                  </a:lnTo>
                  <a:lnTo>
                    <a:pt x="146" y="180"/>
                  </a:lnTo>
                  <a:lnTo>
                    <a:pt x="146" y="182"/>
                  </a:lnTo>
                  <a:lnTo>
                    <a:pt x="148" y="184"/>
                  </a:lnTo>
                  <a:lnTo>
                    <a:pt x="150" y="186"/>
                  </a:lnTo>
                  <a:lnTo>
                    <a:pt x="152" y="186"/>
                  </a:lnTo>
                  <a:lnTo>
                    <a:pt x="154" y="188"/>
                  </a:lnTo>
                  <a:lnTo>
                    <a:pt x="154" y="190"/>
                  </a:lnTo>
                  <a:lnTo>
                    <a:pt x="156" y="192"/>
                  </a:lnTo>
                  <a:lnTo>
                    <a:pt x="156" y="192"/>
                  </a:lnTo>
                  <a:lnTo>
                    <a:pt x="156" y="194"/>
                  </a:lnTo>
                  <a:lnTo>
                    <a:pt x="156" y="194"/>
                  </a:lnTo>
                  <a:lnTo>
                    <a:pt x="156" y="196"/>
                  </a:lnTo>
                  <a:lnTo>
                    <a:pt x="156" y="200"/>
                  </a:lnTo>
                  <a:lnTo>
                    <a:pt x="140" y="206"/>
                  </a:lnTo>
                  <a:lnTo>
                    <a:pt x="136" y="206"/>
                  </a:lnTo>
                  <a:lnTo>
                    <a:pt x="128" y="204"/>
                  </a:lnTo>
                  <a:lnTo>
                    <a:pt x="126" y="204"/>
                  </a:lnTo>
                  <a:lnTo>
                    <a:pt x="120" y="204"/>
                  </a:lnTo>
                  <a:lnTo>
                    <a:pt x="112" y="204"/>
                  </a:lnTo>
                  <a:lnTo>
                    <a:pt x="108" y="204"/>
                  </a:lnTo>
                  <a:lnTo>
                    <a:pt x="104" y="204"/>
                  </a:lnTo>
                  <a:lnTo>
                    <a:pt x="102" y="202"/>
                  </a:lnTo>
                  <a:lnTo>
                    <a:pt x="100" y="202"/>
                  </a:lnTo>
                  <a:lnTo>
                    <a:pt x="98" y="202"/>
                  </a:lnTo>
                  <a:lnTo>
                    <a:pt x="98" y="200"/>
                  </a:lnTo>
                  <a:lnTo>
                    <a:pt x="96" y="200"/>
                  </a:lnTo>
                  <a:lnTo>
                    <a:pt x="96" y="200"/>
                  </a:lnTo>
                  <a:lnTo>
                    <a:pt x="96" y="196"/>
                  </a:lnTo>
                  <a:lnTo>
                    <a:pt x="94" y="196"/>
                  </a:lnTo>
                  <a:lnTo>
                    <a:pt x="94" y="194"/>
                  </a:lnTo>
                  <a:lnTo>
                    <a:pt x="94" y="194"/>
                  </a:lnTo>
                  <a:lnTo>
                    <a:pt x="92" y="192"/>
                  </a:lnTo>
                  <a:lnTo>
                    <a:pt x="90" y="192"/>
                  </a:lnTo>
                  <a:lnTo>
                    <a:pt x="88" y="192"/>
                  </a:lnTo>
                  <a:lnTo>
                    <a:pt x="86" y="192"/>
                  </a:lnTo>
                  <a:lnTo>
                    <a:pt x="84" y="192"/>
                  </a:lnTo>
                  <a:lnTo>
                    <a:pt x="82" y="192"/>
                  </a:lnTo>
                  <a:lnTo>
                    <a:pt x="80" y="192"/>
                  </a:lnTo>
                  <a:lnTo>
                    <a:pt x="74" y="192"/>
                  </a:lnTo>
                  <a:lnTo>
                    <a:pt x="64" y="194"/>
                  </a:lnTo>
                  <a:lnTo>
                    <a:pt x="60" y="194"/>
                  </a:lnTo>
                  <a:lnTo>
                    <a:pt x="58" y="194"/>
                  </a:lnTo>
                  <a:lnTo>
                    <a:pt x="56" y="194"/>
                  </a:lnTo>
                  <a:lnTo>
                    <a:pt x="50" y="194"/>
                  </a:lnTo>
                  <a:lnTo>
                    <a:pt x="42" y="194"/>
                  </a:lnTo>
                  <a:lnTo>
                    <a:pt x="40" y="192"/>
                  </a:lnTo>
                  <a:lnTo>
                    <a:pt x="36" y="192"/>
                  </a:lnTo>
                  <a:lnTo>
                    <a:pt x="32" y="192"/>
                  </a:lnTo>
                  <a:lnTo>
                    <a:pt x="30" y="192"/>
                  </a:lnTo>
                  <a:lnTo>
                    <a:pt x="28" y="190"/>
                  </a:lnTo>
                  <a:lnTo>
                    <a:pt x="26" y="190"/>
                  </a:lnTo>
                  <a:lnTo>
                    <a:pt x="22" y="188"/>
                  </a:lnTo>
                  <a:lnTo>
                    <a:pt x="20" y="186"/>
                  </a:lnTo>
                  <a:lnTo>
                    <a:pt x="18" y="186"/>
                  </a:lnTo>
                  <a:lnTo>
                    <a:pt x="16" y="184"/>
                  </a:lnTo>
                  <a:lnTo>
                    <a:pt x="16" y="184"/>
                  </a:lnTo>
                  <a:lnTo>
                    <a:pt x="14" y="184"/>
                  </a:lnTo>
                  <a:lnTo>
                    <a:pt x="14" y="184"/>
                  </a:lnTo>
                  <a:lnTo>
                    <a:pt x="14" y="184"/>
                  </a:lnTo>
                  <a:lnTo>
                    <a:pt x="10" y="186"/>
                  </a:lnTo>
                  <a:lnTo>
                    <a:pt x="8" y="186"/>
                  </a:lnTo>
                  <a:lnTo>
                    <a:pt x="6" y="188"/>
                  </a:lnTo>
                  <a:lnTo>
                    <a:pt x="2" y="190"/>
                  </a:lnTo>
                  <a:lnTo>
                    <a:pt x="0" y="190"/>
                  </a:lnTo>
                  <a:lnTo>
                    <a:pt x="0" y="188"/>
                  </a:lnTo>
                  <a:lnTo>
                    <a:pt x="0" y="180"/>
                  </a:lnTo>
                  <a:lnTo>
                    <a:pt x="0" y="176"/>
                  </a:lnTo>
                  <a:lnTo>
                    <a:pt x="0" y="172"/>
                  </a:lnTo>
                  <a:lnTo>
                    <a:pt x="0" y="168"/>
                  </a:lnTo>
                  <a:lnTo>
                    <a:pt x="0" y="166"/>
                  </a:lnTo>
                  <a:lnTo>
                    <a:pt x="0" y="166"/>
                  </a:lnTo>
                  <a:lnTo>
                    <a:pt x="0" y="164"/>
                  </a:lnTo>
                  <a:lnTo>
                    <a:pt x="2" y="162"/>
                  </a:lnTo>
                  <a:lnTo>
                    <a:pt x="2" y="158"/>
                  </a:lnTo>
                  <a:lnTo>
                    <a:pt x="6" y="154"/>
                  </a:lnTo>
                  <a:lnTo>
                    <a:pt x="8" y="150"/>
                  </a:lnTo>
                  <a:lnTo>
                    <a:pt x="12" y="144"/>
                  </a:lnTo>
                  <a:lnTo>
                    <a:pt x="14" y="140"/>
                  </a:lnTo>
                  <a:lnTo>
                    <a:pt x="16" y="136"/>
                  </a:lnTo>
                  <a:lnTo>
                    <a:pt x="18" y="132"/>
                  </a:lnTo>
                  <a:lnTo>
                    <a:pt x="20" y="128"/>
                  </a:lnTo>
                  <a:lnTo>
                    <a:pt x="22" y="122"/>
                  </a:lnTo>
                  <a:lnTo>
                    <a:pt x="24" y="118"/>
                  </a:lnTo>
                  <a:lnTo>
                    <a:pt x="24" y="116"/>
                  </a:lnTo>
                  <a:lnTo>
                    <a:pt x="24" y="116"/>
                  </a:lnTo>
                  <a:lnTo>
                    <a:pt x="26" y="114"/>
                  </a:lnTo>
                  <a:lnTo>
                    <a:pt x="26" y="114"/>
                  </a:lnTo>
                  <a:lnTo>
                    <a:pt x="26" y="112"/>
                  </a:lnTo>
                  <a:lnTo>
                    <a:pt x="26" y="112"/>
                  </a:lnTo>
                  <a:lnTo>
                    <a:pt x="28" y="112"/>
                  </a:lnTo>
                  <a:lnTo>
                    <a:pt x="30" y="112"/>
                  </a:lnTo>
                  <a:lnTo>
                    <a:pt x="32" y="112"/>
                  </a:lnTo>
                  <a:lnTo>
                    <a:pt x="32" y="112"/>
                  </a:lnTo>
                  <a:lnTo>
                    <a:pt x="32" y="112"/>
                  </a:lnTo>
                  <a:lnTo>
                    <a:pt x="32" y="110"/>
                  </a:lnTo>
                  <a:lnTo>
                    <a:pt x="34" y="110"/>
                  </a:lnTo>
                  <a:lnTo>
                    <a:pt x="34" y="108"/>
                  </a:lnTo>
                  <a:lnTo>
                    <a:pt x="34" y="106"/>
                  </a:lnTo>
                  <a:lnTo>
                    <a:pt x="36" y="104"/>
                  </a:lnTo>
                  <a:lnTo>
                    <a:pt x="36" y="102"/>
                  </a:lnTo>
                  <a:lnTo>
                    <a:pt x="36" y="100"/>
                  </a:lnTo>
                  <a:lnTo>
                    <a:pt x="36" y="98"/>
                  </a:lnTo>
                  <a:lnTo>
                    <a:pt x="36" y="96"/>
                  </a:lnTo>
                  <a:lnTo>
                    <a:pt x="36" y="96"/>
                  </a:lnTo>
                  <a:lnTo>
                    <a:pt x="36" y="94"/>
                  </a:lnTo>
                  <a:lnTo>
                    <a:pt x="34" y="92"/>
                  </a:lnTo>
                  <a:lnTo>
                    <a:pt x="32" y="90"/>
                  </a:lnTo>
                  <a:lnTo>
                    <a:pt x="32" y="88"/>
                  </a:lnTo>
                  <a:lnTo>
                    <a:pt x="28" y="84"/>
                  </a:lnTo>
                  <a:lnTo>
                    <a:pt x="28" y="82"/>
                  </a:lnTo>
                  <a:lnTo>
                    <a:pt x="26" y="80"/>
                  </a:lnTo>
                  <a:lnTo>
                    <a:pt x="26" y="78"/>
                  </a:lnTo>
                  <a:lnTo>
                    <a:pt x="26" y="76"/>
                  </a:lnTo>
                  <a:lnTo>
                    <a:pt x="24" y="70"/>
                  </a:lnTo>
                  <a:lnTo>
                    <a:pt x="24" y="62"/>
                  </a:lnTo>
                  <a:lnTo>
                    <a:pt x="22" y="58"/>
                  </a:lnTo>
                  <a:lnTo>
                    <a:pt x="22" y="56"/>
                  </a:lnTo>
                  <a:lnTo>
                    <a:pt x="22" y="50"/>
                  </a:lnTo>
                  <a:lnTo>
                    <a:pt x="22" y="48"/>
                  </a:lnTo>
                  <a:lnTo>
                    <a:pt x="22" y="44"/>
                  </a:lnTo>
                  <a:lnTo>
                    <a:pt x="22" y="42"/>
                  </a:lnTo>
                  <a:lnTo>
                    <a:pt x="22" y="42"/>
                  </a:lnTo>
                  <a:lnTo>
                    <a:pt x="22" y="40"/>
                  </a:lnTo>
                  <a:lnTo>
                    <a:pt x="20" y="40"/>
                  </a:lnTo>
                  <a:lnTo>
                    <a:pt x="20" y="38"/>
                  </a:lnTo>
                  <a:lnTo>
                    <a:pt x="20" y="38"/>
                  </a:lnTo>
                  <a:lnTo>
                    <a:pt x="16" y="38"/>
                  </a:lnTo>
                  <a:lnTo>
                    <a:pt x="14" y="36"/>
                  </a:lnTo>
                  <a:lnTo>
                    <a:pt x="14" y="36"/>
                  </a:lnTo>
                  <a:lnTo>
                    <a:pt x="14" y="36"/>
                  </a:lnTo>
                  <a:lnTo>
                    <a:pt x="12" y="34"/>
                  </a:lnTo>
                  <a:lnTo>
                    <a:pt x="12" y="32"/>
                  </a:lnTo>
                  <a:lnTo>
                    <a:pt x="12" y="32"/>
                  </a:lnTo>
                  <a:lnTo>
                    <a:pt x="12" y="30"/>
                  </a:lnTo>
                  <a:lnTo>
                    <a:pt x="12" y="26"/>
                  </a:lnTo>
                  <a:lnTo>
                    <a:pt x="14" y="24"/>
                  </a:lnTo>
                  <a:lnTo>
                    <a:pt x="14" y="20"/>
                  </a:lnTo>
                  <a:lnTo>
                    <a:pt x="14" y="18"/>
                  </a:lnTo>
                  <a:lnTo>
                    <a:pt x="14" y="18"/>
                  </a:lnTo>
                  <a:lnTo>
                    <a:pt x="14" y="16"/>
                  </a:lnTo>
                  <a:lnTo>
                    <a:pt x="14" y="14"/>
                  </a:lnTo>
                  <a:lnTo>
                    <a:pt x="14" y="14"/>
                  </a:lnTo>
                  <a:lnTo>
                    <a:pt x="14" y="12"/>
                  </a:lnTo>
                  <a:lnTo>
                    <a:pt x="12" y="12"/>
                  </a:lnTo>
                  <a:lnTo>
                    <a:pt x="12" y="12"/>
                  </a:lnTo>
                  <a:lnTo>
                    <a:pt x="12" y="12"/>
                  </a:lnTo>
                  <a:lnTo>
                    <a:pt x="10" y="12"/>
                  </a:lnTo>
                  <a:lnTo>
                    <a:pt x="8" y="12"/>
                  </a:lnTo>
                  <a:lnTo>
                    <a:pt x="8" y="12"/>
                  </a:lnTo>
                  <a:lnTo>
                    <a:pt x="6" y="12"/>
                  </a:lnTo>
                  <a:lnTo>
                    <a:pt x="6" y="12"/>
                  </a:lnTo>
                  <a:lnTo>
                    <a:pt x="6" y="12"/>
                  </a:lnTo>
                  <a:lnTo>
                    <a:pt x="4" y="12"/>
                  </a:lnTo>
                  <a:lnTo>
                    <a:pt x="4" y="12"/>
                  </a:lnTo>
                  <a:lnTo>
                    <a:pt x="4" y="12"/>
                  </a:lnTo>
                  <a:lnTo>
                    <a:pt x="4" y="10"/>
                  </a:lnTo>
                  <a:lnTo>
                    <a:pt x="6" y="8"/>
                  </a:lnTo>
                  <a:lnTo>
                    <a:pt x="6" y="8"/>
                  </a:lnTo>
                  <a:lnTo>
                    <a:pt x="8" y="4"/>
                  </a:lnTo>
                  <a:lnTo>
                    <a:pt x="8"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42" name="Freeform 399">
              <a:extLst>
                <a:ext uri="{FF2B5EF4-FFF2-40B4-BE49-F238E27FC236}">
                  <a16:creationId xmlns:a16="http://schemas.microsoft.com/office/drawing/2014/main" id="{2AC1FAEF-BB92-E54C-A055-C387B8B9F097}"/>
                </a:ext>
              </a:extLst>
            </p:cNvPr>
            <p:cNvSpPr>
              <a:spLocks/>
            </p:cNvSpPr>
            <p:nvPr/>
          </p:nvSpPr>
          <p:spPr bwMode="auto">
            <a:xfrm>
              <a:off x="3845030" y="7851602"/>
              <a:ext cx="260566" cy="292430"/>
            </a:xfrm>
            <a:custGeom>
              <a:avLst/>
              <a:gdLst>
                <a:gd name="T0" fmla="*/ 24 w 182"/>
                <a:gd name="T1" fmla="*/ 6 h 206"/>
                <a:gd name="T2" fmla="*/ 42 w 182"/>
                <a:gd name="T3" fmla="*/ 4 h 206"/>
                <a:gd name="T4" fmla="*/ 64 w 182"/>
                <a:gd name="T5" fmla="*/ 0 h 206"/>
                <a:gd name="T6" fmla="*/ 78 w 182"/>
                <a:gd name="T7" fmla="*/ 4 h 206"/>
                <a:gd name="T8" fmla="*/ 80 w 182"/>
                <a:gd name="T9" fmla="*/ 16 h 206"/>
                <a:gd name="T10" fmla="*/ 84 w 182"/>
                <a:gd name="T11" fmla="*/ 30 h 206"/>
                <a:gd name="T12" fmla="*/ 90 w 182"/>
                <a:gd name="T13" fmla="*/ 32 h 206"/>
                <a:gd name="T14" fmla="*/ 90 w 182"/>
                <a:gd name="T15" fmla="*/ 40 h 206"/>
                <a:gd name="T16" fmla="*/ 100 w 182"/>
                <a:gd name="T17" fmla="*/ 44 h 206"/>
                <a:gd name="T18" fmla="*/ 112 w 182"/>
                <a:gd name="T19" fmla="*/ 42 h 206"/>
                <a:gd name="T20" fmla="*/ 118 w 182"/>
                <a:gd name="T21" fmla="*/ 38 h 206"/>
                <a:gd name="T22" fmla="*/ 118 w 182"/>
                <a:gd name="T23" fmla="*/ 24 h 206"/>
                <a:gd name="T24" fmla="*/ 124 w 182"/>
                <a:gd name="T25" fmla="*/ 18 h 206"/>
                <a:gd name="T26" fmla="*/ 126 w 182"/>
                <a:gd name="T27" fmla="*/ 22 h 206"/>
                <a:gd name="T28" fmla="*/ 130 w 182"/>
                <a:gd name="T29" fmla="*/ 36 h 206"/>
                <a:gd name="T30" fmla="*/ 136 w 182"/>
                <a:gd name="T31" fmla="*/ 32 h 206"/>
                <a:gd name="T32" fmla="*/ 146 w 182"/>
                <a:gd name="T33" fmla="*/ 30 h 206"/>
                <a:gd name="T34" fmla="*/ 152 w 182"/>
                <a:gd name="T35" fmla="*/ 38 h 206"/>
                <a:gd name="T36" fmla="*/ 154 w 182"/>
                <a:gd name="T37" fmla="*/ 72 h 206"/>
                <a:gd name="T38" fmla="*/ 154 w 182"/>
                <a:gd name="T39" fmla="*/ 84 h 206"/>
                <a:gd name="T40" fmla="*/ 162 w 182"/>
                <a:gd name="T41" fmla="*/ 90 h 206"/>
                <a:gd name="T42" fmla="*/ 180 w 182"/>
                <a:gd name="T43" fmla="*/ 90 h 206"/>
                <a:gd name="T44" fmla="*/ 180 w 182"/>
                <a:gd name="T45" fmla="*/ 118 h 206"/>
                <a:gd name="T46" fmla="*/ 176 w 182"/>
                <a:gd name="T47" fmla="*/ 126 h 206"/>
                <a:gd name="T48" fmla="*/ 164 w 182"/>
                <a:gd name="T49" fmla="*/ 124 h 206"/>
                <a:gd name="T50" fmla="*/ 162 w 182"/>
                <a:gd name="T51" fmla="*/ 118 h 206"/>
                <a:gd name="T52" fmla="*/ 156 w 182"/>
                <a:gd name="T53" fmla="*/ 116 h 206"/>
                <a:gd name="T54" fmla="*/ 154 w 182"/>
                <a:gd name="T55" fmla="*/ 120 h 206"/>
                <a:gd name="T56" fmla="*/ 152 w 182"/>
                <a:gd name="T57" fmla="*/ 126 h 206"/>
                <a:gd name="T58" fmla="*/ 144 w 182"/>
                <a:gd name="T59" fmla="*/ 126 h 206"/>
                <a:gd name="T60" fmla="*/ 140 w 182"/>
                <a:gd name="T61" fmla="*/ 136 h 206"/>
                <a:gd name="T62" fmla="*/ 144 w 182"/>
                <a:gd name="T63" fmla="*/ 166 h 206"/>
                <a:gd name="T64" fmla="*/ 146 w 182"/>
                <a:gd name="T65" fmla="*/ 182 h 206"/>
                <a:gd name="T66" fmla="*/ 156 w 182"/>
                <a:gd name="T67" fmla="*/ 192 h 206"/>
                <a:gd name="T68" fmla="*/ 128 w 182"/>
                <a:gd name="T69" fmla="*/ 204 h 206"/>
                <a:gd name="T70" fmla="*/ 100 w 182"/>
                <a:gd name="T71" fmla="*/ 202 h 206"/>
                <a:gd name="T72" fmla="*/ 94 w 182"/>
                <a:gd name="T73" fmla="*/ 194 h 206"/>
                <a:gd name="T74" fmla="*/ 82 w 182"/>
                <a:gd name="T75" fmla="*/ 192 h 206"/>
                <a:gd name="T76" fmla="*/ 50 w 182"/>
                <a:gd name="T77" fmla="*/ 194 h 206"/>
                <a:gd name="T78" fmla="*/ 26 w 182"/>
                <a:gd name="T79" fmla="*/ 190 h 206"/>
                <a:gd name="T80" fmla="*/ 14 w 182"/>
                <a:gd name="T81" fmla="*/ 184 h 206"/>
                <a:gd name="T82" fmla="*/ 0 w 182"/>
                <a:gd name="T83" fmla="*/ 188 h 206"/>
                <a:gd name="T84" fmla="*/ 0 w 182"/>
                <a:gd name="T85" fmla="*/ 164 h 206"/>
                <a:gd name="T86" fmla="*/ 16 w 182"/>
                <a:gd name="T87" fmla="*/ 136 h 206"/>
                <a:gd name="T88" fmla="*/ 26 w 182"/>
                <a:gd name="T89" fmla="*/ 114 h 206"/>
                <a:gd name="T90" fmla="*/ 32 w 182"/>
                <a:gd name="T91" fmla="*/ 112 h 206"/>
                <a:gd name="T92" fmla="*/ 36 w 182"/>
                <a:gd name="T93" fmla="*/ 102 h 206"/>
                <a:gd name="T94" fmla="*/ 32 w 182"/>
                <a:gd name="T95" fmla="*/ 90 h 206"/>
                <a:gd name="T96" fmla="*/ 24 w 182"/>
                <a:gd name="T97" fmla="*/ 70 h 206"/>
                <a:gd name="T98" fmla="*/ 22 w 182"/>
                <a:gd name="T99" fmla="*/ 42 h 206"/>
                <a:gd name="T100" fmla="*/ 14 w 182"/>
                <a:gd name="T101" fmla="*/ 36 h 206"/>
                <a:gd name="T102" fmla="*/ 12 w 182"/>
                <a:gd name="T103" fmla="*/ 26 h 206"/>
                <a:gd name="T104" fmla="*/ 14 w 182"/>
                <a:gd name="T105" fmla="*/ 14 h 206"/>
                <a:gd name="T106" fmla="*/ 8 w 182"/>
                <a:gd name="T107" fmla="*/ 12 h 206"/>
                <a:gd name="T108" fmla="*/ 4 w 182"/>
                <a:gd name="T109" fmla="*/ 1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2" h="206">
                  <a:moveTo>
                    <a:pt x="8" y="4"/>
                  </a:moveTo>
                  <a:lnTo>
                    <a:pt x="8" y="4"/>
                  </a:lnTo>
                  <a:lnTo>
                    <a:pt x="10" y="4"/>
                  </a:lnTo>
                  <a:lnTo>
                    <a:pt x="12" y="6"/>
                  </a:lnTo>
                  <a:lnTo>
                    <a:pt x="14" y="6"/>
                  </a:lnTo>
                  <a:lnTo>
                    <a:pt x="18" y="6"/>
                  </a:lnTo>
                  <a:lnTo>
                    <a:pt x="24" y="6"/>
                  </a:lnTo>
                  <a:lnTo>
                    <a:pt x="28" y="6"/>
                  </a:lnTo>
                  <a:lnTo>
                    <a:pt x="30" y="8"/>
                  </a:lnTo>
                  <a:lnTo>
                    <a:pt x="32" y="6"/>
                  </a:lnTo>
                  <a:lnTo>
                    <a:pt x="36" y="6"/>
                  </a:lnTo>
                  <a:lnTo>
                    <a:pt x="36" y="6"/>
                  </a:lnTo>
                  <a:lnTo>
                    <a:pt x="38" y="6"/>
                  </a:lnTo>
                  <a:lnTo>
                    <a:pt x="42" y="4"/>
                  </a:lnTo>
                  <a:lnTo>
                    <a:pt x="46" y="2"/>
                  </a:lnTo>
                  <a:lnTo>
                    <a:pt x="48" y="2"/>
                  </a:lnTo>
                  <a:lnTo>
                    <a:pt x="50" y="2"/>
                  </a:lnTo>
                  <a:lnTo>
                    <a:pt x="52" y="0"/>
                  </a:lnTo>
                  <a:lnTo>
                    <a:pt x="56" y="0"/>
                  </a:lnTo>
                  <a:lnTo>
                    <a:pt x="60" y="0"/>
                  </a:lnTo>
                  <a:lnTo>
                    <a:pt x="64" y="0"/>
                  </a:lnTo>
                  <a:lnTo>
                    <a:pt x="68" y="2"/>
                  </a:lnTo>
                  <a:lnTo>
                    <a:pt x="70" y="2"/>
                  </a:lnTo>
                  <a:lnTo>
                    <a:pt x="72" y="2"/>
                  </a:lnTo>
                  <a:lnTo>
                    <a:pt x="74" y="2"/>
                  </a:lnTo>
                  <a:lnTo>
                    <a:pt x="74" y="2"/>
                  </a:lnTo>
                  <a:lnTo>
                    <a:pt x="76" y="4"/>
                  </a:lnTo>
                  <a:lnTo>
                    <a:pt x="78" y="4"/>
                  </a:lnTo>
                  <a:lnTo>
                    <a:pt x="78" y="6"/>
                  </a:lnTo>
                  <a:lnTo>
                    <a:pt x="78" y="6"/>
                  </a:lnTo>
                  <a:lnTo>
                    <a:pt x="78" y="8"/>
                  </a:lnTo>
                  <a:lnTo>
                    <a:pt x="80" y="10"/>
                  </a:lnTo>
                  <a:lnTo>
                    <a:pt x="80" y="10"/>
                  </a:lnTo>
                  <a:lnTo>
                    <a:pt x="80" y="12"/>
                  </a:lnTo>
                  <a:lnTo>
                    <a:pt x="80" y="16"/>
                  </a:lnTo>
                  <a:lnTo>
                    <a:pt x="80" y="20"/>
                  </a:lnTo>
                  <a:lnTo>
                    <a:pt x="80" y="24"/>
                  </a:lnTo>
                  <a:lnTo>
                    <a:pt x="80" y="26"/>
                  </a:lnTo>
                  <a:lnTo>
                    <a:pt x="82" y="26"/>
                  </a:lnTo>
                  <a:lnTo>
                    <a:pt x="82" y="28"/>
                  </a:lnTo>
                  <a:lnTo>
                    <a:pt x="82" y="28"/>
                  </a:lnTo>
                  <a:lnTo>
                    <a:pt x="84" y="30"/>
                  </a:lnTo>
                  <a:lnTo>
                    <a:pt x="84" y="30"/>
                  </a:lnTo>
                  <a:lnTo>
                    <a:pt x="86" y="30"/>
                  </a:lnTo>
                  <a:lnTo>
                    <a:pt x="88" y="30"/>
                  </a:lnTo>
                  <a:lnTo>
                    <a:pt x="88" y="30"/>
                  </a:lnTo>
                  <a:lnTo>
                    <a:pt x="88" y="32"/>
                  </a:lnTo>
                  <a:lnTo>
                    <a:pt x="90" y="32"/>
                  </a:lnTo>
                  <a:lnTo>
                    <a:pt x="90" y="32"/>
                  </a:lnTo>
                  <a:lnTo>
                    <a:pt x="90" y="34"/>
                  </a:lnTo>
                  <a:lnTo>
                    <a:pt x="90" y="34"/>
                  </a:lnTo>
                  <a:lnTo>
                    <a:pt x="90" y="36"/>
                  </a:lnTo>
                  <a:lnTo>
                    <a:pt x="90" y="38"/>
                  </a:lnTo>
                  <a:lnTo>
                    <a:pt x="90" y="38"/>
                  </a:lnTo>
                  <a:lnTo>
                    <a:pt x="90" y="40"/>
                  </a:lnTo>
                  <a:lnTo>
                    <a:pt x="90" y="40"/>
                  </a:lnTo>
                  <a:lnTo>
                    <a:pt x="90" y="40"/>
                  </a:lnTo>
                  <a:lnTo>
                    <a:pt x="92" y="42"/>
                  </a:lnTo>
                  <a:lnTo>
                    <a:pt x="92" y="42"/>
                  </a:lnTo>
                  <a:lnTo>
                    <a:pt x="94" y="42"/>
                  </a:lnTo>
                  <a:lnTo>
                    <a:pt x="96" y="44"/>
                  </a:lnTo>
                  <a:lnTo>
                    <a:pt x="98" y="44"/>
                  </a:lnTo>
                  <a:lnTo>
                    <a:pt x="100" y="44"/>
                  </a:lnTo>
                  <a:lnTo>
                    <a:pt x="102" y="44"/>
                  </a:lnTo>
                  <a:lnTo>
                    <a:pt x="104" y="44"/>
                  </a:lnTo>
                  <a:lnTo>
                    <a:pt x="106" y="44"/>
                  </a:lnTo>
                  <a:lnTo>
                    <a:pt x="106" y="44"/>
                  </a:lnTo>
                  <a:lnTo>
                    <a:pt x="108" y="44"/>
                  </a:lnTo>
                  <a:lnTo>
                    <a:pt x="110" y="42"/>
                  </a:lnTo>
                  <a:lnTo>
                    <a:pt x="112" y="42"/>
                  </a:lnTo>
                  <a:lnTo>
                    <a:pt x="114" y="42"/>
                  </a:lnTo>
                  <a:lnTo>
                    <a:pt x="114" y="42"/>
                  </a:lnTo>
                  <a:lnTo>
                    <a:pt x="116" y="40"/>
                  </a:lnTo>
                  <a:lnTo>
                    <a:pt x="116" y="40"/>
                  </a:lnTo>
                  <a:lnTo>
                    <a:pt x="116" y="38"/>
                  </a:lnTo>
                  <a:lnTo>
                    <a:pt x="116" y="38"/>
                  </a:lnTo>
                  <a:lnTo>
                    <a:pt x="118" y="38"/>
                  </a:lnTo>
                  <a:lnTo>
                    <a:pt x="118" y="34"/>
                  </a:lnTo>
                  <a:lnTo>
                    <a:pt x="116" y="32"/>
                  </a:lnTo>
                  <a:lnTo>
                    <a:pt x="116" y="30"/>
                  </a:lnTo>
                  <a:lnTo>
                    <a:pt x="116" y="28"/>
                  </a:lnTo>
                  <a:lnTo>
                    <a:pt x="116" y="26"/>
                  </a:lnTo>
                  <a:lnTo>
                    <a:pt x="116" y="24"/>
                  </a:lnTo>
                  <a:lnTo>
                    <a:pt x="118" y="24"/>
                  </a:lnTo>
                  <a:lnTo>
                    <a:pt x="118" y="24"/>
                  </a:lnTo>
                  <a:lnTo>
                    <a:pt x="118" y="22"/>
                  </a:lnTo>
                  <a:lnTo>
                    <a:pt x="120" y="20"/>
                  </a:lnTo>
                  <a:lnTo>
                    <a:pt x="120" y="20"/>
                  </a:lnTo>
                  <a:lnTo>
                    <a:pt x="122" y="20"/>
                  </a:lnTo>
                  <a:lnTo>
                    <a:pt x="122" y="18"/>
                  </a:lnTo>
                  <a:lnTo>
                    <a:pt x="124" y="18"/>
                  </a:lnTo>
                  <a:lnTo>
                    <a:pt x="124" y="18"/>
                  </a:lnTo>
                  <a:lnTo>
                    <a:pt x="124" y="18"/>
                  </a:lnTo>
                  <a:lnTo>
                    <a:pt x="124" y="18"/>
                  </a:lnTo>
                  <a:lnTo>
                    <a:pt x="126" y="20"/>
                  </a:lnTo>
                  <a:lnTo>
                    <a:pt x="126" y="20"/>
                  </a:lnTo>
                  <a:lnTo>
                    <a:pt x="126" y="22"/>
                  </a:lnTo>
                  <a:lnTo>
                    <a:pt x="126" y="22"/>
                  </a:lnTo>
                  <a:lnTo>
                    <a:pt x="128" y="24"/>
                  </a:lnTo>
                  <a:lnTo>
                    <a:pt x="128" y="26"/>
                  </a:lnTo>
                  <a:lnTo>
                    <a:pt x="128" y="30"/>
                  </a:lnTo>
                  <a:lnTo>
                    <a:pt x="130" y="32"/>
                  </a:lnTo>
                  <a:lnTo>
                    <a:pt x="130" y="34"/>
                  </a:lnTo>
                  <a:lnTo>
                    <a:pt x="130" y="34"/>
                  </a:lnTo>
                  <a:lnTo>
                    <a:pt x="130" y="36"/>
                  </a:lnTo>
                  <a:lnTo>
                    <a:pt x="132" y="36"/>
                  </a:lnTo>
                  <a:lnTo>
                    <a:pt x="132" y="36"/>
                  </a:lnTo>
                  <a:lnTo>
                    <a:pt x="132" y="36"/>
                  </a:lnTo>
                  <a:lnTo>
                    <a:pt x="134" y="36"/>
                  </a:lnTo>
                  <a:lnTo>
                    <a:pt x="134" y="34"/>
                  </a:lnTo>
                  <a:lnTo>
                    <a:pt x="134" y="34"/>
                  </a:lnTo>
                  <a:lnTo>
                    <a:pt x="136" y="32"/>
                  </a:lnTo>
                  <a:lnTo>
                    <a:pt x="138" y="32"/>
                  </a:lnTo>
                  <a:lnTo>
                    <a:pt x="138" y="32"/>
                  </a:lnTo>
                  <a:lnTo>
                    <a:pt x="140" y="30"/>
                  </a:lnTo>
                  <a:lnTo>
                    <a:pt x="142" y="30"/>
                  </a:lnTo>
                  <a:lnTo>
                    <a:pt x="144" y="30"/>
                  </a:lnTo>
                  <a:lnTo>
                    <a:pt x="146" y="30"/>
                  </a:lnTo>
                  <a:lnTo>
                    <a:pt x="146" y="30"/>
                  </a:lnTo>
                  <a:lnTo>
                    <a:pt x="148" y="30"/>
                  </a:lnTo>
                  <a:lnTo>
                    <a:pt x="148" y="30"/>
                  </a:lnTo>
                  <a:lnTo>
                    <a:pt x="150" y="32"/>
                  </a:lnTo>
                  <a:lnTo>
                    <a:pt x="150" y="32"/>
                  </a:lnTo>
                  <a:lnTo>
                    <a:pt x="150" y="34"/>
                  </a:lnTo>
                  <a:lnTo>
                    <a:pt x="152" y="36"/>
                  </a:lnTo>
                  <a:lnTo>
                    <a:pt x="152" y="38"/>
                  </a:lnTo>
                  <a:lnTo>
                    <a:pt x="154" y="40"/>
                  </a:lnTo>
                  <a:lnTo>
                    <a:pt x="154" y="42"/>
                  </a:lnTo>
                  <a:lnTo>
                    <a:pt x="154" y="46"/>
                  </a:lnTo>
                  <a:lnTo>
                    <a:pt x="154" y="50"/>
                  </a:lnTo>
                  <a:lnTo>
                    <a:pt x="154" y="54"/>
                  </a:lnTo>
                  <a:lnTo>
                    <a:pt x="154" y="64"/>
                  </a:lnTo>
                  <a:lnTo>
                    <a:pt x="154" y="72"/>
                  </a:lnTo>
                  <a:lnTo>
                    <a:pt x="154" y="74"/>
                  </a:lnTo>
                  <a:lnTo>
                    <a:pt x="154" y="78"/>
                  </a:lnTo>
                  <a:lnTo>
                    <a:pt x="154" y="80"/>
                  </a:lnTo>
                  <a:lnTo>
                    <a:pt x="154" y="80"/>
                  </a:lnTo>
                  <a:lnTo>
                    <a:pt x="154" y="82"/>
                  </a:lnTo>
                  <a:lnTo>
                    <a:pt x="154" y="84"/>
                  </a:lnTo>
                  <a:lnTo>
                    <a:pt x="154" y="84"/>
                  </a:lnTo>
                  <a:lnTo>
                    <a:pt x="156" y="86"/>
                  </a:lnTo>
                  <a:lnTo>
                    <a:pt x="156" y="86"/>
                  </a:lnTo>
                  <a:lnTo>
                    <a:pt x="158" y="88"/>
                  </a:lnTo>
                  <a:lnTo>
                    <a:pt x="160" y="88"/>
                  </a:lnTo>
                  <a:lnTo>
                    <a:pt x="160" y="90"/>
                  </a:lnTo>
                  <a:lnTo>
                    <a:pt x="162" y="90"/>
                  </a:lnTo>
                  <a:lnTo>
                    <a:pt x="162" y="90"/>
                  </a:lnTo>
                  <a:lnTo>
                    <a:pt x="164" y="92"/>
                  </a:lnTo>
                  <a:lnTo>
                    <a:pt x="164" y="92"/>
                  </a:lnTo>
                  <a:lnTo>
                    <a:pt x="168" y="92"/>
                  </a:lnTo>
                  <a:lnTo>
                    <a:pt x="170" y="92"/>
                  </a:lnTo>
                  <a:lnTo>
                    <a:pt x="172" y="92"/>
                  </a:lnTo>
                  <a:lnTo>
                    <a:pt x="178" y="92"/>
                  </a:lnTo>
                  <a:lnTo>
                    <a:pt x="180" y="90"/>
                  </a:lnTo>
                  <a:lnTo>
                    <a:pt x="180" y="96"/>
                  </a:lnTo>
                  <a:lnTo>
                    <a:pt x="180" y="100"/>
                  </a:lnTo>
                  <a:lnTo>
                    <a:pt x="182" y="106"/>
                  </a:lnTo>
                  <a:lnTo>
                    <a:pt x="182" y="108"/>
                  </a:lnTo>
                  <a:lnTo>
                    <a:pt x="182" y="112"/>
                  </a:lnTo>
                  <a:lnTo>
                    <a:pt x="182" y="114"/>
                  </a:lnTo>
                  <a:lnTo>
                    <a:pt x="180" y="118"/>
                  </a:lnTo>
                  <a:lnTo>
                    <a:pt x="180" y="120"/>
                  </a:lnTo>
                  <a:lnTo>
                    <a:pt x="180" y="122"/>
                  </a:lnTo>
                  <a:lnTo>
                    <a:pt x="178" y="124"/>
                  </a:lnTo>
                  <a:lnTo>
                    <a:pt x="178" y="124"/>
                  </a:lnTo>
                  <a:lnTo>
                    <a:pt x="178" y="124"/>
                  </a:lnTo>
                  <a:lnTo>
                    <a:pt x="178" y="126"/>
                  </a:lnTo>
                  <a:lnTo>
                    <a:pt x="176" y="126"/>
                  </a:lnTo>
                  <a:lnTo>
                    <a:pt x="176" y="126"/>
                  </a:lnTo>
                  <a:lnTo>
                    <a:pt x="174" y="126"/>
                  </a:lnTo>
                  <a:lnTo>
                    <a:pt x="172" y="126"/>
                  </a:lnTo>
                  <a:lnTo>
                    <a:pt x="170" y="126"/>
                  </a:lnTo>
                  <a:lnTo>
                    <a:pt x="168" y="126"/>
                  </a:lnTo>
                  <a:lnTo>
                    <a:pt x="166" y="126"/>
                  </a:lnTo>
                  <a:lnTo>
                    <a:pt x="164" y="124"/>
                  </a:lnTo>
                  <a:lnTo>
                    <a:pt x="164" y="124"/>
                  </a:lnTo>
                  <a:lnTo>
                    <a:pt x="164" y="124"/>
                  </a:lnTo>
                  <a:lnTo>
                    <a:pt x="164" y="124"/>
                  </a:lnTo>
                  <a:lnTo>
                    <a:pt x="162" y="122"/>
                  </a:lnTo>
                  <a:lnTo>
                    <a:pt x="162" y="120"/>
                  </a:lnTo>
                  <a:lnTo>
                    <a:pt x="162" y="120"/>
                  </a:lnTo>
                  <a:lnTo>
                    <a:pt x="162" y="118"/>
                  </a:lnTo>
                  <a:lnTo>
                    <a:pt x="160" y="116"/>
                  </a:lnTo>
                  <a:lnTo>
                    <a:pt x="160" y="116"/>
                  </a:lnTo>
                  <a:lnTo>
                    <a:pt x="160" y="116"/>
                  </a:lnTo>
                  <a:lnTo>
                    <a:pt x="160" y="116"/>
                  </a:lnTo>
                  <a:lnTo>
                    <a:pt x="158" y="116"/>
                  </a:lnTo>
                  <a:lnTo>
                    <a:pt x="156" y="116"/>
                  </a:lnTo>
                  <a:lnTo>
                    <a:pt x="156" y="116"/>
                  </a:lnTo>
                  <a:lnTo>
                    <a:pt x="154" y="116"/>
                  </a:lnTo>
                  <a:lnTo>
                    <a:pt x="154" y="116"/>
                  </a:lnTo>
                  <a:lnTo>
                    <a:pt x="154" y="118"/>
                  </a:lnTo>
                  <a:lnTo>
                    <a:pt x="154" y="118"/>
                  </a:lnTo>
                  <a:lnTo>
                    <a:pt x="154" y="118"/>
                  </a:lnTo>
                  <a:lnTo>
                    <a:pt x="154" y="120"/>
                  </a:lnTo>
                  <a:lnTo>
                    <a:pt x="154" y="120"/>
                  </a:lnTo>
                  <a:lnTo>
                    <a:pt x="154" y="122"/>
                  </a:lnTo>
                  <a:lnTo>
                    <a:pt x="154" y="124"/>
                  </a:lnTo>
                  <a:lnTo>
                    <a:pt x="154" y="124"/>
                  </a:lnTo>
                  <a:lnTo>
                    <a:pt x="154" y="124"/>
                  </a:lnTo>
                  <a:lnTo>
                    <a:pt x="154" y="124"/>
                  </a:lnTo>
                  <a:lnTo>
                    <a:pt x="154" y="126"/>
                  </a:lnTo>
                  <a:lnTo>
                    <a:pt x="152" y="126"/>
                  </a:lnTo>
                  <a:lnTo>
                    <a:pt x="152" y="126"/>
                  </a:lnTo>
                  <a:lnTo>
                    <a:pt x="150" y="126"/>
                  </a:lnTo>
                  <a:lnTo>
                    <a:pt x="148" y="126"/>
                  </a:lnTo>
                  <a:lnTo>
                    <a:pt x="148" y="126"/>
                  </a:lnTo>
                  <a:lnTo>
                    <a:pt x="146" y="126"/>
                  </a:lnTo>
                  <a:lnTo>
                    <a:pt x="144" y="126"/>
                  </a:lnTo>
                  <a:lnTo>
                    <a:pt x="144" y="126"/>
                  </a:lnTo>
                  <a:lnTo>
                    <a:pt x="144" y="126"/>
                  </a:lnTo>
                  <a:lnTo>
                    <a:pt x="144" y="126"/>
                  </a:lnTo>
                  <a:lnTo>
                    <a:pt x="142" y="128"/>
                  </a:lnTo>
                  <a:lnTo>
                    <a:pt x="142" y="130"/>
                  </a:lnTo>
                  <a:lnTo>
                    <a:pt x="142" y="132"/>
                  </a:lnTo>
                  <a:lnTo>
                    <a:pt x="142" y="134"/>
                  </a:lnTo>
                  <a:lnTo>
                    <a:pt x="140" y="136"/>
                  </a:lnTo>
                  <a:lnTo>
                    <a:pt x="140" y="140"/>
                  </a:lnTo>
                  <a:lnTo>
                    <a:pt x="142" y="142"/>
                  </a:lnTo>
                  <a:lnTo>
                    <a:pt x="142" y="144"/>
                  </a:lnTo>
                  <a:lnTo>
                    <a:pt x="142" y="150"/>
                  </a:lnTo>
                  <a:lnTo>
                    <a:pt x="142" y="156"/>
                  </a:lnTo>
                  <a:lnTo>
                    <a:pt x="144" y="162"/>
                  </a:lnTo>
                  <a:lnTo>
                    <a:pt x="144" y="166"/>
                  </a:lnTo>
                  <a:lnTo>
                    <a:pt x="144" y="172"/>
                  </a:lnTo>
                  <a:lnTo>
                    <a:pt x="144" y="176"/>
                  </a:lnTo>
                  <a:lnTo>
                    <a:pt x="144" y="176"/>
                  </a:lnTo>
                  <a:lnTo>
                    <a:pt x="144" y="178"/>
                  </a:lnTo>
                  <a:lnTo>
                    <a:pt x="146" y="178"/>
                  </a:lnTo>
                  <a:lnTo>
                    <a:pt x="146" y="180"/>
                  </a:lnTo>
                  <a:lnTo>
                    <a:pt x="146" y="182"/>
                  </a:lnTo>
                  <a:lnTo>
                    <a:pt x="148" y="184"/>
                  </a:lnTo>
                  <a:lnTo>
                    <a:pt x="150" y="186"/>
                  </a:lnTo>
                  <a:lnTo>
                    <a:pt x="152" y="186"/>
                  </a:lnTo>
                  <a:lnTo>
                    <a:pt x="154" y="188"/>
                  </a:lnTo>
                  <a:lnTo>
                    <a:pt x="154" y="190"/>
                  </a:lnTo>
                  <a:lnTo>
                    <a:pt x="156" y="192"/>
                  </a:lnTo>
                  <a:lnTo>
                    <a:pt x="156" y="192"/>
                  </a:lnTo>
                  <a:lnTo>
                    <a:pt x="156" y="194"/>
                  </a:lnTo>
                  <a:lnTo>
                    <a:pt x="156" y="194"/>
                  </a:lnTo>
                  <a:lnTo>
                    <a:pt x="156" y="196"/>
                  </a:lnTo>
                  <a:lnTo>
                    <a:pt x="156" y="200"/>
                  </a:lnTo>
                  <a:lnTo>
                    <a:pt x="140" y="206"/>
                  </a:lnTo>
                  <a:lnTo>
                    <a:pt x="136" y="206"/>
                  </a:lnTo>
                  <a:lnTo>
                    <a:pt x="128" y="204"/>
                  </a:lnTo>
                  <a:lnTo>
                    <a:pt x="126" y="204"/>
                  </a:lnTo>
                  <a:lnTo>
                    <a:pt x="120" y="204"/>
                  </a:lnTo>
                  <a:lnTo>
                    <a:pt x="112" y="204"/>
                  </a:lnTo>
                  <a:lnTo>
                    <a:pt x="108" y="204"/>
                  </a:lnTo>
                  <a:lnTo>
                    <a:pt x="104" y="204"/>
                  </a:lnTo>
                  <a:lnTo>
                    <a:pt x="102" y="202"/>
                  </a:lnTo>
                  <a:lnTo>
                    <a:pt x="100" y="202"/>
                  </a:lnTo>
                  <a:lnTo>
                    <a:pt x="98" y="202"/>
                  </a:lnTo>
                  <a:lnTo>
                    <a:pt x="98" y="200"/>
                  </a:lnTo>
                  <a:lnTo>
                    <a:pt x="96" y="200"/>
                  </a:lnTo>
                  <a:lnTo>
                    <a:pt x="96" y="200"/>
                  </a:lnTo>
                  <a:lnTo>
                    <a:pt x="96" y="196"/>
                  </a:lnTo>
                  <a:lnTo>
                    <a:pt x="94" y="196"/>
                  </a:lnTo>
                  <a:lnTo>
                    <a:pt x="94" y="194"/>
                  </a:lnTo>
                  <a:lnTo>
                    <a:pt x="94" y="194"/>
                  </a:lnTo>
                  <a:lnTo>
                    <a:pt x="92" y="192"/>
                  </a:lnTo>
                  <a:lnTo>
                    <a:pt x="90" y="192"/>
                  </a:lnTo>
                  <a:lnTo>
                    <a:pt x="88" y="192"/>
                  </a:lnTo>
                  <a:lnTo>
                    <a:pt x="86" y="192"/>
                  </a:lnTo>
                  <a:lnTo>
                    <a:pt x="84" y="192"/>
                  </a:lnTo>
                  <a:lnTo>
                    <a:pt x="82" y="192"/>
                  </a:lnTo>
                  <a:lnTo>
                    <a:pt x="80" y="192"/>
                  </a:lnTo>
                  <a:lnTo>
                    <a:pt x="74" y="192"/>
                  </a:lnTo>
                  <a:lnTo>
                    <a:pt x="64" y="194"/>
                  </a:lnTo>
                  <a:lnTo>
                    <a:pt x="60" y="194"/>
                  </a:lnTo>
                  <a:lnTo>
                    <a:pt x="58" y="194"/>
                  </a:lnTo>
                  <a:lnTo>
                    <a:pt x="56" y="194"/>
                  </a:lnTo>
                  <a:lnTo>
                    <a:pt x="50" y="194"/>
                  </a:lnTo>
                  <a:lnTo>
                    <a:pt x="42" y="194"/>
                  </a:lnTo>
                  <a:lnTo>
                    <a:pt x="40" y="192"/>
                  </a:lnTo>
                  <a:lnTo>
                    <a:pt x="36" y="192"/>
                  </a:lnTo>
                  <a:lnTo>
                    <a:pt x="32" y="192"/>
                  </a:lnTo>
                  <a:lnTo>
                    <a:pt x="30" y="192"/>
                  </a:lnTo>
                  <a:lnTo>
                    <a:pt x="28" y="190"/>
                  </a:lnTo>
                  <a:lnTo>
                    <a:pt x="26" y="190"/>
                  </a:lnTo>
                  <a:lnTo>
                    <a:pt x="22" y="188"/>
                  </a:lnTo>
                  <a:lnTo>
                    <a:pt x="20" y="186"/>
                  </a:lnTo>
                  <a:lnTo>
                    <a:pt x="18" y="186"/>
                  </a:lnTo>
                  <a:lnTo>
                    <a:pt x="16" y="184"/>
                  </a:lnTo>
                  <a:lnTo>
                    <a:pt x="16" y="184"/>
                  </a:lnTo>
                  <a:lnTo>
                    <a:pt x="14" y="184"/>
                  </a:lnTo>
                  <a:lnTo>
                    <a:pt x="14" y="184"/>
                  </a:lnTo>
                  <a:lnTo>
                    <a:pt x="14" y="184"/>
                  </a:lnTo>
                  <a:lnTo>
                    <a:pt x="10" y="186"/>
                  </a:lnTo>
                  <a:lnTo>
                    <a:pt x="8" y="186"/>
                  </a:lnTo>
                  <a:lnTo>
                    <a:pt x="6" y="188"/>
                  </a:lnTo>
                  <a:lnTo>
                    <a:pt x="2" y="190"/>
                  </a:lnTo>
                  <a:lnTo>
                    <a:pt x="0" y="190"/>
                  </a:lnTo>
                  <a:lnTo>
                    <a:pt x="0" y="188"/>
                  </a:lnTo>
                  <a:lnTo>
                    <a:pt x="0" y="180"/>
                  </a:lnTo>
                  <a:lnTo>
                    <a:pt x="0" y="176"/>
                  </a:lnTo>
                  <a:lnTo>
                    <a:pt x="0" y="172"/>
                  </a:lnTo>
                  <a:lnTo>
                    <a:pt x="0" y="168"/>
                  </a:lnTo>
                  <a:lnTo>
                    <a:pt x="0" y="166"/>
                  </a:lnTo>
                  <a:lnTo>
                    <a:pt x="0" y="166"/>
                  </a:lnTo>
                  <a:lnTo>
                    <a:pt x="0" y="164"/>
                  </a:lnTo>
                  <a:lnTo>
                    <a:pt x="2" y="162"/>
                  </a:lnTo>
                  <a:lnTo>
                    <a:pt x="2" y="158"/>
                  </a:lnTo>
                  <a:lnTo>
                    <a:pt x="6" y="154"/>
                  </a:lnTo>
                  <a:lnTo>
                    <a:pt x="8" y="150"/>
                  </a:lnTo>
                  <a:lnTo>
                    <a:pt x="12" y="144"/>
                  </a:lnTo>
                  <a:lnTo>
                    <a:pt x="14" y="140"/>
                  </a:lnTo>
                  <a:lnTo>
                    <a:pt x="16" y="136"/>
                  </a:lnTo>
                  <a:lnTo>
                    <a:pt x="18" y="132"/>
                  </a:lnTo>
                  <a:lnTo>
                    <a:pt x="20" y="128"/>
                  </a:lnTo>
                  <a:lnTo>
                    <a:pt x="22" y="122"/>
                  </a:lnTo>
                  <a:lnTo>
                    <a:pt x="24" y="118"/>
                  </a:lnTo>
                  <a:lnTo>
                    <a:pt x="24" y="116"/>
                  </a:lnTo>
                  <a:lnTo>
                    <a:pt x="24" y="116"/>
                  </a:lnTo>
                  <a:lnTo>
                    <a:pt x="26" y="114"/>
                  </a:lnTo>
                  <a:lnTo>
                    <a:pt x="26" y="114"/>
                  </a:lnTo>
                  <a:lnTo>
                    <a:pt x="26" y="112"/>
                  </a:lnTo>
                  <a:lnTo>
                    <a:pt x="26" y="112"/>
                  </a:lnTo>
                  <a:lnTo>
                    <a:pt x="28" y="112"/>
                  </a:lnTo>
                  <a:lnTo>
                    <a:pt x="30" y="112"/>
                  </a:lnTo>
                  <a:lnTo>
                    <a:pt x="32" y="112"/>
                  </a:lnTo>
                  <a:lnTo>
                    <a:pt x="32" y="112"/>
                  </a:lnTo>
                  <a:lnTo>
                    <a:pt x="32" y="112"/>
                  </a:lnTo>
                  <a:lnTo>
                    <a:pt x="32" y="110"/>
                  </a:lnTo>
                  <a:lnTo>
                    <a:pt x="34" y="110"/>
                  </a:lnTo>
                  <a:lnTo>
                    <a:pt x="34" y="108"/>
                  </a:lnTo>
                  <a:lnTo>
                    <a:pt x="34" y="106"/>
                  </a:lnTo>
                  <a:lnTo>
                    <a:pt x="36" y="104"/>
                  </a:lnTo>
                  <a:lnTo>
                    <a:pt x="36" y="102"/>
                  </a:lnTo>
                  <a:lnTo>
                    <a:pt x="36" y="100"/>
                  </a:lnTo>
                  <a:lnTo>
                    <a:pt x="36" y="98"/>
                  </a:lnTo>
                  <a:lnTo>
                    <a:pt x="36" y="96"/>
                  </a:lnTo>
                  <a:lnTo>
                    <a:pt x="36" y="96"/>
                  </a:lnTo>
                  <a:lnTo>
                    <a:pt x="36" y="94"/>
                  </a:lnTo>
                  <a:lnTo>
                    <a:pt x="34" y="92"/>
                  </a:lnTo>
                  <a:lnTo>
                    <a:pt x="32" y="90"/>
                  </a:lnTo>
                  <a:lnTo>
                    <a:pt x="32" y="88"/>
                  </a:lnTo>
                  <a:lnTo>
                    <a:pt x="28" y="84"/>
                  </a:lnTo>
                  <a:lnTo>
                    <a:pt x="28" y="82"/>
                  </a:lnTo>
                  <a:lnTo>
                    <a:pt x="26" y="80"/>
                  </a:lnTo>
                  <a:lnTo>
                    <a:pt x="26" y="78"/>
                  </a:lnTo>
                  <a:lnTo>
                    <a:pt x="26" y="76"/>
                  </a:lnTo>
                  <a:lnTo>
                    <a:pt x="24" y="70"/>
                  </a:lnTo>
                  <a:lnTo>
                    <a:pt x="24" y="62"/>
                  </a:lnTo>
                  <a:lnTo>
                    <a:pt x="22" y="58"/>
                  </a:lnTo>
                  <a:lnTo>
                    <a:pt x="22" y="56"/>
                  </a:lnTo>
                  <a:lnTo>
                    <a:pt x="22" y="50"/>
                  </a:lnTo>
                  <a:lnTo>
                    <a:pt x="22" y="48"/>
                  </a:lnTo>
                  <a:lnTo>
                    <a:pt x="22" y="44"/>
                  </a:lnTo>
                  <a:lnTo>
                    <a:pt x="22" y="42"/>
                  </a:lnTo>
                  <a:lnTo>
                    <a:pt x="22" y="42"/>
                  </a:lnTo>
                  <a:lnTo>
                    <a:pt x="22" y="40"/>
                  </a:lnTo>
                  <a:lnTo>
                    <a:pt x="20" y="40"/>
                  </a:lnTo>
                  <a:lnTo>
                    <a:pt x="20" y="38"/>
                  </a:lnTo>
                  <a:lnTo>
                    <a:pt x="20" y="38"/>
                  </a:lnTo>
                  <a:lnTo>
                    <a:pt x="16" y="38"/>
                  </a:lnTo>
                  <a:lnTo>
                    <a:pt x="14" y="36"/>
                  </a:lnTo>
                  <a:lnTo>
                    <a:pt x="14" y="36"/>
                  </a:lnTo>
                  <a:lnTo>
                    <a:pt x="14" y="36"/>
                  </a:lnTo>
                  <a:lnTo>
                    <a:pt x="12" y="34"/>
                  </a:lnTo>
                  <a:lnTo>
                    <a:pt x="12" y="32"/>
                  </a:lnTo>
                  <a:lnTo>
                    <a:pt x="12" y="32"/>
                  </a:lnTo>
                  <a:lnTo>
                    <a:pt x="12" y="30"/>
                  </a:lnTo>
                  <a:lnTo>
                    <a:pt x="12" y="26"/>
                  </a:lnTo>
                  <a:lnTo>
                    <a:pt x="14" y="24"/>
                  </a:lnTo>
                  <a:lnTo>
                    <a:pt x="14" y="20"/>
                  </a:lnTo>
                  <a:lnTo>
                    <a:pt x="14" y="18"/>
                  </a:lnTo>
                  <a:lnTo>
                    <a:pt x="14" y="18"/>
                  </a:lnTo>
                  <a:lnTo>
                    <a:pt x="14" y="16"/>
                  </a:lnTo>
                  <a:lnTo>
                    <a:pt x="14" y="14"/>
                  </a:lnTo>
                  <a:lnTo>
                    <a:pt x="14" y="14"/>
                  </a:lnTo>
                  <a:lnTo>
                    <a:pt x="14" y="12"/>
                  </a:lnTo>
                  <a:lnTo>
                    <a:pt x="12" y="12"/>
                  </a:lnTo>
                  <a:lnTo>
                    <a:pt x="12" y="12"/>
                  </a:lnTo>
                  <a:lnTo>
                    <a:pt x="12" y="12"/>
                  </a:lnTo>
                  <a:lnTo>
                    <a:pt x="10" y="12"/>
                  </a:lnTo>
                  <a:lnTo>
                    <a:pt x="8" y="12"/>
                  </a:lnTo>
                  <a:lnTo>
                    <a:pt x="8" y="12"/>
                  </a:lnTo>
                  <a:lnTo>
                    <a:pt x="6" y="12"/>
                  </a:lnTo>
                  <a:lnTo>
                    <a:pt x="6" y="12"/>
                  </a:lnTo>
                  <a:lnTo>
                    <a:pt x="6" y="12"/>
                  </a:lnTo>
                  <a:lnTo>
                    <a:pt x="4" y="12"/>
                  </a:lnTo>
                  <a:lnTo>
                    <a:pt x="4" y="12"/>
                  </a:lnTo>
                  <a:lnTo>
                    <a:pt x="4" y="12"/>
                  </a:lnTo>
                  <a:lnTo>
                    <a:pt x="4" y="10"/>
                  </a:lnTo>
                  <a:lnTo>
                    <a:pt x="6" y="8"/>
                  </a:lnTo>
                  <a:lnTo>
                    <a:pt x="6" y="8"/>
                  </a:lnTo>
                  <a:lnTo>
                    <a:pt x="8" y="4"/>
                  </a:lnTo>
                  <a:lnTo>
                    <a:pt x="8" y="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43" name="Freeform 400">
              <a:extLst>
                <a:ext uri="{FF2B5EF4-FFF2-40B4-BE49-F238E27FC236}">
                  <a16:creationId xmlns:a16="http://schemas.microsoft.com/office/drawing/2014/main" id="{55FB57C9-CBB1-FC76-C842-50C14CC6E9AA}"/>
                </a:ext>
              </a:extLst>
            </p:cNvPr>
            <p:cNvSpPr>
              <a:spLocks/>
            </p:cNvSpPr>
            <p:nvPr/>
          </p:nvSpPr>
          <p:spPr bwMode="auto">
            <a:xfrm>
              <a:off x="4303166" y="7604596"/>
              <a:ext cx="166075" cy="215774"/>
            </a:xfrm>
            <a:custGeom>
              <a:avLst/>
              <a:gdLst>
                <a:gd name="T0" fmla="*/ 78 w 116"/>
                <a:gd name="T1" fmla="*/ 148 h 152"/>
                <a:gd name="T2" fmla="*/ 64 w 116"/>
                <a:gd name="T3" fmla="*/ 142 h 152"/>
                <a:gd name="T4" fmla="*/ 62 w 116"/>
                <a:gd name="T5" fmla="*/ 138 h 152"/>
                <a:gd name="T6" fmla="*/ 60 w 116"/>
                <a:gd name="T7" fmla="*/ 132 h 152"/>
                <a:gd name="T8" fmla="*/ 60 w 116"/>
                <a:gd name="T9" fmla="*/ 128 h 152"/>
                <a:gd name="T10" fmla="*/ 56 w 116"/>
                <a:gd name="T11" fmla="*/ 126 h 152"/>
                <a:gd name="T12" fmla="*/ 46 w 116"/>
                <a:gd name="T13" fmla="*/ 124 h 152"/>
                <a:gd name="T14" fmla="*/ 40 w 116"/>
                <a:gd name="T15" fmla="*/ 118 h 152"/>
                <a:gd name="T16" fmla="*/ 26 w 116"/>
                <a:gd name="T17" fmla="*/ 106 h 152"/>
                <a:gd name="T18" fmla="*/ 18 w 116"/>
                <a:gd name="T19" fmla="*/ 98 h 152"/>
                <a:gd name="T20" fmla="*/ 10 w 116"/>
                <a:gd name="T21" fmla="*/ 98 h 152"/>
                <a:gd name="T22" fmla="*/ 4 w 116"/>
                <a:gd name="T23" fmla="*/ 98 h 152"/>
                <a:gd name="T24" fmla="*/ 2 w 116"/>
                <a:gd name="T25" fmla="*/ 96 h 152"/>
                <a:gd name="T26" fmla="*/ 0 w 116"/>
                <a:gd name="T27" fmla="*/ 88 h 152"/>
                <a:gd name="T28" fmla="*/ 2 w 116"/>
                <a:gd name="T29" fmla="*/ 76 h 152"/>
                <a:gd name="T30" fmla="*/ 8 w 116"/>
                <a:gd name="T31" fmla="*/ 64 h 152"/>
                <a:gd name="T32" fmla="*/ 12 w 116"/>
                <a:gd name="T33" fmla="*/ 54 h 152"/>
                <a:gd name="T34" fmla="*/ 12 w 116"/>
                <a:gd name="T35" fmla="*/ 38 h 152"/>
                <a:gd name="T36" fmla="*/ 10 w 116"/>
                <a:gd name="T37" fmla="*/ 28 h 152"/>
                <a:gd name="T38" fmla="*/ 4 w 116"/>
                <a:gd name="T39" fmla="*/ 16 h 152"/>
                <a:gd name="T40" fmla="*/ 30 w 116"/>
                <a:gd name="T41" fmla="*/ 0 h 152"/>
                <a:gd name="T42" fmla="*/ 40 w 116"/>
                <a:gd name="T43" fmla="*/ 4 h 152"/>
                <a:gd name="T44" fmla="*/ 48 w 116"/>
                <a:gd name="T45" fmla="*/ 8 h 152"/>
                <a:gd name="T46" fmla="*/ 52 w 116"/>
                <a:gd name="T47" fmla="*/ 14 h 152"/>
                <a:gd name="T48" fmla="*/ 52 w 116"/>
                <a:gd name="T49" fmla="*/ 20 h 152"/>
                <a:gd name="T50" fmla="*/ 54 w 116"/>
                <a:gd name="T51" fmla="*/ 24 h 152"/>
                <a:gd name="T52" fmla="*/ 62 w 116"/>
                <a:gd name="T53" fmla="*/ 26 h 152"/>
                <a:gd name="T54" fmla="*/ 72 w 116"/>
                <a:gd name="T55" fmla="*/ 26 h 152"/>
                <a:gd name="T56" fmla="*/ 80 w 116"/>
                <a:gd name="T57" fmla="*/ 24 h 152"/>
                <a:gd name="T58" fmla="*/ 86 w 116"/>
                <a:gd name="T59" fmla="*/ 20 h 152"/>
                <a:gd name="T60" fmla="*/ 84 w 116"/>
                <a:gd name="T61" fmla="*/ 14 h 152"/>
                <a:gd name="T62" fmla="*/ 88 w 116"/>
                <a:gd name="T63" fmla="*/ 12 h 152"/>
                <a:gd name="T64" fmla="*/ 98 w 116"/>
                <a:gd name="T65" fmla="*/ 12 h 152"/>
                <a:gd name="T66" fmla="*/ 106 w 116"/>
                <a:gd name="T67" fmla="*/ 14 h 152"/>
                <a:gd name="T68" fmla="*/ 110 w 116"/>
                <a:gd name="T69" fmla="*/ 18 h 152"/>
                <a:gd name="T70" fmla="*/ 112 w 116"/>
                <a:gd name="T71" fmla="*/ 26 h 152"/>
                <a:gd name="T72" fmla="*/ 108 w 116"/>
                <a:gd name="T73" fmla="*/ 32 h 152"/>
                <a:gd name="T74" fmla="*/ 104 w 116"/>
                <a:gd name="T75" fmla="*/ 40 h 152"/>
                <a:gd name="T76" fmla="*/ 102 w 116"/>
                <a:gd name="T77" fmla="*/ 54 h 152"/>
                <a:gd name="T78" fmla="*/ 102 w 116"/>
                <a:gd name="T79" fmla="*/ 72 h 152"/>
                <a:gd name="T80" fmla="*/ 102 w 116"/>
                <a:gd name="T81" fmla="*/ 90 h 152"/>
                <a:gd name="T82" fmla="*/ 106 w 116"/>
                <a:gd name="T83" fmla="*/ 102 h 152"/>
                <a:gd name="T84" fmla="*/ 110 w 116"/>
                <a:gd name="T85" fmla="*/ 106 h 152"/>
                <a:gd name="T86" fmla="*/ 108 w 116"/>
                <a:gd name="T87" fmla="*/ 112 h 152"/>
                <a:gd name="T88" fmla="*/ 104 w 116"/>
                <a:gd name="T89" fmla="*/ 118 h 152"/>
                <a:gd name="T90" fmla="*/ 102 w 116"/>
                <a:gd name="T91" fmla="*/ 124 h 152"/>
                <a:gd name="T92" fmla="*/ 94 w 116"/>
                <a:gd name="T93" fmla="*/ 130 h 152"/>
                <a:gd name="T94" fmla="*/ 90 w 116"/>
                <a:gd name="T95" fmla="*/ 134 h 152"/>
                <a:gd name="T96" fmla="*/ 88 w 116"/>
                <a:gd name="T97" fmla="*/ 14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 h="152">
                  <a:moveTo>
                    <a:pt x="84" y="152"/>
                  </a:moveTo>
                  <a:lnTo>
                    <a:pt x="84" y="152"/>
                  </a:lnTo>
                  <a:lnTo>
                    <a:pt x="80" y="150"/>
                  </a:lnTo>
                  <a:lnTo>
                    <a:pt x="78" y="148"/>
                  </a:lnTo>
                  <a:lnTo>
                    <a:pt x="74" y="148"/>
                  </a:lnTo>
                  <a:lnTo>
                    <a:pt x="70" y="146"/>
                  </a:lnTo>
                  <a:lnTo>
                    <a:pt x="66" y="144"/>
                  </a:lnTo>
                  <a:lnTo>
                    <a:pt x="64" y="142"/>
                  </a:lnTo>
                  <a:lnTo>
                    <a:pt x="64" y="140"/>
                  </a:lnTo>
                  <a:lnTo>
                    <a:pt x="62" y="140"/>
                  </a:lnTo>
                  <a:lnTo>
                    <a:pt x="62" y="140"/>
                  </a:lnTo>
                  <a:lnTo>
                    <a:pt x="62" y="138"/>
                  </a:lnTo>
                  <a:lnTo>
                    <a:pt x="62" y="138"/>
                  </a:lnTo>
                  <a:lnTo>
                    <a:pt x="60" y="136"/>
                  </a:lnTo>
                  <a:lnTo>
                    <a:pt x="60" y="134"/>
                  </a:lnTo>
                  <a:lnTo>
                    <a:pt x="60" y="132"/>
                  </a:lnTo>
                  <a:lnTo>
                    <a:pt x="60" y="132"/>
                  </a:lnTo>
                  <a:lnTo>
                    <a:pt x="60" y="130"/>
                  </a:lnTo>
                  <a:lnTo>
                    <a:pt x="60" y="128"/>
                  </a:lnTo>
                  <a:lnTo>
                    <a:pt x="60" y="128"/>
                  </a:lnTo>
                  <a:lnTo>
                    <a:pt x="60" y="128"/>
                  </a:lnTo>
                  <a:lnTo>
                    <a:pt x="60" y="126"/>
                  </a:lnTo>
                  <a:lnTo>
                    <a:pt x="58" y="126"/>
                  </a:lnTo>
                  <a:lnTo>
                    <a:pt x="56" y="126"/>
                  </a:lnTo>
                  <a:lnTo>
                    <a:pt x="54" y="124"/>
                  </a:lnTo>
                  <a:lnTo>
                    <a:pt x="52" y="124"/>
                  </a:lnTo>
                  <a:lnTo>
                    <a:pt x="48" y="124"/>
                  </a:lnTo>
                  <a:lnTo>
                    <a:pt x="46" y="124"/>
                  </a:lnTo>
                  <a:lnTo>
                    <a:pt x="44" y="122"/>
                  </a:lnTo>
                  <a:lnTo>
                    <a:pt x="42" y="122"/>
                  </a:lnTo>
                  <a:lnTo>
                    <a:pt x="42" y="120"/>
                  </a:lnTo>
                  <a:lnTo>
                    <a:pt x="40" y="118"/>
                  </a:lnTo>
                  <a:lnTo>
                    <a:pt x="38" y="118"/>
                  </a:lnTo>
                  <a:lnTo>
                    <a:pt x="34" y="114"/>
                  </a:lnTo>
                  <a:lnTo>
                    <a:pt x="30" y="110"/>
                  </a:lnTo>
                  <a:lnTo>
                    <a:pt x="26" y="106"/>
                  </a:lnTo>
                  <a:lnTo>
                    <a:pt x="22" y="102"/>
                  </a:lnTo>
                  <a:lnTo>
                    <a:pt x="20" y="102"/>
                  </a:lnTo>
                  <a:lnTo>
                    <a:pt x="18" y="100"/>
                  </a:lnTo>
                  <a:lnTo>
                    <a:pt x="18" y="98"/>
                  </a:lnTo>
                  <a:lnTo>
                    <a:pt x="16" y="98"/>
                  </a:lnTo>
                  <a:lnTo>
                    <a:pt x="14" y="98"/>
                  </a:lnTo>
                  <a:lnTo>
                    <a:pt x="12" y="98"/>
                  </a:lnTo>
                  <a:lnTo>
                    <a:pt x="10" y="98"/>
                  </a:lnTo>
                  <a:lnTo>
                    <a:pt x="8" y="98"/>
                  </a:lnTo>
                  <a:lnTo>
                    <a:pt x="6" y="98"/>
                  </a:lnTo>
                  <a:lnTo>
                    <a:pt x="6" y="98"/>
                  </a:lnTo>
                  <a:lnTo>
                    <a:pt x="4" y="98"/>
                  </a:lnTo>
                  <a:lnTo>
                    <a:pt x="4" y="98"/>
                  </a:lnTo>
                  <a:lnTo>
                    <a:pt x="4" y="98"/>
                  </a:lnTo>
                  <a:lnTo>
                    <a:pt x="2" y="96"/>
                  </a:lnTo>
                  <a:lnTo>
                    <a:pt x="2" y="96"/>
                  </a:lnTo>
                  <a:lnTo>
                    <a:pt x="2" y="94"/>
                  </a:lnTo>
                  <a:lnTo>
                    <a:pt x="0" y="92"/>
                  </a:lnTo>
                  <a:lnTo>
                    <a:pt x="0" y="90"/>
                  </a:lnTo>
                  <a:lnTo>
                    <a:pt x="0" y="88"/>
                  </a:lnTo>
                  <a:lnTo>
                    <a:pt x="0" y="86"/>
                  </a:lnTo>
                  <a:lnTo>
                    <a:pt x="0" y="84"/>
                  </a:lnTo>
                  <a:lnTo>
                    <a:pt x="2" y="80"/>
                  </a:lnTo>
                  <a:lnTo>
                    <a:pt x="2" y="76"/>
                  </a:lnTo>
                  <a:lnTo>
                    <a:pt x="2" y="74"/>
                  </a:lnTo>
                  <a:lnTo>
                    <a:pt x="4" y="72"/>
                  </a:lnTo>
                  <a:lnTo>
                    <a:pt x="4" y="70"/>
                  </a:lnTo>
                  <a:lnTo>
                    <a:pt x="8" y="64"/>
                  </a:lnTo>
                  <a:lnTo>
                    <a:pt x="10" y="60"/>
                  </a:lnTo>
                  <a:lnTo>
                    <a:pt x="10" y="58"/>
                  </a:lnTo>
                  <a:lnTo>
                    <a:pt x="12" y="56"/>
                  </a:lnTo>
                  <a:lnTo>
                    <a:pt x="12" y="54"/>
                  </a:lnTo>
                  <a:lnTo>
                    <a:pt x="12" y="50"/>
                  </a:lnTo>
                  <a:lnTo>
                    <a:pt x="12" y="46"/>
                  </a:lnTo>
                  <a:lnTo>
                    <a:pt x="12" y="42"/>
                  </a:lnTo>
                  <a:lnTo>
                    <a:pt x="12" y="38"/>
                  </a:lnTo>
                  <a:lnTo>
                    <a:pt x="12" y="34"/>
                  </a:lnTo>
                  <a:lnTo>
                    <a:pt x="12" y="32"/>
                  </a:lnTo>
                  <a:lnTo>
                    <a:pt x="12" y="28"/>
                  </a:lnTo>
                  <a:lnTo>
                    <a:pt x="10" y="28"/>
                  </a:lnTo>
                  <a:lnTo>
                    <a:pt x="10" y="24"/>
                  </a:lnTo>
                  <a:lnTo>
                    <a:pt x="8" y="22"/>
                  </a:lnTo>
                  <a:lnTo>
                    <a:pt x="6" y="20"/>
                  </a:lnTo>
                  <a:lnTo>
                    <a:pt x="4" y="16"/>
                  </a:lnTo>
                  <a:lnTo>
                    <a:pt x="2" y="14"/>
                  </a:lnTo>
                  <a:lnTo>
                    <a:pt x="22" y="0"/>
                  </a:lnTo>
                  <a:lnTo>
                    <a:pt x="24" y="0"/>
                  </a:lnTo>
                  <a:lnTo>
                    <a:pt x="30" y="0"/>
                  </a:lnTo>
                  <a:lnTo>
                    <a:pt x="34" y="2"/>
                  </a:lnTo>
                  <a:lnTo>
                    <a:pt x="36" y="2"/>
                  </a:lnTo>
                  <a:lnTo>
                    <a:pt x="38" y="2"/>
                  </a:lnTo>
                  <a:lnTo>
                    <a:pt x="40" y="4"/>
                  </a:lnTo>
                  <a:lnTo>
                    <a:pt x="42" y="4"/>
                  </a:lnTo>
                  <a:lnTo>
                    <a:pt x="44" y="6"/>
                  </a:lnTo>
                  <a:lnTo>
                    <a:pt x="46" y="8"/>
                  </a:lnTo>
                  <a:lnTo>
                    <a:pt x="48" y="8"/>
                  </a:lnTo>
                  <a:lnTo>
                    <a:pt x="50" y="10"/>
                  </a:lnTo>
                  <a:lnTo>
                    <a:pt x="50" y="12"/>
                  </a:lnTo>
                  <a:lnTo>
                    <a:pt x="52" y="12"/>
                  </a:lnTo>
                  <a:lnTo>
                    <a:pt x="52" y="14"/>
                  </a:lnTo>
                  <a:lnTo>
                    <a:pt x="52" y="16"/>
                  </a:lnTo>
                  <a:lnTo>
                    <a:pt x="52" y="18"/>
                  </a:lnTo>
                  <a:lnTo>
                    <a:pt x="52" y="20"/>
                  </a:lnTo>
                  <a:lnTo>
                    <a:pt x="52" y="20"/>
                  </a:lnTo>
                  <a:lnTo>
                    <a:pt x="52" y="22"/>
                  </a:lnTo>
                  <a:lnTo>
                    <a:pt x="52" y="22"/>
                  </a:lnTo>
                  <a:lnTo>
                    <a:pt x="54" y="22"/>
                  </a:lnTo>
                  <a:lnTo>
                    <a:pt x="54" y="24"/>
                  </a:lnTo>
                  <a:lnTo>
                    <a:pt x="56" y="24"/>
                  </a:lnTo>
                  <a:lnTo>
                    <a:pt x="58" y="24"/>
                  </a:lnTo>
                  <a:lnTo>
                    <a:pt x="60" y="26"/>
                  </a:lnTo>
                  <a:lnTo>
                    <a:pt x="62" y="26"/>
                  </a:lnTo>
                  <a:lnTo>
                    <a:pt x="64" y="26"/>
                  </a:lnTo>
                  <a:lnTo>
                    <a:pt x="68" y="26"/>
                  </a:lnTo>
                  <a:lnTo>
                    <a:pt x="70" y="26"/>
                  </a:lnTo>
                  <a:lnTo>
                    <a:pt x="72" y="26"/>
                  </a:lnTo>
                  <a:lnTo>
                    <a:pt x="74" y="24"/>
                  </a:lnTo>
                  <a:lnTo>
                    <a:pt x="76" y="24"/>
                  </a:lnTo>
                  <a:lnTo>
                    <a:pt x="78" y="24"/>
                  </a:lnTo>
                  <a:lnTo>
                    <a:pt x="80" y="24"/>
                  </a:lnTo>
                  <a:lnTo>
                    <a:pt x="82" y="22"/>
                  </a:lnTo>
                  <a:lnTo>
                    <a:pt x="84" y="22"/>
                  </a:lnTo>
                  <a:lnTo>
                    <a:pt x="86" y="20"/>
                  </a:lnTo>
                  <a:lnTo>
                    <a:pt x="86" y="20"/>
                  </a:lnTo>
                  <a:lnTo>
                    <a:pt x="86" y="20"/>
                  </a:lnTo>
                  <a:lnTo>
                    <a:pt x="86" y="18"/>
                  </a:lnTo>
                  <a:lnTo>
                    <a:pt x="84" y="16"/>
                  </a:lnTo>
                  <a:lnTo>
                    <a:pt x="84" y="14"/>
                  </a:lnTo>
                  <a:lnTo>
                    <a:pt x="86" y="14"/>
                  </a:lnTo>
                  <a:lnTo>
                    <a:pt x="86" y="14"/>
                  </a:lnTo>
                  <a:lnTo>
                    <a:pt x="86" y="12"/>
                  </a:lnTo>
                  <a:lnTo>
                    <a:pt x="88" y="12"/>
                  </a:lnTo>
                  <a:lnTo>
                    <a:pt x="88" y="12"/>
                  </a:lnTo>
                  <a:lnTo>
                    <a:pt x="92" y="12"/>
                  </a:lnTo>
                  <a:lnTo>
                    <a:pt x="94" y="12"/>
                  </a:lnTo>
                  <a:lnTo>
                    <a:pt x="98" y="12"/>
                  </a:lnTo>
                  <a:lnTo>
                    <a:pt x="100" y="12"/>
                  </a:lnTo>
                  <a:lnTo>
                    <a:pt x="102" y="12"/>
                  </a:lnTo>
                  <a:lnTo>
                    <a:pt x="104" y="12"/>
                  </a:lnTo>
                  <a:lnTo>
                    <a:pt x="106" y="14"/>
                  </a:lnTo>
                  <a:lnTo>
                    <a:pt x="106" y="14"/>
                  </a:lnTo>
                  <a:lnTo>
                    <a:pt x="108" y="16"/>
                  </a:lnTo>
                  <a:lnTo>
                    <a:pt x="108" y="18"/>
                  </a:lnTo>
                  <a:lnTo>
                    <a:pt x="110" y="18"/>
                  </a:lnTo>
                  <a:lnTo>
                    <a:pt x="112" y="20"/>
                  </a:lnTo>
                  <a:lnTo>
                    <a:pt x="114" y="22"/>
                  </a:lnTo>
                  <a:lnTo>
                    <a:pt x="116" y="22"/>
                  </a:lnTo>
                  <a:lnTo>
                    <a:pt x="112" y="26"/>
                  </a:lnTo>
                  <a:lnTo>
                    <a:pt x="110" y="28"/>
                  </a:lnTo>
                  <a:lnTo>
                    <a:pt x="110" y="28"/>
                  </a:lnTo>
                  <a:lnTo>
                    <a:pt x="108" y="30"/>
                  </a:lnTo>
                  <a:lnTo>
                    <a:pt x="108" y="32"/>
                  </a:lnTo>
                  <a:lnTo>
                    <a:pt x="106" y="34"/>
                  </a:lnTo>
                  <a:lnTo>
                    <a:pt x="104" y="36"/>
                  </a:lnTo>
                  <a:lnTo>
                    <a:pt x="104" y="38"/>
                  </a:lnTo>
                  <a:lnTo>
                    <a:pt x="104" y="40"/>
                  </a:lnTo>
                  <a:lnTo>
                    <a:pt x="104" y="42"/>
                  </a:lnTo>
                  <a:lnTo>
                    <a:pt x="102" y="46"/>
                  </a:lnTo>
                  <a:lnTo>
                    <a:pt x="102" y="50"/>
                  </a:lnTo>
                  <a:lnTo>
                    <a:pt x="102" y="54"/>
                  </a:lnTo>
                  <a:lnTo>
                    <a:pt x="102" y="58"/>
                  </a:lnTo>
                  <a:lnTo>
                    <a:pt x="102" y="62"/>
                  </a:lnTo>
                  <a:lnTo>
                    <a:pt x="102" y="66"/>
                  </a:lnTo>
                  <a:lnTo>
                    <a:pt x="102" y="72"/>
                  </a:lnTo>
                  <a:lnTo>
                    <a:pt x="102" y="76"/>
                  </a:lnTo>
                  <a:lnTo>
                    <a:pt x="102" y="80"/>
                  </a:lnTo>
                  <a:lnTo>
                    <a:pt x="102" y="84"/>
                  </a:lnTo>
                  <a:lnTo>
                    <a:pt x="102" y="90"/>
                  </a:lnTo>
                  <a:lnTo>
                    <a:pt x="104" y="92"/>
                  </a:lnTo>
                  <a:lnTo>
                    <a:pt x="104" y="96"/>
                  </a:lnTo>
                  <a:lnTo>
                    <a:pt x="106" y="100"/>
                  </a:lnTo>
                  <a:lnTo>
                    <a:pt x="106" y="102"/>
                  </a:lnTo>
                  <a:lnTo>
                    <a:pt x="108" y="102"/>
                  </a:lnTo>
                  <a:lnTo>
                    <a:pt x="108" y="104"/>
                  </a:lnTo>
                  <a:lnTo>
                    <a:pt x="108" y="104"/>
                  </a:lnTo>
                  <a:lnTo>
                    <a:pt x="110" y="106"/>
                  </a:lnTo>
                  <a:lnTo>
                    <a:pt x="112" y="106"/>
                  </a:lnTo>
                  <a:lnTo>
                    <a:pt x="110" y="108"/>
                  </a:lnTo>
                  <a:lnTo>
                    <a:pt x="108" y="110"/>
                  </a:lnTo>
                  <a:lnTo>
                    <a:pt x="108" y="112"/>
                  </a:lnTo>
                  <a:lnTo>
                    <a:pt x="106" y="112"/>
                  </a:lnTo>
                  <a:lnTo>
                    <a:pt x="106" y="114"/>
                  </a:lnTo>
                  <a:lnTo>
                    <a:pt x="106" y="114"/>
                  </a:lnTo>
                  <a:lnTo>
                    <a:pt x="104" y="118"/>
                  </a:lnTo>
                  <a:lnTo>
                    <a:pt x="104" y="120"/>
                  </a:lnTo>
                  <a:lnTo>
                    <a:pt x="102" y="122"/>
                  </a:lnTo>
                  <a:lnTo>
                    <a:pt x="102" y="122"/>
                  </a:lnTo>
                  <a:lnTo>
                    <a:pt x="102" y="124"/>
                  </a:lnTo>
                  <a:lnTo>
                    <a:pt x="100" y="124"/>
                  </a:lnTo>
                  <a:lnTo>
                    <a:pt x="96" y="126"/>
                  </a:lnTo>
                  <a:lnTo>
                    <a:pt x="96" y="128"/>
                  </a:lnTo>
                  <a:lnTo>
                    <a:pt x="94" y="130"/>
                  </a:lnTo>
                  <a:lnTo>
                    <a:pt x="92" y="130"/>
                  </a:lnTo>
                  <a:lnTo>
                    <a:pt x="92" y="132"/>
                  </a:lnTo>
                  <a:lnTo>
                    <a:pt x="90" y="132"/>
                  </a:lnTo>
                  <a:lnTo>
                    <a:pt x="90" y="134"/>
                  </a:lnTo>
                  <a:lnTo>
                    <a:pt x="90" y="136"/>
                  </a:lnTo>
                  <a:lnTo>
                    <a:pt x="90" y="140"/>
                  </a:lnTo>
                  <a:lnTo>
                    <a:pt x="90" y="140"/>
                  </a:lnTo>
                  <a:lnTo>
                    <a:pt x="88" y="142"/>
                  </a:lnTo>
                  <a:lnTo>
                    <a:pt x="88" y="144"/>
                  </a:lnTo>
                  <a:lnTo>
                    <a:pt x="86" y="148"/>
                  </a:lnTo>
                  <a:lnTo>
                    <a:pt x="84" y="15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44" name="Freeform 401">
              <a:extLst>
                <a:ext uri="{FF2B5EF4-FFF2-40B4-BE49-F238E27FC236}">
                  <a16:creationId xmlns:a16="http://schemas.microsoft.com/office/drawing/2014/main" id="{932E70A3-41B6-F4E4-7EF5-E59412A5CA07}"/>
                </a:ext>
              </a:extLst>
            </p:cNvPr>
            <p:cNvSpPr>
              <a:spLocks/>
            </p:cNvSpPr>
            <p:nvPr/>
          </p:nvSpPr>
          <p:spPr bwMode="auto">
            <a:xfrm>
              <a:off x="4303166" y="7604596"/>
              <a:ext cx="166075" cy="215774"/>
            </a:xfrm>
            <a:custGeom>
              <a:avLst/>
              <a:gdLst>
                <a:gd name="T0" fmla="*/ 78 w 116"/>
                <a:gd name="T1" fmla="*/ 148 h 152"/>
                <a:gd name="T2" fmla="*/ 64 w 116"/>
                <a:gd name="T3" fmla="*/ 142 h 152"/>
                <a:gd name="T4" fmla="*/ 62 w 116"/>
                <a:gd name="T5" fmla="*/ 138 h 152"/>
                <a:gd name="T6" fmla="*/ 60 w 116"/>
                <a:gd name="T7" fmla="*/ 132 h 152"/>
                <a:gd name="T8" fmla="*/ 60 w 116"/>
                <a:gd name="T9" fmla="*/ 128 h 152"/>
                <a:gd name="T10" fmla="*/ 56 w 116"/>
                <a:gd name="T11" fmla="*/ 126 h 152"/>
                <a:gd name="T12" fmla="*/ 46 w 116"/>
                <a:gd name="T13" fmla="*/ 124 h 152"/>
                <a:gd name="T14" fmla="*/ 40 w 116"/>
                <a:gd name="T15" fmla="*/ 118 h 152"/>
                <a:gd name="T16" fmla="*/ 26 w 116"/>
                <a:gd name="T17" fmla="*/ 106 h 152"/>
                <a:gd name="T18" fmla="*/ 18 w 116"/>
                <a:gd name="T19" fmla="*/ 98 h 152"/>
                <a:gd name="T20" fmla="*/ 10 w 116"/>
                <a:gd name="T21" fmla="*/ 98 h 152"/>
                <a:gd name="T22" fmla="*/ 4 w 116"/>
                <a:gd name="T23" fmla="*/ 98 h 152"/>
                <a:gd name="T24" fmla="*/ 2 w 116"/>
                <a:gd name="T25" fmla="*/ 96 h 152"/>
                <a:gd name="T26" fmla="*/ 0 w 116"/>
                <a:gd name="T27" fmla="*/ 88 h 152"/>
                <a:gd name="T28" fmla="*/ 2 w 116"/>
                <a:gd name="T29" fmla="*/ 76 h 152"/>
                <a:gd name="T30" fmla="*/ 8 w 116"/>
                <a:gd name="T31" fmla="*/ 64 h 152"/>
                <a:gd name="T32" fmla="*/ 12 w 116"/>
                <a:gd name="T33" fmla="*/ 54 h 152"/>
                <a:gd name="T34" fmla="*/ 12 w 116"/>
                <a:gd name="T35" fmla="*/ 38 h 152"/>
                <a:gd name="T36" fmla="*/ 10 w 116"/>
                <a:gd name="T37" fmla="*/ 28 h 152"/>
                <a:gd name="T38" fmla="*/ 4 w 116"/>
                <a:gd name="T39" fmla="*/ 16 h 152"/>
                <a:gd name="T40" fmla="*/ 30 w 116"/>
                <a:gd name="T41" fmla="*/ 0 h 152"/>
                <a:gd name="T42" fmla="*/ 40 w 116"/>
                <a:gd name="T43" fmla="*/ 4 h 152"/>
                <a:gd name="T44" fmla="*/ 48 w 116"/>
                <a:gd name="T45" fmla="*/ 8 h 152"/>
                <a:gd name="T46" fmla="*/ 52 w 116"/>
                <a:gd name="T47" fmla="*/ 14 h 152"/>
                <a:gd name="T48" fmla="*/ 52 w 116"/>
                <a:gd name="T49" fmla="*/ 20 h 152"/>
                <a:gd name="T50" fmla="*/ 54 w 116"/>
                <a:gd name="T51" fmla="*/ 24 h 152"/>
                <a:gd name="T52" fmla="*/ 62 w 116"/>
                <a:gd name="T53" fmla="*/ 26 h 152"/>
                <a:gd name="T54" fmla="*/ 72 w 116"/>
                <a:gd name="T55" fmla="*/ 26 h 152"/>
                <a:gd name="T56" fmla="*/ 80 w 116"/>
                <a:gd name="T57" fmla="*/ 24 h 152"/>
                <a:gd name="T58" fmla="*/ 86 w 116"/>
                <a:gd name="T59" fmla="*/ 20 h 152"/>
                <a:gd name="T60" fmla="*/ 84 w 116"/>
                <a:gd name="T61" fmla="*/ 14 h 152"/>
                <a:gd name="T62" fmla="*/ 88 w 116"/>
                <a:gd name="T63" fmla="*/ 12 h 152"/>
                <a:gd name="T64" fmla="*/ 98 w 116"/>
                <a:gd name="T65" fmla="*/ 12 h 152"/>
                <a:gd name="T66" fmla="*/ 106 w 116"/>
                <a:gd name="T67" fmla="*/ 14 h 152"/>
                <a:gd name="T68" fmla="*/ 110 w 116"/>
                <a:gd name="T69" fmla="*/ 18 h 152"/>
                <a:gd name="T70" fmla="*/ 112 w 116"/>
                <a:gd name="T71" fmla="*/ 26 h 152"/>
                <a:gd name="T72" fmla="*/ 108 w 116"/>
                <a:gd name="T73" fmla="*/ 32 h 152"/>
                <a:gd name="T74" fmla="*/ 104 w 116"/>
                <a:gd name="T75" fmla="*/ 40 h 152"/>
                <a:gd name="T76" fmla="*/ 102 w 116"/>
                <a:gd name="T77" fmla="*/ 54 h 152"/>
                <a:gd name="T78" fmla="*/ 102 w 116"/>
                <a:gd name="T79" fmla="*/ 72 h 152"/>
                <a:gd name="T80" fmla="*/ 102 w 116"/>
                <a:gd name="T81" fmla="*/ 90 h 152"/>
                <a:gd name="T82" fmla="*/ 106 w 116"/>
                <a:gd name="T83" fmla="*/ 102 h 152"/>
                <a:gd name="T84" fmla="*/ 110 w 116"/>
                <a:gd name="T85" fmla="*/ 106 h 152"/>
                <a:gd name="T86" fmla="*/ 108 w 116"/>
                <a:gd name="T87" fmla="*/ 112 h 152"/>
                <a:gd name="T88" fmla="*/ 104 w 116"/>
                <a:gd name="T89" fmla="*/ 118 h 152"/>
                <a:gd name="T90" fmla="*/ 102 w 116"/>
                <a:gd name="T91" fmla="*/ 124 h 152"/>
                <a:gd name="T92" fmla="*/ 94 w 116"/>
                <a:gd name="T93" fmla="*/ 130 h 152"/>
                <a:gd name="T94" fmla="*/ 90 w 116"/>
                <a:gd name="T95" fmla="*/ 134 h 152"/>
                <a:gd name="T96" fmla="*/ 88 w 116"/>
                <a:gd name="T97" fmla="*/ 14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 h="152">
                  <a:moveTo>
                    <a:pt x="84" y="152"/>
                  </a:moveTo>
                  <a:lnTo>
                    <a:pt x="84" y="152"/>
                  </a:lnTo>
                  <a:lnTo>
                    <a:pt x="80" y="150"/>
                  </a:lnTo>
                  <a:lnTo>
                    <a:pt x="78" y="148"/>
                  </a:lnTo>
                  <a:lnTo>
                    <a:pt x="74" y="148"/>
                  </a:lnTo>
                  <a:lnTo>
                    <a:pt x="70" y="146"/>
                  </a:lnTo>
                  <a:lnTo>
                    <a:pt x="66" y="144"/>
                  </a:lnTo>
                  <a:lnTo>
                    <a:pt x="64" y="142"/>
                  </a:lnTo>
                  <a:lnTo>
                    <a:pt x="64" y="140"/>
                  </a:lnTo>
                  <a:lnTo>
                    <a:pt x="62" y="140"/>
                  </a:lnTo>
                  <a:lnTo>
                    <a:pt x="62" y="140"/>
                  </a:lnTo>
                  <a:lnTo>
                    <a:pt x="62" y="138"/>
                  </a:lnTo>
                  <a:lnTo>
                    <a:pt x="62" y="138"/>
                  </a:lnTo>
                  <a:lnTo>
                    <a:pt x="60" y="136"/>
                  </a:lnTo>
                  <a:lnTo>
                    <a:pt x="60" y="134"/>
                  </a:lnTo>
                  <a:lnTo>
                    <a:pt x="60" y="132"/>
                  </a:lnTo>
                  <a:lnTo>
                    <a:pt x="60" y="132"/>
                  </a:lnTo>
                  <a:lnTo>
                    <a:pt x="60" y="130"/>
                  </a:lnTo>
                  <a:lnTo>
                    <a:pt x="60" y="128"/>
                  </a:lnTo>
                  <a:lnTo>
                    <a:pt x="60" y="128"/>
                  </a:lnTo>
                  <a:lnTo>
                    <a:pt x="60" y="128"/>
                  </a:lnTo>
                  <a:lnTo>
                    <a:pt x="60" y="126"/>
                  </a:lnTo>
                  <a:lnTo>
                    <a:pt x="58" y="126"/>
                  </a:lnTo>
                  <a:lnTo>
                    <a:pt x="56" y="126"/>
                  </a:lnTo>
                  <a:lnTo>
                    <a:pt x="54" y="124"/>
                  </a:lnTo>
                  <a:lnTo>
                    <a:pt x="52" y="124"/>
                  </a:lnTo>
                  <a:lnTo>
                    <a:pt x="48" y="124"/>
                  </a:lnTo>
                  <a:lnTo>
                    <a:pt x="46" y="124"/>
                  </a:lnTo>
                  <a:lnTo>
                    <a:pt x="44" y="122"/>
                  </a:lnTo>
                  <a:lnTo>
                    <a:pt x="42" y="122"/>
                  </a:lnTo>
                  <a:lnTo>
                    <a:pt x="42" y="120"/>
                  </a:lnTo>
                  <a:lnTo>
                    <a:pt x="40" y="118"/>
                  </a:lnTo>
                  <a:lnTo>
                    <a:pt x="38" y="118"/>
                  </a:lnTo>
                  <a:lnTo>
                    <a:pt x="34" y="114"/>
                  </a:lnTo>
                  <a:lnTo>
                    <a:pt x="30" y="110"/>
                  </a:lnTo>
                  <a:lnTo>
                    <a:pt x="26" y="106"/>
                  </a:lnTo>
                  <a:lnTo>
                    <a:pt x="22" y="102"/>
                  </a:lnTo>
                  <a:lnTo>
                    <a:pt x="20" y="102"/>
                  </a:lnTo>
                  <a:lnTo>
                    <a:pt x="18" y="100"/>
                  </a:lnTo>
                  <a:lnTo>
                    <a:pt x="18" y="98"/>
                  </a:lnTo>
                  <a:lnTo>
                    <a:pt x="16" y="98"/>
                  </a:lnTo>
                  <a:lnTo>
                    <a:pt x="14" y="98"/>
                  </a:lnTo>
                  <a:lnTo>
                    <a:pt x="12" y="98"/>
                  </a:lnTo>
                  <a:lnTo>
                    <a:pt x="10" y="98"/>
                  </a:lnTo>
                  <a:lnTo>
                    <a:pt x="8" y="98"/>
                  </a:lnTo>
                  <a:lnTo>
                    <a:pt x="6" y="98"/>
                  </a:lnTo>
                  <a:lnTo>
                    <a:pt x="6" y="98"/>
                  </a:lnTo>
                  <a:lnTo>
                    <a:pt x="4" y="98"/>
                  </a:lnTo>
                  <a:lnTo>
                    <a:pt x="4" y="98"/>
                  </a:lnTo>
                  <a:lnTo>
                    <a:pt x="4" y="98"/>
                  </a:lnTo>
                  <a:lnTo>
                    <a:pt x="2" y="96"/>
                  </a:lnTo>
                  <a:lnTo>
                    <a:pt x="2" y="96"/>
                  </a:lnTo>
                  <a:lnTo>
                    <a:pt x="2" y="94"/>
                  </a:lnTo>
                  <a:lnTo>
                    <a:pt x="0" y="92"/>
                  </a:lnTo>
                  <a:lnTo>
                    <a:pt x="0" y="90"/>
                  </a:lnTo>
                  <a:lnTo>
                    <a:pt x="0" y="88"/>
                  </a:lnTo>
                  <a:lnTo>
                    <a:pt x="0" y="86"/>
                  </a:lnTo>
                  <a:lnTo>
                    <a:pt x="0" y="84"/>
                  </a:lnTo>
                  <a:lnTo>
                    <a:pt x="2" y="80"/>
                  </a:lnTo>
                  <a:lnTo>
                    <a:pt x="2" y="76"/>
                  </a:lnTo>
                  <a:lnTo>
                    <a:pt x="2" y="74"/>
                  </a:lnTo>
                  <a:lnTo>
                    <a:pt x="4" y="72"/>
                  </a:lnTo>
                  <a:lnTo>
                    <a:pt x="4" y="70"/>
                  </a:lnTo>
                  <a:lnTo>
                    <a:pt x="8" y="64"/>
                  </a:lnTo>
                  <a:lnTo>
                    <a:pt x="10" y="60"/>
                  </a:lnTo>
                  <a:lnTo>
                    <a:pt x="10" y="58"/>
                  </a:lnTo>
                  <a:lnTo>
                    <a:pt x="12" y="56"/>
                  </a:lnTo>
                  <a:lnTo>
                    <a:pt x="12" y="54"/>
                  </a:lnTo>
                  <a:lnTo>
                    <a:pt x="12" y="50"/>
                  </a:lnTo>
                  <a:lnTo>
                    <a:pt x="12" y="46"/>
                  </a:lnTo>
                  <a:lnTo>
                    <a:pt x="12" y="42"/>
                  </a:lnTo>
                  <a:lnTo>
                    <a:pt x="12" y="38"/>
                  </a:lnTo>
                  <a:lnTo>
                    <a:pt x="12" y="34"/>
                  </a:lnTo>
                  <a:lnTo>
                    <a:pt x="12" y="32"/>
                  </a:lnTo>
                  <a:lnTo>
                    <a:pt x="12" y="28"/>
                  </a:lnTo>
                  <a:lnTo>
                    <a:pt x="10" y="28"/>
                  </a:lnTo>
                  <a:lnTo>
                    <a:pt x="10" y="24"/>
                  </a:lnTo>
                  <a:lnTo>
                    <a:pt x="8" y="22"/>
                  </a:lnTo>
                  <a:lnTo>
                    <a:pt x="6" y="20"/>
                  </a:lnTo>
                  <a:lnTo>
                    <a:pt x="4" y="16"/>
                  </a:lnTo>
                  <a:lnTo>
                    <a:pt x="2" y="14"/>
                  </a:lnTo>
                  <a:lnTo>
                    <a:pt x="22" y="0"/>
                  </a:lnTo>
                  <a:lnTo>
                    <a:pt x="24" y="0"/>
                  </a:lnTo>
                  <a:lnTo>
                    <a:pt x="30" y="0"/>
                  </a:lnTo>
                  <a:lnTo>
                    <a:pt x="34" y="2"/>
                  </a:lnTo>
                  <a:lnTo>
                    <a:pt x="36" y="2"/>
                  </a:lnTo>
                  <a:lnTo>
                    <a:pt x="38" y="2"/>
                  </a:lnTo>
                  <a:lnTo>
                    <a:pt x="40" y="4"/>
                  </a:lnTo>
                  <a:lnTo>
                    <a:pt x="42" y="4"/>
                  </a:lnTo>
                  <a:lnTo>
                    <a:pt x="44" y="6"/>
                  </a:lnTo>
                  <a:lnTo>
                    <a:pt x="46" y="8"/>
                  </a:lnTo>
                  <a:lnTo>
                    <a:pt x="48" y="8"/>
                  </a:lnTo>
                  <a:lnTo>
                    <a:pt x="50" y="10"/>
                  </a:lnTo>
                  <a:lnTo>
                    <a:pt x="50" y="12"/>
                  </a:lnTo>
                  <a:lnTo>
                    <a:pt x="52" y="12"/>
                  </a:lnTo>
                  <a:lnTo>
                    <a:pt x="52" y="14"/>
                  </a:lnTo>
                  <a:lnTo>
                    <a:pt x="52" y="16"/>
                  </a:lnTo>
                  <a:lnTo>
                    <a:pt x="52" y="18"/>
                  </a:lnTo>
                  <a:lnTo>
                    <a:pt x="52" y="20"/>
                  </a:lnTo>
                  <a:lnTo>
                    <a:pt x="52" y="20"/>
                  </a:lnTo>
                  <a:lnTo>
                    <a:pt x="52" y="22"/>
                  </a:lnTo>
                  <a:lnTo>
                    <a:pt x="52" y="22"/>
                  </a:lnTo>
                  <a:lnTo>
                    <a:pt x="54" y="22"/>
                  </a:lnTo>
                  <a:lnTo>
                    <a:pt x="54" y="24"/>
                  </a:lnTo>
                  <a:lnTo>
                    <a:pt x="56" y="24"/>
                  </a:lnTo>
                  <a:lnTo>
                    <a:pt x="58" y="24"/>
                  </a:lnTo>
                  <a:lnTo>
                    <a:pt x="60" y="26"/>
                  </a:lnTo>
                  <a:lnTo>
                    <a:pt x="62" y="26"/>
                  </a:lnTo>
                  <a:lnTo>
                    <a:pt x="64" y="26"/>
                  </a:lnTo>
                  <a:lnTo>
                    <a:pt x="68" y="26"/>
                  </a:lnTo>
                  <a:lnTo>
                    <a:pt x="70" y="26"/>
                  </a:lnTo>
                  <a:lnTo>
                    <a:pt x="72" y="26"/>
                  </a:lnTo>
                  <a:lnTo>
                    <a:pt x="74" y="24"/>
                  </a:lnTo>
                  <a:lnTo>
                    <a:pt x="76" y="24"/>
                  </a:lnTo>
                  <a:lnTo>
                    <a:pt x="78" y="24"/>
                  </a:lnTo>
                  <a:lnTo>
                    <a:pt x="80" y="24"/>
                  </a:lnTo>
                  <a:lnTo>
                    <a:pt x="82" y="22"/>
                  </a:lnTo>
                  <a:lnTo>
                    <a:pt x="84" y="22"/>
                  </a:lnTo>
                  <a:lnTo>
                    <a:pt x="86" y="20"/>
                  </a:lnTo>
                  <a:lnTo>
                    <a:pt x="86" y="20"/>
                  </a:lnTo>
                  <a:lnTo>
                    <a:pt x="86" y="20"/>
                  </a:lnTo>
                  <a:lnTo>
                    <a:pt x="86" y="18"/>
                  </a:lnTo>
                  <a:lnTo>
                    <a:pt x="84" y="16"/>
                  </a:lnTo>
                  <a:lnTo>
                    <a:pt x="84" y="14"/>
                  </a:lnTo>
                  <a:lnTo>
                    <a:pt x="86" y="14"/>
                  </a:lnTo>
                  <a:lnTo>
                    <a:pt x="86" y="14"/>
                  </a:lnTo>
                  <a:lnTo>
                    <a:pt x="86" y="12"/>
                  </a:lnTo>
                  <a:lnTo>
                    <a:pt x="88" y="12"/>
                  </a:lnTo>
                  <a:lnTo>
                    <a:pt x="88" y="12"/>
                  </a:lnTo>
                  <a:lnTo>
                    <a:pt x="92" y="12"/>
                  </a:lnTo>
                  <a:lnTo>
                    <a:pt x="94" y="12"/>
                  </a:lnTo>
                  <a:lnTo>
                    <a:pt x="98" y="12"/>
                  </a:lnTo>
                  <a:lnTo>
                    <a:pt x="100" y="12"/>
                  </a:lnTo>
                  <a:lnTo>
                    <a:pt x="102" y="12"/>
                  </a:lnTo>
                  <a:lnTo>
                    <a:pt x="104" y="12"/>
                  </a:lnTo>
                  <a:lnTo>
                    <a:pt x="106" y="14"/>
                  </a:lnTo>
                  <a:lnTo>
                    <a:pt x="106" y="14"/>
                  </a:lnTo>
                  <a:lnTo>
                    <a:pt x="108" y="16"/>
                  </a:lnTo>
                  <a:lnTo>
                    <a:pt x="108" y="18"/>
                  </a:lnTo>
                  <a:lnTo>
                    <a:pt x="110" y="18"/>
                  </a:lnTo>
                  <a:lnTo>
                    <a:pt x="112" y="20"/>
                  </a:lnTo>
                  <a:lnTo>
                    <a:pt x="114" y="22"/>
                  </a:lnTo>
                  <a:lnTo>
                    <a:pt x="116" y="22"/>
                  </a:lnTo>
                  <a:lnTo>
                    <a:pt x="112" y="26"/>
                  </a:lnTo>
                  <a:lnTo>
                    <a:pt x="110" y="28"/>
                  </a:lnTo>
                  <a:lnTo>
                    <a:pt x="110" y="28"/>
                  </a:lnTo>
                  <a:lnTo>
                    <a:pt x="108" y="30"/>
                  </a:lnTo>
                  <a:lnTo>
                    <a:pt x="108" y="32"/>
                  </a:lnTo>
                  <a:lnTo>
                    <a:pt x="106" y="34"/>
                  </a:lnTo>
                  <a:lnTo>
                    <a:pt x="104" y="36"/>
                  </a:lnTo>
                  <a:lnTo>
                    <a:pt x="104" y="38"/>
                  </a:lnTo>
                  <a:lnTo>
                    <a:pt x="104" y="40"/>
                  </a:lnTo>
                  <a:lnTo>
                    <a:pt x="104" y="42"/>
                  </a:lnTo>
                  <a:lnTo>
                    <a:pt x="102" y="46"/>
                  </a:lnTo>
                  <a:lnTo>
                    <a:pt x="102" y="50"/>
                  </a:lnTo>
                  <a:lnTo>
                    <a:pt x="102" y="54"/>
                  </a:lnTo>
                  <a:lnTo>
                    <a:pt x="102" y="58"/>
                  </a:lnTo>
                  <a:lnTo>
                    <a:pt x="102" y="62"/>
                  </a:lnTo>
                  <a:lnTo>
                    <a:pt x="102" y="66"/>
                  </a:lnTo>
                  <a:lnTo>
                    <a:pt x="102" y="72"/>
                  </a:lnTo>
                  <a:lnTo>
                    <a:pt x="102" y="76"/>
                  </a:lnTo>
                  <a:lnTo>
                    <a:pt x="102" y="80"/>
                  </a:lnTo>
                  <a:lnTo>
                    <a:pt x="102" y="84"/>
                  </a:lnTo>
                  <a:lnTo>
                    <a:pt x="102" y="90"/>
                  </a:lnTo>
                  <a:lnTo>
                    <a:pt x="104" y="92"/>
                  </a:lnTo>
                  <a:lnTo>
                    <a:pt x="104" y="96"/>
                  </a:lnTo>
                  <a:lnTo>
                    <a:pt x="106" y="100"/>
                  </a:lnTo>
                  <a:lnTo>
                    <a:pt x="106" y="102"/>
                  </a:lnTo>
                  <a:lnTo>
                    <a:pt x="108" y="102"/>
                  </a:lnTo>
                  <a:lnTo>
                    <a:pt x="108" y="104"/>
                  </a:lnTo>
                  <a:lnTo>
                    <a:pt x="108" y="104"/>
                  </a:lnTo>
                  <a:lnTo>
                    <a:pt x="110" y="106"/>
                  </a:lnTo>
                  <a:lnTo>
                    <a:pt x="112" y="106"/>
                  </a:lnTo>
                  <a:lnTo>
                    <a:pt x="110" y="108"/>
                  </a:lnTo>
                  <a:lnTo>
                    <a:pt x="108" y="110"/>
                  </a:lnTo>
                  <a:lnTo>
                    <a:pt x="108" y="112"/>
                  </a:lnTo>
                  <a:lnTo>
                    <a:pt x="106" y="112"/>
                  </a:lnTo>
                  <a:lnTo>
                    <a:pt x="106" y="114"/>
                  </a:lnTo>
                  <a:lnTo>
                    <a:pt x="106" y="114"/>
                  </a:lnTo>
                  <a:lnTo>
                    <a:pt x="104" y="118"/>
                  </a:lnTo>
                  <a:lnTo>
                    <a:pt x="104" y="120"/>
                  </a:lnTo>
                  <a:lnTo>
                    <a:pt x="102" y="122"/>
                  </a:lnTo>
                  <a:lnTo>
                    <a:pt x="102" y="122"/>
                  </a:lnTo>
                  <a:lnTo>
                    <a:pt x="102" y="124"/>
                  </a:lnTo>
                  <a:lnTo>
                    <a:pt x="100" y="124"/>
                  </a:lnTo>
                  <a:lnTo>
                    <a:pt x="96" y="126"/>
                  </a:lnTo>
                  <a:lnTo>
                    <a:pt x="96" y="128"/>
                  </a:lnTo>
                  <a:lnTo>
                    <a:pt x="94" y="130"/>
                  </a:lnTo>
                  <a:lnTo>
                    <a:pt x="92" y="130"/>
                  </a:lnTo>
                  <a:lnTo>
                    <a:pt x="92" y="132"/>
                  </a:lnTo>
                  <a:lnTo>
                    <a:pt x="90" y="132"/>
                  </a:lnTo>
                  <a:lnTo>
                    <a:pt x="90" y="134"/>
                  </a:lnTo>
                  <a:lnTo>
                    <a:pt x="90" y="136"/>
                  </a:lnTo>
                  <a:lnTo>
                    <a:pt x="90" y="140"/>
                  </a:lnTo>
                  <a:lnTo>
                    <a:pt x="90" y="140"/>
                  </a:lnTo>
                  <a:lnTo>
                    <a:pt x="88" y="142"/>
                  </a:lnTo>
                  <a:lnTo>
                    <a:pt x="88" y="144"/>
                  </a:lnTo>
                  <a:lnTo>
                    <a:pt x="86" y="148"/>
                  </a:lnTo>
                  <a:lnTo>
                    <a:pt x="84" y="15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45" name="Freeform 402">
              <a:extLst>
                <a:ext uri="{FF2B5EF4-FFF2-40B4-BE49-F238E27FC236}">
                  <a16:creationId xmlns:a16="http://schemas.microsoft.com/office/drawing/2014/main" id="{6A0AD9BA-C0E1-845C-B217-B739B640F287}"/>
                </a:ext>
              </a:extLst>
            </p:cNvPr>
            <p:cNvSpPr>
              <a:spLocks/>
            </p:cNvSpPr>
            <p:nvPr/>
          </p:nvSpPr>
          <p:spPr bwMode="auto">
            <a:xfrm>
              <a:off x="4449198" y="7428571"/>
              <a:ext cx="223341" cy="329339"/>
            </a:xfrm>
            <a:custGeom>
              <a:avLst/>
              <a:gdLst>
                <a:gd name="T0" fmla="*/ 36 w 156"/>
                <a:gd name="T1" fmla="*/ 42 h 232"/>
                <a:gd name="T2" fmla="*/ 50 w 156"/>
                <a:gd name="T3" fmla="*/ 58 h 232"/>
                <a:gd name="T4" fmla="*/ 58 w 156"/>
                <a:gd name="T5" fmla="*/ 66 h 232"/>
                <a:gd name="T6" fmla="*/ 64 w 156"/>
                <a:gd name="T7" fmla="*/ 66 h 232"/>
                <a:gd name="T8" fmla="*/ 74 w 156"/>
                <a:gd name="T9" fmla="*/ 64 h 232"/>
                <a:gd name="T10" fmla="*/ 80 w 156"/>
                <a:gd name="T11" fmla="*/ 66 h 232"/>
                <a:gd name="T12" fmla="*/ 88 w 156"/>
                <a:gd name="T13" fmla="*/ 72 h 232"/>
                <a:gd name="T14" fmla="*/ 92 w 156"/>
                <a:gd name="T15" fmla="*/ 76 h 232"/>
                <a:gd name="T16" fmla="*/ 90 w 156"/>
                <a:gd name="T17" fmla="*/ 80 h 232"/>
                <a:gd name="T18" fmla="*/ 88 w 156"/>
                <a:gd name="T19" fmla="*/ 84 h 232"/>
                <a:gd name="T20" fmla="*/ 78 w 156"/>
                <a:gd name="T21" fmla="*/ 90 h 232"/>
                <a:gd name="T22" fmla="*/ 76 w 156"/>
                <a:gd name="T23" fmla="*/ 92 h 232"/>
                <a:gd name="T24" fmla="*/ 76 w 156"/>
                <a:gd name="T25" fmla="*/ 102 h 232"/>
                <a:gd name="T26" fmla="*/ 74 w 156"/>
                <a:gd name="T27" fmla="*/ 110 h 232"/>
                <a:gd name="T28" fmla="*/ 70 w 156"/>
                <a:gd name="T29" fmla="*/ 118 h 232"/>
                <a:gd name="T30" fmla="*/ 60 w 156"/>
                <a:gd name="T31" fmla="*/ 126 h 232"/>
                <a:gd name="T32" fmla="*/ 52 w 156"/>
                <a:gd name="T33" fmla="*/ 130 h 232"/>
                <a:gd name="T34" fmla="*/ 38 w 156"/>
                <a:gd name="T35" fmla="*/ 132 h 232"/>
                <a:gd name="T36" fmla="*/ 28 w 156"/>
                <a:gd name="T37" fmla="*/ 132 h 232"/>
                <a:gd name="T38" fmla="*/ 24 w 156"/>
                <a:gd name="T39" fmla="*/ 132 h 232"/>
                <a:gd name="T40" fmla="*/ 18 w 156"/>
                <a:gd name="T41" fmla="*/ 140 h 232"/>
                <a:gd name="T42" fmla="*/ 8 w 156"/>
                <a:gd name="T43" fmla="*/ 152 h 232"/>
                <a:gd name="T44" fmla="*/ 4 w 156"/>
                <a:gd name="T45" fmla="*/ 158 h 232"/>
                <a:gd name="T46" fmla="*/ 0 w 156"/>
                <a:gd name="T47" fmla="*/ 166 h 232"/>
                <a:gd name="T48" fmla="*/ 0 w 156"/>
                <a:gd name="T49" fmla="*/ 182 h 232"/>
                <a:gd name="T50" fmla="*/ 0 w 156"/>
                <a:gd name="T51" fmla="*/ 200 h 232"/>
                <a:gd name="T52" fmla="*/ 2 w 156"/>
                <a:gd name="T53" fmla="*/ 218 h 232"/>
                <a:gd name="T54" fmla="*/ 4 w 156"/>
                <a:gd name="T55" fmla="*/ 228 h 232"/>
                <a:gd name="T56" fmla="*/ 10 w 156"/>
                <a:gd name="T57" fmla="*/ 232 h 232"/>
                <a:gd name="T58" fmla="*/ 22 w 156"/>
                <a:gd name="T59" fmla="*/ 216 h 232"/>
                <a:gd name="T60" fmla="*/ 28 w 156"/>
                <a:gd name="T61" fmla="*/ 202 h 232"/>
                <a:gd name="T62" fmla="*/ 36 w 156"/>
                <a:gd name="T63" fmla="*/ 196 h 232"/>
                <a:gd name="T64" fmla="*/ 46 w 156"/>
                <a:gd name="T65" fmla="*/ 190 h 232"/>
                <a:gd name="T66" fmla="*/ 68 w 156"/>
                <a:gd name="T67" fmla="*/ 170 h 232"/>
                <a:gd name="T68" fmla="*/ 94 w 156"/>
                <a:gd name="T69" fmla="*/ 144 h 232"/>
                <a:gd name="T70" fmla="*/ 110 w 156"/>
                <a:gd name="T71" fmla="*/ 128 h 232"/>
                <a:gd name="T72" fmla="*/ 116 w 156"/>
                <a:gd name="T73" fmla="*/ 116 h 232"/>
                <a:gd name="T74" fmla="*/ 120 w 156"/>
                <a:gd name="T75" fmla="*/ 106 h 232"/>
                <a:gd name="T76" fmla="*/ 124 w 156"/>
                <a:gd name="T77" fmla="*/ 88 h 232"/>
                <a:gd name="T78" fmla="*/ 130 w 156"/>
                <a:gd name="T79" fmla="*/ 68 h 232"/>
                <a:gd name="T80" fmla="*/ 138 w 156"/>
                <a:gd name="T81" fmla="*/ 58 h 232"/>
                <a:gd name="T82" fmla="*/ 146 w 156"/>
                <a:gd name="T83" fmla="*/ 48 h 232"/>
                <a:gd name="T84" fmla="*/ 148 w 156"/>
                <a:gd name="T85" fmla="*/ 34 h 232"/>
                <a:gd name="T86" fmla="*/ 154 w 156"/>
                <a:gd name="T87" fmla="*/ 28 h 232"/>
                <a:gd name="T88" fmla="*/ 156 w 156"/>
                <a:gd name="T89" fmla="*/ 24 h 232"/>
                <a:gd name="T90" fmla="*/ 156 w 156"/>
                <a:gd name="T91" fmla="*/ 20 h 232"/>
                <a:gd name="T92" fmla="*/ 150 w 156"/>
                <a:gd name="T93" fmla="*/ 16 h 232"/>
                <a:gd name="T94" fmla="*/ 144 w 156"/>
                <a:gd name="T95" fmla="*/ 6 h 232"/>
                <a:gd name="T96" fmla="*/ 138 w 156"/>
                <a:gd name="T97" fmla="*/ 0 h 232"/>
                <a:gd name="T98" fmla="*/ 134 w 156"/>
                <a:gd name="T99" fmla="*/ 0 h 232"/>
                <a:gd name="T100" fmla="*/ 130 w 156"/>
                <a:gd name="T101" fmla="*/ 2 h 232"/>
                <a:gd name="T102" fmla="*/ 124 w 156"/>
                <a:gd name="T103" fmla="*/ 12 h 232"/>
                <a:gd name="T104" fmla="*/ 118 w 156"/>
                <a:gd name="T105" fmla="*/ 14 h 232"/>
                <a:gd name="T106" fmla="*/ 108 w 156"/>
                <a:gd name="T107" fmla="*/ 16 h 232"/>
                <a:gd name="T108" fmla="*/ 100 w 156"/>
                <a:gd name="T109" fmla="*/ 18 h 232"/>
                <a:gd name="T110" fmla="*/ 88 w 156"/>
                <a:gd name="T111" fmla="*/ 26 h 232"/>
                <a:gd name="T112" fmla="*/ 82 w 156"/>
                <a:gd name="T113" fmla="*/ 28 h 232"/>
                <a:gd name="T114" fmla="*/ 68 w 156"/>
                <a:gd name="T115" fmla="*/ 28 h 232"/>
                <a:gd name="T116" fmla="*/ 54 w 156"/>
                <a:gd name="T117" fmla="*/ 26 h 232"/>
                <a:gd name="T118" fmla="*/ 24 w 156"/>
                <a:gd name="T119" fmla="*/ 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6" h="232">
                  <a:moveTo>
                    <a:pt x="24" y="32"/>
                  </a:moveTo>
                  <a:lnTo>
                    <a:pt x="24" y="32"/>
                  </a:lnTo>
                  <a:lnTo>
                    <a:pt x="30" y="36"/>
                  </a:lnTo>
                  <a:lnTo>
                    <a:pt x="36" y="42"/>
                  </a:lnTo>
                  <a:lnTo>
                    <a:pt x="38" y="44"/>
                  </a:lnTo>
                  <a:lnTo>
                    <a:pt x="42" y="48"/>
                  </a:lnTo>
                  <a:lnTo>
                    <a:pt x="48" y="56"/>
                  </a:lnTo>
                  <a:lnTo>
                    <a:pt x="50" y="58"/>
                  </a:lnTo>
                  <a:lnTo>
                    <a:pt x="54" y="62"/>
                  </a:lnTo>
                  <a:lnTo>
                    <a:pt x="56" y="64"/>
                  </a:lnTo>
                  <a:lnTo>
                    <a:pt x="58" y="64"/>
                  </a:lnTo>
                  <a:lnTo>
                    <a:pt x="58" y="66"/>
                  </a:lnTo>
                  <a:lnTo>
                    <a:pt x="60" y="66"/>
                  </a:lnTo>
                  <a:lnTo>
                    <a:pt x="60" y="66"/>
                  </a:lnTo>
                  <a:lnTo>
                    <a:pt x="62" y="66"/>
                  </a:lnTo>
                  <a:lnTo>
                    <a:pt x="64" y="66"/>
                  </a:lnTo>
                  <a:lnTo>
                    <a:pt x="66" y="66"/>
                  </a:lnTo>
                  <a:lnTo>
                    <a:pt x="68" y="66"/>
                  </a:lnTo>
                  <a:lnTo>
                    <a:pt x="72" y="66"/>
                  </a:lnTo>
                  <a:lnTo>
                    <a:pt x="74" y="64"/>
                  </a:lnTo>
                  <a:lnTo>
                    <a:pt x="76" y="64"/>
                  </a:lnTo>
                  <a:lnTo>
                    <a:pt x="76" y="64"/>
                  </a:lnTo>
                  <a:lnTo>
                    <a:pt x="78" y="64"/>
                  </a:lnTo>
                  <a:lnTo>
                    <a:pt x="80" y="66"/>
                  </a:lnTo>
                  <a:lnTo>
                    <a:pt x="82" y="68"/>
                  </a:lnTo>
                  <a:lnTo>
                    <a:pt x="84" y="68"/>
                  </a:lnTo>
                  <a:lnTo>
                    <a:pt x="86" y="70"/>
                  </a:lnTo>
                  <a:lnTo>
                    <a:pt x="88" y="72"/>
                  </a:lnTo>
                  <a:lnTo>
                    <a:pt x="90" y="74"/>
                  </a:lnTo>
                  <a:lnTo>
                    <a:pt x="90" y="74"/>
                  </a:lnTo>
                  <a:lnTo>
                    <a:pt x="90" y="76"/>
                  </a:lnTo>
                  <a:lnTo>
                    <a:pt x="92" y="76"/>
                  </a:lnTo>
                  <a:lnTo>
                    <a:pt x="92" y="78"/>
                  </a:lnTo>
                  <a:lnTo>
                    <a:pt x="92" y="78"/>
                  </a:lnTo>
                  <a:lnTo>
                    <a:pt x="92" y="80"/>
                  </a:lnTo>
                  <a:lnTo>
                    <a:pt x="90" y="80"/>
                  </a:lnTo>
                  <a:lnTo>
                    <a:pt x="90" y="82"/>
                  </a:lnTo>
                  <a:lnTo>
                    <a:pt x="90" y="82"/>
                  </a:lnTo>
                  <a:lnTo>
                    <a:pt x="88" y="84"/>
                  </a:lnTo>
                  <a:lnTo>
                    <a:pt x="88" y="84"/>
                  </a:lnTo>
                  <a:lnTo>
                    <a:pt x="84" y="86"/>
                  </a:lnTo>
                  <a:lnTo>
                    <a:pt x="82" y="88"/>
                  </a:lnTo>
                  <a:lnTo>
                    <a:pt x="80" y="88"/>
                  </a:lnTo>
                  <a:lnTo>
                    <a:pt x="78" y="90"/>
                  </a:lnTo>
                  <a:lnTo>
                    <a:pt x="78" y="90"/>
                  </a:lnTo>
                  <a:lnTo>
                    <a:pt x="78" y="90"/>
                  </a:lnTo>
                  <a:lnTo>
                    <a:pt x="76" y="92"/>
                  </a:lnTo>
                  <a:lnTo>
                    <a:pt x="76" y="92"/>
                  </a:lnTo>
                  <a:lnTo>
                    <a:pt x="76" y="94"/>
                  </a:lnTo>
                  <a:lnTo>
                    <a:pt x="76" y="96"/>
                  </a:lnTo>
                  <a:lnTo>
                    <a:pt x="76" y="98"/>
                  </a:lnTo>
                  <a:lnTo>
                    <a:pt x="76" y="102"/>
                  </a:lnTo>
                  <a:lnTo>
                    <a:pt x="76" y="104"/>
                  </a:lnTo>
                  <a:lnTo>
                    <a:pt x="74" y="108"/>
                  </a:lnTo>
                  <a:lnTo>
                    <a:pt x="74" y="110"/>
                  </a:lnTo>
                  <a:lnTo>
                    <a:pt x="74" y="110"/>
                  </a:lnTo>
                  <a:lnTo>
                    <a:pt x="74" y="112"/>
                  </a:lnTo>
                  <a:lnTo>
                    <a:pt x="72" y="114"/>
                  </a:lnTo>
                  <a:lnTo>
                    <a:pt x="72" y="116"/>
                  </a:lnTo>
                  <a:lnTo>
                    <a:pt x="70" y="118"/>
                  </a:lnTo>
                  <a:lnTo>
                    <a:pt x="68" y="120"/>
                  </a:lnTo>
                  <a:lnTo>
                    <a:pt x="66" y="122"/>
                  </a:lnTo>
                  <a:lnTo>
                    <a:pt x="62" y="124"/>
                  </a:lnTo>
                  <a:lnTo>
                    <a:pt x="60" y="126"/>
                  </a:lnTo>
                  <a:lnTo>
                    <a:pt x="58" y="126"/>
                  </a:lnTo>
                  <a:lnTo>
                    <a:pt x="56" y="128"/>
                  </a:lnTo>
                  <a:lnTo>
                    <a:pt x="54" y="128"/>
                  </a:lnTo>
                  <a:lnTo>
                    <a:pt x="52" y="130"/>
                  </a:lnTo>
                  <a:lnTo>
                    <a:pt x="50" y="130"/>
                  </a:lnTo>
                  <a:lnTo>
                    <a:pt x="44" y="132"/>
                  </a:lnTo>
                  <a:lnTo>
                    <a:pt x="40" y="132"/>
                  </a:lnTo>
                  <a:lnTo>
                    <a:pt x="38" y="132"/>
                  </a:lnTo>
                  <a:lnTo>
                    <a:pt x="36" y="132"/>
                  </a:lnTo>
                  <a:lnTo>
                    <a:pt x="32" y="132"/>
                  </a:lnTo>
                  <a:lnTo>
                    <a:pt x="30" y="132"/>
                  </a:lnTo>
                  <a:lnTo>
                    <a:pt x="28" y="132"/>
                  </a:lnTo>
                  <a:lnTo>
                    <a:pt x="26" y="132"/>
                  </a:lnTo>
                  <a:lnTo>
                    <a:pt x="26" y="132"/>
                  </a:lnTo>
                  <a:lnTo>
                    <a:pt x="24" y="132"/>
                  </a:lnTo>
                  <a:lnTo>
                    <a:pt x="24" y="132"/>
                  </a:lnTo>
                  <a:lnTo>
                    <a:pt x="24" y="134"/>
                  </a:lnTo>
                  <a:lnTo>
                    <a:pt x="22" y="136"/>
                  </a:lnTo>
                  <a:lnTo>
                    <a:pt x="20" y="138"/>
                  </a:lnTo>
                  <a:lnTo>
                    <a:pt x="18" y="140"/>
                  </a:lnTo>
                  <a:lnTo>
                    <a:pt x="14" y="146"/>
                  </a:lnTo>
                  <a:lnTo>
                    <a:pt x="14" y="148"/>
                  </a:lnTo>
                  <a:lnTo>
                    <a:pt x="10" y="150"/>
                  </a:lnTo>
                  <a:lnTo>
                    <a:pt x="8" y="152"/>
                  </a:lnTo>
                  <a:lnTo>
                    <a:pt x="6" y="154"/>
                  </a:lnTo>
                  <a:lnTo>
                    <a:pt x="6" y="154"/>
                  </a:lnTo>
                  <a:lnTo>
                    <a:pt x="4" y="156"/>
                  </a:lnTo>
                  <a:lnTo>
                    <a:pt x="4" y="158"/>
                  </a:lnTo>
                  <a:lnTo>
                    <a:pt x="2" y="162"/>
                  </a:lnTo>
                  <a:lnTo>
                    <a:pt x="2" y="162"/>
                  </a:lnTo>
                  <a:lnTo>
                    <a:pt x="2" y="164"/>
                  </a:lnTo>
                  <a:lnTo>
                    <a:pt x="0" y="166"/>
                  </a:lnTo>
                  <a:lnTo>
                    <a:pt x="0" y="170"/>
                  </a:lnTo>
                  <a:lnTo>
                    <a:pt x="0" y="174"/>
                  </a:lnTo>
                  <a:lnTo>
                    <a:pt x="0" y="178"/>
                  </a:lnTo>
                  <a:lnTo>
                    <a:pt x="0" y="182"/>
                  </a:lnTo>
                  <a:lnTo>
                    <a:pt x="0" y="186"/>
                  </a:lnTo>
                  <a:lnTo>
                    <a:pt x="0" y="192"/>
                  </a:lnTo>
                  <a:lnTo>
                    <a:pt x="0" y="196"/>
                  </a:lnTo>
                  <a:lnTo>
                    <a:pt x="0" y="200"/>
                  </a:lnTo>
                  <a:lnTo>
                    <a:pt x="0" y="206"/>
                  </a:lnTo>
                  <a:lnTo>
                    <a:pt x="0" y="210"/>
                  </a:lnTo>
                  <a:lnTo>
                    <a:pt x="0" y="214"/>
                  </a:lnTo>
                  <a:lnTo>
                    <a:pt x="2" y="218"/>
                  </a:lnTo>
                  <a:lnTo>
                    <a:pt x="2" y="222"/>
                  </a:lnTo>
                  <a:lnTo>
                    <a:pt x="4" y="224"/>
                  </a:lnTo>
                  <a:lnTo>
                    <a:pt x="4" y="226"/>
                  </a:lnTo>
                  <a:lnTo>
                    <a:pt x="4" y="228"/>
                  </a:lnTo>
                  <a:lnTo>
                    <a:pt x="6" y="228"/>
                  </a:lnTo>
                  <a:lnTo>
                    <a:pt x="6" y="228"/>
                  </a:lnTo>
                  <a:lnTo>
                    <a:pt x="8" y="230"/>
                  </a:lnTo>
                  <a:lnTo>
                    <a:pt x="10" y="232"/>
                  </a:lnTo>
                  <a:lnTo>
                    <a:pt x="14" y="226"/>
                  </a:lnTo>
                  <a:lnTo>
                    <a:pt x="18" y="220"/>
                  </a:lnTo>
                  <a:lnTo>
                    <a:pt x="22" y="216"/>
                  </a:lnTo>
                  <a:lnTo>
                    <a:pt x="22" y="216"/>
                  </a:lnTo>
                  <a:lnTo>
                    <a:pt x="22" y="214"/>
                  </a:lnTo>
                  <a:lnTo>
                    <a:pt x="26" y="208"/>
                  </a:lnTo>
                  <a:lnTo>
                    <a:pt x="28" y="204"/>
                  </a:lnTo>
                  <a:lnTo>
                    <a:pt x="28" y="202"/>
                  </a:lnTo>
                  <a:lnTo>
                    <a:pt x="30" y="202"/>
                  </a:lnTo>
                  <a:lnTo>
                    <a:pt x="32" y="200"/>
                  </a:lnTo>
                  <a:lnTo>
                    <a:pt x="34" y="198"/>
                  </a:lnTo>
                  <a:lnTo>
                    <a:pt x="36" y="196"/>
                  </a:lnTo>
                  <a:lnTo>
                    <a:pt x="38" y="196"/>
                  </a:lnTo>
                  <a:lnTo>
                    <a:pt x="42" y="192"/>
                  </a:lnTo>
                  <a:lnTo>
                    <a:pt x="44" y="192"/>
                  </a:lnTo>
                  <a:lnTo>
                    <a:pt x="46" y="190"/>
                  </a:lnTo>
                  <a:lnTo>
                    <a:pt x="50" y="188"/>
                  </a:lnTo>
                  <a:lnTo>
                    <a:pt x="52" y="184"/>
                  </a:lnTo>
                  <a:lnTo>
                    <a:pt x="60" y="178"/>
                  </a:lnTo>
                  <a:lnTo>
                    <a:pt x="68" y="170"/>
                  </a:lnTo>
                  <a:lnTo>
                    <a:pt x="74" y="164"/>
                  </a:lnTo>
                  <a:lnTo>
                    <a:pt x="80" y="158"/>
                  </a:lnTo>
                  <a:lnTo>
                    <a:pt x="88" y="152"/>
                  </a:lnTo>
                  <a:lnTo>
                    <a:pt x="94" y="144"/>
                  </a:lnTo>
                  <a:lnTo>
                    <a:pt x="98" y="142"/>
                  </a:lnTo>
                  <a:lnTo>
                    <a:pt x="100" y="138"/>
                  </a:lnTo>
                  <a:lnTo>
                    <a:pt x="104" y="134"/>
                  </a:lnTo>
                  <a:lnTo>
                    <a:pt x="110" y="128"/>
                  </a:lnTo>
                  <a:lnTo>
                    <a:pt x="112" y="124"/>
                  </a:lnTo>
                  <a:lnTo>
                    <a:pt x="114" y="122"/>
                  </a:lnTo>
                  <a:lnTo>
                    <a:pt x="116" y="118"/>
                  </a:lnTo>
                  <a:lnTo>
                    <a:pt x="116" y="116"/>
                  </a:lnTo>
                  <a:lnTo>
                    <a:pt x="118" y="114"/>
                  </a:lnTo>
                  <a:lnTo>
                    <a:pt x="118" y="112"/>
                  </a:lnTo>
                  <a:lnTo>
                    <a:pt x="118" y="110"/>
                  </a:lnTo>
                  <a:lnTo>
                    <a:pt x="120" y="106"/>
                  </a:lnTo>
                  <a:lnTo>
                    <a:pt x="120" y="102"/>
                  </a:lnTo>
                  <a:lnTo>
                    <a:pt x="122" y="94"/>
                  </a:lnTo>
                  <a:lnTo>
                    <a:pt x="122" y="90"/>
                  </a:lnTo>
                  <a:lnTo>
                    <a:pt x="124" y="88"/>
                  </a:lnTo>
                  <a:lnTo>
                    <a:pt x="124" y="82"/>
                  </a:lnTo>
                  <a:lnTo>
                    <a:pt x="128" y="76"/>
                  </a:lnTo>
                  <a:lnTo>
                    <a:pt x="130" y="70"/>
                  </a:lnTo>
                  <a:lnTo>
                    <a:pt x="130" y="68"/>
                  </a:lnTo>
                  <a:lnTo>
                    <a:pt x="132" y="66"/>
                  </a:lnTo>
                  <a:lnTo>
                    <a:pt x="134" y="64"/>
                  </a:lnTo>
                  <a:lnTo>
                    <a:pt x="134" y="62"/>
                  </a:lnTo>
                  <a:lnTo>
                    <a:pt x="138" y="58"/>
                  </a:lnTo>
                  <a:lnTo>
                    <a:pt x="142" y="54"/>
                  </a:lnTo>
                  <a:lnTo>
                    <a:pt x="144" y="52"/>
                  </a:lnTo>
                  <a:lnTo>
                    <a:pt x="144" y="50"/>
                  </a:lnTo>
                  <a:lnTo>
                    <a:pt x="146" y="48"/>
                  </a:lnTo>
                  <a:lnTo>
                    <a:pt x="146" y="46"/>
                  </a:lnTo>
                  <a:lnTo>
                    <a:pt x="146" y="40"/>
                  </a:lnTo>
                  <a:lnTo>
                    <a:pt x="148" y="36"/>
                  </a:lnTo>
                  <a:lnTo>
                    <a:pt x="148" y="34"/>
                  </a:lnTo>
                  <a:lnTo>
                    <a:pt x="150" y="32"/>
                  </a:lnTo>
                  <a:lnTo>
                    <a:pt x="150" y="32"/>
                  </a:lnTo>
                  <a:lnTo>
                    <a:pt x="152" y="30"/>
                  </a:lnTo>
                  <a:lnTo>
                    <a:pt x="154" y="28"/>
                  </a:lnTo>
                  <a:lnTo>
                    <a:pt x="156" y="26"/>
                  </a:lnTo>
                  <a:lnTo>
                    <a:pt x="156" y="26"/>
                  </a:lnTo>
                  <a:lnTo>
                    <a:pt x="156" y="24"/>
                  </a:lnTo>
                  <a:lnTo>
                    <a:pt x="156" y="24"/>
                  </a:lnTo>
                  <a:lnTo>
                    <a:pt x="156" y="24"/>
                  </a:lnTo>
                  <a:lnTo>
                    <a:pt x="156" y="22"/>
                  </a:lnTo>
                  <a:lnTo>
                    <a:pt x="156" y="22"/>
                  </a:lnTo>
                  <a:lnTo>
                    <a:pt x="156" y="20"/>
                  </a:lnTo>
                  <a:lnTo>
                    <a:pt x="154" y="20"/>
                  </a:lnTo>
                  <a:lnTo>
                    <a:pt x="154" y="18"/>
                  </a:lnTo>
                  <a:lnTo>
                    <a:pt x="150" y="16"/>
                  </a:lnTo>
                  <a:lnTo>
                    <a:pt x="150" y="16"/>
                  </a:lnTo>
                  <a:lnTo>
                    <a:pt x="148" y="14"/>
                  </a:lnTo>
                  <a:lnTo>
                    <a:pt x="146" y="12"/>
                  </a:lnTo>
                  <a:lnTo>
                    <a:pt x="146" y="10"/>
                  </a:lnTo>
                  <a:lnTo>
                    <a:pt x="144" y="6"/>
                  </a:lnTo>
                  <a:lnTo>
                    <a:pt x="142" y="4"/>
                  </a:lnTo>
                  <a:lnTo>
                    <a:pt x="140" y="2"/>
                  </a:lnTo>
                  <a:lnTo>
                    <a:pt x="140" y="0"/>
                  </a:lnTo>
                  <a:lnTo>
                    <a:pt x="138" y="0"/>
                  </a:lnTo>
                  <a:lnTo>
                    <a:pt x="138" y="0"/>
                  </a:lnTo>
                  <a:lnTo>
                    <a:pt x="136" y="0"/>
                  </a:lnTo>
                  <a:lnTo>
                    <a:pt x="136" y="0"/>
                  </a:lnTo>
                  <a:lnTo>
                    <a:pt x="134" y="0"/>
                  </a:lnTo>
                  <a:lnTo>
                    <a:pt x="134" y="0"/>
                  </a:lnTo>
                  <a:lnTo>
                    <a:pt x="134" y="2"/>
                  </a:lnTo>
                  <a:lnTo>
                    <a:pt x="132" y="2"/>
                  </a:lnTo>
                  <a:lnTo>
                    <a:pt x="130" y="2"/>
                  </a:lnTo>
                  <a:lnTo>
                    <a:pt x="130" y="6"/>
                  </a:lnTo>
                  <a:lnTo>
                    <a:pt x="128" y="8"/>
                  </a:lnTo>
                  <a:lnTo>
                    <a:pt x="126" y="10"/>
                  </a:lnTo>
                  <a:lnTo>
                    <a:pt x="124" y="12"/>
                  </a:lnTo>
                  <a:lnTo>
                    <a:pt x="122" y="12"/>
                  </a:lnTo>
                  <a:lnTo>
                    <a:pt x="122" y="14"/>
                  </a:lnTo>
                  <a:lnTo>
                    <a:pt x="120" y="14"/>
                  </a:lnTo>
                  <a:lnTo>
                    <a:pt x="118" y="14"/>
                  </a:lnTo>
                  <a:lnTo>
                    <a:pt x="116" y="14"/>
                  </a:lnTo>
                  <a:lnTo>
                    <a:pt x="114" y="14"/>
                  </a:lnTo>
                  <a:lnTo>
                    <a:pt x="110" y="16"/>
                  </a:lnTo>
                  <a:lnTo>
                    <a:pt x="108" y="16"/>
                  </a:lnTo>
                  <a:lnTo>
                    <a:pt x="106" y="16"/>
                  </a:lnTo>
                  <a:lnTo>
                    <a:pt x="104" y="16"/>
                  </a:lnTo>
                  <a:lnTo>
                    <a:pt x="104" y="16"/>
                  </a:lnTo>
                  <a:lnTo>
                    <a:pt x="100" y="18"/>
                  </a:lnTo>
                  <a:lnTo>
                    <a:pt x="96" y="22"/>
                  </a:lnTo>
                  <a:lnTo>
                    <a:pt x="94" y="22"/>
                  </a:lnTo>
                  <a:lnTo>
                    <a:pt x="92" y="24"/>
                  </a:lnTo>
                  <a:lnTo>
                    <a:pt x="88" y="26"/>
                  </a:lnTo>
                  <a:lnTo>
                    <a:pt x="86" y="28"/>
                  </a:lnTo>
                  <a:lnTo>
                    <a:pt x="86" y="28"/>
                  </a:lnTo>
                  <a:lnTo>
                    <a:pt x="84" y="28"/>
                  </a:lnTo>
                  <a:lnTo>
                    <a:pt x="82" y="28"/>
                  </a:lnTo>
                  <a:lnTo>
                    <a:pt x="80" y="28"/>
                  </a:lnTo>
                  <a:lnTo>
                    <a:pt x="76" y="28"/>
                  </a:lnTo>
                  <a:lnTo>
                    <a:pt x="72" y="28"/>
                  </a:lnTo>
                  <a:lnTo>
                    <a:pt x="68" y="28"/>
                  </a:lnTo>
                  <a:lnTo>
                    <a:pt x="62" y="28"/>
                  </a:lnTo>
                  <a:lnTo>
                    <a:pt x="60" y="26"/>
                  </a:lnTo>
                  <a:lnTo>
                    <a:pt x="56" y="26"/>
                  </a:lnTo>
                  <a:lnTo>
                    <a:pt x="54" y="26"/>
                  </a:lnTo>
                  <a:lnTo>
                    <a:pt x="52" y="24"/>
                  </a:lnTo>
                  <a:lnTo>
                    <a:pt x="46" y="22"/>
                  </a:lnTo>
                  <a:lnTo>
                    <a:pt x="40" y="20"/>
                  </a:lnTo>
                  <a:lnTo>
                    <a:pt x="24" y="3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46" name="Freeform 403">
              <a:extLst>
                <a:ext uri="{FF2B5EF4-FFF2-40B4-BE49-F238E27FC236}">
                  <a16:creationId xmlns:a16="http://schemas.microsoft.com/office/drawing/2014/main" id="{E8E60F76-C357-C48F-EA51-856CDB724068}"/>
                </a:ext>
              </a:extLst>
            </p:cNvPr>
            <p:cNvSpPr>
              <a:spLocks/>
            </p:cNvSpPr>
            <p:nvPr/>
          </p:nvSpPr>
          <p:spPr bwMode="auto">
            <a:xfrm>
              <a:off x="4449198" y="7428571"/>
              <a:ext cx="223341" cy="329339"/>
            </a:xfrm>
            <a:custGeom>
              <a:avLst/>
              <a:gdLst>
                <a:gd name="T0" fmla="*/ 36 w 156"/>
                <a:gd name="T1" fmla="*/ 42 h 232"/>
                <a:gd name="T2" fmla="*/ 50 w 156"/>
                <a:gd name="T3" fmla="*/ 58 h 232"/>
                <a:gd name="T4" fmla="*/ 58 w 156"/>
                <a:gd name="T5" fmla="*/ 66 h 232"/>
                <a:gd name="T6" fmla="*/ 64 w 156"/>
                <a:gd name="T7" fmla="*/ 66 h 232"/>
                <a:gd name="T8" fmla="*/ 74 w 156"/>
                <a:gd name="T9" fmla="*/ 64 h 232"/>
                <a:gd name="T10" fmla="*/ 80 w 156"/>
                <a:gd name="T11" fmla="*/ 66 h 232"/>
                <a:gd name="T12" fmla="*/ 88 w 156"/>
                <a:gd name="T13" fmla="*/ 72 h 232"/>
                <a:gd name="T14" fmla="*/ 92 w 156"/>
                <a:gd name="T15" fmla="*/ 76 h 232"/>
                <a:gd name="T16" fmla="*/ 90 w 156"/>
                <a:gd name="T17" fmla="*/ 80 h 232"/>
                <a:gd name="T18" fmla="*/ 88 w 156"/>
                <a:gd name="T19" fmla="*/ 84 h 232"/>
                <a:gd name="T20" fmla="*/ 78 w 156"/>
                <a:gd name="T21" fmla="*/ 90 h 232"/>
                <a:gd name="T22" fmla="*/ 76 w 156"/>
                <a:gd name="T23" fmla="*/ 92 h 232"/>
                <a:gd name="T24" fmla="*/ 76 w 156"/>
                <a:gd name="T25" fmla="*/ 102 h 232"/>
                <a:gd name="T26" fmla="*/ 74 w 156"/>
                <a:gd name="T27" fmla="*/ 110 h 232"/>
                <a:gd name="T28" fmla="*/ 70 w 156"/>
                <a:gd name="T29" fmla="*/ 118 h 232"/>
                <a:gd name="T30" fmla="*/ 60 w 156"/>
                <a:gd name="T31" fmla="*/ 126 h 232"/>
                <a:gd name="T32" fmla="*/ 52 w 156"/>
                <a:gd name="T33" fmla="*/ 130 h 232"/>
                <a:gd name="T34" fmla="*/ 38 w 156"/>
                <a:gd name="T35" fmla="*/ 132 h 232"/>
                <a:gd name="T36" fmla="*/ 28 w 156"/>
                <a:gd name="T37" fmla="*/ 132 h 232"/>
                <a:gd name="T38" fmla="*/ 24 w 156"/>
                <a:gd name="T39" fmla="*/ 132 h 232"/>
                <a:gd name="T40" fmla="*/ 18 w 156"/>
                <a:gd name="T41" fmla="*/ 140 h 232"/>
                <a:gd name="T42" fmla="*/ 8 w 156"/>
                <a:gd name="T43" fmla="*/ 152 h 232"/>
                <a:gd name="T44" fmla="*/ 4 w 156"/>
                <a:gd name="T45" fmla="*/ 158 h 232"/>
                <a:gd name="T46" fmla="*/ 0 w 156"/>
                <a:gd name="T47" fmla="*/ 166 h 232"/>
                <a:gd name="T48" fmla="*/ 0 w 156"/>
                <a:gd name="T49" fmla="*/ 182 h 232"/>
                <a:gd name="T50" fmla="*/ 0 w 156"/>
                <a:gd name="T51" fmla="*/ 200 h 232"/>
                <a:gd name="T52" fmla="*/ 2 w 156"/>
                <a:gd name="T53" fmla="*/ 218 h 232"/>
                <a:gd name="T54" fmla="*/ 4 w 156"/>
                <a:gd name="T55" fmla="*/ 228 h 232"/>
                <a:gd name="T56" fmla="*/ 10 w 156"/>
                <a:gd name="T57" fmla="*/ 232 h 232"/>
                <a:gd name="T58" fmla="*/ 22 w 156"/>
                <a:gd name="T59" fmla="*/ 216 h 232"/>
                <a:gd name="T60" fmla="*/ 28 w 156"/>
                <a:gd name="T61" fmla="*/ 202 h 232"/>
                <a:gd name="T62" fmla="*/ 36 w 156"/>
                <a:gd name="T63" fmla="*/ 196 h 232"/>
                <a:gd name="T64" fmla="*/ 46 w 156"/>
                <a:gd name="T65" fmla="*/ 190 h 232"/>
                <a:gd name="T66" fmla="*/ 68 w 156"/>
                <a:gd name="T67" fmla="*/ 170 h 232"/>
                <a:gd name="T68" fmla="*/ 94 w 156"/>
                <a:gd name="T69" fmla="*/ 144 h 232"/>
                <a:gd name="T70" fmla="*/ 110 w 156"/>
                <a:gd name="T71" fmla="*/ 128 h 232"/>
                <a:gd name="T72" fmla="*/ 116 w 156"/>
                <a:gd name="T73" fmla="*/ 116 h 232"/>
                <a:gd name="T74" fmla="*/ 120 w 156"/>
                <a:gd name="T75" fmla="*/ 106 h 232"/>
                <a:gd name="T76" fmla="*/ 124 w 156"/>
                <a:gd name="T77" fmla="*/ 88 h 232"/>
                <a:gd name="T78" fmla="*/ 130 w 156"/>
                <a:gd name="T79" fmla="*/ 68 h 232"/>
                <a:gd name="T80" fmla="*/ 138 w 156"/>
                <a:gd name="T81" fmla="*/ 58 h 232"/>
                <a:gd name="T82" fmla="*/ 146 w 156"/>
                <a:gd name="T83" fmla="*/ 48 h 232"/>
                <a:gd name="T84" fmla="*/ 148 w 156"/>
                <a:gd name="T85" fmla="*/ 34 h 232"/>
                <a:gd name="T86" fmla="*/ 154 w 156"/>
                <a:gd name="T87" fmla="*/ 28 h 232"/>
                <a:gd name="T88" fmla="*/ 156 w 156"/>
                <a:gd name="T89" fmla="*/ 24 h 232"/>
                <a:gd name="T90" fmla="*/ 156 w 156"/>
                <a:gd name="T91" fmla="*/ 20 h 232"/>
                <a:gd name="T92" fmla="*/ 150 w 156"/>
                <a:gd name="T93" fmla="*/ 16 h 232"/>
                <a:gd name="T94" fmla="*/ 144 w 156"/>
                <a:gd name="T95" fmla="*/ 6 h 232"/>
                <a:gd name="T96" fmla="*/ 138 w 156"/>
                <a:gd name="T97" fmla="*/ 0 h 232"/>
                <a:gd name="T98" fmla="*/ 134 w 156"/>
                <a:gd name="T99" fmla="*/ 0 h 232"/>
                <a:gd name="T100" fmla="*/ 130 w 156"/>
                <a:gd name="T101" fmla="*/ 2 h 232"/>
                <a:gd name="T102" fmla="*/ 124 w 156"/>
                <a:gd name="T103" fmla="*/ 12 h 232"/>
                <a:gd name="T104" fmla="*/ 118 w 156"/>
                <a:gd name="T105" fmla="*/ 14 h 232"/>
                <a:gd name="T106" fmla="*/ 108 w 156"/>
                <a:gd name="T107" fmla="*/ 16 h 232"/>
                <a:gd name="T108" fmla="*/ 100 w 156"/>
                <a:gd name="T109" fmla="*/ 18 h 232"/>
                <a:gd name="T110" fmla="*/ 88 w 156"/>
                <a:gd name="T111" fmla="*/ 26 h 232"/>
                <a:gd name="T112" fmla="*/ 82 w 156"/>
                <a:gd name="T113" fmla="*/ 28 h 232"/>
                <a:gd name="T114" fmla="*/ 68 w 156"/>
                <a:gd name="T115" fmla="*/ 28 h 232"/>
                <a:gd name="T116" fmla="*/ 54 w 156"/>
                <a:gd name="T117" fmla="*/ 26 h 232"/>
                <a:gd name="T118" fmla="*/ 24 w 156"/>
                <a:gd name="T119" fmla="*/ 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6" h="232">
                  <a:moveTo>
                    <a:pt x="24" y="32"/>
                  </a:moveTo>
                  <a:lnTo>
                    <a:pt x="24" y="32"/>
                  </a:lnTo>
                  <a:lnTo>
                    <a:pt x="30" y="36"/>
                  </a:lnTo>
                  <a:lnTo>
                    <a:pt x="36" y="42"/>
                  </a:lnTo>
                  <a:lnTo>
                    <a:pt x="38" y="44"/>
                  </a:lnTo>
                  <a:lnTo>
                    <a:pt x="42" y="48"/>
                  </a:lnTo>
                  <a:lnTo>
                    <a:pt x="48" y="56"/>
                  </a:lnTo>
                  <a:lnTo>
                    <a:pt x="50" y="58"/>
                  </a:lnTo>
                  <a:lnTo>
                    <a:pt x="54" y="62"/>
                  </a:lnTo>
                  <a:lnTo>
                    <a:pt x="56" y="64"/>
                  </a:lnTo>
                  <a:lnTo>
                    <a:pt x="58" y="64"/>
                  </a:lnTo>
                  <a:lnTo>
                    <a:pt x="58" y="66"/>
                  </a:lnTo>
                  <a:lnTo>
                    <a:pt x="60" y="66"/>
                  </a:lnTo>
                  <a:lnTo>
                    <a:pt x="60" y="66"/>
                  </a:lnTo>
                  <a:lnTo>
                    <a:pt x="62" y="66"/>
                  </a:lnTo>
                  <a:lnTo>
                    <a:pt x="64" y="66"/>
                  </a:lnTo>
                  <a:lnTo>
                    <a:pt x="66" y="66"/>
                  </a:lnTo>
                  <a:lnTo>
                    <a:pt x="68" y="66"/>
                  </a:lnTo>
                  <a:lnTo>
                    <a:pt x="72" y="66"/>
                  </a:lnTo>
                  <a:lnTo>
                    <a:pt x="74" y="64"/>
                  </a:lnTo>
                  <a:lnTo>
                    <a:pt x="76" y="64"/>
                  </a:lnTo>
                  <a:lnTo>
                    <a:pt x="76" y="64"/>
                  </a:lnTo>
                  <a:lnTo>
                    <a:pt x="78" y="64"/>
                  </a:lnTo>
                  <a:lnTo>
                    <a:pt x="80" y="66"/>
                  </a:lnTo>
                  <a:lnTo>
                    <a:pt x="82" y="68"/>
                  </a:lnTo>
                  <a:lnTo>
                    <a:pt x="84" y="68"/>
                  </a:lnTo>
                  <a:lnTo>
                    <a:pt x="86" y="70"/>
                  </a:lnTo>
                  <a:lnTo>
                    <a:pt x="88" y="72"/>
                  </a:lnTo>
                  <a:lnTo>
                    <a:pt x="90" y="74"/>
                  </a:lnTo>
                  <a:lnTo>
                    <a:pt x="90" y="74"/>
                  </a:lnTo>
                  <a:lnTo>
                    <a:pt x="90" y="76"/>
                  </a:lnTo>
                  <a:lnTo>
                    <a:pt x="92" y="76"/>
                  </a:lnTo>
                  <a:lnTo>
                    <a:pt x="92" y="78"/>
                  </a:lnTo>
                  <a:lnTo>
                    <a:pt x="92" y="78"/>
                  </a:lnTo>
                  <a:lnTo>
                    <a:pt x="92" y="80"/>
                  </a:lnTo>
                  <a:lnTo>
                    <a:pt x="90" y="80"/>
                  </a:lnTo>
                  <a:lnTo>
                    <a:pt x="90" y="82"/>
                  </a:lnTo>
                  <a:lnTo>
                    <a:pt x="90" y="82"/>
                  </a:lnTo>
                  <a:lnTo>
                    <a:pt x="88" y="84"/>
                  </a:lnTo>
                  <a:lnTo>
                    <a:pt x="88" y="84"/>
                  </a:lnTo>
                  <a:lnTo>
                    <a:pt x="84" y="86"/>
                  </a:lnTo>
                  <a:lnTo>
                    <a:pt x="82" y="88"/>
                  </a:lnTo>
                  <a:lnTo>
                    <a:pt x="80" y="88"/>
                  </a:lnTo>
                  <a:lnTo>
                    <a:pt x="78" y="90"/>
                  </a:lnTo>
                  <a:lnTo>
                    <a:pt x="78" y="90"/>
                  </a:lnTo>
                  <a:lnTo>
                    <a:pt x="78" y="90"/>
                  </a:lnTo>
                  <a:lnTo>
                    <a:pt x="76" y="92"/>
                  </a:lnTo>
                  <a:lnTo>
                    <a:pt x="76" y="92"/>
                  </a:lnTo>
                  <a:lnTo>
                    <a:pt x="76" y="94"/>
                  </a:lnTo>
                  <a:lnTo>
                    <a:pt x="76" y="96"/>
                  </a:lnTo>
                  <a:lnTo>
                    <a:pt x="76" y="98"/>
                  </a:lnTo>
                  <a:lnTo>
                    <a:pt x="76" y="102"/>
                  </a:lnTo>
                  <a:lnTo>
                    <a:pt x="76" y="104"/>
                  </a:lnTo>
                  <a:lnTo>
                    <a:pt x="74" y="108"/>
                  </a:lnTo>
                  <a:lnTo>
                    <a:pt x="74" y="110"/>
                  </a:lnTo>
                  <a:lnTo>
                    <a:pt x="74" y="110"/>
                  </a:lnTo>
                  <a:lnTo>
                    <a:pt x="74" y="112"/>
                  </a:lnTo>
                  <a:lnTo>
                    <a:pt x="72" y="114"/>
                  </a:lnTo>
                  <a:lnTo>
                    <a:pt x="72" y="116"/>
                  </a:lnTo>
                  <a:lnTo>
                    <a:pt x="70" y="118"/>
                  </a:lnTo>
                  <a:lnTo>
                    <a:pt x="68" y="120"/>
                  </a:lnTo>
                  <a:lnTo>
                    <a:pt x="66" y="122"/>
                  </a:lnTo>
                  <a:lnTo>
                    <a:pt x="62" y="124"/>
                  </a:lnTo>
                  <a:lnTo>
                    <a:pt x="60" y="126"/>
                  </a:lnTo>
                  <a:lnTo>
                    <a:pt x="58" y="126"/>
                  </a:lnTo>
                  <a:lnTo>
                    <a:pt x="56" y="128"/>
                  </a:lnTo>
                  <a:lnTo>
                    <a:pt x="54" y="128"/>
                  </a:lnTo>
                  <a:lnTo>
                    <a:pt x="52" y="130"/>
                  </a:lnTo>
                  <a:lnTo>
                    <a:pt x="50" y="130"/>
                  </a:lnTo>
                  <a:lnTo>
                    <a:pt x="44" y="132"/>
                  </a:lnTo>
                  <a:lnTo>
                    <a:pt x="40" y="132"/>
                  </a:lnTo>
                  <a:lnTo>
                    <a:pt x="38" y="132"/>
                  </a:lnTo>
                  <a:lnTo>
                    <a:pt x="36" y="132"/>
                  </a:lnTo>
                  <a:lnTo>
                    <a:pt x="32" y="132"/>
                  </a:lnTo>
                  <a:lnTo>
                    <a:pt x="30" y="132"/>
                  </a:lnTo>
                  <a:lnTo>
                    <a:pt x="28" y="132"/>
                  </a:lnTo>
                  <a:lnTo>
                    <a:pt x="26" y="132"/>
                  </a:lnTo>
                  <a:lnTo>
                    <a:pt x="26" y="132"/>
                  </a:lnTo>
                  <a:lnTo>
                    <a:pt x="24" y="132"/>
                  </a:lnTo>
                  <a:lnTo>
                    <a:pt x="24" y="132"/>
                  </a:lnTo>
                  <a:lnTo>
                    <a:pt x="24" y="134"/>
                  </a:lnTo>
                  <a:lnTo>
                    <a:pt x="22" y="136"/>
                  </a:lnTo>
                  <a:lnTo>
                    <a:pt x="20" y="138"/>
                  </a:lnTo>
                  <a:lnTo>
                    <a:pt x="18" y="140"/>
                  </a:lnTo>
                  <a:lnTo>
                    <a:pt x="14" y="146"/>
                  </a:lnTo>
                  <a:lnTo>
                    <a:pt x="14" y="148"/>
                  </a:lnTo>
                  <a:lnTo>
                    <a:pt x="10" y="150"/>
                  </a:lnTo>
                  <a:lnTo>
                    <a:pt x="8" y="152"/>
                  </a:lnTo>
                  <a:lnTo>
                    <a:pt x="6" y="154"/>
                  </a:lnTo>
                  <a:lnTo>
                    <a:pt x="6" y="154"/>
                  </a:lnTo>
                  <a:lnTo>
                    <a:pt x="4" y="156"/>
                  </a:lnTo>
                  <a:lnTo>
                    <a:pt x="4" y="158"/>
                  </a:lnTo>
                  <a:lnTo>
                    <a:pt x="2" y="162"/>
                  </a:lnTo>
                  <a:lnTo>
                    <a:pt x="2" y="162"/>
                  </a:lnTo>
                  <a:lnTo>
                    <a:pt x="2" y="164"/>
                  </a:lnTo>
                  <a:lnTo>
                    <a:pt x="0" y="166"/>
                  </a:lnTo>
                  <a:lnTo>
                    <a:pt x="0" y="170"/>
                  </a:lnTo>
                  <a:lnTo>
                    <a:pt x="0" y="174"/>
                  </a:lnTo>
                  <a:lnTo>
                    <a:pt x="0" y="178"/>
                  </a:lnTo>
                  <a:lnTo>
                    <a:pt x="0" y="182"/>
                  </a:lnTo>
                  <a:lnTo>
                    <a:pt x="0" y="186"/>
                  </a:lnTo>
                  <a:lnTo>
                    <a:pt x="0" y="192"/>
                  </a:lnTo>
                  <a:lnTo>
                    <a:pt x="0" y="196"/>
                  </a:lnTo>
                  <a:lnTo>
                    <a:pt x="0" y="200"/>
                  </a:lnTo>
                  <a:lnTo>
                    <a:pt x="0" y="206"/>
                  </a:lnTo>
                  <a:lnTo>
                    <a:pt x="0" y="210"/>
                  </a:lnTo>
                  <a:lnTo>
                    <a:pt x="0" y="214"/>
                  </a:lnTo>
                  <a:lnTo>
                    <a:pt x="2" y="218"/>
                  </a:lnTo>
                  <a:lnTo>
                    <a:pt x="2" y="222"/>
                  </a:lnTo>
                  <a:lnTo>
                    <a:pt x="4" y="224"/>
                  </a:lnTo>
                  <a:lnTo>
                    <a:pt x="4" y="226"/>
                  </a:lnTo>
                  <a:lnTo>
                    <a:pt x="4" y="228"/>
                  </a:lnTo>
                  <a:lnTo>
                    <a:pt x="6" y="228"/>
                  </a:lnTo>
                  <a:lnTo>
                    <a:pt x="6" y="228"/>
                  </a:lnTo>
                  <a:lnTo>
                    <a:pt x="8" y="230"/>
                  </a:lnTo>
                  <a:lnTo>
                    <a:pt x="10" y="232"/>
                  </a:lnTo>
                  <a:lnTo>
                    <a:pt x="14" y="226"/>
                  </a:lnTo>
                  <a:lnTo>
                    <a:pt x="18" y="220"/>
                  </a:lnTo>
                  <a:lnTo>
                    <a:pt x="22" y="216"/>
                  </a:lnTo>
                  <a:lnTo>
                    <a:pt x="22" y="216"/>
                  </a:lnTo>
                  <a:lnTo>
                    <a:pt x="22" y="214"/>
                  </a:lnTo>
                  <a:lnTo>
                    <a:pt x="26" y="208"/>
                  </a:lnTo>
                  <a:lnTo>
                    <a:pt x="28" y="204"/>
                  </a:lnTo>
                  <a:lnTo>
                    <a:pt x="28" y="202"/>
                  </a:lnTo>
                  <a:lnTo>
                    <a:pt x="30" y="202"/>
                  </a:lnTo>
                  <a:lnTo>
                    <a:pt x="32" y="200"/>
                  </a:lnTo>
                  <a:lnTo>
                    <a:pt x="34" y="198"/>
                  </a:lnTo>
                  <a:lnTo>
                    <a:pt x="36" y="196"/>
                  </a:lnTo>
                  <a:lnTo>
                    <a:pt x="38" y="196"/>
                  </a:lnTo>
                  <a:lnTo>
                    <a:pt x="42" y="192"/>
                  </a:lnTo>
                  <a:lnTo>
                    <a:pt x="44" y="192"/>
                  </a:lnTo>
                  <a:lnTo>
                    <a:pt x="46" y="190"/>
                  </a:lnTo>
                  <a:lnTo>
                    <a:pt x="50" y="188"/>
                  </a:lnTo>
                  <a:lnTo>
                    <a:pt x="52" y="184"/>
                  </a:lnTo>
                  <a:lnTo>
                    <a:pt x="60" y="178"/>
                  </a:lnTo>
                  <a:lnTo>
                    <a:pt x="68" y="170"/>
                  </a:lnTo>
                  <a:lnTo>
                    <a:pt x="74" y="164"/>
                  </a:lnTo>
                  <a:lnTo>
                    <a:pt x="80" y="158"/>
                  </a:lnTo>
                  <a:lnTo>
                    <a:pt x="88" y="152"/>
                  </a:lnTo>
                  <a:lnTo>
                    <a:pt x="94" y="144"/>
                  </a:lnTo>
                  <a:lnTo>
                    <a:pt x="98" y="142"/>
                  </a:lnTo>
                  <a:lnTo>
                    <a:pt x="100" y="138"/>
                  </a:lnTo>
                  <a:lnTo>
                    <a:pt x="104" y="134"/>
                  </a:lnTo>
                  <a:lnTo>
                    <a:pt x="110" y="128"/>
                  </a:lnTo>
                  <a:lnTo>
                    <a:pt x="112" y="124"/>
                  </a:lnTo>
                  <a:lnTo>
                    <a:pt x="114" y="122"/>
                  </a:lnTo>
                  <a:lnTo>
                    <a:pt x="116" y="118"/>
                  </a:lnTo>
                  <a:lnTo>
                    <a:pt x="116" y="116"/>
                  </a:lnTo>
                  <a:lnTo>
                    <a:pt x="118" y="114"/>
                  </a:lnTo>
                  <a:lnTo>
                    <a:pt x="118" y="112"/>
                  </a:lnTo>
                  <a:lnTo>
                    <a:pt x="118" y="110"/>
                  </a:lnTo>
                  <a:lnTo>
                    <a:pt x="120" y="106"/>
                  </a:lnTo>
                  <a:lnTo>
                    <a:pt x="120" y="102"/>
                  </a:lnTo>
                  <a:lnTo>
                    <a:pt x="122" y="94"/>
                  </a:lnTo>
                  <a:lnTo>
                    <a:pt x="122" y="90"/>
                  </a:lnTo>
                  <a:lnTo>
                    <a:pt x="124" y="88"/>
                  </a:lnTo>
                  <a:lnTo>
                    <a:pt x="124" y="82"/>
                  </a:lnTo>
                  <a:lnTo>
                    <a:pt x="128" y="76"/>
                  </a:lnTo>
                  <a:lnTo>
                    <a:pt x="130" y="70"/>
                  </a:lnTo>
                  <a:lnTo>
                    <a:pt x="130" y="68"/>
                  </a:lnTo>
                  <a:lnTo>
                    <a:pt x="132" y="66"/>
                  </a:lnTo>
                  <a:lnTo>
                    <a:pt x="134" y="64"/>
                  </a:lnTo>
                  <a:lnTo>
                    <a:pt x="134" y="62"/>
                  </a:lnTo>
                  <a:lnTo>
                    <a:pt x="138" y="58"/>
                  </a:lnTo>
                  <a:lnTo>
                    <a:pt x="142" y="54"/>
                  </a:lnTo>
                  <a:lnTo>
                    <a:pt x="144" y="52"/>
                  </a:lnTo>
                  <a:lnTo>
                    <a:pt x="144" y="50"/>
                  </a:lnTo>
                  <a:lnTo>
                    <a:pt x="146" y="48"/>
                  </a:lnTo>
                  <a:lnTo>
                    <a:pt x="146" y="46"/>
                  </a:lnTo>
                  <a:lnTo>
                    <a:pt x="146" y="40"/>
                  </a:lnTo>
                  <a:lnTo>
                    <a:pt x="148" y="36"/>
                  </a:lnTo>
                  <a:lnTo>
                    <a:pt x="148" y="34"/>
                  </a:lnTo>
                  <a:lnTo>
                    <a:pt x="150" y="32"/>
                  </a:lnTo>
                  <a:lnTo>
                    <a:pt x="150" y="32"/>
                  </a:lnTo>
                  <a:lnTo>
                    <a:pt x="152" y="30"/>
                  </a:lnTo>
                  <a:lnTo>
                    <a:pt x="154" y="28"/>
                  </a:lnTo>
                  <a:lnTo>
                    <a:pt x="156" y="26"/>
                  </a:lnTo>
                  <a:lnTo>
                    <a:pt x="156" y="26"/>
                  </a:lnTo>
                  <a:lnTo>
                    <a:pt x="156" y="24"/>
                  </a:lnTo>
                  <a:lnTo>
                    <a:pt x="156" y="24"/>
                  </a:lnTo>
                  <a:lnTo>
                    <a:pt x="156" y="24"/>
                  </a:lnTo>
                  <a:lnTo>
                    <a:pt x="156" y="22"/>
                  </a:lnTo>
                  <a:lnTo>
                    <a:pt x="156" y="22"/>
                  </a:lnTo>
                  <a:lnTo>
                    <a:pt x="156" y="20"/>
                  </a:lnTo>
                  <a:lnTo>
                    <a:pt x="154" y="20"/>
                  </a:lnTo>
                  <a:lnTo>
                    <a:pt x="154" y="18"/>
                  </a:lnTo>
                  <a:lnTo>
                    <a:pt x="150" y="16"/>
                  </a:lnTo>
                  <a:lnTo>
                    <a:pt x="150" y="16"/>
                  </a:lnTo>
                  <a:lnTo>
                    <a:pt x="148" y="14"/>
                  </a:lnTo>
                  <a:lnTo>
                    <a:pt x="146" y="12"/>
                  </a:lnTo>
                  <a:lnTo>
                    <a:pt x="146" y="10"/>
                  </a:lnTo>
                  <a:lnTo>
                    <a:pt x="144" y="6"/>
                  </a:lnTo>
                  <a:lnTo>
                    <a:pt x="142" y="4"/>
                  </a:lnTo>
                  <a:lnTo>
                    <a:pt x="140" y="2"/>
                  </a:lnTo>
                  <a:lnTo>
                    <a:pt x="140" y="0"/>
                  </a:lnTo>
                  <a:lnTo>
                    <a:pt x="138" y="0"/>
                  </a:lnTo>
                  <a:lnTo>
                    <a:pt x="138" y="0"/>
                  </a:lnTo>
                  <a:lnTo>
                    <a:pt x="136" y="0"/>
                  </a:lnTo>
                  <a:lnTo>
                    <a:pt x="136" y="0"/>
                  </a:lnTo>
                  <a:lnTo>
                    <a:pt x="134" y="0"/>
                  </a:lnTo>
                  <a:lnTo>
                    <a:pt x="134" y="0"/>
                  </a:lnTo>
                  <a:lnTo>
                    <a:pt x="134" y="2"/>
                  </a:lnTo>
                  <a:lnTo>
                    <a:pt x="132" y="2"/>
                  </a:lnTo>
                  <a:lnTo>
                    <a:pt x="130" y="2"/>
                  </a:lnTo>
                  <a:lnTo>
                    <a:pt x="130" y="6"/>
                  </a:lnTo>
                  <a:lnTo>
                    <a:pt x="128" y="8"/>
                  </a:lnTo>
                  <a:lnTo>
                    <a:pt x="126" y="10"/>
                  </a:lnTo>
                  <a:lnTo>
                    <a:pt x="124" y="12"/>
                  </a:lnTo>
                  <a:lnTo>
                    <a:pt x="122" y="12"/>
                  </a:lnTo>
                  <a:lnTo>
                    <a:pt x="122" y="14"/>
                  </a:lnTo>
                  <a:lnTo>
                    <a:pt x="120" y="14"/>
                  </a:lnTo>
                  <a:lnTo>
                    <a:pt x="118" y="14"/>
                  </a:lnTo>
                  <a:lnTo>
                    <a:pt x="116" y="14"/>
                  </a:lnTo>
                  <a:lnTo>
                    <a:pt x="114" y="14"/>
                  </a:lnTo>
                  <a:lnTo>
                    <a:pt x="110" y="16"/>
                  </a:lnTo>
                  <a:lnTo>
                    <a:pt x="108" y="16"/>
                  </a:lnTo>
                  <a:lnTo>
                    <a:pt x="106" y="16"/>
                  </a:lnTo>
                  <a:lnTo>
                    <a:pt x="104" y="16"/>
                  </a:lnTo>
                  <a:lnTo>
                    <a:pt x="104" y="16"/>
                  </a:lnTo>
                  <a:lnTo>
                    <a:pt x="100" y="18"/>
                  </a:lnTo>
                  <a:lnTo>
                    <a:pt x="96" y="22"/>
                  </a:lnTo>
                  <a:lnTo>
                    <a:pt x="94" y="22"/>
                  </a:lnTo>
                  <a:lnTo>
                    <a:pt x="92" y="24"/>
                  </a:lnTo>
                  <a:lnTo>
                    <a:pt x="88" y="26"/>
                  </a:lnTo>
                  <a:lnTo>
                    <a:pt x="86" y="28"/>
                  </a:lnTo>
                  <a:lnTo>
                    <a:pt x="86" y="28"/>
                  </a:lnTo>
                  <a:lnTo>
                    <a:pt x="84" y="28"/>
                  </a:lnTo>
                  <a:lnTo>
                    <a:pt x="82" y="28"/>
                  </a:lnTo>
                  <a:lnTo>
                    <a:pt x="80" y="28"/>
                  </a:lnTo>
                  <a:lnTo>
                    <a:pt x="76" y="28"/>
                  </a:lnTo>
                  <a:lnTo>
                    <a:pt x="72" y="28"/>
                  </a:lnTo>
                  <a:lnTo>
                    <a:pt x="68" y="28"/>
                  </a:lnTo>
                  <a:lnTo>
                    <a:pt x="62" y="28"/>
                  </a:lnTo>
                  <a:lnTo>
                    <a:pt x="60" y="26"/>
                  </a:lnTo>
                  <a:lnTo>
                    <a:pt x="56" y="26"/>
                  </a:lnTo>
                  <a:lnTo>
                    <a:pt x="54" y="26"/>
                  </a:lnTo>
                  <a:lnTo>
                    <a:pt x="52" y="24"/>
                  </a:lnTo>
                  <a:lnTo>
                    <a:pt x="46" y="22"/>
                  </a:lnTo>
                  <a:lnTo>
                    <a:pt x="40" y="20"/>
                  </a:lnTo>
                  <a:lnTo>
                    <a:pt x="24" y="3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47" name="Freeform 404">
              <a:extLst>
                <a:ext uri="{FF2B5EF4-FFF2-40B4-BE49-F238E27FC236}">
                  <a16:creationId xmlns:a16="http://schemas.microsoft.com/office/drawing/2014/main" id="{F27B1AAB-2443-9D0E-D7E9-630A23B29D52}"/>
                </a:ext>
              </a:extLst>
            </p:cNvPr>
            <p:cNvSpPr>
              <a:spLocks/>
            </p:cNvSpPr>
            <p:nvPr/>
          </p:nvSpPr>
          <p:spPr bwMode="auto">
            <a:xfrm>
              <a:off x="3799215" y="6911849"/>
              <a:ext cx="317833" cy="374765"/>
            </a:xfrm>
            <a:custGeom>
              <a:avLst/>
              <a:gdLst>
                <a:gd name="T0" fmla="*/ 38 w 222"/>
                <a:gd name="T1" fmla="*/ 10 h 264"/>
                <a:gd name="T2" fmla="*/ 56 w 222"/>
                <a:gd name="T3" fmla="*/ 10 h 264"/>
                <a:gd name="T4" fmla="*/ 76 w 222"/>
                <a:gd name="T5" fmla="*/ 14 h 264"/>
                <a:gd name="T6" fmla="*/ 82 w 222"/>
                <a:gd name="T7" fmla="*/ 18 h 264"/>
                <a:gd name="T8" fmla="*/ 84 w 222"/>
                <a:gd name="T9" fmla="*/ 28 h 264"/>
                <a:gd name="T10" fmla="*/ 94 w 222"/>
                <a:gd name="T11" fmla="*/ 30 h 264"/>
                <a:gd name="T12" fmla="*/ 106 w 222"/>
                <a:gd name="T13" fmla="*/ 30 h 264"/>
                <a:gd name="T14" fmla="*/ 108 w 222"/>
                <a:gd name="T15" fmla="*/ 34 h 264"/>
                <a:gd name="T16" fmla="*/ 110 w 222"/>
                <a:gd name="T17" fmla="*/ 40 h 264"/>
                <a:gd name="T18" fmla="*/ 126 w 222"/>
                <a:gd name="T19" fmla="*/ 44 h 264"/>
                <a:gd name="T20" fmla="*/ 140 w 222"/>
                <a:gd name="T21" fmla="*/ 48 h 264"/>
                <a:gd name="T22" fmla="*/ 144 w 222"/>
                <a:gd name="T23" fmla="*/ 46 h 264"/>
                <a:gd name="T24" fmla="*/ 146 w 222"/>
                <a:gd name="T25" fmla="*/ 36 h 264"/>
                <a:gd name="T26" fmla="*/ 146 w 222"/>
                <a:gd name="T27" fmla="*/ 22 h 264"/>
                <a:gd name="T28" fmla="*/ 152 w 222"/>
                <a:gd name="T29" fmla="*/ 14 h 264"/>
                <a:gd name="T30" fmla="*/ 162 w 222"/>
                <a:gd name="T31" fmla="*/ 2 h 264"/>
                <a:gd name="T32" fmla="*/ 170 w 222"/>
                <a:gd name="T33" fmla="*/ 0 h 264"/>
                <a:gd name="T34" fmla="*/ 180 w 222"/>
                <a:gd name="T35" fmla="*/ 2 h 264"/>
                <a:gd name="T36" fmla="*/ 190 w 222"/>
                <a:gd name="T37" fmla="*/ 12 h 264"/>
                <a:gd name="T38" fmla="*/ 198 w 222"/>
                <a:gd name="T39" fmla="*/ 18 h 264"/>
                <a:gd name="T40" fmla="*/ 212 w 222"/>
                <a:gd name="T41" fmla="*/ 16 h 264"/>
                <a:gd name="T42" fmla="*/ 220 w 222"/>
                <a:gd name="T43" fmla="*/ 20 h 264"/>
                <a:gd name="T44" fmla="*/ 222 w 222"/>
                <a:gd name="T45" fmla="*/ 26 h 264"/>
                <a:gd name="T46" fmla="*/ 220 w 222"/>
                <a:gd name="T47" fmla="*/ 218 h 264"/>
                <a:gd name="T48" fmla="*/ 220 w 222"/>
                <a:gd name="T49" fmla="*/ 234 h 264"/>
                <a:gd name="T50" fmla="*/ 216 w 222"/>
                <a:gd name="T51" fmla="*/ 238 h 264"/>
                <a:gd name="T52" fmla="*/ 208 w 222"/>
                <a:gd name="T53" fmla="*/ 238 h 264"/>
                <a:gd name="T54" fmla="*/ 208 w 222"/>
                <a:gd name="T55" fmla="*/ 250 h 264"/>
                <a:gd name="T56" fmla="*/ 204 w 222"/>
                <a:gd name="T57" fmla="*/ 264 h 264"/>
                <a:gd name="T58" fmla="*/ 192 w 222"/>
                <a:gd name="T59" fmla="*/ 258 h 264"/>
                <a:gd name="T60" fmla="*/ 172 w 222"/>
                <a:gd name="T61" fmla="*/ 242 h 264"/>
                <a:gd name="T62" fmla="*/ 150 w 222"/>
                <a:gd name="T63" fmla="*/ 232 h 264"/>
                <a:gd name="T64" fmla="*/ 144 w 222"/>
                <a:gd name="T65" fmla="*/ 226 h 264"/>
                <a:gd name="T66" fmla="*/ 138 w 222"/>
                <a:gd name="T67" fmla="*/ 216 h 264"/>
                <a:gd name="T68" fmla="*/ 126 w 222"/>
                <a:gd name="T69" fmla="*/ 214 h 264"/>
                <a:gd name="T70" fmla="*/ 112 w 222"/>
                <a:gd name="T71" fmla="*/ 212 h 264"/>
                <a:gd name="T72" fmla="*/ 110 w 222"/>
                <a:gd name="T73" fmla="*/ 204 h 264"/>
                <a:gd name="T74" fmla="*/ 106 w 222"/>
                <a:gd name="T75" fmla="*/ 198 h 264"/>
                <a:gd name="T76" fmla="*/ 96 w 222"/>
                <a:gd name="T77" fmla="*/ 196 h 264"/>
                <a:gd name="T78" fmla="*/ 94 w 222"/>
                <a:gd name="T79" fmla="*/ 190 h 264"/>
                <a:gd name="T80" fmla="*/ 88 w 222"/>
                <a:gd name="T81" fmla="*/ 188 h 264"/>
                <a:gd name="T82" fmla="*/ 70 w 222"/>
                <a:gd name="T83" fmla="*/ 184 h 264"/>
                <a:gd name="T84" fmla="*/ 56 w 222"/>
                <a:gd name="T85" fmla="*/ 184 h 264"/>
                <a:gd name="T86" fmla="*/ 52 w 222"/>
                <a:gd name="T87" fmla="*/ 178 h 264"/>
                <a:gd name="T88" fmla="*/ 48 w 222"/>
                <a:gd name="T89" fmla="*/ 174 h 264"/>
                <a:gd name="T90" fmla="*/ 34 w 222"/>
                <a:gd name="T91" fmla="*/ 176 h 264"/>
                <a:gd name="T92" fmla="*/ 30 w 222"/>
                <a:gd name="T93" fmla="*/ 160 h 264"/>
                <a:gd name="T94" fmla="*/ 22 w 222"/>
                <a:gd name="T95" fmla="*/ 158 h 264"/>
                <a:gd name="T96" fmla="*/ 8 w 222"/>
                <a:gd name="T97" fmla="*/ 156 h 264"/>
                <a:gd name="T98" fmla="*/ 0 w 222"/>
                <a:gd name="T99" fmla="*/ 150 h 264"/>
                <a:gd name="T100" fmla="*/ 0 w 222"/>
                <a:gd name="T101" fmla="*/ 136 h 264"/>
                <a:gd name="T102" fmla="*/ 2 w 222"/>
                <a:gd name="T103" fmla="*/ 46 h 264"/>
                <a:gd name="T104" fmla="*/ 18 w 222"/>
                <a:gd name="T105" fmla="*/ 26 h 264"/>
                <a:gd name="T106" fmla="*/ 26 w 222"/>
                <a:gd name="T107" fmla="*/ 24 h 264"/>
                <a:gd name="T108" fmla="*/ 28 w 222"/>
                <a:gd name="T109" fmla="*/ 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2" h="264">
                  <a:moveTo>
                    <a:pt x="26" y="2"/>
                  </a:moveTo>
                  <a:lnTo>
                    <a:pt x="26" y="2"/>
                  </a:lnTo>
                  <a:lnTo>
                    <a:pt x="32" y="4"/>
                  </a:lnTo>
                  <a:lnTo>
                    <a:pt x="36" y="8"/>
                  </a:lnTo>
                  <a:lnTo>
                    <a:pt x="38" y="8"/>
                  </a:lnTo>
                  <a:lnTo>
                    <a:pt x="38" y="10"/>
                  </a:lnTo>
                  <a:lnTo>
                    <a:pt x="40" y="10"/>
                  </a:lnTo>
                  <a:lnTo>
                    <a:pt x="40" y="10"/>
                  </a:lnTo>
                  <a:lnTo>
                    <a:pt x="44" y="10"/>
                  </a:lnTo>
                  <a:lnTo>
                    <a:pt x="48" y="10"/>
                  </a:lnTo>
                  <a:lnTo>
                    <a:pt x="52" y="10"/>
                  </a:lnTo>
                  <a:lnTo>
                    <a:pt x="56" y="10"/>
                  </a:lnTo>
                  <a:lnTo>
                    <a:pt x="60" y="12"/>
                  </a:lnTo>
                  <a:lnTo>
                    <a:pt x="64" y="12"/>
                  </a:lnTo>
                  <a:lnTo>
                    <a:pt x="70" y="12"/>
                  </a:lnTo>
                  <a:lnTo>
                    <a:pt x="72" y="12"/>
                  </a:lnTo>
                  <a:lnTo>
                    <a:pt x="74" y="12"/>
                  </a:lnTo>
                  <a:lnTo>
                    <a:pt x="76" y="14"/>
                  </a:lnTo>
                  <a:lnTo>
                    <a:pt x="78" y="14"/>
                  </a:lnTo>
                  <a:lnTo>
                    <a:pt x="80" y="14"/>
                  </a:lnTo>
                  <a:lnTo>
                    <a:pt x="80" y="16"/>
                  </a:lnTo>
                  <a:lnTo>
                    <a:pt x="80" y="16"/>
                  </a:lnTo>
                  <a:lnTo>
                    <a:pt x="82" y="16"/>
                  </a:lnTo>
                  <a:lnTo>
                    <a:pt x="82" y="18"/>
                  </a:lnTo>
                  <a:lnTo>
                    <a:pt x="82" y="20"/>
                  </a:lnTo>
                  <a:lnTo>
                    <a:pt x="82" y="22"/>
                  </a:lnTo>
                  <a:lnTo>
                    <a:pt x="84" y="24"/>
                  </a:lnTo>
                  <a:lnTo>
                    <a:pt x="84" y="26"/>
                  </a:lnTo>
                  <a:lnTo>
                    <a:pt x="84" y="26"/>
                  </a:lnTo>
                  <a:lnTo>
                    <a:pt x="84" y="28"/>
                  </a:lnTo>
                  <a:lnTo>
                    <a:pt x="84" y="28"/>
                  </a:lnTo>
                  <a:lnTo>
                    <a:pt x="86" y="28"/>
                  </a:lnTo>
                  <a:lnTo>
                    <a:pt x="86" y="28"/>
                  </a:lnTo>
                  <a:lnTo>
                    <a:pt x="88" y="30"/>
                  </a:lnTo>
                  <a:lnTo>
                    <a:pt x="90" y="30"/>
                  </a:lnTo>
                  <a:lnTo>
                    <a:pt x="94" y="30"/>
                  </a:lnTo>
                  <a:lnTo>
                    <a:pt x="96" y="30"/>
                  </a:lnTo>
                  <a:lnTo>
                    <a:pt x="100" y="30"/>
                  </a:lnTo>
                  <a:lnTo>
                    <a:pt x="102" y="30"/>
                  </a:lnTo>
                  <a:lnTo>
                    <a:pt x="104" y="30"/>
                  </a:lnTo>
                  <a:lnTo>
                    <a:pt x="104" y="30"/>
                  </a:lnTo>
                  <a:lnTo>
                    <a:pt x="106" y="30"/>
                  </a:lnTo>
                  <a:lnTo>
                    <a:pt x="108" y="30"/>
                  </a:lnTo>
                  <a:lnTo>
                    <a:pt x="108" y="32"/>
                  </a:lnTo>
                  <a:lnTo>
                    <a:pt x="108" y="32"/>
                  </a:lnTo>
                  <a:lnTo>
                    <a:pt x="108" y="32"/>
                  </a:lnTo>
                  <a:lnTo>
                    <a:pt x="108" y="32"/>
                  </a:lnTo>
                  <a:lnTo>
                    <a:pt x="108" y="34"/>
                  </a:lnTo>
                  <a:lnTo>
                    <a:pt x="108" y="34"/>
                  </a:lnTo>
                  <a:lnTo>
                    <a:pt x="108" y="38"/>
                  </a:lnTo>
                  <a:lnTo>
                    <a:pt x="108" y="38"/>
                  </a:lnTo>
                  <a:lnTo>
                    <a:pt x="108" y="38"/>
                  </a:lnTo>
                  <a:lnTo>
                    <a:pt x="110" y="40"/>
                  </a:lnTo>
                  <a:lnTo>
                    <a:pt x="110" y="40"/>
                  </a:lnTo>
                  <a:lnTo>
                    <a:pt x="112" y="40"/>
                  </a:lnTo>
                  <a:lnTo>
                    <a:pt x="112" y="40"/>
                  </a:lnTo>
                  <a:lnTo>
                    <a:pt x="116" y="42"/>
                  </a:lnTo>
                  <a:lnTo>
                    <a:pt x="118" y="42"/>
                  </a:lnTo>
                  <a:lnTo>
                    <a:pt x="124" y="42"/>
                  </a:lnTo>
                  <a:lnTo>
                    <a:pt x="126" y="44"/>
                  </a:lnTo>
                  <a:lnTo>
                    <a:pt x="128" y="44"/>
                  </a:lnTo>
                  <a:lnTo>
                    <a:pt x="130" y="44"/>
                  </a:lnTo>
                  <a:lnTo>
                    <a:pt x="132" y="44"/>
                  </a:lnTo>
                  <a:lnTo>
                    <a:pt x="136" y="46"/>
                  </a:lnTo>
                  <a:lnTo>
                    <a:pt x="138" y="48"/>
                  </a:lnTo>
                  <a:lnTo>
                    <a:pt x="140" y="48"/>
                  </a:lnTo>
                  <a:lnTo>
                    <a:pt x="140" y="48"/>
                  </a:lnTo>
                  <a:lnTo>
                    <a:pt x="142" y="48"/>
                  </a:lnTo>
                  <a:lnTo>
                    <a:pt x="142" y="48"/>
                  </a:lnTo>
                  <a:lnTo>
                    <a:pt x="142" y="48"/>
                  </a:lnTo>
                  <a:lnTo>
                    <a:pt x="144" y="46"/>
                  </a:lnTo>
                  <a:lnTo>
                    <a:pt x="144" y="46"/>
                  </a:lnTo>
                  <a:lnTo>
                    <a:pt x="144" y="46"/>
                  </a:lnTo>
                  <a:lnTo>
                    <a:pt x="146" y="42"/>
                  </a:lnTo>
                  <a:lnTo>
                    <a:pt x="146" y="42"/>
                  </a:lnTo>
                  <a:lnTo>
                    <a:pt x="146" y="40"/>
                  </a:lnTo>
                  <a:lnTo>
                    <a:pt x="146" y="40"/>
                  </a:lnTo>
                  <a:lnTo>
                    <a:pt x="146" y="36"/>
                  </a:lnTo>
                  <a:lnTo>
                    <a:pt x="146" y="34"/>
                  </a:lnTo>
                  <a:lnTo>
                    <a:pt x="146" y="30"/>
                  </a:lnTo>
                  <a:lnTo>
                    <a:pt x="146" y="28"/>
                  </a:lnTo>
                  <a:lnTo>
                    <a:pt x="146" y="24"/>
                  </a:lnTo>
                  <a:lnTo>
                    <a:pt x="146" y="22"/>
                  </a:lnTo>
                  <a:lnTo>
                    <a:pt x="146" y="22"/>
                  </a:lnTo>
                  <a:lnTo>
                    <a:pt x="146" y="20"/>
                  </a:lnTo>
                  <a:lnTo>
                    <a:pt x="146" y="20"/>
                  </a:lnTo>
                  <a:lnTo>
                    <a:pt x="148" y="18"/>
                  </a:lnTo>
                  <a:lnTo>
                    <a:pt x="148" y="18"/>
                  </a:lnTo>
                  <a:lnTo>
                    <a:pt x="150" y="16"/>
                  </a:lnTo>
                  <a:lnTo>
                    <a:pt x="152" y="14"/>
                  </a:lnTo>
                  <a:lnTo>
                    <a:pt x="154" y="12"/>
                  </a:lnTo>
                  <a:lnTo>
                    <a:pt x="156" y="10"/>
                  </a:lnTo>
                  <a:lnTo>
                    <a:pt x="158" y="8"/>
                  </a:lnTo>
                  <a:lnTo>
                    <a:pt x="158" y="6"/>
                  </a:lnTo>
                  <a:lnTo>
                    <a:pt x="160" y="4"/>
                  </a:lnTo>
                  <a:lnTo>
                    <a:pt x="162" y="2"/>
                  </a:lnTo>
                  <a:lnTo>
                    <a:pt x="162" y="2"/>
                  </a:lnTo>
                  <a:lnTo>
                    <a:pt x="164" y="0"/>
                  </a:lnTo>
                  <a:lnTo>
                    <a:pt x="164" y="0"/>
                  </a:lnTo>
                  <a:lnTo>
                    <a:pt x="166" y="0"/>
                  </a:lnTo>
                  <a:lnTo>
                    <a:pt x="168" y="0"/>
                  </a:lnTo>
                  <a:lnTo>
                    <a:pt x="170" y="0"/>
                  </a:lnTo>
                  <a:lnTo>
                    <a:pt x="172" y="0"/>
                  </a:lnTo>
                  <a:lnTo>
                    <a:pt x="174" y="0"/>
                  </a:lnTo>
                  <a:lnTo>
                    <a:pt x="176" y="0"/>
                  </a:lnTo>
                  <a:lnTo>
                    <a:pt x="178" y="0"/>
                  </a:lnTo>
                  <a:lnTo>
                    <a:pt x="178" y="0"/>
                  </a:lnTo>
                  <a:lnTo>
                    <a:pt x="180" y="2"/>
                  </a:lnTo>
                  <a:lnTo>
                    <a:pt x="180" y="2"/>
                  </a:lnTo>
                  <a:lnTo>
                    <a:pt x="182" y="4"/>
                  </a:lnTo>
                  <a:lnTo>
                    <a:pt x="184" y="6"/>
                  </a:lnTo>
                  <a:lnTo>
                    <a:pt x="186" y="8"/>
                  </a:lnTo>
                  <a:lnTo>
                    <a:pt x="188" y="10"/>
                  </a:lnTo>
                  <a:lnTo>
                    <a:pt x="190" y="12"/>
                  </a:lnTo>
                  <a:lnTo>
                    <a:pt x="192" y="14"/>
                  </a:lnTo>
                  <a:lnTo>
                    <a:pt x="194" y="16"/>
                  </a:lnTo>
                  <a:lnTo>
                    <a:pt x="194" y="16"/>
                  </a:lnTo>
                  <a:lnTo>
                    <a:pt x="196" y="16"/>
                  </a:lnTo>
                  <a:lnTo>
                    <a:pt x="196" y="18"/>
                  </a:lnTo>
                  <a:lnTo>
                    <a:pt x="198" y="18"/>
                  </a:lnTo>
                  <a:lnTo>
                    <a:pt x="200" y="16"/>
                  </a:lnTo>
                  <a:lnTo>
                    <a:pt x="202" y="16"/>
                  </a:lnTo>
                  <a:lnTo>
                    <a:pt x="206" y="16"/>
                  </a:lnTo>
                  <a:lnTo>
                    <a:pt x="208" y="16"/>
                  </a:lnTo>
                  <a:lnTo>
                    <a:pt x="208" y="16"/>
                  </a:lnTo>
                  <a:lnTo>
                    <a:pt x="212" y="16"/>
                  </a:lnTo>
                  <a:lnTo>
                    <a:pt x="214" y="16"/>
                  </a:lnTo>
                  <a:lnTo>
                    <a:pt x="216" y="18"/>
                  </a:lnTo>
                  <a:lnTo>
                    <a:pt x="218" y="18"/>
                  </a:lnTo>
                  <a:lnTo>
                    <a:pt x="218" y="18"/>
                  </a:lnTo>
                  <a:lnTo>
                    <a:pt x="220" y="20"/>
                  </a:lnTo>
                  <a:lnTo>
                    <a:pt x="220" y="20"/>
                  </a:lnTo>
                  <a:lnTo>
                    <a:pt x="220" y="20"/>
                  </a:lnTo>
                  <a:lnTo>
                    <a:pt x="222" y="22"/>
                  </a:lnTo>
                  <a:lnTo>
                    <a:pt x="222" y="22"/>
                  </a:lnTo>
                  <a:lnTo>
                    <a:pt x="222" y="22"/>
                  </a:lnTo>
                  <a:lnTo>
                    <a:pt x="222" y="24"/>
                  </a:lnTo>
                  <a:lnTo>
                    <a:pt x="222" y="26"/>
                  </a:lnTo>
                  <a:lnTo>
                    <a:pt x="220" y="28"/>
                  </a:lnTo>
                  <a:lnTo>
                    <a:pt x="220" y="34"/>
                  </a:lnTo>
                  <a:lnTo>
                    <a:pt x="220" y="34"/>
                  </a:lnTo>
                  <a:lnTo>
                    <a:pt x="220" y="210"/>
                  </a:lnTo>
                  <a:lnTo>
                    <a:pt x="220" y="214"/>
                  </a:lnTo>
                  <a:lnTo>
                    <a:pt x="220" y="218"/>
                  </a:lnTo>
                  <a:lnTo>
                    <a:pt x="222" y="222"/>
                  </a:lnTo>
                  <a:lnTo>
                    <a:pt x="222" y="226"/>
                  </a:lnTo>
                  <a:lnTo>
                    <a:pt x="222" y="228"/>
                  </a:lnTo>
                  <a:lnTo>
                    <a:pt x="220" y="230"/>
                  </a:lnTo>
                  <a:lnTo>
                    <a:pt x="220" y="232"/>
                  </a:lnTo>
                  <a:lnTo>
                    <a:pt x="220" y="234"/>
                  </a:lnTo>
                  <a:lnTo>
                    <a:pt x="220" y="234"/>
                  </a:lnTo>
                  <a:lnTo>
                    <a:pt x="218" y="236"/>
                  </a:lnTo>
                  <a:lnTo>
                    <a:pt x="218" y="236"/>
                  </a:lnTo>
                  <a:lnTo>
                    <a:pt x="218" y="236"/>
                  </a:lnTo>
                  <a:lnTo>
                    <a:pt x="216" y="238"/>
                  </a:lnTo>
                  <a:lnTo>
                    <a:pt x="216" y="238"/>
                  </a:lnTo>
                  <a:lnTo>
                    <a:pt x="214" y="238"/>
                  </a:lnTo>
                  <a:lnTo>
                    <a:pt x="212" y="238"/>
                  </a:lnTo>
                  <a:lnTo>
                    <a:pt x="210" y="238"/>
                  </a:lnTo>
                  <a:lnTo>
                    <a:pt x="210" y="238"/>
                  </a:lnTo>
                  <a:lnTo>
                    <a:pt x="210" y="238"/>
                  </a:lnTo>
                  <a:lnTo>
                    <a:pt x="208" y="238"/>
                  </a:lnTo>
                  <a:lnTo>
                    <a:pt x="208" y="240"/>
                  </a:lnTo>
                  <a:lnTo>
                    <a:pt x="208" y="242"/>
                  </a:lnTo>
                  <a:lnTo>
                    <a:pt x="208" y="244"/>
                  </a:lnTo>
                  <a:lnTo>
                    <a:pt x="208" y="244"/>
                  </a:lnTo>
                  <a:lnTo>
                    <a:pt x="208" y="248"/>
                  </a:lnTo>
                  <a:lnTo>
                    <a:pt x="208" y="250"/>
                  </a:lnTo>
                  <a:lnTo>
                    <a:pt x="208" y="254"/>
                  </a:lnTo>
                  <a:lnTo>
                    <a:pt x="210" y="258"/>
                  </a:lnTo>
                  <a:lnTo>
                    <a:pt x="210" y="262"/>
                  </a:lnTo>
                  <a:lnTo>
                    <a:pt x="212" y="264"/>
                  </a:lnTo>
                  <a:lnTo>
                    <a:pt x="208" y="264"/>
                  </a:lnTo>
                  <a:lnTo>
                    <a:pt x="204" y="264"/>
                  </a:lnTo>
                  <a:lnTo>
                    <a:pt x="202" y="264"/>
                  </a:lnTo>
                  <a:lnTo>
                    <a:pt x="202" y="264"/>
                  </a:lnTo>
                  <a:lnTo>
                    <a:pt x="200" y="264"/>
                  </a:lnTo>
                  <a:lnTo>
                    <a:pt x="198" y="262"/>
                  </a:lnTo>
                  <a:lnTo>
                    <a:pt x="196" y="260"/>
                  </a:lnTo>
                  <a:lnTo>
                    <a:pt x="192" y="258"/>
                  </a:lnTo>
                  <a:lnTo>
                    <a:pt x="190" y="254"/>
                  </a:lnTo>
                  <a:lnTo>
                    <a:pt x="182" y="250"/>
                  </a:lnTo>
                  <a:lnTo>
                    <a:pt x="180" y="246"/>
                  </a:lnTo>
                  <a:lnTo>
                    <a:pt x="178" y="244"/>
                  </a:lnTo>
                  <a:lnTo>
                    <a:pt x="176" y="244"/>
                  </a:lnTo>
                  <a:lnTo>
                    <a:pt x="172" y="242"/>
                  </a:lnTo>
                  <a:lnTo>
                    <a:pt x="168" y="240"/>
                  </a:lnTo>
                  <a:lnTo>
                    <a:pt x="164" y="238"/>
                  </a:lnTo>
                  <a:lnTo>
                    <a:pt x="162" y="238"/>
                  </a:lnTo>
                  <a:lnTo>
                    <a:pt x="156" y="234"/>
                  </a:lnTo>
                  <a:lnTo>
                    <a:pt x="152" y="232"/>
                  </a:lnTo>
                  <a:lnTo>
                    <a:pt x="150" y="232"/>
                  </a:lnTo>
                  <a:lnTo>
                    <a:pt x="148" y="230"/>
                  </a:lnTo>
                  <a:lnTo>
                    <a:pt x="146" y="230"/>
                  </a:lnTo>
                  <a:lnTo>
                    <a:pt x="146" y="228"/>
                  </a:lnTo>
                  <a:lnTo>
                    <a:pt x="144" y="228"/>
                  </a:lnTo>
                  <a:lnTo>
                    <a:pt x="144" y="228"/>
                  </a:lnTo>
                  <a:lnTo>
                    <a:pt x="144" y="226"/>
                  </a:lnTo>
                  <a:lnTo>
                    <a:pt x="142" y="222"/>
                  </a:lnTo>
                  <a:lnTo>
                    <a:pt x="140" y="220"/>
                  </a:lnTo>
                  <a:lnTo>
                    <a:pt x="140" y="218"/>
                  </a:lnTo>
                  <a:lnTo>
                    <a:pt x="138" y="216"/>
                  </a:lnTo>
                  <a:lnTo>
                    <a:pt x="138" y="216"/>
                  </a:lnTo>
                  <a:lnTo>
                    <a:pt x="138" y="216"/>
                  </a:lnTo>
                  <a:lnTo>
                    <a:pt x="136" y="214"/>
                  </a:lnTo>
                  <a:lnTo>
                    <a:pt x="136" y="214"/>
                  </a:lnTo>
                  <a:lnTo>
                    <a:pt x="134" y="214"/>
                  </a:lnTo>
                  <a:lnTo>
                    <a:pt x="132" y="214"/>
                  </a:lnTo>
                  <a:lnTo>
                    <a:pt x="128" y="214"/>
                  </a:lnTo>
                  <a:lnTo>
                    <a:pt x="126" y="214"/>
                  </a:lnTo>
                  <a:lnTo>
                    <a:pt x="122" y="214"/>
                  </a:lnTo>
                  <a:lnTo>
                    <a:pt x="118" y="214"/>
                  </a:lnTo>
                  <a:lnTo>
                    <a:pt x="116" y="214"/>
                  </a:lnTo>
                  <a:lnTo>
                    <a:pt x="114" y="212"/>
                  </a:lnTo>
                  <a:lnTo>
                    <a:pt x="114" y="212"/>
                  </a:lnTo>
                  <a:lnTo>
                    <a:pt x="112" y="212"/>
                  </a:lnTo>
                  <a:lnTo>
                    <a:pt x="112" y="212"/>
                  </a:lnTo>
                  <a:lnTo>
                    <a:pt x="112" y="210"/>
                  </a:lnTo>
                  <a:lnTo>
                    <a:pt x="112" y="210"/>
                  </a:lnTo>
                  <a:lnTo>
                    <a:pt x="110" y="208"/>
                  </a:lnTo>
                  <a:lnTo>
                    <a:pt x="110" y="206"/>
                  </a:lnTo>
                  <a:lnTo>
                    <a:pt x="110" y="204"/>
                  </a:lnTo>
                  <a:lnTo>
                    <a:pt x="108" y="202"/>
                  </a:lnTo>
                  <a:lnTo>
                    <a:pt x="108" y="200"/>
                  </a:lnTo>
                  <a:lnTo>
                    <a:pt x="108" y="200"/>
                  </a:lnTo>
                  <a:lnTo>
                    <a:pt x="108" y="198"/>
                  </a:lnTo>
                  <a:lnTo>
                    <a:pt x="108" y="198"/>
                  </a:lnTo>
                  <a:lnTo>
                    <a:pt x="106" y="198"/>
                  </a:lnTo>
                  <a:lnTo>
                    <a:pt x="104" y="198"/>
                  </a:lnTo>
                  <a:lnTo>
                    <a:pt x="102" y="198"/>
                  </a:lnTo>
                  <a:lnTo>
                    <a:pt x="102" y="196"/>
                  </a:lnTo>
                  <a:lnTo>
                    <a:pt x="100" y="196"/>
                  </a:lnTo>
                  <a:lnTo>
                    <a:pt x="98" y="196"/>
                  </a:lnTo>
                  <a:lnTo>
                    <a:pt x="96" y="196"/>
                  </a:lnTo>
                  <a:lnTo>
                    <a:pt x="96" y="196"/>
                  </a:lnTo>
                  <a:lnTo>
                    <a:pt x="96" y="194"/>
                  </a:lnTo>
                  <a:lnTo>
                    <a:pt x="94" y="194"/>
                  </a:lnTo>
                  <a:lnTo>
                    <a:pt x="94" y="194"/>
                  </a:lnTo>
                  <a:lnTo>
                    <a:pt x="94" y="192"/>
                  </a:lnTo>
                  <a:lnTo>
                    <a:pt x="94" y="190"/>
                  </a:lnTo>
                  <a:lnTo>
                    <a:pt x="94" y="190"/>
                  </a:lnTo>
                  <a:lnTo>
                    <a:pt x="94" y="188"/>
                  </a:lnTo>
                  <a:lnTo>
                    <a:pt x="94" y="188"/>
                  </a:lnTo>
                  <a:lnTo>
                    <a:pt x="92" y="188"/>
                  </a:lnTo>
                  <a:lnTo>
                    <a:pt x="90" y="188"/>
                  </a:lnTo>
                  <a:lnTo>
                    <a:pt x="88" y="188"/>
                  </a:lnTo>
                  <a:lnTo>
                    <a:pt x="86" y="188"/>
                  </a:lnTo>
                  <a:lnTo>
                    <a:pt x="82" y="188"/>
                  </a:lnTo>
                  <a:lnTo>
                    <a:pt x="80" y="188"/>
                  </a:lnTo>
                  <a:lnTo>
                    <a:pt x="76" y="186"/>
                  </a:lnTo>
                  <a:lnTo>
                    <a:pt x="74" y="184"/>
                  </a:lnTo>
                  <a:lnTo>
                    <a:pt x="70" y="184"/>
                  </a:lnTo>
                  <a:lnTo>
                    <a:pt x="70" y="184"/>
                  </a:lnTo>
                  <a:lnTo>
                    <a:pt x="66" y="184"/>
                  </a:lnTo>
                  <a:lnTo>
                    <a:pt x="62" y="184"/>
                  </a:lnTo>
                  <a:lnTo>
                    <a:pt x="60" y="184"/>
                  </a:lnTo>
                  <a:lnTo>
                    <a:pt x="58" y="184"/>
                  </a:lnTo>
                  <a:lnTo>
                    <a:pt x="56" y="184"/>
                  </a:lnTo>
                  <a:lnTo>
                    <a:pt x="56" y="184"/>
                  </a:lnTo>
                  <a:lnTo>
                    <a:pt x="54" y="182"/>
                  </a:lnTo>
                  <a:lnTo>
                    <a:pt x="54" y="182"/>
                  </a:lnTo>
                  <a:lnTo>
                    <a:pt x="54" y="182"/>
                  </a:lnTo>
                  <a:lnTo>
                    <a:pt x="54" y="180"/>
                  </a:lnTo>
                  <a:lnTo>
                    <a:pt x="52" y="178"/>
                  </a:lnTo>
                  <a:lnTo>
                    <a:pt x="52" y="176"/>
                  </a:lnTo>
                  <a:lnTo>
                    <a:pt x="52" y="176"/>
                  </a:lnTo>
                  <a:lnTo>
                    <a:pt x="52" y="176"/>
                  </a:lnTo>
                  <a:lnTo>
                    <a:pt x="52" y="174"/>
                  </a:lnTo>
                  <a:lnTo>
                    <a:pt x="50" y="174"/>
                  </a:lnTo>
                  <a:lnTo>
                    <a:pt x="48" y="174"/>
                  </a:lnTo>
                  <a:lnTo>
                    <a:pt x="48" y="174"/>
                  </a:lnTo>
                  <a:lnTo>
                    <a:pt x="44" y="174"/>
                  </a:lnTo>
                  <a:lnTo>
                    <a:pt x="42" y="174"/>
                  </a:lnTo>
                  <a:lnTo>
                    <a:pt x="38" y="174"/>
                  </a:lnTo>
                  <a:lnTo>
                    <a:pt x="36" y="174"/>
                  </a:lnTo>
                  <a:lnTo>
                    <a:pt x="34" y="176"/>
                  </a:lnTo>
                  <a:lnTo>
                    <a:pt x="34" y="174"/>
                  </a:lnTo>
                  <a:lnTo>
                    <a:pt x="32" y="168"/>
                  </a:lnTo>
                  <a:lnTo>
                    <a:pt x="32" y="166"/>
                  </a:lnTo>
                  <a:lnTo>
                    <a:pt x="32" y="164"/>
                  </a:lnTo>
                  <a:lnTo>
                    <a:pt x="32" y="162"/>
                  </a:lnTo>
                  <a:lnTo>
                    <a:pt x="30" y="160"/>
                  </a:lnTo>
                  <a:lnTo>
                    <a:pt x="30" y="160"/>
                  </a:lnTo>
                  <a:lnTo>
                    <a:pt x="30" y="160"/>
                  </a:lnTo>
                  <a:lnTo>
                    <a:pt x="28" y="160"/>
                  </a:lnTo>
                  <a:lnTo>
                    <a:pt x="28" y="158"/>
                  </a:lnTo>
                  <a:lnTo>
                    <a:pt x="26" y="158"/>
                  </a:lnTo>
                  <a:lnTo>
                    <a:pt x="22" y="158"/>
                  </a:lnTo>
                  <a:lnTo>
                    <a:pt x="20" y="158"/>
                  </a:lnTo>
                  <a:lnTo>
                    <a:pt x="16" y="158"/>
                  </a:lnTo>
                  <a:lnTo>
                    <a:pt x="12" y="158"/>
                  </a:lnTo>
                  <a:lnTo>
                    <a:pt x="12" y="158"/>
                  </a:lnTo>
                  <a:lnTo>
                    <a:pt x="10" y="158"/>
                  </a:lnTo>
                  <a:lnTo>
                    <a:pt x="8" y="156"/>
                  </a:lnTo>
                  <a:lnTo>
                    <a:pt x="8" y="156"/>
                  </a:lnTo>
                  <a:lnTo>
                    <a:pt x="6" y="156"/>
                  </a:lnTo>
                  <a:lnTo>
                    <a:pt x="6" y="156"/>
                  </a:lnTo>
                  <a:lnTo>
                    <a:pt x="4" y="154"/>
                  </a:lnTo>
                  <a:lnTo>
                    <a:pt x="2" y="150"/>
                  </a:lnTo>
                  <a:lnTo>
                    <a:pt x="0" y="150"/>
                  </a:lnTo>
                  <a:lnTo>
                    <a:pt x="0" y="148"/>
                  </a:lnTo>
                  <a:lnTo>
                    <a:pt x="0" y="148"/>
                  </a:lnTo>
                  <a:lnTo>
                    <a:pt x="0" y="146"/>
                  </a:lnTo>
                  <a:lnTo>
                    <a:pt x="0" y="142"/>
                  </a:lnTo>
                  <a:lnTo>
                    <a:pt x="0" y="140"/>
                  </a:lnTo>
                  <a:lnTo>
                    <a:pt x="0" y="136"/>
                  </a:lnTo>
                  <a:lnTo>
                    <a:pt x="0" y="132"/>
                  </a:lnTo>
                  <a:lnTo>
                    <a:pt x="0" y="120"/>
                  </a:lnTo>
                  <a:lnTo>
                    <a:pt x="0" y="106"/>
                  </a:lnTo>
                  <a:lnTo>
                    <a:pt x="0" y="90"/>
                  </a:lnTo>
                  <a:lnTo>
                    <a:pt x="0" y="74"/>
                  </a:lnTo>
                  <a:lnTo>
                    <a:pt x="2" y="46"/>
                  </a:lnTo>
                  <a:lnTo>
                    <a:pt x="2" y="34"/>
                  </a:lnTo>
                  <a:lnTo>
                    <a:pt x="8" y="30"/>
                  </a:lnTo>
                  <a:lnTo>
                    <a:pt x="14" y="28"/>
                  </a:lnTo>
                  <a:lnTo>
                    <a:pt x="16" y="26"/>
                  </a:lnTo>
                  <a:lnTo>
                    <a:pt x="18" y="26"/>
                  </a:lnTo>
                  <a:lnTo>
                    <a:pt x="18" y="26"/>
                  </a:lnTo>
                  <a:lnTo>
                    <a:pt x="20" y="26"/>
                  </a:lnTo>
                  <a:lnTo>
                    <a:pt x="22" y="26"/>
                  </a:lnTo>
                  <a:lnTo>
                    <a:pt x="22" y="26"/>
                  </a:lnTo>
                  <a:lnTo>
                    <a:pt x="24" y="26"/>
                  </a:lnTo>
                  <a:lnTo>
                    <a:pt x="24" y="24"/>
                  </a:lnTo>
                  <a:lnTo>
                    <a:pt x="26" y="24"/>
                  </a:lnTo>
                  <a:lnTo>
                    <a:pt x="26" y="22"/>
                  </a:lnTo>
                  <a:lnTo>
                    <a:pt x="26" y="22"/>
                  </a:lnTo>
                  <a:lnTo>
                    <a:pt x="26" y="20"/>
                  </a:lnTo>
                  <a:lnTo>
                    <a:pt x="26" y="16"/>
                  </a:lnTo>
                  <a:lnTo>
                    <a:pt x="28" y="12"/>
                  </a:lnTo>
                  <a:lnTo>
                    <a:pt x="28" y="8"/>
                  </a:lnTo>
                  <a:lnTo>
                    <a:pt x="28" y="4"/>
                  </a:lnTo>
                  <a:lnTo>
                    <a:pt x="26"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48" name="Freeform 405">
              <a:extLst>
                <a:ext uri="{FF2B5EF4-FFF2-40B4-BE49-F238E27FC236}">
                  <a16:creationId xmlns:a16="http://schemas.microsoft.com/office/drawing/2014/main" id="{6C4369B9-E1B3-62B3-70BE-364A59B988A5}"/>
                </a:ext>
              </a:extLst>
            </p:cNvPr>
            <p:cNvSpPr>
              <a:spLocks/>
            </p:cNvSpPr>
            <p:nvPr/>
          </p:nvSpPr>
          <p:spPr bwMode="auto">
            <a:xfrm>
              <a:off x="3799215" y="6911849"/>
              <a:ext cx="317833" cy="374765"/>
            </a:xfrm>
            <a:custGeom>
              <a:avLst/>
              <a:gdLst>
                <a:gd name="T0" fmla="*/ 38 w 222"/>
                <a:gd name="T1" fmla="*/ 10 h 264"/>
                <a:gd name="T2" fmla="*/ 56 w 222"/>
                <a:gd name="T3" fmla="*/ 10 h 264"/>
                <a:gd name="T4" fmla="*/ 76 w 222"/>
                <a:gd name="T5" fmla="*/ 14 h 264"/>
                <a:gd name="T6" fmla="*/ 82 w 222"/>
                <a:gd name="T7" fmla="*/ 18 h 264"/>
                <a:gd name="T8" fmla="*/ 84 w 222"/>
                <a:gd name="T9" fmla="*/ 28 h 264"/>
                <a:gd name="T10" fmla="*/ 94 w 222"/>
                <a:gd name="T11" fmla="*/ 30 h 264"/>
                <a:gd name="T12" fmla="*/ 106 w 222"/>
                <a:gd name="T13" fmla="*/ 30 h 264"/>
                <a:gd name="T14" fmla="*/ 108 w 222"/>
                <a:gd name="T15" fmla="*/ 34 h 264"/>
                <a:gd name="T16" fmla="*/ 110 w 222"/>
                <a:gd name="T17" fmla="*/ 40 h 264"/>
                <a:gd name="T18" fmla="*/ 126 w 222"/>
                <a:gd name="T19" fmla="*/ 44 h 264"/>
                <a:gd name="T20" fmla="*/ 140 w 222"/>
                <a:gd name="T21" fmla="*/ 48 h 264"/>
                <a:gd name="T22" fmla="*/ 144 w 222"/>
                <a:gd name="T23" fmla="*/ 46 h 264"/>
                <a:gd name="T24" fmla="*/ 146 w 222"/>
                <a:gd name="T25" fmla="*/ 36 h 264"/>
                <a:gd name="T26" fmla="*/ 146 w 222"/>
                <a:gd name="T27" fmla="*/ 22 h 264"/>
                <a:gd name="T28" fmla="*/ 152 w 222"/>
                <a:gd name="T29" fmla="*/ 14 h 264"/>
                <a:gd name="T30" fmla="*/ 162 w 222"/>
                <a:gd name="T31" fmla="*/ 2 h 264"/>
                <a:gd name="T32" fmla="*/ 170 w 222"/>
                <a:gd name="T33" fmla="*/ 0 h 264"/>
                <a:gd name="T34" fmla="*/ 180 w 222"/>
                <a:gd name="T35" fmla="*/ 2 h 264"/>
                <a:gd name="T36" fmla="*/ 190 w 222"/>
                <a:gd name="T37" fmla="*/ 12 h 264"/>
                <a:gd name="T38" fmla="*/ 198 w 222"/>
                <a:gd name="T39" fmla="*/ 18 h 264"/>
                <a:gd name="T40" fmla="*/ 212 w 222"/>
                <a:gd name="T41" fmla="*/ 16 h 264"/>
                <a:gd name="T42" fmla="*/ 220 w 222"/>
                <a:gd name="T43" fmla="*/ 20 h 264"/>
                <a:gd name="T44" fmla="*/ 222 w 222"/>
                <a:gd name="T45" fmla="*/ 26 h 264"/>
                <a:gd name="T46" fmla="*/ 220 w 222"/>
                <a:gd name="T47" fmla="*/ 218 h 264"/>
                <a:gd name="T48" fmla="*/ 220 w 222"/>
                <a:gd name="T49" fmla="*/ 234 h 264"/>
                <a:gd name="T50" fmla="*/ 216 w 222"/>
                <a:gd name="T51" fmla="*/ 238 h 264"/>
                <a:gd name="T52" fmla="*/ 208 w 222"/>
                <a:gd name="T53" fmla="*/ 238 h 264"/>
                <a:gd name="T54" fmla="*/ 208 w 222"/>
                <a:gd name="T55" fmla="*/ 250 h 264"/>
                <a:gd name="T56" fmla="*/ 204 w 222"/>
                <a:gd name="T57" fmla="*/ 264 h 264"/>
                <a:gd name="T58" fmla="*/ 192 w 222"/>
                <a:gd name="T59" fmla="*/ 258 h 264"/>
                <a:gd name="T60" fmla="*/ 172 w 222"/>
                <a:gd name="T61" fmla="*/ 242 h 264"/>
                <a:gd name="T62" fmla="*/ 150 w 222"/>
                <a:gd name="T63" fmla="*/ 232 h 264"/>
                <a:gd name="T64" fmla="*/ 144 w 222"/>
                <a:gd name="T65" fmla="*/ 226 h 264"/>
                <a:gd name="T66" fmla="*/ 138 w 222"/>
                <a:gd name="T67" fmla="*/ 216 h 264"/>
                <a:gd name="T68" fmla="*/ 126 w 222"/>
                <a:gd name="T69" fmla="*/ 214 h 264"/>
                <a:gd name="T70" fmla="*/ 112 w 222"/>
                <a:gd name="T71" fmla="*/ 212 h 264"/>
                <a:gd name="T72" fmla="*/ 110 w 222"/>
                <a:gd name="T73" fmla="*/ 204 h 264"/>
                <a:gd name="T74" fmla="*/ 106 w 222"/>
                <a:gd name="T75" fmla="*/ 198 h 264"/>
                <a:gd name="T76" fmla="*/ 96 w 222"/>
                <a:gd name="T77" fmla="*/ 196 h 264"/>
                <a:gd name="T78" fmla="*/ 94 w 222"/>
                <a:gd name="T79" fmla="*/ 190 h 264"/>
                <a:gd name="T80" fmla="*/ 88 w 222"/>
                <a:gd name="T81" fmla="*/ 188 h 264"/>
                <a:gd name="T82" fmla="*/ 70 w 222"/>
                <a:gd name="T83" fmla="*/ 184 h 264"/>
                <a:gd name="T84" fmla="*/ 56 w 222"/>
                <a:gd name="T85" fmla="*/ 184 h 264"/>
                <a:gd name="T86" fmla="*/ 52 w 222"/>
                <a:gd name="T87" fmla="*/ 178 h 264"/>
                <a:gd name="T88" fmla="*/ 48 w 222"/>
                <a:gd name="T89" fmla="*/ 174 h 264"/>
                <a:gd name="T90" fmla="*/ 34 w 222"/>
                <a:gd name="T91" fmla="*/ 176 h 264"/>
                <a:gd name="T92" fmla="*/ 30 w 222"/>
                <a:gd name="T93" fmla="*/ 160 h 264"/>
                <a:gd name="T94" fmla="*/ 22 w 222"/>
                <a:gd name="T95" fmla="*/ 158 h 264"/>
                <a:gd name="T96" fmla="*/ 8 w 222"/>
                <a:gd name="T97" fmla="*/ 156 h 264"/>
                <a:gd name="T98" fmla="*/ 0 w 222"/>
                <a:gd name="T99" fmla="*/ 150 h 264"/>
                <a:gd name="T100" fmla="*/ 0 w 222"/>
                <a:gd name="T101" fmla="*/ 136 h 264"/>
                <a:gd name="T102" fmla="*/ 2 w 222"/>
                <a:gd name="T103" fmla="*/ 46 h 264"/>
                <a:gd name="T104" fmla="*/ 18 w 222"/>
                <a:gd name="T105" fmla="*/ 26 h 264"/>
                <a:gd name="T106" fmla="*/ 26 w 222"/>
                <a:gd name="T107" fmla="*/ 24 h 264"/>
                <a:gd name="T108" fmla="*/ 28 w 222"/>
                <a:gd name="T109" fmla="*/ 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2" h="264">
                  <a:moveTo>
                    <a:pt x="26" y="2"/>
                  </a:moveTo>
                  <a:lnTo>
                    <a:pt x="26" y="2"/>
                  </a:lnTo>
                  <a:lnTo>
                    <a:pt x="32" y="4"/>
                  </a:lnTo>
                  <a:lnTo>
                    <a:pt x="36" y="8"/>
                  </a:lnTo>
                  <a:lnTo>
                    <a:pt x="38" y="8"/>
                  </a:lnTo>
                  <a:lnTo>
                    <a:pt x="38" y="10"/>
                  </a:lnTo>
                  <a:lnTo>
                    <a:pt x="40" y="10"/>
                  </a:lnTo>
                  <a:lnTo>
                    <a:pt x="40" y="10"/>
                  </a:lnTo>
                  <a:lnTo>
                    <a:pt x="44" y="10"/>
                  </a:lnTo>
                  <a:lnTo>
                    <a:pt x="48" y="10"/>
                  </a:lnTo>
                  <a:lnTo>
                    <a:pt x="52" y="10"/>
                  </a:lnTo>
                  <a:lnTo>
                    <a:pt x="56" y="10"/>
                  </a:lnTo>
                  <a:lnTo>
                    <a:pt x="60" y="12"/>
                  </a:lnTo>
                  <a:lnTo>
                    <a:pt x="64" y="12"/>
                  </a:lnTo>
                  <a:lnTo>
                    <a:pt x="70" y="12"/>
                  </a:lnTo>
                  <a:lnTo>
                    <a:pt x="72" y="12"/>
                  </a:lnTo>
                  <a:lnTo>
                    <a:pt x="74" y="12"/>
                  </a:lnTo>
                  <a:lnTo>
                    <a:pt x="76" y="14"/>
                  </a:lnTo>
                  <a:lnTo>
                    <a:pt x="78" y="14"/>
                  </a:lnTo>
                  <a:lnTo>
                    <a:pt x="80" y="14"/>
                  </a:lnTo>
                  <a:lnTo>
                    <a:pt x="80" y="16"/>
                  </a:lnTo>
                  <a:lnTo>
                    <a:pt x="80" y="16"/>
                  </a:lnTo>
                  <a:lnTo>
                    <a:pt x="82" y="16"/>
                  </a:lnTo>
                  <a:lnTo>
                    <a:pt x="82" y="18"/>
                  </a:lnTo>
                  <a:lnTo>
                    <a:pt x="82" y="20"/>
                  </a:lnTo>
                  <a:lnTo>
                    <a:pt x="82" y="22"/>
                  </a:lnTo>
                  <a:lnTo>
                    <a:pt x="84" y="24"/>
                  </a:lnTo>
                  <a:lnTo>
                    <a:pt x="84" y="26"/>
                  </a:lnTo>
                  <a:lnTo>
                    <a:pt x="84" y="26"/>
                  </a:lnTo>
                  <a:lnTo>
                    <a:pt x="84" y="28"/>
                  </a:lnTo>
                  <a:lnTo>
                    <a:pt x="84" y="28"/>
                  </a:lnTo>
                  <a:lnTo>
                    <a:pt x="86" y="28"/>
                  </a:lnTo>
                  <a:lnTo>
                    <a:pt x="86" y="28"/>
                  </a:lnTo>
                  <a:lnTo>
                    <a:pt x="88" y="30"/>
                  </a:lnTo>
                  <a:lnTo>
                    <a:pt x="90" y="30"/>
                  </a:lnTo>
                  <a:lnTo>
                    <a:pt x="94" y="30"/>
                  </a:lnTo>
                  <a:lnTo>
                    <a:pt x="96" y="30"/>
                  </a:lnTo>
                  <a:lnTo>
                    <a:pt x="100" y="30"/>
                  </a:lnTo>
                  <a:lnTo>
                    <a:pt x="102" y="30"/>
                  </a:lnTo>
                  <a:lnTo>
                    <a:pt x="104" y="30"/>
                  </a:lnTo>
                  <a:lnTo>
                    <a:pt x="104" y="30"/>
                  </a:lnTo>
                  <a:lnTo>
                    <a:pt x="106" y="30"/>
                  </a:lnTo>
                  <a:lnTo>
                    <a:pt x="108" y="30"/>
                  </a:lnTo>
                  <a:lnTo>
                    <a:pt x="108" y="32"/>
                  </a:lnTo>
                  <a:lnTo>
                    <a:pt x="108" y="32"/>
                  </a:lnTo>
                  <a:lnTo>
                    <a:pt x="108" y="32"/>
                  </a:lnTo>
                  <a:lnTo>
                    <a:pt x="108" y="32"/>
                  </a:lnTo>
                  <a:lnTo>
                    <a:pt x="108" y="34"/>
                  </a:lnTo>
                  <a:lnTo>
                    <a:pt x="108" y="34"/>
                  </a:lnTo>
                  <a:lnTo>
                    <a:pt x="108" y="38"/>
                  </a:lnTo>
                  <a:lnTo>
                    <a:pt x="108" y="38"/>
                  </a:lnTo>
                  <a:lnTo>
                    <a:pt x="108" y="38"/>
                  </a:lnTo>
                  <a:lnTo>
                    <a:pt x="110" y="40"/>
                  </a:lnTo>
                  <a:lnTo>
                    <a:pt x="110" y="40"/>
                  </a:lnTo>
                  <a:lnTo>
                    <a:pt x="112" y="40"/>
                  </a:lnTo>
                  <a:lnTo>
                    <a:pt x="112" y="40"/>
                  </a:lnTo>
                  <a:lnTo>
                    <a:pt x="116" y="42"/>
                  </a:lnTo>
                  <a:lnTo>
                    <a:pt x="118" y="42"/>
                  </a:lnTo>
                  <a:lnTo>
                    <a:pt x="124" y="42"/>
                  </a:lnTo>
                  <a:lnTo>
                    <a:pt x="126" y="44"/>
                  </a:lnTo>
                  <a:lnTo>
                    <a:pt x="128" y="44"/>
                  </a:lnTo>
                  <a:lnTo>
                    <a:pt x="130" y="44"/>
                  </a:lnTo>
                  <a:lnTo>
                    <a:pt x="132" y="44"/>
                  </a:lnTo>
                  <a:lnTo>
                    <a:pt x="136" y="46"/>
                  </a:lnTo>
                  <a:lnTo>
                    <a:pt x="138" y="48"/>
                  </a:lnTo>
                  <a:lnTo>
                    <a:pt x="140" y="48"/>
                  </a:lnTo>
                  <a:lnTo>
                    <a:pt x="140" y="48"/>
                  </a:lnTo>
                  <a:lnTo>
                    <a:pt x="142" y="48"/>
                  </a:lnTo>
                  <a:lnTo>
                    <a:pt x="142" y="48"/>
                  </a:lnTo>
                  <a:lnTo>
                    <a:pt x="142" y="48"/>
                  </a:lnTo>
                  <a:lnTo>
                    <a:pt x="144" y="46"/>
                  </a:lnTo>
                  <a:lnTo>
                    <a:pt x="144" y="46"/>
                  </a:lnTo>
                  <a:lnTo>
                    <a:pt x="144" y="46"/>
                  </a:lnTo>
                  <a:lnTo>
                    <a:pt x="146" y="42"/>
                  </a:lnTo>
                  <a:lnTo>
                    <a:pt x="146" y="42"/>
                  </a:lnTo>
                  <a:lnTo>
                    <a:pt x="146" y="40"/>
                  </a:lnTo>
                  <a:lnTo>
                    <a:pt x="146" y="40"/>
                  </a:lnTo>
                  <a:lnTo>
                    <a:pt x="146" y="36"/>
                  </a:lnTo>
                  <a:lnTo>
                    <a:pt x="146" y="34"/>
                  </a:lnTo>
                  <a:lnTo>
                    <a:pt x="146" y="30"/>
                  </a:lnTo>
                  <a:lnTo>
                    <a:pt x="146" y="28"/>
                  </a:lnTo>
                  <a:lnTo>
                    <a:pt x="146" y="24"/>
                  </a:lnTo>
                  <a:lnTo>
                    <a:pt x="146" y="22"/>
                  </a:lnTo>
                  <a:lnTo>
                    <a:pt x="146" y="22"/>
                  </a:lnTo>
                  <a:lnTo>
                    <a:pt x="146" y="20"/>
                  </a:lnTo>
                  <a:lnTo>
                    <a:pt x="146" y="20"/>
                  </a:lnTo>
                  <a:lnTo>
                    <a:pt x="148" y="18"/>
                  </a:lnTo>
                  <a:lnTo>
                    <a:pt x="148" y="18"/>
                  </a:lnTo>
                  <a:lnTo>
                    <a:pt x="150" y="16"/>
                  </a:lnTo>
                  <a:lnTo>
                    <a:pt x="152" y="14"/>
                  </a:lnTo>
                  <a:lnTo>
                    <a:pt x="154" y="12"/>
                  </a:lnTo>
                  <a:lnTo>
                    <a:pt x="156" y="10"/>
                  </a:lnTo>
                  <a:lnTo>
                    <a:pt x="158" y="8"/>
                  </a:lnTo>
                  <a:lnTo>
                    <a:pt x="158" y="6"/>
                  </a:lnTo>
                  <a:lnTo>
                    <a:pt x="160" y="4"/>
                  </a:lnTo>
                  <a:lnTo>
                    <a:pt x="162" y="2"/>
                  </a:lnTo>
                  <a:lnTo>
                    <a:pt x="162" y="2"/>
                  </a:lnTo>
                  <a:lnTo>
                    <a:pt x="164" y="0"/>
                  </a:lnTo>
                  <a:lnTo>
                    <a:pt x="164" y="0"/>
                  </a:lnTo>
                  <a:lnTo>
                    <a:pt x="166" y="0"/>
                  </a:lnTo>
                  <a:lnTo>
                    <a:pt x="168" y="0"/>
                  </a:lnTo>
                  <a:lnTo>
                    <a:pt x="170" y="0"/>
                  </a:lnTo>
                  <a:lnTo>
                    <a:pt x="172" y="0"/>
                  </a:lnTo>
                  <a:lnTo>
                    <a:pt x="174" y="0"/>
                  </a:lnTo>
                  <a:lnTo>
                    <a:pt x="176" y="0"/>
                  </a:lnTo>
                  <a:lnTo>
                    <a:pt x="178" y="0"/>
                  </a:lnTo>
                  <a:lnTo>
                    <a:pt x="178" y="0"/>
                  </a:lnTo>
                  <a:lnTo>
                    <a:pt x="180" y="2"/>
                  </a:lnTo>
                  <a:lnTo>
                    <a:pt x="180" y="2"/>
                  </a:lnTo>
                  <a:lnTo>
                    <a:pt x="182" y="4"/>
                  </a:lnTo>
                  <a:lnTo>
                    <a:pt x="184" y="6"/>
                  </a:lnTo>
                  <a:lnTo>
                    <a:pt x="186" y="8"/>
                  </a:lnTo>
                  <a:lnTo>
                    <a:pt x="188" y="10"/>
                  </a:lnTo>
                  <a:lnTo>
                    <a:pt x="190" y="12"/>
                  </a:lnTo>
                  <a:lnTo>
                    <a:pt x="192" y="14"/>
                  </a:lnTo>
                  <a:lnTo>
                    <a:pt x="194" y="16"/>
                  </a:lnTo>
                  <a:lnTo>
                    <a:pt x="194" y="16"/>
                  </a:lnTo>
                  <a:lnTo>
                    <a:pt x="196" y="16"/>
                  </a:lnTo>
                  <a:lnTo>
                    <a:pt x="196" y="18"/>
                  </a:lnTo>
                  <a:lnTo>
                    <a:pt x="198" y="18"/>
                  </a:lnTo>
                  <a:lnTo>
                    <a:pt x="200" y="16"/>
                  </a:lnTo>
                  <a:lnTo>
                    <a:pt x="202" y="16"/>
                  </a:lnTo>
                  <a:lnTo>
                    <a:pt x="206" y="16"/>
                  </a:lnTo>
                  <a:lnTo>
                    <a:pt x="208" y="16"/>
                  </a:lnTo>
                  <a:lnTo>
                    <a:pt x="208" y="16"/>
                  </a:lnTo>
                  <a:lnTo>
                    <a:pt x="212" y="16"/>
                  </a:lnTo>
                  <a:lnTo>
                    <a:pt x="214" y="16"/>
                  </a:lnTo>
                  <a:lnTo>
                    <a:pt x="216" y="18"/>
                  </a:lnTo>
                  <a:lnTo>
                    <a:pt x="218" y="18"/>
                  </a:lnTo>
                  <a:lnTo>
                    <a:pt x="218" y="18"/>
                  </a:lnTo>
                  <a:lnTo>
                    <a:pt x="220" y="20"/>
                  </a:lnTo>
                  <a:lnTo>
                    <a:pt x="220" y="20"/>
                  </a:lnTo>
                  <a:lnTo>
                    <a:pt x="220" y="20"/>
                  </a:lnTo>
                  <a:lnTo>
                    <a:pt x="222" y="22"/>
                  </a:lnTo>
                  <a:lnTo>
                    <a:pt x="222" y="22"/>
                  </a:lnTo>
                  <a:lnTo>
                    <a:pt x="222" y="22"/>
                  </a:lnTo>
                  <a:lnTo>
                    <a:pt x="222" y="24"/>
                  </a:lnTo>
                  <a:lnTo>
                    <a:pt x="222" y="26"/>
                  </a:lnTo>
                  <a:lnTo>
                    <a:pt x="220" y="28"/>
                  </a:lnTo>
                  <a:lnTo>
                    <a:pt x="220" y="34"/>
                  </a:lnTo>
                  <a:lnTo>
                    <a:pt x="220" y="34"/>
                  </a:lnTo>
                  <a:lnTo>
                    <a:pt x="220" y="210"/>
                  </a:lnTo>
                  <a:lnTo>
                    <a:pt x="220" y="214"/>
                  </a:lnTo>
                  <a:lnTo>
                    <a:pt x="220" y="218"/>
                  </a:lnTo>
                  <a:lnTo>
                    <a:pt x="222" y="222"/>
                  </a:lnTo>
                  <a:lnTo>
                    <a:pt x="222" y="226"/>
                  </a:lnTo>
                  <a:lnTo>
                    <a:pt x="222" y="228"/>
                  </a:lnTo>
                  <a:lnTo>
                    <a:pt x="220" y="230"/>
                  </a:lnTo>
                  <a:lnTo>
                    <a:pt x="220" y="232"/>
                  </a:lnTo>
                  <a:lnTo>
                    <a:pt x="220" y="234"/>
                  </a:lnTo>
                  <a:lnTo>
                    <a:pt x="220" y="234"/>
                  </a:lnTo>
                  <a:lnTo>
                    <a:pt x="218" y="236"/>
                  </a:lnTo>
                  <a:lnTo>
                    <a:pt x="218" y="236"/>
                  </a:lnTo>
                  <a:lnTo>
                    <a:pt x="218" y="236"/>
                  </a:lnTo>
                  <a:lnTo>
                    <a:pt x="216" y="238"/>
                  </a:lnTo>
                  <a:lnTo>
                    <a:pt x="216" y="238"/>
                  </a:lnTo>
                  <a:lnTo>
                    <a:pt x="214" y="238"/>
                  </a:lnTo>
                  <a:lnTo>
                    <a:pt x="212" y="238"/>
                  </a:lnTo>
                  <a:lnTo>
                    <a:pt x="210" y="238"/>
                  </a:lnTo>
                  <a:lnTo>
                    <a:pt x="210" y="238"/>
                  </a:lnTo>
                  <a:lnTo>
                    <a:pt x="210" y="238"/>
                  </a:lnTo>
                  <a:lnTo>
                    <a:pt x="208" y="238"/>
                  </a:lnTo>
                  <a:lnTo>
                    <a:pt x="208" y="240"/>
                  </a:lnTo>
                  <a:lnTo>
                    <a:pt x="208" y="242"/>
                  </a:lnTo>
                  <a:lnTo>
                    <a:pt x="208" y="244"/>
                  </a:lnTo>
                  <a:lnTo>
                    <a:pt x="208" y="244"/>
                  </a:lnTo>
                  <a:lnTo>
                    <a:pt x="208" y="248"/>
                  </a:lnTo>
                  <a:lnTo>
                    <a:pt x="208" y="250"/>
                  </a:lnTo>
                  <a:lnTo>
                    <a:pt x="208" y="254"/>
                  </a:lnTo>
                  <a:lnTo>
                    <a:pt x="210" y="258"/>
                  </a:lnTo>
                  <a:lnTo>
                    <a:pt x="210" y="262"/>
                  </a:lnTo>
                  <a:lnTo>
                    <a:pt x="212" y="264"/>
                  </a:lnTo>
                  <a:lnTo>
                    <a:pt x="208" y="264"/>
                  </a:lnTo>
                  <a:lnTo>
                    <a:pt x="204" y="264"/>
                  </a:lnTo>
                  <a:lnTo>
                    <a:pt x="202" y="264"/>
                  </a:lnTo>
                  <a:lnTo>
                    <a:pt x="202" y="264"/>
                  </a:lnTo>
                  <a:lnTo>
                    <a:pt x="200" y="264"/>
                  </a:lnTo>
                  <a:lnTo>
                    <a:pt x="198" y="262"/>
                  </a:lnTo>
                  <a:lnTo>
                    <a:pt x="196" y="260"/>
                  </a:lnTo>
                  <a:lnTo>
                    <a:pt x="192" y="258"/>
                  </a:lnTo>
                  <a:lnTo>
                    <a:pt x="190" y="254"/>
                  </a:lnTo>
                  <a:lnTo>
                    <a:pt x="182" y="250"/>
                  </a:lnTo>
                  <a:lnTo>
                    <a:pt x="180" y="246"/>
                  </a:lnTo>
                  <a:lnTo>
                    <a:pt x="178" y="244"/>
                  </a:lnTo>
                  <a:lnTo>
                    <a:pt x="176" y="244"/>
                  </a:lnTo>
                  <a:lnTo>
                    <a:pt x="172" y="242"/>
                  </a:lnTo>
                  <a:lnTo>
                    <a:pt x="168" y="240"/>
                  </a:lnTo>
                  <a:lnTo>
                    <a:pt x="164" y="238"/>
                  </a:lnTo>
                  <a:lnTo>
                    <a:pt x="162" y="238"/>
                  </a:lnTo>
                  <a:lnTo>
                    <a:pt x="156" y="234"/>
                  </a:lnTo>
                  <a:lnTo>
                    <a:pt x="152" y="232"/>
                  </a:lnTo>
                  <a:lnTo>
                    <a:pt x="150" y="232"/>
                  </a:lnTo>
                  <a:lnTo>
                    <a:pt x="148" y="230"/>
                  </a:lnTo>
                  <a:lnTo>
                    <a:pt x="146" y="230"/>
                  </a:lnTo>
                  <a:lnTo>
                    <a:pt x="146" y="228"/>
                  </a:lnTo>
                  <a:lnTo>
                    <a:pt x="144" y="228"/>
                  </a:lnTo>
                  <a:lnTo>
                    <a:pt x="144" y="228"/>
                  </a:lnTo>
                  <a:lnTo>
                    <a:pt x="144" y="226"/>
                  </a:lnTo>
                  <a:lnTo>
                    <a:pt x="142" y="222"/>
                  </a:lnTo>
                  <a:lnTo>
                    <a:pt x="140" y="220"/>
                  </a:lnTo>
                  <a:lnTo>
                    <a:pt x="140" y="218"/>
                  </a:lnTo>
                  <a:lnTo>
                    <a:pt x="138" y="216"/>
                  </a:lnTo>
                  <a:lnTo>
                    <a:pt x="138" y="216"/>
                  </a:lnTo>
                  <a:lnTo>
                    <a:pt x="138" y="216"/>
                  </a:lnTo>
                  <a:lnTo>
                    <a:pt x="136" y="214"/>
                  </a:lnTo>
                  <a:lnTo>
                    <a:pt x="136" y="214"/>
                  </a:lnTo>
                  <a:lnTo>
                    <a:pt x="134" y="214"/>
                  </a:lnTo>
                  <a:lnTo>
                    <a:pt x="132" y="214"/>
                  </a:lnTo>
                  <a:lnTo>
                    <a:pt x="128" y="214"/>
                  </a:lnTo>
                  <a:lnTo>
                    <a:pt x="126" y="214"/>
                  </a:lnTo>
                  <a:lnTo>
                    <a:pt x="122" y="214"/>
                  </a:lnTo>
                  <a:lnTo>
                    <a:pt x="118" y="214"/>
                  </a:lnTo>
                  <a:lnTo>
                    <a:pt x="116" y="214"/>
                  </a:lnTo>
                  <a:lnTo>
                    <a:pt x="114" y="212"/>
                  </a:lnTo>
                  <a:lnTo>
                    <a:pt x="114" y="212"/>
                  </a:lnTo>
                  <a:lnTo>
                    <a:pt x="112" y="212"/>
                  </a:lnTo>
                  <a:lnTo>
                    <a:pt x="112" y="212"/>
                  </a:lnTo>
                  <a:lnTo>
                    <a:pt x="112" y="210"/>
                  </a:lnTo>
                  <a:lnTo>
                    <a:pt x="112" y="210"/>
                  </a:lnTo>
                  <a:lnTo>
                    <a:pt x="110" y="208"/>
                  </a:lnTo>
                  <a:lnTo>
                    <a:pt x="110" y="206"/>
                  </a:lnTo>
                  <a:lnTo>
                    <a:pt x="110" y="204"/>
                  </a:lnTo>
                  <a:lnTo>
                    <a:pt x="108" y="202"/>
                  </a:lnTo>
                  <a:lnTo>
                    <a:pt x="108" y="200"/>
                  </a:lnTo>
                  <a:lnTo>
                    <a:pt x="108" y="200"/>
                  </a:lnTo>
                  <a:lnTo>
                    <a:pt x="108" y="198"/>
                  </a:lnTo>
                  <a:lnTo>
                    <a:pt x="108" y="198"/>
                  </a:lnTo>
                  <a:lnTo>
                    <a:pt x="106" y="198"/>
                  </a:lnTo>
                  <a:lnTo>
                    <a:pt x="104" y="198"/>
                  </a:lnTo>
                  <a:lnTo>
                    <a:pt x="102" y="198"/>
                  </a:lnTo>
                  <a:lnTo>
                    <a:pt x="102" y="196"/>
                  </a:lnTo>
                  <a:lnTo>
                    <a:pt x="100" y="196"/>
                  </a:lnTo>
                  <a:lnTo>
                    <a:pt x="98" y="196"/>
                  </a:lnTo>
                  <a:lnTo>
                    <a:pt x="96" y="196"/>
                  </a:lnTo>
                  <a:lnTo>
                    <a:pt x="96" y="196"/>
                  </a:lnTo>
                  <a:lnTo>
                    <a:pt x="96" y="194"/>
                  </a:lnTo>
                  <a:lnTo>
                    <a:pt x="94" y="194"/>
                  </a:lnTo>
                  <a:lnTo>
                    <a:pt x="94" y="194"/>
                  </a:lnTo>
                  <a:lnTo>
                    <a:pt x="94" y="192"/>
                  </a:lnTo>
                  <a:lnTo>
                    <a:pt x="94" y="190"/>
                  </a:lnTo>
                  <a:lnTo>
                    <a:pt x="94" y="190"/>
                  </a:lnTo>
                  <a:lnTo>
                    <a:pt x="94" y="188"/>
                  </a:lnTo>
                  <a:lnTo>
                    <a:pt x="94" y="188"/>
                  </a:lnTo>
                  <a:lnTo>
                    <a:pt x="92" y="188"/>
                  </a:lnTo>
                  <a:lnTo>
                    <a:pt x="90" y="188"/>
                  </a:lnTo>
                  <a:lnTo>
                    <a:pt x="88" y="188"/>
                  </a:lnTo>
                  <a:lnTo>
                    <a:pt x="86" y="188"/>
                  </a:lnTo>
                  <a:lnTo>
                    <a:pt x="82" y="188"/>
                  </a:lnTo>
                  <a:lnTo>
                    <a:pt x="80" y="188"/>
                  </a:lnTo>
                  <a:lnTo>
                    <a:pt x="76" y="186"/>
                  </a:lnTo>
                  <a:lnTo>
                    <a:pt x="74" y="184"/>
                  </a:lnTo>
                  <a:lnTo>
                    <a:pt x="70" y="184"/>
                  </a:lnTo>
                  <a:lnTo>
                    <a:pt x="70" y="184"/>
                  </a:lnTo>
                  <a:lnTo>
                    <a:pt x="66" y="184"/>
                  </a:lnTo>
                  <a:lnTo>
                    <a:pt x="62" y="184"/>
                  </a:lnTo>
                  <a:lnTo>
                    <a:pt x="60" y="184"/>
                  </a:lnTo>
                  <a:lnTo>
                    <a:pt x="58" y="184"/>
                  </a:lnTo>
                  <a:lnTo>
                    <a:pt x="56" y="184"/>
                  </a:lnTo>
                  <a:lnTo>
                    <a:pt x="56" y="184"/>
                  </a:lnTo>
                  <a:lnTo>
                    <a:pt x="54" y="182"/>
                  </a:lnTo>
                  <a:lnTo>
                    <a:pt x="54" y="182"/>
                  </a:lnTo>
                  <a:lnTo>
                    <a:pt x="54" y="182"/>
                  </a:lnTo>
                  <a:lnTo>
                    <a:pt x="54" y="180"/>
                  </a:lnTo>
                  <a:lnTo>
                    <a:pt x="52" y="178"/>
                  </a:lnTo>
                  <a:lnTo>
                    <a:pt x="52" y="176"/>
                  </a:lnTo>
                  <a:lnTo>
                    <a:pt x="52" y="176"/>
                  </a:lnTo>
                  <a:lnTo>
                    <a:pt x="52" y="176"/>
                  </a:lnTo>
                  <a:lnTo>
                    <a:pt x="52" y="174"/>
                  </a:lnTo>
                  <a:lnTo>
                    <a:pt x="50" y="174"/>
                  </a:lnTo>
                  <a:lnTo>
                    <a:pt x="48" y="174"/>
                  </a:lnTo>
                  <a:lnTo>
                    <a:pt x="48" y="174"/>
                  </a:lnTo>
                  <a:lnTo>
                    <a:pt x="44" y="174"/>
                  </a:lnTo>
                  <a:lnTo>
                    <a:pt x="42" y="174"/>
                  </a:lnTo>
                  <a:lnTo>
                    <a:pt x="38" y="174"/>
                  </a:lnTo>
                  <a:lnTo>
                    <a:pt x="36" y="174"/>
                  </a:lnTo>
                  <a:lnTo>
                    <a:pt x="34" y="176"/>
                  </a:lnTo>
                  <a:lnTo>
                    <a:pt x="34" y="174"/>
                  </a:lnTo>
                  <a:lnTo>
                    <a:pt x="32" y="168"/>
                  </a:lnTo>
                  <a:lnTo>
                    <a:pt x="32" y="166"/>
                  </a:lnTo>
                  <a:lnTo>
                    <a:pt x="32" y="164"/>
                  </a:lnTo>
                  <a:lnTo>
                    <a:pt x="32" y="162"/>
                  </a:lnTo>
                  <a:lnTo>
                    <a:pt x="30" y="160"/>
                  </a:lnTo>
                  <a:lnTo>
                    <a:pt x="30" y="160"/>
                  </a:lnTo>
                  <a:lnTo>
                    <a:pt x="30" y="160"/>
                  </a:lnTo>
                  <a:lnTo>
                    <a:pt x="28" y="160"/>
                  </a:lnTo>
                  <a:lnTo>
                    <a:pt x="28" y="158"/>
                  </a:lnTo>
                  <a:lnTo>
                    <a:pt x="26" y="158"/>
                  </a:lnTo>
                  <a:lnTo>
                    <a:pt x="22" y="158"/>
                  </a:lnTo>
                  <a:lnTo>
                    <a:pt x="20" y="158"/>
                  </a:lnTo>
                  <a:lnTo>
                    <a:pt x="16" y="158"/>
                  </a:lnTo>
                  <a:lnTo>
                    <a:pt x="12" y="158"/>
                  </a:lnTo>
                  <a:lnTo>
                    <a:pt x="12" y="158"/>
                  </a:lnTo>
                  <a:lnTo>
                    <a:pt x="10" y="158"/>
                  </a:lnTo>
                  <a:lnTo>
                    <a:pt x="8" y="156"/>
                  </a:lnTo>
                  <a:lnTo>
                    <a:pt x="8" y="156"/>
                  </a:lnTo>
                  <a:lnTo>
                    <a:pt x="6" y="156"/>
                  </a:lnTo>
                  <a:lnTo>
                    <a:pt x="6" y="156"/>
                  </a:lnTo>
                  <a:lnTo>
                    <a:pt x="4" y="154"/>
                  </a:lnTo>
                  <a:lnTo>
                    <a:pt x="2" y="150"/>
                  </a:lnTo>
                  <a:lnTo>
                    <a:pt x="0" y="150"/>
                  </a:lnTo>
                  <a:lnTo>
                    <a:pt x="0" y="148"/>
                  </a:lnTo>
                  <a:lnTo>
                    <a:pt x="0" y="148"/>
                  </a:lnTo>
                  <a:lnTo>
                    <a:pt x="0" y="146"/>
                  </a:lnTo>
                  <a:lnTo>
                    <a:pt x="0" y="142"/>
                  </a:lnTo>
                  <a:lnTo>
                    <a:pt x="0" y="140"/>
                  </a:lnTo>
                  <a:lnTo>
                    <a:pt x="0" y="136"/>
                  </a:lnTo>
                  <a:lnTo>
                    <a:pt x="0" y="132"/>
                  </a:lnTo>
                  <a:lnTo>
                    <a:pt x="0" y="120"/>
                  </a:lnTo>
                  <a:lnTo>
                    <a:pt x="0" y="106"/>
                  </a:lnTo>
                  <a:lnTo>
                    <a:pt x="0" y="90"/>
                  </a:lnTo>
                  <a:lnTo>
                    <a:pt x="0" y="74"/>
                  </a:lnTo>
                  <a:lnTo>
                    <a:pt x="2" y="46"/>
                  </a:lnTo>
                  <a:lnTo>
                    <a:pt x="2" y="34"/>
                  </a:lnTo>
                  <a:lnTo>
                    <a:pt x="8" y="30"/>
                  </a:lnTo>
                  <a:lnTo>
                    <a:pt x="14" y="28"/>
                  </a:lnTo>
                  <a:lnTo>
                    <a:pt x="16" y="26"/>
                  </a:lnTo>
                  <a:lnTo>
                    <a:pt x="18" y="26"/>
                  </a:lnTo>
                  <a:lnTo>
                    <a:pt x="18" y="26"/>
                  </a:lnTo>
                  <a:lnTo>
                    <a:pt x="20" y="26"/>
                  </a:lnTo>
                  <a:lnTo>
                    <a:pt x="22" y="26"/>
                  </a:lnTo>
                  <a:lnTo>
                    <a:pt x="22" y="26"/>
                  </a:lnTo>
                  <a:lnTo>
                    <a:pt x="24" y="26"/>
                  </a:lnTo>
                  <a:lnTo>
                    <a:pt x="24" y="24"/>
                  </a:lnTo>
                  <a:lnTo>
                    <a:pt x="26" y="24"/>
                  </a:lnTo>
                  <a:lnTo>
                    <a:pt x="26" y="22"/>
                  </a:lnTo>
                  <a:lnTo>
                    <a:pt x="26" y="22"/>
                  </a:lnTo>
                  <a:lnTo>
                    <a:pt x="26" y="20"/>
                  </a:lnTo>
                  <a:lnTo>
                    <a:pt x="26" y="16"/>
                  </a:lnTo>
                  <a:lnTo>
                    <a:pt x="28" y="12"/>
                  </a:lnTo>
                  <a:lnTo>
                    <a:pt x="28" y="8"/>
                  </a:lnTo>
                  <a:lnTo>
                    <a:pt x="28" y="4"/>
                  </a:lnTo>
                  <a:lnTo>
                    <a:pt x="26" y="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49" name="Freeform 406">
              <a:extLst>
                <a:ext uri="{FF2B5EF4-FFF2-40B4-BE49-F238E27FC236}">
                  <a16:creationId xmlns:a16="http://schemas.microsoft.com/office/drawing/2014/main" id="{11985F47-3A7C-29C4-8804-9537DE9F1AEA}"/>
                </a:ext>
              </a:extLst>
            </p:cNvPr>
            <p:cNvSpPr>
              <a:spLocks/>
            </p:cNvSpPr>
            <p:nvPr/>
          </p:nvSpPr>
          <p:spPr bwMode="auto">
            <a:xfrm>
              <a:off x="3799215" y="6911849"/>
              <a:ext cx="317833" cy="374765"/>
            </a:xfrm>
            <a:custGeom>
              <a:avLst/>
              <a:gdLst>
                <a:gd name="T0" fmla="*/ 38 w 222"/>
                <a:gd name="T1" fmla="*/ 10 h 264"/>
                <a:gd name="T2" fmla="*/ 56 w 222"/>
                <a:gd name="T3" fmla="*/ 10 h 264"/>
                <a:gd name="T4" fmla="*/ 76 w 222"/>
                <a:gd name="T5" fmla="*/ 14 h 264"/>
                <a:gd name="T6" fmla="*/ 82 w 222"/>
                <a:gd name="T7" fmla="*/ 18 h 264"/>
                <a:gd name="T8" fmla="*/ 84 w 222"/>
                <a:gd name="T9" fmla="*/ 28 h 264"/>
                <a:gd name="T10" fmla="*/ 94 w 222"/>
                <a:gd name="T11" fmla="*/ 30 h 264"/>
                <a:gd name="T12" fmla="*/ 106 w 222"/>
                <a:gd name="T13" fmla="*/ 30 h 264"/>
                <a:gd name="T14" fmla="*/ 108 w 222"/>
                <a:gd name="T15" fmla="*/ 34 h 264"/>
                <a:gd name="T16" fmla="*/ 110 w 222"/>
                <a:gd name="T17" fmla="*/ 40 h 264"/>
                <a:gd name="T18" fmla="*/ 126 w 222"/>
                <a:gd name="T19" fmla="*/ 44 h 264"/>
                <a:gd name="T20" fmla="*/ 140 w 222"/>
                <a:gd name="T21" fmla="*/ 48 h 264"/>
                <a:gd name="T22" fmla="*/ 144 w 222"/>
                <a:gd name="T23" fmla="*/ 46 h 264"/>
                <a:gd name="T24" fmla="*/ 146 w 222"/>
                <a:gd name="T25" fmla="*/ 36 h 264"/>
                <a:gd name="T26" fmla="*/ 146 w 222"/>
                <a:gd name="T27" fmla="*/ 22 h 264"/>
                <a:gd name="T28" fmla="*/ 152 w 222"/>
                <a:gd name="T29" fmla="*/ 14 h 264"/>
                <a:gd name="T30" fmla="*/ 162 w 222"/>
                <a:gd name="T31" fmla="*/ 2 h 264"/>
                <a:gd name="T32" fmla="*/ 170 w 222"/>
                <a:gd name="T33" fmla="*/ 0 h 264"/>
                <a:gd name="T34" fmla="*/ 180 w 222"/>
                <a:gd name="T35" fmla="*/ 2 h 264"/>
                <a:gd name="T36" fmla="*/ 190 w 222"/>
                <a:gd name="T37" fmla="*/ 12 h 264"/>
                <a:gd name="T38" fmla="*/ 198 w 222"/>
                <a:gd name="T39" fmla="*/ 18 h 264"/>
                <a:gd name="T40" fmla="*/ 212 w 222"/>
                <a:gd name="T41" fmla="*/ 16 h 264"/>
                <a:gd name="T42" fmla="*/ 220 w 222"/>
                <a:gd name="T43" fmla="*/ 20 h 264"/>
                <a:gd name="T44" fmla="*/ 222 w 222"/>
                <a:gd name="T45" fmla="*/ 26 h 264"/>
                <a:gd name="T46" fmla="*/ 220 w 222"/>
                <a:gd name="T47" fmla="*/ 218 h 264"/>
                <a:gd name="T48" fmla="*/ 220 w 222"/>
                <a:gd name="T49" fmla="*/ 234 h 264"/>
                <a:gd name="T50" fmla="*/ 216 w 222"/>
                <a:gd name="T51" fmla="*/ 238 h 264"/>
                <a:gd name="T52" fmla="*/ 208 w 222"/>
                <a:gd name="T53" fmla="*/ 238 h 264"/>
                <a:gd name="T54" fmla="*/ 208 w 222"/>
                <a:gd name="T55" fmla="*/ 250 h 264"/>
                <a:gd name="T56" fmla="*/ 204 w 222"/>
                <a:gd name="T57" fmla="*/ 264 h 264"/>
                <a:gd name="T58" fmla="*/ 192 w 222"/>
                <a:gd name="T59" fmla="*/ 258 h 264"/>
                <a:gd name="T60" fmla="*/ 172 w 222"/>
                <a:gd name="T61" fmla="*/ 242 h 264"/>
                <a:gd name="T62" fmla="*/ 150 w 222"/>
                <a:gd name="T63" fmla="*/ 232 h 264"/>
                <a:gd name="T64" fmla="*/ 144 w 222"/>
                <a:gd name="T65" fmla="*/ 226 h 264"/>
                <a:gd name="T66" fmla="*/ 138 w 222"/>
                <a:gd name="T67" fmla="*/ 216 h 264"/>
                <a:gd name="T68" fmla="*/ 126 w 222"/>
                <a:gd name="T69" fmla="*/ 214 h 264"/>
                <a:gd name="T70" fmla="*/ 112 w 222"/>
                <a:gd name="T71" fmla="*/ 212 h 264"/>
                <a:gd name="T72" fmla="*/ 110 w 222"/>
                <a:gd name="T73" fmla="*/ 204 h 264"/>
                <a:gd name="T74" fmla="*/ 106 w 222"/>
                <a:gd name="T75" fmla="*/ 198 h 264"/>
                <a:gd name="T76" fmla="*/ 96 w 222"/>
                <a:gd name="T77" fmla="*/ 196 h 264"/>
                <a:gd name="T78" fmla="*/ 94 w 222"/>
                <a:gd name="T79" fmla="*/ 190 h 264"/>
                <a:gd name="T80" fmla="*/ 88 w 222"/>
                <a:gd name="T81" fmla="*/ 188 h 264"/>
                <a:gd name="T82" fmla="*/ 70 w 222"/>
                <a:gd name="T83" fmla="*/ 184 h 264"/>
                <a:gd name="T84" fmla="*/ 56 w 222"/>
                <a:gd name="T85" fmla="*/ 184 h 264"/>
                <a:gd name="T86" fmla="*/ 52 w 222"/>
                <a:gd name="T87" fmla="*/ 178 h 264"/>
                <a:gd name="T88" fmla="*/ 48 w 222"/>
                <a:gd name="T89" fmla="*/ 174 h 264"/>
                <a:gd name="T90" fmla="*/ 34 w 222"/>
                <a:gd name="T91" fmla="*/ 176 h 264"/>
                <a:gd name="T92" fmla="*/ 30 w 222"/>
                <a:gd name="T93" fmla="*/ 160 h 264"/>
                <a:gd name="T94" fmla="*/ 22 w 222"/>
                <a:gd name="T95" fmla="*/ 158 h 264"/>
                <a:gd name="T96" fmla="*/ 8 w 222"/>
                <a:gd name="T97" fmla="*/ 156 h 264"/>
                <a:gd name="T98" fmla="*/ 0 w 222"/>
                <a:gd name="T99" fmla="*/ 150 h 264"/>
                <a:gd name="T100" fmla="*/ 0 w 222"/>
                <a:gd name="T101" fmla="*/ 136 h 264"/>
                <a:gd name="T102" fmla="*/ 2 w 222"/>
                <a:gd name="T103" fmla="*/ 46 h 264"/>
                <a:gd name="T104" fmla="*/ 18 w 222"/>
                <a:gd name="T105" fmla="*/ 26 h 264"/>
                <a:gd name="T106" fmla="*/ 26 w 222"/>
                <a:gd name="T107" fmla="*/ 24 h 264"/>
                <a:gd name="T108" fmla="*/ 28 w 222"/>
                <a:gd name="T109" fmla="*/ 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2" h="264">
                  <a:moveTo>
                    <a:pt x="26" y="2"/>
                  </a:moveTo>
                  <a:lnTo>
                    <a:pt x="26" y="2"/>
                  </a:lnTo>
                  <a:lnTo>
                    <a:pt x="32" y="4"/>
                  </a:lnTo>
                  <a:lnTo>
                    <a:pt x="36" y="8"/>
                  </a:lnTo>
                  <a:lnTo>
                    <a:pt x="38" y="8"/>
                  </a:lnTo>
                  <a:lnTo>
                    <a:pt x="38" y="10"/>
                  </a:lnTo>
                  <a:lnTo>
                    <a:pt x="40" y="10"/>
                  </a:lnTo>
                  <a:lnTo>
                    <a:pt x="40" y="10"/>
                  </a:lnTo>
                  <a:lnTo>
                    <a:pt x="44" y="10"/>
                  </a:lnTo>
                  <a:lnTo>
                    <a:pt x="48" y="10"/>
                  </a:lnTo>
                  <a:lnTo>
                    <a:pt x="52" y="10"/>
                  </a:lnTo>
                  <a:lnTo>
                    <a:pt x="56" y="10"/>
                  </a:lnTo>
                  <a:lnTo>
                    <a:pt x="60" y="12"/>
                  </a:lnTo>
                  <a:lnTo>
                    <a:pt x="64" y="12"/>
                  </a:lnTo>
                  <a:lnTo>
                    <a:pt x="70" y="12"/>
                  </a:lnTo>
                  <a:lnTo>
                    <a:pt x="72" y="12"/>
                  </a:lnTo>
                  <a:lnTo>
                    <a:pt x="74" y="12"/>
                  </a:lnTo>
                  <a:lnTo>
                    <a:pt x="76" y="14"/>
                  </a:lnTo>
                  <a:lnTo>
                    <a:pt x="78" y="14"/>
                  </a:lnTo>
                  <a:lnTo>
                    <a:pt x="80" y="14"/>
                  </a:lnTo>
                  <a:lnTo>
                    <a:pt x="80" y="16"/>
                  </a:lnTo>
                  <a:lnTo>
                    <a:pt x="80" y="16"/>
                  </a:lnTo>
                  <a:lnTo>
                    <a:pt x="82" y="16"/>
                  </a:lnTo>
                  <a:lnTo>
                    <a:pt x="82" y="18"/>
                  </a:lnTo>
                  <a:lnTo>
                    <a:pt x="82" y="20"/>
                  </a:lnTo>
                  <a:lnTo>
                    <a:pt x="82" y="22"/>
                  </a:lnTo>
                  <a:lnTo>
                    <a:pt x="84" y="24"/>
                  </a:lnTo>
                  <a:lnTo>
                    <a:pt x="84" y="26"/>
                  </a:lnTo>
                  <a:lnTo>
                    <a:pt x="84" y="26"/>
                  </a:lnTo>
                  <a:lnTo>
                    <a:pt x="84" y="28"/>
                  </a:lnTo>
                  <a:lnTo>
                    <a:pt x="84" y="28"/>
                  </a:lnTo>
                  <a:lnTo>
                    <a:pt x="86" y="28"/>
                  </a:lnTo>
                  <a:lnTo>
                    <a:pt x="86" y="28"/>
                  </a:lnTo>
                  <a:lnTo>
                    <a:pt x="88" y="30"/>
                  </a:lnTo>
                  <a:lnTo>
                    <a:pt x="90" y="30"/>
                  </a:lnTo>
                  <a:lnTo>
                    <a:pt x="94" y="30"/>
                  </a:lnTo>
                  <a:lnTo>
                    <a:pt x="96" y="30"/>
                  </a:lnTo>
                  <a:lnTo>
                    <a:pt x="100" y="30"/>
                  </a:lnTo>
                  <a:lnTo>
                    <a:pt x="102" y="30"/>
                  </a:lnTo>
                  <a:lnTo>
                    <a:pt x="104" y="30"/>
                  </a:lnTo>
                  <a:lnTo>
                    <a:pt x="104" y="30"/>
                  </a:lnTo>
                  <a:lnTo>
                    <a:pt x="106" y="30"/>
                  </a:lnTo>
                  <a:lnTo>
                    <a:pt x="108" y="30"/>
                  </a:lnTo>
                  <a:lnTo>
                    <a:pt x="108" y="32"/>
                  </a:lnTo>
                  <a:lnTo>
                    <a:pt x="108" y="32"/>
                  </a:lnTo>
                  <a:lnTo>
                    <a:pt x="108" y="32"/>
                  </a:lnTo>
                  <a:lnTo>
                    <a:pt x="108" y="32"/>
                  </a:lnTo>
                  <a:lnTo>
                    <a:pt x="108" y="34"/>
                  </a:lnTo>
                  <a:lnTo>
                    <a:pt x="108" y="34"/>
                  </a:lnTo>
                  <a:lnTo>
                    <a:pt x="108" y="38"/>
                  </a:lnTo>
                  <a:lnTo>
                    <a:pt x="108" y="38"/>
                  </a:lnTo>
                  <a:lnTo>
                    <a:pt x="108" y="38"/>
                  </a:lnTo>
                  <a:lnTo>
                    <a:pt x="110" y="40"/>
                  </a:lnTo>
                  <a:lnTo>
                    <a:pt x="110" y="40"/>
                  </a:lnTo>
                  <a:lnTo>
                    <a:pt x="112" y="40"/>
                  </a:lnTo>
                  <a:lnTo>
                    <a:pt x="112" y="40"/>
                  </a:lnTo>
                  <a:lnTo>
                    <a:pt x="116" y="42"/>
                  </a:lnTo>
                  <a:lnTo>
                    <a:pt x="118" y="42"/>
                  </a:lnTo>
                  <a:lnTo>
                    <a:pt x="124" y="42"/>
                  </a:lnTo>
                  <a:lnTo>
                    <a:pt x="126" y="44"/>
                  </a:lnTo>
                  <a:lnTo>
                    <a:pt x="128" y="44"/>
                  </a:lnTo>
                  <a:lnTo>
                    <a:pt x="130" y="44"/>
                  </a:lnTo>
                  <a:lnTo>
                    <a:pt x="132" y="44"/>
                  </a:lnTo>
                  <a:lnTo>
                    <a:pt x="136" y="46"/>
                  </a:lnTo>
                  <a:lnTo>
                    <a:pt x="138" y="48"/>
                  </a:lnTo>
                  <a:lnTo>
                    <a:pt x="140" y="48"/>
                  </a:lnTo>
                  <a:lnTo>
                    <a:pt x="140" y="48"/>
                  </a:lnTo>
                  <a:lnTo>
                    <a:pt x="142" y="48"/>
                  </a:lnTo>
                  <a:lnTo>
                    <a:pt x="142" y="48"/>
                  </a:lnTo>
                  <a:lnTo>
                    <a:pt x="142" y="48"/>
                  </a:lnTo>
                  <a:lnTo>
                    <a:pt x="144" y="46"/>
                  </a:lnTo>
                  <a:lnTo>
                    <a:pt x="144" y="46"/>
                  </a:lnTo>
                  <a:lnTo>
                    <a:pt x="144" y="46"/>
                  </a:lnTo>
                  <a:lnTo>
                    <a:pt x="146" y="42"/>
                  </a:lnTo>
                  <a:lnTo>
                    <a:pt x="146" y="42"/>
                  </a:lnTo>
                  <a:lnTo>
                    <a:pt x="146" y="40"/>
                  </a:lnTo>
                  <a:lnTo>
                    <a:pt x="146" y="40"/>
                  </a:lnTo>
                  <a:lnTo>
                    <a:pt x="146" y="36"/>
                  </a:lnTo>
                  <a:lnTo>
                    <a:pt x="146" y="34"/>
                  </a:lnTo>
                  <a:lnTo>
                    <a:pt x="146" y="30"/>
                  </a:lnTo>
                  <a:lnTo>
                    <a:pt x="146" y="28"/>
                  </a:lnTo>
                  <a:lnTo>
                    <a:pt x="146" y="24"/>
                  </a:lnTo>
                  <a:lnTo>
                    <a:pt x="146" y="22"/>
                  </a:lnTo>
                  <a:lnTo>
                    <a:pt x="146" y="22"/>
                  </a:lnTo>
                  <a:lnTo>
                    <a:pt x="146" y="20"/>
                  </a:lnTo>
                  <a:lnTo>
                    <a:pt x="146" y="20"/>
                  </a:lnTo>
                  <a:lnTo>
                    <a:pt x="148" y="18"/>
                  </a:lnTo>
                  <a:lnTo>
                    <a:pt x="148" y="18"/>
                  </a:lnTo>
                  <a:lnTo>
                    <a:pt x="150" y="16"/>
                  </a:lnTo>
                  <a:lnTo>
                    <a:pt x="152" y="14"/>
                  </a:lnTo>
                  <a:lnTo>
                    <a:pt x="154" y="12"/>
                  </a:lnTo>
                  <a:lnTo>
                    <a:pt x="156" y="10"/>
                  </a:lnTo>
                  <a:lnTo>
                    <a:pt x="158" y="8"/>
                  </a:lnTo>
                  <a:lnTo>
                    <a:pt x="158" y="6"/>
                  </a:lnTo>
                  <a:lnTo>
                    <a:pt x="160" y="4"/>
                  </a:lnTo>
                  <a:lnTo>
                    <a:pt x="162" y="2"/>
                  </a:lnTo>
                  <a:lnTo>
                    <a:pt x="162" y="2"/>
                  </a:lnTo>
                  <a:lnTo>
                    <a:pt x="164" y="0"/>
                  </a:lnTo>
                  <a:lnTo>
                    <a:pt x="164" y="0"/>
                  </a:lnTo>
                  <a:lnTo>
                    <a:pt x="166" y="0"/>
                  </a:lnTo>
                  <a:lnTo>
                    <a:pt x="168" y="0"/>
                  </a:lnTo>
                  <a:lnTo>
                    <a:pt x="170" y="0"/>
                  </a:lnTo>
                  <a:lnTo>
                    <a:pt x="172" y="0"/>
                  </a:lnTo>
                  <a:lnTo>
                    <a:pt x="174" y="0"/>
                  </a:lnTo>
                  <a:lnTo>
                    <a:pt x="176" y="0"/>
                  </a:lnTo>
                  <a:lnTo>
                    <a:pt x="178" y="0"/>
                  </a:lnTo>
                  <a:lnTo>
                    <a:pt x="178" y="0"/>
                  </a:lnTo>
                  <a:lnTo>
                    <a:pt x="180" y="2"/>
                  </a:lnTo>
                  <a:lnTo>
                    <a:pt x="180" y="2"/>
                  </a:lnTo>
                  <a:lnTo>
                    <a:pt x="182" y="4"/>
                  </a:lnTo>
                  <a:lnTo>
                    <a:pt x="184" y="6"/>
                  </a:lnTo>
                  <a:lnTo>
                    <a:pt x="186" y="8"/>
                  </a:lnTo>
                  <a:lnTo>
                    <a:pt x="188" y="10"/>
                  </a:lnTo>
                  <a:lnTo>
                    <a:pt x="190" y="12"/>
                  </a:lnTo>
                  <a:lnTo>
                    <a:pt x="192" y="14"/>
                  </a:lnTo>
                  <a:lnTo>
                    <a:pt x="194" y="16"/>
                  </a:lnTo>
                  <a:lnTo>
                    <a:pt x="194" y="16"/>
                  </a:lnTo>
                  <a:lnTo>
                    <a:pt x="196" y="16"/>
                  </a:lnTo>
                  <a:lnTo>
                    <a:pt x="196" y="18"/>
                  </a:lnTo>
                  <a:lnTo>
                    <a:pt x="198" y="18"/>
                  </a:lnTo>
                  <a:lnTo>
                    <a:pt x="200" y="16"/>
                  </a:lnTo>
                  <a:lnTo>
                    <a:pt x="202" y="16"/>
                  </a:lnTo>
                  <a:lnTo>
                    <a:pt x="206" y="16"/>
                  </a:lnTo>
                  <a:lnTo>
                    <a:pt x="208" y="16"/>
                  </a:lnTo>
                  <a:lnTo>
                    <a:pt x="208" y="16"/>
                  </a:lnTo>
                  <a:lnTo>
                    <a:pt x="212" y="16"/>
                  </a:lnTo>
                  <a:lnTo>
                    <a:pt x="214" y="16"/>
                  </a:lnTo>
                  <a:lnTo>
                    <a:pt x="216" y="18"/>
                  </a:lnTo>
                  <a:lnTo>
                    <a:pt x="218" y="18"/>
                  </a:lnTo>
                  <a:lnTo>
                    <a:pt x="218" y="18"/>
                  </a:lnTo>
                  <a:lnTo>
                    <a:pt x="220" y="20"/>
                  </a:lnTo>
                  <a:lnTo>
                    <a:pt x="220" y="20"/>
                  </a:lnTo>
                  <a:lnTo>
                    <a:pt x="220" y="20"/>
                  </a:lnTo>
                  <a:lnTo>
                    <a:pt x="222" y="22"/>
                  </a:lnTo>
                  <a:lnTo>
                    <a:pt x="222" y="22"/>
                  </a:lnTo>
                  <a:lnTo>
                    <a:pt x="222" y="22"/>
                  </a:lnTo>
                  <a:lnTo>
                    <a:pt x="222" y="24"/>
                  </a:lnTo>
                  <a:lnTo>
                    <a:pt x="222" y="26"/>
                  </a:lnTo>
                  <a:lnTo>
                    <a:pt x="220" y="28"/>
                  </a:lnTo>
                  <a:lnTo>
                    <a:pt x="220" y="34"/>
                  </a:lnTo>
                  <a:lnTo>
                    <a:pt x="220" y="34"/>
                  </a:lnTo>
                  <a:lnTo>
                    <a:pt x="220" y="210"/>
                  </a:lnTo>
                  <a:lnTo>
                    <a:pt x="220" y="214"/>
                  </a:lnTo>
                  <a:lnTo>
                    <a:pt x="220" y="218"/>
                  </a:lnTo>
                  <a:lnTo>
                    <a:pt x="222" y="222"/>
                  </a:lnTo>
                  <a:lnTo>
                    <a:pt x="222" y="226"/>
                  </a:lnTo>
                  <a:lnTo>
                    <a:pt x="222" y="228"/>
                  </a:lnTo>
                  <a:lnTo>
                    <a:pt x="220" y="230"/>
                  </a:lnTo>
                  <a:lnTo>
                    <a:pt x="220" y="232"/>
                  </a:lnTo>
                  <a:lnTo>
                    <a:pt x="220" y="234"/>
                  </a:lnTo>
                  <a:lnTo>
                    <a:pt x="220" y="234"/>
                  </a:lnTo>
                  <a:lnTo>
                    <a:pt x="218" y="236"/>
                  </a:lnTo>
                  <a:lnTo>
                    <a:pt x="218" y="236"/>
                  </a:lnTo>
                  <a:lnTo>
                    <a:pt x="218" y="236"/>
                  </a:lnTo>
                  <a:lnTo>
                    <a:pt x="216" y="238"/>
                  </a:lnTo>
                  <a:lnTo>
                    <a:pt x="216" y="238"/>
                  </a:lnTo>
                  <a:lnTo>
                    <a:pt x="214" y="238"/>
                  </a:lnTo>
                  <a:lnTo>
                    <a:pt x="212" y="238"/>
                  </a:lnTo>
                  <a:lnTo>
                    <a:pt x="210" y="238"/>
                  </a:lnTo>
                  <a:lnTo>
                    <a:pt x="210" y="238"/>
                  </a:lnTo>
                  <a:lnTo>
                    <a:pt x="210" y="238"/>
                  </a:lnTo>
                  <a:lnTo>
                    <a:pt x="208" y="238"/>
                  </a:lnTo>
                  <a:lnTo>
                    <a:pt x="208" y="240"/>
                  </a:lnTo>
                  <a:lnTo>
                    <a:pt x="208" y="242"/>
                  </a:lnTo>
                  <a:lnTo>
                    <a:pt x="208" y="244"/>
                  </a:lnTo>
                  <a:lnTo>
                    <a:pt x="208" y="244"/>
                  </a:lnTo>
                  <a:lnTo>
                    <a:pt x="208" y="248"/>
                  </a:lnTo>
                  <a:lnTo>
                    <a:pt x="208" y="250"/>
                  </a:lnTo>
                  <a:lnTo>
                    <a:pt x="208" y="254"/>
                  </a:lnTo>
                  <a:lnTo>
                    <a:pt x="210" y="258"/>
                  </a:lnTo>
                  <a:lnTo>
                    <a:pt x="210" y="262"/>
                  </a:lnTo>
                  <a:lnTo>
                    <a:pt x="212" y="264"/>
                  </a:lnTo>
                  <a:lnTo>
                    <a:pt x="208" y="264"/>
                  </a:lnTo>
                  <a:lnTo>
                    <a:pt x="204" y="264"/>
                  </a:lnTo>
                  <a:lnTo>
                    <a:pt x="202" y="264"/>
                  </a:lnTo>
                  <a:lnTo>
                    <a:pt x="202" y="264"/>
                  </a:lnTo>
                  <a:lnTo>
                    <a:pt x="200" y="264"/>
                  </a:lnTo>
                  <a:lnTo>
                    <a:pt x="198" y="262"/>
                  </a:lnTo>
                  <a:lnTo>
                    <a:pt x="196" y="260"/>
                  </a:lnTo>
                  <a:lnTo>
                    <a:pt x="192" y="258"/>
                  </a:lnTo>
                  <a:lnTo>
                    <a:pt x="190" y="254"/>
                  </a:lnTo>
                  <a:lnTo>
                    <a:pt x="182" y="250"/>
                  </a:lnTo>
                  <a:lnTo>
                    <a:pt x="180" y="246"/>
                  </a:lnTo>
                  <a:lnTo>
                    <a:pt x="178" y="244"/>
                  </a:lnTo>
                  <a:lnTo>
                    <a:pt x="176" y="244"/>
                  </a:lnTo>
                  <a:lnTo>
                    <a:pt x="172" y="242"/>
                  </a:lnTo>
                  <a:lnTo>
                    <a:pt x="168" y="240"/>
                  </a:lnTo>
                  <a:lnTo>
                    <a:pt x="164" y="238"/>
                  </a:lnTo>
                  <a:lnTo>
                    <a:pt x="162" y="238"/>
                  </a:lnTo>
                  <a:lnTo>
                    <a:pt x="156" y="234"/>
                  </a:lnTo>
                  <a:lnTo>
                    <a:pt x="152" y="232"/>
                  </a:lnTo>
                  <a:lnTo>
                    <a:pt x="150" y="232"/>
                  </a:lnTo>
                  <a:lnTo>
                    <a:pt x="148" y="230"/>
                  </a:lnTo>
                  <a:lnTo>
                    <a:pt x="146" y="230"/>
                  </a:lnTo>
                  <a:lnTo>
                    <a:pt x="146" y="228"/>
                  </a:lnTo>
                  <a:lnTo>
                    <a:pt x="144" y="228"/>
                  </a:lnTo>
                  <a:lnTo>
                    <a:pt x="144" y="228"/>
                  </a:lnTo>
                  <a:lnTo>
                    <a:pt x="144" y="226"/>
                  </a:lnTo>
                  <a:lnTo>
                    <a:pt x="142" y="222"/>
                  </a:lnTo>
                  <a:lnTo>
                    <a:pt x="140" y="220"/>
                  </a:lnTo>
                  <a:lnTo>
                    <a:pt x="140" y="218"/>
                  </a:lnTo>
                  <a:lnTo>
                    <a:pt x="138" y="216"/>
                  </a:lnTo>
                  <a:lnTo>
                    <a:pt x="138" y="216"/>
                  </a:lnTo>
                  <a:lnTo>
                    <a:pt x="138" y="216"/>
                  </a:lnTo>
                  <a:lnTo>
                    <a:pt x="136" y="214"/>
                  </a:lnTo>
                  <a:lnTo>
                    <a:pt x="136" y="214"/>
                  </a:lnTo>
                  <a:lnTo>
                    <a:pt x="134" y="214"/>
                  </a:lnTo>
                  <a:lnTo>
                    <a:pt x="132" y="214"/>
                  </a:lnTo>
                  <a:lnTo>
                    <a:pt x="128" y="214"/>
                  </a:lnTo>
                  <a:lnTo>
                    <a:pt x="126" y="214"/>
                  </a:lnTo>
                  <a:lnTo>
                    <a:pt x="122" y="214"/>
                  </a:lnTo>
                  <a:lnTo>
                    <a:pt x="118" y="214"/>
                  </a:lnTo>
                  <a:lnTo>
                    <a:pt x="116" y="214"/>
                  </a:lnTo>
                  <a:lnTo>
                    <a:pt x="114" y="212"/>
                  </a:lnTo>
                  <a:lnTo>
                    <a:pt x="114" y="212"/>
                  </a:lnTo>
                  <a:lnTo>
                    <a:pt x="112" y="212"/>
                  </a:lnTo>
                  <a:lnTo>
                    <a:pt x="112" y="212"/>
                  </a:lnTo>
                  <a:lnTo>
                    <a:pt x="112" y="210"/>
                  </a:lnTo>
                  <a:lnTo>
                    <a:pt x="112" y="210"/>
                  </a:lnTo>
                  <a:lnTo>
                    <a:pt x="110" y="208"/>
                  </a:lnTo>
                  <a:lnTo>
                    <a:pt x="110" y="206"/>
                  </a:lnTo>
                  <a:lnTo>
                    <a:pt x="110" y="204"/>
                  </a:lnTo>
                  <a:lnTo>
                    <a:pt x="108" y="202"/>
                  </a:lnTo>
                  <a:lnTo>
                    <a:pt x="108" y="200"/>
                  </a:lnTo>
                  <a:lnTo>
                    <a:pt x="108" y="200"/>
                  </a:lnTo>
                  <a:lnTo>
                    <a:pt x="108" y="198"/>
                  </a:lnTo>
                  <a:lnTo>
                    <a:pt x="108" y="198"/>
                  </a:lnTo>
                  <a:lnTo>
                    <a:pt x="106" y="198"/>
                  </a:lnTo>
                  <a:lnTo>
                    <a:pt x="104" y="198"/>
                  </a:lnTo>
                  <a:lnTo>
                    <a:pt x="102" y="198"/>
                  </a:lnTo>
                  <a:lnTo>
                    <a:pt x="102" y="196"/>
                  </a:lnTo>
                  <a:lnTo>
                    <a:pt x="100" y="196"/>
                  </a:lnTo>
                  <a:lnTo>
                    <a:pt x="98" y="196"/>
                  </a:lnTo>
                  <a:lnTo>
                    <a:pt x="96" y="196"/>
                  </a:lnTo>
                  <a:lnTo>
                    <a:pt x="96" y="196"/>
                  </a:lnTo>
                  <a:lnTo>
                    <a:pt x="96" y="194"/>
                  </a:lnTo>
                  <a:lnTo>
                    <a:pt x="94" y="194"/>
                  </a:lnTo>
                  <a:lnTo>
                    <a:pt x="94" y="194"/>
                  </a:lnTo>
                  <a:lnTo>
                    <a:pt x="94" y="192"/>
                  </a:lnTo>
                  <a:lnTo>
                    <a:pt x="94" y="190"/>
                  </a:lnTo>
                  <a:lnTo>
                    <a:pt x="94" y="190"/>
                  </a:lnTo>
                  <a:lnTo>
                    <a:pt x="94" y="188"/>
                  </a:lnTo>
                  <a:lnTo>
                    <a:pt x="94" y="188"/>
                  </a:lnTo>
                  <a:lnTo>
                    <a:pt x="92" y="188"/>
                  </a:lnTo>
                  <a:lnTo>
                    <a:pt x="90" y="188"/>
                  </a:lnTo>
                  <a:lnTo>
                    <a:pt x="88" y="188"/>
                  </a:lnTo>
                  <a:lnTo>
                    <a:pt x="86" y="188"/>
                  </a:lnTo>
                  <a:lnTo>
                    <a:pt x="82" y="188"/>
                  </a:lnTo>
                  <a:lnTo>
                    <a:pt x="80" y="188"/>
                  </a:lnTo>
                  <a:lnTo>
                    <a:pt x="76" y="186"/>
                  </a:lnTo>
                  <a:lnTo>
                    <a:pt x="74" y="184"/>
                  </a:lnTo>
                  <a:lnTo>
                    <a:pt x="70" y="184"/>
                  </a:lnTo>
                  <a:lnTo>
                    <a:pt x="70" y="184"/>
                  </a:lnTo>
                  <a:lnTo>
                    <a:pt x="66" y="184"/>
                  </a:lnTo>
                  <a:lnTo>
                    <a:pt x="62" y="184"/>
                  </a:lnTo>
                  <a:lnTo>
                    <a:pt x="60" y="184"/>
                  </a:lnTo>
                  <a:lnTo>
                    <a:pt x="58" y="184"/>
                  </a:lnTo>
                  <a:lnTo>
                    <a:pt x="56" y="184"/>
                  </a:lnTo>
                  <a:lnTo>
                    <a:pt x="56" y="184"/>
                  </a:lnTo>
                  <a:lnTo>
                    <a:pt x="54" y="182"/>
                  </a:lnTo>
                  <a:lnTo>
                    <a:pt x="54" y="182"/>
                  </a:lnTo>
                  <a:lnTo>
                    <a:pt x="54" y="182"/>
                  </a:lnTo>
                  <a:lnTo>
                    <a:pt x="54" y="180"/>
                  </a:lnTo>
                  <a:lnTo>
                    <a:pt x="52" y="178"/>
                  </a:lnTo>
                  <a:lnTo>
                    <a:pt x="52" y="176"/>
                  </a:lnTo>
                  <a:lnTo>
                    <a:pt x="52" y="176"/>
                  </a:lnTo>
                  <a:lnTo>
                    <a:pt x="52" y="176"/>
                  </a:lnTo>
                  <a:lnTo>
                    <a:pt x="52" y="174"/>
                  </a:lnTo>
                  <a:lnTo>
                    <a:pt x="50" y="174"/>
                  </a:lnTo>
                  <a:lnTo>
                    <a:pt x="48" y="174"/>
                  </a:lnTo>
                  <a:lnTo>
                    <a:pt x="48" y="174"/>
                  </a:lnTo>
                  <a:lnTo>
                    <a:pt x="44" y="174"/>
                  </a:lnTo>
                  <a:lnTo>
                    <a:pt x="42" y="174"/>
                  </a:lnTo>
                  <a:lnTo>
                    <a:pt x="38" y="174"/>
                  </a:lnTo>
                  <a:lnTo>
                    <a:pt x="36" y="174"/>
                  </a:lnTo>
                  <a:lnTo>
                    <a:pt x="34" y="176"/>
                  </a:lnTo>
                  <a:lnTo>
                    <a:pt x="34" y="174"/>
                  </a:lnTo>
                  <a:lnTo>
                    <a:pt x="32" y="168"/>
                  </a:lnTo>
                  <a:lnTo>
                    <a:pt x="32" y="166"/>
                  </a:lnTo>
                  <a:lnTo>
                    <a:pt x="32" y="164"/>
                  </a:lnTo>
                  <a:lnTo>
                    <a:pt x="32" y="162"/>
                  </a:lnTo>
                  <a:lnTo>
                    <a:pt x="30" y="160"/>
                  </a:lnTo>
                  <a:lnTo>
                    <a:pt x="30" y="160"/>
                  </a:lnTo>
                  <a:lnTo>
                    <a:pt x="30" y="160"/>
                  </a:lnTo>
                  <a:lnTo>
                    <a:pt x="28" y="160"/>
                  </a:lnTo>
                  <a:lnTo>
                    <a:pt x="28" y="158"/>
                  </a:lnTo>
                  <a:lnTo>
                    <a:pt x="26" y="158"/>
                  </a:lnTo>
                  <a:lnTo>
                    <a:pt x="22" y="158"/>
                  </a:lnTo>
                  <a:lnTo>
                    <a:pt x="20" y="158"/>
                  </a:lnTo>
                  <a:lnTo>
                    <a:pt x="16" y="158"/>
                  </a:lnTo>
                  <a:lnTo>
                    <a:pt x="12" y="158"/>
                  </a:lnTo>
                  <a:lnTo>
                    <a:pt x="12" y="158"/>
                  </a:lnTo>
                  <a:lnTo>
                    <a:pt x="10" y="158"/>
                  </a:lnTo>
                  <a:lnTo>
                    <a:pt x="8" y="156"/>
                  </a:lnTo>
                  <a:lnTo>
                    <a:pt x="8" y="156"/>
                  </a:lnTo>
                  <a:lnTo>
                    <a:pt x="6" y="156"/>
                  </a:lnTo>
                  <a:lnTo>
                    <a:pt x="6" y="156"/>
                  </a:lnTo>
                  <a:lnTo>
                    <a:pt x="4" y="154"/>
                  </a:lnTo>
                  <a:lnTo>
                    <a:pt x="2" y="150"/>
                  </a:lnTo>
                  <a:lnTo>
                    <a:pt x="0" y="150"/>
                  </a:lnTo>
                  <a:lnTo>
                    <a:pt x="0" y="148"/>
                  </a:lnTo>
                  <a:lnTo>
                    <a:pt x="0" y="148"/>
                  </a:lnTo>
                  <a:lnTo>
                    <a:pt x="0" y="146"/>
                  </a:lnTo>
                  <a:lnTo>
                    <a:pt x="0" y="142"/>
                  </a:lnTo>
                  <a:lnTo>
                    <a:pt x="0" y="140"/>
                  </a:lnTo>
                  <a:lnTo>
                    <a:pt x="0" y="136"/>
                  </a:lnTo>
                  <a:lnTo>
                    <a:pt x="0" y="132"/>
                  </a:lnTo>
                  <a:lnTo>
                    <a:pt x="0" y="120"/>
                  </a:lnTo>
                  <a:lnTo>
                    <a:pt x="0" y="106"/>
                  </a:lnTo>
                  <a:lnTo>
                    <a:pt x="0" y="90"/>
                  </a:lnTo>
                  <a:lnTo>
                    <a:pt x="0" y="74"/>
                  </a:lnTo>
                  <a:lnTo>
                    <a:pt x="2" y="46"/>
                  </a:lnTo>
                  <a:lnTo>
                    <a:pt x="2" y="34"/>
                  </a:lnTo>
                  <a:lnTo>
                    <a:pt x="8" y="30"/>
                  </a:lnTo>
                  <a:lnTo>
                    <a:pt x="14" y="28"/>
                  </a:lnTo>
                  <a:lnTo>
                    <a:pt x="16" y="26"/>
                  </a:lnTo>
                  <a:lnTo>
                    <a:pt x="18" y="26"/>
                  </a:lnTo>
                  <a:lnTo>
                    <a:pt x="18" y="26"/>
                  </a:lnTo>
                  <a:lnTo>
                    <a:pt x="20" y="26"/>
                  </a:lnTo>
                  <a:lnTo>
                    <a:pt x="22" y="26"/>
                  </a:lnTo>
                  <a:lnTo>
                    <a:pt x="22" y="26"/>
                  </a:lnTo>
                  <a:lnTo>
                    <a:pt x="24" y="26"/>
                  </a:lnTo>
                  <a:lnTo>
                    <a:pt x="24" y="24"/>
                  </a:lnTo>
                  <a:lnTo>
                    <a:pt x="26" y="24"/>
                  </a:lnTo>
                  <a:lnTo>
                    <a:pt x="26" y="22"/>
                  </a:lnTo>
                  <a:lnTo>
                    <a:pt x="26" y="22"/>
                  </a:lnTo>
                  <a:lnTo>
                    <a:pt x="26" y="20"/>
                  </a:lnTo>
                  <a:lnTo>
                    <a:pt x="26" y="16"/>
                  </a:lnTo>
                  <a:lnTo>
                    <a:pt x="28" y="12"/>
                  </a:lnTo>
                  <a:lnTo>
                    <a:pt x="28" y="8"/>
                  </a:lnTo>
                  <a:lnTo>
                    <a:pt x="28" y="4"/>
                  </a:lnTo>
                  <a:lnTo>
                    <a:pt x="26"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50" name="Freeform 408">
              <a:extLst>
                <a:ext uri="{FF2B5EF4-FFF2-40B4-BE49-F238E27FC236}">
                  <a16:creationId xmlns:a16="http://schemas.microsoft.com/office/drawing/2014/main" id="{B605152C-6E4D-11FD-DB15-8716D0AAB36A}"/>
                </a:ext>
              </a:extLst>
            </p:cNvPr>
            <p:cNvSpPr>
              <a:spLocks/>
            </p:cNvSpPr>
            <p:nvPr/>
          </p:nvSpPr>
          <p:spPr bwMode="auto">
            <a:xfrm>
              <a:off x="3799215" y="6911849"/>
              <a:ext cx="317833" cy="374765"/>
            </a:xfrm>
            <a:custGeom>
              <a:avLst/>
              <a:gdLst>
                <a:gd name="T0" fmla="*/ 38 w 222"/>
                <a:gd name="T1" fmla="*/ 10 h 264"/>
                <a:gd name="T2" fmla="*/ 56 w 222"/>
                <a:gd name="T3" fmla="*/ 10 h 264"/>
                <a:gd name="T4" fmla="*/ 76 w 222"/>
                <a:gd name="T5" fmla="*/ 14 h 264"/>
                <a:gd name="T6" fmla="*/ 82 w 222"/>
                <a:gd name="T7" fmla="*/ 18 h 264"/>
                <a:gd name="T8" fmla="*/ 84 w 222"/>
                <a:gd name="T9" fmla="*/ 28 h 264"/>
                <a:gd name="T10" fmla="*/ 94 w 222"/>
                <a:gd name="T11" fmla="*/ 30 h 264"/>
                <a:gd name="T12" fmla="*/ 106 w 222"/>
                <a:gd name="T13" fmla="*/ 30 h 264"/>
                <a:gd name="T14" fmla="*/ 108 w 222"/>
                <a:gd name="T15" fmla="*/ 34 h 264"/>
                <a:gd name="T16" fmla="*/ 110 w 222"/>
                <a:gd name="T17" fmla="*/ 40 h 264"/>
                <a:gd name="T18" fmla="*/ 126 w 222"/>
                <a:gd name="T19" fmla="*/ 44 h 264"/>
                <a:gd name="T20" fmla="*/ 140 w 222"/>
                <a:gd name="T21" fmla="*/ 48 h 264"/>
                <a:gd name="T22" fmla="*/ 144 w 222"/>
                <a:gd name="T23" fmla="*/ 46 h 264"/>
                <a:gd name="T24" fmla="*/ 146 w 222"/>
                <a:gd name="T25" fmla="*/ 36 h 264"/>
                <a:gd name="T26" fmla="*/ 146 w 222"/>
                <a:gd name="T27" fmla="*/ 22 h 264"/>
                <a:gd name="T28" fmla="*/ 152 w 222"/>
                <a:gd name="T29" fmla="*/ 14 h 264"/>
                <a:gd name="T30" fmla="*/ 162 w 222"/>
                <a:gd name="T31" fmla="*/ 2 h 264"/>
                <a:gd name="T32" fmla="*/ 170 w 222"/>
                <a:gd name="T33" fmla="*/ 0 h 264"/>
                <a:gd name="T34" fmla="*/ 180 w 222"/>
                <a:gd name="T35" fmla="*/ 2 h 264"/>
                <a:gd name="T36" fmla="*/ 190 w 222"/>
                <a:gd name="T37" fmla="*/ 12 h 264"/>
                <a:gd name="T38" fmla="*/ 198 w 222"/>
                <a:gd name="T39" fmla="*/ 18 h 264"/>
                <a:gd name="T40" fmla="*/ 212 w 222"/>
                <a:gd name="T41" fmla="*/ 16 h 264"/>
                <a:gd name="T42" fmla="*/ 220 w 222"/>
                <a:gd name="T43" fmla="*/ 20 h 264"/>
                <a:gd name="T44" fmla="*/ 222 w 222"/>
                <a:gd name="T45" fmla="*/ 26 h 264"/>
                <a:gd name="T46" fmla="*/ 220 w 222"/>
                <a:gd name="T47" fmla="*/ 218 h 264"/>
                <a:gd name="T48" fmla="*/ 220 w 222"/>
                <a:gd name="T49" fmla="*/ 234 h 264"/>
                <a:gd name="T50" fmla="*/ 216 w 222"/>
                <a:gd name="T51" fmla="*/ 238 h 264"/>
                <a:gd name="T52" fmla="*/ 208 w 222"/>
                <a:gd name="T53" fmla="*/ 238 h 264"/>
                <a:gd name="T54" fmla="*/ 208 w 222"/>
                <a:gd name="T55" fmla="*/ 250 h 264"/>
                <a:gd name="T56" fmla="*/ 204 w 222"/>
                <a:gd name="T57" fmla="*/ 264 h 264"/>
                <a:gd name="T58" fmla="*/ 192 w 222"/>
                <a:gd name="T59" fmla="*/ 258 h 264"/>
                <a:gd name="T60" fmla="*/ 172 w 222"/>
                <a:gd name="T61" fmla="*/ 242 h 264"/>
                <a:gd name="T62" fmla="*/ 150 w 222"/>
                <a:gd name="T63" fmla="*/ 232 h 264"/>
                <a:gd name="T64" fmla="*/ 144 w 222"/>
                <a:gd name="T65" fmla="*/ 226 h 264"/>
                <a:gd name="T66" fmla="*/ 138 w 222"/>
                <a:gd name="T67" fmla="*/ 216 h 264"/>
                <a:gd name="T68" fmla="*/ 126 w 222"/>
                <a:gd name="T69" fmla="*/ 214 h 264"/>
                <a:gd name="T70" fmla="*/ 112 w 222"/>
                <a:gd name="T71" fmla="*/ 212 h 264"/>
                <a:gd name="T72" fmla="*/ 110 w 222"/>
                <a:gd name="T73" fmla="*/ 204 h 264"/>
                <a:gd name="T74" fmla="*/ 106 w 222"/>
                <a:gd name="T75" fmla="*/ 198 h 264"/>
                <a:gd name="T76" fmla="*/ 96 w 222"/>
                <a:gd name="T77" fmla="*/ 196 h 264"/>
                <a:gd name="T78" fmla="*/ 94 w 222"/>
                <a:gd name="T79" fmla="*/ 190 h 264"/>
                <a:gd name="T80" fmla="*/ 88 w 222"/>
                <a:gd name="T81" fmla="*/ 188 h 264"/>
                <a:gd name="T82" fmla="*/ 70 w 222"/>
                <a:gd name="T83" fmla="*/ 184 h 264"/>
                <a:gd name="T84" fmla="*/ 56 w 222"/>
                <a:gd name="T85" fmla="*/ 184 h 264"/>
                <a:gd name="T86" fmla="*/ 52 w 222"/>
                <a:gd name="T87" fmla="*/ 178 h 264"/>
                <a:gd name="T88" fmla="*/ 48 w 222"/>
                <a:gd name="T89" fmla="*/ 174 h 264"/>
                <a:gd name="T90" fmla="*/ 34 w 222"/>
                <a:gd name="T91" fmla="*/ 176 h 264"/>
                <a:gd name="T92" fmla="*/ 30 w 222"/>
                <a:gd name="T93" fmla="*/ 160 h 264"/>
                <a:gd name="T94" fmla="*/ 22 w 222"/>
                <a:gd name="T95" fmla="*/ 158 h 264"/>
                <a:gd name="T96" fmla="*/ 8 w 222"/>
                <a:gd name="T97" fmla="*/ 156 h 264"/>
                <a:gd name="T98" fmla="*/ 0 w 222"/>
                <a:gd name="T99" fmla="*/ 150 h 264"/>
                <a:gd name="T100" fmla="*/ 0 w 222"/>
                <a:gd name="T101" fmla="*/ 136 h 264"/>
                <a:gd name="T102" fmla="*/ 2 w 222"/>
                <a:gd name="T103" fmla="*/ 46 h 264"/>
                <a:gd name="T104" fmla="*/ 18 w 222"/>
                <a:gd name="T105" fmla="*/ 26 h 264"/>
                <a:gd name="T106" fmla="*/ 26 w 222"/>
                <a:gd name="T107" fmla="*/ 24 h 264"/>
                <a:gd name="T108" fmla="*/ 28 w 222"/>
                <a:gd name="T109" fmla="*/ 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2" h="264">
                  <a:moveTo>
                    <a:pt x="26" y="2"/>
                  </a:moveTo>
                  <a:lnTo>
                    <a:pt x="26" y="2"/>
                  </a:lnTo>
                  <a:lnTo>
                    <a:pt x="32" y="4"/>
                  </a:lnTo>
                  <a:lnTo>
                    <a:pt x="36" y="8"/>
                  </a:lnTo>
                  <a:lnTo>
                    <a:pt x="38" y="8"/>
                  </a:lnTo>
                  <a:lnTo>
                    <a:pt x="38" y="10"/>
                  </a:lnTo>
                  <a:lnTo>
                    <a:pt x="40" y="10"/>
                  </a:lnTo>
                  <a:lnTo>
                    <a:pt x="40" y="10"/>
                  </a:lnTo>
                  <a:lnTo>
                    <a:pt x="44" y="10"/>
                  </a:lnTo>
                  <a:lnTo>
                    <a:pt x="48" y="10"/>
                  </a:lnTo>
                  <a:lnTo>
                    <a:pt x="52" y="10"/>
                  </a:lnTo>
                  <a:lnTo>
                    <a:pt x="56" y="10"/>
                  </a:lnTo>
                  <a:lnTo>
                    <a:pt x="60" y="12"/>
                  </a:lnTo>
                  <a:lnTo>
                    <a:pt x="64" y="12"/>
                  </a:lnTo>
                  <a:lnTo>
                    <a:pt x="70" y="12"/>
                  </a:lnTo>
                  <a:lnTo>
                    <a:pt x="72" y="12"/>
                  </a:lnTo>
                  <a:lnTo>
                    <a:pt x="74" y="12"/>
                  </a:lnTo>
                  <a:lnTo>
                    <a:pt x="76" y="14"/>
                  </a:lnTo>
                  <a:lnTo>
                    <a:pt x="78" y="14"/>
                  </a:lnTo>
                  <a:lnTo>
                    <a:pt x="80" y="14"/>
                  </a:lnTo>
                  <a:lnTo>
                    <a:pt x="80" y="16"/>
                  </a:lnTo>
                  <a:lnTo>
                    <a:pt x="80" y="16"/>
                  </a:lnTo>
                  <a:lnTo>
                    <a:pt x="82" y="16"/>
                  </a:lnTo>
                  <a:lnTo>
                    <a:pt x="82" y="18"/>
                  </a:lnTo>
                  <a:lnTo>
                    <a:pt x="82" y="20"/>
                  </a:lnTo>
                  <a:lnTo>
                    <a:pt x="82" y="22"/>
                  </a:lnTo>
                  <a:lnTo>
                    <a:pt x="84" y="24"/>
                  </a:lnTo>
                  <a:lnTo>
                    <a:pt x="84" y="26"/>
                  </a:lnTo>
                  <a:lnTo>
                    <a:pt x="84" y="26"/>
                  </a:lnTo>
                  <a:lnTo>
                    <a:pt x="84" y="28"/>
                  </a:lnTo>
                  <a:lnTo>
                    <a:pt x="84" y="28"/>
                  </a:lnTo>
                  <a:lnTo>
                    <a:pt x="86" y="28"/>
                  </a:lnTo>
                  <a:lnTo>
                    <a:pt x="86" y="28"/>
                  </a:lnTo>
                  <a:lnTo>
                    <a:pt x="88" y="30"/>
                  </a:lnTo>
                  <a:lnTo>
                    <a:pt x="90" y="30"/>
                  </a:lnTo>
                  <a:lnTo>
                    <a:pt x="94" y="30"/>
                  </a:lnTo>
                  <a:lnTo>
                    <a:pt x="96" y="30"/>
                  </a:lnTo>
                  <a:lnTo>
                    <a:pt x="100" y="30"/>
                  </a:lnTo>
                  <a:lnTo>
                    <a:pt x="102" y="30"/>
                  </a:lnTo>
                  <a:lnTo>
                    <a:pt x="104" y="30"/>
                  </a:lnTo>
                  <a:lnTo>
                    <a:pt x="104" y="30"/>
                  </a:lnTo>
                  <a:lnTo>
                    <a:pt x="106" y="30"/>
                  </a:lnTo>
                  <a:lnTo>
                    <a:pt x="108" y="30"/>
                  </a:lnTo>
                  <a:lnTo>
                    <a:pt x="108" y="32"/>
                  </a:lnTo>
                  <a:lnTo>
                    <a:pt x="108" y="32"/>
                  </a:lnTo>
                  <a:lnTo>
                    <a:pt x="108" y="32"/>
                  </a:lnTo>
                  <a:lnTo>
                    <a:pt x="108" y="32"/>
                  </a:lnTo>
                  <a:lnTo>
                    <a:pt x="108" y="34"/>
                  </a:lnTo>
                  <a:lnTo>
                    <a:pt x="108" y="34"/>
                  </a:lnTo>
                  <a:lnTo>
                    <a:pt x="108" y="38"/>
                  </a:lnTo>
                  <a:lnTo>
                    <a:pt x="108" y="38"/>
                  </a:lnTo>
                  <a:lnTo>
                    <a:pt x="108" y="38"/>
                  </a:lnTo>
                  <a:lnTo>
                    <a:pt x="110" y="40"/>
                  </a:lnTo>
                  <a:lnTo>
                    <a:pt x="110" y="40"/>
                  </a:lnTo>
                  <a:lnTo>
                    <a:pt x="112" y="40"/>
                  </a:lnTo>
                  <a:lnTo>
                    <a:pt x="112" y="40"/>
                  </a:lnTo>
                  <a:lnTo>
                    <a:pt x="116" y="42"/>
                  </a:lnTo>
                  <a:lnTo>
                    <a:pt x="118" y="42"/>
                  </a:lnTo>
                  <a:lnTo>
                    <a:pt x="124" y="42"/>
                  </a:lnTo>
                  <a:lnTo>
                    <a:pt x="126" y="44"/>
                  </a:lnTo>
                  <a:lnTo>
                    <a:pt x="128" y="44"/>
                  </a:lnTo>
                  <a:lnTo>
                    <a:pt x="130" y="44"/>
                  </a:lnTo>
                  <a:lnTo>
                    <a:pt x="132" y="44"/>
                  </a:lnTo>
                  <a:lnTo>
                    <a:pt x="136" y="46"/>
                  </a:lnTo>
                  <a:lnTo>
                    <a:pt x="138" y="48"/>
                  </a:lnTo>
                  <a:lnTo>
                    <a:pt x="140" y="48"/>
                  </a:lnTo>
                  <a:lnTo>
                    <a:pt x="140" y="48"/>
                  </a:lnTo>
                  <a:lnTo>
                    <a:pt x="142" y="48"/>
                  </a:lnTo>
                  <a:lnTo>
                    <a:pt x="142" y="48"/>
                  </a:lnTo>
                  <a:lnTo>
                    <a:pt x="142" y="48"/>
                  </a:lnTo>
                  <a:lnTo>
                    <a:pt x="144" y="46"/>
                  </a:lnTo>
                  <a:lnTo>
                    <a:pt x="144" y="46"/>
                  </a:lnTo>
                  <a:lnTo>
                    <a:pt x="144" y="46"/>
                  </a:lnTo>
                  <a:lnTo>
                    <a:pt x="146" y="42"/>
                  </a:lnTo>
                  <a:lnTo>
                    <a:pt x="146" y="42"/>
                  </a:lnTo>
                  <a:lnTo>
                    <a:pt x="146" y="40"/>
                  </a:lnTo>
                  <a:lnTo>
                    <a:pt x="146" y="40"/>
                  </a:lnTo>
                  <a:lnTo>
                    <a:pt x="146" y="36"/>
                  </a:lnTo>
                  <a:lnTo>
                    <a:pt x="146" y="34"/>
                  </a:lnTo>
                  <a:lnTo>
                    <a:pt x="146" y="30"/>
                  </a:lnTo>
                  <a:lnTo>
                    <a:pt x="146" y="28"/>
                  </a:lnTo>
                  <a:lnTo>
                    <a:pt x="146" y="24"/>
                  </a:lnTo>
                  <a:lnTo>
                    <a:pt x="146" y="22"/>
                  </a:lnTo>
                  <a:lnTo>
                    <a:pt x="146" y="22"/>
                  </a:lnTo>
                  <a:lnTo>
                    <a:pt x="146" y="20"/>
                  </a:lnTo>
                  <a:lnTo>
                    <a:pt x="146" y="20"/>
                  </a:lnTo>
                  <a:lnTo>
                    <a:pt x="148" y="18"/>
                  </a:lnTo>
                  <a:lnTo>
                    <a:pt x="148" y="18"/>
                  </a:lnTo>
                  <a:lnTo>
                    <a:pt x="150" y="16"/>
                  </a:lnTo>
                  <a:lnTo>
                    <a:pt x="152" y="14"/>
                  </a:lnTo>
                  <a:lnTo>
                    <a:pt x="154" y="12"/>
                  </a:lnTo>
                  <a:lnTo>
                    <a:pt x="156" y="10"/>
                  </a:lnTo>
                  <a:lnTo>
                    <a:pt x="158" y="8"/>
                  </a:lnTo>
                  <a:lnTo>
                    <a:pt x="158" y="6"/>
                  </a:lnTo>
                  <a:lnTo>
                    <a:pt x="160" y="4"/>
                  </a:lnTo>
                  <a:lnTo>
                    <a:pt x="162" y="2"/>
                  </a:lnTo>
                  <a:lnTo>
                    <a:pt x="162" y="2"/>
                  </a:lnTo>
                  <a:lnTo>
                    <a:pt x="164" y="0"/>
                  </a:lnTo>
                  <a:lnTo>
                    <a:pt x="164" y="0"/>
                  </a:lnTo>
                  <a:lnTo>
                    <a:pt x="166" y="0"/>
                  </a:lnTo>
                  <a:lnTo>
                    <a:pt x="168" y="0"/>
                  </a:lnTo>
                  <a:lnTo>
                    <a:pt x="170" y="0"/>
                  </a:lnTo>
                  <a:lnTo>
                    <a:pt x="172" y="0"/>
                  </a:lnTo>
                  <a:lnTo>
                    <a:pt x="174" y="0"/>
                  </a:lnTo>
                  <a:lnTo>
                    <a:pt x="176" y="0"/>
                  </a:lnTo>
                  <a:lnTo>
                    <a:pt x="178" y="0"/>
                  </a:lnTo>
                  <a:lnTo>
                    <a:pt x="178" y="0"/>
                  </a:lnTo>
                  <a:lnTo>
                    <a:pt x="180" y="2"/>
                  </a:lnTo>
                  <a:lnTo>
                    <a:pt x="180" y="2"/>
                  </a:lnTo>
                  <a:lnTo>
                    <a:pt x="182" y="4"/>
                  </a:lnTo>
                  <a:lnTo>
                    <a:pt x="184" y="6"/>
                  </a:lnTo>
                  <a:lnTo>
                    <a:pt x="186" y="8"/>
                  </a:lnTo>
                  <a:lnTo>
                    <a:pt x="188" y="10"/>
                  </a:lnTo>
                  <a:lnTo>
                    <a:pt x="190" y="12"/>
                  </a:lnTo>
                  <a:lnTo>
                    <a:pt x="192" y="14"/>
                  </a:lnTo>
                  <a:lnTo>
                    <a:pt x="194" y="16"/>
                  </a:lnTo>
                  <a:lnTo>
                    <a:pt x="194" y="16"/>
                  </a:lnTo>
                  <a:lnTo>
                    <a:pt x="196" y="16"/>
                  </a:lnTo>
                  <a:lnTo>
                    <a:pt x="196" y="18"/>
                  </a:lnTo>
                  <a:lnTo>
                    <a:pt x="198" y="18"/>
                  </a:lnTo>
                  <a:lnTo>
                    <a:pt x="200" y="16"/>
                  </a:lnTo>
                  <a:lnTo>
                    <a:pt x="202" y="16"/>
                  </a:lnTo>
                  <a:lnTo>
                    <a:pt x="206" y="16"/>
                  </a:lnTo>
                  <a:lnTo>
                    <a:pt x="208" y="16"/>
                  </a:lnTo>
                  <a:lnTo>
                    <a:pt x="208" y="16"/>
                  </a:lnTo>
                  <a:lnTo>
                    <a:pt x="212" y="16"/>
                  </a:lnTo>
                  <a:lnTo>
                    <a:pt x="214" y="16"/>
                  </a:lnTo>
                  <a:lnTo>
                    <a:pt x="216" y="18"/>
                  </a:lnTo>
                  <a:lnTo>
                    <a:pt x="218" y="18"/>
                  </a:lnTo>
                  <a:lnTo>
                    <a:pt x="218" y="18"/>
                  </a:lnTo>
                  <a:lnTo>
                    <a:pt x="220" y="20"/>
                  </a:lnTo>
                  <a:lnTo>
                    <a:pt x="220" y="20"/>
                  </a:lnTo>
                  <a:lnTo>
                    <a:pt x="220" y="20"/>
                  </a:lnTo>
                  <a:lnTo>
                    <a:pt x="222" y="22"/>
                  </a:lnTo>
                  <a:lnTo>
                    <a:pt x="222" y="22"/>
                  </a:lnTo>
                  <a:lnTo>
                    <a:pt x="222" y="22"/>
                  </a:lnTo>
                  <a:lnTo>
                    <a:pt x="222" y="24"/>
                  </a:lnTo>
                  <a:lnTo>
                    <a:pt x="222" y="26"/>
                  </a:lnTo>
                  <a:lnTo>
                    <a:pt x="220" y="28"/>
                  </a:lnTo>
                  <a:lnTo>
                    <a:pt x="220" y="34"/>
                  </a:lnTo>
                  <a:lnTo>
                    <a:pt x="220" y="34"/>
                  </a:lnTo>
                  <a:lnTo>
                    <a:pt x="220" y="210"/>
                  </a:lnTo>
                  <a:lnTo>
                    <a:pt x="220" y="214"/>
                  </a:lnTo>
                  <a:lnTo>
                    <a:pt x="220" y="218"/>
                  </a:lnTo>
                  <a:lnTo>
                    <a:pt x="222" y="222"/>
                  </a:lnTo>
                  <a:lnTo>
                    <a:pt x="222" y="226"/>
                  </a:lnTo>
                  <a:lnTo>
                    <a:pt x="222" y="228"/>
                  </a:lnTo>
                  <a:lnTo>
                    <a:pt x="220" y="230"/>
                  </a:lnTo>
                  <a:lnTo>
                    <a:pt x="220" y="232"/>
                  </a:lnTo>
                  <a:lnTo>
                    <a:pt x="220" y="234"/>
                  </a:lnTo>
                  <a:lnTo>
                    <a:pt x="220" y="234"/>
                  </a:lnTo>
                  <a:lnTo>
                    <a:pt x="218" y="236"/>
                  </a:lnTo>
                  <a:lnTo>
                    <a:pt x="218" y="236"/>
                  </a:lnTo>
                  <a:lnTo>
                    <a:pt x="218" y="236"/>
                  </a:lnTo>
                  <a:lnTo>
                    <a:pt x="216" y="238"/>
                  </a:lnTo>
                  <a:lnTo>
                    <a:pt x="216" y="238"/>
                  </a:lnTo>
                  <a:lnTo>
                    <a:pt x="214" y="238"/>
                  </a:lnTo>
                  <a:lnTo>
                    <a:pt x="212" y="238"/>
                  </a:lnTo>
                  <a:lnTo>
                    <a:pt x="210" y="238"/>
                  </a:lnTo>
                  <a:lnTo>
                    <a:pt x="210" y="238"/>
                  </a:lnTo>
                  <a:lnTo>
                    <a:pt x="210" y="238"/>
                  </a:lnTo>
                  <a:lnTo>
                    <a:pt x="208" y="238"/>
                  </a:lnTo>
                  <a:lnTo>
                    <a:pt x="208" y="240"/>
                  </a:lnTo>
                  <a:lnTo>
                    <a:pt x="208" y="242"/>
                  </a:lnTo>
                  <a:lnTo>
                    <a:pt x="208" y="244"/>
                  </a:lnTo>
                  <a:lnTo>
                    <a:pt x="208" y="244"/>
                  </a:lnTo>
                  <a:lnTo>
                    <a:pt x="208" y="248"/>
                  </a:lnTo>
                  <a:lnTo>
                    <a:pt x="208" y="250"/>
                  </a:lnTo>
                  <a:lnTo>
                    <a:pt x="208" y="254"/>
                  </a:lnTo>
                  <a:lnTo>
                    <a:pt x="210" y="258"/>
                  </a:lnTo>
                  <a:lnTo>
                    <a:pt x="210" y="262"/>
                  </a:lnTo>
                  <a:lnTo>
                    <a:pt x="212" y="264"/>
                  </a:lnTo>
                  <a:lnTo>
                    <a:pt x="208" y="264"/>
                  </a:lnTo>
                  <a:lnTo>
                    <a:pt x="204" y="264"/>
                  </a:lnTo>
                  <a:lnTo>
                    <a:pt x="202" y="264"/>
                  </a:lnTo>
                  <a:lnTo>
                    <a:pt x="202" y="264"/>
                  </a:lnTo>
                  <a:lnTo>
                    <a:pt x="200" y="264"/>
                  </a:lnTo>
                  <a:lnTo>
                    <a:pt x="198" y="262"/>
                  </a:lnTo>
                  <a:lnTo>
                    <a:pt x="196" y="260"/>
                  </a:lnTo>
                  <a:lnTo>
                    <a:pt x="192" y="258"/>
                  </a:lnTo>
                  <a:lnTo>
                    <a:pt x="190" y="254"/>
                  </a:lnTo>
                  <a:lnTo>
                    <a:pt x="182" y="250"/>
                  </a:lnTo>
                  <a:lnTo>
                    <a:pt x="180" y="246"/>
                  </a:lnTo>
                  <a:lnTo>
                    <a:pt x="178" y="244"/>
                  </a:lnTo>
                  <a:lnTo>
                    <a:pt x="176" y="244"/>
                  </a:lnTo>
                  <a:lnTo>
                    <a:pt x="172" y="242"/>
                  </a:lnTo>
                  <a:lnTo>
                    <a:pt x="168" y="240"/>
                  </a:lnTo>
                  <a:lnTo>
                    <a:pt x="164" y="238"/>
                  </a:lnTo>
                  <a:lnTo>
                    <a:pt x="162" y="238"/>
                  </a:lnTo>
                  <a:lnTo>
                    <a:pt x="156" y="234"/>
                  </a:lnTo>
                  <a:lnTo>
                    <a:pt x="152" y="232"/>
                  </a:lnTo>
                  <a:lnTo>
                    <a:pt x="150" y="232"/>
                  </a:lnTo>
                  <a:lnTo>
                    <a:pt x="148" y="230"/>
                  </a:lnTo>
                  <a:lnTo>
                    <a:pt x="146" y="230"/>
                  </a:lnTo>
                  <a:lnTo>
                    <a:pt x="146" y="228"/>
                  </a:lnTo>
                  <a:lnTo>
                    <a:pt x="144" y="228"/>
                  </a:lnTo>
                  <a:lnTo>
                    <a:pt x="144" y="228"/>
                  </a:lnTo>
                  <a:lnTo>
                    <a:pt x="144" y="226"/>
                  </a:lnTo>
                  <a:lnTo>
                    <a:pt x="142" y="222"/>
                  </a:lnTo>
                  <a:lnTo>
                    <a:pt x="140" y="220"/>
                  </a:lnTo>
                  <a:lnTo>
                    <a:pt x="140" y="218"/>
                  </a:lnTo>
                  <a:lnTo>
                    <a:pt x="138" y="216"/>
                  </a:lnTo>
                  <a:lnTo>
                    <a:pt x="138" y="216"/>
                  </a:lnTo>
                  <a:lnTo>
                    <a:pt x="138" y="216"/>
                  </a:lnTo>
                  <a:lnTo>
                    <a:pt x="136" y="214"/>
                  </a:lnTo>
                  <a:lnTo>
                    <a:pt x="136" y="214"/>
                  </a:lnTo>
                  <a:lnTo>
                    <a:pt x="134" y="214"/>
                  </a:lnTo>
                  <a:lnTo>
                    <a:pt x="132" y="214"/>
                  </a:lnTo>
                  <a:lnTo>
                    <a:pt x="128" y="214"/>
                  </a:lnTo>
                  <a:lnTo>
                    <a:pt x="126" y="214"/>
                  </a:lnTo>
                  <a:lnTo>
                    <a:pt x="122" y="214"/>
                  </a:lnTo>
                  <a:lnTo>
                    <a:pt x="118" y="214"/>
                  </a:lnTo>
                  <a:lnTo>
                    <a:pt x="116" y="214"/>
                  </a:lnTo>
                  <a:lnTo>
                    <a:pt x="114" y="212"/>
                  </a:lnTo>
                  <a:lnTo>
                    <a:pt x="114" y="212"/>
                  </a:lnTo>
                  <a:lnTo>
                    <a:pt x="112" y="212"/>
                  </a:lnTo>
                  <a:lnTo>
                    <a:pt x="112" y="212"/>
                  </a:lnTo>
                  <a:lnTo>
                    <a:pt x="112" y="210"/>
                  </a:lnTo>
                  <a:lnTo>
                    <a:pt x="112" y="210"/>
                  </a:lnTo>
                  <a:lnTo>
                    <a:pt x="110" y="208"/>
                  </a:lnTo>
                  <a:lnTo>
                    <a:pt x="110" y="206"/>
                  </a:lnTo>
                  <a:lnTo>
                    <a:pt x="110" y="204"/>
                  </a:lnTo>
                  <a:lnTo>
                    <a:pt x="108" y="202"/>
                  </a:lnTo>
                  <a:lnTo>
                    <a:pt x="108" y="200"/>
                  </a:lnTo>
                  <a:lnTo>
                    <a:pt x="108" y="200"/>
                  </a:lnTo>
                  <a:lnTo>
                    <a:pt x="108" y="198"/>
                  </a:lnTo>
                  <a:lnTo>
                    <a:pt x="108" y="198"/>
                  </a:lnTo>
                  <a:lnTo>
                    <a:pt x="106" y="198"/>
                  </a:lnTo>
                  <a:lnTo>
                    <a:pt x="104" y="198"/>
                  </a:lnTo>
                  <a:lnTo>
                    <a:pt x="102" y="198"/>
                  </a:lnTo>
                  <a:lnTo>
                    <a:pt x="102" y="196"/>
                  </a:lnTo>
                  <a:lnTo>
                    <a:pt x="100" y="196"/>
                  </a:lnTo>
                  <a:lnTo>
                    <a:pt x="98" y="196"/>
                  </a:lnTo>
                  <a:lnTo>
                    <a:pt x="96" y="196"/>
                  </a:lnTo>
                  <a:lnTo>
                    <a:pt x="96" y="196"/>
                  </a:lnTo>
                  <a:lnTo>
                    <a:pt x="96" y="194"/>
                  </a:lnTo>
                  <a:lnTo>
                    <a:pt x="94" y="194"/>
                  </a:lnTo>
                  <a:lnTo>
                    <a:pt x="94" y="194"/>
                  </a:lnTo>
                  <a:lnTo>
                    <a:pt x="94" y="192"/>
                  </a:lnTo>
                  <a:lnTo>
                    <a:pt x="94" y="190"/>
                  </a:lnTo>
                  <a:lnTo>
                    <a:pt x="94" y="190"/>
                  </a:lnTo>
                  <a:lnTo>
                    <a:pt x="94" y="188"/>
                  </a:lnTo>
                  <a:lnTo>
                    <a:pt x="94" y="188"/>
                  </a:lnTo>
                  <a:lnTo>
                    <a:pt x="92" y="188"/>
                  </a:lnTo>
                  <a:lnTo>
                    <a:pt x="90" y="188"/>
                  </a:lnTo>
                  <a:lnTo>
                    <a:pt x="88" y="188"/>
                  </a:lnTo>
                  <a:lnTo>
                    <a:pt x="86" y="188"/>
                  </a:lnTo>
                  <a:lnTo>
                    <a:pt x="82" y="188"/>
                  </a:lnTo>
                  <a:lnTo>
                    <a:pt x="80" y="188"/>
                  </a:lnTo>
                  <a:lnTo>
                    <a:pt x="76" y="186"/>
                  </a:lnTo>
                  <a:lnTo>
                    <a:pt x="74" y="184"/>
                  </a:lnTo>
                  <a:lnTo>
                    <a:pt x="70" y="184"/>
                  </a:lnTo>
                  <a:lnTo>
                    <a:pt x="70" y="184"/>
                  </a:lnTo>
                  <a:lnTo>
                    <a:pt x="66" y="184"/>
                  </a:lnTo>
                  <a:lnTo>
                    <a:pt x="62" y="184"/>
                  </a:lnTo>
                  <a:lnTo>
                    <a:pt x="60" y="184"/>
                  </a:lnTo>
                  <a:lnTo>
                    <a:pt x="58" y="184"/>
                  </a:lnTo>
                  <a:lnTo>
                    <a:pt x="56" y="184"/>
                  </a:lnTo>
                  <a:lnTo>
                    <a:pt x="56" y="184"/>
                  </a:lnTo>
                  <a:lnTo>
                    <a:pt x="54" y="182"/>
                  </a:lnTo>
                  <a:lnTo>
                    <a:pt x="54" y="182"/>
                  </a:lnTo>
                  <a:lnTo>
                    <a:pt x="54" y="182"/>
                  </a:lnTo>
                  <a:lnTo>
                    <a:pt x="54" y="180"/>
                  </a:lnTo>
                  <a:lnTo>
                    <a:pt x="52" y="178"/>
                  </a:lnTo>
                  <a:lnTo>
                    <a:pt x="52" y="176"/>
                  </a:lnTo>
                  <a:lnTo>
                    <a:pt x="52" y="176"/>
                  </a:lnTo>
                  <a:lnTo>
                    <a:pt x="52" y="176"/>
                  </a:lnTo>
                  <a:lnTo>
                    <a:pt x="52" y="174"/>
                  </a:lnTo>
                  <a:lnTo>
                    <a:pt x="50" y="174"/>
                  </a:lnTo>
                  <a:lnTo>
                    <a:pt x="48" y="174"/>
                  </a:lnTo>
                  <a:lnTo>
                    <a:pt x="48" y="174"/>
                  </a:lnTo>
                  <a:lnTo>
                    <a:pt x="44" y="174"/>
                  </a:lnTo>
                  <a:lnTo>
                    <a:pt x="42" y="174"/>
                  </a:lnTo>
                  <a:lnTo>
                    <a:pt x="38" y="174"/>
                  </a:lnTo>
                  <a:lnTo>
                    <a:pt x="36" y="174"/>
                  </a:lnTo>
                  <a:lnTo>
                    <a:pt x="34" y="176"/>
                  </a:lnTo>
                  <a:lnTo>
                    <a:pt x="34" y="174"/>
                  </a:lnTo>
                  <a:lnTo>
                    <a:pt x="32" y="168"/>
                  </a:lnTo>
                  <a:lnTo>
                    <a:pt x="32" y="166"/>
                  </a:lnTo>
                  <a:lnTo>
                    <a:pt x="32" y="164"/>
                  </a:lnTo>
                  <a:lnTo>
                    <a:pt x="32" y="162"/>
                  </a:lnTo>
                  <a:lnTo>
                    <a:pt x="30" y="160"/>
                  </a:lnTo>
                  <a:lnTo>
                    <a:pt x="30" y="160"/>
                  </a:lnTo>
                  <a:lnTo>
                    <a:pt x="30" y="160"/>
                  </a:lnTo>
                  <a:lnTo>
                    <a:pt x="28" y="160"/>
                  </a:lnTo>
                  <a:lnTo>
                    <a:pt x="28" y="158"/>
                  </a:lnTo>
                  <a:lnTo>
                    <a:pt x="26" y="158"/>
                  </a:lnTo>
                  <a:lnTo>
                    <a:pt x="22" y="158"/>
                  </a:lnTo>
                  <a:lnTo>
                    <a:pt x="20" y="158"/>
                  </a:lnTo>
                  <a:lnTo>
                    <a:pt x="16" y="158"/>
                  </a:lnTo>
                  <a:lnTo>
                    <a:pt x="12" y="158"/>
                  </a:lnTo>
                  <a:lnTo>
                    <a:pt x="12" y="158"/>
                  </a:lnTo>
                  <a:lnTo>
                    <a:pt x="10" y="158"/>
                  </a:lnTo>
                  <a:lnTo>
                    <a:pt x="8" y="156"/>
                  </a:lnTo>
                  <a:lnTo>
                    <a:pt x="8" y="156"/>
                  </a:lnTo>
                  <a:lnTo>
                    <a:pt x="6" y="156"/>
                  </a:lnTo>
                  <a:lnTo>
                    <a:pt x="6" y="156"/>
                  </a:lnTo>
                  <a:lnTo>
                    <a:pt x="4" y="154"/>
                  </a:lnTo>
                  <a:lnTo>
                    <a:pt x="2" y="150"/>
                  </a:lnTo>
                  <a:lnTo>
                    <a:pt x="0" y="150"/>
                  </a:lnTo>
                  <a:lnTo>
                    <a:pt x="0" y="148"/>
                  </a:lnTo>
                  <a:lnTo>
                    <a:pt x="0" y="148"/>
                  </a:lnTo>
                  <a:lnTo>
                    <a:pt x="0" y="146"/>
                  </a:lnTo>
                  <a:lnTo>
                    <a:pt x="0" y="142"/>
                  </a:lnTo>
                  <a:lnTo>
                    <a:pt x="0" y="140"/>
                  </a:lnTo>
                  <a:lnTo>
                    <a:pt x="0" y="136"/>
                  </a:lnTo>
                  <a:lnTo>
                    <a:pt x="0" y="132"/>
                  </a:lnTo>
                  <a:lnTo>
                    <a:pt x="0" y="120"/>
                  </a:lnTo>
                  <a:lnTo>
                    <a:pt x="0" y="106"/>
                  </a:lnTo>
                  <a:lnTo>
                    <a:pt x="0" y="90"/>
                  </a:lnTo>
                  <a:lnTo>
                    <a:pt x="0" y="74"/>
                  </a:lnTo>
                  <a:lnTo>
                    <a:pt x="2" y="46"/>
                  </a:lnTo>
                  <a:lnTo>
                    <a:pt x="2" y="34"/>
                  </a:lnTo>
                  <a:lnTo>
                    <a:pt x="8" y="30"/>
                  </a:lnTo>
                  <a:lnTo>
                    <a:pt x="14" y="28"/>
                  </a:lnTo>
                  <a:lnTo>
                    <a:pt x="16" y="26"/>
                  </a:lnTo>
                  <a:lnTo>
                    <a:pt x="18" y="26"/>
                  </a:lnTo>
                  <a:lnTo>
                    <a:pt x="18" y="26"/>
                  </a:lnTo>
                  <a:lnTo>
                    <a:pt x="20" y="26"/>
                  </a:lnTo>
                  <a:lnTo>
                    <a:pt x="22" y="26"/>
                  </a:lnTo>
                  <a:lnTo>
                    <a:pt x="22" y="26"/>
                  </a:lnTo>
                  <a:lnTo>
                    <a:pt x="24" y="26"/>
                  </a:lnTo>
                  <a:lnTo>
                    <a:pt x="24" y="24"/>
                  </a:lnTo>
                  <a:lnTo>
                    <a:pt x="26" y="24"/>
                  </a:lnTo>
                  <a:lnTo>
                    <a:pt x="26" y="22"/>
                  </a:lnTo>
                  <a:lnTo>
                    <a:pt x="26" y="22"/>
                  </a:lnTo>
                  <a:lnTo>
                    <a:pt x="26" y="20"/>
                  </a:lnTo>
                  <a:lnTo>
                    <a:pt x="26" y="16"/>
                  </a:lnTo>
                  <a:lnTo>
                    <a:pt x="28" y="12"/>
                  </a:lnTo>
                  <a:lnTo>
                    <a:pt x="28" y="8"/>
                  </a:lnTo>
                  <a:lnTo>
                    <a:pt x="28" y="4"/>
                  </a:lnTo>
                  <a:lnTo>
                    <a:pt x="26" y="2"/>
                  </a:lnTo>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51" name="Freeform 409">
              <a:extLst>
                <a:ext uri="{FF2B5EF4-FFF2-40B4-BE49-F238E27FC236}">
                  <a16:creationId xmlns:a16="http://schemas.microsoft.com/office/drawing/2014/main" id="{1413C769-06AF-C7BA-0891-CADBAD8C16AD}"/>
                </a:ext>
              </a:extLst>
            </p:cNvPr>
            <p:cNvSpPr>
              <a:spLocks/>
            </p:cNvSpPr>
            <p:nvPr/>
          </p:nvSpPr>
          <p:spPr bwMode="auto">
            <a:xfrm>
              <a:off x="3799215" y="6911849"/>
              <a:ext cx="317833" cy="374765"/>
            </a:xfrm>
            <a:custGeom>
              <a:avLst/>
              <a:gdLst>
                <a:gd name="T0" fmla="*/ 38 w 222"/>
                <a:gd name="T1" fmla="*/ 10 h 264"/>
                <a:gd name="T2" fmla="*/ 56 w 222"/>
                <a:gd name="T3" fmla="*/ 10 h 264"/>
                <a:gd name="T4" fmla="*/ 76 w 222"/>
                <a:gd name="T5" fmla="*/ 14 h 264"/>
                <a:gd name="T6" fmla="*/ 82 w 222"/>
                <a:gd name="T7" fmla="*/ 18 h 264"/>
                <a:gd name="T8" fmla="*/ 84 w 222"/>
                <a:gd name="T9" fmla="*/ 28 h 264"/>
                <a:gd name="T10" fmla="*/ 94 w 222"/>
                <a:gd name="T11" fmla="*/ 30 h 264"/>
                <a:gd name="T12" fmla="*/ 106 w 222"/>
                <a:gd name="T13" fmla="*/ 30 h 264"/>
                <a:gd name="T14" fmla="*/ 108 w 222"/>
                <a:gd name="T15" fmla="*/ 34 h 264"/>
                <a:gd name="T16" fmla="*/ 110 w 222"/>
                <a:gd name="T17" fmla="*/ 40 h 264"/>
                <a:gd name="T18" fmla="*/ 126 w 222"/>
                <a:gd name="T19" fmla="*/ 44 h 264"/>
                <a:gd name="T20" fmla="*/ 140 w 222"/>
                <a:gd name="T21" fmla="*/ 48 h 264"/>
                <a:gd name="T22" fmla="*/ 144 w 222"/>
                <a:gd name="T23" fmla="*/ 46 h 264"/>
                <a:gd name="T24" fmla="*/ 146 w 222"/>
                <a:gd name="T25" fmla="*/ 36 h 264"/>
                <a:gd name="T26" fmla="*/ 146 w 222"/>
                <a:gd name="T27" fmla="*/ 22 h 264"/>
                <a:gd name="T28" fmla="*/ 152 w 222"/>
                <a:gd name="T29" fmla="*/ 14 h 264"/>
                <a:gd name="T30" fmla="*/ 162 w 222"/>
                <a:gd name="T31" fmla="*/ 2 h 264"/>
                <a:gd name="T32" fmla="*/ 170 w 222"/>
                <a:gd name="T33" fmla="*/ 0 h 264"/>
                <a:gd name="T34" fmla="*/ 180 w 222"/>
                <a:gd name="T35" fmla="*/ 2 h 264"/>
                <a:gd name="T36" fmla="*/ 190 w 222"/>
                <a:gd name="T37" fmla="*/ 12 h 264"/>
                <a:gd name="T38" fmla="*/ 198 w 222"/>
                <a:gd name="T39" fmla="*/ 18 h 264"/>
                <a:gd name="T40" fmla="*/ 212 w 222"/>
                <a:gd name="T41" fmla="*/ 16 h 264"/>
                <a:gd name="T42" fmla="*/ 220 w 222"/>
                <a:gd name="T43" fmla="*/ 20 h 264"/>
                <a:gd name="T44" fmla="*/ 222 w 222"/>
                <a:gd name="T45" fmla="*/ 26 h 264"/>
                <a:gd name="T46" fmla="*/ 220 w 222"/>
                <a:gd name="T47" fmla="*/ 218 h 264"/>
                <a:gd name="T48" fmla="*/ 220 w 222"/>
                <a:gd name="T49" fmla="*/ 234 h 264"/>
                <a:gd name="T50" fmla="*/ 216 w 222"/>
                <a:gd name="T51" fmla="*/ 238 h 264"/>
                <a:gd name="T52" fmla="*/ 208 w 222"/>
                <a:gd name="T53" fmla="*/ 238 h 264"/>
                <a:gd name="T54" fmla="*/ 208 w 222"/>
                <a:gd name="T55" fmla="*/ 250 h 264"/>
                <a:gd name="T56" fmla="*/ 204 w 222"/>
                <a:gd name="T57" fmla="*/ 264 h 264"/>
                <a:gd name="T58" fmla="*/ 192 w 222"/>
                <a:gd name="T59" fmla="*/ 258 h 264"/>
                <a:gd name="T60" fmla="*/ 172 w 222"/>
                <a:gd name="T61" fmla="*/ 242 h 264"/>
                <a:gd name="T62" fmla="*/ 150 w 222"/>
                <a:gd name="T63" fmla="*/ 232 h 264"/>
                <a:gd name="T64" fmla="*/ 144 w 222"/>
                <a:gd name="T65" fmla="*/ 226 h 264"/>
                <a:gd name="T66" fmla="*/ 138 w 222"/>
                <a:gd name="T67" fmla="*/ 216 h 264"/>
                <a:gd name="T68" fmla="*/ 126 w 222"/>
                <a:gd name="T69" fmla="*/ 214 h 264"/>
                <a:gd name="T70" fmla="*/ 112 w 222"/>
                <a:gd name="T71" fmla="*/ 212 h 264"/>
                <a:gd name="T72" fmla="*/ 110 w 222"/>
                <a:gd name="T73" fmla="*/ 204 h 264"/>
                <a:gd name="T74" fmla="*/ 106 w 222"/>
                <a:gd name="T75" fmla="*/ 198 h 264"/>
                <a:gd name="T76" fmla="*/ 96 w 222"/>
                <a:gd name="T77" fmla="*/ 196 h 264"/>
                <a:gd name="T78" fmla="*/ 94 w 222"/>
                <a:gd name="T79" fmla="*/ 190 h 264"/>
                <a:gd name="T80" fmla="*/ 88 w 222"/>
                <a:gd name="T81" fmla="*/ 188 h 264"/>
                <a:gd name="T82" fmla="*/ 70 w 222"/>
                <a:gd name="T83" fmla="*/ 184 h 264"/>
                <a:gd name="T84" fmla="*/ 56 w 222"/>
                <a:gd name="T85" fmla="*/ 184 h 264"/>
                <a:gd name="T86" fmla="*/ 52 w 222"/>
                <a:gd name="T87" fmla="*/ 178 h 264"/>
                <a:gd name="T88" fmla="*/ 48 w 222"/>
                <a:gd name="T89" fmla="*/ 174 h 264"/>
                <a:gd name="T90" fmla="*/ 34 w 222"/>
                <a:gd name="T91" fmla="*/ 176 h 264"/>
                <a:gd name="T92" fmla="*/ 30 w 222"/>
                <a:gd name="T93" fmla="*/ 160 h 264"/>
                <a:gd name="T94" fmla="*/ 22 w 222"/>
                <a:gd name="T95" fmla="*/ 158 h 264"/>
                <a:gd name="T96" fmla="*/ 8 w 222"/>
                <a:gd name="T97" fmla="*/ 156 h 264"/>
                <a:gd name="T98" fmla="*/ 0 w 222"/>
                <a:gd name="T99" fmla="*/ 150 h 264"/>
                <a:gd name="T100" fmla="*/ 0 w 222"/>
                <a:gd name="T101" fmla="*/ 136 h 264"/>
                <a:gd name="T102" fmla="*/ 2 w 222"/>
                <a:gd name="T103" fmla="*/ 46 h 264"/>
                <a:gd name="T104" fmla="*/ 18 w 222"/>
                <a:gd name="T105" fmla="*/ 26 h 264"/>
                <a:gd name="T106" fmla="*/ 26 w 222"/>
                <a:gd name="T107" fmla="*/ 24 h 264"/>
                <a:gd name="T108" fmla="*/ 28 w 222"/>
                <a:gd name="T109" fmla="*/ 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2" h="264">
                  <a:moveTo>
                    <a:pt x="26" y="2"/>
                  </a:moveTo>
                  <a:lnTo>
                    <a:pt x="26" y="2"/>
                  </a:lnTo>
                  <a:lnTo>
                    <a:pt x="32" y="4"/>
                  </a:lnTo>
                  <a:lnTo>
                    <a:pt x="36" y="8"/>
                  </a:lnTo>
                  <a:lnTo>
                    <a:pt x="38" y="8"/>
                  </a:lnTo>
                  <a:lnTo>
                    <a:pt x="38" y="10"/>
                  </a:lnTo>
                  <a:lnTo>
                    <a:pt x="40" y="10"/>
                  </a:lnTo>
                  <a:lnTo>
                    <a:pt x="40" y="10"/>
                  </a:lnTo>
                  <a:lnTo>
                    <a:pt x="44" y="10"/>
                  </a:lnTo>
                  <a:lnTo>
                    <a:pt x="48" y="10"/>
                  </a:lnTo>
                  <a:lnTo>
                    <a:pt x="52" y="10"/>
                  </a:lnTo>
                  <a:lnTo>
                    <a:pt x="56" y="10"/>
                  </a:lnTo>
                  <a:lnTo>
                    <a:pt x="60" y="12"/>
                  </a:lnTo>
                  <a:lnTo>
                    <a:pt x="64" y="12"/>
                  </a:lnTo>
                  <a:lnTo>
                    <a:pt x="70" y="12"/>
                  </a:lnTo>
                  <a:lnTo>
                    <a:pt x="72" y="12"/>
                  </a:lnTo>
                  <a:lnTo>
                    <a:pt x="74" y="12"/>
                  </a:lnTo>
                  <a:lnTo>
                    <a:pt x="76" y="14"/>
                  </a:lnTo>
                  <a:lnTo>
                    <a:pt x="78" y="14"/>
                  </a:lnTo>
                  <a:lnTo>
                    <a:pt x="80" y="14"/>
                  </a:lnTo>
                  <a:lnTo>
                    <a:pt x="80" y="16"/>
                  </a:lnTo>
                  <a:lnTo>
                    <a:pt x="80" y="16"/>
                  </a:lnTo>
                  <a:lnTo>
                    <a:pt x="82" y="16"/>
                  </a:lnTo>
                  <a:lnTo>
                    <a:pt x="82" y="18"/>
                  </a:lnTo>
                  <a:lnTo>
                    <a:pt x="82" y="20"/>
                  </a:lnTo>
                  <a:lnTo>
                    <a:pt x="82" y="22"/>
                  </a:lnTo>
                  <a:lnTo>
                    <a:pt x="84" y="24"/>
                  </a:lnTo>
                  <a:lnTo>
                    <a:pt x="84" y="26"/>
                  </a:lnTo>
                  <a:lnTo>
                    <a:pt x="84" y="26"/>
                  </a:lnTo>
                  <a:lnTo>
                    <a:pt x="84" y="28"/>
                  </a:lnTo>
                  <a:lnTo>
                    <a:pt x="84" y="28"/>
                  </a:lnTo>
                  <a:lnTo>
                    <a:pt x="86" y="28"/>
                  </a:lnTo>
                  <a:lnTo>
                    <a:pt x="86" y="28"/>
                  </a:lnTo>
                  <a:lnTo>
                    <a:pt x="88" y="30"/>
                  </a:lnTo>
                  <a:lnTo>
                    <a:pt x="90" y="30"/>
                  </a:lnTo>
                  <a:lnTo>
                    <a:pt x="94" y="30"/>
                  </a:lnTo>
                  <a:lnTo>
                    <a:pt x="96" y="30"/>
                  </a:lnTo>
                  <a:lnTo>
                    <a:pt x="100" y="30"/>
                  </a:lnTo>
                  <a:lnTo>
                    <a:pt x="102" y="30"/>
                  </a:lnTo>
                  <a:lnTo>
                    <a:pt x="104" y="30"/>
                  </a:lnTo>
                  <a:lnTo>
                    <a:pt x="104" y="30"/>
                  </a:lnTo>
                  <a:lnTo>
                    <a:pt x="106" y="30"/>
                  </a:lnTo>
                  <a:lnTo>
                    <a:pt x="108" y="30"/>
                  </a:lnTo>
                  <a:lnTo>
                    <a:pt x="108" y="32"/>
                  </a:lnTo>
                  <a:lnTo>
                    <a:pt x="108" y="32"/>
                  </a:lnTo>
                  <a:lnTo>
                    <a:pt x="108" y="32"/>
                  </a:lnTo>
                  <a:lnTo>
                    <a:pt x="108" y="32"/>
                  </a:lnTo>
                  <a:lnTo>
                    <a:pt x="108" y="34"/>
                  </a:lnTo>
                  <a:lnTo>
                    <a:pt x="108" y="34"/>
                  </a:lnTo>
                  <a:lnTo>
                    <a:pt x="108" y="38"/>
                  </a:lnTo>
                  <a:lnTo>
                    <a:pt x="108" y="38"/>
                  </a:lnTo>
                  <a:lnTo>
                    <a:pt x="108" y="38"/>
                  </a:lnTo>
                  <a:lnTo>
                    <a:pt x="110" y="40"/>
                  </a:lnTo>
                  <a:lnTo>
                    <a:pt x="110" y="40"/>
                  </a:lnTo>
                  <a:lnTo>
                    <a:pt x="112" y="40"/>
                  </a:lnTo>
                  <a:lnTo>
                    <a:pt x="112" y="40"/>
                  </a:lnTo>
                  <a:lnTo>
                    <a:pt x="116" y="42"/>
                  </a:lnTo>
                  <a:lnTo>
                    <a:pt x="118" y="42"/>
                  </a:lnTo>
                  <a:lnTo>
                    <a:pt x="124" y="42"/>
                  </a:lnTo>
                  <a:lnTo>
                    <a:pt x="126" y="44"/>
                  </a:lnTo>
                  <a:lnTo>
                    <a:pt x="128" y="44"/>
                  </a:lnTo>
                  <a:lnTo>
                    <a:pt x="130" y="44"/>
                  </a:lnTo>
                  <a:lnTo>
                    <a:pt x="132" y="44"/>
                  </a:lnTo>
                  <a:lnTo>
                    <a:pt x="136" y="46"/>
                  </a:lnTo>
                  <a:lnTo>
                    <a:pt x="138" y="48"/>
                  </a:lnTo>
                  <a:lnTo>
                    <a:pt x="140" y="48"/>
                  </a:lnTo>
                  <a:lnTo>
                    <a:pt x="140" y="48"/>
                  </a:lnTo>
                  <a:lnTo>
                    <a:pt x="142" y="48"/>
                  </a:lnTo>
                  <a:lnTo>
                    <a:pt x="142" y="48"/>
                  </a:lnTo>
                  <a:lnTo>
                    <a:pt x="142" y="48"/>
                  </a:lnTo>
                  <a:lnTo>
                    <a:pt x="144" y="46"/>
                  </a:lnTo>
                  <a:lnTo>
                    <a:pt x="144" y="46"/>
                  </a:lnTo>
                  <a:lnTo>
                    <a:pt x="144" y="46"/>
                  </a:lnTo>
                  <a:lnTo>
                    <a:pt x="146" y="42"/>
                  </a:lnTo>
                  <a:lnTo>
                    <a:pt x="146" y="42"/>
                  </a:lnTo>
                  <a:lnTo>
                    <a:pt x="146" y="40"/>
                  </a:lnTo>
                  <a:lnTo>
                    <a:pt x="146" y="40"/>
                  </a:lnTo>
                  <a:lnTo>
                    <a:pt x="146" y="36"/>
                  </a:lnTo>
                  <a:lnTo>
                    <a:pt x="146" y="34"/>
                  </a:lnTo>
                  <a:lnTo>
                    <a:pt x="146" y="30"/>
                  </a:lnTo>
                  <a:lnTo>
                    <a:pt x="146" y="28"/>
                  </a:lnTo>
                  <a:lnTo>
                    <a:pt x="146" y="24"/>
                  </a:lnTo>
                  <a:lnTo>
                    <a:pt x="146" y="22"/>
                  </a:lnTo>
                  <a:lnTo>
                    <a:pt x="146" y="22"/>
                  </a:lnTo>
                  <a:lnTo>
                    <a:pt x="146" y="20"/>
                  </a:lnTo>
                  <a:lnTo>
                    <a:pt x="146" y="20"/>
                  </a:lnTo>
                  <a:lnTo>
                    <a:pt x="148" y="18"/>
                  </a:lnTo>
                  <a:lnTo>
                    <a:pt x="148" y="18"/>
                  </a:lnTo>
                  <a:lnTo>
                    <a:pt x="150" y="16"/>
                  </a:lnTo>
                  <a:lnTo>
                    <a:pt x="152" y="14"/>
                  </a:lnTo>
                  <a:lnTo>
                    <a:pt x="154" y="12"/>
                  </a:lnTo>
                  <a:lnTo>
                    <a:pt x="156" y="10"/>
                  </a:lnTo>
                  <a:lnTo>
                    <a:pt x="158" y="8"/>
                  </a:lnTo>
                  <a:lnTo>
                    <a:pt x="158" y="6"/>
                  </a:lnTo>
                  <a:lnTo>
                    <a:pt x="160" y="4"/>
                  </a:lnTo>
                  <a:lnTo>
                    <a:pt x="162" y="2"/>
                  </a:lnTo>
                  <a:lnTo>
                    <a:pt x="162" y="2"/>
                  </a:lnTo>
                  <a:lnTo>
                    <a:pt x="164" y="0"/>
                  </a:lnTo>
                  <a:lnTo>
                    <a:pt x="164" y="0"/>
                  </a:lnTo>
                  <a:lnTo>
                    <a:pt x="166" y="0"/>
                  </a:lnTo>
                  <a:lnTo>
                    <a:pt x="168" y="0"/>
                  </a:lnTo>
                  <a:lnTo>
                    <a:pt x="170" y="0"/>
                  </a:lnTo>
                  <a:lnTo>
                    <a:pt x="172" y="0"/>
                  </a:lnTo>
                  <a:lnTo>
                    <a:pt x="174" y="0"/>
                  </a:lnTo>
                  <a:lnTo>
                    <a:pt x="176" y="0"/>
                  </a:lnTo>
                  <a:lnTo>
                    <a:pt x="178" y="0"/>
                  </a:lnTo>
                  <a:lnTo>
                    <a:pt x="178" y="0"/>
                  </a:lnTo>
                  <a:lnTo>
                    <a:pt x="180" y="2"/>
                  </a:lnTo>
                  <a:lnTo>
                    <a:pt x="180" y="2"/>
                  </a:lnTo>
                  <a:lnTo>
                    <a:pt x="182" y="4"/>
                  </a:lnTo>
                  <a:lnTo>
                    <a:pt x="184" y="6"/>
                  </a:lnTo>
                  <a:lnTo>
                    <a:pt x="186" y="8"/>
                  </a:lnTo>
                  <a:lnTo>
                    <a:pt x="188" y="10"/>
                  </a:lnTo>
                  <a:lnTo>
                    <a:pt x="190" y="12"/>
                  </a:lnTo>
                  <a:lnTo>
                    <a:pt x="192" y="14"/>
                  </a:lnTo>
                  <a:lnTo>
                    <a:pt x="194" y="16"/>
                  </a:lnTo>
                  <a:lnTo>
                    <a:pt x="194" y="16"/>
                  </a:lnTo>
                  <a:lnTo>
                    <a:pt x="196" y="16"/>
                  </a:lnTo>
                  <a:lnTo>
                    <a:pt x="196" y="18"/>
                  </a:lnTo>
                  <a:lnTo>
                    <a:pt x="198" y="18"/>
                  </a:lnTo>
                  <a:lnTo>
                    <a:pt x="200" y="16"/>
                  </a:lnTo>
                  <a:lnTo>
                    <a:pt x="202" y="16"/>
                  </a:lnTo>
                  <a:lnTo>
                    <a:pt x="206" y="16"/>
                  </a:lnTo>
                  <a:lnTo>
                    <a:pt x="208" y="16"/>
                  </a:lnTo>
                  <a:lnTo>
                    <a:pt x="208" y="16"/>
                  </a:lnTo>
                  <a:lnTo>
                    <a:pt x="212" y="16"/>
                  </a:lnTo>
                  <a:lnTo>
                    <a:pt x="214" y="16"/>
                  </a:lnTo>
                  <a:lnTo>
                    <a:pt x="216" y="18"/>
                  </a:lnTo>
                  <a:lnTo>
                    <a:pt x="218" y="18"/>
                  </a:lnTo>
                  <a:lnTo>
                    <a:pt x="218" y="18"/>
                  </a:lnTo>
                  <a:lnTo>
                    <a:pt x="220" y="20"/>
                  </a:lnTo>
                  <a:lnTo>
                    <a:pt x="220" y="20"/>
                  </a:lnTo>
                  <a:lnTo>
                    <a:pt x="220" y="20"/>
                  </a:lnTo>
                  <a:lnTo>
                    <a:pt x="222" y="22"/>
                  </a:lnTo>
                  <a:lnTo>
                    <a:pt x="222" y="22"/>
                  </a:lnTo>
                  <a:lnTo>
                    <a:pt x="222" y="22"/>
                  </a:lnTo>
                  <a:lnTo>
                    <a:pt x="222" y="24"/>
                  </a:lnTo>
                  <a:lnTo>
                    <a:pt x="222" y="26"/>
                  </a:lnTo>
                  <a:lnTo>
                    <a:pt x="220" y="28"/>
                  </a:lnTo>
                  <a:lnTo>
                    <a:pt x="220" y="34"/>
                  </a:lnTo>
                  <a:lnTo>
                    <a:pt x="220" y="34"/>
                  </a:lnTo>
                  <a:lnTo>
                    <a:pt x="220" y="210"/>
                  </a:lnTo>
                  <a:lnTo>
                    <a:pt x="220" y="214"/>
                  </a:lnTo>
                  <a:lnTo>
                    <a:pt x="220" y="218"/>
                  </a:lnTo>
                  <a:lnTo>
                    <a:pt x="222" y="222"/>
                  </a:lnTo>
                  <a:lnTo>
                    <a:pt x="222" y="226"/>
                  </a:lnTo>
                  <a:lnTo>
                    <a:pt x="222" y="228"/>
                  </a:lnTo>
                  <a:lnTo>
                    <a:pt x="220" y="230"/>
                  </a:lnTo>
                  <a:lnTo>
                    <a:pt x="220" y="232"/>
                  </a:lnTo>
                  <a:lnTo>
                    <a:pt x="220" y="234"/>
                  </a:lnTo>
                  <a:lnTo>
                    <a:pt x="220" y="234"/>
                  </a:lnTo>
                  <a:lnTo>
                    <a:pt x="218" y="236"/>
                  </a:lnTo>
                  <a:lnTo>
                    <a:pt x="218" y="236"/>
                  </a:lnTo>
                  <a:lnTo>
                    <a:pt x="218" y="236"/>
                  </a:lnTo>
                  <a:lnTo>
                    <a:pt x="216" y="238"/>
                  </a:lnTo>
                  <a:lnTo>
                    <a:pt x="216" y="238"/>
                  </a:lnTo>
                  <a:lnTo>
                    <a:pt x="214" y="238"/>
                  </a:lnTo>
                  <a:lnTo>
                    <a:pt x="212" y="238"/>
                  </a:lnTo>
                  <a:lnTo>
                    <a:pt x="210" y="238"/>
                  </a:lnTo>
                  <a:lnTo>
                    <a:pt x="210" y="238"/>
                  </a:lnTo>
                  <a:lnTo>
                    <a:pt x="210" y="238"/>
                  </a:lnTo>
                  <a:lnTo>
                    <a:pt x="208" y="238"/>
                  </a:lnTo>
                  <a:lnTo>
                    <a:pt x="208" y="240"/>
                  </a:lnTo>
                  <a:lnTo>
                    <a:pt x="208" y="242"/>
                  </a:lnTo>
                  <a:lnTo>
                    <a:pt x="208" y="244"/>
                  </a:lnTo>
                  <a:lnTo>
                    <a:pt x="208" y="244"/>
                  </a:lnTo>
                  <a:lnTo>
                    <a:pt x="208" y="248"/>
                  </a:lnTo>
                  <a:lnTo>
                    <a:pt x="208" y="250"/>
                  </a:lnTo>
                  <a:lnTo>
                    <a:pt x="208" y="254"/>
                  </a:lnTo>
                  <a:lnTo>
                    <a:pt x="210" y="258"/>
                  </a:lnTo>
                  <a:lnTo>
                    <a:pt x="210" y="262"/>
                  </a:lnTo>
                  <a:lnTo>
                    <a:pt x="212" y="264"/>
                  </a:lnTo>
                  <a:lnTo>
                    <a:pt x="208" y="264"/>
                  </a:lnTo>
                  <a:lnTo>
                    <a:pt x="204" y="264"/>
                  </a:lnTo>
                  <a:lnTo>
                    <a:pt x="202" y="264"/>
                  </a:lnTo>
                  <a:lnTo>
                    <a:pt x="202" y="264"/>
                  </a:lnTo>
                  <a:lnTo>
                    <a:pt x="200" y="264"/>
                  </a:lnTo>
                  <a:lnTo>
                    <a:pt x="198" y="262"/>
                  </a:lnTo>
                  <a:lnTo>
                    <a:pt x="196" y="260"/>
                  </a:lnTo>
                  <a:lnTo>
                    <a:pt x="192" y="258"/>
                  </a:lnTo>
                  <a:lnTo>
                    <a:pt x="190" y="254"/>
                  </a:lnTo>
                  <a:lnTo>
                    <a:pt x="182" y="250"/>
                  </a:lnTo>
                  <a:lnTo>
                    <a:pt x="180" y="246"/>
                  </a:lnTo>
                  <a:lnTo>
                    <a:pt x="178" y="244"/>
                  </a:lnTo>
                  <a:lnTo>
                    <a:pt x="176" y="244"/>
                  </a:lnTo>
                  <a:lnTo>
                    <a:pt x="172" y="242"/>
                  </a:lnTo>
                  <a:lnTo>
                    <a:pt x="168" y="240"/>
                  </a:lnTo>
                  <a:lnTo>
                    <a:pt x="164" y="238"/>
                  </a:lnTo>
                  <a:lnTo>
                    <a:pt x="162" y="238"/>
                  </a:lnTo>
                  <a:lnTo>
                    <a:pt x="156" y="234"/>
                  </a:lnTo>
                  <a:lnTo>
                    <a:pt x="152" y="232"/>
                  </a:lnTo>
                  <a:lnTo>
                    <a:pt x="150" y="232"/>
                  </a:lnTo>
                  <a:lnTo>
                    <a:pt x="148" y="230"/>
                  </a:lnTo>
                  <a:lnTo>
                    <a:pt x="146" y="230"/>
                  </a:lnTo>
                  <a:lnTo>
                    <a:pt x="146" y="228"/>
                  </a:lnTo>
                  <a:lnTo>
                    <a:pt x="144" y="228"/>
                  </a:lnTo>
                  <a:lnTo>
                    <a:pt x="144" y="228"/>
                  </a:lnTo>
                  <a:lnTo>
                    <a:pt x="144" y="226"/>
                  </a:lnTo>
                  <a:lnTo>
                    <a:pt x="142" y="222"/>
                  </a:lnTo>
                  <a:lnTo>
                    <a:pt x="140" y="220"/>
                  </a:lnTo>
                  <a:lnTo>
                    <a:pt x="140" y="218"/>
                  </a:lnTo>
                  <a:lnTo>
                    <a:pt x="138" y="216"/>
                  </a:lnTo>
                  <a:lnTo>
                    <a:pt x="138" y="216"/>
                  </a:lnTo>
                  <a:lnTo>
                    <a:pt x="138" y="216"/>
                  </a:lnTo>
                  <a:lnTo>
                    <a:pt x="136" y="214"/>
                  </a:lnTo>
                  <a:lnTo>
                    <a:pt x="136" y="214"/>
                  </a:lnTo>
                  <a:lnTo>
                    <a:pt x="134" y="214"/>
                  </a:lnTo>
                  <a:lnTo>
                    <a:pt x="132" y="214"/>
                  </a:lnTo>
                  <a:lnTo>
                    <a:pt x="128" y="214"/>
                  </a:lnTo>
                  <a:lnTo>
                    <a:pt x="126" y="214"/>
                  </a:lnTo>
                  <a:lnTo>
                    <a:pt x="122" y="214"/>
                  </a:lnTo>
                  <a:lnTo>
                    <a:pt x="118" y="214"/>
                  </a:lnTo>
                  <a:lnTo>
                    <a:pt x="116" y="214"/>
                  </a:lnTo>
                  <a:lnTo>
                    <a:pt x="114" y="212"/>
                  </a:lnTo>
                  <a:lnTo>
                    <a:pt x="114" y="212"/>
                  </a:lnTo>
                  <a:lnTo>
                    <a:pt x="112" y="212"/>
                  </a:lnTo>
                  <a:lnTo>
                    <a:pt x="112" y="212"/>
                  </a:lnTo>
                  <a:lnTo>
                    <a:pt x="112" y="210"/>
                  </a:lnTo>
                  <a:lnTo>
                    <a:pt x="112" y="210"/>
                  </a:lnTo>
                  <a:lnTo>
                    <a:pt x="110" y="208"/>
                  </a:lnTo>
                  <a:lnTo>
                    <a:pt x="110" y="206"/>
                  </a:lnTo>
                  <a:lnTo>
                    <a:pt x="110" y="204"/>
                  </a:lnTo>
                  <a:lnTo>
                    <a:pt x="108" y="202"/>
                  </a:lnTo>
                  <a:lnTo>
                    <a:pt x="108" y="200"/>
                  </a:lnTo>
                  <a:lnTo>
                    <a:pt x="108" y="200"/>
                  </a:lnTo>
                  <a:lnTo>
                    <a:pt x="108" y="198"/>
                  </a:lnTo>
                  <a:lnTo>
                    <a:pt x="108" y="198"/>
                  </a:lnTo>
                  <a:lnTo>
                    <a:pt x="106" y="198"/>
                  </a:lnTo>
                  <a:lnTo>
                    <a:pt x="104" y="198"/>
                  </a:lnTo>
                  <a:lnTo>
                    <a:pt x="102" y="198"/>
                  </a:lnTo>
                  <a:lnTo>
                    <a:pt x="102" y="196"/>
                  </a:lnTo>
                  <a:lnTo>
                    <a:pt x="100" y="196"/>
                  </a:lnTo>
                  <a:lnTo>
                    <a:pt x="98" y="196"/>
                  </a:lnTo>
                  <a:lnTo>
                    <a:pt x="96" y="196"/>
                  </a:lnTo>
                  <a:lnTo>
                    <a:pt x="96" y="196"/>
                  </a:lnTo>
                  <a:lnTo>
                    <a:pt x="96" y="194"/>
                  </a:lnTo>
                  <a:lnTo>
                    <a:pt x="94" y="194"/>
                  </a:lnTo>
                  <a:lnTo>
                    <a:pt x="94" y="194"/>
                  </a:lnTo>
                  <a:lnTo>
                    <a:pt x="94" y="192"/>
                  </a:lnTo>
                  <a:lnTo>
                    <a:pt x="94" y="190"/>
                  </a:lnTo>
                  <a:lnTo>
                    <a:pt x="94" y="190"/>
                  </a:lnTo>
                  <a:lnTo>
                    <a:pt x="94" y="188"/>
                  </a:lnTo>
                  <a:lnTo>
                    <a:pt x="94" y="188"/>
                  </a:lnTo>
                  <a:lnTo>
                    <a:pt x="92" y="188"/>
                  </a:lnTo>
                  <a:lnTo>
                    <a:pt x="90" y="188"/>
                  </a:lnTo>
                  <a:lnTo>
                    <a:pt x="88" y="188"/>
                  </a:lnTo>
                  <a:lnTo>
                    <a:pt x="86" y="188"/>
                  </a:lnTo>
                  <a:lnTo>
                    <a:pt x="82" y="188"/>
                  </a:lnTo>
                  <a:lnTo>
                    <a:pt x="80" y="188"/>
                  </a:lnTo>
                  <a:lnTo>
                    <a:pt x="76" y="186"/>
                  </a:lnTo>
                  <a:lnTo>
                    <a:pt x="74" y="184"/>
                  </a:lnTo>
                  <a:lnTo>
                    <a:pt x="70" y="184"/>
                  </a:lnTo>
                  <a:lnTo>
                    <a:pt x="70" y="184"/>
                  </a:lnTo>
                  <a:lnTo>
                    <a:pt x="66" y="184"/>
                  </a:lnTo>
                  <a:lnTo>
                    <a:pt x="62" y="184"/>
                  </a:lnTo>
                  <a:lnTo>
                    <a:pt x="60" y="184"/>
                  </a:lnTo>
                  <a:lnTo>
                    <a:pt x="58" y="184"/>
                  </a:lnTo>
                  <a:lnTo>
                    <a:pt x="56" y="184"/>
                  </a:lnTo>
                  <a:lnTo>
                    <a:pt x="56" y="184"/>
                  </a:lnTo>
                  <a:lnTo>
                    <a:pt x="54" y="182"/>
                  </a:lnTo>
                  <a:lnTo>
                    <a:pt x="54" y="182"/>
                  </a:lnTo>
                  <a:lnTo>
                    <a:pt x="54" y="182"/>
                  </a:lnTo>
                  <a:lnTo>
                    <a:pt x="54" y="180"/>
                  </a:lnTo>
                  <a:lnTo>
                    <a:pt x="52" y="178"/>
                  </a:lnTo>
                  <a:lnTo>
                    <a:pt x="52" y="176"/>
                  </a:lnTo>
                  <a:lnTo>
                    <a:pt x="52" y="176"/>
                  </a:lnTo>
                  <a:lnTo>
                    <a:pt x="52" y="176"/>
                  </a:lnTo>
                  <a:lnTo>
                    <a:pt x="52" y="174"/>
                  </a:lnTo>
                  <a:lnTo>
                    <a:pt x="50" y="174"/>
                  </a:lnTo>
                  <a:lnTo>
                    <a:pt x="48" y="174"/>
                  </a:lnTo>
                  <a:lnTo>
                    <a:pt x="48" y="174"/>
                  </a:lnTo>
                  <a:lnTo>
                    <a:pt x="44" y="174"/>
                  </a:lnTo>
                  <a:lnTo>
                    <a:pt x="42" y="174"/>
                  </a:lnTo>
                  <a:lnTo>
                    <a:pt x="38" y="174"/>
                  </a:lnTo>
                  <a:lnTo>
                    <a:pt x="36" y="174"/>
                  </a:lnTo>
                  <a:lnTo>
                    <a:pt x="34" y="176"/>
                  </a:lnTo>
                  <a:lnTo>
                    <a:pt x="34" y="174"/>
                  </a:lnTo>
                  <a:lnTo>
                    <a:pt x="32" y="168"/>
                  </a:lnTo>
                  <a:lnTo>
                    <a:pt x="32" y="166"/>
                  </a:lnTo>
                  <a:lnTo>
                    <a:pt x="32" y="164"/>
                  </a:lnTo>
                  <a:lnTo>
                    <a:pt x="32" y="162"/>
                  </a:lnTo>
                  <a:lnTo>
                    <a:pt x="30" y="160"/>
                  </a:lnTo>
                  <a:lnTo>
                    <a:pt x="30" y="160"/>
                  </a:lnTo>
                  <a:lnTo>
                    <a:pt x="30" y="160"/>
                  </a:lnTo>
                  <a:lnTo>
                    <a:pt x="28" y="160"/>
                  </a:lnTo>
                  <a:lnTo>
                    <a:pt x="28" y="158"/>
                  </a:lnTo>
                  <a:lnTo>
                    <a:pt x="26" y="158"/>
                  </a:lnTo>
                  <a:lnTo>
                    <a:pt x="22" y="158"/>
                  </a:lnTo>
                  <a:lnTo>
                    <a:pt x="20" y="158"/>
                  </a:lnTo>
                  <a:lnTo>
                    <a:pt x="16" y="158"/>
                  </a:lnTo>
                  <a:lnTo>
                    <a:pt x="12" y="158"/>
                  </a:lnTo>
                  <a:lnTo>
                    <a:pt x="12" y="158"/>
                  </a:lnTo>
                  <a:lnTo>
                    <a:pt x="10" y="158"/>
                  </a:lnTo>
                  <a:lnTo>
                    <a:pt x="8" y="156"/>
                  </a:lnTo>
                  <a:lnTo>
                    <a:pt x="8" y="156"/>
                  </a:lnTo>
                  <a:lnTo>
                    <a:pt x="6" y="156"/>
                  </a:lnTo>
                  <a:lnTo>
                    <a:pt x="6" y="156"/>
                  </a:lnTo>
                  <a:lnTo>
                    <a:pt x="4" y="154"/>
                  </a:lnTo>
                  <a:lnTo>
                    <a:pt x="2" y="150"/>
                  </a:lnTo>
                  <a:lnTo>
                    <a:pt x="0" y="150"/>
                  </a:lnTo>
                  <a:lnTo>
                    <a:pt x="0" y="148"/>
                  </a:lnTo>
                  <a:lnTo>
                    <a:pt x="0" y="148"/>
                  </a:lnTo>
                  <a:lnTo>
                    <a:pt x="0" y="146"/>
                  </a:lnTo>
                  <a:lnTo>
                    <a:pt x="0" y="142"/>
                  </a:lnTo>
                  <a:lnTo>
                    <a:pt x="0" y="140"/>
                  </a:lnTo>
                  <a:lnTo>
                    <a:pt x="0" y="136"/>
                  </a:lnTo>
                  <a:lnTo>
                    <a:pt x="0" y="132"/>
                  </a:lnTo>
                  <a:lnTo>
                    <a:pt x="0" y="120"/>
                  </a:lnTo>
                  <a:lnTo>
                    <a:pt x="0" y="106"/>
                  </a:lnTo>
                  <a:lnTo>
                    <a:pt x="0" y="90"/>
                  </a:lnTo>
                  <a:lnTo>
                    <a:pt x="0" y="74"/>
                  </a:lnTo>
                  <a:lnTo>
                    <a:pt x="2" y="46"/>
                  </a:lnTo>
                  <a:lnTo>
                    <a:pt x="2" y="34"/>
                  </a:lnTo>
                  <a:lnTo>
                    <a:pt x="8" y="30"/>
                  </a:lnTo>
                  <a:lnTo>
                    <a:pt x="14" y="28"/>
                  </a:lnTo>
                  <a:lnTo>
                    <a:pt x="16" y="26"/>
                  </a:lnTo>
                  <a:lnTo>
                    <a:pt x="18" y="26"/>
                  </a:lnTo>
                  <a:lnTo>
                    <a:pt x="18" y="26"/>
                  </a:lnTo>
                  <a:lnTo>
                    <a:pt x="20" y="26"/>
                  </a:lnTo>
                  <a:lnTo>
                    <a:pt x="22" y="26"/>
                  </a:lnTo>
                  <a:lnTo>
                    <a:pt x="22" y="26"/>
                  </a:lnTo>
                  <a:lnTo>
                    <a:pt x="24" y="26"/>
                  </a:lnTo>
                  <a:lnTo>
                    <a:pt x="24" y="24"/>
                  </a:lnTo>
                  <a:lnTo>
                    <a:pt x="26" y="24"/>
                  </a:lnTo>
                  <a:lnTo>
                    <a:pt x="26" y="22"/>
                  </a:lnTo>
                  <a:lnTo>
                    <a:pt x="26" y="22"/>
                  </a:lnTo>
                  <a:lnTo>
                    <a:pt x="26" y="20"/>
                  </a:lnTo>
                  <a:lnTo>
                    <a:pt x="26" y="16"/>
                  </a:lnTo>
                  <a:lnTo>
                    <a:pt x="28" y="12"/>
                  </a:lnTo>
                  <a:lnTo>
                    <a:pt x="28" y="8"/>
                  </a:lnTo>
                  <a:lnTo>
                    <a:pt x="28" y="4"/>
                  </a:lnTo>
                  <a:lnTo>
                    <a:pt x="26" y="2"/>
                  </a:lnTo>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52" name="Freeform 410">
              <a:extLst>
                <a:ext uri="{FF2B5EF4-FFF2-40B4-BE49-F238E27FC236}">
                  <a16:creationId xmlns:a16="http://schemas.microsoft.com/office/drawing/2014/main" id="{F94FC512-E8D9-BCD2-477F-2D0D5D774A13}"/>
                </a:ext>
              </a:extLst>
            </p:cNvPr>
            <p:cNvSpPr>
              <a:spLocks/>
            </p:cNvSpPr>
            <p:nvPr/>
          </p:nvSpPr>
          <p:spPr bwMode="auto">
            <a:xfrm>
              <a:off x="4051191" y="7175888"/>
              <a:ext cx="314969" cy="457099"/>
            </a:xfrm>
            <a:custGeom>
              <a:avLst/>
              <a:gdLst>
                <a:gd name="T0" fmla="*/ 38 w 220"/>
                <a:gd name="T1" fmla="*/ 112 h 322"/>
                <a:gd name="T2" fmla="*/ 32 w 220"/>
                <a:gd name="T3" fmla="*/ 122 h 322"/>
                <a:gd name="T4" fmla="*/ 20 w 220"/>
                <a:gd name="T5" fmla="*/ 132 h 322"/>
                <a:gd name="T6" fmla="*/ 14 w 220"/>
                <a:gd name="T7" fmla="*/ 156 h 322"/>
                <a:gd name="T8" fmla="*/ 4 w 220"/>
                <a:gd name="T9" fmla="*/ 156 h 322"/>
                <a:gd name="T10" fmla="*/ 0 w 220"/>
                <a:gd name="T11" fmla="*/ 164 h 322"/>
                <a:gd name="T12" fmla="*/ 8 w 220"/>
                <a:gd name="T13" fmla="*/ 170 h 322"/>
                <a:gd name="T14" fmla="*/ 12 w 220"/>
                <a:gd name="T15" fmla="*/ 178 h 322"/>
                <a:gd name="T16" fmla="*/ 20 w 220"/>
                <a:gd name="T17" fmla="*/ 184 h 322"/>
                <a:gd name="T18" fmla="*/ 18 w 220"/>
                <a:gd name="T19" fmla="*/ 194 h 322"/>
                <a:gd name="T20" fmla="*/ 22 w 220"/>
                <a:gd name="T21" fmla="*/ 206 h 322"/>
                <a:gd name="T22" fmla="*/ 32 w 220"/>
                <a:gd name="T23" fmla="*/ 224 h 322"/>
                <a:gd name="T24" fmla="*/ 32 w 220"/>
                <a:gd name="T25" fmla="*/ 236 h 322"/>
                <a:gd name="T26" fmla="*/ 36 w 220"/>
                <a:gd name="T27" fmla="*/ 244 h 322"/>
                <a:gd name="T28" fmla="*/ 44 w 220"/>
                <a:gd name="T29" fmla="*/ 244 h 322"/>
                <a:gd name="T30" fmla="*/ 50 w 220"/>
                <a:gd name="T31" fmla="*/ 250 h 322"/>
                <a:gd name="T32" fmla="*/ 52 w 220"/>
                <a:gd name="T33" fmla="*/ 260 h 322"/>
                <a:gd name="T34" fmla="*/ 64 w 220"/>
                <a:gd name="T35" fmla="*/ 262 h 322"/>
                <a:gd name="T36" fmla="*/ 66 w 220"/>
                <a:gd name="T37" fmla="*/ 276 h 322"/>
                <a:gd name="T38" fmla="*/ 76 w 220"/>
                <a:gd name="T39" fmla="*/ 280 h 322"/>
                <a:gd name="T40" fmla="*/ 82 w 220"/>
                <a:gd name="T41" fmla="*/ 292 h 322"/>
                <a:gd name="T42" fmla="*/ 82 w 220"/>
                <a:gd name="T43" fmla="*/ 302 h 322"/>
                <a:gd name="T44" fmla="*/ 94 w 220"/>
                <a:gd name="T45" fmla="*/ 308 h 322"/>
                <a:gd name="T46" fmla="*/ 118 w 220"/>
                <a:gd name="T47" fmla="*/ 308 h 322"/>
                <a:gd name="T48" fmla="*/ 128 w 220"/>
                <a:gd name="T49" fmla="*/ 316 h 322"/>
                <a:gd name="T50" fmla="*/ 148 w 220"/>
                <a:gd name="T51" fmla="*/ 320 h 322"/>
                <a:gd name="T52" fmla="*/ 180 w 220"/>
                <a:gd name="T53" fmla="*/ 316 h 322"/>
                <a:gd name="T54" fmla="*/ 198 w 220"/>
                <a:gd name="T55" fmla="*/ 286 h 322"/>
                <a:gd name="T56" fmla="*/ 182 w 220"/>
                <a:gd name="T57" fmla="*/ 272 h 322"/>
                <a:gd name="T58" fmla="*/ 182 w 220"/>
                <a:gd name="T59" fmla="*/ 260 h 322"/>
                <a:gd name="T60" fmla="*/ 172 w 220"/>
                <a:gd name="T61" fmla="*/ 256 h 322"/>
                <a:gd name="T62" fmla="*/ 164 w 220"/>
                <a:gd name="T63" fmla="*/ 244 h 322"/>
                <a:gd name="T64" fmla="*/ 176 w 220"/>
                <a:gd name="T65" fmla="*/ 242 h 322"/>
                <a:gd name="T66" fmla="*/ 182 w 220"/>
                <a:gd name="T67" fmla="*/ 236 h 322"/>
                <a:gd name="T68" fmla="*/ 184 w 220"/>
                <a:gd name="T69" fmla="*/ 210 h 322"/>
                <a:gd name="T70" fmla="*/ 192 w 220"/>
                <a:gd name="T71" fmla="*/ 210 h 322"/>
                <a:gd name="T72" fmla="*/ 198 w 220"/>
                <a:gd name="T73" fmla="*/ 206 h 322"/>
                <a:gd name="T74" fmla="*/ 196 w 220"/>
                <a:gd name="T75" fmla="*/ 180 h 322"/>
                <a:gd name="T76" fmla="*/ 204 w 220"/>
                <a:gd name="T77" fmla="*/ 174 h 322"/>
                <a:gd name="T78" fmla="*/ 218 w 220"/>
                <a:gd name="T79" fmla="*/ 168 h 322"/>
                <a:gd name="T80" fmla="*/ 220 w 220"/>
                <a:gd name="T81" fmla="*/ 144 h 322"/>
                <a:gd name="T82" fmla="*/ 212 w 220"/>
                <a:gd name="T83" fmla="*/ 132 h 322"/>
                <a:gd name="T84" fmla="*/ 204 w 220"/>
                <a:gd name="T85" fmla="*/ 126 h 322"/>
                <a:gd name="T86" fmla="*/ 208 w 220"/>
                <a:gd name="T87" fmla="*/ 118 h 322"/>
                <a:gd name="T88" fmla="*/ 218 w 220"/>
                <a:gd name="T89" fmla="*/ 120 h 322"/>
                <a:gd name="T90" fmla="*/ 216 w 220"/>
                <a:gd name="T91" fmla="*/ 106 h 322"/>
                <a:gd name="T92" fmla="*/ 210 w 220"/>
                <a:gd name="T93" fmla="*/ 78 h 322"/>
                <a:gd name="T94" fmla="*/ 220 w 220"/>
                <a:gd name="T95" fmla="*/ 46 h 322"/>
                <a:gd name="T96" fmla="*/ 212 w 220"/>
                <a:gd name="T97" fmla="*/ 16 h 322"/>
                <a:gd name="T98" fmla="*/ 190 w 220"/>
                <a:gd name="T99" fmla="*/ 2 h 322"/>
                <a:gd name="T100" fmla="*/ 168 w 220"/>
                <a:gd name="T101" fmla="*/ 20 h 322"/>
                <a:gd name="T102" fmla="*/ 160 w 220"/>
                <a:gd name="T103" fmla="*/ 12 h 322"/>
                <a:gd name="T104" fmla="*/ 118 w 220"/>
                <a:gd name="T105" fmla="*/ 6 h 322"/>
                <a:gd name="T106" fmla="*/ 64 w 220"/>
                <a:gd name="T107" fmla="*/ 12 h 322"/>
                <a:gd name="T108" fmla="*/ 46 w 220"/>
                <a:gd name="T109" fmla="*/ 32 h 322"/>
                <a:gd name="T110" fmla="*/ 42 w 220"/>
                <a:gd name="T111" fmla="*/ 50 h 322"/>
                <a:gd name="T112" fmla="*/ 32 w 220"/>
                <a:gd name="T113" fmla="*/ 52 h 322"/>
                <a:gd name="T114" fmla="*/ 34 w 220"/>
                <a:gd name="T115" fmla="*/ 7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0" h="322">
                  <a:moveTo>
                    <a:pt x="36" y="78"/>
                  </a:moveTo>
                  <a:lnTo>
                    <a:pt x="36" y="78"/>
                  </a:lnTo>
                  <a:lnTo>
                    <a:pt x="36" y="84"/>
                  </a:lnTo>
                  <a:lnTo>
                    <a:pt x="36" y="90"/>
                  </a:lnTo>
                  <a:lnTo>
                    <a:pt x="38" y="98"/>
                  </a:lnTo>
                  <a:lnTo>
                    <a:pt x="38" y="100"/>
                  </a:lnTo>
                  <a:lnTo>
                    <a:pt x="38" y="104"/>
                  </a:lnTo>
                  <a:lnTo>
                    <a:pt x="38" y="108"/>
                  </a:lnTo>
                  <a:lnTo>
                    <a:pt x="38" y="112"/>
                  </a:lnTo>
                  <a:lnTo>
                    <a:pt x="36" y="114"/>
                  </a:lnTo>
                  <a:lnTo>
                    <a:pt x="36" y="118"/>
                  </a:lnTo>
                  <a:lnTo>
                    <a:pt x="36" y="118"/>
                  </a:lnTo>
                  <a:lnTo>
                    <a:pt x="36" y="120"/>
                  </a:lnTo>
                  <a:lnTo>
                    <a:pt x="34" y="120"/>
                  </a:lnTo>
                  <a:lnTo>
                    <a:pt x="34" y="122"/>
                  </a:lnTo>
                  <a:lnTo>
                    <a:pt x="34" y="122"/>
                  </a:lnTo>
                  <a:lnTo>
                    <a:pt x="34" y="122"/>
                  </a:lnTo>
                  <a:lnTo>
                    <a:pt x="32" y="122"/>
                  </a:lnTo>
                  <a:lnTo>
                    <a:pt x="32" y="124"/>
                  </a:lnTo>
                  <a:lnTo>
                    <a:pt x="30" y="124"/>
                  </a:lnTo>
                  <a:lnTo>
                    <a:pt x="26" y="124"/>
                  </a:lnTo>
                  <a:lnTo>
                    <a:pt x="26" y="124"/>
                  </a:lnTo>
                  <a:lnTo>
                    <a:pt x="24" y="124"/>
                  </a:lnTo>
                  <a:lnTo>
                    <a:pt x="24" y="126"/>
                  </a:lnTo>
                  <a:lnTo>
                    <a:pt x="22" y="128"/>
                  </a:lnTo>
                  <a:lnTo>
                    <a:pt x="20" y="130"/>
                  </a:lnTo>
                  <a:lnTo>
                    <a:pt x="20" y="132"/>
                  </a:lnTo>
                  <a:lnTo>
                    <a:pt x="18" y="138"/>
                  </a:lnTo>
                  <a:lnTo>
                    <a:pt x="16" y="142"/>
                  </a:lnTo>
                  <a:lnTo>
                    <a:pt x="16" y="142"/>
                  </a:lnTo>
                  <a:lnTo>
                    <a:pt x="16" y="144"/>
                  </a:lnTo>
                  <a:lnTo>
                    <a:pt x="14" y="150"/>
                  </a:lnTo>
                  <a:lnTo>
                    <a:pt x="14" y="152"/>
                  </a:lnTo>
                  <a:lnTo>
                    <a:pt x="14" y="154"/>
                  </a:lnTo>
                  <a:lnTo>
                    <a:pt x="14" y="154"/>
                  </a:lnTo>
                  <a:lnTo>
                    <a:pt x="14" y="156"/>
                  </a:lnTo>
                  <a:lnTo>
                    <a:pt x="12" y="156"/>
                  </a:lnTo>
                  <a:lnTo>
                    <a:pt x="12" y="156"/>
                  </a:lnTo>
                  <a:lnTo>
                    <a:pt x="12" y="156"/>
                  </a:lnTo>
                  <a:lnTo>
                    <a:pt x="12" y="156"/>
                  </a:lnTo>
                  <a:lnTo>
                    <a:pt x="10" y="156"/>
                  </a:lnTo>
                  <a:lnTo>
                    <a:pt x="8" y="156"/>
                  </a:lnTo>
                  <a:lnTo>
                    <a:pt x="6" y="156"/>
                  </a:lnTo>
                  <a:lnTo>
                    <a:pt x="6" y="156"/>
                  </a:lnTo>
                  <a:lnTo>
                    <a:pt x="4" y="156"/>
                  </a:lnTo>
                  <a:lnTo>
                    <a:pt x="2" y="156"/>
                  </a:lnTo>
                  <a:lnTo>
                    <a:pt x="2" y="156"/>
                  </a:lnTo>
                  <a:lnTo>
                    <a:pt x="2" y="156"/>
                  </a:lnTo>
                  <a:lnTo>
                    <a:pt x="0" y="158"/>
                  </a:lnTo>
                  <a:lnTo>
                    <a:pt x="0" y="158"/>
                  </a:lnTo>
                  <a:lnTo>
                    <a:pt x="0" y="160"/>
                  </a:lnTo>
                  <a:lnTo>
                    <a:pt x="0" y="162"/>
                  </a:lnTo>
                  <a:lnTo>
                    <a:pt x="0" y="162"/>
                  </a:lnTo>
                  <a:lnTo>
                    <a:pt x="0" y="164"/>
                  </a:lnTo>
                  <a:lnTo>
                    <a:pt x="0" y="166"/>
                  </a:lnTo>
                  <a:lnTo>
                    <a:pt x="0" y="166"/>
                  </a:lnTo>
                  <a:lnTo>
                    <a:pt x="0" y="166"/>
                  </a:lnTo>
                  <a:lnTo>
                    <a:pt x="2" y="168"/>
                  </a:lnTo>
                  <a:lnTo>
                    <a:pt x="2" y="168"/>
                  </a:lnTo>
                  <a:lnTo>
                    <a:pt x="4" y="168"/>
                  </a:lnTo>
                  <a:lnTo>
                    <a:pt x="6" y="168"/>
                  </a:lnTo>
                  <a:lnTo>
                    <a:pt x="8" y="170"/>
                  </a:lnTo>
                  <a:lnTo>
                    <a:pt x="8" y="170"/>
                  </a:lnTo>
                  <a:lnTo>
                    <a:pt x="10" y="170"/>
                  </a:lnTo>
                  <a:lnTo>
                    <a:pt x="10" y="170"/>
                  </a:lnTo>
                  <a:lnTo>
                    <a:pt x="10" y="170"/>
                  </a:lnTo>
                  <a:lnTo>
                    <a:pt x="12" y="172"/>
                  </a:lnTo>
                  <a:lnTo>
                    <a:pt x="12" y="172"/>
                  </a:lnTo>
                  <a:lnTo>
                    <a:pt x="12" y="174"/>
                  </a:lnTo>
                  <a:lnTo>
                    <a:pt x="12" y="174"/>
                  </a:lnTo>
                  <a:lnTo>
                    <a:pt x="12" y="176"/>
                  </a:lnTo>
                  <a:lnTo>
                    <a:pt x="12" y="178"/>
                  </a:lnTo>
                  <a:lnTo>
                    <a:pt x="12" y="180"/>
                  </a:lnTo>
                  <a:lnTo>
                    <a:pt x="14" y="182"/>
                  </a:lnTo>
                  <a:lnTo>
                    <a:pt x="14" y="182"/>
                  </a:lnTo>
                  <a:lnTo>
                    <a:pt x="14" y="182"/>
                  </a:lnTo>
                  <a:lnTo>
                    <a:pt x="14" y="182"/>
                  </a:lnTo>
                  <a:lnTo>
                    <a:pt x="14" y="184"/>
                  </a:lnTo>
                  <a:lnTo>
                    <a:pt x="16" y="184"/>
                  </a:lnTo>
                  <a:lnTo>
                    <a:pt x="18" y="184"/>
                  </a:lnTo>
                  <a:lnTo>
                    <a:pt x="20" y="184"/>
                  </a:lnTo>
                  <a:lnTo>
                    <a:pt x="20" y="186"/>
                  </a:lnTo>
                  <a:lnTo>
                    <a:pt x="20" y="186"/>
                  </a:lnTo>
                  <a:lnTo>
                    <a:pt x="20" y="186"/>
                  </a:lnTo>
                  <a:lnTo>
                    <a:pt x="20" y="188"/>
                  </a:lnTo>
                  <a:lnTo>
                    <a:pt x="20" y="190"/>
                  </a:lnTo>
                  <a:lnTo>
                    <a:pt x="20" y="192"/>
                  </a:lnTo>
                  <a:lnTo>
                    <a:pt x="20" y="192"/>
                  </a:lnTo>
                  <a:lnTo>
                    <a:pt x="20" y="194"/>
                  </a:lnTo>
                  <a:lnTo>
                    <a:pt x="18" y="194"/>
                  </a:lnTo>
                  <a:lnTo>
                    <a:pt x="18" y="196"/>
                  </a:lnTo>
                  <a:lnTo>
                    <a:pt x="18" y="196"/>
                  </a:lnTo>
                  <a:lnTo>
                    <a:pt x="18" y="198"/>
                  </a:lnTo>
                  <a:lnTo>
                    <a:pt x="18" y="198"/>
                  </a:lnTo>
                  <a:lnTo>
                    <a:pt x="18" y="198"/>
                  </a:lnTo>
                  <a:lnTo>
                    <a:pt x="18" y="200"/>
                  </a:lnTo>
                  <a:lnTo>
                    <a:pt x="20" y="202"/>
                  </a:lnTo>
                  <a:lnTo>
                    <a:pt x="20" y="202"/>
                  </a:lnTo>
                  <a:lnTo>
                    <a:pt x="22" y="206"/>
                  </a:lnTo>
                  <a:lnTo>
                    <a:pt x="24" y="206"/>
                  </a:lnTo>
                  <a:lnTo>
                    <a:pt x="24" y="208"/>
                  </a:lnTo>
                  <a:lnTo>
                    <a:pt x="26" y="212"/>
                  </a:lnTo>
                  <a:lnTo>
                    <a:pt x="28" y="216"/>
                  </a:lnTo>
                  <a:lnTo>
                    <a:pt x="30" y="216"/>
                  </a:lnTo>
                  <a:lnTo>
                    <a:pt x="30" y="218"/>
                  </a:lnTo>
                  <a:lnTo>
                    <a:pt x="30" y="220"/>
                  </a:lnTo>
                  <a:lnTo>
                    <a:pt x="32" y="222"/>
                  </a:lnTo>
                  <a:lnTo>
                    <a:pt x="32" y="224"/>
                  </a:lnTo>
                  <a:lnTo>
                    <a:pt x="30" y="226"/>
                  </a:lnTo>
                  <a:lnTo>
                    <a:pt x="30" y="228"/>
                  </a:lnTo>
                  <a:lnTo>
                    <a:pt x="30" y="230"/>
                  </a:lnTo>
                  <a:lnTo>
                    <a:pt x="30" y="232"/>
                  </a:lnTo>
                  <a:lnTo>
                    <a:pt x="30" y="234"/>
                  </a:lnTo>
                  <a:lnTo>
                    <a:pt x="30" y="234"/>
                  </a:lnTo>
                  <a:lnTo>
                    <a:pt x="30" y="234"/>
                  </a:lnTo>
                  <a:lnTo>
                    <a:pt x="30" y="236"/>
                  </a:lnTo>
                  <a:lnTo>
                    <a:pt x="32" y="236"/>
                  </a:lnTo>
                  <a:lnTo>
                    <a:pt x="32" y="236"/>
                  </a:lnTo>
                  <a:lnTo>
                    <a:pt x="34" y="238"/>
                  </a:lnTo>
                  <a:lnTo>
                    <a:pt x="36" y="238"/>
                  </a:lnTo>
                  <a:lnTo>
                    <a:pt x="36" y="238"/>
                  </a:lnTo>
                  <a:lnTo>
                    <a:pt x="36" y="238"/>
                  </a:lnTo>
                  <a:lnTo>
                    <a:pt x="36" y="240"/>
                  </a:lnTo>
                  <a:lnTo>
                    <a:pt x="36" y="242"/>
                  </a:lnTo>
                  <a:lnTo>
                    <a:pt x="36" y="244"/>
                  </a:lnTo>
                  <a:lnTo>
                    <a:pt x="36" y="244"/>
                  </a:lnTo>
                  <a:lnTo>
                    <a:pt x="36" y="246"/>
                  </a:lnTo>
                  <a:lnTo>
                    <a:pt x="38" y="246"/>
                  </a:lnTo>
                  <a:lnTo>
                    <a:pt x="38" y="246"/>
                  </a:lnTo>
                  <a:lnTo>
                    <a:pt x="38" y="246"/>
                  </a:lnTo>
                  <a:lnTo>
                    <a:pt x="38" y="246"/>
                  </a:lnTo>
                  <a:lnTo>
                    <a:pt x="40" y="246"/>
                  </a:lnTo>
                  <a:lnTo>
                    <a:pt x="42" y="246"/>
                  </a:lnTo>
                  <a:lnTo>
                    <a:pt x="42" y="246"/>
                  </a:lnTo>
                  <a:lnTo>
                    <a:pt x="44" y="244"/>
                  </a:lnTo>
                  <a:lnTo>
                    <a:pt x="46" y="244"/>
                  </a:lnTo>
                  <a:lnTo>
                    <a:pt x="46" y="244"/>
                  </a:lnTo>
                  <a:lnTo>
                    <a:pt x="48" y="244"/>
                  </a:lnTo>
                  <a:lnTo>
                    <a:pt x="48" y="244"/>
                  </a:lnTo>
                  <a:lnTo>
                    <a:pt x="48" y="244"/>
                  </a:lnTo>
                  <a:lnTo>
                    <a:pt x="48" y="246"/>
                  </a:lnTo>
                  <a:lnTo>
                    <a:pt x="48" y="246"/>
                  </a:lnTo>
                  <a:lnTo>
                    <a:pt x="48" y="248"/>
                  </a:lnTo>
                  <a:lnTo>
                    <a:pt x="50" y="250"/>
                  </a:lnTo>
                  <a:lnTo>
                    <a:pt x="50" y="252"/>
                  </a:lnTo>
                  <a:lnTo>
                    <a:pt x="50" y="254"/>
                  </a:lnTo>
                  <a:lnTo>
                    <a:pt x="50" y="256"/>
                  </a:lnTo>
                  <a:lnTo>
                    <a:pt x="50" y="256"/>
                  </a:lnTo>
                  <a:lnTo>
                    <a:pt x="50" y="258"/>
                  </a:lnTo>
                  <a:lnTo>
                    <a:pt x="50" y="258"/>
                  </a:lnTo>
                  <a:lnTo>
                    <a:pt x="52" y="258"/>
                  </a:lnTo>
                  <a:lnTo>
                    <a:pt x="52" y="258"/>
                  </a:lnTo>
                  <a:lnTo>
                    <a:pt x="52" y="260"/>
                  </a:lnTo>
                  <a:lnTo>
                    <a:pt x="54" y="260"/>
                  </a:lnTo>
                  <a:lnTo>
                    <a:pt x="56" y="260"/>
                  </a:lnTo>
                  <a:lnTo>
                    <a:pt x="58" y="260"/>
                  </a:lnTo>
                  <a:lnTo>
                    <a:pt x="60" y="260"/>
                  </a:lnTo>
                  <a:lnTo>
                    <a:pt x="62" y="260"/>
                  </a:lnTo>
                  <a:lnTo>
                    <a:pt x="64" y="260"/>
                  </a:lnTo>
                  <a:lnTo>
                    <a:pt x="64" y="260"/>
                  </a:lnTo>
                  <a:lnTo>
                    <a:pt x="64" y="260"/>
                  </a:lnTo>
                  <a:lnTo>
                    <a:pt x="64" y="262"/>
                  </a:lnTo>
                  <a:lnTo>
                    <a:pt x="66" y="262"/>
                  </a:lnTo>
                  <a:lnTo>
                    <a:pt x="66" y="264"/>
                  </a:lnTo>
                  <a:lnTo>
                    <a:pt x="66" y="264"/>
                  </a:lnTo>
                  <a:lnTo>
                    <a:pt x="66" y="266"/>
                  </a:lnTo>
                  <a:lnTo>
                    <a:pt x="66" y="268"/>
                  </a:lnTo>
                  <a:lnTo>
                    <a:pt x="66" y="272"/>
                  </a:lnTo>
                  <a:lnTo>
                    <a:pt x="66" y="274"/>
                  </a:lnTo>
                  <a:lnTo>
                    <a:pt x="66" y="274"/>
                  </a:lnTo>
                  <a:lnTo>
                    <a:pt x="66" y="276"/>
                  </a:lnTo>
                  <a:lnTo>
                    <a:pt x="66" y="276"/>
                  </a:lnTo>
                  <a:lnTo>
                    <a:pt x="68" y="278"/>
                  </a:lnTo>
                  <a:lnTo>
                    <a:pt x="68" y="278"/>
                  </a:lnTo>
                  <a:lnTo>
                    <a:pt x="68" y="278"/>
                  </a:lnTo>
                  <a:lnTo>
                    <a:pt x="70" y="278"/>
                  </a:lnTo>
                  <a:lnTo>
                    <a:pt x="70" y="278"/>
                  </a:lnTo>
                  <a:lnTo>
                    <a:pt x="74" y="280"/>
                  </a:lnTo>
                  <a:lnTo>
                    <a:pt x="74" y="280"/>
                  </a:lnTo>
                  <a:lnTo>
                    <a:pt x="76" y="280"/>
                  </a:lnTo>
                  <a:lnTo>
                    <a:pt x="76" y="280"/>
                  </a:lnTo>
                  <a:lnTo>
                    <a:pt x="76" y="282"/>
                  </a:lnTo>
                  <a:lnTo>
                    <a:pt x="78" y="284"/>
                  </a:lnTo>
                  <a:lnTo>
                    <a:pt x="80" y="286"/>
                  </a:lnTo>
                  <a:lnTo>
                    <a:pt x="80" y="288"/>
                  </a:lnTo>
                  <a:lnTo>
                    <a:pt x="82" y="290"/>
                  </a:lnTo>
                  <a:lnTo>
                    <a:pt x="82" y="290"/>
                  </a:lnTo>
                  <a:lnTo>
                    <a:pt x="82" y="290"/>
                  </a:lnTo>
                  <a:lnTo>
                    <a:pt x="82" y="292"/>
                  </a:lnTo>
                  <a:lnTo>
                    <a:pt x="82" y="292"/>
                  </a:lnTo>
                  <a:lnTo>
                    <a:pt x="80" y="294"/>
                  </a:lnTo>
                  <a:lnTo>
                    <a:pt x="80" y="296"/>
                  </a:lnTo>
                  <a:lnTo>
                    <a:pt x="80" y="296"/>
                  </a:lnTo>
                  <a:lnTo>
                    <a:pt x="80" y="298"/>
                  </a:lnTo>
                  <a:lnTo>
                    <a:pt x="80" y="298"/>
                  </a:lnTo>
                  <a:lnTo>
                    <a:pt x="80" y="300"/>
                  </a:lnTo>
                  <a:lnTo>
                    <a:pt x="82" y="300"/>
                  </a:lnTo>
                  <a:lnTo>
                    <a:pt x="82" y="302"/>
                  </a:lnTo>
                  <a:lnTo>
                    <a:pt x="82" y="304"/>
                  </a:lnTo>
                  <a:lnTo>
                    <a:pt x="84" y="304"/>
                  </a:lnTo>
                  <a:lnTo>
                    <a:pt x="84" y="304"/>
                  </a:lnTo>
                  <a:lnTo>
                    <a:pt x="86" y="306"/>
                  </a:lnTo>
                  <a:lnTo>
                    <a:pt x="86" y="306"/>
                  </a:lnTo>
                  <a:lnTo>
                    <a:pt x="88" y="306"/>
                  </a:lnTo>
                  <a:lnTo>
                    <a:pt x="90" y="308"/>
                  </a:lnTo>
                  <a:lnTo>
                    <a:pt x="92" y="308"/>
                  </a:lnTo>
                  <a:lnTo>
                    <a:pt x="94" y="308"/>
                  </a:lnTo>
                  <a:lnTo>
                    <a:pt x="98" y="308"/>
                  </a:lnTo>
                  <a:lnTo>
                    <a:pt x="102" y="306"/>
                  </a:lnTo>
                  <a:lnTo>
                    <a:pt x="106" y="306"/>
                  </a:lnTo>
                  <a:lnTo>
                    <a:pt x="110" y="306"/>
                  </a:lnTo>
                  <a:lnTo>
                    <a:pt x="112" y="306"/>
                  </a:lnTo>
                  <a:lnTo>
                    <a:pt x="114" y="306"/>
                  </a:lnTo>
                  <a:lnTo>
                    <a:pt x="116" y="308"/>
                  </a:lnTo>
                  <a:lnTo>
                    <a:pt x="118" y="308"/>
                  </a:lnTo>
                  <a:lnTo>
                    <a:pt x="118" y="308"/>
                  </a:lnTo>
                  <a:lnTo>
                    <a:pt x="120" y="308"/>
                  </a:lnTo>
                  <a:lnTo>
                    <a:pt x="120" y="310"/>
                  </a:lnTo>
                  <a:lnTo>
                    <a:pt x="122" y="312"/>
                  </a:lnTo>
                  <a:lnTo>
                    <a:pt x="122" y="314"/>
                  </a:lnTo>
                  <a:lnTo>
                    <a:pt x="124" y="316"/>
                  </a:lnTo>
                  <a:lnTo>
                    <a:pt x="124" y="316"/>
                  </a:lnTo>
                  <a:lnTo>
                    <a:pt x="124" y="316"/>
                  </a:lnTo>
                  <a:lnTo>
                    <a:pt x="126" y="316"/>
                  </a:lnTo>
                  <a:lnTo>
                    <a:pt x="128" y="316"/>
                  </a:lnTo>
                  <a:lnTo>
                    <a:pt x="130" y="316"/>
                  </a:lnTo>
                  <a:lnTo>
                    <a:pt x="132" y="318"/>
                  </a:lnTo>
                  <a:lnTo>
                    <a:pt x="132" y="318"/>
                  </a:lnTo>
                  <a:lnTo>
                    <a:pt x="134" y="318"/>
                  </a:lnTo>
                  <a:lnTo>
                    <a:pt x="134" y="318"/>
                  </a:lnTo>
                  <a:lnTo>
                    <a:pt x="134" y="320"/>
                  </a:lnTo>
                  <a:lnTo>
                    <a:pt x="134" y="320"/>
                  </a:lnTo>
                  <a:lnTo>
                    <a:pt x="140" y="320"/>
                  </a:lnTo>
                  <a:lnTo>
                    <a:pt x="148" y="320"/>
                  </a:lnTo>
                  <a:lnTo>
                    <a:pt x="152" y="320"/>
                  </a:lnTo>
                  <a:lnTo>
                    <a:pt x="156" y="322"/>
                  </a:lnTo>
                  <a:lnTo>
                    <a:pt x="160" y="322"/>
                  </a:lnTo>
                  <a:lnTo>
                    <a:pt x="162" y="322"/>
                  </a:lnTo>
                  <a:lnTo>
                    <a:pt x="164" y="322"/>
                  </a:lnTo>
                  <a:lnTo>
                    <a:pt x="166" y="322"/>
                  </a:lnTo>
                  <a:lnTo>
                    <a:pt x="168" y="320"/>
                  </a:lnTo>
                  <a:lnTo>
                    <a:pt x="174" y="318"/>
                  </a:lnTo>
                  <a:lnTo>
                    <a:pt x="180" y="316"/>
                  </a:lnTo>
                  <a:lnTo>
                    <a:pt x="200" y="300"/>
                  </a:lnTo>
                  <a:lnTo>
                    <a:pt x="200" y="298"/>
                  </a:lnTo>
                  <a:lnTo>
                    <a:pt x="200" y="294"/>
                  </a:lnTo>
                  <a:lnTo>
                    <a:pt x="200" y="292"/>
                  </a:lnTo>
                  <a:lnTo>
                    <a:pt x="200" y="292"/>
                  </a:lnTo>
                  <a:lnTo>
                    <a:pt x="200" y="290"/>
                  </a:lnTo>
                  <a:lnTo>
                    <a:pt x="200" y="288"/>
                  </a:lnTo>
                  <a:lnTo>
                    <a:pt x="198" y="288"/>
                  </a:lnTo>
                  <a:lnTo>
                    <a:pt x="198" y="286"/>
                  </a:lnTo>
                  <a:lnTo>
                    <a:pt x="196" y="282"/>
                  </a:lnTo>
                  <a:lnTo>
                    <a:pt x="194" y="280"/>
                  </a:lnTo>
                  <a:lnTo>
                    <a:pt x="192" y="280"/>
                  </a:lnTo>
                  <a:lnTo>
                    <a:pt x="192" y="278"/>
                  </a:lnTo>
                  <a:lnTo>
                    <a:pt x="188" y="276"/>
                  </a:lnTo>
                  <a:lnTo>
                    <a:pt x="186" y="276"/>
                  </a:lnTo>
                  <a:lnTo>
                    <a:pt x="184" y="274"/>
                  </a:lnTo>
                  <a:lnTo>
                    <a:pt x="182" y="272"/>
                  </a:lnTo>
                  <a:lnTo>
                    <a:pt x="182" y="272"/>
                  </a:lnTo>
                  <a:lnTo>
                    <a:pt x="182" y="272"/>
                  </a:lnTo>
                  <a:lnTo>
                    <a:pt x="182" y="270"/>
                  </a:lnTo>
                  <a:lnTo>
                    <a:pt x="182" y="270"/>
                  </a:lnTo>
                  <a:lnTo>
                    <a:pt x="182" y="268"/>
                  </a:lnTo>
                  <a:lnTo>
                    <a:pt x="182" y="266"/>
                  </a:lnTo>
                  <a:lnTo>
                    <a:pt x="182" y="264"/>
                  </a:lnTo>
                  <a:lnTo>
                    <a:pt x="182" y="262"/>
                  </a:lnTo>
                  <a:lnTo>
                    <a:pt x="182" y="260"/>
                  </a:lnTo>
                  <a:lnTo>
                    <a:pt x="182" y="260"/>
                  </a:lnTo>
                  <a:lnTo>
                    <a:pt x="180" y="260"/>
                  </a:lnTo>
                  <a:lnTo>
                    <a:pt x="180" y="260"/>
                  </a:lnTo>
                  <a:lnTo>
                    <a:pt x="180" y="258"/>
                  </a:lnTo>
                  <a:lnTo>
                    <a:pt x="178" y="258"/>
                  </a:lnTo>
                  <a:lnTo>
                    <a:pt x="178" y="258"/>
                  </a:lnTo>
                  <a:lnTo>
                    <a:pt x="176" y="258"/>
                  </a:lnTo>
                  <a:lnTo>
                    <a:pt x="174" y="258"/>
                  </a:lnTo>
                  <a:lnTo>
                    <a:pt x="174" y="258"/>
                  </a:lnTo>
                  <a:lnTo>
                    <a:pt x="172" y="256"/>
                  </a:lnTo>
                  <a:lnTo>
                    <a:pt x="170" y="256"/>
                  </a:lnTo>
                  <a:lnTo>
                    <a:pt x="168" y="254"/>
                  </a:lnTo>
                  <a:lnTo>
                    <a:pt x="168" y="250"/>
                  </a:lnTo>
                  <a:lnTo>
                    <a:pt x="166" y="248"/>
                  </a:lnTo>
                  <a:lnTo>
                    <a:pt x="166" y="248"/>
                  </a:lnTo>
                  <a:lnTo>
                    <a:pt x="166" y="246"/>
                  </a:lnTo>
                  <a:lnTo>
                    <a:pt x="164" y="246"/>
                  </a:lnTo>
                  <a:lnTo>
                    <a:pt x="164" y="244"/>
                  </a:lnTo>
                  <a:lnTo>
                    <a:pt x="164" y="244"/>
                  </a:lnTo>
                  <a:lnTo>
                    <a:pt x="166" y="244"/>
                  </a:lnTo>
                  <a:lnTo>
                    <a:pt x="166" y="242"/>
                  </a:lnTo>
                  <a:lnTo>
                    <a:pt x="166" y="242"/>
                  </a:lnTo>
                  <a:lnTo>
                    <a:pt x="168" y="242"/>
                  </a:lnTo>
                  <a:lnTo>
                    <a:pt x="168" y="242"/>
                  </a:lnTo>
                  <a:lnTo>
                    <a:pt x="170" y="242"/>
                  </a:lnTo>
                  <a:lnTo>
                    <a:pt x="172" y="242"/>
                  </a:lnTo>
                  <a:lnTo>
                    <a:pt x="174" y="242"/>
                  </a:lnTo>
                  <a:lnTo>
                    <a:pt x="176" y="242"/>
                  </a:lnTo>
                  <a:lnTo>
                    <a:pt x="178" y="242"/>
                  </a:lnTo>
                  <a:lnTo>
                    <a:pt x="178" y="242"/>
                  </a:lnTo>
                  <a:lnTo>
                    <a:pt x="180" y="242"/>
                  </a:lnTo>
                  <a:lnTo>
                    <a:pt x="180" y="242"/>
                  </a:lnTo>
                  <a:lnTo>
                    <a:pt x="180" y="242"/>
                  </a:lnTo>
                  <a:lnTo>
                    <a:pt x="182" y="240"/>
                  </a:lnTo>
                  <a:lnTo>
                    <a:pt x="182" y="240"/>
                  </a:lnTo>
                  <a:lnTo>
                    <a:pt x="182" y="238"/>
                  </a:lnTo>
                  <a:lnTo>
                    <a:pt x="182" y="236"/>
                  </a:lnTo>
                  <a:lnTo>
                    <a:pt x="182" y="234"/>
                  </a:lnTo>
                  <a:lnTo>
                    <a:pt x="182" y="230"/>
                  </a:lnTo>
                  <a:lnTo>
                    <a:pt x="182" y="226"/>
                  </a:lnTo>
                  <a:lnTo>
                    <a:pt x="182" y="220"/>
                  </a:lnTo>
                  <a:lnTo>
                    <a:pt x="182" y="218"/>
                  </a:lnTo>
                  <a:lnTo>
                    <a:pt x="182" y="216"/>
                  </a:lnTo>
                  <a:lnTo>
                    <a:pt x="182" y="214"/>
                  </a:lnTo>
                  <a:lnTo>
                    <a:pt x="182" y="212"/>
                  </a:lnTo>
                  <a:lnTo>
                    <a:pt x="184" y="210"/>
                  </a:lnTo>
                  <a:lnTo>
                    <a:pt x="184" y="210"/>
                  </a:lnTo>
                  <a:lnTo>
                    <a:pt x="184" y="210"/>
                  </a:lnTo>
                  <a:lnTo>
                    <a:pt x="184" y="208"/>
                  </a:lnTo>
                  <a:lnTo>
                    <a:pt x="186" y="208"/>
                  </a:lnTo>
                  <a:lnTo>
                    <a:pt x="186" y="208"/>
                  </a:lnTo>
                  <a:lnTo>
                    <a:pt x="186" y="208"/>
                  </a:lnTo>
                  <a:lnTo>
                    <a:pt x="188" y="208"/>
                  </a:lnTo>
                  <a:lnTo>
                    <a:pt x="190" y="208"/>
                  </a:lnTo>
                  <a:lnTo>
                    <a:pt x="192" y="210"/>
                  </a:lnTo>
                  <a:lnTo>
                    <a:pt x="194" y="210"/>
                  </a:lnTo>
                  <a:lnTo>
                    <a:pt x="194" y="210"/>
                  </a:lnTo>
                  <a:lnTo>
                    <a:pt x="196" y="210"/>
                  </a:lnTo>
                  <a:lnTo>
                    <a:pt x="196" y="208"/>
                  </a:lnTo>
                  <a:lnTo>
                    <a:pt x="196" y="208"/>
                  </a:lnTo>
                  <a:lnTo>
                    <a:pt x="196" y="208"/>
                  </a:lnTo>
                  <a:lnTo>
                    <a:pt x="196" y="208"/>
                  </a:lnTo>
                  <a:lnTo>
                    <a:pt x="198" y="206"/>
                  </a:lnTo>
                  <a:lnTo>
                    <a:pt x="198" y="206"/>
                  </a:lnTo>
                  <a:lnTo>
                    <a:pt x="198" y="204"/>
                  </a:lnTo>
                  <a:lnTo>
                    <a:pt x="198" y="202"/>
                  </a:lnTo>
                  <a:lnTo>
                    <a:pt x="198" y="200"/>
                  </a:lnTo>
                  <a:lnTo>
                    <a:pt x="198" y="198"/>
                  </a:lnTo>
                  <a:lnTo>
                    <a:pt x="198" y="192"/>
                  </a:lnTo>
                  <a:lnTo>
                    <a:pt x="196" y="188"/>
                  </a:lnTo>
                  <a:lnTo>
                    <a:pt x="196" y="184"/>
                  </a:lnTo>
                  <a:lnTo>
                    <a:pt x="196" y="182"/>
                  </a:lnTo>
                  <a:lnTo>
                    <a:pt x="196" y="180"/>
                  </a:lnTo>
                  <a:lnTo>
                    <a:pt x="198" y="178"/>
                  </a:lnTo>
                  <a:lnTo>
                    <a:pt x="198" y="176"/>
                  </a:lnTo>
                  <a:lnTo>
                    <a:pt x="198" y="176"/>
                  </a:lnTo>
                  <a:lnTo>
                    <a:pt x="198" y="176"/>
                  </a:lnTo>
                  <a:lnTo>
                    <a:pt x="200" y="174"/>
                  </a:lnTo>
                  <a:lnTo>
                    <a:pt x="200" y="174"/>
                  </a:lnTo>
                  <a:lnTo>
                    <a:pt x="202" y="174"/>
                  </a:lnTo>
                  <a:lnTo>
                    <a:pt x="202" y="174"/>
                  </a:lnTo>
                  <a:lnTo>
                    <a:pt x="204" y="174"/>
                  </a:lnTo>
                  <a:lnTo>
                    <a:pt x="208" y="174"/>
                  </a:lnTo>
                  <a:lnTo>
                    <a:pt x="210" y="174"/>
                  </a:lnTo>
                  <a:lnTo>
                    <a:pt x="214" y="174"/>
                  </a:lnTo>
                  <a:lnTo>
                    <a:pt x="214" y="174"/>
                  </a:lnTo>
                  <a:lnTo>
                    <a:pt x="216" y="174"/>
                  </a:lnTo>
                  <a:lnTo>
                    <a:pt x="216" y="172"/>
                  </a:lnTo>
                  <a:lnTo>
                    <a:pt x="216" y="172"/>
                  </a:lnTo>
                  <a:lnTo>
                    <a:pt x="218" y="170"/>
                  </a:lnTo>
                  <a:lnTo>
                    <a:pt x="218" y="168"/>
                  </a:lnTo>
                  <a:lnTo>
                    <a:pt x="220" y="166"/>
                  </a:lnTo>
                  <a:lnTo>
                    <a:pt x="220" y="164"/>
                  </a:lnTo>
                  <a:lnTo>
                    <a:pt x="220" y="162"/>
                  </a:lnTo>
                  <a:lnTo>
                    <a:pt x="220" y="158"/>
                  </a:lnTo>
                  <a:lnTo>
                    <a:pt x="220" y="156"/>
                  </a:lnTo>
                  <a:lnTo>
                    <a:pt x="220" y="152"/>
                  </a:lnTo>
                  <a:lnTo>
                    <a:pt x="220" y="150"/>
                  </a:lnTo>
                  <a:lnTo>
                    <a:pt x="220" y="146"/>
                  </a:lnTo>
                  <a:lnTo>
                    <a:pt x="220" y="144"/>
                  </a:lnTo>
                  <a:lnTo>
                    <a:pt x="218" y="140"/>
                  </a:lnTo>
                  <a:lnTo>
                    <a:pt x="218" y="138"/>
                  </a:lnTo>
                  <a:lnTo>
                    <a:pt x="218" y="136"/>
                  </a:lnTo>
                  <a:lnTo>
                    <a:pt x="216" y="134"/>
                  </a:lnTo>
                  <a:lnTo>
                    <a:pt x="214" y="132"/>
                  </a:lnTo>
                  <a:lnTo>
                    <a:pt x="214" y="132"/>
                  </a:lnTo>
                  <a:lnTo>
                    <a:pt x="214" y="132"/>
                  </a:lnTo>
                  <a:lnTo>
                    <a:pt x="212" y="132"/>
                  </a:lnTo>
                  <a:lnTo>
                    <a:pt x="212" y="132"/>
                  </a:lnTo>
                  <a:lnTo>
                    <a:pt x="210" y="132"/>
                  </a:lnTo>
                  <a:lnTo>
                    <a:pt x="208" y="132"/>
                  </a:lnTo>
                  <a:lnTo>
                    <a:pt x="206" y="130"/>
                  </a:lnTo>
                  <a:lnTo>
                    <a:pt x="206" y="130"/>
                  </a:lnTo>
                  <a:lnTo>
                    <a:pt x="206" y="130"/>
                  </a:lnTo>
                  <a:lnTo>
                    <a:pt x="204" y="130"/>
                  </a:lnTo>
                  <a:lnTo>
                    <a:pt x="204" y="128"/>
                  </a:lnTo>
                  <a:lnTo>
                    <a:pt x="204" y="128"/>
                  </a:lnTo>
                  <a:lnTo>
                    <a:pt x="204" y="126"/>
                  </a:lnTo>
                  <a:lnTo>
                    <a:pt x="204" y="124"/>
                  </a:lnTo>
                  <a:lnTo>
                    <a:pt x="204" y="122"/>
                  </a:lnTo>
                  <a:lnTo>
                    <a:pt x="204" y="120"/>
                  </a:lnTo>
                  <a:lnTo>
                    <a:pt x="204" y="120"/>
                  </a:lnTo>
                  <a:lnTo>
                    <a:pt x="206" y="118"/>
                  </a:lnTo>
                  <a:lnTo>
                    <a:pt x="206" y="118"/>
                  </a:lnTo>
                  <a:lnTo>
                    <a:pt x="206" y="118"/>
                  </a:lnTo>
                  <a:lnTo>
                    <a:pt x="206" y="118"/>
                  </a:lnTo>
                  <a:lnTo>
                    <a:pt x="208" y="118"/>
                  </a:lnTo>
                  <a:lnTo>
                    <a:pt x="208" y="118"/>
                  </a:lnTo>
                  <a:lnTo>
                    <a:pt x="210" y="118"/>
                  </a:lnTo>
                  <a:lnTo>
                    <a:pt x="212" y="118"/>
                  </a:lnTo>
                  <a:lnTo>
                    <a:pt x="214" y="120"/>
                  </a:lnTo>
                  <a:lnTo>
                    <a:pt x="216" y="120"/>
                  </a:lnTo>
                  <a:lnTo>
                    <a:pt x="216" y="120"/>
                  </a:lnTo>
                  <a:lnTo>
                    <a:pt x="218" y="120"/>
                  </a:lnTo>
                  <a:lnTo>
                    <a:pt x="218" y="120"/>
                  </a:lnTo>
                  <a:lnTo>
                    <a:pt x="218" y="120"/>
                  </a:lnTo>
                  <a:lnTo>
                    <a:pt x="218" y="118"/>
                  </a:lnTo>
                  <a:lnTo>
                    <a:pt x="220" y="118"/>
                  </a:lnTo>
                  <a:lnTo>
                    <a:pt x="220" y="118"/>
                  </a:lnTo>
                  <a:lnTo>
                    <a:pt x="220" y="116"/>
                  </a:lnTo>
                  <a:lnTo>
                    <a:pt x="220" y="116"/>
                  </a:lnTo>
                  <a:lnTo>
                    <a:pt x="220" y="114"/>
                  </a:lnTo>
                  <a:lnTo>
                    <a:pt x="218" y="110"/>
                  </a:lnTo>
                  <a:lnTo>
                    <a:pt x="218" y="108"/>
                  </a:lnTo>
                  <a:lnTo>
                    <a:pt x="216" y="106"/>
                  </a:lnTo>
                  <a:lnTo>
                    <a:pt x="216" y="104"/>
                  </a:lnTo>
                  <a:lnTo>
                    <a:pt x="214" y="100"/>
                  </a:lnTo>
                  <a:lnTo>
                    <a:pt x="212" y="96"/>
                  </a:lnTo>
                  <a:lnTo>
                    <a:pt x="212" y="94"/>
                  </a:lnTo>
                  <a:lnTo>
                    <a:pt x="212" y="92"/>
                  </a:lnTo>
                  <a:lnTo>
                    <a:pt x="212" y="88"/>
                  </a:lnTo>
                  <a:lnTo>
                    <a:pt x="210" y="84"/>
                  </a:lnTo>
                  <a:lnTo>
                    <a:pt x="210" y="80"/>
                  </a:lnTo>
                  <a:lnTo>
                    <a:pt x="210" y="78"/>
                  </a:lnTo>
                  <a:lnTo>
                    <a:pt x="210" y="76"/>
                  </a:lnTo>
                  <a:lnTo>
                    <a:pt x="210" y="74"/>
                  </a:lnTo>
                  <a:lnTo>
                    <a:pt x="210" y="72"/>
                  </a:lnTo>
                  <a:lnTo>
                    <a:pt x="212" y="70"/>
                  </a:lnTo>
                  <a:lnTo>
                    <a:pt x="212" y="66"/>
                  </a:lnTo>
                  <a:lnTo>
                    <a:pt x="214" y="62"/>
                  </a:lnTo>
                  <a:lnTo>
                    <a:pt x="216" y="58"/>
                  </a:lnTo>
                  <a:lnTo>
                    <a:pt x="220" y="50"/>
                  </a:lnTo>
                  <a:lnTo>
                    <a:pt x="220" y="46"/>
                  </a:lnTo>
                  <a:lnTo>
                    <a:pt x="220" y="40"/>
                  </a:lnTo>
                  <a:lnTo>
                    <a:pt x="220" y="36"/>
                  </a:lnTo>
                  <a:lnTo>
                    <a:pt x="220" y="34"/>
                  </a:lnTo>
                  <a:lnTo>
                    <a:pt x="220" y="32"/>
                  </a:lnTo>
                  <a:lnTo>
                    <a:pt x="218" y="28"/>
                  </a:lnTo>
                  <a:lnTo>
                    <a:pt x="216" y="24"/>
                  </a:lnTo>
                  <a:lnTo>
                    <a:pt x="216" y="20"/>
                  </a:lnTo>
                  <a:lnTo>
                    <a:pt x="214" y="18"/>
                  </a:lnTo>
                  <a:lnTo>
                    <a:pt x="212" y="16"/>
                  </a:lnTo>
                  <a:lnTo>
                    <a:pt x="212" y="14"/>
                  </a:lnTo>
                  <a:lnTo>
                    <a:pt x="212" y="14"/>
                  </a:lnTo>
                  <a:lnTo>
                    <a:pt x="210" y="12"/>
                  </a:lnTo>
                  <a:lnTo>
                    <a:pt x="208" y="10"/>
                  </a:lnTo>
                  <a:lnTo>
                    <a:pt x="204" y="8"/>
                  </a:lnTo>
                  <a:lnTo>
                    <a:pt x="200" y="6"/>
                  </a:lnTo>
                  <a:lnTo>
                    <a:pt x="196" y="2"/>
                  </a:lnTo>
                  <a:lnTo>
                    <a:pt x="192" y="0"/>
                  </a:lnTo>
                  <a:lnTo>
                    <a:pt x="190" y="2"/>
                  </a:lnTo>
                  <a:lnTo>
                    <a:pt x="188" y="6"/>
                  </a:lnTo>
                  <a:lnTo>
                    <a:pt x="184" y="10"/>
                  </a:lnTo>
                  <a:lnTo>
                    <a:pt x="180" y="14"/>
                  </a:lnTo>
                  <a:lnTo>
                    <a:pt x="178" y="16"/>
                  </a:lnTo>
                  <a:lnTo>
                    <a:pt x="176" y="16"/>
                  </a:lnTo>
                  <a:lnTo>
                    <a:pt x="174" y="18"/>
                  </a:lnTo>
                  <a:lnTo>
                    <a:pt x="172" y="18"/>
                  </a:lnTo>
                  <a:lnTo>
                    <a:pt x="170" y="20"/>
                  </a:lnTo>
                  <a:lnTo>
                    <a:pt x="168" y="20"/>
                  </a:lnTo>
                  <a:lnTo>
                    <a:pt x="168" y="20"/>
                  </a:lnTo>
                  <a:lnTo>
                    <a:pt x="168" y="20"/>
                  </a:lnTo>
                  <a:lnTo>
                    <a:pt x="166" y="20"/>
                  </a:lnTo>
                  <a:lnTo>
                    <a:pt x="166" y="18"/>
                  </a:lnTo>
                  <a:lnTo>
                    <a:pt x="164" y="18"/>
                  </a:lnTo>
                  <a:lnTo>
                    <a:pt x="164" y="16"/>
                  </a:lnTo>
                  <a:lnTo>
                    <a:pt x="162" y="14"/>
                  </a:lnTo>
                  <a:lnTo>
                    <a:pt x="160" y="12"/>
                  </a:lnTo>
                  <a:lnTo>
                    <a:pt x="160" y="12"/>
                  </a:lnTo>
                  <a:lnTo>
                    <a:pt x="158" y="12"/>
                  </a:lnTo>
                  <a:lnTo>
                    <a:pt x="156" y="12"/>
                  </a:lnTo>
                  <a:lnTo>
                    <a:pt x="154" y="10"/>
                  </a:lnTo>
                  <a:lnTo>
                    <a:pt x="150" y="10"/>
                  </a:lnTo>
                  <a:lnTo>
                    <a:pt x="144" y="8"/>
                  </a:lnTo>
                  <a:lnTo>
                    <a:pt x="138" y="8"/>
                  </a:lnTo>
                  <a:lnTo>
                    <a:pt x="132" y="8"/>
                  </a:lnTo>
                  <a:lnTo>
                    <a:pt x="126" y="6"/>
                  </a:lnTo>
                  <a:lnTo>
                    <a:pt x="118" y="6"/>
                  </a:lnTo>
                  <a:lnTo>
                    <a:pt x="112" y="6"/>
                  </a:lnTo>
                  <a:lnTo>
                    <a:pt x="106" y="6"/>
                  </a:lnTo>
                  <a:lnTo>
                    <a:pt x="98" y="6"/>
                  </a:lnTo>
                  <a:lnTo>
                    <a:pt x="92" y="8"/>
                  </a:lnTo>
                  <a:lnTo>
                    <a:pt x="86" y="8"/>
                  </a:lnTo>
                  <a:lnTo>
                    <a:pt x="80" y="8"/>
                  </a:lnTo>
                  <a:lnTo>
                    <a:pt x="74" y="10"/>
                  </a:lnTo>
                  <a:lnTo>
                    <a:pt x="70" y="10"/>
                  </a:lnTo>
                  <a:lnTo>
                    <a:pt x="64" y="12"/>
                  </a:lnTo>
                  <a:lnTo>
                    <a:pt x="64" y="12"/>
                  </a:lnTo>
                  <a:lnTo>
                    <a:pt x="62" y="14"/>
                  </a:lnTo>
                  <a:lnTo>
                    <a:pt x="58" y="16"/>
                  </a:lnTo>
                  <a:lnTo>
                    <a:pt x="56" y="18"/>
                  </a:lnTo>
                  <a:lnTo>
                    <a:pt x="54" y="20"/>
                  </a:lnTo>
                  <a:lnTo>
                    <a:pt x="48" y="22"/>
                  </a:lnTo>
                  <a:lnTo>
                    <a:pt x="44" y="24"/>
                  </a:lnTo>
                  <a:lnTo>
                    <a:pt x="44" y="28"/>
                  </a:lnTo>
                  <a:lnTo>
                    <a:pt x="46" y="32"/>
                  </a:lnTo>
                  <a:lnTo>
                    <a:pt x="46" y="36"/>
                  </a:lnTo>
                  <a:lnTo>
                    <a:pt x="46" y="40"/>
                  </a:lnTo>
                  <a:lnTo>
                    <a:pt x="46" y="42"/>
                  </a:lnTo>
                  <a:lnTo>
                    <a:pt x="44" y="44"/>
                  </a:lnTo>
                  <a:lnTo>
                    <a:pt x="44" y="46"/>
                  </a:lnTo>
                  <a:lnTo>
                    <a:pt x="44" y="48"/>
                  </a:lnTo>
                  <a:lnTo>
                    <a:pt x="44" y="48"/>
                  </a:lnTo>
                  <a:lnTo>
                    <a:pt x="42" y="50"/>
                  </a:lnTo>
                  <a:lnTo>
                    <a:pt x="42" y="50"/>
                  </a:lnTo>
                  <a:lnTo>
                    <a:pt x="42" y="50"/>
                  </a:lnTo>
                  <a:lnTo>
                    <a:pt x="42" y="50"/>
                  </a:lnTo>
                  <a:lnTo>
                    <a:pt x="40" y="52"/>
                  </a:lnTo>
                  <a:lnTo>
                    <a:pt x="38" y="52"/>
                  </a:lnTo>
                  <a:lnTo>
                    <a:pt x="36" y="52"/>
                  </a:lnTo>
                  <a:lnTo>
                    <a:pt x="36" y="52"/>
                  </a:lnTo>
                  <a:lnTo>
                    <a:pt x="34" y="52"/>
                  </a:lnTo>
                  <a:lnTo>
                    <a:pt x="34" y="52"/>
                  </a:lnTo>
                  <a:lnTo>
                    <a:pt x="32" y="52"/>
                  </a:lnTo>
                  <a:lnTo>
                    <a:pt x="32" y="54"/>
                  </a:lnTo>
                  <a:lnTo>
                    <a:pt x="32" y="56"/>
                  </a:lnTo>
                  <a:lnTo>
                    <a:pt x="32" y="58"/>
                  </a:lnTo>
                  <a:lnTo>
                    <a:pt x="32" y="58"/>
                  </a:lnTo>
                  <a:lnTo>
                    <a:pt x="32" y="62"/>
                  </a:lnTo>
                  <a:lnTo>
                    <a:pt x="32" y="64"/>
                  </a:lnTo>
                  <a:lnTo>
                    <a:pt x="32" y="68"/>
                  </a:lnTo>
                  <a:lnTo>
                    <a:pt x="34" y="72"/>
                  </a:lnTo>
                  <a:lnTo>
                    <a:pt x="34" y="76"/>
                  </a:lnTo>
                  <a:lnTo>
                    <a:pt x="36" y="7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53" name="Freeform 411">
              <a:extLst>
                <a:ext uri="{FF2B5EF4-FFF2-40B4-BE49-F238E27FC236}">
                  <a16:creationId xmlns:a16="http://schemas.microsoft.com/office/drawing/2014/main" id="{0C379437-520D-AAAB-CDB2-83C6FA6A3FBA}"/>
                </a:ext>
              </a:extLst>
            </p:cNvPr>
            <p:cNvSpPr>
              <a:spLocks/>
            </p:cNvSpPr>
            <p:nvPr/>
          </p:nvSpPr>
          <p:spPr bwMode="auto">
            <a:xfrm>
              <a:off x="4051191" y="7175888"/>
              <a:ext cx="314969" cy="457099"/>
            </a:xfrm>
            <a:custGeom>
              <a:avLst/>
              <a:gdLst>
                <a:gd name="T0" fmla="*/ 38 w 220"/>
                <a:gd name="T1" fmla="*/ 112 h 322"/>
                <a:gd name="T2" fmla="*/ 32 w 220"/>
                <a:gd name="T3" fmla="*/ 122 h 322"/>
                <a:gd name="T4" fmla="*/ 20 w 220"/>
                <a:gd name="T5" fmla="*/ 132 h 322"/>
                <a:gd name="T6" fmla="*/ 14 w 220"/>
                <a:gd name="T7" fmla="*/ 156 h 322"/>
                <a:gd name="T8" fmla="*/ 4 w 220"/>
                <a:gd name="T9" fmla="*/ 156 h 322"/>
                <a:gd name="T10" fmla="*/ 0 w 220"/>
                <a:gd name="T11" fmla="*/ 164 h 322"/>
                <a:gd name="T12" fmla="*/ 8 w 220"/>
                <a:gd name="T13" fmla="*/ 170 h 322"/>
                <a:gd name="T14" fmla="*/ 12 w 220"/>
                <a:gd name="T15" fmla="*/ 178 h 322"/>
                <a:gd name="T16" fmla="*/ 20 w 220"/>
                <a:gd name="T17" fmla="*/ 184 h 322"/>
                <a:gd name="T18" fmla="*/ 18 w 220"/>
                <a:gd name="T19" fmla="*/ 194 h 322"/>
                <a:gd name="T20" fmla="*/ 22 w 220"/>
                <a:gd name="T21" fmla="*/ 206 h 322"/>
                <a:gd name="T22" fmla="*/ 32 w 220"/>
                <a:gd name="T23" fmla="*/ 224 h 322"/>
                <a:gd name="T24" fmla="*/ 32 w 220"/>
                <a:gd name="T25" fmla="*/ 236 h 322"/>
                <a:gd name="T26" fmla="*/ 36 w 220"/>
                <a:gd name="T27" fmla="*/ 244 h 322"/>
                <a:gd name="T28" fmla="*/ 44 w 220"/>
                <a:gd name="T29" fmla="*/ 244 h 322"/>
                <a:gd name="T30" fmla="*/ 50 w 220"/>
                <a:gd name="T31" fmla="*/ 250 h 322"/>
                <a:gd name="T32" fmla="*/ 52 w 220"/>
                <a:gd name="T33" fmla="*/ 260 h 322"/>
                <a:gd name="T34" fmla="*/ 64 w 220"/>
                <a:gd name="T35" fmla="*/ 262 h 322"/>
                <a:gd name="T36" fmla="*/ 66 w 220"/>
                <a:gd name="T37" fmla="*/ 276 h 322"/>
                <a:gd name="T38" fmla="*/ 76 w 220"/>
                <a:gd name="T39" fmla="*/ 280 h 322"/>
                <a:gd name="T40" fmla="*/ 82 w 220"/>
                <a:gd name="T41" fmla="*/ 292 h 322"/>
                <a:gd name="T42" fmla="*/ 82 w 220"/>
                <a:gd name="T43" fmla="*/ 302 h 322"/>
                <a:gd name="T44" fmla="*/ 94 w 220"/>
                <a:gd name="T45" fmla="*/ 308 h 322"/>
                <a:gd name="T46" fmla="*/ 118 w 220"/>
                <a:gd name="T47" fmla="*/ 308 h 322"/>
                <a:gd name="T48" fmla="*/ 128 w 220"/>
                <a:gd name="T49" fmla="*/ 316 h 322"/>
                <a:gd name="T50" fmla="*/ 148 w 220"/>
                <a:gd name="T51" fmla="*/ 320 h 322"/>
                <a:gd name="T52" fmla="*/ 180 w 220"/>
                <a:gd name="T53" fmla="*/ 316 h 322"/>
                <a:gd name="T54" fmla="*/ 198 w 220"/>
                <a:gd name="T55" fmla="*/ 286 h 322"/>
                <a:gd name="T56" fmla="*/ 182 w 220"/>
                <a:gd name="T57" fmla="*/ 272 h 322"/>
                <a:gd name="T58" fmla="*/ 182 w 220"/>
                <a:gd name="T59" fmla="*/ 260 h 322"/>
                <a:gd name="T60" fmla="*/ 172 w 220"/>
                <a:gd name="T61" fmla="*/ 256 h 322"/>
                <a:gd name="T62" fmla="*/ 164 w 220"/>
                <a:gd name="T63" fmla="*/ 244 h 322"/>
                <a:gd name="T64" fmla="*/ 176 w 220"/>
                <a:gd name="T65" fmla="*/ 242 h 322"/>
                <a:gd name="T66" fmla="*/ 182 w 220"/>
                <a:gd name="T67" fmla="*/ 236 h 322"/>
                <a:gd name="T68" fmla="*/ 184 w 220"/>
                <a:gd name="T69" fmla="*/ 210 h 322"/>
                <a:gd name="T70" fmla="*/ 192 w 220"/>
                <a:gd name="T71" fmla="*/ 210 h 322"/>
                <a:gd name="T72" fmla="*/ 198 w 220"/>
                <a:gd name="T73" fmla="*/ 206 h 322"/>
                <a:gd name="T74" fmla="*/ 196 w 220"/>
                <a:gd name="T75" fmla="*/ 180 h 322"/>
                <a:gd name="T76" fmla="*/ 204 w 220"/>
                <a:gd name="T77" fmla="*/ 174 h 322"/>
                <a:gd name="T78" fmla="*/ 218 w 220"/>
                <a:gd name="T79" fmla="*/ 168 h 322"/>
                <a:gd name="T80" fmla="*/ 220 w 220"/>
                <a:gd name="T81" fmla="*/ 144 h 322"/>
                <a:gd name="T82" fmla="*/ 212 w 220"/>
                <a:gd name="T83" fmla="*/ 132 h 322"/>
                <a:gd name="T84" fmla="*/ 204 w 220"/>
                <a:gd name="T85" fmla="*/ 126 h 322"/>
                <a:gd name="T86" fmla="*/ 208 w 220"/>
                <a:gd name="T87" fmla="*/ 118 h 322"/>
                <a:gd name="T88" fmla="*/ 218 w 220"/>
                <a:gd name="T89" fmla="*/ 120 h 322"/>
                <a:gd name="T90" fmla="*/ 216 w 220"/>
                <a:gd name="T91" fmla="*/ 106 h 322"/>
                <a:gd name="T92" fmla="*/ 210 w 220"/>
                <a:gd name="T93" fmla="*/ 78 h 322"/>
                <a:gd name="T94" fmla="*/ 220 w 220"/>
                <a:gd name="T95" fmla="*/ 46 h 322"/>
                <a:gd name="T96" fmla="*/ 212 w 220"/>
                <a:gd name="T97" fmla="*/ 16 h 322"/>
                <a:gd name="T98" fmla="*/ 190 w 220"/>
                <a:gd name="T99" fmla="*/ 2 h 322"/>
                <a:gd name="T100" fmla="*/ 168 w 220"/>
                <a:gd name="T101" fmla="*/ 20 h 322"/>
                <a:gd name="T102" fmla="*/ 160 w 220"/>
                <a:gd name="T103" fmla="*/ 12 h 322"/>
                <a:gd name="T104" fmla="*/ 118 w 220"/>
                <a:gd name="T105" fmla="*/ 6 h 322"/>
                <a:gd name="T106" fmla="*/ 64 w 220"/>
                <a:gd name="T107" fmla="*/ 12 h 322"/>
                <a:gd name="T108" fmla="*/ 46 w 220"/>
                <a:gd name="T109" fmla="*/ 32 h 322"/>
                <a:gd name="T110" fmla="*/ 42 w 220"/>
                <a:gd name="T111" fmla="*/ 50 h 322"/>
                <a:gd name="T112" fmla="*/ 32 w 220"/>
                <a:gd name="T113" fmla="*/ 52 h 322"/>
                <a:gd name="T114" fmla="*/ 34 w 220"/>
                <a:gd name="T115" fmla="*/ 7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0" h="322">
                  <a:moveTo>
                    <a:pt x="36" y="78"/>
                  </a:moveTo>
                  <a:lnTo>
                    <a:pt x="36" y="78"/>
                  </a:lnTo>
                  <a:lnTo>
                    <a:pt x="36" y="84"/>
                  </a:lnTo>
                  <a:lnTo>
                    <a:pt x="36" y="90"/>
                  </a:lnTo>
                  <a:lnTo>
                    <a:pt x="38" y="98"/>
                  </a:lnTo>
                  <a:lnTo>
                    <a:pt x="38" y="100"/>
                  </a:lnTo>
                  <a:lnTo>
                    <a:pt x="38" y="104"/>
                  </a:lnTo>
                  <a:lnTo>
                    <a:pt x="38" y="108"/>
                  </a:lnTo>
                  <a:lnTo>
                    <a:pt x="38" y="112"/>
                  </a:lnTo>
                  <a:lnTo>
                    <a:pt x="36" y="114"/>
                  </a:lnTo>
                  <a:lnTo>
                    <a:pt x="36" y="118"/>
                  </a:lnTo>
                  <a:lnTo>
                    <a:pt x="36" y="118"/>
                  </a:lnTo>
                  <a:lnTo>
                    <a:pt x="36" y="120"/>
                  </a:lnTo>
                  <a:lnTo>
                    <a:pt x="34" y="120"/>
                  </a:lnTo>
                  <a:lnTo>
                    <a:pt x="34" y="122"/>
                  </a:lnTo>
                  <a:lnTo>
                    <a:pt x="34" y="122"/>
                  </a:lnTo>
                  <a:lnTo>
                    <a:pt x="34" y="122"/>
                  </a:lnTo>
                  <a:lnTo>
                    <a:pt x="32" y="122"/>
                  </a:lnTo>
                  <a:lnTo>
                    <a:pt x="32" y="124"/>
                  </a:lnTo>
                  <a:lnTo>
                    <a:pt x="30" y="124"/>
                  </a:lnTo>
                  <a:lnTo>
                    <a:pt x="26" y="124"/>
                  </a:lnTo>
                  <a:lnTo>
                    <a:pt x="26" y="124"/>
                  </a:lnTo>
                  <a:lnTo>
                    <a:pt x="24" y="124"/>
                  </a:lnTo>
                  <a:lnTo>
                    <a:pt x="24" y="126"/>
                  </a:lnTo>
                  <a:lnTo>
                    <a:pt x="22" y="128"/>
                  </a:lnTo>
                  <a:lnTo>
                    <a:pt x="20" y="130"/>
                  </a:lnTo>
                  <a:lnTo>
                    <a:pt x="20" y="132"/>
                  </a:lnTo>
                  <a:lnTo>
                    <a:pt x="18" y="138"/>
                  </a:lnTo>
                  <a:lnTo>
                    <a:pt x="16" y="142"/>
                  </a:lnTo>
                  <a:lnTo>
                    <a:pt x="16" y="142"/>
                  </a:lnTo>
                  <a:lnTo>
                    <a:pt x="16" y="144"/>
                  </a:lnTo>
                  <a:lnTo>
                    <a:pt x="14" y="150"/>
                  </a:lnTo>
                  <a:lnTo>
                    <a:pt x="14" y="152"/>
                  </a:lnTo>
                  <a:lnTo>
                    <a:pt x="14" y="154"/>
                  </a:lnTo>
                  <a:lnTo>
                    <a:pt x="14" y="154"/>
                  </a:lnTo>
                  <a:lnTo>
                    <a:pt x="14" y="156"/>
                  </a:lnTo>
                  <a:lnTo>
                    <a:pt x="12" y="156"/>
                  </a:lnTo>
                  <a:lnTo>
                    <a:pt x="12" y="156"/>
                  </a:lnTo>
                  <a:lnTo>
                    <a:pt x="12" y="156"/>
                  </a:lnTo>
                  <a:lnTo>
                    <a:pt x="12" y="156"/>
                  </a:lnTo>
                  <a:lnTo>
                    <a:pt x="10" y="156"/>
                  </a:lnTo>
                  <a:lnTo>
                    <a:pt x="8" y="156"/>
                  </a:lnTo>
                  <a:lnTo>
                    <a:pt x="6" y="156"/>
                  </a:lnTo>
                  <a:lnTo>
                    <a:pt x="6" y="156"/>
                  </a:lnTo>
                  <a:lnTo>
                    <a:pt x="4" y="156"/>
                  </a:lnTo>
                  <a:lnTo>
                    <a:pt x="2" y="156"/>
                  </a:lnTo>
                  <a:lnTo>
                    <a:pt x="2" y="156"/>
                  </a:lnTo>
                  <a:lnTo>
                    <a:pt x="2" y="156"/>
                  </a:lnTo>
                  <a:lnTo>
                    <a:pt x="0" y="158"/>
                  </a:lnTo>
                  <a:lnTo>
                    <a:pt x="0" y="158"/>
                  </a:lnTo>
                  <a:lnTo>
                    <a:pt x="0" y="160"/>
                  </a:lnTo>
                  <a:lnTo>
                    <a:pt x="0" y="162"/>
                  </a:lnTo>
                  <a:lnTo>
                    <a:pt x="0" y="162"/>
                  </a:lnTo>
                  <a:lnTo>
                    <a:pt x="0" y="164"/>
                  </a:lnTo>
                  <a:lnTo>
                    <a:pt x="0" y="166"/>
                  </a:lnTo>
                  <a:lnTo>
                    <a:pt x="0" y="166"/>
                  </a:lnTo>
                  <a:lnTo>
                    <a:pt x="0" y="166"/>
                  </a:lnTo>
                  <a:lnTo>
                    <a:pt x="2" y="168"/>
                  </a:lnTo>
                  <a:lnTo>
                    <a:pt x="2" y="168"/>
                  </a:lnTo>
                  <a:lnTo>
                    <a:pt x="4" y="168"/>
                  </a:lnTo>
                  <a:lnTo>
                    <a:pt x="6" y="168"/>
                  </a:lnTo>
                  <a:lnTo>
                    <a:pt x="8" y="170"/>
                  </a:lnTo>
                  <a:lnTo>
                    <a:pt x="8" y="170"/>
                  </a:lnTo>
                  <a:lnTo>
                    <a:pt x="10" y="170"/>
                  </a:lnTo>
                  <a:lnTo>
                    <a:pt x="10" y="170"/>
                  </a:lnTo>
                  <a:lnTo>
                    <a:pt x="10" y="170"/>
                  </a:lnTo>
                  <a:lnTo>
                    <a:pt x="12" y="172"/>
                  </a:lnTo>
                  <a:lnTo>
                    <a:pt x="12" y="172"/>
                  </a:lnTo>
                  <a:lnTo>
                    <a:pt x="12" y="174"/>
                  </a:lnTo>
                  <a:lnTo>
                    <a:pt x="12" y="174"/>
                  </a:lnTo>
                  <a:lnTo>
                    <a:pt x="12" y="176"/>
                  </a:lnTo>
                  <a:lnTo>
                    <a:pt x="12" y="178"/>
                  </a:lnTo>
                  <a:lnTo>
                    <a:pt x="12" y="180"/>
                  </a:lnTo>
                  <a:lnTo>
                    <a:pt x="14" y="182"/>
                  </a:lnTo>
                  <a:lnTo>
                    <a:pt x="14" y="182"/>
                  </a:lnTo>
                  <a:lnTo>
                    <a:pt x="14" y="182"/>
                  </a:lnTo>
                  <a:lnTo>
                    <a:pt x="14" y="182"/>
                  </a:lnTo>
                  <a:lnTo>
                    <a:pt x="14" y="184"/>
                  </a:lnTo>
                  <a:lnTo>
                    <a:pt x="16" y="184"/>
                  </a:lnTo>
                  <a:lnTo>
                    <a:pt x="18" y="184"/>
                  </a:lnTo>
                  <a:lnTo>
                    <a:pt x="20" y="184"/>
                  </a:lnTo>
                  <a:lnTo>
                    <a:pt x="20" y="186"/>
                  </a:lnTo>
                  <a:lnTo>
                    <a:pt x="20" y="186"/>
                  </a:lnTo>
                  <a:lnTo>
                    <a:pt x="20" y="186"/>
                  </a:lnTo>
                  <a:lnTo>
                    <a:pt x="20" y="188"/>
                  </a:lnTo>
                  <a:lnTo>
                    <a:pt x="20" y="190"/>
                  </a:lnTo>
                  <a:lnTo>
                    <a:pt x="20" y="192"/>
                  </a:lnTo>
                  <a:lnTo>
                    <a:pt x="20" y="192"/>
                  </a:lnTo>
                  <a:lnTo>
                    <a:pt x="20" y="194"/>
                  </a:lnTo>
                  <a:lnTo>
                    <a:pt x="18" y="194"/>
                  </a:lnTo>
                  <a:lnTo>
                    <a:pt x="18" y="196"/>
                  </a:lnTo>
                  <a:lnTo>
                    <a:pt x="18" y="196"/>
                  </a:lnTo>
                  <a:lnTo>
                    <a:pt x="18" y="198"/>
                  </a:lnTo>
                  <a:lnTo>
                    <a:pt x="18" y="198"/>
                  </a:lnTo>
                  <a:lnTo>
                    <a:pt x="18" y="198"/>
                  </a:lnTo>
                  <a:lnTo>
                    <a:pt x="18" y="200"/>
                  </a:lnTo>
                  <a:lnTo>
                    <a:pt x="20" y="202"/>
                  </a:lnTo>
                  <a:lnTo>
                    <a:pt x="20" y="202"/>
                  </a:lnTo>
                  <a:lnTo>
                    <a:pt x="22" y="206"/>
                  </a:lnTo>
                  <a:lnTo>
                    <a:pt x="24" y="206"/>
                  </a:lnTo>
                  <a:lnTo>
                    <a:pt x="24" y="208"/>
                  </a:lnTo>
                  <a:lnTo>
                    <a:pt x="26" y="212"/>
                  </a:lnTo>
                  <a:lnTo>
                    <a:pt x="28" y="216"/>
                  </a:lnTo>
                  <a:lnTo>
                    <a:pt x="30" y="216"/>
                  </a:lnTo>
                  <a:lnTo>
                    <a:pt x="30" y="218"/>
                  </a:lnTo>
                  <a:lnTo>
                    <a:pt x="30" y="220"/>
                  </a:lnTo>
                  <a:lnTo>
                    <a:pt x="32" y="222"/>
                  </a:lnTo>
                  <a:lnTo>
                    <a:pt x="32" y="224"/>
                  </a:lnTo>
                  <a:lnTo>
                    <a:pt x="30" y="226"/>
                  </a:lnTo>
                  <a:lnTo>
                    <a:pt x="30" y="228"/>
                  </a:lnTo>
                  <a:lnTo>
                    <a:pt x="30" y="230"/>
                  </a:lnTo>
                  <a:lnTo>
                    <a:pt x="30" y="232"/>
                  </a:lnTo>
                  <a:lnTo>
                    <a:pt x="30" y="234"/>
                  </a:lnTo>
                  <a:lnTo>
                    <a:pt x="30" y="234"/>
                  </a:lnTo>
                  <a:lnTo>
                    <a:pt x="30" y="234"/>
                  </a:lnTo>
                  <a:lnTo>
                    <a:pt x="30" y="236"/>
                  </a:lnTo>
                  <a:lnTo>
                    <a:pt x="32" y="236"/>
                  </a:lnTo>
                  <a:lnTo>
                    <a:pt x="32" y="236"/>
                  </a:lnTo>
                  <a:lnTo>
                    <a:pt x="34" y="238"/>
                  </a:lnTo>
                  <a:lnTo>
                    <a:pt x="36" y="238"/>
                  </a:lnTo>
                  <a:lnTo>
                    <a:pt x="36" y="238"/>
                  </a:lnTo>
                  <a:lnTo>
                    <a:pt x="36" y="238"/>
                  </a:lnTo>
                  <a:lnTo>
                    <a:pt x="36" y="240"/>
                  </a:lnTo>
                  <a:lnTo>
                    <a:pt x="36" y="242"/>
                  </a:lnTo>
                  <a:lnTo>
                    <a:pt x="36" y="244"/>
                  </a:lnTo>
                  <a:lnTo>
                    <a:pt x="36" y="244"/>
                  </a:lnTo>
                  <a:lnTo>
                    <a:pt x="36" y="246"/>
                  </a:lnTo>
                  <a:lnTo>
                    <a:pt x="38" y="246"/>
                  </a:lnTo>
                  <a:lnTo>
                    <a:pt x="38" y="246"/>
                  </a:lnTo>
                  <a:lnTo>
                    <a:pt x="38" y="246"/>
                  </a:lnTo>
                  <a:lnTo>
                    <a:pt x="38" y="246"/>
                  </a:lnTo>
                  <a:lnTo>
                    <a:pt x="40" y="246"/>
                  </a:lnTo>
                  <a:lnTo>
                    <a:pt x="42" y="246"/>
                  </a:lnTo>
                  <a:lnTo>
                    <a:pt x="42" y="246"/>
                  </a:lnTo>
                  <a:lnTo>
                    <a:pt x="44" y="244"/>
                  </a:lnTo>
                  <a:lnTo>
                    <a:pt x="46" y="244"/>
                  </a:lnTo>
                  <a:lnTo>
                    <a:pt x="46" y="244"/>
                  </a:lnTo>
                  <a:lnTo>
                    <a:pt x="48" y="244"/>
                  </a:lnTo>
                  <a:lnTo>
                    <a:pt x="48" y="244"/>
                  </a:lnTo>
                  <a:lnTo>
                    <a:pt x="48" y="244"/>
                  </a:lnTo>
                  <a:lnTo>
                    <a:pt x="48" y="246"/>
                  </a:lnTo>
                  <a:lnTo>
                    <a:pt x="48" y="246"/>
                  </a:lnTo>
                  <a:lnTo>
                    <a:pt x="48" y="248"/>
                  </a:lnTo>
                  <a:lnTo>
                    <a:pt x="50" y="250"/>
                  </a:lnTo>
                  <a:lnTo>
                    <a:pt x="50" y="252"/>
                  </a:lnTo>
                  <a:lnTo>
                    <a:pt x="50" y="254"/>
                  </a:lnTo>
                  <a:lnTo>
                    <a:pt x="50" y="256"/>
                  </a:lnTo>
                  <a:lnTo>
                    <a:pt x="50" y="256"/>
                  </a:lnTo>
                  <a:lnTo>
                    <a:pt x="50" y="258"/>
                  </a:lnTo>
                  <a:lnTo>
                    <a:pt x="50" y="258"/>
                  </a:lnTo>
                  <a:lnTo>
                    <a:pt x="52" y="258"/>
                  </a:lnTo>
                  <a:lnTo>
                    <a:pt x="52" y="258"/>
                  </a:lnTo>
                  <a:lnTo>
                    <a:pt x="52" y="260"/>
                  </a:lnTo>
                  <a:lnTo>
                    <a:pt x="54" y="260"/>
                  </a:lnTo>
                  <a:lnTo>
                    <a:pt x="56" y="260"/>
                  </a:lnTo>
                  <a:lnTo>
                    <a:pt x="58" y="260"/>
                  </a:lnTo>
                  <a:lnTo>
                    <a:pt x="60" y="260"/>
                  </a:lnTo>
                  <a:lnTo>
                    <a:pt x="62" y="260"/>
                  </a:lnTo>
                  <a:lnTo>
                    <a:pt x="64" y="260"/>
                  </a:lnTo>
                  <a:lnTo>
                    <a:pt x="64" y="260"/>
                  </a:lnTo>
                  <a:lnTo>
                    <a:pt x="64" y="260"/>
                  </a:lnTo>
                  <a:lnTo>
                    <a:pt x="64" y="262"/>
                  </a:lnTo>
                  <a:lnTo>
                    <a:pt x="66" y="262"/>
                  </a:lnTo>
                  <a:lnTo>
                    <a:pt x="66" y="264"/>
                  </a:lnTo>
                  <a:lnTo>
                    <a:pt x="66" y="264"/>
                  </a:lnTo>
                  <a:lnTo>
                    <a:pt x="66" y="266"/>
                  </a:lnTo>
                  <a:lnTo>
                    <a:pt x="66" y="268"/>
                  </a:lnTo>
                  <a:lnTo>
                    <a:pt x="66" y="272"/>
                  </a:lnTo>
                  <a:lnTo>
                    <a:pt x="66" y="274"/>
                  </a:lnTo>
                  <a:lnTo>
                    <a:pt x="66" y="274"/>
                  </a:lnTo>
                  <a:lnTo>
                    <a:pt x="66" y="276"/>
                  </a:lnTo>
                  <a:lnTo>
                    <a:pt x="66" y="276"/>
                  </a:lnTo>
                  <a:lnTo>
                    <a:pt x="68" y="278"/>
                  </a:lnTo>
                  <a:lnTo>
                    <a:pt x="68" y="278"/>
                  </a:lnTo>
                  <a:lnTo>
                    <a:pt x="68" y="278"/>
                  </a:lnTo>
                  <a:lnTo>
                    <a:pt x="70" y="278"/>
                  </a:lnTo>
                  <a:lnTo>
                    <a:pt x="70" y="278"/>
                  </a:lnTo>
                  <a:lnTo>
                    <a:pt x="74" y="280"/>
                  </a:lnTo>
                  <a:lnTo>
                    <a:pt x="74" y="280"/>
                  </a:lnTo>
                  <a:lnTo>
                    <a:pt x="76" y="280"/>
                  </a:lnTo>
                  <a:lnTo>
                    <a:pt x="76" y="280"/>
                  </a:lnTo>
                  <a:lnTo>
                    <a:pt x="76" y="282"/>
                  </a:lnTo>
                  <a:lnTo>
                    <a:pt x="78" y="284"/>
                  </a:lnTo>
                  <a:lnTo>
                    <a:pt x="80" y="286"/>
                  </a:lnTo>
                  <a:lnTo>
                    <a:pt x="80" y="288"/>
                  </a:lnTo>
                  <a:lnTo>
                    <a:pt x="82" y="290"/>
                  </a:lnTo>
                  <a:lnTo>
                    <a:pt x="82" y="290"/>
                  </a:lnTo>
                  <a:lnTo>
                    <a:pt x="82" y="290"/>
                  </a:lnTo>
                  <a:lnTo>
                    <a:pt x="82" y="292"/>
                  </a:lnTo>
                  <a:lnTo>
                    <a:pt x="82" y="292"/>
                  </a:lnTo>
                  <a:lnTo>
                    <a:pt x="80" y="294"/>
                  </a:lnTo>
                  <a:lnTo>
                    <a:pt x="80" y="296"/>
                  </a:lnTo>
                  <a:lnTo>
                    <a:pt x="80" y="296"/>
                  </a:lnTo>
                  <a:lnTo>
                    <a:pt x="80" y="298"/>
                  </a:lnTo>
                  <a:lnTo>
                    <a:pt x="80" y="298"/>
                  </a:lnTo>
                  <a:lnTo>
                    <a:pt x="80" y="300"/>
                  </a:lnTo>
                  <a:lnTo>
                    <a:pt x="82" y="300"/>
                  </a:lnTo>
                  <a:lnTo>
                    <a:pt x="82" y="302"/>
                  </a:lnTo>
                  <a:lnTo>
                    <a:pt x="82" y="304"/>
                  </a:lnTo>
                  <a:lnTo>
                    <a:pt x="84" y="304"/>
                  </a:lnTo>
                  <a:lnTo>
                    <a:pt x="84" y="304"/>
                  </a:lnTo>
                  <a:lnTo>
                    <a:pt x="86" y="306"/>
                  </a:lnTo>
                  <a:lnTo>
                    <a:pt x="86" y="306"/>
                  </a:lnTo>
                  <a:lnTo>
                    <a:pt x="88" y="306"/>
                  </a:lnTo>
                  <a:lnTo>
                    <a:pt x="90" y="308"/>
                  </a:lnTo>
                  <a:lnTo>
                    <a:pt x="92" y="308"/>
                  </a:lnTo>
                  <a:lnTo>
                    <a:pt x="94" y="308"/>
                  </a:lnTo>
                  <a:lnTo>
                    <a:pt x="98" y="308"/>
                  </a:lnTo>
                  <a:lnTo>
                    <a:pt x="102" y="306"/>
                  </a:lnTo>
                  <a:lnTo>
                    <a:pt x="106" y="306"/>
                  </a:lnTo>
                  <a:lnTo>
                    <a:pt x="110" y="306"/>
                  </a:lnTo>
                  <a:lnTo>
                    <a:pt x="112" y="306"/>
                  </a:lnTo>
                  <a:lnTo>
                    <a:pt x="114" y="306"/>
                  </a:lnTo>
                  <a:lnTo>
                    <a:pt x="116" y="308"/>
                  </a:lnTo>
                  <a:lnTo>
                    <a:pt x="118" y="308"/>
                  </a:lnTo>
                  <a:lnTo>
                    <a:pt x="118" y="308"/>
                  </a:lnTo>
                  <a:lnTo>
                    <a:pt x="120" y="308"/>
                  </a:lnTo>
                  <a:lnTo>
                    <a:pt x="120" y="310"/>
                  </a:lnTo>
                  <a:lnTo>
                    <a:pt x="122" y="312"/>
                  </a:lnTo>
                  <a:lnTo>
                    <a:pt x="122" y="314"/>
                  </a:lnTo>
                  <a:lnTo>
                    <a:pt x="124" y="316"/>
                  </a:lnTo>
                  <a:lnTo>
                    <a:pt x="124" y="316"/>
                  </a:lnTo>
                  <a:lnTo>
                    <a:pt x="124" y="316"/>
                  </a:lnTo>
                  <a:lnTo>
                    <a:pt x="126" y="316"/>
                  </a:lnTo>
                  <a:lnTo>
                    <a:pt x="128" y="316"/>
                  </a:lnTo>
                  <a:lnTo>
                    <a:pt x="130" y="316"/>
                  </a:lnTo>
                  <a:lnTo>
                    <a:pt x="132" y="318"/>
                  </a:lnTo>
                  <a:lnTo>
                    <a:pt x="132" y="318"/>
                  </a:lnTo>
                  <a:lnTo>
                    <a:pt x="134" y="318"/>
                  </a:lnTo>
                  <a:lnTo>
                    <a:pt x="134" y="318"/>
                  </a:lnTo>
                  <a:lnTo>
                    <a:pt x="134" y="320"/>
                  </a:lnTo>
                  <a:lnTo>
                    <a:pt x="134" y="320"/>
                  </a:lnTo>
                  <a:lnTo>
                    <a:pt x="140" y="320"/>
                  </a:lnTo>
                  <a:lnTo>
                    <a:pt x="148" y="320"/>
                  </a:lnTo>
                  <a:lnTo>
                    <a:pt x="152" y="320"/>
                  </a:lnTo>
                  <a:lnTo>
                    <a:pt x="156" y="322"/>
                  </a:lnTo>
                  <a:lnTo>
                    <a:pt x="160" y="322"/>
                  </a:lnTo>
                  <a:lnTo>
                    <a:pt x="162" y="322"/>
                  </a:lnTo>
                  <a:lnTo>
                    <a:pt x="164" y="322"/>
                  </a:lnTo>
                  <a:lnTo>
                    <a:pt x="166" y="322"/>
                  </a:lnTo>
                  <a:lnTo>
                    <a:pt x="168" y="320"/>
                  </a:lnTo>
                  <a:lnTo>
                    <a:pt x="174" y="318"/>
                  </a:lnTo>
                  <a:lnTo>
                    <a:pt x="180" y="316"/>
                  </a:lnTo>
                  <a:lnTo>
                    <a:pt x="200" y="300"/>
                  </a:lnTo>
                  <a:lnTo>
                    <a:pt x="200" y="298"/>
                  </a:lnTo>
                  <a:lnTo>
                    <a:pt x="200" y="294"/>
                  </a:lnTo>
                  <a:lnTo>
                    <a:pt x="200" y="292"/>
                  </a:lnTo>
                  <a:lnTo>
                    <a:pt x="200" y="292"/>
                  </a:lnTo>
                  <a:lnTo>
                    <a:pt x="200" y="290"/>
                  </a:lnTo>
                  <a:lnTo>
                    <a:pt x="200" y="288"/>
                  </a:lnTo>
                  <a:lnTo>
                    <a:pt x="198" y="288"/>
                  </a:lnTo>
                  <a:lnTo>
                    <a:pt x="198" y="286"/>
                  </a:lnTo>
                  <a:lnTo>
                    <a:pt x="196" y="282"/>
                  </a:lnTo>
                  <a:lnTo>
                    <a:pt x="194" y="280"/>
                  </a:lnTo>
                  <a:lnTo>
                    <a:pt x="192" y="280"/>
                  </a:lnTo>
                  <a:lnTo>
                    <a:pt x="192" y="278"/>
                  </a:lnTo>
                  <a:lnTo>
                    <a:pt x="188" y="276"/>
                  </a:lnTo>
                  <a:lnTo>
                    <a:pt x="186" y="276"/>
                  </a:lnTo>
                  <a:lnTo>
                    <a:pt x="184" y="274"/>
                  </a:lnTo>
                  <a:lnTo>
                    <a:pt x="182" y="272"/>
                  </a:lnTo>
                  <a:lnTo>
                    <a:pt x="182" y="272"/>
                  </a:lnTo>
                  <a:lnTo>
                    <a:pt x="182" y="272"/>
                  </a:lnTo>
                  <a:lnTo>
                    <a:pt x="182" y="270"/>
                  </a:lnTo>
                  <a:lnTo>
                    <a:pt x="182" y="270"/>
                  </a:lnTo>
                  <a:lnTo>
                    <a:pt x="182" y="268"/>
                  </a:lnTo>
                  <a:lnTo>
                    <a:pt x="182" y="266"/>
                  </a:lnTo>
                  <a:lnTo>
                    <a:pt x="182" y="264"/>
                  </a:lnTo>
                  <a:lnTo>
                    <a:pt x="182" y="262"/>
                  </a:lnTo>
                  <a:lnTo>
                    <a:pt x="182" y="260"/>
                  </a:lnTo>
                  <a:lnTo>
                    <a:pt x="182" y="260"/>
                  </a:lnTo>
                  <a:lnTo>
                    <a:pt x="180" y="260"/>
                  </a:lnTo>
                  <a:lnTo>
                    <a:pt x="180" y="260"/>
                  </a:lnTo>
                  <a:lnTo>
                    <a:pt x="180" y="258"/>
                  </a:lnTo>
                  <a:lnTo>
                    <a:pt x="178" y="258"/>
                  </a:lnTo>
                  <a:lnTo>
                    <a:pt x="178" y="258"/>
                  </a:lnTo>
                  <a:lnTo>
                    <a:pt x="176" y="258"/>
                  </a:lnTo>
                  <a:lnTo>
                    <a:pt x="174" y="258"/>
                  </a:lnTo>
                  <a:lnTo>
                    <a:pt x="174" y="258"/>
                  </a:lnTo>
                  <a:lnTo>
                    <a:pt x="172" y="256"/>
                  </a:lnTo>
                  <a:lnTo>
                    <a:pt x="170" y="256"/>
                  </a:lnTo>
                  <a:lnTo>
                    <a:pt x="168" y="254"/>
                  </a:lnTo>
                  <a:lnTo>
                    <a:pt x="168" y="250"/>
                  </a:lnTo>
                  <a:lnTo>
                    <a:pt x="166" y="248"/>
                  </a:lnTo>
                  <a:lnTo>
                    <a:pt x="166" y="248"/>
                  </a:lnTo>
                  <a:lnTo>
                    <a:pt x="166" y="246"/>
                  </a:lnTo>
                  <a:lnTo>
                    <a:pt x="164" y="246"/>
                  </a:lnTo>
                  <a:lnTo>
                    <a:pt x="164" y="244"/>
                  </a:lnTo>
                  <a:lnTo>
                    <a:pt x="164" y="244"/>
                  </a:lnTo>
                  <a:lnTo>
                    <a:pt x="166" y="244"/>
                  </a:lnTo>
                  <a:lnTo>
                    <a:pt x="166" y="242"/>
                  </a:lnTo>
                  <a:lnTo>
                    <a:pt x="166" y="242"/>
                  </a:lnTo>
                  <a:lnTo>
                    <a:pt x="168" y="242"/>
                  </a:lnTo>
                  <a:lnTo>
                    <a:pt x="168" y="242"/>
                  </a:lnTo>
                  <a:lnTo>
                    <a:pt x="170" y="242"/>
                  </a:lnTo>
                  <a:lnTo>
                    <a:pt x="172" y="242"/>
                  </a:lnTo>
                  <a:lnTo>
                    <a:pt x="174" y="242"/>
                  </a:lnTo>
                  <a:lnTo>
                    <a:pt x="176" y="242"/>
                  </a:lnTo>
                  <a:lnTo>
                    <a:pt x="178" y="242"/>
                  </a:lnTo>
                  <a:lnTo>
                    <a:pt x="178" y="242"/>
                  </a:lnTo>
                  <a:lnTo>
                    <a:pt x="180" y="242"/>
                  </a:lnTo>
                  <a:lnTo>
                    <a:pt x="180" y="242"/>
                  </a:lnTo>
                  <a:lnTo>
                    <a:pt x="180" y="242"/>
                  </a:lnTo>
                  <a:lnTo>
                    <a:pt x="182" y="240"/>
                  </a:lnTo>
                  <a:lnTo>
                    <a:pt x="182" y="240"/>
                  </a:lnTo>
                  <a:lnTo>
                    <a:pt x="182" y="238"/>
                  </a:lnTo>
                  <a:lnTo>
                    <a:pt x="182" y="236"/>
                  </a:lnTo>
                  <a:lnTo>
                    <a:pt x="182" y="234"/>
                  </a:lnTo>
                  <a:lnTo>
                    <a:pt x="182" y="230"/>
                  </a:lnTo>
                  <a:lnTo>
                    <a:pt x="182" y="226"/>
                  </a:lnTo>
                  <a:lnTo>
                    <a:pt x="182" y="220"/>
                  </a:lnTo>
                  <a:lnTo>
                    <a:pt x="182" y="218"/>
                  </a:lnTo>
                  <a:lnTo>
                    <a:pt x="182" y="216"/>
                  </a:lnTo>
                  <a:lnTo>
                    <a:pt x="182" y="214"/>
                  </a:lnTo>
                  <a:lnTo>
                    <a:pt x="182" y="212"/>
                  </a:lnTo>
                  <a:lnTo>
                    <a:pt x="184" y="210"/>
                  </a:lnTo>
                  <a:lnTo>
                    <a:pt x="184" y="210"/>
                  </a:lnTo>
                  <a:lnTo>
                    <a:pt x="184" y="210"/>
                  </a:lnTo>
                  <a:lnTo>
                    <a:pt x="184" y="208"/>
                  </a:lnTo>
                  <a:lnTo>
                    <a:pt x="186" y="208"/>
                  </a:lnTo>
                  <a:lnTo>
                    <a:pt x="186" y="208"/>
                  </a:lnTo>
                  <a:lnTo>
                    <a:pt x="186" y="208"/>
                  </a:lnTo>
                  <a:lnTo>
                    <a:pt x="188" y="208"/>
                  </a:lnTo>
                  <a:lnTo>
                    <a:pt x="190" y="208"/>
                  </a:lnTo>
                  <a:lnTo>
                    <a:pt x="192" y="210"/>
                  </a:lnTo>
                  <a:lnTo>
                    <a:pt x="194" y="210"/>
                  </a:lnTo>
                  <a:lnTo>
                    <a:pt x="194" y="210"/>
                  </a:lnTo>
                  <a:lnTo>
                    <a:pt x="196" y="210"/>
                  </a:lnTo>
                  <a:lnTo>
                    <a:pt x="196" y="208"/>
                  </a:lnTo>
                  <a:lnTo>
                    <a:pt x="196" y="208"/>
                  </a:lnTo>
                  <a:lnTo>
                    <a:pt x="196" y="208"/>
                  </a:lnTo>
                  <a:lnTo>
                    <a:pt x="196" y="208"/>
                  </a:lnTo>
                  <a:lnTo>
                    <a:pt x="198" y="206"/>
                  </a:lnTo>
                  <a:lnTo>
                    <a:pt x="198" y="206"/>
                  </a:lnTo>
                  <a:lnTo>
                    <a:pt x="198" y="204"/>
                  </a:lnTo>
                  <a:lnTo>
                    <a:pt x="198" y="202"/>
                  </a:lnTo>
                  <a:lnTo>
                    <a:pt x="198" y="200"/>
                  </a:lnTo>
                  <a:lnTo>
                    <a:pt x="198" y="198"/>
                  </a:lnTo>
                  <a:lnTo>
                    <a:pt x="198" y="192"/>
                  </a:lnTo>
                  <a:lnTo>
                    <a:pt x="196" y="188"/>
                  </a:lnTo>
                  <a:lnTo>
                    <a:pt x="196" y="184"/>
                  </a:lnTo>
                  <a:lnTo>
                    <a:pt x="196" y="182"/>
                  </a:lnTo>
                  <a:lnTo>
                    <a:pt x="196" y="180"/>
                  </a:lnTo>
                  <a:lnTo>
                    <a:pt x="198" y="178"/>
                  </a:lnTo>
                  <a:lnTo>
                    <a:pt x="198" y="176"/>
                  </a:lnTo>
                  <a:lnTo>
                    <a:pt x="198" y="176"/>
                  </a:lnTo>
                  <a:lnTo>
                    <a:pt x="198" y="176"/>
                  </a:lnTo>
                  <a:lnTo>
                    <a:pt x="200" y="174"/>
                  </a:lnTo>
                  <a:lnTo>
                    <a:pt x="200" y="174"/>
                  </a:lnTo>
                  <a:lnTo>
                    <a:pt x="202" y="174"/>
                  </a:lnTo>
                  <a:lnTo>
                    <a:pt x="202" y="174"/>
                  </a:lnTo>
                  <a:lnTo>
                    <a:pt x="204" y="174"/>
                  </a:lnTo>
                  <a:lnTo>
                    <a:pt x="208" y="174"/>
                  </a:lnTo>
                  <a:lnTo>
                    <a:pt x="210" y="174"/>
                  </a:lnTo>
                  <a:lnTo>
                    <a:pt x="214" y="174"/>
                  </a:lnTo>
                  <a:lnTo>
                    <a:pt x="214" y="174"/>
                  </a:lnTo>
                  <a:lnTo>
                    <a:pt x="216" y="174"/>
                  </a:lnTo>
                  <a:lnTo>
                    <a:pt x="216" y="172"/>
                  </a:lnTo>
                  <a:lnTo>
                    <a:pt x="216" y="172"/>
                  </a:lnTo>
                  <a:lnTo>
                    <a:pt x="218" y="170"/>
                  </a:lnTo>
                  <a:lnTo>
                    <a:pt x="218" y="168"/>
                  </a:lnTo>
                  <a:lnTo>
                    <a:pt x="220" y="166"/>
                  </a:lnTo>
                  <a:lnTo>
                    <a:pt x="220" y="164"/>
                  </a:lnTo>
                  <a:lnTo>
                    <a:pt x="220" y="162"/>
                  </a:lnTo>
                  <a:lnTo>
                    <a:pt x="220" y="158"/>
                  </a:lnTo>
                  <a:lnTo>
                    <a:pt x="220" y="156"/>
                  </a:lnTo>
                  <a:lnTo>
                    <a:pt x="220" y="152"/>
                  </a:lnTo>
                  <a:lnTo>
                    <a:pt x="220" y="150"/>
                  </a:lnTo>
                  <a:lnTo>
                    <a:pt x="220" y="146"/>
                  </a:lnTo>
                  <a:lnTo>
                    <a:pt x="220" y="144"/>
                  </a:lnTo>
                  <a:lnTo>
                    <a:pt x="218" y="140"/>
                  </a:lnTo>
                  <a:lnTo>
                    <a:pt x="218" y="138"/>
                  </a:lnTo>
                  <a:lnTo>
                    <a:pt x="218" y="136"/>
                  </a:lnTo>
                  <a:lnTo>
                    <a:pt x="216" y="134"/>
                  </a:lnTo>
                  <a:lnTo>
                    <a:pt x="214" y="132"/>
                  </a:lnTo>
                  <a:lnTo>
                    <a:pt x="214" y="132"/>
                  </a:lnTo>
                  <a:lnTo>
                    <a:pt x="214" y="132"/>
                  </a:lnTo>
                  <a:lnTo>
                    <a:pt x="212" y="132"/>
                  </a:lnTo>
                  <a:lnTo>
                    <a:pt x="212" y="132"/>
                  </a:lnTo>
                  <a:lnTo>
                    <a:pt x="210" y="132"/>
                  </a:lnTo>
                  <a:lnTo>
                    <a:pt x="208" y="132"/>
                  </a:lnTo>
                  <a:lnTo>
                    <a:pt x="206" y="130"/>
                  </a:lnTo>
                  <a:lnTo>
                    <a:pt x="206" y="130"/>
                  </a:lnTo>
                  <a:lnTo>
                    <a:pt x="206" y="130"/>
                  </a:lnTo>
                  <a:lnTo>
                    <a:pt x="204" y="130"/>
                  </a:lnTo>
                  <a:lnTo>
                    <a:pt x="204" y="128"/>
                  </a:lnTo>
                  <a:lnTo>
                    <a:pt x="204" y="128"/>
                  </a:lnTo>
                  <a:lnTo>
                    <a:pt x="204" y="126"/>
                  </a:lnTo>
                  <a:lnTo>
                    <a:pt x="204" y="124"/>
                  </a:lnTo>
                  <a:lnTo>
                    <a:pt x="204" y="122"/>
                  </a:lnTo>
                  <a:lnTo>
                    <a:pt x="204" y="120"/>
                  </a:lnTo>
                  <a:lnTo>
                    <a:pt x="204" y="120"/>
                  </a:lnTo>
                  <a:lnTo>
                    <a:pt x="206" y="118"/>
                  </a:lnTo>
                  <a:lnTo>
                    <a:pt x="206" y="118"/>
                  </a:lnTo>
                  <a:lnTo>
                    <a:pt x="206" y="118"/>
                  </a:lnTo>
                  <a:lnTo>
                    <a:pt x="206" y="118"/>
                  </a:lnTo>
                  <a:lnTo>
                    <a:pt x="208" y="118"/>
                  </a:lnTo>
                  <a:lnTo>
                    <a:pt x="208" y="118"/>
                  </a:lnTo>
                  <a:lnTo>
                    <a:pt x="210" y="118"/>
                  </a:lnTo>
                  <a:lnTo>
                    <a:pt x="212" y="118"/>
                  </a:lnTo>
                  <a:lnTo>
                    <a:pt x="214" y="120"/>
                  </a:lnTo>
                  <a:lnTo>
                    <a:pt x="216" y="120"/>
                  </a:lnTo>
                  <a:lnTo>
                    <a:pt x="216" y="120"/>
                  </a:lnTo>
                  <a:lnTo>
                    <a:pt x="218" y="120"/>
                  </a:lnTo>
                  <a:lnTo>
                    <a:pt x="218" y="120"/>
                  </a:lnTo>
                  <a:lnTo>
                    <a:pt x="218" y="120"/>
                  </a:lnTo>
                  <a:lnTo>
                    <a:pt x="218" y="118"/>
                  </a:lnTo>
                  <a:lnTo>
                    <a:pt x="220" y="118"/>
                  </a:lnTo>
                  <a:lnTo>
                    <a:pt x="220" y="118"/>
                  </a:lnTo>
                  <a:lnTo>
                    <a:pt x="220" y="116"/>
                  </a:lnTo>
                  <a:lnTo>
                    <a:pt x="220" y="116"/>
                  </a:lnTo>
                  <a:lnTo>
                    <a:pt x="220" y="114"/>
                  </a:lnTo>
                  <a:lnTo>
                    <a:pt x="218" y="110"/>
                  </a:lnTo>
                  <a:lnTo>
                    <a:pt x="218" y="108"/>
                  </a:lnTo>
                  <a:lnTo>
                    <a:pt x="216" y="106"/>
                  </a:lnTo>
                  <a:lnTo>
                    <a:pt x="216" y="104"/>
                  </a:lnTo>
                  <a:lnTo>
                    <a:pt x="214" y="100"/>
                  </a:lnTo>
                  <a:lnTo>
                    <a:pt x="212" y="96"/>
                  </a:lnTo>
                  <a:lnTo>
                    <a:pt x="212" y="94"/>
                  </a:lnTo>
                  <a:lnTo>
                    <a:pt x="212" y="92"/>
                  </a:lnTo>
                  <a:lnTo>
                    <a:pt x="212" y="88"/>
                  </a:lnTo>
                  <a:lnTo>
                    <a:pt x="210" y="84"/>
                  </a:lnTo>
                  <a:lnTo>
                    <a:pt x="210" y="80"/>
                  </a:lnTo>
                  <a:lnTo>
                    <a:pt x="210" y="78"/>
                  </a:lnTo>
                  <a:lnTo>
                    <a:pt x="210" y="76"/>
                  </a:lnTo>
                  <a:lnTo>
                    <a:pt x="210" y="74"/>
                  </a:lnTo>
                  <a:lnTo>
                    <a:pt x="210" y="72"/>
                  </a:lnTo>
                  <a:lnTo>
                    <a:pt x="212" y="70"/>
                  </a:lnTo>
                  <a:lnTo>
                    <a:pt x="212" y="66"/>
                  </a:lnTo>
                  <a:lnTo>
                    <a:pt x="214" y="62"/>
                  </a:lnTo>
                  <a:lnTo>
                    <a:pt x="216" y="58"/>
                  </a:lnTo>
                  <a:lnTo>
                    <a:pt x="220" y="50"/>
                  </a:lnTo>
                  <a:lnTo>
                    <a:pt x="220" y="46"/>
                  </a:lnTo>
                  <a:lnTo>
                    <a:pt x="220" y="40"/>
                  </a:lnTo>
                  <a:lnTo>
                    <a:pt x="220" y="36"/>
                  </a:lnTo>
                  <a:lnTo>
                    <a:pt x="220" y="34"/>
                  </a:lnTo>
                  <a:lnTo>
                    <a:pt x="220" y="32"/>
                  </a:lnTo>
                  <a:lnTo>
                    <a:pt x="218" y="28"/>
                  </a:lnTo>
                  <a:lnTo>
                    <a:pt x="216" y="24"/>
                  </a:lnTo>
                  <a:lnTo>
                    <a:pt x="216" y="20"/>
                  </a:lnTo>
                  <a:lnTo>
                    <a:pt x="214" y="18"/>
                  </a:lnTo>
                  <a:lnTo>
                    <a:pt x="212" y="16"/>
                  </a:lnTo>
                  <a:lnTo>
                    <a:pt x="212" y="14"/>
                  </a:lnTo>
                  <a:lnTo>
                    <a:pt x="212" y="14"/>
                  </a:lnTo>
                  <a:lnTo>
                    <a:pt x="210" y="12"/>
                  </a:lnTo>
                  <a:lnTo>
                    <a:pt x="208" y="10"/>
                  </a:lnTo>
                  <a:lnTo>
                    <a:pt x="204" y="8"/>
                  </a:lnTo>
                  <a:lnTo>
                    <a:pt x="200" y="6"/>
                  </a:lnTo>
                  <a:lnTo>
                    <a:pt x="196" y="2"/>
                  </a:lnTo>
                  <a:lnTo>
                    <a:pt x="192" y="0"/>
                  </a:lnTo>
                  <a:lnTo>
                    <a:pt x="190" y="2"/>
                  </a:lnTo>
                  <a:lnTo>
                    <a:pt x="188" y="6"/>
                  </a:lnTo>
                  <a:lnTo>
                    <a:pt x="184" y="10"/>
                  </a:lnTo>
                  <a:lnTo>
                    <a:pt x="180" y="14"/>
                  </a:lnTo>
                  <a:lnTo>
                    <a:pt x="178" y="16"/>
                  </a:lnTo>
                  <a:lnTo>
                    <a:pt x="176" y="16"/>
                  </a:lnTo>
                  <a:lnTo>
                    <a:pt x="174" y="18"/>
                  </a:lnTo>
                  <a:lnTo>
                    <a:pt x="172" y="18"/>
                  </a:lnTo>
                  <a:lnTo>
                    <a:pt x="170" y="20"/>
                  </a:lnTo>
                  <a:lnTo>
                    <a:pt x="168" y="20"/>
                  </a:lnTo>
                  <a:lnTo>
                    <a:pt x="168" y="20"/>
                  </a:lnTo>
                  <a:lnTo>
                    <a:pt x="168" y="20"/>
                  </a:lnTo>
                  <a:lnTo>
                    <a:pt x="166" y="20"/>
                  </a:lnTo>
                  <a:lnTo>
                    <a:pt x="166" y="18"/>
                  </a:lnTo>
                  <a:lnTo>
                    <a:pt x="164" y="18"/>
                  </a:lnTo>
                  <a:lnTo>
                    <a:pt x="164" y="16"/>
                  </a:lnTo>
                  <a:lnTo>
                    <a:pt x="162" y="14"/>
                  </a:lnTo>
                  <a:lnTo>
                    <a:pt x="160" y="12"/>
                  </a:lnTo>
                  <a:lnTo>
                    <a:pt x="160" y="12"/>
                  </a:lnTo>
                  <a:lnTo>
                    <a:pt x="158" y="12"/>
                  </a:lnTo>
                  <a:lnTo>
                    <a:pt x="156" y="12"/>
                  </a:lnTo>
                  <a:lnTo>
                    <a:pt x="154" y="10"/>
                  </a:lnTo>
                  <a:lnTo>
                    <a:pt x="150" y="10"/>
                  </a:lnTo>
                  <a:lnTo>
                    <a:pt x="144" y="8"/>
                  </a:lnTo>
                  <a:lnTo>
                    <a:pt x="138" y="8"/>
                  </a:lnTo>
                  <a:lnTo>
                    <a:pt x="132" y="8"/>
                  </a:lnTo>
                  <a:lnTo>
                    <a:pt x="126" y="6"/>
                  </a:lnTo>
                  <a:lnTo>
                    <a:pt x="118" y="6"/>
                  </a:lnTo>
                  <a:lnTo>
                    <a:pt x="112" y="6"/>
                  </a:lnTo>
                  <a:lnTo>
                    <a:pt x="106" y="6"/>
                  </a:lnTo>
                  <a:lnTo>
                    <a:pt x="98" y="6"/>
                  </a:lnTo>
                  <a:lnTo>
                    <a:pt x="92" y="8"/>
                  </a:lnTo>
                  <a:lnTo>
                    <a:pt x="86" y="8"/>
                  </a:lnTo>
                  <a:lnTo>
                    <a:pt x="80" y="8"/>
                  </a:lnTo>
                  <a:lnTo>
                    <a:pt x="74" y="10"/>
                  </a:lnTo>
                  <a:lnTo>
                    <a:pt x="70" y="10"/>
                  </a:lnTo>
                  <a:lnTo>
                    <a:pt x="64" y="12"/>
                  </a:lnTo>
                  <a:lnTo>
                    <a:pt x="64" y="12"/>
                  </a:lnTo>
                  <a:lnTo>
                    <a:pt x="62" y="14"/>
                  </a:lnTo>
                  <a:lnTo>
                    <a:pt x="58" y="16"/>
                  </a:lnTo>
                  <a:lnTo>
                    <a:pt x="56" y="18"/>
                  </a:lnTo>
                  <a:lnTo>
                    <a:pt x="54" y="20"/>
                  </a:lnTo>
                  <a:lnTo>
                    <a:pt x="48" y="22"/>
                  </a:lnTo>
                  <a:lnTo>
                    <a:pt x="44" y="24"/>
                  </a:lnTo>
                  <a:lnTo>
                    <a:pt x="44" y="28"/>
                  </a:lnTo>
                  <a:lnTo>
                    <a:pt x="46" y="32"/>
                  </a:lnTo>
                  <a:lnTo>
                    <a:pt x="46" y="36"/>
                  </a:lnTo>
                  <a:lnTo>
                    <a:pt x="46" y="40"/>
                  </a:lnTo>
                  <a:lnTo>
                    <a:pt x="46" y="42"/>
                  </a:lnTo>
                  <a:lnTo>
                    <a:pt x="44" y="44"/>
                  </a:lnTo>
                  <a:lnTo>
                    <a:pt x="44" y="46"/>
                  </a:lnTo>
                  <a:lnTo>
                    <a:pt x="44" y="48"/>
                  </a:lnTo>
                  <a:lnTo>
                    <a:pt x="44" y="48"/>
                  </a:lnTo>
                  <a:lnTo>
                    <a:pt x="42" y="50"/>
                  </a:lnTo>
                  <a:lnTo>
                    <a:pt x="42" y="50"/>
                  </a:lnTo>
                  <a:lnTo>
                    <a:pt x="42" y="50"/>
                  </a:lnTo>
                  <a:lnTo>
                    <a:pt x="42" y="50"/>
                  </a:lnTo>
                  <a:lnTo>
                    <a:pt x="40" y="52"/>
                  </a:lnTo>
                  <a:lnTo>
                    <a:pt x="38" y="52"/>
                  </a:lnTo>
                  <a:lnTo>
                    <a:pt x="36" y="52"/>
                  </a:lnTo>
                  <a:lnTo>
                    <a:pt x="36" y="52"/>
                  </a:lnTo>
                  <a:lnTo>
                    <a:pt x="34" y="52"/>
                  </a:lnTo>
                  <a:lnTo>
                    <a:pt x="34" y="52"/>
                  </a:lnTo>
                  <a:lnTo>
                    <a:pt x="32" y="52"/>
                  </a:lnTo>
                  <a:lnTo>
                    <a:pt x="32" y="54"/>
                  </a:lnTo>
                  <a:lnTo>
                    <a:pt x="32" y="56"/>
                  </a:lnTo>
                  <a:lnTo>
                    <a:pt x="32" y="58"/>
                  </a:lnTo>
                  <a:lnTo>
                    <a:pt x="32" y="58"/>
                  </a:lnTo>
                  <a:lnTo>
                    <a:pt x="32" y="62"/>
                  </a:lnTo>
                  <a:lnTo>
                    <a:pt x="32" y="64"/>
                  </a:lnTo>
                  <a:lnTo>
                    <a:pt x="32" y="68"/>
                  </a:lnTo>
                  <a:lnTo>
                    <a:pt x="34" y="72"/>
                  </a:lnTo>
                  <a:lnTo>
                    <a:pt x="34" y="76"/>
                  </a:lnTo>
                  <a:lnTo>
                    <a:pt x="36" y="7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54" name="Freeform 412">
              <a:extLst>
                <a:ext uri="{FF2B5EF4-FFF2-40B4-BE49-F238E27FC236}">
                  <a16:creationId xmlns:a16="http://schemas.microsoft.com/office/drawing/2014/main" id="{9D51368D-642E-085F-4434-9908F877851C}"/>
                </a:ext>
              </a:extLst>
            </p:cNvPr>
            <p:cNvSpPr>
              <a:spLocks/>
            </p:cNvSpPr>
            <p:nvPr/>
          </p:nvSpPr>
          <p:spPr bwMode="auto">
            <a:xfrm>
              <a:off x="3779172" y="7664219"/>
              <a:ext cx="134577" cy="156151"/>
            </a:xfrm>
            <a:custGeom>
              <a:avLst/>
              <a:gdLst>
                <a:gd name="T0" fmla="*/ 60 w 94"/>
                <a:gd name="T1" fmla="*/ 0 h 110"/>
                <a:gd name="T2" fmla="*/ 48 w 94"/>
                <a:gd name="T3" fmla="*/ 0 h 110"/>
                <a:gd name="T4" fmla="*/ 42 w 94"/>
                <a:gd name="T5" fmla="*/ 4 h 110"/>
                <a:gd name="T6" fmla="*/ 38 w 94"/>
                <a:gd name="T7" fmla="*/ 8 h 110"/>
                <a:gd name="T8" fmla="*/ 38 w 94"/>
                <a:gd name="T9" fmla="*/ 16 h 110"/>
                <a:gd name="T10" fmla="*/ 36 w 94"/>
                <a:gd name="T11" fmla="*/ 24 h 110"/>
                <a:gd name="T12" fmla="*/ 34 w 94"/>
                <a:gd name="T13" fmla="*/ 26 h 110"/>
                <a:gd name="T14" fmla="*/ 28 w 94"/>
                <a:gd name="T15" fmla="*/ 28 h 110"/>
                <a:gd name="T16" fmla="*/ 20 w 94"/>
                <a:gd name="T17" fmla="*/ 28 h 110"/>
                <a:gd name="T18" fmla="*/ 16 w 94"/>
                <a:gd name="T19" fmla="*/ 24 h 110"/>
                <a:gd name="T20" fmla="*/ 16 w 94"/>
                <a:gd name="T21" fmla="*/ 34 h 110"/>
                <a:gd name="T22" fmla="*/ 16 w 94"/>
                <a:gd name="T23" fmla="*/ 42 h 110"/>
                <a:gd name="T24" fmla="*/ 14 w 94"/>
                <a:gd name="T25" fmla="*/ 44 h 110"/>
                <a:gd name="T26" fmla="*/ 4 w 94"/>
                <a:gd name="T27" fmla="*/ 48 h 110"/>
                <a:gd name="T28" fmla="*/ 2 w 94"/>
                <a:gd name="T29" fmla="*/ 50 h 110"/>
                <a:gd name="T30" fmla="*/ 2 w 94"/>
                <a:gd name="T31" fmla="*/ 52 h 110"/>
                <a:gd name="T32" fmla="*/ 4 w 94"/>
                <a:gd name="T33" fmla="*/ 54 h 110"/>
                <a:gd name="T34" fmla="*/ 8 w 94"/>
                <a:gd name="T35" fmla="*/ 56 h 110"/>
                <a:gd name="T36" fmla="*/ 8 w 94"/>
                <a:gd name="T37" fmla="*/ 62 h 110"/>
                <a:gd name="T38" fmla="*/ 8 w 94"/>
                <a:gd name="T39" fmla="*/ 68 h 110"/>
                <a:gd name="T40" fmla="*/ 10 w 94"/>
                <a:gd name="T41" fmla="*/ 74 h 110"/>
                <a:gd name="T42" fmla="*/ 22 w 94"/>
                <a:gd name="T43" fmla="*/ 82 h 110"/>
                <a:gd name="T44" fmla="*/ 32 w 94"/>
                <a:gd name="T45" fmla="*/ 94 h 110"/>
                <a:gd name="T46" fmla="*/ 48 w 94"/>
                <a:gd name="T47" fmla="*/ 106 h 110"/>
                <a:gd name="T48" fmla="*/ 54 w 94"/>
                <a:gd name="T49" fmla="*/ 96 h 110"/>
                <a:gd name="T50" fmla="*/ 56 w 94"/>
                <a:gd name="T51" fmla="*/ 90 h 110"/>
                <a:gd name="T52" fmla="*/ 54 w 94"/>
                <a:gd name="T53" fmla="*/ 88 h 110"/>
                <a:gd name="T54" fmla="*/ 48 w 94"/>
                <a:gd name="T55" fmla="*/ 86 h 110"/>
                <a:gd name="T56" fmla="*/ 46 w 94"/>
                <a:gd name="T57" fmla="*/ 80 h 110"/>
                <a:gd name="T58" fmla="*/ 48 w 94"/>
                <a:gd name="T59" fmla="*/ 76 h 110"/>
                <a:gd name="T60" fmla="*/ 50 w 94"/>
                <a:gd name="T61" fmla="*/ 74 h 110"/>
                <a:gd name="T62" fmla="*/ 60 w 94"/>
                <a:gd name="T63" fmla="*/ 70 h 110"/>
                <a:gd name="T64" fmla="*/ 64 w 94"/>
                <a:gd name="T65" fmla="*/ 70 h 110"/>
                <a:gd name="T66" fmla="*/ 68 w 94"/>
                <a:gd name="T67" fmla="*/ 74 h 110"/>
                <a:gd name="T68" fmla="*/ 72 w 94"/>
                <a:gd name="T69" fmla="*/ 80 h 110"/>
                <a:gd name="T70" fmla="*/ 74 w 94"/>
                <a:gd name="T71" fmla="*/ 80 h 110"/>
                <a:gd name="T72" fmla="*/ 80 w 94"/>
                <a:gd name="T73" fmla="*/ 78 h 110"/>
                <a:gd name="T74" fmla="*/ 88 w 94"/>
                <a:gd name="T75" fmla="*/ 72 h 110"/>
                <a:gd name="T76" fmla="*/ 92 w 94"/>
                <a:gd name="T77" fmla="*/ 64 h 110"/>
                <a:gd name="T78" fmla="*/ 94 w 94"/>
                <a:gd name="T79" fmla="*/ 58 h 110"/>
                <a:gd name="T80" fmla="*/ 92 w 94"/>
                <a:gd name="T81" fmla="*/ 50 h 110"/>
                <a:gd name="T82" fmla="*/ 90 w 94"/>
                <a:gd name="T83" fmla="*/ 46 h 110"/>
                <a:gd name="T84" fmla="*/ 84 w 94"/>
                <a:gd name="T85" fmla="*/ 40 h 110"/>
                <a:gd name="T86" fmla="*/ 80 w 94"/>
                <a:gd name="T87" fmla="*/ 32 h 110"/>
                <a:gd name="T88" fmla="*/ 80 w 94"/>
                <a:gd name="T89" fmla="*/ 28 h 110"/>
                <a:gd name="T90" fmla="*/ 82 w 94"/>
                <a:gd name="T91" fmla="*/ 22 h 110"/>
                <a:gd name="T92" fmla="*/ 82 w 94"/>
                <a:gd name="T93" fmla="*/ 18 h 110"/>
                <a:gd name="T94" fmla="*/ 80 w 94"/>
                <a:gd name="T95" fmla="*/ 14 h 110"/>
                <a:gd name="T96" fmla="*/ 76 w 94"/>
                <a:gd name="T97" fmla="*/ 12 h 110"/>
                <a:gd name="T98" fmla="*/ 70 w 94"/>
                <a:gd name="T99" fmla="*/ 12 h 110"/>
                <a:gd name="T100" fmla="*/ 70 w 94"/>
                <a:gd name="T101" fmla="*/ 12 h 110"/>
                <a:gd name="T102" fmla="*/ 68 w 94"/>
                <a:gd name="T103"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4" h="110">
                  <a:moveTo>
                    <a:pt x="70" y="0"/>
                  </a:moveTo>
                  <a:lnTo>
                    <a:pt x="70" y="0"/>
                  </a:lnTo>
                  <a:lnTo>
                    <a:pt x="66" y="0"/>
                  </a:lnTo>
                  <a:lnTo>
                    <a:pt x="60" y="0"/>
                  </a:lnTo>
                  <a:lnTo>
                    <a:pt x="56" y="0"/>
                  </a:lnTo>
                  <a:lnTo>
                    <a:pt x="52" y="0"/>
                  </a:lnTo>
                  <a:lnTo>
                    <a:pt x="50" y="0"/>
                  </a:lnTo>
                  <a:lnTo>
                    <a:pt x="48" y="0"/>
                  </a:lnTo>
                  <a:lnTo>
                    <a:pt x="46" y="0"/>
                  </a:lnTo>
                  <a:lnTo>
                    <a:pt x="46" y="2"/>
                  </a:lnTo>
                  <a:lnTo>
                    <a:pt x="44" y="2"/>
                  </a:lnTo>
                  <a:lnTo>
                    <a:pt x="42" y="4"/>
                  </a:lnTo>
                  <a:lnTo>
                    <a:pt x="40" y="4"/>
                  </a:lnTo>
                  <a:lnTo>
                    <a:pt x="40" y="6"/>
                  </a:lnTo>
                  <a:lnTo>
                    <a:pt x="38" y="6"/>
                  </a:lnTo>
                  <a:lnTo>
                    <a:pt x="38" y="8"/>
                  </a:lnTo>
                  <a:lnTo>
                    <a:pt x="38" y="8"/>
                  </a:lnTo>
                  <a:lnTo>
                    <a:pt x="38" y="10"/>
                  </a:lnTo>
                  <a:lnTo>
                    <a:pt x="38" y="12"/>
                  </a:lnTo>
                  <a:lnTo>
                    <a:pt x="38" y="16"/>
                  </a:lnTo>
                  <a:lnTo>
                    <a:pt x="38" y="16"/>
                  </a:lnTo>
                  <a:lnTo>
                    <a:pt x="38" y="20"/>
                  </a:lnTo>
                  <a:lnTo>
                    <a:pt x="36" y="22"/>
                  </a:lnTo>
                  <a:lnTo>
                    <a:pt x="36" y="24"/>
                  </a:lnTo>
                  <a:lnTo>
                    <a:pt x="36" y="26"/>
                  </a:lnTo>
                  <a:lnTo>
                    <a:pt x="34" y="26"/>
                  </a:lnTo>
                  <a:lnTo>
                    <a:pt x="34" y="26"/>
                  </a:lnTo>
                  <a:lnTo>
                    <a:pt x="34" y="26"/>
                  </a:lnTo>
                  <a:lnTo>
                    <a:pt x="34" y="28"/>
                  </a:lnTo>
                  <a:lnTo>
                    <a:pt x="32" y="28"/>
                  </a:lnTo>
                  <a:lnTo>
                    <a:pt x="30" y="28"/>
                  </a:lnTo>
                  <a:lnTo>
                    <a:pt x="28" y="28"/>
                  </a:lnTo>
                  <a:lnTo>
                    <a:pt x="24" y="28"/>
                  </a:lnTo>
                  <a:lnTo>
                    <a:pt x="22" y="28"/>
                  </a:lnTo>
                  <a:lnTo>
                    <a:pt x="20" y="28"/>
                  </a:lnTo>
                  <a:lnTo>
                    <a:pt x="20" y="28"/>
                  </a:lnTo>
                  <a:lnTo>
                    <a:pt x="18" y="28"/>
                  </a:lnTo>
                  <a:lnTo>
                    <a:pt x="18" y="26"/>
                  </a:lnTo>
                  <a:lnTo>
                    <a:pt x="16" y="26"/>
                  </a:lnTo>
                  <a:lnTo>
                    <a:pt x="16" y="24"/>
                  </a:lnTo>
                  <a:lnTo>
                    <a:pt x="16" y="26"/>
                  </a:lnTo>
                  <a:lnTo>
                    <a:pt x="16" y="28"/>
                  </a:lnTo>
                  <a:lnTo>
                    <a:pt x="16" y="32"/>
                  </a:lnTo>
                  <a:lnTo>
                    <a:pt x="16" y="34"/>
                  </a:lnTo>
                  <a:lnTo>
                    <a:pt x="16" y="38"/>
                  </a:lnTo>
                  <a:lnTo>
                    <a:pt x="16" y="40"/>
                  </a:lnTo>
                  <a:lnTo>
                    <a:pt x="16" y="40"/>
                  </a:lnTo>
                  <a:lnTo>
                    <a:pt x="16" y="42"/>
                  </a:lnTo>
                  <a:lnTo>
                    <a:pt x="16" y="42"/>
                  </a:lnTo>
                  <a:lnTo>
                    <a:pt x="16" y="44"/>
                  </a:lnTo>
                  <a:lnTo>
                    <a:pt x="14" y="44"/>
                  </a:lnTo>
                  <a:lnTo>
                    <a:pt x="14" y="44"/>
                  </a:lnTo>
                  <a:lnTo>
                    <a:pt x="12" y="46"/>
                  </a:lnTo>
                  <a:lnTo>
                    <a:pt x="10" y="46"/>
                  </a:lnTo>
                  <a:lnTo>
                    <a:pt x="6" y="46"/>
                  </a:lnTo>
                  <a:lnTo>
                    <a:pt x="4" y="48"/>
                  </a:lnTo>
                  <a:lnTo>
                    <a:pt x="4" y="48"/>
                  </a:lnTo>
                  <a:lnTo>
                    <a:pt x="4" y="48"/>
                  </a:lnTo>
                  <a:lnTo>
                    <a:pt x="2" y="48"/>
                  </a:lnTo>
                  <a:lnTo>
                    <a:pt x="2" y="50"/>
                  </a:lnTo>
                  <a:lnTo>
                    <a:pt x="2" y="52"/>
                  </a:lnTo>
                  <a:lnTo>
                    <a:pt x="0" y="52"/>
                  </a:lnTo>
                  <a:lnTo>
                    <a:pt x="0" y="52"/>
                  </a:lnTo>
                  <a:lnTo>
                    <a:pt x="2" y="52"/>
                  </a:lnTo>
                  <a:lnTo>
                    <a:pt x="2" y="54"/>
                  </a:lnTo>
                  <a:lnTo>
                    <a:pt x="2" y="54"/>
                  </a:lnTo>
                  <a:lnTo>
                    <a:pt x="4" y="54"/>
                  </a:lnTo>
                  <a:lnTo>
                    <a:pt x="4" y="54"/>
                  </a:lnTo>
                  <a:lnTo>
                    <a:pt x="6" y="54"/>
                  </a:lnTo>
                  <a:lnTo>
                    <a:pt x="8" y="56"/>
                  </a:lnTo>
                  <a:lnTo>
                    <a:pt x="8" y="56"/>
                  </a:lnTo>
                  <a:lnTo>
                    <a:pt x="8" y="56"/>
                  </a:lnTo>
                  <a:lnTo>
                    <a:pt x="8" y="56"/>
                  </a:lnTo>
                  <a:lnTo>
                    <a:pt x="8" y="58"/>
                  </a:lnTo>
                  <a:lnTo>
                    <a:pt x="8" y="60"/>
                  </a:lnTo>
                  <a:lnTo>
                    <a:pt x="8" y="62"/>
                  </a:lnTo>
                  <a:lnTo>
                    <a:pt x="8" y="64"/>
                  </a:lnTo>
                  <a:lnTo>
                    <a:pt x="8" y="66"/>
                  </a:lnTo>
                  <a:lnTo>
                    <a:pt x="6" y="68"/>
                  </a:lnTo>
                  <a:lnTo>
                    <a:pt x="8" y="68"/>
                  </a:lnTo>
                  <a:lnTo>
                    <a:pt x="8" y="70"/>
                  </a:lnTo>
                  <a:lnTo>
                    <a:pt x="8" y="70"/>
                  </a:lnTo>
                  <a:lnTo>
                    <a:pt x="8" y="72"/>
                  </a:lnTo>
                  <a:lnTo>
                    <a:pt x="10" y="74"/>
                  </a:lnTo>
                  <a:lnTo>
                    <a:pt x="10" y="74"/>
                  </a:lnTo>
                  <a:lnTo>
                    <a:pt x="12" y="76"/>
                  </a:lnTo>
                  <a:lnTo>
                    <a:pt x="16" y="78"/>
                  </a:lnTo>
                  <a:lnTo>
                    <a:pt x="22" y="82"/>
                  </a:lnTo>
                  <a:lnTo>
                    <a:pt x="24" y="84"/>
                  </a:lnTo>
                  <a:lnTo>
                    <a:pt x="26" y="86"/>
                  </a:lnTo>
                  <a:lnTo>
                    <a:pt x="28" y="90"/>
                  </a:lnTo>
                  <a:lnTo>
                    <a:pt x="32" y="94"/>
                  </a:lnTo>
                  <a:lnTo>
                    <a:pt x="36" y="100"/>
                  </a:lnTo>
                  <a:lnTo>
                    <a:pt x="40" y="104"/>
                  </a:lnTo>
                  <a:lnTo>
                    <a:pt x="46" y="110"/>
                  </a:lnTo>
                  <a:lnTo>
                    <a:pt x="48" y="106"/>
                  </a:lnTo>
                  <a:lnTo>
                    <a:pt x="50" y="104"/>
                  </a:lnTo>
                  <a:lnTo>
                    <a:pt x="50" y="102"/>
                  </a:lnTo>
                  <a:lnTo>
                    <a:pt x="52" y="100"/>
                  </a:lnTo>
                  <a:lnTo>
                    <a:pt x="54" y="96"/>
                  </a:lnTo>
                  <a:lnTo>
                    <a:pt x="54" y="94"/>
                  </a:lnTo>
                  <a:lnTo>
                    <a:pt x="56" y="92"/>
                  </a:lnTo>
                  <a:lnTo>
                    <a:pt x="56" y="92"/>
                  </a:lnTo>
                  <a:lnTo>
                    <a:pt x="56" y="90"/>
                  </a:lnTo>
                  <a:lnTo>
                    <a:pt x="56" y="90"/>
                  </a:lnTo>
                  <a:lnTo>
                    <a:pt x="56" y="90"/>
                  </a:lnTo>
                  <a:lnTo>
                    <a:pt x="54" y="90"/>
                  </a:lnTo>
                  <a:lnTo>
                    <a:pt x="54" y="88"/>
                  </a:lnTo>
                  <a:lnTo>
                    <a:pt x="54" y="88"/>
                  </a:lnTo>
                  <a:lnTo>
                    <a:pt x="52" y="88"/>
                  </a:lnTo>
                  <a:lnTo>
                    <a:pt x="50" y="86"/>
                  </a:lnTo>
                  <a:lnTo>
                    <a:pt x="48" y="86"/>
                  </a:lnTo>
                  <a:lnTo>
                    <a:pt x="48" y="84"/>
                  </a:lnTo>
                  <a:lnTo>
                    <a:pt x="48" y="84"/>
                  </a:lnTo>
                  <a:lnTo>
                    <a:pt x="48" y="82"/>
                  </a:lnTo>
                  <a:lnTo>
                    <a:pt x="46" y="80"/>
                  </a:lnTo>
                  <a:lnTo>
                    <a:pt x="46" y="80"/>
                  </a:lnTo>
                  <a:lnTo>
                    <a:pt x="46" y="78"/>
                  </a:lnTo>
                  <a:lnTo>
                    <a:pt x="46" y="78"/>
                  </a:lnTo>
                  <a:lnTo>
                    <a:pt x="48" y="76"/>
                  </a:lnTo>
                  <a:lnTo>
                    <a:pt x="48" y="76"/>
                  </a:lnTo>
                  <a:lnTo>
                    <a:pt x="48" y="76"/>
                  </a:lnTo>
                  <a:lnTo>
                    <a:pt x="48" y="76"/>
                  </a:lnTo>
                  <a:lnTo>
                    <a:pt x="50" y="74"/>
                  </a:lnTo>
                  <a:lnTo>
                    <a:pt x="52" y="74"/>
                  </a:lnTo>
                  <a:lnTo>
                    <a:pt x="54" y="72"/>
                  </a:lnTo>
                  <a:lnTo>
                    <a:pt x="58" y="72"/>
                  </a:lnTo>
                  <a:lnTo>
                    <a:pt x="60" y="70"/>
                  </a:lnTo>
                  <a:lnTo>
                    <a:pt x="62" y="70"/>
                  </a:lnTo>
                  <a:lnTo>
                    <a:pt x="64" y="70"/>
                  </a:lnTo>
                  <a:lnTo>
                    <a:pt x="64" y="70"/>
                  </a:lnTo>
                  <a:lnTo>
                    <a:pt x="64" y="70"/>
                  </a:lnTo>
                  <a:lnTo>
                    <a:pt x="66" y="70"/>
                  </a:lnTo>
                  <a:lnTo>
                    <a:pt x="66" y="70"/>
                  </a:lnTo>
                  <a:lnTo>
                    <a:pt x="66" y="72"/>
                  </a:lnTo>
                  <a:lnTo>
                    <a:pt x="68" y="74"/>
                  </a:lnTo>
                  <a:lnTo>
                    <a:pt x="68" y="76"/>
                  </a:lnTo>
                  <a:lnTo>
                    <a:pt x="70" y="78"/>
                  </a:lnTo>
                  <a:lnTo>
                    <a:pt x="70" y="78"/>
                  </a:lnTo>
                  <a:lnTo>
                    <a:pt x="72" y="80"/>
                  </a:lnTo>
                  <a:lnTo>
                    <a:pt x="72" y="80"/>
                  </a:lnTo>
                  <a:lnTo>
                    <a:pt x="72" y="80"/>
                  </a:lnTo>
                  <a:lnTo>
                    <a:pt x="72" y="80"/>
                  </a:lnTo>
                  <a:lnTo>
                    <a:pt x="74" y="80"/>
                  </a:lnTo>
                  <a:lnTo>
                    <a:pt x="76" y="80"/>
                  </a:lnTo>
                  <a:lnTo>
                    <a:pt x="76" y="80"/>
                  </a:lnTo>
                  <a:lnTo>
                    <a:pt x="78" y="80"/>
                  </a:lnTo>
                  <a:lnTo>
                    <a:pt x="80" y="78"/>
                  </a:lnTo>
                  <a:lnTo>
                    <a:pt x="82" y="78"/>
                  </a:lnTo>
                  <a:lnTo>
                    <a:pt x="84" y="76"/>
                  </a:lnTo>
                  <a:lnTo>
                    <a:pt x="86" y="74"/>
                  </a:lnTo>
                  <a:lnTo>
                    <a:pt x="88" y="72"/>
                  </a:lnTo>
                  <a:lnTo>
                    <a:pt x="88" y="70"/>
                  </a:lnTo>
                  <a:lnTo>
                    <a:pt x="90" y="68"/>
                  </a:lnTo>
                  <a:lnTo>
                    <a:pt x="92" y="66"/>
                  </a:lnTo>
                  <a:lnTo>
                    <a:pt x="92" y="64"/>
                  </a:lnTo>
                  <a:lnTo>
                    <a:pt x="94" y="64"/>
                  </a:lnTo>
                  <a:lnTo>
                    <a:pt x="94" y="62"/>
                  </a:lnTo>
                  <a:lnTo>
                    <a:pt x="94" y="60"/>
                  </a:lnTo>
                  <a:lnTo>
                    <a:pt x="94" y="58"/>
                  </a:lnTo>
                  <a:lnTo>
                    <a:pt x="94" y="56"/>
                  </a:lnTo>
                  <a:lnTo>
                    <a:pt x="94" y="54"/>
                  </a:lnTo>
                  <a:lnTo>
                    <a:pt x="94" y="52"/>
                  </a:lnTo>
                  <a:lnTo>
                    <a:pt x="92" y="50"/>
                  </a:lnTo>
                  <a:lnTo>
                    <a:pt x="92" y="48"/>
                  </a:lnTo>
                  <a:lnTo>
                    <a:pt x="92" y="48"/>
                  </a:lnTo>
                  <a:lnTo>
                    <a:pt x="90" y="46"/>
                  </a:lnTo>
                  <a:lnTo>
                    <a:pt x="90" y="46"/>
                  </a:lnTo>
                  <a:lnTo>
                    <a:pt x="88" y="44"/>
                  </a:lnTo>
                  <a:lnTo>
                    <a:pt x="86" y="42"/>
                  </a:lnTo>
                  <a:lnTo>
                    <a:pt x="84" y="42"/>
                  </a:lnTo>
                  <a:lnTo>
                    <a:pt x="84" y="40"/>
                  </a:lnTo>
                  <a:lnTo>
                    <a:pt x="82" y="38"/>
                  </a:lnTo>
                  <a:lnTo>
                    <a:pt x="80" y="36"/>
                  </a:lnTo>
                  <a:lnTo>
                    <a:pt x="80" y="34"/>
                  </a:lnTo>
                  <a:lnTo>
                    <a:pt x="80" y="32"/>
                  </a:lnTo>
                  <a:lnTo>
                    <a:pt x="80" y="32"/>
                  </a:lnTo>
                  <a:lnTo>
                    <a:pt x="80" y="30"/>
                  </a:lnTo>
                  <a:lnTo>
                    <a:pt x="80" y="30"/>
                  </a:lnTo>
                  <a:lnTo>
                    <a:pt x="80" y="28"/>
                  </a:lnTo>
                  <a:lnTo>
                    <a:pt x="82" y="26"/>
                  </a:lnTo>
                  <a:lnTo>
                    <a:pt x="82" y="24"/>
                  </a:lnTo>
                  <a:lnTo>
                    <a:pt x="82" y="24"/>
                  </a:lnTo>
                  <a:lnTo>
                    <a:pt x="82" y="22"/>
                  </a:lnTo>
                  <a:lnTo>
                    <a:pt x="82" y="22"/>
                  </a:lnTo>
                  <a:lnTo>
                    <a:pt x="82" y="20"/>
                  </a:lnTo>
                  <a:lnTo>
                    <a:pt x="82" y="18"/>
                  </a:lnTo>
                  <a:lnTo>
                    <a:pt x="82" y="18"/>
                  </a:lnTo>
                  <a:lnTo>
                    <a:pt x="82" y="16"/>
                  </a:lnTo>
                  <a:lnTo>
                    <a:pt x="82" y="14"/>
                  </a:lnTo>
                  <a:lnTo>
                    <a:pt x="80" y="14"/>
                  </a:lnTo>
                  <a:lnTo>
                    <a:pt x="80" y="14"/>
                  </a:lnTo>
                  <a:lnTo>
                    <a:pt x="80" y="12"/>
                  </a:lnTo>
                  <a:lnTo>
                    <a:pt x="78" y="12"/>
                  </a:lnTo>
                  <a:lnTo>
                    <a:pt x="78" y="12"/>
                  </a:lnTo>
                  <a:lnTo>
                    <a:pt x="76" y="12"/>
                  </a:lnTo>
                  <a:lnTo>
                    <a:pt x="74" y="12"/>
                  </a:lnTo>
                  <a:lnTo>
                    <a:pt x="74" y="14"/>
                  </a:lnTo>
                  <a:lnTo>
                    <a:pt x="72" y="14"/>
                  </a:lnTo>
                  <a:lnTo>
                    <a:pt x="70" y="12"/>
                  </a:lnTo>
                  <a:lnTo>
                    <a:pt x="70" y="12"/>
                  </a:lnTo>
                  <a:lnTo>
                    <a:pt x="70" y="12"/>
                  </a:lnTo>
                  <a:lnTo>
                    <a:pt x="70" y="12"/>
                  </a:lnTo>
                  <a:lnTo>
                    <a:pt x="70" y="12"/>
                  </a:lnTo>
                  <a:lnTo>
                    <a:pt x="68" y="10"/>
                  </a:lnTo>
                  <a:lnTo>
                    <a:pt x="68" y="10"/>
                  </a:lnTo>
                  <a:lnTo>
                    <a:pt x="68" y="8"/>
                  </a:lnTo>
                  <a:lnTo>
                    <a:pt x="68" y="4"/>
                  </a:lnTo>
                  <a:lnTo>
                    <a:pt x="70" y="0"/>
                  </a:lnTo>
                  <a:lnTo>
                    <a:pt x="70"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55" name="Freeform 413">
              <a:extLst>
                <a:ext uri="{FF2B5EF4-FFF2-40B4-BE49-F238E27FC236}">
                  <a16:creationId xmlns:a16="http://schemas.microsoft.com/office/drawing/2014/main" id="{ED60A622-A4BD-9B44-C745-5AEA3AB4371B}"/>
                </a:ext>
              </a:extLst>
            </p:cNvPr>
            <p:cNvSpPr>
              <a:spLocks/>
            </p:cNvSpPr>
            <p:nvPr/>
          </p:nvSpPr>
          <p:spPr bwMode="auto">
            <a:xfrm>
              <a:off x="3779172" y="7664219"/>
              <a:ext cx="134577" cy="156151"/>
            </a:xfrm>
            <a:custGeom>
              <a:avLst/>
              <a:gdLst>
                <a:gd name="T0" fmla="*/ 60 w 94"/>
                <a:gd name="T1" fmla="*/ 0 h 110"/>
                <a:gd name="T2" fmla="*/ 48 w 94"/>
                <a:gd name="T3" fmla="*/ 0 h 110"/>
                <a:gd name="T4" fmla="*/ 42 w 94"/>
                <a:gd name="T5" fmla="*/ 4 h 110"/>
                <a:gd name="T6" fmla="*/ 38 w 94"/>
                <a:gd name="T7" fmla="*/ 8 h 110"/>
                <a:gd name="T8" fmla="*/ 38 w 94"/>
                <a:gd name="T9" fmla="*/ 16 h 110"/>
                <a:gd name="T10" fmla="*/ 36 w 94"/>
                <a:gd name="T11" fmla="*/ 24 h 110"/>
                <a:gd name="T12" fmla="*/ 34 w 94"/>
                <a:gd name="T13" fmla="*/ 26 h 110"/>
                <a:gd name="T14" fmla="*/ 28 w 94"/>
                <a:gd name="T15" fmla="*/ 28 h 110"/>
                <a:gd name="T16" fmla="*/ 20 w 94"/>
                <a:gd name="T17" fmla="*/ 28 h 110"/>
                <a:gd name="T18" fmla="*/ 16 w 94"/>
                <a:gd name="T19" fmla="*/ 24 h 110"/>
                <a:gd name="T20" fmla="*/ 16 w 94"/>
                <a:gd name="T21" fmla="*/ 34 h 110"/>
                <a:gd name="T22" fmla="*/ 16 w 94"/>
                <a:gd name="T23" fmla="*/ 42 h 110"/>
                <a:gd name="T24" fmla="*/ 14 w 94"/>
                <a:gd name="T25" fmla="*/ 44 h 110"/>
                <a:gd name="T26" fmla="*/ 4 w 94"/>
                <a:gd name="T27" fmla="*/ 48 h 110"/>
                <a:gd name="T28" fmla="*/ 2 w 94"/>
                <a:gd name="T29" fmla="*/ 50 h 110"/>
                <a:gd name="T30" fmla="*/ 2 w 94"/>
                <a:gd name="T31" fmla="*/ 52 h 110"/>
                <a:gd name="T32" fmla="*/ 4 w 94"/>
                <a:gd name="T33" fmla="*/ 54 h 110"/>
                <a:gd name="T34" fmla="*/ 8 w 94"/>
                <a:gd name="T35" fmla="*/ 56 h 110"/>
                <a:gd name="T36" fmla="*/ 8 w 94"/>
                <a:gd name="T37" fmla="*/ 62 h 110"/>
                <a:gd name="T38" fmla="*/ 8 w 94"/>
                <a:gd name="T39" fmla="*/ 68 h 110"/>
                <a:gd name="T40" fmla="*/ 10 w 94"/>
                <a:gd name="T41" fmla="*/ 74 h 110"/>
                <a:gd name="T42" fmla="*/ 22 w 94"/>
                <a:gd name="T43" fmla="*/ 82 h 110"/>
                <a:gd name="T44" fmla="*/ 32 w 94"/>
                <a:gd name="T45" fmla="*/ 94 h 110"/>
                <a:gd name="T46" fmla="*/ 48 w 94"/>
                <a:gd name="T47" fmla="*/ 106 h 110"/>
                <a:gd name="T48" fmla="*/ 54 w 94"/>
                <a:gd name="T49" fmla="*/ 96 h 110"/>
                <a:gd name="T50" fmla="*/ 56 w 94"/>
                <a:gd name="T51" fmla="*/ 90 h 110"/>
                <a:gd name="T52" fmla="*/ 54 w 94"/>
                <a:gd name="T53" fmla="*/ 88 h 110"/>
                <a:gd name="T54" fmla="*/ 48 w 94"/>
                <a:gd name="T55" fmla="*/ 86 h 110"/>
                <a:gd name="T56" fmla="*/ 46 w 94"/>
                <a:gd name="T57" fmla="*/ 80 h 110"/>
                <a:gd name="T58" fmla="*/ 48 w 94"/>
                <a:gd name="T59" fmla="*/ 76 h 110"/>
                <a:gd name="T60" fmla="*/ 50 w 94"/>
                <a:gd name="T61" fmla="*/ 74 h 110"/>
                <a:gd name="T62" fmla="*/ 60 w 94"/>
                <a:gd name="T63" fmla="*/ 70 h 110"/>
                <a:gd name="T64" fmla="*/ 64 w 94"/>
                <a:gd name="T65" fmla="*/ 70 h 110"/>
                <a:gd name="T66" fmla="*/ 68 w 94"/>
                <a:gd name="T67" fmla="*/ 74 h 110"/>
                <a:gd name="T68" fmla="*/ 72 w 94"/>
                <a:gd name="T69" fmla="*/ 80 h 110"/>
                <a:gd name="T70" fmla="*/ 74 w 94"/>
                <a:gd name="T71" fmla="*/ 80 h 110"/>
                <a:gd name="T72" fmla="*/ 80 w 94"/>
                <a:gd name="T73" fmla="*/ 78 h 110"/>
                <a:gd name="T74" fmla="*/ 88 w 94"/>
                <a:gd name="T75" fmla="*/ 72 h 110"/>
                <a:gd name="T76" fmla="*/ 92 w 94"/>
                <a:gd name="T77" fmla="*/ 64 h 110"/>
                <a:gd name="T78" fmla="*/ 94 w 94"/>
                <a:gd name="T79" fmla="*/ 58 h 110"/>
                <a:gd name="T80" fmla="*/ 92 w 94"/>
                <a:gd name="T81" fmla="*/ 50 h 110"/>
                <a:gd name="T82" fmla="*/ 90 w 94"/>
                <a:gd name="T83" fmla="*/ 46 h 110"/>
                <a:gd name="T84" fmla="*/ 84 w 94"/>
                <a:gd name="T85" fmla="*/ 40 h 110"/>
                <a:gd name="T86" fmla="*/ 80 w 94"/>
                <a:gd name="T87" fmla="*/ 32 h 110"/>
                <a:gd name="T88" fmla="*/ 80 w 94"/>
                <a:gd name="T89" fmla="*/ 28 h 110"/>
                <a:gd name="T90" fmla="*/ 82 w 94"/>
                <a:gd name="T91" fmla="*/ 22 h 110"/>
                <a:gd name="T92" fmla="*/ 82 w 94"/>
                <a:gd name="T93" fmla="*/ 18 h 110"/>
                <a:gd name="T94" fmla="*/ 80 w 94"/>
                <a:gd name="T95" fmla="*/ 14 h 110"/>
                <a:gd name="T96" fmla="*/ 76 w 94"/>
                <a:gd name="T97" fmla="*/ 12 h 110"/>
                <a:gd name="T98" fmla="*/ 70 w 94"/>
                <a:gd name="T99" fmla="*/ 12 h 110"/>
                <a:gd name="T100" fmla="*/ 70 w 94"/>
                <a:gd name="T101" fmla="*/ 12 h 110"/>
                <a:gd name="T102" fmla="*/ 68 w 94"/>
                <a:gd name="T103"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4" h="110">
                  <a:moveTo>
                    <a:pt x="70" y="0"/>
                  </a:moveTo>
                  <a:lnTo>
                    <a:pt x="70" y="0"/>
                  </a:lnTo>
                  <a:lnTo>
                    <a:pt x="66" y="0"/>
                  </a:lnTo>
                  <a:lnTo>
                    <a:pt x="60" y="0"/>
                  </a:lnTo>
                  <a:lnTo>
                    <a:pt x="56" y="0"/>
                  </a:lnTo>
                  <a:lnTo>
                    <a:pt x="52" y="0"/>
                  </a:lnTo>
                  <a:lnTo>
                    <a:pt x="50" y="0"/>
                  </a:lnTo>
                  <a:lnTo>
                    <a:pt x="48" y="0"/>
                  </a:lnTo>
                  <a:lnTo>
                    <a:pt x="46" y="0"/>
                  </a:lnTo>
                  <a:lnTo>
                    <a:pt x="46" y="2"/>
                  </a:lnTo>
                  <a:lnTo>
                    <a:pt x="44" y="2"/>
                  </a:lnTo>
                  <a:lnTo>
                    <a:pt x="42" y="4"/>
                  </a:lnTo>
                  <a:lnTo>
                    <a:pt x="40" y="4"/>
                  </a:lnTo>
                  <a:lnTo>
                    <a:pt x="40" y="6"/>
                  </a:lnTo>
                  <a:lnTo>
                    <a:pt x="38" y="6"/>
                  </a:lnTo>
                  <a:lnTo>
                    <a:pt x="38" y="8"/>
                  </a:lnTo>
                  <a:lnTo>
                    <a:pt x="38" y="8"/>
                  </a:lnTo>
                  <a:lnTo>
                    <a:pt x="38" y="10"/>
                  </a:lnTo>
                  <a:lnTo>
                    <a:pt x="38" y="12"/>
                  </a:lnTo>
                  <a:lnTo>
                    <a:pt x="38" y="16"/>
                  </a:lnTo>
                  <a:lnTo>
                    <a:pt x="38" y="16"/>
                  </a:lnTo>
                  <a:lnTo>
                    <a:pt x="38" y="20"/>
                  </a:lnTo>
                  <a:lnTo>
                    <a:pt x="36" y="22"/>
                  </a:lnTo>
                  <a:lnTo>
                    <a:pt x="36" y="24"/>
                  </a:lnTo>
                  <a:lnTo>
                    <a:pt x="36" y="26"/>
                  </a:lnTo>
                  <a:lnTo>
                    <a:pt x="34" y="26"/>
                  </a:lnTo>
                  <a:lnTo>
                    <a:pt x="34" y="26"/>
                  </a:lnTo>
                  <a:lnTo>
                    <a:pt x="34" y="26"/>
                  </a:lnTo>
                  <a:lnTo>
                    <a:pt x="34" y="28"/>
                  </a:lnTo>
                  <a:lnTo>
                    <a:pt x="32" y="28"/>
                  </a:lnTo>
                  <a:lnTo>
                    <a:pt x="30" y="28"/>
                  </a:lnTo>
                  <a:lnTo>
                    <a:pt x="28" y="28"/>
                  </a:lnTo>
                  <a:lnTo>
                    <a:pt x="24" y="28"/>
                  </a:lnTo>
                  <a:lnTo>
                    <a:pt x="22" y="28"/>
                  </a:lnTo>
                  <a:lnTo>
                    <a:pt x="20" y="28"/>
                  </a:lnTo>
                  <a:lnTo>
                    <a:pt x="20" y="28"/>
                  </a:lnTo>
                  <a:lnTo>
                    <a:pt x="18" y="28"/>
                  </a:lnTo>
                  <a:lnTo>
                    <a:pt x="18" y="26"/>
                  </a:lnTo>
                  <a:lnTo>
                    <a:pt x="16" y="26"/>
                  </a:lnTo>
                  <a:lnTo>
                    <a:pt x="16" y="24"/>
                  </a:lnTo>
                  <a:lnTo>
                    <a:pt x="16" y="26"/>
                  </a:lnTo>
                  <a:lnTo>
                    <a:pt x="16" y="28"/>
                  </a:lnTo>
                  <a:lnTo>
                    <a:pt x="16" y="32"/>
                  </a:lnTo>
                  <a:lnTo>
                    <a:pt x="16" y="34"/>
                  </a:lnTo>
                  <a:lnTo>
                    <a:pt x="16" y="38"/>
                  </a:lnTo>
                  <a:lnTo>
                    <a:pt x="16" y="40"/>
                  </a:lnTo>
                  <a:lnTo>
                    <a:pt x="16" y="40"/>
                  </a:lnTo>
                  <a:lnTo>
                    <a:pt x="16" y="42"/>
                  </a:lnTo>
                  <a:lnTo>
                    <a:pt x="16" y="42"/>
                  </a:lnTo>
                  <a:lnTo>
                    <a:pt x="16" y="44"/>
                  </a:lnTo>
                  <a:lnTo>
                    <a:pt x="14" y="44"/>
                  </a:lnTo>
                  <a:lnTo>
                    <a:pt x="14" y="44"/>
                  </a:lnTo>
                  <a:lnTo>
                    <a:pt x="12" y="46"/>
                  </a:lnTo>
                  <a:lnTo>
                    <a:pt x="10" y="46"/>
                  </a:lnTo>
                  <a:lnTo>
                    <a:pt x="6" y="46"/>
                  </a:lnTo>
                  <a:lnTo>
                    <a:pt x="4" y="48"/>
                  </a:lnTo>
                  <a:lnTo>
                    <a:pt x="4" y="48"/>
                  </a:lnTo>
                  <a:lnTo>
                    <a:pt x="4" y="48"/>
                  </a:lnTo>
                  <a:lnTo>
                    <a:pt x="2" y="48"/>
                  </a:lnTo>
                  <a:lnTo>
                    <a:pt x="2" y="50"/>
                  </a:lnTo>
                  <a:lnTo>
                    <a:pt x="2" y="52"/>
                  </a:lnTo>
                  <a:lnTo>
                    <a:pt x="0" y="52"/>
                  </a:lnTo>
                  <a:lnTo>
                    <a:pt x="0" y="52"/>
                  </a:lnTo>
                  <a:lnTo>
                    <a:pt x="2" y="52"/>
                  </a:lnTo>
                  <a:lnTo>
                    <a:pt x="2" y="54"/>
                  </a:lnTo>
                  <a:lnTo>
                    <a:pt x="2" y="54"/>
                  </a:lnTo>
                  <a:lnTo>
                    <a:pt x="4" y="54"/>
                  </a:lnTo>
                  <a:lnTo>
                    <a:pt x="4" y="54"/>
                  </a:lnTo>
                  <a:lnTo>
                    <a:pt x="6" y="54"/>
                  </a:lnTo>
                  <a:lnTo>
                    <a:pt x="8" y="56"/>
                  </a:lnTo>
                  <a:lnTo>
                    <a:pt x="8" y="56"/>
                  </a:lnTo>
                  <a:lnTo>
                    <a:pt x="8" y="56"/>
                  </a:lnTo>
                  <a:lnTo>
                    <a:pt x="8" y="56"/>
                  </a:lnTo>
                  <a:lnTo>
                    <a:pt x="8" y="58"/>
                  </a:lnTo>
                  <a:lnTo>
                    <a:pt x="8" y="60"/>
                  </a:lnTo>
                  <a:lnTo>
                    <a:pt x="8" y="62"/>
                  </a:lnTo>
                  <a:lnTo>
                    <a:pt x="8" y="64"/>
                  </a:lnTo>
                  <a:lnTo>
                    <a:pt x="8" y="66"/>
                  </a:lnTo>
                  <a:lnTo>
                    <a:pt x="6" y="68"/>
                  </a:lnTo>
                  <a:lnTo>
                    <a:pt x="8" y="68"/>
                  </a:lnTo>
                  <a:lnTo>
                    <a:pt x="8" y="70"/>
                  </a:lnTo>
                  <a:lnTo>
                    <a:pt x="8" y="70"/>
                  </a:lnTo>
                  <a:lnTo>
                    <a:pt x="8" y="72"/>
                  </a:lnTo>
                  <a:lnTo>
                    <a:pt x="10" y="74"/>
                  </a:lnTo>
                  <a:lnTo>
                    <a:pt x="10" y="74"/>
                  </a:lnTo>
                  <a:lnTo>
                    <a:pt x="12" y="76"/>
                  </a:lnTo>
                  <a:lnTo>
                    <a:pt x="16" y="78"/>
                  </a:lnTo>
                  <a:lnTo>
                    <a:pt x="22" y="82"/>
                  </a:lnTo>
                  <a:lnTo>
                    <a:pt x="24" y="84"/>
                  </a:lnTo>
                  <a:lnTo>
                    <a:pt x="26" y="86"/>
                  </a:lnTo>
                  <a:lnTo>
                    <a:pt x="28" y="90"/>
                  </a:lnTo>
                  <a:lnTo>
                    <a:pt x="32" y="94"/>
                  </a:lnTo>
                  <a:lnTo>
                    <a:pt x="36" y="100"/>
                  </a:lnTo>
                  <a:lnTo>
                    <a:pt x="40" y="104"/>
                  </a:lnTo>
                  <a:lnTo>
                    <a:pt x="46" y="110"/>
                  </a:lnTo>
                  <a:lnTo>
                    <a:pt x="48" y="106"/>
                  </a:lnTo>
                  <a:lnTo>
                    <a:pt x="50" y="104"/>
                  </a:lnTo>
                  <a:lnTo>
                    <a:pt x="50" y="102"/>
                  </a:lnTo>
                  <a:lnTo>
                    <a:pt x="52" y="100"/>
                  </a:lnTo>
                  <a:lnTo>
                    <a:pt x="54" y="96"/>
                  </a:lnTo>
                  <a:lnTo>
                    <a:pt x="54" y="94"/>
                  </a:lnTo>
                  <a:lnTo>
                    <a:pt x="56" y="92"/>
                  </a:lnTo>
                  <a:lnTo>
                    <a:pt x="56" y="92"/>
                  </a:lnTo>
                  <a:lnTo>
                    <a:pt x="56" y="90"/>
                  </a:lnTo>
                  <a:lnTo>
                    <a:pt x="56" y="90"/>
                  </a:lnTo>
                  <a:lnTo>
                    <a:pt x="56" y="90"/>
                  </a:lnTo>
                  <a:lnTo>
                    <a:pt x="54" y="90"/>
                  </a:lnTo>
                  <a:lnTo>
                    <a:pt x="54" y="88"/>
                  </a:lnTo>
                  <a:lnTo>
                    <a:pt x="54" y="88"/>
                  </a:lnTo>
                  <a:lnTo>
                    <a:pt x="52" y="88"/>
                  </a:lnTo>
                  <a:lnTo>
                    <a:pt x="50" y="86"/>
                  </a:lnTo>
                  <a:lnTo>
                    <a:pt x="48" y="86"/>
                  </a:lnTo>
                  <a:lnTo>
                    <a:pt x="48" y="84"/>
                  </a:lnTo>
                  <a:lnTo>
                    <a:pt x="48" y="84"/>
                  </a:lnTo>
                  <a:lnTo>
                    <a:pt x="48" y="82"/>
                  </a:lnTo>
                  <a:lnTo>
                    <a:pt x="46" y="80"/>
                  </a:lnTo>
                  <a:lnTo>
                    <a:pt x="46" y="80"/>
                  </a:lnTo>
                  <a:lnTo>
                    <a:pt x="46" y="78"/>
                  </a:lnTo>
                  <a:lnTo>
                    <a:pt x="46" y="78"/>
                  </a:lnTo>
                  <a:lnTo>
                    <a:pt x="48" y="76"/>
                  </a:lnTo>
                  <a:lnTo>
                    <a:pt x="48" y="76"/>
                  </a:lnTo>
                  <a:lnTo>
                    <a:pt x="48" y="76"/>
                  </a:lnTo>
                  <a:lnTo>
                    <a:pt x="48" y="76"/>
                  </a:lnTo>
                  <a:lnTo>
                    <a:pt x="50" y="74"/>
                  </a:lnTo>
                  <a:lnTo>
                    <a:pt x="52" y="74"/>
                  </a:lnTo>
                  <a:lnTo>
                    <a:pt x="54" y="72"/>
                  </a:lnTo>
                  <a:lnTo>
                    <a:pt x="58" y="72"/>
                  </a:lnTo>
                  <a:lnTo>
                    <a:pt x="60" y="70"/>
                  </a:lnTo>
                  <a:lnTo>
                    <a:pt x="62" y="70"/>
                  </a:lnTo>
                  <a:lnTo>
                    <a:pt x="64" y="70"/>
                  </a:lnTo>
                  <a:lnTo>
                    <a:pt x="64" y="70"/>
                  </a:lnTo>
                  <a:lnTo>
                    <a:pt x="64" y="70"/>
                  </a:lnTo>
                  <a:lnTo>
                    <a:pt x="66" y="70"/>
                  </a:lnTo>
                  <a:lnTo>
                    <a:pt x="66" y="70"/>
                  </a:lnTo>
                  <a:lnTo>
                    <a:pt x="66" y="72"/>
                  </a:lnTo>
                  <a:lnTo>
                    <a:pt x="68" y="74"/>
                  </a:lnTo>
                  <a:lnTo>
                    <a:pt x="68" y="76"/>
                  </a:lnTo>
                  <a:lnTo>
                    <a:pt x="70" y="78"/>
                  </a:lnTo>
                  <a:lnTo>
                    <a:pt x="70" y="78"/>
                  </a:lnTo>
                  <a:lnTo>
                    <a:pt x="72" y="80"/>
                  </a:lnTo>
                  <a:lnTo>
                    <a:pt x="72" y="80"/>
                  </a:lnTo>
                  <a:lnTo>
                    <a:pt x="72" y="80"/>
                  </a:lnTo>
                  <a:lnTo>
                    <a:pt x="72" y="80"/>
                  </a:lnTo>
                  <a:lnTo>
                    <a:pt x="74" y="80"/>
                  </a:lnTo>
                  <a:lnTo>
                    <a:pt x="76" y="80"/>
                  </a:lnTo>
                  <a:lnTo>
                    <a:pt x="76" y="80"/>
                  </a:lnTo>
                  <a:lnTo>
                    <a:pt x="78" y="80"/>
                  </a:lnTo>
                  <a:lnTo>
                    <a:pt x="80" y="78"/>
                  </a:lnTo>
                  <a:lnTo>
                    <a:pt x="82" y="78"/>
                  </a:lnTo>
                  <a:lnTo>
                    <a:pt x="84" y="76"/>
                  </a:lnTo>
                  <a:lnTo>
                    <a:pt x="86" y="74"/>
                  </a:lnTo>
                  <a:lnTo>
                    <a:pt x="88" y="72"/>
                  </a:lnTo>
                  <a:lnTo>
                    <a:pt x="88" y="70"/>
                  </a:lnTo>
                  <a:lnTo>
                    <a:pt x="90" y="68"/>
                  </a:lnTo>
                  <a:lnTo>
                    <a:pt x="92" y="66"/>
                  </a:lnTo>
                  <a:lnTo>
                    <a:pt x="92" y="64"/>
                  </a:lnTo>
                  <a:lnTo>
                    <a:pt x="94" y="64"/>
                  </a:lnTo>
                  <a:lnTo>
                    <a:pt x="94" y="62"/>
                  </a:lnTo>
                  <a:lnTo>
                    <a:pt x="94" y="60"/>
                  </a:lnTo>
                  <a:lnTo>
                    <a:pt x="94" y="58"/>
                  </a:lnTo>
                  <a:lnTo>
                    <a:pt x="94" y="56"/>
                  </a:lnTo>
                  <a:lnTo>
                    <a:pt x="94" y="54"/>
                  </a:lnTo>
                  <a:lnTo>
                    <a:pt x="94" y="52"/>
                  </a:lnTo>
                  <a:lnTo>
                    <a:pt x="92" y="50"/>
                  </a:lnTo>
                  <a:lnTo>
                    <a:pt x="92" y="48"/>
                  </a:lnTo>
                  <a:lnTo>
                    <a:pt x="92" y="48"/>
                  </a:lnTo>
                  <a:lnTo>
                    <a:pt x="90" y="46"/>
                  </a:lnTo>
                  <a:lnTo>
                    <a:pt x="90" y="46"/>
                  </a:lnTo>
                  <a:lnTo>
                    <a:pt x="88" y="44"/>
                  </a:lnTo>
                  <a:lnTo>
                    <a:pt x="86" y="42"/>
                  </a:lnTo>
                  <a:lnTo>
                    <a:pt x="84" y="42"/>
                  </a:lnTo>
                  <a:lnTo>
                    <a:pt x="84" y="40"/>
                  </a:lnTo>
                  <a:lnTo>
                    <a:pt x="82" y="38"/>
                  </a:lnTo>
                  <a:lnTo>
                    <a:pt x="80" y="36"/>
                  </a:lnTo>
                  <a:lnTo>
                    <a:pt x="80" y="34"/>
                  </a:lnTo>
                  <a:lnTo>
                    <a:pt x="80" y="32"/>
                  </a:lnTo>
                  <a:lnTo>
                    <a:pt x="80" y="32"/>
                  </a:lnTo>
                  <a:lnTo>
                    <a:pt x="80" y="30"/>
                  </a:lnTo>
                  <a:lnTo>
                    <a:pt x="80" y="30"/>
                  </a:lnTo>
                  <a:lnTo>
                    <a:pt x="80" y="28"/>
                  </a:lnTo>
                  <a:lnTo>
                    <a:pt x="82" y="26"/>
                  </a:lnTo>
                  <a:lnTo>
                    <a:pt x="82" y="24"/>
                  </a:lnTo>
                  <a:lnTo>
                    <a:pt x="82" y="24"/>
                  </a:lnTo>
                  <a:lnTo>
                    <a:pt x="82" y="22"/>
                  </a:lnTo>
                  <a:lnTo>
                    <a:pt x="82" y="22"/>
                  </a:lnTo>
                  <a:lnTo>
                    <a:pt x="82" y="20"/>
                  </a:lnTo>
                  <a:lnTo>
                    <a:pt x="82" y="18"/>
                  </a:lnTo>
                  <a:lnTo>
                    <a:pt x="82" y="18"/>
                  </a:lnTo>
                  <a:lnTo>
                    <a:pt x="82" y="16"/>
                  </a:lnTo>
                  <a:lnTo>
                    <a:pt x="82" y="14"/>
                  </a:lnTo>
                  <a:lnTo>
                    <a:pt x="80" y="14"/>
                  </a:lnTo>
                  <a:lnTo>
                    <a:pt x="80" y="14"/>
                  </a:lnTo>
                  <a:lnTo>
                    <a:pt x="80" y="12"/>
                  </a:lnTo>
                  <a:lnTo>
                    <a:pt x="78" y="12"/>
                  </a:lnTo>
                  <a:lnTo>
                    <a:pt x="78" y="12"/>
                  </a:lnTo>
                  <a:lnTo>
                    <a:pt x="76" y="12"/>
                  </a:lnTo>
                  <a:lnTo>
                    <a:pt x="74" y="12"/>
                  </a:lnTo>
                  <a:lnTo>
                    <a:pt x="74" y="14"/>
                  </a:lnTo>
                  <a:lnTo>
                    <a:pt x="72" y="14"/>
                  </a:lnTo>
                  <a:lnTo>
                    <a:pt x="70" y="12"/>
                  </a:lnTo>
                  <a:lnTo>
                    <a:pt x="70" y="12"/>
                  </a:lnTo>
                  <a:lnTo>
                    <a:pt x="70" y="12"/>
                  </a:lnTo>
                  <a:lnTo>
                    <a:pt x="70" y="12"/>
                  </a:lnTo>
                  <a:lnTo>
                    <a:pt x="70" y="12"/>
                  </a:lnTo>
                  <a:lnTo>
                    <a:pt x="68" y="10"/>
                  </a:lnTo>
                  <a:lnTo>
                    <a:pt x="68" y="10"/>
                  </a:lnTo>
                  <a:lnTo>
                    <a:pt x="68" y="8"/>
                  </a:lnTo>
                  <a:lnTo>
                    <a:pt x="68" y="4"/>
                  </a:lnTo>
                  <a:lnTo>
                    <a:pt x="70" y="0"/>
                  </a:lnTo>
                  <a:lnTo>
                    <a:pt x="70"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56" name="Freeform 414">
              <a:extLst>
                <a:ext uri="{FF2B5EF4-FFF2-40B4-BE49-F238E27FC236}">
                  <a16:creationId xmlns:a16="http://schemas.microsoft.com/office/drawing/2014/main" id="{F600982A-7805-58AD-2250-BB0AD558A141}"/>
                </a:ext>
              </a:extLst>
            </p:cNvPr>
            <p:cNvSpPr>
              <a:spLocks/>
            </p:cNvSpPr>
            <p:nvPr/>
          </p:nvSpPr>
          <p:spPr bwMode="auto">
            <a:xfrm>
              <a:off x="3426979" y="7476836"/>
              <a:ext cx="134577" cy="130600"/>
            </a:xfrm>
            <a:custGeom>
              <a:avLst/>
              <a:gdLst>
                <a:gd name="T0" fmla="*/ 28 w 94"/>
                <a:gd name="T1" fmla="*/ 92 h 92"/>
                <a:gd name="T2" fmla="*/ 18 w 94"/>
                <a:gd name="T3" fmla="*/ 88 h 92"/>
                <a:gd name="T4" fmla="*/ 14 w 94"/>
                <a:gd name="T5" fmla="*/ 86 h 92"/>
                <a:gd name="T6" fmla="*/ 14 w 94"/>
                <a:gd name="T7" fmla="*/ 84 h 92"/>
                <a:gd name="T8" fmla="*/ 14 w 94"/>
                <a:gd name="T9" fmla="*/ 78 h 92"/>
                <a:gd name="T10" fmla="*/ 12 w 94"/>
                <a:gd name="T11" fmla="*/ 72 h 92"/>
                <a:gd name="T12" fmla="*/ 12 w 94"/>
                <a:gd name="T13" fmla="*/ 70 h 92"/>
                <a:gd name="T14" fmla="*/ 10 w 94"/>
                <a:gd name="T15" fmla="*/ 68 h 92"/>
                <a:gd name="T16" fmla="*/ 4 w 94"/>
                <a:gd name="T17" fmla="*/ 68 h 92"/>
                <a:gd name="T18" fmla="*/ 2 w 94"/>
                <a:gd name="T19" fmla="*/ 66 h 92"/>
                <a:gd name="T20" fmla="*/ 0 w 94"/>
                <a:gd name="T21" fmla="*/ 62 h 92"/>
                <a:gd name="T22" fmla="*/ 0 w 94"/>
                <a:gd name="T23" fmla="*/ 54 h 92"/>
                <a:gd name="T24" fmla="*/ 0 w 94"/>
                <a:gd name="T25" fmla="*/ 42 h 92"/>
                <a:gd name="T26" fmla="*/ 2 w 94"/>
                <a:gd name="T27" fmla="*/ 36 h 92"/>
                <a:gd name="T28" fmla="*/ 4 w 94"/>
                <a:gd name="T29" fmla="*/ 32 h 92"/>
                <a:gd name="T30" fmla="*/ 10 w 94"/>
                <a:gd name="T31" fmla="*/ 30 h 92"/>
                <a:gd name="T32" fmla="*/ 16 w 94"/>
                <a:gd name="T33" fmla="*/ 26 h 92"/>
                <a:gd name="T34" fmla="*/ 18 w 94"/>
                <a:gd name="T35" fmla="*/ 24 h 92"/>
                <a:gd name="T36" fmla="*/ 20 w 94"/>
                <a:gd name="T37" fmla="*/ 22 h 92"/>
                <a:gd name="T38" fmla="*/ 18 w 94"/>
                <a:gd name="T39" fmla="*/ 20 h 92"/>
                <a:gd name="T40" fmla="*/ 12 w 94"/>
                <a:gd name="T41" fmla="*/ 18 h 92"/>
                <a:gd name="T42" fmla="*/ 10 w 94"/>
                <a:gd name="T43" fmla="*/ 16 h 92"/>
                <a:gd name="T44" fmla="*/ 10 w 94"/>
                <a:gd name="T45" fmla="*/ 14 h 92"/>
                <a:gd name="T46" fmla="*/ 10 w 94"/>
                <a:gd name="T47" fmla="*/ 10 h 92"/>
                <a:gd name="T48" fmla="*/ 14 w 94"/>
                <a:gd name="T49" fmla="*/ 2 h 92"/>
                <a:gd name="T50" fmla="*/ 48 w 94"/>
                <a:gd name="T51" fmla="*/ 2 h 92"/>
                <a:gd name="T52" fmla="*/ 54 w 94"/>
                <a:gd name="T53" fmla="*/ 6 h 92"/>
                <a:gd name="T54" fmla="*/ 60 w 94"/>
                <a:gd name="T55" fmla="*/ 6 h 92"/>
                <a:gd name="T56" fmla="*/ 78 w 94"/>
                <a:gd name="T57" fmla="*/ 6 h 92"/>
                <a:gd name="T58" fmla="*/ 82 w 94"/>
                <a:gd name="T59" fmla="*/ 12 h 92"/>
                <a:gd name="T60" fmla="*/ 84 w 94"/>
                <a:gd name="T61" fmla="*/ 18 h 92"/>
                <a:gd name="T62" fmla="*/ 84 w 94"/>
                <a:gd name="T63" fmla="*/ 20 h 92"/>
                <a:gd name="T64" fmla="*/ 88 w 94"/>
                <a:gd name="T65" fmla="*/ 22 h 92"/>
                <a:gd name="T66" fmla="*/ 92 w 94"/>
                <a:gd name="T67" fmla="*/ 24 h 92"/>
                <a:gd name="T68" fmla="*/ 92 w 94"/>
                <a:gd name="T69" fmla="*/ 26 h 92"/>
                <a:gd name="T70" fmla="*/ 94 w 94"/>
                <a:gd name="T71" fmla="*/ 32 h 92"/>
                <a:gd name="T72" fmla="*/ 92 w 94"/>
                <a:gd name="T73" fmla="*/ 36 h 92"/>
                <a:gd name="T74" fmla="*/ 90 w 94"/>
                <a:gd name="T75" fmla="*/ 38 h 92"/>
                <a:gd name="T76" fmla="*/ 84 w 94"/>
                <a:gd name="T77" fmla="*/ 38 h 92"/>
                <a:gd name="T78" fmla="*/ 82 w 94"/>
                <a:gd name="T79" fmla="*/ 40 h 92"/>
                <a:gd name="T80" fmla="*/ 82 w 94"/>
                <a:gd name="T81" fmla="*/ 46 h 92"/>
                <a:gd name="T82" fmla="*/ 82 w 94"/>
                <a:gd name="T83" fmla="*/ 56 h 92"/>
                <a:gd name="T84" fmla="*/ 82 w 94"/>
                <a:gd name="T85" fmla="*/ 66 h 92"/>
                <a:gd name="T86" fmla="*/ 80 w 94"/>
                <a:gd name="T87" fmla="*/ 84 h 92"/>
                <a:gd name="T88" fmla="*/ 58 w 94"/>
                <a:gd name="T89" fmla="*/ 84 h 92"/>
                <a:gd name="T90" fmla="*/ 48 w 94"/>
                <a:gd name="T91" fmla="*/ 86 h 92"/>
                <a:gd name="T92" fmla="*/ 38 w 94"/>
                <a:gd name="T93" fmla="*/ 9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4" h="92">
                  <a:moveTo>
                    <a:pt x="30" y="92"/>
                  </a:moveTo>
                  <a:lnTo>
                    <a:pt x="30" y="92"/>
                  </a:lnTo>
                  <a:lnTo>
                    <a:pt x="28" y="92"/>
                  </a:lnTo>
                  <a:lnTo>
                    <a:pt x="24" y="90"/>
                  </a:lnTo>
                  <a:lnTo>
                    <a:pt x="20" y="90"/>
                  </a:lnTo>
                  <a:lnTo>
                    <a:pt x="18" y="88"/>
                  </a:lnTo>
                  <a:lnTo>
                    <a:pt x="16" y="86"/>
                  </a:lnTo>
                  <a:lnTo>
                    <a:pt x="16" y="86"/>
                  </a:lnTo>
                  <a:lnTo>
                    <a:pt x="14" y="86"/>
                  </a:lnTo>
                  <a:lnTo>
                    <a:pt x="14" y="86"/>
                  </a:lnTo>
                  <a:lnTo>
                    <a:pt x="14" y="84"/>
                  </a:lnTo>
                  <a:lnTo>
                    <a:pt x="14" y="84"/>
                  </a:lnTo>
                  <a:lnTo>
                    <a:pt x="14" y="82"/>
                  </a:lnTo>
                  <a:lnTo>
                    <a:pt x="14" y="80"/>
                  </a:lnTo>
                  <a:lnTo>
                    <a:pt x="14" y="78"/>
                  </a:lnTo>
                  <a:lnTo>
                    <a:pt x="14" y="76"/>
                  </a:lnTo>
                  <a:lnTo>
                    <a:pt x="14" y="72"/>
                  </a:lnTo>
                  <a:lnTo>
                    <a:pt x="12" y="72"/>
                  </a:lnTo>
                  <a:lnTo>
                    <a:pt x="12" y="70"/>
                  </a:lnTo>
                  <a:lnTo>
                    <a:pt x="12" y="70"/>
                  </a:lnTo>
                  <a:lnTo>
                    <a:pt x="12" y="70"/>
                  </a:lnTo>
                  <a:lnTo>
                    <a:pt x="12" y="70"/>
                  </a:lnTo>
                  <a:lnTo>
                    <a:pt x="12" y="68"/>
                  </a:lnTo>
                  <a:lnTo>
                    <a:pt x="10" y="68"/>
                  </a:lnTo>
                  <a:lnTo>
                    <a:pt x="8" y="68"/>
                  </a:lnTo>
                  <a:lnTo>
                    <a:pt x="8" y="68"/>
                  </a:lnTo>
                  <a:lnTo>
                    <a:pt x="4" y="68"/>
                  </a:lnTo>
                  <a:lnTo>
                    <a:pt x="4" y="68"/>
                  </a:lnTo>
                  <a:lnTo>
                    <a:pt x="4" y="66"/>
                  </a:lnTo>
                  <a:lnTo>
                    <a:pt x="2" y="66"/>
                  </a:lnTo>
                  <a:lnTo>
                    <a:pt x="2" y="66"/>
                  </a:lnTo>
                  <a:lnTo>
                    <a:pt x="2" y="64"/>
                  </a:lnTo>
                  <a:lnTo>
                    <a:pt x="0" y="62"/>
                  </a:lnTo>
                  <a:lnTo>
                    <a:pt x="0" y="60"/>
                  </a:lnTo>
                  <a:lnTo>
                    <a:pt x="0" y="54"/>
                  </a:lnTo>
                  <a:lnTo>
                    <a:pt x="0" y="54"/>
                  </a:lnTo>
                  <a:lnTo>
                    <a:pt x="0" y="50"/>
                  </a:lnTo>
                  <a:lnTo>
                    <a:pt x="0" y="46"/>
                  </a:lnTo>
                  <a:lnTo>
                    <a:pt x="0" y="42"/>
                  </a:lnTo>
                  <a:lnTo>
                    <a:pt x="2" y="38"/>
                  </a:lnTo>
                  <a:lnTo>
                    <a:pt x="2" y="36"/>
                  </a:lnTo>
                  <a:lnTo>
                    <a:pt x="2" y="36"/>
                  </a:lnTo>
                  <a:lnTo>
                    <a:pt x="4" y="34"/>
                  </a:lnTo>
                  <a:lnTo>
                    <a:pt x="4" y="34"/>
                  </a:lnTo>
                  <a:lnTo>
                    <a:pt x="4" y="32"/>
                  </a:lnTo>
                  <a:lnTo>
                    <a:pt x="6" y="32"/>
                  </a:lnTo>
                  <a:lnTo>
                    <a:pt x="6" y="32"/>
                  </a:lnTo>
                  <a:lnTo>
                    <a:pt x="10" y="30"/>
                  </a:lnTo>
                  <a:lnTo>
                    <a:pt x="12" y="28"/>
                  </a:lnTo>
                  <a:lnTo>
                    <a:pt x="14" y="28"/>
                  </a:lnTo>
                  <a:lnTo>
                    <a:pt x="16" y="26"/>
                  </a:lnTo>
                  <a:lnTo>
                    <a:pt x="18" y="26"/>
                  </a:lnTo>
                  <a:lnTo>
                    <a:pt x="18" y="26"/>
                  </a:lnTo>
                  <a:lnTo>
                    <a:pt x="18" y="24"/>
                  </a:lnTo>
                  <a:lnTo>
                    <a:pt x="20" y="24"/>
                  </a:lnTo>
                  <a:lnTo>
                    <a:pt x="20" y="22"/>
                  </a:lnTo>
                  <a:lnTo>
                    <a:pt x="20" y="22"/>
                  </a:lnTo>
                  <a:lnTo>
                    <a:pt x="20" y="22"/>
                  </a:lnTo>
                  <a:lnTo>
                    <a:pt x="18" y="22"/>
                  </a:lnTo>
                  <a:lnTo>
                    <a:pt x="18" y="20"/>
                  </a:lnTo>
                  <a:lnTo>
                    <a:pt x="16" y="20"/>
                  </a:lnTo>
                  <a:lnTo>
                    <a:pt x="14" y="18"/>
                  </a:lnTo>
                  <a:lnTo>
                    <a:pt x="12" y="18"/>
                  </a:lnTo>
                  <a:lnTo>
                    <a:pt x="12" y="16"/>
                  </a:lnTo>
                  <a:lnTo>
                    <a:pt x="10" y="16"/>
                  </a:lnTo>
                  <a:lnTo>
                    <a:pt x="10" y="16"/>
                  </a:lnTo>
                  <a:lnTo>
                    <a:pt x="10" y="14"/>
                  </a:lnTo>
                  <a:lnTo>
                    <a:pt x="10" y="14"/>
                  </a:lnTo>
                  <a:lnTo>
                    <a:pt x="10" y="14"/>
                  </a:lnTo>
                  <a:lnTo>
                    <a:pt x="10" y="12"/>
                  </a:lnTo>
                  <a:lnTo>
                    <a:pt x="10" y="10"/>
                  </a:lnTo>
                  <a:lnTo>
                    <a:pt x="10" y="10"/>
                  </a:lnTo>
                  <a:lnTo>
                    <a:pt x="12" y="8"/>
                  </a:lnTo>
                  <a:lnTo>
                    <a:pt x="14" y="4"/>
                  </a:lnTo>
                  <a:lnTo>
                    <a:pt x="14" y="2"/>
                  </a:lnTo>
                  <a:lnTo>
                    <a:pt x="28" y="2"/>
                  </a:lnTo>
                  <a:lnTo>
                    <a:pt x="44" y="0"/>
                  </a:lnTo>
                  <a:lnTo>
                    <a:pt x="48" y="2"/>
                  </a:lnTo>
                  <a:lnTo>
                    <a:pt x="52" y="4"/>
                  </a:lnTo>
                  <a:lnTo>
                    <a:pt x="52" y="4"/>
                  </a:lnTo>
                  <a:lnTo>
                    <a:pt x="54" y="6"/>
                  </a:lnTo>
                  <a:lnTo>
                    <a:pt x="54" y="6"/>
                  </a:lnTo>
                  <a:lnTo>
                    <a:pt x="56" y="6"/>
                  </a:lnTo>
                  <a:lnTo>
                    <a:pt x="60" y="6"/>
                  </a:lnTo>
                  <a:lnTo>
                    <a:pt x="66" y="6"/>
                  </a:lnTo>
                  <a:lnTo>
                    <a:pt x="70" y="6"/>
                  </a:lnTo>
                  <a:lnTo>
                    <a:pt x="78" y="6"/>
                  </a:lnTo>
                  <a:lnTo>
                    <a:pt x="82" y="6"/>
                  </a:lnTo>
                  <a:lnTo>
                    <a:pt x="82" y="8"/>
                  </a:lnTo>
                  <a:lnTo>
                    <a:pt x="82" y="12"/>
                  </a:lnTo>
                  <a:lnTo>
                    <a:pt x="82" y="14"/>
                  </a:lnTo>
                  <a:lnTo>
                    <a:pt x="82" y="16"/>
                  </a:lnTo>
                  <a:lnTo>
                    <a:pt x="84" y="18"/>
                  </a:lnTo>
                  <a:lnTo>
                    <a:pt x="84" y="20"/>
                  </a:lnTo>
                  <a:lnTo>
                    <a:pt x="84" y="20"/>
                  </a:lnTo>
                  <a:lnTo>
                    <a:pt x="84" y="20"/>
                  </a:lnTo>
                  <a:lnTo>
                    <a:pt x="84" y="22"/>
                  </a:lnTo>
                  <a:lnTo>
                    <a:pt x="86" y="22"/>
                  </a:lnTo>
                  <a:lnTo>
                    <a:pt x="88" y="22"/>
                  </a:lnTo>
                  <a:lnTo>
                    <a:pt x="90" y="24"/>
                  </a:lnTo>
                  <a:lnTo>
                    <a:pt x="90" y="24"/>
                  </a:lnTo>
                  <a:lnTo>
                    <a:pt x="92" y="24"/>
                  </a:lnTo>
                  <a:lnTo>
                    <a:pt x="92" y="24"/>
                  </a:lnTo>
                  <a:lnTo>
                    <a:pt x="92" y="26"/>
                  </a:lnTo>
                  <a:lnTo>
                    <a:pt x="92" y="26"/>
                  </a:lnTo>
                  <a:lnTo>
                    <a:pt x="94" y="28"/>
                  </a:lnTo>
                  <a:lnTo>
                    <a:pt x="94" y="30"/>
                  </a:lnTo>
                  <a:lnTo>
                    <a:pt x="94" y="32"/>
                  </a:lnTo>
                  <a:lnTo>
                    <a:pt x="92" y="32"/>
                  </a:lnTo>
                  <a:lnTo>
                    <a:pt x="92" y="34"/>
                  </a:lnTo>
                  <a:lnTo>
                    <a:pt x="92" y="36"/>
                  </a:lnTo>
                  <a:lnTo>
                    <a:pt x="92" y="36"/>
                  </a:lnTo>
                  <a:lnTo>
                    <a:pt x="90" y="38"/>
                  </a:lnTo>
                  <a:lnTo>
                    <a:pt x="90" y="38"/>
                  </a:lnTo>
                  <a:lnTo>
                    <a:pt x="88" y="38"/>
                  </a:lnTo>
                  <a:lnTo>
                    <a:pt x="86" y="38"/>
                  </a:lnTo>
                  <a:lnTo>
                    <a:pt x="84" y="38"/>
                  </a:lnTo>
                  <a:lnTo>
                    <a:pt x="84" y="38"/>
                  </a:lnTo>
                  <a:lnTo>
                    <a:pt x="84" y="38"/>
                  </a:lnTo>
                  <a:lnTo>
                    <a:pt x="82" y="40"/>
                  </a:lnTo>
                  <a:lnTo>
                    <a:pt x="82" y="42"/>
                  </a:lnTo>
                  <a:lnTo>
                    <a:pt x="82" y="42"/>
                  </a:lnTo>
                  <a:lnTo>
                    <a:pt x="82" y="46"/>
                  </a:lnTo>
                  <a:lnTo>
                    <a:pt x="82" y="48"/>
                  </a:lnTo>
                  <a:lnTo>
                    <a:pt x="82" y="52"/>
                  </a:lnTo>
                  <a:lnTo>
                    <a:pt x="82" y="56"/>
                  </a:lnTo>
                  <a:lnTo>
                    <a:pt x="82" y="60"/>
                  </a:lnTo>
                  <a:lnTo>
                    <a:pt x="82" y="64"/>
                  </a:lnTo>
                  <a:lnTo>
                    <a:pt x="82" y="66"/>
                  </a:lnTo>
                  <a:lnTo>
                    <a:pt x="82" y="74"/>
                  </a:lnTo>
                  <a:lnTo>
                    <a:pt x="84" y="84"/>
                  </a:lnTo>
                  <a:lnTo>
                    <a:pt x="80" y="84"/>
                  </a:lnTo>
                  <a:lnTo>
                    <a:pt x="70" y="84"/>
                  </a:lnTo>
                  <a:lnTo>
                    <a:pt x="62" y="84"/>
                  </a:lnTo>
                  <a:lnTo>
                    <a:pt x="58" y="84"/>
                  </a:lnTo>
                  <a:lnTo>
                    <a:pt x="52" y="84"/>
                  </a:lnTo>
                  <a:lnTo>
                    <a:pt x="50" y="86"/>
                  </a:lnTo>
                  <a:lnTo>
                    <a:pt x="48" y="86"/>
                  </a:lnTo>
                  <a:lnTo>
                    <a:pt x="46" y="86"/>
                  </a:lnTo>
                  <a:lnTo>
                    <a:pt x="44" y="86"/>
                  </a:lnTo>
                  <a:lnTo>
                    <a:pt x="38" y="90"/>
                  </a:lnTo>
                  <a:lnTo>
                    <a:pt x="30" y="9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57" name="Freeform 415">
              <a:extLst>
                <a:ext uri="{FF2B5EF4-FFF2-40B4-BE49-F238E27FC236}">
                  <a16:creationId xmlns:a16="http://schemas.microsoft.com/office/drawing/2014/main" id="{CF0EABBD-A38E-5186-526F-8EB374D30C24}"/>
                </a:ext>
              </a:extLst>
            </p:cNvPr>
            <p:cNvSpPr>
              <a:spLocks/>
            </p:cNvSpPr>
            <p:nvPr/>
          </p:nvSpPr>
          <p:spPr bwMode="auto">
            <a:xfrm>
              <a:off x="3426979" y="7476836"/>
              <a:ext cx="134577" cy="130600"/>
            </a:xfrm>
            <a:custGeom>
              <a:avLst/>
              <a:gdLst>
                <a:gd name="T0" fmla="*/ 28 w 94"/>
                <a:gd name="T1" fmla="*/ 92 h 92"/>
                <a:gd name="T2" fmla="*/ 18 w 94"/>
                <a:gd name="T3" fmla="*/ 88 h 92"/>
                <a:gd name="T4" fmla="*/ 14 w 94"/>
                <a:gd name="T5" fmla="*/ 86 h 92"/>
                <a:gd name="T6" fmla="*/ 14 w 94"/>
                <a:gd name="T7" fmla="*/ 84 h 92"/>
                <a:gd name="T8" fmla="*/ 14 w 94"/>
                <a:gd name="T9" fmla="*/ 78 h 92"/>
                <a:gd name="T10" fmla="*/ 12 w 94"/>
                <a:gd name="T11" fmla="*/ 72 h 92"/>
                <a:gd name="T12" fmla="*/ 12 w 94"/>
                <a:gd name="T13" fmla="*/ 70 h 92"/>
                <a:gd name="T14" fmla="*/ 10 w 94"/>
                <a:gd name="T15" fmla="*/ 68 h 92"/>
                <a:gd name="T16" fmla="*/ 4 w 94"/>
                <a:gd name="T17" fmla="*/ 68 h 92"/>
                <a:gd name="T18" fmla="*/ 2 w 94"/>
                <a:gd name="T19" fmla="*/ 66 h 92"/>
                <a:gd name="T20" fmla="*/ 0 w 94"/>
                <a:gd name="T21" fmla="*/ 62 h 92"/>
                <a:gd name="T22" fmla="*/ 0 w 94"/>
                <a:gd name="T23" fmla="*/ 54 h 92"/>
                <a:gd name="T24" fmla="*/ 0 w 94"/>
                <a:gd name="T25" fmla="*/ 42 h 92"/>
                <a:gd name="T26" fmla="*/ 2 w 94"/>
                <a:gd name="T27" fmla="*/ 36 h 92"/>
                <a:gd name="T28" fmla="*/ 4 w 94"/>
                <a:gd name="T29" fmla="*/ 32 h 92"/>
                <a:gd name="T30" fmla="*/ 10 w 94"/>
                <a:gd name="T31" fmla="*/ 30 h 92"/>
                <a:gd name="T32" fmla="*/ 16 w 94"/>
                <a:gd name="T33" fmla="*/ 26 h 92"/>
                <a:gd name="T34" fmla="*/ 18 w 94"/>
                <a:gd name="T35" fmla="*/ 24 h 92"/>
                <a:gd name="T36" fmla="*/ 20 w 94"/>
                <a:gd name="T37" fmla="*/ 22 h 92"/>
                <a:gd name="T38" fmla="*/ 18 w 94"/>
                <a:gd name="T39" fmla="*/ 20 h 92"/>
                <a:gd name="T40" fmla="*/ 12 w 94"/>
                <a:gd name="T41" fmla="*/ 18 h 92"/>
                <a:gd name="T42" fmla="*/ 10 w 94"/>
                <a:gd name="T43" fmla="*/ 16 h 92"/>
                <a:gd name="T44" fmla="*/ 10 w 94"/>
                <a:gd name="T45" fmla="*/ 14 h 92"/>
                <a:gd name="T46" fmla="*/ 10 w 94"/>
                <a:gd name="T47" fmla="*/ 10 h 92"/>
                <a:gd name="T48" fmla="*/ 14 w 94"/>
                <a:gd name="T49" fmla="*/ 2 h 92"/>
                <a:gd name="T50" fmla="*/ 48 w 94"/>
                <a:gd name="T51" fmla="*/ 2 h 92"/>
                <a:gd name="T52" fmla="*/ 54 w 94"/>
                <a:gd name="T53" fmla="*/ 6 h 92"/>
                <a:gd name="T54" fmla="*/ 60 w 94"/>
                <a:gd name="T55" fmla="*/ 6 h 92"/>
                <a:gd name="T56" fmla="*/ 78 w 94"/>
                <a:gd name="T57" fmla="*/ 6 h 92"/>
                <a:gd name="T58" fmla="*/ 82 w 94"/>
                <a:gd name="T59" fmla="*/ 12 h 92"/>
                <a:gd name="T60" fmla="*/ 84 w 94"/>
                <a:gd name="T61" fmla="*/ 18 h 92"/>
                <a:gd name="T62" fmla="*/ 84 w 94"/>
                <a:gd name="T63" fmla="*/ 20 h 92"/>
                <a:gd name="T64" fmla="*/ 88 w 94"/>
                <a:gd name="T65" fmla="*/ 22 h 92"/>
                <a:gd name="T66" fmla="*/ 92 w 94"/>
                <a:gd name="T67" fmla="*/ 24 h 92"/>
                <a:gd name="T68" fmla="*/ 92 w 94"/>
                <a:gd name="T69" fmla="*/ 26 h 92"/>
                <a:gd name="T70" fmla="*/ 94 w 94"/>
                <a:gd name="T71" fmla="*/ 32 h 92"/>
                <a:gd name="T72" fmla="*/ 92 w 94"/>
                <a:gd name="T73" fmla="*/ 36 h 92"/>
                <a:gd name="T74" fmla="*/ 90 w 94"/>
                <a:gd name="T75" fmla="*/ 38 h 92"/>
                <a:gd name="T76" fmla="*/ 84 w 94"/>
                <a:gd name="T77" fmla="*/ 38 h 92"/>
                <a:gd name="T78" fmla="*/ 82 w 94"/>
                <a:gd name="T79" fmla="*/ 40 h 92"/>
                <a:gd name="T80" fmla="*/ 82 w 94"/>
                <a:gd name="T81" fmla="*/ 46 h 92"/>
                <a:gd name="T82" fmla="*/ 82 w 94"/>
                <a:gd name="T83" fmla="*/ 56 h 92"/>
                <a:gd name="T84" fmla="*/ 82 w 94"/>
                <a:gd name="T85" fmla="*/ 66 h 92"/>
                <a:gd name="T86" fmla="*/ 80 w 94"/>
                <a:gd name="T87" fmla="*/ 84 h 92"/>
                <a:gd name="T88" fmla="*/ 58 w 94"/>
                <a:gd name="T89" fmla="*/ 84 h 92"/>
                <a:gd name="T90" fmla="*/ 48 w 94"/>
                <a:gd name="T91" fmla="*/ 86 h 92"/>
                <a:gd name="T92" fmla="*/ 38 w 94"/>
                <a:gd name="T93" fmla="*/ 9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4" h="92">
                  <a:moveTo>
                    <a:pt x="30" y="92"/>
                  </a:moveTo>
                  <a:lnTo>
                    <a:pt x="30" y="92"/>
                  </a:lnTo>
                  <a:lnTo>
                    <a:pt x="28" y="92"/>
                  </a:lnTo>
                  <a:lnTo>
                    <a:pt x="24" y="90"/>
                  </a:lnTo>
                  <a:lnTo>
                    <a:pt x="20" y="90"/>
                  </a:lnTo>
                  <a:lnTo>
                    <a:pt x="18" y="88"/>
                  </a:lnTo>
                  <a:lnTo>
                    <a:pt x="16" y="86"/>
                  </a:lnTo>
                  <a:lnTo>
                    <a:pt x="16" y="86"/>
                  </a:lnTo>
                  <a:lnTo>
                    <a:pt x="14" y="86"/>
                  </a:lnTo>
                  <a:lnTo>
                    <a:pt x="14" y="86"/>
                  </a:lnTo>
                  <a:lnTo>
                    <a:pt x="14" y="84"/>
                  </a:lnTo>
                  <a:lnTo>
                    <a:pt x="14" y="84"/>
                  </a:lnTo>
                  <a:lnTo>
                    <a:pt x="14" y="82"/>
                  </a:lnTo>
                  <a:lnTo>
                    <a:pt x="14" y="80"/>
                  </a:lnTo>
                  <a:lnTo>
                    <a:pt x="14" y="78"/>
                  </a:lnTo>
                  <a:lnTo>
                    <a:pt x="14" y="76"/>
                  </a:lnTo>
                  <a:lnTo>
                    <a:pt x="14" y="72"/>
                  </a:lnTo>
                  <a:lnTo>
                    <a:pt x="12" y="72"/>
                  </a:lnTo>
                  <a:lnTo>
                    <a:pt x="12" y="70"/>
                  </a:lnTo>
                  <a:lnTo>
                    <a:pt x="12" y="70"/>
                  </a:lnTo>
                  <a:lnTo>
                    <a:pt x="12" y="70"/>
                  </a:lnTo>
                  <a:lnTo>
                    <a:pt x="12" y="70"/>
                  </a:lnTo>
                  <a:lnTo>
                    <a:pt x="12" y="68"/>
                  </a:lnTo>
                  <a:lnTo>
                    <a:pt x="10" y="68"/>
                  </a:lnTo>
                  <a:lnTo>
                    <a:pt x="8" y="68"/>
                  </a:lnTo>
                  <a:lnTo>
                    <a:pt x="8" y="68"/>
                  </a:lnTo>
                  <a:lnTo>
                    <a:pt x="4" y="68"/>
                  </a:lnTo>
                  <a:lnTo>
                    <a:pt x="4" y="68"/>
                  </a:lnTo>
                  <a:lnTo>
                    <a:pt x="4" y="66"/>
                  </a:lnTo>
                  <a:lnTo>
                    <a:pt x="2" y="66"/>
                  </a:lnTo>
                  <a:lnTo>
                    <a:pt x="2" y="66"/>
                  </a:lnTo>
                  <a:lnTo>
                    <a:pt x="2" y="64"/>
                  </a:lnTo>
                  <a:lnTo>
                    <a:pt x="0" y="62"/>
                  </a:lnTo>
                  <a:lnTo>
                    <a:pt x="0" y="60"/>
                  </a:lnTo>
                  <a:lnTo>
                    <a:pt x="0" y="54"/>
                  </a:lnTo>
                  <a:lnTo>
                    <a:pt x="0" y="54"/>
                  </a:lnTo>
                  <a:lnTo>
                    <a:pt x="0" y="50"/>
                  </a:lnTo>
                  <a:lnTo>
                    <a:pt x="0" y="46"/>
                  </a:lnTo>
                  <a:lnTo>
                    <a:pt x="0" y="42"/>
                  </a:lnTo>
                  <a:lnTo>
                    <a:pt x="2" y="38"/>
                  </a:lnTo>
                  <a:lnTo>
                    <a:pt x="2" y="36"/>
                  </a:lnTo>
                  <a:lnTo>
                    <a:pt x="2" y="36"/>
                  </a:lnTo>
                  <a:lnTo>
                    <a:pt x="4" y="34"/>
                  </a:lnTo>
                  <a:lnTo>
                    <a:pt x="4" y="34"/>
                  </a:lnTo>
                  <a:lnTo>
                    <a:pt x="4" y="32"/>
                  </a:lnTo>
                  <a:lnTo>
                    <a:pt x="6" y="32"/>
                  </a:lnTo>
                  <a:lnTo>
                    <a:pt x="6" y="32"/>
                  </a:lnTo>
                  <a:lnTo>
                    <a:pt x="10" y="30"/>
                  </a:lnTo>
                  <a:lnTo>
                    <a:pt x="12" y="28"/>
                  </a:lnTo>
                  <a:lnTo>
                    <a:pt x="14" y="28"/>
                  </a:lnTo>
                  <a:lnTo>
                    <a:pt x="16" y="26"/>
                  </a:lnTo>
                  <a:lnTo>
                    <a:pt x="18" y="26"/>
                  </a:lnTo>
                  <a:lnTo>
                    <a:pt x="18" y="26"/>
                  </a:lnTo>
                  <a:lnTo>
                    <a:pt x="18" y="24"/>
                  </a:lnTo>
                  <a:lnTo>
                    <a:pt x="20" y="24"/>
                  </a:lnTo>
                  <a:lnTo>
                    <a:pt x="20" y="22"/>
                  </a:lnTo>
                  <a:lnTo>
                    <a:pt x="20" y="22"/>
                  </a:lnTo>
                  <a:lnTo>
                    <a:pt x="20" y="22"/>
                  </a:lnTo>
                  <a:lnTo>
                    <a:pt x="18" y="22"/>
                  </a:lnTo>
                  <a:lnTo>
                    <a:pt x="18" y="20"/>
                  </a:lnTo>
                  <a:lnTo>
                    <a:pt x="16" y="20"/>
                  </a:lnTo>
                  <a:lnTo>
                    <a:pt x="14" y="18"/>
                  </a:lnTo>
                  <a:lnTo>
                    <a:pt x="12" y="18"/>
                  </a:lnTo>
                  <a:lnTo>
                    <a:pt x="12" y="16"/>
                  </a:lnTo>
                  <a:lnTo>
                    <a:pt x="10" y="16"/>
                  </a:lnTo>
                  <a:lnTo>
                    <a:pt x="10" y="16"/>
                  </a:lnTo>
                  <a:lnTo>
                    <a:pt x="10" y="14"/>
                  </a:lnTo>
                  <a:lnTo>
                    <a:pt x="10" y="14"/>
                  </a:lnTo>
                  <a:lnTo>
                    <a:pt x="10" y="14"/>
                  </a:lnTo>
                  <a:lnTo>
                    <a:pt x="10" y="12"/>
                  </a:lnTo>
                  <a:lnTo>
                    <a:pt x="10" y="10"/>
                  </a:lnTo>
                  <a:lnTo>
                    <a:pt x="10" y="10"/>
                  </a:lnTo>
                  <a:lnTo>
                    <a:pt x="12" y="8"/>
                  </a:lnTo>
                  <a:lnTo>
                    <a:pt x="14" y="4"/>
                  </a:lnTo>
                  <a:lnTo>
                    <a:pt x="14" y="2"/>
                  </a:lnTo>
                  <a:lnTo>
                    <a:pt x="28" y="2"/>
                  </a:lnTo>
                  <a:lnTo>
                    <a:pt x="44" y="0"/>
                  </a:lnTo>
                  <a:lnTo>
                    <a:pt x="48" y="2"/>
                  </a:lnTo>
                  <a:lnTo>
                    <a:pt x="52" y="4"/>
                  </a:lnTo>
                  <a:lnTo>
                    <a:pt x="52" y="4"/>
                  </a:lnTo>
                  <a:lnTo>
                    <a:pt x="54" y="6"/>
                  </a:lnTo>
                  <a:lnTo>
                    <a:pt x="54" y="6"/>
                  </a:lnTo>
                  <a:lnTo>
                    <a:pt x="56" y="6"/>
                  </a:lnTo>
                  <a:lnTo>
                    <a:pt x="60" y="6"/>
                  </a:lnTo>
                  <a:lnTo>
                    <a:pt x="66" y="6"/>
                  </a:lnTo>
                  <a:lnTo>
                    <a:pt x="70" y="6"/>
                  </a:lnTo>
                  <a:lnTo>
                    <a:pt x="78" y="6"/>
                  </a:lnTo>
                  <a:lnTo>
                    <a:pt x="82" y="6"/>
                  </a:lnTo>
                  <a:lnTo>
                    <a:pt x="82" y="8"/>
                  </a:lnTo>
                  <a:lnTo>
                    <a:pt x="82" y="12"/>
                  </a:lnTo>
                  <a:lnTo>
                    <a:pt x="82" y="14"/>
                  </a:lnTo>
                  <a:lnTo>
                    <a:pt x="82" y="16"/>
                  </a:lnTo>
                  <a:lnTo>
                    <a:pt x="84" y="18"/>
                  </a:lnTo>
                  <a:lnTo>
                    <a:pt x="84" y="20"/>
                  </a:lnTo>
                  <a:lnTo>
                    <a:pt x="84" y="20"/>
                  </a:lnTo>
                  <a:lnTo>
                    <a:pt x="84" y="20"/>
                  </a:lnTo>
                  <a:lnTo>
                    <a:pt x="84" y="22"/>
                  </a:lnTo>
                  <a:lnTo>
                    <a:pt x="86" y="22"/>
                  </a:lnTo>
                  <a:lnTo>
                    <a:pt x="88" y="22"/>
                  </a:lnTo>
                  <a:lnTo>
                    <a:pt x="90" y="24"/>
                  </a:lnTo>
                  <a:lnTo>
                    <a:pt x="90" y="24"/>
                  </a:lnTo>
                  <a:lnTo>
                    <a:pt x="92" y="24"/>
                  </a:lnTo>
                  <a:lnTo>
                    <a:pt x="92" y="24"/>
                  </a:lnTo>
                  <a:lnTo>
                    <a:pt x="92" y="26"/>
                  </a:lnTo>
                  <a:lnTo>
                    <a:pt x="92" y="26"/>
                  </a:lnTo>
                  <a:lnTo>
                    <a:pt x="94" y="28"/>
                  </a:lnTo>
                  <a:lnTo>
                    <a:pt x="94" y="30"/>
                  </a:lnTo>
                  <a:lnTo>
                    <a:pt x="94" y="32"/>
                  </a:lnTo>
                  <a:lnTo>
                    <a:pt x="92" y="32"/>
                  </a:lnTo>
                  <a:lnTo>
                    <a:pt x="92" y="34"/>
                  </a:lnTo>
                  <a:lnTo>
                    <a:pt x="92" y="36"/>
                  </a:lnTo>
                  <a:lnTo>
                    <a:pt x="92" y="36"/>
                  </a:lnTo>
                  <a:lnTo>
                    <a:pt x="90" y="38"/>
                  </a:lnTo>
                  <a:lnTo>
                    <a:pt x="90" y="38"/>
                  </a:lnTo>
                  <a:lnTo>
                    <a:pt x="88" y="38"/>
                  </a:lnTo>
                  <a:lnTo>
                    <a:pt x="86" y="38"/>
                  </a:lnTo>
                  <a:lnTo>
                    <a:pt x="84" y="38"/>
                  </a:lnTo>
                  <a:lnTo>
                    <a:pt x="84" y="38"/>
                  </a:lnTo>
                  <a:lnTo>
                    <a:pt x="84" y="38"/>
                  </a:lnTo>
                  <a:lnTo>
                    <a:pt x="82" y="40"/>
                  </a:lnTo>
                  <a:lnTo>
                    <a:pt x="82" y="42"/>
                  </a:lnTo>
                  <a:lnTo>
                    <a:pt x="82" y="42"/>
                  </a:lnTo>
                  <a:lnTo>
                    <a:pt x="82" y="46"/>
                  </a:lnTo>
                  <a:lnTo>
                    <a:pt x="82" y="48"/>
                  </a:lnTo>
                  <a:lnTo>
                    <a:pt x="82" y="52"/>
                  </a:lnTo>
                  <a:lnTo>
                    <a:pt x="82" y="56"/>
                  </a:lnTo>
                  <a:lnTo>
                    <a:pt x="82" y="60"/>
                  </a:lnTo>
                  <a:lnTo>
                    <a:pt x="82" y="64"/>
                  </a:lnTo>
                  <a:lnTo>
                    <a:pt x="82" y="66"/>
                  </a:lnTo>
                  <a:lnTo>
                    <a:pt x="82" y="74"/>
                  </a:lnTo>
                  <a:lnTo>
                    <a:pt x="84" y="84"/>
                  </a:lnTo>
                  <a:lnTo>
                    <a:pt x="80" y="84"/>
                  </a:lnTo>
                  <a:lnTo>
                    <a:pt x="70" y="84"/>
                  </a:lnTo>
                  <a:lnTo>
                    <a:pt x="62" y="84"/>
                  </a:lnTo>
                  <a:lnTo>
                    <a:pt x="58" y="84"/>
                  </a:lnTo>
                  <a:lnTo>
                    <a:pt x="52" y="84"/>
                  </a:lnTo>
                  <a:lnTo>
                    <a:pt x="50" y="86"/>
                  </a:lnTo>
                  <a:lnTo>
                    <a:pt x="48" y="86"/>
                  </a:lnTo>
                  <a:lnTo>
                    <a:pt x="46" y="86"/>
                  </a:lnTo>
                  <a:lnTo>
                    <a:pt x="44" y="86"/>
                  </a:lnTo>
                  <a:lnTo>
                    <a:pt x="38" y="90"/>
                  </a:lnTo>
                  <a:lnTo>
                    <a:pt x="30" y="9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58" name="Freeform 416">
              <a:extLst>
                <a:ext uri="{FF2B5EF4-FFF2-40B4-BE49-F238E27FC236}">
                  <a16:creationId xmlns:a16="http://schemas.microsoft.com/office/drawing/2014/main" id="{82E98A86-DF4B-83E1-C9B1-0A540FAA06B8}"/>
                </a:ext>
              </a:extLst>
            </p:cNvPr>
            <p:cNvSpPr>
              <a:spLocks/>
            </p:cNvSpPr>
            <p:nvPr/>
          </p:nvSpPr>
          <p:spPr bwMode="auto">
            <a:xfrm>
              <a:off x="3802079" y="7686931"/>
              <a:ext cx="31497" cy="17034"/>
            </a:xfrm>
            <a:custGeom>
              <a:avLst/>
              <a:gdLst>
                <a:gd name="T0" fmla="*/ 22 w 22"/>
                <a:gd name="T1" fmla="*/ 0 h 12"/>
                <a:gd name="T2" fmla="*/ 2 w 22"/>
                <a:gd name="T3" fmla="*/ 2 h 12"/>
                <a:gd name="T4" fmla="*/ 0 w 22"/>
                <a:gd name="T5" fmla="*/ 8 h 12"/>
                <a:gd name="T6" fmla="*/ 2 w 22"/>
                <a:gd name="T7" fmla="*/ 10 h 12"/>
                <a:gd name="T8" fmla="*/ 2 w 22"/>
                <a:gd name="T9" fmla="*/ 12 h 12"/>
                <a:gd name="T10" fmla="*/ 4 w 22"/>
                <a:gd name="T11" fmla="*/ 12 h 12"/>
                <a:gd name="T12" fmla="*/ 4 w 22"/>
                <a:gd name="T13" fmla="*/ 12 h 12"/>
                <a:gd name="T14" fmla="*/ 6 w 22"/>
                <a:gd name="T15" fmla="*/ 12 h 12"/>
                <a:gd name="T16" fmla="*/ 8 w 22"/>
                <a:gd name="T17" fmla="*/ 12 h 12"/>
                <a:gd name="T18" fmla="*/ 10 w 22"/>
                <a:gd name="T19" fmla="*/ 12 h 12"/>
                <a:gd name="T20" fmla="*/ 12 w 22"/>
                <a:gd name="T21" fmla="*/ 12 h 12"/>
                <a:gd name="T22" fmla="*/ 14 w 22"/>
                <a:gd name="T23" fmla="*/ 12 h 12"/>
                <a:gd name="T24" fmla="*/ 16 w 22"/>
                <a:gd name="T25" fmla="*/ 12 h 12"/>
                <a:gd name="T26" fmla="*/ 18 w 22"/>
                <a:gd name="T27" fmla="*/ 12 h 12"/>
                <a:gd name="T28" fmla="*/ 18 w 22"/>
                <a:gd name="T29" fmla="*/ 12 h 12"/>
                <a:gd name="T30" fmla="*/ 18 w 22"/>
                <a:gd name="T31" fmla="*/ 10 h 12"/>
                <a:gd name="T32" fmla="*/ 20 w 22"/>
                <a:gd name="T33" fmla="*/ 10 h 12"/>
                <a:gd name="T34" fmla="*/ 20 w 22"/>
                <a:gd name="T35" fmla="*/ 10 h 12"/>
                <a:gd name="T36" fmla="*/ 20 w 22"/>
                <a:gd name="T37" fmla="*/ 8 h 12"/>
                <a:gd name="T38" fmla="*/ 22 w 22"/>
                <a:gd name="T39" fmla="*/ 6 h 12"/>
                <a:gd name="T40" fmla="*/ 22 w 22"/>
                <a:gd name="T41" fmla="*/ 4 h 12"/>
                <a:gd name="T42" fmla="*/ 22 w 22"/>
                <a:gd name="T43" fmla="*/ 2 h 12"/>
                <a:gd name="T44" fmla="*/ 22 w 22"/>
                <a:gd name="T4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2">
                  <a:moveTo>
                    <a:pt x="22" y="0"/>
                  </a:moveTo>
                  <a:lnTo>
                    <a:pt x="2" y="2"/>
                  </a:lnTo>
                  <a:lnTo>
                    <a:pt x="0" y="8"/>
                  </a:lnTo>
                  <a:lnTo>
                    <a:pt x="2" y="10"/>
                  </a:lnTo>
                  <a:lnTo>
                    <a:pt x="2" y="12"/>
                  </a:lnTo>
                  <a:lnTo>
                    <a:pt x="4" y="12"/>
                  </a:lnTo>
                  <a:lnTo>
                    <a:pt x="4" y="12"/>
                  </a:lnTo>
                  <a:lnTo>
                    <a:pt x="6" y="12"/>
                  </a:lnTo>
                  <a:lnTo>
                    <a:pt x="8" y="12"/>
                  </a:lnTo>
                  <a:lnTo>
                    <a:pt x="10" y="12"/>
                  </a:lnTo>
                  <a:lnTo>
                    <a:pt x="12" y="12"/>
                  </a:lnTo>
                  <a:lnTo>
                    <a:pt x="14" y="12"/>
                  </a:lnTo>
                  <a:lnTo>
                    <a:pt x="16" y="12"/>
                  </a:lnTo>
                  <a:lnTo>
                    <a:pt x="18" y="12"/>
                  </a:lnTo>
                  <a:lnTo>
                    <a:pt x="18" y="12"/>
                  </a:lnTo>
                  <a:lnTo>
                    <a:pt x="18" y="10"/>
                  </a:lnTo>
                  <a:lnTo>
                    <a:pt x="20" y="10"/>
                  </a:lnTo>
                  <a:lnTo>
                    <a:pt x="20" y="10"/>
                  </a:lnTo>
                  <a:lnTo>
                    <a:pt x="20" y="8"/>
                  </a:lnTo>
                  <a:lnTo>
                    <a:pt x="22" y="6"/>
                  </a:lnTo>
                  <a:lnTo>
                    <a:pt x="22" y="4"/>
                  </a:lnTo>
                  <a:lnTo>
                    <a:pt x="22" y="2"/>
                  </a:lnTo>
                  <a:lnTo>
                    <a:pt x="22"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59" name="Freeform 417">
              <a:extLst>
                <a:ext uri="{FF2B5EF4-FFF2-40B4-BE49-F238E27FC236}">
                  <a16:creationId xmlns:a16="http://schemas.microsoft.com/office/drawing/2014/main" id="{D93A8D81-7340-CA9C-AB2C-94FC32199334}"/>
                </a:ext>
              </a:extLst>
            </p:cNvPr>
            <p:cNvSpPr>
              <a:spLocks/>
            </p:cNvSpPr>
            <p:nvPr/>
          </p:nvSpPr>
          <p:spPr bwMode="auto">
            <a:xfrm>
              <a:off x="3802079" y="7686931"/>
              <a:ext cx="31497" cy="17034"/>
            </a:xfrm>
            <a:custGeom>
              <a:avLst/>
              <a:gdLst>
                <a:gd name="T0" fmla="*/ 22 w 22"/>
                <a:gd name="T1" fmla="*/ 0 h 12"/>
                <a:gd name="T2" fmla="*/ 2 w 22"/>
                <a:gd name="T3" fmla="*/ 2 h 12"/>
                <a:gd name="T4" fmla="*/ 0 w 22"/>
                <a:gd name="T5" fmla="*/ 8 h 12"/>
                <a:gd name="T6" fmla="*/ 2 w 22"/>
                <a:gd name="T7" fmla="*/ 10 h 12"/>
                <a:gd name="T8" fmla="*/ 2 w 22"/>
                <a:gd name="T9" fmla="*/ 12 h 12"/>
                <a:gd name="T10" fmla="*/ 4 w 22"/>
                <a:gd name="T11" fmla="*/ 12 h 12"/>
                <a:gd name="T12" fmla="*/ 4 w 22"/>
                <a:gd name="T13" fmla="*/ 12 h 12"/>
                <a:gd name="T14" fmla="*/ 6 w 22"/>
                <a:gd name="T15" fmla="*/ 12 h 12"/>
                <a:gd name="T16" fmla="*/ 8 w 22"/>
                <a:gd name="T17" fmla="*/ 12 h 12"/>
                <a:gd name="T18" fmla="*/ 10 w 22"/>
                <a:gd name="T19" fmla="*/ 12 h 12"/>
                <a:gd name="T20" fmla="*/ 12 w 22"/>
                <a:gd name="T21" fmla="*/ 12 h 12"/>
                <a:gd name="T22" fmla="*/ 14 w 22"/>
                <a:gd name="T23" fmla="*/ 12 h 12"/>
                <a:gd name="T24" fmla="*/ 16 w 22"/>
                <a:gd name="T25" fmla="*/ 12 h 12"/>
                <a:gd name="T26" fmla="*/ 18 w 22"/>
                <a:gd name="T27" fmla="*/ 12 h 12"/>
                <a:gd name="T28" fmla="*/ 18 w 22"/>
                <a:gd name="T29" fmla="*/ 12 h 12"/>
                <a:gd name="T30" fmla="*/ 18 w 22"/>
                <a:gd name="T31" fmla="*/ 10 h 12"/>
                <a:gd name="T32" fmla="*/ 20 w 22"/>
                <a:gd name="T33" fmla="*/ 10 h 12"/>
                <a:gd name="T34" fmla="*/ 20 w 22"/>
                <a:gd name="T35" fmla="*/ 10 h 12"/>
                <a:gd name="T36" fmla="*/ 20 w 22"/>
                <a:gd name="T37" fmla="*/ 8 h 12"/>
                <a:gd name="T38" fmla="*/ 22 w 22"/>
                <a:gd name="T39" fmla="*/ 6 h 12"/>
                <a:gd name="T40" fmla="*/ 22 w 22"/>
                <a:gd name="T41" fmla="*/ 4 h 12"/>
                <a:gd name="T42" fmla="*/ 22 w 22"/>
                <a:gd name="T43" fmla="*/ 2 h 12"/>
                <a:gd name="T44" fmla="*/ 22 w 22"/>
                <a:gd name="T4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2">
                  <a:moveTo>
                    <a:pt x="22" y="0"/>
                  </a:moveTo>
                  <a:lnTo>
                    <a:pt x="2" y="2"/>
                  </a:lnTo>
                  <a:lnTo>
                    <a:pt x="0" y="8"/>
                  </a:lnTo>
                  <a:lnTo>
                    <a:pt x="2" y="10"/>
                  </a:lnTo>
                  <a:lnTo>
                    <a:pt x="2" y="12"/>
                  </a:lnTo>
                  <a:lnTo>
                    <a:pt x="4" y="12"/>
                  </a:lnTo>
                  <a:lnTo>
                    <a:pt x="4" y="12"/>
                  </a:lnTo>
                  <a:lnTo>
                    <a:pt x="6" y="12"/>
                  </a:lnTo>
                  <a:lnTo>
                    <a:pt x="8" y="12"/>
                  </a:lnTo>
                  <a:lnTo>
                    <a:pt x="10" y="12"/>
                  </a:lnTo>
                  <a:lnTo>
                    <a:pt x="12" y="12"/>
                  </a:lnTo>
                  <a:lnTo>
                    <a:pt x="14" y="12"/>
                  </a:lnTo>
                  <a:lnTo>
                    <a:pt x="16" y="12"/>
                  </a:lnTo>
                  <a:lnTo>
                    <a:pt x="18" y="12"/>
                  </a:lnTo>
                  <a:lnTo>
                    <a:pt x="18" y="12"/>
                  </a:lnTo>
                  <a:lnTo>
                    <a:pt x="18" y="10"/>
                  </a:lnTo>
                  <a:lnTo>
                    <a:pt x="20" y="10"/>
                  </a:lnTo>
                  <a:lnTo>
                    <a:pt x="20" y="10"/>
                  </a:lnTo>
                  <a:lnTo>
                    <a:pt x="20" y="8"/>
                  </a:lnTo>
                  <a:lnTo>
                    <a:pt x="22" y="6"/>
                  </a:lnTo>
                  <a:lnTo>
                    <a:pt x="22" y="4"/>
                  </a:lnTo>
                  <a:lnTo>
                    <a:pt x="22" y="2"/>
                  </a:lnTo>
                  <a:lnTo>
                    <a:pt x="22"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60" name="Freeform 418">
              <a:extLst>
                <a:ext uri="{FF2B5EF4-FFF2-40B4-BE49-F238E27FC236}">
                  <a16:creationId xmlns:a16="http://schemas.microsoft.com/office/drawing/2014/main" id="{58F90C88-59CF-18C9-7EF5-DBBCCD639857}"/>
                </a:ext>
              </a:extLst>
            </p:cNvPr>
            <p:cNvSpPr>
              <a:spLocks/>
            </p:cNvSpPr>
            <p:nvPr/>
          </p:nvSpPr>
          <p:spPr bwMode="auto">
            <a:xfrm>
              <a:off x="4200087" y="7746554"/>
              <a:ext cx="40087" cy="39747"/>
            </a:xfrm>
            <a:custGeom>
              <a:avLst/>
              <a:gdLst>
                <a:gd name="T0" fmla="*/ 14 w 28"/>
                <a:gd name="T1" fmla="*/ 0 h 28"/>
                <a:gd name="T2" fmla="*/ 14 w 28"/>
                <a:gd name="T3" fmla="*/ 0 h 28"/>
                <a:gd name="T4" fmla="*/ 12 w 28"/>
                <a:gd name="T5" fmla="*/ 0 h 28"/>
                <a:gd name="T6" fmla="*/ 10 w 28"/>
                <a:gd name="T7" fmla="*/ 0 h 28"/>
                <a:gd name="T8" fmla="*/ 8 w 28"/>
                <a:gd name="T9" fmla="*/ 2 h 28"/>
                <a:gd name="T10" fmla="*/ 6 w 28"/>
                <a:gd name="T11" fmla="*/ 2 h 28"/>
                <a:gd name="T12" fmla="*/ 6 w 28"/>
                <a:gd name="T13" fmla="*/ 2 h 28"/>
                <a:gd name="T14" fmla="*/ 6 w 28"/>
                <a:gd name="T15" fmla="*/ 2 h 28"/>
                <a:gd name="T16" fmla="*/ 6 w 28"/>
                <a:gd name="T17" fmla="*/ 4 h 28"/>
                <a:gd name="T18" fmla="*/ 6 w 28"/>
                <a:gd name="T19" fmla="*/ 4 h 28"/>
                <a:gd name="T20" fmla="*/ 6 w 28"/>
                <a:gd name="T21" fmla="*/ 4 h 28"/>
                <a:gd name="T22" fmla="*/ 6 w 28"/>
                <a:gd name="T23" fmla="*/ 6 h 28"/>
                <a:gd name="T24" fmla="*/ 6 w 28"/>
                <a:gd name="T25" fmla="*/ 6 h 28"/>
                <a:gd name="T26" fmla="*/ 6 w 28"/>
                <a:gd name="T27" fmla="*/ 8 h 28"/>
                <a:gd name="T28" fmla="*/ 6 w 28"/>
                <a:gd name="T29" fmla="*/ 10 h 28"/>
                <a:gd name="T30" fmla="*/ 6 w 28"/>
                <a:gd name="T31" fmla="*/ 10 h 28"/>
                <a:gd name="T32" fmla="*/ 6 w 28"/>
                <a:gd name="T33" fmla="*/ 12 h 28"/>
                <a:gd name="T34" fmla="*/ 6 w 28"/>
                <a:gd name="T35" fmla="*/ 12 h 28"/>
                <a:gd name="T36" fmla="*/ 6 w 28"/>
                <a:gd name="T37" fmla="*/ 12 h 28"/>
                <a:gd name="T38" fmla="*/ 6 w 28"/>
                <a:gd name="T39" fmla="*/ 14 h 28"/>
                <a:gd name="T40" fmla="*/ 6 w 28"/>
                <a:gd name="T41" fmla="*/ 14 h 28"/>
                <a:gd name="T42" fmla="*/ 4 w 28"/>
                <a:gd name="T43" fmla="*/ 16 h 28"/>
                <a:gd name="T44" fmla="*/ 2 w 28"/>
                <a:gd name="T45" fmla="*/ 16 h 28"/>
                <a:gd name="T46" fmla="*/ 2 w 28"/>
                <a:gd name="T47" fmla="*/ 18 h 28"/>
                <a:gd name="T48" fmla="*/ 2 w 28"/>
                <a:gd name="T49" fmla="*/ 18 h 28"/>
                <a:gd name="T50" fmla="*/ 2 w 28"/>
                <a:gd name="T51" fmla="*/ 20 h 28"/>
                <a:gd name="T52" fmla="*/ 0 w 28"/>
                <a:gd name="T53" fmla="*/ 20 h 28"/>
                <a:gd name="T54" fmla="*/ 0 w 28"/>
                <a:gd name="T55" fmla="*/ 22 h 28"/>
                <a:gd name="T56" fmla="*/ 0 w 28"/>
                <a:gd name="T57" fmla="*/ 22 h 28"/>
                <a:gd name="T58" fmla="*/ 0 w 28"/>
                <a:gd name="T59" fmla="*/ 24 h 28"/>
                <a:gd name="T60" fmla="*/ 2 w 28"/>
                <a:gd name="T61" fmla="*/ 26 h 28"/>
                <a:gd name="T62" fmla="*/ 2 w 28"/>
                <a:gd name="T63" fmla="*/ 26 h 28"/>
                <a:gd name="T64" fmla="*/ 2 w 28"/>
                <a:gd name="T65" fmla="*/ 28 h 28"/>
                <a:gd name="T66" fmla="*/ 2 w 28"/>
                <a:gd name="T67" fmla="*/ 28 h 28"/>
                <a:gd name="T68" fmla="*/ 2 w 28"/>
                <a:gd name="T69" fmla="*/ 28 h 28"/>
                <a:gd name="T70" fmla="*/ 4 w 28"/>
                <a:gd name="T71" fmla="*/ 28 h 28"/>
                <a:gd name="T72" fmla="*/ 6 w 28"/>
                <a:gd name="T73" fmla="*/ 28 h 28"/>
                <a:gd name="T74" fmla="*/ 6 w 28"/>
                <a:gd name="T75" fmla="*/ 26 h 28"/>
                <a:gd name="T76" fmla="*/ 10 w 28"/>
                <a:gd name="T77" fmla="*/ 26 h 28"/>
                <a:gd name="T78" fmla="*/ 10 w 28"/>
                <a:gd name="T79" fmla="*/ 26 h 28"/>
                <a:gd name="T80" fmla="*/ 12 w 28"/>
                <a:gd name="T81" fmla="*/ 26 h 28"/>
                <a:gd name="T82" fmla="*/ 16 w 28"/>
                <a:gd name="T83" fmla="*/ 26 h 28"/>
                <a:gd name="T84" fmla="*/ 18 w 28"/>
                <a:gd name="T85" fmla="*/ 26 h 28"/>
                <a:gd name="T86" fmla="*/ 20 w 28"/>
                <a:gd name="T87" fmla="*/ 26 h 28"/>
                <a:gd name="T88" fmla="*/ 22 w 28"/>
                <a:gd name="T89" fmla="*/ 26 h 28"/>
                <a:gd name="T90" fmla="*/ 22 w 28"/>
                <a:gd name="T91" fmla="*/ 26 h 28"/>
                <a:gd name="T92" fmla="*/ 24 w 28"/>
                <a:gd name="T93" fmla="*/ 26 h 28"/>
                <a:gd name="T94" fmla="*/ 24 w 28"/>
                <a:gd name="T95" fmla="*/ 24 h 28"/>
                <a:gd name="T96" fmla="*/ 26 w 28"/>
                <a:gd name="T97" fmla="*/ 22 h 28"/>
                <a:gd name="T98" fmla="*/ 28 w 28"/>
                <a:gd name="T99" fmla="*/ 20 h 28"/>
                <a:gd name="T100" fmla="*/ 28 w 28"/>
                <a:gd name="T101" fmla="*/ 20 h 28"/>
                <a:gd name="T102" fmla="*/ 24 w 28"/>
                <a:gd name="T103" fmla="*/ 2 h 28"/>
                <a:gd name="T104" fmla="*/ 14 w 28"/>
                <a:gd name="T10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 h="28">
                  <a:moveTo>
                    <a:pt x="14" y="0"/>
                  </a:moveTo>
                  <a:lnTo>
                    <a:pt x="14" y="0"/>
                  </a:lnTo>
                  <a:lnTo>
                    <a:pt x="12" y="0"/>
                  </a:lnTo>
                  <a:lnTo>
                    <a:pt x="10" y="0"/>
                  </a:lnTo>
                  <a:lnTo>
                    <a:pt x="8" y="2"/>
                  </a:lnTo>
                  <a:lnTo>
                    <a:pt x="6" y="2"/>
                  </a:lnTo>
                  <a:lnTo>
                    <a:pt x="6" y="2"/>
                  </a:lnTo>
                  <a:lnTo>
                    <a:pt x="6" y="2"/>
                  </a:lnTo>
                  <a:lnTo>
                    <a:pt x="6" y="4"/>
                  </a:lnTo>
                  <a:lnTo>
                    <a:pt x="6" y="4"/>
                  </a:lnTo>
                  <a:lnTo>
                    <a:pt x="6" y="4"/>
                  </a:lnTo>
                  <a:lnTo>
                    <a:pt x="6" y="6"/>
                  </a:lnTo>
                  <a:lnTo>
                    <a:pt x="6" y="6"/>
                  </a:lnTo>
                  <a:lnTo>
                    <a:pt x="6" y="8"/>
                  </a:lnTo>
                  <a:lnTo>
                    <a:pt x="6" y="10"/>
                  </a:lnTo>
                  <a:lnTo>
                    <a:pt x="6" y="10"/>
                  </a:lnTo>
                  <a:lnTo>
                    <a:pt x="6" y="12"/>
                  </a:lnTo>
                  <a:lnTo>
                    <a:pt x="6" y="12"/>
                  </a:lnTo>
                  <a:lnTo>
                    <a:pt x="6" y="12"/>
                  </a:lnTo>
                  <a:lnTo>
                    <a:pt x="6" y="14"/>
                  </a:lnTo>
                  <a:lnTo>
                    <a:pt x="6" y="14"/>
                  </a:lnTo>
                  <a:lnTo>
                    <a:pt x="4" y="16"/>
                  </a:lnTo>
                  <a:lnTo>
                    <a:pt x="2" y="16"/>
                  </a:lnTo>
                  <a:lnTo>
                    <a:pt x="2" y="18"/>
                  </a:lnTo>
                  <a:lnTo>
                    <a:pt x="2" y="18"/>
                  </a:lnTo>
                  <a:lnTo>
                    <a:pt x="2" y="20"/>
                  </a:lnTo>
                  <a:lnTo>
                    <a:pt x="0" y="20"/>
                  </a:lnTo>
                  <a:lnTo>
                    <a:pt x="0" y="22"/>
                  </a:lnTo>
                  <a:lnTo>
                    <a:pt x="0" y="22"/>
                  </a:lnTo>
                  <a:lnTo>
                    <a:pt x="0" y="24"/>
                  </a:lnTo>
                  <a:lnTo>
                    <a:pt x="2" y="26"/>
                  </a:lnTo>
                  <a:lnTo>
                    <a:pt x="2" y="26"/>
                  </a:lnTo>
                  <a:lnTo>
                    <a:pt x="2" y="28"/>
                  </a:lnTo>
                  <a:lnTo>
                    <a:pt x="2" y="28"/>
                  </a:lnTo>
                  <a:lnTo>
                    <a:pt x="2" y="28"/>
                  </a:lnTo>
                  <a:lnTo>
                    <a:pt x="4" y="28"/>
                  </a:lnTo>
                  <a:lnTo>
                    <a:pt x="6" y="28"/>
                  </a:lnTo>
                  <a:lnTo>
                    <a:pt x="6" y="26"/>
                  </a:lnTo>
                  <a:lnTo>
                    <a:pt x="10" y="26"/>
                  </a:lnTo>
                  <a:lnTo>
                    <a:pt x="10" y="26"/>
                  </a:lnTo>
                  <a:lnTo>
                    <a:pt x="12" y="26"/>
                  </a:lnTo>
                  <a:lnTo>
                    <a:pt x="16" y="26"/>
                  </a:lnTo>
                  <a:lnTo>
                    <a:pt x="18" y="26"/>
                  </a:lnTo>
                  <a:lnTo>
                    <a:pt x="20" y="26"/>
                  </a:lnTo>
                  <a:lnTo>
                    <a:pt x="22" y="26"/>
                  </a:lnTo>
                  <a:lnTo>
                    <a:pt x="22" y="26"/>
                  </a:lnTo>
                  <a:lnTo>
                    <a:pt x="24" y="26"/>
                  </a:lnTo>
                  <a:lnTo>
                    <a:pt x="24" y="24"/>
                  </a:lnTo>
                  <a:lnTo>
                    <a:pt x="26" y="22"/>
                  </a:lnTo>
                  <a:lnTo>
                    <a:pt x="28" y="20"/>
                  </a:lnTo>
                  <a:lnTo>
                    <a:pt x="28" y="20"/>
                  </a:lnTo>
                  <a:lnTo>
                    <a:pt x="24" y="2"/>
                  </a:lnTo>
                  <a:lnTo>
                    <a:pt x="14"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61" name="Freeform 419">
              <a:extLst>
                <a:ext uri="{FF2B5EF4-FFF2-40B4-BE49-F238E27FC236}">
                  <a16:creationId xmlns:a16="http://schemas.microsoft.com/office/drawing/2014/main" id="{44290B75-AE7E-A453-C8CB-B8BC3E676A7E}"/>
                </a:ext>
              </a:extLst>
            </p:cNvPr>
            <p:cNvSpPr>
              <a:spLocks/>
            </p:cNvSpPr>
            <p:nvPr/>
          </p:nvSpPr>
          <p:spPr bwMode="auto">
            <a:xfrm>
              <a:off x="4200087" y="7746554"/>
              <a:ext cx="40087" cy="39747"/>
            </a:xfrm>
            <a:custGeom>
              <a:avLst/>
              <a:gdLst>
                <a:gd name="T0" fmla="*/ 14 w 28"/>
                <a:gd name="T1" fmla="*/ 0 h 28"/>
                <a:gd name="T2" fmla="*/ 14 w 28"/>
                <a:gd name="T3" fmla="*/ 0 h 28"/>
                <a:gd name="T4" fmla="*/ 12 w 28"/>
                <a:gd name="T5" fmla="*/ 0 h 28"/>
                <a:gd name="T6" fmla="*/ 10 w 28"/>
                <a:gd name="T7" fmla="*/ 0 h 28"/>
                <a:gd name="T8" fmla="*/ 8 w 28"/>
                <a:gd name="T9" fmla="*/ 2 h 28"/>
                <a:gd name="T10" fmla="*/ 6 w 28"/>
                <a:gd name="T11" fmla="*/ 2 h 28"/>
                <a:gd name="T12" fmla="*/ 6 w 28"/>
                <a:gd name="T13" fmla="*/ 2 h 28"/>
                <a:gd name="T14" fmla="*/ 6 w 28"/>
                <a:gd name="T15" fmla="*/ 2 h 28"/>
                <a:gd name="T16" fmla="*/ 6 w 28"/>
                <a:gd name="T17" fmla="*/ 4 h 28"/>
                <a:gd name="T18" fmla="*/ 6 w 28"/>
                <a:gd name="T19" fmla="*/ 4 h 28"/>
                <a:gd name="T20" fmla="*/ 6 w 28"/>
                <a:gd name="T21" fmla="*/ 4 h 28"/>
                <a:gd name="T22" fmla="*/ 6 w 28"/>
                <a:gd name="T23" fmla="*/ 6 h 28"/>
                <a:gd name="T24" fmla="*/ 6 w 28"/>
                <a:gd name="T25" fmla="*/ 6 h 28"/>
                <a:gd name="T26" fmla="*/ 6 w 28"/>
                <a:gd name="T27" fmla="*/ 8 h 28"/>
                <a:gd name="T28" fmla="*/ 6 w 28"/>
                <a:gd name="T29" fmla="*/ 10 h 28"/>
                <a:gd name="T30" fmla="*/ 6 w 28"/>
                <a:gd name="T31" fmla="*/ 10 h 28"/>
                <a:gd name="T32" fmla="*/ 6 w 28"/>
                <a:gd name="T33" fmla="*/ 12 h 28"/>
                <a:gd name="T34" fmla="*/ 6 w 28"/>
                <a:gd name="T35" fmla="*/ 12 h 28"/>
                <a:gd name="T36" fmla="*/ 6 w 28"/>
                <a:gd name="T37" fmla="*/ 12 h 28"/>
                <a:gd name="T38" fmla="*/ 6 w 28"/>
                <a:gd name="T39" fmla="*/ 14 h 28"/>
                <a:gd name="T40" fmla="*/ 6 w 28"/>
                <a:gd name="T41" fmla="*/ 14 h 28"/>
                <a:gd name="T42" fmla="*/ 4 w 28"/>
                <a:gd name="T43" fmla="*/ 16 h 28"/>
                <a:gd name="T44" fmla="*/ 2 w 28"/>
                <a:gd name="T45" fmla="*/ 16 h 28"/>
                <a:gd name="T46" fmla="*/ 2 w 28"/>
                <a:gd name="T47" fmla="*/ 18 h 28"/>
                <a:gd name="T48" fmla="*/ 2 w 28"/>
                <a:gd name="T49" fmla="*/ 18 h 28"/>
                <a:gd name="T50" fmla="*/ 2 w 28"/>
                <a:gd name="T51" fmla="*/ 20 h 28"/>
                <a:gd name="T52" fmla="*/ 0 w 28"/>
                <a:gd name="T53" fmla="*/ 20 h 28"/>
                <a:gd name="T54" fmla="*/ 0 w 28"/>
                <a:gd name="T55" fmla="*/ 22 h 28"/>
                <a:gd name="T56" fmla="*/ 0 w 28"/>
                <a:gd name="T57" fmla="*/ 22 h 28"/>
                <a:gd name="T58" fmla="*/ 0 w 28"/>
                <a:gd name="T59" fmla="*/ 24 h 28"/>
                <a:gd name="T60" fmla="*/ 2 w 28"/>
                <a:gd name="T61" fmla="*/ 26 h 28"/>
                <a:gd name="T62" fmla="*/ 2 w 28"/>
                <a:gd name="T63" fmla="*/ 26 h 28"/>
                <a:gd name="T64" fmla="*/ 2 w 28"/>
                <a:gd name="T65" fmla="*/ 28 h 28"/>
                <a:gd name="T66" fmla="*/ 2 w 28"/>
                <a:gd name="T67" fmla="*/ 28 h 28"/>
                <a:gd name="T68" fmla="*/ 2 w 28"/>
                <a:gd name="T69" fmla="*/ 28 h 28"/>
                <a:gd name="T70" fmla="*/ 4 w 28"/>
                <a:gd name="T71" fmla="*/ 28 h 28"/>
                <a:gd name="T72" fmla="*/ 6 w 28"/>
                <a:gd name="T73" fmla="*/ 28 h 28"/>
                <a:gd name="T74" fmla="*/ 6 w 28"/>
                <a:gd name="T75" fmla="*/ 26 h 28"/>
                <a:gd name="T76" fmla="*/ 10 w 28"/>
                <a:gd name="T77" fmla="*/ 26 h 28"/>
                <a:gd name="T78" fmla="*/ 10 w 28"/>
                <a:gd name="T79" fmla="*/ 26 h 28"/>
                <a:gd name="T80" fmla="*/ 12 w 28"/>
                <a:gd name="T81" fmla="*/ 26 h 28"/>
                <a:gd name="T82" fmla="*/ 16 w 28"/>
                <a:gd name="T83" fmla="*/ 26 h 28"/>
                <a:gd name="T84" fmla="*/ 18 w 28"/>
                <a:gd name="T85" fmla="*/ 26 h 28"/>
                <a:gd name="T86" fmla="*/ 20 w 28"/>
                <a:gd name="T87" fmla="*/ 26 h 28"/>
                <a:gd name="T88" fmla="*/ 22 w 28"/>
                <a:gd name="T89" fmla="*/ 26 h 28"/>
                <a:gd name="T90" fmla="*/ 22 w 28"/>
                <a:gd name="T91" fmla="*/ 26 h 28"/>
                <a:gd name="T92" fmla="*/ 24 w 28"/>
                <a:gd name="T93" fmla="*/ 26 h 28"/>
                <a:gd name="T94" fmla="*/ 24 w 28"/>
                <a:gd name="T95" fmla="*/ 24 h 28"/>
                <a:gd name="T96" fmla="*/ 26 w 28"/>
                <a:gd name="T97" fmla="*/ 22 h 28"/>
                <a:gd name="T98" fmla="*/ 28 w 28"/>
                <a:gd name="T99" fmla="*/ 20 h 28"/>
                <a:gd name="T100" fmla="*/ 28 w 28"/>
                <a:gd name="T101" fmla="*/ 20 h 28"/>
                <a:gd name="T102" fmla="*/ 24 w 28"/>
                <a:gd name="T103" fmla="*/ 2 h 28"/>
                <a:gd name="T104" fmla="*/ 14 w 28"/>
                <a:gd name="T10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 h="28">
                  <a:moveTo>
                    <a:pt x="14" y="0"/>
                  </a:moveTo>
                  <a:lnTo>
                    <a:pt x="14" y="0"/>
                  </a:lnTo>
                  <a:lnTo>
                    <a:pt x="12" y="0"/>
                  </a:lnTo>
                  <a:lnTo>
                    <a:pt x="10" y="0"/>
                  </a:lnTo>
                  <a:lnTo>
                    <a:pt x="8" y="2"/>
                  </a:lnTo>
                  <a:lnTo>
                    <a:pt x="6" y="2"/>
                  </a:lnTo>
                  <a:lnTo>
                    <a:pt x="6" y="2"/>
                  </a:lnTo>
                  <a:lnTo>
                    <a:pt x="6" y="2"/>
                  </a:lnTo>
                  <a:lnTo>
                    <a:pt x="6" y="4"/>
                  </a:lnTo>
                  <a:lnTo>
                    <a:pt x="6" y="4"/>
                  </a:lnTo>
                  <a:lnTo>
                    <a:pt x="6" y="4"/>
                  </a:lnTo>
                  <a:lnTo>
                    <a:pt x="6" y="6"/>
                  </a:lnTo>
                  <a:lnTo>
                    <a:pt x="6" y="6"/>
                  </a:lnTo>
                  <a:lnTo>
                    <a:pt x="6" y="8"/>
                  </a:lnTo>
                  <a:lnTo>
                    <a:pt x="6" y="10"/>
                  </a:lnTo>
                  <a:lnTo>
                    <a:pt x="6" y="10"/>
                  </a:lnTo>
                  <a:lnTo>
                    <a:pt x="6" y="12"/>
                  </a:lnTo>
                  <a:lnTo>
                    <a:pt x="6" y="12"/>
                  </a:lnTo>
                  <a:lnTo>
                    <a:pt x="6" y="12"/>
                  </a:lnTo>
                  <a:lnTo>
                    <a:pt x="6" y="14"/>
                  </a:lnTo>
                  <a:lnTo>
                    <a:pt x="6" y="14"/>
                  </a:lnTo>
                  <a:lnTo>
                    <a:pt x="4" y="16"/>
                  </a:lnTo>
                  <a:lnTo>
                    <a:pt x="2" y="16"/>
                  </a:lnTo>
                  <a:lnTo>
                    <a:pt x="2" y="18"/>
                  </a:lnTo>
                  <a:lnTo>
                    <a:pt x="2" y="18"/>
                  </a:lnTo>
                  <a:lnTo>
                    <a:pt x="2" y="20"/>
                  </a:lnTo>
                  <a:lnTo>
                    <a:pt x="0" y="20"/>
                  </a:lnTo>
                  <a:lnTo>
                    <a:pt x="0" y="22"/>
                  </a:lnTo>
                  <a:lnTo>
                    <a:pt x="0" y="22"/>
                  </a:lnTo>
                  <a:lnTo>
                    <a:pt x="0" y="24"/>
                  </a:lnTo>
                  <a:lnTo>
                    <a:pt x="2" y="26"/>
                  </a:lnTo>
                  <a:lnTo>
                    <a:pt x="2" y="26"/>
                  </a:lnTo>
                  <a:lnTo>
                    <a:pt x="2" y="28"/>
                  </a:lnTo>
                  <a:lnTo>
                    <a:pt x="2" y="28"/>
                  </a:lnTo>
                  <a:lnTo>
                    <a:pt x="2" y="28"/>
                  </a:lnTo>
                  <a:lnTo>
                    <a:pt x="4" y="28"/>
                  </a:lnTo>
                  <a:lnTo>
                    <a:pt x="6" y="28"/>
                  </a:lnTo>
                  <a:lnTo>
                    <a:pt x="6" y="26"/>
                  </a:lnTo>
                  <a:lnTo>
                    <a:pt x="10" y="26"/>
                  </a:lnTo>
                  <a:lnTo>
                    <a:pt x="10" y="26"/>
                  </a:lnTo>
                  <a:lnTo>
                    <a:pt x="12" y="26"/>
                  </a:lnTo>
                  <a:lnTo>
                    <a:pt x="16" y="26"/>
                  </a:lnTo>
                  <a:lnTo>
                    <a:pt x="18" y="26"/>
                  </a:lnTo>
                  <a:lnTo>
                    <a:pt x="20" y="26"/>
                  </a:lnTo>
                  <a:lnTo>
                    <a:pt x="22" y="26"/>
                  </a:lnTo>
                  <a:lnTo>
                    <a:pt x="22" y="26"/>
                  </a:lnTo>
                  <a:lnTo>
                    <a:pt x="24" y="26"/>
                  </a:lnTo>
                  <a:lnTo>
                    <a:pt x="24" y="24"/>
                  </a:lnTo>
                  <a:lnTo>
                    <a:pt x="26" y="22"/>
                  </a:lnTo>
                  <a:lnTo>
                    <a:pt x="28" y="20"/>
                  </a:lnTo>
                  <a:lnTo>
                    <a:pt x="28" y="20"/>
                  </a:lnTo>
                  <a:lnTo>
                    <a:pt x="24" y="2"/>
                  </a:lnTo>
                  <a:lnTo>
                    <a:pt x="14"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62" name="Freeform 420">
              <a:extLst>
                <a:ext uri="{FF2B5EF4-FFF2-40B4-BE49-F238E27FC236}">
                  <a16:creationId xmlns:a16="http://schemas.microsoft.com/office/drawing/2014/main" id="{836F308F-413B-AC65-BFC5-A9A76FD88F34}"/>
                </a:ext>
              </a:extLst>
            </p:cNvPr>
            <p:cNvSpPr>
              <a:spLocks/>
            </p:cNvSpPr>
            <p:nvPr/>
          </p:nvSpPr>
          <p:spPr bwMode="auto">
            <a:xfrm>
              <a:off x="3489975" y="7366110"/>
              <a:ext cx="166075" cy="122082"/>
            </a:xfrm>
            <a:custGeom>
              <a:avLst/>
              <a:gdLst>
                <a:gd name="T0" fmla="*/ 116 w 116"/>
                <a:gd name="T1" fmla="*/ 46 h 86"/>
                <a:gd name="T2" fmla="*/ 114 w 116"/>
                <a:gd name="T3" fmla="*/ 54 h 86"/>
                <a:gd name="T4" fmla="*/ 112 w 116"/>
                <a:gd name="T5" fmla="*/ 58 h 86"/>
                <a:gd name="T6" fmla="*/ 110 w 116"/>
                <a:gd name="T7" fmla="*/ 60 h 86"/>
                <a:gd name="T8" fmla="*/ 104 w 116"/>
                <a:gd name="T9" fmla="*/ 62 h 86"/>
                <a:gd name="T10" fmla="*/ 96 w 116"/>
                <a:gd name="T11" fmla="*/ 62 h 86"/>
                <a:gd name="T12" fmla="*/ 94 w 116"/>
                <a:gd name="T13" fmla="*/ 64 h 86"/>
                <a:gd name="T14" fmla="*/ 90 w 116"/>
                <a:gd name="T15" fmla="*/ 70 h 86"/>
                <a:gd name="T16" fmla="*/ 84 w 116"/>
                <a:gd name="T17" fmla="*/ 78 h 86"/>
                <a:gd name="T18" fmla="*/ 68 w 116"/>
                <a:gd name="T19" fmla="*/ 78 h 86"/>
                <a:gd name="T20" fmla="*/ 64 w 116"/>
                <a:gd name="T21" fmla="*/ 78 h 86"/>
                <a:gd name="T22" fmla="*/ 56 w 116"/>
                <a:gd name="T23" fmla="*/ 72 h 86"/>
                <a:gd name="T24" fmla="*/ 52 w 116"/>
                <a:gd name="T25" fmla="*/ 70 h 86"/>
                <a:gd name="T26" fmla="*/ 48 w 116"/>
                <a:gd name="T27" fmla="*/ 70 h 86"/>
                <a:gd name="T28" fmla="*/ 46 w 116"/>
                <a:gd name="T29" fmla="*/ 72 h 86"/>
                <a:gd name="T30" fmla="*/ 42 w 116"/>
                <a:gd name="T31" fmla="*/ 76 h 86"/>
                <a:gd name="T32" fmla="*/ 38 w 116"/>
                <a:gd name="T33" fmla="*/ 84 h 86"/>
                <a:gd name="T34" fmla="*/ 22 w 116"/>
                <a:gd name="T35" fmla="*/ 84 h 86"/>
                <a:gd name="T36" fmla="*/ 12 w 116"/>
                <a:gd name="T37" fmla="*/ 84 h 86"/>
                <a:gd name="T38" fmla="*/ 8 w 116"/>
                <a:gd name="T39" fmla="*/ 82 h 86"/>
                <a:gd name="T40" fmla="*/ 2 w 116"/>
                <a:gd name="T41" fmla="*/ 74 h 86"/>
                <a:gd name="T42" fmla="*/ 4 w 116"/>
                <a:gd name="T43" fmla="*/ 60 h 86"/>
                <a:gd name="T44" fmla="*/ 8 w 116"/>
                <a:gd name="T45" fmla="*/ 54 h 86"/>
                <a:gd name="T46" fmla="*/ 14 w 116"/>
                <a:gd name="T47" fmla="*/ 46 h 86"/>
                <a:gd name="T48" fmla="*/ 18 w 116"/>
                <a:gd name="T49" fmla="*/ 38 h 86"/>
                <a:gd name="T50" fmla="*/ 24 w 116"/>
                <a:gd name="T51" fmla="*/ 26 h 86"/>
                <a:gd name="T52" fmla="*/ 26 w 116"/>
                <a:gd name="T53" fmla="*/ 24 h 86"/>
                <a:gd name="T54" fmla="*/ 32 w 116"/>
                <a:gd name="T55" fmla="*/ 22 h 86"/>
                <a:gd name="T56" fmla="*/ 42 w 116"/>
                <a:gd name="T57" fmla="*/ 20 h 86"/>
                <a:gd name="T58" fmla="*/ 44 w 116"/>
                <a:gd name="T59" fmla="*/ 18 h 86"/>
                <a:gd name="T60" fmla="*/ 50 w 116"/>
                <a:gd name="T61" fmla="*/ 12 h 86"/>
                <a:gd name="T62" fmla="*/ 54 w 116"/>
                <a:gd name="T63" fmla="*/ 6 h 86"/>
                <a:gd name="T64" fmla="*/ 58 w 116"/>
                <a:gd name="T65" fmla="*/ 2 h 86"/>
                <a:gd name="T66" fmla="*/ 60 w 116"/>
                <a:gd name="T67" fmla="*/ 0 h 86"/>
                <a:gd name="T68" fmla="*/ 68 w 116"/>
                <a:gd name="T69" fmla="*/ 0 h 86"/>
                <a:gd name="T70" fmla="*/ 80 w 116"/>
                <a:gd name="T71" fmla="*/ 2 h 86"/>
                <a:gd name="T72" fmla="*/ 86 w 116"/>
                <a:gd name="T73" fmla="*/ 8 h 86"/>
                <a:gd name="T74" fmla="*/ 88 w 116"/>
                <a:gd name="T75" fmla="*/ 12 h 86"/>
                <a:gd name="T76" fmla="*/ 94 w 116"/>
                <a:gd name="T77" fmla="*/ 14 h 86"/>
                <a:gd name="T78" fmla="*/ 96 w 116"/>
                <a:gd name="T79" fmla="*/ 16 h 86"/>
                <a:gd name="T80" fmla="*/ 98 w 116"/>
                <a:gd name="T81" fmla="*/ 20 h 86"/>
                <a:gd name="T82" fmla="*/ 96 w 116"/>
                <a:gd name="T83" fmla="*/ 26 h 86"/>
                <a:gd name="T84" fmla="*/ 96 w 116"/>
                <a:gd name="T85" fmla="*/ 30 h 86"/>
                <a:gd name="T86" fmla="*/ 98 w 116"/>
                <a:gd name="T87" fmla="*/ 32 h 86"/>
                <a:gd name="T88" fmla="*/ 102 w 116"/>
                <a:gd name="T89" fmla="*/ 32 h 86"/>
                <a:gd name="T90" fmla="*/ 106 w 116"/>
                <a:gd name="T91" fmla="*/ 32 h 86"/>
                <a:gd name="T92" fmla="*/ 108 w 116"/>
                <a:gd name="T93" fmla="*/ 34 h 86"/>
                <a:gd name="T94" fmla="*/ 112 w 116"/>
                <a:gd name="T95" fmla="*/ 3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6" h="86">
                  <a:moveTo>
                    <a:pt x="116" y="44"/>
                  </a:moveTo>
                  <a:lnTo>
                    <a:pt x="116" y="44"/>
                  </a:lnTo>
                  <a:lnTo>
                    <a:pt x="116" y="46"/>
                  </a:lnTo>
                  <a:lnTo>
                    <a:pt x="114" y="50"/>
                  </a:lnTo>
                  <a:lnTo>
                    <a:pt x="114" y="52"/>
                  </a:lnTo>
                  <a:lnTo>
                    <a:pt x="114" y="54"/>
                  </a:lnTo>
                  <a:lnTo>
                    <a:pt x="112" y="56"/>
                  </a:lnTo>
                  <a:lnTo>
                    <a:pt x="112" y="58"/>
                  </a:lnTo>
                  <a:lnTo>
                    <a:pt x="112" y="58"/>
                  </a:lnTo>
                  <a:lnTo>
                    <a:pt x="110" y="60"/>
                  </a:lnTo>
                  <a:lnTo>
                    <a:pt x="110" y="60"/>
                  </a:lnTo>
                  <a:lnTo>
                    <a:pt x="110" y="60"/>
                  </a:lnTo>
                  <a:lnTo>
                    <a:pt x="108" y="60"/>
                  </a:lnTo>
                  <a:lnTo>
                    <a:pt x="106" y="60"/>
                  </a:lnTo>
                  <a:lnTo>
                    <a:pt x="104" y="62"/>
                  </a:lnTo>
                  <a:lnTo>
                    <a:pt x="102" y="62"/>
                  </a:lnTo>
                  <a:lnTo>
                    <a:pt x="98" y="62"/>
                  </a:lnTo>
                  <a:lnTo>
                    <a:pt x="96" y="62"/>
                  </a:lnTo>
                  <a:lnTo>
                    <a:pt x="96" y="64"/>
                  </a:lnTo>
                  <a:lnTo>
                    <a:pt x="96" y="64"/>
                  </a:lnTo>
                  <a:lnTo>
                    <a:pt x="94" y="64"/>
                  </a:lnTo>
                  <a:lnTo>
                    <a:pt x="94" y="64"/>
                  </a:lnTo>
                  <a:lnTo>
                    <a:pt x="92" y="66"/>
                  </a:lnTo>
                  <a:lnTo>
                    <a:pt x="90" y="70"/>
                  </a:lnTo>
                  <a:lnTo>
                    <a:pt x="88" y="72"/>
                  </a:lnTo>
                  <a:lnTo>
                    <a:pt x="84" y="76"/>
                  </a:lnTo>
                  <a:lnTo>
                    <a:pt x="84" y="78"/>
                  </a:lnTo>
                  <a:lnTo>
                    <a:pt x="78" y="80"/>
                  </a:lnTo>
                  <a:lnTo>
                    <a:pt x="72" y="80"/>
                  </a:lnTo>
                  <a:lnTo>
                    <a:pt x="68" y="78"/>
                  </a:lnTo>
                  <a:lnTo>
                    <a:pt x="66" y="78"/>
                  </a:lnTo>
                  <a:lnTo>
                    <a:pt x="64" y="78"/>
                  </a:lnTo>
                  <a:lnTo>
                    <a:pt x="64" y="78"/>
                  </a:lnTo>
                  <a:lnTo>
                    <a:pt x="62" y="76"/>
                  </a:lnTo>
                  <a:lnTo>
                    <a:pt x="60" y="74"/>
                  </a:lnTo>
                  <a:lnTo>
                    <a:pt x="56" y="72"/>
                  </a:lnTo>
                  <a:lnTo>
                    <a:pt x="56" y="72"/>
                  </a:lnTo>
                  <a:lnTo>
                    <a:pt x="54" y="72"/>
                  </a:lnTo>
                  <a:lnTo>
                    <a:pt x="52" y="70"/>
                  </a:lnTo>
                  <a:lnTo>
                    <a:pt x="50" y="70"/>
                  </a:lnTo>
                  <a:lnTo>
                    <a:pt x="48" y="70"/>
                  </a:lnTo>
                  <a:lnTo>
                    <a:pt x="48" y="70"/>
                  </a:lnTo>
                  <a:lnTo>
                    <a:pt x="46" y="70"/>
                  </a:lnTo>
                  <a:lnTo>
                    <a:pt x="46" y="72"/>
                  </a:lnTo>
                  <a:lnTo>
                    <a:pt x="46" y="72"/>
                  </a:lnTo>
                  <a:lnTo>
                    <a:pt x="44" y="72"/>
                  </a:lnTo>
                  <a:lnTo>
                    <a:pt x="44" y="74"/>
                  </a:lnTo>
                  <a:lnTo>
                    <a:pt x="42" y="76"/>
                  </a:lnTo>
                  <a:lnTo>
                    <a:pt x="40" y="78"/>
                  </a:lnTo>
                  <a:lnTo>
                    <a:pt x="40" y="84"/>
                  </a:lnTo>
                  <a:lnTo>
                    <a:pt x="38" y="84"/>
                  </a:lnTo>
                  <a:lnTo>
                    <a:pt x="34" y="84"/>
                  </a:lnTo>
                  <a:lnTo>
                    <a:pt x="26" y="86"/>
                  </a:lnTo>
                  <a:lnTo>
                    <a:pt x="22" y="84"/>
                  </a:lnTo>
                  <a:lnTo>
                    <a:pt x="18" y="84"/>
                  </a:lnTo>
                  <a:lnTo>
                    <a:pt x="12" y="84"/>
                  </a:lnTo>
                  <a:lnTo>
                    <a:pt x="12" y="84"/>
                  </a:lnTo>
                  <a:lnTo>
                    <a:pt x="10" y="84"/>
                  </a:lnTo>
                  <a:lnTo>
                    <a:pt x="8" y="84"/>
                  </a:lnTo>
                  <a:lnTo>
                    <a:pt x="8" y="82"/>
                  </a:lnTo>
                  <a:lnTo>
                    <a:pt x="4" y="80"/>
                  </a:lnTo>
                  <a:lnTo>
                    <a:pt x="0" y="78"/>
                  </a:lnTo>
                  <a:lnTo>
                    <a:pt x="2" y="74"/>
                  </a:lnTo>
                  <a:lnTo>
                    <a:pt x="2" y="70"/>
                  </a:lnTo>
                  <a:lnTo>
                    <a:pt x="4" y="62"/>
                  </a:lnTo>
                  <a:lnTo>
                    <a:pt x="4" y="60"/>
                  </a:lnTo>
                  <a:lnTo>
                    <a:pt x="6" y="58"/>
                  </a:lnTo>
                  <a:lnTo>
                    <a:pt x="6" y="56"/>
                  </a:lnTo>
                  <a:lnTo>
                    <a:pt x="8" y="54"/>
                  </a:lnTo>
                  <a:lnTo>
                    <a:pt x="10" y="50"/>
                  </a:lnTo>
                  <a:lnTo>
                    <a:pt x="14" y="46"/>
                  </a:lnTo>
                  <a:lnTo>
                    <a:pt x="14" y="46"/>
                  </a:lnTo>
                  <a:lnTo>
                    <a:pt x="16" y="44"/>
                  </a:lnTo>
                  <a:lnTo>
                    <a:pt x="16" y="42"/>
                  </a:lnTo>
                  <a:lnTo>
                    <a:pt x="18" y="38"/>
                  </a:lnTo>
                  <a:lnTo>
                    <a:pt x="20" y="32"/>
                  </a:lnTo>
                  <a:lnTo>
                    <a:pt x="22" y="28"/>
                  </a:lnTo>
                  <a:lnTo>
                    <a:pt x="24" y="26"/>
                  </a:lnTo>
                  <a:lnTo>
                    <a:pt x="24" y="26"/>
                  </a:lnTo>
                  <a:lnTo>
                    <a:pt x="24" y="26"/>
                  </a:lnTo>
                  <a:lnTo>
                    <a:pt x="26" y="24"/>
                  </a:lnTo>
                  <a:lnTo>
                    <a:pt x="26" y="24"/>
                  </a:lnTo>
                  <a:lnTo>
                    <a:pt x="28" y="22"/>
                  </a:lnTo>
                  <a:lnTo>
                    <a:pt x="32" y="22"/>
                  </a:lnTo>
                  <a:lnTo>
                    <a:pt x="34" y="22"/>
                  </a:lnTo>
                  <a:lnTo>
                    <a:pt x="40" y="20"/>
                  </a:lnTo>
                  <a:lnTo>
                    <a:pt x="42" y="20"/>
                  </a:lnTo>
                  <a:lnTo>
                    <a:pt x="42" y="20"/>
                  </a:lnTo>
                  <a:lnTo>
                    <a:pt x="44" y="18"/>
                  </a:lnTo>
                  <a:lnTo>
                    <a:pt x="44" y="18"/>
                  </a:lnTo>
                  <a:lnTo>
                    <a:pt x="46" y="18"/>
                  </a:lnTo>
                  <a:lnTo>
                    <a:pt x="48" y="16"/>
                  </a:lnTo>
                  <a:lnTo>
                    <a:pt x="50" y="12"/>
                  </a:lnTo>
                  <a:lnTo>
                    <a:pt x="52" y="10"/>
                  </a:lnTo>
                  <a:lnTo>
                    <a:pt x="52" y="8"/>
                  </a:lnTo>
                  <a:lnTo>
                    <a:pt x="54" y="6"/>
                  </a:lnTo>
                  <a:lnTo>
                    <a:pt x="56" y="4"/>
                  </a:lnTo>
                  <a:lnTo>
                    <a:pt x="56" y="2"/>
                  </a:lnTo>
                  <a:lnTo>
                    <a:pt x="58" y="2"/>
                  </a:lnTo>
                  <a:lnTo>
                    <a:pt x="58" y="2"/>
                  </a:lnTo>
                  <a:lnTo>
                    <a:pt x="60" y="0"/>
                  </a:lnTo>
                  <a:lnTo>
                    <a:pt x="60" y="0"/>
                  </a:lnTo>
                  <a:lnTo>
                    <a:pt x="62" y="0"/>
                  </a:lnTo>
                  <a:lnTo>
                    <a:pt x="64" y="0"/>
                  </a:lnTo>
                  <a:lnTo>
                    <a:pt x="68" y="0"/>
                  </a:lnTo>
                  <a:lnTo>
                    <a:pt x="72" y="0"/>
                  </a:lnTo>
                  <a:lnTo>
                    <a:pt x="76" y="2"/>
                  </a:lnTo>
                  <a:lnTo>
                    <a:pt x="80" y="2"/>
                  </a:lnTo>
                  <a:lnTo>
                    <a:pt x="82" y="2"/>
                  </a:lnTo>
                  <a:lnTo>
                    <a:pt x="84" y="6"/>
                  </a:lnTo>
                  <a:lnTo>
                    <a:pt x="86" y="8"/>
                  </a:lnTo>
                  <a:lnTo>
                    <a:pt x="86" y="10"/>
                  </a:lnTo>
                  <a:lnTo>
                    <a:pt x="88" y="10"/>
                  </a:lnTo>
                  <a:lnTo>
                    <a:pt x="88" y="12"/>
                  </a:lnTo>
                  <a:lnTo>
                    <a:pt x="90" y="12"/>
                  </a:lnTo>
                  <a:lnTo>
                    <a:pt x="92" y="14"/>
                  </a:lnTo>
                  <a:lnTo>
                    <a:pt x="94" y="14"/>
                  </a:lnTo>
                  <a:lnTo>
                    <a:pt x="94" y="14"/>
                  </a:lnTo>
                  <a:lnTo>
                    <a:pt x="96" y="16"/>
                  </a:lnTo>
                  <a:lnTo>
                    <a:pt x="96" y="16"/>
                  </a:lnTo>
                  <a:lnTo>
                    <a:pt x="96" y="16"/>
                  </a:lnTo>
                  <a:lnTo>
                    <a:pt x="96" y="18"/>
                  </a:lnTo>
                  <a:lnTo>
                    <a:pt x="98" y="20"/>
                  </a:lnTo>
                  <a:lnTo>
                    <a:pt x="98" y="22"/>
                  </a:lnTo>
                  <a:lnTo>
                    <a:pt x="96" y="24"/>
                  </a:lnTo>
                  <a:lnTo>
                    <a:pt x="96" y="26"/>
                  </a:lnTo>
                  <a:lnTo>
                    <a:pt x="96" y="28"/>
                  </a:lnTo>
                  <a:lnTo>
                    <a:pt x="96" y="28"/>
                  </a:lnTo>
                  <a:lnTo>
                    <a:pt x="96" y="30"/>
                  </a:lnTo>
                  <a:lnTo>
                    <a:pt x="98" y="30"/>
                  </a:lnTo>
                  <a:lnTo>
                    <a:pt x="98" y="30"/>
                  </a:lnTo>
                  <a:lnTo>
                    <a:pt x="98" y="32"/>
                  </a:lnTo>
                  <a:lnTo>
                    <a:pt x="98" y="32"/>
                  </a:lnTo>
                  <a:lnTo>
                    <a:pt x="100" y="32"/>
                  </a:lnTo>
                  <a:lnTo>
                    <a:pt x="102" y="32"/>
                  </a:lnTo>
                  <a:lnTo>
                    <a:pt x="102" y="32"/>
                  </a:lnTo>
                  <a:lnTo>
                    <a:pt x="106" y="32"/>
                  </a:lnTo>
                  <a:lnTo>
                    <a:pt x="106" y="32"/>
                  </a:lnTo>
                  <a:lnTo>
                    <a:pt x="108" y="32"/>
                  </a:lnTo>
                  <a:lnTo>
                    <a:pt x="108" y="32"/>
                  </a:lnTo>
                  <a:lnTo>
                    <a:pt x="108" y="34"/>
                  </a:lnTo>
                  <a:lnTo>
                    <a:pt x="110" y="34"/>
                  </a:lnTo>
                  <a:lnTo>
                    <a:pt x="112" y="36"/>
                  </a:lnTo>
                  <a:lnTo>
                    <a:pt x="112" y="38"/>
                  </a:lnTo>
                  <a:lnTo>
                    <a:pt x="114" y="42"/>
                  </a:lnTo>
                  <a:lnTo>
                    <a:pt x="116" y="4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63" name="Freeform 421">
              <a:extLst>
                <a:ext uri="{FF2B5EF4-FFF2-40B4-BE49-F238E27FC236}">
                  <a16:creationId xmlns:a16="http://schemas.microsoft.com/office/drawing/2014/main" id="{00B7B210-8059-2EF6-E2F6-CA41936B9CB0}"/>
                </a:ext>
              </a:extLst>
            </p:cNvPr>
            <p:cNvSpPr>
              <a:spLocks/>
            </p:cNvSpPr>
            <p:nvPr/>
          </p:nvSpPr>
          <p:spPr bwMode="auto">
            <a:xfrm>
              <a:off x="3489975" y="7366110"/>
              <a:ext cx="166075" cy="122082"/>
            </a:xfrm>
            <a:custGeom>
              <a:avLst/>
              <a:gdLst>
                <a:gd name="T0" fmla="*/ 116 w 116"/>
                <a:gd name="T1" fmla="*/ 46 h 86"/>
                <a:gd name="T2" fmla="*/ 114 w 116"/>
                <a:gd name="T3" fmla="*/ 54 h 86"/>
                <a:gd name="T4" fmla="*/ 112 w 116"/>
                <a:gd name="T5" fmla="*/ 58 h 86"/>
                <a:gd name="T6" fmla="*/ 110 w 116"/>
                <a:gd name="T7" fmla="*/ 60 h 86"/>
                <a:gd name="T8" fmla="*/ 104 w 116"/>
                <a:gd name="T9" fmla="*/ 62 h 86"/>
                <a:gd name="T10" fmla="*/ 96 w 116"/>
                <a:gd name="T11" fmla="*/ 62 h 86"/>
                <a:gd name="T12" fmla="*/ 94 w 116"/>
                <a:gd name="T13" fmla="*/ 64 h 86"/>
                <a:gd name="T14" fmla="*/ 90 w 116"/>
                <a:gd name="T15" fmla="*/ 70 h 86"/>
                <a:gd name="T16" fmla="*/ 84 w 116"/>
                <a:gd name="T17" fmla="*/ 78 h 86"/>
                <a:gd name="T18" fmla="*/ 68 w 116"/>
                <a:gd name="T19" fmla="*/ 78 h 86"/>
                <a:gd name="T20" fmla="*/ 64 w 116"/>
                <a:gd name="T21" fmla="*/ 78 h 86"/>
                <a:gd name="T22" fmla="*/ 56 w 116"/>
                <a:gd name="T23" fmla="*/ 72 h 86"/>
                <a:gd name="T24" fmla="*/ 52 w 116"/>
                <a:gd name="T25" fmla="*/ 70 h 86"/>
                <a:gd name="T26" fmla="*/ 48 w 116"/>
                <a:gd name="T27" fmla="*/ 70 h 86"/>
                <a:gd name="T28" fmla="*/ 46 w 116"/>
                <a:gd name="T29" fmla="*/ 72 h 86"/>
                <a:gd name="T30" fmla="*/ 42 w 116"/>
                <a:gd name="T31" fmla="*/ 76 h 86"/>
                <a:gd name="T32" fmla="*/ 38 w 116"/>
                <a:gd name="T33" fmla="*/ 84 h 86"/>
                <a:gd name="T34" fmla="*/ 22 w 116"/>
                <a:gd name="T35" fmla="*/ 84 h 86"/>
                <a:gd name="T36" fmla="*/ 12 w 116"/>
                <a:gd name="T37" fmla="*/ 84 h 86"/>
                <a:gd name="T38" fmla="*/ 8 w 116"/>
                <a:gd name="T39" fmla="*/ 82 h 86"/>
                <a:gd name="T40" fmla="*/ 2 w 116"/>
                <a:gd name="T41" fmla="*/ 74 h 86"/>
                <a:gd name="T42" fmla="*/ 4 w 116"/>
                <a:gd name="T43" fmla="*/ 60 h 86"/>
                <a:gd name="T44" fmla="*/ 8 w 116"/>
                <a:gd name="T45" fmla="*/ 54 h 86"/>
                <a:gd name="T46" fmla="*/ 14 w 116"/>
                <a:gd name="T47" fmla="*/ 46 h 86"/>
                <a:gd name="T48" fmla="*/ 18 w 116"/>
                <a:gd name="T49" fmla="*/ 38 h 86"/>
                <a:gd name="T50" fmla="*/ 24 w 116"/>
                <a:gd name="T51" fmla="*/ 26 h 86"/>
                <a:gd name="T52" fmla="*/ 26 w 116"/>
                <a:gd name="T53" fmla="*/ 24 h 86"/>
                <a:gd name="T54" fmla="*/ 32 w 116"/>
                <a:gd name="T55" fmla="*/ 22 h 86"/>
                <a:gd name="T56" fmla="*/ 42 w 116"/>
                <a:gd name="T57" fmla="*/ 20 h 86"/>
                <a:gd name="T58" fmla="*/ 44 w 116"/>
                <a:gd name="T59" fmla="*/ 18 h 86"/>
                <a:gd name="T60" fmla="*/ 50 w 116"/>
                <a:gd name="T61" fmla="*/ 12 h 86"/>
                <a:gd name="T62" fmla="*/ 54 w 116"/>
                <a:gd name="T63" fmla="*/ 6 h 86"/>
                <a:gd name="T64" fmla="*/ 58 w 116"/>
                <a:gd name="T65" fmla="*/ 2 h 86"/>
                <a:gd name="T66" fmla="*/ 60 w 116"/>
                <a:gd name="T67" fmla="*/ 0 h 86"/>
                <a:gd name="T68" fmla="*/ 68 w 116"/>
                <a:gd name="T69" fmla="*/ 0 h 86"/>
                <a:gd name="T70" fmla="*/ 80 w 116"/>
                <a:gd name="T71" fmla="*/ 2 h 86"/>
                <a:gd name="T72" fmla="*/ 86 w 116"/>
                <a:gd name="T73" fmla="*/ 8 h 86"/>
                <a:gd name="T74" fmla="*/ 88 w 116"/>
                <a:gd name="T75" fmla="*/ 12 h 86"/>
                <a:gd name="T76" fmla="*/ 94 w 116"/>
                <a:gd name="T77" fmla="*/ 14 h 86"/>
                <a:gd name="T78" fmla="*/ 96 w 116"/>
                <a:gd name="T79" fmla="*/ 16 h 86"/>
                <a:gd name="T80" fmla="*/ 98 w 116"/>
                <a:gd name="T81" fmla="*/ 20 h 86"/>
                <a:gd name="T82" fmla="*/ 96 w 116"/>
                <a:gd name="T83" fmla="*/ 26 h 86"/>
                <a:gd name="T84" fmla="*/ 96 w 116"/>
                <a:gd name="T85" fmla="*/ 30 h 86"/>
                <a:gd name="T86" fmla="*/ 98 w 116"/>
                <a:gd name="T87" fmla="*/ 32 h 86"/>
                <a:gd name="T88" fmla="*/ 102 w 116"/>
                <a:gd name="T89" fmla="*/ 32 h 86"/>
                <a:gd name="T90" fmla="*/ 106 w 116"/>
                <a:gd name="T91" fmla="*/ 32 h 86"/>
                <a:gd name="T92" fmla="*/ 108 w 116"/>
                <a:gd name="T93" fmla="*/ 34 h 86"/>
                <a:gd name="T94" fmla="*/ 112 w 116"/>
                <a:gd name="T95" fmla="*/ 3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6" h="86">
                  <a:moveTo>
                    <a:pt x="116" y="44"/>
                  </a:moveTo>
                  <a:lnTo>
                    <a:pt x="116" y="44"/>
                  </a:lnTo>
                  <a:lnTo>
                    <a:pt x="116" y="46"/>
                  </a:lnTo>
                  <a:lnTo>
                    <a:pt x="114" y="50"/>
                  </a:lnTo>
                  <a:lnTo>
                    <a:pt x="114" y="52"/>
                  </a:lnTo>
                  <a:lnTo>
                    <a:pt x="114" y="54"/>
                  </a:lnTo>
                  <a:lnTo>
                    <a:pt x="112" y="56"/>
                  </a:lnTo>
                  <a:lnTo>
                    <a:pt x="112" y="58"/>
                  </a:lnTo>
                  <a:lnTo>
                    <a:pt x="112" y="58"/>
                  </a:lnTo>
                  <a:lnTo>
                    <a:pt x="110" y="60"/>
                  </a:lnTo>
                  <a:lnTo>
                    <a:pt x="110" y="60"/>
                  </a:lnTo>
                  <a:lnTo>
                    <a:pt x="110" y="60"/>
                  </a:lnTo>
                  <a:lnTo>
                    <a:pt x="108" y="60"/>
                  </a:lnTo>
                  <a:lnTo>
                    <a:pt x="106" y="60"/>
                  </a:lnTo>
                  <a:lnTo>
                    <a:pt x="104" y="62"/>
                  </a:lnTo>
                  <a:lnTo>
                    <a:pt x="102" y="62"/>
                  </a:lnTo>
                  <a:lnTo>
                    <a:pt x="98" y="62"/>
                  </a:lnTo>
                  <a:lnTo>
                    <a:pt x="96" y="62"/>
                  </a:lnTo>
                  <a:lnTo>
                    <a:pt x="96" y="64"/>
                  </a:lnTo>
                  <a:lnTo>
                    <a:pt x="96" y="64"/>
                  </a:lnTo>
                  <a:lnTo>
                    <a:pt x="94" y="64"/>
                  </a:lnTo>
                  <a:lnTo>
                    <a:pt x="94" y="64"/>
                  </a:lnTo>
                  <a:lnTo>
                    <a:pt x="92" y="66"/>
                  </a:lnTo>
                  <a:lnTo>
                    <a:pt x="90" y="70"/>
                  </a:lnTo>
                  <a:lnTo>
                    <a:pt x="88" y="72"/>
                  </a:lnTo>
                  <a:lnTo>
                    <a:pt x="84" y="76"/>
                  </a:lnTo>
                  <a:lnTo>
                    <a:pt x="84" y="78"/>
                  </a:lnTo>
                  <a:lnTo>
                    <a:pt x="78" y="80"/>
                  </a:lnTo>
                  <a:lnTo>
                    <a:pt x="72" y="80"/>
                  </a:lnTo>
                  <a:lnTo>
                    <a:pt x="68" y="78"/>
                  </a:lnTo>
                  <a:lnTo>
                    <a:pt x="66" y="78"/>
                  </a:lnTo>
                  <a:lnTo>
                    <a:pt x="64" y="78"/>
                  </a:lnTo>
                  <a:lnTo>
                    <a:pt x="64" y="78"/>
                  </a:lnTo>
                  <a:lnTo>
                    <a:pt x="62" y="76"/>
                  </a:lnTo>
                  <a:lnTo>
                    <a:pt x="60" y="74"/>
                  </a:lnTo>
                  <a:lnTo>
                    <a:pt x="56" y="72"/>
                  </a:lnTo>
                  <a:lnTo>
                    <a:pt x="56" y="72"/>
                  </a:lnTo>
                  <a:lnTo>
                    <a:pt x="54" y="72"/>
                  </a:lnTo>
                  <a:lnTo>
                    <a:pt x="52" y="70"/>
                  </a:lnTo>
                  <a:lnTo>
                    <a:pt x="50" y="70"/>
                  </a:lnTo>
                  <a:lnTo>
                    <a:pt x="48" y="70"/>
                  </a:lnTo>
                  <a:lnTo>
                    <a:pt x="48" y="70"/>
                  </a:lnTo>
                  <a:lnTo>
                    <a:pt x="46" y="70"/>
                  </a:lnTo>
                  <a:lnTo>
                    <a:pt x="46" y="72"/>
                  </a:lnTo>
                  <a:lnTo>
                    <a:pt x="46" y="72"/>
                  </a:lnTo>
                  <a:lnTo>
                    <a:pt x="44" y="72"/>
                  </a:lnTo>
                  <a:lnTo>
                    <a:pt x="44" y="74"/>
                  </a:lnTo>
                  <a:lnTo>
                    <a:pt x="42" y="76"/>
                  </a:lnTo>
                  <a:lnTo>
                    <a:pt x="40" y="78"/>
                  </a:lnTo>
                  <a:lnTo>
                    <a:pt x="40" y="84"/>
                  </a:lnTo>
                  <a:lnTo>
                    <a:pt x="38" y="84"/>
                  </a:lnTo>
                  <a:lnTo>
                    <a:pt x="34" y="84"/>
                  </a:lnTo>
                  <a:lnTo>
                    <a:pt x="26" y="86"/>
                  </a:lnTo>
                  <a:lnTo>
                    <a:pt x="22" y="84"/>
                  </a:lnTo>
                  <a:lnTo>
                    <a:pt x="18" y="84"/>
                  </a:lnTo>
                  <a:lnTo>
                    <a:pt x="12" y="84"/>
                  </a:lnTo>
                  <a:lnTo>
                    <a:pt x="12" y="84"/>
                  </a:lnTo>
                  <a:lnTo>
                    <a:pt x="10" y="84"/>
                  </a:lnTo>
                  <a:lnTo>
                    <a:pt x="8" y="84"/>
                  </a:lnTo>
                  <a:lnTo>
                    <a:pt x="8" y="82"/>
                  </a:lnTo>
                  <a:lnTo>
                    <a:pt x="4" y="80"/>
                  </a:lnTo>
                  <a:lnTo>
                    <a:pt x="0" y="78"/>
                  </a:lnTo>
                  <a:lnTo>
                    <a:pt x="2" y="74"/>
                  </a:lnTo>
                  <a:lnTo>
                    <a:pt x="2" y="70"/>
                  </a:lnTo>
                  <a:lnTo>
                    <a:pt x="4" y="62"/>
                  </a:lnTo>
                  <a:lnTo>
                    <a:pt x="4" y="60"/>
                  </a:lnTo>
                  <a:lnTo>
                    <a:pt x="6" y="58"/>
                  </a:lnTo>
                  <a:lnTo>
                    <a:pt x="6" y="56"/>
                  </a:lnTo>
                  <a:lnTo>
                    <a:pt x="8" y="54"/>
                  </a:lnTo>
                  <a:lnTo>
                    <a:pt x="10" y="50"/>
                  </a:lnTo>
                  <a:lnTo>
                    <a:pt x="14" y="46"/>
                  </a:lnTo>
                  <a:lnTo>
                    <a:pt x="14" y="46"/>
                  </a:lnTo>
                  <a:lnTo>
                    <a:pt x="16" y="44"/>
                  </a:lnTo>
                  <a:lnTo>
                    <a:pt x="16" y="42"/>
                  </a:lnTo>
                  <a:lnTo>
                    <a:pt x="18" y="38"/>
                  </a:lnTo>
                  <a:lnTo>
                    <a:pt x="20" y="32"/>
                  </a:lnTo>
                  <a:lnTo>
                    <a:pt x="22" y="28"/>
                  </a:lnTo>
                  <a:lnTo>
                    <a:pt x="24" y="26"/>
                  </a:lnTo>
                  <a:lnTo>
                    <a:pt x="24" y="26"/>
                  </a:lnTo>
                  <a:lnTo>
                    <a:pt x="24" y="26"/>
                  </a:lnTo>
                  <a:lnTo>
                    <a:pt x="26" y="24"/>
                  </a:lnTo>
                  <a:lnTo>
                    <a:pt x="26" y="24"/>
                  </a:lnTo>
                  <a:lnTo>
                    <a:pt x="28" y="22"/>
                  </a:lnTo>
                  <a:lnTo>
                    <a:pt x="32" y="22"/>
                  </a:lnTo>
                  <a:lnTo>
                    <a:pt x="34" y="22"/>
                  </a:lnTo>
                  <a:lnTo>
                    <a:pt x="40" y="20"/>
                  </a:lnTo>
                  <a:lnTo>
                    <a:pt x="42" y="20"/>
                  </a:lnTo>
                  <a:lnTo>
                    <a:pt x="42" y="20"/>
                  </a:lnTo>
                  <a:lnTo>
                    <a:pt x="44" y="18"/>
                  </a:lnTo>
                  <a:lnTo>
                    <a:pt x="44" y="18"/>
                  </a:lnTo>
                  <a:lnTo>
                    <a:pt x="46" y="18"/>
                  </a:lnTo>
                  <a:lnTo>
                    <a:pt x="48" y="16"/>
                  </a:lnTo>
                  <a:lnTo>
                    <a:pt x="50" y="12"/>
                  </a:lnTo>
                  <a:lnTo>
                    <a:pt x="52" y="10"/>
                  </a:lnTo>
                  <a:lnTo>
                    <a:pt x="52" y="8"/>
                  </a:lnTo>
                  <a:lnTo>
                    <a:pt x="54" y="6"/>
                  </a:lnTo>
                  <a:lnTo>
                    <a:pt x="56" y="4"/>
                  </a:lnTo>
                  <a:lnTo>
                    <a:pt x="56" y="2"/>
                  </a:lnTo>
                  <a:lnTo>
                    <a:pt x="58" y="2"/>
                  </a:lnTo>
                  <a:lnTo>
                    <a:pt x="58" y="2"/>
                  </a:lnTo>
                  <a:lnTo>
                    <a:pt x="60" y="0"/>
                  </a:lnTo>
                  <a:lnTo>
                    <a:pt x="60" y="0"/>
                  </a:lnTo>
                  <a:lnTo>
                    <a:pt x="62" y="0"/>
                  </a:lnTo>
                  <a:lnTo>
                    <a:pt x="64" y="0"/>
                  </a:lnTo>
                  <a:lnTo>
                    <a:pt x="68" y="0"/>
                  </a:lnTo>
                  <a:lnTo>
                    <a:pt x="72" y="0"/>
                  </a:lnTo>
                  <a:lnTo>
                    <a:pt x="76" y="2"/>
                  </a:lnTo>
                  <a:lnTo>
                    <a:pt x="80" y="2"/>
                  </a:lnTo>
                  <a:lnTo>
                    <a:pt x="82" y="2"/>
                  </a:lnTo>
                  <a:lnTo>
                    <a:pt x="84" y="6"/>
                  </a:lnTo>
                  <a:lnTo>
                    <a:pt x="86" y="8"/>
                  </a:lnTo>
                  <a:lnTo>
                    <a:pt x="86" y="10"/>
                  </a:lnTo>
                  <a:lnTo>
                    <a:pt x="88" y="10"/>
                  </a:lnTo>
                  <a:lnTo>
                    <a:pt x="88" y="12"/>
                  </a:lnTo>
                  <a:lnTo>
                    <a:pt x="90" y="12"/>
                  </a:lnTo>
                  <a:lnTo>
                    <a:pt x="92" y="14"/>
                  </a:lnTo>
                  <a:lnTo>
                    <a:pt x="94" y="14"/>
                  </a:lnTo>
                  <a:lnTo>
                    <a:pt x="94" y="14"/>
                  </a:lnTo>
                  <a:lnTo>
                    <a:pt x="96" y="16"/>
                  </a:lnTo>
                  <a:lnTo>
                    <a:pt x="96" y="16"/>
                  </a:lnTo>
                  <a:lnTo>
                    <a:pt x="96" y="16"/>
                  </a:lnTo>
                  <a:lnTo>
                    <a:pt x="96" y="18"/>
                  </a:lnTo>
                  <a:lnTo>
                    <a:pt x="98" y="20"/>
                  </a:lnTo>
                  <a:lnTo>
                    <a:pt x="98" y="22"/>
                  </a:lnTo>
                  <a:lnTo>
                    <a:pt x="96" y="24"/>
                  </a:lnTo>
                  <a:lnTo>
                    <a:pt x="96" y="26"/>
                  </a:lnTo>
                  <a:lnTo>
                    <a:pt x="96" y="28"/>
                  </a:lnTo>
                  <a:lnTo>
                    <a:pt x="96" y="28"/>
                  </a:lnTo>
                  <a:lnTo>
                    <a:pt x="96" y="30"/>
                  </a:lnTo>
                  <a:lnTo>
                    <a:pt x="98" y="30"/>
                  </a:lnTo>
                  <a:lnTo>
                    <a:pt x="98" y="30"/>
                  </a:lnTo>
                  <a:lnTo>
                    <a:pt x="98" y="32"/>
                  </a:lnTo>
                  <a:lnTo>
                    <a:pt x="98" y="32"/>
                  </a:lnTo>
                  <a:lnTo>
                    <a:pt x="100" y="32"/>
                  </a:lnTo>
                  <a:lnTo>
                    <a:pt x="102" y="32"/>
                  </a:lnTo>
                  <a:lnTo>
                    <a:pt x="102" y="32"/>
                  </a:lnTo>
                  <a:lnTo>
                    <a:pt x="106" y="32"/>
                  </a:lnTo>
                  <a:lnTo>
                    <a:pt x="106" y="32"/>
                  </a:lnTo>
                  <a:lnTo>
                    <a:pt x="108" y="32"/>
                  </a:lnTo>
                  <a:lnTo>
                    <a:pt x="108" y="32"/>
                  </a:lnTo>
                  <a:lnTo>
                    <a:pt x="108" y="34"/>
                  </a:lnTo>
                  <a:lnTo>
                    <a:pt x="110" y="34"/>
                  </a:lnTo>
                  <a:lnTo>
                    <a:pt x="112" y="36"/>
                  </a:lnTo>
                  <a:lnTo>
                    <a:pt x="112" y="38"/>
                  </a:lnTo>
                  <a:lnTo>
                    <a:pt x="114" y="42"/>
                  </a:lnTo>
                  <a:lnTo>
                    <a:pt x="116" y="4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64" name="Freeform 422">
              <a:extLst>
                <a:ext uri="{FF2B5EF4-FFF2-40B4-BE49-F238E27FC236}">
                  <a16:creationId xmlns:a16="http://schemas.microsoft.com/office/drawing/2014/main" id="{D42BC62C-451F-B752-7A21-14E2B023E0DB}"/>
                </a:ext>
              </a:extLst>
            </p:cNvPr>
            <p:cNvSpPr>
              <a:spLocks/>
            </p:cNvSpPr>
            <p:nvPr/>
          </p:nvSpPr>
          <p:spPr bwMode="auto">
            <a:xfrm>
              <a:off x="3292401" y="7420053"/>
              <a:ext cx="163212" cy="130600"/>
            </a:xfrm>
            <a:custGeom>
              <a:avLst/>
              <a:gdLst>
                <a:gd name="T0" fmla="*/ 0 w 114"/>
                <a:gd name="T1" fmla="*/ 14 h 92"/>
                <a:gd name="T2" fmla="*/ 6 w 114"/>
                <a:gd name="T3" fmla="*/ 8 h 92"/>
                <a:gd name="T4" fmla="*/ 10 w 114"/>
                <a:gd name="T5" fmla="*/ 6 h 92"/>
                <a:gd name="T6" fmla="*/ 18 w 114"/>
                <a:gd name="T7" fmla="*/ 2 h 92"/>
                <a:gd name="T8" fmla="*/ 34 w 114"/>
                <a:gd name="T9" fmla="*/ 2 h 92"/>
                <a:gd name="T10" fmla="*/ 46 w 114"/>
                <a:gd name="T11" fmla="*/ 4 h 92"/>
                <a:gd name="T12" fmla="*/ 62 w 114"/>
                <a:gd name="T13" fmla="*/ 4 h 92"/>
                <a:gd name="T14" fmla="*/ 80 w 114"/>
                <a:gd name="T15" fmla="*/ 8 h 92"/>
                <a:gd name="T16" fmla="*/ 90 w 114"/>
                <a:gd name="T17" fmla="*/ 10 h 92"/>
                <a:gd name="T18" fmla="*/ 94 w 114"/>
                <a:gd name="T19" fmla="*/ 12 h 92"/>
                <a:gd name="T20" fmla="*/ 100 w 114"/>
                <a:gd name="T21" fmla="*/ 16 h 92"/>
                <a:gd name="T22" fmla="*/ 104 w 114"/>
                <a:gd name="T23" fmla="*/ 22 h 92"/>
                <a:gd name="T24" fmla="*/ 104 w 114"/>
                <a:gd name="T25" fmla="*/ 26 h 92"/>
                <a:gd name="T26" fmla="*/ 108 w 114"/>
                <a:gd name="T27" fmla="*/ 34 h 92"/>
                <a:gd name="T28" fmla="*/ 108 w 114"/>
                <a:gd name="T29" fmla="*/ 44 h 92"/>
                <a:gd name="T30" fmla="*/ 104 w 114"/>
                <a:gd name="T31" fmla="*/ 50 h 92"/>
                <a:gd name="T32" fmla="*/ 104 w 114"/>
                <a:gd name="T33" fmla="*/ 54 h 92"/>
                <a:gd name="T34" fmla="*/ 104 w 114"/>
                <a:gd name="T35" fmla="*/ 56 h 92"/>
                <a:gd name="T36" fmla="*/ 108 w 114"/>
                <a:gd name="T37" fmla="*/ 58 h 92"/>
                <a:gd name="T38" fmla="*/ 112 w 114"/>
                <a:gd name="T39" fmla="*/ 62 h 92"/>
                <a:gd name="T40" fmla="*/ 114 w 114"/>
                <a:gd name="T41" fmla="*/ 62 h 92"/>
                <a:gd name="T42" fmla="*/ 112 w 114"/>
                <a:gd name="T43" fmla="*/ 66 h 92"/>
                <a:gd name="T44" fmla="*/ 108 w 114"/>
                <a:gd name="T45" fmla="*/ 68 h 92"/>
                <a:gd name="T46" fmla="*/ 100 w 114"/>
                <a:gd name="T47" fmla="*/ 72 h 92"/>
                <a:gd name="T48" fmla="*/ 98 w 114"/>
                <a:gd name="T49" fmla="*/ 74 h 92"/>
                <a:gd name="T50" fmla="*/ 96 w 114"/>
                <a:gd name="T51" fmla="*/ 76 h 92"/>
                <a:gd name="T52" fmla="*/ 94 w 114"/>
                <a:gd name="T53" fmla="*/ 84 h 92"/>
                <a:gd name="T54" fmla="*/ 92 w 114"/>
                <a:gd name="T55" fmla="*/ 92 h 92"/>
                <a:gd name="T56" fmla="*/ 84 w 114"/>
                <a:gd name="T57" fmla="*/ 90 h 92"/>
                <a:gd name="T58" fmla="*/ 80 w 114"/>
                <a:gd name="T59" fmla="*/ 88 h 92"/>
                <a:gd name="T60" fmla="*/ 78 w 114"/>
                <a:gd name="T61" fmla="*/ 82 h 92"/>
                <a:gd name="T62" fmla="*/ 72 w 114"/>
                <a:gd name="T63" fmla="*/ 72 h 92"/>
                <a:gd name="T64" fmla="*/ 72 w 114"/>
                <a:gd name="T65" fmla="*/ 62 h 92"/>
                <a:gd name="T66" fmla="*/ 70 w 114"/>
                <a:gd name="T67" fmla="*/ 56 h 92"/>
                <a:gd name="T68" fmla="*/ 66 w 114"/>
                <a:gd name="T69" fmla="*/ 52 h 92"/>
                <a:gd name="T70" fmla="*/ 58 w 114"/>
                <a:gd name="T71" fmla="*/ 48 h 92"/>
                <a:gd name="T72" fmla="*/ 54 w 114"/>
                <a:gd name="T73" fmla="*/ 46 h 92"/>
                <a:gd name="T74" fmla="*/ 52 w 114"/>
                <a:gd name="T75" fmla="*/ 46 h 92"/>
                <a:gd name="T76" fmla="*/ 46 w 114"/>
                <a:gd name="T77" fmla="*/ 50 h 92"/>
                <a:gd name="T78" fmla="*/ 40 w 114"/>
                <a:gd name="T79" fmla="*/ 52 h 92"/>
                <a:gd name="T80" fmla="*/ 32 w 114"/>
                <a:gd name="T81" fmla="*/ 56 h 92"/>
                <a:gd name="T82" fmla="*/ 18 w 114"/>
                <a:gd name="T83" fmla="*/ 50 h 92"/>
                <a:gd name="T84" fmla="*/ 8 w 114"/>
                <a:gd name="T85" fmla="*/ 40 h 92"/>
                <a:gd name="T86" fmla="*/ 6 w 114"/>
                <a:gd name="T87" fmla="*/ 36 h 92"/>
                <a:gd name="T88" fmla="*/ 2 w 114"/>
                <a:gd name="T89" fmla="*/ 2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4" h="92">
                  <a:moveTo>
                    <a:pt x="0" y="16"/>
                  </a:moveTo>
                  <a:lnTo>
                    <a:pt x="0" y="16"/>
                  </a:lnTo>
                  <a:lnTo>
                    <a:pt x="0" y="14"/>
                  </a:lnTo>
                  <a:lnTo>
                    <a:pt x="2" y="12"/>
                  </a:lnTo>
                  <a:lnTo>
                    <a:pt x="6" y="8"/>
                  </a:lnTo>
                  <a:lnTo>
                    <a:pt x="6" y="8"/>
                  </a:lnTo>
                  <a:lnTo>
                    <a:pt x="8" y="6"/>
                  </a:lnTo>
                  <a:lnTo>
                    <a:pt x="8" y="6"/>
                  </a:lnTo>
                  <a:lnTo>
                    <a:pt x="10" y="6"/>
                  </a:lnTo>
                  <a:lnTo>
                    <a:pt x="12" y="4"/>
                  </a:lnTo>
                  <a:lnTo>
                    <a:pt x="14" y="2"/>
                  </a:lnTo>
                  <a:lnTo>
                    <a:pt x="18" y="2"/>
                  </a:lnTo>
                  <a:lnTo>
                    <a:pt x="22" y="0"/>
                  </a:lnTo>
                  <a:lnTo>
                    <a:pt x="26" y="0"/>
                  </a:lnTo>
                  <a:lnTo>
                    <a:pt x="34" y="2"/>
                  </a:lnTo>
                  <a:lnTo>
                    <a:pt x="40" y="2"/>
                  </a:lnTo>
                  <a:lnTo>
                    <a:pt x="42" y="4"/>
                  </a:lnTo>
                  <a:lnTo>
                    <a:pt x="46" y="4"/>
                  </a:lnTo>
                  <a:lnTo>
                    <a:pt x="50" y="4"/>
                  </a:lnTo>
                  <a:lnTo>
                    <a:pt x="54" y="4"/>
                  </a:lnTo>
                  <a:lnTo>
                    <a:pt x="62" y="4"/>
                  </a:lnTo>
                  <a:lnTo>
                    <a:pt x="68" y="6"/>
                  </a:lnTo>
                  <a:lnTo>
                    <a:pt x="76" y="8"/>
                  </a:lnTo>
                  <a:lnTo>
                    <a:pt x="80" y="8"/>
                  </a:lnTo>
                  <a:lnTo>
                    <a:pt x="84" y="10"/>
                  </a:lnTo>
                  <a:lnTo>
                    <a:pt x="88" y="10"/>
                  </a:lnTo>
                  <a:lnTo>
                    <a:pt x="90" y="10"/>
                  </a:lnTo>
                  <a:lnTo>
                    <a:pt x="92" y="12"/>
                  </a:lnTo>
                  <a:lnTo>
                    <a:pt x="92" y="12"/>
                  </a:lnTo>
                  <a:lnTo>
                    <a:pt x="94" y="12"/>
                  </a:lnTo>
                  <a:lnTo>
                    <a:pt x="96" y="14"/>
                  </a:lnTo>
                  <a:lnTo>
                    <a:pt x="98" y="16"/>
                  </a:lnTo>
                  <a:lnTo>
                    <a:pt x="100" y="16"/>
                  </a:lnTo>
                  <a:lnTo>
                    <a:pt x="100" y="18"/>
                  </a:lnTo>
                  <a:lnTo>
                    <a:pt x="102" y="20"/>
                  </a:lnTo>
                  <a:lnTo>
                    <a:pt x="104" y="22"/>
                  </a:lnTo>
                  <a:lnTo>
                    <a:pt x="104" y="22"/>
                  </a:lnTo>
                  <a:lnTo>
                    <a:pt x="104" y="24"/>
                  </a:lnTo>
                  <a:lnTo>
                    <a:pt x="104" y="26"/>
                  </a:lnTo>
                  <a:lnTo>
                    <a:pt x="106" y="28"/>
                  </a:lnTo>
                  <a:lnTo>
                    <a:pt x="106" y="32"/>
                  </a:lnTo>
                  <a:lnTo>
                    <a:pt x="108" y="34"/>
                  </a:lnTo>
                  <a:lnTo>
                    <a:pt x="108" y="40"/>
                  </a:lnTo>
                  <a:lnTo>
                    <a:pt x="108" y="42"/>
                  </a:lnTo>
                  <a:lnTo>
                    <a:pt x="108" y="44"/>
                  </a:lnTo>
                  <a:lnTo>
                    <a:pt x="106" y="48"/>
                  </a:lnTo>
                  <a:lnTo>
                    <a:pt x="104" y="50"/>
                  </a:lnTo>
                  <a:lnTo>
                    <a:pt x="104" y="50"/>
                  </a:lnTo>
                  <a:lnTo>
                    <a:pt x="104" y="52"/>
                  </a:lnTo>
                  <a:lnTo>
                    <a:pt x="104" y="54"/>
                  </a:lnTo>
                  <a:lnTo>
                    <a:pt x="104" y="54"/>
                  </a:lnTo>
                  <a:lnTo>
                    <a:pt x="104" y="54"/>
                  </a:lnTo>
                  <a:lnTo>
                    <a:pt x="104" y="56"/>
                  </a:lnTo>
                  <a:lnTo>
                    <a:pt x="104" y="56"/>
                  </a:lnTo>
                  <a:lnTo>
                    <a:pt x="106" y="56"/>
                  </a:lnTo>
                  <a:lnTo>
                    <a:pt x="106" y="58"/>
                  </a:lnTo>
                  <a:lnTo>
                    <a:pt x="108" y="58"/>
                  </a:lnTo>
                  <a:lnTo>
                    <a:pt x="110" y="60"/>
                  </a:lnTo>
                  <a:lnTo>
                    <a:pt x="112" y="60"/>
                  </a:lnTo>
                  <a:lnTo>
                    <a:pt x="112" y="62"/>
                  </a:lnTo>
                  <a:lnTo>
                    <a:pt x="112" y="62"/>
                  </a:lnTo>
                  <a:lnTo>
                    <a:pt x="114" y="62"/>
                  </a:lnTo>
                  <a:lnTo>
                    <a:pt x="114" y="62"/>
                  </a:lnTo>
                  <a:lnTo>
                    <a:pt x="114" y="64"/>
                  </a:lnTo>
                  <a:lnTo>
                    <a:pt x="112" y="64"/>
                  </a:lnTo>
                  <a:lnTo>
                    <a:pt x="112" y="66"/>
                  </a:lnTo>
                  <a:lnTo>
                    <a:pt x="110" y="66"/>
                  </a:lnTo>
                  <a:lnTo>
                    <a:pt x="110" y="66"/>
                  </a:lnTo>
                  <a:lnTo>
                    <a:pt x="108" y="68"/>
                  </a:lnTo>
                  <a:lnTo>
                    <a:pt x="106" y="68"/>
                  </a:lnTo>
                  <a:lnTo>
                    <a:pt x="104" y="70"/>
                  </a:lnTo>
                  <a:lnTo>
                    <a:pt x="100" y="72"/>
                  </a:lnTo>
                  <a:lnTo>
                    <a:pt x="100" y="72"/>
                  </a:lnTo>
                  <a:lnTo>
                    <a:pt x="98" y="72"/>
                  </a:lnTo>
                  <a:lnTo>
                    <a:pt x="98" y="74"/>
                  </a:lnTo>
                  <a:lnTo>
                    <a:pt x="96" y="74"/>
                  </a:lnTo>
                  <a:lnTo>
                    <a:pt x="96" y="74"/>
                  </a:lnTo>
                  <a:lnTo>
                    <a:pt x="96" y="76"/>
                  </a:lnTo>
                  <a:lnTo>
                    <a:pt x="96" y="78"/>
                  </a:lnTo>
                  <a:lnTo>
                    <a:pt x="94" y="82"/>
                  </a:lnTo>
                  <a:lnTo>
                    <a:pt x="94" y="84"/>
                  </a:lnTo>
                  <a:lnTo>
                    <a:pt x="94" y="90"/>
                  </a:lnTo>
                  <a:lnTo>
                    <a:pt x="92" y="92"/>
                  </a:lnTo>
                  <a:lnTo>
                    <a:pt x="92" y="92"/>
                  </a:lnTo>
                  <a:lnTo>
                    <a:pt x="88" y="92"/>
                  </a:lnTo>
                  <a:lnTo>
                    <a:pt x="86" y="92"/>
                  </a:lnTo>
                  <a:lnTo>
                    <a:pt x="84" y="90"/>
                  </a:lnTo>
                  <a:lnTo>
                    <a:pt x="82" y="90"/>
                  </a:lnTo>
                  <a:lnTo>
                    <a:pt x="82" y="90"/>
                  </a:lnTo>
                  <a:lnTo>
                    <a:pt x="80" y="88"/>
                  </a:lnTo>
                  <a:lnTo>
                    <a:pt x="80" y="88"/>
                  </a:lnTo>
                  <a:lnTo>
                    <a:pt x="78" y="86"/>
                  </a:lnTo>
                  <a:lnTo>
                    <a:pt x="78" y="82"/>
                  </a:lnTo>
                  <a:lnTo>
                    <a:pt x="76" y="80"/>
                  </a:lnTo>
                  <a:lnTo>
                    <a:pt x="74" y="74"/>
                  </a:lnTo>
                  <a:lnTo>
                    <a:pt x="72" y="72"/>
                  </a:lnTo>
                  <a:lnTo>
                    <a:pt x="72" y="70"/>
                  </a:lnTo>
                  <a:lnTo>
                    <a:pt x="72" y="64"/>
                  </a:lnTo>
                  <a:lnTo>
                    <a:pt x="72" y="62"/>
                  </a:lnTo>
                  <a:lnTo>
                    <a:pt x="70" y="60"/>
                  </a:lnTo>
                  <a:lnTo>
                    <a:pt x="70" y="58"/>
                  </a:lnTo>
                  <a:lnTo>
                    <a:pt x="70" y="56"/>
                  </a:lnTo>
                  <a:lnTo>
                    <a:pt x="68" y="56"/>
                  </a:lnTo>
                  <a:lnTo>
                    <a:pt x="68" y="54"/>
                  </a:lnTo>
                  <a:lnTo>
                    <a:pt x="66" y="52"/>
                  </a:lnTo>
                  <a:lnTo>
                    <a:pt x="64" y="52"/>
                  </a:lnTo>
                  <a:lnTo>
                    <a:pt x="62" y="50"/>
                  </a:lnTo>
                  <a:lnTo>
                    <a:pt x="58" y="48"/>
                  </a:lnTo>
                  <a:lnTo>
                    <a:pt x="56" y="48"/>
                  </a:lnTo>
                  <a:lnTo>
                    <a:pt x="54" y="46"/>
                  </a:lnTo>
                  <a:lnTo>
                    <a:pt x="54" y="46"/>
                  </a:lnTo>
                  <a:lnTo>
                    <a:pt x="52" y="46"/>
                  </a:lnTo>
                  <a:lnTo>
                    <a:pt x="52" y="46"/>
                  </a:lnTo>
                  <a:lnTo>
                    <a:pt x="52" y="46"/>
                  </a:lnTo>
                  <a:lnTo>
                    <a:pt x="50" y="48"/>
                  </a:lnTo>
                  <a:lnTo>
                    <a:pt x="48" y="48"/>
                  </a:lnTo>
                  <a:lnTo>
                    <a:pt x="46" y="50"/>
                  </a:lnTo>
                  <a:lnTo>
                    <a:pt x="42" y="52"/>
                  </a:lnTo>
                  <a:lnTo>
                    <a:pt x="42" y="52"/>
                  </a:lnTo>
                  <a:lnTo>
                    <a:pt x="40" y="52"/>
                  </a:lnTo>
                  <a:lnTo>
                    <a:pt x="38" y="54"/>
                  </a:lnTo>
                  <a:lnTo>
                    <a:pt x="36" y="54"/>
                  </a:lnTo>
                  <a:lnTo>
                    <a:pt x="32" y="56"/>
                  </a:lnTo>
                  <a:lnTo>
                    <a:pt x="24" y="56"/>
                  </a:lnTo>
                  <a:lnTo>
                    <a:pt x="22" y="54"/>
                  </a:lnTo>
                  <a:lnTo>
                    <a:pt x="18" y="50"/>
                  </a:lnTo>
                  <a:lnTo>
                    <a:pt x="14" y="46"/>
                  </a:lnTo>
                  <a:lnTo>
                    <a:pt x="12" y="44"/>
                  </a:lnTo>
                  <a:lnTo>
                    <a:pt x="8" y="40"/>
                  </a:lnTo>
                  <a:lnTo>
                    <a:pt x="8" y="40"/>
                  </a:lnTo>
                  <a:lnTo>
                    <a:pt x="8" y="38"/>
                  </a:lnTo>
                  <a:lnTo>
                    <a:pt x="6" y="36"/>
                  </a:lnTo>
                  <a:lnTo>
                    <a:pt x="4" y="32"/>
                  </a:lnTo>
                  <a:lnTo>
                    <a:pt x="4" y="28"/>
                  </a:lnTo>
                  <a:lnTo>
                    <a:pt x="2" y="26"/>
                  </a:lnTo>
                  <a:lnTo>
                    <a:pt x="0" y="18"/>
                  </a:lnTo>
                  <a:lnTo>
                    <a:pt x="0" y="1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65" name="Freeform 423">
              <a:extLst>
                <a:ext uri="{FF2B5EF4-FFF2-40B4-BE49-F238E27FC236}">
                  <a16:creationId xmlns:a16="http://schemas.microsoft.com/office/drawing/2014/main" id="{CEBBF121-FDBE-2468-B0EC-36C04398CCA6}"/>
                </a:ext>
              </a:extLst>
            </p:cNvPr>
            <p:cNvSpPr>
              <a:spLocks/>
            </p:cNvSpPr>
            <p:nvPr/>
          </p:nvSpPr>
          <p:spPr bwMode="auto">
            <a:xfrm>
              <a:off x="3292401" y="7420053"/>
              <a:ext cx="163212" cy="130600"/>
            </a:xfrm>
            <a:custGeom>
              <a:avLst/>
              <a:gdLst>
                <a:gd name="T0" fmla="*/ 0 w 114"/>
                <a:gd name="T1" fmla="*/ 14 h 92"/>
                <a:gd name="T2" fmla="*/ 6 w 114"/>
                <a:gd name="T3" fmla="*/ 8 h 92"/>
                <a:gd name="T4" fmla="*/ 10 w 114"/>
                <a:gd name="T5" fmla="*/ 6 h 92"/>
                <a:gd name="T6" fmla="*/ 18 w 114"/>
                <a:gd name="T7" fmla="*/ 2 h 92"/>
                <a:gd name="T8" fmla="*/ 34 w 114"/>
                <a:gd name="T9" fmla="*/ 2 h 92"/>
                <a:gd name="T10" fmla="*/ 46 w 114"/>
                <a:gd name="T11" fmla="*/ 4 h 92"/>
                <a:gd name="T12" fmla="*/ 62 w 114"/>
                <a:gd name="T13" fmla="*/ 4 h 92"/>
                <a:gd name="T14" fmla="*/ 80 w 114"/>
                <a:gd name="T15" fmla="*/ 8 h 92"/>
                <a:gd name="T16" fmla="*/ 90 w 114"/>
                <a:gd name="T17" fmla="*/ 10 h 92"/>
                <a:gd name="T18" fmla="*/ 94 w 114"/>
                <a:gd name="T19" fmla="*/ 12 h 92"/>
                <a:gd name="T20" fmla="*/ 100 w 114"/>
                <a:gd name="T21" fmla="*/ 16 h 92"/>
                <a:gd name="T22" fmla="*/ 104 w 114"/>
                <a:gd name="T23" fmla="*/ 22 h 92"/>
                <a:gd name="T24" fmla="*/ 104 w 114"/>
                <a:gd name="T25" fmla="*/ 26 h 92"/>
                <a:gd name="T26" fmla="*/ 108 w 114"/>
                <a:gd name="T27" fmla="*/ 34 h 92"/>
                <a:gd name="T28" fmla="*/ 108 w 114"/>
                <a:gd name="T29" fmla="*/ 44 h 92"/>
                <a:gd name="T30" fmla="*/ 104 w 114"/>
                <a:gd name="T31" fmla="*/ 50 h 92"/>
                <a:gd name="T32" fmla="*/ 104 w 114"/>
                <a:gd name="T33" fmla="*/ 54 h 92"/>
                <a:gd name="T34" fmla="*/ 104 w 114"/>
                <a:gd name="T35" fmla="*/ 56 h 92"/>
                <a:gd name="T36" fmla="*/ 108 w 114"/>
                <a:gd name="T37" fmla="*/ 58 h 92"/>
                <a:gd name="T38" fmla="*/ 112 w 114"/>
                <a:gd name="T39" fmla="*/ 62 h 92"/>
                <a:gd name="T40" fmla="*/ 114 w 114"/>
                <a:gd name="T41" fmla="*/ 62 h 92"/>
                <a:gd name="T42" fmla="*/ 112 w 114"/>
                <a:gd name="T43" fmla="*/ 66 h 92"/>
                <a:gd name="T44" fmla="*/ 108 w 114"/>
                <a:gd name="T45" fmla="*/ 68 h 92"/>
                <a:gd name="T46" fmla="*/ 100 w 114"/>
                <a:gd name="T47" fmla="*/ 72 h 92"/>
                <a:gd name="T48" fmla="*/ 98 w 114"/>
                <a:gd name="T49" fmla="*/ 74 h 92"/>
                <a:gd name="T50" fmla="*/ 96 w 114"/>
                <a:gd name="T51" fmla="*/ 76 h 92"/>
                <a:gd name="T52" fmla="*/ 94 w 114"/>
                <a:gd name="T53" fmla="*/ 84 h 92"/>
                <a:gd name="T54" fmla="*/ 92 w 114"/>
                <a:gd name="T55" fmla="*/ 92 h 92"/>
                <a:gd name="T56" fmla="*/ 84 w 114"/>
                <a:gd name="T57" fmla="*/ 90 h 92"/>
                <a:gd name="T58" fmla="*/ 80 w 114"/>
                <a:gd name="T59" fmla="*/ 88 h 92"/>
                <a:gd name="T60" fmla="*/ 78 w 114"/>
                <a:gd name="T61" fmla="*/ 82 h 92"/>
                <a:gd name="T62" fmla="*/ 72 w 114"/>
                <a:gd name="T63" fmla="*/ 72 h 92"/>
                <a:gd name="T64" fmla="*/ 72 w 114"/>
                <a:gd name="T65" fmla="*/ 62 h 92"/>
                <a:gd name="T66" fmla="*/ 70 w 114"/>
                <a:gd name="T67" fmla="*/ 56 h 92"/>
                <a:gd name="T68" fmla="*/ 66 w 114"/>
                <a:gd name="T69" fmla="*/ 52 h 92"/>
                <a:gd name="T70" fmla="*/ 58 w 114"/>
                <a:gd name="T71" fmla="*/ 48 h 92"/>
                <a:gd name="T72" fmla="*/ 54 w 114"/>
                <a:gd name="T73" fmla="*/ 46 h 92"/>
                <a:gd name="T74" fmla="*/ 52 w 114"/>
                <a:gd name="T75" fmla="*/ 46 h 92"/>
                <a:gd name="T76" fmla="*/ 46 w 114"/>
                <a:gd name="T77" fmla="*/ 50 h 92"/>
                <a:gd name="T78" fmla="*/ 40 w 114"/>
                <a:gd name="T79" fmla="*/ 52 h 92"/>
                <a:gd name="T80" fmla="*/ 32 w 114"/>
                <a:gd name="T81" fmla="*/ 56 h 92"/>
                <a:gd name="T82" fmla="*/ 18 w 114"/>
                <a:gd name="T83" fmla="*/ 50 h 92"/>
                <a:gd name="T84" fmla="*/ 8 w 114"/>
                <a:gd name="T85" fmla="*/ 40 h 92"/>
                <a:gd name="T86" fmla="*/ 6 w 114"/>
                <a:gd name="T87" fmla="*/ 36 h 92"/>
                <a:gd name="T88" fmla="*/ 2 w 114"/>
                <a:gd name="T89" fmla="*/ 2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4" h="92">
                  <a:moveTo>
                    <a:pt x="0" y="16"/>
                  </a:moveTo>
                  <a:lnTo>
                    <a:pt x="0" y="16"/>
                  </a:lnTo>
                  <a:lnTo>
                    <a:pt x="0" y="14"/>
                  </a:lnTo>
                  <a:lnTo>
                    <a:pt x="2" y="12"/>
                  </a:lnTo>
                  <a:lnTo>
                    <a:pt x="6" y="8"/>
                  </a:lnTo>
                  <a:lnTo>
                    <a:pt x="6" y="8"/>
                  </a:lnTo>
                  <a:lnTo>
                    <a:pt x="8" y="6"/>
                  </a:lnTo>
                  <a:lnTo>
                    <a:pt x="8" y="6"/>
                  </a:lnTo>
                  <a:lnTo>
                    <a:pt x="10" y="6"/>
                  </a:lnTo>
                  <a:lnTo>
                    <a:pt x="12" y="4"/>
                  </a:lnTo>
                  <a:lnTo>
                    <a:pt x="14" y="2"/>
                  </a:lnTo>
                  <a:lnTo>
                    <a:pt x="18" y="2"/>
                  </a:lnTo>
                  <a:lnTo>
                    <a:pt x="22" y="0"/>
                  </a:lnTo>
                  <a:lnTo>
                    <a:pt x="26" y="0"/>
                  </a:lnTo>
                  <a:lnTo>
                    <a:pt x="34" y="2"/>
                  </a:lnTo>
                  <a:lnTo>
                    <a:pt x="40" y="2"/>
                  </a:lnTo>
                  <a:lnTo>
                    <a:pt x="42" y="4"/>
                  </a:lnTo>
                  <a:lnTo>
                    <a:pt x="46" y="4"/>
                  </a:lnTo>
                  <a:lnTo>
                    <a:pt x="50" y="4"/>
                  </a:lnTo>
                  <a:lnTo>
                    <a:pt x="54" y="4"/>
                  </a:lnTo>
                  <a:lnTo>
                    <a:pt x="62" y="4"/>
                  </a:lnTo>
                  <a:lnTo>
                    <a:pt x="68" y="6"/>
                  </a:lnTo>
                  <a:lnTo>
                    <a:pt x="76" y="8"/>
                  </a:lnTo>
                  <a:lnTo>
                    <a:pt x="80" y="8"/>
                  </a:lnTo>
                  <a:lnTo>
                    <a:pt x="84" y="10"/>
                  </a:lnTo>
                  <a:lnTo>
                    <a:pt x="88" y="10"/>
                  </a:lnTo>
                  <a:lnTo>
                    <a:pt x="90" y="10"/>
                  </a:lnTo>
                  <a:lnTo>
                    <a:pt x="92" y="12"/>
                  </a:lnTo>
                  <a:lnTo>
                    <a:pt x="92" y="12"/>
                  </a:lnTo>
                  <a:lnTo>
                    <a:pt x="94" y="12"/>
                  </a:lnTo>
                  <a:lnTo>
                    <a:pt x="96" y="14"/>
                  </a:lnTo>
                  <a:lnTo>
                    <a:pt x="98" y="16"/>
                  </a:lnTo>
                  <a:lnTo>
                    <a:pt x="100" y="16"/>
                  </a:lnTo>
                  <a:lnTo>
                    <a:pt x="100" y="18"/>
                  </a:lnTo>
                  <a:lnTo>
                    <a:pt x="102" y="20"/>
                  </a:lnTo>
                  <a:lnTo>
                    <a:pt x="104" y="22"/>
                  </a:lnTo>
                  <a:lnTo>
                    <a:pt x="104" y="22"/>
                  </a:lnTo>
                  <a:lnTo>
                    <a:pt x="104" y="24"/>
                  </a:lnTo>
                  <a:lnTo>
                    <a:pt x="104" y="26"/>
                  </a:lnTo>
                  <a:lnTo>
                    <a:pt x="106" y="28"/>
                  </a:lnTo>
                  <a:lnTo>
                    <a:pt x="106" y="32"/>
                  </a:lnTo>
                  <a:lnTo>
                    <a:pt x="108" y="34"/>
                  </a:lnTo>
                  <a:lnTo>
                    <a:pt x="108" y="40"/>
                  </a:lnTo>
                  <a:lnTo>
                    <a:pt x="108" y="42"/>
                  </a:lnTo>
                  <a:lnTo>
                    <a:pt x="108" y="44"/>
                  </a:lnTo>
                  <a:lnTo>
                    <a:pt x="106" y="48"/>
                  </a:lnTo>
                  <a:lnTo>
                    <a:pt x="104" y="50"/>
                  </a:lnTo>
                  <a:lnTo>
                    <a:pt x="104" y="50"/>
                  </a:lnTo>
                  <a:lnTo>
                    <a:pt x="104" y="52"/>
                  </a:lnTo>
                  <a:lnTo>
                    <a:pt x="104" y="54"/>
                  </a:lnTo>
                  <a:lnTo>
                    <a:pt x="104" y="54"/>
                  </a:lnTo>
                  <a:lnTo>
                    <a:pt x="104" y="54"/>
                  </a:lnTo>
                  <a:lnTo>
                    <a:pt x="104" y="56"/>
                  </a:lnTo>
                  <a:lnTo>
                    <a:pt x="104" y="56"/>
                  </a:lnTo>
                  <a:lnTo>
                    <a:pt x="106" y="56"/>
                  </a:lnTo>
                  <a:lnTo>
                    <a:pt x="106" y="58"/>
                  </a:lnTo>
                  <a:lnTo>
                    <a:pt x="108" y="58"/>
                  </a:lnTo>
                  <a:lnTo>
                    <a:pt x="110" y="60"/>
                  </a:lnTo>
                  <a:lnTo>
                    <a:pt x="112" y="60"/>
                  </a:lnTo>
                  <a:lnTo>
                    <a:pt x="112" y="62"/>
                  </a:lnTo>
                  <a:lnTo>
                    <a:pt x="112" y="62"/>
                  </a:lnTo>
                  <a:lnTo>
                    <a:pt x="114" y="62"/>
                  </a:lnTo>
                  <a:lnTo>
                    <a:pt x="114" y="62"/>
                  </a:lnTo>
                  <a:lnTo>
                    <a:pt x="114" y="64"/>
                  </a:lnTo>
                  <a:lnTo>
                    <a:pt x="112" y="64"/>
                  </a:lnTo>
                  <a:lnTo>
                    <a:pt x="112" y="66"/>
                  </a:lnTo>
                  <a:lnTo>
                    <a:pt x="110" y="66"/>
                  </a:lnTo>
                  <a:lnTo>
                    <a:pt x="110" y="66"/>
                  </a:lnTo>
                  <a:lnTo>
                    <a:pt x="108" y="68"/>
                  </a:lnTo>
                  <a:lnTo>
                    <a:pt x="106" y="68"/>
                  </a:lnTo>
                  <a:lnTo>
                    <a:pt x="104" y="70"/>
                  </a:lnTo>
                  <a:lnTo>
                    <a:pt x="100" y="72"/>
                  </a:lnTo>
                  <a:lnTo>
                    <a:pt x="100" y="72"/>
                  </a:lnTo>
                  <a:lnTo>
                    <a:pt x="98" y="72"/>
                  </a:lnTo>
                  <a:lnTo>
                    <a:pt x="98" y="74"/>
                  </a:lnTo>
                  <a:lnTo>
                    <a:pt x="96" y="74"/>
                  </a:lnTo>
                  <a:lnTo>
                    <a:pt x="96" y="74"/>
                  </a:lnTo>
                  <a:lnTo>
                    <a:pt x="96" y="76"/>
                  </a:lnTo>
                  <a:lnTo>
                    <a:pt x="96" y="78"/>
                  </a:lnTo>
                  <a:lnTo>
                    <a:pt x="94" y="82"/>
                  </a:lnTo>
                  <a:lnTo>
                    <a:pt x="94" y="84"/>
                  </a:lnTo>
                  <a:lnTo>
                    <a:pt x="94" y="90"/>
                  </a:lnTo>
                  <a:lnTo>
                    <a:pt x="92" y="92"/>
                  </a:lnTo>
                  <a:lnTo>
                    <a:pt x="92" y="92"/>
                  </a:lnTo>
                  <a:lnTo>
                    <a:pt x="88" y="92"/>
                  </a:lnTo>
                  <a:lnTo>
                    <a:pt x="86" y="92"/>
                  </a:lnTo>
                  <a:lnTo>
                    <a:pt x="84" y="90"/>
                  </a:lnTo>
                  <a:lnTo>
                    <a:pt x="82" y="90"/>
                  </a:lnTo>
                  <a:lnTo>
                    <a:pt x="82" y="90"/>
                  </a:lnTo>
                  <a:lnTo>
                    <a:pt x="80" y="88"/>
                  </a:lnTo>
                  <a:lnTo>
                    <a:pt x="80" y="88"/>
                  </a:lnTo>
                  <a:lnTo>
                    <a:pt x="78" y="86"/>
                  </a:lnTo>
                  <a:lnTo>
                    <a:pt x="78" y="82"/>
                  </a:lnTo>
                  <a:lnTo>
                    <a:pt x="76" y="80"/>
                  </a:lnTo>
                  <a:lnTo>
                    <a:pt x="74" y="74"/>
                  </a:lnTo>
                  <a:lnTo>
                    <a:pt x="72" y="72"/>
                  </a:lnTo>
                  <a:lnTo>
                    <a:pt x="72" y="70"/>
                  </a:lnTo>
                  <a:lnTo>
                    <a:pt x="72" y="64"/>
                  </a:lnTo>
                  <a:lnTo>
                    <a:pt x="72" y="62"/>
                  </a:lnTo>
                  <a:lnTo>
                    <a:pt x="70" y="60"/>
                  </a:lnTo>
                  <a:lnTo>
                    <a:pt x="70" y="58"/>
                  </a:lnTo>
                  <a:lnTo>
                    <a:pt x="70" y="56"/>
                  </a:lnTo>
                  <a:lnTo>
                    <a:pt x="68" y="56"/>
                  </a:lnTo>
                  <a:lnTo>
                    <a:pt x="68" y="54"/>
                  </a:lnTo>
                  <a:lnTo>
                    <a:pt x="66" y="52"/>
                  </a:lnTo>
                  <a:lnTo>
                    <a:pt x="64" y="52"/>
                  </a:lnTo>
                  <a:lnTo>
                    <a:pt x="62" y="50"/>
                  </a:lnTo>
                  <a:lnTo>
                    <a:pt x="58" y="48"/>
                  </a:lnTo>
                  <a:lnTo>
                    <a:pt x="56" y="48"/>
                  </a:lnTo>
                  <a:lnTo>
                    <a:pt x="54" y="46"/>
                  </a:lnTo>
                  <a:lnTo>
                    <a:pt x="54" y="46"/>
                  </a:lnTo>
                  <a:lnTo>
                    <a:pt x="52" y="46"/>
                  </a:lnTo>
                  <a:lnTo>
                    <a:pt x="52" y="46"/>
                  </a:lnTo>
                  <a:lnTo>
                    <a:pt x="52" y="46"/>
                  </a:lnTo>
                  <a:lnTo>
                    <a:pt x="50" y="48"/>
                  </a:lnTo>
                  <a:lnTo>
                    <a:pt x="48" y="48"/>
                  </a:lnTo>
                  <a:lnTo>
                    <a:pt x="46" y="50"/>
                  </a:lnTo>
                  <a:lnTo>
                    <a:pt x="42" y="52"/>
                  </a:lnTo>
                  <a:lnTo>
                    <a:pt x="42" y="52"/>
                  </a:lnTo>
                  <a:lnTo>
                    <a:pt x="40" y="52"/>
                  </a:lnTo>
                  <a:lnTo>
                    <a:pt x="38" y="54"/>
                  </a:lnTo>
                  <a:lnTo>
                    <a:pt x="36" y="54"/>
                  </a:lnTo>
                  <a:lnTo>
                    <a:pt x="32" y="56"/>
                  </a:lnTo>
                  <a:lnTo>
                    <a:pt x="24" y="56"/>
                  </a:lnTo>
                  <a:lnTo>
                    <a:pt x="22" y="54"/>
                  </a:lnTo>
                  <a:lnTo>
                    <a:pt x="18" y="50"/>
                  </a:lnTo>
                  <a:lnTo>
                    <a:pt x="14" y="46"/>
                  </a:lnTo>
                  <a:lnTo>
                    <a:pt x="12" y="44"/>
                  </a:lnTo>
                  <a:lnTo>
                    <a:pt x="8" y="40"/>
                  </a:lnTo>
                  <a:lnTo>
                    <a:pt x="8" y="40"/>
                  </a:lnTo>
                  <a:lnTo>
                    <a:pt x="8" y="38"/>
                  </a:lnTo>
                  <a:lnTo>
                    <a:pt x="6" y="36"/>
                  </a:lnTo>
                  <a:lnTo>
                    <a:pt x="4" y="32"/>
                  </a:lnTo>
                  <a:lnTo>
                    <a:pt x="4" y="28"/>
                  </a:lnTo>
                  <a:lnTo>
                    <a:pt x="2" y="26"/>
                  </a:lnTo>
                  <a:lnTo>
                    <a:pt x="0" y="18"/>
                  </a:lnTo>
                  <a:lnTo>
                    <a:pt x="0" y="1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66" name="Freeform 424">
              <a:extLst>
                <a:ext uri="{FF2B5EF4-FFF2-40B4-BE49-F238E27FC236}">
                  <a16:creationId xmlns:a16="http://schemas.microsoft.com/office/drawing/2014/main" id="{0AFE05FC-42E3-61B7-4067-6E5FB416D0E3}"/>
                </a:ext>
              </a:extLst>
            </p:cNvPr>
            <p:cNvSpPr>
              <a:spLocks/>
            </p:cNvSpPr>
            <p:nvPr/>
          </p:nvSpPr>
          <p:spPr bwMode="auto">
            <a:xfrm>
              <a:off x="3544377" y="7465480"/>
              <a:ext cx="77310" cy="136278"/>
            </a:xfrm>
            <a:custGeom>
              <a:avLst/>
              <a:gdLst>
                <a:gd name="T0" fmla="*/ 0 w 54"/>
                <a:gd name="T1" fmla="*/ 84 h 96"/>
                <a:gd name="T2" fmla="*/ 0 w 54"/>
                <a:gd name="T3" fmla="*/ 68 h 96"/>
                <a:gd name="T4" fmla="*/ 0 w 54"/>
                <a:gd name="T5" fmla="*/ 56 h 96"/>
                <a:gd name="T6" fmla="*/ 0 w 54"/>
                <a:gd name="T7" fmla="*/ 50 h 96"/>
                <a:gd name="T8" fmla="*/ 2 w 54"/>
                <a:gd name="T9" fmla="*/ 46 h 96"/>
                <a:gd name="T10" fmla="*/ 6 w 54"/>
                <a:gd name="T11" fmla="*/ 46 h 96"/>
                <a:gd name="T12" fmla="*/ 10 w 54"/>
                <a:gd name="T13" fmla="*/ 44 h 96"/>
                <a:gd name="T14" fmla="*/ 12 w 54"/>
                <a:gd name="T15" fmla="*/ 42 h 96"/>
                <a:gd name="T16" fmla="*/ 12 w 54"/>
                <a:gd name="T17" fmla="*/ 36 h 96"/>
                <a:gd name="T18" fmla="*/ 10 w 54"/>
                <a:gd name="T19" fmla="*/ 34 h 96"/>
                <a:gd name="T20" fmla="*/ 8 w 54"/>
                <a:gd name="T21" fmla="*/ 32 h 96"/>
                <a:gd name="T22" fmla="*/ 2 w 54"/>
                <a:gd name="T23" fmla="*/ 30 h 96"/>
                <a:gd name="T24" fmla="*/ 2 w 54"/>
                <a:gd name="T25" fmla="*/ 28 h 96"/>
                <a:gd name="T26" fmla="*/ 0 w 54"/>
                <a:gd name="T27" fmla="*/ 22 h 96"/>
                <a:gd name="T28" fmla="*/ 0 w 54"/>
                <a:gd name="T29" fmla="*/ 14 h 96"/>
                <a:gd name="T30" fmla="*/ 4 w 54"/>
                <a:gd name="T31" fmla="*/ 6 h 96"/>
                <a:gd name="T32" fmla="*/ 8 w 54"/>
                <a:gd name="T33" fmla="*/ 2 h 96"/>
                <a:gd name="T34" fmla="*/ 10 w 54"/>
                <a:gd name="T35" fmla="*/ 0 h 96"/>
                <a:gd name="T36" fmla="*/ 14 w 54"/>
                <a:gd name="T37" fmla="*/ 0 h 96"/>
                <a:gd name="T38" fmla="*/ 20 w 54"/>
                <a:gd name="T39" fmla="*/ 2 h 96"/>
                <a:gd name="T40" fmla="*/ 26 w 54"/>
                <a:gd name="T41" fmla="*/ 6 h 96"/>
                <a:gd name="T42" fmla="*/ 30 w 54"/>
                <a:gd name="T43" fmla="*/ 8 h 96"/>
                <a:gd name="T44" fmla="*/ 40 w 54"/>
                <a:gd name="T45" fmla="*/ 12 h 96"/>
                <a:gd name="T46" fmla="*/ 40 w 54"/>
                <a:gd name="T47" fmla="*/ 20 h 96"/>
                <a:gd name="T48" fmla="*/ 40 w 54"/>
                <a:gd name="T49" fmla="*/ 24 h 96"/>
                <a:gd name="T50" fmla="*/ 44 w 54"/>
                <a:gd name="T51" fmla="*/ 26 h 96"/>
                <a:gd name="T52" fmla="*/ 46 w 54"/>
                <a:gd name="T53" fmla="*/ 28 h 96"/>
                <a:gd name="T54" fmla="*/ 48 w 54"/>
                <a:gd name="T55" fmla="*/ 30 h 96"/>
                <a:gd name="T56" fmla="*/ 46 w 54"/>
                <a:gd name="T57" fmla="*/ 38 h 96"/>
                <a:gd name="T58" fmla="*/ 46 w 54"/>
                <a:gd name="T59" fmla="*/ 44 h 96"/>
                <a:gd name="T60" fmla="*/ 48 w 54"/>
                <a:gd name="T61" fmla="*/ 60 h 96"/>
                <a:gd name="T62" fmla="*/ 54 w 54"/>
                <a:gd name="T63" fmla="*/ 80 h 96"/>
                <a:gd name="T64" fmla="*/ 50 w 54"/>
                <a:gd name="T65" fmla="*/ 84 h 96"/>
                <a:gd name="T66" fmla="*/ 46 w 54"/>
                <a:gd name="T67" fmla="*/ 88 h 96"/>
                <a:gd name="T68" fmla="*/ 44 w 54"/>
                <a:gd name="T69" fmla="*/ 88 h 96"/>
                <a:gd name="T70" fmla="*/ 40 w 54"/>
                <a:gd name="T71" fmla="*/ 86 h 96"/>
                <a:gd name="T72" fmla="*/ 36 w 54"/>
                <a:gd name="T73" fmla="*/ 86 h 96"/>
                <a:gd name="T74" fmla="*/ 34 w 54"/>
                <a:gd name="T75" fmla="*/ 88 h 96"/>
                <a:gd name="T76" fmla="*/ 30 w 54"/>
                <a:gd name="T77" fmla="*/ 94 h 96"/>
                <a:gd name="T78" fmla="*/ 26 w 54"/>
                <a:gd name="T79" fmla="*/ 96 h 96"/>
                <a:gd name="T80" fmla="*/ 20 w 54"/>
                <a:gd name="T81" fmla="*/ 96 h 96"/>
                <a:gd name="T82" fmla="*/ 14 w 54"/>
                <a:gd name="T83"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96">
                  <a:moveTo>
                    <a:pt x="2" y="92"/>
                  </a:moveTo>
                  <a:lnTo>
                    <a:pt x="2" y="92"/>
                  </a:lnTo>
                  <a:lnTo>
                    <a:pt x="0" y="84"/>
                  </a:lnTo>
                  <a:lnTo>
                    <a:pt x="0" y="76"/>
                  </a:lnTo>
                  <a:lnTo>
                    <a:pt x="0" y="72"/>
                  </a:lnTo>
                  <a:lnTo>
                    <a:pt x="0" y="68"/>
                  </a:lnTo>
                  <a:lnTo>
                    <a:pt x="0" y="64"/>
                  </a:lnTo>
                  <a:lnTo>
                    <a:pt x="0" y="60"/>
                  </a:lnTo>
                  <a:lnTo>
                    <a:pt x="0" y="56"/>
                  </a:lnTo>
                  <a:lnTo>
                    <a:pt x="0" y="54"/>
                  </a:lnTo>
                  <a:lnTo>
                    <a:pt x="0" y="50"/>
                  </a:lnTo>
                  <a:lnTo>
                    <a:pt x="0" y="50"/>
                  </a:lnTo>
                  <a:lnTo>
                    <a:pt x="0" y="48"/>
                  </a:lnTo>
                  <a:lnTo>
                    <a:pt x="2" y="48"/>
                  </a:lnTo>
                  <a:lnTo>
                    <a:pt x="2" y="46"/>
                  </a:lnTo>
                  <a:lnTo>
                    <a:pt x="2" y="46"/>
                  </a:lnTo>
                  <a:lnTo>
                    <a:pt x="4" y="46"/>
                  </a:lnTo>
                  <a:lnTo>
                    <a:pt x="6" y="46"/>
                  </a:lnTo>
                  <a:lnTo>
                    <a:pt x="8" y="46"/>
                  </a:lnTo>
                  <a:lnTo>
                    <a:pt x="8" y="46"/>
                  </a:lnTo>
                  <a:lnTo>
                    <a:pt x="10" y="44"/>
                  </a:lnTo>
                  <a:lnTo>
                    <a:pt x="10" y="44"/>
                  </a:lnTo>
                  <a:lnTo>
                    <a:pt x="10" y="42"/>
                  </a:lnTo>
                  <a:lnTo>
                    <a:pt x="12" y="42"/>
                  </a:lnTo>
                  <a:lnTo>
                    <a:pt x="12" y="40"/>
                  </a:lnTo>
                  <a:lnTo>
                    <a:pt x="12" y="38"/>
                  </a:lnTo>
                  <a:lnTo>
                    <a:pt x="12" y="36"/>
                  </a:lnTo>
                  <a:lnTo>
                    <a:pt x="12" y="34"/>
                  </a:lnTo>
                  <a:lnTo>
                    <a:pt x="10" y="34"/>
                  </a:lnTo>
                  <a:lnTo>
                    <a:pt x="10" y="34"/>
                  </a:lnTo>
                  <a:lnTo>
                    <a:pt x="10" y="32"/>
                  </a:lnTo>
                  <a:lnTo>
                    <a:pt x="10" y="32"/>
                  </a:lnTo>
                  <a:lnTo>
                    <a:pt x="8" y="32"/>
                  </a:lnTo>
                  <a:lnTo>
                    <a:pt x="6" y="30"/>
                  </a:lnTo>
                  <a:lnTo>
                    <a:pt x="4" y="30"/>
                  </a:lnTo>
                  <a:lnTo>
                    <a:pt x="2" y="30"/>
                  </a:lnTo>
                  <a:lnTo>
                    <a:pt x="2" y="28"/>
                  </a:lnTo>
                  <a:lnTo>
                    <a:pt x="2" y="28"/>
                  </a:lnTo>
                  <a:lnTo>
                    <a:pt x="2" y="28"/>
                  </a:lnTo>
                  <a:lnTo>
                    <a:pt x="2" y="28"/>
                  </a:lnTo>
                  <a:lnTo>
                    <a:pt x="0" y="26"/>
                  </a:lnTo>
                  <a:lnTo>
                    <a:pt x="0" y="22"/>
                  </a:lnTo>
                  <a:lnTo>
                    <a:pt x="0" y="20"/>
                  </a:lnTo>
                  <a:lnTo>
                    <a:pt x="0" y="16"/>
                  </a:lnTo>
                  <a:lnTo>
                    <a:pt x="0" y="14"/>
                  </a:lnTo>
                  <a:lnTo>
                    <a:pt x="2" y="12"/>
                  </a:lnTo>
                  <a:lnTo>
                    <a:pt x="2" y="8"/>
                  </a:lnTo>
                  <a:lnTo>
                    <a:pt x="4" y="6"/>
                  </a:lnTo>
                  <a:lnTo>
                    <a:pt x="6" y="4"/>
                  </a:lnTo>
                  <a:lnTo>
                    <a:pt x="6" y="2"/>
                  </a:lnTo>
                  <a:lnTo>
                    <a:pt x="8" y="2"/>
                  </a:lnTo>
                  <a:lnTo>
                    <a:pt x="8" y="2"/>
                  </a:lnTo>
                  <a:lnTo>
                    <a:pt x="8" y="0"/>
                  </a:lnTo>
                  <a:lnTo>
                    <a:pt x="10" y="0"/>
                  </a:lnTo>
                  <a:lnTo>
                    <a:pt x="10" y="0"/>
                  </a:lnTo>
                  <a:lnTo>
                    <a:pt x="12" y="0"/>
                  </a:lnTo>
                  <a:lnTo>
                    <a:pt x="14" y="0"/>
                  </a:lnTo>
                  <a:lnTo>
                    <a:pt x="16" y="2"/>
                  </a:lnTo>
                  <a:lnTo>
                    <a:pt x="18" y="2"/>
                  </a:lnTo>
                  <a:lnTo>
                    <a:pt x="20" y="2"/>
                  </a:lnTo>
                  <a:lnTo>
                    <a:pt x="22" y="4"/>
                  </a:lnTo>
                  <a:lnTo>
                    <a:pt x="24" y="6"/>
                  </a:lnTo>
                  <a:lnTo>
                    <a:pt x="26" y="6"/>
                  </a:lnTo>
                  <a:lnTo>
                    <a:pt x="26" y="8"/>
                  </a:lnTo>
                  <a:lnTo>
                    <a:pt x="28" y="8"/>
                  </a:lnTo>
                  <a:lnTo>
                    <a:pt x="30" y="8"/>
                  </a:lnTo>
                  <a:lnTo>
                    <a:pt x="34" y="10"/>
                  </a:lnTo>
                  <a:lnTo>
                    <a:pt x="40" y="10"/>
                  </a:lnTo>
                  <a:lnTo>
                    <a:pt x="40" y="12"/>
                  </a:lnTo>
                  <a:lnTo>
                    <a:pt x="40" y="16"/>
                  </a:lnTo>
                  <a:lnTo>
                    <a:pt x="40" y="18"/>
                  </a:lnTo>
                  <a:lnTo>
                    <a:pt x="40" y="20"/>
                  </a:lnTo>
                  <a:lnTo>
                    <a:pt x="40" y="22"/>
                  </a:lnTo>
                  <a:lnTo>
                    <a:pt x="40" y="24"/>
                  </a:lnTo>
                  <a:lnTo>
                    <a:pt x="40" y="24"/>
                  </a:lnTo>
                  <a:lnTo>
                    <a:pt x="42" y="24"/>
                  </a:lnTo>
                  <a:lnTo>
                    <a:pt x="42" y="24"/>
                  </a:lnTo>
                  <a:lnTo>
                    <a:pt x="44" y="26"/>
                  </a:lnTo>
                  <a:lnTo>
                    <a:pt x="46" y="26"/>
                  </a:lnTo>
                  <a:lnTo>
                    <a:pt x="46" y="28"/>
                  </a:lnTo>
                  <a:lnTo>
                    <a:pt x="46" y="28"/>
                  </a:lnTo>
                  <a:lnTo>
                    <a:pt x="48" y="28"/>
                  </a:lnTo>
                  <a:lnTo>
                    <a:pt x="48" y="28"/>
                  </a:lnTo>
                  <a:lnTo>
                    <a:pt x="48" y="30"/>
                  </a:lnTo>
                  <a:lnTo>
                    <a:pt x="48" y="32"/>
                  </a:lnTo>
                  <a:lnTo>
                    <a:pt x="46" y="34"/>
                  </a:lnTo>
                  <a:lnTo>
                    <a:pt x="46" y="38"/>
                  </a:lnTo>
                  <a:lnTo>
                    <a:pt x="46" y="38"/>
                  </a:lnTo>
                  <a:lnTo>
                    <a:pt x="46" y="40"/>
                  </a:lnTo>
                  <a:lnTo>
                    <a:pt x="46" y="44"/>
                  </a:lnTo>
                  <a:lnTo>
                    <a:pt x="46" y="50"/>
                  </a:lnTo>
                  <a:lnTo>
                    <a:pt x="48" y="56"/>
                  </a:lnTo>
                  <a:lnTo>
                    <a:pt x="48" y="60"/>
                  </a:lnTo>
                  <a:lnTo>
                    <a:pt x="50" y="66"/>
                  </a:lnTo>
                  <a:lnTo>
                    <a:pt x="50" y="72"/>
                  </a:lnTo>
                  <a:lnTo>
                    <a:pt x="54" y="80"/>
                  </a:lnTo>
                  <a:lnTo>
                    <a:pt x="52" y="80"/>
                  </a:lnTo>
                  <a:lnTo>
                    <a:pt x="50" y="82"/>
                  </a:lnTo>
                  <a:lnTo>
                    <a:pt x="50" y="84"/>
                  </a:lnTo>
                  <a:lnTo>
                    <a:pt x="48" y="86"/>
                  </a:lnTo>
                  <a:lnTo>
                    <a:pt x="48" y="86"/>
                  </a:lnTo>
                  <a:lnTo>
                    <a:pt x="46" y="88"/>
                  </a:lnTo>
                  <a:lnTo>
                    <a:pt x="46" y="88"/>
                  </a:lnTo>
                  <a:lnTo>
                    <a:pt x="46" y="88"/>
                  </a:lnTo>
                  <a:lnTo>
                    <a:pt x="44" y="88"/>
                  </a:lnTo>
                  <a:lnTo>
                    <a:pt x="42" y="88"/>
                  </a:lnTo>
                  <a:lnTo>
                    <a:pt x="42" y="88"/>
                  </a:lnTo>
                  <a:lnTo>
                    <a:pt x="40" y="86"/>
                  </a:lnTo>
                  <a:lnTo>
                    <a:pt x="38" y="86"/>
                  </a:lnTo>
                  <a:lnTo>
                    <a:pt x="36" y="86"/>
                  </a:lnTo>
                  <a:lnTo>
                    <a:pt x="36" y="86"/>
                  </a:lnTo>
                  <a:lnTo>
                    <a:pt x="36" y="88"/>
                  </a:lnTo>
                  <a:lnTo>
                    <a:pt x="34" y="88"/>
                  </a:lnTo>
                  <a:lnTo>
                    <a:pt x="34" y="88"/>
                  </a:lnTo>
                  <a:lnTo>
                    <a:pt x="32" y="90"/>
                  </a:lnTo>
                  <a:lnTo>
                    <a:pt x="30" y="94"/>
                  </a:lnTo>
                  <a:lnTo>
                    <a:pt x="30" y="94"/>
                  </a:lnTo>
                  <a:lnTo>
                    <a:pt x="30" y="94"/>
                  </a:lnTo>
                  <a:lnTo>
                    <a:pt x="28" y="96"/>
                  </a:lnTo>
                  <a:lnTo>
                    <a:pt x="26" y="96"/>
                  </a:lnTo>
                  <a:lnTo>
                    <a:pt x="26" y="96"/>
                  </a:lnTo>
                  <a:lnTo>
                    <a:pt x="24" y="96"/>
                  </a:lnTo>
                  <a:lnTo>
                    <a:pt x="20" y="96"/>
                  </a:lnTo>
                  <a:lnTo>
                    <a:pt x="18" y="96"/>
                  </a:lnTo>
                  <a:lnTo>
                    <a:pt x="16" y="96"/>
                  </a:lnTo>
                  <a:lnTo>
                    <a:pt x="14" y="96"/>
                  </a:lnTo>
                  <a:lnTo>
                    <a:pt x="8" y="94"/>
                  </a:lnTo>
                  <a:lnTo>
                    <a:pt x="2" y="9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67" name="Freeform 425">
              <a:extLst>
                <a:ext uri="{FF2B5EF4-FFF2-40B4-BE49-F238E27FC236}">
                  <a16:creationId xmlns:a16="http://schemas.microsoft.com/office/drawing/2014/main" id="{34F8ED1D-A215-05D8-9581-A78FCC0CADC7}"/>
                </a:ext>
              </a:extLst>
            </p:cNvPr>
            <p:cNvSpPr>
              <a:spLocks/>
            </p:cNvSpPr>
            <p:nvPr/>
          </p:nvSpPr>
          <p:spPr bwMode="auto">
            <a:xfrm>
              <a:off x="3544377" y="7465480"/>
              <a:ext cx="77310" cy="136278"/>
            </a:xfrm>
            <a:custGeom>
              <a:avLst/>
              <a:gdLst>
                <a:gd name="T0" fmla="*/ 0 w 54"/>
                <a:gd name="T1" fmla="*/ 84 h 96"/>
                <a:gd name="T2" fmla="*/ 0 w 54"/>
                <a:gd name="T3" fmla="*/ 68 h 96"/>
                <a:gd name="T4" fmla="*/ 0 w 54"/>
                <a:gd name="T5" fmla="*/ 56 h 96"/>
                <a:gd name="T6" fmla="*/ 0 w 54"/>
                <a:gd name="T7" fmla="*/ 50 h 96"/>
                <a:gd name="T8" fmla="*/ 2 w 54"/>
                <a:gd name="T9" fmla="*/ 46 h 96"/>
                <a:gd name="T10" fmla="*/ 6 w 54"/>
                <a:gd name="T11" fmla="*/ 46 h 96"/>
                <a:gd name="T12" fmla="*/ 10 w 54"/>
                <a:gd name="T13" fmla="*/ 44 h 96"/>
                <a:gd name="T14" fmla="*/ 12 w 54"/>
                <a:gd name="T15" fmla="*/ 42 h 96"/>
                <a:gd name="T16" fmla="*/ 12 w 54"/>
                <a:gd name="T17" fmla="*/ 36 h 96"/>
                <a:gd name="T18" fmla="*/ 10 w 54"/>
                <a:gd name="T19" fmla="*/ 34 h 96"/>
                <a:gd name="T20" fmla="*/ 8 w 54"/>
                <a:gd name="T21" fmla="*/ 32 h 96"/>
                <a:gd name="T22" fmla="*/ 2 w 54"/>
                <a:gd name="T23" fmla="*/ 30 h 96"/>
                <a:gd name="T24" fmla="*/ 2 w 54"/>
                <a:gd name="T25" fmla="*/ 28 h 96"/>
                <a:gd name="T26" fmla="*/ 0 w 54"/>
                <a:gd name="T27" fmla="*/ 22 h 96"/>
                <a:gd name="T28" fmla="*/ 0 w 54"/>
                <a:gd name="T29" fmla="*/ 14 h 96"/>
                <a:gd name="T30" fmla="*/ 4 w 54"/>
                <a:gd name="T31" fmla="*/ 6 h 96"/>
                <a:gd name="T32" fmla="*/ 8 w 54"/>
                <a:gd name="T33" fmla="*/ 2 h 96"/>
                <a:gd name="T34" fmla="*/ 10 w 54"/>
                <a:gd name="T35" fmla="*/ 0 h 96"/>
                <a:gd name="T36" fmla="*/ 14 w 54"/>
                <a:gd name="T37" fmla="*/ 0 h 96"/>
                <a:gd name="T38" fmla="*/ 20 w 54"/>
                <a:gd name="T39" fmla="*/ 2 h 96"/>
                <a:gd name="T40" fmla="*/ 26 w 54"/>
                <a:gd name="T41" fmla="*/ 6 h 96"/>
                <a:gd name="T42" fmla="*/ 30 w 54"/>
                <a:gd name="T43" fmla="*/ 8 h 96"/>
                <a:gd name="T44" fmla="*/ 40 w 54"/>
                <a:gd name="T45" fmla="*/ 12 h 96"/>
                <a:gd name="T46" fmla="*/ 40 w 54"/>
                <a:gd name="T47" fmla="*/ 20 h 96"/>
                <a:gd name="T48" fmla="*/ 40 w 54"/>
                <a:gd name="T49" fmla="*/ 24 h 96"/>
                <a:gd name="T50" fmla="*/ 44 w 54"/>
                <a:gd name="T51" fmla="*/ 26 h 96"/>
                <a:gd name="T52" fmla="*/ 46 w 54"/>
                <a:gd name="T53" fmla="*/ 28 h 96"/>
                <a:gd name="T54" fmla="*/ 48 w 54"/>
                <a:gd name="T55" fmla="*/ 30 h 96"/>
                <a:gd name="T56" fmla="*/ 46 w 54"/>
                <a:gd name="T57" fmla="*/ 38 h 96"/>
                <a:gd name="T58" fmla="*/ 46 w 54"/>
                <a:gd name="T59" fmla="*/ 44 h 96"/>
                <a:gd name="T60" fmla="*/ 48 w 54"/>
                <a:gd name="T61" fmla="*/ 60 h 96"/>
                <a:gd name="T62" fmla="*/ 54 w 54"/>
                <a:gd name="T63" fmla="*/ 80 h 96"/>
                <a:gd name="T64" fmla="*/ 50 w 54"/>
                <a:gd name="T65" fmla="*/ 84 h 96"/>
                <a:gd name="T66" fmla="*/ 46 w 54"/>
                <a:gd name="T67" fmla="*/ 88 h 96"/>
                <a:gd name="T68" fmla="*/ 44 w 54"/>
                <a:gd name="T69" fmla="*/ 88 h 96"/>
                <a:gd name="T70" fmla="*/ 40 w 54"/>
                <a:gd name="T71" fmla="*/ 86 h 96"/>
                <a:gd name="T72" fmla="*/ 36 w 54"/>
                <a:gd name="T73" fmla="*/ 86 h 96"/>
                <a:gd name="T74" fmla="*/ 34 w 54"/>
                <a:gd name="T75" fmla="*/ 88 h 96"/>
                <a:gd name="T76" fmla="*/ 30 w 54"/>
                <a:gd name="T77" fmla="*/ 94 h 96"/>
                <a:gd name="T78" fmla="*/ 26 w 54"/>
                <a:gd name="T79" fmla="*/ 96 h 96"/>
                <a:gd name="T80" fmla="*/ 20 w 54"/>
                <a:gd name="T81" fmla="*/ 96 h 96"/>
                <a:gd name="T82" fmla="*/ 14 w 54"/>
                <a:gd name="T83"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96">
                  <a:moveTo>
                    <a:pt x="2" y="92"/>
                  </a:moveTo>
                  <a:lnTo>
                    <a:pt x="2" y="92"/>
                  </a:lnTo>
                  <a:lnTo>
                    <a:pt x="0" y="84"/>
                  </a:lnTo>
                  <a:lnTo>
                    <a:pt x="0" y="76"/>
                  </a:lnTo>
                  <a:lnTo>
                    <a:pt x="0" y="72"/>
                  </a:lnTo>
                  <a:lnTo>
                    <a:pt x="0" y="68"/>
                  </a:lnTo>
                  <a:lnTo>
                    <a:pt x="0" y="64"/>
                  </a:lnTo>
                  <a:lnTo>
                    <a:pt x="0" y="60"/>
                  </a:lnTo>
                  <a:lnTo>
                    <a:pt x="0" y="56"/>
                  </a:lnTo>
                  <a:lnTo>
                    <a:pt x="0" y="54"/>
                  </a:lnTo>
                  <a:lnTo>
                    <a:pt x="0" y="50"/>
                  </a:lnTo>
                  <a:lnTo>
                    <a:pt x="0" y="50"/>
                  </a:lnTo>
                  <a:lnTo>
                    <a:pt x="0" y="48"/>
                  </a:lnTo>
                  <a:lnTo>
                    <a:pt x="2" y="48"/>
                  </a:lnTo>
                  <a:lnTo>
                    <a:pt x="2" y="46"/>
                  </a:lnTo>
                  <a:lnTo>
                    <a:pt x="2" y="46"/>
                  </a:lnTo>
                  <a:lnTo>
                    <a:pt x="4" y="46"/>
                  </a:lnTo>
                  <a:lnTo>
                    <a:pt x="6" y="46"/>
                  </a:lnTo>
                  <a:lnTo>
                    <a:pt x="8" y="46"/>
                  </a:lnTo>
                  <a:lnTo>
                    <a:pt x="8" y="46"/>
                  </a:lnTo>
                  <a:lnTo>
                    <a:pt x="10" y="44"/>
                  </a:lnTo>
                  <a:lnTo>
                    <a:pt x="10" y="44"/>
                  </a:lnTo>
                  <a:lnTo>
                    <a:pt x="10" y="42"/>
                  </a:lnTo>
                  <a:lnTo>
                    <a:pt x="12" y="42"/>
                  </a:lnTo>
                  <a:lnTo>
                    <a:pt x="12" y="40"/>
                  </a:lnTo>
                  <a:lnTo>
                    <a:pt x="12" y="38"/>
                  </a:lnTo>
                  <a:lnTo>
                    <a:pt x="12" y="36"/>
                  </a:lnTo>
                  <a:lnTo>
                    <a:pt x="12" y="34"/>
                  </a:lnTo>
                  <a:lnTo>
                    <a:pt x="10" y="34"/>
                  </a:lnTo>
                  <a:lnTo>
                    <a:pt x="10" y="34"/>
                  </a:lnTo>
                  <a:lnTo>
                    <a:pt x="10" y="32"/>
                  </a:lnTo>
                  <a:lnTo>
                    <a:pt x="10" y="32"/>
                  </a:lnTo>
                  <a:lnTo>
                    <a:pt x="8" y="32"/>
                  </a:lnTo>
                  <a:lnTo>
                    <a:pt x="6" y="30"/>
                  </a:lnTo>
                  <a:lnTo>
                    <a:pt x="4" y="30"/>
                  </a:lnTo>
                  <a:lnTo>
                    <a:pt x="2" y="30"/>
                  </a:lnTo>
                  <a:lnTo>
                    <a:pt x="2" y="28"/>
                  </a:lnTo>
                  <a:lnTo>
                    <a:pt x="2" y="28"/>
                  </a:lnTo>
                  <a:lnTo>
                    <a:pt x="2" y="28"/>
                  </a:lnTo>
                  <a:lnTo>
                    <a:pt x="2" y="28"/>
                  </a:lnTo>
                  <a:lnTo>
                    <a:pt x="0" y="26"/>
                  </a:lnTo>
                  <a:lnTo>
                    <a:pt x="0" y="22"/>
                  </a:lnTo>
                  <a:lnTo>
                    <a:pt x="0" y="20"/>
                  </a:lnTo>
                  <a:lnTo>
                    <a:pt x="0" y="16"/>
                  </a:lnTo>
                  <a:lnTo>
                    <a:pt x="0" y="14"/>
                  </a:lnTo>
                  <a:lnTo>
                    <a:pt x="2" y="12"/>
                  </a:lnTo>
                  <a:lnTo>
                    <a:pt x="2" y="8"/>
                  </a:lnTo>
                  <a:lnTo>
                    <a:pt x="4" y="6"/>
                  </a:lnTo>
                  <a:lnTo>
                    <a:pt x="6" y="4"/>
                  </a:lnTo>
                  <a:lnTo>
                    <a:pt x="6" y="2"/>
                  </a:lnTo>
                  <a:lnTo>
                    <a:pt x="8" y="2"/>
                  </a:lnTo>
                  <a:lnTo>
                    <a:pt x="8" y="2"/>
                  </a:lnTo>
                  <a:lnTo>
                    <a:pt x="8" y="0"/>
                  </a:lnTo>
                  <a:lnTo>
                    <a:pt x="10" y="0"/>
                  </a:lnTo>
                  <a:lnTo>
                    <a:pt x="10" y="0"/>
                  </a:lnTo>
                  <a:lnTo>
                    <a:pt x="12" y="0"/>
                  </a:lnTo>
                  <a:lnTo>
                    <a:pt x="14" y="0"/>
                  </a:lnTo>
                  <a:lnTo>
                    <a:pt x="16" y="2"/>
                  </a:lnTo>
                  <a:lnTo>
                    <a:pt x="18" y="2"/>
                  </a:lnTo>
                  <a:lnTo>
                    <a:pt x="20" y="2"/>
                  </a:lnTo>
                  <a:lnTo>
                    <a:pt x="22" y="4"/>
                  </a:lnTo>
                  <a:lnTo>
                    <a:pt x="24" y="6"/>
                  </a:lnTo>
                  <a:lnTo>
                    <a:pt x="26" y="6"/>
                  </a:lnTo>
                  <a:lnTo>
                    <a:pt x="26" y="8"/>
                  </a:lnTo>
                  <a:lnTo>
                    <a:pt x="28" y="8"/>
                  </a:lnTo>
                  <a:lnTo>
                    <a:pt x="30" y="8"/>
                  </a:lnTo>
                  <a:lnTo>
                    <a:pt x="34" y="10"/>
                  </a:lnTo>
                  <a:lnTo>
                    <a:pt x="40" y="10"/>
                  </a:lnTo>
                  <a:lnTo>
                    <a:pt x="40" y="12"/>
                  </a:lnTo>
                  <a:lnTo>
                    <a:pt x="40" y="16"/>
                  </a:lnTo>
                  <a:lnTo>
                    <a:pt x="40" y="18"/>
                  </a:lnTo>
                  <a:lnTo>
                    <a:pt x="40" y="20"/>
                  </a:lnTo>
                  <a:lnTo>
                    <a:pt x="40" y="22"/>
                  </a:lnTo>
                  <a:lnTo>
                    <a:pt x="40" y="24"/>
                  </a:lnTo>
                  <a:lnTo>
                    <a:pt x="40" y="24"/>
                  </a:lnTo>
                  <a:lnTo>
                    <a:pt x="42" y="24"/>
                  </a:lnTo>
                  <a:lnTo>
                    <a:pt x="42" y="24"/>
                  </a:lnTo>
                  <a:lnTo>
                    <a:pt x="44" y="26"/>
                  </a:lnTo>
                  <a:lnTo>
                    <a:pt x="46" y="26"/>
                  </a:lnTo>
                  <a:lnTo>
                    <a:pt x="46" y="28"/>
                  </a:lnTo>
                  <a:lnTo>
                    <a:pt x="46" y="28"/>
                  </a:lnTo>
                  <a:lnTo>
                    <a:pt x="48" y="28"/>
                  </a:lnTo>
                  <a:lnTo>
                    <a:pt x="48" y="28"/>
                  </a:lnTo>
                  <a:lnTo>
                    <a:pt x="48" y="30"/>
                  </a:lnTo>
                  <a:lnTo>
                    <a:pt x="48" y="32"/>
                  </a:lnTo>
                  <a:lnTo>
                    <a:pt x="46" y="34"/>
                  </a:lnTo>
                  <a:lnTo>
                    <a:pt x="46" y="38"/>
                  </a:lnTo>
                  <a:lnTo>
                    <a:pt x="46" y="38"/>
                  </a:lnTo>
                  <a:lnTo>
                    <a:pt x="46" y="40"/>
                  </a:lnTo>
                  <a:lnTo>
                    <a:pt x="46" y="44"/>
                  </a:lnTo>
                  <a:lnTo>
                    <a:pt x="46" y="50"/>
                  </a:lnTo>
                  <a:lnTo>
                    <a:pt x="48" y="56"/>
                  </a:lnTo>
                  <a:lnTo>
                    <a:pt x="48" y="60"/>
                  </a:lnTo>
                  <a:lnTo>
                    <a:pt x="50" y="66"/>
                  </a:lnTo>
                  <a:lnTo>
                    <a:pt x="50" y="72"/>
                  </a:lnTo>
                  <a:lnTo>
                    <a:pt x="54" y="80"/>
                  </a:lnTo>
                  <a:lnTo>
                    <a:pt x="52" y="80"/>
                  </a:lnTo>
                  <a:lnTo>
                    <a:pt x="50" y="82"/>
                  </a:lnTo>
                  <a:lnTo>
                    <a:pt x="50" y="84"/>
                  </a:lnTo>
                  <a:lnTo>
                    <a:pt x="48" y="86"/>
                  </a:lnTo>
                  <a:lnTo>
                    <a:pt x="48" y="86"/>
                  </a:lnTo>
                  <a:lnTo>
                    <a:pt x="46" y="88"/>
                  </a:lnTo>
                  <a:lnTo>
                    <a:pt x="46" y="88"/>
                  </a:lnTo>
                  <a:lnTo>
                    <a:pt x="46" y="88"/>
                  </a:lnTo>
                  <a:lnTo>
                    <a:pt x="44" y="88"/>
                  </a:lnTo>
                  <a:lnTo>
                    <a:pt x="42" y="88"/>
                  </a:lnTo>
                  <a:lnTo>
                    <a:pt x="42" y="88"/>
                  </a:lnTo>
                  <a:lnTo>
                    <a:pt x="40" y="86"/>
                  </a:lnTo>
                  <a:lnTo>
                    <a:pt x="38" y="86"/>
                  </a:lnTo>
                  <a:lnTo>
                    <a:pt x="36" y="86"/>
                  </a:lnTo>
                  <a:lnTo>
                    <a:pt x="36" y="86"/>
                  </a:lnTo>
                  <a:lnTo>
                    <a:pt x="36" y="88"/>
                  </a:lnTo>
                  <a:lnTo>
                    <a:pt x="34" y="88"/>
                  </a:lnTo>
                  <a:lnTo>
                    <a:pt x="34" y="88"/>
                  </a:lnTo>
                  <a:lnTo>
                    <a:pt x="32" y="90"/>
                  </a:lnTo>
                  <a:lnTo>
                    <a:pt x="30" y="94"/>
                  </a:lnTo>
                  <a:lnTo>
                    <a:pt x="30" y="94"/>
                  </a:lnTo>
                  <a:lnTo>
                    <a:pt x="30" y="94"/>
                  </a:lnTo>
                  <a:lnTo>
                    <a:pt x="28" y="96"/>
                  </a:lnTo>
                  <a:lnTo>
                    <a:pt x="26" y="96"/>
                  </a:lnTo>
                  <a:lnTo>
                    <a:pt x="26" y="96"/>
                  </a:lnTo>
                  <a:lnTo>
                    <a:pt x="24" y="96"/>
                  </a:lnTo>
                  <a:lnTo>
                    <a:pt x="20" y="96"/>
                  </a:lnTo>
                  <a:lnTo>
                    <a:pt x="18" y="96"/>
                  </a:lnTo>
                  <a:lnTo>
                    <a:pt x="16" y="96"/>
                  </a:lnTo>
                  <a:lnTo>
                    <a:pt x="14" y="96"/>
                  </a:lnTo>
                  <a:lnTo>
                    <a:pt x="8" y="94"/>
                  </a:lnTo>
                  <a:lnTo>
                    <a:pt x="2" y="9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68" name="Freeform 426">
              <a:extLst>
                <a:ext uri="{FF2B5EF4-FFF2-40B4-BE49-F238E27FC236}">
                  <a16:creationId xmlns:a16="http://schemas.microsoft.com/office/drawing/2014/main" id="{5412EF3E-5AF4-118F-4E15-D67529C671C5}"/>
                </a:ext>
              </a:extLst>
            </p:cNvPr>
            <p:cNvSpPr>
              <a:spLocks/>
            </p:cNvSpPr>
            <p:nvPr/>
          </p:nvSpPr>
          <p:spPr bwMode="auto">
            <a:xfrm>
              <a:off x="4211539" y="7774944"/>
              <a:ext cx="37225" cy="36909"/>
            </a:xfrm>
            <a:custGeom>
              <a:avLst/>
              <a:gdLst>
                <a:gd name="T0" fmla="*/ 14 w 26"/>
                <a:gd name="T1" fmla="*/ 24 h 26"/>
                <a:gd name="T2" fmla="*/ 14 w 26"/>
                <a:gd name="T3" fmla="*/ 24 h 26"/>
                <a:gd name="T4" fmla="*/ 14 w 26"/>
                <a:gd name="T5" fmla="*/ 24 h 26"/>
                <a:gd name="T6" fmla="*/ 16 w 26"/>
                <a:gd name="T7" fmla="*/ 24 h 26"/>
                <a:gd name="T8" fmla="*/ 20 w 26"/>
                <a:gd name="T9" fmla="*/ 24 h 26"/>
                <a:gd name="T10" fmla="*/ 22 w 26"/>
                <a:gd name="T11" fmla="*/ 24 h 26"/>
                <a:gd name="T12" fmla="*/ 24 w 26"/>
                <a:gd name="T13" fmla="*/ 24 h 26"/>
                <a:gd name="T14" fmla="*/ 24 w 26"/>
                <a:gd name="T15" fmla="*/ 24 h 26"/>
                <a:gd name="T16" fmla="*/ 26 w 26"/>
                <a:gd name="T17" fmla="*/ 22 h 26"/>
                <a:gd name="T18" fmla="*/ 26 w 26"/>
                <a:gd name="T19" fmla="*/ 22 h 26"/>
                <a:gd name="T20" fmla="*/ 26 w 26"/>
                <a:gd name="T21" fmla="*/ 22 h 26"/>
                <a:gd name="T22" fmla="*/ 26 w 26"/>
                <a:gd name="T23" fmla="*/ 20 h 26"/>
                <a:gd name="T24" fmla="*/ 26 w 26"/>
                <a:gd name="T25" fmla="*/ 20 h 26"/>
                <a:gd name="T26" fmla="*/ 26 w 26"/>
                <a:gd name="T27" fmla="*/ 20 h 26"/>
                <a:gd name="T28" fmla="*/ 26 w 26"/>
                <a:gd name="T29" fmla="*/ 16 h 26"/>
                <a:gd name="T30" fmla="*/ 26 w 26"/>
                <a:gd name="T31" fmla="*/ 14 h 26"/>
                <a:gd name="T32" fmla="*/ 26 w 26"/>
                <a:gd name="T33" fmla="*/ 12 h 26"/>
                <a:gd name="T34" fmla="*/ 24 w 26"/>
                <a:gd name="T35" fmla="*/ 10 h 26"/>
                <a:gd name="T36" fmla="*/ 24 w 26"/>
                <a:gd name="T37" fmla="*/ 6 h 26"/>
                <a:gd name="T38" fmla="*/ 22 w 26"/>
                <a:gd name="T39" fmla="*/ 4 h 26"/>
                <a:gd name="T40" fmla="*/ 22 w 26"/>
                <a:gd name="T41" fmla="*/ 2 h 26"/>
                <a:gd name="T42" fmla="*/ 20 w 26"/>
                <a:gd name="T43" fmla="*/ 0 h 26"/>
                <a:gd name="T44" fmla="*/ 20 w 26"/>
                <a:gd name="T45" fmla="*/ 0 h 26"/>
                <a:gd name="T46" fmla="*/ 18 w 26"/>
                <a:gd name="T47" fmla="*/ 2 h 26"/>
                <a:gd name="T48" fmla="*/ 16 w 26"/>
                <a:gd name="T49" fmla="*/ 4 h 26"/>
                <a:gd name="T50" fmla="*/ 16 w 26"/>
                <a:gd name="T51" fmla="*/ 4 h 26"/>
                <a:gd name="T52" fmla="*/ 14 w 26"/>
                <a:gd name="T53" fmla="*/ 6 h 26"/>
                <a:gd name="T54" fmla="*/ 14 w 26"/>
                <a:gd name="T55" fmla="*/ 6 h 26"/>
                <a:gd name="T56" fmla="*/ 12 w 26"/>
                <a:gd name="T57" fmla="*/ 6 h 26"/>
                <a:gd name="T58" fmla="*/ 10 w 26"/>
                <a:gd name="T59" fmla="*/ 6 h 26"/>
                <a:gd name="T60" fmla="*/ 8 w 26"/>
                <a:gd name="T61" fmla="*/ 6 h 26"/>
                <a:gd name="T62" fmla="*/ 4 w 26"/>
                <a:gd name="T63" fmla="*/ 6 h 26"/>
                <a:gd name="T64" fmla="*/ 2 w 26"/>
                <a:gd name="T65" fmla="*/ 6 h 26"/>
                <a:gd name="T66" fmla="*/ 2 w 26"/>
                <a:gd name="T67" fmla="*/ 8 h 26"/>
                <a:gd name="T68" fmla="*/ 0 w 26"/>
                <a:gd name="T69" fmla="*/ 12 h 26"/>
                <a:gd name="T70" fmla="*/ 0 w 26"/>
                <a:gd name="T71" fmla="*/ 14 h 26"/>
                <a:gd name="T72" fmla="*/ 0 w 26"/>
                <a:gd name="T73" fmla="*/ 18 h 26"/>
                <a:gd name="T74" fmla="*/ 0 w 26"/>
                <a:gd name="T75" fmla="*/ 20 h 26"/>
                <a:gd name="T76" fmla="*/ 0 w 26"/>
                <a:gd name="T77" fmla="*/ 20 h 26"/>
                <a:gd name="T78" fmla="*/ 0 w 26"/>
                <a:gd name="T79" fmla="*/ 22 h 26"/>
                <a:gd name="T80" fmla="*/ 0 w 26"/>
                <a:gd name="T81" fmla="*/ 22 h 26"/>
                <a:gd name="T82" fmla="*/ 0 w 26"/>
                <a:gd name="T83" fmla="*/ 22 h 26"/>
                <a:gd name="T84" fmla="*/ 2 w 26"/>
                <a:gd name="T85" fmla="*/ 24 h 26"/>
                <a:gd name="T86" fmla="*/ 4 w 26"/>
                <a:gd name="T87" fmla="*/ 26 h 26"/>
                <a:gd name="T88" fmla="*/ 6 w 26"/>
                <a:gd name="T89" fmla="*/ 26 h 26"/>
                <a:gd name="T90" fmla="*/ 8 w 26"/>
                <a:gd name="T91" fmla="*/ 26 h 26"/>
                <a:gd name="T92" fmla="*/ 12 w 26"/>
                <a:gd name="T93" fmla="*/ 24 h 26"/>
                <a:gd name="T94" fmla="*/ 14 w 26"/>
                <a:gd name="T95"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 h="26">
                  <a:moveTo>
                    <a:pt x="14" y="24"/>
                  </a:moveTo>
                  <a:lnTo>
                    <a:pt x="14" y="24"/>
                  </a:lnTo>
                  <a:lnTo>
                    <a:pt x="14" y="24"/>
                  </a:lnTo>
                  <a:lnTo>
                    <a:pt x="16" y="24"/>
                  </a:lnTo>
                  <a:lnTo>
                    <a:pt x="20" y="24"/>
                  </a:lnTo>
                  <a:lnTo>
                    <a:pt x="22" y="24"/>
                  </a:lnTo>
                  <a:lnTo>
                    <a:pt x="24" y="24"/>
                  </a:lnTo>
                  <a:lnTo>
                    <a:pt x="24" y="24"/>
                  </a:lnTo>
                  <a:lnTo>
                    <a:pt x="26" y="22"/>
                  </a:lnTo>
                  <a:lnTo>
                    <a:pt x="26" y="22"/>
                  </a:lnTo>
                  <a:lnTo>
                    <a:pt x="26" y="22"/>
                  </a:lnTo>
                  <a:lnTo>
                    <a:pt x="26" y="20"/>
                  </a:lnTo>
                  <a:lnTo>
                    <a:pt x="26" y="20"/>
                  </a:lnTo>
                  <a:lnTo>
                    <a:pt x="26" y="20"/>
                  </a:lnTo>
                  <a:lnTo>
                    <a:pt x="26" y="16"/>
                  </a:lnTo>
                  <a:lnTo>
                    <a:pt x="26" y="14"/>
                  </a:lnTo>
                  <a:lnTo>
                    <a:pt x="26" y="12"/>
                  </a:lnTo>
                  <a:lnTo>
                    <a:pt x="24" y="10"/>
                  </a:lnTo>
                  <a:lnTo>
                    <a:pt x="24" y="6"/>
                  </a:lnTo>
                  <a:lnTo>
                    <a:pt x="22" y="4"/>
                  </a:lnTo>
                  <a:lnTo>
                    <a:pt x="22" y="2"/>
                  </a:lnTo>
                  <a:lnTo>
                    <a:pt x="20" y="0"/>
                  </a:lnTo>
                  <a:lnTo>
                    <a:pt x="20" y="0"/>
                  </a:lnTo>
                  <a:lnTo>
                    <a:pt x="18" y="2"/>
                  </a:lnTo>
                  <a:lnTo>
                    <a:pt x="16" y="4"/>
                  </a:lnTo>
                  <a:lnTo>
                    <a:pt x="16" y="4"/>
                  </a:lnTo>
                  <a:lnTo>
                    <a:pt x="14" y="6"/>
                  </a:lnTo>
                  <a:lnTo>
                    <a:pt x="14" y="6"/>
                  </a:lnTo>
                  <a:lnTo>
                    <a:pt x="12" y="6"/>
                  </a:lnTo>
                  <a:lnTo>
                    <a:pt x="10" y="6"/>
                  </a:lnTo>
                  <a:lnTo>
                    <a:pt x="8" y="6"/>
                  </a:lnTo>
                  <a:lnTo>
                    <a:pt x="4" y="6"/>
                  </a:lnTo>
                  <a:lnTo>
                    <a:pt x="2" y="6"/>
                  </a:lnTo>
                  <a:lnTo>
                    <a:pt x="2" y="8"/>
                  </a:lnTo>
                  <a:lnTo>
                    <a:pt x="0" y="12"/>
                  </a:lnTo>
                  <a:lnTo>
                    <a:pt x="0" y="14"/>
                  </a:lnTo>
                  <a:lnTo>
                    <a:pt x="0" y="18"/>
                  </a:lnTo>
                  <a:lnTo>
                    <a:pt x="0" y="20"/>
                  </a:lnTo>
                  <a:lnTo>
                    <a:pt x="0" y="20"/>
                  </a:lnTo>
                  <a:lnTo>
                    <a:pt x="0" y="22"/>
                  </a:lnTo>
                  <a:lnTo>
                    <a:pt x="0" y="22"/>
                  </a:lnTo>
                  <a:lnTo>
                    <a:pt x="0" y="22"/>
                  </a:lnTo>
                  <a:lnTo>
                    <a:pt x="2" y="24"/>
                  </a:lnTo>
                  <a:lnTo>
                    <a:pt x="4" y="26"/>
                  </a:lnTo>
                  <a:lnTo>
                    <a:pt x="6" y="26"/>
                  </a:lnTo>
                  <a:lnTo>
                    <a:pt x="8" y="26"/>
                  </a:lnTo>
                  <a:lnTo>
                    <a:pt x="12" y="24"/>
                  </a:lnTo>
                  <a:lnTo>
                    <a:pt x="14" y="2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69" name="Freeform 427">
              <a:extLst>
                <a:ext uri="{FF2B5EF4-FFF2-40B4-BE49-F238E27FC236}">
                  <a16:creationId xmlns:a16="http://schemas.microsoft.com/office/drawing/2014/main" id="{2A90A516-2C1C-D983-C3A3-45A889391840}"/>
                </a:ext>
              </a:extLst>
            </p:cNvPr>
            <p:cNvSpPr>
              <a:spLocks/>
            </p:cNvSpPr>
            <p:nvPr/>
          </p:nvSpPr>
          <p:spPr bwMode="auto">
            <a:xfrm>
              <a:off x="4211539" y="7774944"/>
              <a:ext cx="37225" cy="36909"/>
            </a:xfrm>
            <a:custGeom>
              <a:avLst/>
              <a:gdLst>
                <a:gd name="T0" fmla="*/ 14 w 26"/>
                <a:gd name="T1" fmla="*/ 24 h 26"/>
                <a:gd name="T2" fmla="*/ 14 w 26"/>
                <a:gd name="T3" fmla="*/ 24 h 26"/>
                <a:gd name="T4" fmla="*/ 14 w 26"/>
                <a:gd name="T5" fmla="*/ 24 h 26"/>
                <a:gd name="T6" fmla="*/ 16 w 26"/>
                <a:gd name="T7" fmla="*/ 24 h 26"/>
                <a:gd name="T8" fmla="*/ 20 w 26"/>
                <a:gd name="T9" fmla="*/ 24 h 26"/>
                <a:gd name="T10" fmla="*/ 22 w 26"/>
                <a:gd name="T11" fmla="*/ 24 h 26"/>
                <a:gd name="T12" fmla="*/ 24 w 26"/>
                <a:gd name="T13" fmla="*/ 24 h 26"/>
                <a:gd name="T14" fmla="*/ 24 w 26"/>
                <a:gd name="T15" fmla="*/ 24 h 26"/>
                <a:gd name="T16" fmla="*/ 26 w 26"/>
                <a:gd name="T17" fmla="*/ 22 h 26"/>
                <a:gd name="T18" fmla="*/ 26 w 26"/>
                <a:gd name="T19" fmla="*/ 22 h 26"/>
                <a:gd name="T20" fmla="*/ 26 w 26"/>
                <a:gd name="T21" fmla="*/ 22 h 26"/>
                <a:gd name="T22" fmla="*/ 26 w 26"/>
                <a:gd name="T23" fmla="*/ 20 h 26"/>
                <a:gd name="T24" fmla="*/ 26 w 26"/>
                <a:gd name="T25" fmla="*/ 20 h 26"/>
                <a:gd name="T26" fmla="*/ 26 w 26"/>
                <a:gd name="T27" fmla="*/ 20 h 26"/>
                <a:gd name="T28" fmla="*/ 26 w 26"/>
                <a:gd name="T29" fmla="*/ 16 h 26"/>
                <a:gd name="T30" fmla="*/ 26 w 26"/>
                <a:gd name="T31" fmla="*/ 14 h 26"/>
                <a:gd name="T32" fmla="*/ 26 w 26"/>
                <a:gd name="T33" fmla="*/ 12 h 26"/>
                <a:gd name="T34" fmla="*/ 24 w 26"/>
                <a:gd name="T35" fmla="*/ 10 h 26"/>
                <a:gd name="T36" fmla="*/ 24 w 26"/>
                <a:gd name="T37" fmla="*/ 6 h 26"/>
                <a:gd name="T38" fmla="*/ 22 w 26"/>
                <a:gd name="T39" fmla="*/ 4 h 26"/>
                <a:gd name="T40" fmla="*/ 22 w 26"/>
                <a:gd name="T41" fmla="*/ 2 h 26"/>
                <a:gd name="T42" fmla="*/ 20 w 26"/>
                <a:gd name="T43" fmla="*/ 0 h 26"/>
                <a:gd name="T44" fmla="*/ 20 w 26"/>
                <a:gd name="T45" fmla="*/ 0 h 26"/>
                <a:gd name="T46" fmla="*/ 18 w 26"/>
                <a:gd name="T47" fmla="*/ 2 h 26"/>
                <a:gd name="T48" fmla="*/ 16 w 26"/>
                <a:gd name="T49" fmla="*/ 4 h 26"/>
                <a:gd name="T50" fmla="*/ 16 w 26"/>
                <a:gd name="T51" fmla="*/ 4 h 26"/>
                <a:gd name="T52" fmla="*/ 14 w 26"/>
                <a:gd name="T53" fmla="*/ 6 h 26"/>
                <a:gd name="T54" fmla="*/ 14 w 26"/>
                <a:gd name="T55" fmla="*/ 6 h 26"/>
                <a:gd name="T56" fmla="*/ 12 w 26"/>
                <a:gd name="T57" fmla="*/ 6 h 26"/>
                <a:gd name="T58" fmla="*/ 10 w 26"/>
                <a:gd name="T59" fmla="*/ 6 h 26"/>
                <a:gd name="T60" fmla="*/ 8 w 26"/>
                <a:gd name="T61" fmla="*/ 6 h 26"/>
                <a:gd name="T62" fmla="*/ 4 w 26"/>
                <a:gd name="T63" fmla="*/ 6 h 26"/>
                <a:gd name="T64" fmla="*/ 2 w 26"/>
                <a:gd name="T65" fmla="*/ 6 h 26"/>
                <a:gd name="T66" fmla="*/ 2 w 26"/>
                <a:gd name="T67" fmla="*/ 8 h 26"/>
                <a:gd name="T68" fmla="*/ 0 w 26"/>
                <a:gd name="T69" fmla="*/ 12 h 26"/>
                <a:gd name="T70" fmla="*/ 0 w 26"/>
                <a:gd name="T71" fmla="*/ 14 h 26"/>
                <a:gd name="T72" fmla="*/ 0 w 26"/>
                <a:gd name="T73" fmla="*/ 18 h 26"/>
                <a:gd name="T74" fmla="*/ 0 w 26"/>
                <a:gd name="T75" fmla="*/ 20 h 26"/>
                <a:gd name="T76" fmla="*/ 0 w 26"/>
                <a:gd name="T77" fmla="*/ 20 h 26"/>
                <a:gd name="T78" fmla="*/ 0 w 26"/>
                <a:gd name="T79" fmla="*/ 22 h 26"/>
                <a:gd name="T80" fmla="*/ 0 w 26"/>
                <a:gd name="T81" fmla="*/ 22 h 26"/>
                <a:gd name="T82" fmla="*/ 0 w 26"/>
                <a:gd name="T83" fmla="*/ 22 h 26"/>
                <a:gd name="T84" fmla="*/ 2 w 26"/>
                <a:gd name="T85" fmla="*/ 24 h 26"/>
                <a:gd name="T86" fmla="*/ 4 w 26"/>
                <a:gd name="T87" fmla="*/ 26 h 26"/>
                <a:gd name="T88" fmla="*/ 6 w 26"/>
                <a:gd name="T89" fmla="*/ 26 h 26"/>
                <a:gd name="T90" fmla="*/ 8 w 26"/>
                <a:gd name="T91" fmla="*/ 26 h 26"/>
                <a:gd name="T92" fmla="*/ 12 w 26"/>
                <a:gd name="T93" fmla="*/ 24 h 26"/>
                <a:gd name="T94" fmla="*/ 14 w 26"/>
                <a:gd name="T95"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 h="26">
                  <a:moveTo>
                    <a:pt x="14" y="24"/>
                  </a:moveTo>
                  <a:lnTo>
                    <a:pt x="14" y="24"/>
                  </a:lnTo>
                  <a:lnTo>
                    <a:pt x="14" y="24"/>
                  </a:lnTo>
                  <a:lnTo>
                    <a:pt x="16" y="24"/>
                  </a:lnTo>
                  <a:lnTo>
                    <a:pt x="20" y="24"/>
                  </a:lnTo>
                  <a:lnTo>
                    <a:pt x="22" y="24"/>
                  </a:lnTo>
                  <a:lnTo>
                    <a:pt x="24" y="24"/>
                  </a:lnTo>
                  <a:lnTo>
                    <a:pt x="24" y="24"/>
                  </a:lnTo>
                  <a:lnTo>
                    <a:pt x="26" y="22"/>
                  </a:lnTo>
                  <a:lnTo>
                    <a:pt x="26" y="22"/>
                  </a:lnTo>
                  <a:lnTo>
                    <a:pt x="26" y="22"/>
                  </a:lnTo>
                  <a:lnTo>
                    <a:pt x="26" y="20"/>
                  </a:lnTo>
                  <a:lnTo>
                    <a:pt x="26" y="20"/>
                  </a:lnTo>
                  <a:lnTo>
                    <a:pt x="26" y="20"/>
                  </a:lnTo>
                  <a:lnTo>
                    <a:pt x="26" y="16"/>
                  </a:lnTo>
                  <a:lnTo>
                    <a:pt x="26" y="14"/>
                  </a:lnTo>
                  <a:lnTo>
                    <a:pt x="26" y="12"/>
                  </a:lnTo>
                  <a:lnTo>
                    <a:pt x="24" y="10"/>
                  </a:lnTo>
                  <a:lnTo>
                    <a:pt x="24" y="6"/>
                  </a:lnTo>
                  <a:lnTo>
                    <a:pt x="22" y="4"/>
                  </a:lnTo>
                  <a:lnTo>
                    <a:pt x="22" y="2"/>
                  </a:lnTo>
                  <a:lnTo>
                    <a:pt x="20" y="0"/>
                  </a:lnTo>
                  <a:lnTo>
                    <a:pt x="20" y="0"/>
                  </a:lnTo>
                  <a:lnTo>
                    <a:pt x="18" y="2"/>
                  </a:lnTo>
                  <a:lnTo>
                    <a:pt x="16" y="4"/>
                  </a:lnTo>
                  <a:lnTo>
                    <a:pt x="16" y="4"/>
                  </a:lnTo>
                  <a:lnTo>
                    <a:pt x="14" y="6"/>
                  </a:lnTo>
                  <a:lnTo>
                    <a:pt x="14" y="6"/>
                  </a:lnTo>
                  <a:lnTo>
                    <a:pt x="12" y="6"/>
                  </a:lnTo>
                  <a:lnTo>
                    <a:pt x="10" y="6"/>
                  </a:lnTo>
                  <a:lnTo>
                    <a:pt x="8" y="6"/>
                  </a:lnTo>
                  <a:lnTo>
                    <a:pt x="4" y="6"/>
                  </a:lnTo>
                  <a:lnTo>
                    <a:pt x="2" y="6"/>
                  </a:lnTo>
                  <a:lnTo>
                    <a:pt x="2" y="8"/>
                  </a:lnTo>
                  <a:lnTo>
                    <a:pt x="0" y="12"/>
                  </a:lnTo>
                  <a:lnTo>
                    <a:pt x="0" y="14"/>
                  </a:lnTo>
                  <a:lnTo>
                    <a:pt x="0" y="18"/>
                  </a:lnTo>
                  <a:lnTo>
                    <a:pt x="0" y="20"/>
                  </a:lnTo>
                  <a:lnTo>
                    <a:pt x="0" y="20"/>
                  </a:lnTo>
                  <a:lnTo>
                    <a:pt x="0" y="22"/>
                  </a:lnTo>
                  <a:lnTo>
                    <a:pt x="0" y="22"/>
                  </a:lnTo>
                  <a:lnTo>
                    <a:pt x="0" y="22"/>
                  </a:lnTo>
                  <a:lnTo>
                    <a:pt x="2" y="24"/>
                  </a:lnTo>
                  <a:lnTo>
                    <a:pt x="4" y="26"/>
                  </a:lnTo>
                  <a:lnTo>
                    <a:pt x="6" y="26"/>
                  </a:lnTo>
                  <a:lnTo>
                    <a:pt x="8" y="26"/>
                  </a:lnTo>
                  <a:lnTo>
                    <a:pt x="12" y="24"/>
                  </a:lnTo>
                  <a:lnTo>
                    <a:pt x="14" y="2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70" name="Freeform 428">
              <a:extLst>
                <a:ext uri="{FF2B5EF4-FFF2-40B4-BE49-F238E27FC236}">
                  <a16:creationId xmlns:a16="http://schemas.microsoft.com/office/drawing/2014/main" id="{5BA44426-B5F2-ED95-67F1-C31BF9B7EE49}"/>
                </a:ext>
              </a:extLst>
            </p:cNvPr>
            <p:cNvSpPr>
              <a:spLocks/>
            </p:cNvSpPr>
            <p:nvPr/>
          </p:nvSpPr>
          <p:spPr bwMode="auto">
            <a:xfrm>
              <a:off x="3939521" y="8243401"/>
              <a:ext cx="340740" cy="317982"/>
            </a:xfrm>
            <a:custGeom>
              <a:avLst/>
              <a:gdLst>
                <a:gd name="T0" fmla="*/ 204 w 238"/>
                <a:gd name="T1" fmla="*/ 10 h 224"/>
                <a:gd name="T2" fmla="*/ 200 w 238"/>
                <a:gd name="T3" fmla="*/ 6 h 224"/>
                <a:gd name="T4" fmla="*/ 186 w 238"/>
                <a:gd name="T5" fmla="*/ 8 h 224"/>
                <a:gd name="T6" fmla="*/ 176 w 238"/>
                <a:gd name="T7" fmla="*/ 16 h 224"/>
                <a:gd name="T8" fmla="*/ 166 w 238"/>
                <a:gd name="T9" fmla="*/ 26 h 224"/>
                <a:gd name="T10" fmla="*/ 156 w 238"/>
                <a:gd name="T11" fmla="*/ 32 h 224"/>
                <a:gd name="T12" fmla="*/ 154 w 238"/>
                <a:gd name="T13" fmla="*/ 44 h 224"/>
                <a:gd name="T14" fmla="*/ 146 w 238"/>
                <a:gd name="T15" fmla="*/ 46 h 224"/>
                <a:gd name="T16" fmla="*/ 140 w 238"/>
                <a:gd name="T17" fmla="*/ 54 h 224"/>
                <a:gd name="T18" fmla="*/ 130 w 238"/>
                <a:gd name="T19" fmla="*/ 64 h 224"/>
                <a:gd name="T20" fmla="*/ 118 w 238"/>
                <a:gd name="T21" fmla="*/ 66 h 224"/>
                <a:gd name="T22" fmla="*/ 108 w 238"/>
                <a:gd name="T23" fmla="*/ 60 h 224"/>
                <a:gd name="T24" fmla="*/ 98 w 238"/>
                <a:gd name="T25" fmla="*/ 60 h 224"/>
                <a:gd name="T26" fmla="*/ 92 w 238"/>
                <a:gd name="T27" fmla="*/ 70 h 224"/>
                <a:gd name="T28" fmla="*/ 86 w 238"/>
                <a:gd name="T29" fmla="*/ 80 h 224"/>
                <a:gd name="T30" fmla="*/ 72 w 238"/>
                <a:gd name="T31" fmla="*/ 82 h 224"/>
                <a:gd name="T32" fmla="*/ 60 w 238"/>
                <a:gd name="T33" fmla="*/ 76 h 224"/>
                <a:gd name="T34" fmla="*/ 58 w 238"/>
                <a:gd name="T35" fmla="*/ 62 h 224"/>
                <a:gd name="T36" fmla="*/ 52 w 238"/>
                <a:gd name="T37" fmla="*/ 88 h 224"/>
                <a:gd name="T38" fmla="*/ 50 w 238"/>
                <a:gd name="T39" fmla="*/ 112 h 224"/>
                <a:gd name="T40" fmla="*/ 42 w 238"/>
                <a:gd name="T41" fmla="*/ 120 h 224"/>
                <a:gd name="T42" fmla="*/ 26 w 238"/>
                <a:gd name="T43" fmla="*/ 122 h 224"/>
                <a:gd name="T44" fmla="*/ 18 w 238"/>
                <a:gd name="T45" fmla="*/ 114 h 224"/>
                <a:gd name="T46" fmla="*/ 14 w 238"/>
                <a:gd name="T47" fmla="*/ 108 h 224"/>
                <a:gd name="T48" fmla="*/ 10 w 238"/>
                <a:gd name="T49" fmla="*/ 112 h 224"/>
                <a:gd name="T50" fmla="*/ 2 w 238"/>
                <a:gd name="T51" fmla="*/ 118 h 224"/>
                <a:gd name="T52" fmla="*/ 2 w 238"/>
                <a:gd name="T53" fmla="*/ 134 h 224"/>
                <a:gd name="T54" fmla="*/ 6 w 238"/>
                <a:gd name="T55" fmla="*/ 138 h 224"/>
                <a:gd name="T56" fmla="*/ 14 w 238"/>
                <a:gd name="T57" fmla="*/ 140 h 224"/>
                <a:gd name="T58" fmla="*/ 14 w 238"/>
                <a:gd name="T59" fmla="*/ 156 h 224"/>
                <a:gd name="T60" fmla="*/ 18 w 238"/>
                <a:gd name="T61" fmla="*/ 160 h 224"/>
                <a:gd name="T62" fmla="*/ 20 w 238"/>
                <a:gd name="T63" fmla="*/ 166 h 224"/>
                <a:gd name="T64" fmla="*/ 26 w 238"/>
                <a:gd name="T65" fmla="*/ 168 h 224"/>
                <a:gd name="T66" fmla="*/ 28 w 238"/>
                <a:gd name="T67" fmla="*/ 172 h 224"/>
                <a:gd name="T68" fmla="*/ 24 w 238"/>
                <a:gd name="T69" fmla="*/ 182 h 224"/>
                <a:gd name="T70" fmla="*/ 18 w 238"/>
                <a:gd name="T71" fmla="*/ 186 h 224"/>
                <a:gd name="T72" fmla="*/ 22 w 238"/>
                <a:gd name="T73" fmla="*/ 198 h 224"/>
                <a:gd name="T74" fmla="*/ 36 w 238"/>
                <a:gd name="T75" fmla="*/ 214 h 224"/>
                <a:gd name="T76" fmla="*/ 50 w 238"/>
                <a:gd name="T77" fmla="*/ 222 h 224"/>
                <a:gd name="T78" fmla="*/ 64 w 238"/>
                <a:gd name="T79" fmla="*/ 222 h 224"/>
                <a:gd name="T80" fmla="*/ 76 w 238"/>
                <a:gd name="T81" fmla="*/ 210 h 224"/>
                <a:gd name="T82" fmla="*/ 82 w 238"/>
                <a:gd name="T83" fmla="*/ 204 h 224"/>
                <a:gd name="T84" fmla="*/ 100 w 238"/>
                <a:gd name="T85" fmla="*/ 204 h 224"/>
                <a:gd name="T86" fmla="*/ 110 w 238"/>
                <a:gd name="T87" fmla="*/ 208 h 224"/>
                <a:gd name="T88" fmla="*/ 116 w 238"/>
                <a:gd name="T89" fmla="*/ 212 h 224"/>
                <a:gd name="T90" fmla="*/ 130 w 238"/>
                <a:gd name="T91" fmla="*/ 204 h 224"/>
                <a:gd name="T92" fmla="*/ 142 w 238"/>
                <a:gd name="T93" fmla="*/ 198 h 224"/>
                <a:gd name="T94" fmla="*/ 164 w 238"/>
                <a:gd name="T95" fmla="*/ 192 h 224"/>
                <a:gd name="T96" fmla="*/ 172 w 238"/>
                <a:gd name="T97" fmla="*/ 182 h 224"/>
                <a:gd name="T98" fmla="*/ 180 w 238"/>
                <a:gd name="T99" fmla="*/ 168 h 224"/>
                <a:gd name="T100" fmla="*/ 198 w 238"/>
                <a:gd name="T101" fmla="*/ 156 h 224"/>
                <a:gd name="T102" fmla="*/ 212 w 238"/>
                <a:gd name="T103" fmla="*/ 142 h 224"/>
                <a:gd name="T104" fmla="*/ 214 w 238"/>
                <a:gd name="T105" fmla="*/ 124 h 224"/>
                <a:gd name="T106" fmla="*/ 220 w 238"/>
                <a:gd name="T107" fmla="*/ 112 h 224"/>
                <a:gd name="T108" fmla="*/ 228 w 238"/>
                <a:gd name="T109" fmla="*/ 110 h 224"/>
                <a:gd name="T110" fmla="*/ 236 w 238"/>
                <a:gd name="T111" fmla="*/ 102 h 224"/>
                <a:gd name="T112" fmla="*/ 222 w 238"/>
                <a:gd name="T113" fmla="*/ 76 h 224"/>
                <a:gd name="T114" fmla="*/ 218 w 238"/>
                <a:gd name="T115" fmla="*/ 1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224">
                  <a:moveTo>
                    <a:pt x="218" y="10"/>
                  </a:moveTo>
                  <a:lnTo>
                    <a:pt x="218" y="10"/>
                  </a:lnTo>
                  <a:lnTo>
                    <a:pt x="216" y="10"/>
                  </a:lnTo>
                  <a:lnTo>
                    <a:pt x="212" y="10"/>
                  </a:lnTo>
                  <a:lnTo>
                    <a:pt x="210" y="10"/>
                  </a:lnTo>
                  <a:lnTo>
                    <a:pt x="206" y="10"/>
                  </a:lnTo>
                  <a:lnTo>
                    <a:pt x="204" y="10"/>
                  </a:lnTo>
                  <a:lnTo>
                    <a:pt x="204" y="10"/>
                  </a:lnTo>
                  <a:lnTo>
                    <a:pt x="202" y="10"/>
                  </a:lnTo>
                  <a:lnTo>
                    <a:pt x="202" y="10"/>
                  </a:lnTo>
                  <a:lnTo>
                    <a:pt x="202" y="10"/>
                  </a:lnTo>
                  <a:lnTo>
                    <a:pt x="200" y="8"/>
                  </a:lnTo>
                  <a:lnTo>
                    <a:pt x="200" y="6"/>
                  </a:lnTo>
                  <a:lnTo>
                    <a:pt x="200" y="6"/>
                  </a:lnTo>
                  <a:lnTo>
                    <a:pt x="198" y="6"/>
                  </a:lnTo>
                  <a:lnTo>
                    <a:pt x="198" y="4"/>
                  </a:lnTo>
                  <a:lnTo>
                    <a:pt x="196" y="4"/>
                  </a:lnTo>
                  <a:lnTo>
                    <a:pt x="194" y="2"/>
                  </a:lnTo>
                  <a:lnTo>
                    <a:pt x="190" y="0"/>
                  </a:lnTo>
                  <a:lnTo>
                    <a:pt x="188" y="4"/>
                  </a:lnTo>
                  <a:lnTo>
                    <a:pt x="186" y="8"/>
                  </a:lnTo>
                  <a:lnTo>
                    <a:pt x="186" y="8"/>
                  </a:lnTo>
                  <a:lnTo>
                    <a:pt x="186" y="10"/>
                  </a:lnTo>
                  <a:lnTo>
                    <a:pt x="184" y="10"/>
                  </a:lnTo>
                  <a:lnTo>
                    <a:pt x="184" y="12"/>
                  </a:lnTo>
                  <a:lnTo>
                    <a:pt x="182" y="14"/>
                  </a:lnTo>
                  <a:lnTo>
                    <a:pt x="178" y="14"/>
                  </a:lnTo>
                  <a:lnTo>
                    <a:pt x="176" y="16"/>
                  </a:lnTo>
                  <a:lnTo>
                    <a:pt x="174" y="18"/>
                  </a:lnTo>
                  <a:lnTo>
                    <a:pt x="172" y="20"/>
                  </a:lnTo>
                  <a:lnTo>
                    <a:pt x="170" y="24"/>
                  </a:lnTo>
                  <a:lnTo>
                    <a:pt x="170" y="24"/>
                  </a:lnTo>
                  <a:lnTo>
                    <a:pt x="168" y="26"/>
                  </a:lnTo>
                  <a:lnTo>
                    <a:pt x="168" y="26"/>
                  </a:lnTo>
                  <a:lnTo>
                    <a:pt x="166" y="26"/>
                  </a:lnTo>
                  <a:lnTo>
                    <a:pt x="162" y="28"/>
                  </a:lnTo>
                  <a:lnTo>
                    <a:pt x="160" y="28"/>
                  </a:lnTo>
                  <a:lnTo>
                    <a:pt x="160" y="30"/>
                  </a:lnTo>
                  <a:lnTo>
                    <a:pt x="158" y="30"/>
                  </a:lnTo>
                  <a:lnTo>
                    <a:pt x="158" y="30"/>
                  </a:lnTo>
                  <a:lnTo>
                    <a:pt x="156" y="32"/>
                  </a:lnTo>
                  <a:lnTo>
                    <a:pt x="156" y="32"/>
                  </a:lnTo>
                  <a:lnTo>
                    <a:pt x="156" y="34"/>
                  </a:lnTo>
                  <a:lnTo>
                    <a:pt x="156" y="36"/>
                  </a:lnTo>
                  <a:lnTo>
                    <a:pt x="156" y="38"/>
                  </a:lnTo>
                  <a:lnTo>
                    <a:pt x="156" y="40"/>
                  </a:lnTo>
                  <a:lnTo>
                    <a:pt x="154" y="42"/>
                  </a:lnTo>
                  <a:lnTo>
                    <a:pt x="154" y="44"/>
                  </a:lnTo>
                  <a:lnTo>
                    <a:pt x="154" y="44"/>
                  </a:lnTo>
                  <a:lnTo>
                    <a:pt x="154" y="46"/>
                  </a:lnTo>
                  <a:lnTo>
                    <a:pt x="152" y="46"/>
                  </a:lnTo>
                  <a:lnTo>
                    <a:pt x="152" y="46"/>
                  </a:lnTo>
                  <a:lnTo>
                    <a:pt x="152" y="46"/>
                  </a:lnTo>
                  <a:lnTo>
                    <a:pt x="150" y="46"/>
                  </a:lnTo>
                  <a:lnTo>
                    <a:pt x="148" y="46"/>
                  </a:lnTo>
                  <a:lnTo>
                    <a:pt x="146" y="46"/>
                  </a:lnTo>
                  <a:lnTo>
                    <a:pt x="144" y="48"/>
                  </a:lnTo>
                  <a:lnTo>
                    <a:pt x="144" y="48"/>
                  </a:lnTo>
                  <a:lnTo>
                    <a:pt x="144" y="48"/>
                  </a:lnTo>
                  <a:lnTo>
                    <a:pt x="142" y="50"/>
                  </a:lnTo>
                  <a:lnTo>
                    <a:pt x="142" y="50"/>
                  </a:lnTo>
                  <a:lnTo>
                    <a:pt x="140" y="52"/>
                  </a:lnTo>
                  <a:lnTo>
                    <a:pt x="140" y="54"/>
                  </a:lnTo>
                  <a:lnTo>
                    <a:pt x="138" y="56"/>
                  </a:lnTo>
                  <a:lnTo>
                    <a:pt x="138" y="56"/>
                  </a:lnTo>
                  <a:lnTo>
                    <a:pt x="136" y="60"/>
                  </a:lnTo>
                  <a:lnTo>
                    <a:pt x="134" y="62"/>
                  </a:lnTo>
                  <a:lnTo>
                    <a:pt x="134" y="62"/>
                  </a:lnTo>
                  <a:lnTo>
                    <a:pt x="132" y="64"/>
                  </a:lnTo>
                  <a:lnTo>
                    <a:pt x="130" y="64"/>
                  </a:lnTo>
                  <a:lnTo>
                    <a:pt x="130" y="66"/>
                  </a:lnTo>
                  <a:lnTo>
                    <a:pt x="128" y="66"/>
                  </a:lnTo>
                  <a:lnTo>
                    <a:pt x="126" y="66"/>
                  </a:lnTo>
                  <a:lnTo>
                    <a:pt x="124" y="66"/>
                  </a:lnTo>
                  <a:lnTo>
                    <a:pt x="122" y="66"/>
                  </a:lnTo>
                  <a:lnTo>
                    <a:pt x="120" y="66"/>
                  </a:lnTo>
                  <a:lnTo>
                    <a:pt x="118" y="66"/>
                  </a:lnTo>
                  <a:lnTo>
                    <a:pt x="118" y="66"/>
                  </a:lnTo>
                  <a:lnTo>
                    <a:pt x="116" y="66"/>
                  </a:lnTo>
                  <a:lnTo>
                    <a:pt x="114" y="66"/>
                  </a:lnTo>
                  <a:lnTo>
                    <a:pt x="114" y="64"/>
                  </a:lnTo>
                  <a:lnTo>
                    <a:pt x="110" y="62"/>
                  </a:lnTo>
                  <a:lnTo>
                    <a:pt x="108" y="62"/>
                  </a:lnTo>
                  <a:lnTo>
                    <a:pt x="108" y="60"/>
                  </a:lnTo>
                  <a:lnTo>
                    <a:pt x="106" y="60"/>
                  </a:lnTo>
                  <a:lnTo>
                    <a:pt x="104" y="60"/>
                  </a:lnTo>
                  <a:lnTo>
                    <a:pt x="102" y="60"/>
                  </a:lnTo>
                  <a:lnTo>
                    <a:pt x="100" y="60"/>
                  </a:lnTo>
                  <a:lnTo>
                    <a:pt x="98" y="60"/>
                  </a:lnTo>
                  <a:lnTo>
                    <a:pt x="98" y="60"/>
                  </a:lnTo>
                  <a:lnTo>
                    <a:pt x="98" y="60"/>
                  </a:lnTo>
                  <a:lnTo>
                    <a:pt x="96" y="62"/>
                  </a:lnTo>
                  <a:lnTo>
                    <a:pt x="96" y="62"/>
                  </a:lnTo>
                  <a:lnTo>
                    <a:pt x="96" y="64"/>
                  </a:lnTo>
                  <a:lnTo>
                    <a:pt x="94" y="66"/>
                  </a:lnTo>
                  <a:lnTo>
                    <a:pt x="92" y="68"/>
                  </a:lnTo>
                  <a:lnTo>
                    <a:pt x="92" y="68"/>
                  </a:lnTo>
                  <a:lnTo>
                    <a:pt x="92" y="70"/>
                  </a:lnTo>
                  <a:lnTo>
                    <a:pt x="92" y="72"/>
                  </a:lnTo>
                  <a:lnTo>
                    <a:pt x="90" y="74"/>
                  </a:lnTo>
                  <a:lnTo>
                    <a:pt x="90" y="76"/>
                  </a:lnTo>
                  <a:lnTo>
                    <a:pt x="90" y="76"/>
                  </a:lnTo>
                  <a:lnTo>
                    <a:pt x="88" y="78"/>
                  </a:lnTo>
                  <a:lnTo>
                    <a:pt x="88" y="78"/>
                  </a:lnTo>
                  <a:lnTo>
                    <a:pt x="86" y="80"/>
                  </a:lnTo>
                  <a:lnTo>
                    <a:pt x="84" y="82"/>
                  </a:lnTo>
                  <a:lnTo>
                    <a:pt x="82" y="82"/>
                  </a:lnTo>
                  <a:lnTo>
                    <a:pt x="82" y="82"/>
                  </a:lnTo>
                  <a:lnTo>
                    <a:pt x="80" y="82"/>
                  </a:lnTo>
                  <a:lnTo>
                    <a:pt x="76" y="82"/>
                  </a:lnTo>
                  <a:lnTo>
                    <a:pt x="74" y="82"/>
                  </a:lnTo>
                  <a:lnTo>
                    <a:pt x="72" y="82"/>
                  </a:lnTo>
                  <a:lnTo>
                    <a:pt x="68" y="80"/>
                  </a:lnTo>
                  <a:lnTo>
                    <a:pt x="66" y="80"/>
                  </a:lnTo>
                  <a:lnTo>
                    <a:pt x="64" y="78"/>
                  </a:lnTo>
                  <a:lnTo>
                    <a:pt x="62" y="78"/>
                  </a:lnTo>
                  <a:lnTo>
                    <a:pt x="62" y="78"/>
                  </a:lnTo>
                  <a:lnTo>
                    <a:pt x="62" y="78"/>
                  </a:lnTo>
                  <a:lnTo>
                    <a:pt x="60" y="76"/>
                  </a:lnTo>
                  <a:lnTo>
                    <a:pt x="60" y="74"/>
                  </a:lnTo>
                  <a:lnTo>
                    <a:pt x="60" y="72"/>
                  </a:lnTo>
                  <a:lnTo>
                    <a:pt x="60" y="70"/>
                  </a:lnTo>
                  <a:lnTo>
                    <a:pt x="58" y="66"/>
                  </a:lnTo>
                  <a:lnTo>
                    <a:pt x="58" y="64"/>
                  </a:lnTo>
                  <a:lnTo>
                    <a:pt x="58" y="62"/>
                  </a:lnTo>
                  <a:lnTo>
                    <a:pt x="58" y="62"/>
                  </a:lnTo>
                  <a:lnTo>
                    <a:pt x="56" y="60"/>
                  </a:lnTo>
                  <a:lnTo>
                    <a:pt x="56" y="58"/>
                  </a:lnTo>
                  <a:lnTo>
                    <a:pt x="52" y="56"/>
                  </a:lnTo>
                  <a:lnTo>
                    <a:pt x="52" y="62"/>
                  </a:lnTo>
                  <a:lnTo>
                    <a:pt x="54" y="70"/>
                  </a:lnTo>
                  <a:lnTo>
                    <a:pt x="54" y="80"/>
                  </a:lnTo>
                  <a:lnTo>
                    <a:pt x="52" y="88"/>
                  </a:lnTo>
                  <a:lnTo>
                    <a:pt x="52" y="94"/>
                  </a:lnTo>
                  <a:lnTo>
                    <a:pt x="52" y="98"/>
                  </a:lnTo>
                  <a:lnTo>
                    <a:pt x="52" y="102"/>
                  </a:lnTo>
                  <a:lnTo>
                    <a:pt x="50" y="106"/>
                  </a:lnTo>
                  <a:lnTo>
                    <a:pt x="50" y="110"/>
                  </a:lnTo>
                  <a:lnTo>
                    <a:pt x="50" y="112"/>
                  </a:lnTo>
                  <a:lnTo>
                    <a:pt x="50" y="112"/>
                  </a:lnTo>
                  <a:lnTo>
                    <a:pt x="48" y="114"/>
                  </a:lnTo>
                  <a:lnTo>
                    <a:pt x="48" y="116"/>
                  </a:lnTo>
                  <a:lnTo>
                    <a:pt x="46" y="116"/>
                  </a:lnTo>
                  <a:lnTo>
                    <a:pt x="46" y="118"/>
                  </a:lnTo>
                  <a:lnTo>
                    <a:pt x="44" y="118"/>
                  </a:lnTo>
                  <a:lnTo>
                    <a:pt x="42" y="120"/>
                  </a:lnTo>
                  <a:lnTo>
                    <a:pt x="42" y="120"/>
                  </a:lnTo>
                  <a:lnTo>
                    <a:pt x="40" y="122"/>
                  </a:lnTo>
                  <a:lnTo>
                    <a:pt x="38" y="122"/>
                  </a:lnTo>
                  <a:lnTo>
                    <a:pt x="36" y="122"/>
                  </a:lnTo>
                  <a:lnTo>
                    <a:pt x="34" y="122"/>
                  </a:lnTo>
                  <a:lnTo>
                    <a:pt x="30" y="122"/>
                  </a:lnTo>
                  <a:lnTo>
                    <a:pt x="28" y="122"/>
                  </a:lnTo>
                  <a:lnTo>
                    <a:pt x="26" y="122"/>
                  </a:lnTo>
                  <a:lnTo>
                    <a:pt x="24" y="120"/>
                  </a:lnTo>
                  <a:lnTo>
                    <a:pt x="22" y="120"/>
                  </a:lnTo>
                  <a:lnTo>
                    <a:pt x="22" y="120"/>
                  </a:lnTo>
                  <a:lnTo>
                    <a:pt x="20" y="118"/>
                  </a:lnTo>
                  <a:lnTo>
                    <a:pt x="20" y="118"/>
                  </a:lnTo>
                  <a:lnTo>
                    <a:pt x="20" y="116"/>
                  </a:lnTo>
                  <a:lnTo>
                    <a:pt x="18" y="114"/>
                  </a:lnTo>
                  <a:lnTo>
                    <a:pt x="18" y="112"/>
                  </a:lnTo>
                  <a:lnTo>
                    <a:pt x="18" y="110"/>
                  </a:lnTo>
                  <a:lnTo>
                    <a:pt x="16" y="110"/>
                  </a:lnTo>
                  <a:lnTo>
                    <a:pt x="16" y="108"/>
                  </a:lnTo>
                  <a:lnTo>
                    <a:pt x="16" y="108"/>
                  </a:lnTo>
                  <a:lnTo>
                    <a:pt x="16" y="108"/>
                  </a:lnTo>
                  <a:lnTo>
                    <a:pt x="14" y="108"/>
                  </a:lnTo>
                  <a:lnTo>
                    <a:pt x="14" y="108"/>
                  </a:lnTo>
                  <a:lnTo>
                    <a:pt x="14" y="108"/>
                  </a:lnTo>
                  <a:lnTo>
                    <a:pt x="14" y="110"/>
                  </a:lnTo>
                  <a:lnTo>
                    <a:pt x="12" y="110"/>
                  </a:lnTo>
                  <a:lnTo>
                    <a:pt x="12" y="112"/>
                  </a:lnTo>
                  <a:lnTo>
                    <a:pt x="12" y="112"/>
                  </a:lnTo>
                  <a:lnTo>
                    <a:pt x="10" y="112"/>
                  </a:lnTo>
                  <a:lnTo>
                    <a:pt x="8" y="112"/>
                  </a:lnTo>
                  <a:lnTo>
                    <a:pt x="8" y="112"/>
                  </a:lnTo>
                  <a:lnTo>
                    <a:pt x="6" y="112"/>
                  </a:lnTo>
                  <a:lnTo>
                    <a:pt x="2" y="114"/>
                  </a:lnTo>
                  <a:lnTo>
                    <a:pt x="0" y="114"/>
                  </a:lnTo>
                  <a:lnTo>
                    <a:pt x="2" y="116"/>
                  </a:lnTo>
                  <a:lnTo>
                    <a:pt x="2" y="118"/>
                  </a:lnTo>
                  <a:lnTo>
                    <a:pt x="2" y="120"/>
                  </a:lnTo>
                  <a:lnTo>
                    <a:pt x="2" y="122"/>
                  </a:lnTo>
                  <a:lnTo>
                    <a:pt x="2" y="124"/>
                  </a:lnTo>
                  <a:lnTo>
                    <a:pt x="2" y="128"/>
                  </a:lnTo>
                  <a:lnTo>
                    <a:pt x="2" y="130"/>
                  </a:lnTo>
                  <a:lnTo>
                    <a:pt x="2" y="132"/>
                  </a:lnTo>
                  <a:lnTo>
                    <a:pt x="2" y="134"/>
                  </a:lnTo>
                  <a:lnTo>
                    <a:pt x="2" y="134"/>
                  </a:lnTo>
                  <a:lnTo>
                    <a:pt x="2" y="134"/>
                  </a:lnTo>
                  <a:lnTo>
                    <a:pt x="2" y="136"/>
                  </a:lnTo>
                  <a:lnTo>
                    <a:pt x="4" y="136"/>
                  </a:lnTo>
                  <a:lnTo>
                    <a:pt x="4" y="136"/>
                  </a:lnTo>
                  <a:lnTo>
                    <a:pt x="4" y="136"/>
                  </a:lnTo>
                  <a:lnTo>
                    <a:pt x="6" y="138"/>
                  </a:lnTo>
                  <a:lnTo>
                    <a:pt x="8" y="138"/>
                  </a:lnTo>
                  <a:lnTo>
                    <a:pt x="10" y="138"/>
                  </a:lnTo>
                  <a:lnTo>
                    <a:pt x="12" y="138"/>
                  </a:lnTo>
                  <a:lnTo>
                    <a:pt x="12" y="138"/>
                  </a:lnTo>
                  <a:lnTo>
                    <a:pt x="14" y="140"/>
                  </a:lnTo>
                  <a:lnTo>
                    <a:pt x="14" y="140"/>
                  </a:lnTo>
                  <a:lnTo>
                    <a:pt x="14" y="140"/>
                  </a:lnTo>
                  <a:lnTo>
                    <a:pt x="14" y="142"/>
                  </a:lnTo>
                  <a:lnTo>
                    <a:pt x="14" y="142"/>
                  </a:lnTo>
                  <a:lnTo>
                    <a:pt x="14" y="144"/>
                  </a:lnTo>
                  <a:lnTo>
                    <a:pt x="14" y="146"/>
                  </a:lnTo>
                  <a:lnTo>
                    <a:pt x="14" y="150"/>
                  </a:lnTo>
                  <a:lnTo>
                    <a:pt x="14" y="152"/>
                  </a:lnTo>
                  <a:lnTo>
                    <a:pt x="14" y="156"/>
                  </a:lnTo>
                  <a:lnTo>
                    <a:pt x="14" y="156"/>
                  </a:lnTo>
                  <a:lnTo>
                    <a:pt x="14" y="158"/>
                  </a:lnTo>
                  <a:lnTo>
                    <a:pt x="14" y="158"/>
                  </a:lnTo>
                  <a:lnTo>
                    <a:pt x="14" y="160"/>
                  </a:lnTo>
                  <a:lnTo>
                    <a:pt x="14" y="160"/>
                  </a:lnTo>
                  <a:lnTo>
                    <a:pt x="16" y="160"/>
                  </a:lnTo>
                  <a:lnTo>
                    <a:pt x="18" y="160"/>
                  </a:lnTo>
                  <a:lnTo>
                    <a:pt x="20" y="162"/>
                  </a:lnTo>
                  <a:lnTo>
                    <a:pt x="20" y="162"/>
                  </a:lnTo>
                  <a:lnTo>
                    <a:pt x="22" y="162"/>
                  </a:lnTo>
                  <a:lnTo>
                    <a:pt x="22" y="162"/>
                  </a:lnTo>
                  <a:lnTo>
                    <a:pt x="22" y="164"/>
                  </a:lnTo>
                  <a:lnTo>
                    <a:pt x="22" y="166"/>
                  </a:lnTo>
                  <a:lnTo>
                    <a:pt x="20" y="166"/>
                  </a:lnTo>
                  <a:lnTo>
                    <a:pt x="20" y="168"/>
                  </a:lnTo>
                  <a:lnTo>
                    <a:pt x="22" y="168"/>
                  </a:lnTo>
                  <a:lnTo>
                    <a:pt x="22" y="168"/>
                  </a:lnTo>
                  <a:lnTo>
                    <a:pt x="22" y="168"/>
                  </a:lnTo>
                  <a:lnTo>
                    <a:pt x="22" y="168"/>
                  </a:lnTo>
                  <a:lnTo>
                    <a:pt x="24" y="168"/>
                  </a:lnTo>
                  <a:lnTo>
                    <a:pt x="26" y="168"/>
                  </a:lnTo>
                  <a:lnTo>
                    <a:pt x="26" y="168"/>
                  </a:lnTo>
                  <a:lnTo>
                    <a:pt x="28" y="168"/>
                  </a:lnTo>
                  <a:lnTo>
                    <a:pt x="28" y="168"/>
                  </a:lnTo>
                  <a:lnTo>
                    <a:pt x="28" y="168"/>
                  </a:lnTo>
                  <a:lnTo>
                    <a:pt x="28" y="168"/>
                  </a:lnTo>
                  <a:lnTo>
                    <a:pt x="28" y="170"/>
                  </a:lnTo>
                  <a:lnTo>
                    <a:pt x="28" y="172"/>
                  </a:lnTo>
                  <a:lnTo>
                    <a:pt x="28" y="172"/>
                  </a:lnTo>
                  <a:lnTo>
                    <a:pt x="28" y="174"/>
                  </a:lnTo>
                  <a:lnTo>
                    <a:pt x="28" y="176"/>
                  </a:lnTo>
                  <a:lnTo>
                    <a:pt x="26" y="178"/>
                  </a:lnTo>
                  <a:lnTo>
                    <a:pt x="26" y="180"/>
                  </a:lnTo>
                  <a:lnTo>
                    <a:pt x="26" y="182"/>
                  </a:lnTo>
                  <a:lnTo>
                    <a:pt x="24" y="182"/>
                  </a:lnTo>
                  <a:lnTo>
                    <a:pt x="24" y="182"/>
                  </a:lnTo>
                  <a:lnTo>
                    <a:pt x="22" y="184"/>
                  </a:lnTo>
                  <a:lnTo>
                    <a:pt x="20" y="184"/>
                  </a:lnTo>
                  <a:lnTo>
                    <a:pt x="20" y="186"/>
                  </a:lnTo>
                  <a:lnTo>
                    <a:pt x="18" y="186"/>
                  </a:lnTo>
                  <a:lnTo>
                    <a:pt x="18" y="186"/>
                  </a:lnTo>
                  <a:lnTo>
                    <a:pt x="18" y="186"/>
                  </a:lnTo>
                  <a:lnTo>
                    <a:pt x="18" y="188"/>
                  </a:lnTo>
                  <a:lnTo>
                    <a:pt x="18" y="190"/>
                  </a:lnTo>
                  <a:lnTo>
                    <a:pt x="18" y="190"/>
                  </a:lnTo>
                  <a:lnTo>
                    <a:pt x="18" y="192"/>
                  </a:lnTo>
                  <a:lnTo>
                    <a:pt x="20" y="194"/>
                  </a:lnTo>
                  <a:lnTo>
                    <a:pt x="20" y="196"/>
                  </a:lnTo>
                  <a:lnTo>
                    <a:pt x="22" y="198"/>
                  </a:lnTo>
                  <a:lnTo>
                    <a:pt x="24" y="200"/>
                  </a:lnTo>
                  <a:lnTo>
                    <a:pt x="26" y="204"/>
                  </a:lnTo>
                  <a:lnTo>
                    <a:pt x="28" y="206"/>
                  </a:lnTo>
                  <a:lnTo>
                    <a:pt x="30" y="208"/>
                  </a:lnTo>
                  <a:lnTo>
                    <a:pt x="32" y="210"/>
                  </a:lnTo>
                  <a:lnTo>
                    <a:pt x="34" y="212"/>
                  </a:lnTo>
                  <a:lnTo>
                    <a:pt x="36" y="214"/>
                  </a:lnTo>
                  <a:lnTo>
                    <a:pt x="38" y="216"/>
                  </a:lnTo>
                  <a:lnTo>
                    <a:pt x="42" y="218"/>
                  </a:lnTo>
                  <a:lnTo>
                    <a:pt x="42" y="220"/>
                  </a:lnTo>
                  <a:lnTo>
                    <a:pt x="44" y="220"/>
                  </a:lnTo>
                  <a:lnTo>
                    <a:pt x="46" y="222"/>
                  </a:lnTo>
                  <a:lnTo>
                    <a:pt x="48" y="222"/>
                  </a:lnTo>
                  <a:lnTo>
                    <a:pt x="50" y="222"/>
                  </a:lnTo>
                  <a:lnTo>
                    <a:pt x="54" y="222"/>
                  </a:lnTo>
                  <a:lnTo>
                    <a:pt x="56" y="224"/>
                  </a:lnTo>
                  <a:lnTo>
                    <a:pt x="58" y="224"/>
                  </a:lnTo>
                  <a:lnTo>
                    <a:pt x="60" y="222"/>
                  </a:lnTo>
                  <a:lnTo>
                    <a:pt x="62" y="222"/>
                  </a:lnTo>
                  <a:lnTo>
                    <a:pt x="64" y="222"/>
                  </a:lnTo>
                  <a:lnTo>
                    <a:pt x="64" y="222"/>
                  </a:lnTo>
                  <a:lnTo>
                    <a:pt x="66" y="220"/>
                  </a:lnTo>
                  <a:lnTo>
                    <a:pt x="68" y="220"/>
                  </a:lnTo>
                  <a:lnTo>
                    <a:pt x="70" y="218"/>
                  </a:lnTo>
                  <a:lnTo>
                    <a:pt x="72" y="216"/>
                  </a:lnTo>
                  <a:lnTo>
                    <a:pt x="72" y="216"/>
                  </a:lnTo>
                  <a:lnTo>
                    <a:pt x="74" y="214"/>
                  </a:lnTo>
                  <a:lnTo>
                    <a:pt x="76" y="210"/>
                  </a:lnTo>
                  <a:lnTo>
                    <a:pt x="76" y="208"/>
                  </a:lnTo>
                  <a:lnTo>
                    <a:pt x="78" y="208"/>
                  </a:lnTo>
                  <a:lnTo>
                    <a:pt x="78" y="206"/>
                  </a:lnTo>
                  <a:lnTo>
                    <a:pt x="78" y="206"/>
                  </a:lnTo>
                  <a:lnTo>
                    <a:pt x="80" y="206"/>
                  </a:lnTo>
                  <a:lnTo>
                    <a:pt x="80" y="204"/>
                  </a:lnTo>
                  <a:lnTo>
                    <a:pt x="82" y="204"/>
                  </a:lnTo>
                  <a:lnTo>
                    <a:pt x="84" y="204"/>
                  </a:lnTo>
                  <a:lnTo>
                    <a:pt x="86" y="204"/>
                  </a:lnTo>
                  <a:lnTo>
                    <a:pt x="88" y="202"/>
                  </a:lnTo>
                  <a:lnTo>
                    <a:pt x="90" y="202"/>
                  </a:lnTo>
                  <a:lnTo>
                    <a:pt x="94" y="202"/>
                  </a:lnTo>
                  <a:lnTo>
                    <a:pt x="98" y="204"/>
                  </a:lnTo>
                  <a:lnTo>
                    <a:pt x="100" y="204"/>
                  </a:lnTo>
                  <a:lnTo>
                    <a:pt x="104" y="204"/>
                  </a:lnTo>
                  <a:lnTo>
                    <a:pt x="104" y="204"/>
                  </a:lnTo>
                  <a:lnTo>
                    <a:pt x="106" y="206"/>
                  </a:lnTo>
                  <a:lnTo>
                    <a:pt x="108" y="206"/>
                  </a:lnTo>
                  <a:lnTo>
                    <a:pt x="110" y="206"/>
                  </a:lnTo>
                  <a:lnTo>
                    <a:pt x="110" y="206"/>
                  </a:lnTo>
                  <a:lnTo>
                    <a:pt x="110" y="208"/>
                  </a:lnTo>
                  <a:lnTo>
                    <a:pt x="110" y="210"/>
                  </a:lnTo>
                  <a:lnTo>
                    <a:pt x="112" y="212"/>
                  </a:lnTo>
                  <a:lnTo>
                    <a:pt x="112" y="212"/>
                  </a:lnTo>
                  <a:lnTo>
                    <a:pt x="112" y="212"/>
                  </a:lnTo>
                  <a:lnTo>
                    <a:pt x="114" y="212"/>
                  </a:lnTo>
                  <a:lnTo>
                    <a:pt x="114" y="212"/>
                  </a:lnTo>
                  <a:lnTo>
                    <a:pt x="116" y="212"/>
                  </a:lnTo>
                  <a:lnTo>
                    <a:pt x="116" y="212"/>
                  </a:lnTo>
                  <a:lnTo>
                    <a:pt x="118" y="210"/>
                  </a:lnTo>
                  <a:lnTo>
                    <a:pt x="120" y="210"/>
                  </a:lnTo>
                  <a:lnTo>
                    <a:pt x="124" y="208"/>
                  </a:lnTo>
                  <a:lnTo>
                    <a:pt x="126" y="206"/>
                  </a:lnTo>
                  <a:lnTo>
                    <a:pt x="128" y="204"/>
                  </a:lnTo>
                  <a:lnTo>
                    <a:pt x="130" y="204"/>
                  </a:lnTo>
                  <a:lnTo>
                    <a:pt x="132" y="202"/>
                  </a:lnTo>
                  <a:lnTo>
                    <a:pt x="134" y="200"/>
                  </a:lnTo>
                  <a:lnTo>
                    <a:pt x="136" y="200"/>
                  </a:lnTo>
                  <a:lnTo>
                    <a:pt x="136" y="198"/>
                  </a:lnTo>
                  <a:lnTo>
                    <a:pt x="138" y="198"/>
                  </a:lnTo>
                  <a:lnTo>
                    <a:pt x="138" y="198"/>
                  </a:lnTo>
                  <a:lnTo>
                    <a:pt x="142" y="198"/>
                  </a:lnTo>
                  <a:lnTo>
                    <a:pt x="144" y="198"/>
                  </a:lnTo>
                  <a:lnTo>
                    <a:pt x="148" y="198"/>
                  </a:lnTo>
                  <a:lnTo>
                    <a:pt x="152" y="196"/>
                  </a:lnTo>
                  <a:lnTo>
                    <a:pt x="156" y="196"/>
                  </a:lnTo>
                  <a:lnTo>
                    <a:pt x="158" y="196"/>
                  </a:lnTo>
                  <a:lnTo>
                    <a:pt x="160" y="194"/>
                  </a:lnTo>
                  <a:lnTo>
                    <a:pt x="164" y="192"/>
                  </a:lnTo>
                  <a:lnTo>
                    <a:pt x="166" y="190"/>
                  </a:lnTo>
                  <a:lnTo>
                    <a:pt x="168" y="190"/>
                  </a:lnTo>
                  <a:lnTo>
                    <a:pt x="170" y="188"/>
                  </a:lnTo>
                  <a:lnTo>
                    <a:pt x="170" y="188"/>
                  </a:lnTo>
                  <a:lnTo>
                    <a:pt x="170" y="186"/>
                  </a:lnTo>
                  <a:lnTo>
                    <a:pt x="172" y="184"/>
                  </a:lnTo>
                  <a:lnTo>
                    <a:pt x="172" y="182"/>
                  </a:lnTo>
                  <a:lnTo>
                    <a:pt x="174" y="178"/>
                  </a:lnTo>
                  <a:lnTo>
                    <a:pt x="176" y="176"/>
                  </a:lnTo>
                  <a:lnTo>
                    <a:pt x="176" y="174"/>
                  </a:lnTo>
                  <a:lnTo>
                    <a:pt x="178" y="172"/>
                  </a:lnTo>
                  <a:lnTo>
                    <a:pt x="178" y="170"/>
                  </a:lnTo>
                  <a:lnTo>
                    <a:pt x="180" y="170"/>
                  </a:lnTo>
                  <a:lnTo>
                    <a:pt x="180" y="168"/>
                  </a:lnTo>
                  <a:lnTo>
                    <a:pt x="182" y="166"/>
                  </a:lnTo>
                  <a:lnTo>
                    <a:pt x="184" y="166"/>
                  </a:lnTo>
                  <a:lnTo>
                    <a:pt x="186" y="164"/>
                  </a:lnTo>
                  <a:lnTo>
                    <a:pt x="190" y="162"/>
                  </a:lnTo>
                  <a:lnTo>
                    <a:pt x="192" y="162"/>
                  </a:lnTo>
                  <a:lnTo>
                    <a:pt x="192" y="160"/>
                  </a:lnTo>
                  <a:lnTo>
                    <a:pt x="198" y="156"/>
                  </a:lnTo>
                  <a:lnTo>
                    <a:pt x="202" y="152"/>
                  </a:lnTo>
                  <a:lnTo>
                    <a:pt x="206" y="150"/>
                  </a:lnTo>
                  <a:lnTo>
                    <a:pt x="208" y="148"/>
                  </a:lnTo>
                  <a:lnTo>
                    <a:pt x="210" y="146"/>
                  </a:lnTo>
                  <a:lnTo>
                    <a:pt x="210" y="144"/>
                  </a:lnTo>
                  <a:lnTo>
                    <a:pt x="210" y="144"/>
                  </a:lnTo>
                  <a:lnTo>
                    <a:pt x="212" y="142"/>
                  </a:lnTo>
                  <a:lnTo>
                    <a:pt x="212" y="140"/>
                  </a:lnTo>
                  <a:lnTo>
                    <a:pt x="212" y="138"/>
                  </a:lnTo>
                  <a:lnTo>
                    <a:pt x="212" y="136"/>
                  </a:lnTo>
                  <a:lnTo>
                    <a:pt x="214" y="130"/>
                  </a:lnTo>
                  <a:lnTo>
                    <a:pt x="214" y="128"/>
                  </a:lnTo>
                  <a:lnTo>
                    <a:pt x="214" y="126"/>
                  </a:lnTo>
                  <a:lnTo>
                    <a:pt x="214" y="124"/>
                  </a:lnTo>
                  <a:lnTo>
                    <a:pt x="216" y="120"/>
                  </a:lnTo>
                  <a:lnTo>
                    <a:pt x="216" y="118"/>
                  </a:lnTo>
                  <a:lnTo>
                    <a:pt x="216" y="116"/>
                  </a:lnTo>
                  <a:lnTo>
                    <a:pt x="218" y="114"/>
                  </a:lnTo>
                  <a:lnTo>
                    <a:pt x="218" y="112"/>
                  </a:lnTo>
                  <a:lnTo>
                    <a:pt x="218" y="112"/>
                  </a:lnTo>
                  <a:lnTo>
                    <a:pt x="220" y="112"/>
                  </a:lnTo>
                  <a:lnTo>
                    <a:pt x="220" y="112"/>
                  </a:lnTo>
                  <a:lnTo>
                    <a:pt x="220" y="112"/>
                  </a:lnTo>
                  <a:lnTo>
                    <a:pt x="222" y="112"/>
                  </a:lnTo>
                  <a:lnTo>
                    <a:pt x="224" y="112"/>
                  </a:lnTo>
                  <a:lnTo>
                    <a:pt x="226" y="112"/>
                  </a:lnTo>
                  <a:lnTo>
                    <a:pt x="228" y="112"/>
                  </a:lnTo>
                  <a:lnTo>
                    <a:pt x="228" y="110"/>
                  </a:lnTo>
                  <a:lnTo>
                    <a:pt x="230" y="110"/>
                  </a:lnTo>
                  <a:lnTo>
                    <a:pt x="230" y="110"/>
                  </a:lnTo>
                  <a:lnTo>
                    <a:pt x="230" y="110"/>
                  </a:lnTo>
                  <a:lnTo>
                    <a:pt x="232" y="108"/>
                  </a:lnTo>
                  <a:lnTo>
                    <a:pt x="232" y="106"/>
                  </a:lnTo>
                  <a:lnTo>
                    <a:pt x="234" y="104"/>
                  </a:lnTo>
                  <a:lnTo>
                    <a:pt x="236" y="102"/>
                  </a:lnTo>
                  <a:lnTo>
                    <a:pt x="238" y="96"/>
                  </a:lnTo>
                  <a:lnTo>
                    <a:pt x="238" y="94"/>
                  </a:lnTo>
                  <a:lnTo>
                    <a:pt x="226" y="90"/>
                  </a:lnTo>
                  <a:lnTo>
                    <a:pt x="226" y="86"/>
                  </a:lnTo>
                  <a:lnTo>
                    <a:pt x="224" y="82"/>
                  </a:lnTo>
                  <a:lnTo>
                    <a:pt x="224" y="78"/>
                  </a:lnTo>
                  <a:lnTo>
                    <a:pt x="222" y="76"/>
                  </a:lnTo>
                  <a:lnTo>
                    <a:pt x="220" y="72"/>
                  </a:lnTo>
                  <a:lnTo>
                    <a:pt x="218" y="68"/>
                  </a:lnTo>
                  <a:lnTo>
                    <a:pt x="218" y="62"/>
                  </a:lnTo>
                  <a:lnTo>
                    <a:pt x="218" y="52"/>
                  </a:lnTo>
                  <a:lnTo>
                    <a:pt x="218" y="44"/>
                  </a:lnTo>
                  <a:lnTo>
                    <a:pt x="218" y="36"/>
                  </a:lnTo>
                  <a:lnTo>
                    <a:pt x="218" y="1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71" name="Freeform 429">
              <a:extLst>
                <a:ext uri="{FF2B5EF4-FFF2-40B4-BE49-F238E27FC236}">
                  <a16:creationId xmlns:a16="http://schemas.microsoft.com/office/drawing/2014/main" id="{E7AD1CA7-2EFC-42A6-73AA-03C0D297C104}"/>
                </a:ext>
              </a:extLst>
            </p:cNvPr>
            <p:cNvSpPr>
              <a:spLocks/>
            </p:cNvSpPr>
            <p:nvPr/>
          </p:nvSpPr>
          <p:spPr bwMode="auto">
            <a:xfrm>
              <a:off x="3939521" y="8243401"/>
              <a:ext cx="340740" cy="317982"/>
            </a:xfrm>
            <a:custGeom>
              <a:avLst/>
              <a:gdLst>
                <a:gd name="T0" fmla="*/ 204 w 238"/>
                <a:gd name="T1" fmla="*/ 10 h 224"/>
                <a:gd name="T2" fmla="*/ 200 w 238"/>
                <a:gd name="T3" fmla="*/ 6 h 224"/>
                <a:gd name="T4" fmla="*/ 186 w 238"/>
                <a:gd name="T5" fmla="*/ 8 h 224"/>
                <a:gd name="T6" fmla="*/ 176 w 238"/>
                <a:gd name="T7" fmla="*/ 16 h 224"/>
                <a:gd name="T8" fmla="*/ 166 w 238"/>
                <a:gd name="T9" fmla="*/ 26 h 224"/>
                <a:gd name="T10" fmla="*/ 156 w 238"/>
                <a:gd name="T11" fmla="*/ 32 h 224"/>
                <a:gd name="T12" fmla="*/ 154 w 238"/>
                <a:gd name="T13" fmla="*/ 44 h 224"/>
                <a:gd name="T14" fmla="*/ 146 w 238"/>
                <a:gd name="T15" fmla="*/ 46 h 224"/>
                <a:gd name="T16" fmla="*/ 140 w 238"/>
                <a:gd name="T17" fmla="*/ 54 h 224"/>
                <a:gd name="T18" fmla="*/ 130 w 238"/>
                <a:gd name="T19" fmla="*/ 64 h 224"/>
                <a:gd name="T20" fmla="*/ 118 w 238"/>
                <a:gd name="T21" fmla="*/ 66 h 224"/>
                <a:gd name="T22" fmla="*/ 108 w 238"/>
                <a:gd name="T23" fmla="*/ 60 h 224"/>
                <a:gd name="T24" fmla="*/ 98 w 238"/>
                <a:gd name="T25" fmla="*/ 60 h 224"/>
                <a:gd name="T26" fmla="*/ 92 w 238"/>
                <a:gd name="T27" fmla="*/ 70 h 224"/>
                <a:gd name="T28" fmla="*/ 86 w 238"/>
                <a:gd name="T29" fmla="*/ 80 h 224"/>
                <a:gd name="T30" fmla="*/ 72 w 238"/>
                <a:gd name="T31" fmla="*/ 82 h 224"/>
                <a:gd name="T32" fmla="*/ 60 w 238"/>
                <a:gd name="T33" fmla="*/ 76 h 224"/>
                <a:gd name="T34" fmla="*/ 58 w 238"/>
                <a:gd name="T35" fmla="*/ 62 h 224"/>
                <a:gd name="T36" fmla="*/ 52 w 238"/>
                <a:gd name="T37" fmla="*/ 88 h 224"/>
                <a:gd name="T38" fmla="*/ 50 w 238"/>
                <a:gd name="T39" fmla="*/ 112 h 224"/>
                <a:gd name="T40" fmla="*/ 42 w 238"/>
                <a:gd name="T41" fmla="*/ 120 h 224"/>
                <a:gd name="T42" fmla="*/ 26 w 238"/>
                <a:gd name="T43" fmla="*/ 122 h 224"/>
                <a:gd name="T44" fmla="*/ 18 w 238"/>
                <a:gd name="T45" fmla="*/ 114 h 224"/>
                <a:gd name="T46" fmla="*/ 14 w 238"/>
                <a:gd name="T47" fmla="*/ 108 h 224"/>
                <a:gd name="T48" fmla="*/ 10 w 238"/>
                <a:gd name="T49" fmla="*/ 112 h 224"/>
                <a:gd name="T50" fmla="*/ 2 w 238"/>
                <a:gd name="T51" fmla="*/ 118 h 224"/>
                <a:gd name="T52" fmla="*/ 2 w 238"/>
                <a:gd name="T53" fmla="*/ 134 h 224"/>
                <a:gd name="T54" fmla="*/ 6 w 238"/>
                <a:gd name="T55" fmla="*/ 138 h 224"/>
                <a:gd name="T56" fmla="*/ 14 w 238"/>
                <a:gd name="T57" fmla="*/ 140 h 224"/>
                <a:gd name="T58" fmla="*/ 14 w 238"/>
                <a:gd name="T59" fmla="*/ 156 h 224"/>
                <a:gd name="T60" fmla="*/ 18 w 238"/>
                <a:gd name="T61" fmla="*/ 160 h 224"/>
                <a:gd name="T62" fmla="*/ 20 w 238"/>
                <a:gd name="T63" fmla="*/ 166 h 224"/>
                <a:gd name="T64" fmla="*/ 26 w 238"/>
                <a:gd name="T65" fmla="*/ 168 h 224"/>
                <a:gd name="T66" fmla="*/ 28 w 238"/>
                <a:gd name="T67" fmla="*/ 172 h 224"/>
                <a:gd name="T68" fmla="*/ 24 w 238"/>
                <a:gd name="T69" fmla="*/ 182 h 224"/>
                <a:gd name="T70" fmla="*/ 18 w 238"/>
                <a:gd name="T71" fmla="*/ 186 h 224"/>
                <a:gd name="T72" fmla="*/ 22 w 238"/>
                <a:gd name="T73" fmla="*/ 198 h 224"/>
                <a:gd name="T74" fmla="*/ 36 w 238"/>
                <a:gd name="T75" fmla="*/ 214 h 224"/>
                <a:gd name="T76" fmla="*/ 50 w 238"/>
                <a:gd name="T77" fmla="*/ 222 h 224"/>
                <a:gd name="T78" fmla="*/ 64 w 238"/>
                <a:gd name="T79" fmla="*/ 222 h 224"/>
                <a:gd name="T80" fmla="*/ 76 w 238"/>
                <a:gd name="T81" fmla="*/ 210 h 224"/>
                <a:gd name="T82" fmla="*/ 82 w 238"/>
                <a:gd name="T83" fmla="*/ 204 h 224"/>
                <a:gd name="T84" fmla="*/ 100 w 238"/>
                <a:gd name="T85" fmla="*/ 204 h 224"/>
                <a:gd name="T86" fmla="*/ 110 w 238"/>
                <a:gd name="T87" fmla="*/ 208 h 224"/>
                <a:gd name="T88" fmla="*/ 116 w 238"/>
                <a:gd name="T89" fmla="*/ 212 h 224"/>
                <a:gd name="T90" fmla="*/ 130 w 238"/>
                <a:gd name="T91" fmla="*/ 204 h 224"/>
                <a:gd name="T92" fmla="*/ 142 w 238"/>
                <a:gd name="T93" fmla="*/ 198 h 224"/>
                <a:gd name="T94" fmla="*/ 164 w 238"/>
                <a:gd name="T95" fmla="*/ 192 h 224"/>
                <a:gd name="T96" fmla="*/ 172 w 238"/>
                <a:gd name="T97" fmla="*/ 182 h 224"/>
                <a:gd name="T98" fmla="*/ 180 w 238"/>
                <a:gd name="T99" fmla="*/ 168 h 224"/>
                <a:gd name="T100" fmla="*/ 198 w 238"/>
                <a:gd name="T101" fmla="*/ 156 h 224"/>
                <a:gd name="T102" fmla="*/ 212 w 238"/>
                <a:gd name="T103" fmla="*/ 142 h 224"/>
                <a:gd name="T104" fmla="*/ 214 w 238"/>
                <a:gd name="T105" fmla="*/ 124 h 224"/>
                <a:gd name="T106" fmla="*/ 220 w 238"/>
                <a:gd name="T107" fmla="*/ 112 h 224"/>
                <a:gd name="T108" fmla="*/ 228 w 238"/>
                <a:gd name="T109" fmla="*/ 110 h 224"/>
                <a:gd name="T110" fmla="*/ 236 w 238"/>
                <a:gd name="T111" fmla="*/ 102 h 224"/>
                <a:gd name="T112" fmla="*/ 222 w 238"/>
                <a:gd name="T113" fmla="*/ 76 h 224"/>
                <a:gd name="T114" fmla="*/ 218 w 238"/>
                <a:gd name="T115" fmla="*/ 1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224">
                  <a:moveTo>
                    <a:pt x="218" y="10"/>
                  </a:moveTo>
                  <a:lnTo>
                    <a:pt x="218" y="10"/>
                  </a:lnTo>
                  <a:lnTo>
                    <a:pt x="216" y="10"/>
                  </a:lnTo>
                  <a:lnTo>
                    <a:pt x="212" y="10"/>
                  </a:lnTo>
                  <a:lnTo>
                    <a:pt x="210" y="10"/>
                  </a:lnTo>
                  <a:lnTo>
                    <a:pt x="206" y="10"/>
                  </a:lnTo>
                  <a:lnTo>
                    <a:pt x="204" y="10"/>
                  </a:lnTo>
                  <a:lnTo>
                    <a:pt x="204" y="10"/>
                  </a:lnTo>
                  <a:lnTo>
                    <a:pt x="202" y="10"/>
                  </a:lnTo>
                  <a:lnTo>
                    <a:pt x="202" y="10"/>
                  </a:lnTo>
                  <a:lnTo>
                    <a:pt x="202" y="10"/>
                  </a:lnTo>
                  <a:lnTo>
                    <a:pt x="200" y="8"/>
                  </a:lnTo>
                  <a:lnTo>
                    <a:pt x="200" y="6"/>
                  </a:lnTo>
                  <a:lnTo>
                    <a:pt x="200" y="6"/>
                  </a:lnTo>
                  <a:lnTo>
                    <a:pt x="198" y="6"/>
                  </a:lnTo>
                  <a:lnTo>
                    <a:pt x="198" y="4"/>
                  </a:lnTo>
                  <a:lnTo>
                    <a:pt x="196" y="4"/>
                  </a:lnTo>
                  <a:lnTo>
                    <a:pt x="194" y="2"/>
                  </a:lnTo>
                  <a:lnTo>
                    <a:pt x="190" y="0"/>
                  </a:lnTo>
                  <a:lnTo>
                    <a:pt x="188" y="4"/>
                  </a:lnTo>
                  <a:lnTo>
                    <a:pt x="186" y="8"/>
                  </a:lnTo>
                  <a:lnTo>
                    <a:pt x="186" y="8"/>
                  </a:lnTo>
                  <a:lnTo>
                    <a:pt x="186" y="10"/>
                  </a:lnTo>
                  <a:lnTo>
                    <a:pt x="184" y="10"/>
                  </a:lnTo>
                  <a:lnTo>
                    <a:pt x="184" y="12"/>
                  </a:lnTo>
                  <a:lnTo>
                    <a:pt x="182" y="14"/>
                  </a:lnTo>
                  <a:lnTo>
                    <a:pt x="178" y="14"/>
                  </a:lnTo>
                  <a:lnTo>
                    <a:pt x="176" y="16"/>
                  </a:lnTo>
                  <a:lnTo>
                    <a:pt x="174" y="18"/>
                  </a:lnTo>
                  <a:lnTo>
                    <a:pt x="172" y="20"/>
                  </a:lnTo>
                  <a:lnTo>
                    <a:pt x="170" y="24"/>
                  </a:lnTo>
                  <a:lnTo>
                    <a:pt x="170" y="24"/>
                  </a:lnTo>
                  <a:lnTo>
                    <a:pt x="168" y="26"/>
                  </a:lnTo>
                  <a:lnTo>
                    <a:pt x="168" y="26"/>
                  </a:lnTo>
                  <a:lnTo>
                    <a:pt x="166" y="26"/>
                  </a:lnTo>
                  <a:lnTo>
                    <a:pt x="162" y="28"/>
                  </a:lnTo>
                  <a:lnTo>
                    <a:pt x="160" y="28"/>
                  </a:lnTo>
                  <a:lnTo>
                    <a:pt x="160" y="30"/>
                  </a:lnTo>
                  <a:lnTo>
                    <a:pt x="158" y="30"/>
                  </a:lnTo>
                  <a:lnTo>
                    <a:pt x="158" y="30"/>
                  </a:lnTo>
                  <a:lnTo>
                    <a:pt x="156" y="32"/>
                  </a:lnTo>
                  <a:lnTo>
                    <a:pt x="156" y="32"/>
                  </a:lnTo>
                  <a:lnTo>
                    <a:pt x="156" y="34"/>
                  </a:lnTo>
                  <a:lnTo>
                    <a:pt x="156" y="36"/>
                  </a:lnTo>
                  <a:lnTo>
                    <a:pt x="156" y="38"/>
                  </a:lnTo>
                  <a:lnTo>
                    <a:pt x="156" y="40"/>
                  </a:lnTo>
                  <a:lnTo>
                    <a:pt x="154" y="42"/>
                  </a:lnTo>
                  <a:lnTo>
                    <a:pt x="154" y="44"/>
                  </a:lnTo>
                  <a:lnTo>
                    <a:pt x="154" y="44"/>
                  </a:lnTo>
                  <a:lnTo>
                    <a:pt x="154" y="46"/>
                  </a:lnTo>
                  <a:lnTo>
                    <a:pt x="152" y="46"/>
                  </a:lnTo>
                  <a:lnTo>
                    <a:pt x="152" y="46"/>
                  </a:lnTo>
                  <a:lnTo>
                    <a:pt x="152" y="46"/>
                  </a:lnTo>
                  <a:lnTo>
                    <a:pt x="150" y="46"/>
                  </a:lnTo>
                  <a:lnTo>
                    <a:pt x="148" y="46"/>
                  </a:lnTo>
                  <a:lnTo>
                    <a:pt x="146" y="46"/>
                  </a:lnTo>
                  <a:lnTo>
                    <a:pt x="144" y="48"/>
                  </a:lnTo>
                  <a:lnTo>
                    <a:pt x="144" y="48"/>
                  </a:lnTo>
                  <a:lnTo>
                    <a:pt x="144" y="48"/>
                  </a:lnTo>
                  <a:lnTo>
                    <a:pt x="142" y="50"/>
                  </a:lnTo>
                  <a:lnTo>
                    <a:pt x="142" y="50"/>
                  </a:lnTo>
                  <a:lnTo>
                    <a:pt x="140" y="52"/>
                  </a:lnTo>
                  <a:lnTo>
                    <a:pt x="140" y="54"/>
                  </a:lnTo>
                  <a:lnTo>
                    <a:pt x="138" y="56"/>
                  </a:lnTo>
                  <a:lnTo>
                    <a:pt x="138" y="56"/>
                  </a:lnTo>
                  <a:lnTo>
                    <a:pt x="136" y="60"/>
                  </a:lnTo>
                  <a:lnTo>
                    <a:pt x="134" y="62"/>
                  </a:lnTo>
                  <a:lnTo>
                    <a:pt x="134" y="62"/>
                  </a:lnTo>
                  <a:lnTo>
                    <a:pt x="132" y="64"/>
                  </a:lnTo>
                  <a:lnTo>
                    <a:pt x="130" y="64"/>
                  </a:lnTo>
                  <a:lnTo>
                    <a:pt x="130" y="66"/>
                  </a:lnTo>
                  <a:lnTo>
                    <a:pt x="128" y="66"/>
                  </a:lnTo>
                  <a:lnTo>
                    <a:pt x="126" y="66"/>
                  </a:lnTo>
                  <a:lnTo>
                    <a:pt x="124" y="66"/>
                  </a:lnTo>
                  <a:lnTo>
                    <a:pt x="122" y="66"/>
                  </a:lnTo>
                  <a:lnTo>
                    <a:pt x="120" y="66"/>
                  </a:lnTo>
                  <a:lnTo>
                    <a:pt x="118" y="66"/>
                  </a:lnTo>
                  <a:lnTo>
                    <a:pt x="118" y="66"/>
                  </a:lnTo>
                  <a:lnTo>
                    <a:pt x="116" y="66"/>
                  </a:lnTo>
                  <a:lnTo>
                    <a:pt x="114" y="66"/>
                  </a:lnTo>
                  <a:lnTo>
                    <a:pt x="114" y="64"/>
                  </a:lnTo>
                  <a:lnTo>
                    <a:pt x="110" y="62"/>
                  </a:lnTo>
                  <a:lnTo>
                    <a:pt x="108" y="62"/>
                  </a:lnTo>
                  <a:lnTo>
                    <a:pt x="108" y="60"/>
                  </a:lnTo>
                  <a:lnTo>
                    <a:pt x="106" y="60"/>
                  </a:lnTo>
                  <a:lnTo>
                    <a:pt x="104" y="60"/>
                  </a:lnTo>
                  <a:lnTo>
                    <a:pt x="102" y="60"/>
                  </a:lnTo>
                  <a:lnTo>
                    <a:pt x="100" y="60"/>
                  </a:lnTo>
                  <a:lnTo>
                    <a:pt x="98" y="60"/>
                  </a:lnTo>
                  <a:lnTo>
                    <a:pt x="98" y="60"/>
                  </a:lnTo>
                  <a:lnTo>
                    <a:pt x="98" y="60"/>
                  </a:lnTo>
                  <a:lnTo>
                    <a:pt x="96" y="62"/>
                  </a:lnTo>
                  <a:lnTo>
                    <a:pt x="96" y="62"/>
                  </a:lnTo>
                  <a:lnTo>
                    <a:pt x="96" y="64"/>
                  </a:lnTo>
                  <a:lnTo>
                    <a:pt x="94" y="66"/>
                  </a:lnTo>
                  <a:lnTo>
                    <a:pt x="92" y="68"/>
                  </a:lnTo>
                  <a:lnTo>
                    <a:pt x="92" y="68"/>
                  </a:lnTo>
                  <a:lnTo>
                    <a:pt x="92" y="70"/>
                  </a:lnTo>
                  <a:lnTo>
                    <a:pt x="92" y="72"/>
                  </a:lnTo>
                  <a:lnTo>
                    <a:pt x="90" y="74"/>
                  </a:lnTo>
                  <a:lnTo>
                    <a:pt x="90" y="76"/>
                  </a:lnTo>
                  <a:lnTo>
                    <a:pt x="90" y="76"/>
                  </a:lnTo>
                  <a:lnTo>
                    <a:pt x="88" y="78"/>
                  </a:lnTo>
                  <a:lnTo>
                    <a:pt x="88" y="78"/>
                  </a:lnTo>
                  <a:lnTo>
                    <a:pt x="86" y="80"/>
                  </a:lnTo>
                  <a:lnTo>
                    <a:pt x="84" y="82"/>
                  </a:lnTo>
                  <a:lnTo>
                    <a:pt x="82" y="82"/>
                  </a:lnTo>
                  <a:lnTo>
                    <a:pt x="82" y="82"/>
                  </a:lnTo>
                  <a:lnTo>
                    <a:pt x="80" y="82"/>
                  </a:lnTo>
                  <a:lnTo>
                    <a:pt x="76" y="82"/>
                  </a:lnTo>
                  <a:lnTo>
                    <a:pt x="74" y="82"/>
                  </a:lnTo>
                  <a:lnTo>
                    <a:pt x="72" y="82"/>
                  </a:lnTo>
                  <a:lnTo>
                    <a:pt x="68" y="80"/>
                  </a:lnTo>
                  <a:lnTo>
                    <a:pt x="66" y="80"/>
                  </a:lnTo>
                  <a:lnTo>
                    <a:pt x="64" y="78"/>
                  </a:lnTo>
                  <a:lnTo>
                    <a:pt x="62" y="78"/>
                  </a:lnTo>
                  <a:lnTo>
                    <a:pt x="62" y="78"/>
                  </a:lnTo>
                  <a:lnTo>
                    <a:pt x="62" y="78"/>
                  </a:lnTo>
                  <a:lnTo>
                    <a:pt x="60" y="76"/>
                  </a:lnTo>
                  <a:lnTo>
                    <a:pt x="60" y="74"/>
                  </a:lnTo>
                  <a:lnTo>
                    <a:pt x="60" y="72"/>
                  </a:lnTo>
                  <a:lnTo>
                    <a:pt x="60" y="70"/>
                  </a:lnTo>
                  <a:lnTo>
                    <a:pt x="58" y="66"/>
                  </a:lnTo>
                  <a:lnTo>
                    <a:pt x="58" y="64"/>
                  </a:lnTo>
                  <a:lnTo>
                    <a:pt x="58" y="62"/>
                  </a:lnTo>
                  <a:lnTo>
                    <a:pt x="58" y="62"/>
                  </a:lnTo>
                  <a:lnTo>
                    <a:pt x="56" y="60"/>
                  </a:lnTo>
                  <a:lnTo>
                    <a:pt x="56" y="58"/>
                  </a:lnTo>
                  <a:lnTo>
                    <a:pt x="52" y="56"/>
                  </a:lnTo>
                  <a:lnTo>
                    <a:pt x="52" y="62"/>
                  </a:lnTo>
                  <a:lnTo>
                    <a:pt x="54" y="70"/>
                  </a:lnTo>
                  <a:lnTo>
                    <a:pt x="54" y="80"/>
                  </a:lnTo>
                  <a:lnTo>
                    <a:pt x="52" y="88"/>
                  </a:lnTo>
                  <a:lnTo>
                    <a:pt x="52" y="94"/>
                  </a:lnTo>
                  <a:lnTo>
                    <a:pt x="52" y="98"/>
                  </a:lnTo>
                  <a:lnTo>
                    <a:pt x="52" y="102"/>
                  </a:lnTo>
                  <a:lnTo>
                    <a:pt x="50" y="106"/>
                  </a:lnTo>
                  <a:lnTo>
                    <a:pt x="50" y="110"/>
                  </a:lnTo>
                  <a:lnTo>
                    <a:pt x="50" y="112"/>
                  </a:lnTo>
                  <a:lnTo>
                    <a:pt x="50" y="112"/>
                  </a:lnTo>
                  <a:lnTo>
                    <a:pt x="48" y="114"/>
                  </a:lnTo>
                  <a:lnTo>
                    <a:pt x="48" y="116"/>
                  </a:lnTo>
                  <a:lnTo>
                    <a:pt x="46" y="116"/>
                  </a:lnTo>
                  <a:lnTo>
                    <a:pt x="46" y="118"/>
                  </a:lnTo>
                  <a:lnTo>
                    <a:pt x="44" y="118"/>
                  </a:lnTo>
                  <a:lnTo>
                    <a:pt x="42" y="120"/>
                  </a:lnTo>
                  <a:lnTo>
                    <a:pt x="42" y="120"/>
                  </a:lnTo>
                  <a:lnTo>
                    <a:pt x="40" y="122"/>
                  </a:lnTo>
                  <a:lnTo>
                    <a:pt x="38" y="122"/>
                  </a:lnTo>
                  <a:lnTo>
                    <a:pt x="36" y="122"/>
                  </a:lnTo>
                  <a:lnTo>
                    <a:pt x="34" y="122"/>
                  </a:lnTo>
                  <a:lnTo>
                    <a:pt x="30" y="122"/>
                  </a:lnTo>
                  <a:lnTo>
                    <a:pt x="28" y="122"/>
                  </a:lnTo>
                  <a:lnTo>
                    <a:pt x="26" y="122"/>
                  </a:lnTo>
                  <a:lnTo>
                    <a:pt x="24" y="120"/>
                  </a:lnTo>
                  <a:lnTo>
                    <a:pt x="22" y="120"/>
                  </a:lnTo>
                  <a:lnTo>
                    <a:pt x="22" y="120"/>
                  </a:lnTo>
                  <a:lnTo>
                    <a:pt x="20" y="118"/>
                  </a:lnTo>
                  <a:lnTo>
                    <a:pt x="20" y="118"/>
                  </a:lnTo>
                  <a:lnTo>
                    <a:pt x="20" y="116"/>
                  </a:lnTo>
                  <a:lnTo>
                    <a:pt x="18" y="114"/>
                  </a:lnTo>
                  <a:lnTo>
                    <a:pt x="18" y="112"/>
                  </a:lnTo>
                  <a:lnTo>
                    <a:pt x="18" y="110"/>
                  </a:lnTo>
                  <a:lnTo>
                    <a:pt x="16" y="110"/>
                  </a:lnTo>
                  <a:lnTo>
                    <a:pt x="16" y="108"/>
                  </a:lnTo>
                  <a:lnTo>
                    <a:pt x="16" y="108"/>
                  </a:lnTo>
                  <a:lnTo>
                    <a:pt x="16" y="108"/>
                  </a:lnTo>
                  <a:lnTo>
                    <a:pt x="14" y="108"/>
                  </a:lnTo>
                  <a:lnTo>
                    <a:pt x="14" y="108"/>
                  </a:lnTo>
                  <a:lnTo>
                    <a:pt x="14" y="108"/>
                  </a:lnTo>
                  <a:lnTo>
                    <a:pt x="14" y="110"/>
                  </a:lnTo>
                  <a:lnTo>
                    <a:pt x="12" y="110"/>
                  </a:lnTo>
                  <a:lnTo>
                    <a:pt x="12" y="112"/>
                  </a:lnTo>
                  <a:lnTo>
                    <a:pt x="12" y="112"/>
                  </a:lnTo>
                  <a:lnTo>
                    <a:pt x="10" y="112"/>
                  </a:lnTo>
                  <a:lnTo>
                    <a:pt x="8" y="112"/>
                  </a:lnTo>
                  <a:lnTo>
                    <a:pt x="8" y="112"/>
                  </a:lnTo>
                  <a:lnTo>
                    <a:pt x="6" y="112"/>
                  </a:lnTo>
                  <a:lnTo>
                    <a:pt x="2" y="114"/>
                  </a:lnTo>
                  <a:lnTo>
                    <a:pt x="0" y="114"/>
                  </a:lnTo>
                  <a:lnTo>
                    <a:pt x="2" y="116"/>
                  </a:lnTo>
                  <a:lnTo>
                    <a:pt x="2" y="118"/>
                  </a:lnTo>
                  <a:lnTo>
                    <a:pt x="2" y="120"/>
                  </a:lnTo>
                  <a:lnTo>
                    <a:pt x="2" y="122"/>
                  </a:lnTo>
                  <a:lnTo>
                    <a:pt x="2" y="124"/>
                  </a:lnTo>
                  <a:lnTo>
                    <a:pt x="2" y="128"/>
                  </a:lnTo>
                  <a:lnTo>
                    <a:pt x="2" y="130"/>
                  </a:lnTo>
                  <a:lnTo>
                    <a:pt x="2" y="132"/>
                  </a:lnTo>
                  <a:lnTo>
                    <a:pt x="2" y="134"/>
                  </a:lnTo>
                  <a:lnTo>
                    <a:pt x="2" y="134"/>
                  </a:lnTo>
                  <a:lnTo>
                    <a:pt x="2" y="134"/>
                  </a:lnTo>
                  <a:lnTo>
                    <a:pt x="2" y="136"/>
                  </a:lnTo>
                  <a:lnTo>
                    <a:pt x="4" y="136"/>
                  </a:lnTo>
                  <a:lnTo>
                    <a:pt x="4" y="136"/>
                  </a:lnTo>
                  <a:lnTo>
                    <a:pt x="4" y="136"/>
                  </a:lnTo>
                  <a:lnTo>
                    <a:pt x="6" y="138"/>
                  </a:lnTo>
                  <a:lnTo>
                    <a:pt x="8" y="138"/>
                  </a:lnTo>
                  <a:lnTo>
                    <a:pt x="10" y="138"/>
                  </a:lnTo>
                  <a:lnTo>
                    <a:pt x="12" y="138"/>
                  </a:lnTo>
                  <a:lnTo>
                    <a:pt x="12" y="138"/>
                  </a:lnTo>
                  <a:lnTo>
                    <a:pt x="14" y="140"/>
                  </a:lnTo>
                  <a:lnTo>
                    <a:pt x="14" y="140"/>
                  </a:lnTo>
                  <a:lnTo>
                    <a:pt x="14" y="140"/>
                  </a:lnTo>
                  <a:lnTo>
                    <a:pt x="14" y="142"/>
                  </a:lnTo>
                  <a:lnTo>
                    <a:pt x="14" y="142"/>
                  </a:lnTo>
                  <a:lnTo>
                    <a:pt x="14" y="144"/>
                  </a:lnTo>
                  <a:lnTo>
                    <a:pt x="14" y="146"/>
                  </a:lnTo>
                  <a:lnTo>
                    <a:pt x="14" y="150"/>
                  </a:lnTo>
                  <a:lnTo>
                    <a:pt x="14" y="152"/>
                  </a:lnTo>
                  <a:lnTo>
                    <a:pt x="14" y="156"/>
                  </a:lnTo>
                  <a:lnTo>
                    <a:pt x="14" y="156"/>
                  </a:lnTo>
                  <a:lnTo>
                    <a:pt x="14" y="158"/>
                  </a:lnTo>
                  <a:lnTo>
                    <a:pt x="14" y="158"/>
                  </a:lnTo>
                  <a:lnTo>
                    <a:pt x="14" y="160"/>
                  </a:lnTo>
                  <a:lnTo>
                    <a:pt x="14" y="160"/>
                  </a:lnTo>
                  <a:lnTo>
                    <a:pt x="16" y="160"/>
                  </a:lnTo>
                  <a:lnTo>
                    <a:pt x="18" y="160"/>
                  </a:lnTo>
                  <a:lnTo>
                    <a:pt x="20" y="162"/>
                  </a:lnTo>
                  <a:lnTo>
                    <a:pt x="20" y="162"/>
                  </a:lnTo>
                  <a:lnTo>
                    <a:pt x="22" y="162"/>
                  </a:lnTo>
                  <a:lnTo>
                    <a:pt x="22" y="162"/>
                  </a:lnTo>
                  <a:lnTo>
                    <a:pt x="22" y="164"/>
                  </a:lnTo>
                  <a:lnTo>
                    <a:pt x="22" y="166"/>
                  </a:lnTo>
                  <a:lnTo>
                    <a:pt x="20" y="166"/>
                  </a:lnTo>
                  <a:lnTo>
                    <a:pt x="20" y="168"/>
                  </a:lnTo>
                  <a:lnTo>
                    <a:pt x="22" y="168"/>
                  </a:lnTo>
                  <a:lnTo>
                    <a:pt x="22" y="168"/>
                  </a:lnTo>
                  <a:lnTo>
                    <a:pt x="22" y="168"/>
                  </a:lnTo>
                  <a:lnTo>
                    <a:pt x="22" y="168"/>
                  </a:lnTo>
                  <a:lnTo>
                    <a:pt x="24" y="168"/>
                  </a:lnTo>
                  <a:lnTo>
                    <a:pt x="26" y="168"/>
                  </a:lnTo>
                  <a:lnTo>
                    <a:pt x="26" y="168"/>
                  </a:lnTo>
                  <a:lnTo>
                    <a:pt x="28" y="168"/>
                  </a:lnTo>
                  <a:lnTo>
                    <a:pt x="28" y="168"/>
                  </a:lnTo>
                  <a:lnTo>
                    <a:pt x="28" y="168"/>
                  </a:lnTo>
                  <a:lnTo>
                    <a:pt x="28" y="168"/>
                  </a:lnTo>
                  <a:lnTo>
                    <a:pt x="28" y="170"/>
                  </a:lnTo>
                  <a:lnTo>
                    <a:pt x="28" y="172"/>
                  </a:lnTo>
                  <a:lnTo>
                    <a:pt x="28" y="172"/>
                  </a:lnTo>
                  <a:lnTo>
                    <a:pt x="28" y="174"/>
                  </a:lnTo>
                  <a:lnTo>
                    <a:pt x="28" y="176"/>
                  </a:lnTo>
                  <a:lnTo>
                    <a:pt x="26" y="178"/>
                  </a:lnTo>
                  <a:lnTo>
                    <a:pt x="26" y="180"/>
                  </a:lnTo>
                  <a:lnTo>
                    <a:pt x="26" y="182"/>
                  </a:lnTo>
                  <a:lnTo>
                    <a:pt x="24" y="182"/>
                  </a:lnTo>
                  <a:lnTo>
                    <a:pt x="24" y="182"/>
                  </a:lnTo>
                  <a:lnTo>
                    <a:pt x="22" y="184"/>
                  </a:lnTo>
                  <a:lnTo>
                    <a:pt x="20" y="184"/>
                  </a:lnTo>
                  <a:lnTo>
                    <a:pt x="20" y="186"/>
                  </a:lnTo>
                  <a:lnTo>
                    <a:pt x="18" y="186"/>
                  </a:lnTo>
                  <a:lnTo>
                    <a:pt x="18" y="186"/>
                  </a:lnTo>
                  <a:lnTo>
                    <a:pt x="18" y="186"/>
                  </a:lnTo>
                  <a:lnTo>
                    <a:pt x="18" y="188"/>
                  </a:lnTo>
                  <a:lnTo>
                    <a:pt x="18" y="190"/>
                  </a:lnTo>
                  <a:lnTo>
                    <a:pt x="18" y="190"/>
                  </a:lnTo>
                  <a:lnTo>
                    <a:pt x="18" y="192"/>
                  </a:lnTo>
                  <a:lnTo>
                    <a:pt x="20" y="194"/>
                  </a:lnTo>
                  <a:lnTo>
                    <a:pt x="20" y="196"/>
                  </a:lnTo>
                  <a:lnTo>
                    <a:pt x="22" y="198"/>
                  </a:lnTo>
                  <a:lnTo>
                    <a:pt x="24" y="200"/>
                  </a:lnTo>
                  <a:lnTo>
                    <a:pt x="26" y="204"/>
                  </a:lnTo>
                  <a:lnTo>
                    <a:pt x="28" y="206"/>
                  </a:lnTo>
                  <a:lnTo>
                    <a:pt x="30" y="208"/>
                  </a:lnTo>
                  <a:lnTo>
                    <a:pt x="32" y="210"/>
                  </a:lnTo>
                  <a:lnTo>
                    <a:pt x="34" y="212"/>
                  </a:lnTo>
                  <a:lnTo>
                    <a:pt x="36" y="214"/>
                  </a:lnTo>
                  <a:lnTo>
                    <a:pt x="38" y="216"/>
                  </a:lnTo>
                  <a:lnTo>
                    <a:pt x="42" y="218"/>
                  </a:lnTo>
                  <a:lnTo>
                    <a:pt x="42" y="220"/>
                  </a:lnTo>
                  <a:lnTo>
                    <a:pt x="44" y="220"/>
                  </a:lnTo>
                  <a:lnTo>
                    <a:pt x="46" y="222"/>
                  </a:lnTo>
                  <a:lnTo>
                    <a:pt x="48" y="222"/>
                  </a:lnTo>
                  <a:lnTo>
                    <a:pt x="50" y="222"/>
                  </a:lnTo>
                  <a:lnTo>
                    <a:pt x="54" y="222"/>
                  </a:lnTo>
                  <a:lnTo>
                    <a:pt x="56" y="224"/>
                  </a:lnTo>
                  <a:lnTo>
                    <a:pt x="58" y="224"/>
                  </a:lnTo>
                  <a:lnTo>
                    <a:pt x="60" y="222"/>
                  </a:lnTo>
                  <a:lnTo>
                    <a:pt x="62" y="222"/>
                  </a:lnTo>
                  <a:lnTo>
                    <a:pt x="64" y="222"/>
                  </a:lnTo>
                  <a:lnTo>
                    <a:pt x="64" y="222"/>
                  </a:lnTo>
                  <a:lnTo>
                    <a:pt x="66" y="220"/>
                  </a:lnTo>
                  <a:lnTo>
                    <a:pt x="68" y="220"/>
                  </a:lnTo>
                  <a:lnTo>
                    <a:pt x="70" y="218"/>
                  </a:lnTo>
                  <a:lnTo>
                    <a:pt x="72" y="216"/>
                  </a:lnTo>
                  <a:lnTo>
                    <a:pt x="72" y="216"/>
                  </a:lnTo>
                  <a:lnTo>
                    <a:pt x="74" y="214"/>
                  </a:lnTo>
                  <a:lnTo>
                    <a:pt x="76" y="210"/>
                  </a:lnTo>
                  <a:lnTo>
                    <a:pt x="76" y="208"/>
                  </a:lnTo>
                  <a:lnTo>
                    <a:pt x="78" y="208"/>
                  </a:lnTo>
                  <a:lnTo>
                    <a:pt x="78" y="206"/>
                  </a:lnTo>
                  <a:lnTo>
                    <a:pt x="78" y="206"/>
                  </a:lnTo>
                  <a:lnTo>
                    <a:pt x="80" y="206"/>
                  </a:lnTo>
                  <a:lnTo>
                    <a:pt x="80" y="204"/>
                  </a:lnTo>
                  <a:lnTo>
                    <a:pt x="82" y="204"/>
                  </a:lnTo>
                  <a:lnTo>
                    <a:pt x="84" y="204"/>
                  </a:lnTo>
                  <a:lnTo>
                    <a:pt x="86" y="204"/>
                  </a:lnTo>
                  <a:lnTo>
                    <a:pt x="88" y="202"/>
                  </a:lnTo>
                  <a:lnTo>
                    <a:pt x="90" y="202"/>
                  </a:lnTo>
                  <a:lnTo>
                    <a:pt x="94" y="202"/>
                  </a:lnTo>
                  <a:lnTo>
                    <a:pt x="98" y="204"/>
                  </a:lnTo>
                  <a:lnTo>
                    <a:pt x="100" y="204"/>
                  </a:lnTo>
                  <a:lnTo>
                    <a:pt x="104" y="204"/>
                  </a:lnTo>
                  <a:lnTo>
                    <a:pt x="104" y="204"/>
                  </a:lnTo>
                  <a:lnTo>
                    <a:pt x="106" y="206"/>
                  </a:lnTo>
                  <a:lnTo>
                    <a:pt x="108" y="206"/>
                  </a:lnTo>
                  <a:lnTo>
                    <a:pt x="110" y="206"/>
                  </a:lnTo>
                  <a:lnTo>
                    <a:pt x="110" y="206"/>
                  </a:lnTo>
                  <a:lnTo>
                    <a:pt x="110" y="208"/>
                  </a:lnTo>
                  <a:lnTo>
                    <a:pt x="110" y="210"/>
                  </a:lnTo>
                  <a:lnTo>
                    <a:pt x="112" y="212"/>
                  </a:lnTo>
                  <a:lnTo>
                    <a:pt x="112" y="212"/>
                  </a:lnTo>
                  <a:lnTo>
                    <a:pt x="112" y="212"/>
                  </a:lnTo>
                  <a:lnTo>
                    <a:pt x="114" y="212"/>
                  </a:lnTo>
                  <a:lnTo>
                    <a:pt x="114" y="212"/>
                  </a:lnTo>
                  <a:lnTo>
                    <a:pt x="116" y="212"/>
                  </a:lnTo>
                  <a:lnTo>
                    <a:pt x="116" y="212"/>
                  </a:lnTo>
                  <a:lnTo>
                    <a:pt x="118" y="210"/>
                  </a:lnTo>
                  <a:lnTo>
                    <a:pt x="120" y="210"/>
                  </a:lnTo>
                  <a:lnTo>
                    <a:pt x="124" y="208"/>
                  </a:lnTo>
                  <a:lnTo>
                    <a:pt x="126" y="206"/>
                  </a:lnTo>
                  <a:lnTo>
                    <a:pt x="128" y="204"/>
                  </a:lnTo>
                  <a:lnTo>
                    <a:pt x="130" y="204"/>
                  </a:lnTo>
                  <a:lnTo>
                    <a:pt x="132" y="202"/>
                  </a:lnTo>
                  <a:lnTo>
                    <a:pt x="134" y="200"/>
                  </a:lnTo>
                  <a:lnTo>
                    <a:pt x="136" y="200"/>
                  </a:lnTo>
                  <a:lnTo>
                    <a:pt x="136" y="198"/>
                  </a:lnTo>
                  <a:lnTo>
                    <a:pt x="138" y="198"/>
                  </a:lnTo>
                  <a:lnTo>
                    <a:pt x="138" y="198"/>
                  </a:lnTo>
                  <a:lnTo>
                    <a:pt x="142" y="198"/>
                  </a:lnTo>
                  <a:lnTo>
                    <a:pt x="144" y="198"/>
                  </a:lnTo>
                  <a:lnTo>
                    <a:pt x="148" y="198"/>
                  </a:lnTo>
                  <a:lnTo>
                    <a:pt x="152" y="196"/>
                  </a:lnTo>
                  <a:lnTo>
                    <a:pt x="156" y="196"/>
                  </a:lnTo>
                  <a:lnTo>
                    <a:pt x="158" y="196"/>
                  </a:lnTo>
                  <a:lnTo>
                    <a:pt x="160" y="194"/>
                  </a:lnTo>
                  <a:lnTo>
                    <a:pt x="164" y="192"/>
                  </a:lnTo>
                  <a:lnTo>
                    <a:pt x="166" y="190"/>
                  </a:lnTo>
                  <a:lnTo>
                    <a:pt x="168" y="190"/>
                  </a:lnTo>
                  <a:lnTo>
                    <a:pt x="170" y="188"/>
                  </a:lnTo>
                  <a:lnTo>
                    <a:pt x="170" y="188"/>
                  </a:lnTo>
                  <a:lnTo>
                    <a:pt x="170" y="186"/>
                  </a:lnTo>
                  <a:lnTo>
                    <a:pt x="172" y="184"/>
                  </a:lnTo>
                  <a:lnTo>
                    <a:pt x="172" y="182"/>
                  </a:lnTo>
                  <a:lnTo>
                    <a:pt x="174" y="178"/>
                  </a:lnTo>
                  <a:lnTo>
                    <a:pt x="176" y="176"/>
                  </a:lnTo>
                  <a:lnTo>
                    <a:pt x="176" y="174"/>
                  </a:lnTo>
                  <a:lnTo>
                    <a:pt x="178" y="172"/>
                  </a:lnTo>
                  <a:lnTo>
                    <a:pt x="178" y="170"/>
                  </a:lnTo>
                  <a:lnTo>
                    <a:pt x="180" y="170"/>
                  </a:lnTo>
                  <a:lnTo>
                    <a:pt x="180" y="168"/>
                  </a:lnTo>
                  <a:lnTo>
                    <a:pt x="182" y="166"/>
                  </a:lnTo>
                  <a:lnTo>
                    <a:pt x="184" y="166"/>
                  </a:lnTo>
                  <a:lnTo>
                    <a:pt x="186" y="164"/>
                  </a:lnTo>
                  <a:lnTo>
                    <a:pt x="190" y="162"/>
                  </a:lnTo>
                  <a:lnTo>
                    <a:pt x="192" y="162"/>
                  </a:lnTo>
                  <a:lnTo>
                    <a:pt x="192" y="160"/>
                  </a:lnTo>
                  <a:lnTo>
                    <a:pt x="198" y="156"/>
                  </a:lnTo>
                  <a:lnTo>
                    <a:pt x="202" y="152"/>
                  </a:lnTo>
                  <a:lnTo>
                    <a:pt x="206" y="150"/>
                  </a:lnTo>
                  <a:lnTo>
                    <a:pt x="208" y="148"/>
                  </a:lnTo>
                  <a:lnTo>
                    <a:pt x="210" y="146"/>
                  </a:lnTo>
                  <a:lnTo>
                    <a:pt x="210" y="144"/>
                  </a:lnTo>
                  <a:lnTo>
                    <a:pt x="210" y="144"/>
                  </a:lnTo>
                  <a:lnTo>
                    <a:pt x="212" y="142"/>
                  </a:lnTo>
                  <a:lnTo>
                    <a:pt x="212" y="140"/>
                  </a:lnTo>
                  <a:lnTo>
                    <a:pt x="212" y="138"/>
                  </a:lnTo>
                  <a:lnTo>
                    <a:pt x="212" y="136"/>
                  </a:lnTo>
                  <a:lnTo>
                    <a:pt x="214" y="130"/>
                  </a:lnTo>
                  <a:lnTo>
                    <a:pt x="214" y="128"/>
                  </a:lnTo>
                  <a:lnTo>
                    <a:pt x="214" y="126"/>
                  </a:lnTo>
                  <a:lnTo>
                    <a:pt x="214" y="124"/>
                  </a:lnTo>
                  <a:lnTo>
                    <a:pt x="216" y="120"/>
                  </a:lnTo>
                  <a:lnTo>
                    <a:pt x="216" y="118"/>
                  </a:lnTo>
                  <a:lnTo>
                    <a:pt x="216" y="116"/>
                  </a:lnTo>
                  <a:lnTo>
                    <a:pt x="218" y="114"/>
                  </a:lnTo>
                  <a:lnTo>
                    <a:pt x="218" y="112"/>
                  </a:lnTo>
                  <a:lnTo>
                    <a:pt x="218" y="112"/>
                  </a:lnTo>
                  <a:lnTo>
                    <a:pt x="220" y="112"/>
                  </a:lnTo>
                  <a:lnTo>
                    <a:pt x="220" y="112"/>
                  </a:lnTo>
                  <a:lnTo>
                    <a:pt x="220" y="112"/>
                  </a:lnTo>
                  <a:lnTo>
                    <a:pt x="222" y="112"/>
                  </a:lnTo>
                  <a:lnTo>
                    <a:pt x="224" y="112"/>
                  </a:lnTo>
                  <a:lnTo>
                    <a:pt x="226" y="112"/>
                  </a:lnTo>
                  <a:lnTo>
                    <a:pt x="228" y="112"/>
                  </a:lnTo>
                  <a:lnTo>
                    <a:pt x="228" y="110"/>
                  </a:lnTo>
                  <a:lnTo>
                    <a:pt x="230" y="110"/>
                  </a:lnTo>
                  <a:lnTo>
                    <a:pt x="230" y="110"/>
                  </a:lnTo>
                  <a:lnTo>
                    <a:pt x="230" y="110"/>
                  </a:lnTo>
                  <a:lnTo>
                    <a:pt x="232" y="108"/>
                  </a:lnTo>
                  <a:lnTo>
                    <a:pt x="232" y="106"/>
                  </a:lnTo>
                  <a:lnTo>
                    <a:pt x="234" y="104"/>
                  </a:lnTo>
                  <a:lnTo>
                    <a:pt x="236" y="102"/>
                  </a:lnTo>
                  <a:lnTo>
                    <a:pt x="238" y="96"/>
                  </a:lnTo>
                  <a:lnTo>
                    <a:pt x="238" y="94"/>
                  </a:lnTo>
                  <a:lnTo>
                    <a:pt x="226" y="90"/>
                  </a:lnTo>
                  <a:lnTo>
                    <a:pt x="226" y="86"/>
                  </a:lnTo>
                  <a:lnTo>
                    <a:pt x="224" y="82"/>
                  </a:lnTo>
                  <a:lnTo>
                    <a:pt x="224" y="78"/>
                  </a:lnTo>
                  <a:lnTo>
                    <a:pt x="222" y="76"/>
                  </a:lnTo>
                  <a:lnTo>
                    <a:pt x="220" y="72"/>
                  </a:lnTo>
                  <a:lnTo>
                    <a:pt x="218" y="68"/>
                  </a:lnTo>
                  <a:lnTo>
                    <a:pt x="218" y="62"/>
                  </a:lnTo>
                  <a:lnTo>
                    <a:pt x="218" y="52"/>
                  </a:lnTo>
                  <a:lnTo>
                    <a:pt x="218" y="44"/>
                  </a:lnTo>
                  <a:lnTo>
                    <a:pt x="218" y="36"/>
                  </a:lnTo>
                  <a:lnTo>
                    <a:pt x="218" y="1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72" name="Freeform 430">
              <a:extLst>
                <a:ext uri="{FF2B5EF4-FFF2-40B4-BE49-F238E27FC236}">
                  <a16:creationId xmlns:a16="http://schemas.microsoft.com/office/drawing/2014/main" id="{A3D29EE9-B327-20E4-9329-27BC3AA310AA}"/>
                </a:ext>
              </a:extLst>
            </p:cNvPr>
            <p:cNvSpPr>
              <a:spLocks/>
            </p:cNvSpPr>
            <p:nvPr/>
          </p:nvSpPr>
          <p:spPr bwMode="auto">
            <a:xfrm>
              <a:off x="4228719" y="7965167"/>
              <a:ext cx="220479" cy="411674"/>
            </a:xfrm>
            <a:custGeom>
              <a:avLst/>
              <a:gdLst>
                <a:gd name="T0" fmla="*/ 16 w 154"/>
                <a:gd name="T1" fmla="*/ 264 h 290"/>
                <a:gd name="T2" fmla="*/ 18 w 154"/>
                <a:gd name="T3" fmla="*/ 200 h 290"/>
                <a:gd name="T4" fmla="*/ 26 w 154"/>
                <a:gd name="T5" fmla="*/ 192 h 290"/>
                <a:gd name="T6" fmla="*/ 28 w 154"/>
                <a:gd name="T7" fmla="*/ 180 h 290"/>
                <a:gd name="T8" fmla="*/ 30 w 154"/>
                <a:gd name="T9" fmla="*/ 168 h 290"/>
                <a:gd name="T10" fmla="*/ 42 w 154"/>
                <a:gd name="T11" fmla="*/ 160 h 290"/>
                <a:gd name="T12" fmla="*/ 40 w 154"/>
                <a:gd name="T13" fmla="*/ 150 h 290"/>
                <a:gd name="T14" fmla="*/ 36 w 154"/>
                <a:gd name="T15" fmla="*/ 130 h 290"/>
                <a:gd name="T16" fmla="*/ 40 w 154"/>
                <a:gd name="T17" fmla="*/ 110 h 290"/>
                <a:gd name="T18" fmla="*/ 32 w 154"/>
                <a:gd name="T19" fmla="*/ 98 h 290"/>
                <a:gd name="T20" fmla="*/ 16 w 154"/>
                <a:gd name="T21" fmla="*/ 96 h 290"/>
                <a:gd name="T22" fmla="*/ 10 w 154"/>
                <a:gd name="T23" fmla="*/ 88 h 290"/>
                <a:gd name="T24" fmla="*/ 4 w 154"/>
                <a:gd name="T25" fmla="*/ 82 h 290"/>
                <a:gd name="T26" fmla="*/ 22 w 154"/>
                <a:gd name="T27" fmla="*/ 78 h 290"/>
                <a:gd name="T28" fmla="*/ 28 w 154"/>
                <a:gd name="T29" fmla="*/ 68 h 290"/>
                <a:gd name="T30" fmla="*/ 44 w 154"/>
                <a:gd name="T31" fmla="*/ 64 h 290"/>
                <a:gd name="T32" fmla="*/ 60 w 154"/>
                <a:gd name="T33" fmla="*/ 68 h 290"/>
                <a:gd name="T34" fmla="*/ 62 w 154"/>
                <a:gd name="T35" fmla="*/ 78 h 290"/>
                <a:gd name="T36" fmla="*/ 56 w 154"/>
                <a:gd name="T37" fmla="*/ 94 h 290"/>
                <a:gd name="T38" fmla="*/ 62 w 154"/>
                <a:gd name="T39" fmla="*/ 102 h 290"/>
                <a:gd name="T40" fmla="*/ 72 w 154"/>
                <a:gd name="T41" fmla="*/ 100 h 290"/>
                <a:gd name="T42" fmla="*/ 76 w 154"/>
                <a:gd name="T43" fmla="*/ 90 h 290"/>
                <a:gd name="T44" fmla="*/ 86 w 154"/>
                <a:gd name="T45" fmla="*/ 82 h 290"/>
                <a:gd name="T46" fmla="*/ 84 w 154"/>
                <a:gd name="T47" fmla="*/ 70 h 290"/>
                <a:gd name="T48" fmla="*/ 70 w 154"/>
                <a:gd name="T49" fmla="*/ 46 h 290"/>
                <a:gd name="T50" fmla="*/ 64 w 154"/>
                <a:gd name="T51" fmla="*/ 36 h 290"/>
                <a:gd name="T52" fmla="*/ 68 w 154"/>
                <a:gd name="T53" fmla="*/ 16 h 290"/>
                <a:gd name="T54" fmla="*/ 76 w 154"/>
                <a:gd name="T55" fmla="*/ 8 h 290"/>
                <a:gd name="T56" fmla="*/ 80 w 154"/>
                <a:gd name="T57" fmla="*/ 18 h 290"/>
                <a:gd name="T58" fmla="*/ 94 w 154"/>
                <a:gd name="T59" fmla="*/ 22 h 290"/>
                <a:gd name="T60" fmla="*/ 110 w 154"/>
                <a:gd name="T61" fmla="*/ 22 h 290"/>
                <a:gd name="T62" fmla="*/ 112 w 154"/>
                <a:gd name="T63" fmla="*/ 14 h 290"/>
                <a:gd name="T64" fmla="*/ 120 w 154"/>
                <a:gd name="T65" fmla="*/ 10 h 290"/>
                <a:gd name="T66" fmla="*/ 130 w 154"/>
                <a:gd name="T67" fmla="*/ 10 h 290"/>
                <a:gd name="T68" fmla="*/ 138 w 154"/>
                <a:gd name="T69" fmla="*/ 4 h 290"/>
                <a:gd name="T70" fmla="*/ 152 w 154"/>
                <a:gd name="T71" fmla="*/ 50 h 290"/>
                <a:gd name="T72" fmla="*/ 150 w 154"/>
                <a:gd name="T73" fmla="*/ 84 h 290"/>
                <a:gd name="T74" fmla="*/ 142 w 154"/>
                <a:gd name="T75" fmla="*/ 96 h 290"/>
                <a:gd name="T76" fmla="*/ 136 w 154"/>
                <a:gd name="T77" fmla="*/ 104 h 290"/>
                <a:gd name="T78" fmla="*/ 116 w 154"/>
                <a:gd name="T79" fmla="*/ 106 h 290"/>
                <a:gd name="T80" fmla="*/ 114 w 154"/>
                <a:gd name="T81" fmla="*/ 114 h 290"/>
                <a:gd name="T82" fmla="*/ 102 w 154"/>
                <a:gd name="T83" fmla="*/ 118 h 290"/>
                <a:gd name="T84" fmla="*/ 96 w 154"/>
                <a:gd name="T85" fmla="*/ 126 h 290"/>
                <a:gd name="T86" fmla="*/ 94 w 154"/>
                <a:gd name="T87" fmla="*/ 140 h 290"/>
                <a:gd name="T88" fmla="*/ 82 w 154"/>
                <a:gd name="T89" fmla="*/ 144 h 290"/>
                <a:gd name="T90" fmla="*/ 72 w 154"/>
                <a:gd name="T91" fmla="*/ 156 h 290"/>
                <a:gd name="T92" fmla="*/ 68 w 154"/>
                <a:gd name="T93" fmla="*/ 184 h 290"/>
                <a:gd name="T94" fmla="*/ 72 w 154"/>
                <a:gd name="T95" fmla="*/ 192 h 290"/>
                <a:gd name="T96" fmla="*/ 74 w 154"/>
                <a:gd name="T97" fmla="*/ 206 h 290"/>
                <a:gd name="T98" fmla="*/ 74 w 154"/>
                <a:gd name="T99" fmla="*/ 232 h 290"/>
                <a:gd name="T100" fmla="*/ 70 w 154"/>
                <a:gd name="T101" fmla="*/ 236 h 290"/>
                <a:gd name="T102" fmla="*/ 68 w 154"/>
                <a:gd name="T103" fmla="*/ 244 h 290"/>
                <a:gd name="T104" fmla="*/ 58 w 154"/>
                <a:gd name="T105" fmla="*/ 244 h 290"/>
                <a:gd name="T106" fmla="*/ 54 w 154"/>
                <a:gd name="T107" fmla="*/ 248 h 290"/>
                <a:gd name="T108" fmla="*/ 42 w 154"/>
                <a:gd name="T109" fmla="*/ 248 h 290"/>
                <a:gd name="T110" fmla="*/ 40 w 154"/>
                <a:gd name="T111" fmla="*/ 258 h 290"/>
                <a:gd name="T112" fmla="*/ 38 w 154"/>
                <a:gd name="T113" fmla="*/ 28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4" h="290">
                  <a:moveTo>
                    <a:pt x="36" y="290"/>
                  </a:moveTo>
                  <a:lnTo>
                    <a:pt x="26" y="286"/>
                  </a:lnTo>
                  <a:lnTo>
                    <a:pt x="24" y="282"/>
                  </a:lnTo>
                  <a:lnTo>
                    <a:pt x="24" y="278"/>
                  </a:lnTo>
                  <a:lnTo>
                    <a:pt x="22" y="274"/>
                  </a:lnTo>
                  <a:lnTo>
                    <a:pt x="20" y="272"/>
                  </a:lnTo>
                  <a:lnTo>
                    <a:pt x="18" y="268"/>
                  </a:lnTo>
                  <a:lnTo>
                    <a:pt x="16" y="264"/>
                  </a:lnTo>
                  <a:lnTo>
                    <a:pt x="16" y="258"/>
                  </a:lnTo>
                  <a:lnTo>
                    <a:pt x="18" y="248"/>
                  </a:lnTo>
                  <a:lnTo>
                    <a:pt x="18" y="240"/>
                  </a:lnTo>
                  <a:lnTo>
                    <a:pt x="18" y="232"/>
                  </a:lnTo>
                  <a:lnTo>
                    <a:pt x="18" y="206"/>
                  </a:lnTo>
                  <a:lnTo>
                    <a:pt x="18" y="204"/>
                  </a:lnTo>
                  <a:lnTo>
                    <a:pt x="18" y="202"/>
                  </a:lnTo>
                  <a:lnTo>
                    <a:pt x="18" y="200"/>
                  </a:lnTo>
                  <a:lnTo>
                    <a:pt x="20" y="198"/>
                  </a:lnTo>
                  <a:lnTo>
                    <a:pt x="20" y="196"/>
                  </a:lnTo>
                  <a:lnTo>
                    <a:pt x="20" y="194"/>
                  </a:lnTo>
                  <a:lnTo>
                    <a:pt x="22" y="194"/>
                  </a:lnTo>
                  <a:lnTo>
                    <a:pt x="22" y="194"/>
                  </a:lnTo>
                  <a:lnTo>
                    <a:pt x="24" y="192"/>
                  </a:lnTo>
                  <a:lnTo>
                    <a:pt x="26" y="192"/>
                  </a:lnTo>
                  <a:lnTo>
                    <a:pt x="26" y="192"/>
                  </a:lnTo>
                  <a:lnTo>
                    <a:pt x="28" y="190"/>
                  </a:lnTo>
                  <a:lnTo>
                    <a:pt x="28" y="190"/>
                  </a:lnTo>
                  <a:lnTo>
                    <a:pt x="28" y="188"/>
                  </a:lnTo>
                  <a:lnTo>
                    <a:pt x="28" y="188"/>
                  </a:lnTo>
                  <a:lnTo>
                    <a:pt x="30" y="186"/>
                  </a:lnTo>
                  <a:lnTo>
                    <a:pt x="30" y="186"/>
                  </a:lnTo>
                  <a:lnTo>
                    <a:pt x="28" y="182"/>
                  </a:lnTo>
                  <a:lnTo>
                    <a:pt x="28" y="180"/>
                  </a:lnTo>
                  <a:lnTo>
                    <a:pt x="28" y="178"/>
                  </a:lnTo>
                  <a:lnTo>
                    <a:pt x="28" y="174"/>
                  </a:lnTo>
                  <a:lnTo>
                    <a:pt x="28" y="174"/>
                  </a:lnTo>
                  <a:lnTo>
                    <a:pt x="28" y="172"/>
                  </a:lnTo>
                  <a:lnTo>
                    <a:pt x="28" y="172"/>
                  </a:lnTo>
                  <a:lnTo>
                    <a:pt x="28" y="170"/>
                  </a:lnTo>
                  <a:lnTo>
                    <a:pt x="28" y="170"/>
                  </a:lnTo>
                  <a:lnTo>
                    <a:pt x="30" y="168"/>
                  </a:lnTo>
                  <a:lnTo>
                    <a:pt x="30" y="168"/>
                  </a:lnTo>
                  <a:lnTo>
                    <a:pt x="32" y="166"/>
                  </a:lnTo>
                  <a:lnTo>
                    <a:pt x="36" y="166"/>
                  </a:lnTo>
                  <a:lnTo>
                    <a:pt x="36" y="164"/>
                  </a:lnTo>
                  <a:lnTo>
                    <a:pt x="38" y="164"/>
                  </a:lnTo>
                  <a:lnTo>
                    <a:pt x="38" y="162"/>
                  </a:lnTo>
                  <a:lnTo>
                    <a:pt x="40" y="160"/>
                  </a:lnTo>
                  <a:lnTo>
                    <a:pt x="42" y="160"/>
                  </a:lnTo>
                  <a:lnTo>
                    <a:pt x="42" y="158"/>
                  </a:lnTo>
                  <a:lnTo>
                    <a:pt x="42" y="158"/>
                  </a:lnTo>
                  <a:lnTo>
                    <a:pt x="42" y="156"/>
                  </a:lnTo>
                  <a:lnTo>
                    <a:pt x="42" y="156"/>
                  </a:lnTo>
                  <a:lnTo>
                    <a:pt x="42" y="156"/>
                  </a:lnTo>
                  <a:lnTo>
                    <a:pt x="42" y="154"/>
                  </a:lnTo>
                  <a:lnTo>
                    <a:pt x="40" y="152"/>
                  </a:lnTo>
                  <a:lnTo>
                    <a:pt x="40" y="150"/>
                  </a:lnTo>
                  <a:lnTo>
                    <a:pt x="38" y="146"/>
                  </a:lnTo>
                  <a:lnTo>
                    <a:pt x="38" y="144"/>
                  </a:lnTo>
                  <a:lnTo>
                    <a:pt x="36" y="144"/>
                  </a:lnTo>
                  <a:lnTo>
                    <a:pt x="36" y="140"/>
                  </a:lnTo>
                  <a:lnTo>
                    <a:pt x="36" y="138"/>
                  </a:lnTo>
                  <a:lnTo>
                    <a:pt x="36" y="136"/>
                  </a:lnTo>
                  <a:lnTo>
                    <a:pt x="36" y="132"/>
                  </a:lnTo>
                  <a:lnTo>
                    <a:pt x="36" y="130"/>
                  </a:lnTo>
                  <a:lnTo>
                    <a:pt x="38" y="128"/>
                  </a:lnTo>
                  <a:lnTo>
                    <a:pt x="38" y="122"/>
                  </a:lnTo>
                  <a:lnTo>
                    <a:pt x="40" y="120"/>
                  </a:lnTo>
                  <a:lnTo>
                    <a:pt x="40" y="118"/>
                  </a:lnTo>
                  <a:lnTo>
                    <a:pt x="42" y="114"/>
                  </a:lnTo>
                  <a:lnTo>
                    <a:pt x="42" y="114"/>
                  </a:lnTo>
                  <a:lnTo>
                    <a:pt x="42" y="112"/>
                  </a:lnTo>
                  <a:lnTo>
                    <a:pt x="40" y="110"/>
                  </a:lnTo>
                  <a:lnTo>
                    <a:pt x="40" y="108"/>
                  </a:lnTo>
                  <a:lnTo>
                    <a:pt x="40" y="106"/>
                  </a:lnTo>
                  <a:lnTo>
                    <a:pt x="38" y="104"/>
                  </a:lnTo>
                  <a:lnTo>
                    <a:pt x="38" y="102"/>
                  </a:lnTo>
                  <a:lnTo>
                    <a:pt x="36" y="100"/>
                  </a:lnTo>
                  <a:lnTo>
                    <a:pt x="34" y="100"/>
                  </a:lnTo>
                  <a:lnTo>
                    <a:pt x="34" y="98"/>
                  </a:lnTo>
                  <a:lnTo>
                    <a:pt x="32" y="98"/>
                  </a:lnTo>
                  <a:lnTo>
                    <a:pt x="32" y="98"/>
                  </a:lnTo>
                  <a:lnTo>
                    <a:pt x="30" y="96"/>
                  </a:lnTo>
                  <a:lnTo>
                    <a:pt x="30" y="96"/>
                  </a:lnTo>
                  <a:lnTo>
                    <a:pt x="26" y="96"/>
                  </a:lnTo>
                  <a:lnTo>
                    <a:pt x="24" y="96"/>
                  </a:lnTo>
                  <a:lnTo>
                    <a:pt x="20" y="96"/>
                  </a:lnTo>
                  <a:lnTo>
                    <a:pt x="18" y="96"/>
                  </a:lnTo>
                  <a:lnTo>
                    <a:pt x="16" y="96"/>
                  </a:lnTo>
                  <a:lnTo>
                    <a:pt x="14" y="96"/>
                  </a:lnTo>
                  <a:lnTo>
                    <a:pt x="14" y="94"/>
                  </a:lnTo>
                  <a:lnTo>
                    <a:pt x="12" y="94"/>
                  </a:lnTo>
                  <a:lnTo>
                    <a:pt x="12" y="94"/>
                  </a:lnTo>
                  <a:lnTo>
                    <a:pt x="12" y="94"/>
                  </a:lnTo>
                  <a:lnTo>
                    <a:pt x="12" y="92"/>
                  </a:lnTo>
                  <a:lnTo>
                    <a:pt x="10" y="90"/>
                  </a:lnTo>
                  <a:lnTo>
                    <a:pt x="10" y="88"/>
                  </a:lnTo>
                  <a:lnTo>
                    <a:pt x="8" y="88"/>
                  </a:lnTo>
                  <a:lnTo>
                    <a:pt x="8" y="86"/>
                  </a:lnTo>
                  <a:lnTo>
                    <a:pt x="8" y="84"/>
                  </a:lnTo>
                  <a:lnTo>
                    <a:pt x="8" y="84"/>
                  </a:lnTo>
                  <a:lnTo>
                    <a:pt x="6" y="84"/>
                  </a:lnTo>
                  <a:lnTo>
                    <a:pt x="6" y="82"/>
                  </a:lnTo>
                  <a:lnTo>
                    <a:pt x="6" y="82"/>
                  </a:lnTo>
                  <a:lnTo>
                    <a:pt x="4" y="82"/>
                  </a:lnTo>
                  <a:lnTo>
                    <a:pt x="0" y="82"/>
                  </a:lnTo>
                  <a:lnTo>
                    <a:pt x="4" y="80"/>
                  </a:lnTo>
                  <a:lnTo>
                    <a:pt x="8" y="80"/>
                  </a:lnTo>
                  <a:lnTo>
                    <a:pt x="10" y="80"/>
                  </a:lnTo>
                  <a:lnTo>
                    <a:pt x="14" y="80"/>
                  </a:lnTo>
                  <a:lnTo>
                    <a:pt x="18" y="78"/>
                  </a:lnTo>
                  <a:lnTo>
                    <a:pt x="20" y="78"/>
                  </a:lnTo>
                  <a:lnTo>
                    <a:pt x="22" y="78"/>
                  </a:lnTo>
                  <a:lnTo>
                    <a:pt x="24" y="76"/>
                  </a:lnTo>
                  <a:lnTo>
                    <a:pt x="24" y="76"/>
                  </a:lnTo>
                  <a:lnTo>
                    <a:pt x="24" y="76"/>
                  </a:lnTo>
                  <a:lnTo>
                    <a:pt x="26" y="74"/>
                  </a:lnTo>
                  <a:lnTo>
                    <a:pt x="26" y="72"/>
                  </a:lnTo>
                  <a:lnTo>
                    <a:pt x="26" y="72"/>
                  </a:lnTo>
                  <a:lnTo>
                    <a:pt x="26" y="68"/>
                  </a:lnTo>
                  <a:lnTo>
                    <a:pt x="28" y="68"/>
                  </a:lnTo>
                  <a:lnTo>
                    <a:pt x="28" y="66"/>
                  </a:lnTo>
                  <a:lnTo>
                    <a:pt x="28" y="66"/>
                  </a:lnTo>
                  <a:lnTo>
                    <a:pt x="30" y="64"/>
                  </a:lnTo>
                  <a:lnTo>
                    <a:pt x="32" y="64"/>
                  </a:lnTo>
                  <a:lnTo>
                    <a:pt x="34" y="62"/>
                  </a:lnTo>
                  <a:lnTo>
                    <a:pt x="38" y="62"/>
                  </a:lnTo>
                  <a:lnTo>
                    <a:pt x="40" y="62"/>
                  </a:lnTo>
                  <a:lnTo>
                    <a:pt x="44" y="64"/>
                  </a:lnTo>
                  <a:lnTo>
                    <a:pt x="48" y="64"/>
                  </a:lnTo>
                  <a:lnTo>
                    <a:pt x="50" y="66"/>
                  </a:lnTo>
                  <a:lnTo>
                    <a:pt x="52" y="66"/>
                  </a:lnTo>
                  <a:lnTo>
                    <a:pt x="54" y="66"/>
                  </a:lnTo>
                  <a:lnTo>
                    <a:pt x="56" y="68"/>
                  </a:lnTo>
                  <a:lnTo>
                    <a:pt x="58" y="68"/>
                  </a:lnTo>
                  <a:lnTo>
                    <a:pt x="60" y="68"/>
                  </a:lnTo>
                  <a:lnTo>
                    <a:pt x="60" y="68"/>
                  </a:lnTo>
                  <a:lnTo>
                    <a:pt x="62" y="68"/>
                  </a:lnTo>
                  <a:lnTo>
                    <a:pt x="62" y="70"/>
                  </a:lnTo>
                  <a:lnTo>
                    <a:pt x="62" y="70"/>
                  </a:lnTo>
                  <a:lnTo>
                    <a:pt x="62" y="70"/>
                  </a:lnTo>
                  <a:lnTo>
                    <a:pt x="62" y="72"/>
                  </a:lnTo>
                  <a:lnTo>
                    <a:pt x="62" y="72"/>
                  </a:lnTo>
                  <a:lnTo>
                    <a:pt x="62" y="74"/>
                  </a:lnTo>
                  <a:lnTo>
                    <a:pt x="62" y="78"/>
                  </a:lnTo>
                  <a:lnTo>
                    <a:pt x="62" y="80"/>
                  </a:lnTo>
                  <a:lnTo>
                    <a:pt x="60" y="82"/>
                  </a:lnTo>
                  <a:lnTo>
                    <a:pt x="60" y="84"/>
                  </a:lnTo>
                  <a:lnTo>
                    <a:pt x="58" y="88"/>
                  </a:lnTo>
                  <a:lnTo>
                    <a:pt x="58" y="90"/>
                  </a:lnTo>
                  <a:lnTo>
                    <a:pt x="56" y="92"/>
                  </a:lnTo>
                  <a:lnTo>
                    <a:pt x="56" y="94"/>
                  </a:lnTo>
                  <a:lnTo>
                    <a:pt x="56" y="94"/>
                  </a:lnTo>
                  <a:lnTo>
                    <a:pt x="56" y="94"/>
                  </a:lnTo>
                  <a:lnTo>
                    <a:pt x="56" y="96"/>
                  </a:lnTo>
                  <a:lnTo>
                    <a:pt x="58" y="96"/>
                  </a:lnTo>
                  <a:lnTo>
                    <a:pt x="58" y="98"/>
                  </a:lnTo>
                  <a:lnTo>
                    <a:pt x="58" y="100"/>
                  </a:lnTo>
                  <a:lnTo>
                    <a:pt x="60" y="100"/>
                  </a:lnTo>
                  <a:lnTo>
                    <a:pt x="60" y="100"/>
                  </a:lnTo>
                  <a:lnTo>
                    <a:pt x="62" y="102"/>
                  </a:lnTo>
                  <a:lnTo>
                    <a:pt x="62" y="102"/>
                  </a:lnTo>
                  <a:lnTo>
                    <a:pt x="64" y="102"/>
                  </a:lnTo>
                  <a:lnTo>
                    <a:pt x="64" y="102"/>
                  </a:lnTo>
                  <a:lnTo>
                    <a:pt x="66" y="102"/>
                  </a:lnTo>
                  <a:lnTo>
                    <a:pt x="68" y="102"/>
                  </a:lnTo>
                  <a:lnTo>
                    <a:pt x="68" y="102"/>
                  </a:lnTo>
                  <a:lnTo>
                    <a:pt x="70" y="100"/>
                  </a:lnTo>
                  <a:lnTo>
                    <a:pt x="72" y="100"/>
                  </a:lnTo>
                  <a:lnTo>
                    <a:pt x="72" y="100"/>
                  </a:lnTo>
                  <a:lnTo>
                    <a:pt x="72" y="100"/>
                  </a:lnTo>
                  <a:lnTo>
                    <a:pt x="74" y="100"/>
                  </a:lnTo>
                  <a:lnTo>
                    <a:pt x="74" y="98"/>
                  </a:lnTo>
                  <a:lnTo>
                    <a:pt x="74" y="96"/>
                  </a:lnTo>
                  <a:lnTo>
                    <a:pt x="74" y="94"/>
                  </a:lnTo>
                  <a:lnTo>
                    <a:pt x="76" y="92"/>
                  </a:lnTo>
                  <a:lnTo>
                    <a:pt x="76" y="90"/>
                  </a:lnTo>
                  <a:lnTo>
                    <a:pt x="76" y="90"/>
                  </a:lnTo>
                  <a:lnTo>
                    <a:pt x="78" y="88"/>
                  </a:lnTo>
                  <a:lnTo>
                    <a:pt x="78" y="88"/>
                  </a:lnTo>
                  <a:lnTo>
                    <a:pt x="82" y="86"/>
                  </a:lnTo>
                  <a:lnTo>
                    <a:pt x="84" y="86"/>
                  </a:lnTo>
                  <a:lnTo>
                    <a:pt x="84" y="84"/>
                  </a:lnTo>
                  <a:lnTo>
                    <a:pt x="86" y="84"/>
                  </a:lnTo>
                  <a:lnTo>
                    <a:pt x="86" y="82"/>
                  </a:lnTo>
                  <a:lnTo>
                    <a:pt x="86" y="82"/>
                  </a:lnTo>
                  <a:lnTo>
                    <a:pt x="86" y="82"/>
                  </a:lnTo>
                  <a:lnTo>
                    <a:pt x="86" y="82"/>
                  </a:lnTo>
                  <a:lnTo>
                    <a:pt x="86" y="80"/>
                  </a:lnTo>
                  <a:lnTo>
                    <a:pt x="86" y="78"/>
                  </a:lnTo>
                  <a:lnTo>
                    <a:pt x="86" y="76"/>
                  </a:lnTo>
                  <a:lnTo>
                    <a:pt x="84" y="72"/>
                  </a:lnTo>
                  <a:lnTo>
                    <a:pt x="84" y="70"/>
                  </a:lnTo>
                  <a:lnTo>
                    <a:pt x="84" y="66"/>
                  </a:lnTo>
                  <a:lnTo>
                    <a:pt x="82" y="64"/>
                  </a:lnTo>
                  <a:lnTo>
                    <a:pt x="80" y="62"/>
                  </a:lnTo>
                  <a:lnTo>
                    <a:pt x="80" y="60"/>
                  </a:lnTo>
                  <a:lnTo>
                    <a:pt x="78" y="56"/>
                  </a:lnTo>
                  <a:lnTo>
                    <a:pt x="76" y="54"/>
                  </a:lnTo>
                  <a:lnTo>
                    <a:pt x="74" y="50"/>
                  </a:lnTo>
                  <a:lnTo>
                    <a:pt x="70" y="46"/>
                  </a:lnTo>
                  <a:lnTo>
                    <a:pt x="68" y="44"/>
                  </a:lnTo>
                  <a:lnTo>
                    <a:pt x="66" y="42"/>
                  </a:lnTo>
                  <a:lnTo>
                    <a:pt x="66" y="40"/>
                  </a:lnTo>
                  <a:lnTo>
                    <a:pt x="64" y="40"/>
                  </a:lnTo>
                  <a:lnTo>
                    <a:pt x="64" y="38"/>
                  </a:lnTo>
                  <a:lnTo>
                    <a:pt x="64" y="38"/>
                  </a:lnTo>
                  <a:lnTo>
                    <a:pt x="64" y="36"/>
                  </a:lnTo>
                  <a:lnTo>
                    <a:pt x="64" y="36"/>
                  </a:lnTo>
                  <a:lnTo>
                    <a:pt x="64" y="34"/>
                  </a:lnTo>
                  <a:lnTo>
                    <a:pt x="64" y="32"/>
                  </a:lnTo>
                  <a:lnTo>
                    <a:pt x="64" y="30"/>
                  </a:lnTo>
                  <a:lnTo>
                    <a:pt x="66" y="28"/>
                  </a:lnTo>
                  <a:lnTo>
                    <a:pt x="66" y="24"/>
                  </a:lnTo>
                  <a:lnTo>
                    <a:pt x="68" y="20"/>
                  </a:lnTo>
                  <a:lnTo>
                    <a:pt x="68" y="18"/>
                  </a:lnTo>
                  <a:lnTo>
                    <a:pt x="68" y="16"/>
                  </a:lnTo>
                  <a:lnTo>
                    <a:pt x="68" y="14"/>
                  </a:lnTo>
                  <a:lnTo>
                    <a:pt x="68" y="12"/>
                  </a:lnTo>
                  <a:lnTo>
                    <a:pt x="68" y="10"/>
                  </a:lnTo>
                  <a:lnTo>
                    <a:pt x="68" y="6"/>
                  </a:lnTo>
                  <a:lnTo>
                    <a:pt x="66" y="0"/>
                  </a:lnTo>
                  <a:lnTo>
                    <a:pt x="68" y="2"/>
                  </a:lnTo>
                  <a:lnTo>
                    <a:pt x="72" y="4"/>
                  </a:lnTo>
                  <a:lnTo>
                    <a:pt x="76" y="8"/>
                  </a:lnTo>
                  <a:lnTo>
                    <a:pt x="76" y="8"/>
                  </a:lnTo>
                  <a:lnTo>
                    <a:pt x="78" y="10"/>
                  </a:lnTo>
                  <a:lnTo>
                    <a:pt x="78" y="10"/>
                  </a:lnTo>
                  <a:lnTo>
                    <a:pt x="78" y="12"/>
                  </a:lnTo>
                  <a:lnTo>
                    <a:pt x="80" y="14"/>
                  </a:lnTo>
                  <a:lnTo>
                    <a:pt x="80" y="16"/>
                  </a:lnTo>
                  <a:lnTo>
                    <a:pt x="80" y="16"/>
                  </a:lnTo>
                  <a:lnTo>
                    <a:pt x="80" y="18"/>
                  </a:lnTo>
                  <a:lnTo>
                    <a:pt x="82" y="18"/>
                  </a:lnTo>
                  <a:lnTo>
                    <a:pt x="82" y="18"/>
                  </a:lnTo>
                  <a:lnTo>
                    <a:pt x="84" y="20"/>
                  </a:lnTo>
                  <a:lnTo>
                    <a:pt x="86" y="20"/>
                  </a:lnTo>
                  <a:lnTo>
                    <a:pt x="88" y="22"/>
                  </a:lnTo>
                  <a:lnTo>
                    <a:pt x="90" y="22"/>
                  </a:lnTo>
                  <a:lnTo>
                    <a:pt x="92" y="22"/>
                  </a:lnTo>
                  <a:lnTo>
                    <a:pt x="94" y="22"/>
                  </a:lnTo>
                  <a:lnTo>
                    <a:pt x="96" y="22"/>
                  </a:lnTo>
                  <a:lnTo>
                    <a:pt x="98" y="22"/>
                  </a:lnTo>
                  <a:lnTo>
                    <a:pt x="100" y="22"/>
                  </a:lnTo>
                  <a:lnTo>
                    <a:pt x="102" y="22"/>
                  </a:lnTo>
                  <a:lnTo>
                    <a:pt x="104" y="22"/>
                  </a:lnTo>
                  <a:lnTo>
                    <a:pt x="106" y="22"/>
                  </a:lnTo>
                  <a:lnTo>
                    <a:pt x="108" y="22"/>
                  </a:lnTo>
                  <a:lnTo>
                    <a:pt x="110" y="22"/>
                  </a:lnTo>
                  <a:lnTo>
                    <a:pt x="110" y="20"/>
                  </a:lnTo>
                  <a:lnTo>
                    <a:pt x="112" y="20"/>
                  </a:lnTo>
                  <a:lnTo>
                    <a:pt x="112" y="20"/>
                  </a:lnTo>
                  <a:lnTo>
                    <a:pt x="112" y="18"/>
                  </a:lnTo>
                  <a:lnTo>
                    <a:pt x="112" y="18"/>
                  </a:lnTo>
                  <a:lnTo>
                    <a:pt x="112" y="16"/>
                  </a:lnTo>
                  <a:lnTo>
                    <a:pt x="112" y="14"/>
                  </a:lnTo>
                  <a:lnTo>
                    <a:pt x="112" y="14"/>
                  </a:lnTo>
                  <a:lnTo>
                    <a:pt x="114" y="12"/>
                  </a:lnTo>
                  <a:lnTo>
                    <a:pt x="114" y="12"/>
                  </a:lnTo>
                  <a:lnTo>
                    <a:pt x="114" y="12"/>
                  </a:lnTo>
                  <a:lnTo>
                    <a:pt x="114" y="10"/>
                  </a:lnTo>
                  <a:lnTo>
                    <a:pt x="116" y="10"/>
                  </a:lnTo>
                  <a:lnTo>
                    <a:pt x="116" y="10"/>
                  </a:lnTo>
                  <a:lnTo>
                    <a:pt x="118" y="10"/>
                  </a:lnTo>
                  <a:lnTo>
                    <a:pt x="120" y="10"/>
                  </a:lnTo>
                  <a:lnTo>
                    <a:pt x="122" y="12"/>
                  </a:lnTo>
                  <a:lnTo>
                    <a:pt x="124" y="12"/>
                  </a:lnTo>
                  <a:lnTo>
                    <a:pt x="126" y="12"/>
                  </a:lnTo>
                  <a:lnTo>
                    <a:pt x="128" y="12"/>
                  </a:lnTo>
                  <a:lnTo>
                    <a:pt x="128" y="12"/>
                  </a:lnTo>
                  <a:lnTo>
                    <a:pt x="130" y="12"/>
                  </a:lnTo>
                  <a:lnTo>
                    <a:pt x="130" y="12"/>
                  </a:lnTo>
                  <a:lnTo>
                    <a:pt x="130" y="10"/>
                  </a:lnTo>
                  <a:lnTo>
                    <a:pt x="132" y="10"/>
                  </a:lnTo>
                  <a:lnTo>
                    <a:pt x="132" y="8"/>
                  </a:lnTo>
                  <a:lnTo>
                    <a:pt x="132" y="6"/>
                  </a:lnTo>
                  <a:lnTo>
                    <a:pt x="134" y="6"/>
                  </a:lnTo>
                  <a:lnTo>
                    <a:pt x="134" y="6"/>
                  </a:lnTo>
                  <a:lnTo>
                    <a:pt x="134" y="4"/>
                  </a:lnTo>
                  <a:lnTo>
                    <a:pt x="136" y="4"/>
                  </a:lnTo>
                  <a:lnTo>
                    <a:pt x="138" y="4"/>
                  </a:lnTo>
                  <a:lnTo>
                    <a:pt x="140" y="2"/>
                  </a:lnTo>
                  <a:lnTo>
                    <a:pt x="144" y="2"/>
                  </a:lnTo>
                  <a:lnTo>
                    <a:pt x="148" y="2"/>
                  </a:lnTo>
                  <a:lnTo>
                    <a:pt x="150" y="2"/>
                  </a:lnTo>
                  <a:lnTo>
                    <a:pt x="150" y="30"/>
                  </a:lnTo>
                  <a:lnTo>
                    <a:pt x="152" y="36"/>
                  </a:lnTo>
                  <a:lnTo>
                    <a:pt x="152" y="42"/>
                  </a:lnTo>
                  <a:lnTo>
                    <a:pt x="152" y="50"/>
                  </a:lnTo>
                  <a:lnTo>
                    <a:pt x="152" y="58"/>
                  </a:lnTo>
                  <a:lnTo>
                    <a:pt x="154" y="66"/>
                  </a:lnTo>
                  <a:lnTo>
                    <a:pt x="154" y="68"/>
                  </a:lnTo>
                  <a:lnTo>
                    <a:pt x="154" y="72"/>
                  </a:lnTo>
                  <a:lnTo>
                    <a:pt x="152" y="76"/>
                  </a:lnTo>
                  <a:lnTo>
                    <a:pt x="152" y="78"/>
                  </a:lnTo>
                  <a:lnTo>
                    <a:pt x="152" y="82"/>
                  </a:lnTo>
                  <a:lnTo>
                    <a:pt x="150" y="84"/>
                  </a:lnTo>
                  <a:lnTo>
                    <a:pt x="150" y="86"/>
                  </a:lnTo>
                  <a:lnTo>
                    <a:pt x="150" y="86"/>
                  </a:lnTo>
                  <a:lnTo>
                    <a:pt x="148" y="88"/>
                  </a:lnTo>
                  <a:lnTo>
                    <a:pt x="146" y="90"/>
                  </a:lnTo>
                  <a:lnTo>
                    <a:pt x="144" y="92"/>
                  </a:lnTo>
                  <a:lnTo>
                    <a:pt x="142" y="94"/>
                  </a:lnTo>
                  <a:lnTo>
                    <a:pt x="142" y="94"/>
                  </a:lnTo>
                  <a:lnTo>
                    <a:pt x="142" y="96"/>
                  </a:lnTo>
                  <a:lnTo>
                    <a:pt x="140" y="96"/>
                  </a:lnTo>
                  <a:lnTo>
                    <a:pt x="140" y="100"/>
                  </a:lnTo>
                  <a:lnTo>
                    <a:pt x="140" y="100"/>
                  </a:lnTo>
                  <a:lnTo>
                    <a:pt x="140" y="102"/>
                  </a:lnTo>
                  <a:lnTo>
                    <a:pt x="140" y="102"/>
                  </a:lnTo>
                  <a:lnTo>
                    <a:pt x="138" y="104"/>
                  </a:lnTo>
                  <a:lnTo>
                    <a:pt x="138" y="104"/>
                  </a:lnTo>
                  <a:lnTo>
                    <a:pt x="136" y="104"/>
                  </a:lnTo>
                  <a:lnTo>
                    <a:pt x="134" y="106"/>
                  </a:lnTo>
                  <a:lnTo>
                    <a:pt x="134" y="106"/>
                  </a:lnTo>
                  <a:lnTo>
                    <a:pt x="130" y="106"/>
                  </a:lnTo>
                  <a:lnTo>
                    <a:pt x="126" y="106"/>
                  </a:lnTo>
                  <a:lnTo>
                    <a:pt x="122" y="106"/>
                  </a:lnTo>
                  <a:lnTo>
                    <a:pt x="120" y="106"/>
                  </a:lnTo>
                  <a:lnTo>
                    <a:pt x="118" y="106"/>
                  </a:lnTo>
                  <a:lnTo>
                    <a:pt x="116" y="106"/>
                  </a:lnTo>
                  <a:lnTo>
                    <a:pt x="116" y="106"/>
                  </a:lnTo>
                  <a:lnTo>
                    <a:pt x="114" y="108"/>
                  </a:lnTo>
                  <a:lnTo>
                    <a:pt x="114" y="108"/>
                  </a:lnTo>
                  <a:lnTo>
                    <a:pt x="114" y="108"/>
                  </a:lnTo>
                  <a:lnTo>
                    <a:pt x="114" y="110"/>
                  </a:lnTo>
                  <a:lnTo>
                    <a:pt x="114" y="112"/>
                  </a:lnTo>
                  <a:lnTo>
                    <a:pt x="114" y="114"/>
                  </a:lnTo>
                  <a:lnTo>
                    <a:pt x="114" y="114"/>
                  </a:lnTo>
                  <a:lnTo>
                    <a:pt x="112" y="114"/>
                  </a:lnTo>
                  <a:lnTo>
                    <a:pt x="112" y="116"/>
                  </a:lnTo>
                  <a:lnTo>
                    <a:pt x="112" y="116"/>
                  </a:lnTo>
                  <a:lnTo>
                    <a:pt x="110" y="116"/>
                  </a:lnTo>
                  <a:lnTo>
                    <a:pt x="108" y="116"/>
                  </a:lnTo>
                  <a:lnTo>
                    <a:pt x="104" y="118"/>
                  </a:lnTo>
                  <a:lnTo>
                    <a:pt x="104" y="118"/>
                  </a:lnTo>
                  <a:lnTo>
                    <a:pt x="102" y="118"/>
                  </a:lnTo>
                  <a:lnTo>
                    <a:pt x="102" y="120"/>
                  </a:lnTo>
                  <a:lnTo>
                    <a:pt x="100" y="120"/>
                  </a:lnTo>
                  <a:lnTo>
                    <a:pt x="98" y="122"/>
                  </a:lnTo>
                  <a:lnTo>
                    <a:pt x="98" y="122"/>
                  </a:lnTo>
                  <a:lnTo>
                    <a:pt x="98" y="122"/>
                  </a:lnTo>
                  <a:lnTo>
                    <a:pt x="98" y="124"/>
                  </a:lnTo>
                  <a:lnTo>
                    <a:pt x="96" y="124"/>
                  </a:lnTo>
                  <a:lnTo>
                    <a:pt x="96" y="126"/>
                  </a:lnTo>
                  <a:lnTo>
                    <a:pt x="96" y="130"/>
                  </a:lnTo>
                  <a:lnTo>
                    <a:pt x="96" y="132"/>
                  </a:lnTo>
                  <a:lnTo>
                    <a:pt x="96" y="134"/>
                  </a:lnTo>
                  <a:lnTo>
                    <a:pt x="96" y="138"/>
                  </a:lnTo>
                  <a:lnTo>
                    <a:pt x="96" y="138"/>
                  </a:lnTo>
                  <a:lnTo>
                    <a:pt x="96" y="140"/>
                  </a:lnTo>
                  <a:lnTo>
                    <a:pt x="96" y="140"/>
                  </a:lnTo>
                  <a:lnTo>
                    <a:pt x="94" y="140"/>
                  </a:lnTo>
                  <a:lnTo>
                    <a:pt x="94" y="142"/>
                  </a:lnTo>
                  <a:lnTo>
                    <a:pt x="94" y="142"/>
                  </a:lnTo>
                  <a:lnTo>
                    <a:pt x="92" y="142"/>
                  </a:lnTo>
                  <a:lnTo>
                    <a:pt x="90" y="142"/>
                  </a:lnTo>
                  <a:lnTo>
                    <a:pt x="88" y="142"/>
                  </a:lnTo>
                  <a:lnTo>
                    <a:pt x="86" y="144"/>
                  </a:lnTo>
                  <a:lnTo>
                    <a:pt x="84" y="144"/>
                  </a:lnTo>
                  <a:lnTo>
                    <a:pt x="82" y="144"/>
                  </a:lnTo>
                  <a:lnTo>
                    <a:pt x="80" y="146"/>
                  </a:lnTo>
                  <a:lnTo>
                    <a:pt x="78" y="146"/>
                  </a:lnTo>
                  <a:lnTo>
                    <a:pt x="76" y="148"/>
                  </a:lnTo>
                  <a:lnTo>
                    <a:pt x="76" y="150"/>
                  </a:lnTo>
                  <a:lnTo>
                    <a:pt x="74" y="150"/>
                  </a:lnTo>
                  <a:lnTo>
                    <a:pt x="74" y="152"/>
                  </a:lnTo>
                  <a:lnTo>
                    <a:pt x="72" y="154"/>
                  </a:lnTo>
                  <a:lnTo>
                    <a:pt x="72" y="156"/>
                  </a:lnTo>
                  <a:lnTo>
                    <a:pt x="70" y="158"/>
                  </a:lnTo>
                  <a:lnTo>
                    <a:pt x="70" y="162"/>
                  </a:lnTo>
                  <a:lnTo>
                    <a:pt x="70" y="166"/>
                  </a:lnTo>
                  <a:lnTo>
                    <a:pt x="68" y="170"/>
                  </a:lnTo>
                  <a:lnTo>
                    <a:pt x="68" y="174"/>
                  </a:lnTo>
                  <a:lnTo>
                    <a:pt x="68" y="178"/>
                  </a:lnTo>
                  <a:lnTo>
                    <a:pt x="68" y="180"/>
                  </a:lnTo>
                  <a:lnTo>
                    <a:pt x="68" y="184"/>
                  </a:lnTo>
                  <a:lnTo>
                    <a:pt x="68" y="186"/>
                  </a:lnTo>
                  <a:lnTo>
                    <a:pt x="68" y="186"/>
                  </a:lnTo>
                  <a:lnTo>
                    <a:pt x="68" y="188"/>
                  </a:lnTo>
                  <a:lnTo>
                    <a:pt x="70" y="190"/>
                  </a:lnTo>
                  <a:lnTo>
                    <a:pt x="70" y="190"/>
                  </a:lnTo>
                  <a:lnTo>
                    <a:pt x="70" y="190"/>
                  </a:lnTo>
                  <a:lnTo>
                    <a:pt x="72" y="192"/>
                  </a:lnTo>
                  <a:lnTo>
                    <a:pt x="72" y="192"/>
                  </a:lnTo>
                  <a:lnTo>
                    <a:pt x="72" y="192"/>
                  </a:lnTo>
                  <a:lnTo>
                    <a:pt x="74" y="192"/>
                  </a:lnTo>
                  <a:lnTo>
                    <a:pt x="74" y="194"/>
                  </a:lnTo>
                  <a:lnTo>
                    <a:pt x="74" y="196"/>
                  </a:lnTo>
                  <a:lnTo>
                    <a:pt x="74" y="196"/>
                  </a:lnTo>
                  <a:lnTo>
                    <a:pt x="74" y="198"/>
                  </a:lnTo>
                  <a:lnTo>
                    <a:pt x="74" y="202"/>
                  </a:lnTo>
                  <a:lnTo>
                    <a:pt x="74" y="206"/>
                  </a:lnTo>
                  <a:lnTo>
                    <a:pt x="74" y="214"/>
                  </a:lnTo>
                  <a:lnTo>
                    <a:pt x="74" y="218"/>
                  </a:lnTo>
                  <a:lnTo>
                    <a:pt x="74" y="222"/>
                  </a:lnTo>
                  <a:lnTo>
                    <a:pt x="74" y="222"/>
                  </a:lnTo>
                  <a:lnTo>
                    <a:pt x="74" y="224"/>
                  </a:lnTo>
                  <a:lnTo>
                    <a:pt x="74" y="228"/>
                  </a:lnTo>
                  <a:lnTo>
                    <a:pt x="74" y="230"/>
                  </a:lnTo>
                  <a:lnTo>
                    <a:pt x="74" y="232"/>
                  </a:lnTo>
                  <a:lnTo>
                    <a:pt x="74" y="234"/>
                  </a:lnTo>
                  <a:lnTo>
                    <a:pt x="74" y="234"/>
                  </a:lnTo>
                  <a:lnTo>
                    <a:pt x="74" y="234"/>
                  </a:lnTo>
                  <a:lnTo>
                    <a:pt x="74" y="234"/>
                  </a:lnTo>
                  <a:lnTo>
                    <a:pt x="74" y="236"/>
                  </a:lnTo>
                  <a:lnTo>
                    <a:pt x="72" y="236"/>
                  </a:lnTo>
                  <a:lnTo>
                    <a:pt x="70" y="236"/>
                  </a:lnTo>
                  <a:lnTo>
                    <a:pt x="70" y="236"/>
                  </a:lnTo>
                  <a:lnTo>
                    <a:pt x="70" y="236"/>
                  </a:lnTo>
                  <a:lnTo>
                    <a:pt x="68" y="238"/>
                  </a:lnTo>
                  <a:lnTo>
                    <a:pt x="68" y="238"/>
                  </a:lnTo>
                  <a:lnTo>
                    <a:pt x="68" y="240"/>
                  </a:lnTo>
                  <a:lnTo>
                    <a:pt x="68" y="242"/>
                  </a:lnTo>
                  <a:lnTo>
                    <a:pt x="68" y="242"/>
                  </a:lnTo>
                  <a:lnTo>
                    <a:pt x="68" y="244"/>
                  </a:lnTo>
                  <a:lnTo>
                    <a:pt x="68" y="244"/>
                  </a:lnTo>
                  <a:lnTo>
                    <a:pt x="68" y="244"/>
                  </a:lnTo>
                  <a:lnTo>
                    <a:pt x="66" y="244"/>
                  </a:lnTo>
                  <a:lnTo>
                    <a:pt x="64" y="244"/>
                  </a:lnTo>
                  <a:lnTo>
                    <a:pt x="62" y="244"/>
                  </a:lnTo>
                  <a:lnTo>
                    <a:pt x="60" y="244"/>
                  </a:lnTo>
                  <a:lnTo>
                    <a:pt x="60" y="244"/>
                  </a:lnTo>
                  <a:lnTo>
                    <a:pt x="58" y="244"/>
                  </a:lnTo>
                  <a:lnTo>
                    <a:pt x="58" y="244"/>
                  </a:lnTo>
                  <a:lnTo>
                    <a:pt x="56" y="244"/>
                  </a:lnTo>
                  <a:lnTo>
                    <a:pt x="56" y="244"/>
                  </a:lnTo>
                  <a:lnTo>
                    <a:pt x="56" y="244"/>
                  </a:lnTo>
                  <a:lnTo>
                    <a:pt x="56" y="246"/>
                  </a:lnTo>
                  <a:lnTo>
                    <a:pt x="54" y="248"/>
                  </a:lnTo>
                  <a:lnTo>
                    <a:pt x="54" y="248"/>
                  </a:lnTo>
                  <a:lnTo>
                    <a:pt x="54" y="248"/>
                  </a:lnTo>
                  <a:lnTo>
                    <a:pt x="54" y="248"/>
                  </a:lnTo>
                  <a:lnTo>
                    <a:pt x="52" y="248"/>
                  </a:lnTo>
                  <a:lnTo>
                    <a:pt x="52" y="248"/>
                  </a:lnTo>
                  <a:lnTo>
                    <a:pt x="50" y="248"/>
                  </a:lnTo>
                  <a:lnTo>
                    <a:pt x="48" y="248"/>
                  </a:lnTo>
                  <a:lnTo>
                    <a:pt x="46" y="248"/>
                  </a:lnTo>
                  <a:lnTo>
                    <a:pt x="44" y="248"/>
                  </a:lnTo>
                  <a:lnTo>
                    <a:pt x="42" y="248"/>
                  </a:lnTo>
                  <a:lnTo>
                    <a:pt x="42" y="248"/>
                  </a:lnTo>
                  <a:lnTo>
                    <a:pt x="40" y="250"/>
                  </a:lnTo>
                  <a:lnTo>
                    <a:pt x="40" y="250"/>
                  </a:lnTo>
                  <a:lnTo>
                    <a:pt x="40" y="250"/>
                  </a:lnTo>
                  <a:lnTo>
                    <a:pt x="40" y="250"/>
                  </a:lnTo>
                  <a:lnTo>
                    <a:pt x="40" y="252"/>
                  </a:lnTo>
                  <a:lnTo>
                    <a:pt x="40" y="254"/>
                  </a:lnTo>
                  <a:lnTo>
                    <a:pt x="40" y="254"/>
                  </a:lnTo>
                  <a:lnTo>
                    <a:pt x="40" y="258"/>
                  </a:lnTo>
                  <a:lnTo>
                    <a:pt x="40" y="260"/>
                  </a:lnTo>
                  <a:lnTo>
                    <a:pt x="40" y="266"/>
                  </a:lnTo>
                  <a:lnTo>
                    <a:pt x="40" y="270"/>
                  </a:lnTo>
                  <a:lnTo>
                    <a:pt x="40" y="276"/>
                  </a:lnTo>
                  <a:lnTo>
                    <a:pt x="40" y="280"/>
                  </a:lnTo>
                  <a:lnTo>
                    <a:pt x="40" y="282"/>
                  </a:lnTo>
                  <a:lnTo>
                    <a:pt x="38" y="284"/>
                  </a:lnTo>
                  <a:lnTo>
                    <a:pt x="38" y="286"/>
                  </a:lnTo>
                  <a:lnTo>
                    <a:pt x="36" y="29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73" name="Freeform 431">
              <a:extLst>
                <a:ext uri="{FF2B5EF4-FFF2-40B4-BE49-F238E27FC236}">
                  <a16:creationId xmlns:a16="http://schemas.microsoft.com/office/drawing/2014/main" id="{8AB2EF9D-B6DE-FA79-B775-8D35532F0332}"/>
                </a:ext>
              </a:extLst>
            </p:cNvPr>
            <p:cNvSpPr>
              <a:spLocks/>
            </p:cNvSpPr>
            <p:nvPr/>
          </p:nvSpPr>
          <p:spPr bwMode="auto">
            <a:xfrm>
              <a:off x="4228719" y="7965167"/>
              <a:ext cx="220479" cy="411674"/>
            </a:xfrm>
            <a:custGeom>
              <a:avLst/>
              <a:gdLst>
                <a:gd name="T0" fmla="*/ 16 w 154"/>
                <a:gd name="T1" fmla="*/ 264 h 290"/>
                <a:gd name="T2" fmla="*/ 18 w 154"/>
                <a:gd name="T3" fmla="*/ 200 h 290"/>
                <a:gd name="T4" fmla="*/ 26 w 154"/>
                <a:gd name="T5" fmla="*/ 192 h 290"/>
                <a:gd name="T6" fmla="*/ 28 w 154"/>
                <a:gd name="T7" fmla="*/ 180 h 290"/>
                <a:gd name="T8" fmla="*/ 30 w 154"/>
                <a:gd name="T9" fmla="*/ 168 h 290"/>
                <a:gd name="T10" fmla="*/ 42 w 154"/>
                <a:gd name="T11" fmla="*/ 160 h 290"/>
                <a:gd name="T12" fmla="*/ 40 w 154"/>
                <a:gd name="T13" fmla="*/ 150 h 290"/>
                <a:gd name="T14" fmla="*/ 36 w 154"/>
                <a:gd name="T15" fmla="*/ 130 h 290"/>
                <a:gd name="T16" fmla="*/ 40 w 154"/>
                <a:gd name="T17" fmla="*/ 110 h 290"/>
                <a:gd name="T18" fmla="*/ 32 w 154"/>
                <a:gd name="T19" fmla="*/ 98 h 290"/>
                <a:gd name="T20" fmla="*/ 16 w 154"/>
                <a:gd name="T21" fmla="*/ 96 h 290"/>
                <a:gd name="T22" fmla="*/ 10 w 154"/>
                <a:gd name="T23" fmla="*/ 88 h 290"/>
                <a:gd name="T24" fmla="*/ 4 w 154"/>
                <a:gd name="T25" fmla="*/ 82 h 290"/>
                <a:gd name="T26" fmla="*/ 22 w 154"/>
                <a:gd name="T27" fmla="*/ 78 h 290"/>
                <a:gd name="T28" fmla="*/ 28 w 154"/>
                <a:gd name="T29" fmla="*/ 68 h 290"/>
                <a:gd name="T30" fmla="*/ 44 w 154"/>
                <a:gd name="T31" fmla="*/ 64 h 290"/>
                <a:gd name="T32" fmla="*/ 60 w 154"/>
                <a:gd name="T33" fmla="*/ 68 h 290"/>
                <a:gd name="T34" fmla="*/ 62 w 154"/>
                <a:gd name="T35" fmla="*/ 78 h 290"/>
                <a:gd name="T36" fmla="*/ 56 w 154"/>
                <a:gd name="T37" fmla="*/ 94 h 290"/>
                <a:gd name="T38" fmla="*/ 62 w 154"/>
                <a:gd name="T39" fmla="*/ 102 h 290"/>
                <a:gd name="T40" fmla="*/ 72 w 154"/>
                <a:gd name="T41" fmla="*/ 100 h 290"/>
                <a:gd name="T42" fmla="*/ 76 w 154"/>
                <a:gd name="T43" fmla="*/ 90 h 290"/>
                <a:gd name="T44" fmla="*/ 86 w 154"/>
                <a:gd name="T45" fmla="*/ 82 h 290"/>
                <a:gd name="T46" fmla="*/ 84 w 154"/>
                <a:gd name="T47" fmla="*/ 70 h 290"/>
                <a:gd name="T48" fmla="*/ 70 w 154"/>
                <a:gd name="T49" fmla="*/ 46 h 290"/>
                <a:gd name="T50" fmla="*/ 64 w 154"/>
                <a:gd name="T51" fmla="*/ 36 h 290"/>
                <a:gd name="T52" fmla="*/ 68 w 154"/>
                <a:gd name="T53" fmla="*/ 16 h 290"/>
                <a:gd name="T54" fmla="*/ 76 w 154"/>
                <a:gd name="T55" fmla="*/ 8 h 290"/>
                <a:gd name="T56" fmla="*/ 80 w 154"/>
                <a:gd name="T57" fmla="*/ 18 h 290"/>
                <a:gd name="T58" fmla="*/ 94 w 154"/>
                <a:gd name="T59" fmla="*/ 22 h 290"/>
                <a:gd name="T60" fmla="*/ 110 w 154"/>
                <a:gd name="T61" fmla="*/ 22 h 290"/>
                <a:gd name="T62" fmla="*/ 112 w 154"/>
                <a:gd name="T63" fmla="*/ 14 h 290"/>
                <a:gd name="T64" fmla="*/ 120 w 154"/>
                <a:gd name="T65" fmla="*/ 10 h 290"/>
                <a:gd name="T66" fmla="*/ 130 w 154"/>
                <a:gd name="T67" fmla="*/ 10 h 290"/>
                <a:gd name="T68" fmla="*/ 138 w 154"/>
                <a:gd name="T69" fmla="*/ 4 h 290"/>
                <a:gd name="T70" fmla="*/ 152 w 154"/>
                <a:gd name="T71" fmla="*/ 50 h 290"/>
                <a:gd name="T72" fmla="*/ 150 w 154"/>
                <a:gd name="T73" fmla="*/ 84 h 290"/>
                <a:gd name="T74" fmla="*/ 142 w 154"/>
                <a:gd name="T75" fmla="*/ 96 h 290"/>
                <a:gd name="T76" fmla="*/ 136 w 154"/>
                <a:gd name="T77" fmla="*/ 104 h 290"/>
                <a:gd name="T78" fmla="*/ 116 w 154"/>
                <a:gd name="T79" fmla="*/ 106 h 290"/>
                <a:gd name="T80" fmla="*/ 114 w 154"/>
                <a:gd name="T81" fmla="*/ 114 h 290"/>
                <a:gd name="T82" fmla="*/ 102 w 154"/>
                <a:gd name="T83" fmla="*/ 118 h 290"/>
                <a:gd name="T84" fmla="*/ 96 w 154"/>
                <a:gd name="T85" fmla="*/ 126 h 290"/>
                <a:gd name="T86" fmla="*/ 94 w 154"/>
                <a:gd name="T87" fmla="*/ 140 h 290"/>
                <a:gd name="T88" fmla="*/ 82 w 154"/>
                <a:gd name="T89" fmla="*/ 144 h 290"/>
                <a:gd name="T90" fmla="*/ 72 w 154"/>
                <a:gd name="T91" fmla="*/ 156 h 290"/>
                <a:gd name="T92" fmla="*/ 68 w 154"/>
                <a:gd name="T93" fmla="*/ 184 h 290"/>
                <a:gd name="T94" fmla="*/ 72 w 154"/>
                <a:gd name="T95" fmla="*/ 192 h 290"/>
                <a:gd name="T96" fmla="*/ 74 w 154"/>
                <a:gd name="T97" fmla="*/ 206 h 290"/>
                <a:gd name="T98" fmla="*/ 74 w 154"/>
                <a:gd name="T99" fmla="*/ 232 h 290"/>
                <a:gd name="T100" fmla="*/ 70 w 154"/>
                <a:gd name="T101" fmla="*/ 236 h 290"/>
                <a:gd name="T102" fmla="*/ 68 w 154"/>
                <a:gd name="T103" fmla="*/ 244 h 290"/>
                <a:gd name="T104" fmla="*/ 58 w 154"/>
                <a:gd name="T105" fmla="*/ 244 h 290"/>
                <a:gd name="T106" fmla="*/ 54 w 154"/>
                <a:gd name="T107" fmla="*/ 248 h 290"/>
                <a:gd name="T108" fmla="*/ 42 w 154"/>
                <a:gd name="T109" fmla="*/ 248 h 290"/>
                <a:gd name="T110" fmla="*/ 40 w 154"/>
                <a:gd name="T111" fmla="*/ 258 h 290"/>
                <a:gd name="T112" fmla="*/ 38 w 154"/>
                <a:gd name="T113" fmla="*/ 28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4" h="290">
                  <a:moveTo>
                    <a:pt x="36" y="290"/>
                  </a:moveTo>
                  <a:lnTo>
                    <a:pt x="26" y="286"/>
                  </a:lnTo>
                  <a:lnTo>
                    <a:pt x="24" y="282"/>
                  </a:lnTo>
                  <a:lnTo>
                    <a:pt x="24" y="278"/>
                  </a:lnTo>
                  <a:lnTo>
                    <a:pt x="22" y="274"/>
                  </a:lnTo>
                  <a:lnTo>
                    <a:pt x="20" y="272"/>
                  </a:lnTo>
                  <a:lnTo>
                    <a:pt x="18" y="268"/>
                  </a:lnTo>
                  <a:lnTo>
                    <a:pt x="16" y="264"/>
                  </a:lnTo>
                  <a:lnTo>
                    <a:pt x="16" y="258"/>
                  </a:lnTo>
                  <a:lnTo>
                    <a:pt x="18" y="248"/>
                  </a:lnTo>
                  <a:lnTo>
                    <a:pt x="18" y="240"/>
                  </a:lnTo>
                  <a:lnTo>
                    <a:pt x="18" y="232"/>
                  </a:lnTo>
                  <a:lnTo>
                    <a:pt x="18" y="206"/>
                  </a:lnTo>
                  <a:lnTo>
                    <a:pt x="18" y="204"/>
                  </a:lnTo>
                  <a:lnTo>
                    <a:pt x="18" y="202"/>
                  </a:lnTo>
                  <a:lnTo>
                    <a:pt x="18" y="200"/>
                  </a:lnTo>
                  <a:lnTo>
                    <a:pt x="20" y="198"/>
                  </a:lnTo>
                  <a:lnTo>
                    <a:pt x="20" y="196"/>
                  </a:lnTo>
                  <a:lnTo>
                    <a:pt x="20" y="194"/>
                  </a:lnTo>
                  <a:lnTo>
                    <a:pt x="22" y="194"/>
                  </a:lnTo>
                  <a:lnTo>
                    <a:pt x="22" y="194"/>
                  </a:lnTo>
                  <a:lnTo>
                    <a:pt x="24" y="192"/>
                  </a:lnTo>
                  <a:lnTo>
                    <a:pt x="26" y="192"/>
                  </a:lnTo>
                  <a:lnTo>
                    <a:pt x="26" y="192"/>
                  </a:lnTo>
                  <a:lnTo>
                    <a:pt x="28" y="190"/>
                  </a:lnTo>
                  <a:lnTo>
                    <a:pt x="28" y="190"/>
                  </a:lnTo>
                  <a:lnTo>
                    <a:pt x="28" y="188"/>
                  </a:lnTo>
                  <a:lnTo>
                    <a:pt x="28" y="188"/>
                  </a:lnTo>
                  <a:lnTo>
                    <a:pt x="30" y="186"/>
                  </a:lnTo>
                  <a:lnTo>
                    <a:pt x="30" y="186"/>
                  </a:lnTo>
                  <a:lnTo>
                    <a:pt x="28" y="182"/>
                  </a:lnTo>
                  <a:lnTo>
                    <a:pt x="28" y="180"/>
                  </a:lnTo>
                  <a:lnTo>
                    <a:pt x="28" y="178"/>
                  </a:lnTo>
                  <a:lnTo>
                    <a:pt x="28" y="174"/>
                  </a:lnTo>
                  <a:lnTo>
                    <a:pt x="28" y="174"/>
                  </a:lnTo>
                  <a:lnTo>
                    <a:pt x="28" y="172"/>
                  </a:lnTo>
                  <a:lnTo>
                    <a:pt x="28" y="172"/>
                  </a:lnTo>
                  <a:lnTo>
                    <a:pt x="28" y="170"/>
                  </a:lnTo>
                  <a:lnTo>
                    <a:pt x="28" y="170"/>
                  </a:lnTo>
                  <a:lnTo>
                    <a:pt x="30" y="168"/>
                  </a:lnTo>
                  <a:lnTo>
                    <a:pt x="30" y="168"/>
                  </a:lnTo>
                  <a:lnTo>
                    <a:pt x="32" y="166"/>
                  </a:lnTo>
                  <a:lnTo>
                    <a:pt x="36" y="166"/>
                  </a:lnTo>
                  <a:lnTo>
                    <a:pt x="36" y="164"/>
                  </a:lnTo>
                  <a:lnTo>
                    <a:pt x="38" y="164"/>
                  </a:lnTo>
                  <a:lnTo>
                    <a:pt x="38" y="162"/>
                  </a:lnTo>
                  <a:lnTo>
                    <a:pt x="40" y="160"/>
                  </a:lnTo>
                  <a:lnTo>
                    <a:pt x="42" y="160"/>
                  </a:lnTo>
                  <a:lnTo>
                    <a:pt x="42" y="158"/>
                  </a:lnTo>
                  <a:lnTo>
                    <a:pt x="42" y="158"/>
                  </a:lnTo>
                  <a:lnTo>
                    <a:pt x="42" y="156"/>
                  </a:lnTo>
                  <a:lnTo>
                    <a:pt x="42" y="156"/>
                  </a:lnTo>
                  <a:lnTo>
                    <a:pt x="42" y="156"/>
                  </a:lnTo>
                  <a:lnTo>
                    <a:pt x="42" y="154"/>
                  </a:lnTo>
                  <a:lnTo>
                    <a:pt x="40" y="152"/>
                  </a:lnTo>
                  <a:lnTo>
                    <a:pt x="40" y="150"/>
                  </a:lnTo>
                  <a:lnTo>
                    <a:pt x="38" y="146"/>
                  </a:lnTo>
                  <a:lnTo>
                    <a:pt x="38" y="144"/>
                  </a:lnTo>
                  <a:lnTo>
                    <a:pt x="36" y="144"/>
                  </a:lnTo>
                  <a:lnTo>
                    <a:pt x="36" y="140"/>
                  </a:lnTo>
                  <a:lnTo>
                    <a:pt x="36" y="138"/>
                  </a:lnTo>
                  <a:lnTo>
                    <a:pt x="36" y="136"/>
                  </a:lnTo>
                  <a:lnTo>
                    <a:pt x="36" y="132"/>
                  </a:lnTo>
                  <a:lnTo>
                    <a:pt x="36" y="130"/>
                  </a:lnTo>
                  <a:lnTo>
                    <a:pt x="38" y="128"/>
                  </a:lnTo>
                  <a:lnTo>
                    <a:pt x="38" y="122"/>
                  </a:lnTo>
                  <a:lnTo>
                    <a:pt x="40" y="120"/>
                  </a:lnTo>
                  <a:lnTo>
                    <a:pt x="40" y="118"/>
                  </a:lnTo>
                  <a:lnTo>
                    <a:pt x="42" y="114"/>
                  </a:lnTo>
                  <a:lnTo>
                    <a:pt x="42" y="114"/>
                  </a:lnTo>
                  <a:lnTo>
                    <a:pt x="42" y="112"/>
                  </a:lnTo>
                  <a:lnTo>
                    <a:pt x="40" y="110"/>
                  </a:lnTo>
                  <a:lnTo>
                    <a:pt x="40" y="108"/>
                  </a:lnTo>
                  <a:lnTo>
                    <a:pt x="40" y="106"/>
                  </a:lnTo>
                  <a:lnTo>
                    <a:pt x="38" y="104"/>
                  </a:lnTo>
                  <a:lnTo>
                    <a:pt x="38" y="102"/>
                  </a:lnTo>
                  <a:lnTo>
                    <a:pt x="36" y="100"/>
                  </a:lnTo>
                  <a:lnTo>
                    <a:pt x="34" y="100"/>
                  </a:lnTo>
                  <a:lnTo>
                    <a:pt x="34" y="98"/>
                  </a:lnTo>
                  <a:lnTo>
                    <a:pt x="32" y="98"/>
                  </a:lnTo>
                  <a:lnTo>
                    <a:pt x="32" y="98"/>
                  </a:lnTo>
                  <a:lnTo>
                    <a:pt x="30" y="96"/>
                  </a:lnTo>
                  <a:lnTo>
                    <a:pt x="30" y="96"/>
                  </a:lnTo>
                  <a:lnTo>
                    <a:pt x="26" y="96"/>
                  </a:lnTo>
                  <a:lnTo>
                    <a:pt x="24" y="96"/>
                  </a:lnTo>
                  <a:lnTo>
                    <a:pt x="20" y="96"/>
                  </a:lnTo>
                  <a:lnTo>
                    <a:pt x="18" y="96"/>
                  </a:lnTo>
                  <a:lnTo>
                    <a:pt x="16" y="96"/>
                  </a:lnTo>
                  <a:lnTo>
                    <a:pt x="14" y="96"/>
                  </a:lnTo>
                  <a:lnTo>
                    <a:pt x="14" y="94"/>
                  </a:lnTo>
                  <a:lnTo>
                    <a:pt x="12" y="94"/>
                  </a:lnTo>
                  <a:lnTo>
                    <a:pt x="12" y="94"/>
                  </a:lnTo>
                  <a:lnTo>
                    <a:pt x="12" y="94"/>
                  </a:lnTo>
                  <a:lnTo>
                    <a:pt x="12" y="92"/>
                  </a:lnTo>
                  <a:lnTo>
                    <a:pt x="10" y="90"/>
                  </a:lnTo>
                  <a:lnTo>
                    <a:pt x="10" y="88"/>
                  </a:lnTo>
                  <a:lnTo>
                    <a:pt x="8" y="88"/>
                  </a:lnTo>
                  <a:lnTo>
                    <a:pt x="8" y="86"/>
                  </a:lnTo>
                  <a:lnTo>
                    <a:pt x="8" y="84"/>
                  </a:lnTo>
                  <a:lnTo>
                    <a:pt x="8" y="84"/>
                  </a:lnTo>
                  <a:lnTo>
                    <a:pt x="6" y="84"/>
                  </a:lnTo>
                  <a:lnTo>
                    <a:pt x="6" y="82"/>
                  </a:lnTo>
                  <a:lnTo>
                    <a:pt x="6" y="82"/>
                  </a:lnTo>
                  <a:lnTo>
                    <a:pt x="4" y="82"/>
                  </a:lnTo>
                  <a:lnTo>
                    <a:pt x="0" y="82"/>
                  </a:lnTo>
                  <a:lnTo>
                    <a:pt x="4" y="80"/>
                  </a:lnTo>
                  <a:lnTo>
                    <a:pt x="8" y="80"/>
                  </a:lnTo>
                  <a:lnTo>
                    <a:pt x="10" y="80"/>
                  </a:lnTo>
                  <a:lnTo>
                    <a:pt x="14" y="80"/>
                  </a:lnTo>
                  <a:lnTo>
                    <a:pt x="18" y="78"/>
                  </a:lnTo>
                  <a:lnTo>
                    <a:pt x="20" y="78"/>
                  </a:lnTo>
                  <a:lnTo>
                    <a:pt x="22" y="78"/>
                  </a:lnTo>
                  <a:lnTo>
                    <a:pt x="24" y="76"/>
                  </a:lnTo>
                  <a:lnTo>
                    <a:pt x="24" y="76"/>
                  </a:lnTo>
                  <a:lnTo>
                    <a:pt x="24" y="76"/>
                  </a:lnTo>
                  <a:lnTo>
                    <a:pt x="26" y="74"/>
                  </a:lnTo>
                  <a:lnTo>
                    <a:pt x="26" y="72"/>
                  </a:lnTo>
                  <a:lnTo>
                    <a:pt x="26" y="72"/>
                  </a:lnTo>
                  <a:lnTo>
                    <a:pt x="26" y="68"/>
                  </a:lnTo>
                  <a:lnTo>
                    <a:pt x="28" y="68"/>
                  </a:lnTo>
                  <a:lnTo>
                    <a:pt x="28" y="66"/>
                  </a:lnTo>
                  <a:lnTo>
                    <a:pt x="28" y="66"/>
                  </a:lnTo>
                  <a:lnTo>
                    <a:pt x="30" y="64"/>
                  </a:lnTo>
                  <a:lnTo>
                    <a:pt x="32" y="64"/>
                  </a:lnTo>
                  <a:lnTo>
                    <a:pt x="34" y="62"/>
                  </a:lnTo>
                  <a:lnTo>
                    <a:pt x="38" y="62"/>
                  </a:lnTo>
                  <a:lnTo>
                    <a:pt x="40" y="62"/>
                  </a:lnTo>
                  <a:lnTo>
                    <a:pt x="44" y="64"/>
                  </a:lnTo>
                  <a:lnTo>
                    <a:pt x="48" y="64"/>
                  </a:lnTo>
                  <a:lnTo>
                    <a:pt x="50" y="66"/>
                  </a:lnTo>
                  <a:lnTo>
                    <a:pt x="52" y="66"/>
                  </a:lnTo>
                  <a:lnTo>
                    <a:pt x="54" y="66"/>
                  </a:lnTo>
                  <a:lnTo>
                    <a:pt x="56" y="68"/>
                  </a:lnTo>
                  <a:lnTo>
                    <a:pt x="58" y="68"/>
                  </a:lnTo>
                  <a:lnTo>
                    <a:pt x="60" y="68"/>
                  </a:lnTo>
                  <a:lnTo>
                    <a:pt x="60" y="68"/>
                  </a:lnTo>
                  <a:lnTo>
                    <a:pt x="62" y="68"/>
                  </a:lnTo>
                  <a:lnTo>
                    <a:pt x="62" y="70"/>
                  </a:lnTo>
                  <a:lnTo>
                    <a:pt x="62" y="70"/>
                  </a:lnTo>
                  <a:lnTo>
                    <a:pt x="62" y="70"/>
                  </a:lnTo>
                  <a:lnTo>
                    <a:pt x="62" y="72"/>
                  </a:lnTo>
                  <a:lnTo>
                    <a:pt x="62" y="72"/>
                  </a:lnTo>
                  <a:lnTo>
                    <a:pt x="62" y="74"/>
                  </a:lnTo>
                  <a:lnTo>
                    <a:pt x="62" y="78"/>
                  </a:lnTo>
                  <a:lnTo>
                    <a:pt x="62" y="80"/>
                  </a:lnTo>
                  <a:lnTo>
                    <a:pt x="60" y="82"/>
                  </a:lnTo>
                  <a:lnTo>
                    <a:pt x="60" y="84"/>
                  </a:lnTo>
                  <a:lnTo>
                    <a:pt x="58" y="88"/>
                  </a:lnTo>
                  <a:lnTo>
                    <a:pt x="58" y="90"/>
                  </a:lnTo>
                  <a:lnTo>
                    <a:pt x="56" y="92"/>
                  </a:lnTo>
                  <a:lnTo>
                    <a:pt x="56" y="94"/>
                  </a:lnTo>
                  <a:lnTo>
                    <a:pt x="56" y="94"/>
                  </a:lnTo>
                  <a:lnTo>
                    <a:pt x="56" y="94"/>
                  </a:lnTo>
                  <a:lnTo>
                    <a:pt x="56" y="96"/>
                  </a:lnTo>
                  <a:lnTo>
                    <a:pt x="58" y="96"/>
                  </a:lnTo>
                  <a:lnTo>
                    <a:pt x="58" y="98"/>
                  </a:lnTo>
                  <a:lnTo>
                    <a:pt x="58" y="100"/>
                  </a:lnTo>
                  <a:lnTo>
                    <a:pt x="60" y="100"/>
                  </a:lnTo>
                  <a:lnTo>
                    <a:pt x="60" y="100"/>
                  </a:lnTo>
                  <a:lnTo>
                    <a:pt x="62" y="102"/>
                  </a:lnTo>
                  <a:lnTo>
                    <a:pt x="62" y="102"/>
                  </a:lnTo>
                  <a:lnTo>
                    <a:pt x="64" y="102"/>
                  </a:lnTo>
                  <a:lnTo>
                    <a:pt x="64" y="102"/>
                  </a:lnTo>
                  <a:lnTo>
                    <a:pt x="66" y="102"/>
                  </a:lnTo>
                  <a:lnTo>
                    <a:pt x="68" y="102"/>
                  </a:lnTo>
                  <a:lnTo>
                    <a:pt x="68" y="102"/>
                  </a:lnTo>
                  <a:lnTo>
                    <a:pt x="70" y="100"/>
                  </a:lnTo>
                  <a:lnTo>
                    <a:pt x="72" y="100"/>
                  </a:lnTo>
                  <a:lnTo>
                    <a:pt x="72" y="100"/>
                  </a:lnTo>
                  <a:lnTo>
                    <a:pt x="72" y="100"/>
                  </a:lnTo>
                  <a:lnTo>
                    <a:pt x="74" y="100"/>
                  </a:lnTo>
                  <a:lnTo>
                    <a:pt x="74" y="98"/>
                  </a:lnTo>
                  <a:lnTo>
                    <a:pt x="74" y="96"/>
                  </a:lnTo>
                  <a:lnTo>
                    <a:pt x="74" y="94"/>
                  </a:lnTo>
                  <a:lnTo>
                    <a:pt x="76" y="92"/>
                  </a:lnTo>
                  <a:lnTo>
                    <a:pt x="76" y="90"/>
                  </a:lnTo>
                  <a:lnTo>
                    <a:pt x="76" y="90"/>
                  </a:lnTo>
                  <a:lnTo>
                    <a:pt x="78" y="88"/>
                  </a:lnTo>
                  <a:lnTo>
                    <a:pt x="78" y="88"/>
                  </a:lnTo>
                  <a:lnTo>
                    <a:pt x="82" y="86"/>
                  </a:lnTo>
                  <a:lnTo>
                    <a:pt x="84" y="86"/>
                  </a:lnTo>
                  <a:lnTo>
                    <a:pt x="84" y="84"/>
                  </a:lnTo>
                  <a:lnTo>
                    <a:pt x="86" y="84"/>
                  </a:lnTo>
                  <a:lnTo>
                    <a:pt x="86" y="82"/>
                  </a:lnTo>
                  <a:lnTo>
                    <a:pt x="86" y="82"/>
                  </a:lnTo>
                  <a:lnTo>
                    <a:pt x="86" y="82"/>
                  </a:lnTo>
                  <a:lnTo>
                    <a:pt x="86" y="82"/>
                  </a:lnTo>
                  <a:lnTo>
                    <a:pt x="86" y="80"/>
                  </a:lnTo>
                  <a:lnTo>
                    <a:pt x="86" y="78"/>
                  </a:lnTo>
                  <a:lnTo>
                    <a:pt x="86" y="76"/>
                  </a:lnTo>
                  <a:lnTo>
                    <a:pt x="84" y="72"/>
                  </a:lnTo>
                  <a:lnTo>
                    <a:pt x="84" y="70"/>
                  </a:lnTo>
                  <a:lnTo>
                    <a:pt x="84" y="66"/>
                  </a:lnTo>
                  <a:lnTo>
                    <a:pt x="82" y="64"/>
                  </a:lnTo>
                  <a:lnTo>
                    <a:pt x="80" y="62"/>
                  </a:lnTo>
                  <a:lnTo>
                    <a:pt x="80" y="60"/>
                  </a:lnTo>
                  <a:lnTo>
                    <a:pt x="78" y="56"/>
                  </a:lnTo>
                  <a:lnTo>
                    <a:pt x="76" y="54"/>
                  </a:lnTo>
                  <a:lnTo>
                    <a:pt x="74" y="50"/>
                  </a:lnTo>
                  <a:lnTo>
                    <a:pt x="70" y="46"/>
                  </a:lnTo>
                  <a:lnTo>
                    <a:pt x="68" y="44"/>
                  </a:lnTo>
                  <a:lnTo>
                    <a:pt x="66" y="42"/>
                  </a:lnTo>
                  <a:lnTo>
                    <a:pt x="66" y="40"/>
                  </a:lnTo>
                  <a:lnTo>
                    <a:pt x="64" y="40"/>
                  </a:lnTo>
                  <a:lnTo>
                    <a:pt x="64" y="38"/>
                  </a:lnTo>
                  <a:lnTo>
                    <a:pt x="64" y="38"/>
                  </a:lnTo>
                  <a:lnTo>
                    <a:pt x="64" y="36"/>
                  </a:lnTo>
                  <a:lnTo>
                    <a:pt x="64" y="36"/>
                  </a:lnTo>
                  <a:lnTo>
                    <a:pt x="64" y="34"/>
                  </a:lnTo>
                  <a:lnTo>
                    <a:pt x="64" y="32"/>
                  </a:lnTo>
                  <a:lnTo>
                    <a:pt x="64" y="30"/>
                  </a:lnTo>
                  <a:lnTo>
                    <a:pt x="66" y="28"/>
                  </a:lnTo>
                  <a:lnTo>
                    <a:pt x="66" y="24"/>
                  </a:lnTo>
                  <a:lnTo>
                    <a:pt x="68" y="20"/>
                  </a:lnTo>
                  <a:lnTo>
                    <a:pt x="68" y="18"/>
                  </a:lnTo>
                  <a:lnTo>
                    <a:pt x="68" y="16"/>
                  </a:lnTo>
                  <a:lnTo>
                    <a:pt x="68" y="14"/>
                  </a:lnTo>
                  <a:lnTo>
                    <a:pt x="68" y="12"/>
                  </a:lnTo>
                  <a:lnTo>
                    <a:pt x="68" y="10"/>
                  </a:lnTo>
                  <a:lnTo>
                    <a:pt x="68" y="6"/>
                  </a:lnTo>
                  <a:lnTo>
                    <a:pt x="66" y="0"/>
                  </a:lnTo>
                  <a:lnTo>
                    <a:pt x="68" y="2"/>
                  </a:lnTo>
                  <a:lnTo>
                    <a:pt x="72" y="4"/>
                  </a:lnTo>
                  <a:lnTo>
                    <a:pt x="76" y="8"/>
                  </a:lnTo>
                  <a:lnTo>
                    <a:pt x="76" y="8"/>
                  </a:lnTo>
                  <a:lnTo>
                    <a:pt x="78" y="10"/>
                  </a:lnTo>
                  <a:lnTo>
                    <a:pt x="78" y="10"/>
                  </a:lnTo>
                  <a:lnTo>
                    <a:pt x="78" y="12"/>
                  </a:lnTo>
                  <a:lnTo>
                    <a:pt x="80" y="14"/>
                  </a:lnTo>
                  <a:lnTo>
                    <a:pt x="80" y="16"/>
                  </a:lnTo>
                  <a:lnTo>
                    <a:pt x="80" y="16"/>
                  </a:lnTo>
                  <a:lnTo>
                    <a:pt x="80" y="18"/>
                  </a:lnTo>
                  <a:lnTo>
                    <a:pt x="82" y="18"/>
                  </a:lnTo>
                  <a:lnTo>
                    <a:pt x="82" y="18"/>
                  </a:lnTo>
                  <a:lnTo>
                    <a:pt x="84" y="20"/>
                  </a:lnTo>
                  <a:lnTo>
                    <a:pt x="86" y="20"/>
                  </a:lnTo>
                  <a:lnTo>
                    <a:pt x="88" y="22"/>
                  </a:lnTo>
                  <a:lnTo>
                    <a:pt x="90" y="22"/>
                  </a:lnTo>
                  <a:lnTo>
                    <a:pt x="92" y="22"/>
                  </a:lnTo>
                  <a:lnTo>
                    <a:pt x="94" y="22"/>
                  </a:lnTo>
                  <a:lnTo>
                    <a:pt x="96" y="22"/>
                  </a:lnTo>
                  <a:lnTo>
                    <a:pt x="98" y="22"/>
                  </a:lnTo>
                  <a:lnTo>
                    <a:pt x="100" y="22"/>
                  </a:lnTo>
                  <a:lnTo>
                    <a:pt x="102" y="22"/>
                  </a:lnTo>
                  <a:lnTo>
                    <a:pt x="104" y="22"/>
                  </a:lnTo>
                  <a:lnTo>
                    <a:pt x="106" y="22"/>
                  </a:lnTo>
                  <a:lnTo>
                    <a:pt x="108" y="22"/>
                  </a:lnTo>
                  <a:lnTo>
                    <a:pt x="110" y="22"/>
                  </a:lnTo>
                  <a:lnTo>
                    <a:pt x="110" y="20"/>
                  </a:lnTo>
                  <a:lnTo>
                    <a:pt x="112" y="20"/>
                  </a:lnTo>
                  <a:lnTo>
                    <a:pt x="112" y="20"/>
                  </a:lnTo>
                  <a:lnTo>
                    <a:pt x="112" y="18"/>
                  </a:lnTo>
                  <a:lnTo>
                    <a:pt x="112" y="18"/>
                  </a:lnTo>
                  <a:lnTo>
                    <a:pt x="112" y="16"/>
                  </a:lnTo>
                  <a:lnTo>
                    <a:pt x="112" y="14"/>
                  </a:lnTo>
                  <a:lnTo>
                    <a:pt x="112" y="14"/>
                  </a:lnTo>
                  <a:lnTo>
                    <a:pt x="114" y="12"/>
                  </a:lnTo>
                  <a:lnTo>
                    <a:pt x="114" y="12"/>
                  </a:lnTo>
                  <a:lnTo>
                    <a:pt x="114" y="12"/>
                  </a:lnTo>
                  <a:lnTo>
                    <a:pt x="114" y="10"/>
                  </a:lnTo>
                  <a:lnTo>
                    <a:pt x="116" y="10"/>
                  </a:lnTo>
                  <a:lnTo>
                    <a:pt x="116" y="10"/>
                  </a:lnTo>
                  <a:lnTo>
                    <a:pt x="118" y="10"/>
                  </a:lnTo>
                  <a:lnTo>
                    <a:pt x="120" y="10"/>
                  </a:lnTo>
                  <a:lnTo>
                    <a:pt x="122" y="12"/>
                  </a:lnTo>
                  <a:lnTo>
                    <a:pt x="124" y="12"/>
                  </a:lnTo>
                  <a:lnTo>
                    <a:pt x="126" y="12"/>
                  </a:lnTo>
                  <a:lnTo>
                    <a:pt x="128" y="12"/>
                  </a:lnTo>
                  <a:lnTo>
                    <a:pt x="128" y="12"/>
                  </a:lnTo>
                  <a:lnTo>
                    <a:pt x="130" y="12"/>
                  </a:lnTo>
                  <a:lnTo>
                    <a:pt x="130" y="12"/>
                  </a:lnTo>
                  <a:lnTo>
                    <a:pt x="130" y="10"/>
                  </a:lnTo>
                  <a:lnTo>
                    <a:pt x="132" y="10"/>
                  </a:lnTo>
                  <a:lnTo>
                    <a:pt x="132" y="8"/>
                  </a:lnTo>
                  <a:lnTo>
                    <a:pt x="132" y="6"/>
                  </a:lnTo>
                  <a:lnTo>
                    <a:pt x="134" y="6"/>
                  </a:lnTo>
                  <a:lnTo>
                    <a:pt x="134" y="6"/>
                  </a:lnTo>
                  <a:lnTo>
                    <a:pt x="134" y="4"/>
                  </a:lnTo>
                  <a:lnTo>
                    <a:pt x="136" y="4"/>
                  </a:lnTo>
                  <a:lnTo>
                    <a:pt x="138" y="4"/>
                  </a:lnTo>
                  <a:lnTo>
                    <a:pt x="140" y="2"/>
                  </a:lnTo>
                  <a:lnTo>
                    <a:pt x="144" y="2"/>
                  </a:lnTo>
                  <a:lnTo>
                    <a:pt x="148" y="2"/>
                  </a:lnTo>
                  <a:lnTo>
                    <a:pt x="150" y="2"/>
                  </a:lnTo>
                  <a:lnTo>
                    <a:pt x="150" y="30"/>
                  </a:lnTo>
                  <a:lnTo>
                    <a:pt x="152" y="36"/>
                  </a:lnTo>
                  <a:lnTo>
                    <a:pt x="152" y="42"/>
                  </a:lnTo>
                  <a:lnTo>
                    <a:pt x="152" y="50"/>
                  </a:lnTo>
                  <a:lnTo>
                    <a:pt x="152" y="58"/>
                  </a:lnTo>
                  <a:lnTo>
                    <a:pt x="154" y="66"/>
                  </a:lnTo>
                  <a:lnTo>
                    <a:pt x="154" y="68"/>
                  </a:lnTo>
                  <a:lnTo>
                    <a:pt x="154" y="72"/>
                  </a:lnTo>
                  <a:lnTo>
                    <a:pt x="152" y="76"/>
                  </a:lnTo>
                  <a:lnTo>
                    <a:pt x="152" y="78"/>
                  </a:lnTo>
                  <a:lnTo>
                    <a:pt x="152" y="82"/>
                  </a:lnTo>
                  <a:lnTo>
                    <a:pt x="150" y="84"/>
                  </a:lnTo>
                  <a:lnTo>
                    <a:pt x="150" y="86"/>
                  </a:lnTo>
                  <a:lnTo>
                    <a:pt x="150" y="86"/>
                  </a:lnTo>
                  <a:lnTo>
                    <a:pt x="148" y="88"/>
                  </a:lnTo>
                  <a:lnTo>
                    <a:pt x="146" y="90"/>
                  </a:lnTo>
                  <a:lnTo>
                    <a:pt x="144" y="92"/>
                  </a:lnTo>
                  <a:lnTo>
                    <a:pt x="142" y="94"/>
                  </a:lnTo>
                  <a:lnTo>
                    <a:pt x="142" y="94"/>
                  </a:lnTo>
                  <a:lnTo>
                    <a:pt x="142" y="96"/>
                  </a:lnTo>
                  <a:lnTo>
                    <a:pt x="140" y="96"/>
                  </a:lnTo>
                  <a:lnTo>
                    <a:pt x="140" y="100"/>
                  </a:lnTo>
                  <a:lnTo>
                    <a:pt x="140" y="100"/>
                  </a:lnTo>
                  <a:lnTo>
                    <a:pt x="140" y="102"/>
                  </a:lnTo>
                  <a:lnTo>
                    <a:pt x="140" y="102"/>
                  </a:lnTo>
                  <a:lnTo>
                    <a:pt x="138" y="104"/>
                  </a:lnTo>
                  <a:lnTo>
                    <a:pt x="138" y="104"/>
                  </a:lnTo>
                  <a:lnTo>
                    <a:pt x="136" y="104"/>
                  </a:lnTo>
                  <a:lnTo>
                    <a:pt x="134" y="106"/>
                  </a:lnTo>
                  <a:lnTo>
                    <a:pt x="134" y="106"/>
                  </a:lnTo>
                  <a:lnTo>
                    <a:pt x="130" y="106"/>
                  </a:lnTo>
                  <a:lnTo>
                    <a:pt x="126" y="106"/>
                  </a:lnTo>
                  <a:lnTo>
                    <a:pt x="122" y="106"/>
                  </a:lnTo>
                  <a:lnTo>
                    <a:pt x="120" y="106"/>
                  </a:lnTo>
                  <a:lnTo>
                    <a:pt x="118" y="106"/>
                  </a:lnTo>
                  <a:lnTo>
                    <a:pt x="116" y="106"/>
                  </a:lnTo>
                  <a:lnTo>
                    <a:pt x="116" y="106"/>
                  </a:lnTo>
                  <a:lnTo>
                    <a:pt x="114" y="108"/>
                  </a:lnTo>
                  <a:lnTo>
                    <a:pt x="114" y="108"/>
                  </a:lnTo>
                  <a:lnTo>
                    <a:pt x="114" y="108"/>
                  </a:lnTo>
                  <a:lnTo>
                    <a:pt x="114" y="110"/>
                  </a:lnTo>
                  <a:lnTo>
                    <a:pt x="114" y="112"/>
                  </a:lnTo>
                  <a:lnTo>
                    <a:pt x="114" y="114"/>
                  </a:lnTo>
                  <a:lnTo>
                    <a:pt x="114" y="114"/>
                  </a:lnTo>
                  <a:lnTo>
                    <a:pt x="112" y="114"/>
                  </a:lnTo>
                  <a:lnTo>
                    <a:pt x="112" y="116"/>
                  </a:lnTo>
                  <a:lnTo>
                    <a:pt x="112" y="116"/>
                  </a:lnTo>
                  <a:lnTo>
                    <a:pt x="110" y="116"/>
                  </a:lnTo>
                  <a:lnTo>
                    <a:pt x="108" y="116"/>
                  </a:lnTo>
                  <a:lnTo>
                    <a:pt x="104" y="118"/>
                  </a:lnTo>
                  <a:lnTo>
                    <a:pt x="104" y="118"/>
                  </a:lnTo>
                  <a:lnTo>
                    <a:pt x="102" y="118"/>
                  </a:lnTo>
                  <a:lnTo>
                    <a:pt x="102" y="120"/>
                  </a:lnTo>
                  <a:lnTo>
                    <a:pt x="100" y="120"/>
                  </a:lnTo>
                  <a:lnTo>
                    <a:pt x="98" y="122"/>
                  </a:lnTo>
                  <a:lnTo>
                    <a:pt x="98" y="122"/>
                  </a:lnTo>
                  <a:lnTo>
                    <a:pt x="98" y="122"/>
                  </a:lnTo>
                  <a:lnTo>
                    <a:pt x="98" y="124"/>
                  </a:lnTo>
                  <a:lnTo>
                    <a:pt x="96" y="124"/>
                  </a:lnTo>
                  <a:lnTo>
                    <a:pt x="96" y="126"/>
                  </a:lnTo>
                  <a:lnTo>
                    <a:pt x="96" y="130"/>
                  </a:lnTo>
                  <a:lnTo>
                    <a:pt x="96" y="132"/>
                  </a:lnTo>
                  <a:lnTo>
                    <a:pt x="96" y="134"/>
                  </a:lnTo>
                  <a:lnTo>
                    <a:pt x="96" y="138"/>
                  </a:lnTo>
                  <a:lnTo>
                    <a:pt x="96" y="138"/>
                  </a:lnTo>
                  <a:lnTo>
                    <a:pt x="96" y="140"/>
                  </a:lnTo>
                  <a:lnTo>
                    <a:pt x="96" y="140"/>
                  </a:lnTo>
                  <a:lnTo>
                    <a:pt x="94" y="140"/>
                  </a:lnTo>
                  <a:lnTo>
                    <a:pt x="94" y="142"/>
                  </a:lnTo>
                  <a:lnTo>
                    <a:pt x="94" y="142"/>
                  </a:lnTo>
                  <a:lnTo>
                    <a:pt x="92" y="142"/>
                  </a:lnTo>
                  <a:lnTo>
                    <a:pt x="90" y="142"/>
                  </a:lnTo>
                  <a:lnTo>
                    <a:pt x="88" y="142"/>
                  </a:lnTo>
                  <a:lnTo>
                    <a:pt x="86" y="144"/>
                  </a:lnTo>
                  <a:lnTo>
                    <a:pt x="84" y="144"/>
                  </a:lnTo>
                  <a:lnTo>
                    <a:pt x="82" y="144"/>
                  </a:lnTo>
                  <a:lnTo>
                    <a:pt x="80" y="146"/>
                  </a:lnTo>
                  <a:lnTo>
                    <a:pt x="78" y="146"/>
                  </a:lnTo>
                  <a:lnTo>
                    <a:pt x="76" y="148"/>
                  </a:lnTo>
                  <a:lnTo>
                    <a:pt x="76" y="150"/>
                  </a:lnTo>
                  <a:lnTo>
                    <a:pt x="74" y="150"/>
                  </a:lnTo>
                  <a:lnTo>
                    <a:pt x="74" y="152"/>
                  </a:lnTo>
                  <a:lnTo>
                    <a:pt x="72" y="154"/>
                  </a:lnTo>
                  <a:lnTo>
                    <a:pt x="72" y="156"/>
                  </a:lnTo>
                  <a:lnTo>
                    <a:pt x="70" y="158"/>
                  </a:lnTo>
                  <a:lnTo>
                    <a:pt x="70" y="162"/>
                  </a:lnTo>
                  <a:lnTo>
                    <a:pt x="70" y="166"/>
                  </a:lnTo>
                  <a:lnTo>
                    <a:pt x="68" y="170"/>
                  </a:lnTo>
                  <a:lnTo>
                    <a:pt x="68" y="174"/>
                  </a:lnTo>
                  <a:lnTo>
                    <a:pt x="68" y="178"/>
                  </a:lnTo>
                  <a:lnTo>
                    <a:pt x="68" y="180"/>
                  </a:lnTo>
                  <a:lnTo>
                    <a:pt x="68" y="184"/>
                  </a:lnTo>
                  <a:lnTo>
                    <a:pt x="68" y="186"/>
                  </a:lnTo>
                  <a:lnTo>
                    <a:pt x="68" y="186"/>
                  </a:lnTo>
                  <a:lnTo>
                    <a:pt x="68" y="188"/>
                  </a:lnTo>
                  <a:lnTo>
                    <a:pt x="70" y="190"/>
                  </a:lnTo>
                  <a:lnTo>
                    <a:pt x="70" y="190"/>
                  </a:lnTo>
                  <a:lnTo>
                    <a:pt x="70" y="190"/>
                  </a:lnTo>
                  <a:lnTo>
                    <a:pt x="72" y="192"/>
                  </a:lnTo>
                  <a:lnTo>
                    <a:pt x="72" y="192"/>
                  </a:lnTo>
                  <a:lnTo>
                    <a:pt x="72" y="192"/>
                  </a:lnTo>
                  <a:lnTo>
                    <a:pt x="74" y="192"/>
                  </a:lnTo>
                  <a:lnTo>
                    <a:pt x="74" y="194"/>
                  </a:lnTo>
                  <a:lnTo>
                    <a:pt x="74" y="196"/>
                  </a:lnTo>
                  <a:lnTo>
                    <a:pt x="74" y="196"/>
                  </a:lnTo>
                  <a:lnTo>
                    <a:pt x="74" y="198"/>
                  </a:lnTo>
                  <a:lnTo>
                    <a:pt x="74" y="202"/>
                  </a:lnTo>
                  <a:lnTo>
                    <a:pt x="74" y="206"/>
                  </a:lnTo>
                  <a:lnTo>
                    <a:pt x="74" y="214"/>
                  </a:lnTo>
                  <a:lnTo>
                    <a:pt x="74" y="218"/>
                  </a:lnTo>
                  <a:lnTo>
                    <a:pt x="74" y="222"/>
                  </a:lnTo>
                  <a:lnTo>
                    <a:pt x="74" y="222"/>
                  </a:lnTo>
                  <a:lnTo>
                    <a:pt x="74" y="224"/>
                  </a:lnTo>
                  <a:lnTo>
                    <a:pt x="74" y="228"/>
                  </a:lnTo>
                  <a:lnTo>
                    <a:pt x="74" y="230"/>
                  </a:lnTo>
                  <a:lnTo>
                    <a:pt x="74" y="232"/>
                  </a:lnTo>
                  <a:lnTo>
                    <a:pt x="74" y="234"/>
                  </a:lnTo>
                  <a:lnTo>
                    <a:pt x="74" y="234"/>
                  </a:lnTo>
                  <a:lnTo>
                    <a:pt x="74" y="234"/>
                  </a:lnTo>
                  <a:lnTo>
                    <a:pt x="74" y="234"/>
                  </a:lnTo>
                  <a:lnTo>
                    <a:pt x="74" y="236"/>
                  </a:lnTo>
                  <a:lnTo>
                    <a:pt x="72" y="236"/>
                  </a:lnTo>
                  <a:lnTo>
                    <a:pt x="70" y="236"/>
                  </a:lnTo>
                  <a:lnTo>
                    <a:pt x="70" y="236"/>
                  </a:lnTo>
                  <a:lnTo>
                    <a:pt x="70" y="236"/>
                  </a:lnTo>
                  <a:lnTo>
                    <a:pt x="68" y="238"/>
                  </a:lnTo>
                  <a:lnTo>
                    <a:pt x="68" y="238"/>
                  </a:lnTo>
                  <a:lnTo>
                    <a:pt x="68" y="240"/>
                  </a:lnTo>
                  <a:lnTo>
                    <a:pt x="68" y="242"/>
                  </a:lnTo>
                  <a:lnTo>
                    <a:pt x="68" y="242"/>
                  </a:lnTo>
                  <a:lnTo>
                    <a:pt x="68" y="244"/>
                  </a:lnTo>
                  <a:lnTo>
                    <a:pt x="68" y="244"/>
                  </a:lnTo>
                  <a:lnTo>
                    <a:pt x="68" y="244"/>
                  </a:lnTo>
                  <a:lnTo>
                    <a:pt x="66" y="244"/>
                  </a:lnTo>
                  <a:lnTo>
                    <a:pt x="64" y="244"/>
                  </a:lnTo>
                  <a:lnTo>
                    <a:pt x="62" y="244"/>
                  </a:lnTo>
                  <a:lnTo>
                    <a:pt x="60" y="244"/>
                  </a:lnTo>
                  <a:lnTo>
                    <a:pt x="60" y="244"/>
                  </a:lnTo>
                  <a:lnTo>
                    <a:pt x="58" y="244"/>
                  </a:lnTo>
                  <a:lnTo>
                    <a:pt x="58" y="244"/>
                  </a:lnTo>
                  <a:lnTo>
                    <a:pt x="56" y="244"/>
                  </a:lnTo>
                  <a:lnTo>
                    <a:pt x="56" y="244"/>
                  </a:lnTo>
                  <a:lnTo>
                    <a:pt x="56" y="244"/>
                  </a:lnTo>
                  <a:lnTo>
                    <a:pt x="56" y="246"/>
                  </a:lnTo>
                  <a:lnTo>
                    <a:pt x="54" y="248"/>
                  </a:lnTo>
                  <a:lnTo>
                    <a:pt x="54" y="248"/>
                  </a:lnTo>
                  <a:lnTo>
                    <a:pt x="54" y="248"/>
                  </a:lnTo>
                  <a:lnTo>
                    <a:pt x="54" y="248"/>
                  </a:lnTo>
                  <a:lnTo>
                    <a:pt x="52" y="248"/>
                  </a:lnTo>
                  <a:lnTo>
                    <a:pt x="52" y="248"/>
                  </a:lnTo>
                  <a:lnTo>
                    <a:pt x="50" y="248"/>
                  </a:lnTo>
                  <a:lnTo>
                    <a:pt x="48" y="248"/>
                  </a:lnTo>
                  <a:lnTo>
                    <a:pt x="46" y="248"/>
                  </a:lnTo>
                  <a:lnTo>
                    <a:pt x="44" y="248"/>
                  </a:lnTo>
                  <a:lnTo>
                    <a:pt x="42" y="248"/>
                  </a:lnTo>
                  <a:lnTo>
                    <a:pt x="42" y="248"/>
                  </a:lnTo>
                  <a:lnTo>
                    <a:pt x="40" y="250"/>
                  </a:lnTo>
                  <a:lnTo>
                    <a:pt x="40" y="250"/>
                  </a:lnTo>
                  <a:lnTo>
                    <a:pt x="40" y="250"/>
                  </a:lnTo>
                  <a:lnTo>
                    <a:pt x="40" y="250"/>
                  </a:lnTo>
                  <a:lnTo>
                    <a:pt x="40" y="252"/>
                  </a:lnTo>
                  <a:lnTo>
                    <a:pt x="40" y="254"/>
                  </a:lnTo>
                  <a:lnTo>
                    <a:pt x="40" y="254"/>
                  </a:lnTo>
                  <a:lnTo>
                    <a:pt x="40" y="258"/>
                  </a:lnTo>
                  <a:lnTo>
                    <a:pt x="40" y="260"/>
                  </a:lnTo>
                  <a:lnTo>
                    <a:pt x="40" y="266"/>
                  </a:lnTo>
                  <a:lnTo>
                    <a:pt x="40" y="270"/>
                  </a:lnTo>
                  <a:lnTo>
                    <a:pt x="40" y="276"/>
                  </a:lnTo>
                  <a:lnTo>
                    <a:pt x="40" y="280"/>
                  </a:lnTo>
                  <a:lnTo>
                    <a:pt x="40" y="282"/>
                  </a:lnTo>
                  <a:lnTo>
                    <a:pt x="38" y="284"/>
                  </a:lnTo>
                  <a:lnTo>
                    <a:pt x="38" y="286"/>
                  </a:lnTo>
                  <a:lnTo>
                    <a:pt x="36" y="29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74" name="Freeform 432">
              <a:extLst>
                <a:ext uri="{FF2B5EF4-FFF2-40B4-BE49-F238E27FC236}">
                  <a16:creationId xmlns:a16="http://schemas.microsoft.com/office/drawing/2014/main" id="{C64D81FD-E204-DCCA-798F-BD6F7612E8AD}"/>
                </a:ext>
              </a:extLst>
            </p:cNvPr>
            <p:cNvSpPr>
              <a:spLocks/>
            </p:cNvSpPr>
            <p:nvPr/>
          </p:nvSpPr>
          <p:spPr bwMode="auto">
            <a:xfrm>
              <a:off x="4220130" y="7743714"/>
              <a:ext cx="223341" cy="252682"/>
            </a:xfrm>
            <a:custGeom>
              <a:avLst/>
              <a:gdLst>
                <a:gd name="T0" fmla="*/ 146 w 156"/>
                <a:gd name="T1" fmla="*/ 158 h 178"/>
                <a:gd name="T2" fmla="*/ 138 w 156"/>
                <a:gd name="T3" fmla="*/ 162 h 178"/>
                <a:gd name="T4" fmla="*/ 136 w 156"/>
                <a:gd name="T5" fmla="*/ 168 h 178"/>
                <a:gd name="T6" fmla="*/ 130 w 156"/>
                <a:gd name="T7" fmla="*/ 168 h 178"/>
                <a:gd name="T8" fmla="*/ 122 w 156"/>
                <a:gd name="T9" fmla="*/ 166 h 178"/>
                <a:gd name="T10" fmla="*/ 118 w 156"/>
                <a:gd name="T11" fmla="*/ 170 h 178"/>
                <a:gd name="T12" fmla="*/ 118 w 156"/>
                <a:gd name="T13" fmla="*/ 176 h 178"/>
                <a:gd name="T14" fmla="*/ 112 w 156"/>
                <a:gd name="T15" fmla="*/ 178 h 178"/>
                <a:gd name="T16" fmla="*/ 102 w 156"/>
                <a:gd name="T17" fmla="*/ 178 h 178"/>
                <a:gd name="T18" fmla="*/ 92 w 156"/>
                <a:gd name="T19" fmla="*/ 176 h 178"/>
                <a:gd name="T20" fmla="*/ 86 w 156"/>
                <a:gd name="T21" fmla="*/ 172 h 178"/>
                <a:gd name="T22" fmla="*/ 84 w 156"/>
                <a:gd name="T23" fmla="*/ 166 h 178"/>
                <a:gd name="T24" fmla="*/ 72 w 156"/>
                <a:gd name="T25" fmla="*/ 156 h 178"/>
                <a:gd name="T26" fmla="*/ 56 w 156"/>
                <a:gd name="T27" fmla="*/ 146 h 178"/>
                <a:gd name="T28" fmla="*/ 46 w 156"/>
                <a:gd name="T29" fmla="*/ 134 h 178"/>
                <a:gd name="T30" fmla="*/ 34 w 156"/>
                <a:gd name="T31" fmla="*/ 126 h 178"/>
                <a:gd name="T32" fmla="*/ 24 w 156"/>
                <a:gd name="T33" fmla="*/ 116 h 178"/>
                <a:gd name="T34" fmla="*/ 20 w 156"/>
                <a:gd name="T35" fmla="*/ 110 h 178"/>
                <a:gd name="T36" fmla="*/ 18 w 156"/>
                <a:gd name="T37" fmla="*/ 106 h 178"/>
                <a:gd name="T38" fmla="*/ 10 w 156"/>
                <a:gd name="T39" fmla="*/ 106 h 178"/>
                <a:gd name="T40" fmla="*/ 10 w 156"/>
                <a:gd name="T41" fmla="*/ 96 h 178"/>
                <a:gd name="T42" fmla="*/ 6 w 156"/>
                <a:gd name="T43" fmla="*/ 84 h 178"/>
                <a:gd name="T44" fmla="*/ 2 w 156"/>
                <a:gd name="T45" fmla="*/ 70 h 178"/>
                <a:gd name="T46" fmla="*/ 4 w 156"/>
                <a:gd name="T47" fmla="*/ 58 h 178"/>
                <a:gd name="T48" fmla="*/ 4 w 156"/>
                <a:gd name="T49" fmla="*/ 46 h 178"/>
                <a:gd name="T50" fmla="*/ 14 w 156"/>
                <a:gd name="T51" fmla="*/ 46 h 178"/>
                <a:gd name="T52" fmla="*/ 20 w 156"/>
                <a:gd name="T53" fmla="*/ 44 h 178"/>
                <a:gd name="T54" fmla="*/ 20 w 156"/>
                <a:gd name="T55" fmla="*/ 38 h 178"/>
                <a:gd name="T56" fmla="*/ 16 w 156"/>
                <a:gd name="T57" fmla="*/ 26 h 178"/>
                <a:gd name="T58" fmla="*/ 16 w 156"/>
                <a:gd name="T59" fmla="*/ 0 h 178"/>
                <a:gd name="T60" fmla="*/ 24 w 156"/>
                <a:gd name="T61" fmla="*/ 0 h 178"/>
                <a:gd name="T62" fmla="*/ 36 w 156"/>
                <a:gd name="T63" fmla="*/ 2 h 178"/>
                <a:gd name="T64" fmla="*/ 66 w 156"/>
                <a:gd name="T65" fmla="*/ 0 h 178"/>
                <a:gd name="T66" fmla="*/ 76 w 156"/>
                <a:gd name="T67" fmla="*/ 0 h 178"/>
                <a:gd name="T68" fmla="*/ 88 w 156"/>
                <a:gd name="T69" fmla="*/ 12 h 178"/>
                <a:gd name="T70" fmla="*/ 102 w 156"/>
                <a:gd name="T71" fmla="*/ 24 h 178"/>
                <a:gd name="T72" fmla="*/ 112 w 156"/>
                <a:gd name="T73" fmla="*/ 26 h 178"/>
                <a:gd name="T74" fmla="*/ 118 w 156"/>
                <a:gd name="T75" fmla="*/ 30 h 178"/>
                <a:gd name="T76" fmla="*/ 118 w 156"/>
                <a:gd name="T77" fmla="*/ 36 h 178"/>
                <a:gd name="T78" fmla="*/ 120 w 156"/>
                <a:gd name="T79" fmla="*/ 42 h 178"/>
                <a:gd name="T80" fmla="*/ 132 w 156"/>
                <a:gd name="T81" fmla="*/ 50 h 178"/>
                <a:gd name="T82" fmla="*/ 142 w 156"/>
                <a:gd name="T83" fmla="*/ 64 h 178"/>
                <a:gd name="T84" fmla="*/ 142 w 156"/>
                <a:gd name="T85" fmla="*/ 72 h 178"/>
                <a:gd name="T86" fmla="*/ 138 w 156"/>
                <a:gd name="T87" fmla="*/ 78 h 178"/>
                <a:gd name="T88" fmla="*/ 134 w 156"/>
                <a:gd name="T89" fmla="*/ 86 h 178"/>
                <a:gd name="T90" fmla="*/ 136 w 156"/>
                <a:gd name="T91" fmla="*/ 90 h 178"/>
                <a:gd name="T92" fmla="*/ 140 w 156"/>
                <a:gd name="T93" fmla="*/ 90 h 178"/>
                <a:gd name="T94" fmla="*/ 144 w 156"/>
                <a:gd name="T95" fmla="*/ 92 h 178"/>
                <a:gd name="T96" fmla="*/ 144 w 156"/>
                <a:gd name="T97" fmla="*/ 100 h 178"/>
                <a:gd name="T98" fmla="*/ 142 w 156"/>
                <a:gd name="T99" fmla="*/ 112 h 178"/>
                <a:gd name="T100" fmla="*/ 146 w 156"/>
                <a:gd name="T101" fmla="*/ 126 h 178"/>
                <a:gd name="T102" fmla="*/ 146 w 156"/>
                <a:gd name="T103" fmla="*/ 142 h 178"/>
                <a:gd name="T104" fmla="*/ 150 w 156"/>
                <a:gd name="T105" fmla="*/ 146 h 178"/>
                <a:gd name="T106" fmla="*/ 154 w 156"/>
                <a:gd name="T107" fmla="*/ 15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178">
                  <a:moveTo>
                    <a:pt x="156" y="158"/>
                  </a:moveTo>
                  <a:lnTo>
                    <a:pt x="156" y="158"/>
                  </a:lnTo>
                  <a:lnTo>
                    <a:pt x="154" y="158"/>
                  </a:lnTo>
                  <a:lnTo>
                    <a:pt x="150" y="158"/>
                  </a:lnTo>
                  <a:lnTo>
                    <a:pt x="146" y="158"/>
                  </a:lnTo>
                  <a:lnTo>
                    <a:pt x="144" y="160"/>
                  </a:lnTo>
                  <a:lnTo>
                    <a:pt x="142" y="160"/>
                  </a:lnTo>
                  <a:lnTo>
                    <a:pt x="140" y="160"/>
                  </a:lnTo>
                  <a:lnTo>
                    <a:pt x="140" y="162"/>
                  </a:lnTo>
                  <a:lnTo>
                    <a:pt x="138" y="162"/>
                  </a:lnTo>
                  <a:lnTo>
                    <a:pt x="138" y="162"/>
                  </a:lnTo>
                  <a:lnTo>
                    <a:pt x="138" y="164"/>
                  </a:lnTo>
                  <a:lnTo>
                    <a:pt x="136" y="166"/>
                  </a:lnTo>
                  <a:lnTo>
                    <a:pt x="136" y="166"/>
                  </a:lnTo>
                  <a:lnTo>
                    <a:pt x="136" y="168"/>
                  </a:lnTo>
                  <a:lnTo>
                    <a:pt x="136" y="168"/>
                  </a:lnTo>
                  <a:lnTo>
                    <a:pt x="134" y="168"/>
                  </a:lnTo>
                  <a:lnTo>
                    <a:pt x="134" y="168"/>
                  </a:lnTo>
                  <a:lnTo>
                    <a:pt x="132" y="168"/>
                  </a:lnTo>
                  <a:lnTo>
                    <a:pt x="130" y="168"/>
                  </a:lnTo>
                  <a:lnTo>
                    <a:pt x="128" y="168"/>
                  </a:lnTo>
                  <a:lnTo>
                    <a:pt x="126" y="166"/>
                  </a:lnTo>
                  <a:lnTo>
                    <a:pt x="122" y="166"/>
                  </a:lnTo>
                  <a:lnTo>
                    <a:pt x="122" y="166"/>
                  </a:lnTo>
                  <a:lnTo>
                    <a:pt x="122" y="166"/>
                  </a:lnTo>
                  <a:lnTo>
                    <a:pt x="120" y="166"/>
                  </a:lnTo>
                  <a:lnTo>
                    <a:pt x="120" y="168"/>
                  </a:lnTo>
                  <a:lnTo>
                    <a:pt x="120" y="168"/>
                  </a:lnTo>
                  <a:lnTo>
                    <a:pt x="118" y="168"/>
                  </a:lnTo>
                  <a:lnTo>
                    <a:pt x="118" y="170"/>
                  </a:lnTo>
                  <a:lnTo>
                    <a:pt x="118" y="170"/>
                  </a:lnTo>
                  <a:lnTo>
                    <a:pt x="118" y="172"/>
                  </a:lnTo>
                  <a:lnTo>
                    <a:pt x="118" y="174"/>
                  </a:lnTo>
                  <a:lnTo>
                    <a:pt x="118" y="174"/>
                  </a:lnTo>
                  <a:lnTo>
                    <a:pt x="118" y="176"/>
                  </a:lnTo>
                  <a:lnTo>
                    <a:pt x="116" y="176"/>
                  </a:lnTo>
                  <a:lnTo>
                    <a:pt x="116" y="176"/>
                  </a:lnTo>
                  <a:lnTo>
                    <a:pt x="116" y="178"/>
                  </a:lnTo>
                  <a:lnTo>
                    <a:pt x="114" y="178"/>
                  </a:lnTo>
                  <a:lnTo>
                    <a:pt x="112" y="178"/>
                  </a:lnTo>
                  <a:lnTo>
                    <a:pt x="110" y="178"/>
                  </a:lnTo>
                  <a:lnTo>
                    <a:pt x="108" y="178"/>
                  </a:lnTo>
                  <a:lnTo>
                    <a:pt x="106" y="178"/>
                  </a:lnTo>
                  <a:lnTo>
                    <a:pt x="104" y="178"/>
                  </a:lnTo>
                  <a:lnTo>
                    <a:pt x="102" y="178"/>
                  </a:lnTo>
                  <a:lnTo>
                    <a:pt x="100" y="178"/>
                  </a:lnTo>
                  <a:lnTo>
                    <a:pt x="98" y="178"/>
                  </a:lnTo>
                  <a:lnTo>
                    <a:pt x="96" y="178"/>
                  </a:lnTo>
                  <a:lnTo>
                    <a:pt x="94" y="178"/>
                  </a:lnTo>
                  <a:lnTo>
                    <a:pt x="92" y="176"/>
                  </a:lnTo>
                  <a:lnTo>
                    <a:pt x="90" y="176"/>
                  </a:lnTo>
                  <a:lnTo>
                    <a:pt x="88" y="176"/>
                  </a:lnTo>
                  <a:lnTo>
                    <a:pt x="88" y="174"/>
                  </a:lnTo>
                  <a:lnTo>
                    <a:pt x="86" y="174"/>
                  </a:lnTo>
                  <a:lnTo>
                    <a:pt x="86" y="172"/>
                  </a:lnTo>
                  <a:lnTo>
                    <a:pt x="86" y="172"/>
                  </a:lnTo>
                  <a:lnTo>
                    <a:pt x="86" y="170"/>
                  </a:lnTo>
                  <a:lnTo>
                    <a:pt x="84" y="168"/>
                  </a:lnTo>
                  <a:lnTo>
                    <a:pt x="84" y="166"/>
                  </a:lnTo>
                  <a:lnTo>
                    <a:pt x="84" y="166"/>
                  </a:lnTo>
                  <a:lnTo>
                    <a:pt x="82" y="164"/>
                  </a:lnTo>
                  <a:lnTo>
                    <a:pt x="82" y="162"/>
                  </a:lnTo>
                  <a:lnTo>
                    <a:pt x="78" y="160"/>
                  </a:lnTo>
                  <a:lnTo>
                    <a:pt x="74" y="158"/>
                  </a:lnTo>
                  <a:lnTo>
                    <a:pt x="72" y="156"/>
                  </a:lnTo>
                  <a:lnTo>
                    <a:pt x="68" y="152"/>
                  </a:lnTo>
                  <a:lnTo>
                    <a:pt x="64" y="150"/>
                  </a:lnTo>
                  <a:lnTo>
                    <a:pt x="60" y="150"/>
                  </a:lnTo>
                  <a:lnTo>
                    <a:pt x="58" y="148"/>
                  </a:lnTo>
                  <a:lnTo>
                    <a:pt x="56" y="146"/>
                  </a:lnTo>
                  <a:lnTo>
                    <a:pt x="54" y="146"/>
                  </a:lnTo>
                  <a:lnTo>
                    <a:pt x="52" y="144"/>
                  </a:lnTo>
                  <a:lnTo>
                    <a:pt x="50" y="140"/>
                  </a:lnTo>
                  <a:lnTo>
                    <a:pt x="46" y="136"/>
                  </a:lnTo>
                  <a:lnTo>
                    <a:pt x="46" y="134"/>
                  </a:lnTo>
                  <a:lnTo>
                    <a:pt x="44" y="132"/>
                  </a:lnTo>
                  <a:lnTo>
                    <a:pt x="42" y="132"/>
                  </a:lnTo>
                  <a:lnTo>
                    <a:pt x="42" y="130"/>
                  </a:lnTo>
                  <a:lnTo>
                    <a:pt x="38" y="128"/>
                  </a:lnTo>
                  <a:lnTo>
                    <a:pt x="34" y="126"/>
                  </a:lnTo>
                  <a:lnTo>
                    <a:pt x="32" y="126"/>
                  </a:lnTo>
                  <a:lnTo>
                    <a:pt x="30" y="124"/>
                  </a:lnTo>
                  <a:lnTo>
                    <a:pt x="28" y="122"/>
                  </a:lnTo>
                  <a:lnTo>
                    <a:pt x="26" y="120"/>
                  </a:lnTo>
                  <a:lnTo>
                    <a:pt x="24" y="116"/>
                  </a:lnTo>
                  <a:lnTo>
                    <a:pt x="22" y="116"/>
                  </a:lnTo>
                  <a:lnTo>
                    <a:pt x="22" y="114"/>
                  </a:lnTo>
                  <a:lnTo>
                    <a:pt x="22" y="114"/>
                  </a:lnTo>
                  <a:lnTo>
                    <a:pt x="20" y="112"/>
                  </a:lnTo>
                  <a:lnTo>
                    <a:pt x="20" y="110"/>
                  </a:lnTo>
                  <a:lnTo>
                    <a:pt x="20" y="108"/>
                  </a:lnTo>
                  <a:lnTo>
                    <a:pt x="20" y="108"/>
                  </a:lnTo>
                  <a:lnTo>
                    <a:pt x="20" y="106"/>
                  </a:lnTo>
                  <a:lnTo>
                    <a:pt x="20" y="106"/>
                  </a:lnTo>
                  <a:lnTo>
                    <a:pt x="18" y="106"/>
                  </a:lnTo>
                  <a:lnTo>
                    <a:pt x="18" y="106"/>
                  </a:lnTo>
                  <a:lnTo>
                    <a:pt x="16" y="106"/>
                  </a:lnTo>
                  <a:lnTo>
                    <a:pt x="14" y="106"/>
                  </a:lnTo>
                  <a:lnTo>
                    <a:pt x="12" y="106"/>
                  </a:lnTo>
                  <a:lnTo>
                    <a:pt x="10" y="106"/>
                  </a:lnTo>
                  <a:lnTo>
                    <a:pt x="8" y="106"/>
                  </a:lnTo>
                  <a:lnTo>
                    <a:pt x="8" y="104"/>
                  </a:lnTo>
                  <a:lnTo>
                    <a:pt x="10" y="102"/>
                  </a:lnTo>
                  <a:lnTo>
                    <a:pt x="10" y="100"/>
                  </a:lnTo>
                  <a:lnTo>
                    <a:pt x="10" y="96"/>
                  </a:lnTo>
                  <a:lnTo>
                    <a:pt x="10" y="94"/>
                  </a:lnTo>
                  <a:lnTo>
                    <a:pt x="8" y="92"/>
                  </a:lnTo>
                  <a:lnTo>
                    <a:pt x="8" y="88"/>
                  </a:lnTo>
                  <a:lnTo>
                    <a:pt x="8" y="86"/>
                  </a:lnTo>
                  <a:lnTo>
                    <a:pt x="6" y="84"/>
                  </a:lnTo>
                  <a:lnTo>
                    <a:pt x="6" y="80"/>
                  </a:lnTo>
                  <a:lnTo>
                    <a:pt x="4" y="76"/>
                  </a:lnTo>
                  <a:lnTo>
                    <a:pt x="4" y="74"/>
                  </a:lnTo>
                  <a:lnTo>
                    <a:pt x="2" y="72"/>
                  </a:lnTo>
                  <a:lnTo>
                    <a:pt x="2" y="70"/>
                  </a:lnTo>
                  <a:lnTo>
                    <a:pt x="2" y="68"/>
                  </a:lnTo>
                  <a:lnTo>
                    <a:pt x="4" y="64"/>
                  </a:lnTo>
                  <a:lnTo>
                    <a:pt x="4" y="62"/>
                  </a:lnTo>
                  <a:lnTo>
                    <a:pt x="4" y="60"/>
                  </a:lnTo>
                  <a:lnTo>
                    <a:pt x="4" y="58"/>
                  </a:lnTo>
                  <a:lnTo>
                    <a:pt x="4" y="56"/>
                  </a:lnTo>
                  <a:lnTo>
                    <a:pt x="4" y="56"/>
                  </a:lnTo>
                  <a:lnTo>
                    <a:pt x="2" y="52"/>
                  </a:lnTo>
                  <a:lnTo>
                    <a:pt x="0" y="48"/>
                  </a:lnTo>
                  <a:lnTo>
                    <a:pt x="4" y="46"/>
                  </a:lnTo>
                  <a:lnTo>
                    <a:pt x="6" y="46"/>
                  </a:lnTo>
                  <a:lnTo>
                    <a:pt x="8" y="46"/>
                  </a:lnTo>
                  <a:lnTo>
                    <a:pt x="8" y="46"/>
                  </a:lnTo>
                  <a:lnTo>
                    <a:pt x="10" y="46"/>
                  </a:lnTo>
                  <a:lnTo>
                    <a:pt x="14" y="46"/>
                  </a:lnTo>
                  <a:lnTo>
                    <a:pt x="16" y="46"/>
                  </a:lnTo>
                  <a:lnTo>
                    <a:pt x="18" y="46"/>
                  </a:lnTo>
                  <a:lnTo>
                    <a:pt x="18" y="44"/>
                  </a:lnTo>
                  <a:lnTo>
                    <a:pt x="20" y="44"/>
                  </a:lnTo>
                  <a:lnTo>
                    <a:pt x="20" y="44"/>
                  </a:lnTo>
                  <a:lnTo>
                    <a:pt x="20" y="44"/>
                  </a:lnTo>
                  <a:lnTo>
                    <a:pt x="20" y="42"/>
                  </a:lnTo>
                  <a:lnTo>
                    <a:pt x="20" y="42"/>
                  </a:lnTo>
                  <a:lnTo>
                    <a:pt x="20" y="40"/>
                  </a:lnTo>
                  <a:lnTo>
                    <a:pt x="20" y="38"/>
                  </a:lnTo>
                  <a:lnTo>
                    <a:pt x="20" y="36"/>
                  </a:lnTo>
                  <a:lnTo>
                    <a:pt x="20" y="34"/>
                  </a:lnTo>
                  <a:lnTo>
                    <a:pt x="18" y="32"/>
                  </a:lnTo>
                  <a:lnTo>
                    <a:pt x="18" y="28"/>
                  </a:lnTo>
                  <a:lnTo>
                    <a:pt x="16" y="26"/>
                  </a:lnTo>
                  <a:lnTo>
                    <a:pt x="16" y="24"/>
                  </a:lnTo>
                  <a:lnTo>
                    <a:pt x="14" y="20"/>
                  </a:lnTo>
                  <a:lnTo>
                    <a:pt x="10" y="4"/>
                  </a:lnTo>
                  <a:lnTo>
                    <a:pt x="14" y="2"/>
                  </a:lnTo>
                  <a:lnTo>
                    <a:pt x="16" y="0"/>
                  </a:lnTo>
                  <a:lnTo>
                    <a:pt x="18" y="0"/>
                  </a:lnTo>
                  <a:lnTo>
                    <a:pt x="18" y="0"/>
                  </a:lnTo>
                  <a:lnTo>
                    <a:pt x="20" y="0"/>
                  </a:lnTo>
                  <a:lnTo>
                    <a:pt x="22" y="0"/>
                  </a:lnTo>
                  <a:lnTo>
                    <a:pt x="24" y="0"/>
                  </a:lnTo>
                  <a:lnTo>
                    <a:pt x="26" y="0"/>
                  </a:lnTo>
                  <a:lnTo>
                    <a:pt x="30" y="0"/>
                  </a:lnTo>
                  <a:lnTo>
                    <a:pt x="32" y="2"/>
                  </a:lnTo>
                  <a:lnTo>
                    <a:pt x="34" y="2"/>
                  </a:lnTo>
                  <a:lnTo>
                    <a:pt x="36" y="2"/>
                  </a:lnTo>
                  <a:lnTo>
                    <a:pt x="40" y="2"/>
                  </a:lnTo>
                  <a:lnTo>
                    <a:pt x="48" y="0"/>
                  </a:lnTo>
                  <a:lnTo>
                    <a:pt x="56" y="0"/>
                  </a:lnTo>
                  <a:lnTo>
                    <a:pt x="62" y="0"/>
                  </a:lnTo>
                  <a:lnTo>
                    <a:pt x="66" y="0"/>
                  </a:lnTo>
                  <a:lnTo>
                    <a:pt x="68" y="0"/>
                  </a:lnTo>
                  <a:lnTo>
                    <a:pt x="72" y="0"/>
                  </a:lnTo>
                  <a:lnTo>
                    <a:pt x="72" y="0"/>
                  </a:lnTo>
                  <a:lnTo>
                    <a:pt x="74" y="0"/>
                  </a:lnTo>
                  <a:lnTo>
                    <a:pt x="76" y="0"/>
                  </a:lnTo>
                  <a:lnTo>
                    <a:pt x="78" y="2"/>
                  </a:lnTo>
                  <a:lnTo>
                    <a:pt x="80" y="4"/>
                  </a:lnTo>
                  <a:lnTo>
                    <a:pt x="82" y="4"/>
                  </a:lnTo>
                  <a:lnTo>
                    <a:pt x="84" y="8"/>
                  </a:lnTo>
                  <a:lnTo>
                    <a:pt x="88" y="12"/>
                  </a:lnTo>
                  <a:lnTo>
                    <a:pt x="92" y="16"/>
                  </a:lnTo>
                  <a:lnTo>
                    <a:pt x="96" y="20"/>
                  </a:lnTo>
                  <a:lnTo>
                    <a:pt x="98" y="20"/>
                  </a:lnTo>
                  <a:lnTo>
                    <a:pt x="100" y="22"/>
                  </a:lnTo>
                  <a:lnTo>
                    <a:pt x="102" y="24"/>
                  </a:lnTo>
                  <a:lnTo>
                    <a:pt x="102" y="24"/>
                  </a:lnTo>
                  <a:lnTo>
                    <a:pt x="104" y="26"/>
                  </a:lnTo>
                  <a:lnTo>
                    <a:pt x="106" y="26"/>
                  </a:lnTo>
                  <a:lnTo>
                    <a:pt x="110" y="26"/>
                  </a:lnTo>
                  <a:lnTo>
                    <a:pt x="112" y="26"/>
                  </a:lnTo>
                  <a:lnTo>
                    <a:pt x="114" y="28"/>
                  </a:lnTo>
                  <a:lnTo>
                    <a:pt x="116" y="28"/>
                  </a:lnTo>
                  <a:lnTo>
                    <a:pt x="118" y="28"/>
                  </a:lnTo>
                  <a:lnTo>
                    <a:pt x="118" y="30"/>
                  </a:lnTo>
                  <a:lnTo>
                    <a:pt x="118" y="30"/>
                  </a:lnTo>
                  <a:lnTo>
                    <a:pt x="118" y="30"/>
                  </a:lnTo>
                  <a:lnTo>
                    <a:pt x="118" y="32"/>
                  </a:lnTo>
                  <a:lnTo>
                    <a:pt x="118" y="34"/>
                  </a:lnTo>
                  <a:lnTo>
                    <a:pt x="118" y="34"/>
                  </a:lnTo>
                  <a:lnTo>
                    <a:pt x="118" y="36"/>
                  </a:lnTo>
                  <a:lnTo>
                    <a:pt x="118" y="38"/>
                  </a:lnTo>
                  <a:lnTo>
                    <a:pt x="120" y="40"/>
                  </a:lnTo>
                  <a:lnTo>
                    <a:pt x="120" y="40"/>
                  </a:lnTo>
                  <a:lnTo>
                    <a:pt x="120" y="42"/>
                  </a:lnTo>
                  <a:lnTo>
                    <a:pt x="120" y="42"/>
                  </a:lnTo>
                  <a:lnTo>
                    <a:pt x="122" y="44"/>
                  </a:lnTo>
                  <a:lnTo>
                    <a:pt x="122" y="44"/>
                  </a:lnTo>
                  <a:lnTo>
                    <a:pt x="124" y="46"/>
                  </a:lnTo>
                  <a:lnTo>
                    <a:pt x="128" y="48"/>
                  </a:lnTo>
                  <a:lnTo>
                    <a:pt x="132" y="50"/>
                  </a:lnTo>
                  <a:lnTo>
                    <a:pt x="136" y="52"/>
                  </a:lnTo>
                  <a:lnTo>
                    <a:pt x="138" y="52"/>
                  </a:lnTo>
                  <a:lnTo>
                    <a:pt x="142" y="54"/>
                  </a:lnTo>
                  <a:lnTo>
                    <a:pt x="142" y="62"/>
                  </a:lnTo>
                  <a:lnTo>
                    <a:pt x="142" y="64"/>
                  </a:lnTo>
                  <a:lnTo>
                    <a:pt x="142" y="68"/>
                  </a:lnTo>
                  <a:lnTo>
                    <a:pt x="142" y="68"/>
                  </a:lnTo>
                  <a:lnTo>
                    <a:pt x="144" y="70"/>
                  </a:lnTo>
                  <a:lnTo>
                    <a:pt x="142" y="72"/>
                  </a:lnTo>
                  <a:lnTo>
                    <a:pt x="142" y="72"/>
                  </a:lnTo>
                  <a:lnTo>
                    <a:pt x="142" y="74"/>
                  </a:lnTo>
                  <a:lnTo>
                    <a:pt x="142" y="74"/>
                  </a:lnTo>
                  <a:lnTo>
                    <a:pt x="140" y="76"/>
                  </a:lnTo>
                  <a:lnTo>
                    <a:pt x="138" y="78"/>
                  </a:lnTo>
                  <a:lnTo>
                    <a:pt x="138" y="78"/>
                  </a:lnTo>
                  <a:lnTo>
                    <a:pt x="136" y="78"/>
                  </a:lnTo>
                  <a:lnTo>
                    <a:pt x="136" y="82"/>
                  </a:lnTo>
                  <a:lnTo>
                    <a:pt x="136" y="82"/>
                  </a:lnTo>
                  <a:lnTo>
                    <a:pt x="134" y="84"/>
                  </a:lnTo>
                  <a:lnTo>
                    <a:pt x="134" y="86"/>
                  </a:lnTo>
                  <a:lnTo>
                    <a:pt x="134" y="88"/>
                  </a:lnTo>
                  <a:lnTo>
                    <a:pt x="134" y="88"/>
                  </a:lnTo>
                  <a:lnTo>
                    <a:pt x="134" y="90"/>
                  </a:lnTo>
                  <a:lnTo>
                    <a:pt x="136" y="90"/>
                  </a:lnTo>
                  <a:lnTo>
                    <a:pt x="136" y="90"/>
                  </a:lnTo>
                  <a:lnTo>
                    <a:pt x="136" y="90"/>
                  </a:lnTo>
                  <a:lnTo>
                    <a:pt x="136" y="90"/>
                  </a:lnTo>
                  <a:lnTo>
                    <a:pt x="138" y="90"/>
                  </a:lnTo>
                  <a:lnTo>
                    <a:pt x="140" y="90"/>
                  </a:lnTo>
                  <a:lnTo>
                    <a:pt x="140" y="90"/>
                  </a:lnTo>
                  <a:lnTo>
                    <a:pt x="142" y="90"/>
                  </a:lnTo>
                  <a:lnTo>
                    <a:pt x="142" y="92"/>
                  </a:lnTo>
                  <a:lnTo>
                    <a:pt x="144" y="92"/>
                  </a:lnTo>
                  <a:lnTo>
                    <a:pt x="144" y="92"/>
                  </a:lnTo>
                  <a:lnTo>
                    <a:pt x="144" y="92"/>
                  </a:lnTo>
                  <a:lnTo>
                    <a:pt x="144" y="94"/>
                  </a:lnTo>
                  <a:lnTo>
                    <a:pt x="144" y="94"/>
                  </a:lnTo>
                  <a:lnTo>
                    <a:pt x="144" y="96"/>
                  </a:lnTo>
                  <a:lnTo>
                    <a:pt x="144" y="96"/>
                  </a:lnTo>
                  <a:lnTo>
                    <a:pt x="144" y="100"/>
                  </a:lnTo>
                  <a:lnTo>
                    <a:pt x="142" y="104"/>
                  </a:lnTo>
                  <a:lnTo>
                    <a:pt x="142" y="106"/>
                  </a:lnTo>
                  <a:lnTo>
                    <a:pt x="142" y="108"/>
                  </a:lnTo>
                  <a:lnTo>
                    <a:pt x="142" y="110"/>
                  </a:lnTo>
                  <a:lnTo>
                    <a:pt x="142" y="112"/>
                  </a:lnTo>
                  <a:lnTo>
                    <a:pt x="144" y="116"/>
                  </a:lnTo>
                  <a:lnTo>
                    <a:pt x="146" y="122"/>
                  </a:lnTo>
                  <a:lnTo>
                    <a:pt x="146" y="124"/>
                  </a:lnTo>
                  <a:lnTo>
                    <a:pt x="146" y="124"/>
                  </a:lnTo>
                  <a:lnTo>
                    <a:pt x="146" y="126"/>
                  </a:lnTo>
                  <a:lnTo>
                    <a:pt x="146" y="130"/>
                  </a:lnTo>
                  <a:lnTo>
                    <a:pt x="146" y="134"/>
                  </a:lnTo>
                  <a:lnTo>
                    <a:pt x="146" y="136"/>
                  </a:lnTo>
                  <a:lnTo>
                    <a:pt x="146" y="140"/>
                  </a:lnTo>
                  <a:lnTo>
                    <a:pt x="146" y="142"/>
                  </a:lnTo>
                  <a:lnTo>
                    <a:pt x="146" y="142"/>
                  </a:lnTo>
                  <a:lnTo>
                    <a:pt x="146" y="144"/>
                  </a:lnTo>
                  <a:lnTo>
                    <a:pt x="146" y="144"/>
                  </a:lnTo>
                  <a:lnTo>
                    <a:pt x="148" y="144"/>
                  </a:lnTo>
                  <a:lnTo>
                    <a:pt x="150" y="146"/>
                  </a:lnTo>
                  <a:lnTo>
                    <a:pt x="152" y="148"/>
                  </a:lnTo>
                  <a:lnTo>
                    <a:pt x="152" y="148"/>
                  </a:lnTo>
                  <a:lnTo>
                    <a:pt x="152" y="150"/>
                  </a:lnTo>
                  <a:lnTo>
                    <a:pt x="154" y="150"/>
                  </a:lnTo>
                  <a:lnTo>
                    <a:pt x="154" y="152"/>
                  </a:lnTo>
                  <a:lnTo>
                    <a:pt x="156" y="154"/>
                  </a:lnTo>
                  <a:lnTo>
                    <a:pt x="156" y="15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75" name="Freeform 433">
              <a:extLst>
                <a:ext uri="{FF2B5EF4-FFF2-40B4-BE49-F238E27FC236}">
                  <a16:creationId xmlns:a16="http://schemas.microsoft.com/office/drawing/2014/main" id="{9542042D-C7B0-0DF6-E8E4-19175F410482}"/>
                </a:ext>
              </a:extLst>
            </p:cNvPr>
            <p:cNvSpPr>
              <a:spLocks/>
            </p:cNvSpPr>
            <p:nvPr/>
          </p:nvSpPr>
          <p:spPr bwMode="auto">
            <a:xfrm>
              <a:off x="4220130" y="7743714"/>
              <a:ext cx="223341" cy="252682"/>
            </a:xfrm>
            <a:custGeom>
              <a:avLst/>
              <a:gdLst>
                <a:gd name="T0" fmla="*/ 146 w 156"/>
                <a:gd name="T1" fmla="*/ 158 h 178"/>
                <a:gd name="T2" fmla="*/ 138 w 156"/>
                <a:gd name="T3" fmla="*/ 162 h 178"/>
                <a:gd name="T4" fmla="*/ 136 w 156"/>
                <a:gd name="T5" fmla="*/ 168 h 178"/>
                <a:gd name="T6" fmla="*/ 130 w 156"/>
                <a:gd name="T7" fmla="*/ 168 h 178"/>
                <a:gd name="T8" fmla="*/ 122 w 156"/>
                <a:gd name="T9" fmla="*/ 166 h 178"/>
                <a:gd name="T10" fmla="*/ 118 w 156"/>
                <a:gd name="T11" fmla="*/ 170 h 178"/>
                <a:gd name="T12" fmla="*/ 118 w 156"/>
                <a:gd name="T13" fmla="*/ 176 h 178"/>
                <a:gd name="T14" fmla="*/ 112 w 156"/>
                <a:gd name="T15" fmla="*/ 178 h 178"/>
                <a:gd name="T16" fmla="*/ 102 w 156"/>
                <a:gd name="T17" fmla="*/ 178 h 178"/>
                <a:gd name="T18" fmla="*/ 92 w 156"/>
                <a:gd name="T19" fmla="*/ 176 h 178"/>
                <a:gd name="T20" fmla="*/ 86 w 156"/>
                <a:gd name="T21" fmla="*/ 172 h 178"/>
                <a:gd name="T22" fmla="*/ 84 w 156"/>
                <a:gd name="T23" fmla="*/ 166 h 178"/>
                <a:gd name="T24" fmla="*/ 72 w 156"/>
                <a:gd name="T25" fmla="*/ 156 h 178"/>
                <a:gd name="T26" fmla="*/ 56 w 156"/>
                <a:gd name="T27" fmla="*/ 146 h 178"/>
                <a:gd name="T28" fmla="*/ 46 w 156"/>
                <a:gd name="T29" fmla="*/ 134 h 178"/>
                <a:gd name="T30" fmla="*/ 34 w 156"/>
                <a:gd name="T31" fmla="*/ 126 h 178"/>
                <a:gd name="T32" fmla="*/ 24 w 156"/>
                <a:gd name="T33" fmla="*/ 116 h 178"/>
                <a:gd name="T34" fmla="*/ 20 w 156"/>
                <a:gd name="T35" fmla="*/ 110 h 178"/>
                <a:gd name="T36" fmla="*/ 18 w 156"/>
                <a:gd name="T37" fmla="*/ 106 h 178"/>
                <a:gd name="T38" fmla="*/ 10 w 156"/>
                <a:gd name="T39" fmla="*/ 106 h 178"/>
                <a:gd name="T40" fmla="*/ 10 w 156"/>
                <a:gd name="T41" fmla="*/ 96 h 178"/>
                <a:gd name="T42" fmla="*/ 6 w 156"/>
                <a:gd name="T43" fmla="*/ 84 h 178"/>
                <a:gd name="T44" fmla="*/ 2 w 156"/>
                <a:gd name="T45" fmla="*/ 70 h 178"/>
                <a:gd name="T46" fmla="*/ 4 w 156"/>
                <a:gd name="T47" fmla="*/ 58 h 178"/>
                <a:gd name="T48" fmla="*/ 4 w 156"/>
                <a:gd name="T49" fmla="*/ 46 h 178"/>
                <a:gd name="T50" fmla="*/ 14 w 156"/>
                <a:gd name="T51" fmla="*/ 46 h 178"/>
                <a:gd name="T52" fmla="*/ 20 w 156"/>
                <a:gd name="T53" fmla="*/ 44 h 178"/>
                <a:gd name="T54" fmla="*/ 20 w 156"/>
                <a:gd name="T55" fmla="*/ 38 h 178"/>
                <a:gd name="T56" fmla="*/ 16 w 156"/>
                <a:gd name="T57" fmla="*/ 26 h 178"/>
                <a:gd name="T58" fmla="*/ 16 w 156"/>
                <a:gd name="T59" fmla="*/ 0 h 178"/>
                <a:gd name="T60" fmla="*/ 24 w 156"/>
                <a:gd name="T61" fmla="*/ 0 h 178"/>
                <a:gd name="T62" fmla="*/ 36 w 156"/>
                <a:gd name="T63" fmla="*/ 2 h 178"/>
                <a:gd name="T64" fmla="*/ 66 w 156"/>
                <a:gd name="T65" fmla="*/ 0 h 178"/>
                <a:gd name="T66" fmla="*/ 76 w 156"/>
                <a:gd name="T67" fmla="*/ 0 h 178"/>
                <a:gd name="T68" fmla="*/ 88 w 156"/>
                <a:gd name="T69" fmla="*/ 12 h 178"/>
                <a:gd name="T70" fmla="*/ 102 w 156"/>
                <a:gd name="T71" fmla="*/ 24 h 178"/>
                <a:gd name="T72" fmla="*/ 112 w 156"/>
                <a:gd name="T73" fmla="*/ 26 h 178"/>
                <a:gd name="T74" fmla="*/ 118 w 156"/>
                <a:gd name="T75" fmla="*/ 30 h 178"/>
                <a:gd name="T76" fmla="*/ 118 w 156"/>
                <a:gd name="T77" fmla="*/ 36 h 178"/>
                <a:gd name="T78" fmla="*/ 120 w 156"/>
                <a:gd name="T79" fmla="*/ 42 h 178"/>
                <a:gd name="T80" fmla="*/ 132 w 156"/>
                <a:gd name="T81" fmla="*/ 50 h 178"/>
                <a:gd name="T82" fmla="*/ 142 w 156"/>
                <a:gd name="T83" fmla="*/ 64 h 178"/>
                <a:gd name="T84" fmla="*/ 142 w 156"/>
                <a:gd name="T85" fmla="*/ 72 h 178"/>
                <a:gd name="T86" fmla="*/ 138 w 156"/>
                <a:gd name="T87" fmla="*/ 78 h 178"/>
                <a:gd name="T88" fmla="*/ 134 w 156"/>
                <a:gd name="T89" fmla="*/ 86 h 178"/>
                <a:gd name="T90" fmla="*/ 136 w 156"/>
                <a:gd name="T91" fmla="*/ 90 h 178"/>
                <a:gd name="T92" fmla="*/ 140 w 156"/>
                <a:gd name="T93" fmla="*/ 90 h 178"/>
                <a:gd name="T94" fmla="*/ 144 w 156"/>
                <a:gd name="T95" fmla="*/ 92 h 178"/>
                <a:gd name="T96" fmla="*/ 144 w 156"/>
                <a:gd name="T97" fmla="*/ 100 h 178"/>
                <a:gd name="T98" fmla="*/ 142 w 156"/>
                <a:gd name="T99" fmla="*/ 112 h 178"/>
                <a:gd name="T100" fmla="*/ 146 w 156"/>
                <a:gd name="T101" fmla="*/ 126 h 178"/>
                <a:gd name="T102" fmla="*/ 146 w 156"/>
                <a:gd name="T103" fmla="*/ 142 h 178"/>
                <a:gd name="T104" fmla="*/ 150 w 156"/>
                <a:gd name="T105" fmla="*/ 146 h 178"/>
                <a:gd name="T106" fmla="*/ 154 w 156"/>
                <a:gd name="T107" fmla="*/ 15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178">
                  <a:moveTo>
                    <a:pt x="156" y="158"/>
                  </a:moveTo>
                  <a:lnTo>
                    <a:pt x="156" y="158"/>
                  </a:lnTo>
                  <a:lnTo>
                    <a:pt x="154" y="158"/>
                  </a:lnTo>
                  <a:lnTo>
                    <a:pt x="150" y="158"/>
                  </a:lnTo>
                  <a:lnTo>
                    <a:pt x="146" y="158"/>
                  </a:lnTo>
                  <a:lnTo>
                    <a:pt x="144" y="160"/>
                  </a:lnTo>
                  <a:lnTo>
                    <a:pt x="142" y="160"/>
                  </a:lnTo>
                  <a:lnTo>
                    <a:pt x="140" y="160"/>
                  </a:lnTo>
                  <a:lnTo>
                    <a:pt x="140" y="162"/>
                  </a:lnTo>
                  <a:lnTo>
                    <a:pt x="138" y="162"/>
                  </a:lnTo>
                  <a:lnTo>
                    <a:pt x="138" y="162"/>
                  </a:lnTo>
                  <a:lnTo>
                    <a:pt x="138" y="164"/>
                  </a:lnTo>
                  <a:lnTo>
                    <a:pt x="136" y="166"/>
                  </a:lnTo>
                  <a:lnTo>
                    <a:pt x="136" y="166"/>
                  </a:lnTo>
                  <a:lnTo>
                    <a:pt x="136" y="168"/>
                  </a:lnTo>
                  <a:lnTo>
                    <a:pt x="136" y="168"/>
                  </a:lnTo>
                  <a:lnTo>
                    <a:pt x="134" y="168"/>
                  </a:lnTo>
                  <a:lnTo>
                    <a:pt x="134" y="168"/>
                  </a:lnTo>
                  <a:lnTo>
                    <a:pt x="132" y="168"/>
                  </a:lnTo>
                  <a:lnTo>
                    <a:pt x="130" y="168"/>
                  </a:lnTo>
                  <a:lnTo>
                    <a:pt x="128" y="168"/>
                  </a:lnTo>
                  <a:lnTo>
                    <a:pt x="126" y="166"/>
                  </a:lnTo>
                  <a:lnTo>
                    <a:pt x="122" y="166"/>
                  </a:lnTo>
                  <a:lnTo>
                    <a:pt x="122" y="166"/>
                  </a:lnTo>
                  <a:lnTo>
                    <a:pt x="122" y="166"/>
                  </a:lnTo>
                  <a:lnTo>
                    <a:pt x="120" y="166"/>
                  </a:lnTo>
                  <a:lnTo>
                    <a:pt x="120" y="168"/>
                  </a:lnTo>
                  <a:lnTo>
                    <a:pt x="120" y="168"/>
                  </a:lnTo>
                  <a:lnTo>
                    <a:pt x="118" y="168"/>
                  </a:lnTo>
                  <a:lnTo>
                    <a:pt x="118" y="170"/>
                  </a:lnTo>
                  <a:lnTo>
                    <a:pt x="118" y="170"/>
                  </a:lnTo>
                  <a:lnTo>
                    <a:pt x="118" y="172"/>
                  </a:lnTo>
                  <a:lnTo>
                    <a:pt x="118" y="174"/>
                  </a:lnTo>
                  <a:lnTo>
                    <a:pt x="118" y="174"/>
                  </a:lnTo>
                  <a:lnTo>
                    <a:pt x="118" y="176"/>
                  </a:lnTo>
                  <a:lnTo>
                    <a:pt x="116" y="176"/>
                  </a:lnTo>
                  <a:lnTo>
                    <a:pt x="116" y="176"/>
                  </a:lnTo>
                  <a:lnTo>
                    <a:pt x="116" y="178"/>
                  </a:lnTo>
                  <a:lnTo>
                    <a:pt x="114" y="178"/>
                  </a:lnTo>
                  <a:lnTo>
                    <a:pt x="112" y="178"/>
                  </a:lnTo>
                  <a:lnTo>
                    <a:pt x="110" y="178"/>
                  </a:lnTo>
                  <a:lnTo>
                    <a:pt x="108" y="178"/>
                  </a:lnTo>
                  <a:lnTo>
                    <a:pt x="106" y="178"/>
                  </a:lnTo>
                  <a:lnTo>
                    <a:pt x="104" y="178"/>
                  </a:lnTo>
                  <a:lnTo>
                    <a:pt x="102" y="178"/>
                  </a:lnTo>
                  <a:lnTo>
                    <a:pt x="100" y="178"/>
                  </a:lnTo>
                  <a:lnTo>
                    <a:pt x="98" y="178"/>
                  </a:lnTo>
                  <a:lnTo>
                    <a:pt x="96" y="178"/>
                  </a:lnTo>
                  <a:lnTo>
                    <a:pt x="94" y="178"/>
                  </a:lnTo>
                  <a:lnTo>
                    <a:pt x="92" y="176"/>
                  </a:lnTo>
                  <a:lnTo>
                    <a:pt x="90" y="176"/>
                  </a:lnTo>
                  <a:lnTo>
                    <a:pt x="88" y="176"/>
                  </a:lnTo>
                  <a:lnTo>
                    <a:pt x="88" y="174"/>
                  </a:lnTo>
                  <a:lnTo>
                    <a:pt x="86" y="174"/>
                  </a:lnTo>
                  <a:lnTo>
                    <a:pt x="86" y="172"/>
                  </a:lnTo>
                  <a:lnTo>
                    <a:pt x="86" y="172"/>
                  </a:lnTo>
                  <a:lnTo>
                    <a:pt x="86" y="170"/>
                  </a:lnTo>
                  <a:lnTo>
                    <a:pt x="84" y="168"/>
                  </a:lnTo>
                  <a:lnTo>
                    <a:pt x="84" y="166"/>
                  </a:lnTo>
                  <a:lnTo>
                    <a:pt x="84" y="166"/>
                  </a:lnTo>
                  <a:lnTo>
                    <a:pt x="82" y="164"/>
                  </a:lnTo>
                  <a:lnTo>
                    <a:pt x="82" y="162"/>
                  </a:lnTo>
                  <a:lnTo>
                    <a:pt x="78" y="160"/>
                  </a:lnTo>
                  <a:lnTo>
                    <a:pt x="74" y="158"/>
                  </a:lnTo>
                  <a:lnTo>
                    <a:pt x="72" y="156"/>
                  </a:lnTo>
                  <a:lnTo>
                    <a:pt x="68" y="152"/>
                  </a:lnTo>
                  <a:lnTo>
                    <a:pt x="64" y="150"/>
                  </a:lnTo>
                  <a:lnTo>
                    <a:pt x="60" y="150"/>
                  </a:lnTo>
                  <a:lnTo>
                    <a:pt x="58" y="148"/>
                  </a:lnTo>
                  <a:lnTo>
                    <a:pt x="56" y="146"/>
                  </a:lnTo>
                  <a:lnTo>
                    <a:pt x="54" y="146"/>
                  </a:lnTo>
                  <a:lnTo>
                    <a:pt x="52" y="144"/>
                  </a:lnTo>
                  <a:lnTo>
                    <a:pt x="50" y="140"/>
                  </a:lnTo>
                  <a:lnTo>
                    <a:pt x="46" y="136"/>
                  </a:lnTo>
                  <a:lnTo>
                    <a:pt x="46" y="134"/>
                  </a:lnTo>
                  <a:lnTo>
                    <a:pt x="44" y="132"/>
                  </a:lnTo>
                  <a:lnTo>
                    <a:pt x="42" y="132"/>
                  </a:lnTo>
                  <a:lnTo>
                    <a:pt x="42" y="130"/>
                  </a:lnTo>
                  <a:lnTo>
                    <a:pt x="38" y="128"/>
                  </a:lnTo>
                  <a:lnTo>
                    <a:pt x="34" y="126"/>
                  </a:lnTo>
                  <a:lnTo>
                    <a:pt x="32" y="126"/>
                  </a:lnTo>
                  <a:lnTo>
                    <a:pt x="30" y="124"/>
                  </a:lnTo>
                  <a:lnTo>
                    <a:pt x="28" y="122"/>
                  </a:lnTo>
                  <a:lnTo>
                    <a:pt x="26" y="120"/>
                  </a:lnTo>
                  <a:lnTo>
                    <a:pt x="24" y="116"/>
                  </a:lnTo>
                  <a:lnTo>
                    <a:pt x="22" y="116"/>
                  </a:lnTo>
                  <a:lnTo>
                    <a:pt x="22" y="114"/>
                  </a:lnTo>
                  <a:lnTo>
                    <a:pt x="22" y="114"/>
                  </a:lnTo>
                  <a:lnTo>
                    <a:pt x="20" y="112"/>
                  </a:lnTo>
                  <a:lnTo>
                    <a:pt x="20" y="110"/>
                  </a:lnTo>
                  <a:lnTo>
                    <a:pt x="20" y="108"/>
                  </a:lnTo>
                  <a:lnTo>
                    <a:pt x="20" y="108"/>
                  </a:lnTo>
                  <a:lnTo>
                    <a:pt x="20" y="106"/>
                  </a:lnTo>
                  <a:lnTo>
                    <a:pt x="20" y="106"/>
                  </a:lnTo>
                  <a:lnTo>
                    <a:pt x="18" y="106"/>
                  </a:lnTo>
                  <a:lnTo>
                    <a:pt x="18" y="106"/>
                  </a:lnTo>
                  <a:lnTo>
                    <a:pt x="16" y="106"/>
                  </a:lnTo>
                  <a:lnTo>
                    <a:pt x="14" y="106"/>
                  </a:lnTo>
                  <a:lnTo>
                    <a:pt x="12" y="106"/>
                  </a:lnTo>
                  <a:lnTo>
                    <a:pt x="10" y="106"/>
                  </a:lnTo>
                  <a:lnTo>
                    <a:pt x="8" y="106"/>
                  </a:lnTo>
                  <a:lnTo>
                    <a:pt x="8" y="104"/>
                  </a:lnTo>
                  <a:lnTo>
                    <a:pt x="10" y="102"/>
                  </a:lnTo>
                  <a:lnTo>
                    <a:pt x="10" y="100"/>
                  </a:lnTo>
                  <a:lnTo>
                    <a:pt x="10" y="96"/>
                  </a:lnTo>
                  <a:lnTo>
                    <a:pt x="10" y="94"/>
                  </a:lnTo>
                  <a:lnTo>
                    <a:pt x="8" y="92"/>
                  </a:lnTo>
                  <a:lnTo>
                    <a:pt x="8" y="88"/>
                  </a:lnTo>
                  <a:lnTo>
                    <a:pt x="8" y="86"/>
                  </a:lnTo>
                  <a:lnTo>
                    <a:pt x="6" y="84"/>
                  </a:lnTo>
                  <a:lnTo>
                    <a:pt x="6" y="80"/>
                  </a:lnTo>
                  <a:lnTo>
                    <a:pt x="4" y="76"/>
                  </a:lnTo>
                  <a:lnTo>
                    <a:pt x="4" y="74"/>
                  </a:lnTo>
                  <a:lnTo>
                    <a:pt x="2" y="72"/>
                  </a:lnTo>
                  <a:lnTo>
                    <a:pt x="2" y="70"/>
                  </a:lnTo>
                  <a:lnTo>
                    <a:pt x="2" y="68"/>
                  </a:lnTo>
                  <a:lnTo>
                    <a:pt x="4" y="64"/>
                  </a:lnTo>
                  <a:lnTo>
                    <a:pt x="4" y="62"/>
                  </a:lnTo>
                  <a:lnTo>
                    <a:pt x="4" y="60"/>
                  </a:lnTo>
                  <a:lnTo>
                    <a:pt x="4" y="58"/>
                  </a:lnTo>
                  <a:lnTo>
                    <a:pt x="4" y="56"/>
                  </a:lnTo>
                  <a:lnTo>
                    <a:pt x="4" y="56"/>
                  </a:lnTo>
                  <a:lnTo>
                    <a:pt x="2" y="52"/>
                  </a:lnTo>
                  <a:lnTo>
                    <a:pt x="0" y="48"/>
                  </a:lnTo>
                  <a:lnTo>
                    <a:pt x="4" y="46"/>
                  </a:lnTo>
                  <a:lnTo>
                    <a:pt x="6" y="46"/>
                  </a:lnTo>
                  <a:lnTo>
                    <a:pt x="8" y="46"/>
                  </a:lnTo>
                  <a:lnTo>
                    <a:pt x="8" y="46"/>
                  </a:lnTo>
                  <a:lnTo>
                    <a:pt x="10" y="46"/>
                  </a:lnTo>
                  <a:lnTo>
                    <a:pt x="14" y="46"/>
                  </a:lnTo>
                  <a:lnTo>
                    <a:pt x="16" y="46"/>
                  </a:lnTo>
                  <a:lnTo>
                    <a:pt x="18" y="46"/>
                  </a:lnTo>
                  <a:lnTo>
                    <a:pt x="18" y="44"/>
                  </a:lnTo>
                  <a:lnTo>
                    <a:pt x="20" y="44"/>
                  </a:lnTo>
                  <a:lnTo>
                    <a:pt x="20" y="44"/>
                  </a:lnTo>
                  <a:lnTo>
                    <a:pt x="20" y="44"/>
                  </a:lnTo>
                  <a:lnTo>
                    <a:pt x="20" y="42"/>
                  </a:lnTo>
                  <a:lnTo>
                    <a:pt x="20" y="42"/>
                  </a:lnTo>
                  <a:lnTo>
                    <a:pt x="20" y="40"/>
                  </a:lnTo>
                  <a:lnTo>
                    <a:pt x="20" y="38"/>
                  </a:lnTo>
                  <a:lnTo>
                    <a:pt x="20" y="36"/>
                  </a:lnTo>
                  <a:lnTo>
                    <a:pt x="20" y="34"/>
                  </a:lnTo>
                  <a:lnTo>
                    <a:pt x="18" y="32"/>
                  </a:lnTo>
                  <a:lnTo>
                    <a:pt x="18" y="28"/>
                  </a:lnTo>
                  <a:lnTo>
                    <a:pt x="16" y="26"/>
                  </a:lnTo>
                  <a:lnTo>
                    <a:pt x="16" y="24"/>
                  </a:lnTo>
                  <a:lnTo>
                    <a:pt x="14" y="20"/>
                  </a:lnTo>
                  <a:lnTo>
                    <a:pt x="10" y="4"/>
                  </a:lnTo>
                  <a:lnTo>
                    <a:pt x="14" y="2"/>
                  </a:lnTo>
                  <a:lnTo>
                    <a:pt x="16" y="0"/>
                  </a:lnTo>
                  <a:lnTo>
                    <a:pt x="18" y="0"/>
                  </a:lnTo>
                  <a:lnTo>
                    <a:pt x="18" y="0"/>
                  </a:lnTo>
                  <a:lnTo>
                    <a:pt x="20" y="0"/>
                  </a:lnTo>
                  <a:lnTo>
                    <a:pt x="22" y="0"/>
                  </a:lnTo>
                  <a:lnTo>
                    <a:pt x="24" y="0"/>
                  </a:lnTo>
                  <a:lnTo>
                    <a:pt x="26" y="0"/>
                  </a:lnTo>
                  <a:lnTo>
                    <a:pt x="30" y="0"/>
                  </a:lnTo>
                  <a:lnTo>
                    <a:pt x="32" y="2"/>
                  </a:lnTo>
                  <a:lnTo>
                    <a:pt x="34" y="2"/>
                  </a:lnTo>
                  <a:lnTo>
                    <a:pt x="36" y="2"/>
                  </a:lnTo>
                  <a:lnTo>
                    <a:pt x="40" y="2"/>
                  </a:lnTo>
                  <a:lnTo>
                    <a:pt x="48" y="0"/>
                  </a:lnTo>
                  <a:lnTo>
                    <a:pt x="56" y="0"/>
                  </a:lnTo>
                  <a:lnTo>
                    <a:pt x="62" y="0"/>
                  </a:lnTo>
                  <a:lnTo>
                    <a:pt x="66" y="0"/>
                  </a:lnTo>
                  <a:lnTo>
                    <a:pt x="68" y="0"/>
                  </a:lnTo>
                  <a:lnTo>
                    <a:pt x="72" y="0"/>
                  </a:lnTo>
                  <a:lnTo>
                    <a:pt x="72" y="0"/>
                  </a:lnTo>
                  <a:lnTo>
                    <a:pt x="74" y="0"/>
                  </a:lnTo>
                  <a:lnTo>
                    <a:pt x="76" y="0"/>
                  </a:lnTo>
                  <a:lnTo>
                    <a:pt x="78" y="2"/>
                  </a:lnTo>
                  <a:lnTo>
                    <a:pt x="80" y="4"/>
                  </a:lnTo>
                  <a:lnTo>
                    <a:pt x="82" y="4"/>
                  </a:lnTo>
                  <a:lnTo>
                    <a:pt x="84" y="8"/>
                  </a:lnTo>
                  <a:lnTo>
                    <a:pt x="88" y="12"/>
                  </a:lnTo>
                  <a:lnTo>
                    <a:pt x="92" y="16"/>
                  </a:lnTo>
                  <a:lnTo>
                    <a:pt x="96" y="20"/>
                  </a:lnTo>
                  <a:lnTo>
                    <a:pt x="98" y="20"/>
                  </a:lnTo>
                  <a:lnTo>
                    <a:pt x="100" y="22"/>
                  </a:lnTo>
                  <a:lnTo>
                    <a:pt x="102" y="24"/>
                  </a:lnTo>
                  <a:lnTo>
                    <a:pt x="102" y="24"/>
                  </a:lnTo>
                  <a:lnTo>
                    <a:pt x="104" y="26"/>
                  </a:lnTo>
                  <a:lnTo>
                    <a:pt x="106" y="26"/>
                  </a:lnTo>
                  <a:lnTo>
                    <a:pt x="110" y="26"/>
                  </a:lnTo>
                  <a:lnTo>
                    <a:pt x="112" y="26"/>
                  </a:lnTo>
                  <a:lnTo>
                    <a:pt x="114" y="28"/>
                  </a:lnTo>
                  <a:lnTo>
                    <a:pt x="116" y="28"/>
                  </a:lnTo>
                  <a:lnTo>
                    <a:pt x="118" y="28"/>
                  </a:lnTo>
                  <a:lnTo>
                    <a:pt x="118" y="30"/>
                  </a:lnTo>
                  <a:lnTo>
                    <a:pt x="118" y="30"/>
                  </a:lnTo>
                  <a:lnTo>
                    <a:pt x="118" y="30"/>
                  </a:lnTo>
                  <a:lnTo>
                    <a:pt x="118" y="32"/>
                  </a:lnTo>
                  <a:lnTo>
                    <a:pt x="118" y="34"/>
                  </a:lnTo>
                  <a:lnTo>
                    <a:pt x="118" y="34"/>
                  </a:lnTo>
                  <a:lnTo>
                    <a:pt x="118" y="36"/>
                  </a:lnTo>
                  <a:lnTo>
                    <a:pt x="118" y="38"/>
                  </a:lnTo>
                  <a:lnTo>
                    <a:pt x="120" y="40"/>
                  </a:lnTo>
                  <a:lnTo>
                    <a:pt x="120" y="40"/>
                  </a:lnTo>
                  <a:lnTo>
                    <a:pt x="120" y="42"/>
                  </a:lnTo>
                  <a:lnTo>
                    <a:pt x="120" y="42"/>
                  </a:lnTo>
                  <a:lnTo>
                    <a:pt x="122" y="44"/>
                  </a:lnTo>
                  <a:lnTo>
                    <a:pt x="122" y="44"/>
                  </a:lnTo>
                  <a:lnTo>
                    <a:pt x="124" y="46"/>
                  </a:lnTo>
                  <a:lnTo>
                    <a:pt x="128" y="48"/>
                  </a:lnTo>
                  <a:lnTo>
                    <a:pt x="132" y="50"/>
                  </a:lnTo>
                  <a:lnTo>
                    <a:pt x="136" y="52"/>
                  </a:lnTo>
                  <a:lnTo>
                    <a:pt x="138" y="52"/>
                  </a:lnTo>
                  <a:lnTo>
                    <a:pt x="142" y="54"/>
                  </a:lnTo>
                  <a:lnTo>
                    <a:pt x="142" y="62"/>
                  </a:lnTo>
                  <a:lnTo>
                    <a:pt x="142" y="64"/>
                  </a:lnTo>
                  <a:lnTo>
                    <a:pt x="142" y="68"/>
                  </a:lnTo>
                  <a:lnTo>
                    <a:pt x="142" y="68"/>
                  </a:lnTo>
                  <a:lnTo>
                    <a:pt x="144" y="70"/>
                  </a:lnTo>
                  <a:lnTo>
                    <a:pt x="142" y="72"/>
                  </a:lnTo>
                  <a:lnTo>
                    <a:pt x="142" y="72"/>
                  </a:lnTo>
                  <a:lnTo>
                    <a:pt x="142" y="74"/>
                  </a:lnTo>
                  <a:lnTo>
                    <a:pt x="142" y="74"/>
                  </a:lnTo>
                  <a:lnTo>
                    <a:pt x="140" y="76"/>
                  </a:lnTo>
                  <a:lnTo>
                    <a:pt x="138" y="78"/>
                  </a:lnTo>
                  <a:lnTo>
                    <a:pt x="138" y="78"/>
                  </a:lnTo>
                  <a:lnTo>
                    <a:pt x="136" y="78"/>
                  </a:lnTo>
                  <a:lnTo>
                    <a:pt x="136" y="82"/>
                  </a:lnTo>
                  <a:lnTo>
                    <a:pt x="136" y="82"/>
                  </a:lnTo>
                  <a:lnTo>
                    <a:pt x="134" y="84"/>
                  </a:lnTo>
                  <a:lnTo>
                    <a:pt x="134" y="86"/>
                  </a:lnTo>
                  <a:lnTo>
                    <a:pt x="134" y="88"/>
                  </a:lnTo>
                  <a:lnTo>
                    <a:pt x="134" y="88"/>
                  </a:lnTo>
                  <a:lnTo>
                    <a:pt x="134" y="90"/>
                  </a:lnTo>
                  <a:lnTo>
                    <a:pt x="136" y="90"/>
                  </a:lnTo>
                  <a:lnTo>
                    <a:pt x="136" y="90"/>
                  </a:lnTo>
                  <a:lnTo>
                    <a:pt x="136" y="90"/>
                  </a:lnTo>
                  <a:lnTo>
                    <a:pt x="136" y="90"/>
                  </a:lnTo>
                  <a:lnTo>
                    <a:pt x="138" y="90"/>
                  </a:lnTo>
                  <a:lnTo>
                    <a:pt x="140" y="90"/>
                  </a:lnTo>
                  <a:lnTo>
                    <a:pt x="140" y="90"/>
                  </a:lnTo>
                  <a:lnTo>
                    <a:pt x="142" y="90"/>
                  </a:lnTo>
                  <a:lnTo>
                    <a:pt x="142" y="92"/>
                  </a:lnTo>
                  <a:lnTo>
                    <a:pt x="144" y="92"/>
                  </a:lnTo>
                  <a:lnTo>
                    <a:pt x="144" y="92"/>
                  </a:lnTo>
                  <a:lnTo>
                    <a:pt x="144" y="92"/>
                  </a:lnTo>
                  <a:lnTo>
                    <a:pt x="144" y="94"/>
                  </a:lnTo>
                  <a:lnTo>
                    <a:pt x="144" y="94"/>
                  </a:lnTo>
                  <a:lnTo>
                    <a:pt x="144" y="96"/>
                  </a:lnTo>
                  <a:lnTo>
                    <a:pt x="144" y="96"/>
                  </a:lnTo>
                  <a:lnTo>
                    <a:pt x="144" y="100"/>
                  </a:lnTo>
                  <a:lnTo>
                    <a:pt x="142" y="104"/>
                  </a:lnTo>
                  <a:lnTo>
                    <a:pt x="142" y="106"/>
                  </a:lnTo>
                  <a:lnTo>
                    <a:pt x="142" y="108"/>
                  </a:lnTo>
                  <a:lnTo>
                    <a:pt x="142" y="110"/>
                  </a:lnTo>
                  <a:lnTo>
                    <a:pt x="142" y="112"/>
                  </a:lnTo>
                  <a:lnTo>
                    <a:pt x="144" y="116"/>
                  </a:lnTo>
                  <a:lnTo>
                    <a:pt x="146" y="122"/>
                  </a:lnTo>
                  <a:lnTo>
                    <a:pt x="146" y="124"/>
                  </a:lnTo>
                  <a:lnTo>
                    <a:pt x="146" y="124"/>
                  </a:lnTo>
                  <a:lnTo>
                    <a:pt x="146" y="126"/>
                  </a:lnTo>
                  <a:lnTo>
                    <a:pt x="146" y="130"/>
                  </a:lnTo>
                  <a:lnTo>
                    <a:pt x="146" y="134"/>
                  </a:lnTo>
                  <a:lnTo>
                    <a:pt x="146" y="136"/>
                  </a:lnTo>
                  <a:lnTo>
                    <a:pt x="146" y="140"/>
                  </a:lnTo>
                  <a:lnTo>
                    <a:pt x="146" y="142"/>
                  </a:lnTo>
                  <a:lnTo>
                    <a:pt x="146" y="142"/>
                  </a:lnTo>
                  <a:lnTo>
                    <a:pt x="146" y="144"/>
                  </a:lnTo>
                  <a:lnTo>
                    <a:pt x="146" y="144"/>
                  </a:lnTo>
                  <a:lnTo>
                    <a:pt x="148" y="144"/>
                  </a:lnTo>
                  <a:lnTo>
                    <a:pt x="150" y="146"/>
                  </a:lnTo>
                  <a:lnTo>
                    <a:pt x="152" y="148"/>
                  </a:lnTo>
                  <a:lnTo>
                    <a:pt x="152" y="148"/>
                  </a:lnTo>
                  <a:lnTo>
                    <a:pt x="152" y="150"/>
                  </a:lnTo>
                  <a:lnTo>
                    <a:pt x="154" y="150"/>
                  </a:lnTo>
                  <a:lnTo>
                    <a:pt x="154" y="152"/>
                  </a:lnTo>
                  <a:lnTo>
                    <a:pt x="156" y="154"/>
                  </a:lnTo>
                  <a:lnTo>
                    <a:pt x="156" y="15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76" name="Freeform 434">
              <a:extLst>
                <a:ext uri="{FF2B5EF4-FFF2-40B4-BE49-F238E27FC236}">
                  <a16:creationId xmlns:a16="http://schemas.microsoft.com/office/drawing/2014/main" id="{8EFFD8DD-BBCD-294F-D960-D57FC8B09175}"/>
                </a:ext>
              </a:extLst>
            </p:cNvPr>
            <p:cNvSpPr>
              <a:spLocks/>
            </p:cNvSpPr>
            <p:nvPr/>
          </p:nvSpPr>
          <p:spPr bwMode="auto">
            <a:xfrm>
              <a:off x="4217267" y="7624471"/>
              <a:ext cx="105945" cy="127761"/>
            </a:xfrm>
            <a:custGeom>
              <a:avLst/>
              <a:gdLst>
                <a:gd name="T0" fmla="*/ 64 w 74"/>
                <a:gd name="T1" fmla="*/ 0 h 90"/>
                <a:gd name="T2" fmla="*/ 68 w 74"/>
                <a:gd name="T3" fmla="*/ 6 h 90"/>
                <a:gd name="T4" fmla="*/ 70 w 74"/>
                <a:gd name="T5" fmla="*/ 10 h 90"/>
                <a:gd name="T6" fmla="*/ 72 w 74"/>
                <a:gd name="T7" fmla="*/ 14 h 90"/>
                <a:gd name="T8" fmla="*/ 74 w 74"/>
                <a:gd name="T9" fmla="*/ 20 h 90"/>
                <a:gd name="T10" fmla="*/ 74 w 74"/>
                <a:gd name="T11" fmla="*/ 28 h 90"/>
                <a:gd name="T12" fmla="*/ 74 w 74"/>
                <a:gd name="T13" fmla="*/ 36 h 90"/>
                <a:gd name="T14" fmla="*/ 72 w 74"/>
                <a:gd name="T15" fmla="*/ 42 h 90"/>
                <a:gd name="T16" fmla="*/ 70 w 74"/>
                <a:gd name="T17" fmla="*/ 46 h 90"/>
                <a:gd name="T18" fmla="*/ 66 w 74"/>
                <a:gd name="T19" fmla="*/ 56 h 90"/>
                <a:gd name="T20" fmla="*/ 64 w 74"/>
                <a:gd name="T21" fmla="*/ 60 h 90"/>
                <a:gd name="T22" fmla="*/ 62 w 74"/>
                <a:gd name="T23" fmla="*/ 68 h 90"/>
                <a:gd name="T24" fmla="*/ 62 w 74"/>
                <a:gd name="T25" fmla="*/ 72 h 90"/>
                <a:gd name="T26" fmla="*/ 62 w 74"/>
                <a:gd name="T27" fmla="*/ 76 h 90"/>
                <a:gd name="T28" fmla="*/ 62 w 74"/>
                <a:gd name="T29" fmla="*/ 78 h 90"/>
                <a:gd name="T30" fmla="*/ 66 w 74"/>
                <a:gd name="T31" fmla="*/ 84 h 90"/>
                <a:gd name="T32" fmla="*/ 44 w 74"/>
                <a:gd name="T33" fmla="*/ 86 h 90"/>
                <a:gd name="T34" fmla="*/ 36 w 74"/>
                <a:gd name="T35" fmla="*/ 86 h 90"/>
                <a:gd name="T36" fmla="*/ 32 w 74"/>
                <a:gd name="T37" fmla="*/ 86 h 90"/>
                <a:gd name="T38" fmla="*/ 26 w 74"/>
                <a:gd name="T39" fmla="*/ 84 h 90"/>
                <a:gd name="T40" fmla="*/ 22 w 74"/>
                <a:gd name="T41" fmla="*/ 84 h 90"/>
                <a:gd name="T42" fmla="*/ 18 w 74"/>
                <a:gd name="T43" fmla="*/ 86 h 90"/>
                <a:gd name="T44" fmla="*/ 16 w 74"/>
                <a:gd name="T45" fmla="*/ 86 h 90"/>
                <a:gd name="T46" fmla="*/ 2 w 74"/>
                <a:gd name="T47" fmla="*/ 86 h 90"/>
                <a:gd name="T48" fmla="*/ 0 w 74"/>
                <a:gd name="T49" fmla="*/ 76 h 90"/>
                <a:gd name="T50" fmla="*/ 2 w 74"/>
                <a:gd name="T51" fmla="*/ 64 h 90"/>
                <a:gd name="T52" fmla="*/ 2 w 74"/>
                <a:gd name="T53" fmla="*/ 58 h 90"/>
                <a:gd name="T54" fmla="*/ 4 w 74"/>
                <a:gd name="T55" fmla="*/ 54 h 90"/>
                <a:gd name="T56" fmla="*/ 4 w 74"/>
                <a:gd name="T57" fmla="*/ 50 h 90"/>
                <a:gd name="T58" fmla="*/ 6 w 74"/>
                <a:gd name="T59" fmla="*/ 50 h 90"/>
                <a:gd name="T60" fmla="*/ 8 w 74"/>
                <a:gd name="T61" fmla="*/ 48 h 90"/>
                <a:gd name="T62" fmla="*/ 12 w 74"/>
                <a:gd name="T63" fmla="*/ 46 h 90"/>
                <a:gd name="T64" fmla="*/ 18 w 74"/>
                <a:gd name="T65" fmla="*/ 44 h 90"/>
                <a:gd name="T66" fmla="*/ 26 w 74"/>
                <a:gd name="T67" fmla="*/ 42 h 90"/>
                <a:gd name="T68" fmla="*/ 28 w 74"/>
                <a:gd name="T69" fmla="*/ 42 h 90"/>
                <a:gd name="T70" fmla="*/ 30 w 74"/>
                <a:gd name="T71" fmla="*/ 40 h 90"/>
                <a:gd name="T72" fmla="*/ 30 w 74"/>
                <a:gd name="T73" fmla="*/ 38 h 90"/>
                <a:gd name="T74" fmla="*/ 30 w 74"/>
                <a:gd name="T75" fmla="*/ 36 h 90"/>
                <a:gd name="T76" fmla="*/ 30 w 74"/>
                <a:gd name="T77" fmla="*/ 32 h 90"/>
                <a:gd name="T78" fmla="*/ 30 w 74"/>
                <a:gd name="T79" fmla="*/ 30 h 90"/>
                <a:gd name="T80" fmla="*/ 30 w 74"/>
                <a:gd name="T81" fmla="*/ 30 h 90"/>
                <a:gd name="T82" fmla="*/ 26 w 74"/>
                <a:gd name="T83" fmla="*/ 30 h 90"/>
                <a:gd name="T84" fmla="*/ 24 w 74"/>
                <a:gd name="T85" fmla="*/ 30 h 90"/>
                <a:gd name="T86" fmla="*/ 22 w 74"/>
                <a:gd name="T87" fmla="*/ 30 h 90"/>
                <a:gd name="T88" fmla="*/ 20 w 74"/>
                <a:gd name="T89" fmla="*/ 30 h 90"/>
                <a:gd name="T90" fmla="*/ 20 w 74"/>
                <a:gd name="T91" fmla="*/ 28 h 90"/>
                <a:gd name="T92" fmla="*/ 20 w 74"/>
                <a:gd name="T93" fmla="*/ 26 h 90"/>
                <a:gd name="T94" fmla="*/ 20 w 74"/>
                <a:gd name="T95" fmla="*/ 24 h 90"/>
                <a:gd name="T96" fmla="*/ 20 w 74"/>
                <a:gd name="T97" fmla="*/ 18 h 90"/>
                <a:gd name="T98" fmla="*/ 18 w 74"/>
                <a:gd name="T99" fmla="*/ 4 h 90"/>
                <a:gd name="T100" fmla="*/ 32 w 74"/>
                <a:gd name="T101" fmla="*/ 4 h 90"/>
                <a:gd name="T102" fmla="*/ 40 w 74"/>
                <a:gd name="T103" fmla="*/ 6 h 90"/>
                <a:gd name="T104" fmla="*/ 46 w 74"/>
                <a:gd name="T105" fmla="*/ 6 h 90"/>
                <a:gd name="T106" fmla="*/ 50 w 74"/>
                <a:gd name="T107" fmla="*/ 4 h 90"/>
                <a:gd name="T108" fmla="*/ 58 w 74"/>
                <a:gd name="T109" fmla="*/ 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4" h="90">
                  <a:moveTo>
                    <a:pt x="64" y="0"/>
                  </a:moveTo>
                  <a:lnTo>
                    <a:pt x="64" y="0"/>
                  </a:lnTo>
                  <a:lnTo>
                    <a:pt x="66" y="2"/>
                  </a:lnTo>
                  <a:lnTo>
                    <a:pt x="68" y="6"/>
                  </a:lnTo>
                  <a:lnTo>
                    <a:pt x="70" y="8"/>
                  </a:lnTo>
                  <a:lnTo>
                    <a:pt x="70" y="10"/>
                  </a:lnTo>
                  <a:lnTo>
                    <a:pt x="72" y="12"/>
                  </a:lnTo>
                  <a:lnTo>
                    <a:pt x="72" y="14"/>
                  </a:lnTo>
                  <a:lnTo>
                    <a:pt x="72" y="18"/>
                  </a:lnTo>
                  <a:lnTo>
                    <a:pt x="74" y="20"/>
                  </a:lnTo>
                  <a:lnTo>
                    <a:pt x="74" y="24"/>
                  </a:lnTo>
                  <a:lnTo>
                    <a:pt x="74" y="28"/>
                  </a:lnTo>
                  <a:lnTo>
                    <a:pt x="74" y="32"/>
                  </a:lnTo>
                  <a:lnTo>
                    <a:pt x="74" y="36"/>
                  </a:lnTo>
                  <a:lnTo>
                    <a:pt x="72" y="40"/>
                  </a:lnTo>
                  <a:lnTo>
                    <a:pt x="72" y="42"/>
                  </a:lnTo>
                  <a:lnTo>
                    <a:pt x="72" y="44"/>
                  </a:lnTo>
                  <a:lnTo>
                    <a:pt x="70" y="46"/>
                  </a:lnTo>
                  <a:lnTo>
                    <a:pt x="68" y="50"/>
                  </a:lnTo>
                  <a:lnTo>
                    <a:pt x="66" y="56"/>
                  </a:lnTo>
                  <a:lnTo>
                    <a:pt x="64" y="58"/>
                  </a:lnTo>
                  <a:lnTo>
                    <a:pt x="64" y="60"/>
                  </a:lnTo>
                  <a:lnTo>
                    <a:pt x="64" y="62"/>
                  </a:lnTo>
                  <a:lnTo>
                    <a:pt x="62" y="68"/>
                  </a:lnTo>
                  <a:lnTo>
                    <a:pt x="62" y="70"/>
                  </a:lnTo>
                  <a:lnTo>
                    <a:pt x="62" y="72"/>
                  </a:lnTo>
                  <a:lnTo>
                    <a:pt x="62" y="74"/>
                  </a:lnTo>
                  <a:lnTo>
                    <a:pt x="62" y="76"/>
                  </a:lnTo>
                  <a:lnTo>
                    <a:pt x="62" y="76"/>
                  </a:lnTo>
                  <a:lnTo>
                    <a:pt x="62" y="78"/>
                  </a:lnTo>
                  <a:lnTo>
                    <a:pt x="64" y="80"/>
                  </a:lnTo>
                  <a:lnTo>
                    <a:pt x="66" y="84"/>
                  </a:lnTo>
                  <a:lnTo>
                    <a:pt x="54" y="86"/>
                  </a:lnTo>
                  <a:lnTo>
                    <a:pt x="44" y="86"/>
                  </a:lnTo>
                  <a:lnTo>
                    <a:pt x="38" y="86"/>
                  </a:lnTo>
                  <a:lnTo>
                    <a:pt x="36" y="86"/>
                  </a:lnTo>
                  <a:lnTo>
                    <a:pt x="34" y="86"/>
                  </a:lnTo>
                  <a:lnTo>
                    <a:pt x="32" y="86"/>
                  </a:lnTo>
                  <a:lnTo>
                    <a:pt x="28" y="84"/>
                  </a:lnTo>
                  <a:lnTo>
                    <a:pt x="26" y="84"/>
                  </a:lnTo>
                  <a:lnTo>
                    <a:pt x="24" y="84"/>
                  </a:lnTo>
                  <a:lnTo>
                    <a:pt x="22" y="84"/>
                  </a:lnTo>
                  <a:lnTo>
                    <a:pt x="20" y="84"/>
                  </a:lnTo>
                  <a:lnTo>
                    <a:pt x="18" y="86"/>
                  </a:lnTo>
                  <a:lnTo>
                    <a:pt x="18" y="86"/>
                  </a:lnTo>
                  <a:lnTo>
                    <a:pt x="16" y="86"/>
                  </a:lnTo>
                  <a:lnTo>
                    <a:pt x="12" y="90"/>
                  </a:lnTo>
                  <a:lnTo>
                    <a:pt x="2" y="86"/>
                  </a:lnTo>
                  <a:lnTo>
                    <a:pt x="0" y="80"/>
                  </a:lnTo>
                  <a:lnTo>
                    <a:pt x="0" y="76"/>
                  </a:lnTo>
                  <a:lnTo>
                    <a:pt x="0" y="70"/>
                  </a:lnTo>
                  <a:lnTo>
                    <a:pt x="2" y="64"/>
                  </a:lnTo>
                  <a:lnTo>
                    <a:pt x="2" y="62"/>
                  </a:lnTo>
                  <a:lnTo>
                    <a:pt x="2" y="58"/>
                  </a:lnTo>
                  <a:lnTo>
                    <a:pt x="2" y="56"/>
                  </a:lnTo>
                  <a:lnTo>
                    <a:pt x="4" y="54"/>
                  </a:lnTo>
                  <a:lnTo>
                    <a:pt x="4" y="52"/>
                  </a:lnTo>
                  <a:lnTo>
                    <a:pt x="4" y="50"/>
                  </a:lnTo>
                  <a:lnTo>
                    <a:pt x="6" y="50"/>
                  </a:lnTo>
                  <a:lnTo>
                    <a:pt x="6" y="50"/>
                  </a:lnTo>
                  <a:lnTo>
                    <a:pt x="6" y="48"/>
                  </a:lnTo>
                  <a:lnTo>
                    <a:pt x="8" y="48"/>
                  </a:lnTo>
                  <a:lnTo>
                    <a:pt x="10" y="48"/>
                  </a:lnTo>
                  <a:lnTo>
                    <a:pt x="12" y="46"/>
                  </a:lnTo>
                  <a:lnTo>
                    <a:pt x="16" y="46"/>
                  </a:lnTo>
                  <a:lnTo>
                    <a:pt x="18" y="44"/>
                  </a:lnTo>
                  <a:lnTo>
                    <a:pt x="20" y="44"/>
                  </a:lnTo>
                  <a:lnTo>
                    <a:pt x="26" y="42"/>
                  </a:lnTo>
                  <a:lnTo>
                    <a:pt x="26" y="42"/>
                  </a:lnTo>
                  <a:lnTo>
                    <a:pt x="28" y="42"/>
                  </a:lnTo>
                  <a:lnTo>
                    <a:pt x="28" y="40"/>
                  </a:lnTo>
                  <a:lnTo>
                    <a:pt x="30" y="40"/>
                  </a:lnTo>
                  <a:lnTo>
                    <a:pt x="30" y="38"/>
                  </a:lnTo>
                  <a:lnTo>
                    <a:pt x="30" y="38"/>
                  </a:lnTo>
                  <a:lnTo>
                    <a:pt x="30" y="36"/>
                  </a:lnTo>
                  <a:lnTo>
                    <a:pt x="30" y="36"/>
                  </a:lnTo>
                  <a:lnTo>
                    <a:pt x="30" y="34"/>
                  </a:lnTo>
                  <a:lnTo>
                    <a:pt x="30" y="32"/>
                  </a:lnTo>
                  <a:lnTo>
                    <a:pt x="30" y="32"/>
                  </a:lnTo>
                  <a:lnTo>
                    <a:pt x="30" y="30"/>
                  </a:lnTo>
                  <a:lnTo>
                    <a:pt x="30" y="30"/>
                  </a:lnTo>
                  <a:lnTo>
                    <a:pt x="30" y="30"/>
                  </a:lnTo>
                  <a:lnTo>
                    <a:pt x="28" y="30"/>
                  </a:lnTo>
                  <a:lnTo>
                    <a:pt x="26" y="30"/>
                  </a:lnTo>
                  <a:lnTo>
                    <a:pt x="26" y="30"/>
                  </a:lnTo>
                  <a:lnTo>
                    <a:pt x="24" y="30"/>
                  </a:lnTo>
                  <a:lnTo>
                    <a:pt x="22" y="30"/>
                  </a:lnTo>
                  <a:lnTo>
                    <a:pt x="22" y="30"/>
                  </a:lnTo>
                  <a:lnTo>
                    <a:pt x="20" y="30"/>
                  </a:lnTo>
                  <a:lnTo>
                    <a:pt x="20" y="30"/>
                  </a:lnTo>
                  <a:lnTo>
                    <a:pt x="20" y="28"/>
                  </a:lnTo>
                  <a:lnTo>
                    <a:pt x="20" y="28"/>
                  </a:lnTo>
                  <a:lnTo>
                    <a:pt x="20" y="28"/>
                  </a:lnTo>
                  <a:lnTo>
                    <a:pt x="20" y="26"/>
                  </a:lnTo>
                  <a:lnTo>
                    <a:pt x="20" y="24"/>
                  </a:lnTo>
                  <a:lnTo>
                    <a:pt x="20" y="24"/>
                  </a:lnTo>
                  <a:lnTo>
                    <a:pt x="20" y="22"/>
                  </a:lnTo>
                  <a:lnTo>
                    <a:pt x="20" y="18"/>
                  </a:lnTo>
                  <a:lnTo>
                    <a:pt x="18" y="12"/>
                  </a:lnTo>
                  <a:lnTo>
                    <a:pt x="18" y="4"/>
                  </a:lnTo>
                  <a:lnTo>
                    <a:pt x="24" y="4"/>
                  </a:lnTo>
                  <a:lnTo>
                    <a:pt x="32" y="4"/>
                  </a:lnTo>
                  <a:lnTo>
                    <a:pt x="36" y="4"/>
                  </a:lnTo>
                  <a:lnTo>
                    <a:pt x="40" y="6"/>
                  </a:lnTo>
                  <a:lnTo>
                    <a:pt x="44" y="6"/>
                  </a:lnTo>
                  <a:lnTo>
                    <a:pt x="46" y="6"/>
                  </a:lnTo>
                  <a:lnTo>
                    <a:pt x="48" y="6"/>
                  </a:lnTo>
                  <a:lnTo>
                    <a:pt x="50" y="4"/>
                  </a:lnTo>
                  <a:lnTo>
                    <a:pt x="52" y="4"/>
                  </a:lnTo>
                  <a:lnTo>
                    <a:pt x="58" y="2"/>
                  </a:lnTo>
                  <a:lnTo>
                    <a:pt x="64"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77" name="Freeform 435">
              <a:extLst>
                <a:ext uri="{FF2B5EF4-FFF2-40B4-BE49-F238E27FC236}">
                  <a16:creationId xmlns:a16="http://schemas.microsoft.com/office/drawing/2014/main" id="{CED94A50-7F9F-BAF0-7131-3A5334EC96C4}"/>
                </a:ext>
              </a:extLst>
            </p:cNvPr>
            <p:cNvSpPr>
              <a:spLocks/>
            </p:cNvSpPr>
            <p:nvPr/>
          </p:nvSpPr>
          <p:spPr bwMode="auto">
            <a:xfrm>
              <a:off x="4217267" y="7624471"/>
              <a:ext cx="105945" cy="127761"/>
            </a:xfrm>
            <a:custGeom>
              <a:avLst/>
              <a:gdLst>
                <a:gd name="T0" fmla="*/ 64 w 74"/>
                <a:gd name="T1" fmla="*/ 0 h 90"/>
                <a:gd name="T2" fmla="*/ 68 w 74"/>
                <a:gd name="T3" fmla="*/ 6 h 90"/>
                <a:gd name="T4" fmla="*/ 70 w 74"/>
                <a:gd name="T5" fmla="*/ 10 h 90"/>
                <a:gd name="T6" fmla="*/ 72 w 74"/>
                <a:gd name="T7" fmla="*/ 14 h 90"/>
                <a:gd name="T8" fmla="*/ 74 w 74"/>
                <a:gd name="T9" fmla="*/ 20 h 90"/>
                <a:gd name="T10" fmla="*/ 74 w 74"/>
                <a:gd name="T11" fmla="*/ 28 h 90"/>
                <a:gd name="T12" fmla="*/ 74 w 74"/>
                <a:gd name="T13" fmla="*/ 36 h 90"/>
                <a:gd name="T14" fmla="*/ 72 w 74"/>
                <a:gd name="T15" fmla="*/ 42 h 90"/>
                <a:gd name="T16" fmla="*/ 70 w 74"/>
                <a:gd name="T17" fmla="*/ 46 h 90"/>
                <a:gd name="T18" fmla="*/ 66 w 74"/>
                <a:gd name="T19" fmla="*/ 56 h 90"/>
                <a:gd name="T20" fmla="*/ 64 w 74"/>
                <a:gd name="T21" fmla="*/ 60 h 90"/>
                <a:gd name="T22" fmla="*/ 62 w 74"/>
                <a:gd name="T23" fmla="*/ 68 h 90"/>
                <a:gd name="T24" fmla="*/ 62 w 74"/>
                <a:gd name="T25" fmla="*/ 72 h 90"/>
                <a:gd name="T26" fmla="*/ 62 w 74"/>
                <a:gd name="T27" fmla="*/ 76 h 90"/>
                <a:gd name="T28" fmla="*/ 62 w 74"/>
                <a:gd name="T29" fmla="*/ 78 h 90"/>
                <a:gd name="T30" fmla="*/ 66 w 74"/>
                <a:gd name="T31" fmla="*/ 84 h 90"/>
                <a:gd name="T32" fmla="*/ 44 w 74"/>
                <a:gd name="T33" fmla="*/ 86 h 90"/>
                <a:gd name="T34" fmla="*/ 36 w 74"/>
                <a:gd name="T35" fmla="*/ 86 h 90"/>
                <a:gd name="T36" fmla="*/ 32 w 74"/>
                <a:gd name="T37" fmla="*/ 86 h 90"/>
                <a:gd name="T38" fmla="*/ 26 w 74"/>
                <a:gd name="T39" fmla="*/ 84 h 90"/>
                <a:gd name="T40" fmla="*/ 22 w 74"/>
                <a:gd name="T41" fmla="*/ 84 h 90"/>
                <a:gd name="T42" fmla="*/ 18 w 74"/>
                <a:gd name="T43" fmla="*/ 86 h 90"/>
                <a:gd name="T44" fmla="*/ 16 w 74"/>
                <a:gd name="T45" fmla="*/ 86 h 90"/>
                <a:gd name="T46" fmla="*/ 2 w 74"/>
                <a:gd name="T47" fmla="*/ 86 h 90"/>
                <a:gd name="T48" fmla="*/ 0 w 74"/>
                <a:gd name="T49" fmla="*/ 76 h 90"/>
                <a:gd name="T50" fmla="*/ 2 w 74"/>
                <a:gd name="T51" fmla="*/ 64 h 90"/>
                <a:gd name="T52" fmla="*/ 2 w 74"/>
                <a:gd name="T53" fmla="*/ 58 h 90"/>
                <a:gd name="T54" fmla="*/ 4 w 74"/>
                <a:gd name="T55" fmla="*/ 54 h 90"/>
                <a:gd name="T56" fmla="*/ 4 w 74"/>
                <a:gd name="T57" fmla="*/ 50 h 90"/>
                <a:gd name="T58" fmla="*/ 6 w 74"/>
                <a:gd name="T59" fmla="*/ 50 h 90"/>
                <a:gd name="T60" fmla="*/ 8 w 74"/>
                <a:gd name="T61" fmla="*/ 48 h 90"/>
                <a:gd name="T62" fmla="*/ 12 w 74"/>
                <a:gd name="T63" fmla="*/ 46 h 90"/>
                <a:gd name="T64" fmla="*/ 18 w 74"/>
                <a:gd name="T65" fmla="*/ 44 h 90"/>
                <a:gd name="T66" fmla="*/ 26 w 74"/>
                <a:gd name="T67" fmla="*/ 42 h 90"/>
                <a:gd name="T68" fmla="*/ 28 w 74"/>
                <a:gd name="T69" fmla="*/ 42 h 90"/>
                <a:gd name="T70" fmla="*/ 30 w 74"/>
                <a:gd name="T71" fmla="*/ 40 h 90"/>
                <a:gd name="T72" fmla="*/ 30 w 74"/>
                <a:gd name="T73" fmla="*/ 38 h 90"/>
                <a:gd name="T74" fmla="*/ 30 w 74"/>
                <a:gd name="T75" fmla="*/ 36 h 90"/>
                <a:gd name="T76" fmla="*/ 30 w 74"/>
                <a:gd name="T77" fmla="*/ 32 h 90"/>
                <a:gd name="T78" fmla="*/ 30 w 74"/>
                <a:gd name="T79" fmla="*/ 30 h 90"/>
                <a:gd name="T80" fmla="*/ 30 w 74"/>
                <a:gd name="T81" fmla="*/ 30 h 90"/>
                <a:gd name="T82" fmla="*/ 26 w 74"/>
                <a:gd name="T83" fmla="*/ 30 h 90"/>
                <a:gd name="T84" fmla="*/ 24 w 74"/>
                <a:gd name="T85" fmla="*/ 30 h 90"/>
                <a:gd name="T86" fmla="*/ 22 w 74"/>
                <a:gd name="T87" fmla="*/ 30 h 90"/>
                <a:gd name="T88" fmla="*/ 20 w 74"/>
                <a:gd name="T89" fmla="*/ 30 h 90"/>
                <a:gd name="T90" fmla="*/ 20 w 74"/>
                <a:gd name="T91" fmla="*/ 28 h 90"/>
                <a:gd name="T92" fmla="*/ 20 w 74"/>
                <a:gd name="T93" fmla="*/ 26 h 90"/>
                <a:gd name="T94" fmla="*/ 20 w 74"/>
                <a:gd name="T95" fmla="*/ 24 h 90"/>
                <a:gd name="T96" fmla="*/ 20 w 74"/>
                <a:gd name="T97" fmla="*/ 18 h 90"/>
                <a:gd name="T98" fmla="*/ 18 w 74"/>
                <a:gd name="T99" fmla="*/ 4 h 90"/>
                <a:gd name="T100" fmla="*/ 32 w 74"/>
                <a:gd name="T101" fmla="*/ 4 h 90"/>
                <a:gd name="T102" fmla="*/ 40 w 74"/>
                <a:gd name="T103" fmla="*/ 6 h 90"/>
                <a:gd name="T104" fmla="*/ 46 w 74"/>
                <a:gd name="T105" fmla="*/ 6 h 90"/>
                <a:gd name="T106" fmla="*/ 50 w 74"/>
                <a:gd name="T107" fmla="*/ 4 h 90"/>
                <a:gd name="T108" fmla="*/ 58 w 74"/>
                <a:gd name="T109" fmla="*/ 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4" h="90">
                  <a:moveTo>
                    <a:pt x="64" y="0"/>
                  </a:moveTo>
                  <a:lnTo>
                    <a:pt x="64" y="0"/>
                  </a:lnTo>
                  <a:lnTo>
                    <a:pt x="66" y="2"/>
                  </a:lnTo>
                  <a:lnTo>
                    <a:pt x="68" y="6"/>
                  </a:lnTo>
                  <a:lnTo>
                    <a:pt x="70" y="8"/>
                  </a:lnTo>
                  <a:lnTo>
                    <a:pt x="70" y="10"/>
                  </a:lnTo>
                  <a:lnTo>
                    <a:pt x="72" y="12"/>
                  </a:lnTo>
                  <a:lnTo>
                    <a:pt x="72" y="14"/>
                  </a:lnTo>
                  <a:lnTo>
                    <a:pt x="72" y="18"/>
                  </a:lnTo>
                  <a:lnTo>
                    <a:pt x="74" y="20"/>
                  </a:lnTo>
                  <a:lnTo>
                    <a:pt x="74" y="24"/>
                  </a:lnTo>
                  <a:lnTo>
                    <a:pt x="74" y="28"/>
                  </a:lnTo>
                  <a:lnTo>
                    <a:pt x="74" y="32"/>
                  </a:lnTo>
                  <a:lnTo>
                    <a:pt x="74" y="36"/>
                  </a:lnTo>
                  <a:lnTo>
                    <a:pt x="72" y="40"/>
                  </a:lnTo>
                  <a:lnTo>
                    <a:pt x="72" y="42"/>
                  </a:lnTo>
                  <a:lnTo>
                    <a:pt x="72" y="44"/>
                  </a:lnTo>
                  <a:lnTo>
                    <a:pt x="70" y="46"/>
                  </a:lnTo>
                  <a:lnTo>
                    <a:pt x="68" y="50"/>
                  </a:lnTo>
                  <a:lnTo>
                    <a:pt x="66" y="56"/>
                  </a:lnTo>
                  <a:lnTo>
                    <a:pt x="64" y="58"/>
                  </a:lnTo>
                  <a:lnTo>
                    <a:pt x="64" y="60"/>
                  </a:lnTo>
                  <a:lnTo>
                    <a:pt x="64" y="62"/>
                  </a:lnTo>
                  <a:lnTo>
                    <a:pt x="62" y="68"/>
                  </a:lnTo>
                  <a:lnTo>
                    <a:pt x="62" y="70"/>
                  </a:lnTo>
                  <a:lnTo>
                    <a:pt x="62" y="72"/>
                  </a:lnTo>
                  <a:lnTo>
                    <a:pt x="62" y="74"/>
                  </a:lnTo>
                  <a:lnTo>
                    <a:pt x="62" y="76"/>
                  </a:lnTo>
                  <a:lnTo>
                    <a:pt x="62" y="76"/>
                  </a:lnTo>
                  <a:lnTo>
                    <a:pt x="62" y="78"/>
                  </a:lnTo>
                  <a:lnTo>
                    <a:pt x="64" y="80"/>
                  </a:lnTo>
                  <a:lnTo>
                    <a:pt x="66" y="84"/>
                  </a:lnTo>
                  <a:lnTo>
                    <a:pt x="54" y="86"/>
                  </a:lnTo>
                  <a:lnTo>
                    <a:pt x="44" y="86"/>
                  </a:lnTo>
                  <a:lnTo>
                    <a:pt x="38" y="86"/>
                  </a:lnTo>
                  <a:lnTo>
                    <a:pt x="36" y="86"/>
                  </a:lnTo>
                  <a:lnTo>
                    <a:pt x="34" y="86"/>
                  </a:lnTo>
                  <a:lnTo>
                    <a:pt x="32" y="86"/>
                  </a:lnTo>
                  <a:lnTo>
                    <a:pt x="28" y="84"/>
                  </a:lnTo>
                  <a:lnTo>
                    <a:pt x="26" y="84"/>
                  </a:lnTo>
                  <a:lnTo>
                    <a:pt x="24" y="84"/>
                  </a:lnTo>
                  <a:lnTo>
                    <a:pt x="22" y="84"/>
                  </a:lnTo>
                  <a:lnTo>
                    <a:pt x="20" y="84"/>
                  </a:lnTo>
                  <a:lnTo>
                    <a:pt x="18" y="86"/>
                  </a:lnTo>
                  <a:lnTo>
                    <a:pt x="18" y="86"/>
                  </a:lnTo>
                  <a:lnTo>
                    <a:pt x="16" y="86"/>
                  </a:lnTo>
                  <a:lnTo>
                    <a:pt x="12" y="90"/>
                  </a:lnTo>
                  <a:lnTo>
                    <a:pt x="2" y="86"/>
                  </a:lnTo>
                  <a:lnTo>
                    <a:pt x="0" y="80"/>
                  </a:lnTo>
                  <a:lnTo>
                    <a:pt x="0" y="76"/>
                  </a:lnTo>
                  <a:lnTo>
                    <a:pt x="0" y="70"/>
                  </a:lnTo>
                  <a:lnTo>
                    <a:pt x="2" y="64"/>
                  </a:lnTo>
                  <a:lnTo>
                    <a:pt x="2" y="62"/>
                  </a:lnTo>
                  <a:lnTo>
                    <a:pt x="2" y="58"/>
                  </a:lnTo>
                  <a:lnTo>
                    <a:pt x="2" y="56"/>
                  </a:lnTo>
                  <a:lnTo>
                    <a:pt x="4" y="54"/>
                  </a:lnTo>
                  <a:lnTo>
                    <a:pt x="4" y="52"/>
                  </a:lnTo>
                  <a:lnTo>
                    <a:pt x="4" y="50"/>
                  </a:lnTo>
                  <a:lnTo>
                    <a:pt x="6" y="50"/>
                  </a:lnTo>
                  <a:lnTo>
                    <a:pt x="6" y="50"/>
                  </a:lnTo>
                  <a:lnTo>
                    <a:pt x="6" y="48"/>
                  </a:lnTo>
                  <a:lnTo>
                    <a:pt x="8" y="48"/>
                  </a:lnTo>
                  <a:lnTo>
                    <a:pt x="10" y="48"/>
                  </a:lnTo>
                  <a:lnTo>
                    <a:pt x="12" y="46"/>
                  </a:lnTo>
                  <a:lnTo>
                    <a:pt x="16" y="46"/>
                  </a:lnTo>
                  <a:lnTo>
                    <a:pt x="18" y="44"/>
                  </a:lnTo>
                  <a:lnTo>
                    <a:pt x="20" y="44"/>
                  </a:lnTo>
                  <a:lnTo>
                    <a:pt x="26" y="42"/>
                  </a:lnTo>
                  <a:lnTo>
                    <a:pt x="26" y="42"/>
                  </a:lnTo>
                  <a:lnTo>
                    <a:pt x="28" y="42"/>
                  </a:lnTo>
                  <a:lnTo>
                    <a:pt x="28" y="40"/>
                  </a:lnTo>
                  <a:lnTo>
                    <a:pt x="30" y="40"/>
                  </a:lnTo>
                  <a:lnTo>
                    <a:pt x="30" y="38"/>
                  </a:lnTo>
                  <a:lnTo>
                    <a:pt x="30" y="38"/>
                  </a:lnTo>
                  <a:lnTo>
                    <a:pt x="30" y="36"/>
                  </a:lnTo>
                  <a:lnTo>
                    <a:pt x="30" y="36"/>
                  </a:lnTo>
                  <a:lnTo>
                    <a:pt x="30" y="34"/>
                  </a:lnTo>
                  <a:lnTo>
                    <a:pt x="30" y="32"/>
                  </a:lnTo>
                  <a:lnTo>
                    <a:pt x="30" y="32"/>
                  </a:lnTo>
                  <a:lnTo>
                    <a:pt x="30" y="30"/>
                  </a:lnTo>
                  <a:lnTo>
                    <a:pt x="30" y="30"/>
                  </a:lnTo>
                  <a:lnTo>
                    <a:pt x="30" y="30"/>
                  </a:lnTo>
                  <a:lnTo>
                    <a:pt x="28" y="30"/>
                  </a:lnTo>
                  <a:lnTo>
                    <a:pt x="26" y="30"/>
                  </a:lnTo>
                  <a:lnTo>
                    <a:pt x="26" y="30"/>
                  </a:lnTo>
                  <a:lnTo>
                    <a:pt x="24" y="30"/>
                  </a:lnTo>
                  <a:lnTo>
                    <a:pt x="22" y="30"/>
                  </a:lnTo>
                  <a:lnTo>
                    <a:pt x="22" y="30"/>
                  </a:lnTo>
                  <a:lnTo>
                    <a:pt x="20" y="30"/>
                  </a:lnTo>
                  <a:lnTo>
                    <a:pt x="20" y="30"/>
                  </a:lnTo>
                  <a:lnTo>
                    <a:pt x="20" y="28"/>
                  </a:lnTo>
                  <a:lnTo>
                    <a:pt x="20" y="28"/>
                  </a:lnTo>
                  <a:lnTo>
                    <a:pt x="20" y="28"/>
                  </a:lnTo>
                  <a:lnTo>
                    <a:pt x="20" y="26"/>
                  </a:lnTo>
                  <a:lnTo>
                    <a:pt x="20" y="24"/>
                  </a:lnTo>
                  <a:lnTo>
                    <a:pt x="20" y="24"/>
                  </a:lnTo>
                  <a:lnTo>
                    <a:pt x="20" y="22"/>
                  </a:lnTo>
                  <a:lnTo>
                    <a:pt x="20" y="18"/>
                  </a:lnTo>
                  <a:lnTo>
                    <a:pt x="18" y="12"/>
                  </a:lnTo>
                  <a:lnTo>
                    <a:pt x="18" y="4"/>
                  </a:lnTo>
                  <a:lnTo>
                    <a:pt x="24" y="4"/>
                  </a:lnTo>
                  <a:lnTo>
                    <a:pt x="32" y="4"/>
                  </a:lnTo>
                  <a:lnTo>
                    <a:pt x="36" y="4"/>
                  </a:lnTo>
                  <a:lnTo>
                    <a:pt x="40" y="6"/>
                  </a:lnTo>
                  <a:lnTo>
                    <a:pt x="44" y="6"/>
                  </a:lnTo>
                  <a:lnTo>
                    <a:pt x="46" y="6"/>
                  </a:lnTo>
                  <a:lnTo>
                    <a:pt x="48" y="6"/>
                  </a:lnTo>
                  <a:lnTo>
                    <a:pt x="50" y="4"/>
                  </a:lnTo>
                  <a:lnTo>
                    <a:pt x="52" y="4"/>
                  </a:lnTo>
                  <a:lnTo>
                    <a:pt x="58" y="2"/>
                  </a:lnTo>
                  <a:lnTo>
                    <a:pt x="64"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78" name="Freeform 436">
              <a:extLst>
                <a:ext uri="{FF2B5EF4-FFF2-40B4-BE49-F238E27FC236}">
                  <a16:creationId xmlns:a16="http://schemas.microsoft.com/office/drawing/2014/main" id="{FC2B4EB2-272A-197F-1B8C-585358FAEA1E}"/>
                </a:ext>
              </a:extLst>
            </p:cNvPr>
            <p:cNvSpPr>
              <a:spLocks/>
            </p:cNvSpPr>
            <p:nvPr/>
          </p:nvSpPr>
          <p:spPr bwMode="auto">
            <a:xfrm>
              <a:off x="4045466" y="7894188"/>
              <a:ext cx="254838" cy="247004"/>
            </a:xfrm>
            <a:custGeom>
              <a:avLst/>
              <a:gdLst>
                <a:gd name="T0" fmla="*/ 72 w 178"/>
                <a:gd name="T1" fmla="*/ 170 h 174"/>
                <a:gd name="T2" fmla="*/ 86 w 178"/>
                <a:gd name="T3" fmla="*/ 170 h 174"/>
                <a:gd name="T4" fmla="*/ 92 w 178"/>
                <a:gd name="T5" fmla="*/ 168 h 174"/>
                <a:gd name="T6" fmla="*/ 94 w 178"/>
                <a:gd name="T7" fmla="*/ 160 h 174"/>
                <a:gd name="T8" fmla="*/ 98 w 178"/>
                <a:gd name="T9" fmla="*/ 156 h 174"/>
                <a:gd name="T10" fmla="*/ 106 w 178"/>
                <a:gd name="T11" fmla="*/ 152 h 174"/>
                <a:gd name="T12" fmla="*/ 108 w 178"/>
                <a:gd name="T13" fmla="*/ 144 h 174"/>
                <a:gd name="T14" fmla="*/ 110 w 178"/>
                <a:gd name="T15" fmla="*/ 140 h 174"/>
                <a:gd name="T16" fmla="*/ 122 w 178"/>
                <a:gd name="T17" fmla="*/ 140 h 174"/>
                <a:gd name="T18" fmla="*/ 128 w 178"/>
                <a:gd name="T19" fmla="*/ 132 h 174"/>
                <a:gd name="T20" fmla="*/ 146 w 178"/>
                <a:gd name="T21" fmla="*/ 128 h 174"/>
                <a:gd name="T22" fmla="*/ 152 w 178"/>
                <a:gd name="T23" fmla="*/ 124 h 174"/>
                <a:gd name="T24" fmla="*/ 156 w 178"/>
                <a:gd name="T25" fmla="*/ 116 h 174"/>
                <a:gd name="T26" fmla="*/ 166 w 178"/>
                <a:gd name="T27" fmla="*/ 108 h 174"/>
                <a:gd name="T28" fmla="*/ 168 w 178"/>
                <a:gd name="T29" fmla="*/ 88 h 174"/>
                <a:gd name="T30" fmla="*/ 174 w 178"/>
                <a:gd name="T31" fmla="*/ 80 h 174"/>
                <a:gd name="T32" fmla="*/ 178 w 178"/>
                <a:gd name="T33" fmla="*/ 76 h 174"/>
                <a:gd name="T34" fmla="*/ 174 w 178"/>
                <a:gd name="T35" fmla="*/ 62 h 174"/>
                <a:gd name="T36" fmla="*/ 174 w 178"/>
                <a:gd name="T37" fmla="*/ 38 h 174"/>
                <a:gd name="T38" fmla="*/ 162 w 178"/>
                <a:gd name="T39" fmla="*/ 24 h 174"/>
                <a:gd name="T40" fmla="*/ 146 w 178"/>
                <a:gd name="T41" fmla="*/ 14 h 174"/>
                <a:gd name="T42" fmla="*/ 142 w 178"/>
                <a:gd name="T43" fmla="*/ 4 h 174"/>
                <a:gd name="T44" fmla="*/ 138 w 178"/>
                <a:gd name="T45" fmla="*/ 0 h 174"/>
                <a:gd name="T46" fmla="*/ 130 w 178"/>
                <a:gd name="T47" fmla="*/ 2 h 174"/>
                <a:gd name="T48" fmla="*/ 126 w 178"/>
                <a:gd name="T49" fmla="*/ 10 h 174"/>
                <a:gd name="T50" fmla="*/ 116 w 178"/>
                <a:gd name="T51" fmla="*/ 16 h 174"/>
                <a:gd name="T52" fmla="*/ 108 w 178"/>
                <a:gd name="T53" fmla="*/ 30 h 174"/>
                <a:gd name="T54" fmla="*/ 104 w 178"/>
                <a:gd name="T55" fmla="*/ 56 h 174"/>
                <a:gd name="T56" fmla="*/ 106 w 178"/>
                <a:gd name="T57" fmla="*/ 70 h 174"/>
                <a:gd name="T58" fmla="*/ 114 w 178"/>
                <a:gd name="T59" fmla="*/ 76 h 174"/>
                <a:gd name="T60" fmla="*/ 122 w 178"/>
                <a:gd name="T61" fmla="*/ 76 h 174"/>
                <a:gd name="T62" fmla="*/ 124 w 178"/>
                <a:gd name="T63" fmla="*/ 82 h 174"/>
                <a:gd name="T64" fmla="*/ 124 w 178"/>
                <a:gd name="T65" fmla="*/ 96 h 174"/>
                <a:gd name="T66" fmla="*/ 120 w 178"/>
                <a:gd name="T67" fmla="*/ 104 h 174"/>
                <a:gd name="T68" fmla="*/ 108 w 178"/>
                <a:gd name="T69" fmla="*/ 106 h 174"/>
                <a:gd name="T70" fmla="*/ 102 w 178"/>
                <a:gd name="T71" fmla="*/ 100 h 174"/>
                <a:gd name="T72" fmla="*/ 98 w 178"/>
                <a:gd name="T73" fmla="*/ 86 h 174"/>
                <a:gd name="T74" fmla="*/ 96 w 178"/>
                <a:gd name="T75" fmla="*/ 80 h 174"/>
                <a:gd name="T76" fmla="*/ 86 w 178"/>
                <a:gd name="T77" fmla="*/ 76 h 174"/>
                <a:gd name="T78" fmla="*/ 84 w 178"/>
                <a:gd name="T79" fmla="*/ 70 h 174"/>
                <a:gd name="T80" fmla="*/ 78 w 178"/>
                <a:gd name="T81" fmla="*/ 68 h 174"/>
                <a:gd name="T82" fmla="*/ 70 w 178"/>
                <a:gd name="T83" fmla="*/ 72 h 174"/>
                <a:gd name="T84" fmla="*/ 68 w 178"/>
                <a:gd name="T85" fmla="*/ 80 h 174"/>
                <a:gd name="T86" fmla="*/ 64 w 178"/>
                <a:gd name="T87" fmla="*/ 80 h 174"/>
                <a:gd name="T88" fmla="*/ 58 w 178"/>
                <a:gd name="T89" fmla="*/ 74 h 174"/>
                <a:gd name="T90" fmla="*/ 56 w 178"/>
                <a:gd name="T91" fmla="*/ 64 h 174"/>
                <a:gd name="T92" fmla="*/ 50 w 178"/>
                <a:gd name="T93" fmla="*/ 62 h 174"/>
                <a:gd name="T94" fmla="*/ 42 w 178"/>
                <a:gd name="T95" fmla="*/ 76 h 174"/>
                <a:gd name="T96" fmla="*/ 40 w 178"/>
                <a:gd name="T97" fmla="*/ 92 h 174"/>
                <a:gd name="T98" fmla="*/ 36 w 178"/>
                <a:gd name="T99" fmla="*/ 96 h 174"/>
                <a:gd name="T100" fmla="*/ 24 w 178"/>
                <a:gd name="T101" fmla="*/ 94 h 174"/>
                <a:gd name="T102" fmla="*/ 22 w 178"/>
                <a:gd name="T103" fmla="*/ 90 h 174"/>
                <a:gd name="T104" fmla="*/ 18 w 178"/>
                <a:gd name="T105" fmla="*/ 86 h 174"/>
                <a:gd name="T106" fmla="*/ 14 w 178"/>
                <a:gd name="T107" fmla="*/ 88 h 174"/>
                <a:gd name="T108" fmla="*/ 14 w 178"/>
                <a:gd name="T109" fmla="*/ 94 h 174"/>
                <a:gd name="T110" fmla="*/ 10 w 178"/>
                <a:gd name="T111" fmla="*/ 96 h 174"/>
                <a:gd name="T112" fmla="*/ 4 w 178"/>
                <a:gd name="T113" fmla="*/ 96 h 174"/>
                <a:gd name="T114" fmla="*/ 0 w 178"/>
                <a:gd name="T115" fmla="*/ 106 h 174"/>
                <a:gd name="T116" fmla="*/ 4 w 178"/>
                <a:gd name="T117" fmla="*/ 130 h 174"/>
                <a:gd name="T118" fmla="*/ 6 w 178"/>
                <a:gd name="T119" fmla="*/ 148 h 174"/>
                <a:gd name="T120" fmla="*/ 14 w 178"/>
                <a:gd name="T121" fmla="*/ 158 h 174"/>
                <a:gd name="T122" fmla="*/ 16 w 178"/>
                <a:gd name="T123" fmla="*/ 166 h 174"/>
                <a:gd name="T124" fmla="*/ 34 w 178"/>
                <a:gd name="T125" fmla="*/ 17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8" h="174">
                  <a:moveTo>
                    <a:pt x="62" y="174"/>
                  </a:moveTo>
                  <a:lnTo>
                    <a:pt x="62" y="174"/>
                  </a:lnTo>
                  <a:lnTo>
                    <a:pt x="66" y="172"/>
                  </a:lnTo>
                  <a:lnTo>
                    <a:pt x="70" y="172"/>
                  </a:lnTo>
                  <a:lnTo>
                    <a:pt x="72" y="170"/>
                  </a:lnTo>
                  <a:lnTo>
                    <a:pt x="72" y="170"/>
                  </a:lnTo>
                  <a:lnTo>
                    <a:pt x="74" y="170"/>
                  </a:lnTo>
                  <a:lnTo>
                    <a:pt x="78" y="170"/>
                  </a:lnTo>
                  <a:lnTo>
                    <a:pt x="82" y="172"/>
                  </a:lnTo>
                  <a:lnTo>
                    <a:pt x="84" y="170"/>
                  </a:lnTo>
                  <a:lnTo>
                    <a:pt x="84" y="170"/>
                  </a:lnTo>
                  <a:lnTo>
                    <a:pt x="86" y="170"/>
                  </a:lnTo>
                  <a:lnTo>
                    <a:pt x="88" y="170"/>
                  </a:lnTo>
                  <a:lnTo>
                    <a:pt x="90" y="170"/>
                  </a:lnTo>
                  <a:lnTo>
                    <a:pt x="92" y="168"/>
                  </a:lnTo>
                  <a:lnTo>
                    <a:pt x="92" y="168"/>
                  </a:lnTo>
                  <a:lnTo>
                    <a:pt x="92" y="168"/>
                  </a:lnTo>
                  <a:lnTo>
                    <a:pt x="92" y="168"/>
                  </a:lnTo>
                  <a:lnTo>
                    <a:pt x="94" y="166"/>
                  </a:lnTo>
                  <a:lnTo>
                    <a:pt x="94" y="166"/>
                  </a:lnTo>
                  <a:lnTo>
                    <a:pt x="94" y="164"/>
                  </a:lnTo>
                  <a:lnTo>
                    <a:pt x="94" y="162"/>
                  </a:lnTo>
                  <a:lnTo>
                    <a:pt x="94" y="160"/>
                  </a:lnTo>
                  <a:lnTo>
                    <a:pt x="94" y="160"/>
                  </a:lnTo>
                  <a:lnTo>
                    <a:pt x="94" y="158"/>
                  </a:lnTo>
                  <a:lnTo>
                    <a:pt x="94" y="158"/>
                  </a:lnTo>
                  <a:lnTo>
                    <a:pt x="94" y="156"/>
                  </a:lnTo>
                  <a:lnTo>
                    <a:pt x="96" y="156"/>
                  </a:lnTo>
                  <a:lnTo>
                    <a:pt x="96" y="156"/>
                  </a:lnTo>
                  <a:lnTo>
                    <a:pt x="98" y="156"/>
                  </a:lnTo>
                  <a:lnTo>
                    <a:pt x="100" y="156"/>
                  </a:lnTo>
                  <a:lnTo>
                    <a:pt x="102" y="156"/>
                  </a:lnTo>
                  <a:lnTo>
                    <a:pt x="102" y="156"/>
                  </a:lnTo>
                  <a:lnTo>
                    <a:pt x="104" y="154"/>
                  </a:lnTo>
                  <a:lnTo>
                    <a:pt x="106" y="154"/>
                  </a:lnTo>
                  <a:lnTo>
                    <a:pt x="106" y="152"/>
                  </a:lnTo>
                  <a:lnTo>
                    <a:pt x="108" y="152"/>
                  </a:lnTo>
                  <a:lnTo>
                    <a:pt x="108" y="152"/>
                  </a:lnTo>
                  <a:lnTo>
                    <a:pt x="108" y="150"/>
                  </a:lnTo>
                  <a:lnTo>
                    <a:pt x="108" y="150"/>
                  </a:lnTo>
                  <a:lnTo>
                    <a:pt x="108" y="146"/>
                  </a:lnTo>
                  <a:lnTo>
                    <a:pt x="108" y="144"/>
                  </a:lnTo>
                  <a:lnTo>
                    <a:pt x="108" y="144"/>
                  </a:lnTo>
                  <a:lnTo>
                    <a:pt x="108" y="142"/>
                  </a:lnTo>
                  <a:lnTo>
                    <a:pt x="108" y="142"/>
                  </a:lnTo>
                  <a:lnTo>
                    <a:pt x="110" y="142"/>
                  </a:lnTo>
                  <a:lnTo>
                    <a:pt x="110" y="140"/>
                  </a:lnTo>
                  <a:lnTo>
                    <a:pt x="110" y="140"/>
                  </a:lnTo>
                  <a:lnTo>
                    <a:pt x="112" y="140"/>
                  </a:lnTo>
                  <a:lnTo>
                    <a:pt x="114" y="140"/>
                  </a:lnTo>
                  <a:lnTo>
                    <a:pt x="116" y="140"/>
                  </a:lnTo>
                  <a:lnTo>
                    <a:pt x="118" y="140"/>
                  </a:lnTo>
                  <a:lnTo>
                    <a:pt x="120" y="140"/>
                  </a:lnTo>
                  <a:lnTo>
                    <a:pt x="122" y="140"/>
                  </a:lnTo>
                  <a:lnTo>
                    <a:pt x="122" y="140"/>
                  </a:lnTo>
                  <a:lnTo>
                    <a:pt x="122" y="140"/>
                  </a:lnTo>
                  <a:lnTo>
                    <a:pt x="124" y="138"/>
                  </a:lnTo>
                  <a:lnTo>
                    <a:pt x="124" y="138"/>
                  </a:lnTo>
                  <a:lnTo>
                    <a:pt x="126" y="134"/>
                  </a:lnTo>
                  <a:lnTo>
                    <a:pt x="128" y="132"/>
                  </a:lnTo>
                  <a:lnTo>
                    <a:pt x="128" y="132"/>
                  </a:lnTo>
                  <a:lnTo>
                    <a:pt x="132" y="132"/>
                  </a:lnTo>
                  <a:lnTo>
                    <a:pt x="134" y="130"/>
                  </a:lnTo>
                  <a:lnTo>
                    <a:pt x="138" y="130"/>
                  </a:lnTo>
                  <a:lnTo>
                    <a:pt x="142" y="130"/>
                  </a:lnTo>
                  <a:lnTo>
                    <a:pt x="146" y="128"/>
                  </a:lnTo>
                  <a:lnTo>
                    <a:pt x="148" y="128"/>
                  </a:lnTo>
                  <a:lnTo>
                    <a:pt x="148" y="128"/>
                  </a:lnTo>
                  <a:lnTo>
                    <a:pt x="150" y="126"/>
                  </a:lnTo>
                  <a:lnTo>
                    <a:pt x="152" y="126"/>
                  </a:lnTo>
                  <a:lnTo>
                    <a:pt x="152" y="126"/>
                  </a:lnTo>
                  <a:lnTo>
                    <a:pt x="152" y="124"/>
                  </a:lnTo>
                  <a:lnTo>
                    <a:pt x="152" y="124"/>
                  </a:lnTo>
                  <a:lnTo>
                    <a:pt x="154" y="122"/>
                  </a:lnTo>
                  <a:lnTo>
                    <a:pt x="154" y="118"/>
                  </a:lnTo>
                  <a:lnTo>
                    <a:pt x="154" y="118"/>
                  </a:lnTo>
                  <a:lnTo>
                    <a:pt x="154" y="116"/>
                  </a:lnTo>
                  <a:lnTo>
                    <a:pt x="156" y="116"/>
                  </a:lnTo>
                  <a:lnTo>
                    <a:pt x="158" y="114"/>
                  </a:lnTo>
                  <a:lnTo>
                    <a:pt x="160" y="114"/>
                  </a:lnTo>
                  <a:lnTo>
                    <a:pt x="162" y="114"/>
                  </a:lnTo>
                  <a:lnTo>
                    <a:pt x="166" y="112"/>
                  </a:lnTo>
                  <a:lnTo>
                    <a:pt x="166" y="112"/>
                  </a:lnTo>
                  <a:lnTo>
                    <a:pt x="166" y="108"/>
                  </a:lnTo>
                  <a:lnTo>
                    <a:pt x="166" y="104"/>
                  </a:lnTo>
                  <a:lnTo>
                    <a:pt x="166" y="100"/>
                  </a:lnTo>
                  <a:lnTo>
                    <a:pt x="166" y="96"/>
                  </a:lnTo>
                  <a:lnTo>
                    <a:pt x="168" y="90"/>
                  </a:lnTo>
                  <a:lnTo>
                    <a:pt x="168" y="88"/>
                  </a:lnTo>
                  <a:lnTo>
                    <a:pt x="168" y="88"/>
                  </a:lnTo>
                  <a:lnTo>
                    <a:pt x="168" y="86"/>
                  </a:lnTo>
                  <a:lnTo>
                    <a:pt x="168" y="84"/>
                  </a:lnTo>
                  <a:lnTo>
                    <a:pt x="170" y="84"/>
                  </a:lnTo>
                  <a:lnTo>
                    <a:pt x="170" y="82"/>
                  </a:lnTo>
                  <a:lnTo>
                    <a:pt x="174" y="80"/>
                  </a:lnTo>
                  <a:lnTo>
                    <a:pt x="174" y="80"/>
                  </a:lnTo>
                  <a:lnTo>
                    <a:pt x="176" y="78"/>
                  </a:lnTo>
                  <a:lnTo>
                    <a:pt x="176" y="78"/>
                  </a:lnTo>
                  <a:lnTo>
                    <a:pt x="176" y="78"/>
                  </a:lnTo>
                  <a:lnTo>
                    <a:pt x="176" y="78"/>
                  </a:lnTo>
                  <a:lnTo>
                    <a:pt x="178" y="76"/>
                  </a:lnTo>
                  <a:lnTo>
                    <a:pt x="178" y="76"/>
                  </a:lnTo>
                  <a:lnTo>
                    <a:pt x="178" y="74"/>
                  </a:lnTo>
                  <a:lnTo>
                    <a:pt x="176" y="74"/>
                  </a:lnTo>
                  <a:lnTo>
                    <a:pt x="176" y="72"/>
                  </a:lnTo>
                  <a:lnTo>
                    <a:pt x="176" y="68"/>
                  </a:lnTo>
                  <a:lnTo>
                    <a:pt x="174" y="64"/>
                  </a:lnTo>
                  <a:lnTo>
                    <a:pt x="174" y="62"/>
                  </a:lnTo>
                  <a:lnTo>
                    <a:pt x="174" y="60"/>
                  </a:lnTo>
                  <a:lnTo>
                    <a:pt x="174" y="58"/>
                  </a:lnTo>
                  <a:lnTo>
                    <a:pt x="174" y="56"/>
                  </a:lnTo>
                  <a:lnTo>
                    <a:pt x="174" y="48"/>
                  </a:lnTo>
                  <a:lnTo>
                    <a:pt x="174" y="40"/>
                  </a:lnTo>
                  <a:lnTo>
                    <a:pt x="174" y="38"/>
                  </a:lnTo>
                  <a:lnTo>
                    <a:pt x="172" y="34"/>
                  </a:lnTo>
                  <a:lnTo>
                    <a:pt x="168" y="30"/>
                  </a:lnTo>
                  <a:lnTo>
                    <a:pt x="166" y="28"/>
                  </a:lnTo>
                  <a:lnTo>
                    <a:pt x="166" y="26"/>
                  </a:lnTo>
                  <a:lnTo>
                    <a:pt x="164" y="26"/>
                  </a:lnTo>
                  <a:lnTo>
                    <a:pt x="162" y="24"/>
                  </a:lnTo>
                  <a:lnTo>
                    <a:pt x="158" y="22"/>
                  </a:lnTo>
                  <a:lnTo>
                    <a:pt x="154" y="22"/>
                  </a:lnTo>
                  <a:lnTo>
                    <a:pt x="154" y="20"/>
                  </a:lnTo>
                  <a:lnTo>
                    <a:pt x="152" y="20"/>
                  </a:lnTo>
                  <a:lnTo>
                    <a:pt x="150" y="18"/>
                  </a:lnTo>
                  <a:lnTo>
                    <a:pt x="146" y="14"/>
                  </a:lnTo>
                  <a:lnTo>
                    <a:pt x="144" y="12"/>
                  </a:lnTo>
                  <a:lnTo>
                    <a:pt x="144" y="10"/>
                  </a:lnTo>
                  <a:lnTo>
                    <a:pt x="142" y="8"/>
                  </a:lnTo>
                  <a:lnTo>
                    <a:pt x="142" y="8"/>
                  </a:lnTo>
                  <a:lnTo>
                    <a:pt x="142" y="6"/>
                  </a:lnTo>
                  <a:lnTo>
                    <a:pt x="142" y="4"/>
                  </a:lnTo>
                  <a:lnTo>
                    <a:pt x="142" y="4"/>
                  </a:lnTo>
                  <a:lnTo>
                    <a:pt x="140" y="2"/>
                  </a:lnTo>
                  <a:lnTo>
                    <a:pt x="140" y="2"/>
                  </a:lnTo>
                  <a:lnTo>
                    <a:pt x="140" y="0"/>
                  </a:lnTo>
                  <a:lnTo>
                    <a:pt x="140" y="0"/>
                  </a:lnTo>
                  <a:lnTo>
                    <a:pt x="138" y="0"/>
                  </a:lnTo>
                  <a:lnTo>
                    <a:pt x="138" y="0"/>
                  </a:lnTo>
                  <a:lnTo>
                    <a:pt x="136" y="0"/>
                  </a:lnTo>
                  <a:lnTo>
                    <a:pt x="134" y="0"/>
                  </a:lnTo>
                  <a:lnTo>
                    <a:pt x="130" y="0"/>
                  </a:lnTo>
                  <a:lnTo>
                    <a:pt x="130" y="2"/>
                  </a:lnTo>
                  <a:lnTo>
                    <a:pt x="130" y="2"/>
                  </a:lnTo>
                  <a:lnTo>
                    <a:pt x="128" y="6"/>
                  </a:lnTo>
                  <a:lnTo>
                    <a:pt x="128" y="8"/>
                  </a:lnTo>
                  <a:lnTo>
                    <a:pt x="128" y="10"/>
                  </a:lnTo>
                  <a:lnTo>
                    <a:pt x="126" y="10"/>
                  </a:lnTo>
                  <a:lnTo>
                    <a:pt x="126" y="10"/>
                  </a:lnTo>
                  <a:lnTo>
                    <a:pt x="126" y="10"/>
                  </a:lnTo>
                  <a:lnTo>
                    <a:pt x="124" y="12"/>
                  </a:lnTo>
                  <a:lnTo>
                    <a:pt x="122" y="12"/>
                  </a:lnTo>
                  <a:lnTo>
                    <a:pt x="122" y="12"/>
                  </a:lnTo>
                  <a:lnTo>
                    <a:pt x="118" y="14"/>
                  </a:lnTo>
                  <a:lnTo>
                    <a:pt x="116" y="14"/>
                  </a:lnTo>
                  <a:lnTo>
                    <a:pt x="116" y="16"/>
                  </a:lnTo>
                  <a:lnTo>
                    <a:pt x="114" y="16"/>
                  </a:lnTo>
                  <a:lnTo>
                    <a:pt x="114" y="18"/>
                  </a:lnTo>
                  <a:lnTo>
                    <a:pt x="112" y="20"/>
                  </a:lnTo>
                  <a:lnTo>
                    <a:pt x="110" y="22"/>
                  </a:lnTo>
                  <a:lnTo>
                    <a:pt x="110" y="26"/>
                  </a:lnTo>
                  <a:lnTo>
                    <a:pt x="108" y="30"/>
                  </a:lnTo>
                  <a:lnTo>
                    <a:pt x="108" y="34"/>
                  </a:lnTo>
                  <a:lnTo>
                    <a:pt x="106" y="40"/>
                  </a:lnTo>
                  <a:lnTo>
                    <a:pt x="106" y="48"/>
                  </a:lnTo>
                  <a:lnTo>
                    <a:pt x="104" y="50"/>
                  </a:lnTo>
                  <a:lnTo>
                    <a:pt x="104" y="54"/>
                  </a:lnTo>
                  <a:lnTo>
                    <a:pt x="104" y="56"/>
                  </a:lnTo>
                  <a:lnTo>
                    <a:pt x="104" y="60"/>
                  </a:lnTo>
                  <a:lnTo>
                    <a:pt x="104" y="62"/>
                  </a:lnTo>
                  <a:lnTo>
                    <a:pt x="104" y="64"/>
                  </a:lnTo>
                  <a:lnTo>
                    <a:pt x="106" y="66"/>
                  </a:lnTo>
                  <a:lnTo>
                    <a:pt x="106" y="70"/>
                  </a:lnTo>
                  <a:lnTo>
                    <a:pt x="106" y="70"/>
                  </a:lnTo>
                  <a:lnTo>
                    <a:pt x="106" y="70"/>
                  </a:lnTo>
                  <a:lnTo>
                    <a:pt x="108" y="72"/>
                  </a:lnTo>
                  <a:lnTo>
                    <a:pt x="110" y="74"/>
                  </a:lnTo>
                  <a:lnTo>
                    <a:pt x="112" y="74"/>
                  </a:lnTo>
                  <a:lnTo>
                    <a:pt x="112" y="76"/>
                  </a:lnTo>
                  <a:lnTo>
                    <a:pt x="114" y="76"/>
                  </a:lnTo>
                  <a:lnTo>
                    <a:pt x="114" y="76"/>
                  </a:lnTo>
                  <a:lnTo>
                    <a:pt x="118" y="76"/>
                  </a:lnTo>
                  <a:lnTo>
                    <a:pt x="118" y="76"/>
                  </a:lnTo>
                  <a:lnTo>
                    <a:pt x="120" y="76"/>
                  </a:lnTo>
                  <a:lnTo>
                    <a:pt x="122" y="76"/>
                  </a:lnTo>
                  <a:lnTo>
                    <a:pt x="122" y="76"/>
                  </a:lnTo>
                  <a:lnTo>
                    <a:pt x="122" y="76"/>
                  </a:lnTo>
                  <a:lnTo>
                    <a:pt x="122" y="78"/>
                  </a:lnTo>
                  <a:lnTo>
                    <a:pt x="124" y="78"/>
                  </a:lnTo>
                  <a:lnTo>
                    <a:pt x="124" y="78"/>
                  </a:lnTo>
                  <a:lnTo>
                    <a:pt x="124" y="80"/>
                  </a:lnTo>
                  <a:lnTo>
                    <a:pt x="124" y="82"/>
                  </a:lnTo>
                  <a:lnTo>
                    <a:pt x="126" y="84"/>
                  </a:lnTo>
                  <a:lnTo>
                    <a:pt x="126" y="88"/>
                  </a:lnTo>
                  <a:lnTo>
                    <a:pt x="126" y="90"/>
                  </a:lnTo>
                  <a:lnTo>
                    <a:pt x="126" y="92"/>
                  </a:lnTo>
                  <a:lnTo>
                    <a:pt x="124" y="94"/>
                  </a:lnTo>
                  <a:lnTo>
                    <a:pt x="124" y="96"/>
                  </a:lnTo>
                  <a:lnTo>
                    <a:pt x="124" y="100"/>
                  </a:lnTo>
                  <a:lnTo>
                    <a:pt x="124" y="100"/>
                  </a:lnTo>
                  <a:lnTo>
                    <a:pt x="122" y="102"/>
                  </a:lnTo>
                  <a:lnTo>
                    <a:pt x="122" y="102"/>
                  </a:lnTo>
                  <a:lnTo>
                    <a:pt x="122" y="104"/>
                  </a:lnTo>
                  <a:lnTo>
                    <a:pt x="120" y="104"/>
                  </a:lnTo>
                  <a:lnTo>
                    <a:pt x="120" y="104"/>
                  </a:lnTo>
                  <a:lnTo>
                    <a:pt x="118" y="104"/>
                  </a:lnTo>
                  <a:lnTo>
                    <a:pt x="116" y="106"/>
                  </a:lnTo>
                  <a:lnTo>
                    <a:pt x="114" y="106"/>
                  </a:lnTo>
                  <a:lnTo>
                    <a:pt x="112" y="106"/>
                  </a:lnTo>
                  <a:lnTo>
                    <a:pt x="108" y="106"/>
                  </a:lnTo>
                  <a:lnTo>
                    <a:pt x="106" y="104"/>
                  </a:lnTo>
                  <a:lnTo>
                    <a:pt x="106" y="104"/>
                  </a:lnTo>
                  <a:lnTo>
                    <a:pt x="104" y="104"/>
                  </a:lnTo>
                  <a:lnTo>
                    <a:pt x="104" y="104"/>
                  </a:lnTo>
                  <a:lnTo>
                    <a:pt x="102" y="102"/>
                  </a:lnTo>
                  <a:lnTo>
                    <a:pt x="102" y="100"/>
                  </a:lnTo>
                  <a:lnTo>
                    <a:pt x="100" y="98"/>
                  </a:lnTo>
                  <a:lnTo>
                    <a:pt x="100" y="96"/>
                  </a:lnTo>
                  <a:lnTo>
                    <a:pt x="98" y="96"/>
                  </a:lnTo>
                  <a:lnTo>
                    <a:pt x="98" y="94"/>
                  </a:lnTo>
                  <a:lnTo>
                    <a:pt x="98" y="88"/>
                  </a:lnTo>
                  <a:lnTo>
                    <a:pt x="98" y="86"/>
                  </a:lnTo>
                  <a:lnTo>
                    <a:pt x="98" y="84"/>
                  </a:lnTo>
                  <a:lnTo>
                    <a:pt x="96" y="82"/>
                  </a:lnTo>
                  <a:lnTo>
                    <a:pt x="96" y="82"/>
                  </a:lnTo>
                  <a:lnTo>
                    <a:pt x="96" y="82"/>
                  </a:lnTo>
                  <a:lnTo>
                    <a:pt x="96" y="80"/>
                  </a:lnTo>
                  <a:lnTo>
                    <a:pt x="96" y="80"/>
                  </a:lnTo>
                  <a:lnTo>
                    <a:pt x="94" y="80"/>
                  </a:lnTo>
                  <a:lnTo>
                    <a:pt x="92" y="78"/>
                  </a:lnTo>
                  <a:lnTo>
                    <a:pt x="90" y="78"/>
                  </a:lnTo>
                  <a:lnTo>
                    <a:pt x="88" y="78"/>
                  </a:lnTo>
                  <a:lnTo>
                    <a:pt x="86" y="76"/>
                  </a:lnTo>
                  <a:lnTo>
                    <a:pt x="86" y="76"/>
                  </a:lnTo>
                  <a:lnTo>
                    <a:pt x="84" y="76"/>
                  </a:lnTo>
                  <a:lnTo>
                    <a:pt x="84" y="74"/>
                  </a:lnTo>
                  <a:lnTo>
                    <a:pt x="84" y="74"/>
                  </a:lnTo>
                  <a:lnTo>
                    <a:pt x="84" y="74"/>
                  </a:lnTo>
                  <a:lnTo>
                    <a:pt x="84" y="72"/>
                  </a:lnTo>
                  <a:lnTo>
                    <a:pt x="84" y="70"/>
                  </a:lnTo>
                  <a:lnTo>
                    <a:pt x="84" y="70"/>
                  </a:lnTo>
                  <a:lnTo>
                    <a:pt x="82" y="70"/>
                  </a:lnTo>
                  <a:lnTo>
                    <a:pt x="82" y="68"/>
                  </a:lnTo>
                  <a:lnTo>
                    <a:pt x="82" y="68"/>
                  </a:lnTo>
                  <a:lnTo>
                    <a:pt x="80" y="68"/>
                  </a:lnTo>
                  <a:lnTo>
                    <a:pt x="78" y="68"/>
                  </a:lnTo>
                  <a:lnTo>
                    <a:pt x="76" y="70"/>
                  </a:lnTo>
                  <a:lnTo>
                    <a:pt x="76" y="70"/>
                  </a:lnTo>
                  <a:lnTo>
                    <a:pt x="74" y="70"/>
                  </a:lnTo>
                  <a:lnTo>
                    <a:pt x="72" y="70"/>
                  </a:lnTo>
                  <a:lnTo>
                    <a:pt x="72" y="72"/>
                  </a:lnTo>
                  <a:lnTo>
                    <a:pt x="70" y="72"/>
                  </a:lnTo>
                  <a:lnTo>
                    <a:pt x="70" y="72"/>
                  </a:lnTo>
                  <a:lnTo>
                    <a:pt x="70" y="74"/>
                  </a:lnTo>
                  <a:lnTo>
                    <a:pt x="70" y="76"/>
                  </a:lnTo>
                  <a:lnTo>
                    <a:pt x="68" y="78"/>
                  </a:lnTo>
                  <a:lnTo>
                    <a:pt x="68" y="78"/>
                  </a:lnTo>
                  <a:lnTo>
                    <a:pt x="68" y="80"/>
                  </a:lnTo>
                  <a:lnTo>
                    <a:pt x="68" y="80"/>
                  </a:lnTo>
                  <a:lnTo>
                    <a:pt x="66" y="80"/>
                  </a:lnTo>
                  <a:lnTo>
                    <a:pt x="66" y="80"/>
                  </a:lnTo>
                  <a:lnTo>
                    <a:pt x="66" y="80"/>
                  </a:lnTo>
                  <a:lnTo>
                    <a:pt x="64" y="80"/>
                  </a:lnTo>
                  <a:lnTo>
                    <a:pt x="64" y="80"/>
                  </a:lnTo>
                  <a:lnTo>
                    <a:pt x="62" y="78"/>
                  </a:lnTo>
                  <a:lnTo>
                    <a:pt x="60" y="78"/>
                  </a:lnTo>
                  <a:lnTo>
                    <a:pt x="60" y="78"/>
                  </a:lnTo>
                  <a:lnTo>
                    <a:pt x="60" y="78"/>
                  </a:lnTo>
                  <a:lnTo>
                    <a:pt x="60" y="76"/>
                  </a:lnTo>
                  <a:lnTo>
                    <a:pt x="58" y="74"/>
                  </a:lnTo>
                  <a:lnTo>
                    <a:pt x="58" y="72"/>
                  </a:lnTo>
                  <a:lnTo>
                    <a:pt x="58" y="70"/>
                  </a:lnTo>
                  <a:lnTo>
                    <a:pt x="58" y="68"/>
                  </a:lnTo>
                  <a:lnTo>
                    <a:pt x="58" y="66"/>
                  </a:lnTo>
                  <a:lnTo>
                    <a:pt x="58" y="64"/>
                  </a:lnTo>
                  <a:lnTo>
                    <a:pt x="56" y="64"/>
                  </a:lnTo>
                  <a:lnTo>
                    <a:pt x="56" y="64"/>
                  </a:lnTo>
                  <a:lnTo>
                    <a:pt x="56" y="62"/>
                  </a:lnTo>
                  <a:lnTo>
                    <a:pt x="54" y="62"/>
                  </a:lnTo>
                  <a:lnTo>
                    <a:pt x="54" y="62"/>
                  </a:lnTo>
                  <a:lnTo>
                    <a:pt x="52" y="62"/>
                  </a:lnTo>
                  <a:lnTo>
                    <a:pt x="50" y="62"/>
                  </a:lnTo>
                  <a:lnTo>
                    <a:pt x="46" y="62"/>
                  </a:lnTo>
                  <a:lnTo>
                    <a:pt x="42" y="60"/>
                  </a:lnTo>
                  <a:lnTo>
                    <a:pt x="40" y="62"/>
                  </a:lnTo>
                  <a:lnTo>
                    <a:pt x="40" y="66"/>
                  </a:lnTo>
                  <a:lnTo>
                    <a:pt x="42" y="70"/>
                  </a:lnTo>
                  <a:lnTo>
                    <a:pt x="42" y="76"/>
                  </a:lnTo>
                  <a:lnTo>
                    <a:pt x="42" y="78"/>
                  </a:lnTo>
                  <a:lnTo>
                    <a:pt x="42" y="82"/>
                  </a:lnTo>
                  <a:lnTo>
                    <a:pt x="42" y="84"/>
                  </a:lnTo>
                  <a:lnTo>
                    <a:pt x="42" y="88"/>
                  </a:lnTo>
                  <a:lnTo>
                    <a:pt x="40" y="90"/>
                  </a:lnTo>
                  <a:lnTo>
                    <a:pt x="40" y="92"/>
                  </a:lnTo>
                  <a:lnTo>
                    <a:pt x="40" y="94"/>
                  </a:lnTo>
                  <a:lnTo>
                    <a:pt x="38" y="94"/>
                  </a:lnTo>
                  <a:lnTo>
                    <a:pt x="38" y="94"/>
                  </a:lnTo>
                  <a:lnTo>
                    <a:pt x="38" y="96"/>
                  </a:lnTo>
                  <a:lnTo>
                    <a:pt x="36" y="96"/>
                  </a:lnTo>
                  <a:lnTo>
                    <a:pt x="36" y="96"/>
                  </a:lnTo>
                  <a:lnTo>
                    <a:pt x="34" y="96"/>
                  </a:lnTo>
                  <a:lnTo>
                    <a:pt x="32" y="96"/>
                  </a:lnTo>
                  <a:lnTo>
                    <a:pt x="30" y="96"/>
                  </a:lnTo>
                  <a:lnTo>
                    <a:pt x="28" y="96"/>
                  </a:lnTo>
                  <a:lnTo>
                    <a:pt x="26" y="96"/>
                  </a:lnTo>
                  <a:lnTo>
                    <a:pt x="24" y="94"/>
                  </a:lnTo>
                  <a:lnTo>
                    <a:pt x="24" y="94"/>
                  </a:lnTo>
                  <a:lnTo>
                    <a:pt x="24" y="94"/>
                  </a:lnTo>
                  <a:lnTo>
                    <a:pt x="24" y="94"/>
                  </a:lnTo>
                  <a:lnTo>
                    <a:pt x="22" y="92"/>
                  </a:lnTo>
                  <a:lnTo>
                    <a:pt x="22" y="90"/>
                  </a:lnTo>
                  <a:lnTo>
                    <a:pt x="22" y="90"/>
                  </a:lnTo>
                  <a:lnTo>
                    <a:pt x="22" y="88"/>
                  </a:lnTo>
                  <a:lnTo>
                    <a:pt x="20" y="86"/>
                  </a:lnTo>
                  <a:lnTo>
                    <a:pt x="20" y="86"/>
                  </a:lnTo>
                  <a:lnTo>
                    <a:pt x="20" y="86"/>
                  </a:lnTo>
                  <a:lnTo>
                    <a:pt x="20" y="86"/>
                  </a:lnTo>
                  <a:lnTo>
                    <a:pt x="18" y="86"/>
                  </a:lnTo>
                  <a:lnTo>
                    <a:pt x="16" y="86"/>
                  </a:lnTo>
                  <a:lnTo>
                    <a:pt x="16" y="86"/>
                  </a:lnTo>
                  <a:lnTo>
                    <a:pt x="14" y="86"/>
                  </a:lnTo>
                  <a:lnTo>
                    <a:pt x="14" y="86"/>
                  </a:lnTo>
                  <a:lnTo>
                    <a:pt x="14" y="88"/>
                  </a:lnTo>
                  <a:lnTo>
                    <a:pt x="14" y="88"/>
                  </a:lnTo>
                  <a:lnTo>
                    <a:pt x="14" y="88"/>
                  </a:lnTo>
                  <a:lnTo>
                    <a:pt x="14" y="90"/>
                  </a:lnTo>
                  <a:lnTo>
                    <a:pt x="14" y="90"/>
                  </a:lnTo>
                  <a:lnTo>
                    <a:pt x="14" y="92"/>
                  </a:lnTo>
                  <a:lnTo>
                    <a:pt x="14" y="94"/>
                  </a:lnTo>
                  <a:lnTo>
                    <a:pt x="14" y="94"/>
                  </a:lnTo>
                  <a:lnTo>
                    <a:pt x="14" y="94"/>
                  </a:lnTo>
                  <a:lnTo>
                    <a:pt x="14" y="94"/>
                  </a:lnTo>
                  <a:lnTo>
                    <a:pt x="14" y="96"/>
                  </a:lnTo>
                  <a:lnTo>
                    <a:pt x="12" y="96"/>
                  </a:lnTo>
                  <a:lnTo>
                    <a:pt x="12" y="96"/>
                  </a:lnTo>
                  <a:lnTo>
                    <a:pt x="10" y="96"/>
                  </a:lnTo>
                  <a:lnTo>
                    <a:pt x="8" y="96"/>
                  </a:lnTo>
                  <a:lnTo>
                    <a:pt x="8" y="96"/>
                  </a:lnTo>
                  <a:lnTo>
                    <a:pt x="6" y="96"/>
                  </a:lnTo>
                  <a:lnTo>
                    <a:pt x="4" y="96"/>
                  </a:lnTo>
                  <a:lnTo>
                    <a:pt x="4" y="96"/>
                  </a:lnTo>
                  <a:lnTo>
                    <a:pt x="4" y="96"/>
                  </a:lnTo>
                  <a:lnTo>
                    <a:pt x="4" y="96"/>
                  </a:lnTo>
                  <a:lnTo>
                    <a:pt x="2" y="98"/>
                  </a:lnTo>
                  <a:lnTo>
                    <a:pt x="2" y="100"/>
                  </a:lnTo>
                  <a:lnTo>
                    <a:pt x="2" y="102"/>
                  </a:lnTo>
                  <a:lnTo>
                    <a:pt x="2" y="104"/>
                  </a:lnTo>
                  <a:lnTo>
                    <a:pt x="0" y="106"/>
                  </a:lnTo>
                  <a:lnTo>
                    <a:pt x="0" y="110"/>
                  </a:lnTo>
                  <a:lnTo>
                    <a:pt x="2" y="112"/>
                  </a:lnTo>
                  <a:lnTo>
                    <a:pt x="2" y="114"/>
                  </a:lnTo>
                  <a:lnTo>
                    <a:pt x="2" y="120"/>
                  </a:lnTo>
                  <a:lnTo>
                    <a:pt x="2" y="126"/>
                  </a:lnTo>
                  <a:lnTo>
                    <a:pt x="4" y="130"/>
                  </a:lnTo>
                  <a:lnTo>
                    <a:pt x="4" y="134"/>
                  </a:lnTo>
                  <a:lnTo>
                    <a:pt x="4" y="142"/>
                  </a:lnTo>
                  <a:lnTo>
                    <a:pt x="4" y="144"/>
                  </a:lnTo>
                  <a:lnTo>
                    <a:pt x="4" y="146"/>
                  </a:lnTo>
                  <a:lnTo>
                    <a:pt x="4" y="148"/>
                  </a:lnTo>
                  <a:lnTo>
                    <a:pt x="6" y="148"/>
                  </a:lnTo>
                  <a:lnTo>
                    <a:pt x="6" y="150"/>
                  </a:lnTo>
                  <a:lnTo>
                    <a:pt x="6" y="150"/>
                  </a:lnTo>
                  <a:lnTo>
                    <a:pt x="8" y="152"/>
                  </a:lnTo>
                  <a:lnTo>
                    <a:pt x="10" y="154"/>
                  </a:lnTo>
                  <a:lnTo>
                    <a:pt x="12" y="156"/>
                  </a:lnTo>
                  <a:lnTo>
                    <a:pt x="14" y="158"/>
                  </a:lnTo>
                  <a:lnTo>
                    <a:pt x="14" y="160"/>
                  </a:lnTo>
                  <a:lnTo>
                    <a:pt x="16" y="162"/>
                  </a:lnTo>
                  <a:lnTo>
                    <a:pt x="16" y="162"/>
                  </a:lnTo>
                  <a:lnTo>
                    <a:pt x="16" y="162"/>
                  </a:lnTo>
                  <a:lnTo>
                    <a:pt x="16" y="164"/>
                  </a:lnTo>
                  <a:lnTo>
                    <a:pt x="16" y="166"/>
                  </a:lnTo>
                  <a:lnTo>
                    <a:pt x="16" y="170"/>
                  </a:lnTo>
                  <a:lnTo>
                    <a:pt x="20" y="170"/>
                  </a:lnTo>
                  <a:lnTo>
                    <a:pt x="22" y="172"/>
                  </a:lnTo>
                  <a:lnTo>
                    <a:pt x="24" y="172"/>
                  </a:lnTo>
                  <a:lnTo>
                    <a:pt x="28" y="172"/>
                  </a:lnTo>
                  <a:lnTo>
                    <a:pt x="34" y="172"/>
                  </a:lnTo>
                  <a:lnTo>
                    <a:pt x="46" y="174"/>
                  </a:lnTo>
                  <a:lnTo>
                    <a:pt x="58" y="174"/>
                  </a:lnTo>
                  <a:lnTo>
                    <a:pt x="62" y="17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79" name="Freeform 437">
              <a:extLst>
                <a:ext uri="{FF2B5EF4-FFF2-40B4-BE49-F238E27FC236}">
                  <a16:creationId xmlns:a16="http://schemas.microsoft.com/office/drawing/2014/main" id="{BC159CEC-661F-BB0A-A437-8B9F77534A9A}"/>
                </a:ext>
              </a:extLst>
            </p:cNvPr>
            <p:cNvSpPr>
              <a:spLocks/>
            </p:cNvSpPr>
            <p:nvPr/>
          </p:nvSpPr>
          <p:spPr bwMode="auto">
            <a:xfrm>
              <a:off x="4045466" y="7894188"/>
              <a:ext cx="254838" cy="247004"/>
            </a:xfrm>
            <a:custGeom>
              <a:avLst/>
              <a:gdLst>
                <a:gd name="T0" fmla="*/ 72 w 178"/>
                <a:gd name="T1" fmla="*/ 170 h 174"/>
                <a:gd name="T2" fmla="*/ 86 w 178"/>
                <a:gd name="T3" fmla="*/ 170 h 174"/>
                <a:gd name="T4" fmla="*/ 92 w 178"/>
                <a:gd name="T5" fmla="*/ 168 h 174"/>
                <a:gd name="T6" fmla="*/ 94 w 178"/>
                <a:gd name="T7" fmla="*/ 160 h 174"/>
                <a:gd name="T8" fmla="*/ 98 w 178"/>
                <a:gd name="T9" fmla="*/ 156 h 174"/>
                <a:gd name="T10" fmla="*/ 106 w 178"/>
                <a:gd name="T11" fmla="*/ 152 h 174"/>
                <a:gd name="T12" fmla="*/ 108 w 178"/>
                <a:gd name="T13" fmla="*/ 144 h 174"/>
                <a:gd name="T14" fmla="*/ 110 w 178"/>
                <a:gd name="T15" fmla="*/ 140 h 174"/>
                <a:gd name="T16" fmla="*/ 122 w 178"/>
                <a:gd name="T17" fmla="*/ 140 h 174"/>
                <a:gd name="T18" fmla="*/ 128 w 178"/>
                <a:gd name="T19" fmla="*/ 132 h 174"/>
                <a:gd name="T20" fmla="*/ 146 w 178"/>
                <a:gd name="T21" fmla="*/ 128 h 174"/>
                <a:gd name="T22" fmla="*/ 152 w 178"/>
                <a:gd name="T23" fmla="*/ 124 h 174"/>
                <a:gd name="T24" fmla="*/ 156 w 178"/>
                <a:gd name="T25" fmla="*/ 116 h 174"/>
                <a:gd name="T26" fmla="*/ 166 w 178"/>
                <a:gd name="T27" fmla="*/ 108 h 174"/>
                <a:gd name="T28" fmla="*/ 168 w 178"/>
                <a:gd name="T29" fmla="*/ 88 h 174"/>
                <a:gd name="T30" fmla="*/ 174 w 178"/>
                <a:gd name="T31" fmla="*/ 80 h 174"/>
                <a:gd name="T32" fmla="*/ 178 w 178"/>
                <a:gd name="T33" fmla="*/ 76 h 174"/>
                <a:gd name="T34" fmla="*/ 174 w 178"/>
                <a:gd name="T35" fmla="*/ 62 h 174"/>
                <a:gd name="T36" fmla="*/ 174 w 178"/>
                <a:gd name="T37" fmla="*/ 38 h 174"/>
                <a:gd name="T38" fmla="*/ 162 w 178"/>
                <a:gd name="T39" fmla="*/ 24 h 174"/>
                <a:gd name="T40" fmla="*/ 146 w 178"/>
                <a:gd name="T41" fmla="*/ 14 h 174"/>
                <a:gd name="T42" fmla="*/ 142 w 178"/>
                <a:gd name="T43" fmla="*/ 4 h 174"/>
                <a:gd name="T44" fmla="*/ 138 w 178"/>
                <a:gd name="T45" fmla="*/ 0 h 174"/>
                <a:gd name="T46" fmla="*/ 130 w 178"/>
                <a:gd name="T47" fmla="*/ 2 h 174"/>
                <a:gd name="T48" fmla="*/ 126 w 178"/>
                <a:gd name="T49" fmla="*/ 10 h 174"/>
                <a:gd name="T50" fmla="*/ 116 w 178"/>
                <a:gd name="T51" fmla="*/ 16 h 174"/>
                <a:gd name="T52" fmla="*/ 108 w 178"/>
                <a:gd name="T53" fmla="*/ 30 h 174"/>
                <a:gd name="T54" fmla="*/ 104 w 178"/>
                <a:gd name="T55" fmla="*/ 56 h 174"/>
                <a:gd name="T56" fmla="*/ 106 w 178"/>
                <a:gd name="T57" fmla="*/ 70 h 174"/>
                <a:gd name="T58" fmla="*/ 114 w 178"/>
                <a:gd name="T59" fmla="*/ 76 h 174"/>
                <a:gd name="T60" fmla="*/ 122 w 178"/>
                <a:gd name="T61" fmla="*/ 76 h 174"/>
                <a:gd name="T62" fmla="*/ 124 w 178"/>
                <a:gd name="T63" fmla="*/ 82 h 174"/>
                <a:gd name="T64" fmla="*/ 124 w 178"/>
                <a:gd name="T65" fmla="*/ 96 h 174"/>
                <a:gd name="T66" fmla="*/ 120 w 178"/>
                <a:gd name="T67" fmla="*/ 104 h 174"/>
                <a:gd name="T68" fmla="*/ 108 w 178"/>
                <a:gd name="T69" fmla="*/ 106 h 174"/>
                <a:gd name="T70" fmla="*/ 102 w 178"/>
                <a:gd name="T71" fmla="*/ 100 h 174"/>
                <a:gd name="T72" fmla="*/ 98 w 178"/>
                <a:gd name="T73" fmla="*/ 86 h 174"/>
                <a:gd name="T74" fmla="*/ 96 w 178"/>
                <a:gd name="T75" fmla="*/ 80 h 174"/>
                <a:gd name="T76" fmla="*/ 86 w 178"/>
                <a:gd name="T77" fmla="*/ 76 h 174"/>
                <a:gd name="T78" fmla="*/ 84 w 178"/>
                <a:gd name="T79" fmla="*/ 70 h 174"/>
                <a:gd name="T80" fmla="*/ 78 w 178"/>
                <a:gd name="T81" fmla="*/ 68 h 174"/>
                <a:gd name="T82" fmla="*/ 70 w 178"/>
                <a:gd name="T83" fmla="*/ 72 h 174"/>
                <a:gd name="T84" fmla="*/ 68 w 178"/>
                <a:gd name="T85" fmla="*/ 80 h 174"/>
                <a:gd name="T86" fmla="*/ 64 w 178"/>
                <a:gd name="T87" fmla="*/ 80 h 174"/>
                <a:gd name="T88" fmla="*/ 58 w 178"/>
                <a:gd name="T89" fmla="*/ 74 h 174"/>
                <a:gd name="T90" fmla="*/ 56 w 178"/>
                <a:gd name="T91" fmla="*/ 64 h 174"/>
                <a:gd name="T92" fmla="*/ 50 w 178"/>
                <a:gd name="T93" fmla="*/ 62 h 174"/>
                <a:gd name="T94" fmla="*/ 42 w 178"/>
                <a:gd name="T95" fmla="*/ 76 h 174"/>
                <a:gd name="T96" fmla="*/ 40 w 178"/>
                <a:gd name="T97" fmla="*/ 92 h 174"/>
                <a:gd name="T98" fmla="*/ 36 w 178"/>
                <a:gd name="T99" fmla="*/ 96 h 174"/>
                <a:gd name="T100" fmla="*/ 24 w 178"/>
                <a:gd name="T101" fmla="*/ 94 h 174"/>
                <a:gd name="T102" fmla="*/ 22 w 178"/>
                <a:gd name="T103" fmla="*/ 90 h 174"/>
                <a:gd name="T104" fmla="*/ 18 w 178"/>
                <a:gd name="T105" fmla="*/ 86 h 174"/>
                <a:gd name="T106" fmla="*/ 14 w 178"/>
                <a:gd name="T107" fmla="*/ 88 h 174"/>
                <a:gd name="T108" fmla="*/ 14 w 178"/>
                <a:gd name="T109" fmla="*/ 94 h 174"/>
                <a:gd name="T110" fmla="*/ 10 w 178"/>
                <a:gd name="T111" fmla="*/ 96 h 174"/>
                <a:gd name="T112" fmla="*/ 4 w 178"/>
                <a:gd name="T113" fmla="*/ 96 h 174"/>
                <a:gd name="T114" fmla="*/ 0 w 178"/>
                <a:gd name="T115" fmla="*/ 106 h 174"/>
                <a:gd name="T116" fmla="*/ 4 w 178"/>
                <a:gd name="T117" fmla="*/ 130 h 174"/>
                <a:gd name="T118" fmla="*/ 6 w 178"/>
                <a:gd name="T119" fmla="*/ 148 h 174"/>
                <a:gd name="T120" fmla="*/ 14 w 178"/>
                <a:gd name="T121" fmla="*/ 158 h 174"/>
                <a:gd name="T122" fmla="*/ 16 w 178"/>
                <a:gd name="T123" fmla="*/ 166 h 174"/>
                <a:gd name="T124" fmla="*/ 34 w 178"/>
                <a:gd name="T125" fmla="*/ 17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8" h="174">
                  <a:moveTo>
                    <a:pt x="62" y="174"/>
                  </a:moveTo>
                  <a:lnTo>
                    <a:pt x="62" y="174"/>
                  </a:lnTo>
                  <a:lnTo>
                    <a:pt x="66" y="172"/>
                  </a:lnTo>
                  <a:lnTo>
                    <a:pt x="70" y="172"/>
                  </a:lnTo>
                  <a:lnTo>
                    <a:pt x="72" y="170"/>
                  </a:lnTo>
                  <a:lnTo>
                    <a:pt x="72" y="170"/>
                  </a:lnTo>
                  <a:lnTo>
                    <a:pt x="74" y="170"/>
                  </a:lnTo>
                  <a:lnTo>
                    <a:pt x="78" y="170"/>
                  </a:lnTo>
                  <a:lnTo>
                    <a:pt x="82" y="172"/>
                  </a:lnTo>
                  <a:lnTo>
                    <a:pt x="84" y="170"/>
                  </a:lnTo>
                  <a:lnTo>
                    <a:pt x="84" y="170"/>
                  </a:lnTo>
                  <a:lnTo>
                    <a:pt x="86" y="170"/>
                  </a:lnTo>
                  <a:lnTo>
                    <a:pt x="88" y="170"/>
                  </a:lnTo>
                  <a:lnTo>
                    <a:pt x="90" y="170"/>
                  </a:lnTo>
                  <a:lnTo>
                    <a:pt x="92" y="168"/>
                  </a:lnTo>
                  <a:lnTo>
                    <a:pt x="92" y="168"/>
                  </a:lnTo>
                  <a:lnTo>
                    <a:pt x="92" y="168"/>
                  </a:lnTo>
                  <a:lnTo>
                    <a:pt x="92" y="168"/>
                  </a:lnTo>
                  <a:lnTo>
                    <a:pt x="94" y="166"/>
                  </a:lnTo>
                  <a:lnTo>
                    <a:pt x="94" y="166"/>
                  </a:lnTo>
                  <a:lnTo>
                    <a:pt x="94" y="164"/>
                  </a:lnTo>
                  <a:lnTo>
                    <a:pt x="94" y="162"/>
                  </a:lnTo>
                  <a:lnTo>
                    <a:pt x="94" y="160"/>
                  </a:lnTo>
                  <a:lnTo>
                    <a:pt x="94" y="160"/>
                  </a:lnTo>
                  <a:lnTo>
                    <a:pt x="94" y="158"/>
                  </a:lnTo>
                  <a:lnTo>
                    <a:pt x="94" y="158"/>
                  </a:lnTo>
                  <a:lnTo>
                    <a:pt x="94" y="156"/>
                  </a:lnTo>
                  <a:lnTo>
                    <a:pt x="96" y="156"/>
                  </a:lnTo>
                  <a:lnTo>
                    <a:pt x="96" y="156"/>
                  </a:lnTo>
                  <a:lnTo>
                    <a:pt x="98" y="156"/>
                  </a:lnTo>
                  <a:lnTo>
                    <a:pt x="100" y="156"/>
                  </a:lnTo>
                  <a:lnTo>
                    <a:pt x="102" y="156"/>
                  </a:lnTo>
                  <a:lnTo>
                    <a:pt x="102" y="156"/>
                  </a:lnTo>
                  <a:lnTo>
                    <a:pt x="104" y="154"/>
                  </a:lnTo>
                  <a:lnTo>
                    <a:pt x="106" y="154"/>
                  </a:lnTo>
                  <a:lnTo>
                    <a:pt x="106" y="152"/>
                  </a:lnTo>
                  <a:lnTo>
                    <a:pt x="108" y="152"/>
                  </a:lnTo>
                  <a:lnTo>
                    <a:pt x="108" y="152"/>
                  </a:lnTo>
                  <a:lnTo>
                    <a:pt x="108" y="150"/>
                  </a:lnTo>
                  <a:lnTo>
                    <a:pt x="108" y="150"/>
                  </a:lnTo>
                  <a:lnTo>
                    <a:pt x="108" y="146"/>
                  </a:lnTo>
                  <a:lnTo>
                    <a:pt x="108" y="144"/>
                  </a:lnTo>
                  <a:lnTo>
                    <a:pt x="108" y="144"/>
                  </a:lnTo>
                  <a:lnTo>
                    <a:pt x="108" y="142"/>
                  </a:lnTo>
                  <a:lnTo>
                    <a:pt x="108" y="142"/>
                  </a:lnTo>
                  <a:lnTo>
                    <a:pt x="110" y="142"/>
                  </a:lnTo>
                  <a:lnTo>
                    <a:pt x="110" y="140"/>
                  </a:lnTo>
                  <a:lnTo>
                    <a:pt x="110" y="140"/>
                  </a:lnTo>
                  <a:lnTo>
                    <a:pt x="112" y="140"/>
                  </a:lnTo>
                  <a:lnTo>
                    <a:pt x="114" y="140"/>
                  </a:lnTo>
                  <a:lnTo>
                    <a:pt x="116" y="140"/>
                  </a:lnTo>
                  <a:lnTo>
                    <a:pt x="118" y="140"/>
                  </a:lnTo>
                  <a:lnTo>
                    <a:pt x="120" y="140"/>
                  </a:lnTo>
                  <a:lnTo>
                    <a:pt x="122" y="140"/>
                  </a:lnTo>
                  <a:lnTo>
                    <a:pt x="122" y="140"/>
                  </a:lnTo>
                  <a:lnTo>
                    <a:pt x="122" y="140"/>
                  </a:lnTo>
                  <a:lnTo>
                    <a:pt x="124" y="138"/>
                  </a:lnTo>
                  <a:lnTo>
                    <a:pt x="124" y="138"/>
                  </a:lnTo>
                  <a:lnTo>
                    <a:pt x="126" y="134"/>
                  </a:lnTo>
                  <a:lnTo>
                    <a:pt x="128" y="132"/>
                  </a:lnTo>
                  <a:lnTo>
                    <a:pt x="128" y="132"/>
                  </a:lnTo>
                  <a:lnTo>
                    <a:pt x="132" y="132"/>
                  </a:lnTo>
                  <a:lnTo>
                    <a:pt x="134" y="130"/>
                  </a:lnTo>
                  <a:lnTo>
                    <a:pt x="138" y="130"/>
                  </a:lnTo>
                  <a:lnTo>
                    <a:pt x="142" y="130"/>
                  </a:lnTo>
                  <a:lnTo>
                    <a:pt x="146" y="128"/>
                  </a:lnTo>
                  <a:lnTo>
                    <a:pt x="148" y="128"/>
                  </a:lnTo>
                  <a:lnTo>
                    <a:pt x="148" y="128"/>
                  </a:lnTo>
                  <a:lnTo>
                    <a:pt x="150" y="126"/>
                  </a:lnTo>
                  <a:lnTo>
                    <a:pt x="152" y="126"/>
                  </a:lnTo>
                  <a:lnTo>
                    <a:pt x="152" y="126"/>
                  </a:lnTo>
                  <a:lnTo>
                    <a:pt x="152" y="124"/>
                  </a:lnTo>
                  <a:lnTo>
                    <a:pt x="152" y="124"/>
                  </a:lnTo>
                  <a:lnTo>
                    <a:pt x="154" y="122"/>
                  </a:lnTo>
                  <a:lnTo>
                    <a:pt x="154" y="118"/>
                  </a:lnTo>
                  <a:lnTo>
                    <a:pt x="154" y="118"/>
                  </a:lnTo>
                  <a:lnTo>
                    <a:pt x="154" y="116"/>
                  </a:lnTo>
                  <a:lnTo>
                    <a:pt x="156" y="116"/>
                  </a:lnTo>
                  <a:lnTo>
                    <a:pt x="158" y="114"/>
                  </a:lnTo>
                  <a:lnTo>
                    <a:pt x="160" y="114"/>
                  </a:lnTo>
                  <a:lnTo>
                    <a:pt x="162" y="114"/>
                  </a:lnTo>
                  <a:lnTo>
                    <a:pt x="166" y="112"/>
                  </a:lnTo>
                  <a:lnTo>
                    <a:pt x="166" y="112"/>
                  </a:lnTo>
                  <a:lnTo>
                    <a:pt x="166" y="108"/>
                  </a:lnTo>
                  <a:lnTo>
                    <a:pt x="166" y="104"/>
                  </a:lnTo>
                  <a:lnTo>
                    <a:pt x="166" y="100"/>
                  </a:lnTo>
                  <a:lnTo>
                    <a:pt x="166" y="96"/>
                  </a:lnTo>
                  <a:lnTo>
                    <a:pt x="168" y="90"/>
                  </a:lnTo>
                  <a:lnTo>
                    <a:pt x="168" y="88"/>
                  </a:lnTo>
                  <a:lnTo>
                    <a:pt x="168" y="88"/>
                  </a:lnTo>
                  <a:lnTo>
                    <a:pt x="168" y="86"/>
                  </a:lnTo>
                  <a:lnTo>
                    <a:pt x="168" y="84"/>
                  </a:lnTo>
                  <a:lnTo>
                    <a:pt x="170" y="84"/>
                  </a:lnTo>
                  <a:lnTo>
                    <a:pt x="170" y="82"/>
                  </a:lnTo>
                  <a:lnTo>
                    <a:pt x="174" y="80"/>
                  </a:lnTo>
                  <a:lnTo>
                    <a:pt x="174" y="80"/>
                  </a:lnTo>
                  <a:lnTo>
                    <a:pt x="176" y="78"/>
                  </a:lnTo>
                  <a:lnTo>
                    <a:pt x="176" y="78"/>
                  </a:lnTo>
                  <a:lnTo>
                    <a:pt x="176" y="78"/>
                  </a:lnTo>
                  <a:lnTo>
                    <a:pt x="176" y="78"/>
                  </a:lnTo>
                  <a:lnTo>
                    <a:pt x="178" y="76"/>
                  </a:lnTo>
                  <a:lnTo>
                    <a:pt x="178" y="76"/>
                  </a:lnTo>
                  <a:lnTo>
                    <a:pt x="178" y="74"/>
                  </a:lnTo>
                  <a:lnTo>
                    <a:pt x="176" y="74"/>
                  </a:lnTo>
                  <a:lnTo>
                    <a:pt x="176" y="72"/>
                  </a:lnTo>
                  <a:lnTo>
                    <a:pt x="176" y="68"/>
                  </a:lnTo>
                  <a:lnTo>
                    <a:pt x="174" y="64"/>
                  </a:lnTo>
                  <a:lnTo>
                    <a:pt x="174" y="62"/>
                  </a:lnTo>
                  <a:lnTo>
                    <a:pt x="174" y="60"/>
                  </a:lnTo>
                  <a:lnTo>
                    <a:pt x="174" y="58"/>
                  </a:lnTo>
                  <a:lnTo>
                    <a:pt x="174" y="56"/>
                  </a:lnTo>
                  <a:lnTo>
                    <a:pt x="174" y="48"/>
                  </a:lnTo>
                  <a:lnTo>
                    <a:pt x="174" y="40"/>
                  </a:lnTo>
                  <a:lnTo>
                    <a:pt x="174" y="38"/>
                  </a:lnTo>
                  <a:lnTo>
                    <a:pt x="172" y="34"/>
                  </a:lnTo>
                  <a:lnTo>
                    <a:pt x="168" y="30"/>
                  </a:lnTo>
                  <a:lnTo>
                    <a:pt x="166" y="28"/>
                  </a:lnTo>
                  <a:lnTo>
                    <a:pt x="166" y="26"/>
                  </a:lnTo>
                  <a:lnTo>
                    <a:pt x="164" y="26"/>
                  </a:lnTo>
                  <a:lnTo>
                    <a:pt x="162" y="24"/>
                  </a:lnTo>
                  <a:lnTo>
                    <a:pt x="158" y="22"/>
                  </a:lnTo>
                  <a:lnTo>
                    <a:pt x="154" y="22"/>
                  </a:lnTo>
                  <a:lnTo>
                    <a:pt x="154" y="20"/>
                  </a:lnTo>
                  <a:lnTo>
                    <a:pt x="152" y="20"/>
                  </a:lnTo>
                  <a:lnTo>
                    <a:pt x="150" y="18"/>
                  </a:lnTo>
                  <a:lnTo>
                    <a:pt x="146" y="14"/>
                  </a:lnTo>
                  <a:lnTo>
                    <a:pt x="144" y="12"/>
                  </a:lnTo>
                  <a:lnTo>
                    <a:pt x="144" y="10"/>
                  </a:lnTo>
                  <a:lnTo>
                    <a:pt x="142" y="8"/>
                  </a:lnTo>
                  <a:lnTo>
                    <a:pt x="142" y="8"/>
                  </a:lnTo>
                  <a:lnTo>
                    <a:pt x="142" y="6"/>
                  </a:lnTo>
                  <a:lnTo>
                    <a:pt x="142" y="4"/>
                  </a:lnTo>
                  <a:lnTo>
                    <a:pt x="142" y="4"/>
                  </a:lnTo>
                  <a:lnTo>
                    <a:pt x="140" y="2"/>
                  </a:lnTo>
                  <a:lnTo>
                    <a:pt x="140" y="2"/>
                  </a:lnTo>
                  <a:lnTo>
                    <a:pt x="140" y="0"/>
                  </a:lnTo>
                  <a:lnTo>
                    <a:pt x="140" y="0"/>
                  </a:lnTo>
                  <a:lnTo>
                    <a:pt x="138" y="0"/>
                  </a:lnTo>
                  <a:lnTo>
                    <a:pt x="138" y="0"/>
                  </a:lnTo>
                  <a:lnTo>
                    <a:pt x="136" y="0"/>
                  </a:lnTo>
                  <a:lnTo>
                    <a:pt x="134" y="0"/>
                  </a:lnTo>
                  <a:lnTo>
                    <a:pt x="130" y="0"/>
                  </a:lnTo>
                  <a:lnTo>
                    <a:pt x="130" y="2"/>
                  </a:lnTo>
                  <a:lnTo>
                    <a:pt x="130" y="2"/>
                  </a:lnTo>
                  <a:lnTo>
                    <a:pt x="128" y="6"/>
                  </a:lnTo>
                  <a:lnTo>
                    <a:pt x="128" y="8"/>
                  </a:lnTo>
                  <a:lnTo>
                    <a:pt x="128" y="10"/>
                  </a:lnTo>
                  <a:lnTo>
                    <a:pt x="126" y="10"/>
                  </a:lnTo>
                  <a:lnTo>
                    <a:pt x="126" y="10"/>
                  </a:lnTo>
                  <a:lnTo>
                    <a:pt x="126" y="10"/>
                  </a:lnTo>
                  <a:lnTo>
                    <a:pt x="124" y="12"/>
                  </a:lnTo>
                  <a:lnTo>
                    <a:pt x="122" y="12"/>
                  </a:lnTo>
                  <a:lnTo>
                    <a:pt x="122" y="12"/>
                  </a:lnTo>
                  <a:lnTo>
                    <a:pt x="118" y="14"/>
                  </a:lnTo>
                  <a:lnTo>
                    <a:pt x="116" y="14"/>
                  </a:lnTo>
                  <a:lnTo>
                    <a:pt x="116" y="16"/>
                  </a:lnTo>
                  <a:lnTo>
                    <a:pt x="114" y="16"/>
                  </a:lnTo>
                  <a:lnTo>
                    <a:pt x="114" y="18"/>
                  </a:lnTo>
                  <a:lnTo>
                    <a:pt x="112" y="20"/>
                  </a:lnTo>
                  <a:lnTo>
                    <a:pt x="110" y="22"/>
                  </a:lnTo>
                  <a:lnTo>
                    <a:pt x="110" y="26"/>
                  </a:lnTo>
                  <a:lnTo>
                    <a:pt x="108" y="30"/>
                  </a:lnTo>
                  <a:lnTo>
                    <a:pt x="108" y="34"/>
                  </a:lnTo>
                  <a:lnTo>
                    <a:pt x="106" y="40"/>
                  </a:lnTo>
                  <a:lnTo>
                    <a:pt x="106" y="48"/>
                  </a:lnTo>
                  <a:lnTo>
                    <a:pt x="104" y="50"/>
                  </a:lnTo>
                  <a:lnTo>
                    <a:pt x="104" y="54"/>
                  </a:lnTo>
                  <a:lnTo>
                    <a:pt x="104" y="56"/>
                  </a:lnTo>
                  <a:lnTo>
                    <a:pt x="104" y="60"/>
                  </a:lnTo>
                  <a:lnTo>
                    <a:pt x="104" y="62"/>
                  </a:lnTo>
                  <a:lnTo>
                    <a:pt x="104" y="64"/>
                  </a:lnTo>
                  <a:lnTo>
                    <a:pt x="106" y="66"/>
                  </a:lnTo>
                  <a:lnTo>
                    <a:pt x="106" y="70"/>
                  </a:lnTo>
                  <a:lnTo>
                    <a:pt x="106" y="70"/>
                  </a:lnTo>
                  <a:lnTo>
                    <a:pt x="106" y="70"/>
                  </a:lnTo>
                  <a:lnTo>
                    <a:pt x="108" y="72"/>
                  </a:lnTo>
                  <a:lnTo>
                    <a:pt x="110" y="74"/>
                  </a:lnTo>
                  <a:lnTo>
                    <a:pt x="112" y="74"/>
                  </a:lnTo>
                  <a:lnTo>
                    <a:pt x="112" y="76"/>
                  </a:lnTo>
                  <a:lnTo>
                    <a:pt x="114" y="76"/>
                  </a:lnTo>
                  <a:lnTo>
                    <a:pt x="114" y="76"/>
                  </a:lnTo>
                  <a:lnTo>
                    <a:pt x="118" y="76"/>
                  </a:lnTo>
                  <a:lnTo>
                    <a:pt x="118" y="76"/>
                  </a:lnTo>
                  <a:lnTo>
                    <a:pt x="120" y="76"/>
                  </a:lnTo>
                  <a:lnTo>
                    <a:pt x="122" y="76"/>
                  </a:lnTo>
                  <a:lnTo>
                    <a:pt x="122" y="76"/>
                  </a:lnTo>
                  <a:lnTo>
                    <a:pt x="122" y="76"/>
                  </a:lnTo>
                  <a:lnTo>
                    <a:pt x="122" y="78"/>
                  </a:lnTo>
                  <a:lnTo>
                    <a:pt x="124" y="78"/>
                  </a:lnTo>
                  <a:lnTo>
                    <a:pt x="124" y="78"/>
                  </a:lnTo>
                  <a:lnTo>
                    <a:pt x="124" y="80"/>
                  </a:lnTo>
                  <a:lnTo>
                    <a:pt x="124" y="82"/>
                  </a:lnTo>
                  <a:lnTo>
                    <a:pt x="126" y="84"/>
                  </a:lnTo>
                  <a:lnTo>
                    <a:pt x="126" y="88"/>
                  </a:lnTo>
                  <a:lnTo>
                    <a:pt x="126" y="90"/>
                  </a:lnTo>
                  <a:lnTo>
                    <a:pt x="126" y="92"/>
                  </a:lnTo>
                  <a:lnTo>
                    <a:pt x="124" y="94"/>
                  </a:lnTo>
                  <a:lnTo>
                    <a:pt x="124" y="96"/>
                  </a:lnTo>
                  <a:lnTo>
                    <a:pt x="124" y="100"/>
                  </a:lnTo>
                  <a:lnTo>
                    <a:pt x="124" y="100"/>
                  </a:lnTo>
                  <a:lnTo>
                    <a:pt x="122" y="102"/>
                  </a:lnTo>
                  <a:lnTo>
                    <a:pt x="122" y="102"/>
                  </a:lnTo>
                  <a:lnTo>
                    <a:pt x="122" y="104"/>
                  </a:lnTo>
                  <a:lnTo>
                    <a:pt x="120" y="104"/>
                  </a:lnTo>
                  <a:lnTo>
                    <a:pt x="120" y="104"/>
                  </a:lnTo>
                  <a:lnTo>
                    <a:pt x="118" y="104"/>
                  </a:lnTo>
                  <a:lnTo>
                    <a:pt x="116" y="106"/>
                  </a:lnTo>
                  <a:lnTo>
                    <a:pt x="114" y="106"/>
                  </a:lnTo>
                  <a:lnTo>
                    <a:pt x="112" y="106"/>
                  </a:lnTo>
                  <a:lnTo>
                    <a:pt x="108" y="106"/>
                  </a:lnTo>
                  <a:lnTo>
                    <a:pt x="106" y="104"/>
                  </a:lnTo>
                  <a:lnTo>
                    <a:pt x="106" y="104"/>
                  </a:lnTo>
                  <a:lnTo>
                    <a:pt x="104" y="104"/>
                  </a:lnTo>
                  <a:lnTo>
                    <a:pt x="104" y="104"/>
                  </a:lnTo>
                  <a:lnTo>
                    <a:pt x="102" y="102"/>
                  </a:lnTo>
                  <a:lnTo>
                    <a:pt x="102" y="100"/>
                  </a:lnTo>
                  <a:lnTo>
                    <a:pt x="100" y="98"/>
                  </a:lnTo>
                  <a:lnTo>
                    <a:pt x="100" y="96"/>
                  </a:lnTo>
                  <a:lnTo>
                    <a:pt x="98" y="96"/>
                  </a:lnTo>
                  <a:lnTo>
                    <a:pt x="98" y="94"/>
                  </a:lnTo>
                  <a:lnTo>
                    <a:pt x="98" y="88"/>
                  </a:lnTo>
                  <a:lnTo>
                    <a:pt x="98" y="86"/>
                  </a:lnTo>
                  <a:lnTo>
                    <a:pt x="98" y="84"/>
                  </a:lnTo>
                  <a:lnTo>
                    <a:pt x="96" y="82"/>
                  </a:lnTo>
                  <a:lnTo>
                    <a:pt x="96" y="82"/>
                  </a:lnTo>
                  <a:lnTo>
                    <a:pt x="96" y="82"/>
                  </a:lnTo>
                  <a:lnTo>
                    <a:pt x="96" y="80"/>
                  </a:lnTo>
                  <a:lnTo>
                    <a:pt x="96" y="80"/>
                  </a:lnTo>
                  <a:lnTo>
                    <a:pt x="94" y="80"/>
                  </a:lnTo>
                  <a:lnTo>
                    <a:pt x="92" y="78"/>
                  </a:lnTo>
                  <a:lnTo>
                    <a:pt x="90" y="78"/>
                  </a:lnTo>
                  <a:lnTo>
                    <a:pt x="88" y="78"/>
                  </a:lnTo>
                  <a:lnTo>
                    <a:pt x="86" y="76"/>
                  </a:lnTo>
                  <a:lnTo>
                    <a:pt x="86" y="76"/>
                  </a:lnTo>
                  <a:lnTo>
                    <a:pt x="84" y="76"/>
                  </a:lnTo>
                  <a:lnTo>
                    <a:pt x="84" y="74"/>
                  </a:lnTo>
                  <a:lnTo>
                    <a:pt x="84" y="74"/>
                  </a:lnTo>
                  <a:lnTo>
                    <a:pt x="84" y="74"/>
                  </a:lnTo>
                  <a:lnTo>
                    <a:pt x="84" y="72"/>
                  </a:lnTo>
                  <a:lnTo>
                    <a:pt x="84" y="70"/>
                  </a:lnTo>
                  <a:lnTo>
                    <a:pt x="84" y="70"/>
                  </a:lnTo>
                  <a:lnTo>
                    <a:pt x="82" y="70"/>
                  </a:lnTo>
                  <a:lnTo>
                    <a:pt x="82" y="68"/>
                  </a:lnTo>
                  <a:lnTo>
                    <a:pt x="82" y="68"/>
                  </a:lnTo>
                  <a:lnTo>
                    <a:pt x="80" y="68"/>
                  </a:lnTo>
                  <a:lnTo>
                    <a:pt x="78" y="68"/>
                  </a:lnTo>
                  <a:lnTo>
                    <a:pt x="76" y="70"/>
                  </a:lnTo>
                  <a:lnTo>
                    <a:pt x="76" y="70"/>
                  </a:lnTo>
                  <a:lnTo>
                    <a:pt x="74" y="70"/>
                  </a:lnTo>
                  <a:lnTo>
                    <a:pt x="72" y="70"/>
                  </a:lnTo>
                  <a:lnTo>
                    <a:pt x="72" y="72"/>
                  </a:lnTo>
                  <a:lnTo>
                    <a:pt x="70" y="72"/>
                  </a:lnTo>
                  <a:lnTo>
                    <a:pt x="70" y="72"/>
                  </a:lnTo>
                  <a:lnTo>
                    <a:pt x="70" y="74"/>
                  </a:lnTo>
                  <a:lnTo>
                    <a:pt x="70" y="76"/>
                  </a:lnTo>
                  <a:lnTo>
                    <a:pt x="68" y="78"/>
                  </a:lnTo>
                  <a:lnTo>
                    <a:pt x="68" y="78"/>
                  </a:lnTo>
                  <a:lnTo>
                    <a:pt x="68" y="80"/>
                  </a:lnTo>
                  <a:lnTo>
                    <a:pt x="68" y="80"/>
                  </a:lnTo>
                  <a:lnTo>
                    <a:pt x="66" y="80"/>
                  </a:lnTo>
                  <a:lnTo>
                    <a:pt x="66" y="80"/>
                  </a:lnTo>
                  <a:lnTo>
                    <a:pt x="66" y="80"/>
                  </a:lnTo>
                  <a:lnTo>
                    <a:pt x="64" y="80"/>
                  </a:lnTo>
                  <a:lnTo>
                    <a:pt x="64" y="80"/>
                  </a:lnTo>
                  <a:lnTo>
                    <a:pt x="62" y="78"/>
                  </a:lnTo>
                  <a:lnTo>
                    <a:pt x="60" y="78"/>
                  </a:lnTo>
                  <a:lnTo>
                    <a:pt x="60" y="78"/>
                  </a:lnTo>
                  <a:lnTo>
                    <a:pt x="60" y="78"/>
                  </a:lnTo>
                  <a:lnTo>
                    <a:pt x="60" y="76"/>
                  </a:lnTo>
                  <a:lnTo>
                    <a:pt x="58" y="74"/>
                  </a:lnTo>
                  <a:lnTo>
                    <a:pt x="58" y="72"/>
                  </a:lnTo>
                  <a:lnTo>
                    <a:pt x="58" y="70"/>
                  </a:lnTo>
                  <a:lnTo>
                    <a:pt x="58" y="68"/>
                  </a:lnTo>
                  <a:lnTo>
                    <a:pt x="58" y="66"/>
                  </a:lnTo>
                  <a:lnTo>
                    <a:pt x="58" y="64"/>
                  </a:lnTo>
                  <a:lnTo>
                    <a:pt x="56" y="64"/>
                  </a:lnTo>
                  <a:lnTo>
                    <a:pt x="56" y="64"/>
                  </a:lnTo>
                  <a:lnTo>
                    <a:pt x="56" y="62"/>
                  </a:lnTo>
                  <a:lnTo>
                    <a:pt x="54" y="62"/>
                  </a:lnTo>
                  <a:lnTo>
                    <a:pt x="54" y="62"/>
                  </a:lnTo>
                  <a:lnTo>
                    <a:pt x="52" y="62"/>
                  </a:lnTo>
                  <a:lnTo>
                    <a:pt x="50" y="62"/>
                  </a:lnTo>
                  <a:lnTo>
                    <a:pt x="46" y="62"/>
                  </a:lnTo>
                  <a:lnTo>
                    <a:pt x="42" y="60"/>
                  </a:lnTo>
                  <a:lnTo>
                    <a:pt x="40" y="62"/>
                  </a:lnTo>
                  <a:lnTo>
                    <a:pt x="40" y="66"/>
                  </a:lnTo>
                  <a:lnTo>
                    <a:pt x="42" y="70"/>
                  </a:lnTo>
                  <a:lnTo>
                    <a:pt x="42" y="76"/>
                  </a:lnTo>
                  <a:lnTo>
                    <a:pt x="42" y="78"/>
                  </a:lnTo>
                  <a:lnTo>
                    <a:pt x="42" y="82"/>
                  </a:lnTo>
                  <a:lnTo>
                    <a:pt x="42" y="84"/>
                  </a:lnTo>
                  <a:lnTo>
                    <a:pt x="42" y="88"/>
                  </a:lnTo>
                  <a:lnTo>
                    <a:pt x="40" y="90"/>
                  </a:lnTo>
                  <a:lnTo>
                    <a:pt x="40" y="92"/>
                  </a:lnTo>
                  <a:lnTo>
                    <a:pt x="40" y="94"/>
                  </a:lnTo>
                  <a:lnTo>
                    <a:pt x="38" y="94"/>
                  </a:lnTo>
                  <a:lnTo>
                    <a:pt x="38" y="94"/>
                  </a:lnTo>
                  <a:lnTo>
                    <a:pt x="38" y="96"/>
                  </a:lnTo>
                  <a:lnTo>
                    <a:pt x="36" y="96"/>
                  </a:lnTo>
                  <a:lnTo>
                    <a:pt x="36" y="96"/>
                  </a:lnTo>
                  <a:lnTo>
                    <a:pt x="34" y="96"/>
                  </a:lnTo>
                  <a:lnTo>
                    <a:pt x="32" y="96"/>
                  </a:lnTo>
                  <a:lnTo>
                    <a:pt x="30" y="96"/>
                  </a:lnTo>
                  <a:lnTo>
                    <a:pt x="28" y="96"/>
                  </a:lnTo>
                  <a:lnTo>
                    <a:pt x="26" y="96"/>
                  </a:lnTo>
                  <a:lnTo>
                    <a:pt x="24" y="94"/>
                  </a:lnTo>
                  <a:lnTo>
                    <a:pt x="24" y="94"/>
                  </a:lnTo>
                  <a:lnTo>
                    <a:pt x="24" y="94"/>
                  </a:lnTo>
                  <a:lnTo>
                    <a:pt x="24" y="94"/>
                  </a:lnTo>
                  <a:lnTo>
                    <a:pt x="22" y="92"/>
                  </a:lnTo>
                  <a:lnTo>
                    <a:pt x="22" y="90"/>
                  </a:lnTo>
                  <a:lnTo>
                    <a:pt x="22" y="90"/>
                  </a:lnTo>
                  <a:lnTo>
                    <a:pt x="22" y="88"/>
                  </a:lnTo>
                  <a:lnTo>
                    <a:pt x="20" y="86"/>
                  </a:lnTo>
                  <a:lnTo>
                    <a:pt x="20" y="86"/>
                  </a:lnTo>
                  <a:lnTo>
                    <a:pt x="20" y="86"/>
                  </a:lnTo>
                  <a:lnTo>
                    <a:pt x="20" y="86"/>
                  </a:lnTo>
                  <a:lnTo>
                    <a:pt x="18" y="86"/>
                  </a:lnTo>
                  <a:lnTo>
                    <a:pt x="16" y="86"/>
                  </a:lnTo>
                  <a:lnTo>
                    <a:pt x="16" y="86"/>
                  </a:lnTo>
                  <a:lnTo>
                    <a:pt x="14" y="86"/>
                  </a:lnTo>
                  <a:lnTo>
                    <a:pt x="14" y="86"/>
                  </a:lnTo>
                  <a:lnTo>
                    <a:pt x="14" y="88"/>
                  </a:lnTo>
                  <a:lnTo>
                    <a:pt x="14" y="88"/>
                  </a:lnTo>
                  <a:lnTo>
                    <a:pt x="14" y="88"/>
                  </a:lnTo>
                  <a:lnTo>
                    <a:pt x="14" y="90"/>
                  </a:lnTo>
                  <a:lnTo>
                    <a:pt x="14" y="90"/>
                  </a:lnTo>
                  <a:lnTo>
                    <a:pt x="14" y="92"/>
                  </a:lnTo>
                  <a:lnTo>
                    <a:pt x="14" y="94"/>
                  </a:lnTo>
                  <a:lnTo>
                    <a:pt x="14" y="94"/>
                  </a:lnTo>
                  <a:lnTo>
                    <a:pt x="14" y="94"/>
                  </a:lnTo>
                  <a:lnTo>
                    <a:pt x="14" y="94"/>
                  </a:lnTo>
                  <a:lnTo>
                    <a:pt x="14" y="96"/>
                  </a:lnTo>
                  <a:lnTo>
                    <a:pt x="12" y="96"/>
                  </a:lnTo>
                  <a:lnTo>
                    <a:pt x="12" y="96"/>
                  </a:lnTo>
                  <a:lnTo>
                    <a:pt x="10" y="96"/>
                  </a:lnTo>
                  <a:lnTo>
                    <a:pt x="8" y="96"/>
                  </a:lnTo>
                  <a:lnTo>
                    <a:pt x="8" y="96"/>
                  </a:lnTo>
                  <a:lnTo>
                    <a:pt x="6" y="96"/>
                  </a:lnTo>
                  <a:lnTo>
                    <a:pt x="4" y="96"/>
                  </a:lnTo>
                  <a:lnTo>
                    <a:pt x="4" y="96"/>
                  </a:lnTo>
                  <a:lnTo>
                    <a:pt x="4" y="96"/>
                  </a:lnTo>
                  <a:lnTo>
                    <a:pt x="4" y="96"/>
                  </a:lnTo>
                  <a:lnTo>
                    <a:pt x="2" y="98"/>
                  </a:lnTo>
                  <a:lnTo>
                    <a:pt x="2" y="100"/>
                  </a:lnTo>
                  <a:lnTo>
                    <a:pt x="2" y="102"/>
                  </a:lnTo>
                  <a:lnTo>
                    <a:pt x="2" y="104"/>
                  </a:lnTo>
                  <a:lnTo>
                    <a:pt x="0" y="106"/>
                  </a:lnTo>
                  <a:lnTo>
                    <a:pt x="0" y="110"/>
                  </a:lnTo>
                  <a:lnTo>
                    <a:pt x="2" y="112"/>
                  </a:lnTo>
                  <a:lnTo>
                    <a:pt x="2" y="114"/>
                  </a:lnTo>
                  <a:lnTo>
                    <a:pt x="2" y="120"/>
                  </a:lnTo>
                  <a:lnTo>
                    <a:pt x="2" y="126"/>
                  </a:lnTo>
                  <a:lnTo>
                    <a:pt x="4" y="130"/>
                  </a:lnTo>
                  <a:lnTo>
                    <a:pt x="4" y="134"/>
                  </a:lnTo>
                  <a:lnTo>
                    <a:pt x="4" y="142"/>
                  </a:lnTo>
                  <a:lnTo>
                    <a:pt x="4" y="144"/>
                  </a:lnTo>
                  <a:lnTo>
                    <a:pt x="4" y="146"/>
                  </a:lnTo>
                  <a:lnTo>
                    <a:pt x="4" y="148"/>
                  </a:lnTo>
                  <a:lnTo>
                    <a:pt x="6" y="148"/>
                  </a:lnTo>
                  <a:lnTo>
                    <a:pt x="6" y="150"/>
                  </a:lnTo>
                  <a:lnTo>
                    <a:pt x="6" y="150"/>
                  </a:lnTo>
                  <a:lnTo>
                    <a:pt x="8" y="152"/>
                  </a:lnTo>
                  <a:lnTo>
                    <a:pt x="10" y="154"/>
                  </a:lnTo>
                  <a:lnTo>
                    <a:pt x="12" y="156"/>
                  </a:lnTo>
                  <a:lnTo>
                    <a:pt x="14" y="158"/>
                  </a:lnTo>
                  <a:lnTo>
                    <a:pt x="14" y="160"/>
                  </a:lnTo>
                  <a:lnTo>
                    <a:pt x="16" y="162"/>
                  </a:lnTo>
                  <a:lnTo>
                    <a:pt x="16" y="162"/>
                  </a:lnTo>
                  <a:lnTo>
                    <a:pt x="16" y="162"/>
                  </a:lnTo>
                  <a:lnTo>
                    <a:pt x="16" y="164"/>
                  </a:lnTo>
                  <a:lnTo>
                    <a:pt x="16" y="166"/>
                  </a:lnTo>
                  <a:lnTo>
                    <a:pt x="16" y="170"/>
                  </a:lnTo>
                  <a:lnTo>
                    <a:pt x="20" y="170"/>
                  </a:lnTo>
                  <a:lnTo>
                    <a:pt x="22" y="172"/>
                  </a:lnTo>
                  <a:lnTo>
                    <a:pt x="24" y="172"/>
                  </a:lnTo>
                  <a:lnTo>
                    <a:pt x="28" y="172"/>
                  </a:lnTo>
                  <a:lnTo>
                    <a:pt x="34" y="172"/>
                  </a:lnTo>
                  <a:lnTo>
                    <a:pt x="46" y="174"/>
                  </a:lnTo>
                  <a:lnTo>
                    <a:pt x="58" y="174"/>
                  </a:lnTo>
                  <a:lnTo>
                    <a:pt x="62" y="17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80" name="Freeform 438">
              <a:extLst>
                <a:ext uri="{FF2B5EF4-FFF2-40B4-BE49-F238E27FC236}">
                  <a16:creationId xmlns:a16="http://schemas.microsoft.com/office/drawing/2014/main" id="{C4DA1570-5F7F-317F-EE65-D028A7B170A8}"/>
                </a:ext>
              </a:extLst>
            </p:cNvPr>
            <p:cNvSpPr>
              <a:spLocks/>
            </p:cNvSpPr>
            <p:nvPr/>
          </p:nvSpPr>
          <p:spPr bwMode="auto">
            <a:xfrm>
              <a:off x="3876527" y="7178728"/>
              <a:ext cx="229069" cy="371926"/>
            </a:xfrm>
            <a:custGeom>
              <a:avLst/>
              <a:gdLst>
                <a:gd name="T0" fmla="*/ 28 w 160"/>
                <a:gd name="T1" fmla="*/ 12 h 262"/>
                <a:gd name="T2" fmla="*/ 40 w 160"/>
                <a:gd name="T3" fmla="*/ 50 h 262"/>
                <a:gd name="T4" fmla="*/ 40 w 160"/>
                <a:gd name="T5" fmla="*/ 88 h 262"/>
                <a:gd name="T6" fmla="*/ 34 w 160"/>
                <a:gd name="T7" fmla="*/ 108 h 262"/>
                <a:gd name="T8" fmla="*/ 26 w 160"/>
                <a:gd name="T9" fmla="*/ 112 h 262"/>
                <a:gd name="T10" fmla="*/ 18 w 160"/>
                <a:gd name="T11" fmla="*/ 120 h 262"/>
                <a:gd name="T12" fmla="*/ 8 w 160"/>
                <a:gd name="T13" fmla="*/ 128 h 262"/>
                <a:gd name="T14" fmla="*/ 0 w 160"/>
                <a:gd name="T15" fmla="*/ 138 h 262"/>
                <a:gd name="T16" fmla="*/ 4 w 160"/>
                <a:gd name="T17" fmla="*/ 150 h 262"/>
                <a:gd name="T18" fmla="*/ 8 w 160"/>
                <a:gd name="T19" fmla="*/ 154 h 262"/>
                <a:gd name="T20" fmla="*/ 14 w 160"/>
                <a:gd name="T21" fmla="*/ 168 h 262"/>
                <a:gd name="T22" fmla="*/ 22 w 160"/>
                <a:gd name="T23" fmla="*/ 186 h 262"/>
                <a:gd name="T24" fmla="*/ 16 w 160"/>
                <a:gd name="T25" fmla="*/ 192 h 262"/>
                <a:gd name="T26" fmla="*/ 16 w 160"/>
                <a:gd name="T27" fmla="*/ 194 h 262"/>
                <a:gd name="T28" fmla="*/ 20 w 160"/>
                <a:gd name="T29" fmla="*/ 202 h 262"/>
                <a:gd name="T30" fmla="*/ 26 w 160"/>
                <a:gd name="T31" fmla="*/ 212 h 262"/>
                <a:gd name="T32" fmla="*/ 26 w 160"/>
                <a:gd name="T33" fmla="*/ 220 h 262"/>
                <a:gd name="T34" fmla="*/ 18 w 160"/>
                <a:gd name="T35" fmla="*/ 224 h 262"/>
                <a:gd name="T36" fmla="*/ 22 w 160"/>
                <a:gd name="T37" fmla="*/ 236 h 262"/>
                <a:gd name="T38" fmla="*/ 32 w 160"/>
                <a:gd name="T39" fmla="*/ 250 h 262"/>
                <a:gd name="T40" fmla="*/ 46 w 160"/>
                <a:gd name="T41" fmla="*/ 258 h 262"/>
                <a:gd name="T42" fmla="*/ 60 w 160"/>
                <a:gd name="T43" fmla="*/ 258 h 262"/>
                <a:gd name="T44" fmla="*/ 62 w 160"/>
                <a:gd name="T45" fmla="*/ 252 h 262"/>
                <a:gd name="T46" fmla="*/ 68 w 160"/>
                <a:gd name="T47" fmla="*/ 248 h 262"/>
                <a:gd name="T48" fmla="*/ 80 w 160"/>
                <a:gd name="T49" fmla="*/ 248 h 262"/>
                <a:gd name="T50" fmla="*/ 86 w 160"/>
                <a:gd name="T51" fmla="*/ 238 h 262"/>
                <a:gd name="T52" fmla="*/ 96 w 160"/>
                <a:gd name="T53" fmla="*/ 236 h 262"/>
                <a:gd name="T54" fmla="*/ 104 w 160"/>
                <a:gd name="T55" fmla="*/ 232 h 262"/>
                <a:gd name="T56" fmla="*/ 108 w 160"/>
                <a:gd name="T57" fmla="*/ 222 h 262"/>
                <a:gd name="T58" fmla="*/ 118 w 160"/>
                <a:gd name="T59" fmla="*/ 216 h 262"/>
                <a:gd name="T60" fmla="*/ 130 w 160"/>
                <a:gd name="T61" fmla="*/ 200 h 262"/>
                <a:gd name="T62" fmla="*/ 138 w 160"/>
                <a:gd name="T63" fmla="*/ 196 h 262"/>
                <a:gd name="T64" fmla="*/ 142 w 160"/>
                <a:gd name="T65" fmla="*/ 188 h 262"/>
                <a:gd name="T66" fmla="*/ 136 w 160"/>
                <a:gd name="T67" fmla="*/ 182 h 262"/>
                <a:gd name="T68" fmla="*/ 134 w 160"/>
                <a:gd name="T69" fmla="*/ 176 h 262"/>
                <a:gd name="T70" fmla="*/ 132 w 160"/>
                <a:gd name="T71" fmla="*/ 168 h 262"/>
                <a:gd name="T72" fmla="*/ 122 w 160"/>
                <a:gd name="T73" fmla="*/ 166 h 262"/>
                <a:gd name="T74" fmla="*/ 122 w 160"/>
                <a:gd name="T75" fmla="*/ 158 h 262"/>
                <a:gd name="T76" fmla="*/ 128 w 160"/>
                <a:gd name="T77" fmla="*/ 156 h 262"/>
                <a:gd name="T78" fmla="*/ 134 w 160"/>
                <a:gd name="T79" fmla="*/ 154 h 262"/>
                <a:gd name="T80" fmla="*/ 138 w 160"/>
                <a:gd name="T81" fmla="*/ 140 h 262"/>
                <a:gd name="T82" fmla="*/ 148 w 160"/>
                <a:gd name="T83" fmla="*/ 124 h 262"/>
                <a:gd name="T84" fmla="*/ 156 w 160"/>
                <a:gd name="T85" fmla="*/ 120 h 262"/>
                <a:gd name="T86" fmla="*/ 160 w 160"/>
                <a:gd name="T87" fmla="*/ 106 h 262"/>
                <a:gd name="T88" fmla="*/ 154 w 160"/>
                <a:gd name="T89" fmla="*/ 78 h 262"/>
                <a:gd name="T90" fmla="*/ 138 w 160"/>
                <a:gd name="T91" fmla="*/ 70 h 262"/>
                <a:gd name="T92" fmla="*/ 114 w 160"/>
                <a:gd name="T93" fmla="*/ 52 h 262"/>
                <a:gd name="T94" fmla="*/ 92 w 160"/>
                <a:gd name="T95" fmla="*/ 42 h 262"/>
                <a:gd name="T96" fmla="*/ 86 w 160"/>
                <a:gd name="T97" fmla="*/ 30 h 262"/>
                <a:gd name="T98" fmla="*/ 78 w 160"/>
                <a:gd name="T99" fmla="*/ 26 h 262"/>
                <a:gd name="T100" fmla="*/ 60 w 160"/>
                <a:gd name="T101" fmla="*/ 26 h 262"/>
                <a:gd name="T102" fmla="*/ 54 w 160"/>
                <a:gd name="T103" fmla="*/ 16 h 262"/>
                <a:gd name="T104" fmla="*/ 50 w 160"/>
                <a:gd name="T105" fmla="*/ 10 h 262"/>
                <a:gd name="T106" fmla="*/ 40 w 160"/>
                <a:gd name="T107" fmla="*/ 8 h 262"/>
                <a:gd name="T108" fmla="*/ 38 w 160"/>
                <a:gd name="T109" fmla="*/ 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62">
                  <a:moveTo>
                    <a:pt x="26" y="0"/>
                  </a:moveTo>
                  <a:lnTo>
                    <a:pt x="26" y="0"/>
                  </a:lnTo>
                  <a:lnTo>
                    <a:pt x="26" y="4"/>
                  </a:lnTo>
                  <a:lnTo>
                    <a:pt x="26" y="6"/>
                  </a:lnTo>
                  <a:lnTo>
                    <a:pt x="28" y="8"/>
                  </a:lnTo>
                  <a:lnTo>
                    <a:pt x="28" y="10"/>
                  </a:lnTo>
                  <a:lnTo>
                    <a:pt x="28" y="12"/>
                  </a:lnTo>
                  <a:lnTo>
                    <a:pt x="30" y="16"/>
                  </a:lnTo>
                  <a:lnTo>
                    <a:pt x="34" y="22"/>
                  </a:lnTo>
                  <a:lnTo>
                    <a:pt x="36" y="28"/>
                  </a:lnTo>
                  <a:lnTo>
                    <a:pt x="36" y="30"/>
                  </a:lnTo>
                  <a:lnTo>
                    <a:pt x="36" y="32"/>
                  </a:lnTo>
                  <a:lnTo>
                    <a:pt x="38" y="40"/>
                  </a:lnTo>
                  <a:lnTo>
                    <a:pt x="40" y="50"/>
                  </a:lnTo>
                  <a:lnTo>
                    <a:pt x="40" y="54"/>
                  </a:lnTo>
                  <a:lnTo>
                    <a:pt x="40" y="60"/>
                  </a:lnTo>
                  <a:lnTo>
                    <a:pt x="40" y="66"/>
                  </a:lnTo>
                  <a:lnTo>
                    <a:pt x="40" y="72"/>
                  </a:lnTo>
                  <a:lnTo>
                    <a:pt x="40" y="78"/>
                  </a:lnTo>
                  <a:lnTo>
                    <a:pt x="40" y="84"/>
                  </a:lnTo>
                  <a:lnTo>
                    <a:pt x="40" y="88"/>
                  </a:lnTo>
                  <a:lnTo>
                    <a:pt x="38" y="94"/>
                  </a:lnTo>
                  <a:lnTo>
                    <a:pt x="38" y="96"/>
                  </a:lnTo>
                  <a:lnTo>
                    <a:pt x="38" y="98"/>
                  </a:lnTo>
                  <a:lnTo>
                    <a:pt x="36" y="102"/>
                  </a:lnTo>
                  <a:lnTo>
                    <a:pt x="36" y="104"/>
                  </a:lnTo>
                  <a:lnTo>
                    <a:pt x="34" y="106"/>
                  </a:lnTo>
                  <a:lnTo>
                    <a:pt x="34" y="108"/>
                  </a:lnTo>
                  <a:lnTo>
                    <a:pt x="32" y="108"/>
                  </a:lnTo>
                  <a:lnTo>
                    <a:pt x="32" y="110"/>
                  </a:lnTo>
                  <a:lnTo>
                    <a:pt x="32" y="110"/>
                  </a:lnTo>
                  <a:lnTo>
                    <a:pt x="32" y="110"/>
                  </a:lnTo>
                  <a:lnTo>
                    <a:pt x="30" y="112"/>
                  </a:lnTo>
                  <a:lnTo>
                    <a:pt x="28" y="112"/>
                  </a:lnTo>
                  <a:lnTo>
                    <a:pt x="26" y="112"/>
                  </a:lnTo>
                  <a:lnTo>
                    <a:pt x="24" y="112"/>
                  </a:lnTo>
                  <a:lnTo>
                    <a:pt x="22" y="112"/>
                  </a:lnTo>
                  <a:lnTo>
                    <a:pt x="22" y="112"/>
                  </a:lnTo>
                  <a:lnTo>
                    <a:pt x="20" y="114"/>
                  </a:lnTo>
                  <a:lnTo>
                    <a:pt x="20" y="114"/>
                  </a:lnTo>
                  <a:lnTo>
                    <a:pt x="18" y="118"/>
                  </a:lnTo>
                  <a:lnTo>
                    <a:pt x="18" y="120"/>
                  </a:lnTo>
                  <a:lnTo>
                    <a:pt x="16" y="122"/>
                  </a:lnTo>
                  <a:lnTo>
                    <a:pt x="16" y="122"/>
                  </a:lnTo>
                  <a:lnTo>
                    <a:pt x="14" y="122"/>
                  </a:lnTo>
                  <a:lnTo>
                    <a:pt x="14" y="124"/>
                  </a:lnTo>
                  <a:lnTo>
                    <a:pt x="12" y="126"/>
                  </a:lnTo>
                  <a:lnTo>
                    <a:pt x="8" y="126"/>
                  </a:lnTo>
                  <a:lnTo>
                    <a:pt x="8" y="128"/>
                  </a:lnTo>
                  <a:lnTo>
                    <a:pt x="6" y="128"/>
                  </a:lnTo>
                  <a:lnTo>
                    <a:pt x="4" y="130"/>
                  </a:lnTo>
                  <a:lnTo>
                    <a:pt x="4" y="132"/>
                  </a:lnTo>
                  <a:lnTo>
                    <a:pt x="2" y="134"/>
                  </a:lnTo>
                  <a:lnTo>
                    <a:pt x="2" y="136"/>
                  </a:lnTo>
                  <a:lnTo>
                    <a:pt x="0" y="136"/>
                  </a:lnTo>
                  <a:lnTo>
                    <a:pt x="0" y="138"/>
                  </a:lnTo>
                  <a:lnTo>
                    <a:pt x="0" y="140"/>
                  </a:lnTo>
                  <a:lnTo>
                    <a:pt x="0" y="142"/>
                  </a:lnTo>
                  <a:lnTo>
                    <a:pt x="0" y="144"/>
                  </a:lnTo>
                  <a:lnTo>
                    <a:pt x="0" y="148"/>
                  </a:lnTo>
                  <a:lnTo>
                    <a:pt x="2" y="150"/>
                  </a:lnTo>
                  <a:lnTo>
                    <a:pt x="2" y="150"/>
                  </a:lnTo>
                  <a:lnTo>
                    <a:pt x="4" y="150"/>
                  </a:lnTo>
                  <a:lnTo>
                    <a:pt x="6" y="150"/>
                  </a:lnTo>
                  <a:lnTo>
                    <a:pt x="6" y="150"/>
                  </a:lnTo>
                  <a:lnTo>
                    <a:pt x="8" y="150"/>
                  </a:lnTo>
                  <a:lnTo>
                    <a:pt x="8" y="150"/>
                  </a:lnTo>
                  <a:lnTo>
                    <a:pt x="8" y="150"/>
                  </a:lnTo>
                  <a:lnTo>
                    <a:pt x="8" y="152"/>
                  </a:lnTo>
                  <a:lnTo>
                    <a:pt x="8" y="154"/>
                  </a:lnTo>
                  <a:lnTo>
                    <a:pt x="10" y="154"/>
                  </a:lnTo>
                  <a:lnTo>
                    <a:pt x="10" y="158"/>
                  </a:lnTo>
                  <a:lnTo>
                    <a:pt x="10" y="158"/>
                  </a:lnTo>
                  <a:lnTo>
                    <a:pt x="10" y="160"/>
                  </a:lnTo>
                  <a:lnTo>
                    <a:pt x="10" y="162"/>
                  </a:lnTo>
                  <a:lnTo>
                    <a:pt x="12" y="164"/>
                  </a:lnTo>
                  <a:lnTo>
                    <a:pt x="14" y="168"/>
                  </a:lnTo>
                  <a:lnTo>
                    <a:pt x="18" y="174"/>
                  </a:lnTo>
                  <a:lnTo>
                    <a:pt x="20" y="178"/>
                  </a:lnTo>
                  <a:lnTo>
                    <a:pt x="20" y="180"/>
                  </a:lnTo>
                  <a:lnTo>
                    <a:pt x="22" y="182"/>
                  </a:lnTo>
                  <a:lnTo>
                    <a:pt x="22" y="184"/>
                  </a:lnTo>
                  <a:lnTo>
                    <a:pt x="22" y="186"/>
                  </a:lnTo>
                  <a:lnTo>
                    <a:pt x="22" y="186"/>
                  </a:lnTo>
                  <a:lnTo>
                    <a:pt x="22" y="188"/>
                  </a:lnTo>
                  <a:lnTo>
                    <a:pt x="22" y="190"/>
                  </a:lnTo>
                  <a:lnTo>
                    <a:pt x="22" y="190"/>
                  </a:lnTo>
                  <a:lnTo>
                    <a:pt x="20" y="190"/>
                  </a:lnTo>
                  <a:lnTo>
                    <a:pt x="20" y="190"/>
                  </a:lnTo>
                  <a:lnTo>
                    <a:pt x="18" y="192"/>
                  </a:lnTo>
                  <a:lnTo>
                    <a:pt x="16" y="192"/>
                  </a:lnTo>
                  <a:lnTo>
                    <a:pt x="16" y="192"/>
                  </a:lnTo>
                  <a:lnTo>
                    <a:pt x="16" y="192"/>
                  </a:lnTo>
                  <a:lnTo>
                    <a:pt x="14" y="192"/>
                  </a:lnTo>
                  <a:lnTo>
                    <a:pt x="14" y="192"/>
                  </a:lnTo>
                  <a:lnTo>
                    <a:pt x="14" y="194"/>
                  </a:lnTo>
                  <a:lnTo>
                    <a:pt x="16" y="194"/>
                  </a:lnTo>
                  <a:lnTo>
                    <a:pt x="16" y="194"/>
                  </a:lnTo>
                  <a:lnTo>
                    <a:pt x="18" y="194"/>
                  </a:lnTo>
                  <a:lnTo>
                    <a:pt x="18" y="196"/>
                  </a:lnTo>
                  <a:lnTo>
                    <a:pt x="18" y="196"/>
                  </a:lnTo>
                  <a:lnTo>
                    <a:pt x="18" y="196"/>
                  </a:lnTo>
                  <a:lnTo>
                    <a:pt x="20" y="198"/>
                  </a:lnTo>
                  <a:lnTo>
                    <a:pt x="20" y="200"/>
                  </a:lnTo>
                  <a:lnTo>
                    <a:pt x="20" y="202"/>
                  </a:lnTo>
                  <a:lnTo>
                    <a:pt x="20" y="204"/>
                  </a:lnTo>
                  <a:lnTo>
                    <a:pt x="22" y="204"/>
                  </a:lnTo>
                  <a:lnTo>
                    <a:pt x="22" y="206"/>
                  </a:lnTo>
                  <a:lnTo>
                    <a:pt x="22" y="206"/>
                  </a:lnTo>
                  <a:lnTo>
                    <a:pt x="24" y="208"/>
                  </a:lnTo>
                  <a:lnTo>
                    <a:pt x="26" y="210"/>
                  </a:lnTo>
                  <a:lnTo>
                    <a:pt x="26" y="212"/>
                  </a:lnTo>
                  <a:lnTo>
                    <a:pt x="26" y="212"/>
                  </a:lnTo>
                  <a:lnTo>
                    <a:pt x="26" y="212"/>
                  </a:lnTo>
                  <a:lnTo>
                    <a:pt x="26" y="214"/>
                  </a:lnTo>
                  <a:lnTo>
                    <a:pt x="26" y="216"/>
                  </a:lnTo>
                  <a:lnTo>
                    <a:pt x="26" y="218"/>
                  </a:lnTo>
                  <a:lnTo>
                    <a:pt x="26" y="218"/>
                  </a:lnTo>
                  <a:lnTo>
                    <a:pt x="26" y="220"/>
                  </a:lnTo>
                  <a:lnTo>
                    <a:pt x="24" y="220"/>
                  </a:lnTo>
                  <a:lnTo>
                    <a:pt x="24" y="220"/>
                  </a:lnTo>
                  <a:lnTo>
                    <a:pt x="22" y="222"/>
                  </a:lnTo>
                  <a:lnTo>
                    <a:pt x="20" y="222"/>
                  </a:lnTo>
                  <a:lnTo>
                    <a:pt x="18" y="224"/>
                  </a:lnTo>
                  <a:lnTo>
                    <a:pt x="18" y="224"/>
                  </a:lnTo>
                  <a:lnTo>
                    <a:pt x="18" y="224"/>
                  </a:lnTo>
                  <a:lnTo>
                    <a:pt x="18" y="226"/>
                  </a:lnTo>
                  <a:lnTo>
                    <a:pt x="18" y="226"/>
                  </a:lnTo>
                  <a:lnTo>
                    <a:pt x="18" y="228"/>
                  </a:lnTo>
                  <a:lnTo>
                    <a:pt x="18" y="230"/>
                  </a:lnTo>
                  <a:lnTo>
                    <a:pt x="20" y="232"/>
                  </a:lnTo>
                  <a:lnTo>
                    <a:pt x="20" y="234"/>
                  </a:lnTo>
                  <a:lnTo>
                    <a:pt x="22" y="236"/>
                  </a:lnTo>
                  <a:lnTo>
                    <a:pt x="22" y="238"/>
                  </a:lnTo>
                  <a:lnTo>
                    <a:pt x="24" y="240"/>
                  </a:lnTo>
                  <a:lnTo>
                    <a:pt x="28" y="242"/>
                  </a:lnTo>
                  <a:lnTo>
                    <a:pt x="30" y="244"/>
                  </a:lnTo>
                  <a:lnTo>
                    <a:pt x="30" y="246"/>
                  </a:lnTo>
                  <a:lnTo>
                    <a:pt x="32" y="248"/>
                  </a:lnTo>
                  <a:lnTo>
                    <a:pt x="32" y="250"/>
                  </a:lnTo>
                  <a:lnTo>
                    <a:pt x="34" y="256"/>
                  </a:lnTo>
                  <a:lnTo>
                    <a:pt x="38" y="262"/>
                  </a:lnTo>
                  <a:lnTo>
                    <a:pt x="40" y="260"/>
                  </a:lnTo>
                  <a:lnTo>
                    <a:pt x="44" y="258"/>
                  </a:lnTo>
                  <a:lnTo>
                    <a:pt x="44" y="258"/>
                  </a:lnTo>
                  <a:lnTo>
                    <a:pt x="46" y="258"/>
                  </a:lnTo>
                  <a:lnTo>
                    <a:pt x="46" y="258"/>
                  </a:lnTo>
                  <a:lnTo>
                    <a:pt x="48" y="258"/>
                  </a:lnTo>
                  <a:lnTo>
                    <a:pt x="50" y="258"/>
                  </a:lnTo>
                  <a:lnTo>
                    <a:pt x="54" y="258"/>
                  </a:lnTo>
                  <a:lnTo>
                    <a:pt x="54" y="258"/>
                  </a:lnTo>
                  <a:lnTo>
                    <a:pt x="56" y="258"/>
                  </a:lnTo>
                  <a:lnTo>
                    <a:pt x="58" y="258"/>
                  </a:lnTo>
                  <a:lnTo>
                    <a:pt x="60" y="258"/>
                  </a:lnTo>
                  <a:lnTo>
                    <a:pt x="60" y="258"/>
                  </a:lnTo>
                  <a:lnTo>
                    <a:pt x="60" y="258"/>
                  </a:lnTo>
                  <a:lnTo>
                    <a:pt x="60" y="258"/>
                  </a:lnTo>
                  <a:lnTo>
                    <a:pt x="62" y="256"/>
                  </a:lnTo>
                  <a:lnTo>
                    <a:pt x="62" y="256"/>
                  </a:lnTo>
                  <a:lnTo>
                    <a:pt x="62" y="254"/>
                  </a:lnTo>
                  <a:lnTo>
                    <a:pt x="62" y="252"/>
                  </a:lnTo>
                  <a:lnTo>
                    <a:pt x="64" y="250"/>
                  </a:lnTo>
                  <a:lnTo>
                    <a:pt x="64" y="250"/>
                  </a:lnTo>
                  <a:lnTo>
                    <a:pt x="64" y="250"/>
                  </a:lnTo>
                  <a:lnTo>
                    <a:pt x="64" y="250"/>
                  </a:lnTo>
                  <a:lnTo>
                    <a:pt x="64" y="248"/>
                  </a:lnTo>
                  <a:lnTo>
                    <a:pt x="66" y="248"/>
                  </a:lnTo>
                  <a:lnTo>
                    <a:pt x="68" y="248"/>
                  </a:lnTo>
                  <a:lnTo>
                    <a:pt x="70" y="248"/>
                  </a:lnTo>
                  <a:lnTo>
                    <a:pt x="72" y="248"/>
                  </a:lnTo>
                  <a:lnTo>
                    <a:pt x="74" y="248"/>
                  </a:lnTo>
                  <a:lnTo>
                    <a:pt x="76" y="248"/>
                  </a:lnTo>
                  <a:lnTo>
                    <a:pt x="78" y="248"/>
                  </a:lnTo>
                  <a:lnTo>
                    <a:pt x="80" y="248"/>
                  </a:lnTo>
                  <a:lnTo>
                    <a:pt x="80" y="248"/>
                  </a:lnTo>
                  <a:lnTo>
                    <a:pt x="80" y="248"/>
                  </a:lnTo>
                  <a:lnTo>
                    <a:pt x="82" y="246"/>
                  </a:lnTo>
                  <a:lnTo>
                    <a:pt x="82" y="246"/>
                  </a:lnTo>
                  <a:lnTo>
                    <a:pt x="84" y="244"/>
                  </a:lnTo>
                  <a:lnTo>
                    <a:pt x="84" y="242"/>
                  </a:lnTo>
                  <a:lnTo>
                    <a:pt x="86" y="240"/>
                  </a:lnTo>
                  <a:lnTo>
                    <a:pt x="86" y="238"/>
                  </a:lnTo>
                  <a:lnTo>
                    <a:pt x="88" y="238"/>
                  </a:lnTo>
                  <a:lnTo>
                    <a:pt x="88" y="238"/>
                  </a:lnTo>
                  <a:lnTo>
                    <a:pt x="90" y="238"/>
                  </a:lnTo>
                  <a:lnTo>
                    <a:pt x="90" y="236"/>
                  </a:lnTo>
                  <a:lnTo>
                    <a:pt x="92" y="236"/>
                  </a:lnTo>
                  <a:lnTo>
                    <a:pt x="94" y="236"/>
                  </a:lnTo>
                  <a:lnTo>
                    <a:pt x="96" y="236"/>
                  </a:lnTo>
                  <a:lnTo>
                    <a:pt x="98" y="236"/>
                  </a:lnTo>
                  <a:lnTo>
                    <a:pt x="100" y="236"/>
                  </a:lnTo>
                  <a:lnTo>
                    <a:pt x="100" y="234"/>
                  </a:lnTo>
                  <a:lnTo>
                    <a:pt x="102" y="234"/>
                  </a:lnTo>
                  <a:lnTo>
                    <a:pt x="102" y="234"/>
                  </a:lnTo>
                  <a:lnTo>
                    <a:pt x="102" y="234"/>
                  </a:lnTo>
                  <a:lnTo>
                    <a:pt x="104" y="232"/>
                  </a:lnTo>
                  <a:lnTo>
                    <a:pt x="104" y="230"/>
                  </a:lnTo>
                  <a:lnTo>
                    <a:pt x="104" y="230"/>
                  </a:lnTo>
                  <a:lnTo>
                    <a:pt x="106" y="226"/>
                  </a:lnTo>
                  <a:lnTo>
                    <a:pt x="106" y="224"/>
                  </a:lnTo>
                  <a:lnTo>
                    <a:pt x="106" y="224"/>
                  </a:lnTo>
                  <a:lnTo>
                    <a:pt x="108" y="224"/>
                  </a:lnTo>
                  <a:lnTo>
                    <a:pt x="108" y="222"/>
                  </a:lnTo>
                  <a:lnTo>
                    <a:pt x="112" y="222"/>
                  </a:lnTo>
                  <a:lnTo>
                    <a:pt x="114" y="220"/>
                  </a:lnTo>
                  <a:lnTo>
                    <a:pt x="116" y="220"/>
                  </a:lnTo>
                  <a:lnTo>
                    <a:pt x="116" y="220"/>
                  </a:lnTo>
                  <a:lnTo>
                    <a:pt x="118" y="218"/>
                  </a:lnTo>
                  <a:lnTo>
                    <a:pt x="118" y="218"/>
                  </a:lnTo>
                  <a:lnTo>
                    <a:pt x="118" y="216"/>
                  </a:lnTo>
                  <a:lnTo>
                    <a:pt x="120" y="214"/>
                  </a:lnTo>
                  <a:lnTo>
                    <a:pt x="120" y="210"/>
                  </a:lnTo>
                  <a:lnTo>
                    <a:pt x="122" y="208"/>
                  </a:lnTo>
                  <a:lnTo>
                    <a:pt x="122" y="208"/>
                  </a:lnTo>
                  <a:lnTo>
                    <a:pt x="124" y="206"/>
                  </a:lnTo>
                  <a:lnTo>
                    <a:pt x="126" y="202"/>
                  </a:lnTo>
                  <a:lnTo>
                    <a:pt x="130" y="200"/>
                  </a:lnTo>
                  <a:lnTo>
                    <a:pt x="130" y="200"/>
                  </a:lnTo>
                  <a:lnTo>
                    <a:pt x="132" y="198"/>
                  </a:lnTo>
                  <a:lnTo>
                    <a:pt x="132" y="198"/>
                  </a:lnTo>
                  <a:lnTo>
                    <a:pt x="134" y="198"/>
                  </a:lnTo>
                  <a:lnTo>
                    <a:pt x="136" y="198"/>
                  </a:lnTo>
                  <a:lnTo>
                    <a:pt x="138" y="196"/>
                  </a:lnTo>
                  <a:lnTo>
                    <a:pt x="138" y="196"/>
                  </a:lnTo>
                  <a:lnTo>
                    <a:pt x="138" y="196"/>
                  </a:lnTo>
                  <a:lnTo>
                    <a:pt x="140" y="196"/>
                  </a:lnTo>
                  <a:lnTo>
                    <a:pt x="140" y="194"/>
                  </a:lnTo>
                  <a:lnTo>
                    <a:pt x="142" y="192"/>
                  </a:lnTo>
                  <a:lnTo>
                    <a:pt x="142" y="192"/>
                  </a:lnTo>
                  <a:lnTo>
                    <a:pt x="142" y="190"/>
                  </a:lnTo>
                  <a:lnTo>
                    <a:pt x="142" y="188"/>
                  </a:lnTo>
                  <a:lnTo>
                    <a:pt x="142" y="186"/>
                  </a:lnTo>
                  <a:lnTo>
                    <a:pt x="142" y="184"/>
                  </a:lnTo>
                  <a:lnTo>
                    <a:pt x="142" y="184"/>
                  </a:lnTo>
                  <a:lnTo>
                    <a:pt x="140" y="184"/>
                  </a:lnTo>
                  <a:lnTo>
                    <a:pt x="140" y="184"/>
                  </a:lnTo>
                  <a:lnTo>
                    <a:pt x="138" y="182"/>
                  </a:lnTo>
                  <a:lnTo>
                    <a:pt x="136" y="182"/>
                  </a:lnTo>
                  <a:lnTo>
                    <a:pt x="136" y="182"/>
                  </a:lnTo>
                  <a:lnTo>
                    <a:pt x="136" y="180"/>
                  </a:lnTo>
                  <a:lnTo>
                    <a:pt x="134" y="180"/>
                  </a:lnTo>
                  <a:lnTo>
                    <a:pt x="134" y="180"/>
                  </a:lnTo>
                  <a:lnTo>
                    <a:pt x="134" y="178"/>
                  </a:lnTo>
                  <a:lnTo>
                    <a:pt x="134" y="178"/>
                  </a:lnTo>
                  <a:lnTo>
                    <a:pt x="134" y="176"/>
                  </a:lnTo>
                  <a:lnTo>
                    <a:pt x="134" y="174"/>
                  </a:lnTo>
                  <a:lnTo>
                    <a:pt x="134" y="172"/>
                  </a:lnTo>
                  <a:lnTo>
                    <a:pt x="134" y="170"/>
                  </a:lnTo>
                  <a:lnTo>
                    <a:pt x="132" y="170"/>
                  </a:lnTo>
                  <a:lnTo>
                    <a:pt x="132" y="170"/>
                  </a:lnTo>
                  <a:lnTo>
                    <a:pt x="132" y="170"/>
                  </a:lnTo>
                  <a:lnTo>
                    <a:pt x="132" y="168"/>
                  </a:lnTo>
                  <a:lnTo>
                    <a:pt x="130" y="168"/>
                  </a:lnTo>
                  <a:lnTo>
                    <a:pt x="128" y="168"/>
                  </a:lnTo>
                  <a:lnTo>
                    <a:pt x="126" y="168"/>
                  </a:lnTo>
                  <a:lnTo>
                    <a:pt x="126" y="168"/>
                  </a:lnTo>
                  <a:lnTo>
                    <a:pt x="124" y="166"/>
                  </a:lnTo>
                  <a:lnTo>
                    <a:pt x="122" y="166"/>
                  </a:lnTo>
                  <a:lnTo>
                    <a:pt x="122" y="166"/>
                  </a:lnTo>
                  <a:lnTo>
                    <a:pt x="122" y="166"/>
                  </a:lnTo>
                  <a:lnTo>
                    <a:pt x="122" y="164"/>
                  </a:lnTo>
                  <a:lnTo>
                    <a:pt x="122" y="164"/>
                  </a:lnTo>
                  <a:lnTo>
                    <a:pt x="122" y="162"/>
                  </a:lnTo>
                  <a:lnTo>
                    <a:pt x="122" y="160"/>
                  </a:lnTo>
                  <a:lnTo>
                    <a:pt x="122" y="158"/>
                  </a:lnTo>
                  <a:lnTo>
                    <a:pt x="122" y="158"/>
                  </a:lnTo>
                  <a:lnTo>
                    <a:pt x="122" y="156"/>
                  </a:lnTo>
                  <a:lnTo>
                    <a:pt x="124" y="156"/>
                  </a:lnTo>
                  <a:lnTo>
                    <a:pt x="124" y="156"/>
                  </a:lnTo>
                  <a:lnTo>
                    <a:pt x="124" y="156"/>
                  </a:lnTo>
                  <a:lnTo>
                    <a:pt x="126" y="156"/>
                  </a:lnTo>
                  <a:lnTo>
                    <a:pt x="126" y="156"/>
                  </a:lnTo>
                  <a:lnTo>
                    <a:pt x="128" y="156"/>
                  </a:lnTo>
                  <a:lnTo>
                    <a:pt x="130" y="156"/>
                  </a:lnTo>
                  <a:lnTo>
                    <a:pt x="132" y="156"/>
                  </a:lnTo>
                  <a:lnTo>
                    <a:pt x="132" y="156"/>
                  </a:lnTo>
                  <a:lnTo>
                    <a:pt x="134" y="156"/>
                  </a:lnTo>
                  <a:lnTo>
                    <a:pt x="134" y="156"/>
                  </a:lnTo>
                  <a:lnTo>
                    <a:pt x="134" y="154"/>
                  </a:lnTo>
                  <a:lnTo>
                    <a:pt x="134" y="154"/>
                  </a:lnTo>
                  <a:lnTo>
                    <a:pt x="136" y="154"/>
                  </a:lnTo>
                  <a:lnTo>
                    <a:pt x="136" y="152"/>
                  </a:lnTo>
                  <a:lnTo>
                    <a:pt x="136" y="150"/>
                  </a:lnTo>
                  <a:lnTo>
                    <a:pt x="136" y="148"/>
                  </a:lnTo>
                  <a:lnTo>
                    <a:pt x="136" y="144"/>
                  </a:lnTo>
                  <a:lnTo>
                    <a:pt x="138" y="142"/>
                  </a:lnTo>
                  <a:lnTo>
                    <a:pt x="138" y="140"/>
                  </a:lnTo>
                  <a:lnTo>
                    <a:pt x="140" y="136"/>
                  </a:lnTo>
                  <a:lnTo>
                    <a:pt x="142" y="132"/>
                  </a:lnTo>
                  <a:lnTo>
                    <a:pt x="142" y="130"/>
                  </a:lnTo>
                  <a:lnTo>
                    <a:pt x="144" y="126"/>
                  </a:lnTo>
                  <a:lnTo>
                    <a:pt x="146" y="126"/>
                  </a:lnTo>
                  <a:lnTo>
                    <a:pt x="146" y="124"/>
                  </a:lnTo>
                  <a:lnTo>
                    <a:pt x="148" y="124"/>
                  </a:lnTo>
                  <a:lnTo>
                    <a:pt x="148" y="122"/>
                  </a:lnTo>
                  <a:lnTo>
                    <a:pt x="152" y="122"/>
                  </a:lnTo>
                  <a:lnTo>
                    <a:pt x="152" y="122"/>
                  </a:lnTo>
                  <a:lnTo>
                    <a:pt x="154" y="122"/>
                  </a:lnTo>
                  <a:lnTo>
                    <a:pt x="156" y="122"/>
                  </a:lnTo>
                  <a:lnTo>
                    <a:pt x="156" y="120"/>
                  </a:lnTo>
                  <a:lnTo>
                    <a:pt x="156" y="120"/>
                  </a:lnTo>
                  <a:lnTo>
                    <a:pt x="156" y="120"/>
                  </a:lnTo>
                  <a:lnTo>
                    <a:pt x="158" y="118"/>
                  </a:lnTo>
                  <a:lnTo>
                    <a:pt x="158" y="118"/>
                  </a:lnTo>
                  <a:lnTo>
                    <a:pt x="158" y="116"/>
                  </a:lnTo>
                  <a:lnTo>
                    <a:pt x="158" y="114"/>
                  </a:lnTo>
                  <a:lnTo>
                    <a:pt x="158" y="110"/>
                  </a:lnTo>
                  <a:lnTo>
                    <a:pt x="160" y="106"/>
                  </a:lnTo>
                  <a:lnTo>
                    <a:pt x="160" y="104"/>
                  </a:lnTo>
                  <a:lnTo>
                    <a:pt x="160" y="100"/>
                  </a:lnTo>
                  <a:lnTo>
                    <a:pt x="160" y="96"/>
                  </a:lnTo>
                  <a:lnTo>
                    <a:pt x="158" y="90"/>
                  </a:lnTo>
                  <a:lnTo>
                    <a:pt x="158" y="84"/>
                  </a:lnTo>
                  <a:lnTo>
                    <a:pt x="158" y="78"/>
                  </a:lnTo>
                  <a:lnTo>
                    <a:pt x="154" y="78"/>
                  </a:lnTo>
                  <a:lnTo>
                    <a:pt x="150" y="78"/>
                  </a:lnTo>
                  <a:lnTo>
                    <a:pt x="148" y="76"/>
                  </a:lnTo>
                  <a:lnTo>
                    <a:pt x="148" y="76"/>
                  </a:lnTo>
                  <a:lnTo>
                    <a:pt x="146" y="76"/>
                  </a:lnTo>
                  <a:lnTo>
                    <a:pt x="144" y="76"/>
                  </a:lnTo>
                  <a:lnTo>
                    <a:pt x="142" y="74"/>
                  </a:lnTo>
                  <a:lnTo>
                    <a:pt x="138" y="70"/>
                  </a:lnTo>
                  <a:lnTo>
                    <a:pt x="134" y="68"/>
                  </a:lnTo>
                  <a:lnTo>
                    <a:pt x="128" y="62"/>
                  </a:lnTo>
                  <a:lnTo>
                    <a:pt x="126" y="60"/>
                  </a:lnTo>
                  <a:lnTo>
                    <a:pt x="124" y="58"/>
                  </a:lnTo>
                  <a:lnTo>
                    <a:pt x="120" y="56"/>
                  </a:lnTo>
                  <a:lnTo>
                    <a:pt x="118" y="54"/>
                  </a:lnTo>
                  <a:lnTo>
                    <a:pt x="114" y="52"/>
                  </a:lnTo>
                  <a:lnTo>
                    <a:pt x="110" y="50"/>
                  </a:lnTo>
                  <a:lnTo>
                    <a:pt x="108" y="50"/>
                  </a:lnTo>
                  <a:lnTo>
                    <a:pt x="102" y="48"/>
                  </a:lnTo>
                  <a:lnTo>
                    <a:pt x="98" y="46"/>
                  </a:lnTo>
                  <a:lnTo>
                    <a:pt x="96" y="44"/>
                  </a:lnTo>
                  <a:lnTo>
                    <a:pt x="92" y="42"/>
                  </a:lnTo>
                  <a:lnTo>
                    <a:pt x="92" y="42"/>
                  </a:lnTo>
                  <a:lnTo>
                    <a:pt x="90" y="42"/>
                  </a:lnTo>
                  <a:lnTo>
                    <a:pt x="90" y="40"/>
                  </a:lnTo>
                  <a:lnTo>
                    <a:pt x="90" y="40"/>
                  </a:lnTo>
                  <a:lnTo>
                    <a:pt x="88" y="38"/>
                  </a:lnTo>
                  <a:lnTo>
                    <a:pt x="88" y="34"/>
                  </a:lnTo>
                  <a:lnTo>
                    <a:pt x="86" y="32"/>
                  </a:lnTo>
                  <a:lnTo>
                    <a:pt x="86" y="30"/>
                  </a:lnTo>
                  <a:lnTo>
                    <a:pt x="84" y="30"/>
                  </a:lnTo>
                  <a:lnTo>
                    <a:pt x="84" y="28"/>
                  </a:lnTo>
                  <a:lnTo>
                    <a:pt x="84" y="28"/>
                  </a:lnTo>
                  <a:lnTo>
                    <a:pt x="82" y="28"/>
                  </a:lnTo>
                  <a:lnTo>
                    <a:pt x="80" y="28"/>
                  </a:lnTo>
                  <a:lnTo>
                    <a:pt x="80" y="26"/>
                  </a:lnTo>
                  <a:lnTo>
                    <a:pt x="78" y="26"/>
                  </a:lnTo>
                  <a:lnTo>
                    <a:pt x="74" y="26"/>
                  </a:lnTo>
                  <a:lnTo>
                    <a:pt x="70" y="26"/>
                  </a:lnTo>
                  <a:lnTo>
                    <a:pt x="66" y="26"/>
                  </a:lnTo>
                  <a:lnTo>
                    <a:pt x="64" y="26"/>
                  </a:lnTo>
                  <a:lnTo>
                    <a:pt x="62" y="26"/>
                  </a:lnTo>
                  <a:lnTo>
                    <a:pt x="60" y="26"/>
                  </a:lnTo>
                  <a:lnTo>
                    <a:pt x="60" y="26"/>
                  </a:lnTo>
                  <a:lnTo>
                    <a:pt x="58" y="24"/>
                  </a:lnTo>
                  <a:lnTo>
                    <a:pt x="58" y="24"/>
                  </a:lnTo>
                  <a:lnTo>
                    <a:pt x="58" y="24"/>
                  </a:lnTo>
                  <a:lnTo>
                    <a:pt x="56" y="22"/>
                  </a:lnTo>
                  <a:lnTo>
                    <a:pt x="56" y="20"/>
                  </a:lnTo>
                  <a:lnTo>
                    <a:pt x="56" y="18"/>
                  </a:lnTo>
                  <a:lnTo>
                    <a:pt x="54" y="16"/>
                  </a:lnTo>
                  <a:lnTo>
                    <a:pt x="54" y="14"/>
                  </a:lnTo>
                  <a:lnTo>
                    <a:pt x="54" y="12"/>
                  </a:lnTo>
                  <a:lnTo>
                    <a:pt x="54" y="12"/>
                  </a:lnTo>
                  <a:lnTo>
                    <a:pt x="52" y="12"/>
                  </a:lnTo>
                  <a:lnTo>
                    <a:pt x="52" y="12"/>
                  </a:lnTo>
                  <a:lnTo>
                    <a:pt x="52" y="10"/>
                  </a:lnTo>
                  <a:lnTo>
                    <a:pt x="50" y="10"/>
                  </a:lnTo>
                  <a:lnTo>
                    <a:pt x="48" y="10"/>
                  </a:lnTo>
                  <a:lnTo>
                    <a:pt x="46" y="10"/>
                  </a:lnTo>
                  <a:lnTo>
                    <a:pt x="44" y="10"/>
                  </a:lnTo>
                  <a:lnTo>
                    <a:pt x="42" y="8"/>
                  </a:lnTo>
                  <a:lnTo>
                    <a:pt x="42" y="8"/>
                  </a:lnTo>
                  <a:lnTo>
                    <a:pt x="40" y="8"/>
                  </a:lnTo>
                  <a:lnTo>
                    <a:pt x="40" y="8"/>
                  </a:lnTo>
                  <a:lnTo>
                    <a:pt x="40" y="6"/>
                  </a:lnTo>
                  <a:lnTo>
                    <a:pt x="40" y="6"/>
                  </a:lnTo>
                  <a:lnTo>
                    <a:pt x="40" y="4"/>
                  </a:lnTo>
                  <a:lnTo>
                    <a:pt x="40" y="2"/>
                  </a:lnTo>
                  <a:lnTo>
                    <a:pt x="40" y="2"/>
                  </a:lnTo>
                  <a:lnTo>
                    <a:pt x="38" y="2"/>
                  </a:lnTo>
                  <a:lnTo>
                    <a:pt x="38" y="2"/>
                  </a:lnTo>
                  <a:lnTo>
                    <a:pt x="38" y="0"/>
                  </a:lnTo>
                  <a:lnTo>
                    <a:pt x="36" y="0"/>
                  </a:lnTo>
                  <a:lnTo>
                    <a:pt x="34" y="0"/>
                  </a:lnTo>
                  <a:lnTo>
                    <a:pt x="32" y="0"/>
                  </a:lnTo>
                  <a:lnTo>
                    <a:pt x="28" y="0"/>
                  </a:lnTo>
                  <a:lnTo>
                    <a:pt x="26"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81" name="Freeform 439">
              <a:extLst>
                <a:ext uri="{FF2B5EF4-FFF2-40B4-BE49-F238E27FC236}">
                  <a16:creationId xmlns:a16="http://schemas.microsoft.com/office/drawing/2014/main" id="{815A5E07-4803-3BA6-42EA-E7D750EEDC2D}"/>
                </a:ext>
              </a:extLst>
            </p:cNvPr>
            <p:cNvSpPr>
              <a:spLocks/>
            </p:cNvSpPr>
            <p:nvPr/>
          </p:nvSpPr>
          <p:spPr bwMode="auto">
            <a:xfrm>
              <a:off x="3876527" y="7178728"/>
              <a:ext cx="229069" cy="371926"/>
            </a:xfrm>
            <a:custGeom>
              <a:avLst/>
              <a:gdLst>
                <a:gd name="T0" fmla="*/ 28 w 160"/>
                <a:gd name="T1" fmla="*/ 12 h 262"/>
                <a:gd name="T2" fmla="*/ 40 w 160"/>
                <a:gd name="T3" fmla="*/ 50 h 262"/>
                <a:gd name="T4" fmla="*/ 40 w 160"/>
                <a:gd name="T5" fmla="*/ 88 h 262"/>
                <a:gd name="T6" fmla="*/ 34 w 160"/>
                <a:gd name="T7" fmla="*/ 108 h 262"/>
                <a:gd name="T8" fmla="*/ 26 w 160"/>
                <a:gd name="T9" fmla="*/ 112 h 262"/>
                <a:gd name="T10" fmla="*/ 18 w 160"/>
                <a:gd name="T11" fmla="*/ 120 h 262"/>
                <a:gd name="T12" fmla="*/ 8 w 160"/>
                <a:gd name="T13" fmla="*/ 128 h 262"/>
                <a:gd name="T14" fmla="*/ 0 w 160"/>
                <a:gd name="T15" fmla="*/ 138 h 262"/>
                <a:gd name="T16" fmla="*/ 4 w 160"/>
                <a:gd name="T17" fmla="*/ 150 h 262"/>
                <a:gd name="T18" fmla="*/ 8 w 160"/>
                <a:gd name="T19" fmla="*/ 154 h 262"/>
                <a:gd name="T20" fmla="*/ 14 w 160"/>
                <a:gd name="T21" fmla="*/ 168 h 262"/>
                <a:gd name="T22" fmla="*/ 22 w 160"/>
                <a:gd name="T23" fmla="*/ 186 h 262"/>
                <a:gd name="T24" fmla="*/ 16 w 160"/>
                <a:gd name="T25" fmla="*/ 192 h 262"/>
                <a:gd name="T26" fmla="*/ 16 w 160"/>
                <a:gd name="T27" fmla="*/ 194 h 262"/>
                <a:gd name="T28" fmla="*/ 20 w 160"/>
                <a:gd name="T29" fmla="*/ 202 h 262"/>
                <a:gd name="T30" fmla="*/ 26 w 160"/>
                <a:gd name="T31" fmla="*/ 212 h 262"/>
                <a:gd name="T32" fmla="*/ 26 w 160"/>
                <a:gd name="T33" fmla="*/ 220 h 262"/>
                <a:gd name="T34" fmla="*/ 18 w 160"/>
                <a:gd name="T35" fmla="*/ 224 h 262"/>
                <a:gd name="T36" fmla="*/ 22 w 160"/>
                <a:gd name="T37" fmla="*/ 236 h 262"/>
                <a:gd name="T38" fmla="*/ 32 w 160"/>
                <a:gd name="T39" fmla="*/ 250 h 262"/>
                <a:gd name="T40" fmla="*/ 46 w 160"/>
                <a:gd name="T41" fmla="*/ 258 h 262"/>
                <a:gd name="T42" fmla="*/ 60 w 160"/>
                <a:gd name="T43" fmla="*/ 258 h 262"/>
                <a:gd name="T44" fmla="*/ 62 w 160"/>
                <a:gd name="T45" fmla="*/ 252 h 262"/>
                <a:gd name="T46" fmla="*/ 68 w 160"/>
                <a:gd name="T47" fmla="*/ 248 h 262"/>
                <a:gd name="T48" fmla="*/ 80 w 160"/>
                <a:gd name="T49" fmla="*/ 248 h 262"/>
                <a:gd name="T50" fmla="*/ 86 w 160"/>
                <a:gd name="T51" fmla="*/ 238 h 262"/>
                <a:gd name="T52" fmla="*/ 96 w 160"/>
                <a:gd name="T53" fmla="*/ 236 h 262"/>
                <a:gd name="T54" fmla="*/ 104 w 160"/>
                <a:gd name="T55" fmla="*/ 232 h 262"/>
                <a:gd name="T56" fmla="*/ 108 w 160"/>
                <a:gd name="T57" fmla="*/ 222 h 262"/>
                <a:gd name="T58" fmla="*/ 118 w 160"/>
                <a:gd name="T59" fmla="*/ 216 h 262"/>
                <a:gd name="T60" fmla="*/ 130 w 160"/>
                <a:gd name="T61" fmla="*/ 200 h 262"/>
                <a:gd name="T62" fmla="*/ 138 w 160"/>
                <a:gd name="T63" fmla="*/ 196 h 262"/>
                <a:gd name="T64" fmla="*/ 142 w 160"/>
                <a:gd name="T65" fmla="*/ 188 h 262"/>
                <a:gd name="T66" fmla="*/ 136 w 160"/>
                <a:gd name="T67" fmla="*/ 182 h 262"/>
                <a:gd name="T68" fmla="*/ 134 w 160"/>
                <a:gd name="T69" fmla="*/ 176 h 262"/>
                <a:gd name="T70" fmla="*/ 132 w 160"/>
                <a:gd name="T71" fmla="*/ 168 h 262"/>
                <a:gd name="T72" fmla="*/ 122 w 160"/>
                <a:gd name="T73" fmla="*/ 166 h 262"/>
                <a:gd name="T74" fmla="*/ 122 w 160"/>
                <a:gd name="T75" fmla="*/ 158 h 262"/>
                <a:gd name="T76" fmla="*/ 128 w 160"/>
                <a:gd name="T77" fmla="*/ 156 h 262"/>
                <a:gd name="T78" fmla="*/ 134 w 160"/>
                <a:gd name="T79" fmla="*/ 154 h 262"/>
                <a:gd name="T80" fmla="*/ 138 w 160"/>
                <a:gd name="T81" fmla="*/ 140 h 262"/>
                <a:gd name="T82" fmla="*/ 148 w 160"/>
                <a:gd name="T83" fmla="*/ 124 h 262"/>
                <a:gd name="T84" fmla="*/ 156 w 160"/>
                <a:gd name="T85" fmla="*/ 120 h 262"/>
                <a:gd name="T86" fmla="*/ 160 w 160"/>
                <a:gd name="T87" fmla="*/ 106 h 262"/>
                <a:gd name="T88" fmla="*/ 154 w 160"/>
                <a:gd name="T89" fmla="*/ 78 h 262"/>
                <a:gd name="T90" fmla="*/ 138 w 160"/>
                <a:gd name="T91" fmla="*/ 70 h 262"/>
                <a:gd name="T92" fmla="*/ 114 w 160"/>
                <a:gd name="T93" fmla="*/ 52 h 262"/>
                <a:gd name="T94" fmla="*/ 92 w 160"/>
                <a:gd name="T95" fmla="*/ 42 h 262"/>
                <a:gd name="T96" fmla="*/ 86 w 160"/>
                <a:gd name="T97" fmla="*/ 30 h 262"/>
                <a:gd name="T98" fmla="*/ 78 w 160"/>
                <a:gd name="T99" fmla="*/ 26 h 262"/>
                <a:gd name="T100" fmla="*/ 60 w 160"/>
                <a:gd name="T101" fmla="*/ 26 h 262"/>
                <a:gd name="T102" fmla="*/ 54 w 160"/>
                <a:gd name="T103" fmla="*/ 16 h 262"/>
                <a:gd name="T104" fmla="*/ 50 w 160"/>
                <a:gd name="T105" fmla="*/ 10 h 262"/>
                <a:gd name="T106" fmla="*/ 40 w 160"/>
                <a:gd name="T107" fmla="*/ 8 h 262"/>
                <a:gd name="T108" fmla="*/ 38 w 160"/>
                <a:gd name="T109" fmla="*/ 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62">
                  <a:moveTo>
                    <a:pt x="26" y="0"/>
                  </a:moveTo>
                  <a:lnTo>
                    <a:pt x="26" y="0"/>
                  </a:lnTo>
                  <a:lnTo>
                    <a:pt x="26" y="4"/>
                  </a:lnTo>
                  <a:lnTo>
                    <a:pt x="26" y="6"/>
                  </a:lnTo>
                  <a:lnTo>
                    <a:pt x="28" y="8"/>
                  </a:lnTo>
                  <a:lnTo>
                    <a:pt x="28" y="10"/>
                  </a:lnTo>
                  <a:lnTo>
                    <a:pt x="28" y="12"/>
                  </a:lnTo>
                  <a:lnTo>
                    <a:pt x="30" y="16"/>
                  </a:lnTo>
                  <a:lnTo>
                    <a:pt x="34" y="22"/>
                  </a:lnTo>
                  <a:lnTo>
                    <a:pt x="36" y="28"/>
                  </a:lnTo>
                  <a:lnTo>
                    <a:pt x="36" y="30"/>
                  </a:lnTo>
                  <a:lnTo>
                    <a:pt x="36" y="32"/>
                  </a:lnTo>
                  <a:lnTo>
                    <a:pt x="38" y="40"/>
                  </a:lnTo>
                  <a:lnTo>
                    <a:pt x="40" y="50"/>
                  </a:lnTo>
                  <a:lnTo>
                    <a:pt x="40" y="54"/>
                  </a:lnTo>
                  <a:lnTo>
                    <a:pt x="40" y="60"/>
                  </a:lnTo>
                  <a:lnTo>
                    <a:pt x="40" y="66"/>
                  </a:lnTo>
                  <a:lnTo>
                    <a:pt x="40" y="72"/>
                  </a:lnTo>
                  <a:lnTo>
                    <a:pt x="40" y="78"/>
                  </a:lnTo>
                  <a:lnTo>
                    <a:pt x="40" y="84"/>
                  </a:lnTo>
                  <a:lnTo>
                    <a:pt x="40" y="88"/>
                  </a:lnTo>
                  <a:lnTo>
                    <a:pt x="38" y="94"/>
                  </a:lnTo>
                  <a:lnTo>
                    <a:pt x="38" y="96"/>
                  </a:lnTo>
                  <a:lnTo>
                    <a:pt x="38" y="98"/>
                  </a:lnTo>
                  <a:lnTo>
                    <a:pt x="36" y="102"/>
                  </a:lnTo>
                  <a:lnTo>
                    <a:pt x="36" y="104"/>
                  </a:lnTo>
                  <a:lnTo>
                    <a:pt x="34" y="106"/>
                  </a:lnTo>
                  <a:lnTo>
                    <a:pt x="34" y="108"/>
                  </a:lnTo>
                  <a:lnTo>
                    <a:pt x="32" y="108"/>
                  </a:lnTo>
                  <a:lnTo>
                    <a:pt x="32" y="110"/>
                  </a:lnTo>
                  <a:lnTo>
                    <a:pt x="32" y="110"/>
                  </a:lnTo>
                  <a:lnTo>
                    <a:pt x="32" y="110"/>
                  </a:lnTo>
                  <a:lnTo>
                    <a:pt x="30" y="112"/>
                  </a:lnTo>
                  <a:lnTo>
                    <a:pt x="28" y="112"/>
                  </a:lnTo>
                  <a:lnTo>
                    <a:pt x="26" y="112"/>
                  </a:lnTo>
                  <a:lnTo>
                    <a:pt x="24" y="112"/>
                  </a:lnTo>
                  <a:lnTo>
                    <a:pt x="22" y="112"/>
                  </a:lnTo>
                  <a:lnTo>
                    <a:pt x="22" y="112"/>
                  </a:lnTo>
                  <a:lnTo>
                    <a:pt x="20" y="114"/>
                  </a:lnTo>
                  <a:lnTo>
                    <a:pt x="20" y="114"/>
                  </a:lnTo>
                  <a:lnTo>
                    <a:pt x="18" y="118"/>
                  </a:lnTo>
                  <a:lnTo>
                    <a:pt x="18" y="120"/>
                  </a:lnTo>
                  <a:lnTo>
                    <a:pt x="16" y="122"/>
                  </a:lnTo>
                  <a:lnTo>
                    <a:pt x="16" y="122"/>
                  </a:lnTo>
                  <a:lnTo>
                    <a:pt x="14" y="122"/>
                  </a:lnTo>
                  <a:lnTo>
                    <a:pt x="14" y="124"/>
                  </a:lnTo>
                  <a:lnTo>
                    <a:pt x="12" y="126"/>
                  </a:lnTo>
                  <a:lnTo>
                    <a:pt x="8" y="126"/>
                  </a:lnTo>
                  <a:lnTo>
                    <a:pt x="8" y="128"/>
                  </a:lnTo>
                  <a:lnTo>
                    <a:pt x="6" y="128"/>
                  </a:lnTo>
                  <a:lnTo>
                    <a:pt x="4" y="130"/>
                  </a:lnTo>
                  <a:lnTo>
                    <a:pt x="4" y="132"/>
                  </a:lnTo>
                  <a:lnTo>
                    <a:pt x="2" y="134"/>
                  </a:lnTo>
                  <a:lnTo>
                    <a:pt x="2" y="136"/>
                  </a:lnTo>
                  <a:lnTo>
                    <a:pt x="0" y="136"/>
                  </a:lnTo>
                  <a:lnTo>
                    <a:pt x="0" y="138"/>
                  </a:lnTo>
                  <a:lnTo>
                    <a:pt x="0" y="140"/>
                  </a:lnTo>
                  <a:lnTo>
                    <a:pt x="0" y="142"/>
                  </a:lnTo>
                  <a:lnTo>
                    <a:pt x="0" y="144"/>
                  </a:lnTo>
                  <a:lnTo>
                    <a:pt x="0" y="148"/>
                  </a:lnTo>
                  <a:lnTo>
                    <a:pt x="2" y="150"/>
                  </a:lnTo>
                  <a:lnTo>
                    <a:pt x="2" y="150"/>
                  </a:lnTo>
                  <a:lnTo>
                    <a:pt x="4" y="150"/>
                  </a:lnTo>
                  <a:lnTo>
                    <a:pt x="6" y="150"/>
                  </a:lnTo>
                  <a:lnTo>
                    <a:pt x="6" y="150"/>
                  </a:lnTo>
                  <a:lnTo>
                    <a:pt x="8" y="150"/>
                  </a:lnTo>
                  <a:lnTo>
                    <a:pt x="8" y="150"/>
                  </a:lnTo>
                  <a:lnTo>
                    <a:pt x="8" y="150"/>
                  </a:lnTo>
                  <a:lnTo>
                    <a:pt x="8" y="152"/>
                  </a:lnTo>
                  <a:lnTo>
                    <a:pt x="8" y="154"/>
                  </a:lnTo>
                  <a:lnTo>
                    <a:pt x="10" y="154"/>
                  </a:lnTo>
                  <a:lnTo>
                    <a:pt x="10" y="158"/>
                  </a:lnTo>
                  <a:lnTo>
                    <a:pt x="10" y="158"/>
                  </a:lnTo>
                  <a:lnTo>
                    <a:pt x="10" y="160"/>
                  </a:lnTo>
                  <a:lnTo>
                    <a:pt x="10" y="162"/>
                  </a:lnTo>
                  <a:lnTo>
                    <a:pt x="12" y="164"/>
                  </a:lnTo>
                  <a:lnTo>
                    <a:pt x="14" y="168"/>
                  </a:lnTo>
                  <a:lnTo>
                    <a:pt x="18" y="174"/>
                  </a:lnTo>
                  <a:lnTo>
                    <a:pt x="20" y="178"/>
                  </a:lnTo>
                  <a:lnTo>
                    <a:pt x="20" y="180"/>
                  </a:lnTo>
                  <a:lnTo>
                    <a:pt x="22" y="182"/>
                  </a:lnTo>
                  <a:lnTo>
                    <a:pt x="22" y="184"/>
                  </a:lnTo>
                  <a:lnTo>
                    <a:pt x="22" y="186"/>
                  </a:lnTo>
                  <a:lnTo>
                    <a:pt x="22" y="186"/>
                  </a:lnTo>
                  <a:lnTo>
                    <a:pt x="22" y="188"/>
                  </a:lnTo>
                  <a:lnTo>
                    <a:pt x="22" y="190"/>
                  </a:lnTo>
                  <a:lnTo>
                    <a:pt x="22" y="190"/>
                  </a:lnTo>
                  <a:lnTo>
                    <a:pt x="20" y="190"/>
                  </a:lnTo>
                  <a:lnTo>
                    <a:pt x="20" y="190"/>
                  </a:lnTo>
                  <a:lnTo>
                    <a:pt x="18" y="192"/>
                  </a:lnTo>
                  <a:lnTo>
                    <a:pt x="16" y="192"/>
                  </a:lnTo>
                  <a:lnTo>
                    <a:pt x="16" y="192"/>
                  </a:lnTo>
                  <a:lnTo>
                    <a:pt x="16" y="192"/>
                  </a:lnTo>
                  <a:lnTo>
                    <a:pt x="14" y="192"/>
                  </a:lnTo>
                  <a:lnTo>
                    <a:pt x="14" y="192"/>
                  </a:lnTo>
                  <a:lnTo>
                    <a:pt x="14" y="194"/>
                  </a:lnTo>
                  <a:lnTo>
                    <a:pt x="16" y="194"/>
                  </a:lnTo>
                  <a:lnTo>
                    <a:pt x="16" y="194"/>
                  </a:lnTo>
                  <a:lnTo>
                    <a:pt x="18" y="194"/>
                  </a:lnTo>
                  <a:lnTo>
                    <a:pt x="18" y="196"/>
                  </a:lnTo>
                  <a:lnTo>
                    <a:pt x="18" y="196"/>
                  </a:lnTo>
                  <a:lnTo>
                    <a:pt x="18" y="196"/>
                  </a:lnTo>
                  <a:lnTo>
                    <a:pt x="20" y="198"/>
                  </a:lnTo>
                  <a:lnTo>
                    <a:pt x="20" y="200"/>
                  </a:lnTo>
                  <a:lnTo>
                    <a:pt x="20" y="202"/>
                  </a:lnTo>
                  <a:lnTo>
                    <a:pt x="20" y="204"/>
                  </a:lnTo>
                  <a:lnTo>
                    <a:pt x="22" y="204"/>
                  </a:lnTo>
                  <a:lnTo>
                    <a:pt x="22" y="206"/>
                  </a:lnTo>
                  <a:lnTo>
                    <a:pt x="22" y="206"/>
                  </a:lnTo>
                  <a:lnTo>
                    <a:pt x="24" y="208"/>
                  </a:lnTo>
                  <a:lnTo>
                    <a:pt x="26" y="210"/>
                  </a:lnTo>
                  <a:lnTo>
                    <a:pt x="26" y="212"/>
                  </a:lnTo>
                  <a:lnTo>
                    <a:pt x="26" y="212"/>
                  </a:lnTo>
                  <a:lnTo>
                    <a:pt x="26" y="212"/>
                  </a:lnTo>
                  <a:lnTo>
                    <a:pt x="26" y="214"/>
                  </a:lnTo>
                  <a:lnTo>
                    <a:pt x="26" y="216"/>
                  </a:lnTo>
                  <a:lnTo>
                    <a:pt x="26" y="218"/>
                  </a:lnTo>
                  <a:lnTo>
                    <a:pt x="26" y="218"/>
                  </a:lnTo>
                  <a:lnTo>
                    <a:pt x="26" y="220"/>
                  </a:lnTo>
                  <a:lnTo>
                    <a:pt x="24" y="220"/>
                  </a:lnTo>
                  <a:lnTo>
                    <a:pt x="24" y="220"/>
                  </a:lnTo>
                  <a:lnTo>
                    <a:pt x="22" y="222"/>
                  </a:lnTo>
                  <a:lnTo>
                    <a:pt x="20" y="222"/>
                  </a:lnTo>
                  <a:lnTo>
                    <a:pt x="18" y="224"/>
                  </a:lnTo>
                  <a:lnTo>
                    <a:pt x="18" y="224"/>
                  </a:lnTo>
                  <a:lnTo>
                    <a:pt x="18" y="224"/>
                  </a:lnTo>
                  <a:lnTo>
                    <a:pt x="18" y="226"/>
                  </a:lnTo>
                  <a:lnTo>
                    <a:pt x="18" y="226"/>
                  </a:lnTo>
                  <a:lnTo>
                    <a:pt x="18" y="228"/>
                  </a:lnTo>
                  <a:lnTo>
                    <a:pt x="18" y="230"/>
                  </a:lnTo>
                  <a:lnTo>
                    <a:pt x="20" y="232"/>
                  </a:lnTo>
                  <a:lnTo>
                    <a:pt x="20" y="234"/>
                  </a:lnTo>
                  <a:lnTo>
                    <a:pt x="22" y="236"/>
                  </a:lnTo>
                  <a:lnTo>
                    <a:pt x="22" y="238"/>
                  </a:lnTo>
                  <a:lnTo>
                    <a:pt x="24" y="240"/>
                  </a:lnTo>
                  <a:lnTo>
                    <a:pt x="28" y="242"/>
                  </a:lnTo>
                  <a:lnTo>
                    <a:pt x="30" y="244"/>
                  </a:lnTo>
                  <a:lnTo>
                    <a:pt x="30" y="246"/>
                  </a:lnTo>
                  <a:lnTo>
                    <a:pt x="32" y="248"/>
                  </a:lnTo>
                  <a:lnTo>
                    <a:pt x="32" y="250"/>
                  </a:lnTo>
                  <a:lnTo>
                    <a:pt x="34" y="256"/>
                  </a:lnTo>
                  <a:lnTo>
                    <a:pt x="38" y="262"/>
                  </a:lnTo>
                  <a:lnTo>
                    <a:pt x="40" y="260"/>
                  </a:lnTo>
                  <a:lnTo>
                    <a:pt x="44" y="258"/>
                  </a:lnTo>
                  <a:lnTo>
                    <a:pt x="44" y="258"/>
                  </a:lnTo>
                  <a:lnTo>
                    <a:pt x="46" y="258"/>
                  </a:lnTo>
                  <a:lnTo>
                    <a:pt x="46" y="258"/>
                  </a:lnTo>
                  <a:lnTo>
                    <a:pt x="48" y="258"/>
                  </a:lnTo>
                  <a:lnTo>
                    <a:pt x="50" y="258"/>
                  </a:lnTo>
                  <a:lnTo>
                    <a:pt x="54" y="258"/>
                  </a:lnTo>
                  <a:lnTo>
                    <a:pt x="54" y="258"/>
                  </a:lnTo>
                  <a:lnTo>
                    <a:pt x="56" y="258"/>
                  </a:lnTo>
                  <a:lnTo>
                    <a:pt x="58" y="258"/>
                  </a:lnTo>
                  <a:lnTo>
                    <a:pt x="60" y="258"/>
                  </a:lnTo>
                  <a:lnTo>
                    <a:pt x="60" y="258"/>
                  </a:lnTo>
                  <a:lnTo>
                    <a:pt x="60" y="258"/>
                  </a:lnTo>
                  <a:lnTo>
                    <a:pt x="60" y="258"/>
                  </a:lnTo>
                  <a:lnTo>
                    <a:pt x="62" y="256"/>
                  </a:lnTo>
                  <a:lnTo>
                    <a:pt x="62" y="256"/>
                  </a:lnTo>
                  <a:lnTo>
                    <a:pt x="62" y="254"/>
                  </a:lnTo>
                  <a:lnTo>
                    <a:pt x="62" y="252"/>
                  </a:lnTo>
                  <a:lnTo>
                    <a:pt x="64" y="250"/>
                  </a:lnTo>
                  <a:lnTo>
                    <a:pt x="64" y="250"/>
                  </a:lnTo>
                  <a:lnTo>
                    <a:pt x="64" y="250"/>
                  </a:lnTo>
                  <a:lnTo>
                    <a:pt x="64" y="250"/>
                  </a:lnTo>
                  <a:lnTo>
                    <a:pt x="64" y="248"/>
                  </a:lnTo>
                  <a:lnTo>
                    <a:pt x="66" y="248"/>
                  </a:lnTo>
                  <a:lnTo>
                    <a:pt x="68" y="248"/>
                  </a:lnTo>
                  <a:lnTo>
                    <a:pt x="70" y="248"/>
                  </a:lnTo>
                  <a:lnTo>
                    <a:pt x="72" y="248"/>
                  </a:lnTo>
                  <a:lnTo>
                    <a:pt x="74" y="248"/>
                  </a:lnTo>
                  <a:lnTo>
                    <a:pt x="76" y="248"/>
                  </a:lnTo>
                  <a:lnTo>
                    <a:pt x="78" y="248"/>
                  </a:lnTo>
                  <a:lnTo>
                    <a:pt x="80" y="248"/>
                  </a:lnTo>
                  <a:lnTo>
                    <a:pt x="80" y="248"/>
                  </a:lnTo>
                  <a:lnTo>
                    <a:pt x="80" y="248"/>
                  </a:lnTo>
                  <a:lnTo>
                    <a:pt x="82" y="246"/>
                  </a:lnTo>
                  <a:lnTo>
                    <a:pt x="82" y="246"/>
                  </a:lnTo>
                  <a:lnTo>
                    <a:pt x="84" y="244"/>
                  </a:lnTo>
                  <a:lnTo>
                    <a:pt x="84" y="242"/>
                  </a:lnTo>
                  <a:lnTo>
                    <a:pt x="86" y="240"/>
                  </a:lnTo>
                  <a:lnTo>
                    <a:pt x="86" y="238"/>
                  </a:lnTo>
                  <a:lnTo>
                    <a:pt x="88" y="238"/>
                  </a:lnTo>
                  <a:lnTo>
                    <a:pt x="88" y="238"/>
                  </a:lnTo>
                  <a:lnTo>
                    <a:pt x="90" y="238"/>
                  </a:lnTo>
                  <a:lnTo>
                    <a:pt x="90" y="236"/>
                  </a:lnTo>
                  <a:lnTo>
                    <a:pt x="92" y="236"/>
                  </a:lnTo>
                  <a:lnTo>
                    <a:pt x="94" y="236"/>
                  </a:lnTo>
                  <a:lnTo>
                    <a:pt x="96" y="236"/>
                  </a:lnTo>
                  <a:lnTo>
                    <a:pt x="98" y="236"/>
                  </a:lnTo>
                  <a:lnTo>
                    <a:pt x="100" y="236"/>
                  </a:lnTo>
                  <a:lnTo>
                    <a:pt x="100" y="234"/>
                  </a:lnTo>
                  <a:lnTo>
                    <a:pt x="102" y="234"/>
                  </a:lnTo>
                  <a:lnTo>
                    <a:pt x="102" y="234"/>
                  </a:lnTo>
                  <a:lnTo>
                    <a:pt x="102" y="234"/>
                  </a:lnTo>
                  <a:lnTo>
                    <a:pt x="104" y="232"/>
                  </a:lnTo>
                  <a:lnTo>
                    <a:pt x="104" y="230"/>
                  </a:lnTo>
                  <a:lnTo>
                    <a:pt x="104" y="230"/>
                  </a:lnTo>
                  <a:lnTo>
                    <a:pt x="106" y="226"/>
                  </a:lnTo>
                  <a:lnTo>
                    <a:pt x="106" y="224"/>
                  </a:lnTo>
                  <a:lnTo>
                    <a:pt x="106" y="224"/>
                  </a:lnTo>
                  <a:lnTo>
                    <a:pt x="108" y="224"/>
                  </a:lnTo>
                  <a:lnTo>
                    <a:pt x="108" y="222"/>
                  </a:lnTo>
                  <a:lnTo>
                    <a:pt x="112" y="222"/>
                  </a:lnTo>
                  <a:lnTo>
                    <a:pt x="114" y="220"/>
                  </a:lnTo>
                  <a:lnTo>
                    <a:pt x="116" y="220"/>
                  </a:lnTo>
                  <a:lnTo>
                    <a:pt x="116" y="220"/>
                  </a:lnTo>
                  <a:lnTo>
                    <a:pt x="118" y="218"/>
                  </a:lnTo>
                  <a:lnTo>
                    <a:pt x="118" y="218"/>
                  </a:lnTo>
                  <a:lnTo>
                    <a:pt x="118" y="216"/>
                  </a:lnTo>
                  <a:lnTo>
                    <a:pt x="120" y="214"/>
                  </a:lnTo>
                  <a:lnTo>
                    <a:pt x="120" y="210"/>
                  </a:lnTo>
                  <a:lnTo>
                    <a:pt x="122" y="208"/>
                  </a:lnTo>
                  <a:lnTo>
                    <a:pt x="122" y="208"/>
                  </a:lnTo>
                  <a:lnTo>
                    <a:pt x="124" y="206"/>
                  </a:lnTo>
                  <a:lnTo>
                    <a:pt x="126" y="202"/>
                  </a:lnTo>
                  <a:lnTo>
                    <a:pt x="130" y="200"/>
                  </a:lnTo>
                  <a:lnTo>
                    <a:pt x="130" y="200"/>
                  </a:lnTo>
                  <a:lnTo>
                    <a:pt x="132" y="198"/>
                  </a:lnTo>
                  <a:lnTo>
                    <a:pt x="132" y="198"/>
                  </a:lnTo>
                  <a:lnTo>
                    <a:pt x="134" y="198"/>
                  </a:lnTo>
                  <a:lnTo>
                    <a:pt x="136" y="198"/>
                  </a:lnTo>
                  <a:lnTo>
                    <a:pt x="138" y="196"/>
                  </a:lnTo>
                  <a:lnTo>
                    <a:pt x="138" y="196"/>
                  </a:lnTo>
                  <a:lnTo>
                    <a:pt x="138" y="196"/>
                  </a:lnTo>
                  <a:lnTo>
                    <a:pt x="140" y="196"/>
                  </a:lnTo>
                  <a:lnTo>
                    <a:pt x="140" y="194"/>
                  </a:lnTo>
                  <a:lnTo>
                    <a:pt x="142" y="192"/>
                  </a:lnTo>
                  <a:lnTo>
                    <a:pt x="142" y="192"/>
                  </a:lnTo>
                  <a:lnTo>
                    <a:pt x="142" y="190"/>
                  </a:lnTo>
                  <a:lnTo>
                    <a:pt x="142" y="188"/>
                  </a:lnTo>
                  <a:lnTo>
                    <a:pt x="142" y="186"/>
                  </a:lnTo>
                  <a:lnTo>
                    <a:pt x="142" y="184"/>
                  </a:lnTo>
                  <a:lnTo>
                    <a:pt x="142" y="184"/>
                  </a:lnTo>
                  <a:lnTo>
                    <a:pt x="140" y="184"/>
                  </a:lnTo>
                  <a:lnTo>
                    <a:pt x="140" y="184"/>
                  </a:lnTo>
                  <a:lnTo>
                    <a:pt x="138" y="182"/>
                  </a:lnTo>
                  <a:lnTo>
                    <a:pt x="136" y="182"/>
                  </a:lnTo>
                  <a:lnTo>
                    <a:pt x="136" y="182"/>
                  </a:lnTo>
                  <a:lnTo>
                    <a:pt x="136" y="180"/>
                  </a:lnTo>
                  <a:lnTo>
                    <a:pt x="134" y="180"/>
                  </a:lnTo>
                  <a:lnTo>
                    <a:pt x="134" y="180"/>
                  </a:lnTo>
                  <a:lnTo>
                    <a:pt x="134" y="178"/>
                  </a:lnTo>
                  <a:lnTo>
                    <a:pt x="134" y="178"/>
                  </a:lnTo>
                  <a:lnTo>
                    <a:pt x="134" y="176"/>
                  </a:lnTo>
                  <a:lnTo>
                    <a:pt x="134" y="174"/>
                  </a:lnTo>
                  <a:lnTo>
                    <a:pt x="134" y="172"/>
                  </a:lnTo>
                  <a:lnTo>
                    <a:pt x="134" y="170"/>
                  </a:lnTo>
                  <a:lnTo>
                    <a:pt x="132" y="170"/>
                  </a:lnTo>
                  <a:lnTo>
                    <a:pt x="132" y="170"/>
                  </a:lnTo>
                  <a:lnTo>
                    <a:pt x="132" y="170"/>
                  </a:lnTo>
                  <a:lnTo>
                    <a:pt x="132" y="168"/>
                  </a:lnTo>
                  <a:lnTo>
                    <a:pt x="130" y="168"/>
                  </a:lnTo>
                  <a:lnTo>
                    <a:pt x="128" y="168"/>
                  </a:lnTo>
                  <a:lnTo>
                    <a:pt x="126" y="168"/>
                  </a:lnTo>
                  <a:lnTo>
                    <a:pt x="126" y="168"/>
                  </a:lnTo>
                  <a:lnTo>
                    <a:pt x="124" y="166"/>
                  </a:lnTo>
                  <a:lnTo>
                    <a:pt x="122" y="166"/>
                  </a:lnTo>
                  <a:lnTo>
                    <a:pt x="122" y="166"/>
                  </a:lnTo>
                  <a:lnTo>
                    <a:pt x="122" y="166"/>
                  </a:lnTo>
                  <a:lnTo>
                    <a:pt x="122" y="164"/>
                  </a:lnTo>
                  <a:lnTo>
                    <a:pt x="122" y="164"/>
                  </a:lnTo>
                  <a:lnTo>
                    <a:pt x="122" y="162"/>
                  </a:lnTo>
                  <a:lnTo>
                    <a:pt x="122" y="160"/>
                  </a:lnTo>
                  <a:lnTo>
                    <a:pt x="122" y="158"/>
                  </a:lnTo>
                  <a:lnTo>
                    <a:pt x="122" y="158"/>
                  </a:lnTo>
                  <a:lnTo>
                    <a:pt x="122" y="156"/>
                  </a:lnTo>
                  <a:lnTo>
                    <a:pt x="124" y="156"/>
                  </a:lnTo>
                  <a:lnTo>
                    <a:pt x="124" y="156"/>
                  </a:lnTo>
                  <a:lnTo>
                    <a:pt x="124" y="156"/>
                  </a:lnTo>
                  <a:lnTo>
                    <a:pt x="126" y="156"/>
                  </a:lnTo>
                  <a:lnTo>
                    <a:pt x="126" y="156"/>
                  </a:lnTo>
                  <a:lnTo>
                    <a:pt x="128" y="156"/>
                  </a:lnTo>
                  <a:lnTo>
                    <a:pt x="130" y="156"/>
                  </a:lnTo>
                  <a:lnTo>
                    <a:pt x="132" y="156"/>
                  </a:lnTo>
                  <a:lnTo>
                    <a:pt x="132" y="156"/>
                  </a:lnTo>
                  <a:lnTo>
                    <a:pt x="134" y="156"/>
                  </a:lnTo>
                  <a:lnTo>
                    <a:pt x="134" y="156"/>
                  </a:lnTo>
                  <a:lnTo>
                    <a:pt x="134" y="154"/>
                  </a:lnTo>
                  <a:lnTo>
                    <a:pt x="134" y="154"/>
                  </a:lnTo>
                  <a:lnTo>
                    <a:pt x="136" y="154"/>
                  </a:lnTo>
                  <a:lnTo>
                    <a:pt x="136" y="152"/>
                  </a:lnTo>
                  <a:lnTo>
                    <a:pt x="136" y="150"/>
                  </a:lnTo>
                  <a:lnTo>
                    <a:pt x="136" y="148"/>
                  </a:lnTo>
                  <a:lnTo>
                    <a:pt x="136" y="144"/>
                  </a:lnTo>
                  <a:lnTo>
                    <a:pt x="138" y="142"/>
                  </a:lnTo>
                  <a:lnTo>
                    <a:pt x="138" y="140"/>
                  </a:lnTo>
                  <a:lnTo>
                    <a:pt x="140" y="136"/>
                  </a:lnTo>
                  <a:lnTo>
                    <a:pt x="142" y="132"/>
                  </a:lnTo>
                  <a:lnTo>
                    <a:pt x="142" y="130"/>
                  </a:lnTo>
                  <a:lnTo>
                    <a:pt x="144" y="126"/>
                  </a:lnTo>
                  <a:lnTo>
                    <a:pt x="146" y="126"/>
                  </a:lnTo>
                  <a:lnTo>
                    <a:pt x="146" y="124"/>
                  </a:lnTo>
                  <a:lnTo>
                    <a:pt x="148" y="124"/>
                  </a:lnTo>
                  <a:lnTo>
                    <a:pt x="148" y="122"/>
                  </a:lnTo>
                  <a:lnTo>
                    <a:pt x="152" y="122"/>
                  </a:lnTo>
                  <a:lnTo>
                    <a:pt x="152" y="122"/>
                  </a:lnTo>
                  <a:lnTo>
                    <a:pt x="154" y="122"/>
                  </a:lnTo>
                  <a:lnTo>
                    <a:pt x="156" y="122"/>
                  </a:lnTo>
                  <a:lnTo>
                    <a:pt x="156" y="120"/>
                  </a:lnTo>
                  <a:lnTo>
                    <a:pt x="156" y="120"/>
                  </a:lnTo>
                  <a:lnTo>
                    <a:pt x="156" y="120"/>
                  </a:lnTo>
                  <a:lnTo>
                    <a:pt x="158" y="118"/>
                  </a:lnTo>
                  <a:lnTo>
                    <a:pt x="158" y="118"/>
                  </a:lnTo>
                  <a:lnTo>
                    <a:pt x="158" y="116"/>
                  </a:lnTo>
                  <a:lnTo>
                    <a:pt x="158" y="114"/>
                  </a:lnTo>
                  <a:lnTo>
                    <a:pt x="158" y="110"/>
                  </a:lnTo>
                  <a:lnTo>
                    <a:pt x="160" y="106"/>
                  </a:lnTo>
                  <a:lnTo>
                    <a:pt x="160" y="104"/>
                  </a:lnTo>
                  <a:lnTo>
                    <a:pt x="160" y="100"/>
                  </a:lnTo>
                  <a:lnTo>
                    <a:pt x="160" y="96"/>
                  </a:lnTo>
                  <a:lnTo>
                    <a:pt x="158" y="90"/>
                  </a:lnTo>
                  <a:lnTo>
                    <a:pt x="158" y="84"/>
                  </a:lnTo>
                  <a:lnTo>
                    <a:pt x="158" y="78"/>
                  </a:lnTo>
                  <a:lnTo>
                    <a:pt x="154" y="78"/>
                  </a:lnTo>
                  <a:lnTo>
                    <a:pt x="150" y="78"/>
                  </a:lnTo>
                  <a:lnTo>
                    <a:pt x="148" y="76"/>
                  </a:lnTo>
                  <a:lnTo>
                    <a:pt x="148" y="76"/>
                  </a:lnTo>
                  <a:lnTo>
                    <a:pt x="146" y="76"/>
                  </a:lnTo>
                  <a:lnTo>
                    <a:pt x="144" y="76"/>
                  </a:lnTo>
                  <a:lnTo>
                    <a:pt x="142" y="74"/>
                  </a:lnTo>
                  <a:lnTo>
                    <a:pt x="138" y="70"/>
                  </a:lnTo>
                  <a:lnTo>
                    <a:pt x="134" y="68"/>
                  </a:lnTo>
                  <a:lnTo>
                    <a:pt x="128" y="62"/>
                  </a:lnTo>
                  <a:lnTo>
                    <a:pt x="126" y="60"/>
                  </a:lnTo>
                  <a:lnTo>
                    <a:pt x="124" y="58"/>
                  </a:lnTo>
                  <a:lnTo>
                    <a:pt x="120" y="56"/>
                  </a:lnTo>
                  <a:lnTo>
                    <a:pt x="118" y="54"/>
                  </a:lnTo>
                  <a:lnTo>
                    <a:pt x="114" y="52"/>
                  </a:lnTo>
                  <a:lnTo>
                    <a:pt x="110" y="50"/>
                  </a:lnTo>
                  <a:lnTo>
                    <a:pt x="108" y="50"/>
                  </a:lnTo>
                  <a:lnTo>
                    <a:pt x="102" y="48"/>
                  </a:lnTo>
                  <a:lnTo>
                    <a:pt x="98" y="46"/>
                  </a:lnTo>
                  <a:lnTo>
                    <a:pt x="96" y="44"/>
                  </a:lnTo>
                  <a:lnTo>
                    <a:pt x="92" y="42"/>
                  </a:lnTo>
                  <a:lnTo>
                    <a:pt x="92" y="42"/>
                  </a:lnTo>
                  <a:lnTo>
                    <a:pt x="90" y="42"/>
                  </a:lnTo>
                  <a:lnTo>
                    <a:pt x="90" y="40"/>
                  </a:lnTo>
                  <a:lnTo>
                    <a:pt x="90" y="40"/>
                  </a:lnTo>
                  <a:lnTo>
                    <a:pt x="88" y="38"/>
                  </a:lnTo>
                  <a:lnTo>
                    <a:pt x="88" y="34"/>
                  </a:lnTo>
                  <a:lnTo>
                    <a:pt x="86" y="32"/>
                  </a:lnTo>
                  <a:lnTo>
                    <a:pt x="86" y="30"/>
                  </a:lnTo>
                  <a:lnTo>
                    <a:pt x="84" y="30"/>
                  </a:lnTo>
                  <a:lnTo>
                    <a:pt x="84" y="28"/>
                  </a:lnTo>
                  <a:lnTo>
                    <a:pt x="84" y="28"/>
                  </a:lnTo>
                  <a:lnTo>
                    <a:pt x="82" y="28"/>
                  </a:lnTo>
                  <a:lnTo>
                    <a:pt x="80" y="28"/>
                  </a:lnTo>
                  <a:lnTo>
                    <a:pt x="80" y="26"/>
                  </a:lnTo>
                  <a:lnTo>
                    <a:pt x="78" y="26"/>
                  </a:lnTo>
                  <a:lnTo>
                    <a:pt x="74" y="26"/>
                  </a:lnTo>
                  <a:lnTo>
                    <a:pt x="70" y="26"/>
                  </a:lnTo>
                  <a:lnTo>
                    <a:pt x="66" y="26"/>
                  </a:lnTo>
                  <a:lnTo>
                    <a:pt x="64" y="26"/>
                  </a:lnTo>
                  <a:lnTo>
                    <a:pt x="62" y="26"/>
                  </a:lnTo>
                  <a:lnTo>
                    <a:pt x="60" y="26"/>
                  </a:lnTo>
                  <a:lnTo>
                    <a:pt x="60" y="26"/>
                  </a:lnTo>
                  <a:lnTo>
                    <a:pt x="58" y="24"/>
                  </a:lnTo>
                  <a:lnTo>
                    <a:pt x="58" y="24"/>
                  </a:lnTo>
                  <a:lnTo>
                    <a:pt x="58" y="24"/>
                  </a:lnTo>
                  <a:lnTo>
                    <a:pt x="56" y="22"/>
                  </a:lnTo>
                  <a:lnTo>
                    <a:pt x="56" y="20"/>
                  </a:lnTo>
                  <a:lnTo>
                    <a:pt x="56" y="18"/>
                  </a:lnTo>
                  <a:lnTo>
                    <a:pt x="54" y="16"/>
                  </a:lnTo>
                  <a:lnTo>
                    <a:pt x="54" y="14"/>
                  </a:lnTo>
                  <a:lnTo>
                    <a:pt x="54" y="12"/>
                  </a:lnTo>
                  <a:lnTo>
                    <a:pt x="54" y="12"/>
                  </a:lnTo>
                  <a:lnTo>
                    <a:pt x="52" y="12"/>
                  </a:lnTo>
                  <a:lnTo>
                    <a:pt x="52" y="12"/>
                  </a:lnTo>
                  <a:lnTo>
                    <a:pt x="52" y="10"/>
                  </a:lnTo>
                  <a:lnTo>
                    <a:pt x="50" y="10"/>
                  </a:lnTo>
                  <a:lnTo>
                    <a:pt x="48" y="10"/>
                  </a:lnTo>
                  <a:lnTo>
                    <a:pt x="46" y="10"/>
                  </a:lnTo>
                  <a:lnTo>
                    <a:pt x="44" y="10"/>
                  </a:lnTo>
                  <a:lnTo>
                    <a:pt x="42" y="8"/>
                  </a:lnTo>
                  <a:lnTo>
                    <a:pt x="42" y="8"/>
                  </a:lnTo>
                  <a:lnTo>
                    <a:pt x="40" y="8"/>
                  </a:lnTo>
                  <a:lnTo>
                    <a:pt x="40" y="8"/>
                  </a:lnTo>
                  <a:lnTo>
                    <a:pt x="40" y="6"/>
                  </a:lnTo>
                  <a:lnTo>
                    <a:pt x="40" y="6"/>
                  </a:lnTo>
                  <a:lnTo>
                    <a:pt x="40" y="4"/>
                  </a:lnTo>
                  <a:lnTo>
                    <a:pt x="40" y="2"/>
                  </a:lnTo>
                  <a:lnTo>
                    <a:pt x="40" y="2"/>
                  </a:lnTo>
                  <a:lnTo>
                    <a:pt x="38" y="2"/>
                  </a:lnTo>
                  <a:lnTo>
                    <a:pt x="38" y="2"/>
                  </a:lnTo>
                  <a:lnTo>
                    <a:pt x="38" y="0"/>
                  </a:lnTo>
                  <a:lnTo>
                    <a:pt x="36" y="0"/>
                  </a:lnTo>
                  <a:lnTo>
                    <a:pt x="34" y="0"/>
                  </a:lnTo>
                  <a:lnTo>
                    <a:pt x="32" y="0"/>
                  </a:lnTo>
                  <a:lnTo>
                    <a:pt x="28" y="0"/>
                  </a:lnTo>
                  <a:lnTo>
                    <a:pt x="26"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82" name="Freeform 440">
              <a:extLst>
                <a:ext uri="{FF2B5EF4-FFF2-40B4-BE49-F238E27FC236}">
                  <a16:creationId xmlns:a16="http://schemas.microsoft.com/office/drawing/2014/main" id="{50FD748E-97B6-F4AA-71B4-C8E7B69816F1}"/>
                </a:ext>
              </a:extLst>
            </p:cNvPr>
            <p:cNvSpPr>
              <a:spLocks/>
            </p:cNvSpPr>
            <p:nvPr/>
          </p:nvSpPr>
          <p:spPr bwMode="auto">
            <a:xfrm>
              <a:off x="3607371" y="7158854"/>
              <a:ext cx="326422" cy="269717"/>
            </a:xfrm>
            <a:custGeom>
              <a:avLst/>
              <a:gdLst>
                <a:gd name="T0" fmla="*/ 54 w 228"/>
                <a:gd name="T1" fmla="*/ 184 h 190"/>
                <a:gd name="T2" fmla="*/ 60 w 228"/>
                <a:gd name="T3" fmla="*/ 172 h 190"/>
                <a:gd name="T4" fmla="*/ 68 w 228"/>
                <a:gd name="T5" fmla="*/ 168 h 190"/>
                <a:gd name="T6" fmla="*/ 84 w 228"/>
                <a:gd name="T7" fmla="*/ 168 h 190"/>
                <a:gd name="T8" fmla="*/ 90 w 228"/>
                <a:gd name="T9" fmla="*/ 174 h 190"/>
                <a:gd name="T10" fmla="*/ 92 w 228"/>
                <a:gd name="T11" fmla="*/ 178 h 190"/>
                <a:gd name="T12" fmla="*/ 94 w 228"/>
                <a:gd name="T13" fmla="*/ 174 h 190"/>
                <a:gd name="T14" fmla="*/ 98 w 228"/>
                <a:gd name="T15" fmla="*/ 170 h 190"/>
                <a:gd name="T16" fmla="*/ 114 w 228"/>
                <a:gd name="T17" fmla="*/ 170 h 190"/>
                <a:gd name="T18" fmla="*/ 124 w 228"/>
                <a:gd name="T19" fmla="*/ 170 h 190"/>
                <a:gd name="T20" fmla="*/ 132 w 228"/>
                <a:gd name="T21" fmla="*/ 176 h 190"/>
                <a:gd name="T22" fmla="*/ 142 w 228"/>
                <a:gd name="T23" fmla="*/ 178 h 190"/>
                <a:gd name="T24" fmla="*/ 144 w 228"/>
                <a:gd name="T25" fmla="*/ 176 h 190"/>
                <a:gd name="T26" fmla="*/ 146 w 228"/>
                <a:gd name="T27" fmla="*/ 170 h 190"/>
                <a:gd name="T28" fmla="*/ 152 w 228"/>
                <a:gd name="T29" fmla="*/ 168 h 190"/>
                <a:gd name="T30" fmla="*/ 166 w 228"/>
                <a:gd name="T31" fmla="*/ 170 h 190"/>
                <a:gd name="T32" fmla="*/ 170 w 228"/>
                <a:gd name="T33" fmla="*/ 178 h 190"/>
                <a:gd name="T34" fmla="*/ 174 w 228"/>
                <a:gd name="T35" fmla="*/ 178 h 190"/>
                <a:gd name="T36" fmla="*/ 180 w 228"/>
                <a:gd name="T37" fmla="*/ 170 h 190"/>
                <a:gd name="T38" fmla="*/ 188 w 228"/>
                <a:gd name="T39" fmla="*/ 156 h 190"/>
                <a:gd name="T40" fmla="*/ 192 w 228"/>
                <a:gd name="T41" fmla="*/ 146 h 190"/>
                <a:gd name="T42" fmla="*/ 202 w 228"/>
                <a:gd name="T43" fmla="*/ 138 h 190"/>
                <a:gd name="T44" fmla="*/ 208 w 228"/>
                <a:gd name="T45" fmla="*/ 128 h 190"/>
                <a:gd name="T46" fmla="*/ 216 w 228"/>
                <a:gd name="T47" fmla="*/ 126 h 190"/>
                <a:gd name="T48" fmla="*/ 222 w 228"/>
                <a:gd name="T49" fmla="*/ 120 h 190"/>
                <a:gd name="T50" fmla="*/ 226 w 228"/>
                <a:gd name="T51" fmla="*/ 108 h 190"/>
                <a:gd name="T52" fmla="*/ 228 w 228"/>
                <a:gd name="T53" fmla="*/ 74 h 190"/>
                <a:gd name="T54" fmla="*/ 224 w 228"/>
                <a:gd name="T55" fmla="*/ 40 h 190"/>
                <a:gd name="T56" fmla="*/ 216 w 228"/>
                <a:gd name="T57" fmla="*/ 20 h 190"/>
                <a:gd name="T58" fmla="*/ 202 w 228"/>
                <a:gd name="T59" fmla="*/ 10 h 190"/>
                <a:gd name="T60" fmla="*/ 188 w 228"/>
                <a:gd name="T61" fmla="*/ 10 h 190"/>
                <a:gd name="T62" fmla="*/ 186 w 228"/>
                <a:gd name="T63" fmla="*/ 4 h 190"/>
                <a:gd name="T64" fmla="*/ 180 w 228"/>
                <a:gd name="T65" fmla="*/ 0 h 190"/>
                <a:gd name="T66" fmla="*/ 164 w 228"/>
                <a:gd name="T67" fmla="*/ 4 h 190"/>
                <a:gd name="T68" fmla="*/ 154 w 228"/>
                <a:gd name="T69" fmla="*/ 12 h 190"/>
                <a:gd name="T70" fmla="*/ 136 w 228"/>
                <a:gd name="T71" fmla="*/ 22 h 190"/>
                <a:gd name="T72" fmla="*/ 130 w 228"/>
                <a:gd name="T73" fmla="*/ 32 h 190"/>
                <a:gd name="T74" fmla="*/ 122 w 228"/>
                <a:gd name="T75" fmla="*/ 36 h 190"/>
                <a:gd name="T76" fmla="*/ 106 w 228"/>
                <a:gd name="T77" fmla="*/ 40 h 190"/>
                <a:gd name="T78" fmla="*/ 102 w 228"/>
                <a:gd name="T79" fmla="*/ 46 h 190"/>
                <a:gd name="T80" fmla="*/ 100 w 228"/>
                <a:gd name="T81" fmla="*/ 54 h 190"/>
                <a:gd name="T82" fmla="*/ 90 w 228"/>
                <a:gd name="T83" fmla="*/ 60 h 190"/>
                <a:gd name="T84" fmla="*/ 82 w 228"/>
                <a:gd name="T85" fmla="*/ 68 h 190"/>
                <a:gd name="T86" fmla="*/ 70 w 228"/>
                <a:gd name="T87" fmla="*/ 68 h 190"/>
                <a:gd name="T88" fmla="*/ 60 w 228"/>
                <a:gd name="T89" fmla="*/ 68 h 190"/>
                <a:gd name="T90" fmla="*/ 56 w 228"/>
                <a:gd name="T91" fmla="*/ 76 h 190"/>
                <a:gd name="T92" fmla="*/ 62 w 228"/>
                <a:gd name="T93" fmla="*/ 106 h 190"/>
                <a:gd name="T94" fmla="*/ 60 w 228"/>
                <a:gd name="T95" fmla="*/ 122 h 190"/>
                <a:gd name="T96" fmla="*/ 58 w 228"/>
                <a:gd name="T97" fmla="*/ 126 h 190"/>
                <a:gd name="T98" fmla="*/ 50 w 228"/>
                <a:gd name="T99" fmla="*/ 126 h 190"/>
                <a:gd name="T100" fmla="*/ 50 w 228"/>
                <a:gd name="T101" fmla="*/ 130 h 190"/>
                <a:gd name="T102" fmla="*/ 48 w 228"/>
                <a:gd name="T103" fmla="*/ 136 h 190"/>
                <a:gd name="T104" fmla="*/ 40 w 228"/>
                <a:gd name="T105" fmla="*/ 138 h 190"/>
                <a:gd name="T106" fmla="*/ 16 w 228"/>
                <a:gd name="T107" fmla="*/ 140 h 190"/>
                <a:gd name="T108" fmla="*/ 0 w 228"/>
                <a:gd name="T109" fmla="*/ 148 h 190"/>
                <a:gd name="T110" fmla="*/ 6 w 228"/>
                <a:gd name="T111" fmla="*/ 158 h 190"/>
                <a:gd name="T112" fmla="*/ 14 w 228"/>
                <a:gd name="T113" fmla="*/ 162 h 190"/>
                <a:gd name="T114" fmla="*/ 14 w 228"/>
                <a:gd name="T115" fmla="*/ 174 h 190"/>
                <a:gd name="T116" fmla="*/ 16 w 228"/>
                <a:gd name="T117" fmla="*/ 178 h 190"/>
                <a:gd name="T118" fmla="*/ 26 w 228"/>
                <a:gd name="T119" fmla="*/ 178 h 190"/>
                <a:gd name="T120" fmla="*/ 32 w 228"/>
                <a:gd name="T121" fmla="*/ 188 h 190"/>
                <a:gd name="T122" fmla="*/ 52 w 228"/>
                <a:gd name="T123" fmla="*/ 18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0">
                  <a:moveTo>
                    <a:pt x="52" y="188"/>
                  </a:moveTo>
                  <a:lnTo>
                    <a:pt x="52" y="188"/>
                  </a:lnTo>
                  <a:lnTo>
                    <a:pt x="52" y="188"/>
                  </a:lnTo>
                  <a:lnTo>
                    <a:pt x="52" y="186"/>
                  </a:lnTo>
                  <a:lnTo>
                    <a:pt x="52" y="186"/>
                  </a:lnTo>
                  <a:lnTo>
                    <a:pt x="54" y="184"/>
                  </a:lnTo>
                  <a:lnTo>
                    <a:pt x="54" y="182"/>
                  </a:lnTo>
                  <a:lnTo>
                    <a:pt x="56" y="180"/>
                  </a:lnTo>
                  <a:lnTo>
                    <a:pt x="56" y="178"/>
                  </a:lnTo>
                  <a:lnTo>
                    <a:pt x="58" y="174"/>
                  </a:lnTo>
                  <a:lnTo>
                    <a:pt x="58" y="174"/>
                  </a:lnTo>
                  <a:lnTo>
                    <a:pt x="60" y="172"/>
                  </a:lnTo>
                  <a:lnTo>
                    <a:pt x="60" y="170"/>
                  </a:lnTo>
                  <a:lnTo>
                    <a:pt x="62" y="170"/>
                  </a:lnTo>
                  <a:lnTo>
                    <a:pt x="62" y="170"/>
                  </a:lnTo>
                  <a:lnTo>
                    <a:pt x="64" y="168"/>
                  </a:lnTo>
                  <a:lnTo>
                    <a:pt x="66" y="168"/>
                  </a:lnTo>
                  <a:lnTo>
                    <a:pt x="68" y="168"/>
                  </a:lnTo>
                  <a:lnTo>
                    <a:pt x="72" y="166"/>
                  </a:lnTo>
                  <a:lnTo>
                    <a:pt x="74" y="166"/>
                  </a:lnTo>
                  <a:lnTo>
                    <a:pt x="78" y="166"/>
                  </a:lnTo>
                  <a:lnTo>
                    <a:pt x="80" y="166"/>
                  </a:lnTo>
                  <a:lnTo>
                    <a:pt x="82" y="166"/>
                  </a:lnTo>
                  <a:lnTo>
                    <a:pt x="84" y="168"/>
                  </a:lnTo>
                  <a:lnTo>
                    <a:pt x="86" y="168"/>
                  </a:lnTo>
                  <a:lnTo>
                    <a:pt x="86" y="168"/>
                  </a:lnTo>
                  <a:lnTo>
                    <a:pt x="86" y="168"/>
                  </a:lnTo>
                  <a:lnTo>
                    <a:pt x="88" y="168"/>
                  </a:lnTo>
                  <a:lnTo>
                    <a:pt x="88" y="170"/>
                  </a:lnTo>
                  <a:lnTo>
                    <a:pt x="90" y="174"/>
                  </a:lnTo>
                  <a:lnTo>
                    <a:pt x="90" y="176"/>
                  </a:lnTo>
                  <a:lnTo>
                    <a:pt x="90" y="176"/>
                  </a:lnTo>
                  <a:lnTo>
                    <a:pt x="92" y="178"/>
                  </a:lnTo>
                  <a:lnTo>
                    <a:pt x="92" y="178"/>
                  </a:lnTo>
                  <a:lnTo>
                    <a:pt x="92" y="178"/>
                  </a:lnTo>
                  <a:lnTo>
                    <a:pt x="92" y="178"/>
                  </a:lnTo>
                  <a:lnTo>
                    <a:pt x="92" y="178"/>
                  </a:lnTo>
                  <a:lnTo>
                    <a:pt x="94" y="178"/>
                  </a:lnTo>
                  <a:lnTo>
                    <a:pt x="94" y="178"/>
                  </a:lnTo>
                  <a:lnTo>
                    <a:pt x="94" y="176"/>
                  </a:lnTo>
                  <a:lnTo>
                    <a:pt x="94" y="176"/>
                  </a:lnTo>
                  <a:lnTo>
                    <a:pt x="94" y="174"/>
                  </a:lnTo>
                  <a:lnTo>
                    <a:pt x="94" y="172"/>
                  </a:lnTo>
                  <a:lnTo>
                    <a:pt x="94" y="172"/>
                  </a:lnTo>
                  <a:lnTo>
                    <a:pt x="94" y="172"/>
                  </a:lnTo>
                  <a:lnTo>
                    <a:pt x="96" y="170"/>
                  </a:lnTo>
                  <a:lnTo>
                    <a:pt x="96" y="170"/>
                  </a:lnTo>
                  <a:lnTo>
                    <a:pt x="98" y="170"/>
                  </a:lnTo>
                  <a:lnTo>
                    <a:pt x="100" y="170"/>
                  </a:lnTo>
                  <a:lnTo>
                    <a:pt x="102" y="170"/>
                  </a:lnTo>
                  <a:lnTo>
                    <a:pt x="108" y="170"/>
                  </a:lnTo>
                  <a:lnTo>
                    <a:pt x="110" y="170"/>
                  </a:lnTo>
                  <a:lnTo>
                    <a:pt x="112" y="170"/>
                  </a:lnTo>
                  <a:lnTo>
                    <a:pt x="114" y="170"/>
                  </a:lnTo>
                  <a:lnTo>
                    <a:pt x="118" y="168"/>
                  </a:lnTo>
                  <a:lnTo>
                    <a:pt x="120" y="168"/>
                  </a:lnTo>
                  <a:lnTo>
                    <a:pt x="120" y="168"/>
                  </a:lnTo>
                  <a:lnTo>
                    <a:pt x="122" y="168"/>
                  </a:lnTo>
                  <a:lnTo>
                    <a:pt x="124" y="168"/>
                  </a:lnTo>
                  <a:lnTo>
                    <a:pt x="124" y="170"/>
                  </a:lnTo>
                  <a:lnTo>
                    <a:pt x="126" y="170"/>
                  </a:lnTo>
                  <a:lnTo>
                    <a:pt x="126" y="172"/>
                  </a:lnTo>
                  <a:lnTo>
                    <a:pt x="128" y="172"/>
                  </a:lnTo>
                  <a:lnTo>
                    <a:pt x="130" y="176"/>
                  </a:lnTo>
                  <a:lnTo>
                    <a:pt x="130" y="176"/>
                  </a:lnTo>
                  <a:lnTo>
                    <a:pt x="132" y="176"/>
                  </a:lnTo>
                  <a:lnTo>
                    <a:pt x="132" y="178"/>
                  </a:lnTo>
                  <a:lnTo>
                    <a:pt x="134" y="178"/>
                  </a:lnTo>
                  <a:lnTo>
                    <a:pt x="136" y="178"/>
                  </a:lnTo>
                  <a:lnTo>
                    <a:pt x="138" y="178"/>
                  </a:lnTo>
                  <a:lnTo>
                    <a:pt x="140" y="178"/>
                  </a:lnTo>
                  <a:lnTo>
                    <a:pt x="142" y="178"/>
                  </a:lnTo>
                  <a:lnTo>
                    <a:pt x="142" y="178"/>
                  </a:lnTo>
                  <a:lnTo>
                    <a:pt x="144" y="178"/>
                  </a:lnTo>
                  <a:lnTo>
                    <a:pt x="144" y="178"/>
                  </a:lnTo>
                  <a:lnTo>
                    <a:pt x="144" y="178"/>
                  </a:lnTo>
                  <a:lnTo>
                    <a:pt x="144" y="178"/>
                  </a:lnTo>
                  <a:lnTo>
                    <a:pt x="144" y="176"/>
                  </a:lnTo>
                  <a:lnTo>
                    <a:pt x="144" y="176"/>
                  </a:lnTo>
                  <a:lnTo>
                    <a:pt x="144" y="174"/>
                  </a:lnTo>
                  <a:lnTo>
                    <a:pt x="144" y="172"/>
                  </a:lnTo>
                  <a:lnTo>
                    <a:pt x="144" y="172"/>
                  </a:lnTo>
                  <a:lnTo>
                    <a:pt x="146" y="170"/>
                  </a:lnTo>
                  <a:lnTo>
                    <a:pt x="146" y="170"/>
                  </a:lnTo>
                  <a:lnTo>
                    <a:pt x="146" y="170"/>
                  </a:lnTo>
                  <a:lnTo>
                    <a:pt x="146" y="170"/>
                  </a:lnTo>
                  <a:lnTo>
                    <a:pt x="148" y="170"/>
                  </a:lnTo>
                  <a:lnTo>
                    <a:pt x="148" y="168"/>
                  </a:lnTo>
                  <a:lnTo>
                    <a:pt x="150" y="168"/>
                  </a:lnTo>
                  <a:lnTo>
                    <a:pt x="152" y="168"/>
                  </a:lnTo>
                  <a:lnTo>
                    <a:pt x="156" y="168"/>
                  </a:lnTo>
                  <a:lnTo>
                    <a:pt x="158" y="168"/>
                  </a:lnTo>
                  <a:lnTo>
                    <a:pt x="160" y="170"/>
                  </a:lnTo>
                  <a:lnTo>
                    <a:pt x="164" y="170"/>
                  </a:lnTo>
                  <a:lnTo>
                    <a:pt x="166" y="170"/>
                  </a:lnTo>
                  <a:lnTo>
                    <a:pt x="166" y="170"/>
                  </a:lnTo>
                  <a:lnTo>
                    <a:pt x="166" y="172"/>
                  </a:lnTo>
                  <a:lnTo>
                    <a:pt x="168" y="172"/>
                  </a:lnTo>
                  <a:lnTo>
                    <a:pt x="168" y="174"/>
                  </a:lnTo>
                  <a:lnTo>
                    <a:pt x="170" y="176"/>
                  </a:lnTo>
                  <a:lnTo>
                    <a:pt x="170" y="178"/>
                  </a:lnTo>
                  <a:lnTo>
                    <a:pt x="170" y="178"/>
                  </a:lnTo>
                  <a:lnTo>
                    <a:pt x="172" y="178"/>
                  </a:lnTo>
                  <a:lnTo>
                    <a:pt x="172" y="178"/>
                  </a:lnTo>
                  <a:lnTo>
                    <a:pt x="172" y="178"/>
                  </a:lnTo>
                  <a:lnTo>
                    <a:pt x="172" y="178"/>
                  </a:lnTo>
                  <a:lnTo>
                    <a:pt x="174" y="178"/>
                  </a:lnTo>
                  <a:lnTo>
                    <a:pt x="174" y="178"/>
                  </a:lnTo>
                  <a:lnTo>
                    <a:pt x="176" y="176"/>
                  </a:lnTo>
                  <a:lnTo>
                    <a:pt x="176" y="176"/>
                  </a:lnTo>
                  <a:lnTo>
                    <a:pt x="178" y="172"/>
                  </a:lnTo>
                  <a:lnTo>
                    <a:pt x="178" y="172"/>
                  </a:lnTo>
                  <a:lnTo>
                    <a:pt x="180" y="170"/>
                  </a:lnTo>
                  <a:lnTo>
                    <a:pt x="180" y="170"/>
                  </a:lnTo>
                  <a:lnTo>
                    <a:pt x="182" y="168"/>
                  </a:lnTo>
                  <a:lnTo>
                    <a:pt x="186" y="166"/>
                  </a:lnTo>
                  <a:lnTo>
                    <a:pt x="190" y="164"/>
                  </a:lnTo>
                  <a:lnTo>
                    <a:pt x="190" y="162"/>
                  </a:lnTo>
                  <a:lnTo>
                    <a:pt x="188" y="158"/>
                  </a:lnTo>
                  <a:lnTo>
                    <a:pt x="188" y="156"/>
                  </a:lnTo>
                  <a:lnTo>
                    <a:pt x="188" y="154"/>
                  </a:lnTo>
                  <a:lnTo>
                    <a:pt x="188" y="152"/>
                  </a:lnTo>
                  <a:lnTo>
                    <a:pt x="190" y="150"/>
                  </a:lnTo>
                  <a:lnTo>
                    <a:pt x="190" y="148"/>
                  </a:lnTo>
                  <a:lnTo>
                    <a:pt x="190" y="148"/>
                  </a:lnTo>
                  <a:lnTo>
                    <a:pt x="192" y="146"/>
                  </a:lnTo>
                  <a:lnTo>
                    <a:pt x="194" y="144"/>
                  </a:lnTo>
                  <a:lnTo>
                    <a:pt x="194" y="142"/>
                  </a:lnTo>
                  <a:lnTo>
                    <a:pt x="196" y="142"/>
                  </a:lnTo>
                  <a:lnTo>
                    <a:pt x="196" y="140"/>
                  </a:lnTo>
                  <a:lnTo>
                    <a:pt x="200" y="140"/>
                  </a:lnTo>
                  <a:lnTo>
                    <a:pt x="202" y="138"/>
                  </a:lnTo>
                  <a:lnTo>
                    <a:pt x="204" y="136"/>
                  </a:lnTo>
                  <a:lnTo>
                    <a:pt x="204" y="136"/>
                  </a:lnTo>
                  <a:lnTo>
                    <a:pt x="206" y="134"/>
                  </a:lnTo>
                  <a:lnTo>
                    <a:pt x="206" y="134"/>
                  </a:lnTo>
                  <a:lnTo>
                    <a:pt x="208" y="132"/>
                  </a:lnTo>
                  <a:lnTo>
                    <a:pt x="208" y="128"/>
                  </a:lnTo>
                  <a:lnTo>
                    <a:pt x="210" y="128"/>
                  </a:lnTo>
                  <a:lnTo>
                    <a:pt x="210" y="126"/>
                  </a:lnTo>
                  <a:lnTo>
                    <a:pt x="212" y="126"/>
                  </a:lnTo>
                  <a:lnTo>
                    <a:pt x="212" y="126"/>
                  </a:lnTo>
                  <a:lnTo>
                    <a:pt x="216" y="126"/>
                  </a:lnTo>
                  <a:lnTo>
                    <a:pt x="216" y="126"/>
                  </a:lnTo>
                  <a:lnTo>
                    <a:pt x="218" y="126"/>
                  </a:lnTo>
                  <a:lnTo>
                    <a:pt x="220" y="124"/>
                  </a:lnTo>
                  <a:lnTo>
                    <a:pt x="220" y="124"/>
                  </a:lnTo>
                  <a:lnTo>
                    <a:pt x="220" y="124"/>
                  </a:lnTo>
                  <a:lnTo>
                    <a:pt x="222" y="122"/>
                  </a:lnTo>
                  <a:lnTo>
                    <a:pt x="222" y="120"/>
                  </a:lnTo>
                  <a:lnTo>
                    <a:pt x="224" y="118"/>
                  </a:lnTo>
                  <a:lnTo>
                    <a:pt x="224" y="118"/>
                  </a:lnTo>
                  <a:lnTo>
                    <a:pt x="224" y="114"/>
                  </a:lnTo>
                  <a:lnTo>
                    <a:pt x="226" y="112"/>
                  </a:lnTo>
                  <a:lnTo>
                    <a:pt x="226" y="110"/>
                  </a:lnTo>
                  <a:lnTo>
                    <a:pt x="226" y="108"/>
                  </a:lnTo>
                  <a:lnTo>
                    <a:pt x="228" y="102"/>
                  </a:lnTo>
                  <a:lnTo>
                    <a:pt x="228" y="98"/>
                  </a:lnTo>
                  <a:lnTo>
                    <a:pt x="228" y="92"/>
                  </a:lnTo>
                  <a:lnTo>
                    <a:pt x="228" y="86"/>
                  </a:lnTo>
                  <a:lnTo>
                    <a:pt x="228" y="80"/>
                  </a:lnTo>
                  <a:lnTo>
                    <a:pt x="228" y="74"/>
                  </a:lnTo>
                  <a:lnTo>
                    <a:pt x="228" y="68"/>
                  </a:lnTo>
                  <a:lnTo>
                    <a:pt x="228" y="64"/>
                  </a:lnTo>
                  <a:lnTo>
                    <a:pt x="226" y="54"/>
                  </a:lnTo>
                  <a:lnTo>
                    <a:pt x="226" y="44"/>
                  </a:lnTo>
                  <a:lnTo>
                    <a:pt x="224" y="44"/>
                  </a:lnTo>
                  <a:lnTo>
                    <a:pt x="224" y="40"/>
                  </a:lnTo>
                  <a:lnTo>
                    <a:pt x="222" y="36"/>
                  </a:lnTo>
                  <a:lnTo>
                    <a:pt x="218" y="30"/>
                  </a:lnTo>
                  <a:lnTo>
                    <a:pt x="218" y="26"/>
                  </a:lnTo>
                  <a:lnTo>
                    <a:pt x="216" y="24"/>
                  </a:lnTo>
                  <a:lnTo>
                    <a:pt x="216" y="22"/>
                  </a:lnTo>
                  <a:lnTo>
                    <a:pt x="216" y="20"/>
                  </a:lnTo>
                  <a:lnTo>
                    <a:pt x="214" y="18"/>
                  </a:lnTo>
                  <a:lnTo>
                    <a:pt x="214" y="14"/>
                  </a:lnTo>
                  <a:lnTo>
                    <a:pt x="210" y="12"/>
                  </a:lnTo>
                  <a:lnTo>
                    <a:pt x="206" y="12"/>
                  </a:lnTo>
                  <a:lnTo>
                    <a:pt x="204" y="10"/>
                  </a:lnTo>
                  <a:lnTo>
                    <a:pt x="202" y="10"/>
                  </a:lnTo>
                  <a:lnTo>
                    <a:pt x="200" y="10"/>
                  </a:lnTo>
                  <a:lnTo>
                    <a:pt x="196" y="10"/>
                  </a:lnTo>
                  <a:lnTo>
                    <a:pt x="194" y="10"/>
                  </a:lnTo>
                  <a:lnTo>
                    <a:pt x="190" y="10"/>
                  </a:lnTo>
                  <a:lnTo>
                    <a:pt x="190" y="10"/>
                  </a:lnTo>
                  <a:lnTo>
                    <a:pt x="188" y="10"/>
                  </a:lnTo>
                  <a:lnTo>
                    <a:pt x="188" y="10"/>
                  </a:lnTo>
                  <a:lnTo>
                    <a:pt x="188" y="8"/>
                  </a:lnTo>
                  <a:lnTo>
                    <a:pt x="186" y="8"/>
                  </a:lnTo>
                  <a:lnTo>
                    <a:pt x="186" y="8"/>
                  </a:lnTo>
                  <a:lnTo>
                    <a:pt x="186" y="6"/>
                  </a:lnTo>
                  <a:lnTo>
                    <a:pt x="186" y="4"/>
                  </a:lnTo>
                  <a:lnTo>
                    <a:pt x="186" y="2"/>
                  </a:lnTo>
                  <a:lnTo>
                    <a:pt x="186" y="2"/>
                  </a:lnTo>
                  <a:lnTo>
                    <a:pt x="184" y="2"/>
                  </a:lnTo>
                  <a:lnTo>
                    <a:pt x="184" y="2"/>
                  </a:lnTo>
                  <a:lnTo>
                    <a:pt x="182" y="2"/>
                  </a:lnTo>
                  <a:lnTo>
                    <a:pt x="180" y="0"/>
                  </a:lnTo>
                  <a:lnTo>
                    <a:pt x="178" y="0"/>
                  </a:lnTo>
                  <a:lnTo>
                    <a:pt x="174" y="0"/>
                  </a:lnTo>
                  <a:lnTo>
                    <a:pt x="172" y="2"/>
                  </a:lnTo>
                  <a:lnTo>
                    <a:pt x="170" y="2"/>
                  </a:lnTo>
                  <a:lnTo>
                    <a:pt x="166" y="2"/>
                  </a:lnTo>
                  <a:lnTo>
                    <a:pt x="164" y="4"/>
                  </a:lnTo>
                  <a:lnTo>
                    <a:pt x="164" y="6"/>
                  </a:lnTo>
                  <a:lnTo>
                    <a:pt x="162" y="8"/>
                  </a:lnTo>
                  <a:lnTo>
                    <a:pt x="162" y="8"/>
                  </a:lnTo>
                  <a:lnTo>
                    <a:pt x="160" y="8"/>
                  </a:lnTo>
                  <a:lnTo>
                    <a:pt x="158" y="10"/>
                  </a:lnTo>
                  <a:lnTo>
                    <a:pt x="154" y="12"/>
                  </a:lnTo>
                  <a:lnTo>
                    <a:pt x="150" y="12"/>
                  </a:lnTo>
                  <a:lnTo>
                    <a:pt x="148" y="14"/>
                  </a:lnTo>
                  <a:lnTo>
                    <a:pt x="146" y="14"/>
                  </a:lnTo>
                  <a:lnTo>
                    <a:pt x="144" y="16"/>
                  </a:lnTo>
                  <a:lnTo>
                    <a:pt x="140" y="18"/>
                  </a:lnTo>
                  <a:lnTo>
                    <a:pt x="136" y="22"/>
                  </a:lnTo>
                  <a:lnTo>
                    <a:pt x="136" y="24"/>
                  </a:lnTo>
                  <a:lnTo>
                    <a:pt x="134" y="24"/>
                  </a:lnTo>
                  <a:lnTo>
                    <a:pt x="134" y="26"/>
                  </a:lnTo>
                  <a:lnTo>
                    <a:pt x="132" y="26"/>
                  </a:lnTo>
                  <a:lnTo>
                    <a:pt x="132" y="30"/>
                  </a:lnTo>
                  <a:lnTo>
                    <a:pt x="130" y="32"/>
                  </a:lnTo>
                  <a:lnTo>
                    <a:pt x="128" y="34"/>
                  </a:lnTo>
                  <a:lnTo>
                    <a:pt x="128" y="34"/>
                  </a:lnTo>
                  <a:lnTo>
                    <a:pt x="126" y="34"/>
                  </a:lnTo>
                  <a:lnTo>
                    <a:pt x="126" y="36"/>
                  </a:lnTo>
                  <a:lnTo>
                    <a:pt x="124" y="36"/>
                  </a:lnTo>
                  <a:lnTo>
                    <a:pt x="122" y="36"/>
                  </a:lnTo>
                  <a:lnTo>
                    <a:pt x="120" y="38"/>
                  </a:lnTo>
                  <a:lnTo>
                    <a:pt x="116" y="38"/>
                  </a:lnTo>
                  <a:lnTo>
                    <a:pt x="112" y="38"/>
                  </a:lnTo>
                  <a:lnTo>
                    <a:pt x="108" y="40"/>
                  </a:lnTo>
                  <a:lnTo>
                    <a:pt x="108" y="40"/>
                  </a:lnTo>
                  <a:lnTo>
                    <a:pt x="106" y="40"/>
                  </a:lnTo>
                  <a:lnTo>
                    <a:pt x="104" y="40"/>
                  </a:lnTo>
                  <a:lnTo>
                    <a:pt x="104" y="42"/>
                  </a:lnTo>
                  <a:lnTo>
                    <a:pt x="104" y="42"/>
                  </a:lnTo>
                  <a:lnTo>
                    <a:pt x="104" y="42"/>
                  </a:lnTo>
                  <a:lnTo>
                    <a:pt x="102" y="44"/>
                  </a:lnTo>
                  <a:lnTo>
                    <a:pt x="102" y="46"/>
                  </a:lnTo>
                  <a:lnTo>
                    <a:pt x="102" y="46"/>
                  </a:lnTo>
                  <a:lnTo>
                    <a:pt x="102" y="50"/>
                  </a:lnTo>
                  <a:lnTo>
                    <a:pt x="102" y="50"/>
                  </a:lnTo>
                  <a:lnTo>
                    <a:pt x="102" y="52"/>
                  </a:lnTo>
                  <a:lnTo>
                    <a:pt x="100" y="52"/>
                  </a:lnTo>
                  <a:lnTo>
                    <a:pt x="100" y="54"/>
                  </a:lnTo>
                  <a:lnTo>
                    <a:pt x="96" y="54"/>
                  </a:lnTo>
                  <a:lnTo>
                    <a:pt x="94" y="56"/>
                  </a:lnTo>
                  <a:lnTo>
                    <a:pt x="94" y="56"/>
                  </a:lnTo>
                  <a:lnTo>
                    <a:pt x="92" y="56"/>
                  </a:lnTo>
                  <a:lnTo>
                    <a:pt x="92" y="58"/>
                  </a:lnTo>
                  <a:lnTo>
                    <a:pt x="90" y="60"/>
                  </a:lnTo>
                  <a:lnTo>
                    <a:pt x="88" y="62"/>
                  </a:lnTo>
                  <a:lnTo>
                    <a:pt x="86" y="64"/>
                  </a:lnTo>
                  <a:lnTo>
                    <a:pt x="84" y="66"/>
                  </a:lnTo>
                  <a:lnTo>
                    <a:pt x="84" y="68"/>
                  </a:lnTo>
                  <a:lnTo>
                    <a:pt x="84" y="68"/>
                  </a:lnTo>
                  <a:lnTo>
                    <a:pt x="82" y="68"/>
                  </a:lnTo>
                  <a:lnTo>
                    <a:pt x="82" y="68"/>
                  </a:lnTo>
                  <a:lnTo>
                    <a:pt x="80" y="68"/>
                  </a:lnTo>
                  <a:lnTo>
                    <a:pt x="78" y="68"/>
                  </a:lnTo>
                  <a:lnTo>
                    <a:pt x="76" y="68"/>
                  </a:lnTo>
                  <a:lnTo>
                    <a:pt x="74" y="68"/>
                  </a:lnTo>
                  <a:lnTo>
                    <a:pt x="70" y="68"/>
                  </a:lnTo>
                  <a:lnTo>
                    <a:pt x="66" y="68"/>
                  </a:lnTo>
                  <a:lnTo>
                    <a:pt x="64" y="68"/>
                  </a:lnTo>
                  <a:lnTo>
                    <a:pt x="64" y="68"/>
                  </a:lnTo>
                  <a:lnTo>
                    <a:pt x="62" y="68"/>
                  </a:lnTo>
                  <a:lnTo>
                    <a:pt x="60" y="68"/>
                  </a:lnTo>
                  <a:lnTo>
                    <a:pt x="60" y="68"/>
                  </a:lnTo>
                  <a:lnTo>
                    <a:pt x="58" y="70"/>
                  </a:lnTo>
                  <a:lnTo>
                    <a:pt x="58" y="70"/>
                  </a:lnTo>
                  <a:lnTo>
                    <a:pt x="58" y="72"/>
                  </a:lnTo>
                  <a:lnTo>
                    <a:pt x="58" y="72"/>
                  </a:lnTo>
                  <a:lnTo>
                    <a:pt x="58" y="74"/>
                  </a:lnTo>
                  <a:lnTo>
                    <a:pt x="56" y="76"/>
                  </a:lnTo>
                  <a:lnTo>
                    <a:pt x="56" y="78"/>
                  </a:lnTo>
                  <a:lnTo>
                    <a:pt x="58" y="84"/>
                  </a:lnTo>
                  <a:lnTo>
                    <a:pt x="60" y="90"/>
                  </a:lnTo>
                  <a:lnTo>
                    <a:pt x="60" y="98"/>
                  </a:lnTo>
                  <a:lnTo>
                    <a:pt x="62" y="102"/>
                  </a:lnTo>
                  <a:lnTo>
                    <a:pt x="62" y="106"/>
                  </a:lnTo>
                  <a:lnTo>
                    <a:pt x="62" y="110"/>
                  </a:lnTo>
                  <a:lnTo>
                    <a:pt x="62" y="114"/>
                  </a:lnTo>
                  <a:lnTo>
                    <a:pt x="62" y="118"/>
                  </a:lnTo>
                  <a:lnTo>
                    <a:pt x="62" y="118"/>
                  </a:lnTo>
                  <a:lnTo>
                    <a:pt x="62" y="120"/>
                  </a:lnTo>
                  <a:lnTo>
                    <a:pt x="60" y="122"/>
                  </a:lnTo>
                  <a:lnTo>
                    <a:pt x="60" y="124"/>
                  </a:lnTo>
                  <a:lnTo>
                    <a:pt x="60" y="124"/>
                  </a:lnTo>
                  <a:lnTo>
                    <a:pt x="60" y="126"/>
                  </a:lnTo>
                  <a:lnTo>
                    <a:pt x="58" y="126"/>
                  </a:lnTo>
                  <a:lnTo>
                    <a:pt x="58" y="126"/>
                  </a:lnTo>
                  <a:lnTo>
                    <a:pt x="58" y="126"/>
                  </a:lnTo>
                  <a:lnTo>
                    <a:pt x="56" y="126"/>
                  </a:lnTo>
                  <a:lnTo>
                    <a:pt x="54" y="126"/>
                  </a:lnTo>
                  <a:lnTo>
                    <a:pt x="52" y="126"/>
                  </a:lnTo>
                  <a:lnTo>
                    <a:pt x="52" y="126"/>
                  </a:lnTo>
                  <a:lnTo>
                    <a:pt x="50" y="126"/>
                  </a:lnTo>
                  <a:lnTo>
                    <a:pt x="50" y="126"/>
                  </a:lnTo>
                  <a:lnTo>
                    <a:pt x="50" y="126"/>
                  </a:lnTo>
                  <a:lnTo>
                    <a:pt x="48" y="126"/>
                  </a:lnTo>
                  <a:lnTo>
                    <a:pt x="48" y="128"/>
                  </a:lnTo>
                  <a:lnTo>
                    <a:pt x="48" y="128"/>
                  </a:lnTo>
                  <a:lnTo>
                    <a:pt x="48" y="130"/>
                  </a:lnTo>
                  <a:lnTo>
                    <a:pt x="50" y="130"/>
                  </a:lnTo>
                  <a:lnTo>
                    <a:pt x="50" y="132"/>
                  </a:lnTo>
                  <a:lnTo>
                    <a:pt x="50" y="134"/>
                  </a:lnTo>
                  <a:lnTo>
                    <a:pt x="50" y="134"/>
                  </a:lnTo>
                  <a:lnTo>
                    <a:pt x="50" y="134"/>
                  </a:lnTo>
                  <a:lnTo>
                    <a:pt x="50" y="136"/>
                  </a:lnTo>
                  <a:lnTo>
                    <a:pt x="48" y="136"/>
                  </a:lnTo>
                  <a:lnTo>
                    <a:pt x="48" y="136"/>
                  </a:lnTo>
                  <a:lnTo>
                    <a:pt x="46" y="136"/>
                  </a:lnTo>
                  <a:lnTo>
                    <a:pt x="46" y="138"/>
                  </a:lnTo>
                  <a:lnTo>
                    <a:pt x="44" y="138"/>
                  </a:lnTo>
                  <a:lnTo>
                    <a:pt x="42" y="138"/>
                  </a:lnTo>
                  <a:lnTo>
                    <a:pt x="40" y="138"/>
                  </a:lnTo>
                  <a:lnTo>
                    <a:pt x="36" y="140"/>
                  </a:lnTo>
                  <a:lnTo>
                    <a:pt x="32" y="140"/>
                  </a:lnTo>
                  <a:lnTo>
                    <a:pt x="26" y="140"/>
                  </a:lnTo>
                  <a:lnTo>
                    <a:pt x="20" y="140"/>
                  </a:lnTo>
                  <a:lnTo>
                    <a:pt x="18" y="140"/>
                  </a:lnTo>
                  <a:lnTo>
                    <a:pt x="16" y="140"/>
                  </a:lnTo>
                  <a:lnTo>
                    <a:pt x="14" y="140"/>
                  </a:lnTo>
                  <a:lnTo>
                    <a:pt x="12" y="140"/>
                  </a:lnTo>
                  <a:lnTo>
                    <a:pt x="10" y="142"/>
                  </a:lnTo>
                  <a:lnTo>
                    <a:pt x="8" y="142"/>
                  </a:lnTo>
                  <a:lnTo>
                    <a:pt x="4" y="144"/>
                  </a:lnTo>
                  <a:lnTo>
                    <a:pt x="0" y="148"/>
                  </a:lnTo>
                  <a:lnTo>
                    <a:pt x="2" y="152"/>
                  </a:lnTo>
                  <a:lnTo>
                    <a:pt x="4" y="154"/>
                  </a:lnTo>
                  <a:lnTo>
                    <a:pt x="4" y="156"/>
                  </a:lnTo>
                  <a:lnTo>
                    <a:pt x="4" y="156"/>
                  </a:lnTo>
                  <a:lnTo>
                    <a:pt x="6" y="158"/>
                  </a:lnTo>
                  <a:lnTo>
                    <a:pt x="6" y="158"/>
                  </a:lnTo>
                  <a:lnTo>
                    <a:pt x="10" y="160"/>
                  </a:lnTo>
                  <a:lnTo>
                    <a:pt x="10" y="160"/>
                  </a:lnTo>
                  <a:lnTo>
                    <a:pt x="12" y="160"/>
                  </a:lnTo>
                  <a:lnTo>
                    <a:pt x="14" y="162"/>
                  </a:lnTo>
                  <a:lnTo>
                    <a:pt x="14" y="162"/>
                  </a:lnTo>
                  <a:lnTo>
                    <a:pt x="14" y="162"/>
                  </a:lnTo>
                  <a:lnTo>
                    <a:pt x="14" y="164"/>
                  </a:lnTo>
                  <a:lnTo>
                    <a:pt x="14" y="166"/>
                  </a:lnTo>
                  <a:lnTo>
                    <a:pt x="14" y="168"/>
                  </a:lnTo>
                  <a:lnTo>
                    <a:pt x="14" y="170"/>
                  </a:lnTo>
                  <a:lnTo>
                    <a:pt x="14" y="172"/>
                  </a:lnTo>
                  <a:lnTo>
                    <a:pt x="14" y="174"/>
                  </a:lnTo>
                  <a:lnTo>
                    <a:pt x="14" y="174"/>
                  </a:lnTo>
                  <a:lnTo>
                    <a:pt x="14" y="176"/>
                  </a:lnTo>
                  <a:lnTo>
                    <a:pt x="14" y="176"/>
                  </a:lnTo>
                  <a:lnTo>
                    <a:pt x="16" y="176"/>
                  </a:lnTo>
                  <a:lnTo>
                    <a:pt x="16" y="178"/>
                  </a:lnTo>
                  <a:lnTo>
                    <a:pt x="16" y="178"/>
                  </a:lnTo>
                  <a:lnTo>
                    <a:pt x="18" y="178"/>
                  </a:lnTo>
                  <a:lnTo>
                    <a:pt x="18" y="178"/>
                  </a:lnTo>
                  <a:lnTo>
                    <a:pt x="20" y="178"/>
                  </a:lnTo>
                  <a:lnTo>
                    <a:pt x="22" y="178"/>
                  </a:lnTo>
                  <a:lnTo>
                    <a:pt x="24" y="178"/>
                  </a:lnTo>
                  <a:lnTo>
                    <a:pt x="26" y="178"/>
                  </a:lnTo>
                  <a:lnTo>
                    <a:pt x="26" y="178"/>
                  </a:lnTo>
                  <a:lnTo>
                    <a:pt x="26" y="180"/>
                  </a:lnTo>
                  <a:lnTo>
                    <a:pt x="28" y="180"/>
                  </a:lnTo>
                  <a:lnTo>
                    <a:pt x="28" y="182"/>
                  </a:lnTo>
                  <a:lnTo>
                    <a:pt x="30" y="184"/>
                  </a:lnTo>
                  <a:lnTo>
                    <a:pt x="32" y="188"/>
                  </a:lnTo>
                  <a:lnTo>
                    <a:pt x="32" y="190"/>
                  </a:lnTo>
                  <a:lnTo>
                    <a:pt x="46" y="188"/>
                  </a:lnTo>
                  <a:lnTo>
                    <a:pt x="48" y="188"/>
                  </a:lnTo>
                  <a:lnTo>
                    <a:pt x="50" y="188"/>
                  </a:lnTo>
                  <a:lnTo>
                    <a:pt x="50" y="188"/>
                  </a:lnTo>
                  <a:lnTo>
                    <a:pt x="52" y="18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83" name="Freeform 441">
              <a:extLst>
                <a:ext uri="{FF2B5EF4-FFF2-40B4-BE49-F238E27FC236}">
                  <a16:creationId xmlns:a16="http://schemas.microsoft.com/office/drawing/2014/main" id="{9A9493BE-5DBA-0DF8-FC30-8F554BD38363}"/>
                </a:ext>
              </a:extLst>
            </p:cNvPr>
            <p:cNvSpPr>
              <a:spLocks/>
            </p:cNvSpPr>
            <p:nvPr/>
          </p:nvSpPr>
          <p:spPr bwMode="auto">
            <a:xfrm>
              <a:off x="3607371" y="7158854"/>
              <a:ext cx="326422" cy="269717"/>
            </a:xfrm>
            <a:custGeom>
              <a:avLst/>
              <a:gdLst>
                <a:gd name="T0" fmla="*/ 54 w 228"/>
                <a:gd name="T1" fmla="*/ 184 h 190"/>
                <a:gd name="T2" fmla="*/ 60 w 228"/>
                <a:gd name="T3" fmla="*/ 172 h 190"/>
                <a:gd name="T4" fmla="*/ 68 w 228"/>
                <a:gd name="T5" fmla="*/ 168 h 190"/>
                <a:gd name="T6" fmla="*/ 84 w 228"/>
                <a:gd name="T7" fmla="*/ 168 h 190"/>
                <a:gd name="T8" fmla="*/ 90 w 228"/>
                <a:gd name="T9" fmla="*/ 174 h 190"/>
                <a:gd name="T10" fmla="*/ 92 w 228"/>
                <a:gd name="T11" fmla="*/ 178 h 190"/>
                <a:gd name="T12" fmla="*/ 94 w 228"/>
                <a:gd name="T13" fmla="*/ 174 h 190"/>
                <a:gd name="T14" fmla="*/ 98 w 228"/>
                <a:gd name="T15" fmla="*/ 170 h 190"/>
                <a:gd name="T16" fmla="*/ 114 w 228"/>
                <a:gd name="T17" fmla="*/ 170 h 190"/>
                <a:gd name="T18" fmla="*/ 124 w 228"/>
                <a:gd name="T19" fmla="*/ 170 h 190"/>
                <a:gd name="T20" fmla="*/ 132 w 228"/>
                <a:gd name="T21" fmla="*/ 176 h 190"/>
                <a:gd name="T22" fmla="*/ 142 w 228"/>
                <a:gd name="T23" fmla="*/ 178 h 190"/>
                <a:gd name="T24" fmla="*/ 144 w 228"/>
                <a:gd name="T25" fmla="*/ 176 h 190"/>
                <a:gd name="T26" fmla="*/ 146 w 228"/>
                <a:gd name="T27" fmla="*/ 170 h 190"/>
                <a:gd name="T28" fmla="*/ 152 w 228"/>
                <a:gd name="T29" fmla="*/ 168 h 190"/>
                <a:gd name="T30" fmla="*/ 166 w 228"/>
                <a:gd name="T31" fmla="*/ 170 h 190"/>
                <a:gd name="T32" fmla="*/ 170 w 228"/>
                <a:gd name="T33" fmla="*/ 178 h 190"/>
                <a:gd name="T34" fmla="*/ 174 w 228"/>
                <a:gd name="T35" fmla="*/ 178 h 190"/>
                <a:gd name="T36" fmla="*/ 180 w 228"/>
                <a:gd name="T37" fmla="*/ 170 h 190"/>
                <a:gd name="T38" fmla="*/ 188 w 228"/>
                <a:gd name="T39" fmla="*/ 156 h 190"/>
                <a:gd name="T40" fmla="*/ 192 w 228"/>
                <a:gd name="T41" fmla="*/ 146 h 190"/>
                <a:gd name="T42" fmla="*/ 202 w 228"/>
                <a:gd name="T43" fmla="*/ 138 h 190"/>
                <a:gd name="T44" fmla="*/ 208 w 228"/>
                <a:gd name="T45" fmla="*/ 128 h 190"/>
                <a:gd name="T46" fmla="*/ 216 w 228"/>
                <a:gd name="T47" fmla="*/ 126 h 190"/>
                <a:gd name="T48" fmla="*/ 222 w 228"/>
                <a:gd name="T49" fmla="*/ 120 h 190"/>
                <a:gd name="T50" fmla="*/ 226 w 228"/>
                <a:gd name="T51" fmla="*/ 108 h 190"/>
                <a:gd name="T52" fmla="*/ 228 w 228"/>
                <a:gd name="T53" fmla="*/ 74 h 190"/>
                <a:gd name="T54" fmla="*/ 224 w 228"/>
                <a:gd name="T55" fmla="*/ 40 h 190"/>
                <a:gd name="T56" fmla="*/ 216 w 228"/>
                <a:gd name="T57" fmla="*/ 20 h 190"/>
                <a:gd name="T58" fmla="*/ 202 w 228"/>
                <a:gd name="T59" fmla="*/ 10 h 190"/>
                <a:gd name="T60" fmla="*/ 188 w 228"/>
                <a:gd name="T61" fmla="*/ 10 h 190"/>
                <a:gd name="T62" fmla="*/ 186 w 228"/>
                <a:gd name="T63" fmla="*/ 4 h 190"/>
                <a:gd name="T64" fmla="*/ 180 w 228"/>
                <a:gd name="T65" fmla="*/ 0 h 190"/>
                <a:gd name="T66" fmla="*/ 164 w 228"/>
                <a:gd name="T67" fmla="*/ 4 h 190"/>
                <a:gd name="T68" fmla="*/ 154 w 228"/>
                <a:gd name="T69" fmla="*/ 12 h 190"/>
                <a:gd name="T70" fmla="*/ 136 w 228"/>
                <a:gd name="T71" fmla="*/ 22 h 190"/>
                <a:gd name="T72" fmla="*/ 130 w 228"/>
                <a:gd name="T73" fmla="*/ 32 h 190"/>
                <a:gd name="T74" fmla="*/ 122 w 228"/>
                <a:gd name="T75" fmla="*/ 36 h 190"/>
                <a:gd name="T76" fmla="*/ 106 w 228"/>
                <a:gd name="T77" fmla="*/ 40 h 190"/>
                <a:gd name="T78" fmla="*/ 102 w 228"/>
                <a:gd name="T79" fmla="*/ 46 h 190"/>
                <a:gd name="T80" fmla="*/ 100 w 228"/>
                <a:gd name="T81" fmla="*/ 54 h 190"/>
                <a:gd name="T82" fmla="*/ 90 w 228"/>
                <a:gd name="T83" fmla="*/ 60 h 190"/>
                <a:gd name="T84" fmla="*/ 82 w 228"/>
                <a:gd name="T85" fmla="*/ 68 h 190"/>
                <a:gd name="T86" fmla="*/ 70 w 228"/>
                <a:gd name="T87" fmla="*/ 68 h 190"/>
                <a:gd name="T88" fmla="*/ 60 w 228"/>
                <a:gd name="T89" fmla="*/ 68 h 190"/>
                <a:gd name="T90" fmla="*/ 56 w 228"/>
                <a:gd name="T91" fmla="*/ 76 h 190"/>
                <a:gd name="T92" fmla="*/ 62 w 228"/>
                <a:gd name="T93" fmla="*/ 106 h 190"/>
                <a:gd name="T94" fmla="*/ 60 w 228"/>
                <a:gd name="T95" fmla="*/ 122 h 190"/>
                <a:gd name="T96" fmla="*/ 58 w 228"/>
                <a:gd name="T97" fmla="*/ 126 h 190"/>
                <a:gd name="T98" fmla="*/ 50 w 228"/>
                <a:gd name="T99" fmla="*/ 126 h 190"/>
                <a:gd name="T100" fmla="*/ 50 w 228"/>
                <a:gd name="T101" fmla="*/ 130 h 190"/>
                <a:gd name="T102" fmla="*/ 48 w 228"/>
                <a:gd name="T103" fmla="*/ 136 h 190"/>
                <a:gd name="T104" fmla="*/ 40 w 228"/>
                <a:gd name="T105" fmla="*/ 138 h 190"/>
                <a:gd name="T106" fmla="*/ 16 w 228"/>
                <a:gd name="T107" fmla="*/ 140 h 190"/>
                <a:gd name="T108" fmla="*/ 0 w 228"/>
                <a:gd name="T109" fmla="*/ 148 h 190"/>
                <a:gd name="T110" fmla="*/ 6 w 228"/>
                <a:gd name="T111" fmla="*/ 158 h 190"/>
                <a:gd name="T112" fmla="*/ 14 w 228"/>
                <a:gd name="T113" fmla="*/ 162 h 190"/>
                <a:gd name="T114" fmla="*/ 14 w 228"/>
                <a:gd name="T115" fmla="*/ 174 h 190"/>
                <a:gd name="T116" fmla="*/ 16 w 228"/>
                <a:gd name="T117" fmla="*/ 178 h 190"/>
                <a:gd name="T118" fmla="*/ 26 w 228"/>
                <a:gd name="T119" fmla="*/ 178 h 190"/>
                <a:gd name="T120" fmla="*/ 32 w 228"/>
                <a:gd name="T121" fmla="*/ 188 h 190"/>
                <a:gd name="T122" fmla="*/ 52 w 228"/>
                <a:gd name="T123" fmla="*/ 18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0">
                  <a:moveTo>
                    <a:pt x="52" y="188"/>
                  </a:moveTo>
                  <a:lnTo>
                    <a:pt x="52" y="188"/>
                  </a:lnTo>
                  <a:lnTo>
                    <a:pt x="52" y="188"/>
                  </a:lnTo>
                  <a:lnTo>
                    <a:pt x="52" y="186"/>
                  </a:lnTo>
                  <a:lnTo>
                    <a:pt x="52" y="186"/>
                  </a:lnTo>
                  <a:lnTo>
                    <a:pt x="54" y="184"/>
                  </a:lnTo>
                  <a:lnTo>
                    <a:pt x="54" y="182"/>
                  </a:lnTo>
                  <a:lnTo>
                    <a:pt x="56" y="180"/>
                  </a:lnTo>
                  <a:lnTo>
                    <a:pt x="56" y="178"/>
                  </a:lnTo>
                  <a:lnTo>
                    <a:pt x="58" y="174"/>
                  </a:lnTo>
                  <a:lnTo>
                    <a:pt x="58" y="174"/>
                  </a:lnTo>
                  <a:lnTo>
                    <a:pt x="60" y="172"/>
                  </a:lnTo>
                  <a:lnTo>
                    <a:pt x="60" y="170"/>
                  </a:lnTo>
                  <a:lnTo>
                    <a:pt x="62" y="170"/>
                  </a:lnTo>
                  <a:lnTo>
                    <a:pt x="62" y="170"/>
                  </a:lnTo>
                  <a:lnTo>
                    <a:pt x="64" y="168"/>
                  </a:lnTo>
                  <a:lnTo>
                    <a:pt x="66" y="168"/>
                  </a:lnTo>
                  <a:lnTo>
                    <a:pt x="68" y="168"/>
                  </a:lnTo>
                  <a:lnTo>
                    <a:pt x="72" y="166"/>
                  </a:lnTo>
                  <a:lnTo>
                    <a:pt x="74" y="166"/>
                  </a:lnTo>
                  <a:lnTo>
                    <a:pt x="78" y="166"/>
                  </a:lnTo>
                  <a:lnTo>
                    <a:pt x="80" y="166"/>
                  </a:lnTo>
                  <a:lnTo>
                    <a:pt x="82" y="166"/>
                  </a:lnTo>
                  <a:lnTo>
                    <a:pt x="84" y="168"/>
                  </a:lnTo>
                  <a:lnTo>
                    <a:pt x="86" y="168"/>
                  </a:lnTo>
                  <a:lnTo>
                    <a:pt x="86" y="168"/>
                  </a:lnTo>
                  <a:lnTo>
                    <a:pt x="86" y="168"/>
                  </a:lnTo>
                  <a:lnTo>
                    <a:pt x="88" y="168"/>
                  </a:lnTo>
                  <a:lnTo>
                    <a:pt x="88" y="170"/>
                  </a:lnTo>
                  <a:lnTo>
                    <a:pt x="90" y="174"/>
                  </a:lnTo>
                  <a:lnTo>
                    <a:pt x="90" y="176"/>
                  </a:lnTo>
                  <a:lnTo>
                    <a:pt x="90" y="176"/>
                  </a:lnTo>
                  <a:lnTo>
                    <a:pt x="92" y="178"/>
                  </a:lnTo>
                  <a:lnTo>
                    <a:pt x="92" y="178"/>
                  </a:lnTo>
                  <a:lnTo>
                    <a:pt x="92" y="178"/>
                  </a:lnTo>
                  <a:lnTo>
                    <a:pt x="92" y="178"/>
                  </a:lnTo>
                  <a:lnTo>
                    <a:pt x="92" y="178"/>
                  </a:lnTo>
                  <a:lnTo>
                    <a:pt x="94" y="178"/>
                  </a:lnTo>
                  <a:lnTo>
                    <a:pt x="94" y="178"/>
                  </a:lnTo>
                  <a:lnTo>
                    <a:pt x="94" y="176"/>
                  </a:lnTo>
                  <a:lnTo>
                    <a:pt x="94" y="176"/>
                  </a:lnTo>
                  <a:lnTo>
                    <a:pt x="94" y="174"/>
                  </a:lnTo>
                  <a:lnTo>
                    <a:pt x="94" y="172"/>
                  </a:lnTo>
                  <a:lnTo>
                    <a:pt x="94" y="172"/>
                  </a:lnTo>
                  <a:lnTo>
                    <a:pt x="94" y="172"/>
                  </a:lnTo>
                  <a:lnTo>
                    <a:pt x="96" y="170"/>
                  </a:lnTo>
                  <a:lnTo>
                    <a:pt x="96" y="170"/>
                  </a:lnTo>
                  <a:lnTo>
                    <a:pt x="98" y="170"/>
                  </a:lnTo>
                  <a:lnTo>
                    <a:pt x="100" y="170"/>
                  </a:lnTo>
                  <a:lnTo>
                    <a:pt x="102" y="170"/>
                  </a:lnTo>
                  <a:lnTo>
                    <a:pt x="108" y="170"/>
                  </a:lnTo>
                  <a:lnTo>
                    <a:pt x="110" y="170"/>
                  </a:lnTo>
                  <a:lnTo>
                    <a:pt x="112" y="170"/>
                  </a:lnTo>
                  <a:lnTo>
                    <a:pt x="114" y="170"/>
                  </a:lnTo>
                  <a:lnTo>
                    <a:pt x="118" y="168"/>
                  </a:lnTo>
                  <a:lnTo>
                    <a:pt x="120" y="168"/>
                  </a:lnTo>
                  <a:lnTo>
                    <a:pt x="120" y="168"/>
                  </a:lnTo>
                  <a:lnTo>
                    <a:pt x="122" y="168"/>
                  </a:lnTo>
                  <a:lnTo>
                    <a:pt x="124" y="168"/>
                  </a:lnTo>
                  <a:lnTo>
                    <a:pt x="124" y="170"/>
                  </a:lnTo>
                  <a:lnTo>
                    <a:pt x="126" y="170"/>
                  </a:lnTo>
                  <a:lnTo>
                    <a:pt x="126" y="172"/>
                  </a:lnTo>
                  <a:lnTo>
                    <a:pt x="128" y="172"/>
                  </a:lnTo>
                  <a:lnTo>
                    <a:pt x="130" y="176"/>
                  </a:lnTo>
                  <a:lnTo>
                    <a:pt x="130" y="176"/>
                  </a:lnTo>
                  <a:lnTo>
                    <a:pt x="132" y="176"/>
                  </a:lnTo>
                  <a:lnTo>
                    <a:pt x="132" y="178"/>
                  </a:lnTo>
                  <a:lnTo>
                    <a:pt x="134" y="178"/>
                  </a:lnTo>
                  <a:lnTo>
                    <a:pt x="136" y="178"/>
                  </a:lnTo>
                  <a:lnTo>
                    <a:pt x="138" y="178"/>
                  </a:lnTo>
                  <a:lnTo>
                    <a:pt x="140" y="178"/>
                  </a:lnTo>
                  <a:lnTo>
                    <a:pt x="142" y="178"/>
                  </a:lnTo>
                  <a:lnTo>
                    <a:pt x="142" y="178"/>
                  </a:lnTo>
                  <a:lnTo>
                    <a:pt x="144" y="178"/>
                  </a:lnTo>
                  <a:lnTo>
                    <a:pt x="144" y="178"/>
                  </a:lnTo>
                  <a:lnTo>
                    <a:pt x="144" y="178"/>
                  </a:lnTo>
                  <a:lnTo>
                    <a:pt x="144" y="178"/>
                  </a:lnTo>
                  <a:lnTo>
                    <a:pt x="144" y="176"/>
                  </a:lnTo>
                  <a:lnTo>
                    <a:pt x="144" y="176"/>
                  </a:lnTo>
                  <a:lnTo>
                    <a:pt x="144" y="174"/>
                  </a:lnTo>
                  <a:lnTo>
                    <a:pt x="144" y="172"/>
                  </a:lnTo>
                  <a:lnTo>
                    <a:pt x="144" y="172"/>
                  </a:lnTo>
                  <a:lnTo>
                    <a:pt x="146" y="170"/>
                  </a:lnTo>
                  <a:lnTo>
                    <a:pt x="146" y="170"/>
                  </a:lnTo>
                  <a:lnTo>
                    <a:pt x="146" y="170"/>
                  </a:lnTo>
                  <a:lnTo>
                    <a:pt x="146" y="170"/>
                  </a:lnTo>
                  <a:lnTo>
                    <a:pt x="148" y="170"/>
                  </a:lnTo>
                  <a:lnTo>
                    <a:pt x="148" y="168"/>
                  </a:lnTo>
                  <a:lnTo>
                    <a:pt x="150" y="168"/>
                  </a:lnTo>
                  <a:lnTo>
                    <a:pt x="152" y="168"/>
                  </a:lnTo>
                  <a:lnTo>
                    <a:pt x="156" y="168"/>
                  </a:lnTo>
                  <a:lnTo>
                    <a:pt x="158" y="168"/>
                  </a:lnTo>
                  <a:lnTo>
                    <a:pt x="160" y="170"/>
                  </a:lnTo>
                  <a:lnTo>
                    <a:pt x="164" y="170"/>
                  </a:lnTo>
                  <a:lnTo>
                    <a:pt x="166" y="170"/>
                  </a:lnTo>
                  <a:lnTo>
                    <a:pt x="166" y="170"/>
                  </a:lnTo>
                  <a:lnTo>
                    <a:pt x="166" y="172"/>
                  </a:lnTo>
                  <a:lnTo>
                    <a:pt x="168" y="172"/>
                  </a:lnTo>
                  <a:lnTo>
                    <a:pt x="168" y="174"/>
                  </a:lnTo>
                  <a:lnTo>
                    <a:pt x="170" y="176"/>
                  </a:lnTo>
                  <a:lnTo>
                    <a:pt x="170" y="178"/>
                  </a:lnTo>
                  <a:lnTo>
                    <a:pt x="170" y="178"/>
                  </a:lnTo>
                  <a:lnTo>
                    <a:pt x="172" y="178"/>
                  </a:lnTo>
                  <a:lnTo>
                    <a:pt x="172" y="178"/>
                  </a:lnTo>
                  <a:lnTo>
                    <a:pt x="172" y="178"/>
                  </a:lnTo>
                  <a:lnTo>
                    <a:pt x="172" y="178"/>
                  </a:lnTo>
                  <a:lnTo>
                    <a:pt x="174" y="178"/>
                  </a:lnTo>
                  <a:lnTo>
                    <a:pt x="174" y="178"/>
                  </a:lnTo>
                  <a:lnTo>
                    <a:pt x="176" y="176"/>
                  </a:lnTo>
                  <a:lnTo>
                    <a:pt x="176" y="176"/>
                  </a:lnTo>
                  <a:lnTo>
                    <a:pt x="178" y="172"/>
                  </a:lnTo>
                  <a:lnTo>
                    <a:pt x="178" y="172"/>
                  </a:lnTo>
                  <a:lnTo>
                    <a:pt x="180" y="170"/>
                  </a:lnTo>
                  <a:lnTo>
                    <a:pt x="180" y="170"/>
                  </a:lnTo>
                  <a:lnTo>
                    <a:pt x="182" y="168"/>
                  </a:lnTo>
                  <a:lnTo>
                    <a:pt x="186" y="166"/>
                  </a:lnTo>
                  <a:lnTo>
                    <a:pt x="190" y="164"/>
                  </a:lnTo>
                  <a:lnTo>
                    <a:pt x="190" y="162"/>
                  </a:lnTo>
                  <a:lnTo>
                    <a:pt x="188" y="158"/>
                  </a:lnTo>
                  <a:lnTo>
                    <a:pt x="188" y="156"/>
                  </a:lnTo>
                  <a:lnTo>
                    <a:pt x="188" y="154"/>
                  </a:lnTo>
                  <a:lnTo>
                    <a:pt x="188" y="152"/>
                  </a:lnTo>
                  <a:lnTo>
                    <a:pt x="190" y="150"/>
                  </a:lnTo>
                  <a:lnTo>
                    <a:pt x="190" y="148"/>
                  </a:lnTo>
                  <a:lnTo>
                    <a:pt x="190" y="148"/>
                  </a:lnTo>
                  <a:lnTo>
                    <a:pt x="192" y="146"/>
                  </a:lnTo>
                  <a:lnTo>
                    <a:pt x="194" y="144"/>
                  </a:lnTo>
                  <a:lnTo>
                    <a:pt x="194" y="142"/>
                  </a:lnTo>
                  <a:lnTo>
                    <a:pt x="196" y="142"/>
                  </a:lnTo>
                  <a:lnTo>
                    <a:pt x="196" y="140"/>
                  </a:lnTo>
                  <a:lnTo>
                    <a:pt x="200" y="140"/>
                  </a:lnTo>
                  <a:lnTo>
                    <a:pt x="202" y="138"/>
                  </a:lnTo>
                  <a:lnTo>
                    <a:pt x="204" y="136"/>
                  </a:lnTo>
                  <a:lnTo>
                    <a:pt x="204" y="136"/>
                  </a:lnTo>
                  <a:lnTo>
                    <a:pt x="206" y="134"/>
                  </a:lnTo>
                  <a:lnTo>
                    <a:pt x="206" y="134"/>
                  </a:lnTo>
                  <a:lnTo>
                    <a:pt x="208" y="132"/>
                  </a:lnTo>
                  <a:lnTo>
                    <a:pt x="208" y="128"/>
                  </a:lnTo>
                  <a:lnTo>
                    <a:pt x="210" y="128"/>
                  </a:lnTo>
                  <a:lnTo>
                    <a:pt x="210" y="126"/>
                  </a:lnTo>
                  <a:lnTo>
                    <a:pt x="212" y="126"/>
                  </a:lnTo>
                  <a:lnTo>
                    <a:pt x="212" y="126"/>
                  </a:lnTo>
                  <a:lnTo>
                    <a:pt x="216" y="126"/>
                  </a:lnTo>
                  <a:lnTo>
                    <a:pt x="216" y="126"/>
                  </a:lnTo>
                  <a:lnTo>
                    <a:pt x="218" y="126"/>
                  </a:lnTo>
                  <a:lnTo>
                    <a:pt x="220" y="124"/>
                  </a:lnTo>
                  <a:lnTo>
                    <a:pt x="220" y="124"/>
                  </a:lnTo>
                  <a:lnTo>
                    <a:pt x="220" y="124"/>
                  </a:lnTo>
                  <a:lnTo>
                    <a:pt x="222" y="122"/>
                  </a:lnTo>
                  <a:lnTo>
                    <a:pt x="222" y="120"/>
                  </a:lnTo>
                  <a:lnTo>
                    <a:pt x="224" y="118"/>
                  </a:lnTo>
                  <a:lnTo>
                    <a:pt x="224" y="118"/>
                  </a:lnTo>
                  <a:lnTo>
                    <a:pt x="224" y="114"/>
                  </a:lnTo>
                  <a:lnTo>
                    <a:pt x="226" y="112"/>
                  </a:lnTo>
                  <a:lnTo>
                    <a:pt x="226" y="110"/>
                  </a:lnTo>
                  <a:lnTo>
                    <a:pt x="226" y="108"/>
                  </a:lnTo>
                  <a:lnTo>
                    <a:pt x="228" y="102"/>
                  </a:lnTo>
                  <a:lnTo>
                    <a:pt x="228" y="98"/>
                  </a:lnTo>
                  <a:lnTo>
                    <a:pt x="228" y="92"/>
                  </a:lnTo>
                  <a:lnTo>
                    <a:pt x="228" y="86"/>
                  </a:lnTo>
                  <a:lnTo>
                    <a:pt x="228" y="80"/>
                  </a:lnTo>
                  <a:lnTo>
                    <a:pt x="228" y="74"/>
                  </a:lnTo>
                  <a:lnTo>
                    <a:pt x="228" y="68"/>
                  </a:lnTo>
                  <a:lnTo>
                    <a:pt x="228" y="64"/>
                  </a:lnTo>
                  <a:lnTo>
                    <a:pt x="226" y="54"/>
                  </a:lnTo>
                  <a:lnTo>
                    <a:pt x="226" y="44"/>
                  </a:lnTo>
                  <a:lnTo>
                    <a:pt x="224" y="44"/>
                  </a:lnTo>
                  <a:lnTo>
                    <a:pt x="224" y="40"/>
                  </a:lnTo>
                  <a:lnTo>
                    <a:pt x="222" y="36"/>
                  </a:lnTo>
                  <a:lnTo>
                    <a:pt x="218" y="30"/>
                  </a:lnTo>
                  <a:lnTo>
                    <a:pt x="218" y="26"/>
                  </a:lnTo>
                  <a:lnTo>
                    <a:pt x="216" y="24"/>
                  </a:lnTo>
                  <a:lnTo>
                    <a:pt x="216" y="22"/>
                  </a:lnTo>
                  <a:lnTo>
                    <a:pt x="216" y="20"/>
                  </a:lnTo>
                  <a:lnTo>
                    <a:pt x="214" y="18"/>
                  </a:lnTo>
                  <a:lnTo>
                    <a:pt x="214" y="14"/>
                  </a:lnTo>
                  <a:lnTo>
                    <a:pt x="210" y="12"/>
                  </a:lnTo>
                  <a:lnTo>
                    <a:pt x="206" y="12"/>
                  </a:lnTo>
                  <a:lnTo>
                    <a:pt x="204" y="10"/>
                  </a:lnTo>
                  <a:lnTo>
                    <a:pt x="202" y="10"/>
                  </a:lnTo>
                  <a:lnTo>
                    <a:pt x="200" y="10"/>
                  </a:lnTo>
                  <a:lnTo>
                    <a:pt x="196" y="10"/>
                  </a:lnTo>
                  <a:lnTo>
                    <a:pt x="194" y="10"/>
                  </a:lnTo>
                  <a:lnTo>
                    <a:pt x="190" y="10"/>
                  </a:lnTo>
                  <a:lnTo>
                    <a:pt x="190" y="10"/>
                  </a:lnTo>
                  <a:lnTo>
                    <a:pt x="188" y="10"/>
                  </a:lnTo>
                  <a:lnTo>
                    <a:pt x="188" y="10"/>
                  </a:lnTo>
                  <a:lnTo>
                    <a:pt x="188" y="8"/>
                  </a:lnTo>
                  <a:lnTo>
                    <a:pt x="186" y="8"/>
                  </a:lnTo>
                  <a:lnTo>
                    <a:pt x="186" y="8"/>
                  </a:lnTo>
                  <a:lnTo>
                    <a:pt x="186" y="6"/>
                  </a:lnTo>
                  <a:lnTo>
                    <a:pt x="186" y="4"/>
                  </a:lnTo>
                  <a:lnTo>
                    <a:pt x="186" y="2"/>
                  </a:lnTo>
                  <a:lnTo>
                    <a:pt x="186" y="2"/>
                  </a:lnTo>
                  <a:lnTo>
                    <a:pt x="184" y="2"/>
                  </a:lnTo>
                  <a:lnTo>
                    <a:pt x="184" y="2"/>
                  </a:lnTo>
                  <a:lnTo>
                    <a:pt x="182" y="2"/>
                  </a:lnTo>
                  <a:lnTo>
                    <a:pt x="180" y="0"/>
                  </a:lnTo>
                  <a:lnTo>
                    <a:pt x="178" y="0"/>
                  </a:lnTo>
                  <a:lnTo>
                    <a:pt x="174" y="0"/>
                  </a:lnTo>
                  <a:lnTo>
                    <a:pt x="172" y="2"/>
                  </a:lnTo>
                  <a:lnTo>
                    <a:pt x="170" y="2"/>
                  </a:lnTo>
                  <a:lnTo>
                    <a:pt x="166" y="2"/>
                  </a:lnTo>
                  <a:lnTo>
                    <a:pt x="164" y="4"/>
                  </a:lnTo>
                  <a:lnTo>
                    <a:pt x="164" y="6"/>
                  </a:lnTo>
                  <a:lnTo>
                    <a:pt x="162" y="8"/>
                  </a:lnTo>
                  <a:lnTo>
                    <a:pt x="162" y="8"/>
                  </a:lnTo>
                  <a:lnTo>
                    <a:pt x="160" y="8"/>
                  </a:lnTo>
                  <a:lnTo>
                    <a:pt x="158" y="10"/>
                  </a:lnTo>
                  <a:lnTo>
                    <a:pt x="154" y="12"/>
                  </a:lnTo>
                  <a:lnTo>
                    <a:pt x="150" y="12"/>
                  </a:lnTo>
                  <a:lnTo>
                    <a:pt x="148" y="14"/>
                  </a:lnTo>
                  <a:lnTo>
                    <a:pt x="146" y="14"/>
                  </a:lnTo>
                  <a:lnTo>
                    <a:pt x="144" y="16"/>
                  </a:lnTo>
                  <a:lnTo>
                    <a:pt x="140" y="18"/>
                  </a:lnTo>
                  <a:lnTo>
                    <a:pt x="136" y="22"/>
                  </a:lnTo>
                  <a:lnTo>
                    <a:pt x="136" y="24"/>
                  </a:lnTo>
                  <a:lnTo>
                    <a:pt x="134" y="24"/>
                  </a:lnTo>
                  <a:lnTo>
                    <a:pt x="134" y="26"/>
                  </a:lnTo>
                  <a:lnTo>
                    <a:pt x="132" y="26"/>
                  </a:lnTo>
                  <a:lnTo>
                    <a:pt x="132" y="30"/>
                  </a:lnTo>
                  <a:lnTo>
                    <a:pt x="130" y="32"/>
                  </a:lnTo>
                  <a:lnTo>
                    <a:pt x="128" y="34"/>
                  </a:lnTo>
                  <a:lnTo>
                    <a:pt x="128" y="34"/>
                  </a:lnTo>
                  <a:lnTo>
                    <a:pt x="126" y="34"/>
                  </a:lnTo>
                  <a:lnTo>
                    <a:pt x="126" y="36"/>
                  </a:lnTo>
                  <a:lnTo>
                    <a:pt x="124" y="36"/>
                  </a:lnTo>
                  <a:lnTo>
                    <a:pt x="122" y="36"/>
                  </a:lnTo>
                  <a:lnTo>
                    <a:pt x="120" y="38"/>
                  </a:lnTo>
                  <a:lnTo>
                    <a:pt x="116" y="38"/>
                  </a:lnTo>
                  <a:lnTo>
                    <a:pt x="112" y="38"/>
                  </a:lnTo>
                  <a:lnTo>
                    <a:pt x="108" y="40"/>
                  </a:lnTo>
                  <a:lnTo>
                    <a:pt x="108" y="40"/>
                  </a:lnTo>
                  <a:lnTo>
                    <a:pt x="106" y="40"/>
                  </a:lnTo>
                  <a:lnTo>
                    <a:pt x="104" y="40"/>
                  </a:lnTo>
                  <a:lnTo>
                    <a:pt x="104" y="42"/>
                  </a:lnTo>
                  <a:lnTo>
                    <a:pt x="104" y="42"/>
                  </a:lnTo>
                  <a:lnTo>
                    <a:pt x="104" y="42"/>
                  </a:lnTo>
                  <a:lnTo>
                    <a:pt x="102" y="44"/>
                  </a:lnTo>
                  <a:lnTo>
                    <a:pt x="102" y="46"/>
                  </a:lnTo>
                  <a:lnTo>
                    <a:pt x="102" y="46"/>
                  </a:lnTo>
                  <a:lnTo>
                    <a:pt x="102" y="50"/>
                  </a:lnTo>
                  <a:lnTo>
                    <a:pt x="102" y="50"/>
                  </a:lnTo>
                  <a:lnTo>
                    <a:pt x="102" y="52"/>
                  </a:lnTo>
                  <a:lnTo>
                    <a:pt x="100" y="52"/>
                  </a:lnTo>
                  <a:lnTo>
                    <a:pt x="100" y="54"/>
                  </a:lnTo>
                  <a:lnTo>
                    <a:pt x="96" y="54"/>
                  </a:lnTo>
                  <a:lnTo>
                    <a:pt x="94" y="56"/>
                  </a:lnTo>
                  <a:lnTo>
                    <a:pt x="94" y="56"/>
                  </a:lnTo>
                  <a:lnTo>
                    <a:pt x="92" y="56"/>
                  </a:lnTo>
                  <a:lnTo>
                    <a:pt x="92" y="58"/>
                  </a:lnTo>
                  <a:lnTo>
                    <a:pt x="90" y="60"/>
                  </a:lnTo>
                  <a:lnTo>
                    <a:pt x="88" y="62"/>
                  </a:lnTo>
                  <a:lnTo>
                    <a:pt x="86" y="64"/>
                  </a:lnTo>
                  <a:lnTo>
                    <a:pt x="84" y="66"/>
                  </a:lnTo>
                  <a:lnTo>
                    <a:pt x="84" y="68"/>
                  </a:lnTo>
                  <a:lnTo>
                    <a:pt x="84" y="68"/>
                  </a:lnTo>
                  <a:lnTo>
                    <a:pt x="82" y="68"/>
                  </a:lnTo>
                  <a:lnTo>
                    <a:pt x="82" y="68"/>
                  </a:lnTo>
                  <a:lnTo>
                    <a:pt x="80" y="68"/>
                  </a:lnTo>
                  <a:lnTo>
                    <a:pt x="78" y="68"/>
                  </a:lnTo>
                  <a:lnTo>
                    <a:pt x="76" y="68"/>
                  </a:lnTo>
                  <a:lnTo>
                    <a:pt x="74" y="68"/>
                  </a:lnTo>
                  <a:lnTo>
                    <a:pt x="70" y="68"/>
                  </a:lnTo>
                  <a:lnTo>
                    <a:pt x="66" y="68"/>
                  </a:lnTo>
                  <a:lnTo>
                    <a:pt x="64" y="68"/>
                  </a:lnTo>
                  <a:lnTo>
                    <a:pt x="64" y="68"/>
                  </a:lnTo>
                  <a:lnTo>
                    <a:pt x="62" y="68"/>
                  </a:lnTo>
                  <a:lnTo>
                    <a:pt x="60" y="68"/>
                  </a:lnTo>
                  <a:lnTo>
                    <a:pt x="60" y="68"/>
                  </a:lnTo>
                  <a:lnTo>
                    <a:pt x="58" y="70"/>
                  </a:lnTo>
                  <a:lnTo>
                    <a:pt x="58" y="70"/>
                  </a:lnTo>
                  <a:lnTo>
                    <a:pt x="58" y="72"/>
                  </a:lnTo>
                  <a:lnTo>
                    <a:pt x="58" y="72"/>
                  </a:lnTo>
                  <a:lnTo>
                    <a:pt x="58" y="74"/>
                  </a:lnTo>
                  <a:lnTo>
                    <a:pt x="56" y="76"/>
                  </a:lnTo>
                  <a:lnTo>
                    <a:pt x="56" y="78"/>
                  </a:lnTo>
                  <a:lnTo>
                    <a:pt x="58" y="84"/>
                  </a:lnTo>
                  <a:lnTo>
                    <a:pt x="60" y="90"/>
                  </a:lnTo>
                  <a:lnTo>
                    <a:pt x="60" y="98"/>
                  </a:lnTo>
                  <a:lnTo>
                    <a:pt x="62" y="102"/>
                  </a:lnTo>
                  <a:lnTo>
                    <a:pt x="62" y="106"/>
                  </a:lnTo>
                  <a:lnTo>
                    <a:pt x="62" y="110"/>
                  </a:lnTo>
                  <a:lnTo>
                    <a:pt x="62" y="114"/>
                  </a:lnTo>
                  <a:lnTo>
                    <a:pt x="62" y="118"/>
                  </a:lnTo>
                  <a:lnTo>
                    <a:pt x="62" y="118"/>
                  </a:lnTo>
                  <a:lnTo>
                    <a:pt x="62" y="120"/>
                  </a:lnTo>
                  <a:lnTo>
                    <a:pt x="60" y="122"/>
                  </a:lnTo>
                  <a:lnTo>
                    <a:pt x="60" y="124"/>
                  </a:lnTo>
                  <a:lnTo>
                    <a:pt x="60" y="124"/>
                  </a:lnTo>
                  <a:lnTo>
                    <a:pt x="60" y="126"/>
                  </a:lnTo>
                  <a:lnTo>
                    <a:pt x="58" y="126"/>
                  </a:lnTo>
                  <a:lnTo>
                    <a:pt x="58" y="126"/>
                  </a:lnTo>
                  <a:lnTo>
                    <a:pt x="58" y="126"/>
                  </a:lnTo>
                  <a:lnTo>
                    <a:pt x="56" y="126"/>
                  </a:lnTo>
                  <a:lnTo>
                    <a:pt x="54" y="126"/>
                  </a:lnTo>
                  <a:lnTo>
                    <a:pt x="52" y="126"/>
                  </a:lnTo>
                  <a:lnTo>
                    <a:pt x="52" y="126"/>
                  </a:lnTo>
                  <a:lnTo>
                    <a:pt x="50" y="126"/>
                  </a:lnTo>
                  <a:lnTo>
                    <a:pt x="50" y="126"/>
                  </a:lnTo>
                  <a:lnTo>
                    <a:pt x="50" y="126"/>
                  </a:lnTo>
                  <a:lnTo>
                    <a:pt x="48" y="126"/>
                  </a:lnTo>
                  <a:lnTo>
                    <a:pt x="48" y="128"/>
                  </a:lnTo>
                  <a:lnTo>
                    <a:pt x="48" y="128"/>
                  </a:lnTo>
                  <a:lnTo>
                    <a:pt x="48" y="130"/>
                  </a:lnTo>
                  <a:lnTo>
                    <a:pt x="50" y="130"/>
                  </a:lnTo>
                  <a:lnTo>
                    <a:pt x="50" y="132"/>
                  </a:lnTo>
                  <a:lnTo>
                    <a:pt x="50" y="134"/>
                  </a:lnTo>
                  <a:lnTo>
                    <a:pt x="50" y="134"/>
                  </a:lnTo>
                  <a:lnTo>
                    <a:pt x="50" y="134"/>
                  </a:lnTo>
                  <a:lnTo>
                    <a:pt x="50" y="136"/>
                  </a:lnTo>
                  <a:lnTo>
                    <a:pt x="48" y="136"/>
                  </a:lnTo>
                  <a:lnTo>
                    <a:pt x="48" y="136"/>
                  </a:lnTo>
                  <a:lnTo>
                    <a:pt x="46" y="136"/>
                  </a:lnTo>
                  <a:lnTo>
                    <a:pt x="46" y="138"/>
                  </a:lnTo>
                  <a:lnTo>
                    <a:pt x="44" y="138"/>
                  </a:lnTo>
                  <a:lnTo>
                    <a:pt x="42" y="138"/>
                  </a:lnTo>
                  <a:lnTo>
                    <a:pt x="40" y="138"/>
                  </a:lnTo>
                  <a:lnTo>
                    <a:pt x="36" y="140"/>
                  </a:lnTo>
                  <a:lnTo>
                    <a:pt x="32" y="140"/>
                  </a:lnTo>
                  <a:lnTo>
                    <a:pt x="26" y="140"/>
                  </a:lnTo>
                  <a:lnTo>
                    <a:pt x="20" y="140"/>
                  </a:lnTo>
                  <a:lnTo>
                    <a:pt x="18" y="140"/>
                  </a:lnTo>
                  <a:lnTo>
                    <a:pt x="16" y="140"/>
                  </a:lnTo>
                  <a:lnTo>
                    <a:pt x="14" y="140"/>
                  </a:lnTo>
                  <a:lnTo>
                    <a:pt x="12" y="140"/>
                  </a:lnTo>
                  <a:lnTo>
                    <a:pt x="10" y="142"/>
                  </a:lnTo>
                  <a:lnTo>
                    <a:pt x="8" y="142"/>
                  </a:lnTo>
                  <a:lnTo>
                    <a:pt x="4" y="144"/>
                  </a:lnTo>
                  <a:lnTo>
                    <a:pt x="0" y="148"/>
                  </a:lnTo>
                  <a:lnTo>
                    <a:pt x="2" y="152"/>
                  </a:lnTo>
                  <a:lnTo>
                    <a:pt x="4" y="154"/>
                  </a:lnTo>
                  <a:lnTo>
                    <a:pt x="4" y="156"/>
                  </a:lnTo>
                  <a:lnTo>
                    <a:pt x="4" y="156"/>
                  </a:lnTo>
                  <a:lnTo>
                    <a:pt x="6" y="158"/>
                  </a:lnTo>
                  <a:lnTo>
                    <a:pt x="6" y="158"/>
                  </a:lnTo>
                  <a:lnTo>
                    <a:pt x="10" y="160"/>
                  </a:lnTo>
                  <a:lnTo>
                    <a:pt x="10" y="160"/>
                  </a:lnTo>
                  <a:lnTo>
                    <a:pt x="12" y="160"/>
                  </a:lnTo>
                  <a:lnTo>
                    <a:pt x="14" y="162"/>
                  </a:lnTo>
                  <a:lnTo>
                    <a:pt x="14" y="162"/>
                  </a:lnTo>
                  <a:lnTo>
                    <a:pt x="14" y="162"/>
                  </a:lnTo>
                  <a:lnTo>
                    <a:pt x="14" y="164"/>
                  </a:lnTo>
                  <a:lnTo>
                    <a:pt x="14" y="166"/>
                  </a:lnTo>
                  <a:lnTo>
                    <a:pt x="14" y="168"/>
                  </a:lnTo>
                  <a:lnTo>
                    <a:pt x="14" y="170"/>
                  </a:lnTo>
                  <a:lnTo>
                    <a:pt x="14" y="172"/>
                  </a:lnTo>
                  <a:lnTo>
                    <a:pt x="14" y="174"/>
                  </a:lnTo>
                  <a:lnTo>
                    <a:pt x="14" y="174"/>
                  </a:lnTo>
                  <a:lnTo>
                    <a:pt x="14" y="176"/>
                  </a:lnTo>
                  <a:lnTo>
                    <a:pt x="14" y="176"/>
                  </a:lnTo>
                  <a:lnTo>
                    <a:pt x="16" y="176"/>
                  </a:lnTo>
                  <a:lnTo>
                    <a:pt x="16" y="178"/>
                  </a:lnTo>
                  <a:lnTo>
                    <a:pt x="16" y="178"/>
                  </a:lnTo>
                  <a:lnTo>
                    <a:pt x="18" y="178"/>
                  </a:lnTo>
                  <a:lnTo>
                    <a:pt x="18" y="178"/>
                  </a:lnTo>
                  <a:lnTo>
                    <a:pt x="20" y="178"/>
                  </a:lnTo>
                  <a:lnTo>
                    <a:pt x="22" y="178"/>
                  </a:lnTo>
                  <a:lnTo>
                    <a:pt x="24" y="178"/>
                  </a:lnTo>
                  <a:lnTo>
                    <a:pt x="26" y="178"/>
                  </a:lnTo>
                  <a:lnTo>
                    <a:pt x="26" y="178"/>
                  </a:lnTo>
                  <a:lnTo>
                    <a:pt x="26" y="180"/>
                  </a:lnTo>
                  <a:lnTo>
                    <a:pt x="28" y="180"/>
                  </a:lnTo>
                  <a:lnTo>
                    <a:pt x="28" y="182"/>
                  </a:lnTo>
                  <a:lnTo>
                    <a:pt x="30" y="184"/>
                  </a:lnTo>
                  <a:lnTo>
                    <a:pt x="32" y="188"/>
                  </a:lnTo>
                  <a:lnTo>
                    <a:pt x="32" y="190"/>
                  </a:lnTo>
                  <a:lnTo>
                    <a:pt x="46" y="188"/>
                  </a:lnTo>
                  <a:lnTo>
                    <a:pt x="48" y="188"/>
                  </a:lnTo>
                  <a:lnTo>
                    <a:pt x="50" y="188"/>
                  </a:lnTo>
                  <a:lnTo>
                    <a:pt x="50" y="188"/>
                  </a:lnTo>
                  <a:lnTo>
                    <a:pt x="52" y="18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84" name="Freeform 442">
              <a:extLst>
                <a:ext uri="{FF2B5EF4-FFF2-40B4-BE49-F238E27FC236}">
                  <a16:creationId xmlns:a16="http://schemas.microsoft.com/office/drawing/2014/main" id="{43C865E8-E3B8-AB38-937D-4CB3CDEA587D}"/>
                </a:ext>
              </a:extLst>
            </p:cNvPr>
            <p:cNvSpPr>
              <a:spLocks/>
            </p:cNvSpPr>
            <p:nvPr/>
          </p:nvSpPr>
          <p:spPr bwMode="auto">
            <a:xfrm>
              <a:off x="3266632" y="7383145"/>
              <a:ext cx="71584" cy="25552"/>
            </a:xfrm>
            <a:custGeom>
              <a:avLst/>
              <a:gdLst>
                <a:gd name="T0" fmla="*/ 4 w 50"/>
                <a:gd name="T1" fmla="*/ 2 h 18"/>
                <a:gd name="T2" fmla="*/ 18 w 50"/>
                <a:gd name="T3" fmla="*/ 4 h 18"/>
                <a:gd name="T4" fmla="*/ 22 w 50"/>
                <a:gd name="T5" fmla="*/ 4 h 18"/>
                <a:gd name="T6" fmla="*/ 26 w 50"/>
                <a:gd name="T7" fmla="*/ 2 h 18"/>
                <a:gd name="T8" fmla="*/ 30 w 50"/>
                <a:gd name="T9" fmla="*/ 0 h 18"/>
                <a:gd name="T10" fmla="*/ 34 w 50"/>
                <a:gd name="T11" fmla="*/ 0 h 18"/>
                <a:gd name="T12" fmla="*/ 40 w 50"/>
                <a:gd name="T13" fmla="*/ 0 h 18"/>
                <a:gd name="T14" fmla="*/ 44 w 50"/>
                <a:gd name="T15" fmla="*/ 2 h 18"/>
                <a:gd name="T16" fmla="*/ 46 w 50"/>
                <a:gd name="T17" fmla="*/ 2 h 18"/>
                <a:gd name="T18" fmla="*/ 48 w 50"/>
                <a:gd name="T19" fmla="*/ 4 h 18"/>
                <a:gd name="T20" fmla="*/ 48 w 50"/>
                <a:gd name="T21" fmla="*/ 6 h 18"/>
                <a:gd name="T22" fmla="*/ 50 w 50"/>
                <a:gd name="T23" fmla="*/ 8 h 18"/>
                <a:gd name="T24" fmla="*/ 48 w 50"/>
                <a:gd name="T25" fmla="*/ 10 h 18"/>
                <a:gd name="T26" fmla="*/ 48 w 50"/>
                <a:gd name="T27" fmla="*/ 12 h 18"/>
                <a:gd name="T28" fmla="*/ 46 w 50"/>
                <a:gd name="T29" fmla="*/ 14 h 18"/>
                <a:gd name="T30" fmla="*/ 44 w 50"/>
                <a:gd name="T31" fmla="*/ 14 h 18"/>
                <a:gd name="T32" fmla="*/ 40 w 50"/>
                <a:gd name="T33" fmla="*/ 12 h 18"/>
                <a:gd name="T34" fmla="*/ 38 w 50"/>
                <a:gd name="T35" fmla="*/ 10 h 18"/>
                <a:gd name="T36" fmla="*/ 32 w 50"/>
                <a:gd name="T37" fmla="*/ 10 h 18"/>
                <a:gd name="T38" fmla="*/ 30 w 50"/>
                <a:gd name="T39" fmla="*/ 10 h 18"/>
                <a:gd name="T40" fmla="*/ 28 w 50"/>
                <a:gd name="T41" fmla="*/ 10 h 18"/>
                <a:gd name="T42" fmla="*/ 26 w 50"/>
                <a:gd name="T43" fmla="*/ 12 h 18"/>
                <a:gd name="T44" fmla="*/ 22 w 50"/>
                <a:gd name="T45" fmla="*/ 14 h 18"/>
                <a:gd name="T46" fmla="*/ 18 w 50"/>
                <a:gd name="T47" fmla="*/ 16 h 18"/>
                <a:gd name="T48" fmla="*/ 16 w 50"/>
                <a:gd name="T49" fmla="*/ 18 h 18"/>
                <a:gd name="T50" fmla="*/ 12 w 50"/>
                <a:gd name="T51" fmla="*/ 18 h 18"/>
                <a:gd name="T52" fmla="*/ 6 w 50"/>
                <a:gd name="T53" fmla="*/ 18 h 18"/>
                <a:gd name="T54" fmla="*/ 4 w 50"/>
                <a:gd name="T55" fmla="*/ 18 h 18"/>
                <a:gd name="T56" fmla="*/ 2 w 50"/>
                <a:gd name="T57" fmla="*/ 16 h 18"/>
                <a:gd name="T58" fmla="*/ 0 w 50"/>
                <a:gd name="T59" fmla="*/ 16 h 18"/>
                <a:gd name="T60" fmla="*/ 0 w 50"/>
                <a:gd name="T61" fmla="*/ 14 h 18"/>
                <a:gd name="T62" fmla="*/ 2 w 50"/>
                <a:gd name="T63" fmla="*/ 14 h 18"/>
                <a:gd name="T64" fmla="*/ 6 w 50"/>
                <a:gd name="T65" fmla="*/ 12 h 18"/>
                <a:gd name="T66" fmla="*/ 8 w 50"/>
                <a:gd name="T67" fmla="*/ 10 h 18"/>
                <a:gd name="T68" fmla="*/ 10 w 50"/>
                <a:gd name="T69" fmla="*/ 8 h 18"/>
                <a:gd name="T70" fmla="*/ 8 w 50"/>
                <a:gd name="T71" fmla="*/ 8 h 18"/>
                <a:gd name="T72" fmla="*/ 8 w 50"/>
                <a:gd name="T73" fmla="*/ 6 h 18"/>
                <a:gd name="T74" fmla="*/ 4 w 50"/>
                <a:gd name="T75"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 h="18">
                  <a:moveTo>
                    <a:pt x="4" y="2"/>
                  </a:moveTo>
                  <a:lnTo>
                    <a:pt x="4" y="2"/>
                  </a:lnTo>
                  <a:lnTo>
                    <a:pt x="10" y="4"/>
                  </a:lnTo>
                  <a:lnTo>
                    <a:pt x="18" y="4"/>
                  </a:lnTo>
                  <a:lnTo>
                    <a:pt x="20" y="4"/>
                  </a:lnTo>
                  <a:lnTo>
                    <a:pt x="22" y="4"/>
                  </a:lnTo>
                  <a:lnTo>
                    <a:pt x="24" y="2"/>
                  </a:lnTo>
                  <a:lnTo>
                    <a:pt x="26" y="2"/>
                  </a:lnTo>
                  <a:lnTo>
                    <a:pt x="28" y="2"/>
                  </a:lnTo>
                  <a:lnTo>
                    <a:pt x="30" y="0"/>
                  </a:lnTo>
                  <a:lnTo>
                    <a:pt x="30" y="0"/>
                  </a:lnTo>
                  <a:lnTo>
                    <a:pt x="34" y="0"/>
                  </a:lnTo>
                  <a:lnTo>
                    <a:pt x="38" y="0"/>
                  </a:lnTo>
                  <a:lnTo>
                    <a:pt x="40" y="0"/>
                  </a:lnTo>
                  <a:lnTo>
                    <a:pt x="42" y="0"/>
                  </a:lnTo>
                  <a:lnTo>
                    <a:pt x="44" y="2"/>
                  </a:lnTo>
                  <a:lnTo>
                    <a:pt x="46" y="2"/>
                  </a:lnTo>
                  <a:lnTo>
                    <a:pt x="46" y="2"/>
                  </a:lnTo>
                  <a:lnTo>
                    <a:pt x="48" y="2"/>
                  </a:lnTo>
                  <a:lnTo>
                    <a:pt x="48" y="4"/>
                  </a:lnTo>
                  <a:lnTo>
                    <a:pt x="48" y="4"/>
                  </a:lnTo>
                  <a:lnTo>
                    <a:pt x="48" y="6"/>
                  </a:lnTo>
                  <a:lnTo>
                    <a:pt x="50" y="6"/>
                  </a:lnTo>
                  <a:lnTo>
                    <a:pt x="50" y="8"/>
                  </a:lnTo>
                  <a:lnTo>
                    <a:pt x="48" y="10"/>
                  </a:lnTo>
                  <a:lnTo>
                    <a:pt x="48" y="10"/>
                  </a:lnTo>
                  <a:lnTo>
                    <a:pt x="48" y="12"/>
                  </a:lnTo>
                  <a:lnTo>
                    <a:pt x="48" y="12"/>
                  </a:lnTo>
                  <a:lnTo>
                    <a:pt x="48" y="14"/>
                  </a:lnTo>
                  <a:lnTo>
                    <a:pt x="46" y="14"/>
                  </a:lnTo>
                  <a:lnTo>
                    <a:pt x="46" y="14"/>
                  </a:lnTo>
                  <a:lnTo>
                    <a:pt x="44" y="14"/>
                  </a:lnTo>
                  <a:lnTo>
                    <a:pt x="44" y="12"/>
                  </a:lnTo>
                  <a:lnTo>
                    <a:pt x="40" y="12"/>
                  </a:lnTo>
                  <a:lnTo>
                    <a:pt x="38" y="12"/>
                  </a:lnTo>
                  <a:lnTo>
                    <a:pt x="38" y="10"/>
                  </a:lnTo>
                  <a:lnTo>
                    <a:pt x="34" y="10"/>
                  </a:lnTo>
                  <a:lnTo>
                    <a:pt x="32" y="10"/>
                  </a:lnTo>
                  <a:lnTo>
                    <a:pt x="32" y="10"/>
                  </a:lnTo>
                  <a:lnTo>
                    <a:pt x="30" y="10"/>
                  </a:lnTo>
                  <a:lnTo>
                    <a:pt x="30" y="10"/>
                  </a:lnTo>
                  <a:lnTo>
                    <a:pt x="28" y="10"/>
                  </a:lnTo>
                  <a:lnTo>
                    <a:pt x="26" y="10"/>
                  </a:lnTo>
                  <a:lnTo>
                    <a:pt x="26" y="12"/>
                  </a:lnTo>
                  <a:lnTo>
                    <a:pt x="24" y="14"/>
                  </a:lnTo>
                  <a:lnTo>
                    <a:pt x="22" y="14"/>
                  </a:lnTo>
                  <a:lnTo>
                    <a:pt x="20" y="16"/>
                  </a:lnTo>
                  <a:lnTo>
                    <a:pt x="18" y="16"/>
                  </a:lnTo>
                  <a:lnTo>
                    <a:pt x="16" y="18"/>
                  </a:lnTo>
                  <a:lnTo>
                    <a:pt x="16" y="18"/>
                  </a:lnTo>
                  <a:lnTo>
                    <a:pt x="14" y="18"/>
                  </a:lnTo>
                  <a:lnTo>
                    <a:pt x="12" y="18"/>
                  </a:lnTo>
                  <a:lnTo>
                    <a:pt x="10" y="18"/>
                  </a:lnTo>
                  <a:lnTo>
                    <a:pt x="6" y="18"/>
                  </a:lnTo>
                  <a:lnTo>
                    <a:pt x="4" y="18"/>
                  </a:lnTo>
                  <a:lnTo>
                    <a:pt x="4" y="18"/>
                  </a:lnTo>
                  <a:lnTo>
                    <a:pt x="2" y="16"/>
                  </a:lnTo>
                  <a:lnTo>
                    <a:pt x="2" y="16"/>
                  </a:lnTo>
                  <a:lnTo>
                    <a:pt x="2" y="16"/>
                  </a:lnTo>
                  <a:lnTo>
                    <a:pt x="0" y="16"/>
                  </a:lnTo>
                  <a:lnTo>
                    <a:pt x="0" y="14"/>
                  </a:lnTo>
                  <a:lnTo>
                    <a:pt x="0" y="14"/>
                  </a:lnTo>
                  <a:lnTo>
                    <a:pt x="2" y="14"/>
                  </a:lnTo>
                  <a:lnTo>
                    <a:pt x="2" y="14"/>
                  </a:lnTo>
                  <a:lnTo>
                    <a:pt x="6" y="12"/>
                  </a:lnTo>
                  <a:lnTo>
                    <a:pt x="6" y="12"/>
                  </a:lnTo>
                  <a:lnTo>
                    <a:pt x="8" y="10"/>
                  </a:lnTo>
                  <a:lnTo>
                    <a:pt x="8" y="10"/>
                  </a:lnTo>
                  <a:lnTo>
                    <a:pt x="8" y="10"/>
                  </a:lnTo>
                  <a:lnTo>
                    <a:pt x="10" y="8"/>
                  </a:lnTo>
                  <a:lnTo>
                    <a:pt x="10" y="8"/>
                  </a:lnTo>
                  <a:lnTo>
                    <a:pt x="8" y="8"/>
                  </a:lnTo>
                  <a:lnTo>
                    <a:pt x="8" y="6"/>
                  </a:lnTo>
                  <a:lnTo>
                    <a:pt x="8" y="6"/>
                  </a:lnTo>
                  <a:lnTo>
                    <a:pt x="6" y="4"/>
                  </a:lnTo>
                  <a:lnTo>
                    <a:pt x="4" y="4"/>
                  </a:lnTo>
                  <a:lnTo>
                    <a:pt x="4"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85" name="Freeform 443">
              <a:extLst>
                <a:ext uri="{FF2B5EF4-FFF2-40B4-BE49-F238E27FC236}">
                  <a16:creationId xmlns:a16="http://schemas.microsoft.com/office/drawing/2014/main" id="{D1199606-26AF-68A8-C280-55E6E034E444}"/>
                </a:ext>
              </a:extLst>
            </p:cNvPr>
            <p:cNvSpPr>
              <a:spLocks/>
            </p:cNvSpPr>
            <p:nvPr/>
          </p:nvSpPr>
          <p:spPr bwMode="auto">
            <a:xfrm>
              <a:off x="3266632" y="7383145"/>
              <a:ext cx="71584" cy="25552"/>
            </a:xfrm>
            <a:custGeom>
              <a:avLst/>
              <a:gdLst>
                <a:gd name="T0" fmla="*/ 4 w 50"/>
                <a:gd name="T1" fmla="*/ 2 h 18"/>
                <a:gd name="T2" fmla="*/ 18 w 50"/>
                <a:gd name="T3" fmla="*/ 4 h 18"/>
                <a:gd name="T4" fmla="*/ 22 w 50"/>
                <a:gd name="T5" fmla="*/ 4 h 18"/>
                <a:gd name="T6" fmla="*/ 26 w 50"/>
                <a:gd name="T7" fmla="*/ 2 h 18"/>
                <a:gd name="T8" fmla="*/ 30 w 50"/>
                <a:gd name="T9" fmla="*/ 0 h 18"/>
                <a:gd name="T10" fmla="*/ 34 w 50"/>
                <a:gd name="T11" fmla="*/ 0 h 18"/>
                <a:gd name="T12" fmla="*/ 40 w 50"/>
                <a:gd name="T13" fmla="*/ 0 h 18"/>
                <a:gd name="T14" fmla="*/ 44 w 50"/>
                <a:gd name="T15" fmla="*/ 2 h 18"/>
                <a:gd name="T16" fmla="*/ 46 w 50"/>
                <a:gd name="T17" fmla="*/ 2 h 18"/>
                <a:gd name="T18" fmla="*/ 48 w 50"/>
                <a:gd name="T19" fmla="*/ 4 h 18"/>
                <a:gd name="T20" fmla="*/ 48 w 50"/>
                <a:gd name="T21" fmla="*/ 6 h 18"/>
                <a:gd name="T22" fmla="*/ 50 w 50"/>
                <a:gd name="T23" fmla="*/ 8 h 18"/>
                <a:gd name="T24" fmla="*/ 48 w 50"/>
                <a:gd name="T25" fmla="*/ 10 h 18"/>
                <a:gd name="T26" fmla="*/ 48 w 50"/>
                <a:gd name="T27" fmla="*/ 12 h 18"/>
                <a:gd name="T28" fmla="*/ 46 w 50"/>
                <a:gd name="T29" fmla="*/ 14 h 18"/>
                <a:gd name="T30" fmla="*/ 44 w 50"/>
                <a:gd name="T31" fmla="*/ 14 h 18"/>
                <a:gd name="T32" fmla="*/ 40 w 50"/>
                <a:gd name="T33" fmla="*/ 12 h 18"/>
                <a:gd name="T34" fmla="*/ 38 w 50"/>
                <a:gd name="T35" fmla="*/ 10 h 18"/>
                <a:gd name="T36" fmla="*/ 32 w 50"/>
                <a:gd name="T37" fmla="*/ 10 h 18"/>
                <a:gd name="T38" fmla="*/ 30 w 50"/>
                <a:gd name="T39" fmla="*/ 10 h 18"/>
                <a:gd name="T40" fmla="*/ 28 w 50"/>
                <a:gd name="T41" fmla="*/ 10 h 18"/>
                <a:gd name="T42" fmla="*/ 26 w 50"/>
                <a:gd name="T43" fmla="*/ 12 h 18"/>
                <a:gd name="T44" fmla="*/ 22 w 50"/>
                <a:gd name="T45" fmla="*/ 14 h 18"/>
                <a:gd name="T46" fmla="*/ 18 w 50"/>
                <a:gd name="T47" fmla="*/ 16 h 18"/>
                <a:gd name="T48" fmla="*/ 16 w 50"/>
                <a:gd name="T49" fmla="*/ 18 h 18"/>
                <a:gd name="T50" fmla="*/ 12 w 50"/>
                <a:gd name="T51" fmla="*/ 18 h 18"/>
                <a:gd name="T52" fmla="*/ 6 w 50"/>
                <a:gd name="T53" fmla="*/ 18 h 18"/>
                <a:gd name="T54" fmla="*/ 4 w 50"/>
                <a:gd name="T55" fmla="*/ 18 h 18"/>
                <a:gd name="T56" fmla="*/ 2 w 50"/>
                <a:gd name="T57" fmla="*/ 16 h 18"/>
                <a:gd name="T58" fmla="*/ 0 w 50"/>
                <a:gd name="T59" fmla="*/ 16 h 18"/>
                <a:gd name="T60" fmla="*/ 0 w 50"/>
                <a:gd name="T61" fmla="*/ 14 h 18"/>
                <a:gd name="T62" fmla="*/ 2 w 50"/>
                <a:gd name="T63" fmla="*/ 14 h 18"/>
                <a:gd name="T64" fmla="*/ 6 w 50"/>
                <a:gd name="T65" fmla="*/ 12 h 18"/>
                <a:gd name="T66" fmla="*/ 8 w 50"/>
                <a:gd name="T67" fmla="*/ 10 h 18"/>
                <a:gd name="T68" fmla="*/ 10 w 50"/>
                <a:gd name="T69" fmla="*/ 8 h 18"/>
                <a:gd name="T70" fmla="*/ 8 w 50"/>
                <a:gd name="T71" fmla="*/ 8 h 18"/>
                <a:gd name="T72" fmla="*/ 8 w 50"/>
                <a:gd name="T73" fmla="*/ 6 h 18"/>
                <a:gd name="T74" fmla="*/ 4 w 50"/>
                <a:gd name="T75"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 h="18">
                  <a:moveTo>
                    <a:pt x="4" y="2"/>
                  </a:moveTo>
                  <a:lnTo>
                    <a:pt x="4" y="2"/>
                  </a:lnTo>
                  <a:lnTo>
                    <a:pt x="10" y="4"/>
                  </a:lnTo>
                  <a:lnTo>
                    <a:pt x="18" y="4"/>
                  </a:lnTo>
                  <a:lnTo>
                    <a:pt x="20" y="4"/>
                  </a:lnTo>
                  <a:lnTo>
                    <a:pt x="22" y="4"/>
                  </a:lnTo>
                  <a:lnTo>
                    <a:pt x="24" y="2"/>
                  </a:lnTo>
                  <a:lnTo>
                    <a:pt x="26" y="2"/>
                  </a:lnTo>
                  <a:lnTo>
                    <a:pt x="28" y="2"/>
                  </a:lnTo>
                  <a:lnTo>
                    <a:pt x="30" y="0"/>
                  </a:lnTo>
                  <a:lnTo>
                    <a:pt x="30" y="0"/>
                  </a:lnTo>
                  <a:lnTo>
                    <a:pt x="34" y="0"/>
                  </a:lnTo>
                  <a:lnTo>
                    <a:pt x="38" y="0"/>
                  </a:lnTo>
                  <a:lnTo>
                    <a:pt x="40" y="0"/>
                  </a:lnTo>
                  <a:lnTo>
                    <a:pt x="42" y="0"/>
                  </a:lnTo>
                  <a:lnTo>
                    <a:pt x="44" y="2"/>
                  </a:lnTo>
                  <a:lnTo>
                    <a:pt x="46" y="2"/>
                  </a:lnTo>
                  <a:lnTo>
                    <a:pt x="46" y="2"/>
                  </a:lnTo>
                  <a:lnTo>
                    <a:pt x="48" y="2"/>
                  </a:lnTo>
                  <a:lnTo>
                    <a:pt x="48" y="4"/>
                  </a:lnTo>
                  <a:lnTo>
                    <a:pt x="48" y="4"/>
                  </a:lnTo>
                  <a:lnTo>
                    <a:pt x="48" y="6"/>
                  </a:lnTo>
                  <a:lnTo>
                    <a:pt x="50" y="6"/>
                  </a:lnTo>
                  <a:lnTo>
                    <a:pt x="50" y="8"/>
                  </a:lnTo>
                  <a:lnTo>
                    <a:pt x="48" y="10"/>
                  </a:lnTo>
                  <a:lnTo>
                    <a:pt x="48" y="10"/>
                  </a:lnTo>
                  <a:lnTo>
                    <a:pt x="48" y="12"/>
                  </a:lnTo>
                  <a:lnTo>
                    <a:pt x="48" y="12"/>
                  </a:lnTo>
                  <a:lnTo>
                    <a:pt x="48" y="14"/>
                  </a:lnTo>
                  <a:lnTo>
                    <a:pt x="46" y="14"/>
                  </a:lnTo>
                  <a:lnTo>
                    <a:pt x="46" y="14"/>
                  </a:lnTo>
                  <a:lnTo>
                    <a:pt x="44" y="14"/>
                  </a:lnTo>
                  <a:lnTo>
                    <a:pt x="44" y="12"/>
                  </a:lnTo>
                  <a:lnTo>
                    <a:pt x="40" y="12"/>
                  </a:lnTo>
                  <a:lnTo>
                    <a:pt x="38" y="12"/>
                  </a:lnTo>
                  <a:lnTo>
                    <a:pt x="38" y="10"/>
                  </a:lnTo>
                  <a:lnTo>
                    <a:pt x="34" y="10"/>
                  </a:lnTo>
                  <a:lnTo>
                    <a:pt x="32" y="10"/>
                  </a:lnTo>
                  <a:lnTo>
                    <a:pt x="32" y="10"/>
                  </a:lnTo>
                  <a:lnTo>
                    <a:pt x="30" y="10"/>
                  </a:lnTo>
                  <a:lnTo>
                    <a:pt x="30" y="10"/>
                  </a:lnTo>
                  <a:lnTo>
                    <a:pt x="28" y="10"/>
                  </a:lnTo>
                  <a:lnTo>
                    <a:pt x="26" y="10"/>
                  </a:lnTo>
                  <a:lnTo>
                    <a:pt x="26" y="12"/>
                  </a:lnTo>
                  <a:lnTo>
                    <a:pt x="24" y="14"/>
                  </a:lnTo>
                  <a:lnTo>
                    <a:pt x="22" y="14"/>
                  </a:lnTo>
                  <a:lnTo>
                    <a:pt x="20" y="16"/>
                  </a:lnTo>
                  <a:lnTo>
                    <a:pt x="18" y="16"/>
                  </a:lnTo>
                  <a:lnTo>
                    <a:pt x="16" y="18"/>
                  </a:lnTo>
                  <a:lnTo>
                    <a:pt x="16" y="18"/>
                  </a:lnTo>
                  <a:lnTo>
                    <a:pt x="14" y="18"/>
                  </a:lnTo>
                  <a:lnTo>
                    <a:pt x="12" y="18"/>
                  </a:lnTo>
                  <a:lnTo>
                    <a:pt x="10" y="18"/>
                  </a:lnTo>
                  <a:lnTo>
                    <a:pt x="6" y="18"/>
                  </a:lnTo>
                  <a:lnTo>
                    <a:pt x="4" y="18"/>
                  </a:lnTo>
                  <a:lnTo>
                    <a:pt x="4" y="18"/>
                  </a:lnTo>
                  <a:lnTo>
                    <a:pt x="2" y="16"/>
                  </a:lnTo>
                  <a:lnTo>
                    <a:pt x="2" y="16"/>
                  </a:lnTo>
                  <a:lnTo>
                    <a:pt x="2" y="16"/>
                  </a:lnTo>
                  <a:lnTo>
                    <a:pt x="0" y="16"/>
                  </a:lnTo>
                  <a:lnTo>
                    <a:pt x="0" y="14"/>
                  </a:lnTo>
                  <a:lnTo>
                    <a:pt x="0" y="14"/>
                  </a:lnTo>
                  <a:lnTo>
                    <a:pt x="2" y="14"/>
                  </a:lnTo>
                  <a:lnTo>
                    <a:pt x="2" y="14"/>
                  </a:lnTo>
                  <a:lnTo>
                    <a:pt x="6" y="12"/>
                  </a:lnTo>
                  <a:lnTo>
                    <a:pt x="6" y="12"/>
                  </a:lnTo>
                  <a:lnTo>
                    <a:pt x="8" y="10"/>
                  </a:lnTo>
                  <a:lnTo>
                    <a:pt x="8" y="10"/>
                  </a:lnTo>
                  <a:lnTo>
                    <a:pt x="8" y="10"/>
                  </a:lnTo>
                  <a:lnTo>
                    <a:pt x="10" y="8"/>
                  </a:lnTo>
                  <a:lnTo>
                    <a:pt x="10" y="8"/>
                  </a:lnTo>
                  <a:lnTo>
                    <a:pt x="8" y="8"/>
                  </a:lnTo>
                  <a:lnTo>
                    <a:pt x="8" y="6"/>
                  </a:lnTo>
                  <a:lnTo>
                    <a:pt x="8" y="6"/>
                  </a:lnTo>
                  <a:lnTo>
                    <a:pt x="6" y="4"/>
                  </a:lnTo>
                  <a:lnTo>
                    <a:pt x="4" y="4"/>
                  </a:lnTo>
                  <a:lnTo>
                    <a:pt x="4" y="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86" name="Freeform 444">
              <a:extLst>
                <a:ext uri="{FF2B5EF4-FFF2-40B4-BE49-F238E27FC236}">
                  <a16:creationId xmlns:a16="http://schemas.microsoft.com/office/drawing/2014/main" id="{56F015AE-9181-D7D7-6AE8-F558AC7527B4}"/>
                </a:ext>
              </a:extLst>
            </p:cNvPr>
            <p:cNvSpPr>
              <a:spLocks/>
            </p:cNvSpPr>
            <p:nvPr/>
          </p:nvSpPr>
          <p:spPr bwMode="auto">
            <a:xfrm>
              <a:off x="3263769" y="7411536"/>
              <a:ext cx="65856" cy="31231"/>
            </a:xfrm>
            <a:custGeom>
              <a:avLst/>
              <a:gdLst>
                <a:gd name="T0" fmla="*/ 46 w 46"/>
                <a:gd name="T1" fmla="*/ 6 h 22"/>
                <a:gd name="T2" fmla="*/ 46 w 46"/>
                <a:gd name="T3" fmla="*/ 6 h 22"/>
                <a:gd name="T4" fmla="*/ 44 w 46"/>
                <a:gd name="T5" fmla="*/ 4 h 22"/>
                <a:gd name="T6" fmla="*/ 36 w 46"/>
                <a:gd name="T7" fmla="*/ 2 h 22"/>
                <a:gd name="T8" fmla="*/ 34 w 46"/>
                <a:gd name="T9" fmla="*/ 2 h 22"/>
                <a:gd name="T10" fmla="*/ 30 w 46"/>
                <a:gd name="T11" fmla="*/ 0 h 22"/>
                <a:gd name="T12" fmla="*/ 26 w 46"/>
                <a:gd name="T13" fmla="*/ 0 h 22"/>
                <a:gd name="T14" fmla="*/ 24 w 46"/>
                <a:gd name="T15" fmla="*/ 0 h 22"/>
                <a:gd name="T16" fmla="*/ 24 w 46"/>
                <a:gd name="T17" fmla="*/ 0 h 22"/>
                <a:gd name="T18" fmla="*/ 22 w 46"/>
                <a:gd name="T19" fmla="*/ 0 h 22"/>
                <a:gd name="T20" fmla="*/ 20 w 46"/>
                <a:gd name="T21" fmla="*/ 0 h 22"/>
                <a:gd name="T22" fmla="*/ 18 w 46"/>
                <a:gd name="T23" fmla="*/ 0 h 22"/>
                <a:gd name="T24" fmla="*/ 14 w 46"/>
                <a:gd name="T25" fmla="*/ 0 h 22"/>
                <a:gd name="T26" fmla="*/ 10 w 46"/>
                <a:gd name="T27" fmla="*/ 2 h 22"/>
                <a:gd name="T28" fmla="*/ 4 w 46"/>
                <a:gd name="T29" fmla="*/ 4 h 22"/>
                <a:gd name="T30" fmla="*/ 0 w 46"/>
                <a:gd name="T31" fmla="*/ 4 h 22"/>
                <a:gd name="T32" fmla="*/ 0 w 46"/>
                <a:gd name="T33" fmla="*/ 6 h 22"/>
                <a:gd name="T34" fmla="*/ 0 w 46"/>
                <a:gd name="T35" fmla="*/ 10 h 22"/>
                <a:gd name="T36" fmla="*/ 0 w 46"/>
                <a:gd name="T37" fmla="*/ 12 h 22"/>
                <a:gd name="T38" fmla="*/ 0 w 46"/>
                <a:gd name="T39" fmla="*/ 12 h 22"/>
                <a:gd name="T40" fmla="*/ 0 w 46"/>
                <a:gd name="T41" fmla="*/ 14 h 22"/>
                <a:gd name="T42" fmla="*/ 0 w 46"/>
                <a:gd name="T43" fmla="*/ 16 h 22"/>
                <a:gd name="T44" fmla="*/ 0 w 46"/>
                <a:gd name="T45" fmla="*/ 16 h 22"/>
                <a:gd name="T46" fmla="*/ 2 w 46"/>
                <a:gd name="T47" fmla="*/ 16 h 22"/>
                <a:gd name="T48" fmla="*/ 2 w 46"/>
                <a:gd name="T49" fmla="*/ 16 h 22"/>
                <a:gd name="T50" fmla="*/ 2 w 46"/>
                <a:gd name="T51" fmla="*/ 16 h 22"/>
                <a:gd name="T52" fmla="*/ 4 w 46"/>
                <a:gd name="T53" fmla="*/ 16 h 22"/>
                <a:gd name="T54" fmla="*/ 6 w 46"/>
                <a:gd name="T55" fmla="*/ 16 h 22"/>
                <a:gd name="T56" fmla="*/ 8 w 46"/>
                <a:gd name="T57" fmla="*/ 16 h 22"/>
                <a:gd name="T58" fmla="*/ 10 w 46"/>
                <a:gd name="T59" fmla="*/ 16 h 22"/>
                <a:gd name="T60" fmla="*/ 10 w 46"/>
                <a:gd name="T61" fmla="*/ 16 h 22"/>
                <a:gd name="T62" fmla="*/ 12 w 46"/>
                <a:gd name="T63" fmla="*/ 16 h 22"/>
                <a:gd name="T64" fmla="*/ 14 w 46"/>
                <a:gd name="T65" fmla="*/ 16 h 22"/>
                <a:gd name="T66" fmla="*/ 14 w 46"/>
                <a:gd name="T67" fmla="*/ 16 h 22"/>
                <a:gd name="T68" fmla="*/ 14 w 46"/>
                <a:gd name="T69" fmla="*/ 16 h 22"/>
                <a:gd name="T70" fmla="*/ 16 w 46"/>
                <a:gd name="T71" fmla="*/ 16 h 22"/>
                <a:gd name="T72" fmla="*/ 18 w 46"/>
                <a:gd name="T73" fmla="*/ 20 h 22"/>
                <a:gd name="T74" fmla="*/ 20 w 46"/>
                <a:gd name="T75" fmla="*/ 22 h 22"/>
                <a:gd name="T76" fmla="*/ 20 w 46"/>
                <a:gd name="T77" fmla="*/ 22 h 22"/>
                <a:gd name="T78" fmla="*/ 20 w 46"/>
                <a:gd name="T79" fmla="*/ 20 h 22"/>
                <a:gd name="T80" fmla="*/ 22 w 46"/>
                <a:gd name="T81" fmla="*/ 18 h 22"/>
                <a:gd name="T82" fmla="*/ 26 w 46"/>
                <a:gd name="T83" fmla="*/ 14 h 22"/>
                <a:gd name="T84" fmla="*/ 26 w 46"/>
                <a:gd name="T85" fmla="*/ 12 h 22"/>
                <a:gd name="T86" fmla="*/ 28 w 46"/>
                <a:gd name="T87" fmla="*/ 12 h 22"/>
                <a:gd name="T88" fmla="*/ 28 w 46"/>
                <a:gd name="T89" fmla="*/ 12 h 22"/>
                <a:gd name="T90" fmla="*/ 30 w 46"/>
                <a:gd name="T91" fmla="*/ 10 h 22"/>
                <a:gd name="T92" fmla="*/ 32 w 46"/>
                <a:gd name="T93" fmla="*/ 10 h 22"/>
                <a:gd name="T94" fmla="*/ 34 w 46"/>
                <a:gd name="T95" fmla="*/ 8 h 22"/>
                <a:gd name="T96" fmla="*/ 38 w 46"/>
                <a:gd name="T97" fmla="*/ 8 h 22"/>
                <a:gd name="T98" fmla="*/ 44 w 46"/>
                <a:gd name="T99" fmla="*/ 6 h 22"/>
                <a:gd name="T100" fmla="*/ 46 w 46"/>
                <a:gd name="T101"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 h="22">
                  <a:moveTo>
                    <a:pt x="46" y="6"/>
                  </a:moveTo>
                  <a:lnTo>
                    <a:pt x="46" y="6"/>
                  </a:lnTo>
                  <a:lnTo>
                    <a:pt x="44" y="4"/>
                  </a:lnTo>
                  <a:lnTo>
                    <a:pt x="36" y="2"/>
                  </a:lnTo>
                  <a:lnTo>
                    <a:pt x="34" y="2"/>
                  </a:lnTo>
                  <a:lnTo>
                    <a:pt x="30" y="0"/>
                  </a:lnTo>
                  <a:lnTo>
                    <a:pt x="26" y="0"/>
                  </a:lnTo>
                  <a:lnTo>
                    <a:pt x="24" y="0"/>
                  </a:lnTo>
                  <a:lnTo>
                    <a:pt x="24" y="0"/>
                  </a:lnTo>
                  <a:lnTo>
                    <a:pt x="22" y="0"/>
                  </a:lnTo>
                  <a:lnTo>
                    <a:pt x="20" y="0"/>
                  </a:lnTo>
                  <a:lnTo>
                    <a:pt x="18" y="0"/>
                  </a:lnTo>
                  <a:lnTo>
                    <a:pt x="14" y="0"/>
                  </a:lnTo>
                  <a:lnTo>
                    <a:pt x="10" y="2"/>
                  </a:lnTo>
                  <a:lnTo>
                    <a:pt x="4" y="4"/>
                  </a:lnTo>
                  <a:lnTo>
                    <a:pt x="0" y="4"/>
                  </a:lnTo>
                  <a:lnTo>
                    <a:pt x="0" y="6"/>
                  </a:lnTo>
                  <a:lnTo>
                    <a:pt x="0" y="10"/>
                  </a:lnTo>
                  <a:lnTo>
                    <a:pt x="0" y="12"/>
                  </a:lnTo>
                  <a:lnTo>
                    <a:pt x="0" y="12"/>
                  </a:lnTo>
                  <a:lnTo>
                    <a:pt x="0" y="14"/>
                  </a:lnTo>
                  <a:lnTo>
                    <a:pt x="0" y="16"/>
                  </a:lnTo>
                  <a:lnTo>
                    <a:pt x="0" y="16"/>
                  </a:lnTo>
                  <a:lnTo>
                    <a:pt x="2" y="16"/>
                  </a:lnTo>
                  <a:lnTo>
                    <a:pt x="2" y="16"/>
                  </a:lnTo>
                  <a:lnTo>
                    <a:pt x="2" y="16"/>
                  </a:lnTo>
                  <a:lnTo>
                    <a:pt x="4" y="16"/>
                  </a:lnTo>
                  <a:lnTo>
                    <a:pt x="6" y="16"/>
                  </a:lnTo>
                  <a:lnTo>
                    <a:pt x="8" y="16"/>
                  </a:lnTo>
                  <a:lnTo>
                    <a:pt x="10" y="16"/>
                  </a:lnTo>
                  <a:lnTo>
                    <a:pt x="10" y="16"/>
                  </a:lnTo>
                  <a:lnTo>
                    <a:pt x="12" y="16"/>
                  </a:lnTo>
                  <a:lnTo>
                    <a:pt x="14" y="16"/>
                  </a:lnTo>
                  <a:lnTo>
                    <a:pt x="14" y="16"/>
                  </a:lnTo>
                  <a:lnTo>
                    <a:pt x="14" y="16"/>
                  </a:lnTo>
                  <a:lnTo>
                    <a:pt x="16" y="16"/>
                  </a:lnTo>
                  <a:lnTo>
                    <a:pt x="18" y="20"/>
                  </a:lnTo>
                  <a:lnTo>
                    <a:pt x="20" y="22"/>
                  </a:lnTo>
                  <a:lnTo>
                    <a:pt x="20" y="22"/>
                  </a:lnTo>
                  <a:lnTo>
                    <a:pt x="20" y="20"/>
                  </a:lnTo>
                  <a:lnTo>
                    <a:pt x="22" y="18"/>
                  </a:lnTo>
                  <a:lnTo>
                    <a:pt x="26" y="14"/>
                  </a:lnTo>
                  <a:lnTo>
                    <a:pt x="26" y="12"/>
                  </a:lnTo>
                  <a:lnTo>
                    <a:pt x="28" y="12"/>
                  </a:lnTo>
                  <a:lnTo>
                    <a:pt x="28" y="12"/>
                  </a:lnTo>
                  <a:lnTo>
                    <a:pt x="30" y="10"/>
                  </a:lnTo>
                  <a:lnTo>
                    <a:pt x="32" y="10"/>
                  </a:lnTo>
                  <a:lnTo>
                    <a:pt x="34" y="8"/>
                  </a:lnTo>
                  <a:lnTo>
                    <a:pt x="38" y="8"/>
                  </a:lnTo>
                  <a:lnTo>
                    <a:pt x="44" y="6"/>
                  </a:lnTo>
                  <a:lnTo>
                    <a:pt x="46" y="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87" name="Freeform 445">
              <a:extLst>
                <a:ext uri="{FF2B5EF4-FFF2-40B4-BE49-F238E27FC236}">
                  <a16:creationId xmlns:a16="http://schemas.microsoft.com/office/drawing/2014/main" id="{C2B94D20-447F-8923-8CE2-5F1CD0842776}"/>
                </a:ext>
              </a:extLst>
            </p:cNvPr>
            <p:cNvSpPr>
              <a:spLocks/>
            </p:cNvSpPr>
            <p:nvPr/>
          </p:nvSpPr>
          <p:spPr bwMode="auto">
            <a:xfrm>
              <a:off x="3263769" y="7411536"/>
              <a:ext cx="65856" cy="31231"/>
            </a:xfrm>
            <a:custGeom>
              <a:avLst/>
              <a:gdLst>
                <a:gd name="T0" fmla="*/ 46 w 46"/>
                <a:gd name="T1" fmla="*/ 6 h 22"/>
                <a:gd name="T2" fmla="*/ 46 w 46"/>
                <a:gd name="T3" fmla="*/ 6 h 22"/>
                <a:gd name="T4" fmla="*/ 44 w 46"/>
                <a:gd name="T5" fmla="*/ 4 h 22"/>
                <a:gd name="T6" fmla="*/ 36 w 46"/>
                <a:gd name="T7" fmla="*/ 2 h 22"/>
                <a:gd name="T8" fmla="*/ 34 w 46"/>
                <a:gd name="T9" fmla="*/ 2 h 22"/>
                <a:gd name="T10" fmla="*/ 30 w 46"/>
                <a:gd name="T11" fmla="*/ 0 h 22"/>
                <a:gd name="T12" fmla="*/ 26 w 46"/>
                <a:gd name="T13" fmla="*/ 0 h 22"/>
                <a:gd name="T14" fmla="*/ 24 w 46"/>
                <a:gd name="T15" fmla="*/ 0 h 22"/>
                <a:gd name="T16" fmla="*/ 24 w 46"/>
                <a:gd name="T17" fmla="*/ 0 h 22"/>
                <a:gd name="T18" fmla="*/ 22 w 46"/>
                <a:gd name="T19" fmla="*/ 0 h 22"/>
                <a:gd name="T20" fmla="*/ 20 w 46"/>
                <a:gd name="T21" fmla="*/ 0 h 22"/>
                <a:gd name="T22" fmla="*/ 18 w 46"/>
                <a:gd name="T23" fmla="*/ 0 h 22"/>
                <a:gd name="T24" fmla="*/ 14 w 46"/>
                <a:gd name="T25" fmla="*/ 0 h 22"/>
                <a:gd name="T26" fmla="*/ 10 w 46"/>
                <a:gd name="T27" fmla="*/ 2 h 22"/>
                <a:gd name="T28" fmla="*/ 4 w 46"/>
                <a:gd name="T29" fmla="*/ 4 h 22"/>
                <a:gd name="T30" fmla="*/ 0 w 46"/>
                <a:gd name="T31" fmla="*/ 4 h 22"/>
                <a:gd name="T32" fmla="*/ 0 w 46"/>
                <a:gd name="T33" fmla="*/ 6 h 22"/>
                <a:gd name="T34" fmla="*/ 0 w 46"/>
                <a:gd name="T35" fmla="*/ 10 h 22"/>
                <a:gd name="T36" fmla="*/ 0 w 46"/>
                <a:gd name="T37" fmla="*/ 12 h 22"/>
                <a:gd name="T38" fmla="*/ 0 w 46"/>
                <a:gd name="T39" fmla="*/ 12 h 22"/>
                <a:gd name="T40" fmla="*/ 0 w 46"/>
                <a:gd name="T41" fmla="*/ 14 h 22"/>
                <a:gd name="T42" fmla="*/ 0 w 46"/>
                <a:gd name="T43" fmla="*/ 16 h 22"/>
                <a:gd name="T44" fmla="*/ 0 w 46"/>
                <a:gd name="T45" fmla="*/ 16 h 22"/>
                <a:gd name="T46" fmla="*/ 2 w 46"/>
                <a:gd name="T47" fmla="*/ 16 h 22"/>
                <a:gd name="T48" fmla="*/ 2 w 46"/>
                <a:gd name="T49" fmla="*/ 16 h 22"/>
                <a:gd name="T50" fmla="*/ 2 w 46"/>
                <a:gd name="T51" fmla="*/ 16 h 22"/>
                <a:gd name="T52" fmla="*/ 4 w 46"/>
                <a:gd name="T53" fmla="*/ 16 h 22"/>
                <a:gd name="T54" fmla="*/ 6 w 46"/>
                <a:gd name="T55" fmla="*/ 16 h 22"/>
                <a:gd name="T56" fmla="*/ 8 w 46"/>
                <a:gd name="T57" fmla="*/ 16 h 22"/>
                <a:gd name="T58" fmla="*/ 10 w 46"/>
                <a:gd name="T59" fmla="*/ 16 h 22"/>
                <a:gd name="T60" fmla="*/ 10 w 46"/>
                <a:gd name="T61" fmla="*/ 16 h 22"/>
                <a:gd name="T62" fmla="*/ 12 w 46"/>
                <a:gd name="T63" fmla="*/ 16 h 22"/>
                <a:gd name="T64" fmla="*/ 14 w 46"/>
                <a:gd name="T65" fmla="*/ 16 h 22"/>
                <a:gd name="T66" fmla="*/ 14 w 46"/>
                <a:gd name="T67" fmla="*/ 16 h 22"/>
                <a:gd name="T68" fmla="*/ 14 w 46"/>
                <a:gd name="T69" fmla="*/ 16 h 22"/>
                <a:gd name="T70" fmla="*/ 16 w 46"/>
                <a:gd name="T71" fmla="*/ 16 h 22"/>
                <a:gd name="T72" fmla="*/ 18 w 46"/>
                <a:gd name="T73" fmla="*/ 20 h 22"/>
                <a:gd name="T74" fmla="*/ 20 w 46"/>
                <a:gd name="T75" fmla="*/ 22 h 22"/>
                <a:gd name="T76" fmla="*/ 20 w 46"/>
                <a:gd name="T77" fmla="*/ 22 h 22"/>
                <a:gd name="T78" fmla="*/ 20 w 46"/>
                <a:gd name="T79" fmla="*/ 20 h 22"/>
                <a:gd name="T80" fmla="*/ 22 w 46"/>
                <a:gd name="T81" fmla="*/ 18 h 22"/>
                <a:gd name="T82" fmla="*/ 26 w 46"/>
                <a:gd name="T83" fmla="*/ 14 h 22"/>
                <a:gd name="T84" fmla="*/ 26 w 46"/>
                <a:gd name="T85" fmla="*/ 12 h 22"/>
                <a:gd name="T86" fmla="*/ 28 w 46"/>
                <a:gd name="T87" fmla="*/ 12 h 22"/>
                <a:gd name="T88" fmla="*/ 28 w 46"/>
                <a:gd name="T89" fmla="*/ 12 h 22"/>
                <a:gd name="T90" fmla="*/ 30 w 46"/>
                <a:gd name="T91" fmla="*/ 10 h 22"/>
                <a:gd name="T92" fmla="*/ 32 w 46"/>
                <a:gd name="T93" fmla="*/ 10 h 22"/>
                <a:gd name="T94" fmla="*/ 34 w 46"/>
                <a:gd name="T95" fmla="*/ 8 h 22"/>
                <a:gd name="T96" fmla="*/ 38 w 46"/>
                <a:gd name="T97" fmla="*/ 8 h 22"/>
                <a:gd name="T98" fmla="*/ 44 w 46"/>
                <a:gd name="T99" fmla="*/ 6 h 22"/>
                <a:gd name="T100" fmla="*/ 46 w 46"/>
                <a:gd name="T101"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 h="22">
                  <a:moveTo>
                    <a:pt x="46" y="6"/>
                  </a:moveTo>
                  <a:lnTo>
                    <a:pt x="46" y="6"/>
                  </a:lnTo>
                  <a:lnTo>
                    <a:pt x="44" y="4"/>
                  </a:lnTo>
                  <a:lnTo>
                    <a:pt x="36" y="2"/>
                  </a:lnTo>
                  <a:lnTo>
                    <a:pt x="34" y="2"/>
                  </a:lnTo>
                  <a:lnTo>
                    <a:pt x="30" y="0"/>
                  </a:lnTo>
                  <a:lnTo>
                    <a:pt x="26" y="0"/>
                  </a:lnTo>
                  <a:lnTo>
                    <a:pt x="24" y="0"/>
                  </a:lnTo>
                  <a:lnTo>
                    <a:pt x="24" y="0"/>
                  </a:lnTo>
                  <a:lnTo>
                    <a:pt x="22" y="0"/>
                  </a:lnTo>
                  <a:lnTo>
                    <a:pt x="20" y="0"/>
                  </a:lnTo>
                  <a:lnTo>
                    <a:pt x="18" y="0"/>
                  </a:lnTo>
                  <a:lnTo>
                    <a:pt x="14" y="0"/>
                  </a:lnTo>
                  <a:lnTo>
                    <a:pt x="10" y="2"/>
                  </a:lnTo>
                  <a:lnTo>
                    <a:pt x="4" y="4"/>
                  </a:lnTo>
                  <a:lnTo>
                    <a:pt x="0" y="4"/>
                  </a:lnTo>
                  <a:lnTo>
                    <a:pt x="0" y="6"/>
                  </a:lnTo>
                  <a:lnTo>
                    <a:pt x="0" y="10"/>
                  </a:lnTo>
                  <a:lnTo>
                    <a:pt x="0" y="12"/>
                  </a:lnTo>
                  <a:lnTo>
                    <a:pt x="0" y="12"/>
                  </a:lnTo>
                  <a:lnTo>
                    <a:pt x="0" y="14"/>
                  </a:lnTo>
                  <a:lnTo>
                    <a:pt x="0" y="16"/>
                  </a:lnTo>
                  <a:lnTo>
                    <a:pt x="0" y="16"/>
                  </a:lnTo>
                  <a:lnTo>
                    <a:pt x="2" y="16"/>
                  </a:lnTo>
                  <a:lnTo>
                    <a:pt x="2" y="16"/>
                  </a:lnTo>
                  <a:lnTo>
                    <a:pt x="2" y="16"/>
                  </a:lnTo>
                  <a:lnTo>
                    <a:pt x="4" y="16"/>
                  </a:lnTo>
                  <a:lnTo>
                    <a:pt x="6" y="16"/>
                  </a:lnTo>
                  <a:lnTo>
                    <a:pt x="8" y="16"/>
                  </a:lnTo>
                  <a:lnTo>
                    <a:pt x="10" y="16"/>
                  </a:lnTo>
                  <a:lnTo>
                    <a:pt x="10" y="16"/>
                  </a:lnTo>
                  <a:lnTo>
                    <a:pt x="12" y="16"/>
                  </a:lnTo>
                  <a:lnTo>
                    <a:pt x="14" y="16"/>
                  </a:lnTo>
                  <a:lnTo>
                    <a:pt x="14" y="16"/>
                  </a:lnTo>
                  <a:lnTo>
                    <a:pt x="14" y="16"/>
                  </a:lnTo>
                  <a:lnTo>
                    <a:pt x="16" y="16"/>
                  </a:lnTo>
                  <a:lnTo>
                    <a:pt x="18" y="20"/>
                  </a:lnTo>
                  <a:lnTo>
                    <a:pt x="20" y="22"/>
                  </a:lnTo>
                  <a:lnTo>
                    <a:pt x="20" y="22"/>
                  </a:lnTo>
                  <a:lnTo>
                    <a:pt x="20" y="20"/>
                  </a:lnTo>
                  <a:lnTo>
                    <a:pt x="22" y="18"/>
                  </a:lnTo>
                  <a:lnTo>
                    <a:pt x="26" y="14"/>
                  </a:lnTo>
                  <a:lnTo>
                    <a:pt x="26" y="12"/>
                  </a:lnTo>
                  <a:lnTo>
                    <a:pt x="28" y="12"/>
                  </a:lnTo>
                  <a:lnTo>
                    <a:pt x="28" y="12"/>
                  </a:lnTo>
                  <a:lnTo>
                    <a:pt x="30" y="10"/>
                  </a:lnTo>
                  <a:lnTo>
                    <a:pt x="32" y="10"/>
                  </a:lnTo>
                  <a:lnTo>
                    <a:pt x="34" y="8"/>
                  </a:lnTo>
                  <a:lnTo>
                    <a:pt x="38" y="8"/>
                  </a:lnTo>
                  <a:lnTo>
                    <a:pt x="44" y="6"/>
                  </a:lnTo>
                  <a:lnTo>
                    <a:pt x="46" y="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88" name="Freeform 446">
              <a:extLst>
                <a:ext uri="{FF2B5EF4-FFF2-40B4-BE49-F238E27FC236}">
                  <a16:creationId xmlns:a16="http://schemas.microsoft.com/office/drawing/2014/main" id="{728796DC-4BB0-0A91-1006-95CA414236BC}"/>
                </a:ext>
              </a:extLst>
            </p:cNvPr>
            <p:cNvSpPr>
              <a:spLocks/>
            </p:cNvSpPr>
            <p:nvPr/>
          </p:nvSpPr>
          <p:spPr bwMode="auto">
            <a:xfrm>
              <a:off x="4483558" y="7990718"/>
              <a:ext cx="171801" cy="337856"/>
            </a:xfrm>
            <a:custGeom>
              <a:avLst/>
              <a:gdLst>
                <a:gd name="T0" fmla="*/ 88 w 120"/>
                <a:gd name="T1" fmla="*/ 12 h 238"/>
                <a:gd name="T2" fmla="*/ 88 w 120"/>
                <a:gd name="T3" fmla="*/ 24 h 238"/>
                <a:gd name="T4" fmla="*/ 82 w 120"/>
                <a:gd name="T5" fmla="*/ 28 h 238"/>
                <a:gd name="T6" fmla="*/ 82 w 120"/>
                <a:gd name="T7" fmla="*/ 40 h 238"/>
                <a:gd name="T8" fmla="*/ 80 w 120"/>
                <a:gd name="T9" fmla="*/ 44 h 238"/>
                <a:gd name="T10" fmla="*/ 72 w 120"/>
                <a:gd name="T11" fmla="*/ 44 h 238"/>
                <a:gd name="T12" fmla="*/ 68 w 120"/>
                <a:gd name="T13" fmla="*/ 52 h 238"/>
                <a:gd name="T14" fmla="*/ 60 w 120"/>
                <a:gd name="T15" fmla="*/ 62 h 238"/>
                <a:gd name="T16" fmla="*/ 56 w 120"/>
                <a:gd name="T17" fmla="*/ 70 h 238"/>
                <a:gd name="T18" fmla="*/ 50 w 120"/>
                <a:gd name="T19" fmla="*/ 72 h 238"/>
                <a:gd name="T20" fmla="*/ 48 w 120"/>
                <a:gd name="T21" fmla="*/ 66 h 238"/>
                <a:gd name="T22" fmla="*/ 46 w 120"/>
                <a:gd name="T23" fmla="*/ 60 h 238"/>
                <a:gd name="T24" fmla="*/ 38 w 120"/>
                <a:gd name="T25" fmla="*/ 62 h 238"/>
                <a:gd name="T26" fmla="*/ 36 w 120"/>
                <a:gd name="T27" fmla="*/ 70 h 238"/>
                <a:gd name="T28" fmla="*/ 28 w 120"/>
                <a:gd name="T29" fmla="*/ 72 h 238"/>
                <a:gd name="T30" fmla="*/ 26 w 120"/>
                <a:gd name="T31" fmla="*/ 80 h 238"/>
                <a:gd name="T32" fmla="*/ 22 w 120"/>
                <a:gd name="T33" fmla="*/ 86 h 238"/>
                <a:gd name="T34" fmla="*/ 16 w 120"/>
                <a:gd name="T35" fmla="*/ 96 h 238"/>
                <a:gd name="T36" fmla="*/ 16 w 120"/>
                <a:gd name="T37" fmla="*/ 116 h 238"/>
                <a:gd name="T38" fmla="*/ 22 w 120"/>
                <a:gd name="T39" fmla="*/ 128 h 238"/>
                <a:gd name="T40" fmla="*/ 28 w 120"/>
                <a:gd name="T41" fmla="*/ 132 h 238"/>
                <a:gd name="T42" fmla="*/ 26 w 120"/>
                <a:gd name="T43" fmla="*/ 142 h 238"/>
                <a:gd name="T44" fmla="*/ 20 w 120"/>
                <a:gd name="T45" fmla="*/ 152 h 238"/>
                <a:gd name="T46" fmla="*/ 18 w 120"/>
                <a:gd name="T47" fmla="*/ 160 h 238"/>
                <a:gd name="T48" fmla="*/ 10 w 120"/>
                <a:gd name="T49" fmla="*/ 164 h 238"/>
                <a:gd name="T50" fmla="*/ 4 w 120"/>
                <a:gd name="T51" fmla="*/ 170 h 238"/>
                <a:gd name="T52" fmla="*/ 0 w 120"/>
                <a:gd name="T53" fmla="*/ 176 h 238"/>
                <a:gd name="T54" fmla="*/ 0 w 120"/>
                <a:gd name="T55" fmla="*/ 190 h 238"/>
                <a:gd name="T56" fmla="*/ 8 w 120"/>
                <a:gd name="T57" fmla="*/ 190 h 238"/>
                <a:gd name="T58" fmla="*/ 14 w 120"/>
                <a:gd name="T59" fmla="*/ 192 h 238"/>
                <a:gd name="T60" fmla="*/ 14 w 120"/>
                <a:gd name="T61" fmla="*/ 200 h 238"/>
                <a:gd name="T62" fmla="*/ 10 w 120"/>
                <a:gd name="T63" fmla="*/ 224 h 238"/>
                <a:gd name="T64" fmla="*/ 14 w 120"/>
                <a:gd name="T65" fmla="*/ 230 h 238"/>
                <a:gd name="T66" fmla="*/ 22 w 120"/>
                <a:gd name="T67" fmla="*/ 228 h 238"/>
                <a:gd name="T68" fmla="*/ 28 w 120"/>
                <a:gd name="T69" fmla="*/ 236 h 238"/>
                <a:gd name="T70" fmla="*/ 36 w 120"/>
                <a:gd name="T71" fmla="*/ 238 h 238"/>
                <a:gd name="T72" fmla="*/ 44 w 120"/>
                <a:gd name="T73" fmla="*/ 228 h 238"/>
                <a:gd name="T74" fmla="*/ 56 w 120"/>
                <a:gd name="T75" fmla="*/ 226 h 238"/>
                <a:gd name="T76" fmla="*/ 68 w 120"/>
                <a:gd name="T77" fmla="*/ 220 h 238"/>
                <a:gd name="T78" fmla="*/ 70 w 120"/>
                <a:gd name="T79" fmla="*/ 212 h 238"/>
                <a:gd name="T80" fmla="*/ 72 w 120"/>
                <a:gd name="T81" fmla="*/ 200 h 238"/>
                <a:gd name="T82" fmla="*/ 80 w 120"/>
                <a:gd name="T83" fmla="*/ 196 h 238"/>
                <a:gd name="T84" fmla="*/ 80 w 120"/>
                <a:gd name="T85" fmla="*/ 176 h 238"/>
                <a:gd name="T86" fmla="*/ 82 w 120"/>
                <a:gd name="T87" fmla="*/ 170 h 238"/>
                <a:gd name="T88" fmla="*/ 86 w 120"/>
                <a:gd name="T89" fmla="*/ 160 h 238"/>
                <a:gd name="T90" fmla="*/ 82 w 120"/>
                <a:gd name="T91" fmla="*/ 138 h 238"/>
                <a:gd name="T92" fmla="*/ 88 w 120"/>
                <a:gd name="T93" fmla="*/ 130 h 238"/>
                <a:gd name="T94" fmla="*/ 100 w 120"/>
                <a:gd name="T95" fmla="*/ 122 h 238"/>
                <a:gd name="T96" fmla="*/ 100 w 120"/>
                <a:gd name="T97" fmla="*/ 110 h 238"/>
                <a:gd name="T98" fmla="*/ 100 w 120"/>
                <a:gd name="T99" fmla="*/ 92 h 238"/>
                <a:gd name="T100" fmla="*/ 108 w 120"/>
                <a:gd name="T101" fmla="*/ 86 h 238"/>
                <a:gd name="T102" fmla="*/ 108 w 120"/>
                <a:gd name="T103" fmla="*/ 72 h 238"/>
                <a:gd name="T104" fmla="*/ 112 w 120"/>
                <a:gd name="T105" fmla="*/ 66 h 238"/>
                <a:gd name="T106" fmla="*/ 120 w 120"/>
                <a:gd name="T107" fmla="*/ 60 h 238"/>
                <a:gd name="T108" fmla="*/ 120 w 120"/>
                <a:gd name="T109" fmla="*/ 42 h 238"/>
                <a:gd name="T110" fmla="*/ 116 w 120"/>
                <a:gd name="T111" fmla="*/ 30 h 238"/>
                <a:gd name="T112" fmla="*/ 108 w 120"/>
                <a:gd name="T113" fmla="*/ 26 h 238"/>
                <a:gd name="T114" fmla="*/ 108 w 120"/>
                <a:gd name="T115" fmla="*/ 18 h 238"/>
                <a:gd name="T116" fmla="*/ 108 w 120"/>
                <a:gd name="T117" fmla="*/ 8 h 238"/>
                <a:gd name="T118" fmla="*/ 98 w 120"/>
                <a:gd name="T119" fmla="*/ 2 h 238"/>
                <a:gd name="T120" fmla="*/ 92 w 120"/>
                <a:gd name="T121" fmla="*/ 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 h="238">
                  <a:moveTo>
                    <a:pt x="90" y="4"/>
                  </a:moveTo>
                  <a:lnTo>
                    <a:pt x="90" y="4"/>
                  </a:lnTo>
                  <a:lnTo>
                    <a:pt x="88" y="4"/>
                  </a:lnTo>
                  <a:lnTo>
                    <a:pt x="88" y="6"/>
                  </a:lnTo>
                  <a:lnTo>
                    <a:pt x="88" y="8"/>
                  </a:lnTo>
                  <a:lnTo>
                    <a:pt x="88" y="8"/>
                  </a:lnTo>
                  <a:lnTo>
                    <a:pt x="88" y="12"/>
                  </a:lnTo>
                  <a:lnTo>
                    <a:pt x="90" y="14"/>
                  </a:lnTo>
                  <a:lnTo>
                    <a:pt x="90" y="18"/>
                  </a:lnTo>
                  <a:lnTo>
                    <a:pt x="90" y="20"/>
                  </a:lnTo>
                  <a:lnTo>
                    <a:pt x="90" y="22"/>
                  </a:lnTo>
                  <a:lnTo>
                    <a:pt x="90" y="22"/>
                  </a:lnTo>
                  <a:lnTo>
                    <a:pt x="90" y="24"/>
                  </a:lnTo>
                  <a:lnTo>
                    <a:pt x="88" y="24"/>
                  </a:lnTo>
                  <a:lnTo>
                    <a:pt x="88" y="26"/>
                  </a:lnTo>
                  <a:lnTo>
                    <a:pt x="88" y="26"/>
                  </a:lnTo>
                  <a:lnTo>
                    <a:pt x="86" y="26"/>
                  </a:lnTo>
                  <a:lnTo>
                    <a:pt x="84" y="26"/>
                  </a:lnTo>
                  <a:lnTo>
                    <a:pt x="84" y="26"/>
                  </a:lnTo>
                  <a:lnTo>
                    <a:pt x="84" y="28"/>
                  </a:lnTo>
                  <a:lnTo>
                    <a:pt x="82" y="28"/>
                  </a:lnTo>
                  <a:lnTo>
                    <a:pt x="82" y="28"/>
                  </a:lnTo>
                  <a:lnTo>
                    <a:pt x="82" y="30"/>
                  </a:lnTo>
                  <a:lnTo>
                    <a:pt x="82" y="30"/>
                  </a:lnTo>
                  <a:lnTo>
                    <a:pt x="82" y="32"/>
                  </a:lnTo>
                  <a:lnTo>
                    <a:pt x="82" y="36"/>
                  </a:lnTo>
                  <a:lnTo>
                    <a:pt x="82" y="38"/>
                  </a:lnTo>
                  <a:lnTo>
                    <a:pt x="82" y="40"/>
                  </a:lnTo>
                  <a:lnTo>
                    <a:pt x="82" y="40"/>
                  </a:lnTo>
                  <a:lnTo>
                    <a:pt x="82" y="42"/>
                  </a:lnTo>
                  <a:lnTo>
                    <a:pt x="82" y="42"/>
                  </a:lnTo>
                  <a:lnTo>
                    <a:pt x="82" y="42"/>
                  </a:lnTo>
                  <a:lnTo>
                    <a:pt x="80" y="44"/>
                  </a:lnTo>
                  <a:lnTo>
                    <a:pt x="80" y="44"/>
                  </a:lnTo>
                  <a:lnTo>
                    <a:pt x="80" y="44"/>
                  </a:lnTo>
                  <a:lnTo>
                    <a:pt x="78" y="44"/>
                  </a:lnTo>
                  <a:lnTo>
                    <a:pt x="76" y="44"/>
                  </a:lnTo>
                  <a:lnTo>
                    <a:pt x="74" y="42"/>
                  </a:lnTo>
                  <a:lnTo>
                    <a:pt x="72" y="42"/>
                  </a:lnTo>
                  <a:lnTo>
                    <a:pt x="72" y="42"/>
                  </a:lnTo>
                  <a:lnTo>
                    <a:pt x="72" y="42"/>
                  </a:lnTo>
                  <a:lnTo>
                    <a:pt x="72" y="44"/>
                  </a:lnTo>
                  <a:lnTo>
                    <a:pt x="70" y="44"/>
                  </a:lnTo>
                  <a:lnTo>
                    <a:pt x="70" y="46"/>
                  </a:lnTo>
                  <a:lnTo>
                    <a:pt x="70" y="46"/>
                  </a:lnTo>
                  <a:lnTo>
                    <a:pt x="68" y="48"/>
                  </a:lnTo>
                  <a:lnTo>
                    <a:pt x="68" y="48"/>
                  </a:lnTo>
                  <a:lnTo>
                    <a:pt x="68" y="50"/>
                  </a:lnTo>
                  <a:lnTo>
                    <a:pt x="68" y="52"/>
                  </a:lnTo>
                  <a:lnTo>
                    <a:pt x="66" y="56"/>
                  </a:lnTo>
                  <a:lnTo>
                    <a:pt x="66" y="56"/>
                  </a:lnTo>
                  <a:lnTo>
                    <a:pt x="66" y="58"/>
                  </a:lnTo>
                  <a:lnTo>
                    <a:pt x="66" y="58"/>
                  </a:lnTo>
                  <a:lnTo>
                    <a:pt x="64" y="58"/>
                  </a:lnTo>
                  <a:lnTo>
                    <a:pt x="62" y="60"/>
                  </a:lnTo>
                  <a:lnTo>
                    <a:pt x="60" y="62"/>
                  </a:lnTo>
                  <a:lnTo>
                    <a:pt x="58" y="62"/>
                  </a:lnTo>
                  <a:lnTo>
                    <a:pt x="58" y="64"/>
                  </a:lnTo>
                  <a:lnTo>
                    <a:pt x="58" y="64"/>
                  </a:lnTo>
                  <a:lnTo>
                    <a:pt x="58" y="66"/>
                  </a:lnTo>
                  <a:lnTo>
                    <a:pt x="56" y="68"/>
                  </a:lnTo>
                  <a:lnTo>
                    <a:pt x="56" y="70"/>
                  </a:lnTo>
                  <a:lnTo>
                    <a:pt x="56" y="70"/>
                  </a:lnTo>
                  <a:lnTo>
                    <a:pt x="56" y="72"/>
                  </a:lnTo>
                  <a:lnTo>
                    <a:pt x="54" y="72"/>
                  </a:lnTo>
                  <a:lnTo>
                    <a:pt x="54" y="72"/>
                  </a:lnTo>
                  <a:lnTo>
                    <a:pt x="54" y="72"/>
                  </a:lnTo>
                  <a:lnTo>
                    <a:pt x="52" y="72"/>
                  </a:lnTo>
                  <a:lnTo>
                    <a:pt x="52" y="72"/>
                  </a:lnTo>
                  <a:lnTo>
                    <a:pt x="50" y="72"/>
                  </a:lnTo>
                  <a:lnTo>
                    <a:pt x="50" y="70"/>
                  </a:lnTo>
                  <a:lnTo>
                    <a:pt x="48" y="70"/>
                  </a:lnTo>
                  <a:lnTo>
                    <a:pt x="48" y="70"/>
                  </a:lnTo>
                  <a:lnTo>
                    <a:pt x="48" y="70"/>
                  </a:lnTo>
                  <a:lnTo>
                    <a:pt x="48" y="68"/>
                  </a:lnTo>
                  <a:lnTo>
                    <a:pt x="48" y="68"/>
                  </a:lnTo>
                  <a:lnTo>
                    <a:pt x="48" y="66"/>
                  </a:lnTo>
                  <a:lnTo>
                    <a:pt x="48" y="64"/>
                  </a:lnTo>
                  <a:lnTo>
                    <a:pt x="48" y="64"/>
                  </a:lnTo>
                  <a:lnTo>
                    <a:pt x="48" y="62"/>
                  </a:lnTo>
                  <a:lnTo>
                    <a:pt x="48" y="62"/>
                  </a:lnTo>
                  <a:lnTo>
                    <a:pt x="48" y="62"/>
                  </a:lnTo>
                  <a:lnTo>
                    <a:pt x="46" y="62"/>
                  </a:lnTo>
                  <a:lnTo>
                    <a:pt x="46" y="60"/>
                  </a:lnTo>
                  <a:lnTo>
                    <a:pt x="44" y="60"/>
                  </a:lnTo>
                  <a:lnTo>
                    <a:pt x="42" y="60"/>
                  </a:lnTo>
                  <a:lnTo>
                    <a:pt x="42" y="62"/>
                  </a:lnTo>
                  <a:lnTo>
                    <a:pt x="40" y="62"/>
                  </a:lnTo>
                  <a:lnTo>
                    <a:pt x="40" y="62"/>
                  </a:lnTo>
                  <a:lnTo>
                    <a:pt x="38" y="62"/>
                  </a:lnTo>
                  <a:lnTo>
                    <a:pt x="38" y="62"/>
                  </a:lnTo>
                  <a:lnTo>
                    <a:pt x="38" y="64"/>
                  </a:lnTo>
                  <a:lnTo>
                    <a:pt x="38" y="66"/>
                  </a:lnTo>
                  <a:lnTo>
                    <a:pt x="36" y="68"/>
                  </a:lnTo>
                  <a:lnTo>
                    <a:pt x="36" y="68"/>
                  </a:lnTo>
                  <a:lnTo>
                    <a:pt x="36" y="70"/>
                  </a:lnTo>
                  <a:lnTo>
                    <a:pt x="36" y="70"/>
                  </a:lnTo>
                  <a:lnTo>
                    <a:pt x="36" y="70"/>
                  </a:lnTo>
                  <a:lnTo>
                    <a:pt x="34" y="70"/>
                  </a:lnTo>
                  <a:lnTo>
                    <a:pt x="32" y="70"/>
                  </a:lnTo>
                  <a:lnTo>
                    <a:pt x="32" y="70"/>
                  </a:lnTo>
                  <a:lnTo>
                    <a:pt x="30" y="72"/>
                  </a:lnTo>
                  <a:lnTo>
                    <a:pt x="28" y="72"/>
                  </a:lnTo>
                  <a:lnTo>
                    <a:pt x="28" y="72"/>
                  </a:lnTo>
                  <a:lnTo>
                    <a:pt x="28" y="72"/>
                  </a:lnTo>
                  <a:lnTo>
                    <a:pt x="26" y="72"/>
                  </a:lnTo>
                  <a:lnTo>
                    <a:pt x="26" y="72"/>
                  </a:lnTo>
                  <a:lnTo>
                    <a:pt x="26" y="74"/>
                  </a:lnTo>
                  <a:lnTo>
                    <a:pt x="26" y="76"/>
                  </a:lnTo>
                  <a:lnTo>
                    <a:pt x="26" y="76"/>
                  </a:lnTo>
                  <a:lnTo>
                    <a:pt x="26" y="78"/>
                  </a:lnTo>
                  <a:lnTo>
                    <a:pt x="26" y="80"/>
                  </a:lnTo>
                  <a:lnTo>
                    <a:pt x="26" y="82"/>
                  </a:lnTo>
                  <a:lnTo>
                    <a:pt x="26" y="84"/>
                  </a:lnTo>
                  <a:lnTo>
                    <a:pt x="24" y="84"/>
                  </a:lnTo>
                  <a:lnTo>
                    <a:pt x="24" y="84"/>
                  </a:lnTo>
                  <a:lnTo>
                    <a:pt x="24" y="86"/>
                  </a:lnTo>
                  <a:lnTo>
                    <a:pt x="24" y="86"/>
                  </a:lnTo>
                  <a:lnTo>
                    <a:pt x="22" y="86"/>
                  </a:lnTo>
                  <a:lnTo>
                    <a:pt x="20" y="86"/>
                  </a:lnTo>
                  <a:lnTo>
                    <a:pt x="20" y="86"/>
                  </a:lnTo>
                  <a:lnTo>
                    <a:pt x="18" y="86"/>
                  </a:lnTo>
                  <a:lnTo>
                    <a:pt x="18" y="88"/>
                  </a:lnTo>
                  <a:lnTo>
                    <a:pt x="16" y="90"/>
                  </a:lnTo>
                  <a:lnTo>
                    <a:pt x="16" y="94"/>
                  </a:lnTo>
                  <a:lnTo>
                    <a:pt x="16" y="96"/>
                  </a:lnTo>
                  <a:lnTo>
                    <a:pt x="16" y="98"/>
                  </a:lnTo>
                  <a:lnTo>
                    <a:pt x="14" y="102"/>
                  </a:lnTo>
                  <a:lnTo>
                    <a:pt x="14" y="104"/>
                  </a:lnTo>
                  <a:lnTo>
                    <a:pt x="14" y="108"/>
                  </a:lnTo>
                  <a:lnTo>
                    <a:pt x="16" y="112"/>
                  </a:lnTo>
                  <a:lnTo>
                    <a:pt x="16" y="114"/>
                  </a:lnTo>
                  <a:lnTo>
                    <a:pt x="16" y="116"/>
                  </a:lnTo>
                  <a:lnTo>
                    <a:pt x="16" y="120"/>
                  </a:lnTo>
                  <a:lnTo>
                    <a:pt x="18" y="122"/>
                  </a:lnTo>
                  <a:lnTo>
                    <a:pt x="18" y="124"/>
                  </a:lnTo>
                  <a:lnTo>
                    <a:pt x="20" y="126"/>
                  </a:lnTo>
                  <a:lnTo>
                    <a:pt x="22" y="128"/>
                  </a:lnTo>
                  <a:lnTo>
                    <a:pt x="22" y="128"/>
                  </a:lnTo>
                  <a:lnTo>
                    <a:pt x="22" y="128"/>
                  </a:lnTo>
                  <a:lnTo>
                    <a:pt x="24" y="128"/>
                  </a:lnTo>
                  <a:lnTo>
                    <a:pt x="24" y="128"/>
                  </a:lnTo>
                  <a:lnTo>
                    <a:pt x="26" y="128"/>
                  </a:lnTo>
                  <a:lnTo>
                    <a:pt x="26" y="128"/>
                  </a:lnTo>
                  <a:lnTo>
                    <a:pt x="26" y="130"/>
                  </a:lnTo>
                  <a:lnTo>
                    <a:pt x="26" y="132"/>
                  </a:lnTo>
                  <a:lnTo>
                    <a:pt x="28" y="132"/>
                  </a:lnTo>
                  <a:lnTo>
                    <a:pt x="28" y="134"/>
                  </a:lnTo>
                  <a:lnTo>
                    <a:pt x="28" y="136"/>
                  </a:lnTo>
                  <a:lnTo>
                    <a:pt x="28" y="138"/>
                  </a:lnTo>
                  <a:lnTo>
                    <a:pt x="28" y="138"/>
                  </a:lnTo>
                  <a:lnTo>
                    <a:pt x="26" y="140"/>
                  </a:lnTo>
                  <a:lnTo>
                    <a:pt x="26" y="140"/>
                  </a:lnTo>
                  <a:lnTo>
                    <a:pt x="26" y="142"/>
                  </a:lnTo>
                  <a:lnTo>
                    <a:pt x="24" y="142"/>
                  </a:lnTo>
                  <a:lnTo>
                    <a:pt x="22" y="144"/>
                  </a:lnTo>
                  <a:lnTo>
                    <a:pt x="22" y="144"/>
                  </a:lnTo>
                  <a:lnTo>
                    <a:pt x="22" y="146"/>
                  </a:lnTo>
                  <a:lnTo>
                    <a:pt x="22" y="146"/>
                  </a:lnTo>
                  <a:lnTo>
                    <a:pt x="20" y="148"/>
                  </a:lnTo>
                  <a:lnTo>
                    <a:pt x="20" y="152"/>
                  </a:lnTo>
                  <a:lnTo>
                    <a:pt x="20" y="154"/>
                  </a:lnTo>
                  <a:lnTo>
                    <a:pt x="20" y="156"/>
                  </a:lnTo>
                  <a:lnTo>
                    <a:pt x="20" y="158"/>
                  </a:lnTo>
                  <a:lnTo>
                    <a:pt x="20" y="158"/>
                  </a:lnTo>
                  <a:lnTo>
                    <a:pt x="18" y="158"/>
                  </a:lnTo>
                  <a:lnTo>
                    <a:pt x="18" y="158"/>
                  </a:lnTo>
                  <a:lnTo>
                    <a:pt x="18" y="160"/>
                  </a:lnTo>
                  <a:lnTo>
                    <a:pt x="14" y="160"/>
                  </a:lnTo>
                  <a:lnTo>
                    <a:pt x="12" y="160"/>
                  </a:lnTo>
                  <a:lnTo>
                    <a:pt x="12" y="160"/>
                  </a:lnTo>
                  <a:lnTo>
                    <a:pt x="12" y="162"/>
                  </a:lnTo>
                  <a:lnTo>
                    <a:pt x="10" y="162"/>
                  </a:lnTo>
                  <a:lnTo>
                    <a:pt x="10" y="162"/>
                  </a:lnTo>
                  <a:lnTo>
                    <a:pt x="10" y="164"/>
                  </a:lnTo>
                  <a:lnTo>
                    <a:pt x="10" y="166"/>
                  </a:lnTo>
                  <a:lnTo>
                    <a:pt x="10" y="168"/>
                  </a:lnTo>
                  <a:lnTo>
                    <a:pt x="10" y="168"/>
                  </a:lnTo>
                  <a:lnTo>
                    <a:pt x="10" y="168"/>
                  </a:lnTo>
                  <a:lnTo>
                    <a:pt x="8" y="170"/>
                  </a:lnTo>
                  <a:lnTo>
                    <a:pt x="6" y="170"/>
                  </a:lnTo>
                  <a:lnTo>
                    <a:pt x="4" y="170"/>
                  </a:lnTo>
                  <a:lnTo>
                    <a:pt x="4" y="170"/>
                  </a:lnTo>
                  <a:lnTo>
                    <a:pt x="2" y="170"/>
                  </a:lnTo>
                  <a:lnTo>
                    <a:pt x="2" y="172"/>
                  </a:lnTo>
                  <a:lnTo>
                    <a:pt x="2" y="172"/>
                  </a:lnTo>
                  <a:lnTo>
                    <a:pt x="2" y="172"/>
                  </a:lnTo>
                  <a:lnTo>
                    <a:pt x="0" y="174"/>
                  </a:lnTo>
                  <a:lnTo>
                    <a:pt x="0" y="176"/>
                  </a:lnTo>
                  <a:lnTo>
                    <a:pt x="0" y="178"/>
                  </a:lnTo>
                  <a:lnTo>
                    <a:pt x="0" y="182"/>
                  </a:lnTo>
                  <a:lnTo>
                    <a:pt x="0" y="184"/>
                  </a:lnTo>
                  <a:lnTo>
                    <a:pt x="0" y="186"/>
                  </a:lnTo>
                  <a:lnTo>
                    <a:pt x="0" y="188"/>
                  </a:lnTo>
                  <a:lnTo>
                    <a:pt x="0" y="188"/>
                  </a:lnTo>
                  <a:lnTo>
                    <a:pt x="0" y="190"/>
                  </a:lnTo>
                  <a:lnTo>
                    <a:pt x="2" y="190"/>
                  </a:lnTo>
                  <a:lnTo>
                    <a:pt x="2" y="192"/>
                  </a:lnTo>
                  <a:lnTo>
                    <a:pt x="2" y="192"/>
                  </a:lnTo>
                  <a:lnTo>
                    <a:pt x="4" y="192"/>
                  </a:lnTo>
                  <a:lnTo>
                    <a:pt x="4" y="192"/>
                  </a:lnTo>
                  <a:lnTo>
                    <a:pt x="6" y="192"/>
                  </a:lnTo>
                  <a:lnTo>
                    <a:pt x="8" y="190"/>
                  </a:lnTo>
                  <a:lnTo>
                    <a:pt x="10" y="190"/>
                  </a:lnTo>
                  <a:lnTo>
                    <a:pt x="10" y="190"/>
                  </a:lnTo>
                  <a:lnTo>
                    <a:pt x="12" y="190"/>
                  </a:lnTo>
                  <a:lnTo>
                    <a:pt x="12" y="190"/>
                  </a:lnTo>
                  <a:lnTo>
                    <a:pt x="12" y="190"/>
                  </a:lnTo>
                  <a:lnTo>
                    <a:pt x="12" y="190"/>
                  </a:lnTo>
                  <a:lnTo>
                    <a:pt x="14" y="192"/>
                  </a:lnTo>
                  <a:lnTo>
                    <a:pt x="14" y="192"/>
                  </a:lnTo>
                  <a:lnTo>
                    <a:pt x="14" y="192"/>
                  </a:lnTo>
                  <a:lnTo>
                    <a:pt x="14" y="194"/>
                  </a:lnTo>
                  <a:lnTo>
                    <a:pt x="14" y="194"/>
                  </a:lnTo>
                  <a:lnTo>
                    <a:pt x="14" y="196"/>
                  </a:lnTo>
                  <a:lnTo>
                    <a:pt x="14" y="198"/>
                  </a:lnTo>
                  <a:lnTo>
                    <a:pt x="14" y="200"/>
                  </a:lnTo>
                  <a:lnTo>
                    <a:pt x="14" y="204"/>
                  </a:lnTo>
                  <a:lnTo>
                    <a:pt x="12" y="210"/>
                  </a:lnTo>
                  <a:lnTo>
                    <a:pt x="12" y="216"/>
                  </a:lnTo>
                  <a:lnTo>
                    <a:pt x="10" y="218"/>
                  </a:lnTo>
                  <a:lnTo>
                    <a:pt x="10" y="220"/>
                  </a:lnTo>
                  <a:lnTo>
                    <a:pt x="10" y="224"/>
                  </a:lnTo>
                  <a:lnTo>
                    <a:pt x="10" y="224"/>
                  </a:lnTo>
                  <a:lnTo>
                    <a:pt x="10" y="226"/>
                  </a:lnTo>
                  <a:lnTo>
                    <a:pt x="10" y="226"/>
                  </a:lnTo>
                  <a:lnTo>
                    <a:pt x="12" y="228"/>
                  </a:lnTo>
                  <a:lnTo>
                    <a:pt x="12" y="228"/>
                  </a:lnTo>
                  <a:lnTo>
                    <a:pt x="12" y="228"/>
                  </a:lnTo>
                  <a:lnTo>
                    <a:pt x="12" y="228"/>
                  </a:lnTo>
                  <a:lnTo>
                    <a:pt x="14" y="230"/>
                  </a:lnTo>
                  <a:lnTo>
                    <a:pt x="14" y="230"/>
                  </a:lnTo>
                  <a:lnTo>
                    <a:pt x="16" y="230"/>
                  </a:lnTo>
                  <a:lnTo>
                    <a:pt x="16" y="228"/>
                  </a:lnTo>
                  <a:lnTo>
                    <a:pt x="20" y="228"/>
                  </a:lnTo>
                  <a:lnTo>
                    <a:pt x="20" y="228"/>
                  </a:lnTo>
                  <a:lnTo>
                    <a:pt x="22" y="228"/>
                  </a:lnTo>
                  <a:lnTo>
                    <a:pt x="22" y="228"/>
                  </a:lnTo>
                  <a:lnTo>
                    <a:pt x="22" y="230"/>
                  </a:lnTo>
                  <a:lnTo>
                    <a:pt x="24" y="230"/>
                  </a:lnTo>
                  <a:lnTo>
                    <a:pt x="24" y="232"/>
                  </a:lnTo>
                  <a:lnTo>
                    <a:pt x="26" y="234"/>
                  </a:lnTo>
                  <a:lnTo>
                    <a:pt x="26" y="234"/>
                  </a:lnTo>
                  <a:lnTo>
                    <a:pt x="26" y="234"/>
                  </a:lnTo>
                  <a:lnTo>
                    <a:pt x="28" y="236"/>
                  </a:lnTo>
                  <a:lnTo>
                    <a:pt x="30" y="236"/>
                  </a:lnTo>
                  <a:lnTo>
                    <a:pt x="32" y="238"/>
                  </a:lnTo>
                  <a:lnTo>
                    <a:pt x="32" y="238"/>
                  </a:lnTo>
                  <a:lnTo>
                    <a:pt x="34" y="238"/>
                  </a:lnTo>
                  <a:lnTo>
                    <a:pt x="34" y="238"/>
                  </a:lnTo>
                  <a:lnTo>
                    <a:pt x="36" y="238"/>
                  </a:lnTo>
                  <a:lnTo>
                    <a:pt x="36" y="238"/>
                  </a:lnTo>
                  <a:lnTo>
                    <a:pt x="36" y="236"/>
                  </a:lnTo>
                  <a:lnTo>
                    <a:pt x="38" y="236"/>
                  </a:lnTo>
                  <a:lnTo>
                    <a:pt x="40" y="234"/>
                  </a:lnTo>
                  <a:lnTo>
                    <a:pt x="42" y="232"/>
                  </a:lnTo>
                  <a:lnTo>
                    <a:pt x="42" y="230"/>
                  </a:lnTo>
                  <a:lnTo>
                    <a:pt x="44" y="230"/>
                  </a:lnTo>
                  <a:lnTo>
                    <a:pt x="44" y="228"/>
                  </a:lnTo>
                  <a:lnTo>
                    <a:pt x="46" y="228"/>
                  </a:lnTo>
                  <a:lnTo>
                    <a:pt x="48" y="228"/>
                  </a:lnTo>
                  <a:lnTo>
                    <a:pt x="52" y="228"/>
                  </a:lnTo>
                  <a:lnTo>
                    <a:pt x="52" y="228"/>
                  </a:lnTo>
                  <a:lnTo>
                    <a:pt x="54" y="228"/>
                  </a:lnTo>
                  <a:lnTo>
                    <a:pt x="54" y="228"/>
                  </a:lnTo>
                  <a:lnTo>
                    <a:pt x="56" y="226"/>
                  </a:lnTo>
                  <a:lnTo>
                    <a:pt x="56" y="226"/>
                  </a:lnTo>
                  <a:lnTo>
                    <a:pt x="58" y="224"/>
                  </a:lnTo>
                  <a:lnTo>
                    <a:pt x="60" y="222"/>
                  </a:lnTo>
                  <a:lnTo>
                    <a:pt x="62" y="222"/>
                  </a:lnTo>
                  <a:lnTo>
                    <a:pt x="64" y="222"/>
                  </a:lnTo>
                  <a:lnTo>
                    <a:pt x="66" y="220"/>
                  </a:lnTo>
                  <a:lnTo>
                    <a:pt x="68" y="220"/>
                  </a:lnTo>
                  <a:lnTo>
                    <a:pt x="68" y="220"/>
                  </a:lnTo>
                  <a:lnTo>
                    <a:pt x="68" y="218"/>
                  </a:lnTo>
                  <a:lnTo>
                    <a:pt x="70" y="218"/>
                  </a:lnTo>
                  <a:lnTo>
                    <a:pt x="70" y="216"/>
                  </a:lnTo>
                  <a:lnTo>
                    <a:pt x="70" y="216"/>
                  </a:lnTo>
                  <a:lnTo>
                    <a:pt x="70" y="214"/>
                  </a:lnTo>
                  <a:lnTo>
                    <a:pt x="70" y="212"/>
                  </a:lnTo>
                  <a:lnTo>
                    <a:pt x="70" y="210"/>
                  </a:lnTo>
                  <a:lnTo>
                    <a:pt x="70" y="206"/>
                  </a:lnTo>
                  <a:lnTo>
                    <a:pt x="70" y="204"/>
                  </a:lnTo>
                  <a:lnTo>
                    <a:pt x="70" y="202"/>
                  </a:lnTo>
                  <a:lnTo>
                    <a:pt x="70" y="202"/>
                  </a:lnTo>
                  <a:lnTo>
                    <a:pt x="70" y="200"/>
                  </a:lnTo>
                  <a:lnTo>
                    <a:pt x="72" y="200"/>
                  </a:lnTo>
                  <a:lnTo>
                    <a:pt x="72" y="200"/>
                  </a:lnTo>
                  <a:lnTo>
                    <a:pt x="72" y="198"/>
                  </a:lnTo>
                  <a:lnTo>
                    <a:pt x="74" y="198"/>
                  </a:lnTo>
                  <a:lnTo>
                    <a:pt x="78" y="198"/>
                  </a:lnTo>
                  <a:lnTo>
                    <a:pt x="78" y="198"/>
                  </a:lnTo>
                  <a:lnTo>
                    <a:pt x="78" y="196"/>
                  </a:lnTo>
                  <a:lnTo>
                    <a:pt x="80" y="196"/>
                  </a:lnTo>
                  <a:lnTo>
                    <a:pt x="80" y="194"/>
                  </a:lnTo>
                  <a:lnTo>
                    <a:pt x="80" y="192"/>
                  </a:lnTo>
                  <a:lnTo>
                    <a:pt x="80" y="192"/>
                  </a:lnTo>
                  <a:lnTo>
                    <a:pt x="80" y="188"/>
                  </a:lnTo>
                  <a:lnTo>
                    <a:pt x="80" y="184"/>
                  </a:lnTo>
                  <a:lnTo>
                    <a:pt x="80" y="180"/>
                  </a:lnTo>
                  <a:lnTo>
                    <a:pt x="80" y="176"/>
                  </a:lnTo>
                  <a:lnTo>
                    <a:pt x="80" y="176"/>
                  </a:lnTo>
                  <a:lnTo>
                    <a:pt x="80" y="174"/>
                  </a:lnTo>
                  <a:lnTo>
                    <a:pt x="80" y="172"/>
                  </a:lnTo>
                  <a:lnTo>
                    <a:pt x="80" y="172"/>
                  </a:lnTo>
                  <a:lnTo>
                    <a:pt x="80" y="172"/>
                  </a:lnTo>
                  <a:lnTo>
                    <a:pt x="80" y="170"/>
                  </a:lnTo>
                  <a:lnTo>
                    <a:pt x="82" y="170"/>
                  </a:lnTo>
                  <a:lnTo>
                    <a:pt x="84" y="170"/>
                  </a:lnTo>
                  <a:lnTo>
                    <a:pt x="84" y="168"/>
                  </a:lnTo>
                  <a:lnTo>
                    <a:pt x="84" y="168"/>
                  </a:lnTo>
                  <a:lnTo>
                    <a:pt x="86" y="166"/>
                  </a:lnTo>
                  <a:lnTo>
                    <a:pt x="86" y="164"/>
                  </a:lnTo>
                  <a:lnTo>
                    <a:pt x="86" y="162"/>
                  </a:lnTo>
                  <a:lnTo>
                    <a:pt x="86" y="160"/>
                  </a:lnTo>
                  <a:lnTo>
                    <a:pt x="86" y="158"/>
                  </a:lnTo>
                  <a:lnTo>
                    <a:pt x="84" y="156"/>
                  </a:lnTo>
                  <a:lnTo>
                    <a:pt x="84" y="150"/>
                  </a:lnTo>
                  <a:lnTo>
                    <a:pt x="84" y="146"/>
                  </a:lnTo>
                  <a:lnTo>
                    <a:pt x="82" y="144"/>
                  </a:lnTo>
                  <a:lnTo>
                    <a:pt x="82" y="140"/>
                  </a:lnTo>
                  <a:lnTo>
                    <a:pt x="82" y="138"/>
                  </a:lnTo>
                  <a:lnTo>
                    <a:pt x="82" y="136"/>
                  </a:lnTo>
                  <a:lnTo>
                    <a:pt x="84" y="134"/>
                  </a:lnTo>
                  <a:lnTo>
                    <a:pt x="84" y="134"/>
                  </a:lnTo>
                  <a:lnTo>
                    <a:pt x="84" y="132"/>
                  </a:lnTo>
                  <a:lnTo>
                    <a:pt x="84" y="132"/>
                  </a:lnTo>
                  <a:lnTo>
                    <a:pt x="86" y="132"/>
                  </a:lnTo>
                  <a:lnTo>
                    <a:pt x="88" y="130"/>
                  </a:lnTo>
                  <a:lnTo>
                    <a:pt x="88" y="130"/>
                  </a:lnTo>
                  <a:lnTo>
                    <a:pt x="92" y="128"/>
                  </a:lnTo>
                  <a:lnTo>
                    <a:pt x="94" y="128"/>
                  </a:lnTo>
                  <a:lnTo>
                    <a:pt x="94" y="126"/>
                  </a:lnTo>
                  <a:lnTo>
                    <a:pt x="96" y="126"/>
                  </a:lnTo>
                  <a:lnTo>
                    <a:pt x="98" y="124"/>
                  </a:lnTo>
                  <a:lnTo>
                    <a:pt x="100" y="122"/>
                  </a:lnTo>
                  <a:lnTo>
                    <a:pt x="100" y="122"/>
                  </a:lnTo>
                  <a:lnTo>
                    <a:pt x="100" y="120"/>
                  </a:lnTo>
                  <a:lnTo>
                    <a:pt x="100" y="120"/>
                  </a:lnTo>
                  <a:lnTo>
                    <a:pt x="100" y="118"/>
                  </a:lnTo>
                  <a:lnTo>
                    <a:pt x="100" y="116"/>
                  </a:lnTo>
                  <a:lnTo>
                    <a:pt x="100" y="114"/>
                  </a:lnTo>
                  <a:lnTo>
                    <a:pt x="100" y="110"/>
                  </a:lnTo>
                  <a:lnTo>
                    <a:pt x="100" y="106"/>
                  </a:lnTo>
                  <a:lnTo>
                    <a:pt x="100" y="102"/>
                  </a:lnTo>
                  <a:lnTo>
                    <a:pt x="100" y="98"/>
                  </a:lnTo>
                  <a:lnTo>
                    <a:pt x="100" y="96"/>
                  </a:lnTo>
                  <a:lnTo>
                    <a:pt x="100" y="96"/>
                  </a:lnTo>
                  <a:lnTo>
                    <a:pt x="100" y="94"/>
                  </a:lnTo>
                  <a:lnTo>
                    <a:pt x="100" y="92"/>
                  </a:lnTo>
                  <a:lnTo>
                    <a:pt x="100" y="92"/>
                  </a:lnTo>
                  <a:lnTo>
                    <a:pt x="102" y="92"/>
                  </a:lnTo>
                  <a:lnTo>
                    <a:pt x="104" y="90"/>
                  </a:lnTo>
                  <a:lnTo>
                    <a:pt x="106" y="88"/>
                  </a:lnTo>
                  <a:lnTo>
                    <a:pt x="108" y="88"/>
                  </a:lnTo>
                  <a:lnTo>
                    <a:pt x="108" y="88"/>
                  </a:lnTo>
                  <a:lnTo>
                    <a:pt x="108" y="86"/>
                  </a:lnTo>
                  <a:lnTo>
                    <a:pt x="108" y="86"/>
                  </a:lnTo>
                  <a:lnTo>
                    <a:pt x="108" y="84"/>
                  </a:lnTo>
                  <a:lnTo>
                    <a:pt x="108" y="82"/>
                  </a:lnTo>
                  <a:lnTo>
                    <a:pt x="108" y="80"/>
                  </a:lnTo>
                  <a:lnTo>
                    <a:pt x="108" y="76"/>
                  </a:lnTo>
                  <a:lnTo>
                    <a:pt x="108" y="72"/>
                  </a:lnTo>
                  <a:lnTo>
                    <a:pt x="108" y="72"/>
                  </a:lnTo>
                  <a:lnTo>
                    <a:pt x="108" y="70"/>
                  </a:lnTo>
                  <a:lnTo>
                    <a:pt x="108" y="68"/>
                  </a:lnTo>
                  <a:lnTo>
                    <a:pt x="108" y="68"/>
                  </a:lnTo>
                  <a:lnTo>
                    <a:pt x="108" y="66"/>
                  </a:lnTo>
                  <a:lnTo>
                    <a:pt x="110" y="66"/>
                  </a:lnTo>
                  <a:lnTo>
                    <a:pt x="110" y="66"/>
                  </a:lnTo>
                  <a:lnTo>
                    <a:pt x="112" y="66"/>
                  </a:lnTo>
                  <a:lnTo>
                    <a:pt x="112" y="66"/>
                  </a:lnTo>
                  <a:lnTo>
                    <a:pt x="114" y="66"/>
                  </a:lnTo>
                  <a:lnTo>
                    <a:pt x="116" y="66"/>
                  </a:lnTo>
                  <a:lnTo>
                    <a:pt x="116" y="66"/>
                  </a:lnTo>
                  <a:lnTo>
                    <a:pt x="118" y="64"/>
                  </a:lnTo>
                  <a:lnTo>
                    <a:pt x="118" y="62"/>
                  </a:lnTo>
                  <a:lnTo>
                    <a:pt x="120" y="60"/>
                  </a:lnTo>
                  <a:lnTo>
                    <a:pt x="120" y="58"/>
                  </a:lnTo>
                  <a:lnTo>
                    <a:pt x="120" y="56"/>
                  </a:lnTo>
                  <a:lnTo>
                    <a:pt x="120" y="54"/>
                  </a:lnTo>
                  <a:lnTo>
                    <a:pt x="120" y="50"/>
                  </a:lnTo>
                  <a:lnTo>
                    <a:pt x="120" y="48"/>
                  </a:lnTo>
                  <a:lnTo>
                    <a:pt x="120" y="46"/>
                  </a:lnTo>
                  <a:lnTo>
                    <a:pt x="120" y="42"/>
                  </a:lnTo>
                  <a:lnTo>
                    <a:pt x="120" y="40"/>
                  </a:lnTo>
                  <a:lnTo>
                    <a:pt x="120" y="38"/>
                  </a:lnTo>
                  <a:lnTo>
                    <a:pt x="120" y="36"/>
                  </a:lnTo>
                  <a:lnTo>
                    <a:pt x="118" y="34"/>
                  </a:lnTo>
                  <a:lnTo>
                    <a:pt x="118" y="32"/>
                  </a:lnTo>
                  <a:lnTo>
                    <a:pt x="118" y="30"/>
                  </a:lnTo>
                  <a:lnTo>
                    <a:pt x="116" y="30"/>
                  </a:lnTo>
                  <a:lnTo>
                    <a:pt x="116" y="28"/>
                  </a:lnTo>
                  <a:lnTo>
                    <a:pt x="116" y="28"/>
                  </a:lnTo>
                  <a:lnTo>
                    <a:pt x="114" y="28"/>
                  </a:lnTo>
                  <a:lnTo>
                    <a:pt x="112" y="28"/>
                  </a:lnTo>
                  <a:lnTo>
                    <a:pt x="112" y="26"/>
                  </a:lnTo>
                  <a:lnTo>
                    <a:pt x="110" y="26"/>
                  </a:lnTo>
                  <a:lnTo>
                    <a:pt x="108" y="26"/>
                  </a:lnTo>
                  <a:lnTo>
                    <a:pt x="108" y="26"/>
                  </a:lnTo>
                  <a:lnTo>
                    <a:pt x="108" y="24"/>
                  </a:lnTo>
                  <a:lnTo>
                    <a:pt x="108" y="24"/>
                  </a:lnTo>
                  <a:lnTo>
                    <a:pt x="108" y="22"/>
                  </a:lnTo>
                  <a:lnTo>
                    <a:pt x="108" y="22"/>
                  </a:lnTo>
                  <a:lnTo>
                    <a:pt x="108" y="22"/>
                  </a:lnTo>
                  <a:lnTo>
                    <a:pt x="108" y="18"/>
                  </a:lnTo>
                  <a:lnTo>
                    <a:pt x="108" y="16"/>
                  </a:lnTo>
                  <a:lnTo>
                    <a:pt x="108" y="14"/>
                  </a:lnTo>
                  <a:lnTo>
                    <a:pt x="108" y="10"/>
                  </a:lnTo>
                  <a:lnTo>
                    <a:pt x="108" y="10"/>
                  </a:lnTo>
                  <a:lnTo>
                    <a:pt x="108" y="8"/>
                  </a:lnTo>
                  <a:lnTo>
                    <a:pt x="108" y="8"/>
                  </a:lnTo>
                  <a:lnTo>
                    <a:pt x="108" y="8"/>
                  </a:lnTo>
                  <a:lnTo>
                    <a:pt x="106" y="6"/>
                  </a:lnTo>
                  <a:lnTo>
                    <a:pt x="106" y="6"/>
                  </a:lnTo>
                  <a:lnTo>
                    <a:pt x="104" y="4"/>
                  </a:lnTo>
                  <a:lnTo>
                    <a:pt x="104" y="4"/>
                  </a:lnTo>
                  <a:lnTo>
                    <a:pt x="102" y="2"/>
                  </a:lnTo>
                  <a:lnTo>
                    <a:pt x="100" y="2"/>
                  </a:lnTo>
                  <a:lnTo>
                    <a:pt x="98" y="2"/>
                  </a:lnTo>
                  <a:lnTo>
                    <a:pt x="98" y="0"/>
                  </a:lnTo>
                  <a:lnTo>
                    <a:pt x="96" y="0"/>
                  </a:lnTo>
                  <a:lnTo>
                    <a:pt x="96" y="2"/>
                  </a:lnTo>
                  <a:lnTo>
                    <a:pt x="94" y="2"/>
                  </a:lnTo>
                  <a:lnTo>
                    <a:pt x="94" y="2"/>
                  </a:lnTo>
                  <a:lnTo>
                    <a:pt x="92" y="2"/>
                  </a:lnTo>
                  <a:lnTo>
                    <a:pt x="92" y="2"/>
                  </a:lnTo>
                  <a:lnTo>
                    <a:pt x="90" y="4"/>
                  </a:lnTo>
                  <a:lnTo>
                    <a:pt x="90"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89" name="Freeform 447">
              <a:extLst>
                <a:ext uri="{FF2B5EF4-FFF2-40B4-BE49-F238E27FC236}">
                  <a16:creationId xmlns:a16="http://schemas.microsoft.com/office/drawing/2014/main" id="{E405E315-D6EA-5C7E-06DD-C2098A8422F2}"/>
                </a:ext>
              </a:extLst>
            </p:cNvPr>
            <p:cNvSpPr>
              <a:spLocks/>
            </p:cNvSpPr>
            <p:nvPr/>
          </p:nvSpPr>
          <p:spPr bwMode="auto">
            <a:xfrm>
              <a:off x="4483558" y="7990718"/>
              <a:ext cx="171801" cy="337856"/>
            </a:xfrm>
            <a:custGeom>
              <a:avLst/>
              <a:gdLst>
                <a:gd name="T0" fmla="*/ 88 w 120"/>
                <a:gd name="T1" fmla="*/ 12 h 238"/>
                <a:gd name="T2" fmla="*/ 88 w 120"/>
                <a:gd name="T3" fmla="*/ 24 h 238"/>
                <a:gd name="T4" fmla="*/ 82 w 120"/>
                <a:gd name="T5" fmla="*/ 28 h 238"/>
                <a:gd name="T6" fmla="*/ 82 w 120"/>
                <a:gd name="T7" fmla="*/ 40 h 238"/>
                <a:gd name="T8" fmla="*/ 80 w 120"/>
                <a:gd name="T9" fmla="*/ 44 h 238"/>
                <a:gd name="T10" fmla="*/ 72 w 120"/>
                <a:gd name="T11" fmla="*/ 44 h 238"/>
                <a:gd name="T12" fmla="*/ 68 w 120"/>
                <a:gd name="T13" fmla="*/ 52 h 238"/>
                <a:gd name="T14" fmla="*/ 60 w 120"/>
                <a:gd name="T15" fmla="*/ 62 h 238"/>
                <a:gd name="T16" fmla="*/ 56 w 120"/>
                <a:gd name="T17" fmla="*/ 70 h 238"/>
                <a:gd name="T18" fmla="*/ 50 w 120"/>
                <a:gd name="T19" fmla="*/ 72 h 238"/>
                <a:gd name="T20" fmla="*/ 48 w 120"/>
                <a:gd name="T21" fmla="*/ 66 h 238"/>
                <a:gd name="T22" fmla="*/ 46 w 120"/>
                <a:gd name="T23" fmla="*/ 60 h 238"/>
                <a:gd name="T24" fmla="*/ 38 w 120"/>
                <a:gd name="T25" fmla="*/ 62 h 238"/>
                <a:gd name="T26" fmla="*/ 36 w 120"/>
                <a:gd name="T27" fmla="*/ 70 h 238"/>
                <a:gd name="T28" fmla="*/ 28 w 120"/>
                <a:gd name="T29" fmla="*/ 72 h 238"/>
                <a:gd name="T30" fmla="*/ 26 w 120"/>
                <a:gd name="T31" fmla="*/ 80 h 238"/>
                <a:gd name="T32" fmla="*/ 22 w 120"/>
                <a:gd name="T33" fmla="*/ 86 h 238"/>
                <a:gd name="T34" fmla="*/ 16 w 120"/>
                <a:gd name="T35" fmla="*/ 96 h 238"/>
                <a:gd name="T36" fmla="*/ 16 w 120"/>
                <a:gd name="T37" fmla="*/ 116 h 238"/>
                <a:gd name="T38" fmla="*/ 22 w 120"/>
                <a:gd name="T39" fmla="*/ 128 h 238"/>
                <a:gd name="T40" fmla="*/ 28 w 120"/>
                <a:gd name="T41" fmla="*/ 132 h 238"/>
                <a:gd name="T42" fmla="*/ 26 w 120"/>
                <a:gd name="T43" fmla="*/ 142 h 238"/>
                <a:gd name="T44" fmla="*/ 20 w 120"/>
                <a:gd name="T45" fmla="*/ 152 h 238"/>
                <a:gd name="T46" fmla="*/ 18 w 120"/>
                <a:gd name="T47" fmla="*/ 160 h 238"/>
                <a:gd name="T48" fmla="*/ 10 w 120"/>
                <a:gd name="T49" fmla="*/ 164 h 238"/>
                <a:gd name="T50" fmla="*/ 4 w 120"/>
                <a:gd name="T51" fmla="*/ 170 h 238"/>
                <a:gd name="T52" fmla="*/ 0 w 120"/>
                <a:gd name="T53" fmla="*/ 176 h 238"/>
                <a:gd name="T54" fmla="*/ 0 w 120"/>
                <a:gd name="T55" fmla="*/ 190 h 238"/>
                <a:gd name="T56" fmla="*/ 8 w 120"/>
                <a:gd name="T57" fmla="*/ 190 h 238"/>
                <a:gd name="T58" fmla="*/ 14 w 120"/>
                <a:gd name="T59" fmla="*/ 192 h 238"/>
                <a:gd name="T60" fmla="*/ 14 w 120"/>
                <a:gd name="T61" fmla="*/ 200 h 238"/>
                <a:gd name="T62" fmla="*/ 10 w 120"/>
                <a:gd name="T63" fmla="*/ 224 h 238"/>
                <a:gd name="T64" fmla="*/ 14 w 120"/>
                <a:gd name="T65" fmla="*/ 230 h 238"/>
                <a:gd name="T66" fmla="*/ 22 w 120"/>
                <a:gd name="T67" fmla="*/ 228 h 238"/>
                <a:gd name="T68" fmla="*/ 28 w 120"/>
                <a:gd name="T69" fmla="*/ 236 h 238"/>
                <a:gd name="T70" fmla="*/ 36 w 120"/>
                <a:gd name="T71" fmla="*/ 238 h 238"/>
                <a:gd name="T72" fmla="*/ 44 w 120"/>
                <a:gd name="T73" fmla="*/ 228 h 238"/>
                <a:gd name="T74" fmla="*/ 56 w 120"/>
                <a:gd name="T75" fmla="*/ 226 h 238"/>
                <a:gd name="T76" fmla="*/ 68 w 120"/>
                <a:gd name="T77" fmla="*/ 220 h 238"/>
                <a:gd name="T78" fmla="*/ 70 w 120"/>
                <a:gd name="T79" fmla="*/ 212 h 238"/>
                <a:gd name="T80" fmla="*/ 72 w 120"/>
                <a:gd name="T81" fmla="*/ 200 h 238"/>
                <a:gd name="T82" fmla="*/ 80 w 120"/>
                <a:gd name="T83" fmla="*/ 196 h 238"/>
                <a:gd name="T84" fmla="*/ 80 w 120"/>
                <a:gd name="T85" fmla="*/ 176 h 238"/>
                <a:gd name="T86" fmla="*/ 82 w 120"/>
                <a:gd name="T87" fmla="*/ 170 h 238"/>
                <a:gd name="T88" fmla="*/ 86 w 120"/>
                <a:gd name="T89" fmla="*/ 160 h 238"/>
                <a:gd name="T90" fmla="*/ 82 w 120"/>
                <a:gd name="T91" fmla="*/ 138 h 238"/>
                <a:gd name="T92" fmla="*/ 88 w 120"/>
                <a:gd name="T93" fmla="*/ 130 h 238"/>
                <a:gd name="T94" fmla="*/ 100 w 120"/>
                <a:gd name="T95" fmla="*/ 122 h 238"/>
                <a:gd name="T96" fmla="*/ 100 w 120"/>
                <a:gd name="T97" fmla="*/ 110 h 238"/>
                <a:gd name="T98" fmla="*/ 100 w 120"/>
                <a:gd name="T99" fmla="*/ 92 h 238"/>
                <a:gd name="T100" fmla="*/ 108 w 120"/>
                <a:gd name="T101" fmla="*/ 86 h 238"/>
                <a:gd name="T102" fmla="*/ 108 w 120"/>
                <a:gd name="T103" fmla="*/ 72 h 238"/>
                <a:gd name="T104" fmla="*/ 112 w 120"/>
                <a:gd name="T105" fmla="*/ 66 h 238"/>
                <a:gd name="T106" fmla="*/ 120 w 120"/>
                <a:gd name="T107" fmla="*/ 60 h 238"/>
                <a:gd name="T108" fmla="*/ 120 w 120"/>
                <a:gd name="T109" fmla="*/ 42 h 238"/>
                <a:gd name="T110" fmla="*/ 116 w 120"/>
                <a:gd name="T111" fmla="*/ 30 h 238"/>
                <a:gd name="T112" fmla="*/ 108 w 120"/>
                <a:gd name="T113" fmla="*/ 26 h 238"/>
                <a:gd name="T114" fmla="*/ 108 w 120"/>
                <a:gd name="T115" fmla="*/ 18 h 238"/>
                <a:gd name="T116" fmla="*/ 108 w 120"/>
                <a:gd name="T117" fmla="*/ 8 h 238"/>
                <a:gd name="T118" fmla="*/ 98 w 120"/>
                <a:gd name="T119" fmla="*/ 2 h 238"/>
                <a:gd name="T120" fmla="*/ 92 w 120"/>
                <a:gd name="T121" fmla="*/ 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 h="238">
                  <a:moveTo>
                    <a:pt x="90" y="4"/>
                  </a:moveTo>
                  <a:lnTo>
                    <a:pt x="90" y="4"/>
                  </a:lnTo>
                  <a:lnTo>
                    <a:pt x="88" y="4"/>
                  </a:lnTo>
                  <a:lnTo>
                    <a:pt x="88" y="6"/>
                  </a:lnTo>
                  <a:lnTo>
                    <a:pt x="88" y="8"/>
                  </a:lnTo>
                  <a:lnTo>
                    <a:pt x="88" y="8"/>
                  </a:lnTo>
                  <a:lnTo>
                    <a:pt x="88" y="12"/>
                  </a:lnTo>
                  <a:lnTo>
                    <a:pt x="90" y="14"/>
                  </a:lnTo>
                  <a:lnTo>
                    <a:pt x="90" y="18"/>
                  </a:lnTo>
                  <a:lnTo>
                    <a:pt x="90" y="20"/>
                  </a:lnTo>
                  <a:lnTo>
                    <a:pt x="90" y="22"/>
                  </a:lnTo>
                  <a:lnTo>
                    <a:pt x="90" y="22"/>
                  </a:lnTo>
                  <a:lnTo>
                    <a:pt x="90" y="24"/>
                  </a:lnTo>
                  <a:lnTo>
                    <a:pt x="88" y="24"/>
                  </a:lnTo>
                  <a:lnTo>
                    <a:pt x="88" y="26"/>
                  </a:lnTo>
                  <a:lnTo>
                    <a:pt x="88" y="26"/>
                  </a:lnTo>
                  <a:lnTo>
                    <a:pt x="86" y="26"/>
                  </a:lnTo>
                  <a:lnTo>
                    <a:pt x="84" y="26"/>
                  </a:lnTo>
                  <a:lnTo>
                    <a:pt x="84" y="26"/>
                  </a:lnTo>
                  <a:lnTo>
                    <a:pt x="84" y="28"/>
                  </a:lnTo>
                  <a:lnTo>
                    <a:pt x="82" y="28"/>
                  </a:lnTo>
                  <a:lnTo>
                    <a:pt x="82" y="28"/>
                  </a:lnTo>
                  <a:lnTo>
                    <a:pt x="82" y="30"/>
                  </a:lnTo>
                  <a:lnTo>
                    <a:pt x="82" y="30"/>
                  </a:lnTo>
                  <a:lnTo>
                    <a:pt x="82" y="32"/>
                  </a:lnTo>
                  <a:lnTo>
                    <a:pt x="82" y="36"/>
                  </a:lnTo>
                  <a:lnTo>
                    <a:pt x="82" y="38"/>
                  </a:lnTo>
                  <a:lnTo>
                    <a:pt x="82" y="40"/>
                  </a:lnTo>
                  <a:lnTo>
                    <a:pt x="82" y="40"/>
                  </a:lnTo>
                  <a:lnTo>
                    <a:pt x="82" y="42"/>
                  </a:lnTo>
                  <a:lnTo>
                    <a:pt x="82" y="42"/>
                  </a:lnTo>
                  <a:lnTo>
                    <a:pt x="82" y="42"/>
                  </a:lnTo>
                  <a:lnTo>
                    <a:pt x="80" y="44"/>
                  </a:lnTo>
                  <a:lnTo>
                    <a:pt x="80" y="44"/>
                  </a:lnTo>
                  <a:lnTo>
                    <a:pt x="80" y="44"/>
                  </a:lnTo>
                  <a:lnTo>
                    <a:pt x="78" y="44"/>
                  </a:lnTo>
                  <a:lnTo>
                    <a:pt x="76" y="44"/>
                  </a:lnTo>
                  <a:lnTo>
                    <a:pt x="74" y="42"/>
                  </a:lnTo>
                  <a:lnTo>
                    <a:pt x="72" y="42"/>
                  </a:lnTo>
                  <a:lnTo>
                    <a:pt x="72" y="42"/>
                  </a:lnTo>
                  <a:lnTo>
                    <a:pt x="72" y="42"/>
                  </a:lnTo>
                  <a:lnTo>
                    <a:pt x="72" y="44"/>
                  </a:lnTo>
                  <a:lnTo>
                    <a:pt x="70" y="44"/>
                  </a:lnTo>
                  <a:lnTo>
                    <a:pt x="70" y="46"/>
                  </a:lnTo>
                  <a:lnTo>
                    <a:pt x="70" y="46"/>
                  </a:lnTo>
                  <a:lnTo>
                    <a:pt x="68" y="48"/>
                  </a:lnTo>
                  <a:lnTo>
                    <a:pt x="68" y="48"/>
                  </a:lnTo>
                  <a:lnTo>
                    <a:pt x="68" y="50"/>
                  </a:lnTo>
                  <a:lnTo>
                    <a:pt x="68" y="52"/>
                  </a:lnTo>
                  <a:lnTo>
                    <a:pt x="66" y="56"/>
                  </a:lnTo>
                  <a:lnTo>
                    <a:pt x="66" y="56"/>
                  </a:lnTo>
                  <a:lnTo>
                    <a:pt x="66" y="58"/>
                  </a:lnTo>
                  <a:lnTo>
                    <a:pt x="66" y="58"/>
                  </a:lnTo>
                  <a:lnTo>
                    <a:pt x="64" y="58"/>
                  </a:lnTo>
                  <a:lnTo>
                    <a:pt x="62" y="60"/>
                  </a:lnTo>
                  <a:lnTo>
                    <a:pt x="60" y="62"/>
                  </a:lnTo>
                  <a:lnTo>
                    <a:pt x="58" y="62"/>
                  </a:lnTo>
                  <a:lnTo>
                    <a:pt x="58" y="64"/>
                  </a:lnTo>
                  <a:lnTo>
                    <a:pt x="58" y="64"/>
                  </a:lnTo>
                  <a:lnTo>
                    <a:pt x="58" y="66"/>
                  </a:lnTo>
                  <a:lnTo>
                    <a:pt x="56" y="68"/>
                  </a:lnTo>
                  <a:lnTo>
                    <a:pt x="56" y="70"/>
                  </a:lnTo>
                  <a:lnTo>
                    <a:pt x="56" y="70"/>
                  </a:lnTo>
                  <a:lnTo>
                    <a:pt x="56" y="72"/>
                  </a:lnTo>
                  <a:lnTo>
                    <a:pt x="54" y="72"/>
                  </a:lnTo>
                  <a:lnTo>
                    <a:pt x="54" y="72"/>
                  </a:lnTo>
                  <a:lnTo>
                    <a:pt x="54" y="72"/>
                  </a:lnTo>
                  <a:lnTo>
                    <a:pt x="52" y="72"/>
                  </a:lnTo>
                  <a:lnTo>
                    <a:pt x="52" y="72"/>
                  </a:lnTo>
                  <a:lnTo>
                    <a:pt x="50" y="72"/>
                  </a:lnTo>
                  <a:lnTo>
                    <a:pt x="50" y="70"/>
                  </a:lnTo>
                  <a:lnTo>
                    <a:pt x="48" y="70"/>
                  </a:lnTo>
                  <a:lnTo>
                    <a:pt x="48" y="70"/>
                  </a:lnTo>
                  <a:lnTo>
                    <a:pt x="48" y="70"/>
                  </a:lnTo>
                  <a:lnTo>
                    <a:pt x="48" y="68"/>
                  </a:lnTo>
                  <a:lnTo>
                    <a:pt x="48" y="68"/>
                  </a:lnTo>
                  <a:lnTo>
                    <a:pt x="48" y="66"/>
                  </a:lnTo>
                  <a:lnTo>
                    <a:pt x="48" y="64"/>
                  </a:lnTo>
                  <a:lnTo>
                    <a:pt x="48" y="64"/>
                  </a:lnTo>
                  <a:lnTo>
                    <a:pt x="48" y="62"/>
                  </a:lnTo>
                  <a:lnTo>
                    <a:pt x="48" y="62"/>
                  </a:lnTo>
                  <a:lnTo>
                    <a:pt x="48" y="62"/>
                  </a:lnTo>
                  <a:lnTo>
                    <a:pt x="46" y="62"/>
                  </a:lnTo>
                  <a:lnTo>
                    <a:pt x="46" y="60"/>
                  </a:lnTo>
                  <a:lnTo>
                    <a:pt x="44" y="60"/>
                  </a:lnTo>
                  <a:lnTo>
                    <a:pt x="42" y="60"/>
                  </a:lnTo>
                  <a:lnTo>
                    <a:pt x="42" y="62"/>
                  </a:lnTo>
                  <a:lnTo>
                    <a:pt x="40" y="62"/>
                  </a:lnTo>
                  <a:lnTo>
                    <a:pt x="40" y="62"/>
                  </a:lnTo>
                  <a:lnTo>
                    <a:pt x="38" y="62"/>
                  </a:lnTo>
                  <a:lnTo>
                    <a:pt x="38" y="62"/>
                  </a:lnTo>
                  <a:lnTo>
                    <a:pt x="38" y="64"/>
                  </a:lnTo>
                  <a:lnTo>
                    <a:pt x="38" y="66"/>
                  </a:lnTo>
                  <a:lnTo>
                    <a:pt x="36" y="68"/>
                  </a:lnTo>
                  <a:lnTo>
                    <a:pt x="36" y="68"/>
                  </a:lnTo>
                  <a:lnTo>
                    <a:pt x="36" y="70"/>
                  </a:lnTo>
                  <a:lnTo>
                    <a:pt x="36" y="70"/>
                  </a:lnTo>
                  <a:lnTo>
                    <a:pt x="36" y="70"/>
                  </a:lnTo>
                  <a:lnTo>
                    <a:pt x="34" y="70"/>
                  </a:lnTo>
                  <a:lnTo>
                    <a:pt x="32" y="70"/>
                  </a:lnTo>
                  <a:lnTo>
                    <a:pt x="32" y="70"/>
                  </a:lnTo>
                  <a:lnTo>
                    <a:pt x="30" y="72"/>
                  </a:lnTo>
                  <a:lnTo>
                    <a:pt x="28" y="72"/>
                  </a:lnTo>
                  <a:lnTo>
                    <a:pt x="28" y="72"/>
                  </a:lnTo>
                  <a:lnTo>
                    <a:pt x="28" y="72"/>
                  </a:lnTo>
                  <a:lnTo>
                    <a:pt x="26" y="72"/>
                  </a:lnTo>
                  <a:lnTo>
                    <a:pt x="26" y="72"/>
                  </a:lnTo>
                  <a:lnTo>
                    <a:pt x="26" y="74"/>
                  </a:lnTo>
                  <a:lnTo>
                    <a:pt x="26" y="76"/>
                  </a:lnTo>
                  <a:lnTo>
                    <a:pt x="26" y="76"/>
                  </a:lnTo>
                  <a:lnTo>
                    <a:pt x="26" y="78"/>
                  </a:lnTo>
                  <a:lnTo>
                    <a:pt x="26" y="80"/>
                  </a:lnTo>
                  <a:lnTo>
                    <a:pt x="26" y="82"/>
                  </a:lnTo>
                  <a:lnTo>
                    <a:pt x="26" y="84"/>
                  </a:lnTo>
                  <a:lnTo>
                    <a:pt x="24" y="84"/>
                  </a:lnTo>
                  <a:lnTo>
                    <a:pt x="24" y="84"/>
                  </a:lnTo>
                  <a:lnTo>
                    <a:pt x="24" y="86"/>
                  </a:lnTo>
                  <a:lnTo>
                    <a:pt x="24" y="86"/>
                  </a:lnTo>
                  <a:lnTo>
                    <a:pt x="22" y="86"/>
                  </a:lnTo>
                  <a:lnTo>
                    <a:pt x="20" y="86"/>
                  </a:lnTo>
                  <a:lnTo>
                    <a:pt x="20" y="86"/>
                  </a:lnTo>
                  <a:lnTo>
                    <a:pt x="18" y="86"/>
                  </a:lnTo>
                  <a:lnTo>
                    <a:pt x="18" y="88"/>
                  </a:lnTo>
                  <a:lnTo>
                    <a:pt x="16" y="90"/>
                  </a:lnTo>
                  <a:lnTo>
                    <a:pt x="16" y="94"/>
                  </a:lnTo>
                  <a:lnTo>
                    <a:pt x="16" y="96"/>
                  </a:lnTo>
                  <a:lnTo>
                    <a:pt x="16" y="98"/>
                  </a:lnTo>
                  <a:lnTo>
                    <a:pt x="14" y="102"/>
                  </a:lnTo>
                  <a:lnTo>
                    <a:pt x="14" y="104"/>
                  </a:lnTo>
                  <a:lnTo>
                    <a:pt x="14" y="108"/>
                  </a:lnTo>
                  <a:lnTo>
                    <a:pt x="16" y="112"/>
                  </a:lnTo>
                  <a:lnTo>
                    <a:pt x="16" y="114"/>
                  </a:lnTo>
                  <a:lnTo>
                    <a:pt x="16" y="116"/>
                  </a:lnTo>
                  <a:lnTo>
                    <a:pt x="16" y="120"/>
                  </a:lnTo>
                  <a:lnTo>
                    <a:pt x="18" y="122"/>
                  </a:lnTo>
                  <a:lnTo>
                    <a:pt x="18" y="124"/>
                  </a:lnTo>
                  <a:lnTo>
                    <a:pt x="20" y="126"/>
                  </a:lnTo>
                  <a:lnTo>
                    <a:pt x="22" y="128"/>
                  </a:lnTo>
                  <a:lnTo>
                    <a:pt x="22" y="128"/>
                  </a:lnTo>
                  <a:lnTo>
                    <a:pt x="22" y="128"/>
                  </a:lnTo>
                  <a:lnTo>
                    <a:pt x="24" y="128"/>
                  </a:lnTo>
                  <a:lnTo>
                    <a:pt x="24" y="128"/>
                  </a:lnTo>
                  <a:lnTo>
                    <a:pt x="26" y="128"/>
                  </a:lnTo>
                  <a:lnTo>
                    <a:pt x="26" y="128"/>
                  </a:lnTo>
                  <a:lnTo>
                    <a:pt x="26" y="130"/>
                  </a:lnTo>
                  <a:lnTo>
                    <a:pt x="26" y="132"/>
                  </a:lnTo>
                  <a:lnTo>
                    <a:pt x="28" y="132"/>
                  </a:lnTo>
                  <a:lnTo>
                    <a:pt x="28" y="134"/>
                  </a:lnTo>
                  <a:lnTo>
                    <a:pt x="28" y="136"/>
                  </a:lnTo>
                  <a:lnTo>
                    <a:pt x="28" y="138"/>
                  </a:lnTo>
                  <a:lnTo>
                    <a:pt x="28" y="138"/>
                  </a:lnTo>
                  <a:lnTo>
                    <a:pt x="26" y="140"/>
                  </a:lnTo>
                  <a:lnTo>
                    <a:pt x="26" y="140"/>
                  </a:lnTo>
                  <a:lnTo>
                    <a:pt x="26" y="142"/>
                  </a:lnTo>
                  <a:lnTo>
                    <a:pt x="24" y="142"/>
                  </a:lnTo>
                  <a:lnTo>
                    <a:pt x="22" y="144"/>
                  </a:lnTo>
                  <a:lnTo>
                    <a:pt x="22" y="144"/>
                  </a:lnTo>
                  <a:lnTo>
                    <a:pt x="22" y="146"/>
                  </a:lnTo>
                  <a:lnTo>
                    <a:pt x="22" y="146"/>
                  </a:lnTo>
                  <a:lnTo>
                    <a:pt x="20" y="148"/>
                  </a:lnTo>
                  <a:lnTo>
                    <a:pt x="20" y="152"/>
                  </a:lnTo>
                  <a:lnTo>
                    <a:pt x="20" y="154"/>
                  </a:lnTo>
                  <a:lnTo>
                    <a:pt x="20" y="156"/>
                  </a:lnTo>
                  <a:lnTo>
                    <a:pt x="20" y="158"/>
                  </a:lnTo>
                  <a:lnTo>
                    <a:pt x="20" y="158"/>
                  </a:lnTo>
                  <a:lnTo>
                    <a:pt x="18" y="158"/>
                  </a:lnTo>
                  <a:lnTo>
                    <a:pt x="18" y="158"/>
                  </a:lnTo>
                  <a:lnTo>
                    <a:pt x="18" y="160"/>
                  </a:lnTo>
                  <a:lnTo>
                    <a:pt x="14" y="160"/>
                  </a:lnTo>
                  <a:lnTo>
                    <a:pt x="12" y="160"/>
                  </a:lnTo>
                  <a:lnTo>
                    <a:pt x="12" y="160"/>
                  </a:lnTo>
                  <a:lnTo>
                    <a:pt x="12" y="162"/>
                  </a:lnTo>
                  <a:lnTo>
                    <a:pt x="10" y="162"/>
                  </a:lnTo>
                  <a:lnTo>
                    <a:pt x="10" y="162"/>
                  </a:lnTo>
                  <a:lnTo>
                    <a:pt x="10" y="164"/>
                  </a:lnTo>
                  <a:lnTo>
                    <a:pt x="10" y="166"/>
                  </a:lnTo>
                  <a:lnTo>
                    <a:pt x="10" y="168"/>
                  </a:lnTo>
                  <a:lnTo>
                    <a:pt x="10" y="168"/>
                  </a:lnTo>
                  <a:lnTo>
                    <a:pt x="10" y="168"/>
                  </a:lnTo>
                  <a:lnTo>
                    <a:pt x="8" y="170"/>
                  </a:lnTo>
                  <a:lnTo>
                    <a:pt x="6" y="170"/>
                  </a:lnTo>
                  <a:lnTo>
                    <a:pt x="4" y="170"/>
                  </a:lnTo>
                  <a:lnTo>
                    <a:pt x="4" y="170"/>
                  </a:lnTo>
                  <a:lnTo>
                    <a:pt x="2" y="170"/>
                  </a:lnTo>
                  <a:lnTo>
                    <a:pt x="2" y="172"/>
                  </a:lnTo>
                  <a:lnTo>
                    <a:pt x="2" y="172"/>
                  </a:lnTo>
                  <a:lnTo>
                    <a:pt x="2" y="172"/>
                  </a:lnTo>
                  <a:lnTo>
                    <a:pt x="0" y="174"/>
                  </a:lnTo>
                  <a:lnTo>
                    <a:pt x="0" y="176"/>
                  </a:lnTo>
                  <a:lnTo>
                    <a:pt x="0" y="178"/>
                  </a:lnTo>
                  <a:lnTo>
                    <a:pt x="0" y="182"/>
                  </a:lnTo>
                  <a:lnTo>
                    <a:pt x="0" y="184"/>
                  </a:lnTo>
                  <a:lnTo>
                    <a:pt x="0" y="186"/>
                  </a:lnTo>
                  <a:lnTo>
                    <a:pt x="0" y="188"/>
                  </a:lnTo>
                  <a:lnTo>
                    <a:pt x="0" y="188"/>
                  </a:lnTo>
                  <a:lnTo>
                    <a:pt x="0" y="190"/>
                  </a:lnTo>
                  <a:lnTo>
                    <a:pt x="2" y="190"/>
                  </a:lnTo>
                  <a:lnTo>
                    <a:pt x="2" y="192"/>
                  </a:lnTo>
                  <a:lnTo>
                    <a:pt x="2" y="192"/>
                  </a:lnTo>
                  <a:lnTo>
                    <a:pt x="4" y="192"/>
                  </a:lnTo>
                  <a:lnTo>
                    <a:pt x="4" y="192"/>
                  </a:lnTo>
                  <a:lnTo>
                    <a:pt x="6" y="192"/>
                  </a:lnTo>
                  <a:lnTo>
                    <a:pt x="8" y="190"/>
                  </a:lnTo>
                  <a:lnTo>
                    <a:pt x="10" y="190"/>
                  </a:lnTo>
                  <a:lnTo>
                    <a:pt x="10" y="190"/>
                  </a:lnTo>
                  <a:lnTo>
                    <a:pt x="12" y="190"/>
                  </a:lnTo>
                  <a:lnTo>
                    <a:pt x="12" y="190"/>
                  </a:lnTo>
                  <a:lnTo>
                    <a:pt x="12" y="190"/>
                  </a:lnTo>
                  <a:lnTo>
                    <a:pt x="12" y="190"/>
                  </a:lnTo>
                  <a:lnTo>
                    <a:pt x="14" y="192"/>
                  </a:lnTo>
                  <a:lnTo>
                    <a:pt x="14" y="192"/>
                  </a:lnTo>
                  <a:lnTo>
                    <a:pt x="14" y="192"/>
                  </a:lnTo>
                  <a:lnTo>
                    <a:pt x="14" y="194"/>
                  </a:lnTo>
                  <a:lnTo>
                    <a:pt x="14" y="194"/>
                  </a:lnTo>
                  <a:lnTo>
                    <a:pt x="14" y="196"/>
                  </a:lnTo>
                  <a:lnTo>
                    <a:pt x="14" y="198"/>
                  </a:lnTo>
                  <a:lnTo>
                    <a:pt x="14" y="200"/>
                  </a:lnTo>
                  <a:lnTo>
                    <a:pt x="14" y="204"/>
                  </a:lnTo>
                  <a:lnTo>
                    <a:pt x="12" y="210"/>
                  </a:lnTo>
                  <a:lnTo>
                    <a:pt x="12" y="216"/>
                  </a:lnTo>
                  <a:lnTo>
                    <a:pt x="10" y="218"/>
                  </a:lnTo>
                  <a:lnTo>
                    <a:pt x="10" y="220"/>
                  </a:lnTo>
                  <a:lnTo>
                    <a:pt x="10" y="224"/>
                  </a:lnTo>
                  <a:lnTo>
                    <a:pt x="10" y="224"/>
                  </a:lnTo>
                  <a:lnTo>
                    <a:pt x="10" y="226"/>
                  </a:lnTo>
                  <a:lnTo>
                    <a:pt x="10" y="226"/>
                  </a:lnTo>
                  <a:lnTo>
                    <a:pt x="12" y="228"/>
                  </a:lnTo>
                  <a:lnTo>
                    <a:pt x="12" y="228"/>
                  </a:lnTo>
                  <a:lnTo>
                    <a:pt x="12" y="228"/>
                  </a:lnTo>
                  <a:lnTo>
                    <a:pt x="12" y="228"/>
                  </a:lnTo>
                  <a:lnTo>
                    <a:pt x="14" y="230"/>
                  </a:lnTo>
                  <a:lnTo>
                    <a:pt x="14" y="230"/>
                  </a:lnTo>
                  <a:lnTo>
                    <a:pt x="16" y="230"/>
                  </a:lnTo>
                  <a:lnTo>
                    <a:pt x="16" y="228"/>
                  </a:lnTo>
                  <a:lnTo>
                    <a:pt x="20" y="228"/>
                  </a:lnTo>
                  <a:lnTo>
                    <a:pt x="20" y="228"/>
                  </a:lnTo>
                  <a:lnTo>
                    <a:pt x="22" y="228"/>
                  </a:lnTo>
                  <a:lnTo>
                    <a:pt x="22" y="228"/>
                  </a:lnTo>
                  <a:lnTo>
                    <a:pt x="22" y="230"/>
                  </a:lnTo>
                  <a:lnTo>
                    <a:pt x="24" y="230"/>
                  </a:lnTo>
                  <a:lnTo>
                    <a:pt x="24" y="232"/>
                  </a:lnTo>
                  <a:lnTo>
                    <a:pt x="26" y="234"/>
                  </a:lnTo>
                  <a:lnTo>
                    <a:pt x="26" y="234"/>
                  </a:lnTo>
                  <a:lnTo>
                    <a:pt x="26" y="234"/>
                  </a:lnTo>
                  <a:lnTo>
                    <a:pt x="28" y="236"/>
                  </a:lnTo>
                  <a:lnTo>
                    <a:pt x="30" y="236"/>
                  </a:lnTo>
                  <a:lnTo>
                    <a:pt x="32" y="238"/>
                  </a:lnTo>
                  <a:lnTo>
                    <a:pt x="32" y="238"/>
                  </a:lnTo>
                  <a:lnTo>
                    <a:pt x="34" y="238"/>
                  </a:lnTo>
                  <a:lnTo>
                    <a:pt x="34" y="238"/>
                  </a:lnTo>
                  <a:lnTo>
                    <a:pt x="36" y="238"/>
                  </a:lnTo>
                  <a:lnTo>
                    <a:pt x="36" y="238"/>
                  </a:lnTo>
                  <a:lnTo>
                    <a:pt x="36" y="236"/>
                  </a:lnTo>
                  <a:lnTo>
                    <a:pt x="38" y="236"/>
                  </a:lnTo>
                  <a:lnTo>
                    <a:pt x="40" y="234"/>
                  </a:lnTo>
                  <a:lnTo>
                    <a:pt x="42" y="232"/>
                  </a:lnTo>
                  <a:lnTo>
                    <a:pt x="42" y="230"/>
                  </a:lnTo>
                  <a:lnTo>
                    <a:pt x="44" y="230"/>
                  </a:lnTo>
                  <a:lnTo>
                    <a:pt x="44" y="228"/>
                  </a:lnTo>
                  <a:lnTo>
                    <a:pt x="46" y="228"/>
                  </a:lnTo>
                  <a:lnTo>
                    <a:pt x="48" y="228"/>
                  </a:lnTo>
                  <a:lnTo>
                    <a:pt x="52" y="228"/>
                  </a:lnTo>
                  <a:lnTo>
                    <a:pt x="52" y="228"/>
                  </a:lnTo>
                  <a:lnTo>
                    <a:pt x="54" y="228"/>
                  </a:lnTo>
                  <a:lnTo>
                    <a:pt x="54" y="228"/>
                  </a:lnTo>
                  <a:lnTo>
                    <a:pt x="56" y="226"/>
                  </a:lnTo>
                  <a:lnTo>
                    <a:pt x="56" y="226"/>
                  </a:lnTo>
                  <a:lnTo>
                    <a:pt x="58" y="224"/>
                  </a:lnTo>
                  <a:lnTo>
                    <a:pt x="60" y="222"/>
                  </a:lnTo>
                  <a:lnTo>
                    <a:pt x="62" y="222"/>
                  </a:lnTo>
                  <a:lnTo>
                    <a:pt x="64" y="222"/>
                  </a:lnTo>
                  <a:lnTo>
                    <a:pt x="66" y="220"/>
                  </a:lnTo>
                  <a:lnTo>
                    <a:pt x="68" y="220"/>
                  </a:lnTo>
                  <a:lnTo>
                    <a:pt x="68" y="220"/>
                  </a:lnTo>
                  <a:lnTo>
                    <a:pt x="68" y="218"/>
                  </a:lnTo>
                  <a:lnTo>
                    <a:pt x="70" y="218"/>
                  </a:lnTo>
                  <a:lnTo>
                    <a:pt x="70" y="216"/>
                  </a:lnTo>
                  <a:lnTo>
                    <a:pt x="70" y="216"/>
                  </a:lnTo>
                  <a:lnTo>
                    <a:pt x="70" y="214"/>
                  </a:lnTo>
                  <a:lnTo>
                    <a:pt x="70" y="212"/>
                  </a:lnTo>
                  <a:lnTo>
                    <a:pt x="70" y="210"/>
                  </a:lnTo>
                  <a:lnTo>
                    <a:pt x="70" y="206"/>
                  </a:lnTo>
                  <a:lnTo>
                    <a:pt x="70" y="204"/>
                  </a:lnTo>
                  <a:lnTo>
                    <a:pt x="70" y="202"/>
                  </a:lnTo>
                  <a:lnTo>
                    <a:pt x="70" y="202"/>
                  </a:lnTo>
                  <a:lnTo>
                    <a:pt x="70" y="200"/>
                  </a:lnTo>
                  <a:lnTo>
                    <a:pt x="72" y="200"/>
                  </a:lnTo>
                  <a:lnTo>
                    <a:pt x="72" y="200"/>
                  </a:lnTo>
                  <a:lnTo>
                    <a:pt x="72" y="198"/>
                  </a:lnTo>
                  <a:lnTo>
                    <a:pt x="74" y="198"/>
                  </a:lnTo>
                  <a:lnTo>
                    <a:pt x="78" y="198"/>
                  </a:lnTo>
                  <a:lnTo>
                    <a:pt x="78" y="198"/>
                  </a:lnTo>
                  <a:lnTo>
                    <a:pt x="78" y="196"/>
                  </a:lnTo>
                  <a:lnTo>
                    <a:pt x="80" y="196"/>
                  </a:lnTo>
                  <a:lnTo>
                    <a:pt x="80" y="194"/>
                  </a:lnTo>
                  <a:lnTo>
                    <a:pt x="80" y="192"/>
                  </a:lnTo>
                  <a:lnTo>
                    <a:pt x="80" y="192"/>
                  </a:lnTo>
                  <a:lnTo>
                    <a:pt x="80" y="188"/>
                  </a:lnTo>
                  <a:lnTo>
                    <a:pt x="80" y="184"/>
                  </a:lnTo>
                  <a:lnTo>
                    <a:pt x="80" y="180"/>
                  </a:lnTo>
                  <a:lnTo>
                    <a:pt x="80" y="176"/>
                  </a:lnTo>
                  <a:lnTo>
                    <a:pt x="80" y="176"/>
                  </a:lnTo>
                  <a:lnTo>
                    <a:pt x="80" y="174"/>
                  </a:lnTo>
                  <a:lnTo>
                    <a:pt x="80" y="172"/>
                  </a:lnTo>
                  <a:lnTo>
                    <a:pt x="80" y="172"/>
                  </a:lnTo>
                  <a:lnTo>
                    <a:pt x="80" y="172"/>
                  </a:lnTo>
                  <a:lnTo>
                    <a:pt x="80" y="170"/>
                  </a:lnTo>
                  <a:lnTo>
                    <a:pt x="82" y="170"/>
                  </a:lnTo>
                  <a:lnTo>
                    <a:pt x="84" y="170"/>
                  </a:lnTo>
                  <a:lnTo>
                    <a:pt x="84" y="168"/>
                  </a:lnTo>
                  <a:lnTo>
                    <a:pt x="84" y="168"/>
                  </a:lnTo>
                  <a:lnTo>
                    <a:pt x="86" y="166"/>
                  </a:lnTo>
                  <a:lnTo>
                    <a:pt x="86" y="164"/>
                  </a:lnTo>
                  <a:lnTo>
                    <a:pt x="86" y="162"/>
                  </a:lnTo>
                  <a:lnTo>
                    <a:pt x="86" y="160"/>
                  </a:lnTo>
                  <a:lnTo>
                    <a:pt x="86" y="158"/>
                  </a:lnTo>
                  <a:lnTo>
                    <a:pt x="84" y="156"/>
                  </a:lnTo>
                  <a:lnTo>
                    <a:pt x="84" y="150"/>
                  </a:lnTo>
                  <a:lnTo>
                    <a:pt x="84" y="146"/>
                  </a:lnTo>
                  <a:lnTo>
                    <a:pt x="82" y="144"/>
                  </a:lnTo>
                  <a:lnTo>
                    <a:pt x="82" y="140"/>
                  </a:lnTo>
                  <a:lnTo>
                    <a:pt x="82" y="138"/>
                  </a:lnTo>
                  <a:lnTo>
                    <a:pt x="82" y="136"/>
                  </a:lnTo>
                  <a:lnTo>
                    <a:pt x="84" y="134"/>
                  </a:lnTo>
                  <a:lnTo>
                    <a:pt x="84" y="134"/>
                  </a:lnTo>
                  <a:lnTo>
                    <a:pt x="84" y="132"/>
                  </a:lnTo>
                  <a:lnTo>
                    <a:pt x="84" y="132"/>
                  </a:lnTo>
                  <a:lnTo>
                    <a:pt x="86" y="132"/>
                  </a:lnTo>
                  <a:lnTo>
                    <a:pt x="88" y="130"/>
                  </a:lnTo>
                  <a:lnTo>
                    <a:pt x="88" y="130"/>
                  </a:lnTo>
                  <a:lnTo>
                    <a:pt x="92" y="128"/>
                  </a:lnTo>
                  <a:lnTo>
                    <a:pt x="94" y="128"/>
                  </a:lnTo>
                  <a:lnTo>
                    <a:pt x="94" y="126"/>
                  </a:lnTo>
                  <a:lnTo>
                    <a:pt x="96" y="126"/>
                  </a:lnTo>
                  <a:lnTo>
                    <a:pt x="98" y="124"/>
                  </a:lnTo>
                  <a:lnTo>
                    <a:pt x="100" y="122"/>
                  </a:lnTo>
                  <a:lnTo>
                    <a:pt x="100" y="122"/>
                  </a:lnTo>
                  <a:lnTo>
                    <a:pt x="100" y="120"/>
                  </a:lnTo>
                  <a:lnTo>
                    <a:pt x="100" y="120"/>
                  </a:lnTo>
                  <a:lnTo>
                    <a:pt x="100" y="118"/>
                  </a:lnTo>
                  <a:lnTo>
                    <a:pt x="100" y="116"/>
                  </a:lnTo>
                  <a:lnTo>
                    <a:pt x="100" y="114"/>
                  </a:lnTo>
                  <a:lnTo>
                    <a:pt x="100" y="110"/>
                  </a:lnTo>
                  <a:lnTo>
                    <a:pt x="100" y="106"/>
                  </a:lnTo>
                  <a:lnTo>
                    <a:pt x="100" y="102"/>
                  </a:lnTo>
                  <a:lnTo>
                    <a:pt x="100" y="98"/>
                  </a:lnTo>
                  <a:lnTo>
                    <a:pt x="100" y="96"/>
                  </a:lnTo>
                  <a:lnTo>
                    <a:pt x="100" y="96"/>
                  </a:lnTo>
                  <a:lnTo>
                    <a:pt x="100" y="94"/>
                  </a:lnTo>
                  <a:lnTo>
                    <a:pt x="100" y="92"/>
                  </a:lnTo>
                  <a:lnTo>
                    <a:pt x="100" y="92"/>
                  </a:lnTo>
                  <a:lnTo>
                    <a:pt x="102" y="92"/>
                  </a:lnTo>
                  <a:lnTo>
                    <a:pt x="104" y="90"/>
                  </a:lnTo>
                  <a:lnTo>
                    <a:pt x="106" y="88"/>
                  </a:lnTo>
                  <a:lnTo>
                    <a:pt x="108" y="88"/>
                  </a:lnTo>
                  <a:lnTo>
                    <a:pt x="108" y="88"/>
                  </a:lnTo>
                  <a:lnTo>
                    <a:pt x="108" y="86"/>
                  </a:lnTo>
                  <a:lnTo>
                    <a:pt x="108" y="86"/>
                  </a:lnTo>
                  <a:lnTo>
                    <a:pt x="108" y="84"/>
                  </a:lnTo>
                  <a:lnTo>
                    <a:pt x="108" y="82"/>
                  </a:lnTo>
                  <a:lnTo>
                    <a:pt x="108" y="80"/>
                  </a:lnTo>
                  <a:lnTo>
                    <a:pt x="108" y="76"/>
                  </a:lnTo>
                  <a:lnTo>
                    <a:pt x="108" y="72"/>
                  </a:lnTo>
                  <a:lnTo>
                    <a:pt x="108" y="72"/>
                  </a:lnTo>
                  <a:lnTo>
                    <a:pt x="108" y="70"/>
                  </a:lnTo>
                  <a:lnTo>
                    <a:pt x="108" y="68"/>
                  </a:lnTo>
                  <a:lnTo>
                    <a:pt x="108" y="68"/>
                  </a:lnTo>
                  <a:lnTo>
                    <a:pt x="108" y="66"/>
                  </a:lnTo>
                  <a:lnTo>
                    <a:pt x="110" y="66"/>
                  </a:lnTo>
                  <a:lnTo>
                    <a:pt x="110" y="66"/>
                  </a:lnTo>
                  <a:lnTo>
                    <a:pt x="112" y="66"/>
                  </a:lnTo>
                  <a:lnTo>
                    <a:pt x="112" y="66"/>
                  </a:lnTo>
                  <a:lnTo>
                    <a:pt x="114" y="66"/>
                  </a:lnTo>
                  <a:lnTo>
                    <a:pt x="116" y="66"/>
                  </a:lnTo>
                  <a:lnTo>
                    <a:pt x="116" y="66"/>
                  </a:lnTo>
                  <a:lnTo>
                    <a:pt x="118" y="64"/>
                  </a:lnTo>
                  <a:lnTo>
                    <a:pt x="118" y="62"/>
                  </a:lnTo>
                  <a:lnTo>
                    <a:pt x="120" y="60"/>
                  </a:lnTo>
                  <a:lnTo>
                    <a:pt x="120" y="58"/>
                  </a:lnTo>
                  <a:lnTo>
                    <a:pt x="120" y="56"/>
                  </a:lnTo>
                  <a:lnTo>
                    <a:pt x="120" y="54"/>
                  </a:lnTo>
                  <a:lnTo>
                    <a:pt x="120" y="50"/>
                  </a:lnTo>
                  <a:lnTo>
                    <a:pt x="120" y="48"/>
                  </a:lnTo>
                  <a:lnTo>
                    <a:pt x="120" y="46"/>
                  </a:lnTo>
                  <a:lnTo>
                    <a:pt x="120" y="42"/>
                  </a:lnTo>
                  <a:lnTo>
                    <a:pt x="120" y="40"/>
                  </a:lnTo>
                  <a:lnTo>
                    <a:pt x="120" y="38"/>
                  </a:lnTo>
                  <a:lnTo>
                    <a:pt x="120" y="36"/>
                  </a:lnTo>
                  <a:lnTo>
                    <a:pt x="118" y="34"/>
                  </a:lnTo>
                  <a:lnTo>
                    <a:pt x="118" y="32"/>
                  </a:lnTo>
                  <a:lnTo>
                    <a:pt x="118" y="30"/>
                  </a:lnTo>
                  <a:lnTo>
                    <a:pt x="116" y="30"/>
                  </a:lnTo>
                  <a:lnTo>
                    <a:pt x="116" y="28"/>
                  </a:lnTo>
                  <a:lnTo>
                    <a:pt x="116" y="28"/>
                  </a:lnTo>
                  <a:lnTo>
                    <a:pt x="114" y="28"/>
                  </a:lnTo>
                  <a:lnTo>
                    <a:pt x="112" y="28"/>
                  </a:lnTo>
                  <a:lnTo>
                    <a:pt x="112" y="26"/>
                  </a:lnTo>
                  <a:lnTo>
                    <a:pt x="110" y="26"/>
                  </a:lnTo>
                  <a:lnTo>
                    <a:pt x="108" y="26"/>
                  </a:lnTo>
                  <a:lnTo>
                    <a:pt x="108" y="26"/>
                  </a:lnTo>
                  <a:lnTo>
                    <a:pt x="108" y="24"/>
                  </a:lnTo>
                  <a:lnTo>
                    <a:pt x="108" y="24"/>
                  </a:lnTo>
                  <a:lnTo>
                    <a:pt x="108" y="22"/>
                  </a:lnTo>
                  <a:lnTo>
                    <a:pt x="108" y="22"/>
                  </a:lnTo>
                  <a:lnTo>
                    <a:pt x="108" y="22"/>
                  </a:lnTo>
                  <a:lnTo>
                    <a:pt x="108" y="18"/>
                  </a:lnTo>
                  <a:lnTo>
                    <a:pt x="108" y="16"/>
                  </a:lnTo>
                  <a:lnTo>
                    <a:pt x="108" y="14"/>
                  </a:lnTo>
                  <a:lnTo>
                    <a:pt x="108" y="10"/>
                  </a:lnTo>
                  <a:lnTo>
                    <a:pt x="108" y="10"/>
                  </a:lnTo>
                  <a:lnTo>
                    <a:pt x="108" y="8"/>
                  </a:lnTo>
                  <a:lnTo>
                    <a:pt x="108" y="8"/>
                  </a:lnTo>
                  <a:lnTo>
                    <a:pt x="108" y="8"/>
                  </a:lnTo>
                  <a:lnTo>
                    <a:pt x="106" y="6"/>
                  </a:lnTo>
                  <a:lnTo>
                    <a:pt x="106" y="6"/>
                  </a:lnTo>
                  <a:lnTo>
                    <a:pt x="104" y="4"/>
                  </a:lnTo>
                  <a:lnTo>
                    <a:pt x="104" y="4"/>
                  </a:lnTo>
                  <a:lnTo>
                    <a:pt x="102" y="2"/>
                  </a:lnTo>
                  <a:lnTo>
                    <a:pt x="100" y="2"/>
                  </a:lnTo>
                  <a:lnTo>
                    <a:pt x="98" y="2"/>
                  </a:lnTo>
                  <a:lnTo>
                    <a:pt x="98" y="0"/>
                  </a:lnTo>
                  <a:lnTo>
                    <a:pt x="96" y="0"/>
                  </a:lnTo>
                  <a:lnTo>
                    <a:pt x="96" y="2"/>
                  </a:lnTo>
                  <a:lnTo>
                    <a:pt x="94" y="2"/>
                  </a:lnTo>
                  <a:lnTo>
                    <a:pt x="94" y="2"/>
                  </a:lnTo>
                  <a:lnTo>
                    <a:pt x="92" y="2"/>
                  </a:lnTo>
                  <a:lnTo>
                    <a:pt x="92" y="2"/>
                  </a:lnTo>
                  <a:lnTo>
                    <a:pt x="90" y="4"/>
                  </a:lnTo>
                  <a:lnTo>
                    <a:pt x="90" y="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90" name="Freeform 448">
              <a:extLst>
                <a:ext uri="{FF2B5EF4-FFF2-40B4-BE49-F238E27FC236}">
                  <a16:creationId xmlns:a16="http://schemas.microsoft.com/office/drawing/2014/main" id="{33CCBF0F-8838-B7FF-B734-EA5C3A6305E0}"/>
                </a:ext>
              </a:extLst>
            </p:cNvPr>
            <p:cNvSpPr>
              <a:spLocks/>
            </p:cNvSpPr>
            <p:nvPr/>
          </p:nvSpPr>
          <p:spPr bwMode="auto">
            <a:xfrm>
              <a:off x="4460651" y="7431411"/>
              <a:ext cx="45814" cy="42586"/>
            </a:xfrm>
            <a:custGeom>
              <a:avLst/>
              <a:gdLst>
                <a:gd name="T0" fmla="*/ 18 w 32"/>
                <a:gd name="T1" fmla="*/ 30 h 30"/>
                <a:gd name="T2" fmla="*/ 18 w 32"/>
                <a:gd name="T3" fmla="*/ 30 h 30"/>
                <a:gd name="T4" fmla="*/ 14 w 32"/>
                <a:gd name="T5" fmla="*/ 30 h 30"/>
                <a:gd name="T6" fmla="*/ 12 w 32"/>
                <a:gd name="T7" fmla="*/ 30 h 30"/>
                <a:gd name="T8" fmla="*/ 10 w 32"/>
                <a:gd name="T9" fmla="*/ 30 h 30"/>
                <a:gd name="T10" fmla="*/ 8 w 32"/>
                <a:gd name="T11" fmla="*/ 30 h 30"/>
                <a:gd name="T12" fmla="*/ 4 w 32"/>
                <a:gd name="T13" fmla="*/ 28 h 30"/>
                <a:gd name="T14" fmla="*/ 4 w 32"/>
                <a:gd name="T15" fmla="*/ 28 h 30"/>
                <a:gd name="T16" fmla="*/ 2 w 32"/>
                <a:gd name="T17" fmla="*/ 28 h 30"/>
                <a:gd name="T18" fmla="*/ 2 w 32"/>
                <a:gd name="T19" fmla="*/ 28 h 30"/>
                <a:gd name="T20" fmla="*/ 0 w 32"/>
                <a:gd name="T21" fmla="*/ 28 h 30"/>
                <a:gd name="T22" fmla="*/ 0 w 32"/>
                <a:gd name="T23" fmla="*/ 26 h 30"/>
                <a:gd name="T24" fmla="*/ 0 w 32"/>
                <a:gd name="T25" fmla="*/ 26 h 30"/>
                <a:gd name="T26" fmla="*/ 0 w 32"/>
                <a:gd name="T27" fmla="*/ 24 h 30"/>
                <a:gd name="T28" fmla="*/ 0 w 32"/>
                <a:gd name="T29" fmla="*/ 22 h 30"/>
                <a:gd name="T30" fmla="*/ 0 w 32"/>
                <a:gd name="T31" fmla="*/ 20 h 30"/>
                <a:gd name="T32" fmla="*/ 0 w 32"/>
                <a:gd name="T33" fmla="*/ 18 h 30"/>
                <a:gd name="T34" fmla="*/ 0 w 32"/>
                <a:gd name="T35" fmla="*/ 16 h 30"/>
                <a:gd name="T36" fmla="*/ 0 w 32"/>
                <a:gd name="T37" fmla="*/ 12 h 30"/>
                <a:gd name="T38" fmla="*/ 2 w 32"/>
                <a:gd name="T39" fmla="*/ 8 h 30"/>
                <a:gd name="T40" fmla="*/ 2 w 32"/>
                <a:gd name="T41" fmla="*/ 4 h 30"/>
                <a:gd name="T42" fmla="*/ 4 w 32"/>
                <a:gd name="T43" fmla="*/ 0 h 30"/>
                <a:gd name="T44" fmla="*/ 32 w 32"/>
                <a:gd name="T45" fmla="*/ 18 h 30"/>
                <a:gd name="T46" fmla="*/ 18 w 32"/>
                <a:gd name="T4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0">
                  <a:moveTo>
                    <a:pt x="18" y="30"/>
                  </a:moveTo>
                  <a:lnTo>
                    <a:pt x="18" y="30"/>
                  </a:lnTo>
                  <a:lnTo>
                    <a:pt x="14" y="30"/>
                  </a:lnTo>
                  <a:lnTo>
                    <a:pt x="12" y="30"/>
                  </a:lnTo>
                  <a:lnTo>
                    <a:pt x="10" y="30"/>
                  </a:lnTo>
                  <a:lnTo>
                    <a:pt x="8" y="30"/>
                  </a:lnTo>
                  <a:lnTo>
                    <a:pt x="4" y="28"/>
                  </a:lnTo>
                  <a:lnTo>
                    <a:pt x="4" y="28"/>
                  </a:lnTo>
                  <a:lnTo>
                    <a:pt x="2" y="28"/>
                  </a:lnTo>
                  <a:lnTo>
                    <a:pt x="2" y="28"/>
                  </a:lnTo>
                  <a:lnTo>
                    <a:pt x="0" y="28"/>
                  </a:lnTo>
                  <a:lnTo>
                    <a:pt x="0" y="26"/>
                  </a:lnTo>
                  <a:lnTo>
                    <a:pt x="0" y="26"/>
                  </a:lnTo>
                  <a:lnTo>
                    <a:pt x="0" y="24"/>
                  </a:lnTo>
                  <a:lnTo>
                    <a:pt x="0" y="22"/>
                  </a:lnTo>
                  <a:lnTo>
                    <a:pt x="0" y="20"/>
                  </a:lnTo>
                  <a:lnTo>
                    <a:pt x="0" y="18"/>
                  </a:lnTo>
                  <a:lnTo>
                    <a:pt x="0" y="16"/>
                  </a:lnTo>
                  <a:lnTo>
                    <a:pt x="0" y="12"/>
                  </a:lnTo>
                  <a:lnTo>
                    <a:pt x="2" y="8"/>
                  </a:lnTo>
                  <a:lnTo>
                    <a:pt x="2" y="4"/>
                  </a:lnTo>
                  <a:lnTo>
                    <a:pt x="4" y="0"/>
                  </a:lnTo>
                  <a:lnTo>
                    <a:pt x="32" y="18"/>
                  </a:lnTo>
                  <a:lnTo>
                    <a:pt x="18" y="3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91" name="Freeform 449">
              <a:extLst>
                <a:ext uri="{FF2B5EF4-FFF2-40B4-BE49-F238E27FC236}">
                  <a16:creationId xmlns:a16="http://schemas.microsoft.com/office/drawing/2014/main" id="{C729CF4A-8492-BA72-9224-75BDCFB36409}"/>
                </a:ext>
              </a:extLst>
            </p:cNvPr>
            <p:cNvSpPr>
              <a:spLocks/>
            </p:cNvSpPr>
            <p:nvPr/>
          </p:nvSpPr>
          <p:spPr bwMode="auto">
            <a:xfrm>
              <a:off x="4460651" y="7431411"/>
              <a:ext cx="45814" cy="42586"/>
            </a:xfrm>
            <a:custGeom>
              <a:avLst/>
              <a:gdLst>
                <a:gd name="T0" fmla="*/ 18 w 32"/>
                <a:gd name="T1" fmla="*/ 30 h 30"/>
                <a:gd name="T2" fmla="*/ 18 w 32"/>
                <a:gd name="T3" fmla="*/ 30 h 30"/>
                <a:gd name="T4" fmla="*/ 14 w 32"/>
                <a:gd name="T5" fmla="*/ 30 h 30"/>
                <a:gd name="T6" fmla="*/ 12 w 32"/>
                <a:gd name="T7" fmla="*/ 30 h 30"/>
                <a:gd name="T8" fmla="*/ 10 w 32"/>
                <a:gd name="T9" fmla="*/ 30 h 30"/>
                <a:gd name="T10" fmla="*/ 8 w 32"/>
                <a:gd name="T11" fmla="*/ 30 h 30"/>
                <a:gd name="T12" fmla="*/ 4 w 32"/>
                <a:gd name="T13" fmla="*/ 28 h 30"/>
                <a:gd name="T14" fmla="*/ 4 w 32"/>
                <a:gd name="T15" fmla="*/ 28 h 30"/>
                <a:gd name="T16" fmla="*/ 2 w 32"/>
                <a:gd name="T17" fmla="*/ 28 h 30"/>
                <a:gd name="T18" fmla="*/ 2 w 32"/>
                <a:gd name="T19" fmla="*/ 28 h 30"/>
                <a:gd name="T20" fmla="*/ 0 w 32"/>
                <a:gd name="T21" fmla="*/ 28 h 30"/>
                <a:gd name="T22" fmla="*/ 0 w 32"/>
                <a:gd name="T23" fmla="*/ 26 h 30"/>
                <a:gd name="T24" fmla="*/ 0 w 32"/>
                <a:gd name="T25" fmla="*/ 26 h 30"/>
                <a:gd name="T26" fmla="*/ 0 w 32"/>
                <a:gd name="T27" fmla="*/ 24 h 30"/>
                <a:gd name="T28" fmla="*/ 0 w 32"/>
                <a:gd name="T29" fmla="*/ 22 h 30"/>
                <a:gd name="T30" fmla="*/ 0 w 32"/>
                <a:gd name="T31" fmla="*/ 20 h 30"/>
                <a:gd name="T32" fmla="*/ 0 w 32"/>
                <a:gd name="T33" fmla="*/ 18 h 30"/>
                <a:gd name="T34" fmla="*/ 0 w 32"/>
                <a:gd name="T35" fmla="*/ 16 h 30"/>
                <a:gd name="T36" fmla="*/ 0 w 32"/>
                <a:gd name="T37" fmla="*/ 12 h 30"/>
                <a:gd name="T38" fmla="*/ 2 w 32"/>
                <a:gd name="T39" fmla="*/ 8 h 30"/>
                <a:gd name="T40" fmla="*/ 2 w 32"/>
                <a:gd name="T41" fmla="*/ 4 h 30"/>
                <a:gd name="T42" fmla="*/ 4 w 32"/>
                <a:gd name="T43" fmla="*/ 0 h 30"/>
                <a:gd name="T44" fmla="*/ 32 w 32"/>
                <a:gd name="T45" fmla="*/ 18 h 30"/>
                <a:gd name="T46" fmla="*/ 18 w 32"/>
                <a:gd name="T4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0">
                  <a:moveTo>
                    <a:pt x="18" y="30"/>
                  </a:moveTo>
                  <a:lnTo>
                    <a:pt x="18" y="30"/>
                  </a:lnTo>
                  <a:lnTo>
                    <a:pt x="14" y="30"/>
                  </a:lnTo>
                  <a:lnTo>
                    <a:pt x="12" y="30"/>
                  </a:lnTo>
                  <a:lnTo>
                    <a:pt x="10" y="30"/>
                  </a:lnTo>
                  <a:lnTo>
                    <a:pt x="8" y="30"/>
                  </a:lnTo>
                  <a:lnTo>
                    <a:pt x="4" y="28"/>
                  </a:lnTo>
                  <a:lnTo>
                    <a:pt x="4" y="28"/>
                  </a:lnTo>
                  <a:lnTo>
                    <a:pt x="2" y="28"/>
                  </a:lnTo>
                  <a:lnTo>
                    <a:pt x="2" y="28"/>
                  </a:lnTo>
                  <a:lnTo>
                    <a:pt x="0" y="28"/>
                  </a:lnTo>
                  <a:lnTo>
                    <a:pt x="0" y="26"/>
                  </a:lnTo>
                  <a:lnTo>
                    <a:pt x="0" y="26"/>
                  </a:lnTo>
                  <a:lnTo>
                    <a:pt x="0" y="24"/>
                  </a:lnTo>
                  <a:lnTo>
                    <a:pt x="0" y="22"/>
                  </a:lnTo>
                  <a:lnTo>
                    <a:pt x="0" y="20"/>
                  </a:lnTo>
                  <a:lnTo>
                    <a:pt x="0" y="18"/>
                  </a:lnTo>
                  <a:lnTo>
                    <a:pt x="0" y="16"/>
                  </a:lnTo>
                  <a:lnTo>
                    <a:pt x="0" y="12"/>
                  </a:lnTo>
                  <a:lnTo>
                    <a:pt x="2" y="8"/>
                  </a:lnTo>
                  <a:lnTo>
                    <a:pt x="2" y="4"/>
                  </a:lnTo>
                  <a:lnTo>
                    <a:pt x="4" y="0"/>
                  </a:lnTo>
                  <a:lnTo>
                    <a:pt x="32" y="18"/>
                  </a:lnTo>
                  <a:lnTo>
                    <a:pt x="18" y="3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92" name="Freeform 450">
              <a:extLst>
                <a:ext uri="{FF2B5EF4-FFF2-40B4-BE49-F238E27FC236}">
                  <a16:creationId xmlns:a16="http://schemas.microsoft.com/office/drawing/2014/main" id="{F4C2D6D4-7E62-DB36-7D08-04FAB2ECA90C}"/>
                </a:ext>
              </a:extLst>
            </p:cNvPr>
            <p:cNvSpPr>
              <a:spLocks/>
            </p:cNvSpPr>
            <p:nvPr/>
          </p:nvSpPr>
          <p:spPr bwMode="auto">
            <a:xfrm>
              <a:off x="4285986" y="7950970"/>
              <a:ext cx="65856" cy="158991"/>
            </a:xfrm>
            <a:custGeom>
              <a:avLst/>
              <a:gdLst>
                <a:gd name="T0" fmla="*/ 0 w 46"/>
                <a:gd name="T1" fmla="*/ 68 h 112"/>
                <a:gd name="T2" fmla="*/ 0 w 46"/>
                <a:gd name="T3" fmla="*/ 54 h 112"/>
                <a:gd name="T4" fmla="*/ 2 w 46"/>
                <a:gd name="T5" fmla="*/ 46 h 112"/>
                <a:gd name="T6" fmla="*/ 2 w 46"/>
                <a:gd name="T7" fmla="*/ 42 h 112"/>
                <a:gd name="T8" fmla="*/ 8 w 46"/>
                <a:gd name="T9" fmla="*/ 40 h 112"/>
                <a:gd name="T10" fmla="*/ 10 w 46"/>
                <a:gd name="T11" fmla="*/ 38 h 112"/>
                <a:gd name="T12" fmla="*/ 10 w 46"/>
                <a:gd name="T13" fmla="*/ 34 h 112"/>
                <a:gd name="T14" fmla="*/ 10 w 46"/>
                <a:gd name="T15" fmla="*/ 30 h 112"/>
                <a:gd name="T16" fmla="*/ 6 w 46"/>
                <a:gd name="T17" fmla="*/ 22 h 112"/>
                <a:gd name="T18" fmla="*/ 6 w 46"/>
                <a:gd name="T19" fmla="*/ 14 h 112"/>
                <a:gd name="T20" fmla="*/ 10 w 46"/>
                <a:gd name="T21" fmla="*/ 0 h 112"/>
                <a:gd name="T22" fmla="*/ 18 w 46"/>
                <a:gd name="T23" fmla="*/ 4 h 112"/>
                <a:gd name="T24" fmla="*/ 28 w 46"/>
                <a:gd name="T25" fmla="*/ 16 h 112"/>
                <a:gd name="T26" fmla="*/ 28 w 46"/>
                <a:gd name="T27" fmla="*/ 24 h 112"/>
                <a:gd name="T28" fmla="*/ 28 w 46"/>
                <a:gd name="T29" fmla="*/ 30 h 112"/>
                <a:gd name="T30" fmla="*/ 24 w 46"/>
                <a:gd name="T31" fmla="*/ 40 h 112"/>
                <a:gd name="T32" fmla="*/ 24 w 46"/>
                <a:gd name="T33" fmla="*/ 46 h 112"/>
                <a:gd name="T34" fmla="*/ 24 w 46"/>
                <a:gd name="T35" fmla="*/ 48 h 112"/>
                <a:gd name="T36" fmla="*/ 26 w 46"/>
                <a:gd name="T37" fmla="*/ 52 h 112"/>
                <a:gd name="T38" fmla="*/ 34 w 46"/>
                <a:gd name="T39" fmla="*/ 60 h 112"/>
                <a:gd name="T40" fmla="*/ 40 w 46"/>
                <a:gd name="T41" fmla="*/ 70 h 112"/>
                <a:gd name="T42" fmla="*/ 42 w 46"/>
                <a:gd name="T43" fmla="*/ 76 h 112"/>
                <a:gd name="T44" fmla="*/ 46 w 46"/>
                <a:gd name="T45" fmla="*/ 86 h 112"/>
                <a:gd name="T46" fmla="*/ 46 w 46"/>
                <a:gd name="T47" fmla="*/ 92 h 112"/>
                <a:gd name="T48" fmla="*/ 46 w 46"/>
                <a:gd name="T49" fmla="*/ 92 h 112"/>
                <a:gd name="T50" fmla="*/ 42 w 46"/>
                <a:gd name="T51" fmla="*/ 96 h 112"/>
                <a:gd name="T52" fmla="*/ 38 w 46"/>
                <a:gd name="T53" fmla="*/ 98 h 112"/>
                <a:gd name="T54" fmla="*/ 36 w 46"/>
                <a:gd name="T55" fmla="*/ 102 h 112"/>
                <a:gd name="T56" fmla="*/ 34 w 46"/>
                <a:gd name="T57" fmla="*/ 108 h 112"/>
                <a:gd name="T58" fmla="*/ 32 w 46"/>
                <a:gd name="T59" fmla="*/ 110 h 112"/>
                <a:gd name="T60" fmla="*/ 28 w 46"/>
                <a:gd name="T61" fmla="*/ 112 h 112"/>
                <a:gd name="T62" fmla="*/ 24 w 46"/>
                <a:gd name="T63" fmla="*/ 112 h 112"/>
                <a:gd name="T64" fmla="*/ 22 w 46"/>
                <a:gd name="T65" fmla="*/ 112 h 112"/>
                <a:gd name="T66" fmla="*/ 18 w 46"/>
                <a:gd name="T67" fmla="*/ 110 h 112"/>
                <a:gd name="T68" fmla="*/ 16 w 46"/>
                <a:gd name="T69" fmla="*/ 106 h 112"/>
                <a:gd name="T70" fmla="*/ 16 w 46"/>
                <a:gd name="T71" fmla="*/ 104 h 112"/>
                <a:gd name="T72" fmla="*/ 18 w 46"/>
                <a:gd name="T73" fmla="*/ 98 h 112"/>
                <a:gd name="T74" fmla="*/ 22 w 46"/>
                <a:gd name="T75" fmla="*/ 90 h 112"/>
                <a:gd name="T76" fmla="*/ 22 w 46"/>
                <a:gd name="T77" fmla="*/ 84 h 112"/>
                <a:gd name="T78" fmla="*/ 22 w 46"/>
                <a:gd name="T79" fmla="*/ 80 h 112"/>
                <a:gd name="T80" fmla="*/ 20 w 46"/>
                <a:gd name="T81" fmla="*/ 78 h 112"/>
                <a:gd name="T82" fmla="*/ 16 w 46"/>
                <a:gd name="T83" fmla="*/ 78 h 112"/>
                <a:gd name="T84" fmla="*/ 10 w 46"/>
                <a:gd name="T85" fmla="*/ 76 h 112"/>
                <a:gd name="T86" fmla="*/ 0 w 46"/>
                <a:gd name="T87" fmla="*/ 7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 h="112">
                  <a:moveTo>
                    <a:pt x="0" y="70"/>
                  </a:moveTo>
                  <a:lnTo>
                    <a:pt x="0" y="70"/>
                  </a:lnTo>
                  <a:lnTo>
                    <a:pt x="0" y="68"/>
                  </a:lnTo>
                  <a:lnTo>
                    <a:pt x="0" y="64"/>
                  </a:lnTo>
                  <a:lnTo>
                    <a:pt x="0" y="60"/>
                  </a:lnTo>
                  <a:lnTo>
                    <a:pt x="0" y="54"/>
                  </a:lnTo>
                  <a:lnTo>
                    <a:pt x="0" y="50"/>
                  </a:lnTo>
                  <a:lnTo>
                    <a:pt x="0" y="48"/>
                  </a:lnTo>
                  <a:lnTo>
                    <a:pt x="2" y="46"/>
                  </a:lnTo>
                  <a:lnTo>
                    <a:pt x="2" y="44"/>
                  </a:lnTo>
                  <a:lnTo>
                    <a:pt x="2" y="44"/>
                  </a:lnTo>
                  <a:lnTo>
                    <a:pt x="2" y="42"/>
                  </a:lnTo>
                  <a:lnTo>
                    <a:pt x="4" y="42"/>
                  </a:lnTo>
                  <a:lnTo>
                    <a:pt x="6" y="40"/>
                  </a:lnTo>
                  <a:lnTo>
                    <a:pt x="8" y="40"/>
                  </a:lnTo>
                  <a:lnTo>
                    <a:pt x="8" y="38"/>
                  </a:lnTo>
                  <a:lnTo>
                    <a:pt x="10" y="38"/>
                  </a:lnTo>
                  <a:lnTo>
                    <a:pt x="10" y="38"/>
                  </a:lnTo>
                  <a:lnTo>
                    <a:pt x="10" y="36"/>
                  </a:lnTo>
                  <a:lnTo>
                    <a:pt x="10" y="36"/>
                  </a:lnTo>
                  <a:lnTo>
                    <a:pt x="10" y="34"/>
                  </a:lnTo>
                  <a:lnTo>
                    <a:pt x="10" y="34"/>
                  </a:lnTo>
                  <a:lnTo>
                    <a:pt x="10" y="32"/>
                  </a:lnTo>
                  <a:lnTo>
                    <a:pt x="10" y="30"/>
                  </a:lnTo>
                  <a:lnTo>
                    <a:pt x="8" y="28"/>
                  </a:lnTo>
                  <a:lnTo>
                    <a:pt x="8" y="24"/>
                  </a:lnTo>
                  <a:lnTo>
                    <a:pt x="6" y="22"/>
                  </a:lnTo>
                  <a:lnTo>
                    <a:pt x="6" y="20"/>
                  </a:lnTo>
                  <a:lnTo>
                    <a:pt x="6" y="18"/>
                  </a:lnTo>
                  <a:lnTo>
                    <a:pt x="6" y="14"/>
                  </a:lnTo>
                  <a:lnTo>
                    <a:pt x="6" y="8"/>
                  </a:lnTo>
                  <a:lnTo>
                    <a:pt x="8" y="0"/>
                  </a:lnTo>
                  <a:lnTo>
                    <a:pt x="10" y="0"/>
                  </a:lnTo>
                  <a:lnTo>
                    <a:pt x="12" y="2"/>
                  </a:lnTo>
                  <a:lnTo>
                    <a:pt x="14" y="2"/>
                  </a:lnTo>
                  <a:lnTo>
                    <a:pt x="18" y="4"/>
                  </a:lnTo>
                  <a:lnTo>
                    <a:pt x="22" y="6"/>
                  </a:lnTo>
                  <a:lnTo>
                    <a:pt x="26" y="10"/>
                  </a:lnTo>
                  <a:lnTo>
                    <a:pt x="28" y="16"/>
                  </a:lnTo>
                  <a:lnTo>
                    <a:pt x="28" y="20"/>
                  </a:lnTo>
                  <a:lnTo>
                    <a:pt x="28" y="22"/>
                  </a:lnTo>
                  <a:lnTo>
                    <a:pt x="28" y="24"/>
                  </a:lnTo>
                  <a:lnTo>
                    <a:pt x="28" y="26"/>
                  </a:lnTo>
                  <a:lnTo>
                    <a:pt x="28" y="26"/>
                  </a:lnTo>
                  <a:lnTo>
                    <a:pt x="28" y="30"/>
                  </a:lnTo>
                  <a:lnTo>
                    <a:pt x="26" y="34"/>
                  </a:lnTo>
                  <a:lnTo>
                    <a:pt x="26" y="36"/>
                  </a:lnTo>
                  <a:lnTo>
                    <a:pt x="24" y="40"/>
                  </a:lnTo>
                  <a:lnTo>
                    <a:pt x="24" y="42"/>
                  </a:lnTo>
                  <a:lnTo>
                    <a:pt x="24" y="44"/>
                  </a:lnTo>
                  <a:lnTo>
                    <a:pt x="24" y="46"/>
                  </a:lnTo>
                  <a:lnTo>
                    <a:pt x="24" y="46"/>
                  </a:lnTo>
                  <a:lnTo>
                    <a:pt x="24" y="48"/>
                  </a:lnTo>
                  <a:lnTo>
                    <a:pt x="24" y="48"/>
                  </a:lnTo>
                  <a:lnTo>
                    <a:pt x="24" y="50"/>
                  </a:lnTo>
                  <a:lnTo>
                    <a:pt x="26" y="50"/>
                  </a:lnTo>
                  <a:lnTo>
                    <a:pt x="26" y="52"/>
                  </a:lnTo>
                  <a:lnTo>
                    <a:pt x="28" y="54"/>
                  </a:lnTo>
                  <a:lnTo>
                    <a:pt x="30" y="56"/>
                  </a:lnTo>
                  <a:lnTo>
                    <a:pt x="34" y="60"/>
                  </a:lnTo>
                  <a:lnTo>
                    <a:pt x="36" y="64"/>
                  </a:lnTo>
                  <a:lnTo>
                    <a:pt x="38" y="66"/>
                  </a:lnTo>
                  <a:lnTo>
                    <a:pt x="40" y="70"/>
                  </a:lnTo>
                  <a:lnTo>
                    <a:pt x="40" y="72"/>
                  </a:lnTo>
                  <a:lnTo>
                    <a:pt x="42" y="74"/>
                  </a:lnTo>
                  <a:lnTo>
                    <a:pt x="42" y="76"/>
                  </a:lnTo>
                  <a:lnTo>
                    <a:pt x="44" y="80"/>
                  </a:lnTo>
                  <a:lnTo>
                    <a:pt x="44" y="82"/>
                  </a:lnTo>
                  <a:lnTo>
                    <a:pt x="46" y="86"/>
                  </a:lnTo>
                  <a:lnTo>
                    <a:pt x="46" y="88"/>
                  </a:lnTo>
                  <a:lnTo>
                    <a:pt x="46" y="90"/>
                  </a:lnTo>
                  <a:lnTo>
                    <a:pt x="46" y="92"/>
                  </a:lnTo>
                  <a:lnTo>
                    <a:pt x="46" y="92"/>
                  </a:lnTo>
                  <a:lnTo>
                    <a:pt x="46" y="92"/>
                  </a:lnTo>
                  <a:lnTo>
                    <a:pt x="46" y="92"/>
                  </a:lnTo>
                  <a:lnTo>
                    <a:pt x="44" y="94"/>
                  </a:lnTo>
                  <a:lnTo>
                    <a:pt x="44" y="94"/>
                  </a:lnTo>
                  <a:lnTo>
                    <a:pt x="42" y="96"/>
                  </a:lnTo>
                  <a:lnTo>
                    <a:pt x="42" y="96"/>
                  </a:lnTo>
                  <a:lnTo>
                    <a:pt x="38" y="98"/>
                  </a:lnTo>
                  <a:lnTo>
                    <a:pt x="38" y="98"/>
                  </a:lnTo>
                  <a:lnTo>
                    <a:pt x="36" y="100"/>
                  </a:lnTo>
                  <a:lnTo>
                    <a:pt x="36" y="100"/>
                  </a:lnTo>
                  <a:lnTo>
                    <a:pt x="36" y="102"/>
                  </a:lnTo>
                  <a:lnTo>
                    <a:pt x="34" y="104"/>
                  </a:lnTo>
                  <a:lnTo>
                    <a:pt x="34" y="106"/>
                  </a:lnTo>
                  <a:lnTo>
                    <a:pt x="34" y="108"/>
                  </a:lnTo>
                  <a:lnTo>
                    <a:pt x="32" y="110"/>
                  </a:lnTo>
                  <a:lnTo>
                    <a:pt x="32" y="110"/>
                  </a:lnTo>
                  <a:lnTo>
                    <a:pt x="32" y="110"/>
                  </a:lnTo>
                  <a:lnTo>
                    <a:pt x="32" y="110"/>
                  </a:lnTo>
                  <a:lnTo>
                    <a:pt x="30" y="112"/>
                  </a:lnTo>
                  <a:lnTo>
                    <a:pt x="28" y="112"/>
                  </a:lnTo>
                  <a:lnTo>
                    <a:pt x="28" y="112"/>
                  </a:lnTo>
                  <a:lnTo>
                    <a:pt x="26" y="112"/>
                  </a:lnTo>
                  <a:lnTo>
                    <a:pt x="24" y="112"/>
                  </a:lnTo>
                  <a:lnTo>
                    <a:pt x="24" y="112"/>
                  </a:lnTo>
                  <a:lnTo>
                    <a:pt x="22" y="112"/>
                  </a:lnTo>
                  <a:lnTo>
                    <a:pt x="22" y="112"/>
                  </a:lnTo>
                  <a:lnTo>
                    <a:pt x="20" y="110"/>
                  </a:lnTo>
                  <a:lnTo>
                    <a:pt x="20" y="110"/>
                  </a:lnTo>
                  <a:lnTo>
                    <a:pt x="18" y="110"/>
                  </a:lnTo>
                  <a:lnTo>
                    <a:pt x="18" y="108"/>
                  </a:lnTo>
                  <a:lnTo>
                    <a:pt x="18" y="108"/>
                  </a:lnTo>
                  <a:lnTo>
                    <a:pt x="16" y="106"/>
                  </a:lnTo>
                  <a:lnTo>
                    <a:pt x="16" y="106"/>
                  </a:lnTo>
                  <a:lnTo>
                    <a:pt x="16" y="104"/>
                  </a:lnTo>
                  <a:lnTo>
                    <a:pt x="16" y="104"/>
                  </a:lnTo>
                  <a:lnTo>
                    <a:pt x="16" y="102"/>
                  </a:lnTo>
                  <a:lnTo>
                    <a:pt x="18" y="100"/>
                  </a:lnTo>
                  <a:lnTo>
                    <a:pt x="18" y="98"/>
                  </a:lnTo>
                  <a:lnTo>
                    <a:pt x="20" y="94"/>
                  </a:lnTo>
                  <a:lnTo>
                    <a:pt x="20" y="92"/>
                  </a:lnTo>
                  <a:lnTo>
                    <a:pt x="22" y="90"/>
                  </a:lnTo>
                  <a:lnTo>
                    <a:pt x="22" y="88"/>
                  </a:lnTo>
                  <a:lnTo>
                    <a:pt x="22" y="84"/>
                  </a:lnTo>
                  <a:lnTo>
                    <a:pt x="22" y="84"/>
                  </a:lnTo>
                  <a:lnTo>
                    <a:pt x="22" y="82"/>
                  </a:lnTo>
                  <a:lnTo>
                    <a:pt x="22" y="80"/>
                  </a:lnTo>
                  <a:lnTo>
                    <a:pt x="22" y="80"/>
                  </a:lnTo>
                  <a:lnTo>
                    <a:pt x="22" y="80"/>
                  </a:lnTo>
                  <a:lnTo>
                    <a:pt x="22" y="78"/>
                  </a:lnTo>
                  <a:lnTo>
                    <a:pt x="20" y="78"/>
                  </a:lnTo>
                  <a:lnTo>
                    <a:pt x="20" y="78"/>
                  </a:lnTo>
                  <a:lnTo>
                    <a:pt x="18" y="78"/>
                  </a:lnTo>
                  <a:lnTo>
                    <a:pt x="16" y="78"/>
                  </a:lnTo>
                  <a:lnTo>
                    <a:pt x="14" y="76"/>
                  </a:lnTo>
                  <a:lnTo>
                    <a:pt x="12" y="76"/>
                  </a:lnTo>
                  <a:lnTo>
                    <a:pt x="10" y="76"/>
                  </a:lnTo>
                  <a:lnTo>
                    <a:pt x="8" y="74"/>
                  </a:lnTo>
                  <a:lnTo>
                    <a:pt x="4" y="74"/>
                  </a:lnTo>
                  <a:lnTo>
                    <a:pt x="0" y="7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93" name="Freeform 451">
              <a:extLst>
                <a:ext uri="{FF2B5EF4-FFF2-40B4-BE49-F238E27FC236}">
                  <a16:creationId xmlns:a16="http://schemas.microsoft.com/office/drawing/2014/main" id="{45111CC6-359D-F395-1078-4C8EDF676D6C}"/>
                </a:ext>
              </a:extLst>
            </p:cNvPr>
            <p:cNvSpPr>
              <a:spLocks/>
            </p:cNvSpPr>
            <p:nvPr/>
          </p:nvSpPr>
          <p:spPr bwMode="auto">
            <a:xfrm>
              <a:off x="4285986" y="7950970"/>
              <a:ext cx="65856" cy="158991"/>
            </a:xfrm>
            <a:custGeom>
              <a:avLst/>
              <a:gdLst>
                <a:gd name="T0" fmla="*/ 0 w 46"/>
                <a:gd name="T1" fmla="*/ 68 h 112"/>
                <a:gd name="T2" fmla="*/ 0 w 46"/>
                <a:gd name="T3" fmla="*/ 54 h 112"/>
                <a:gd name="T4" fmla="*/ 2 w 46"/>
                <a:gd name="T5" fmla="*/ 46 h 112"/>
                <a:gd name="T6" fmla="*/ 2 w 46"/>
                <a:gd name="T7" fmla="*/ 42 h 112"/>
                <a:gd name="T8" fmla="*/ 8 w 46"/>
                <a:gd name="T9" fmla="*/ 40 h 112"/>
                <a:gd name="T10" fmla="*/ 10 w 46"/>
                <a:gd name="T11" fmla="*/ 38 h 112"/>
                <a:gd name="T12" fmla="*/ 10 w 46"/>
                <a:gd name="T13" fmla="*/ 34 h 112"/>
                <a:gd name="T14" fmla="*/ 10 w 46"/>
                <a:gd name="T15" fmla="*/ 30 h 112"/>
                <a:gd name="T16" fmla="*/ 6 w 46"/>
                <a:gd name="T17" fmla="*/ 22 h 112"/>
                <a:gd name="T18" fmla="*/ 6 w 46"/>
                <a:gd name="T19" fmla="*/ 14 h 112"/>
                <a:gd name="T20" fmla="*/ 10 w 46"/>
                <a:gd name="T21" fmla="*/ 0 h 112"/>
                <a:gd name="T22" fmla="*/ 18 w 46"/>
                <a:gd name="T23" fmla="*/ 4 h 112"/>
                <a:gd name="T24" fmla="*/ 28 w 46"/>
                <a:gd name="T25" fmla="*/ 16 h 112"/>
                <a:gd name="T26" fmla="*/ 28 w 46"/>
                <a:gd name="T27" fmla="*/ 24 h 112"/>
                <a:gd name="T28" fmla="*/ 28 w 46"/>
                <a:gd name="T29" fmla="*/ 30 h 112"/>
                <a:gd name="T30" fmla="*/ 24 w 46"/>
                <a:gd name="T31" fmla="*/ 40 h 112"/>
                <a:gd name="T32" fmla="*/ 24 w 46"/>
                <a:gd name="T33" fmla="*/ 46 h 112"/>
                <a:gd name="T34" fmla="*/ 24 w 46"/>
                <a:gd name="T35" fmla="*/ 48 h 112"/>
                <a:gd name="T36" fmla="*/ 26 w 46"/>
                <a:gd name="T37" fmla="*/ 52 h 112"/>
                <a:gd name="T38" fmla="*/ 34 w 46"/>
                <a:gd name="T39" fmla="*/ 60 h 112"/>
                <a:gd name="T40" fmla="*/ 40 w 46"/>
                <a:gd name="T41" fmla="*/ 70 h 112"/>
                <a:gd name="T42" fmla="*/ 42 w 46"/>
                <a:gd name="T43" fmla="*/ 76 h 112"/>
                <a:gd name="T44" fmla="*/ 46 w 46"/>
                <a:gd name="T45" fmla="*/ 86 h 112"/>
                <a:gd name="T46" fmla="*/ 46 w 46"/>
                <a:gd name="T47" fmla="*/ 92 h 112"/>
                <a:gd name="T48" fmla="*/ 46 w 46"/>
                <a:gd name="T49" fmla="*/ 92 h 112"/>
                <a:gd name="T50" fmla="*/ 42 w 46"/>
                <a:gd name="T51" fmla="*/ 96 h 112"/>
                <a:gd name="T52" fmla="*/ 38 w 46"/>
                <a:gd name="T53" fmla="*/ 98 h 112"/>
                <a:gd name="T54" fmla="*/ 36 w 46"/>
                <a:gd name="T55" fmla="*/ 102 h 112"/>
                <a:gd name="T56" fmla="*/ 34 w 46"/>
                <a:gd name="T57" fmla="*/ 108 h 112"/>
                <a:gd name="T58" fmla="*/ 32 w 46"/>
                <a:gd name="T59" fmla="*/ 110 h 112"/>
                <a:gd name="T60" fmla="*/ 28 w 46"/>
                <a:gd name="T61" fmla="*/ 112 h 112"/>
                <a:gd name="T62" fmla="*/ 24 w 46"/>
                <a:gd name="T63" fmla="*/ 112 h 112"/>
                <a:gd name="T64" fmla="*/ 22 w 46"/>
                <a:gd name="T65" fmla="*/ 112 h 112"/>
                <a:gd name="T66" fmla="*/ 18 w 46"/>
                <a:gd name="T67" fmla="*/ 110 h 112"/>
                <a:gd name="T68" fmla="*/ 16 w 46"/>
                <a:gd name="T69" fmla="*/ 106 h 112"/>
                <a:gd name="T70" fmla="*/ 16 w 46"/>
                <a:gd name="T71" fmla="*/ 104 h 112"/>
                <a:gd name="T72" fmla="*/ 18 w 46"/>
                <a:gd name="T73" fmla="*/ 98 h 112"/>
                <a:gd name="T74" fmla="*/ 22 w 46"/>
                <a:gd name="T75" fmla="*/ 90 h 112"/>
                <a:gd name="T76" fmla="*/ 22 w 46"/>
                <a:gd name="T77" fmla="*/ 84 h 112"/>
                <a:gd name="T78" fmla="*/ 22 w 46"/>
                <a:gd name="T79" fmla="*/ 80 h 112"/>
                <a:gd name="T80" fmla="*/ 20 w 46"/>
                <a:gd name="T81" fmla="*/ 78 h 112"/>
                <a:gd name="T82" fmla="*/ 16 w 46"/>
                <a:gd name="T83" fmla="*/ 78 h 112"/>
                <a:gd name="T84" fmla="*/ 10 w 46"/>
                <a:gd name="T85" fmla="*/ 76 h 112"/>
                <a:gd name="T86" fmla="*/ 0 w 46"/>
                <a:gd name="T87" fmla="*/ 7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 h="112">
                  <a:moveTo>
                    <a:pt x="0" y="70"/>
                  </a:moveTo>
                  <a:lnTo>
                    <a:pt x="0" y="70"/>
                  </a:lnTo>
                  <a:lnTo>
                    <a:pt x="0" y="68"/>
                  </a:lnTo>
                  <a:lnTo>
                    <a:pt x="0" y="64"/>
                  </a:lnTo>
                  <a:lnTo>
                    <a:pt x="0" y="60"/>
                  </a:lnTo>
                  <a:lnTo>
                    <a:pt x="0" y="54"/>
                  </a:lnTo>
                  <a:lnTo>
                    <a:pt x="0" y="50"/>
                  </a:lnTo>
                  <a:lnTo>
                    <a:pt x="0" y="48"/>
                  </a:lnTo>
                  <a:lnTo>
                    <a:pt x="2" y="46"/>
                  </a:lnTo>
                  <a:lnTo>
                    <a:pt x="2" y="44"/>
                  </a:lnTo>
                  <a:lnTo>
                    <a:pt x="2" y="44"/>
                  </a:lnTo>
                  <a:lnTo>
                    <a:pt x="2" y="42"/>
                  </a:lnTo>
                  <a:lnTo>
                    <a:pt x="4" y="42"/>
                  </a:lnTo>
                  <a:lnTo>
                    <a:pt x="6" y="40"/>
                  </a:lnTo>
                  <a:lnTo>
                    <a:pt x="8" y="40"/>
                  </a:lnTo>
                  <a:lnTo>
                    <a:pt x="8" y="38"/>
                  </a:lnTo>
                  <a:lnTo>
                    <a:pt x="10" y="38"/>
                  </a:lnTo>
                  <a:lnTo>
                    <a:pt x="10" y="38"/>
                  </a:lnTo>
                  <a:lnTo>
                    <a:pt x="10" y="36"/>
                  </a:lnTo>
                  <a:lnTo>
                    <a:pt x="10" y="36"/>
                  </a:lnTo>
                  <a:lnTo>
                    <a:pt x="10" y="34"/>
                  </a:lnTo>
                  <a:lnTo>
                    <a:pt x="10" y="34"/>
                  </a:lnTo>
                  <a:lnTo>
                    <a:pt x="10" y="32"/>
                  </a:lnTo>
                  <a:lnTo>
                    <a:pt x="10" y="30"/>
                  </a:lnTo>
                  <a:lnTo>
                    <a:pt x="8" y="28"/>
                  </a:lnTo>
                  <a:lnTo>
                    <a:pt x="8" y="24"/>
                  </a:lnTo>
                  <a:lnTo>
                    <a:pt x="6" y="22"/>
                  </a:lnTo>
                  <a:lnTo>
                    <a:pt x="6" y="20"/>
                  </a:lnTo>
                  <a:lnTo>
                    <a:pt x="6" y="18"/>
                  </a:lnTo>
                  <a:lnTo>
                    <a:pt x="6" y="14"/>
                  </a:lnTo>
                  <a:lnTo>
                    <a:pt x="6" y="8"/>
                  </a:lnTo>
                  <a:lnTo>
                    <a:pt x="8" y="0"/>
                  </a:lnTo>
                  <a:lnTo>
                    <a:pt x="10" y="0"/>
                  </a:lnTo>
                  <a:lnTo>
                    <a:pt x="12" y="2"/>
                  </a:lnTo>
                  <a:lnTo>
                    <a:pt x="14" y="2"/>
                  </a:lnTo>
                  <a:lnTo>
                    <a:pt x="18" y="4"/>
                  </a:lnTo>
                  <a:lnTo>
                    <a:pt x="22" y="6"/>
                  </a:lnTo>
                  <a:lnTo>
                    <a:pt x="26" y="10"/>
                  </a:lnTo>
                  <a:lnTo>
                    <a:pt x="28" y="16"/>
                  </a:lnTo>
                  <a:lnTo>
                    <a:pt x="28" y="20"/>
                  </a:lnTo>
                  <a:lnTo>
                    <a:pt x="28" y="22"/>
                  </a:lnTo>
                  <a:lnTo>
                    <a:pt x="28" y="24"/>
                  </a:lnTo>
                  <a:lnTo>
                    <a:pt x="28" y="26"/>
                  </a:lnTo>
                  <a:lnTo>
                    <a:pt x="28" y="26"/>
                  </a:lnTo>
                  <a:lnTo>
                    <a:pt x="28" y="30"/>
                  </a:lnTo>
                  <a:lnTo>
                    <a:pt x="26" y="34"/>
                  </a:lnTo>
                  <a:lnTo>
                    <a:pt x="26" y="36"/>
                  </a:lnTo>
                  <a:lnTo>
                    <a:pt x="24" y="40"/>
                  </a:lnTo>
                  <a:lnTo>
                    <a:pt x="24" y="42"/>
                  </a:lnTo>
                  <a:lnTo>
                    <a:pt x="24" y="44"/>
                  </a:lnTo>
                  <a:lnTo>
                    <a:pt x="24" y="46"/>
                  </a:lnTo>
                  <a:lnTo>
                    <a:pt x="24" y="46"/>
                  </a:lnTo>
                  <a:lnTo>
                    <a:pt x="24" y="48"/>
                  </a:lnTo>
                  <a:lnTo>
                    <a:pt x="24" y="48"/>
                  </a:lnTo>
                  <a:lnTo>
                    <a:pt x="24" y="50"/>
                  </a:lnTo>
                  <a:lnTo>
                    <a:pt x="26" y="50"/>
                  </a:lnTo>
                  <a:lnTo>
                    <a:pt x="26" y="52"/>
                  </a:lnTo>
                  <a:lnTo>
                    <a:pt x="28" y="54"/>
                  </a:lnTo>
                  <a:lnTo>
                    <a:pt x="30" y="56"/>
                  </a:lnTo>
                  <a:lnTo>
                    <a:pt x="34" y="60"/>
                  </a:lnTo>
                  <a:lnTo>
                    <a:pt x="36" y="64"/>
                  </a:lnTo>
                  <a:lnTo>
                    <a:pt x="38" y="66"/>
                  </a:lnTo>
                  <a:lnTo>
                    <a:pt x="40" y="70"/>
                  </a:lnTo>
                  <a:lnTo>
                    <a:pt x="40" y="72"/>
                  </a:lnTo>
                  <a:lnTo>
                    <a:pt x="42" y="74"/>
                  </a:lnTo>
                  <a:lnTo>
                    <a:pt x="42" y="76"/>
                  </a:lnTo>
                  <a:lnTo>
                    <a:pt x="44" y="80"/>
                  </a:lnTo>
                  <a:lnTo>
                    <a:pt x="44" y="82"/>
                  </a:lnTo>
                  <a:lnTo>
                    <a:pt x="46" y="86"/>
                  </a:lnTo>
                  <a:lnTo>
                    <a:pt x="46" y="88"/>
                  </a:lnTo>
                  <a:lnTo>
                    <a:pt x="46" y="90"/>
                  </a:lnTo>
                  <a:lnTo>
                    <a:pt x="46" y="92"/>
                  </a:lnTo>
                  <a:lnTo>
                    <a:pt x="46" y="92"/>
                  </a:lnTo>
                  <a:lnTo>
                    <a:pt x="46" y="92"/>
                  </a:lnTo>
                  <a:lnTo>
                    <a:pt x="46" y="92"/>
                  </a:lnTo>
                  <a:lnTo>
                    <a:pt x="44" y="94"/>
                  </a:lnTo>
                  <a:lnTo>
                    <a:pt x="44" y="94"/>
                  </a:lnTo>
                  <a:lnTo>
                    <a:pt x="42" y="96"/>
                  </a:lnTo>
                  <a:lnTo>
                    <a:pt x="42" y="96"/>
                  </a:lnTo>
                  <a:lnTo>
                    <a:pt x="38" y="98"/>
                  </a:lnTo>
                  <a:lnTo>
                    <a:pt x="38" y="98"/>
                  </a:lnTo>
                  <a:lnTo>
                    <a:pt x="36" y="100"/>
                  </a:lnTo>
                  <a:lnTo>
                    <a:pt x="36" y="100"/>
                  </a:lnTo>
                  <a:lnTo>
                    <a:pt x="36" y="102"/>
                  </a:lnTo>
                  <a:lnTo>
                    <a:pt x="34" y="104"/>
                  </a:lnTo>
                  <a:lnTo>
                    <a:pt x="34" y="106"/>
                  </a:lnTo>
                  <a:lnTo>
                    <a:pt x="34" y="108"/>
                  </a:lnTo>
                  <a:lnTo>
                    <a:pt x="32" y="110"/>
                  </a:lnTo>
                  <a:lnTo>
                    <a:pt x="32" y="110"/>
                  </a:lnTo>
                  <a:lnTo>
                    <a:pt x="32" y="110"/>
                  </a:lnTo>
                  <a:lnTo>
                    <a:pt x="32" y="110"/>
                  </a:lnTo>
                  <a:lnTo>
                    <a:pt x="30" y="112"/>
                  </a:lnTo>
                  <a:lnTo>
                    <a:pt x="28" y="112"/>
                  </a:lnTo>
                  <a:lnTo>
                    <a:pt x="28" y="112"/>
                  </a:lnTo>
                  <a:lnTo>
                    <a:pt x="26" y="112"/>
                  </a:lnTo>
                  <a:lnTo>
                    <a:pt x="24" y="112"/>
                  </a:lnTo>
                  <a:lnTo>
                    <a:pt x="24" y="112"/>
                  </a:lnTo>
                  <a:lnTo>
                    <a:pt x="22" y="112"/>
                  </a:lnTo>
                  <a:lnTo>
                    <a:pt x="22" y="112"/>
                  </a:lnTo>
                  <a:lnTo>
                    <a:pt x="20" y="110"/>
                  </a:lnTo>
                  <a:lnTo>
                    <a:pt x="20" y="110"/>
                  </a:lnTo>
                  <a:lnTo>
                    <a:pt x="18" y="110"/>
                  </a:lnTo>
                  <a:lnTo>
                    <a:pt x="18" y="108"/>
                  </a:lnTo>
                  <a:lnTo>
                    <a:pt x="18" y="108"/>
                  </a:lnTo>
                  <a:lnTo>
                    <a:pt x="16" y="106"/>
                  </a:lnTo>
                  <a:lnTo>
                    <a:pt x="16" y="106"/>
                  </a:lnTo>
                  <a:lnTo>
                    <a:pt x="16" y="104"/>
                  </a:lnTo>
                  <a:lnTo>
                    <a:pt x="16" y="104"/>
                  </a:lnTo>
                  <a:lnTo>
                    <a:pt x="16" y="102"/>
                  </a:lnTo>
                  <a:lnTo>
                    <a:pt x="18" y="100"/>
                  </a:lnTo>
                  <a:lnTo>
                    <a:pt x="18" y="98"/>
                  </a:lnTo>
                  <a:lnTo>
                    <a:pt x="20" y="94"/>
                  </a:lnTo>
                  <a:lnTo>
                    <a:pt x="20" y="92"/>
                  </a:lnTo>
                  <a:lnTo>
                    <a:pt x="22" y="90"/>
                  </a:lnTo>
                  <a:lnTo>
                    <a:pt x="22" y="88"/>
                  </a:lnTo>
                  <a:lnTo>
                    <a:pt x="22" y="84"/>
                  </a:lnTo>
                  <a:lnTo>
                    <a:pt x="22" y="84"/>
                  </a:lnTo>
                  <a:lnTo>
                    <a:pt x="22" y="82"/>
                  </a:lnTo>
                  <a:lnTo>
                    <a:pt x="22" y="80"/>
                  </a:lnTo>
                  <a:lnTo>
                    <a:pt x="22" y="80"/>
                  </a:lnTo>
                  <a:lnTo>
                    <a:pt x="22" y="80"/>
                  </a:lnTo>
                  <a:lnTo>
                    <a:pt x="22" y="78"/>
                  </a:lnTo>
                  <a:lnTo>
                    <a:pt x="20" y="78"/>
                  </a:lnTo>
                  <a:lnTo>
                    <a:pt x="20" y="78"/>
                  </a:lnTo>
                  <a:lnTo>
                    <a:pt x="18" y="78"/>
                  </a:lnTo>
                  <a:lnTo>
                    <a:pt x="16" y="78"/>
                  </a:lnTo>
                  <a:lnTo>
                    <a:pt x="14" y="76"/>
                  </a:lnTo>
                  <a:lnTo>
                    <a:pt x="12" y="76"/>
                  </a:lnTo>
                  <a:lnTo>
                    <a:pt x="10" y="76"/>
                  </a:lnTo>
                  <a:lnTo>
                    <a:pt x="8" y="74"/>
                  </a:lnTo>
                  <a:lnTo>
                    <a:pt x="4" y="74"/>
                  </a:lnTo>
                  <a:lnTo>
                    <a:pt x="0" y="7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94" name="Freeform 452">
              <a:extLst>
                <a:ext uri="{FF2B5EF4-FFF2-40B4-BE49-F238E27FC236}">
                  <a16:creationId xmlns:a16="http://schemas.microsoft.com/office/drawing/2014/main" id="{890EA0C4-0136-5911-8DE8-E485F8E6BBAC}"/>
                </a:ext>
              </a:extLst>
            </p:cNvPr>
            <p:cNvSpPr>
              <a:spLocks/>
            </p:cNvSpPr>
            <p:nvPr/>
          </p:nvSpPr>
          <p:spPr bwMode="auto">
            <a:xfrm>
              <a:off x="3756265" y="6806802"/>
              <a:ext cx="83037" cy="153313"/>
            </a:xfrm>
            <a:custGeom>
              <a:avLst/>
              <a:gdLst>
                <a:gd name="T0" fmla="*/ 28 w 58"/>
                <a:gd name="T1" fmla="*/ 108 h 108"/>
                <a:gd name="T2" fmla="*/ 24 w 58"/>
                <a:gd name="T3" fmla="*/ 106 h 108"/>
                <a:gd name="T4" fmla="*/ 22 w 58"/>
                <a:gd name="T5" fmla="*/ 104 h 108"/>
                <a:gd name="T6" fmla="*/ 22 w 58"/>
                <a:gd name="T7" fmla="*/ 96 h 108"/>
                <a:gd name="T8" fmla="*/ 20 w 58"/>
                <a:gd name="T9" fmla="*/ 92 h 108"/>
                <a:gd name="T10" fmla="*/ 18 w 58"/>
                <a:gd name="T11" fmla="*/ 88 h 108"/>
                <a:gd name="T12" fmla="*/ 10 w 58"/>
                <a:gd name="T13" fmla="*/ 86 h 108"/>
                <a:gd name="T14" fmla="*/ 6 w 58"/>
                <a:gd name="T15" fmla="*/ 84 h 108"/>
                <a:gd name="T16" fmla="*/ 2 w 58"/>
                <a:gd name="T17" fmla="*/ 76 h 108"/>
                <a:gd name="T18" fmla="*/ 0 w 58"/>
                <a:gd name="T19" fmla="*/ 68 h 108"/>
                <a:gd name="T20" fmla="*/ 2 w 58"/>
                <a:gd name="T21" fmla="*/ 60 h 108"/>
                <a:gd name="T22" fmla="*/ 6 w 58"/>
                <a:gd name="T23" fmla="*/ 54 h 108"/>
                <a:gd name="T24" fmla="*/ 12 w 58"/>
                <a:gd name="T25" fmla="*/ 52 h 108"/>
                <a:gd name="T26" fmla="*/ 18 w 58"/>
                <a:gd name="T27" fmla="*/ 50 h 108"/>
                <a:gd name="T28" fmla="*/ 18 w 58"/>
                <a:gd name="T29" fmla="*/ 48 h 108"/>
                <a:gd name="T30" fmla="*/ 16 w 58"/>
                <a:gd name="T31" fmla="*/ 44 h 108"/>
                <a:gd name="T32" fmla="*/ 12 w 58"/>
                <a:gd name="T33" fmla="*/ 38 h 108"/>
                <a:gd name="T34" fmla="*/ 10 w 58"/>
                <a:gd name="T35" fmla="*/ 34 h 108"/>
                <a:gd name="T36" fmla="*/ 12 w 58"/>
                <a:gd name="T37" fmla="*/ 28 h 108"/>
                <a:gd name="T38" fmla="*/ 14 w 58"/>
                <a:gd name="T39" fmla="*/ 26 h 108"/>
                <a:gd name="T40" fmla="*/ 20 w 58"/>
                <a:gd name="T41" fmla="*/ 26 h 108"/>
                <a:gd name="T42" fmla="*/ 20 w 58"/>
                <a:gd name="T43" fmla="*/ 24 h 108"/>
                <a:gd name="T44" fmla="*/ 20 w 58"/>
                <a:gd name="T45" fmla="*/ 16 h 108"/>
                <a:gd name="T46" fmla="*/ 22 w 58"/>
                <a:gd name="T47" fmla="*/ 6 h 108"/>
                <a:gd name="T48" fmla="*/ 28 w 58"/>
                <a:gd name="T49" fmla="*/ 2 h 108"/>
                <a:gd name="T50" fmla="*/ 34 w 58"/>
                <a:gd name="T51" fmla="*/ 0 h 108"/>
                <a:gd name="T52" fmla="*/ 40 w 58"/>
                <a:gd name="T53" fmla="*/ 4 h 108"/>
                <a:gd name="T54" fmla="*/ 48 w 58"/>
                <a:gd name="T55" fmla="*/ 8 h 108"/>
                <a:gd name="T56" fmla="*/ 54 w 58"/>
                <a:gd name="T57" fmla="*/ 10 h 108"/>
                <a:gd name="T58" fmla="*/ 54 w 58"/>
                <a:gd name="T59" fmla="*/ 12 h 108"/>
                <a:gd name="T60" fmla="*/ 52 w 58"/>
                <a:gd name="T61" fmla="*/ 18 h 108"/>
                <a:gd name="T62" fmla="*/ 50 w 58"/>
                <a:gd name="T63" fmla="*/ 22 h 108"/>
                <a:gd name="T64" fmla="*/ 52 w 58"/>
                <a:gd name="T65" fmla="*/ 26 h 108"/>
                <a:gd name="T66" fmla="*/ 56 w 58"/>
                <a:gd name="T67" fmla="*/ 32 h 108"/>
                <a:gd name="T68" fmla="*/ 56 w 58"/>
                <a:gd name="T69" fmla="*/ 42 h 108"/>
                <a:gd name="T70" fmla="*/ 54 w 58"/>
                <a:gd name="T71" fmla="*/ 48 h 108"/>
                <a:gd name="T72" fmla="*/ 50 w 58"/>
                <a:gd name="T73" fmla="*/ 50 h 108"/>
                <a:gd name="T74" fmla="*/ 44 w 58"/>
                <a:gd name="T75" fmla="*/ 50 h 108"/>
                <a:gd name="T76" fmla="*/ 42 w 58"/>
                <a:gd name="T77" fmla="*/ 54 h 108"/>
                <a:gd name="T78" fmla="*/ 42 w 58"/>
                <a:gd name="T79" fmla="*/ 62 h 108"/>
                <a:gd name="T80" fmla="*/ 42 w 58"/>
                <a:gd name="T81" fmla="*/ 66 h 108"/>
                <a:gd name="T82" fmla="*/ 46 w 58"/>
                <a:gd name="T83" fmla="*/ 66 h 108"/>
                <a:gd name="T84" fmla="*/ 52 w 58"/>
                <a:gd name="T85" fmla="*/ 70 h 108"/>
                <a:gd name="T86" fmla="*/ 58 w 58"/>
                <a:gd name="T87" fmla="*/ 78 h 108"/>
                <a:gd name="T88" fmla="*/ 56 w 58"/>
                <a:gd name="T89" fmla="*/ 92 h 108"/>
                <a:gd name="T90" fmla="*/ 54 w 58"/>
                <a:gd name="T91" fmla="*/ 98 h 108"/>
                <a:gd name="T92" fmla="*/ 52 w 58"/>
                <a:gd name="T93" fmla="*/ 100 h 108"/>
                <a:gd name="T94" fmla="*/ 42 w 58"/>
                <a:gd name="T95" fmla="*/ 10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8" h="108">
                  <a:moveTo>
                    <a:pt x="32" y="106"/>
                  </a:moveTo>
                  <a:lnTo>
                    <a:pt x="32" y="106"/>
                  </a:lnTo>
                  <a:lnTo>
                    <a:pt x="32" y="106"/>
                  </a:lnTo>
                  <a:lnTo>
                    <a:pt x="28" y="108"/>
                  </a:lnTo>
                  <a:lnTo>
                    <a:pt x="28" y="108"/>
                  </a:lnTo>
                  <a:lnTo>
                    <a:pt x="26" y="108"/>
                  </a:lnTo>
                  <a:lnTo>
                    <a:pt x="24" y="108"/>
                  </a:lnTo>
                  <a:lnTo>
                    <a:pt x="24" y="106"/>
                  </a:lnTo>
                  <a:lnTo>
                    <a:pt x="24" y="106"/>
                  </a:lnTo>
                  <a:lnTo>
                    <a:pt x="24" y="106"/>
                  </a:lnTo>
                  <a:lnTo>
                    <a:pt x="22" y="106"/>
                  </a:lnTo>
                  <a:lnTo>
                    <a:pt x="22" y="104"/>
                  </a:lnTo>
                  <a:lnTo>
                    <a:pt x="22" y="104"/>
                  </a:lnTo>
                  <a:lnTo>
                    <a:pt x="22" y="102"/>
                  </a:lnTo>
                  <a:lnTo>
                    <a:pt x="22" y="98"/>
                  </a:lnTo>
                  <a:lnTo>
                    <a:pt x="22" y="96"/>
                  </a:lnTo>
                  <a:lnTo>
                    <a:pt x="22" y="94"/>
                  </a:lnTo>
                  <a:lnTo>
                    <a:pt x="20" y="92"/>
                  </a:lnTo>
                  <a:lnTo>
                    <a:pt x="20" y="92"/>
                  </a:lnTo>
                  <a:lnTo>
                    <a:pt x="20" y="92"/>
                  </a:lnTo>
                  <a:lnTo>
                    <a:pt x="20" y="90"/>
                  </a:lnTo>
                  <a:lnTo>
                    <a:pt x="20" y="90"/>
                  </a:lnTo>
                  <a:lnTo>
                    <a:pt x="18" y="90"/>
                  </a:lnTo>
                  <a:lnTo>
                    <a:pt x="18" y="88"/>
                  </a:lnTo>
                  <a:lnTo>
                    <a:pt x="16" y="88"/>
                  </a:lnTo>
                  <a:lnTo>
                    <a:pt x="14" y="88"/>
                  </a:lnTo>
                  <a:lnTo>
                    <a:pt x="12" y="88"/>
                  </a:lnTo>
                  <a:lnTo>
                    <a:pt x="10" y="86"/>
                  </a:lnTo>
                  <a:lnTo>
                    <a:pt x="8" y="86"/>
                  </a:lnTo>
                  <a:lnTo>
                    <a:pt x="8" y="86"/>
                  </a:lnTo>
                  <a:lnTo>
                    <a:pt x="8" y="86"/>
                  </a:lnTo>
                  <a:lnTo>
                    <a:pt x="6" y="84"/>
                  </a:lnTo>
                  <a:lnTo>
                    <a:pt x="4" y="82"/>
                  </a:lnTo>
                  <a:lnTo>
                    <a:pt x="4" y="80"/>
                  </a:lnTo>
                  <a:lnTo>
                    <a:pt x="2" y="78"/>
                  </a:lnTo>
                  <a:lnTo>
                    <a:pt x="2" y="76"/>
                  </a:lnTo>
                  <a:lnTo>
                    <a:pt x="2" y="74"/>
                  </a:lnTo>
                  <a:lnTo>
                    <a:pt x="0" y="72"/>
                  </a:lnTo>
                  <a:lnTo>
                    <a:pt x="0" y="70"/>
                  </a:lnTo>
                  <a:lnTo>
                    <a:pt x="0" y="68"/>
                  </a:lnTo>
                  <a:lnTo>
                    <a:pt x="0" y="66"/>
                  </a:lnTo>
                  <a:lnTo>
                    <a:pt x="2" y="64"/>
                  </a:lnTo>
                  <a:lnTo>
                    <a:pt x="2" y="62"/>
                  </a:lnTo>
                  <a:lnTo>
                    <a:pt x="2" y="60"/>
                  </a:lnTo>
                  <a:lnTo>
                    <a:pt x="2" y="58"/>
                  </a:lnTo>
                  <a:lnTo>
                    <a:pt x="4" y="56"/>
                  </a:lnTo>
                  <a:lnTo>
                    <a:pt x="4" y="54"/>
                  </a:lnTo>
                  <a:lnTo>
                    <a:pt x="6" y="54"/>
                  </a:lnTo>
                  <a:lnTo>
                    <a:pt x="6" y="54"/>
                  </a:lnTo>
                  <a:lnTo>
                    <a:pt x="8" y="52"/>
                  </a:lnTo>
                  <a:lnTo>
                    <a:pt x="10" y="52"/>
                  </a:lnTo>
                  <a:lnTo>
                    <a:pt x="12" y="52"/>
                  </a:lnTo>
                  <a:lnTo>
                    <a:pt x="14" y="52"/>
                  </a:lnTo>
                  <a:lnTo>
                    <a:pt x="16" y="52"/>
                  </a:lnTo>
                  <a:lnTo>
                    <a:pt x="18" y="50"/>
                  </a:lnTo>
                  <a:lnTo>
                    <a:pt x="18" y="50"/>
                  </a:lnTo>
                  <a:lnTo>
                    <a:pt x="18" y="50"/>
                  </a:lnTo>
                  <a:lnTo>
                    <a:pt x="18" y="50"/>
                  </a:lnTo>
                  <a:lnTo>
                    <a:pt x="18" y="48"/>
                  </a:lnTo>
                  <a:lnTo>
                    <a:pt x="18" y="48"/>
                  </a:lnTo>
                  <a:lnTo>
                    <a:pt x="18" y="48"/>
                  </a:lnTo>
                  <a:lnTo>
                    <a:pt x="18" y="46"/>
                  </a:lnTo>
                  <a:lnTo>
                    <a:pt x="16" y="46"/>
                  </a:lnTo>
                  <a:lnTo>
                    <a:pt x="16" y="44"/>
                  </a:lnTo>
                  <a:lnTo>
                    <a:pt x="14" y="42"/>
                  </a:lnTo>
                  <a:lnTo>
                    <a:pt x="12" y="40"/>
                  </a:lnTo>
                  <a:lnTo>
                    <a:pt x="12" y="40"/>
                  </a:lnTo>
                  <a:lnTo>
                    <a:pt x="12" y="38"/>
                  </a:lnTo>
                  <a:lnTo>
                    <a:pt x="10" y="38"/>
                  </a:lnTo>
                  <a:lnTo>
                    <a:pt x="10" y="36"/>
                  </a:lnTo>
                  <a:lnTo>
                    <a:pt x="10" y="36"/>
                  </a:lnTo>
                  <a:lnTo>
                    <a:pt x="10" y="34"/>
                  </a:lnTo>
                  <a:lnTo>
                    <a:pt x="12" y="32"/>
                  </a:lnTo>
                  <a:lnTo>
                    <a:pt x="12" y="30"/>
                  </a:lnTo>
                  <a:lnTo>
                    <a:pt x="12" y="28"/>
                  </a:lnTo>
                  <a:lnTo>
                    <a:pt x="12" y="28"/>
                  </a:lnTo>
                  <a:lnTo>
                    <a:pt x="14" y="28"/>
                  </a:lnTo>
                  <a:lnTo>
                    <a:pt x="14" y="26"/>
                  </a:lnTo>
                  <a:lnTo>
                    <a:pt x="14" y="26"/>
                  </a:lnTo>
                  <a:lnTo>
                    <a:pt x="14" y="26"/>
                  </a:lnTo>
                  <a:lnTo>
                    <a:pt x="16" y="26"/>
                  </a:lnTo>
                  <a:lnTo>
                    <a:pt x="18" y="28"/>
                  </a:lnTo>
                  <a:lnTo>
                    <a:pt x="20" y="28"/>
                  </a:lnTo>
                  <a:lnTo>
                    <a:pt x="20" y="26"/>
                  </a:lnTo>
                  <a:lnTo>
                    <a:pt x="20" y="26"/>
                  </a:lnTo>
                  <a:lnTo>
                    <a:pt x="20" y="26"/>
                  </a:lnTo>
                  <a:lnTo>
                    <a:pt x="20" y="24"/>
                  </a:lnTo>
                  <a:lnTo>
                    <a:pt x="20" y="24"/>
                  </a:lnTo>
                  <a:lnTo>
                    <a:pt x="20" y="22"/>
                  </a:lnTo>
                  <a:lnTo>
                    <a:pt x="20" y="20"/>
                  </a:lnTo>
                  <a:lnTo>
                    <a:pt x="20" y="20"/>
                  </a:lnTo>
                  <a:lnTo>
                    <a:pt x="20" y="16"/>
                  </a:lnTo>
                  <a:lnTo>
                    <a:pt x="20" y="14"/>
                  </a:lnTo>
                  <a:lnTo>
                    <a:pt x="18" y="10"/>
                  </a:lnTo>
                  <a:lnTo>
                    <a:pt x="18" y="8"/>
                  </a:lnTo>
                  <a:lnTo>
                    <a:pt x="22" y="6"/>
                  </a:lnTo>
                  <a:lnTo>
                    <a:pt x="24" y="2"/>
                  </a:lnTo>
                  <a:lnTo>
                    <a:pt x="26" y="2"/>
                  </a:lnTo>
                  <a:lnTo>
                    <a:pt x="28" y="2"/>
                  </a:lnTo>
                  <a:lnTo>
                    <a:pt x="28" y="2"/>
                  </a:lnTo>
                  <a:lnTo>
                    <a:pt x="30" y="0"/>
                  </a:lnTo>
                  <a:lnTo>
                    <a:pt x="34" y="0"/>
                  </a:lnTo>
                  <a:lnTo>
                    <a:pt x="34" y="0"/>
                  </a:lnTo>
                  <a:lnTo>
                    <a:pt x="34" y="0"/>
                  </a:lnTo>
                  <a:lnTo>
                    <a:pt x="36" y="2"/>
                  </a:lnTo>
                  <a:lnTo>
                    <a:pt x="36" y="2"/>
                  </a:lnTo>
                  <a:lnTo>
                    <a:pt x="38" y="4"/>
                  </a:lnTo>
                  <a:lnTo>
                    <a:pt x="40" y="4"/>
                  </a:lnTo>
                  <a:lnTo>
                    <a:pt x="42" y="6"/>
                  </a:lnTo>
                  <a:lnTo>
                    <a:pt x="44" y="6"/>
                  </a:lnTo>
                  <a:lnTo>
                    <a:pt x="44" y="8"/>
                  </a:lnTo>
                  <a:lnTo>
                    <a:pt x="48" y="8"/>
                  </a:lnTo>
                  <a:lnTo>
                    <a:pt x="50" y="8"/>
                  </a:lnTo>
                  <a:lnTo>
                    <a:pt x="52" y="10"/>
                  </a:lnTo>
                  <a:lnTo>
                    <a:pt x="52" y="10"/>
                  </a:lnTo>
                  <a:lnTo>
                    <a:pt x="54" y="10"/>
                  </a:lnTo>
                  <a:lnTo>
                    <a:pt x="54" y="10"/>
                  </a:lnTo>
                  <a:lnTo>
                    <a:pt x="54" y="10"/>
                  </a:lnTo>
                  <a:lnTo>
                    <a:pt x="54" y="12"/>
                  </a:lnTo>
                  <a:lnTo>
                    <a:pt x="54" y="12"/>
                  </a:lnTo>
                  <a:lnTo>
                    <a:pt x="54" y="14"/>
                  </a:lnTo>
                  <a:lnTo>
                    <a:pt x="54" y="14"/>
                  </a:lnTo>
                  <a:lnTo>
                    <a:pt x="52" y="16"/>
                  </a:lnTo>
                  <a:lnTo>
                    <a:pt x="52" y="18"/>
                  </a:lnTo>
                  <a:lnTo>
                    <a:pt x="50" y="20"/>
                  </a:lnTo>
                  <a:lnTo>
                    <a:pt x="50" y="20"/>
                  </a:lnTo>
                  <a:lnTo>
                    <a:pt x="50" y="22"/>
                  </a:lnTo>
                  <a:lnTo>
                    <a:pt x="50" y="22"/>
                  </a:lnTo>
                  <a:lnTo>
                    <a:pt x="50" y="24"/>
                  </a:lnTo>
                  <a:lnTo>
                    <a:pt x="52" y="24"/>
                  </a:lnTo>
                  <a:lnTo>
                    <a:pt x="52" y="26"/>
                  </a:lnTo>
                  <a:lnTo>
                    <a:pt x="52" y="26"/>
                  </a:lnTo>
                  <a:lnTo>
                    <a:pt x="54" y="28"/>
                  </a:lnTo>
                  <a:lnTo>
                    <a:pt x="56" y="30"/>
                  </a:lnTo>
                  <a:lnTo>
                    <a:pt x="56" y="30"/>
                  </a:lnTo>
                  <a:lnTo>
                    <a:pt x="56" y="32"/>
                  </a:lnTo>
                  <a:lnTo>
                    <a:pt x="56" y="34"/>
                  </a:lnTo>
                  <a:lnTo>
                    <a:pt x="56" y="38"/>
                  </a:lnTo>
                  <a:lnTo>
                    <a:pt x="56" y="40"/>
                  </a:lnTo>
                  <a:lnTo>
                    <a:pt x="56" y="42"/>
                  </a:lnTo>
                  <a:lnTo>
                    <a:pt x="56" y="44"/>
                  </a:lnTo>
                  <a:lnTo>
                    <a:pt x="54" y="46"/>
                  </a:lnTo>
                  <a:lnTo>
                    <a:pt x="54" y="48"/>
                  </a:lnTo>
                  <a:lnTo>
                    <a:pt x="54" y="48"/>
                  </a:lnTo>
                  <a:lnTo>
                    <a:pt x="54" y="48"/>
                  </a:lnTo>
                  <a:lnTo>
                    <a:pt x="52" y="48"/>
                  </a:lnTo>
                  <a:lnTo>
                    <a:pt x="52" y="50"/>
                  </a:lnTo>
                  <a:lnTo>
                    <a:pt x="50" y="50"/>
                  </a:lnTo>
                  <a:lnTo>
                    <a:pt x="48" y="50"/>
                  </a:lnTo>
                  <a:lnTo>
                    <a:pt x="48" y="50"/>
                  </a:lnTo>
                  <a:lnTo>
                    <a:pt x="46" y="50"/>
                  </a:lnTo>
                  <a:lnTo>
                    <a:pt x="44" y="50"/>
                  </a:lnTo>
                  <a:lnTo>
                    <a:pt x="44" y="52"/>
                  </a:lnTo>
                  <a:lnTo>
                    <a:pt x="44" y="52"/>
                  </a:lnTo>
                  <a:lnTo>
                    <a:pt x="42" y="52"/>
                  </a:lnTo>
                  <a:lnTo>
                    <a:pt x="42" y="54"/>
                  </a:lnTo>
                  <a:lnTo>
                    <a:pt x="42" y="56"/>
                  </a:lnTo>
                  <a:lnTo>
                    <a:pt x="42" y="58"/>
                  </a:lnTo>
                  <a:lnTo>
                    <a:pt x="42" y="60"/>
                  </a:lnTo>
                  <a:lnTo>
                    <a:pt x="42" y="62"/>
                  </a:lnTo>
                  <a:lnTo>
                    <a:pt x="42" y="64"/>
                  </a:lnTo>
                  <a:lnTo>
                    <a:pt x="42" y="64"/>
                  </a:lnTo>
                  <a:lnTo>
                    <a:pt x="42" y="66"/>
                  </a:lnTo>
                  <a:lnTo>
                    <a:pt x="42" y="66"/>
                  </a:lnTo>
                  <a:lnTo>
                    <a:pt x="44" y="66"/>
                  </a:lnTo>
                  <a:lnTo>
                    <a:pt x="44" y="66"/>
                  </a:lnTo>
                  <a:lnTo>
                    <a:pt x="46" y="66"/>
                  </a:lnTo>
                  <a:lnTo>
                    <a:pt x="46" y="66"/>
                  </a:lnTo>
                  <a:lnTo>
                    <a:pt x="50" y="68"/>
                  </a:lnTo>
                  <a:lnTo>
                    <a:pt x="50" y="68"/>
                  </a:lnTo>
                  <a:lnTo>
                    <a:pt x="52" y="68"/>
                  </a:lnTo>
                  <a:lnTo>
                    <a:pt x="52" y="70"/>
                  </a:lnTo>
                  <a:lnTo>
                    <a:pt x="52" y="70"/>
                  </a:lnTo>
                  <a:lnTo>
                    <a:pt x="54" y="72"/>
                  </a:lnTo>
                  <a:lnTo>
                    <a:pt x="58" y="76"/>
                  </a:lnTo>
                  <a:lnTo>
                    <a:pt x="58" y="78"/>
                  </a:lnTo>
                  <a:lnTo>
                    <a:pt x="58" y="82"/>
                  </a:lnTo>
                  <a:lnTo>
                    <a:pt x="58" y="86"/>
                  </a:lnTo>
                  <a:lnTo>
                    <a:pt x="58" y="88"/>
                  </a:lnTo>
                  <a:lnTo>
                    <a:pt x="56" y="92"/>
                  </a:lnTo>
                  <a:lnTo>
                    <a:pt x="56" y="94"/>
                  </a:lnTo>
                  <a:lnTo>
                    <a:pt x="56" y="96"/>
                  </a:lnTo>
                  <a:lnTo>
                    <a:pt x="56" y="98"/>
                  </a:lnTo>
                  <a:lnTo>
                    <a:pt x="54" y="98"/>
                  </a:lnTo>
                  <a:lnTo>
                    <a:pt x="54" y="98"/>
                  </a:lnTo>
                  <a:lnTo>
                    <a:pt x="52" y="100"/>
                  </a:lnTo>
                  <a:lnTo>
                    <a:pt x="52" y="100"/>
                  </a:lnTo>
                  <a:lnTo>
                    <a:pt x="52" y="100"/>
                  </a:lnTo>
                  <a:lnTo>
                    <a:pt x="48" y="100"/>
                  </a:lnTo>
                  <a:lnTo>
                    <a:pt x="48" y="100"/>
                  </a:lnTo>
                  <a:lnTo>
                    <a:pt x="46" y="100"/>
                  </a:lnTo>
                  <a:lnTo>
                    <a:pt x="42" y="102"/>
                  </a:lnTo>
                  <a:lnTo>
                    <a:pt x="38" y="104"/>
                  </a:lnTo>
                  <a:lnTo>
                    <a:pt x="32" y="10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95" name="Freeform 453">
              <a:extLst>
                <a:ext uri="{FF2B5EF4-FFF2-40B4-BE49-F238E27FC236}">
                  <a16:creationId xmlns:a16="http://schemas.microsoft.com/office/drawing/2014/main" id="{DB512E3F-14B1-54A0-1D94-572C641AEFC2}"/>
                </a:ext>
              </a:extLst>
            </p:cNvPr>
            <p:cNvSpPr>
              <a:spLocks/>
            </p:cNvSpPr>
            <p:nvPr/>
          </p:nvSpPr>
          <p:spPr bwMode="auto">
            <a:xfrm>
              <a:off x="3756265" y="6806802"/>
              <a:ext cx="83037" cy="153313"/>
            </a:xfrm>
            <a:custGeom>
              <a:avLst/>
              <a:gdLst>
                <a:gd name="T0" fmla="*/ 28 w 58"/>
                <a:gd name="T1" fmla="*/ 108 h 108"/>
                <a:gd name="T2" fmla="*/ 24 w 58"/>
                <a:gd name="T3" fmla="*/ 106 h 108"/>
                <a:gd name="T4" fmla="*/ 22 w 58"/>
                <a:gd name="T5" fmla="*/ 104 h 108"/>
                <a:gd name="T6" fmla="*/ 22 w 58"/>
                <a:gd name="T7" fmla="*/ 96 h 108"/>
                <a:gd name="T8" fmla="*/ 20 w 58"/>
                <a:gd name="T9" fmla="*/ 92 h 108"/>
                <a:gd name="T10" fmla="*/ 18 w 58"/>
                <a:gd name="T11" fmla="*/ 88 h 108"/>
                <a:gd name="T12" fmla="*/ 10 w 58"/>
                <a:gd name="T13" fmla="*/ 86 h 108"/>
                <a:gd name="T14" fmla="*/ 6 w 58"/>
                <a:gd name="T15" fmla="*/ 84 h 108"/>
                <a:gd name="T16" fmla="*/ 2 w 58"/>
                <a:gd name="T17" fmla="*/ 76 h 108"/>
                <a:gd name="T18" fmla="*/ 0 w 58"/>
                <a:gd name="T19" fmla="*/ 68 h 108"/>
                <a:gd name="T20" fmla="*/ 2 w 58"/>
                <a:gd name="T21" fmla="*/ 60 h 108"/>
                <a:gd name="T22" fmla="*/ 6 w 58"/>
                <a:gd name="T23" fmla="*/ 54 h 108"/>
                <a:gd name="T24" fmla="*/ 12 w 58"/>
                <a:gd name="T25" fmla="*/ 52 h 108"/>
                <a:gd name="T26" fmla="*/ 18 w 58"/>
                <a:gd name="T27" fmla="*/ 50 h 108"/>
                <a:gd name="T28" fmla="*/ 18 w 58"/>
                <a:gd name="T29" fmla="*/ 48 h 108"/>
                <a:gd name="T30" fmla="*/ 16 w 58"/>
                <a:gd name="T31" fmla="*/ 44 h 108"/>
                <a:gd name="T32" fmla="*/ 12 w 58"/>
                <a:gd name="T33" fmla="*/ 38 h 108"/>
                <a:gd name="T34" fmla="*/ 10 w 58"/>
                <a:gd name="T35" fmla="*/ 34 h 108"/>
                <a:gd name="T36" fmla="*/ 12 w 58"/>
                <a:gd name="T37" fmla="*/ 28 h 108"/>
                <a:gd name="T38" fmla="*/ 14 w 58"/>
                <a:gd name="T39" fmla="*/ 26 h 108"/>
                <a:gd name="T40" fmla="*/ 20 w 58"/>
                <a:gd name="T41" fmla="*/ 26 h 108"/>
                <a:gd name="T42" fmla="*/ 20 w 58"/>
                <a:gd name="T43" fmla="*/ 24 h 108"/>
                <a:gd name="T44" fmla="*/ 20 w 58"/>
                <a:gd name="T45" fmla="*/ 16 h 108"/>
                <a:gd name="T46" fmla="*/ 22 w 58"/>
                <a:gd name="T47" fmla="*/ 6 h 108"/>
                <a:gd name="T48" fmla="*/ 28 w 58"/>
                <a:gd name="T49" fmla="*/ 2 h 108"/>
                <a:gd name="T50" fmla="*/ 34 w 58"/>
                <a:gd name="T51" fmla="*/ 0 h 108"/>
                <a:gd name="T52" fmla="*/ 40 w 58"/>
                <a:gd name="T53" fmla="*/ 4 h 108"/>
                <a:gd name="T54" fmla="*/ 48 w 58"/>
                <a:gd name="T55" fmla="*/ 8 h 108"/>
                <a:gd name="T56" fmla="*/ 54 w 58"/>
                <a:gd name="T57" fmla="*/ 10 h 108"/>
                <a:gd name="T58" fmla="*/ 54 w 58"/>
                <a:gd name="T59" fmla="*/ 12 h 108"/>
                <a:gd name="T60" fmla="*/ 52 w 58"/>
                <a:gd name="T61" fmla="*/ 18 h 108"/>
                <a:gd name="T62" fmla="*/ 50 w 58"/>
                <a:gd name="T63" fmla="*/ 22 h 108"/>
                <a:gd name="T64" fmla="*/ 52 w 58"/>
                <a:gd name="T65" fmla="*/ 26 h 108"/>
                <a:gd name="T66" fmla="*/ 56 w 58"/>
                <a:gd name="T67" fmla="*/ 32 h 108"/>
                <a:gd name="T68" fmla="*/ 56 w 58"/>
                <a:gd name="T69" fmla="*/ 42 h 108"/>
                <a:gd name="T70" fmla="*/ 54 w 58"/>
                <a:gd name="T71" fmla="*/ 48 h 108"/>
                <a:gd name="T72" fmla="*/ 50 w 58"/>
                <a:gd name="T73" fmla="*/ 50 h 108"/>
                <a:gd name="T74" fmla="*/ 44 w 58"/>
                <a:gd name="T75" fmla="*/ 50 h 108"/>
                <a:gd name="T76" fmla="*/ 42 w 58"/>
                <a:gd name="T77" fmla="*/ 54 h 108"/>
                <a:gd name="T78" fmla="*/ 42 w 58"/>
                <a:gd name="T79" fmla="*/ 62 h 108"/>
                <a:gd name="T80" fmla="*/ 42 w 58"/>
                <a:gd name="T81" fmla="*/ 66 h 108"/>
                <a:gd name="T82" fmla="*/ 46 w 58"/>
                <a:gd name="T83" fmla="*/ 66 h 108"/>
                <a:gd name="T84" fmla="*/ 52 w 58"/>
                <a:gd name="T85" fmla="*/ 70 h 108"/>
                <a:gd name="T86" fmla="*/ 58 w 58"/>
                <a:gd name="T87" fmla="*/ 78 h 108"/>
                <a:gd name="T88" fmla="*/ 56 w 58"/>
                <a:gd name="T89" fmla="*/ 92 h 108"/>
                <a:gd name="T90" fmla="*/ 54 w 58"/>
                <a:gd name="T91" fmla="*/ 98 h 108"/>
                <a:gd name="T92" fmla="*/ 52 w 58"/>
                <a:gd name="T93" fmla="*/ 100 h 108"/>
                <a:gd name="T94" fmla="*/ 42 w 58"/>
                <a:gd name="T95" fmla="*/ 10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8" h="108">
                  <a:moveTo>
                    <a:pt x="32" y="106"/>
                  </a:moveTo>
                  <a:lnTo>
                    <a:pt x="32" y="106"/>
                  </a:lnTo>
                  <a:lnTo>
                    <a:pt x="32" y="106"/>
                  </a:lnTo>
                  <a:lnTo>
                    <a:pt x="28" y="108"/>
                  </a:lnTo>
                  <a:lnTo>
                    <a:pt x="28" y="108"/>
                  </a:lnTo>
                  <a:lnTo>
                    <a:pt x="26" y="108"/>
                  </a:lnTo>
                  <a:lnTo>
                    <a:pt x="24" y="108"/>
                  </a:lnTo>
                  <a:lnTo>
                    <a:pt x="24" y="106"/>
                  </a:lnTo>
                  <a:lnTo>
                    <a:pt x="24" y="106"/>
                  </a:lnTo>
                  <a:lnTo>
                    <a:pt x="24" y="106"/>
                  </a:lnTo>
                  <a:lnTo>
                    <a:pt x="22" y="106"/>
                  </a:lnTo>
                  <a:lnTo>
                    <a:pt x="22" y="104"/>
                  </a:lnTo>
                  <a:lnTo>
                    <a:pt x="22" y="104"/>
                  </a:lnTo>
                  <a:lnTo>
                    <a:pt x="22" y="102"/>
                  </a:lnTo>
                  <a:lnTo>
                    <a:pt x="22" y="98"/>
                  </a:lnTo>
                  <a:lnTo>
                    <a:pt x="22" y="96"/>
                  </a:lnTo>
                  <a:lnTo>
                    <a:pt x="22" y="94"/>
                  </a:lnTo>
                  <a:lnTo>
                    <a:pt x="20" y="92"/>
                  </a:lnTo>
                  <a:lnTo>
                    <a:pt x="20" y="92"/>
                  </a:lnTo>
                  <a:lnTo>
                    <a:pt x="20" y="92"/>
                  </a:lnTo>
                  <a:lnTo>
                    <a:pt x="20" y="90"/>
                  </a:lnTo>
                  <a:lnTo>
                    <a:pt x="20" y="90"/>
                  </a:lnTo>
                  <a:lnTo>
                    <a:pt x="18" y="90"/>
                  </a:lnTo>
                  <a:lnTo>
                    <a:pt x="18" y="88"/>
                  </a:lnTo>
                  <a:lnTo>
                    <a:pt x="16" y="88"/>
                  </a:lnTo>
                  <a:lnTo>
                    <a:pt x="14" y="88"/>
                  </a:lnTo>
                  <a:lnTo>
                    <a:pt x="12" y="88"/>
                  </a:lnTo>
                  <a:lnTo>
                    <a:pt x="10" y="86"/>
                  </a:lnTo>
                  <a:lnTo>
                    <a:pt x="8" y="86"/>
                  </a:lnTo>
                  <a:lnTo>
                    <a:pt x="8" y="86"/>
                  </a:lnTo>
                  <a:lnTo>
                    <a:pt x="8" y="86"/>
                  </a:lnTo>
                  <a:lnTo>
                    <a:pt x="6" y="84"/>
                  </a:lnTo>
                  <a:lnTo>
                    <a:pt x="4" y="82"/>
                  </a:lnTo>
                  <a:lnTo>
                    <a:pt x="4" y="80"/>
                  </a:lnTo>
                  <a:lnTo>
                    <a:pt x="2" y="78"/>
                  </a:lnTo>
                  <a:lnTo>
                    <a:pt x="2" y="76"/>
                  </a:lnTo>
                  <a:lnTo>
                    <a:pt x="2" y="74"/>
                  </a:lnTo>
                  <a:lnTo>
                    <a:pt x="0" y="72"/>
                  </a:lnTo>
                  <a:lnTo>
                    <a:pt x="0" y="70"/>
                  </a:lnTo>
                  <a:lnTo>
                    <a:pt x="0" y="68"/>
                  </a:lnTo>
                  <a:lnTo>
                    <a:pt x="0" y="66"/>
                  </a:lnTo>
                  <a:lnTo>
                    <a:pt x="2" y="64"/>
                  </a:lnTo>
                  <a:lnTo>
                    <a:pt x="2" y="62"/>
                  </a:lnTo>
                  <a:lnTo>
                    <a:pt x="2" y="60"/>
                  </a:lnTo>
                  <a:lnTo>
                    <a:pt x="2" y="58"/>
                  </a:lnTo>
                  <a:lnTo>
                    <a:pt x="4" y="56"/>
                  </a:lnTo>
                  <a:lnTo>
                    <a:pt x="4" y="54"/>
                  </a:lnTo>
                  <a:lnTo>
                    <a:pt x="6" y="54"/>
                  </a:lnTo>
                  <a:lnTo>
                    <a:pt x="6" y="54"/>
                  </a:lnTo>
                  <a:lnTo>
                    <a:pt x="8" y="52"/>
                  </a:lnTo>
                  <a:lnTo>
                    <a:pt x="10" y="52"/>
                  </a:lnTo>
                  <a:lnTo>
                    <a:pt x="12" y="52"/>
                  </a:lnTo>
                  <a:lnTo>
                    <a:pt x="14" y="52"/>
                  </a:lnTo>
                  <a:lnTo>
                    <a:pt x="16" y="52"/>
                  </a:lnTo>
                  <a:lnTo>
                    <a:pt x="18" y="50"/>
                  </a:lnTo>
                  <a:lnTo>
                    <a:pt x="18" y="50"/>
                  </a:lnTo>
                  <a:lnTo>
                    <a:pt x="18" y="50"/>
                  </a:lnTo>
                  <a:lnTo>
                    <a:pt x="18" y="50"/>
                  </a:lnTo>
                  <a:lnTo>
                    <a:pt x="18" y="48"/>
                  </a:lnTo>
                  <a:lnTo>
                    <a:pt x="18" y="48"/>
                  </a:lnTo>
                  <a:lnTo>
                    <a:pt x="18" y="48"/>
                  </a:lnTo>
                  <a:lnTo>
                    <a:pt x="18" y="46"/>
                  </a:lnTo>
                  <a:lnTo>
                    <a:pt x="16" y="46"/>
                  </a:lnTo>
                  <a:lnTo>
                    <a:pt x="16" y="44"/>
                  </a:lnTo>
                  <a:lnTo>
                    <a:pt x="14" y="42"/>
                  </a:lnTo>
                  <a:lnTo>
                    <a:pt x="12" y="40"/>
                  </a:lnTo>
                  <a:lnTo>
                    <a:pt x="12" y="40"/>
                  </a:lnTo>
                  <a:lnTo>
                    <a:pt x="12" y="38"/>
                  </a:lnTo>
                  <a:lnTo>
                    <a:pt x="10" y="38"/>
                  </a:lnTo>
                  <a:lnTo>
                    <a:pt x="10" y="36"/>
                  </a:lnTo>
                  <a:lnTo>
                    <a:pt x="10" y="36"/>
                  </a:lnTo>
                  <a:lnTo>
                    <a:pt x="10" y="34"/>
                  </a:lnTo>
                  <a:lnTo>
                    <a:pt x="12" y="32"/>
                  </a:lnTo>
                  <a:lnTo>
                    <a:pt x="12" y="30"/>
                  </a:lnTo>
                  <a:lnTo>
                    <a:pt x="12" y="28"/>
                  </a:lnTo>
                  <a:lnTo>
                    <a:pt x="12" y="28"/>
                  </a:lnTo>
                  <a:lnTo>
                    <a:pt x="14" y="28"/>
                  </a:lnTo>
                  <a:lnTo>
                    <a:pt x="14" y="26"/>
                  </a:lnTo>
                  <a:lnTo>
                    <a:pt x="14" y="26"/>
                  </a:lnTo>
                  <a:lnTo>
                    <a:pt x="14" y="26"/>
                  </a:lnTo>
                  <a:lnTo>
                    <a:pt x="16" y="26"/>
                  </a:lnTo>
                  <a:lnTo>
                    <a:pt x="18" y="28"/>
                  </a:lnTo>
                  <a:lnTo>
                    <a:pt x="20" y="28"/>
                  </a:lnTo>
                  <a:lnTo>
                    <a:pt x="20" y="26"/>
                  </a:lnTo>
                  <a:lnTo>
                    <a:pt x="20" y="26"/>
                  </a:lnTo>
                  <a:lnTo>
                    <a:pt x="20" y="26"/>
                  </a:lnTo>
                  <a:lnTo>
                    <a:pt x="20" y="24"/>
                  </a:lnTo>
                  <a:lnTo>
                    <a:pt x="20" y="24"/>
                  </a:lnTo>
                  <a:lnTo>
                    <a:pt x="20" y="22"/>
                  </a:lnTo>
                  <a:lnTo>
                    <a:pt x="20" y="20"/>
                  </a:lnTo>
                  <a:lnTo>
                    <a:pt x="20" y="20"/>
                  </a:lnTo>
                  <a:lnTo>
                    <a:pt x="20" y="16"/>
                  </a:lnTo>
                  <a:lnTo>
                    <a:pt x="20" y="14"/>
                  </a:lnTo>
                  <a:lnTo>
                    <a:pt x="18" y="10"/>
                  </a:lnTo>
                  <a:lnTo>
                    <a:pt x="18" y="8"/>
                  </a:lnTo>
                  <a:lnTo>
                    <a:pt x="22" y="6"/>
                  </a:lnTo>
                  <a:lnTo>
                    <a:pt x="24" y="2"/>
                  </a:lnTo>
                  <a:lnTo>
                    <a:pt x="26" y="2"/>
                  </a:lnTo>
                  <a:lnTo>
                    <a:pt x="28" y="2"/>
                  </a:lnTo>
                  <a:lnTo>
                    <a:pt x="28" y="2"/>
                  </a:lnTo>
                  <a:lnTo>
                    <a:pt x="30" y="0"/>
                  </a:lnTo>
                  <a:lnTo>
                    <a:pt x="34" y="0"/>
                  </a:lnTo>
                  <a:lnTo>
                    <a:pt x="34" y="0"/>
                  </a:lnTo>
                  <a:lnTo>
                    <a:pt x="34" y="0"/>
                  </a:lnTo>
                  <a:lnTo>
                    <a:pt x="36" y="2"/>
                  </a:lnTo>
                  <a:lnTo>
                    <a:pt x="36" y="2"/>
                  </a:lnTo>
                  <a:lnTo>
                    <a:pt x="38" y="4"/>
                  </a:lnTo>
                  <a:lnTo>
                    <a:pt x="40" y="4"/>
                  </a:lnTo>
                  <a:lnTo>
                    <a:pt x="42" y="6"/>
                  </a:lnTo>
                  <a:lnTo>
                    <a:pt x="44" y="6"/>
                  </a:lnTo>
                  <a:lnTo>
                    <a:pt x="44" y="8"/>
                  </a:lnTo>
                  <a:lnTo>
                    <a:pt x="48" y="8"/>
                  </a:lnTo>
                  <a:lnTo>
                    <a:pt x="50" y="8"/>
                  </a:lnTo>
                  <a:lnTo>
                    <a:pt x="52" y="10"/>
                  </a:lnTo>
                  <a:lnTo>
                    <a:pt x="52" y="10"/>
                  </a:lnTo>
                  <a:lnTo>
                    <a:pt x="54" y="10"/>
                  </a:lnTo>
                  <a:lnTo>
                    <a:pt x="54" y="10"/>
                  </a:lnTo>
                  <a:lnTo>
                    <a:pt x="54" y="10"/>
                  </a:lnTo>
                  <a:lnTo>
                    <a:pt x="54" y="12"/>
                  </a:lnTo>
                  <a:lnTo>
                    <a:pt x="54" y="12"/>
                  </a:lnTo>
                  <a:lnTo>
                    <a:pt x="54" y="14"/>
                  </a:lnTo>
                  <a:lnTo>
                    <a:pt x="54" y="14"/>
                  </a:lnTo>
                  <a:lnTo>
                    <a:pt x="52" y="16"/>
                  </a:lnTo>
                  <a:lnTo>
                    <a:pt x="52" y="18"/>
                  </a:lnTo>
                  <a:lnTo>
                    <a:pt x="50" y="20"/>
                  </a:lnTo>
                  <a:lnTo>
                    <a:pt x="50" y="20"/>
                  </a:lnTo>
                  <a:lnTo>
                    <a:pt x="50" y="22"/>
                  </a:lnTo>
                  <a:lnTo>
                    <a:pt x="50" y="22"/>
                  </a:lnTo>
                  <a:lnTo>
                    <a:pt x="50" y="24"/>
                  </a:lnTo>
                  <a:lnTo>
                    <a:pt x="52" y="24"/>
                  </a:lnTo>
                  <a:lnTo>
                    <a:pt x="52" y="26"/>
                  </a:lnTo>
                  <a:lnTo>
                    <a:pt x="52" y="26"/>
                  </a:lnTo>
                  <a:lnTo>
                    <a:pt x="54" y="28"/>
                  </a:lnTo>
                  <a:lnTo>
                    <a:pt x="56" y="30"/>
                  </a:lnTo>
                  <a:lnTo>
                    <a:pt x="56" y="30"/>
                  </a:lnTo>
                  <a:lnTo>
                    <a:pt x="56" y="32"/>
                  </a:lnTo>
                  <a:lnTo>
                    <a:pt x="56" y="34"/>
                  </a:lnTo>
                  <a:lnTo>
                    <a:pt x="56" y="38"/>
                  </a:lnTo>
                  <a:lnTo>
                    <a:pt x="56" y="40"/>
                  </a:lnTo>
                  <a:lnTo>
                    <a:pt x="56" y="42"/>
                  </a:lnTo>
                  <a:lnTo>
                    <a:pt x="56" y="44"/>
                  </a:lnTo>
                  <a:lnTo>
                    <a:pt x="54" y="46"/>
                  </a:lnTo>
                  <a:lnTo>
                    <a:pt x="54" y="48"/>
                  </a:lnTo>
                  <a:lnTo>
                    <a:pt x="54" y="48"/>
                  </a:lnTo>
                  <a:lnTo>
                    <a:pt x="54" y="48"/>
                  </a:lnTo>
                  <a:lnTo>
                    <a:pt x="52" y="48"/>
                  </a:lnTo>
                  <a:lnTo>
                    <a:pt x="52" y="50"/>
                  </a:lnTo>
                  <a:lnTo>
                    <a:pt x="50" y="50"/>
                  </a:lnTo>
                  <a:lnTo>
                    <a:pt x="48" y="50"/>
                  </a:lnTo>
                  <a:lnTo>
                    <a:pt x="48" y="50"/>
                  </a:lnTo>
                  <a:lnTo>
                    <a:pt x="46" y="50"/>
                  </a:lnTo>
                  <a:lnTo>
                    <a:pt x="44" y="50"/>
                  </a:lnTo>
                  <a:lnTo>
                    <a:pt x="44" y="52"/>
                  </a:lnTo>
                  <a:lnTo>
                    <a:pt x="44" y="52"/>
                  </a:lnTo>
                  <a:lnTo>
                    <a:pt x="42" y="52"/>
                  </a:lnTo>
                  <a:lnTo>
                    <a:pt x="42" y="54"/>
                  </a:lnTo>
                  <a:lnTo>
                    <a:pt x="42" y="56"/>
                  </a:lnTo>
                  <a:lnTo>
                    <a:pt x="42" y="58"/>
                  </a:lnTo>
                  <a:lnTo>
                    <a:pt x="42" y="60"/>
                  </a:lnTo>
                  <a:lnTo>
                    <a:pt x="42" y="62"/>
                  </a:lnTo>
                  <a:lnTo>
                    <a:pt x="42" y="64"/>
                  </a:lnTo>
                  <a:lnTo>
                    <a:pt x="42" y="64"/>
                  </a:lnTo>
                  <a:lnTo>
                    <a:pt x="42" y="66"/>
                  </a:lnTo>
                  <a:lnTo>
                    <a:pt x="42" y="66"/>
                  </a:lnTo>
                  <a:lnTo>
                    <a:pt x="44" y="66"/>
                  </a:lnTo>
                  <a:lnTo>
                    <a:pt x="44" y="66"/>
                  </a:lnTo>
                  <a:lnTo>
                    <a:pt x="46" y="66"/>
                  </a:lnTo>
                  <a:lnTo>
                    <a:pt x="46" y="66"/>
                  </a:lnTo>
                  <a:lnTo>
                    <a:pt x="50" y="68"/>
                  </a:lnTo>
                  <a:lnTo>
                    <a:pt x="50" y="68"/>
                  </a:lnTo>
                  <a:lnTo>
                    <a:pt x="52" y="68"/>
                  </a:lnTo>
                  <a:lnTo>
                    <a:pt x="52" y="70"/>
                  </a:lnTo>
                  <a:lnTo>
                    <a:pt x="52" y="70"/>
                  </a:lnTo>
                  <a:lnTo>
                    <a:pt x="54" y="72"/>
                  </a:lnTo>
                  <a:lnTo>
                    <a:pt x="58" y="76"/>
                  </a:lnTo>
                  <a:lnTo>
                    <a:pt x="58" y="78"/>
                  </a:lnTo>
                  <a:lnTo>
                    <a:pt x="58" y="82"/>
                  </a:lnTo>
                  <a:lnTo>
                    <a:pt x="58" y="86"/>
                  </a:lnTo>
                  <a:lnTo>
                    <a:pt x="58" y="88"/>
                  </a:lnTo>
                  <a:lnTo>
                    <a:pt x="56" y="92"/>
                  </a:lnTo>
                  <a:lnTo>
                    <a:pt x="56" y="94"/>
                  </a:lnTo>
                  <a:lnTo>
                    <a:pt x="56" y="96"/>
                  </a:lnTo>
                  <a:lnTo>
                    <a:pt x="56" y="98"/>
                  </a:lnTo>
                  <a:lnTo>
                    <a:pt x="54" y="98"/>
                  </a:lnTo>
                  <a:lnTo>
                    <a:pt x="54" y="98"/>
                  </a:lnTo>
                  <a:lnTo>
                    <a:pt x="52" y="100"/>
                  </a:lnTo>
                  <a:lnTo>
                    <a:pt x="52" y="100"/>
                  </a:lnTo>
                  <a:lnTo>
                    <a:pt x="52" y="100"/>
                  </a:lnTo>
                  <a:lnTo>
                    <a:pt x="48" y="100"/>
                  </a:lnTo>
                  <a:lnTo>
                    <a:pt x="48" y="100"/>
                  </a:lnTo>
                  <a:lnTo>
                    <a:pt x="46" y="100"/>
                  </a:lnTo>
                  <a:lnTo>
                    <a:pt x="42" y="102"/>
                  </a:lnTo>
                  <a:lnTo>
                    <a:pt x="38" y="104"/>
                  </a:lnTo>
                  <a:lnTo>
                    <a:pt x="32" y="10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96" name="Freeform 454">
              <a:extLst>
                <a:ext uri="{FF2B5EF4-FFF2-40B4-BE49-F238E27FC236}">
                  <a16:creationId xmlns:a16="http://schemas.microsoft.com/office/drawing/2014/main" id="{A5ACA163-3BF0-332C-F037-B8A871EDE3F9}"/>
                </a:ext>
              </a:extLst>
            </p:cNvPr>
            <p:cNvSpPr>
              <a:spLocks/>
            </p:cNvSpPr>
            <p:nvPr/>
          </p:nvSpPr>
          <p:spPr bwMode="auto">
            <a:xfrm>
              <a:off x="3369712" y="6849389"/>
              <a:ext cx="214751" cy="201578"/>
            </a:xfrm>
            <a:custGeom>
              <a:avLst/>
              <a:gdLst>
                <a:gd name="T0" fmla="*/ 120 w 150"/>
                <a:gd name="T1" fmla="*/ 16 h 142"/>
                <a:gd name="T2" fmla="*/ 128 w 150"/>
                <a:gd name="T3" fmla="*/ 16 h 142"/>
                <a:gd name="T4" fmla="*/ 142 w 150"/>
                <a:gd name="T5" fmla="*/ 20 h 142"/>
                <a:gd name="T6" fmla="*/ 148 w 150"/>
                <a:gd name="T7" fmla="*/ 26 h 142"/>
                <a:gd name="T8" fmla="*/ 146 w 150"/>
                <a:gd name="T9" fmla="*/ 30 h 142"/>
                <a:gd name="T10" fmla="*/ 140 w 150"/>
                <a:gd name="T11" fmla="*/ 38 h 142"/>
                <a:gd name="T12" fmla="*/ 140 w 150"/>
                <a:gd name="T13" fmla="*/ 42 h 142"/>
                <a:gd name="T14" fmla="*/ 146 w 150"/>
                <a:gd name="T15" fmla="*/ 44 h 142"/>
                <a:gd name="T16" fmla="*/ 150 w 150"/>
                <a:gd name="T17" fmla="*/ 48 h 142"/>
                <a:gd name="T18" fmla="*/ 148 w 150"/>
                <a:gd name="T19" fmla="*/ 60 h 142"/>
                <a:gd name="T20" fmla="*/ 144 w 150"/>
                <a:gd name="T21" fmla="*/ 68 h 142"/>
                <a:gd name="T22" fmla="*/ 140 w 150"/>
                <a:gd name="T23" fmla="*/ 72 h 142"/>
                <a:gd name="T24" fmla="*/ 130 w 150"/>
                <a:gd name="T25" fmla="*/ 72 h 142"/>
                <a:gd name="T26" fmla="*/ 126 w 150"/>
                <a:gd name="T27" fmla="*/ 74 h 142"/>
                <a:gd name="T28" fmla="*/ 124 w 150"/>
                <a:gd name="T29" fmla="*/ 80 h 142"/>
                <a:gd name="T30" fmla="*/ 124 w 150"/>
                <a:gd name="T31" fmla="*/ 84 h 142"/>
                <a:gd name="T32" fmla="*/ 130 w 150"/>
                <a:gd name="T33" fmla="*/ 88 h 142"/>
                <a:gd name="T34" fmla="*/ 130 w 150"/>
                <a:gd name="T35" fmla="*/ 94 h 142"/>
                <a:gd name="T36" fmla="*/ 120 w 150"/>
                <a:gd name="T37" fmla="*/ 102 h 142"/>
                <a:gd name="T38" fmla="*/ 110 w 150"/>
                <a:gd name="T39" fmla="*/ 110 h 142"/>
                <a:gd name="T40" fmla="*/ 98 w 150"/>
                <a:gd name="T41" fmla="*/ 120 h 142"/>
                <a:gd name="T42" fmla="*/ 88 w 150"/>
                <a:gd name="T43" fmla="*/ 126 h 142"/>
                <a:gd name="T44" fmla="*/ 80 w 150"/>
                <a:gd name="T45" fmla="*/ 126 h 142"/>
                <a:gd name="T46" fmla="*/ 76 w 150"/>
                <a:gd name="T47" fmla="*/ 130 h 142"/>
                <a:gd name="T48" fmla="*/ 74 w 150"/>
                <a:gd name="T49" fmla="*/ 134 h 142"/>
                <a:gd name="T50" fmla="*/ 66 w 150"/>
                <a:gd name="T51" fmla="*/ 132 h 142"/>
                <a:gd name="T52" fmla="*/ 64 w 150"/>
                <a:gd name="T53" fmla="*/ 132 h 142"/>
                <a:gd name="T54" fmla="*/ 62 w 150"/>
                <a:gd name="T55" fmla="*/ 136 h 142"/>
                <a:gd name="T56" fmla="*/ 62 w 150"/>
                <a:gd name="T57" fmla="*/ 140 h 142"/>
                <a:gd name="T58" fmla="*/ 56 w 150"/>
                <a:gd name="T59" fmla="*/ 142 h 142"/>
                <a:gd name="T60" fmla="*/ 46 w 150"/>
                <a:gd name="T61" fmla="*/ 140 h 142"/>
                <a:gd name="T62" fmla="*/ 48 w 150"/>
                <a:gd name="T63" fmla="*/ 134 h 142"/>
                <a:gd name="T64" fmla="*/ 44 w 150"/>
                <a:gd name="T65" fmla="*/ 132 h 142"/>
                <a:gd name="T66" fmla="*/ 0 w 150"/>
                <a:gd name="T67" fmla="*/ 134 h 142"/>
                <a:gd name="T68" fmla="*/ 10 w 150"/>
                <a:gd name="T69" fmla="*/ 120 h 142"/>
                <a:gd name="T70" fmla="*/ 16 w 150"/>
                <a:gd name="T71" fmla="*/ 118 h 142"/>
                <a:gd name="T72" fmla="*/ 24 w 150"/>
                <a:gd name="T73" fmla="*/ 110 h 142"/>
                <a:gd name="T74" fmla="*/ 28 w 150"/>
                <a:gd name="T75" fmla="*/ 98 h 142"/>
                <a:gd name="T76" fmla="*/ 30 w 150"/>
                <a:gd name="T77" fmla="*/ 66 h 142"/>
                <a:gd name="T78" fmla="*/ 34 w 150"/>
                <a:gd name="T79" fmla="*/ 52 h 142"/>
                <a:gd name="T80" fmla="*/ 38 w 150"/>
                <a:gd name="T81" fmla="*/ 50 h 142"/>
                <a:gd name="T82" fmla="*/ 42 w 150"/>
                <a:gd name="T83" fmla="*/ 52 h 142"/>
                <a:gd name="T84" fmla="*/ 44 w 150"/>
                <a:gd name="T85" fmla="*/ 48 h 142"/>
                <a:gd name="T86" fmla="*/ 44 w 150"/>
                <a:gd name="T87" fmla="*/ 42 h 142"/>
                <a:gd name="T88" fmla="*/ 50 w 150"/>
                <a:gd name="T89" fmla="*/ 40 h 142"/>
                <a:gd name="T90" fmla="*/ 62 w 150"/>
                <a:gd name="T91" fmla="*/ 42 h 142"/>
                <a:gd name="T92" fmla="*/ 68 w 150"/>
                <a:gd name="T93" fmla="*/ 40 h 142"/>
                <a:gd name="T94" fmla="*/ 68 w 150"/>
                <a:gd name="T95" fmla="*/ 34 h 142"/>
                <a:gd name="T96" fmla="*/ 68 w 150"/>
                <a:gd name="T97" fmla="*/ 28 h 142"/>
                <a:gd name="T98" fmla="*/ 76 w 150"/>
                <a:gd name="T99" fmla="*/ 20 h 142"/>
                <a:gd name="T100" fmla="*/ 82 w 150"/>
                <a:gd name="T101" fmla="*/ 8 h 142"/>
                <a:gd name="T102" fmla="*/ 84 w 150"/>
                <a:gd name="T103" fmla="*/ 0 h 142"/>
                <a:gd name="T104" fmla="*/ 88 w 150"/>
                <a:gd name="T105" fmla="*/ 0 h 142"/>
                <a:gd name="T106" fmla="*/ 96 w 150"/>
                <a:gd name="T107" fmla="*/ 6 h 142"/>
                <a:gd name="T108" fmla="*/ 104 w 150"/>
                <a:gd name="T109" fmla="*/ 8 h 142"/>
                <a:gd name="T110" fmla="*/ 112 w 150"/>
                <a:gd name="T111" fmla="*/ 10 h 142"/>
                <a:gd name="T112" fmla="*/ 118 w 150"/>
                <a:gd name="T113" fmla="*/ 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0" h="142">
                  <a:moveTo>
                    <a:pt x="120" y="18"/>
                  </a:moveTo>
                  <a:lnTo>
                    <a:pt x="120" y="18"/>
                  </a:lnTo>
                  <a:lnTo>
                    <a:pt x="120" y="18"/>
                  </a:lnTo>
                  <a:lnTo>
                    <a:pt x="120" y="18"/>
                  </a:lnTo>
                  <a:lnTo>
                    <a:pt x="120" y="16"/>
                  </a:lnTo>
                  <a:lnTo>
                    <a:pt x="120" y="16"/>
                  </a:lnTo>
                  <a:lnTo>
                    <a:pt x="122" y="16"/>
                  </a:lnTo>
                  <a:lnTo>
                    <a:pt x="124" y="16"/>
                  </a:lnTo>
                  <a:lnTo>
                    <a:pt x="124" y="16"/>
                  </a:lnTo>
                  <a:lnTo>
                    <a:pt x="128" y="16"/>
                  </a:lnTo>
                  <a:lnTo>
                    <a:pt x="130" y="16"/>
                  </a:lnTo>
                  <a:lnTo>
                    <a:pt x="134" y="16"/>
                  </a:lnTo>
                  <a:lnTo>
                    <a:pt x="136" y="16"/>
                  </a:lnTo>
                  <a:lnTo>
                    <a:pt x="138" y="16"/>
                  </a:lnTo>
                  <a:lnTo>
                    <a:pt x="142" y="20"/>
                  </a:lnTo>
                  <a:lnTo>
                    <a:pt x="144" y="22"/>
                  </a:lnTo>
                  <a:lnTo>
                    <a:pt x="146" y="24"/>
                  </a:lnTo>
                  <a:lnTo>
                    <a:pt x="146" y="24"/>
                  </a:lnTo>
                  <a:lnTo>
                    <a:pt x="146" y="26"/>
                  </a:lnTo>
                  <a:lnTo>
                    <a:pt x="148" y="26"/>
                  </a:lnTo>
                  <a:lnTo>
                    <a:pt x="148" y="26"/>
                  </a:lnTo>
                  <a:lnTo>
                    <a:pt x="148" y="28"/>
                  </a:lnTo>
                  <a:lnTo>
                    <a:pt x="148" y="28"/>
                  </a:lnTo>
                  <a:lnTo>
                    <a:pt x="146" y="28"/>
                  </a:lnTo>
                  <a:lnTo>
                    <a:pt x="146" y="30"/>
                  </a:lnTo>
                  <a:lnTo>
                    <a:pt x="144" y="32"/>
                  </a:lnTo>
                  <a:lnTo>
                    <a:pt x="144" y="34"/>
                  </a:lnTo>
                  <a:lnTo>
                    <a:pt x="142" y="36"/>
                  </a:lnTo>
                  <a:lnTo>
                    <a:pt x="140" y="38"/>
                  </a:lnTo>
                  <a:lnTo>
                    <a:pt x="140" y="38"/>
                  </a:lnTo>
                  <a:lnTo>
                    <a:pt x="140" y="40"/>
                  </a:lnTo>
                  <a:lnTo>
                    <a:pt x="140" y="40"/>
                  </a:lnTo>
                  <a:lnTo>
                    <a:pt x="140" y="40"/>
                  </a:lnTo>
                  <a:lnTo>
                    <a:pt x="140" y="42"/>
                  </a:lnTo>
                  <a:lnTo>
                    <a:pt x="140" y="42"/>
                  </a:lnTo>
                  <a:lnTo>
                    <a:pt x="142" y="42"/>
                  </a:lnTo>
                  <a:lnTo>
                    <a:pt x="142" y="42"/>
                  </a:lnTo>
                  <a:lnTo>
                    <a:pt x="144" y="44"/>
                  </a:lnTo>
                  <a:lnTo>
                    <a:pt x="146" y="44"/>
                  </a:lnTo>
                  <a:lnTo>
                    <a:pt x="146" y="44"/>
                  </a:lnTo>
                  <a:lnTo>
                    <a:pt x="148" y="44"/>
                  </a:lnTo>
                  <a:lnTo>
                    <a:pt x="148" y="46"/>
                  </a:lnTo>
                  <a:lnTo>
                    <a:pt x="148" y="46"/>
                  </a:lnTo>
                  <a:lnTo>
                    <a:pt x="150" y="46"/>
                  </a:lnTo>
                  <a:lnTo>
                    <a:pt x="150" y="48"/>
                  </a:lnTo>
                  <a:lnTo>
                    <a:pt x="150" y="50"/>
                  </a:lnTo>
                  <a:lnTo>
                    <a:pt x="150" y="52"/>
                  </a:lnTo>
                  <a:lnTo>
                    <a:pt x="150" y="54"/>
                  </a:lnTo>
                  <a:lnTo>
                    <a:pt x="150" y="56"/>
                  </a:lnTo>
                  <a:lnTo>
                    <a:pt x="148" y="60"/>
                  </a:lnTo>
                  <a:lnTo>
                    <a:pt x="148" y="62"/>
                  </a:lnTo>
                  <a:lnTo>
                    <a:pt x="146" y="64"/>
                  </a:lnTo>
                  <a:lnTo>
                    <a:pt x="146" y="66"/>
                  </a:lnTo>
                  <a:lnTo>
                    <a:pt x="146" y="68"/>
                  </a:lnTo>
                  <a:lnTo>
                    <a:pt x="144" y="68"/>
                  </a:lnTo>
                  <a:lnTo>
                    <a:pt x="144" y="70"/>
                  </a:lnTo>
                  <a:lnTo>
                    <a:pt x="142" y="72"/>
                  </a:lnTo>
                  <a:lnTo>
                    <a:pt x="142" y="72"/>
                  </a:lnTo>
                  <a:lnTo>
                    <a:pt x="140" y="72"/>
                  </a:lnTo>
                  <a:lnTo>
                    <a:pt x="140" y="72"/>
                  </a:lnTo>
                  <a:lnTo>
                    <a:pt x="140" y="72"/>
                  </a:lnTo>
                  <a:lnTo>
                    <a:pt x="136" y="72"/>
                  </a:lnTo>
                  <a:lnTo>
                    <a:pt x="134" y="72"/>
                  </a:lnTo>
                  <a:lnTo>
                    <a:pt x="132" y="72"/>
                  </a:lnTo>
                  <a:lnTo>
                    <a:pt x="130" y="72"/>
                  </a:lnTo>
                  <a:lnTo>
                    <a:pt x="128" y="72"/>
                  </a:lnTo>
                  <a:lnTo>
                    <a:pt x="128" y="72"/>
                  </a:lnTo>
                  <a:lnTo>
                    <a:pt x="126" y="72"/>
                  </a:lnTo>
                  <a:lnTo>
                    <a:pt x="126" y="72"/>
                  </a:lnTo>
                  <a:lnTo>
                    <a:pt x="126" y="74"/>
                  </a:lnTo>
                  <a:lnTo>
                    <a:pt x="124" y="74"/>
                  </a:lnTo>
                  <a:lnTo>
                    <a:pt x="124" y="76"/>
                  </a:lnTo>
                  <a:lnTo>
                    <a:pt x="124" y="78"/>
                  </a:lnTo>
                  <a:lnTo>
                    <a:pt x="124" y="78"/>
                  </a:lnTo>
                  <a:lnTo>
                    <a:pt x="124" y="80"/>
                  </a:lnTo>
                  <a:lnTo>
                    <a:pt x="124" y="82"/>
                  </a:lnTo>
                  <a:lnTo>
                    <a:pt x="124" y="82"/>
                  </a:lnTo>
                  <a:lnTo>
                    <a:pt x="124" y="82"/>
                  </a:lnTo>
                  <a:lnTo>
                    <a:pt x="124" y="84"/>
                  </a:lnTo>
                  <a:lnTo>
                    <a:pt x="124" y="84"/>
                  </a:lnTo>
                  <a:lnTo>
                    <a:pt x="126" y="86"/>
                  </a:lnTo>
                  <a:lnTo>
                    <a:pt x="128" y="86"/>
                  </a:lnTo>
                  <a:lnTo>
                    <a:pt x="128" y="88"/>
                  </a:lnTo>
                  <a:lnTo>
                    <a:pt x="130" y="88"/>
                  </a:lnTo>
                  <a:lnTo>
                    <a:pt x="130" y="88"/>
                  </a:lnTo>
                  <a:lnTo>
                    <a:pt x="130" y="90"/>
                  </a:lnTo>
                  <a:lnTo>
                    <a:pt x="132" y="90"/>
                  </a:lnTo>
                  <a:lnTo>
                    <a:pt x="130" y="92"/>
                  </a:lnTo>
                  <a:lnTo>
                    <a:pt x="130" y="92"/>
                  </a:lnTo>
                  <a:lnTo>
                    <a:pt x="130" y="94"/>
                  </a:lnTo>
                  <a:lnTo>
                    <a:pt x="128" y="94"/>
                  </a:lnTo>
                  <a:lnTo>
                    <a:pt x="128" y="96"/>
                  </a:lnTo>
                  <a:lnTo>
                    <a:pt x="126" y="96"/>
                  </a:lnTo>
                  <a:lnTo>
                    <a:pt x="124" y="100"/>
                  </a:lnTo>
                  <a:lnTo>
                    <a:pt x="120" y="102"/>
                  </a:lnTo>
                  <a:lnTo>
                    <a:pt x="118" y="102"/>
                  </a:lnTo>
                  <a:lnTo>
                    <a:pt x="114" y="104"/>
                  </a:lnTo>
                  <a:lnTo>
                    <a:pt x="114" y="106"/>
                  </a:lnTo>
                  <a:lnTo>
                    <a:pt x="112" y="106"/>
                  </a:lnTo>
                  <a:lnTo>
                    <a:pt x="110" y="110"/>
                  </a:lnTo>
                  <a:lnTo>
                    <a:pt x="106" y="112"/>
                  </a:lnTo>
                  <a:lnTo>
                    <a:pt x="102" y="116"/>
                  </a:lnTo>
                  <a:lnTo>
                    <a:pt x="102" y="118"/>
                  </a:lnTo>
                  <a:lnTo>
                    <a:pt x="100" y="120"/>
                  </a:lnTo>
                  <a:lnTo>
                    <a:pt x="98" y="120"/>
                  </a:lnTo>
                  <a:lnTo>
                    <a:pt x="94" y="122"/>
                  </a:lnTo>
                  <a:lnTo>
                    <a:pt x="92" y="124"/>
                  </a:lnTo>
                  <a:lnTo>
                    <a:pt x="90" y="126"/>
                  </a:lnTo>
                  <a:lnTo>
                    <a:pt x="88" y="126"/>
                  </a:lnTo>
                  <a:lnTo>
                    <a:pt x="88" y="126"/>
                  </a:lnTo>
                  <a:lnTo>
                    <a:pt x="86" y="126"/>
                  </a:lnTo>
                  <a:lnTo>
                    <a:pt x="84" y="126"/>
                  </a:lnTo>
                  <a:lnTo>
                    <a:pt x="82" y="126"/>
                  </a:lnTo>
                  <a:lnTo>
                    <a:pt x="80" y="126"/>
                  </a:lnTo>
                  <a:lnTo>
                    <a:pt x="80" y="126"/>
                  </a:lnTo>
                  <a:lnTo>
                    <a:pt x="78" y="126"/>
                  </a:lnTo>
                  <a:lnTo>
                    <a:pt x="78" y="126"/>
                  </a:lnTo>
                  <a:lnTo>
                    <a:pt x="78" y="126"/>
                  </a:lnTo>
                  <a:lnTo>
                    <a:pt x="76" y="130"/>
                  </a:lnTo>
                  <a:lnTo>
                    <a:pt x="76" y="130"/>
                  </a:lnTo>
                  <a:lnTo>
                    <a:pt x="76" y="132"/>
                  </a:lnTo>
                  <a:lnTo>
                    <a:pt x="76" y="132"/>
                  </a:lnTo>
                  <a:lnTo>
                    <a:pt x="74" y="132"/>
                  </a:lnTo>
                  <a:lnTo>
                    <a:pt x="74" y="134"/>
                  </a:lnTo>
                  <a:lnTo>
                    <a:pt x="74" y="134"/>
                  </a:lnTo>
                  <a:lnTo>
                    <a:pt x="74" y="134"/>
                  </a:lnTo>
                  <a:lnTo>
                    <a:pt x="72" y="134"/>
                  </a:lnTo>
                  <a:lnTo>
                    <a:pt x="70" y="132"/>
                  </a:lnTo>
                  <a:lnTo>
                    <a:pt x="68" y="132"/>
                  </a:lnTo>
                  <a:lnTo>
                    <a:pt x="66" y="132"/>
                  </a:lnTo>
                  <a:lnTo>
                    <a:pt x="66" y="132"/>
                  </a:lnTo>
                  <a:lnTo>
                    <a:pt x="64" y="132"/>
                  </a:lnTo>
                  <a:lnTo>
                    <a:pt x="64" y="132"/>
                  </a:lnTo>
                  <a:lnTo>
                    <a:pt x="64" y="132"/>
                  </a:lnTo>
                  <a:lnTo>
                    <a:pt x="64" y="132"/>
                  </a:lnTo>
                  <a:lnTo>
                    <a:pt x="62" y="132"/>
                  </a:lnTo>
                  <a:lnTo>
                    <a:pt x="62" y="132"/>
                  </a:lnTo>
                  <a:lnTo>
                    <a:pt x="62" y="134"/>
                  </a:lnTo>
                  <a:lnTo>
                    <a:pt x="62" y="134"/>
                  </a:lnTo>
                  <a:lnTo>
                    <a:pt x="62" y="136"/>
                  </a:lnTo>
                  <a:lnTo>
                    <a:pt x="62" y="138"/>
                  </a:lnTo>
                  <a:lnTo>
                    <a:pt x="62" y="138"/>
                  </a:lnTo>
                  <a:lnTo>
                    <a:pt x="62" y="140"/>
                  </a:lnTo>
                  <a:lnTo>
                    <a:pt x="62" y="140"/>
                  </a:lnTo>
                  <a:lnTo>
                    <a:pt x="62" y="140"/>
                  </a:lnTo>
                  <a:lnTo>
                    <a:pt x="62" y="142"/>
                  </a:lnTo>
                  <a:lnTo>
                    <a:pt x="60" y="142"/>
                  </a:lnTo>
                  <a:lnTo>
                    <a:pt x="60" y="142"/>
                  </a:lnTo>
                  <a:lnTo>
                    <a:pt x="58" y="142"/>
                  </a:lnTo>
                  <a:lnTo>
                    <a:pt x="56" y="142"/>
                  </a:lnTo>
                  <a:lnTo>
                    <a:pt x="54" y="142"/>
                  </a:lnTo>
                  <a:lnTo>
                    <a:pt x="50" y="142"/>
                  </a:lnTo>
                  <a:lnTo>
                    <a:pt x="48" y="142"/>
                  </a:lnTo>
                  <a:lnTo>
                    <a:pt x="46" y="142"/>
                  </a:lnTo>
                  <a:lnTo>
                    <a:pt x="46" y="140"/>
                  </a:lnTo>
                  <a:lnTo>
                    <a:pt x="48" y="138"/>
                  </a:lnTo>
                  <a:lnTo>
                    <a:pt x="48" y="136"/>
                  </a:lnTo>
                  <a:lnTo>
                    <a:pt x="48" y="136"/>
                  </a:lnTo>
                  <a:lnTo>
                    <a:pt x="48" y="134"/>
                  </a:lnTo>
                  <a:lnTo>
                    <a:pt x="48" y="134"/>
                  </a:lnTo>
                  <a:lnTo>
                    <a:pt x="48" y="134"/>
                  </a:lnTo>
                  <a:lnTo>
                    <a:pt x="48" y="134"/>
                  </a:lnTo>
                  <a:lnTo>
                    <a:pt x="46" y="134"/>
                  </a:lnTo>
                  <a:lnTo>
                    <a:pt x="46" y="132"/>
                  </a:lnTo>
                  <a:lnTo>
                    <a:pt x="44" y="132"/>
                  </a:lnTo>
                  <a:lnTo>
                    <a:pt x="44" y="132"/>
                  </a:lnTo>
                  <a:lnTo>
                    <a:pt x="40" y="134"/>
                  </a:lnTo>
                  <a:lnTo>
                    <a:pt x="38" y="134"/>
                  </a:lnTo>
                  <a:lnTo>
                    <a:pt x="38" y="134"/>
                  </a:lnTo>
                  <a:lnTo>
                    <a:pt x="0" y="134"/>
                  </a:lnTo>
                  <a:lnTo>
                    <a:pt x="0" y="132"/>
                  </a:lnTo>
                  <a:lnTo>
                    <a:pt x="4" y="128"/>
                  </a:lnTo>
                  <a:lnTo>
                    <a:pt x="6" y="124"/>
                  </a:lnTo>
                  <a:lnTo>
                    <a:pt x="8" y="122"/>
                  </a:lnTo>
                  <a:lnTo>
                    <a:pt x="10" y="120"/>
                  </a:lnTo>
                  <a:lnTo>
                    <a:pt x="10" y="120"/>
                  </a:lnTo>
                  <a:lnTo>
                    <a:pt x="12" y="120"/>
                  </a:lnTo>
                  <a:lnTo>
                    <a:pt x="14" y="118"/>
                  </a:lnTo>
                  <a:lnTo>
                    <a:pt x="16" y="118"/>
                  </a:lnTo>
                  <a:lnTo>
                    <a:pt x="16" y="118"/>
                  </a:lnTo>
                  <a:lnTo>
                    <a:pt x="18" y="118"/>
                  </a:lnTo>
                  <a:lnTo>
                    <a:pt x="20" y="116"/>
                  </a:lnTo>
                  <a:lnTo>
                    <a:pt x="22" y="112"/>
                  </a:lnTo>
                  <a:lnTo>
                    <a:pt x="24" y="110"/>
                  </a:lnTo>
                  <a:lnTo>
                    <a:pt x="24" y="110"/>
                  </a:lnTo>
                  <a:lnTo>
                    <a:pt x="26" y="108"/>
                  </a:lnTo>
                  <a:lnTo>
                    <a:pt x="26" y="106"/>
                  </a:lnTo>
                  <a:lnTo>
                    <a:pt x="26" y="104"/>
                  </a:lnTo>
                  <a:lnTo>
                    <a:pt x="28" y="102"/>
                  </a:lnTo>
                  <a:lnTo>
                    <a:pt x="28" y="98"/>
                  </a:lnTo>
                  <a:lnTo>
                    <a:pt x="28" y="92"/>
                  </a:lnTo>
                  <a:lnTo>
                    <a:pt x="28" y="86"/>
                  </a:lnTo>
                  <a:lnTo>
                    <a:pt x="30" y="74"/>
                  </a:lnTo>
                  <a:lnTo>
                    <a:pt x="30" y="68"/>
                  </a:lnTo>
                  <a:lnTo>
                    <a:pt x="30" y="66"/>
                  </a:lnTo>
                  <a:lnTo>
                    <a:pt x="32" y="64"/>
                  </a:lnTo>
                  <a:lnTo>
                    <a:pt x="32" y="60"/>
                  </a:lnTo>
                  <a:lnTo>
                    <a:pt x="32" y="56"/>
                  </a:lnTo>
                  <a:lnTo>
                    <a:pt x="34" y="54"/>
                  </a:lnTo>
                  <a:lnTo>
                    <a:pt x="34" y="52"/>
                  </a:lnTo>
                  <a:lnTo>
                    <a:pt x="34" y="52"/>
                  </a:lnTo>
                  <a:lnTo>
                    <a:pt x="36" y="50"/>
                  </a:lnTo>
                  <a:lnTo>
                    <a:pt x="36" y="50"/>
                  </a:lnTo>
                  <a:lnTo>
                    <a:pt x="36" y="50"/>
                  </a:lnTo>
                  <a:lnTo>
                    <a:pt x="38" y="50"/>
                  </a:lnTo>
                  <a:lnTo>
                    <a:pt x="38" y="50"/>
                  </a:lnTo>
                  <a:lnTo>
                    <a:pt x="40" y="50"/>
                  </a:lnTo>
                  <a:lnTo>
                    <a:pt x="42" y="52"/>
                  </a:lnTo>
                  <a:lnTo>
                    <a:pt x="42" y="52"/>
                  </a:lnTo>
                  <a:lnTo>
                    <a:pt x="42" y="52"/>
                  </a:lnTo>
                  <a:lnTo>
                    <a:pt x="42" y="52"/>
                  </a:lnTo>
                  <a:lnTo>
                    <a:pt x="44" y="50"/>
                  </a:lnTo>
                  <a:lnTo>
                    <a:pt x="44" y="50"/>
                  </a:lnTo>
                  <a:lnTo>
                    <a:pt x="44" y="50"/>
                  </a:lnTo>
                  <a:lnTo>
                    <a:pt x="44" y="48"/>
                  </a:lnTo>
                  <a:lnTo>
                    <a:pt x="44" y="46"/>
                  </a:lnTo>
                  <a:lnTo>
                    <a:pt x="44" y="44"/>
                  </a:lnTo>
                  <a:lnTo>
                    <a:pt x="44" y="44"/>
                  </a:lnTo>
                  <a:lnTo>
                    <a:pt x="44" y="42"/>
                  </a:lnTo>
                  <a:lnTo>
                    <a:pt x="44" y="42"/>
                  </a:lnTo>
                  <a:lnTo>
                    <a:pt x="44" y="42"/>
                  </a:lnTo>
                  <a:lnTo>
                    <a:pt x="44" y="40"/>
                  </a:lnTo>
                  <a:lnTo>
                    <a:pt x="46" y="40"/>
                  </a:lnTo>
                  <a:lnTo>
                    <a:pt x="48" y="40"/>
                  </a:lnTo>
                  <a:lnTo>
                    <a:pt x="50" y="40"/>
                  </a:lnTo>
                  <a:lnTo>
                    <a:pt x="50" y="40"/>
                  </a:lnTo>
                  <a:lnTo>
                    <a:pt x="52" y="40"/>
                  </a:lnTo>
                  <a:lnTo>
                    <a:pt x="56" y="40"/>
                  </a:lnTo>
                  <a:lnTo>
                    <a:pt x="60" y="40"/>
                  </a:lnTo>
                  <a:lnTo>
                    <a:pt x="62" y="42"/>
                  </a:lnTo>
                  <a:lnTo>
                    <a:pt x="62" y="42"/>
                  </a:lnTo>
                  <a:lnTo>
                    <a:pt x="64" y="42"/>
                  </a:lnTo>
                  <a:lnTo>
                    <a:pt x="66" y="40"/>
                  </a:lnTo>
                  <a:lnTo>
                    <a:pt x="66" y="40"/>
                  </a:lnTo>
                  <a:lnTo>
                    <a:pt x="68" y="40"/>
                  </a:lnTo>
                  <a:lnTo>
                    <a:pt x="68" y="40"/>
                  </a:lnTo>
                  <a:lnTo>
                    <a:pt x="68" y="38"/>
                  </a:lnTo>
                  <a:lnTo>
                    <a:pt x="68" y="38"/>
                  </a:lnTo>
                  <a:lnTo>
                    <a:pt x="68" y="36"/>
                  </a:lnTo>
                  <a:lnTo>
                    <a:pt x="68" y="34"/>
                  </a:lnTo>
                  <a:lnTo>
                    <a:pt x="68" y="30"/>
                  </a:lnTo>
                  <a:lnTo>
                    <a:pt x="68" y="30"/>
                  </a:lnTo>
                  <a:lnTo>
                    <a:pt x="68" y="28"/>
                  </a:lnTo>
                  <a:lnTo>
                    <a:pt x="68" y="28"/>
                  </a:lnTo>
                  <a:lnTo>
                    <a:pt x="68" y="28"/>
                  </a:lnTo>
                  <a:lnTo>
                    <a:pt x="70" y="26"/>
                  </a:lnTo>
                  <a:lnTo>
                    <a:pt x="70" y="24"/>
                  </a:lnTo>
                  <a:lnTo>
                    <a:pt x="72" y="24"/>
                  </a:lnTo>
                  <a:lnTo>
                    <a:pt x="74" y="20"/>
                  </a:lnTo>
                  <a:lnTo>
                    <a:pt x="76" y="20"/>
                  </a:lnTo>
                  <a:lnTo>
                    <a:pt x="76" y="18"/>
                  </a:lnTo>
                  <a:lnTo>
                    <a:pt x="78" y="16"/>
                  </a:lnTo>
                  <a:lnTo>
                    <a:pt x="80" y="14"/>
                  </a:lnTo>
                  <a:lnTo>
                    <a:pt x="82" y="10"/>
                  </a:lnTo>
                  <a:lnTo>
                    <a:pt x="82" y="8"/>
                  </a:lnTo>
                  <a:lnTo>
                    <a:pt x="82" y="6"/>
                  </a:lnTo>
                  <a:lnTo>
                    <a:pt x="84" y="4"/>
                  </a:lnTo>
                  <a:lnTo>
                    <a:pt x="84" y="2"/>
                  </a:lnTo>
                  <a:lnTo>
                    <a:pt x="84" y="0"/>
                  </a:lnTo>
                  <a:lnTo>
                    <a:pt x="84" y="0"/>
                  </a:lnTo>
                  <a:lnTo>
                    <a:pt x="84" y="0"/>
                  </a:lnTo>
                  <a:lnTo>
                    <a:pt x="86" y="0"/>
                  </a:lnTo>
                  <a:lnTo>
                    <a:pt x="86" y="0"/>
                  </a:lnTo>
                  <a:lnTo>
                    <a:pt x="86" y="0"/>
                  </a:lnTo>
                  <a:lnTo>
                    <a:pt x="88" y="0"/>
                  </a:lnTo>
                  <a:lnTo>
                    <a:pt x="88" y="0"/>
                  </a:lnTo>
                  <a:lnTo>
                    <a:pt x="90" y="0"/>
                  </a:lnTo>
                  <a:lnTo>
                    <a:pt x="92" y="2"/>
                  </a:lnTo>
                  <a:lnTo>
                    <a:pt x="94" y="4"/>
                  </a:lnTo>
                  <a:lnTo>
                    <a:pt x="96" y="6"/>
                  </a:lnTo>
                  <a:lnTo>
                    <a:pt x="96" y="6"/>
                  </a:lnTo>
                  <a:lnTo>
                    <a:pt x="96" y="6"/>
                  </a:lnTo>
                  <a:lnTo>
                    <a:pt x="98" y="6"/>
                  </a:lnTo>
                  <a:lnTo>
                    <a:pt x="100" y="8"/>
                  </a:lnTo>
                  <a:lnTo>
                    <a:pt x="104" y="8"/>
                  </a:lnTo>
                  <a:lnTo>
                    <a:pt x="106" y="8"/>
                  </a:lnTo>
                  <a:lnTo>
                    <a:pt x="108" y="8"/>
                  </a:lnTo>
                  <a:lnTo>
                    <a:pt x="110" y="8"/>
                  </a:lnTo>
                  <a:lnTo>
                    <a:pt x="110" y="8"/>
                  </a:lnTo>
                  <a:lnTo>
                    <a:pt x="112" y="10"/>
                  </a:lnTo>
                  <a:lnTo>
                    <a:pt x="114" y="10"/>
                  </a:lnTo>
                  <a:lnTo>
                    <a:pt x="116" y="12"/>
                  </a:lnTo>
                  <a:lnTo>
                    <a:pt x="116" y="14"/>
                  </a:lnTo>
                  <a:lnTo>
                    <a:pt x="118" y="16"/>
                  </a:lnTo>
                  <a:lnTo>
                    <a:pt x="118" y="16"/>
                  </a:lnTo>
                  <a:lnTo>
                    <a:pt x="120" y="16"/>
                  </a:lnTo>
                  <a:lnTo>
                    <a:pt x="120" y="18"/>
                  </a:lnTo>
                  <a:lnTo>
                    <a:pt x="120" y="1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97" name="Freeform 455">
              <a:extLst>
                <a:ext uri="{FF2B5EF4-FFF2-40B4-BE49-F238E27FC236}">
                  <a16:creationId xmlns:a16="http://schemas.microsoft.com/office/drawing/2014/main" id="{C2DEE295-756D-D265-4542-A178BF7AEA91}"/>
                </a:ext>
              </a:extLst>
            </p:cNvPr>
            <p:cNvSpPr>
              <a:spLocks/>
            </p:cNvSpPr>
            <p:nvPr/>
          </p:nvSpPr>
          <p:spPr bwMode="auto">
            <a:xfrm>
              <a:off x="3369712" y="6849389"/>
              <a:ext cx="214751" cy="201578"/>
            </a:xfrm>
            <a:custGeom>
              <a:avLst/>
              <a:gdLst>
                <a:gd name="T0" fmla="*/ 120 w 150"/>
                <a:gd name="T1" fmla="*/ 16 h 142"/>
                <a:gd name="T2" fmla="*/ 128 w 150"/>
                <a:gd name="T3" fmla="*/ 16 h 142"/>
                <a:gd name="T4" fmla="*/ 142 w 150"/>
                <a:gd name="T5" fmla="*/ 20 h 142"/>
                <a:gd name="T6" fmla="*/ 148 w 150"/>
                <a:gd name="T7" fmla="*/ 26 h 142"/>
                <a:gd name="T8" fmla="*/ 146 w 150"/>
                <a:gd name="T9" fmla="*/ 30 h 142"/>
                <a:gd name="T10" fmla="*/ 140 w 150"/>
                <a:gd name="T11" fmla="*/ 38 h 142"/>
                <a:gd name="T12" fmla="*/ 140 w 150"/>
                <a:gd name="T13" fmla="*/ 42 h 142"/>
                <a:gd name="T14" fmla="*/ 146 w 150"/>
                <a:gd name="T15" fmla="*/ 44 h 142"/>
                <a:gd name="T16" fmla="*/ 150 w 150"/>
                <a:gd name="T17" fmla="*/ 48 h 142"/>
                <a:gd name="T18" fmla="*/ 148 w 150"/>
                <a:gd name="T19" fmla="*/ 60 h 142"/>
                <a:gd name="T20" fmla="*/ 144 w 150"/>
                <a:gd name="T21" fmla="*/ 68 h 142"/>
                <a:gd name="T22" fmla="*/ 140 w 150"/>
                <a:gd name="T23" fmla="*/ 72 h 142"/>
                <a:gd name="T24" fmla="*/ 130 w 150"/>
                <a:gd name="T25" fmla="*/ 72 h 142"/>
                <a:gd name="T26" fmla="*/ 126 w 150"/>
                <a:gd name="T27" fmla="*/ 74 h 142"/>
                <a:gd name="T28" fmla="*/ 124 w 150"/>
                <a:gd name="T29" fmla="*/ 80 h 142"/>
                <a:gd name="T30" fmla="*/ 124 w 150"/>
                <a:gd name="T31" fmla="*/ 84 h 142"/>
                <a:gd name="T32" fmla="*/ 130 w 150"/>
                <a:gd name="T33" fmla="*/ 88 h 142"/>
                <a:gd name="T34" fmla="*/ 130 w 150"/>
                <a:gd name="T35" fmla="*/ 94 h 142"/>
                <a:gd name="T36" fmla="*/ 120 w 150"/>
                <a:gd name="T37" fmla="*/ 102 h 142"/>
                <a:gd name="T38" fmla="*/ 110 w 150"/>
                <a:gd name="T39" fmla="*/ 110 h 142"/>
                <a:gd name="T40" fmla="*/ 98 w 150"/>
                <a:gd name="T41" fmla="*/ 120 h 142"/>
                <a:gd name="T42" fmla="*/ 88 w 150"/>
                <a:gd name="T43" fmla="*/ 126 h 142"/>
                <a:gd name="T44" fmla="*/ 80 w 150"/>
                <a:gd name="T45" fmla="*/ 126 h 142"/>
                <a:gd name="T46" fmla="*/ 76 w 150"/>
                <a:gd name="T47" fmla="*/ 130 h 142"/>
                <a:gd name="T48" fmla="*/ 74 w 150"/>
                <a:gd name="T49" fmla="*/ 134 h 142"/>
                <a:gd name="T50" fmla="*/ 66 w 150"/>
                <a:gd name="T51" fmla="*/ 132 h 142"/>
                <a:gd name="T52" fmla="*/ 64 w 150"/>
                <a:gd name="T53" fmla="*/ 132 h 142"/>
                <a:gd name="T54" fmla="*/ 62 w 150"/>
                <a:gd name="T55" fmla="*/ 136 h 142"/>
                <a:gd name="T56" fmla="*/ 62 w 150"/>
                <a:gd name="T57" fmla="*/ 140 h 142"/>
                <a:gd name="T58" fmla="*/ 56 w 150"/>
                <a:gd name="T59" fmla="*/ 142 h 142"/>
                <a:gd name="T60" fmla="*/ 46 w 150"/>
                <a:gd name="T61" fmla="*/ 140 h 142"/>
                <a:gd name="T62" fmla="*/ 48 w 150"/>
                <a:gd name="T63" fmla="*/ 134 h 142"/>
                <a:gd name="T64" fmla="*/ 44 w 150"/>
                <a:gd name="T65" fmla="*/ 132 h 142"/>
                <a:gd name="T66" fmla="*/ 0 w 150"/>
                <a:gd name="T67" fmla="*/ 134 h 142"/>
                <a:gd name="T68" fmla="*/ 10 w 150"/>
                <a:gd name="T69" fmla="*/ 120 h 142"/>
                <a:gd name="T70" fmla="*/ 16 w 150"/>
                <a:gd name="T71" fmla="*/ 118 h 142"/>
                <a:gd name="T72" fmla="*/ 24 w 150"/>
                <a:gd name="T73" fmla="*/ 110 h 142"/>
                <a:gd name="T74" fmla="*/ 28 w 150"/>
                <a:gd name="T75" fmla="*/ 98 h 142"/>
                <a:gd name="T76" fmla="*/ 30 w 150"/>
                <a:gd name="T77" fmla="*/ 66 h 142"/>
                <a:gd name="T78" fmla="*/ 34 w 150"/>
                <a:gd name="T79" fmla="*/ 52 h 142"/>
                <a:gd name="T80" fmla="*/ 38 w 150"/>
                <a:gd name="T81" fmla="*/ 50 h 142"/>
                <a:gd name="T82" fmla="*/ 42 w 150"/>
                <a:gd name="T83" fmla="*/ 52 h 142"/>
                <a:gd name="T84" fmla="*/ 44 w 150"/>
                <a:gd name="T85" fmla="*/ 48 h 142"/>
                <a:gd name="T86" fmla="*/ 44 w 150"/>
                <a:gd name="T87" fmla="*/ 42 h 142"/>
                <a:gd name="T88" fmla="*/ 50 w 150"/>
                <a:gd name="T89" fmla="*/ 40 h 142"/>
                <a:gd name="T90" fmla="*/ 62 w 150"/>
                <a:gd name="T91" fmla="*/ 42 h 142"/>
                <a:gd name="T92" fmla="*/ 68 w 150"/>
                <a:gd name="T93" fmla="*/ 40 h 142"/>
                <a:gd name="T94" fmla="*/ 68 w 150"/>
                <a:gd name="T95" fmla="*/ 34 h 142"/>
                <a:gd name="T96" fmla="*/ 68 w 150"/>
                <a:gd name="T97" fmla="*/ 28 h 142"/>
                <a:gd name="T98" fmla="*/ 76 w 150"/>
                <a:gd name="T99" fmla="*/ 20 h 142"/>
                <a:gd name="T100" fmla="*/ 82 w 150"/>
                <a:gd name="T101" fmla="*/ 8 h 142"/>
                <a:gd name="T102" fmla="*/ 84 w 150"/>
                <a:gd name="T103" fmla="*/ 0 h 142"/>
                <a:gd name="T104" fmla="*/ 88 w 150"/>
                <a:gd name="T105" fmla="*/ 0 h 142"/>
                <a:gd name="T106" fmla="*/ 96 w 150"/>
                <a:gd name="T107" fmla="*/ 6 h 142"/>
                <a:gd name="T108" fmla="*/ 104 w 150"/>
                <a:gd name="T109" fmla="*/ 8 h 142"/>
                <a:gd name="T110" fmla="*/ 112 w 150"/>
                <a:gd name="T111" fmla="*/ 10 h 142"/>
                <a:gd name="T112" fmla="*/ 118 w 150"/>
                <a:gd name="T113" fmla="*/ 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0" h="142">
                  <a:moveTo>
                    <a:pt x="120" y="18"/>
                  </a:moveTo>
                  <a:lnTo>
                    <a:pt x="120" y="18"/>
                  </a:lnTo>
                  <a:lnTo>
                    <a:pt x="120" y="18"/>
                  </a:lnTo>
                  <a:lnTo>
                    <a:pt x="120" y="18"/>
                  </a:lnTo>
                  <a:lnTo>
                    <a:pt x="120" y="16"/>
                  </a:lnTo>
                  <a:lnTo>
                    <a:pt x="120" y="16"/>
                  </a:lnTo>
                  <a:lnTo>
                    <a:pt x="122" y="16"/>
                  </a:lnTo>
                  <a:lnTo>
                    <a:pt x="124" y="16"/>
                  </a:lnTo>
                  <a:lnTo>
                    <a:pt x="124" y="16"/>
                  </a:lnTo>
                  <a:lnTo>
                    <a:pt x="128" y="16"/>
                  </a:lnTo>
                  <a:lnTo>
                    <a:pt x="130" y="16"/>
                  </a:lnTo>
                  <a:lnTo>
                    <a:pt x="134" y="16"/>
                  </a:lnTo>
                  <a:lnTo>
                    <a:pt x="136" y="16"/>
                  </a:lnTo>
                  <a:lnTo>
                    <a:pt x="138" y="16"/>
                  </a:lnTo>
                  <a:lnTo>
                    <a:pt x="142" y="20"/>
                  </a:lnTo>
                  <a:lnTo>
                    <a:pt x="144" y="22"/>
                  </a:lnTo>
                  <a:lnTo>
                    <a:pt x="146" y="24"/>
                  </a:lnTo>
                  <a:lnTo>
                    <a:pt x="146" y="24"/>
                  </a:lnTo>
                  <a:lnTo>
                    <a:pt x="146" y="26"/>
                  </a:lnTo>
                  <a:lnTo>
                    <a:pt x="148" y="26"/>
                  </a:lnTo>
                  <a:lnTo>
                    <a:pt x="148" y="26"/>
                  </a:lnTo>
                  <a:lnTo>
                    <a:pt x="148" y="28"/>
                  </a:lnTo>
                  <a:lnTo>
                    <a:pt x="148" y="28"/>
                  </a:lnTo>
                  <a:lnTo>
                    <a:pt x="146" y="28"/>
                  </a:lnTo>
                  <a:lnTo>
                    <a:pt x="146" y="30"/>
                  </a:lnTo>
                  <a:lnTo>
                    <a:pt x="144" y="32"/>
                  </a:lnTo>
                  <a:lnTo>
                    <a:pt x="144" y="34"/>
                  </a:lnTo>
                  <a:lnTo>
                    <a:pt x="142" y="36"/>
                  </a:lnTo>
                  <a:lnTo>
                    <a:pt x="140" y="38"/>
                  </a:lnTo>
                  <a:lnTo>
                    <a:pt x="140" y="38"/>
                  </a:lnTo>
                  <a:lnTo>
                    <a:pt x="140" y="40"/>
                  </a:lnTo>
                  <a:lnTo>
                    <a:pt x="140" y="40"/>
                  </a:lnTo>
                  <a:lnTo>
                    <a:pt x="140" y="40"/>
                  </a:lnTo>
                  <a:lnTo>
                    <a:pt x="140" y="42"/>
                  </a:lnTo>
                  <a:lnTo>
                    <a:pt x="140" y="42"/>
                  </a:lnTo>
                  <a:lnTo>
                    <a:pt x="142" y="42"/>
                  </a:lnTo>
                  <a:lnTo>
                    <a:pt x="142" y="42"/>
                  </a:lnTo>
                  <a:lnTo>
                    <a:pt x="144" y="44"/>
                  </a:lnTo>
                  <a:lnTo>
                    <a:pt x="146" y="44"/>
                  </a:lnTo>
                  <a:lnTo>
                    <a:pt x="146" y="44"/>
                  </a:lnTo>
                  <a:lnTo>
                    <a:pt x="148" y="44"/>
                  </a:lnTo>
                  <a:lnTo>
                    <a:pt x="148" y="46"/>
                  </a:lnTo>
                  <a:lnTo>
                    <a:pt x="148" y="46"/>
                  </a:lnTo>
                  <a:lnTo>
                    <a:pt x="150" y="46"/>
                  </a:lnTo>
                  <a:lnTo>
                    <a:pt x="150" y="48"/>
                  </a:lnTo>
                  <a:lnTo>
                    <a:pt x="150" y="50"/>
                  </a:lnTo>
                  <a:lnTo>
                    <a:pt x="150" y="52"/>
                  </a:lnTo>
                  <a:lnTo>
                    <a:pt x="150" y="54"/>
                  </a:lnTo>
                  <a:lnTo>
                    <a:pt x="150" y="56"/>
                  </a:lnTo>
                  <a:lnTo>
                    <a:pt x="148" y="60"/>
                  </a:lnTo>
                  <a:lnTo>
                    <a:pt x="148" y="62"/>
                  </a:lnTo>
                  <a:lnTo>
                    <a:pt x="146" y="64"/>
                  </a:lnTo>
                  <a:lnTo>
                    <a:pt x="146" y="66"/>
                  </a:lnTo>
                  <a:lnTo>
                    <a:pt x="146" y="68"/>
                  </a:lnTo>
                  <a:lnTo>
                    <a:pt x="144" y="68"/>
                  </a:lnTo>
                  <a:lnTo>
                    <a:pt x="144" y="70"/>
                  </a:lnTo>
                  <a:lnTo>
                    <a:pt x="142" y="72"/>
                  </a:lnTo>
                  <a:lnTo>
                    <a:pt x="142" y="72"/>
                  </a:lnTo>
                  <a:lnTo>
                    <a:pt x="140" y="72"/>
                  </a:lnTo>
                  <a:lnTo>
                    <a:pt x="140" y="72"/>
                  </a:lnTo>
                  <a:lnTo>
                    <a:pt x="140" y="72"/>
                  </a:lnTo>
                  <a:lnTo>
                    <a:pt x="136" y="72"/>
                  </a:lnTo>
                  <a:lnTo>
                    <a:pt x="134" y="72"/>
                  </a:lnTo>
                  <a:lnTo>
                    <a:pt x="132" y="72"/>
                  </a:lnTo>
                  <a:lnTo>
                    <a:pt x="130" y="72"/>
                  </a:lnTo>
                  <a:lnTo>
                    <a:pt x="128" y="72"/>
                  </a:lnTo>
                  <a:lnTo>
                    <a:pt x="128" y="72"/>
                  </a:lnTo>
                  <a:lnTo>
                    <a:pt x="126" y="72"/>
                  </a:lnTo>
                  <a:lnTo>
                    <a:pt x="126" y="72"/>
                  </a:lnTo>
                  <a:lnTo>
                    <a:pt x="126" y="74"/>
                  </a:lnTo>
                  <a:lnTo>
                    <a:pt x="124" y="74"/>
                  </a:lnTo>
                  <a:lnTo>
                    <a:pt x="124" y="76"/>
                  </a:lnTo>
                  <a:lnTo>
                    <a:pt x="124" y="78"/>
                  </a:lnTo>
                  <a:lnTo>
                    <a:pt x="124" y="78"/>
                  </a:lnTo>
                  <a:lnTo>
                    <a:pt x="124" y="80"/>
                  </a:lnTo>
                  <a:lnTo>
                    <a:pt x="124" y="82"/>
                  </a:lnTo>
                  <a:lnTo>
                    <a:pt x="124" y="82"/>
                  </a:lnTo>
                  <a:lnTo>
                    <a:pt x="124" y="82"/>
                  </a:lnTo>
                  <a:lnTo>
                    <a:pt x="124" y="84"/>
                  </a:lnTo>
                  <a:lnTo>
                    <a:pt x="124" y="84"/>
                  </a:lnTo>
                  <a:lnTo>
                    <a:pt x="126" y="86"/>
                  </a:lnTo>
                  <a:lnTo>
                    <a:pt x="128" y="86"/>
                  </a:lnTo>
                  <a:lnTo>
                    <a:pt x="128" y="88"/>
                  </a:lnTo>
                  <a:lnTo>
                    <a:pt x="130" y="88"/>
                  </a:lnTo>
                  <a:lnTo>
                    <a:pt x="130" y="88"/>
                  </a:lnTo>
                  <a:lnTo>
                    <a:pt x="130" y="90"/>
                  </a:lnTo>
                  <a:lnTo>
                    <a:pt x="132" y="90"/>
                  </a:lnTo>
                  <a:lnTo>
                    <a:pt x="130" y="92"/>
                  </a:lnTo>
                  <a:lnTo>
                    <a:pt x="130" y="92"/>
                  </a:lnTo>
                  <a:lnTo>
                    <a:pt x="130" y="94"/>
                  </a:lnTo>
                  <a:lnTo>
                    <a:pt x="128" y="94"/>
                  </a:lnTo>
                  <a:lnTo>
                    <a:pt x="128" y="96"/>
                  </a:lnTo>
                  <a:lnTo>
                    <a:pt x="126" y="96"/>
                  </a:lnTo>
                  <a:lnTo>
                    <a:pt x="124" y="100"/>
                  </a:lnTo>
                  <a:lnTo>
                    <a:pt x="120" y="102"/>
                  </a:lnTo>
                  <a:lnTo>
                    <a:pt x="118" y="102"/>
                  </a:lnTo>
                  <a:lnTo>
                    <a:pt x="114" y="104"/>
                  </a:lnTo>
                  <a:lnTo>
                    <a:pt x="114" y="106"/>
                  </a:lnTo>
                  <a:lnTo>
                    <a:pt x="112" y="106"/>
                  </a:lnTo>
                  <a:lnTo>
                    <a:pt x="110" y="110"/>
                  </a:lnTo>
                  <a:lnTo>
                    <a:pt x="106" y="112"/>
                  </a:lnTo>
                  <a:lnTo>
                    <a:pt x="102" y="116"/>
                  </a:lnTo>
                  <a:lnTo>
                    <a:pt x="102" y="118"/>
                  </a:lnTo>
                  <a:lnTo>
                    <a:pt x="100" y="120"/>
                  </a:lnTo>
                  <a:lnTo>
                    <a:pt x="98" y="120"/>
                  </a:lnTo>
                  <a:lnTo>
                    <a:pt x="94" y="122"/>
                  </a:lnTo>
                  <a:lnTo>
                    <a:pt x="92" y="124"/>
                  </a:lnTo>
                  <a:lnTo>
                    <a:pt x="90" y="126"/>
                  </a:lnTo>
                  <a:lnTo>
                    <a:pt x="88" y="126"/>
                  </a:lnTo>
                  <a:lnTo>
                    <a:pt x="88" y="126"/>
                  </a:lnTo>
                  <a:lnTo>
                    <a:pt x="86" y="126"/>
                  </a:lnTo>
                  <a:lnTo>
                    <a:pt x="84" y="126"/>
                  </a:lnTo>
                  <a:lnTo>
                    <a:pt x="82" y="126"/>
                  </a:lnTo>
                  <a:lnTo>
                    <a:pt x="80" y="126"/>
                  </a:lnTo>
                  <a:lnTo>
                    <a:pt x="80" y="126"/>
                  </a:lnTo>
                  <a:lnTo>
                    <a:pt x="78" y="126"/>
                  </a:lnTo>
                  <a:lnTo>
                    <a:pt x="78" y="126"/>
                  </a:lnTo>
                  <a:lnTo>
                    <a:pt x="78" y="126"/>
                  </a:lnTo>
                  <a:lnTo>
                    <a:pt x="76" y="130"/>
                  </a:lnTo>
                  <a:lnTo>
                    <a:pt x="76" y="130"/>
                  </a:lnTo>
                  <a:lnTo>
                    <a:pt x="76" y="132"/>
                  </a:lnTo>
                  <a:lnTo>
                    <a:pt x="76" y="132"/>
                  </a:lnTo>
                  <a:lnTo>
                    <a:pt x="74" y="132"/>
                  </a:lnTo>
                  <a:lnTo>
                    <a:pt x="74" y="134"/>
                  </a:lnTo>
                  <a:lnTo>
                    <a:pt x="74" y="134"/>
                  </a:lnTo>
                  <a:lnTo>
                    <a:pt x="74" y="134"/>
                  </a:lnTo>
                  <a:lnTo>
                    <a:pt x="72" y="134"/>
                  </a:lnTo>
                  <a:lnTo>
                    <a:pt x="70" y="132"/>
                  </a:lnTo>
                  <a:lnTo>
                    <a:pt x="68" y="132"/>
                  </a:lnTo>
                  <a:lnTo>
                    <a:pt x="66" y="132"/>
                  </a:lnTo>
                  <a:lnTo>
                    <a:pt x="66" y="132"/>
                  </a:lnTo>
                  <a:lnTo>
                    <a:pt x="64" y="132"/>
                  </a:lnTo>
                  <a:lnTo>
                    <a:pt x="64" y="132"/>
                  </a:lnTo>
                  <a:lnTo>
                    <a:pt x="64" y="132"/>
                  </a:lnTo>
                  <a:lnTo>
                    <a:pt x="64" y="132"/>
                  </a:lnTo>
                  <a:lnTo>
                    <a:pt x="62" y="132"/>
                  </a:lnTo>
                  <a:lnTo>
                    <a:pt x="62" y="132"/>
                  </a:lnTo>
                  <a:lnTo>
                    <a:pt x="62" y="134"/>
                  </a:lnTo>
                  <a:lnTo>
                    <a:pt x="62" y="134"/>
                  </a:lnTo>
                  <a:lnTo>
                    <a:pt x="62" y="136"/>
                  </a:lnTo>
                  <a:lnTo>
                    <a:pt x="62" y="138"/>
                  </a:lnTo>
                  <a:lnTo>
                    <a:pt x="62" y="138"/>
                  </a:lnTo>
                  <a:lnTo>
                    <a:pt x="62" y="140"/>
                  </a:lnTo>
                  <a:lnTo>
                    <a:pt x="62" y="140"/>
                  </a:lnTo>
                  <a:lnTo>
                    <a:pt x="62" y="140"/>
                  </a:lnTo>
                  <a:lnTo>
                    <a:pt x="62" y="142"/>
                  </a:lnTo>
                  <a:lnTo>
                    <a:pt x="60" y="142"/>
                  </a:lnTo>
                  <a:lnTo>
                    <a:pt x="60" y="142"/>
                  </a:lnTo>
                  <a:lnTo>
                    <a:pt x="58" y="142"/>
                  </a:lnTo>
                  <a:lnTo>
                    <a:pt x="56" y="142"/>
                  </a:lnTo>
                  <a:lnTo>
                    <a:pt x="54" y="142"/>
                  </a:lnTo>
                  <a:lnTo>
                    <a:pt x="50" y="142"/>
                  </a:lnTo>
                  <a:lnTo>
                    <a:pt x="48" y="142"/>
                  </a:lnTo>
                  <a:lnTo>
                    <a:pt x="46" y="142"/>
                  </a:lnTo>
                  <a:lnTo>
                    <a:pt x="46" y="140"/>
                  </a:lnTo>
                  <a:lnTo>
                    <a:pt x="48" y="138"/>
                  </a:lnTo>
                  <a:lnTo>
                    <a:pt x="48" y="136"/>
                  </a:lnTo>
                  <a:lnTo>
                    <a:pt x="48" y="136"/>
                  </a:lnTo>
                  <a:lnTo>
                    <a:pt x="48" y="134"/>
                  </a:lnTo>
                  <a:lnTo>
                    <a:pt x="48" y="134"/>
                  </a:lnTo>
                  <a:lnTo>
                    <a:pt x="48" y="134"/>
                  </a:lnTo>
                  <a:lnTo>
                    <a:pt x="48" y="134"/>
                  </a:lnTo>
                  <a:lnTo>
                    <a:pt x="46" y="134"/>
                  </a:lnTo>
                  <a:lnTo>
                    <a:pt x="46" y="132"/>
                  </a:lnTo>
                  <a:lnTo>
                    <a:pt x="44" y="132"/>
                  </a:lnTo>
                  <a:lnTo>
                    <a:pt x="44" y="132"/>
                  </a:lnTo>
                  <a:lnTo>
                    <a:pt x="40" y="134"/>
                  </a:lnTo>
                  <a:lnTo>
                    <a:pt x="38" y="134"/>
                  </a:lnTo>
                  <a:lnTo>
                    <a:pt x="38" y="134"/>
                  </a:lnTo>
                  <a:lnTo>
                    <a:pt x="0" y="134"/>
                  </a:lnTo>
                  <a:lnTo>
                    <a:pt x="0" y="132"/>
                  </a:lnTo>
                  <a:lnTo>
                    <a:pt x="4" y="128"/>
                  </a:lnTo>
                  <a:lnTo>
                    <a:pt x="6" y="124"/>
                  </a:lnTo>
                  <a:lnTo>
                    <a:pt x="8" y="122"/>
                  </a:lnTo>
                  <a:lnTo>
                    <a:pt x="10" y="120"/>
                  </a:lnTo>
                  <a:lnTo>
                    <a:pt x="10" y="120"/>
                  </a:lnTo>
                  <a:lnTo>
                    <a:pt x="12" y="120"/>
                  </a:lnTo>
                  <a:lnTo>
                    <a:pt x="14" y="118"/>
                  </a:lnTo>
                  <a:lnTo>
                    <a:pt x="16" y="118"/>
                  </a:lnTo>
                  <a:lnTo>
                    <a:pt x="16" y="118"/>
                  </a:lnTo>
                  <a:lnTo>
                    <a:pt x="18" y="118"/>
                  </a:lnTo>
                  <a:lnTo>
                    <a:pt x="20" y="116"/>
                  </a:lnTo>
                  <a:lnTo>
                    <a:pt x="22" y="112"/>
                  </a:lnTo>
                  <a:lnTo>
                    <a:pt x="24" y="110"/>
                  </a:lnTo>
                  <a:lnTo>
                    <a:pt x="24" y="110"/>
                  </a:lnTo>
                  <a:lnTo>
                    <a:pt x="26" y="108"/>
                  </a:lnTo>
                  <a:lnTo>
                    <a:pt x="26" y="106"/>
                  </a:lnTo>
                  <a:lnTo>
                    <a:pt x="26" y="104"/>
                  </a:lnTo>
                  <a:lnTo>
                    <a:pt x="28" y="102"/>
                  </a:lnTo>
                  <a:lnTo>
                    <a:pt x="28" y="98"/>
                  </a:lnTo>
                  <a:lnTo>
                    <a:pt x="28" y="92"/>
                  </a:lnTo>
                  <a:lnTo>
                    <a:pt x="28" y="86"/>
                  </a:lnTo>
                  <a:lnTo>
                    <a:pt x="30" y="74"/>
                  </a:lnTo>
                  <a:lnTo>
                    <a:pt x="30" y="68"/>
                  </a:lnTo>
                  <a:lnTo>
                    <a:pt x="30" y="66"/>
                  </a:lnTo>
                  <a:lnTo>
                    <a:pt x="32" y="64"/>
                  </a:lnTo>
                  <a:lnTo>
                    <a:pt x="32" y="60"/>
                  </a:lnTo>
                  <a:lnTo>
                    <a:pt x="32" y="56"/>
                  </a:lnTo>
                  <a:lnTo>
                    <a:pt x="34" y="54"/>
                  </a:lnTo>
                  <a:lnTo>
                    <a:pt x="34" y="52"/>
                  </a:lnTo>
                  <a:lnTo>
                    <a:pt x="34" y="52"/>
                  </a:lnTo>
                  <a:lnTo>
                    <a:pt x="36" y="50"/>
                  </a:lnTo>
                  <a:lnTo>
                    <a:pt x="36" y="50"/>
                  </a:lnTo>
                  <a:lnTo>
                    <a:pt x="36" y="50"/>
                  </a:lnTo>
                  <a:lnTo>
                    <a:pt x="38" y="50"/>
                  </a:lnTo>
                  <a:lnTo>
                    <a:pt x="38" y="50"/>
                  </a:lnTo>
                  <a:lnTo>
                    <a:pt x="40" y="50"/>
                  </a:lnTo>
                  <a:lnTo>
                    <a:pt x="42" y="52"/>
                  </a:lnTo>
                  <a:lnTo>
                    <a:pt x="42" y="52"/>
                  </a:lnTo>
                  <a:lnTo>
                    <a:pt x="42" y="52"/>
                  </a:lnTo>
                  <a:lnTo>
                    <a:pt x="42" y="52"/>
                  </a:lnTo>
                  <a:lnTo>
                    <a:pt x="44" y="50"/>
                  </a:lnTo>
                  <a:lnTo>
                    <a:pt x="44" y="50"/>
                  </a:lnTo>
                  <a:lnTo>
                    <a:pt x="44" y="50"/>
                  </a:lnTo>
                  <a:lnTo>
                    <a:pt x="44" y="48"/>
                  </a:lnTo>
                  <a:lnTo>
                    <a:pt x="44" y="46"/>
                  </a:lnTo>
                  <a:lnTo>
                    <a:pt x="44" y="44"/>
                  </a:lnTo>
                  <a:lnTo>
                    <a:pt x="44" y="44"/>
                  </a:lnTo>
                  <a:lnTo>
                    <a:pt x="44" y="42"/>
                  </a:lnTo>
                  <a:lnTo>
                    <a:pt x="44" y="42"/>
                  </a:lnTo>
                  <a:lnTo>
                    <a:pt x="44" y="42"/>
                  </a:lnTo>
                  <a:lnTo>
                    <a:pt x="44" y="40"/>
                  </a:lnTo>
                  <a:lnTo>
                    <a:pt x="46" y="40"/>
                  </a:lnTo>
                  <a:lnTo>
                    <a:pt x="48" y="40"/>
                  </a:lnTo>
                  <a:lnTo>
                    <a:pt x="50" y="40"/>
                  </a:lnTo>
                  <a:lnTo>
                    <a:pt x="50" y="40"/>
                  </a:lnTo>
                  <a:lnTo>
                    <a:pt x="52" y="40"/>
                  </a:lnTo>
                  <a:lnTo>
                    <a:pt x="56" y="40"/>
                  </a:lnTo>
                  <a:lnTo>
                    <a:pt x="60" y="40"/>
                  </a:lnTo>
                  <a:lnTo>
                    <a:pt x="62" y="42"/>
                  </a:lnTo>
                  <a:lnTo>
                    <a:pt x="62" y="42"/>
                  </a:lnTo>
                  <a:lnTo>
                    <a:pt x="64" y="42"/>
                  </a:lnTo>
                  <a:lnTo>
                    <a:pt x="66" y="40"/>
                  </a:lnTo>
                  <a:lnTo>
                    <a:pt x="66" y="40"/>
                  </a:lnTo>
                  <a:lnTo>
                    <a:pt x="68" y="40"/>
                  </a:lnTo>
                  <a:lnTo>
                    <a:pt x="68" y="40"/>
                  </a:lnTo>
                  <a:lnTo>
                    <a:pt x="68" y="38"/>
                  </a:lnTo>
                  <a:lnTo>
                    <a:pt x="68" y="38"/>
                  </a:lnTo>
                  <a:lnTo>
                    <a:pt x="68" y="36"/>
                  </a:lnTo>
                  <a:lnTo>
                    <a:pt x="68" y="34"/>
                  </a:lnTo>
                  <a:lnTo>
                    <a:pt x="68" y="30"/>
                  </a:lnTo>
                  <a:lnTo>
                    <a:pt x="68" y="30"/>
                  </a:lnTo>
                  <a:lnTo>
                    <a:pt x="68" y="28"/>
                  </a:lnTo>
                  <a:lnTo>
                    <a:pt x="68" y="28"/>
                  </a:lnTo>
                  <a:lnTo>
                    <a:pt x="68" y="28"/>
                  </a:lnTo>
                  <a:lnTo>
                    <a:pt x="70" y="26"/>
                  </a:lnTo>
                  <a:lnTo>
                    <a:pt x="70" y="24"/>
                  </a:lnTo>
                  <a:lnTo>
                    <a:pt x="72" y="24"/>
                  </a:lnTo>
                  <a:lnTo>
                    <a:pt x="74" y="20"/>
                  </a:lnTo>
                  <a:lnTo>
                    <a:pt x="76" y="20"/>
                  </a:lnTo>
                  <a:lnTo>
                    <a:pt x="76" y="18"/>
                  </a:lnTo>
                  <a:lnTo>
                    <a:pt x="78" y="16"/>
                  </a:lnTo>
                  <a:lnTo>
                    <a:pt x="80" y="14"/>
                  </a:lnTo>
                  <a:lnTo>
                    <a:pt x="82" y="10"/>
                  </a:lnTo>
                  <a:lnTo>
                    <a:pt x="82" y="8"/>
                  </a:lnTo>
                  <a:lnTo>
                    <a:pt x="82" y="6"/>
                  </a:lnTo>
                  <a:lnTo>
                    <a:pt x="84" y="4"/>
                  </a:lnTo>
                  <a:lnTo>
                    <a:pt x="84" y="2"/>
                  </a:lnTo>
                  <a:lnTo>
                    <a:pt x="84" y="0"/>
                  </a:lnTo>
                  <a:lnTo>
                    <a:pt x="84" y="0"/>
                  </a:lnTo>
                  <a:lnTo>
                    <a:pt x="84" y="0"/>
                  </a:lnTo>
                  <a:lnTo>
                    <a:pt x="86" y="0"/>
                  </a:lnTo>
                  <a:lnTo>
                    <a:pt x="86" y="0"/>
                  </a:lnTo>
                  <a:lnTo>
                    <a:pt x="86" y="0"/>
                  </a:lnTo>
                  <a:lnTo>
                    <a:pt x="88" y="0"/>
                  </a:lnTo>
                  <a:lnTo>
                    <a:pt x="88" y="0"/>
                  </a:lnTo>
                  <a:lnTo>
                    <a:pt x="90" y="0"/>
                  </a:lnTo>
                  <a:lnTo>
                    <a:pt x="92" y="2"/>
                  </a:lnTo>
                  <a:lnTo>
                    <a:pt x="94" y="4"/>
                  </a:lnTo>
                  <a:lnTo>
                    <a:pt x="96" y="6"/>
                  </a:lnTo>
                  <a:lnTo>
                    <a:pt x="96" y="6"/>
                  </a:lnTo>
                  <a:lnTo>
                    <a:pt x="96" y="6"/>
                  </a:lnTo>
                  <a:lnTo>
                    <a:pt x="98" y="6"/>
                  </a:lnTo>
                  <a:lnTo>
                    <a:pt x="100" y="8"/>
                  </a:lnTo>
                  <a:lnTo>
                    <a:pt x="104" y="8"/>
                  </a:lnTo>
                  <a:lnTo>
                    <a:pt x="106" y="8"/>
                  </a:lnTo>
                  <a:lnTo>
                    <a:pt x="108" y="8"/>
                  </a:lnTo>
                  <a:lnTo>
                    <a:pt x="110" y="8"/>
                  </a:lnTo>
                  <a:lnTo>
                    <a:pt x="110" y="8"/>
                  </a:lnTo>
                  <a:lnTo>
                    <a:pt x="112" y="10"/>
                  </a:lnTo>
                  <a:lnTo>
                    <a:pt x="114" y="10"/>
                  </a:lnTo>
                  <a:lnTo>
                    <a:pt x="116" y="12"/>
                  </a:lnTo>
                  <a:lnTo>
                    <a:pt x="116" y="14"/>
                  </a:lnTo>
                  <a:lnTo>
                    <a:pt x="118" y="16"/>
                  </a:lnTo>
                  <a:lnTo>
                    <a:pt x="118" y="16"/>
                  </a:lnTo>
                  <a:lnTo>
                    <a:pt x="120" y="16"/>
                  </a:lnTo>
                  <a:lnTo>
                    <a:pt x="120" y="18"/>
                  </a:lnTo>
                  <a:lnTo>
                    <a:pt x="120" y="1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98" name="Freeform 456">
              <a:extLst>
                <a:ext uri="{FF2B5EF4-FFF2-40B4-BE49-F238E27FC236}">
                  <a16:creationId xmlns:a16="http://schemas.microsoft.com/office/drawing/2014/main" id="{8C8BA9E2-CB24-0AA6-7203-901D31843726}"/>
                </a:ext>
              </a:extLst>
            </p:cNvPr>
            <p:cNvSpPr>
              <a:spLocks/>
            </p:cNvSpPr>
            <p:nvPr/>
          </p:nvSpPr>
          <p:spPr bwMode="auto">
            <a:xfrm>
              <a:off x="3369712" y="6849389"/>
              <a:ext cx="214751" cy="201578"/>
            </a:xfrm>
            <a:custGeom>
              <a:avLst/>
              <a:gdLst>
                <a:gd name="T0" fmla="*/ 120 w 150"/>
                <a:gd name="T1" fmla="*/ 16 h 142"/>
                <a:gd name="T2" fmla="*/ 128 w 150"/>
                <a:gd name="T3" fmla="*/ 16 h 142"/>
                <a:gd name="T4" fmla="*/ 142 w 150"/>
                <a:gd name="T5" fmla="*/ 20 h 142"/>
                <a:gd name="T6" fmla="*/ 148 w 150"/>
                <a:gd name="T7" fmla="*/ 26 h 142"/>
                <a:gd name="T8" fmla="*/ 146 w 150"/>
                <a:gd name="T9" fmla="*/ 30 h 142"/>
                <a:gd name="T10" fmla="*/ 140 w 150"/>
                <a:gd name="T11" fmla="*/ 38 h 142"/>
                <a:gd name="T12" fmla="*/ 140 w 150"/>
                <a:gd name="T13" fmla="*/ 42 h 142"/>
                <a:gd name="T14" fmla="*/ 146 w 150"/>
                <a:gd name="T15" fmla="*/ 44 h 142"/>
                <a:gd name="T16" fmla="*/ 150 w 150"/>
                <a:gd name="T17" fmla="*/ 48 h 142"/>
                <a:gd name="T18" fmla="*/ 148 w 150"/>
                <a:gd name="T19" fmla="*/ 60 h 142"/>
                <a:gd name="T20" fmla="*/ 144 w 150"/>
                <a:gd name="T21" fmla="*/ 68 h 142"/>
                <a:gd name="T22" fmla="*/ 140 w 150"/>
                <a:gd name="T23" fmla="*/ 72 h 142"/>
                <a:gd name="T24" fmla="*/ 130 w 150"/>
                <a:gd name="T25" fmla="*/ 72 h 142"/>
                <a:gd name="T26" fmla="*/ 126 w 150"/>
                <a:gd name="T27" fmla="*/ 74 h 142"/>
                <a:gd name="T28" fmla="*/ 124 w 150"/>
                <a:gd name="T29" fmla="*/ 80 h 142"/>
                <a:gd name="T30" fmla="*/ 124 w 150"/>
                <a:gd name="T31" fmla="*/ 84 h 142"/>
                <a:gd name="T32" fmla="*/ 130 w 150"/>
                <a:gd name="T33" fmla="*/ 88 h 142"/>
                <a:gd name="T34" fmla="*/ 130 w 150"/>
                <a:gd name="T35" fmla="*/ 94 h 142"/>
                <a:gd name="T36" fmla="*/ 120 w 150"/>
                <a:gd name="T37" fmla="*/ 102 h 142"/>
                <a:gd name="T38" fmla="*/ 110 w 150"/>
                <a:gd name="T39" fmla="*/ 110 h 142"/>
                <a:gd name="T40" fmla="*/ 98 w 150"/>
                <a:gd name="T41" fmla="*/ 120 h 142"/>
                <a:gd name="T42" fmla="*/ 88 w 150"/>
                <a:gd name="T43" fmla="*/ 126 h 142"/>
                <a:gd name="T44" fmla="*/ 80 w 150"/>
                <a:gd name="T45" fmla="*/ 126 h 142"/>
                <a:gd name="T46" fmla="*/ 76 w 150"/>
                <a:gd name="T47" fmla="*/ 130 h 142"/>
                <a:gd name="T48" fmla="*/ 74 w 150"/>
                <a:gd name="T49" fmla="*/ 134 h 142"/>
                <a:gd name="T50" fmla="*/ 66 w 150"/>
                <a:gd name="T51" fmla="*/ 132 h 142"/>
                <a:gd name="T52" fmla="*/ 64 w 150"/>
                <a:gd name="T53" fmla="*/ 132 h 142"/>
                <a:gd name="T54" fmla="*/ 62 w 150"/>
                <a:gd name="T55" fmla="*/ 136 h 142"/>
                <a:gd name="T56" fmla="*/ 62 w 150"/>
                <a:gd name="T57" fmla="*/ 140 h 142"/>
                <a:gd name="T58" fmla="*/ 56 w 150"/>
                <a:gd name="T59" fmla="*/ 142 h 142"/>
                <a:gd name="T60" fmla="*/ 46 w 150"/>
                <a:gd name="T61" fmla="*/ 140 h 142"/>
                <a:gd name="T62" fmla="*/ 48 w 150"/>
                <a:gd name="T63" fmla="*/ 134 h 142"/>
                <a:gd name="T64" fmla="*/ 44 w 150"/>
                <a:gd name="T65" fmla="*/ 132 h 142"/>
                <a:gd name="T66" fmla="*/ 0 w 150"/>
                <a:gd name="T67" fmla="*/ 134 h 142"/>
                <a:gd name="T68" fmla="*/ 10 w 150"/>
                <a:gd name="T69" fmla="*/ 120 h 142"/>
                <a:gd name="T70" fmla="*/ 16 w 150"/>
                <a:gd name="T71" fmla="*/ 118 h 142"/>
                <a:gd name="T72" fmla="*/ 24 w 150"/>
                <a:gd name="T73" fmla="*/ 110 h 142"/>
                <a:gd name="T74" fmla="*/ 28 w 150"/>
                <a:gd name="T75" fmla="*/ 98 h 142"/>
                <a:gd name="T76" fmla="*/ 30 w 150"/>
                <a:gd name="T77" fmla="*/ 66 h 142"/>
                <a:gd name="T78" fmla="*/ 34 w 150"/>
                <a:gd name="T79" fmla="*/ 52 h 142"/>
                <a:gd name="T80" fmla="*/ 38 w 150"/>
                <a:gd name="T81" fmla="*/ 50 h 142"/>
                <a:gd name="T82" fmla="*/ 42 w 150"/>
                <a:gd name="T83" fmla="*/ 52 h 142"/>
                <a:gd name="T84" fmla="*/ 44 w 150"/>
                <a:gd name="T85" fmla="*/ 48 h 142"/>
                <a:gd name="T86" fmla="*/ 44 w 150"/>
                <a:gd name="T87" fmla="*/ 42 h 142"/>
                <a:gd name="T88" fmla="*/ 50 w 150"/>
                <a:gd name="T89" fmla="*/ 40 h 142"/>
                <a:gd name="T90" fmla="*/ 62 w 150"/>
                <a:gd name="T91" fmla="*/ 42 h 142"/>
                <a:gd name="T92" fmla="*/ 68 w 150"/>
                <a:gd name="T93" fmla="*/ 40 h 142"/>
                <a:gd name="T94" fmla="*/ 68 w 150"/>
                <a:gd name="T95" fmla="*/ 34 h 142"/>
                <a:gd name="T96" fmla="*/ 68 w 150"/>
                <a:gd name="T97" fmla="*/ 28 h 142"/>
                <a:gd name="T98" fmla="*/ 76 w 150"/>
                <a:gd name="T99" fmla="*/ 20 h 142"/>
                <a:gd name="T100" fmla="*/ 82 w 150"/>
                <a:gd name="T101" fmla="*/ 8 h 142"/>
                <a:gd name="T102" fmla="*/ 84 w 150"/>
                <a:gd name="T103" fmla="*/ 0 h 142"/>
                <a:gd name="T104" fmla="*/ 88 w 150"/>
                <a:gd name="T105" fmla="*/ 0 h 142"/>
                <a:gd name="T106" fmla="*/ 96 w 150"/>
                <a:gd name="T107" fmla="*/ 6 h 142"/>
                <a:gd name="T108" fmla="*/ 104 w 150"/>
                <a:gd name="T109" fmla="*/ 8 h 142"/>
                <a:gd name="T110" fmla="*/ 112 w 150"/>
                <a:gd name="T111" fmla="*/ 10 h 142"/>
                <a:gd name="T112" fmla="*/ 118 w 150"/>
                <a:gd name="T113" fmla="*/ 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0" h="142">
                  <a:moveTo>
                    <a:pt x="120" y="18"/>
                  </a:moveTo>
                  <a:lnTo>
                    <a:pt x="120" y="18"/>
                  </a:lnTo>
                  <a:lnTo>
                    <a:pt x="120" y="18"/>
                  </a:lnTo>
                  <a:lnTo>
                    <a:pt x="120" y="18"/>
                  </a:lnTo>
                  <a:lnTo>
                    <a:pt x="120" y="16"/>
                  </a:lnTo>
                  <a:lnTo>
                    <a:pt x="120" y="16"/>
                  </a:lnTo>
                  <a:lnTo>
                    <a:pt x="122" y="16"/>
                  </a:lnTo>
                  <a:lnTo>
                    <a:pt x="124" y="16"/>
                  </a:lnTo>
                  <a:lnTo>
                    <a:pt x="124" y="16"/>
                  </a:lnTo>
                  <a:lnTo>
                    <a:pt x="128" y="16"/>
                  </a:lnTo>
                  <a:lnTo>
                    <a:pt x="130" y="16"/>
                  </a:lnTo>
                  <a:lnTo>
                    <a:pt x="134" y="16"/>
                  </a:lnTo>
                  <a:lnTo>
                    <a:pt x="136" y="16"/>
                  </a:lnTo>
                  <a:lnTo>
                    <a:pt x="138" y="16"/>
                  </a:lnTo>
                  <a:lnTo>
                    <a:pt x="142" y="20"/>
                  </a:lnTo>
                  <a:lnTo>
                    <a:pt x="144" y="22"/>
                  </a:lnTo>
                  <a:lnTo>
                    <a:pt x="146" y="24"/>
                  </a:lnTo>
                  <a:lnTo>
                    <a:pt x="146" y="24"/>
                  </a:lnTo>
                  <a:lnTo>
                    <a:pt x="146" y="26"/>
                  </a:lnTo>
                  <a:lnTo>
                    <a:pt x="148" y="26"/>
                  </a:lnTo>
                  <a:lnTo>
                    <a:pt x="148" y="26"/>
                  </a:lnTo>
                  <a:lnTo>
                    <a:pt x="148" y="28"/>
                  </a:lnTo>
                  <a:lnTo>
                    <a:pt x="148" y="28"/>
                  </a:lnTo>
                  <a:lnTo>
                    <a:pt x="146" y="28"/>
                  </a:lnTo>
                  <a:lnTo>
                    <a:pt x="146" y="30"/>
                  </a:lnTo>
                  <a:lnTo>
                    <a:pt x="144" y="32"/>
                  </a:lnTo>
                  <a:lnTo>
                    <a:pt x="144" y="34"/>
                  </a:lnTo>
                  <a:lnTo>
                    <a:pt x="142" y="36"/>
                  </a:lnTo>
                  <a:lnTo>
                    <a:pt x="140" y="38"/>
                  </a:lnTo>
                  <a:lnTo>
                    <a:pt x="140" y="38"/>
                  </a:lnTo>
                  <a:lnTo>
                    <a:pt x="140" y="40"/>
                  </a:lnTo>
                  <a:lnTo>
                    <a:pt x="140" y="40"/>
                  </a:lnTo>
                  <a:lnTo>
                    <a:pt x="140" y="40"/>
                  </a:lnTo>
                  <a:lnTo>
                    <a:pt x="140" y="42"/>
                  </a:lnTo>
                  <a:lnTo>
                    <a:pt x="140" y="42"/>
                  </a:lnTo>
                  <a:lnTo>
                    <a:pt x="142" y="42"/>
                  </a:lnTo>
                  <a:lnTo>
                    <a:pt x="142" y="42"/>
                  </a:lnTo>
                  <a:lnTo>
                    <a:pt x="144" y="44"/>
                  </a:lnTo>
                  <a:lnTo>
                    <a:pt x="146" y="44"/>
                  </a:lnTo>
                  <a:lnTo>
                    <a:pt x="146" y="44"/>
                  </a:lnTo>
                  <a:lnTo>
                    <a:pt x="148" y="44"/>
                  </a:lnTo>
                  <a:lnTo>
                    <a:pt x="148" y="46"/>
                  </a:lnTo>
                  <a:lnTo>
                    <a:pt x="148" y="46"/>
                  </a:lnTo>
                  <a:lnTo>
                    <a:pt x="150" y="46"/>
                  </a:lnTo>
                  <a:lnTo>
                    <a:pt x="150" y="48"/>
                  </a:lnTo>
                  <a:lnTo>
                    <a:pt x="150" y="50"/>
                  </a:lnTo>
                  <a:lnTo>
                    <a:pt x="150" y="52"/>
                  </a:lnTo>
                  <a:lnTo>
                    <a:pt x="150" y="54"/>
                  </a:lnTo>
                  <a:lnTo>
                    <a:pt x="150" y="56"/>
                  </a:lnTo>
                  <a:lnTo>
                    <a:pt x="148" y="60"/>
                  </a:lnTo>
                  <a:lnTo>
                    <a:pt x="148" y="62"/>
                  </a:lnTo>
                  <a:lnTo>
                    <a:pt x="146" y="64"/>
                  </a:lnTo>
                  <a:lnTo>
                    <a:pt x="146" y="66"/>
                  </a:lnTo>
                  <a:lnTo>
                    <a:pt x="146" y="68"/>
                  </a:lnTo>
                  <a:lnTo>
                    <a:pt x="144" y="68"/>
                  </a:lnTo>
                  <a:lnTo>
                    <a:pt x="144" y="70"/>
                  </a:lnTo>
                  <a:lnTo>
                    <a:pt x="142" y="72"/>
                  </a:lnTo>
                  <a:lnTo>
                    <a:pt x="142" y="72"/>
                  </a:lnTo>
                  <a:lnTo>
                    <a:pt x="140" y="72"/>
                  </a:lnTo>
                  <a:lnTo>
                    <a:pt x="140" y="72"/>
                  </a:lnTo>
                  <a:lnTo>
                    <a:pt x="140" y="72"/>
                  </a:lnTo>
                  <a:lnTo>
                    <a:pt x="136" y="72"/>
                  </a:lnTo>
                  <a:lnTo>
                    <a:pt x="134" y="72"/>
                  </a:lnTo>
                  <a:lnTo>
                    <a:pt x="132" y="72"/>
                  </a:lnTo>
                  <a:lnTo>
                    <a:pt x="130" y="72"/>
                  </a:lnTo>
                  <a:lnTo>
                    <a:pt x="128" y="72"/>
                  </a:lnTo>
                  <a:lnTo>
                    <a:pt x="128" y="72"/>
                  </a:lnTo>
                  <a:lnTo>
                    <a:pt x="126" y="72"/>
                  </a:lnTo>
                  <a:lnTo>
                    <a:pt x="126" y="72"/>
                  </a:lnTo>
                  <a:lnTo>
                    <a:pt x="126" y="74"/>
                  </a:lnTo>
                  <a:lnTo>
                    <a:pt x="124" y="74"/>
                  </a:lnTo>
                  <a:lnTo>
                    <a:pt x="124" y="76"/>
                  </a:lnTo>
                  <a:lnTo>
                    <a:pt x="124" y="78"/>
                  </a:lnTo>
                  <a:lnTo>
                    <a:pt x="124" y="78"/>
                  </a:lnTo>
                  <a:lnTo>
                    <a:pt x="124" y="80"/>
                  </a:lnTo>
                  <a:lnTo>
                    <a:pt x="124" y="82"/>
                  </a:lnTo>
                  <a:lnTo>
                    <a:pt x="124" y="82"/>
                  </a:lnTo>
                  <a:lnTo>
                    <a:pt x="124" y="82"/>
                  </a:lnTo>
                  <a:lnTo>
                    <a:pt x="124" y="84"/>
                  </a:lnTo>
                  <a:lnTo>
                    <a:pt x="124" y="84"/>
                  </a:lnTo>
                  <a:lnTo>
                    <a:pt x="126" y="86"/>
                  </a:lnTo>
                  <a:lnTo>
                    <a:pt x="128" y="86"/>
                  </a:lnTo>
                  <a:lnTo>
                    <a:pt x="128" y="88"/>
                  </a:lnTo>
                  <a:lnTo>
                    <a:pt x="130" y="88"/>
                  </a:lnTo>
                  <a:lnTo>
                    <a:pt x="130" y="88"/>
                  </a:lnTo>
                  <a:lnTo>
                    <a:pt x="130" y="90"/>
                  </a:lnTo>
                  <a:lnTo>
                    <a:pt x="132" y="90"/>
                  </a:lnTo>
                  <a:lnTo>
                    <a:pt x="130" y="92"/>
                  </a:lnTo>
                  <a:lnTo>
                    <a:pt x="130" y="92"/>
                  </a:lnTo>
                  <a:lnTo>
                    <a:pt x="130" y="94"/>
                  </a:lnTo>
                  <a:lnTo>
                    <a:pt x="128" y="94"/>
                  </a:lnTo>
                  <a:lnTo>
                    <a:pt x="128" y="96"/>
                  </a:lnTo>
                  <a:lnTo>
                    <a:pt x="126" y="96"/>
                  </a:lnTo>
                  <a:lnTo>
                    <a:pt x="124" y="100"/>
                  </a:lnTo>
                  <a:lnTo>
                    <a:pt x="120" y="102"/>
                  </a:lnTo>
                  <a:lnTo>
                    <a:pt x="118" y="102"/>
                  </a:lnTo>
                  <a:lnTo>
                    <a:pt x="114" y="104"/>
                  </a:lnTo>
                  <a:lnTo>
                    <a:pt x="114" y="106"/>
                  </a:lnTo>
                  <a:lnTo>
                    <a:pt x="112" y="106"/>
                  </a:lnTo>
                  <a:lnTo>
                    <a:pt x="110" y="110"/>
                  </a:lnTo>
                  <a:lnTo>
                    <a:pt x="106" y="112"/>
                  </a:lnTo>
                  <a:lnTo>
                    <a:pt x="102" y="116"/>
                  </a:lnTo>
                  <a:lnTo>
                    <a:pt x="102" y="118"/>
                  </a:lnTo>
                  <a:lnTo>
                    <a:pt x="100" y="120"/>
                  </a:lnTo>
                  <a:lnTo>
                    <a:pt x="98" y="120"/>
                  </a:lnTo>
                  <a:lnTo>
                    <a:pt x="94" y="122"/>
                  </a:lnTo>
                  <a:lnTo>
                    <a:pt x="92" y="124"/>
                  </a:lnTo>
                  <a:lnTo>
                    <a:pt x="90" y="126"/>
                  </a:lnTo>
                  <a:lnTo>
                    <a:pt x="88" y="126"/>
                  </a:lnTo>
                  <a:lnTo>
                    <a:pt x="88" y="126"/>
                  </a:lnTo>
                  <a:lnTo>
                    <a:pt x="86" y="126"/>
                  </a:lnTo>
                  <a:lnTo>
                    <a:pt x="84" y="126"/>
                  </a:lnTo>
                  <a:lnTo>
                    <a:pt x="82" y="126"/>
                  </a:lnTo>
                  <a:lnTo>
                    <a:pt x="80" y="126"/>
                  </a:lnTo>
                  <a:lnTo>
                    <a:pt x="80" y="126"/>
                  </a:lnTo>
                  <a:lnTo>
                    <a:pt x="78" y="126"/>
                  </a:lnTo>
                  <a:lnTo>
                    <a:pt x="78" y="126"/>
                  </a:lnTo>
                  <a:lnTo>
                    <a:pt x="78" y="126"/>
                  </a:lnTo>
                  <a:lnTo>
                    <a:pt x="76" y="130"/>
                  </a:lnTo>
                  <a:lnTo>
                    <a:pt x="76" y="130"/>
                  </a:lnTo>
                  <a:lnTo>
                    <a:pt x="76" y="132"/>
                  </a:lnTo>
                  <a:lnTo>
                    <a:pt x="76" y="132"/>
                  </a:lnTo>
                  <a:lnTo>
                    <a:pt x="74" y="132"/>
                  </a:lnTo>
                  <a:lnTo>
                    <a:pt x="74" y="134"/>
                  </a:lnTo>
                  <a:lnTo>
                    <a:pt x="74" y="134"/>
                  </a:lnTo>
                  <a:lnTo>
                    <a:pt x="74" y="134"/>
                  </a:lnTo>
                  <a:lnTo>
                    <a:pt x="72" y="134"/>
                  </a:lnTo>
                  <a:lnTo>
                    <a:pt x="70" y="132"/>
                  </a:lnTo>
                  <a:lnTo>
                    <a:pt x="68" y="132"/>
                  </a:lnTo>
                  <a:lnTo>
                    <a:pt x="66" y="132"/>
                  </a:lnTo>
                  <a:lnTo>
                    <a:pt x="66" y="132"/>
                  </a:lnTo>
                  <a:lnTo>
                    <a:pt x="64" y="132"/>
                  </a:lnTo>
                  <a:lnTo>
                    <a:pt x="64" y="132"/>
                  </a:lnTo>
                  <a:lnTo>
                    <a:pt x="64" y="132"/>
                  </a:lnTo>
                  <a:lnTo>
                    <a:pt x="64" y="132"/>
                  </a:lnTo>
                  <a:lnTo>
                    <a:pt x="62" y="132"/>
                  </a:lnTo>
                  <a:lnTo>
                    <a:pt x="62" y="132"/>
                  </a:lnTo>
                  <a:lnTo>
                    <a:pt x="62" y="134"/>
                  </a:lnTo>
                  <a:lnTo>
                    <a:pt x="62" y="134"/>
                  </a:lnTo>
                  <a:lnTo>
                    <a:pt x="62" y="136"/>
                  </a:lnTo>
                  <a:lnTo>
                    <a:pt x="62" y="138"/>
                  </a:lnTo>
                  <a:lnTo>
                    <a:pt x="62" y="138"/>
                  </a:lnTo>
                  <a:lnTo>
                    <a:pt x="62" y="140"/>
                  </a:lnTo>
                  <a:lnTo>
                    <a:pt x="62" y="140"/>
                  </a:lnTo>
                  <a:lnTo>
                    <a:pt x="62" y="140"/>
                  </a:lnTo>
                  <a:lnTo>
                    <a:pt x="62" y="142"/>
                  </a:lnTo>
                  <a:lnTo>
                    <a:pt x="60" y="142"/>
                  </a:lnTo>
                  <a:lnTo>
                    <a:pt x="60" y="142"/>
                  </a:lnTo>
                  <a:lnTo>
                    <a:pt x="58" y="142"/>
                  </a:lnTo>
                  <a:lnTo>
                    <a:pt x="56" y="142"/>
                  </a:lnTo>
                  <a:lnTo>
                    <a:pt x="54" y="142"/>
                  </a:lnTo>
                  <a:lnTo>
                    <a:pt x="50" y="142"/>
                  </a:lnTo>
                  <a:lnTo>
                    <a:pt x="48" y="142"/>
                  </a:lnTo>
                  <a:lnTo>
                    <a:pt x="46" y="142"/>
                  </a:lnTo>
                  <a:lnTo>
                    <a:pt x="46" y="140"/>
                  </a:lnTo>
                  <a:lnTo>
                    <a:pt x="48" y="138"/>
                  </a:lnTo>
                  <a:lnTo>
                    <a:pt x="48" y="136"/>
                  </a:lnTo>
                  <a:lnTo>
                    <a:pt x="48" y="136"/>
                  </a:lnTo>
                  <a:lnTo>
                    <a:pt x="48" y="134"/>
                  </a:lnTo>
                  <a:lnTo>
                    <a:pt x="48" y="134"/>
                  </a:lnTo>
                  <a:lnTo>
                    <a:pt x="48" y="134"/>
                  </a:lnTo>
                  <a:lnTo>
                    <a:pt x="48" y="134"/>
                  </a:lnTo>
                  <a:lnTo>
                    <a:pt x="46" y="134"/>
                  </a:lnTo>
                  <a:lnTo>
                    <a:pt x="46" y="132"/>
                  </a:lnTo>
                  <a:lnTo>
                    <a:pt x="44" y="132"/>
                  </a:lnTo>
                  <a:lnTo>
                    <a:pt x="44" y="132"/>
                  </a:lnTo>
                  <a:lnTo>
                    <a:pt x="40" y="134"/>
                  </a:lnTo>
                  <a:lnTo>
                    <a:pt x="38" y="134"/>
                  </a:lnTo>
                  <a:lnTo>
                    <a:pt x="38" y="134"/>
                  </a:lnTo>
                  <a:lnTo>
                    <a:pt x="0" y="134"/>
                  </a:lnTo>
                  <a:lnTo>
                    <a:pt x="0" y="132"/>
                  </a:lnTo>
                  <a:lnTo>
                    <a:pt x="4" y="128"/>
                  </a:lnTo>
                  <a:lnTo>
                    <a:pt x="6" y="124"/>
                  </a:lnTo>
                  <a:lnTo>
                    <a:pt x="8" y="122"/>
                  </a:lnTo>
                  <a:lnTo>
                    <a:pt x="10" y="120"/>
                  </a:lnTo>
                  <a:lnTo>
                    <a:pt x="10" y="120"/>
                  </a:lnTo>
                  <a:lnTo>
                    <a:pt x="12" y="120"/>
                  </a:lnTo>
                  <a:lnTo>
                    <a:pt x="14" y="118"/>
                  </a:lnTo>
                  <a:lnTo>
                    <a:pt x="16" y="118"/>
                  </a:lnTo>
                  <a:lnTo>
                    <a:pt x="16" y="118"/>
                  </a:lnTo>
                  <a:lnTo>
                    <a:pt x="18" y="118"/>
                  </a:lnTo>
                  <a:lnTo>
                    <a:pt x="20" y="116"/>
                  </a:lnTo>
                  <a:lnTo>
                    <a:pt x="22" y="112"/>
                  </a:lnTo>
                  <a:lnTo>
                    <a:pt x="24" y="110"/>
                  </a:lnTo>
                  <a:lnTo>
                    <a:pt x="24" y="110"/>
                  </a:lnTo>
                  <a:lnTo>
                    <a:pt x="26" y="108"/>
                  </a:lnTo>
                  <a:lnTo>
                    <a:pt x="26" y="106"/>
                  </a:lnTo>
                  <a:lnTo>
                    <a:pt x="26" y="104"/>
                  </a:lnTo>
                  <a:lnTo>
                    <a:pt x="28" y="102"/>
                  </a:lnTo>
                  <a:lnTo>
                    <a:pt x="28" y="98"/>
                  </a:lnTo>
                  <a:lnTo>
                    <a:pt x="28" y="92"/>
                  </a:lnTo>
                  <a:lnTo>
                    <a:pt x="28" y="86"/>
                  </a:lnTo>
                  <a:lnTo>
                    <a:pt x="30" y="74"/>
                  </a:lnTo>
                  <a:lnTo>
                    <a:pt x="30" y="68"/>
                  </a:lnTo>
                  <a:lnTo>
                    <a:pt x="30" y="66"/>
                  </a:lnTo>
                  <a:lnTo>
                    <a:pt x="32" y="64"/>
                  </a:lnTo>
                  <a:lnTo>
                    <a:pt x="32" y="60"/>
                  </a:lnTo>
                  <a:lnTo>
                    <a:pt x="32" y="56"/>
                  </a:lnTo>
                  <a:lnTo>
                    <a:pt x="34" y="54"/>
                  </a:lnTo>
                  <a:lnTo>
                    <a:pt x="34" y="52"/>
                  </a:lnTo>
                  <a:lnTo>
                    <a:pt x="34" y="52"/>
                  </a:lnTo>
                  <a:lnTo>
                    <a:pt x="36" y="50"/>
                  </a:lnTo>
                  <a:lnTo>
                    <a:pt x="36" y="50"/>
                  </a:lnTo>
                  <a:lnTo>
                    <a:pt x="36" y="50"/>
                  </a:lnTo>
                  <a:lnTo>
                    <a:pt x="38" y="50"/>
                  </a:lnTo>
                  <a:lnTo>
                    <a:pt x="38" y="50"/>
                  </a:lnTo>
                  <a:lnTo>
                    <a:pt x="40" y="50"/>
                  </a:lnTo>
                  <a:lnTo>
                    <a:pt x="42" y="52"/>
                  </a:lnTo>
                  <a:lnTo>
                    <a:pt x="42" y="52"/>
                  </a:lnTo>
                  <a:lnTo>
                    <a:pt x="42" y="52"/>
                  </a:lnTo>
                  <a:lnTo>
                    <a:pt x="42" y="52"/>
                  </a:lnTo>
                  <a:lnTo>
                    <a:pt x="44" y="50"/>
                  </a:lnTo>
                  <a:lnTo>
                    <a:pt x="44" y="50"/>
                  </a:lnTo>
                  <a:lnTo>
                    <a:pt x="44" y="50"/>
                  </a:lnTo>
                  <a:lnTo>
                    <a:pt x="44" y="48"/>
                  </a:lnTo>
                  <a:lnTo>
                    <a:pt x="44" y="46"/>
                  </a:lnTo>
                  <a:lnTo>
                    <a:pt x="44" y="44"/>
                  </a:lnTo>
                  <a:lnTo>
                    <a:pt x="44" y="44"/>
                  </a:lnTo>
                  <a:lnTo>
                    <a:pt x="44" y="42"/>
                  </a:lnTo>
                  <a:lnTo>
                    <a:pt x="44" y="42"/>
                  </a:lnTo>
                  <a:lnTo>
                    <a:pt x="44" y="42"/>
                  </a:lnTo>
                  <a:lnTo>
                    <a:pt x="44" y="40"/>
                  </a:lnTo>
                  <a:lnTo>
                    <a:pt x="46" y="40"/>
                  </a:lnTo>
                  <a:lnTo>
                    <a:pt x="48" y="40"/>
                  </a:lnTo>
                  <a:lnTo>
                    <a:pt x="50" y="40"/>
                  </a:lnTo>
                  <a:lnTo>
                    <a:pt x="50" y="40"/>
                  </a:lnTo>
                  <a:lnTo>
                    <a:pt x="52" y="40"/>
                  </a:lnTo>
                  <a:lnTo>
                    <a:pt x="56" y="40"/>
                  </a:lnTo>
                  <a:lnTo>
                    <a:pt x="60" y="40"/>
                  </a:lnTo>
                  <a:lnTo>
                    <a:pt x="62" y="42"/>
                  </a:lnTo>
                  <a:lnTo>
                    <a:pt x="62" y="42"/>
                  </a:lnTo>
                  <a:lnTo>
                    <a:pt x="64" y="42"/>
                  </a:lnTo>
                  <a:lnTo>
                    <a:pt x="66" y="40"/>
                  </a:lnTo>
                  <a:lnTo>
                    <a:pt x="66" y="40"/>
                  </a:lnTo>
                  <a:lnTo>
                    <a:pt x="68" y="40"/>
                  </a:lnTo>
                  <a:lnTo>
                    <a:pt x="68" y="40"/>
                  </a:lnTo>
                  <a:lnTo>
                    <a:pt x="68" y="38"/>
                  </a:lnTo>
                  <a:lnTo>
                    <a:pt x="68" y="38"/>
                  </a:lnTo>
                  <a:lnTo>
                    <a:pt x="68" y="36"/>
                  </a:lnTo>
                  <a:lnTo>
                    <a:pt x="68" y="34"/>
                  </a:lnTo>
                  <a:lnTo>
                    <a:pt x="68" y="30"/>
                  </a:lnTo>
                  <a:lnTo>
                    <a:pt x="68" y="30"/>
                  </a:lnTo>
                  <a:lnTo>
                    <a:pt x="68" y="28"/>
                  </a:lnTo>
                  <a:lnTo>
                    <a:pt x="68" y="28"/>
                  </a:lnTo>
                  <a:lnTo>
                    <a:pt x="68" y="28"/>
                  </a:lnTo>
                  <a:lnTo>
                    <a:pt x="70" y="26"/>
                  </a:lnTo>
                  <a:lnTo>
                    <a:pt x="70" y="24"/>
                  </a:lnTo>
                  <a:lnTo>
                    <a:pt x="72" y="24"/>
                  </a:lnTo>
                  <a:lnTo>
                    <a:pt x="74" y="20"/>
                  </a:lnTo>
                  <a:lnTo>
                    <a:pt x="76" y="20"/>
                  </a:lnTo>
                  <a:lnTo>
                    <a:pt x="76" y="18"/>
                  </a:lnTo>
                  <a:lnTo>
                    <a:pt x="78" y="16"/>
                  </a:lnTo>
                  <a:lnTo>
                    <a:pt x="80" y="14"/>
                  </a:lnTo>
                  <a:lnTo>
                    <a:pt x="82" y="10"/>
                  </a:lnTo>
                  <a:lnTo>
                    <a:pt x="82" y="8"/>
                  </a:lnTo>
                  <a:lnTo>
                    <a:pt x="82" y="6"/>
                  </a:lnTo>
                  <a:lnTo>
                    <a:pt x="84" y="4"/>
                  </a:lnTo>
                  <a:lnTo>
                    <a:pt x="84" y="2"/>
                  </a:lnTo>
                  <a:lnTo>
                    <a:pt x="84" y="0"/>
                  </a:lnTo>
                  <a:lnTo>
                    <a:pt x="84" y="0"/>
                  </a:lnTo>
                  <a:lnTo>
                    <a:pt x="84" y="0"/>
                  </a:lnTo>
                  <a:lnTo>
                    <a:pt x="86" y="0"/>
                  </a:lnTo>
                  <a:lnTo>
                    <a:pt x="86" y="0"/>
                  </a:lnTo>
                  <a:lnTo>
                    <a:pt x="86" y="0"/>
                  </a:lnTo>
                  <a:lnTo>
                    <a:pt x="88" y="0"/>
                  </a:lnTo>
                  <a:lnTo>
                    <a:pt x="88" y="0"/>
                  </a:lnTo>
                  <a:lnTo>
                    <a:pt x="90" y="0"/>
                  </a:lnTo>
                  <a:lnTo>
                    <a:pt x="92" y="2"/>
                  </a:lnTo>
                  <a:lnTo>
                    <a:pt x="94" y="4"/>
                  </a:lnTo>
                  <a:lnTo>
                    <a:pt x="96" y="6"/>
                  </a:lnTo>
                  <a:lnTo>
                    <a:pt x="96" y="6"/>
                  </a:lnTo>
                  <a:lnTo>
                    <a:pt x="96" y="6"/>
                  </a:lnTo>
                  <a:lnTo>
                    <a:pt x="98" y="6"/>
                  </a:lnTo>
                  <a:lnTo>
                    <a:pt x="100" y="8"/>
                  </a:lnTo>
                  <a:lnTo>
                    <a:pt x="104" y="8"/>
                  </a:lnTo>
                  <a:lnTo>
                    <a:pt x="106" y="8"/>
                  </a:lnTo>
                  <a:lnTo>
                    <a:pt x="108" y="8"/>
                  </a:lnTo>
                  <a:lnTo>
                    <a:pt x="110" y="8"/>
                  </a:lnTo>
                  <a:lnTo>
                    <a:pt x="110" y="8"/>
                  </a:lnTo>
                  <a:lnTo>
                    <a:pt x="112" y="10"/>
                  </a:lnTo>
                  <a:lnTo>
                    <a:pt x="114" y="10"/>
                  </a:lnTo>
                  <a:lnTo>
                    <a:pt x="116" y="12"/>
                  </a:lnTo>
                  <a:lnTo>
                    <a:pt x="116" y="14"/>
                  </a:lnTo>
                  <a:lnTo>
                    <a:pt x="118" y="16"/>
                  </a:lnTo>
                  <a:lnTo>
                    <a:pt x="118" y="16"/>
                  </a:lnTo>
                  <a:lnTo>
                    <a:pt x="120" y="16"/>
                  </a:lnTo>
                  <a:lnTo>
                    <a:pt x="120" y="18"/>
                  </a:lnTo>
                  <a:lnTo>
                    <a:pt x="120" y="1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99" name="Freeform 457">
              <a:extLst>
                <a:ext uri="{FF2B5EF4-FFF2-40B4-BE49-F238E27FC236}">
                  <a16:creationId xmlns:a16="http://schemas.microsoft.com/office/drawing/2014/main" id="{1338491F-E52C-9E76-5ABF-AE049DE3CC2E}"/>
                </a:ext>
              </a:extLst>
            </p:cNvPr>
            <p:cNvSpPr>
              <a:spLocks/>
            </p:cNvSpPr>
            <p:nvPr/>
          </p:nvSpPr>
          <p:spPr bwMode="auto">
            <a:xfrm>
              <a:off x="3369712" y="6849389"/>
              <a:ext cx="214751" cy="201578"/>
            </a:xfrm>
            <a:custGeom>
              <a:avLst/>
              <a:gdLst>
                <a:gd name="T0" fmla="*/ 120 w 150"/>
                <a:gd name="T1" fmla="*/ 16 h 142"/>
                <a:gd name="T2" fmla="*/ 128 w 150"/>
                <a:gd name="T3" fmla="*/ 16 h 142"/>
                <a:gd name="T4" fmla="*/ 142 w 150"/>
                <a:gd name="T5" fmla="*/ 20 h 142"/>
                <a:gd name="T6" fmla="*/ 148 w 150"/>
                <a:gd name="T7" fmla="*/ 26 h 142"/>
                <a:gd name="T8" fmla="*/ 146 w 150"/>
                <a:gd name="T9" fmla="*/ 30 h 142"/>
                <a:gd name="T10" fmla="*/ 140 w 150"/>
                <a:gd name="T11" fmla="*/ 38 h 142"/>
                <a:gd name="T12" fmla="*/ 140 w 150"/>
                <a:gd name="T13" fmla="*/ 42 h 142"/>
                <a:gd name="T14" fmla="*/ 146 w 150"/>
                <a:gd name="T15" fmla="*/ 44 h 142"/>
                <a:gd name="T16" fmla="*/ 150 w 150"/>
                <a:gd name="T17" fmla="*/ 48 h 142"/>
                <a:gd name="T18" fmla="*/ 148 w 150"/>
                <a:gd name="T19" fmla="*/ 60 h 142"/>
                <a:gd name="T20" fmla="*/ 144 w 150"/>
                <a:gd name="T21" fmla="*/ 68 h 142"/>
                <a:gd name="T22" fmla="*/ 140 w 150"/>
                <a:gd name="T23" fmla="*/ 72 h 142"/>
                <a:gd name="T24" fmla="*/ 130 w 150"/>
                <a:gd name="T25" fmla="*/ 72 h 142"/>
                <a:gd name="T26" fmla="*/ 126 w 150"/>
                <a:gd name="T27" fmla="*/ 74 h 142"/>
                <a:gd name="T28" fmla="*/ 124 w 150"/>
                <a:gd name="T29" fmla="*/ 80 h 142"/>
                <a:gd name="T30" fmla="*/ 124 w 150"/>
                <a:gd name="T31" fmla="*/ 84 h 142"/>
                <a:gd name="T32" fmla="*/ 130 w 150"/>
                <a:gd name="T33" fmla="*/ 88 h 142"/>
                <a:gd name="T34" fmla="*/ 130 w 150"/>
                <a:gd name="T35" fmla="*/ 94 h 142"/>
                <a:gd name="T36" fmla="*/ 120 w 150"/>
                <a:gd name="T37" fmla="*/ 102 h 142"/>
                <a:gd name="T38" fmla="*/ 110 w 150"/>
                <a:gd name="T39" fmla="*/ 110 h 142"/>
                <a:gd name="T40" fmla="*/ 98 w 150"/>
                <a:gd name="T41" fmla="*/ 120 h 142"/>
                <a:gd name="T42" fmla="*/ 88 w 150"/>
                <a:gd name="T43" fmla="*/ 126 h 142"/>
                <a:gd name="T44" fmla="*/ 80 w 150"/>
                <a:gd name="T45" fmla="*/ 126 h 142"/>
                <a:gd name="T46" fmla="*/ 76 w 150"/>
                <a:gd name="T47" fmla="*/ 130 h 142"/>
                <a:gd name="T48" fmla="*/ 74 w 150"/>
                <a:gd name="T49" fmla="*/ 134 h 142"/>
                <a:gd name="T50" fmla="*/ 66 w 150"/>
                <a:gd name="T51" fmla="*/ 132 h 142"/>
                <a:gd name="T52" fmla="*/ 64 w 150"/>
                <a:gd name="T53" fmla="*/ 132 h 142"/>
                <a:gd name="T54" fmla="*/ 62 w 150"/>
                <a:gd name="T55" fmla="*/ 136 h 142"/>
                <a:gd name="T56" fmla="*/ 62 w 150"/>
                <a:gd name="T57" fmla="*/ 140 h 142"/>
                <a:gd name="T58" fmla="*/ 56 w 150"/>
                <a:gd name="T59" fmla="*/ 142 h 142"/>
                <a:gd name="T60" fmla="*/ 46 w 150"/>
                <a:gd name="T61" fmla="*/ 140 h 142"/>
                <a:gd name="T62" fmla="*/ 48 w 150"/>
                <a:gd name="T63" fmla="*/ 134 h 142"/>
                <a:gd name="T64" fmla="*/ 44 w 150"/>
                <a:gd name="T65" fmla="*/ 132 h 142"/>
                <a:gd name="T66" fmla="*/ 0 w 150"/>
                <a:gd name="T67" fmla="*/ 134 h 142"/>
                <a:gd name="T68" fmla="*/ 10 w 150"/>
                <a:gd name="T69" fmla="*/ 120 h 142"/>
                <a:gd name="T70" fmla="*/ 16 w 150"/>
                <a:gd name="T71" fmla="*/ 118 h 142"/>
                <a:gd name="T72" fmla="*/ 24 w 150"/>
                <a:gd name="T73" fmla="*/ 110 h 142"/>
                <a:gd name="T74" fmla="*/ 28 w 150"/>
                <a:gd name="T75" fmla="*/ 98 h 142"/>
                <a:gd name="T76" fmla="*/ 30 w 150"/>
                <a:gd name="T77" fmla="*/ 66 h 142"/>
                <a:gd name="T78" fmla="*/ 34 w 150"/>
                <a:gd name="T79" fmla="*/ 52 h 142"/>
                <a:gd name="T80" fmla="*/ 38 w 150"/>
                <a:gd name="T81" fmla="*/ 50 h 142"/>
                <a:gd name="T82" fmla="*/ 42 w 150"/>
                <a:gd name="T83" fmla="*/ 52 h 142"/>
                <a:gd name="T84" fmla="*/ 44 w 150"/>
                <a:gd name="T85" fmla="*/ 48 h 142"/>
                <a:gd name="T86" fmla="*/ 44 w 150"/>
                <a:gd name="T87" fmla="*/ 42 h 142"/>
                <a:gd name="T88" fmla="*/ 50 w 150"/>
                <a:gd name="T89" fmla="*/ 40 h 142"/>
                <a:gd name="T90" fmla="*/ 62 w 150"/>
                <a:gd name="T91" fmla="*/ 42 h 142"/>
                <a:gd name="T92" fmla="*/ 68 w 150"/>
                <a:gd name="T93" fmla="*/ 40 h 142"/>
                <a:gd name="T94" fmla="*/ 68 w 150"/>
                <a:gd name="T95" fmla="*/ 34 h 142"/>
                <a:gd name="T96" fmla="*/ 68 w 150"/>
                <a:gd name="T97" fmla="*/ 28 h 142"/>
                <a:gd name="T98" fmla="*/ 76 w 150"/>
                <a:gd name="T99" fmla="*/ 20 h 142"/>
                <a:gd name="T100" fmla="*/ 82 w 150"/>
                <a:gd name="T101" fmla="*/ 8 h 142"/>
                <a:gd name="T102" fmla="*/ 84 w 150"/>
                <a:gd name="T103" fmla="*/ 0 h 142"/>
                <a:gd name="T104" fmla="*/ 88 w 150"/>
                <a:gd name="T105" fmla="*/ 0 h 142"/>
                <a:gd name="T106" fmla="*/ 96 w 150"/>
                <a:gd name="T107" fmla="*/ 6 h 142"/>
                <a:gd name="T108" fmla="*/ 104 w 150"/>
                <a:gd name="T109" fmla="*/ 8 h 142"/>
                <a:gd name="T110" fmla="*/ 112 w 150"/>
                <a:gd name="T111" fmla="*/ 10 h 142"/>
                <a:gd name="T112" fmla="*/ 118 w 150"/>
                <a:gd name="T113" fmla="*/ 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0" h="142">
                  <a:moveTo>
                    <a:pt x="120" y="18"/>
                  </a:moveTo>
                  <a:lnTo>
                    <a:pt x="120" y="18"/>
                  </a:lnTo>
                  <a:lnTo>
                    <a:pt x="120" y="18"/>
                  </a:lnTo>
                  <a:lnTo>
                    <a:pt x="120" y="18"/>
                  </a:lnTo>
                  <a:lnTo>
                    <a:pt x="120" y="16"/>
                  </a:lnTo>
                  <a:lnTo>
                    <a:pt x="120" y="16"/>
                  </a:lnTo>
                  <a:lnTo>
                    <a:pt x="122" y="16"/>
                  </a:lnTo>
                  <a:lnTo>
                    <a:pt x="124" y="16"/>
                  </a:lnTo>
                  <a:lnTo>
                    <a:pt x="124" y="16"/>
                  </a:lnTo>
                  <a:lnTo>
                    <a:pt x="128" y="16"/>
                  </a:lnTo>
                  <a:lnTo>
                    <a:pt x="130" y="16"/>
                  </a:lnTo>
                  <a:lnTo>
                    <a:pt x="134" y="16"/>
                  </a:lnTo>
                  <a:lnTo>
                    <a:pt x="136" y="16"/>
                  </a:lnTo>
                  <a:lnTo>
                    <a:pt x="138" y="16"/>
                  </a:lnTo>
                  <a:lnTo>
                    <a:pt x="142" y="20"/>
                  </a:lnTo>
                  <a:lnTo>
                    <a:pt x="144" y="22"/>
                  </a:lnTo>
                  <a:lnTo>
                    <a:pt x="146" y="24"/>
                  </a:lnTo>
                  <a:lnTo>
                    <a:pt x="146" y="24"/>
                  </a:lnTo>
                  <a:lnTo>
                    <a:pt x="146" y="26"/>
                  </a:lnTo>
                  <a:lnTo>
                    <a:pt x="148" y="26"/>
                  </a:lnTo>
                  <a:lnTo>
                    <a:pt x="148" y="26"/>
                  </a:lnTo>
                  <a:lnTo>
                    <a:pt x="148" y="28"/>
                  </a:lnTo>
                  <a:lnTo>
                    <a:pt x="148" y="28"/>
                  </a:lnTo>
                  <a:lnTo>
                    <a:pt x="146" y="28"/>
                  </a:lnTo>
                  <a:lnTo>
                    <a:pt x="146" y="30"/>
                  </a:lnTo>
                  <a:lnTo>
                    <a:pt x="144" y="32"/>
                  </a:lnTo>
                  <a:lnTo>
                    <a:pt x="144" y="34"/>
                  </a:lnTo>
                  <a:lnTo>
                    <a:pt x="142" y="36"/>
                  </a:lnTo>
                  <a:lnTo>
                    <a:pt x="140" y="38"/>
                  </a:lnTo>
                  <a:lnTo>
                    <a:pt x="140" y="38"/>
                  </a:lnTo>
                  <a:lnTo>
                    <a:pt x="140" y="40"/>
                  </a:lnTo>
                  <a:lnTo>
                    <a:pt x="140" y="40"/>
                  </a:lnTo>
                  <a:lnTo>
                    <a:pt x="140" y="40"/>
                  </a:lnTo>
                  <a:lnTo>
                    <a:pt x="140" y="42"/>
                  </a:lnTo>
                  <a:lnTo>
                    <a:pt x="140" y="42"/>
                  </a:lnTo>
                  <a:lnTo>
                    <a:pt x="142" y="42"/>
                  </a:lnTo>
                  <a:lnTo>
                    <a:pt x="142" y="42"/>
                  </a:lnTo>
                  <a:lnTo>
                    <a:pt x="144" y="44"/>
                  </a:lnTo>
                  <a:lnTo>
                    <a:pt x="146" y="44"/>
                  </a:lnTo>
                  <a:lnTo>
                    <a:pt x="146" y="44"/>
                  </a:lnTo>
                  <a:lnTo>
                    <a:pt x="148" y="44"/>
                  </a:lnTo>
                  <a:lnTo>
                    <a:pt x="148" y="46"/>
                  </a:lnTo>
                  <a:lnTo>
                    <a:pt x="148" y="46"/>
                  </a:lnTo>
                  <a:lnTo>
                    <a:pt x="150" y="46"/>
                  </a:lnTo>
                  <a:lnTo>
                    <a:pt x="150" y="48"/>
                  </a:lnTo>
                  <a:lnTo>
                    <a:pt x="150" y="50"/>
                  </a:lnTo>
                  <a:lnTo>
                    <a:pt x="150" y="52"/>
                  </a:lnTo>
                  <a:lnTo>
                    <a:pt x="150" y="54"/>
                  </a:lnTo>
                  <a:lnTo>
                    <a:pt x="150" y="56"/>
                  </a:lnTo>
                  <a:lnTo>
                    <a:pt x="148" y="60"/>
                  </a:lnTo>
                  <a:lnTo>
                    <a:pt x="148" y="62"/>
                  </a:lnTo>
                  <a:lnTo>
                    <a:pt x="146" y="64"/>
                  </a:lnTo>
                  <a:lnTo>
                    <a:pt x="146" y="66"/>
                  </a:lnTo>
                  <a:lnTo>
                    <a:pt x="146" y="68"/>
                  </a:lnTo>
                  <a:lnTo>
                    <a:pt x="144" y="68"/>
                  </a:lnTo>
                  <a:lnTo>
                    <a:pt x="144" y="70"/>
                  </a:lnTo>
                  <a:lnTo>
                    <a:pt x="142" y="72"/>
                  </a:lnTo>
                  <a:lnTo>
                    <a:pt x="142" y="72"/>
                  </a:lnTo>
                  <a:lnTo>
                    <a:pt x="140" y="72"/>
                  </a:lnTo>
                  <a:lnTo>
                    <a:pt x="140" y="72"/>
                  </a:lnTo>
                  <a:lnTo>
                    <a:pt x="140" y="72"/>
                  </a:lnTo>
                  <a:lnTo>
                    <a:pt x="136" y="72"/>
                  </a:lnTo>
                  <a:lnTo>
                    <a:pt x="134" y="72"/>
                  </a:lnTo>
                  <a:lnTo>
                    <a:pt x="132" y="72"/>
                  </a:lnTo>
                  <a:lnTo>
                    <a:pt x="130" y="72"/>
                  </a:lnTo>
                  <a:lnTo>
                    <a:pt x="128" y="72"/>
                  </a:lnTo>
                  <a:lnTo>
                    <a:pt x="128" y="72"/>
                  </a:lnTo>
                  <a:lnTo>
                    <a:pt x="126" y="72"/>
                  </a:lnTo>
                  <a:lnTo>
                    <a:pt x="126" y="72"/>
                  </a:lnTo>
                  <a:lnTo>
                    <a:pt x="126" y="74"/>
                  </a:lnTo>
                  <a:lnTo>
                    <a:pt x="124" y="74"/>
                  </a:lnTo>
                  <a:lnTo>
                    <a:pt x="124" y="76"/>
                  </a:lnTo>
                  <a:lnTo>
                    <a:pt x="124" y="78"/>
                  </a:lnTo>
                  <a:lnTo>
                    <a:pt x="124" y="78"/>
                  </a:lnTo>
                  <a:lnTo>
                    <a:pt x="124" y="80"/>
                  </a:lnTo>
                  <a:lnTo>
                    <a:pt x="124" y="82"/>
                  </a:lnTo>
                  <a:lnTo>
                    <a:pt x="124" y="82"/>
                  </a:lnTo>
                  <a:lnTo>
                    <a:pt x="124" y="82"/>
                  </a:lnTo>
                  <a:lnTo>
                    <a:pt x="124" y="84"/>
                  </a:lnTo>
                  <a:lnTo>
                    <a:pt x="124" y="84"/>
                  </a:lnTo>
                  <a:lnTo>
                    <a:pt x="126" y="86"/>
                  </a:lnTo>
                  <a:lnTo>
                    <a:pt x="128" y="86"/>
                  </a:lnTo>
                  <a:lnTo>
                    <a:pt x="128" y="88"/>
                  </a:lnTo>
                  <a:lnTo>
                    <a:pt x="130" y="88"/>
                  </a:lnTo>
                  <a:lnTo>
                    <a:pt x="130" y="88"/>
                  </a:lnTo>
                  <a:lnTo>
                    <a:pt x="130" y="90"/>
                  </a:lnTo>
                  <a:lnTo>
                    <a:pt x="132" y="90"/>
                  </a:lnTo>
                  <a:lnTo>
                    <a:pt x="130" y="92"/>
                  </a:lnTo>
                  <a:lnTo>
                    <a:pt x="130" y="92"/>
                  </a:lnTo>
                  <a:lnTo>
                    <a:pt x="130" y="94"/>
                  </a:lnTo>
                  <a:lnTo>
                    <a:pt x="128" y="94"/>
                  </a:lnTo>
                  <a:lnTo>
                    <a:pt x="128" y="96"/>
                  </a:lnTo>
                  <a:lnTo>
                    <a:pt x="126" y="96"/>
                  </a:lnTo>
                  <a:lnTo>
                    <a:pt x="124" y="100"/>
                  </a:lnTo>
                  <a:lnTo>
                    <a:pt x="120" y="102"/>
                  </a:lnTo>
                  <a:lnTo>
                    <a:pt x="118" y="102"/>
                  </a:lnTo>
                  <a:lnTo>
                    <a:pt x="114" y="104"/>
                  </a:lnTo>
                  <a:lnTo>
                    <a:pt x="114" y="106"/>
                  </a:lnTo>
                  <a:lnTo>
                    <a:pt x="112" y="106"/>
                  </a:lnTo>
                  <a:lnTo>
                    <a:pt x="110" y="110"/>
                  </a:lnTo>
                  <a:lnTo>
                    <a:pt x="106" y="112"/>
                  </a:lnTo>
                  <a:lnTo>
                    <a:pt x="102" y="116"/>
                  </a:lnTo>
                  <a:lnTo>
                    <a:pt x="102" y="118"/>
                  </a:lnTo>
                  <a:lnTo>
                    <a:pt x="100" y="120"/>
                  </a:lnTo>
                  <a:lnTo>
                    <a:pt x="98" y="120"/>
                  </a:lnTo>
                  <a:lnTo>
                    <a:pt x="94" y="122"/>
                  </a:lnTo>
                  <a:lnTo>
                    <a:pt x="92" y="124"/>
                  </a:lnTo>
                  <a:lnTo>
                    <a:pt x="90" y="126"/>
                  </a:lnTo>
                  <a:lnTo>
                    <a:pt x="88" y="126"/>
                  </a:lnTo>
                  <a:lnTo>
                    <a:pt x="88" y="126"/>
                  </a:lnTo>
                  <a:lnTo>
                    <a:pt x="86" y="126"/>
                  </a:lnTo>
                  <a:lnTo>
                    <a:pt x="84" y="126"/>
                  </a:lnTo>
                  <a:lnTo>
                    <a:pt x="82" y="126"/>
                  </a:lnTo>
                  <a:lnTo>
                    <a:pt x="80" y="126"/>
                  </a:lnTo>
                  <a:lnTo>
                    <a:pt x="80" y="126"/>
                  </a:lnTo>
                  <a:lnTo>
                    <a:pt x="78" y="126"/>
                  </a:lnTo>
                  <a:lnTo>
                    <a:pt x="78" y="126"/>
                  </a:lnTo>
                  <a:lnTo>
                    <a:pt x="78" y="126"/>
                  </a:lnTo>
                  <a:lnTo>
                    <a:pt x="76" y="130"/>
                  </a:lnTo>
                  <a:lnTo>
                    <a:pt x="76" y="130"/>
                  </a:lnTo>
                  <a:lnTo>
                    <a:pt x="76" y="132"/>
                  </a:lnTo>
                  <a:lnTo>
                    <a:pt x="76" y="132"/>
                  </a:lnTo>
                  <a:lnTo>
                    <a:pt x="74" y="132"/>
                  </a:lnTo>
                  <a:lnTo>
                    <a:pt x="74" y="134"/>
                  </a:lnTo>
                  <a:lnTo>
                    <a:pt x="74" y="134"/>
                  </a:lnTo>
                  <a:lnTo>
                    <a:pt x="74" y="134"/>
                  </a:lnTo>
                  <a:lnTo>
                    <a:pt x="72" y="134"/>
                  </a:lnTo>
                  <a:lnTo>
                    <a:pt x="70" y="132"/>
                  </a:lnTo>
                  <a:lnTo>
                    <a:pt x="68" y="132"/>
                  </a:lnTo>
                  <a:lnTo>
                    <a:pt x="66" y="132"/>
                  </a:lnTo>
                  <a:lnTo>
                    <a:pt x="66" y="132"/>
                  </a:lnTo>
                  <a:lnTo>
                    <a:pt x="64" y="132"/>
                  </a:lnTo>
                  <a:lnTo>
                    <a:pt x="64" y="132"/>
                  </a:lnTo>
                  <a:lnTo>
                    <a:pt x="64" y="132"/>
                  </a:lnTo>
                  <a:lnTo>
                    <a:pt x="64" y="132"/>
                  </a:lnTo>
                  <a:lnTo>
                    <a:pt x="62" y="132"/>
                  </a:lnTo>
                  <a:lnTo>
                    <a:pt x="62" y="132"/>
                  </a:lnTo>
                  <a:lnTo>
                    <a:pt x="62" y="134"/>
                  </a:lnTo>
                  <a:lnTo>
                    <a:pt x="62" y="134"/>
                  </a:lnTo>
                  <a:lnTo>
                    <a:pt x="62" y="136"/>
                  </a:lnTo>
                  <a:lnTo>
                    <a:pt x="62" y="138"/>
                  </a:lnTo>
                  <a:lnTo>
                    <a:pt x="62" y="138"/>
                  </a:lnTo>
                  <a:lnTo>
                    <a:pt x="62" y="140"/>
                  </a:lnTo>
                  <a:lnTo>
                    <a:pt x="62" y="140"/>
                  </a:lnTo>
                  <a:lnTo>
                    <a:pt x="62" y="140"/>
                  </a:lnTo>
                  <a:lnTo>
                    <a:pt x="62" y="142"/>
                  </a:lnTo>
                  <a:lnTo>
                    <a:pt x="60" y="142"/>
                  </a:lnTo>
                  <a:lnTo>
                    <a:pt x="60" y="142"/>
                  </a:lnTo>
                  <a:lnTo>
                    <a:pt x="58" y="142"/>
                  </a:lnTo>
                  <a:lnTo>
                    <a:pt x="56" y="142"/>
                  </a:lnTo>
                  <a:lnTo>
                    <a:pt x="54" y="142"/>
                  </a:lnTo>
                  <a:lnTo>
                    <a:pt x="50" y="142"/>
                  </a:lnTo>
                  <a:lnTo>
                    <a:pt x="48" y="142"/>
                  </a:lnTo>
                  <a:lnTo>
                    <a:pt x="46" y="142"/>
                  </a:lnTo>
                  <a:lnTo>
                    <a:pt x="46" y="140"/>
                  </a:lnTo>
                  <a:lnTo>
                    <a:pt x="48" y="138"/>
                  </a:lnTo>
                  <a:lnTo>
                    <a:pt x="48" y="136"/>
                  </a:lnTo>
                  <a:lnTo>
                    <a:pt x="48" y="136"/>
                  </a:lnTo>
                  <a:lnTo>
                    <a:pt x="48" y="134"/>
                  </a:lnTo>
                  <a:lnTo>
                    <a:pt x="48" y="134"/>
                  </a:lnTo>
                  <a:lnTo>
                    <a:pt x="48" y="134"/>
                  </a:lnTo>
                  <a:lnTo>
                    <a:pt x="48" y="134"/>
                  </a:lnTo>
                  <a:lnTo>
                    <a:pt x="46" y="134"/>
                  </a:lnTo>
                  <a:lnTo>
                    <a:pt x="46" y="132"/>
                  </a:lnTo>
                  <a:lnTo>
                    <a:pt x="44" y="132"/>
                  </a:lnTo>
                  <a:lnTo>
                    <a:pt x="44" y="132"/>
                  </a:lnTo>
                  <a:lnTo>
                    <a:pt x="40" y="134"/>
                  </a:lnTo>
                  <a:lnTo>
                    <a:pt x="38" y="134"/>
                  </a:lnTo>
                  <a:lnTo>
                    <a:pt x="38" y="134"/>
                  </a:lnTo>
                  <a:lnTo>
                    <a:pt x="0" y="134"/>
                  </a:lnTo>
                  <a:lnTo>
                    <a:pt x="0" y="132"/>
                  </a:lnTo>
                  <a:lnTo>
                    <a:pt x="4" y="128"/>
                  </a:lnTo>
                  <a:lnTo>
                    <a:pt x="6" y="124"/>
                  </a:lnTo>
                  <a:lnTo>
                    <a:pt x="8" y="122"/>
                  </a:lnTo>
                  <a:lnTo>
                    <a:pt x="10" y="120"/>
                  </a:lnTo>
                  <a:lnTo>
                    <a:pt x="10" y="120"/>
                  </a:lnTo>
                  <a:lnTo>
                    <a:pt x="12" y="120"/>
                  </a:lnTo>
                  <a:lnTo>
                    <a:pt x="14" y="118"/>
                  </a:lnTo>
                  <a:lnTo>
                    <a:pt x="16" y="118"/>
                  </a:lnTo>
                  <a:lnTo>
                    <a:pt x="16" y="118"/>
                  </a:lnTo>
                  <a:lnTo>
                    <a:pt x="18" y="118"/>
                  </a:lnTo>
                  <a:lnTo>
                    <a:pt x="20" y="116"/>
                  </a:lnTo>
                  <a:lnTo>
                    <a:pt x="22" y="112"/>
                  </a:lnTo>
                  <a:lnTo>
                    <a:pt x="24" y="110"/>
                  </a:lnTo>
                  <a:lnTo>
                    <a:pt x="24" y="110"/>
                  </a:lnTo>
                  <a:lnTo>
                    <a:pt x="26" y="108"/>
                  </a:lnTo>
                  <a:lnTo>
                    <a:pt x="26" y="106"/>
                  </a:lnTo>
                  <a:lnTo>
                    <a:pt x="26" y="104"/>
                  </a:lnTo>
                  <a:lnTo>
                    <a:pt x="28" y="102"/>
                  </a:lnTo>
                  <a:lnTo>
                    <a:pt x="28" y="98"/>
                  </a:lnTo>
                  <a:lnTo>
                    <a:pt x="28" y="92"/>
                  </a:lnTo>
                  <a:lnTo>
                    <a:pt x="28" y="86"/>
                  </a:lnTo>
                  <a:lnTo>
                    <a:pt x="30" y="74"/>
                  </a:lnTo>
                  <a:lnTo>
                    <a:pt x="30" y="68"/>
                  </a:lnTo>
                  <a:lnTo>
                    <a:pt x="30" y="66"/>
                  </a:lnTo>
                  <a:lnTo>
                    <a:pt x="32" y="64"/>
                  </a:lnTo>
                  <a:lnTo>
                    <a:pt x="32" y="60"/>
                  </a:lnTo>
                  <a:lnTo>
                    <a:pt x="32" y="56"/>
                  </a:lnTo>
                  <a:lnTo>
                    <a:pt x="34" y="54"/>
                  </a:lnTo>
                  <a:lnTo>
                    <a:pt x="34" y="52"/>
                  </a:lnTo>
                  <a:lnTo>
                    <a:pt x="34" y="52"/>
                  </a:lnTo>
                  <a:lnTo>
                    <a:pt x="36" y="50"/>
                  </a:lnTo>
                  <a:lnTo>
                    <a:pt x="36" y="50"/>
                  </a:lnTo>
                  <a:lnTo>
                    <a:pt x="36" y="50"/>
                  </a:lnTo>
                  <a:lnTo>
                    <a:pt x="38" y="50"/>
                  </a:lnTo>
                  <a:lnTo>
                    <a:pt x="38" y="50"/>
                  </a:lnTo>
                  <a:lnTo>
                    <a:pt x="40" y="50"/>
                  </a:lnTo>
                  <a:lnTo>
                    <a:pt x="42" y="52"/>
                  </a:lnTo>
                  <a:lnTo>
                    <a:pt x="42" y="52"/>
                  </a:lnTo>
                  <a:lnTo>
                    <a:pt x="42" y="52"/>
                  </a:lnTo>
                  <a:lnTo>
                    <a:pt x="42" y="52"/>
                  </a:lnTo>
                  <a:lnTo>
                    <a:pt x="44" y="50"/>
                  </a:lnTo>
                  <a:lnTo>
                    <a:pt x="44" y="50"/>
                  </a:lnTo>
                  <a:lnTo>
                    <a:pt x="44" y="50"/>
                  </a:lnTo>
                  <a:lnTo>
                    <a:pt x="44" y="48"/>
                  </a:lnTo>
                  <a:lnTo>
                    <a:pt x="44" y="46"/>
                  </a:lnTo>
                  <a:lnTo>
                    <a:pt x="44" y="44"/>
                  </a:lnTo>
                  <a:lnTo>
                    <a:pt x="44" y="44"/>
                  </a:lnTo>
                  <a:lnTo>
                    <a:pt x="44" y="42"/>
                  </a:lnTo>
                  <a:lnTo>
                    <a:pt x="44" y="42"/>
                  </a:lnTo>
                  <a:lnTo>
                    <a:pt x="44" y="42"/>
                  </a:lnTo>
                  <a:lnTo>
                    <a:pt x="44" y="40"/>
                  </a:lnTo>
                  <a:lnTo>
                    <a:pt x="46" y="40"/>
                  </a:lnTo>
                  <a:lnTo>
                    <a:pt x="48" y="40"/>
                  </a:lnTo>
                  <a:lnTo>
                    <a:pt x="50" y="40"/>
                  </a:lnTo>
                  <a:lnTo>
                    <a:pt x="50" y="40"/>
                  </a:lnTo>
                  <a:lnTo>
                    <a:pt x="52" y="40"/>
                  </a:lnTo>
                  <a:lnTo>
                    <a:pt x="56" y="40"/>
                  </a:lnTo>
                  <a:lnTo>
                    <a:pt x="60" y="40"/>
                  </a:lnTo>
                  <a:lnTo>
                    <a:pt x="62" y="42"/>
                  </a:lnTo>
                  <a:lnTo>
                    <a:pt x="62" y="42"/>
                  </a:lnTo>
                  <a:lnTo>
                    <a:pt x="64" y="42"/>
                  </a:lnTo>
                  <a:lnTo>
                    <a:pt x="66" y="40"/>
                  </a:lnTo>
                  <a:lnTo>
                    <a:pt x="66" y="40"/>
                  </a:lnTo>
                  <a:lnTo>
                    <a:pt x="68" y="40"/>
                  </a:lnTo>
                  <a:lnTo>
                    <a:pt x="68" y="40"/>
                  </a:lnTo>
                  <a:lnTo>
                    <a:pt x="68" y="38"/>
                  </a:lnTo>
                  <a:lnTo>
                    <a:pt x="68" y="38"/>
                  </a:lnTo>
                  <a:lnTo>
                    <a:pt x="68" y="36"/>
                  </a:lnTo>
                  <a:lnTo>
                    <a:pt x="68" y="34"/>
                  </a:lnTo>
                  <a:lnTo>
                    <a:pt x="68" y="30"/>
                  </a:lnTo>
                  <a:lnTo>
                    <a:pt x="68" y="30"/>
                  </a:lnTo>
                  <a:lnTo>
                    <a:pt x="68" y="28"/>
                  </a:lnTo>
                  <a:lnTo>
                    <a:pt x="68" y="28"/>
                  </a:lnTo>
                  <a:lnTo>
                    <a:pt x="68" y="28"/>
                  </a:lnTo>
                  <a:lnTo>
                    <a:pt x="70" y="26"/>
                  </a:lnTo>
                  <a:lnTo>
                    <a:pt x="70" y="24"/>
                  </a:lnTo>
                  <a:lnTo>
                    <a:pt x="72" y="24"/>
                  </a:lnTo>
                  <a:lnTo>
                    <a:pt x="74" y="20"/>
                  </a:lnTo>
                  <a:lnTo>
                    <a:pt x="76" y="20"/>
                  </a:lnTo>
                  <a:lnTo>
                    <a:pt x="76" y="18"/>
                  </a:lnTo>
                  <a:lnTo>
                    <a:pt x="78" y="16"/>
                  </a:lnTo>
                  <a:lnTo>
                    <a:pt x="80" y="14"/>
                  </a:lnTo>
                  <a:lnTo>
                    <a:pt x="82" y="10"/>
                  </a:lnTo>
                  <a:lnTo>
                    <a:pt x="82" y="8"/>
                  </a:lnTo>
                  <a:lnTo>
                    <a:pt x="82" y="6"/>
                  </a:lnTo>
                  <a:lnTo>
                    <a:pt x="84" y="4"/>
                  </a:lnTo>
                  <a:lnTo>
                    <a:pt x="84" y="2"/>
                  </a:lnTo>
                  <a:lnTo>
                    <a:pt x="84" y="0"/>
                  </a:lnTo>
                  <a:lnTo>
                    <a:pt x="84" y="0"/>
                  </a:lnTo>
                  <a:lnTo>
                    <a:pt x="84" y="0"/>
                  </a:lnTo>
                  <a:lnTo>
                    <a:pt x="86" y="0"/>
                  </a:lnTo>
                  <a:lnTo>
                    <a:pt x="86" y="0"/>
                  </a:lnTo>
                  <a:lnTo>
                    <a:pt x="86" y="0"/>
                  </a:lnTo>
                  <a:lnTo>
                    <a:pt x="88" y="0"/>
                  </a:lnTo>
                  <a:lnTo>
                    <a:pt x="88" y="0"/>
                  </a:lnTo>
                  <a:lnTo>
                    <a:pt x="90" y="0"/>
                  </a:lnTo>
                  <a:lnTo>
                    <a:pt x="92" y="2"/>
                  </a:lnTo>
                  <a:lnTo>
                    <a:pt x="94" y="4"/>
                  </a:lnTo>
                  <a:lnTo>
                    <a:pt x="96" y="6"/>
                  </a:lnTo>
                  <a:lnTo>
                    <a:pt x="96" y="6"/>
                  </a:lnTo>
                  <a:lnTo>
                    <a:pt x="96" y="6"/>
                  </a:lnTo>
                  <a:lnTo>
                    <a:pt x="98" y="6"/>
                  </a:lnTo>
                  <a:lnTo>
                    <a:pt x="100" y="8"/>
                  </a:lnTo>
                  <a:lnTo>
                    <a:pt x="104" y="8"/>
                  </a:lnTo>
                  <a:lnTo>
                    <a:pt x="106" y="8"/>
                  </a:lnTo>
                  <a:lnTo>
                    <a:pt x="108" y="8"/>
                  </a:lnTo>
                  <a:lnTo>
                    <a:pt x="110" y="8"/>
                  </a:lnTo>
                  <a:lnTo>
                    <a:pt x="110" y="8"/>
                  </a:lnTo>
                  <a:lnTo>
                    <a:pt x="112" y="10"/>
                  </a:lnTo>
                  <a:lnTo>
                    <a:pt x="114" y="10"/>
                  </a:lnTo>
                  <a:lnTo>
                    <a:pt x="116" y="12"/>
                  </a:lnTo>
                  <a:lnTo>
                    <a:pt x="116" y="14"/>
                  </a:lnTo>
                  <a:lnTo>
                    <a:pt x="118" y="16"/>
                  </a:lnTo>
                  <a:lnTo>
                    <a:pt x="118" y="16"/>
                  </a:lnTo>
                  <a:lnTo>
                    <a:pt x="120" y="16"/>
                  </a:lnTo>
                  <a:lnTo>
                    <a:pt x="120" y="18"/>
                  </a:lnTo>
                  <a:lnTo>
                    <a:pt x="120" y="18"/>
                  </a:lnTo>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00" name="Freeform 458">
              <a:extLst>
                <a:ext uri="{FF2B5EF4-FFF2-40B4-BE49-F238E27FC236}">
                  <a16:creationId xmlns:a16="http://schemas.microsoft.com/office/drawing/2014/main" id="{673AC429-0694-A64E-D6FF-C6BB673776E6}"/>
                </a:ext>
              </a:extLst>
            </p:cNvPr>
            <p:cNvSpPr>
              <a:spLocks/>
            </p:cNvSpPr>
            <p:nvPr/>
          </p:nvSpPr>
          <p:spPr bwMode="auto">
            <a:xfrm>
              <a:off x="3369712" y="6849389"/>
              <a:ext cx="214751" cy="201578"/>
            </a:xfrm>
            <a:custGeom>
              <a:avLst/>
              <a:gdLst>
                <a:gd name="T0" fmla="*/ 120 w 150"/>
                <a:gd name="T1" fmla="*/ 16 h 142"/>
                <a:gd name="T2" fmla="*/ 128 w 150"/>
                <a:gd name="T3" fmla="*/ 16 h 142"/>
                <a:gd name="T4" fmla="*/ 142 w 150"/>
                <a:gd name="T5" fmla="*/ 20 h 142"/>
                <a:gd name="T6" fmla="*/ 148 w 150"/>
                <a:gd name="T7" fmla="*/ 26 h 142"/>
                <a:gd name="T8" fmla="*/ 146 w 150"/>
                <a:gd name="T9" fmla="*/ 30 h 142"/>
                <a:gd name="T10" fmla="*/ 140 w 150"/>
                <a:gd name="T11" fmla="*/ 38 h 142"/>
                <a:gd name="T12" fmla="*/ 140 w 150"/>
                <a:gd name="T13" fmla="*/ 42 h 142"/>
                <a:gd name="T14" fmla="*/ 146 w 150"/>
                <a:gd name="T15" fmla="*/ 44 h 142"/>
                <a:gd name="T16" fmla="*/ 150 w 150"/>
                <a:gd name="T17" fmla="*/ 48 h 142"/>
                <a:gd name="T18" fmla="*/ 148 w 150"/>
                <a:gd name="T19" fmla="*/ 60 h 142"/>
                <a:gd name="T20" fmla="*/ 144 w 150"/>
                <a:gd name="T21" fmla="*/ 68 h 142"/>
                <a:gd name="T22" fmla="*/ 140 w 150"/>
                <a:gd name="T23" fmla="*/ 72 h 142"/>
                <a:gd name="T24" fmla="*/ 130 w 150"/>
                <a:gd name="T25" fmla="*/ 72 h 142"/>
                <a:gd name="T26" fmla="*/ 126 w 150"/>
                <a:gd name="T27" fmla="*/ 74 h 142"/>
                <a:gd name="T28" fmla="*/ 124 w 150"/>
                <a:gd name="T29" fmla="*/ 80 h 142"/>
                <a:gd name="T30" fmla="*/ 124 w 150"/>
                <a:gd name="T31" fmla="*/ 84 h 142"/>
                <a:gd name="T32" fmla="*/ 130 w 150"/>
                <a:gd name="T33" fmla="*/ 88 h 142"/>
                <a:gd name="T34" fmla="*/ 130 w 150"/>
                <a:gd name="T35" fmla="*/ 94 h 142"/>
                <a:gd name="T36" fmla="*/ 120 w 150"/>
                <a:gd name="T37" fmla="*/ 102 h 142"/>
                <a:gd name="T38" fmla="*/ 110 w 150"/>
                <a:gd name="T39" fmla="*/ 110 h 142"/>
                <a:gd name="T40" fmla="*/ 98 w 150"/>
                <a:gd name="T41" fmla="*/ 120 h 142"/>
                <a:gd name="T42" fmla="*/ 88 w 150"/>
                <a:gd name="T43" fmla="*/ 126 h 142"/>
                <a:gd name="T44" fmla="*/ 80 w 150"/>
                <a:gd name="T45" fmla="*/ 126 h 142"/>
                <a:gd name="T46" fmla="*/ 76 w 150"/>
                <a:gd name="T47" fmla="*/ 130 h 142"/>
                <a:gd name="T48" fmla="*/ 74 w 150"/>
                <a:gd name="T49" fmla="*/ 134 h 142"/>
                <a:gd name="T50" fmla="*/ 66 w 150"/>
                <a:gd name="T51" fmla="*/ 132 h 142"/>
                <a:gd name="T52" fmla="*/ 64 w 150"/>
                <a:gd name="T53" fmla="*/ 132 h 142"/>
                <a:gd name="T54" fmla="*/ 62 w 150"/>
                <a:gd name="T55" fmla="*/ 136 h 142"/>
                <a:gd name="T56" fmla="*/ 62 w 150"/>
                <a:gd name="T57" fmla="*/ 140 h 142"/>
                <a:gd name="T58" fmla="*/ 56 w 150"/>
                <a:gd name="T59" fmla="*/ 142 h 142"/>
                <a:gd name="T60" fmla="*/ 46 w 150"/>
                <a:gd name="T61" fmla="*/ 140 h 142"/>
                <a:gd name="T62" fmla="*/ 48 w 150"/>
                <a:gd name="T63" fmla="*/ 134 h 142"/>
                <a:gd name="T64" fmla="*/ 44 w 150"/>
                <a:gd name="T65" fmla="*/ 132 h 142"/>
                <a:gd name="T66" fmla="*/ 0 w 150"/>
                <a:gd name="T67" fmla="*/ 134 h 142"/>
                <a:gd name="T68" fmla="*/ 10 w 150"/>
                <a:gd name="T69" fmla="*/ 120 h 142"/>
                <a:gd name="T70" fmla="*/ 16 w 150"/>
                <a:gd name="T71" fmla="*/ 118 h 142"/>
                <a:gd name="T72" fmla="*/ 24 w 150"/>
                <a:gd name="T73" fmla="*/ 110 h 142"/>
                <a:gd name="T74" fmla="*/ 28 w 150"/>
                <a:gd name="T75" fmla="*/ 98 h 142"/>
                <a:gd name="T76" fmla="*/ 30 w 150"/>
                <a:gd name="T77" fmla="*/ 66 h 142"/>
                <a:gd name="T78" fmla="*/ 34 w 150"/>
                <a:gd name="T79" fmla="*/ 52 h 142"/>
                <a:gd name="T80" fmla="*/ 38 w 150"/>
                <a:gd name="T81" fmla="*/ 50 h 142"/>
                <a:gd name="T82" fmla="*/ 42 w 150"/>
                <a:gd name="T83" fmla="*/ 52 h 142"/>
                <a:gd name="T84" fmla="*/ 44 w 150"/>
                <a:gd name="T85" fmla="*/ 48 h 142"/>
                <a:gd name="T86" fmla="*/ 44 w 150"/>
                <a:gd name="T87" fmla="*/ 42 h 142"/>
                <a:gd name="T88" fmla="*/ 50 w 150"/>
                <a:gd name="T89" fmla="*/ 40 h 142"/>
                <a:gd name="T90" fmla="*/ 62 w 150"/>
                <a:gd name="T91" fmla="*/ 42 h 142"/>
                <a:gd name="T92" fmla="*/ 68 w 150"/>
                <a:gd name="T93" fmla="*/ 40 h 142"/>
                <a:gd name="T94" fmla="*/ 68 w 150"/>
                <a:gd name="T95" fmla="*/ 34 h 142"/>
                <a:gd name="T96" fmla="*/ 68 w 150"/>
                <a:gd name="T97" fmla="*/ 28 h 142"/>
                <a:gd name="T98" fmla="*/ 76 w 150"/>
                <a:gd name="T99" fmla="*/ 20 h 142"/>
                <a:gd name="T100" fmla="*/ 82 w 150"/>
                <a:gd name="T101" fmla="*/ 8 h 142"/>
                <a:gd name="T102" fmla="*/ 84 w 150"/>
                <a:gd name="T103" fmla="*/ 0 h 142"/>
                <a:gd name="T104" fmla="*/ 88 w 150"/>
                <a:gd name="T105" fmla="*/ 0 h 142"/>
                <a:gd name="T106" fmla="*/ 96 w 150"/>
                <a:gd name="T107" fmla="*/ 6 h 142"/>
                <a:gd name="T108" fmla="*/ 104 w 150"/>
                <a:gd name="T109" fmla="*/ 8 h 142"/>
                <a:gd name="T110" fmla="*/ 112 w 150"/>
                <a:gd name="T111" fmla="*/ 10 h 142"/>
                <a:gd name="T112" fmla="*/ 118 w 150"/>
                <a:gd name="T113" fmla="*/ 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0" h="142">
                  <a:moveTo>
                    <a:pt x="120" y="18"/>
                  </a:moveTo>
                  <a:lnTo>
                    <a:pt x="120" y="18"/>
                  </a:lnTo>
                  <a:lnTo>
                    <a:pt x="120" y="18"/>
                  </a:lnTo>
                  <a:lnTo>
                    <a:pt x="120" y="18"/>
                  </a:lnTo>
                  <a:lnTo>
                    <a:pt x="120" y="16"/>
                  </a:lnTo>
                  <a:lnTo>
                    <a:pt x="120" y="16"/>
                  </a:lnTo>
                  <a:lnTo>
                    <a:pt x="122" y="16"/>
                  </a:lnTo>
                  <a:lnTo>
                    <a:pt x="124" y="16"/>
                  </a:lnTo>
                  <a:lnTo>
                    <a:pt x="124" y="16"/>
                  </a:lnTo>
                  <a:lnTo>
                    <a:pt x="128" y="16"/>
                  </a:lnTo>
                  <a:lnTo>
                    <a:pt x="130" y="16"/>
                  </a:lnTo>
                  <a:lnTo>
                    <a:pt x="134" y="16"/>
                  </a:lnTo>
                  <a:lnTo>
                    <a:pt x="136" y="16"/>
                  </a:lnTo>
                  <a:lnTo>
                    <a:pt x="138" y="16"/>
                  </a:lnTo>
                  <a:lnTo>
                    <a:pt x="142" y="20"/>
                  </a:lnTo>
                  <a:lnTo>
                    <a:pt x="144" y="22"/>
                  </a:lnTo>
                  <a:lnTo>
                    <a:pt x="146" y="24"/>
                  </a:lnTo>
                  <a:lnTo>
                    <a:pt x="146" y="24"/>
                  </a:lnTo>
                  <a:lnTo>
                    <a:pt x="146" y="26"/>
                  </a:lnTo>
                  <a:lnTo>
                    <a:pt x="148" y="26"/>
                  </a:lnTo>
                  <a:lnTo>
                    <a:pt x="148" y="26"/>
                  </a:lnTo>
                  <a:lnTo>
                    <a:pt x="148" y="28"/>
                  </a:lnTo>
                  <a:lnTo>
                    <a:pt x="148" y="28"/>
                  </a:lnTo>
                  <a:lnTo>
                    <a:pt x="146" y="28"/>
                  </a:lnTo>
                  <a:lnTo>
                    <a:pt x="146" y="30"/>
                  </a:lnTo>
                  <a:lnTo>
                    <a:pt x="144" y="32"/>
                  </a:lnTo>
                  <a:lnTo>
                    <a:pt x="144" y="34"/>
                  </a:lnTo>
                  <a:lnTo>
                    <a:pt x="142" y="36"/>
                  </a:lnTo>
                  <a:lnTo>
                    <a:pt x="140" y="38"/>
                  </a:lnTo>
                  <a:lnTo>
                    <a:pt x="140" y="38"/>
                  </a:lnTo>
                  <a:lnTo>
                    <a:pt x="140" y="40"/>
                  </a:lnTo>
                  <a:lnTo>
                    <a:pt x="140" y="40"/>
                  </a:lnTo>
                  <a:lnTo>
                    <a:pt x="140" y="40"/>
                  </a:lnTo>
                  <a:lnTo>
                    <a:pt x="140" y="42"/>
                  </a:lnTo>
                  <a:lnTo>
                    <a:pt x="140" y="42"/>
                  </a:lnTo>
                  <a:lnTo>
                    <a:pt x="142" y="42"/>
                  </a:lnTo>
                  <a:lnTo>
                    <a:pt x="142" y="42"/>
                  </a:lnTo>
                  <a:lnTo>
                    <a:pt x="144" y="44"/>
                  </a:lnTo>
                  <a:lnTo>
                    <a:pt x="146" y="44"/>
                  </a:lnTo>
                  <a:lnTo>
                    <a:pt x="146" y="44"/>
                  </a:lnTo>
                  <a:lnTo>
                    <a:pt x="148" y="44"/>
                  </a:lnTo>
                  <a:lnTo>
                    <a:pt x="148" y="46"/>
                  </a:lnTo>
                  <a:lnTo>
                    <a:pt x="148" y="46"/>
                  </a:lnTo>
                  <a:lnTo>
                    <a:pt x="150" y="46"/>
                  </a:lnTo>
                  <a:lnTo>
                    <a:pt x="150" y="48"/>
                  </a:lnTo>
                  <a:lnTo>
                    <a:pt x="150" y="50"/>
                  </a:lnTo>
                  <a:lnTo>
                    <a:pt x="150" y="52"/>
                  </a:lnTo>
                  <a:lnTo>
                    <a:pt x="150" y="54"/>
                  </a:lnTo>
                  <a:lnTo>
                    <a:pt x="150" y="56"/>
                  </a:lnTo>
                  <a:lnTo>
                    <a:pt x="148" y="60"/>
                  </a:lnTo>
                  <a:lnTo>
                    <a:pt x="148" y="62"/>
                  </a:lnTo>
                  <a:lnTo>
                    <a:pt x="146" y="64"/>
                  </a:lnTo>
                  <a:lnTo>
                    <a:pt x="146" y="66"/>
                  </a:lnTo>
                  <a:lnTo>
                    <a:pt x="146" y="68"/>
                  </a:lnTo>
                  <a:lnTo>
                    <a:pt x="144" y="68"/>
                  </a:lnTo>
                  <a:lnTo>
                    <a:pt x="144" y="70"/>
                  </a:lnTo>
                  <a:lnTo>
                    <a:pt x="142" y="72"/>
                  </a:lnTo>
                  <a:lnTo>
                    <a:pt x="142" y="72"/>
                  </a:lnTo>
                  <a:lnTo>
                    <a:pt x="140" y="72"/>
                  </a:lnTo>
                  <a:lnTo>
                    <a:pt x="140" y="72"/>
                  </a:lnTo>
                  <a:lnTo>
                    <a:pt x="140" y="72"/>
                  </a:lnTo>
                  <a:lnTo>
                    <a:pt x="136" y="72"/>
                  </a:lnTo>
                  <a:lnTo>
                    <a:pt x="134" y="72"/>
                  </a:lnTo>
                  <a:lnTo>
                    <a:pt x="132" y="72"/>
                  </a:lnTo>
                  <a:lnTo>
                    <a:pt x="130" y="72"/>
                  </a:lnTo>
                  <a:lnTo>
                    <a:pt x="128" y="72"/>
                  </a:lnTo>
                  <a:lnTo>
                    <a:pt x="128" y="72"/>
                  </a:lnTo>
                  <a:lnTo>
                    <a:pt x="126" y="72"/>
                  </a:lnTo>
                  <a:lnTo>
                    <a:pt x="126" y="72"/>
                  </a:lnTo>
                  <a:lnTo>
                    <a:pt x="126" y="74"/>
                  </a:lnTo>
                  <a:lnTo>
                    <a:pt x="124" y="74"/>
                  </a:lnTo>
                  <a:lnTo>
                    <a:pt x="124" y="76"/>
                  </a:lnTo>
                  <a:lnTo>
                    <a:pt x="124" y="78"/>
                  </a:lnTo>
                  <a:lnTo>
                    <a:pt x="124" y="78"/>
                  </a:lnTo>
                  <a:lnTo>
                    <a:pt x="124" y="80"/>
                  </a:lnTo>
                  <a:lnTo>
                    <a:pt x="124" y="82"/>
                  </a:lnTo>
                  <a:lnTo>
                    <a:pt x="124" y="82"/>
                  </a:lnTo>
                  <a:lnTo>
                    <a:pt x="124" y="82"/>
                  </a:lnTo>
                  <a:lnTo>
                    <a:pt x="124" y="84"/>
                  </a:lnTo>
                  <a:lnTo>
                    <a:pt x="124" y="84"/>
                  </a:lnTo>
                  <a:lnTo>
                    <a:pt x="126" y="86"/>
                  </a:lnTo>
                  <a:lnTo>
                    <a:pt x="128" y="86"/>
                  </a:lnTo>
                  <a:lnTo>
                    <a:pt x="128" y="88"/>
                  </a:lnTo>
                  <a:lnTo>
                    <a:pt x="130" y="88"/>
                  </a:lnTo>
                  <a:lnTo>
                    <a:pt x="130" y="88"/>
                  </a:lnTo>
                  <a:lnTo>
                    <a:pt x="130" y="90"/>
                  </a:lnTo>
                  <a:lnTo>
                    <a:pt x="132" y="90"/>
                  </a:lnTo>
                  <a:lnTo>
                    <a:pt x="130" y="92"/>
                  </a:lnTo>
                  <a:lnTo>
                    <a:pt x="130" y="92"/>
                  </a:lnTo>
                  <a:lnTo>
                    <a:pt x="130" y="94"/>
                  </a:lnTo>
                  <a:lnTo>
                    <a:pt x="128" y="94"/>
                  </a:lnTo>
                  <a:lnTo>
                    <a:pt x="128" y="96"/>
                  </a:lnTo>
                  <a:lnTo>
                    <a:pt x="126" y="96"/>
                  </a:lnTo>
                  <a:lnTo>
                    <a:pt x="124" y="100"/>
                  </a:lnTo>
                  <a:lnTo>
                    <a:pt x="120" y="102"/>
                  </a:lnTo>
                  <a:lnTo>
                    <a:pt x="118" y="102"/>
                  </a:lnTo>
                  <a:lnTo>
                    <a:pt x="114" y="104"/>
                  </a:lnTo>
                  <a:lnTo>
                    <a:pt x="114" y="106"/>
                  </a:lnTo>
                  <a:lnTo>
                    <a:pt x="112" y="106"/>
                  </a:lnTo>
                  <a:lnTo>
                    <a:pt x="110" y="110"/>
                  </a:lnTo>
                  <a:lnTo>
                    <a:pt x="106" y="112"/>
                  </a:lnTo>
                  <a:lnTo>
                    <a:pt x="102" y="116"/>
                  </a:lnTo>
                  <a:lnTo>
                    <a:pt x="102" y="118"/>
                  </a:lnTo>
                  <a:lnTo>
                    <a:pt x="100" y="120"/>
                  </a:lnTo>
                  <a:lnTo>
                    <a:pt x="98" y="120"/>
                  </a:lnTo>
                  <a:lnTo>
                    <a:pt x="94" y="122"/>
                  </a:lnTo>
                  <a:lnTo>
                    <a:pt x="92" y="124"/>
                  </a:lnTo>
                  <a:lnTo>
                    <a:pt x="90" y="126"/>
                  </a:lnTo>
                  <a:lnTo>
                    <a:pt x="88" y="126"/>
                  </a:lnTo>
                  <a:lnTo>
                    <a:pt x="88" y="126"/>
                  </a:lnTo>
                  <a:lnTo>
                    <a:pt x="86" y="126"/>
                  </a:lnTo>
                  <a:lnTo>
                    <a:pt x="84" y="126"/>
                  </a:lnTo>
                  <a:lnTo>
                    <a:pt x="82" y="126"/>
                  </a:lnTo>
                  <a:lnTo>
                    <a:pt x="80" y="126"/>
                  </a:lnTo>
                  <a:lnTo>
                    <a:pt x="80" y="126"/>
                  </a:lnTo>
                  <a:lnTo>
                    <a:pt x="78" y="126"/>
                  </a:lnTo>
                  <a:lnTo>
                    <a:pt x="78" y="126"/>
                  </a:lnTo>
                  <a:lnTo>
                    <a:pt x="78" y="126"/>
                  </a:lnTo>
                  <a:lnTo>
                    <a:pt x="76" y="130"/>
                  </a:lnTo>
                  <a:lnTo>
                    <a:pt x="76" y="130"/>
                  </a:lnTo>
                  <a:lnTo>
                    <a:pt x="76" y="132"/>
                  </a:lnTo>
                  <a:lnTo>
                    <a:pt x="76" y="132"/>
                  </a:lnTo>
                  <a:lnTo>
                    <a:pt x="74" y="132"/>
                  </a:lnTo>
                  <a:lnTo>
                    <a:pt x="74" y="134"/>
                  </a:lnTo>
                  <a:lnTo>
                    <a:pt x="74" y="134"/>
                  </a:lnTo>
                  <a:lnTo>
                    <a:pt x="74" y="134"/>
                  </a:lnTo>
                  <a:lnTo>
                    <a:pt x="72" y="134"/>
                  </a:lnTo>
                  <a:lnTo>
                    <a:pt x="70" y="132"/>
                  </a:lnTo>
                  <a:lnTo>
                    <a:pt x="68" y="132"/>
                  </a:lnTo>
                  <a:lnTo>
                    <a:pt x="66" y="132"/>
                  </a:lnTo>
                  <a:lnTo>
                    <a:pt x="66" y="132"/>
                  </a:lnTo>
                  <a:lnTo>
                    <a:pt x="64" y="132"/>
                  </a:lnTo>
                  <a:lnTo>
                    <a:pt x="64" y="132"/>
                  </a:lnTo>
                  <a:lnTo>
                    <a:pt x="64" y="132"/>
                  </a:lnTo>
                  <a:lnTo>
                    <a:pt x="64" y="132"/>
                  </a:lnTo>
                  <a:lnTo>
                    <a:pt x="62" y="132"/>
                  </a:lnTo>
                  <a:lnTo>
                    <a:pt x="62" y="132"/>
                  </a:lnTo>
                  <a:lnTo>
                    <a:pt x="62" y="134"/>
                  </a:lnTo>
                  <a:lnTo>
                    <a:pt x="62" y="134"/>
                  </a:lnTo>
                  <a:lnTo>
                    <a:pt x="62" y="136"/>
                  </a:lnTo>
                  <a:lnTo>
                    <a:pt x="62" y="138"/>
                  </a:lnTo>
                  <a:lnTo>
                    <a:pt x="62" y="138"/>
                  </a:lnTo>
                  <a:lnTo>
                    <a:pt x="62" y="140"/>
                  </a:lnTo>
                  <a:lnTo>
                    <a:pt x="62" y="140"/>
                  </a:lnTo>
                  <a:lnTo>
                    <a:pt x="62" y="140"/>
                  </a:lnTo>
                  <a:lnTo>
                    <a:pt x="62" y="142"/>
                  </a:lnTo>
                  <a:lnTo>
                    <a:pt x="60" y="142"/>
                  </a:lnTo>
                  <a:lnTo>
                    <a:pt x="60" y="142"/>
                  </a:lnTo>
                  <a:lnTo>
                    <a:pt x="58" y="142"/>
                  </a:lnTo>
                  <a:lnTo>
                    <a:pt x="56" y="142"/>
                  </a:lnTo>
                  <a:lnTo>
                    <a:pt x="54" y="142"/>
                  </a:lnTo>
                  <a:lnTo>
                    <a:pt x="50" y="142"/>
                  </a:lnTo>
                  <a:lnTo>
                    <a:pt x="48" y="142"/>
                  </a:lnTo>
                  <a:lnTo>
                    <a:pt x="46" y="142"/>
                  </a:lnTo>
                  <a:lnTo>
                    <a:pt x="46" y="140"/>
                  </a:lnTo>
                  <a:lnTo>
                    <a:pt x="48" y="138"/>
                  </a:lnTo>
                  <a:lnTo>
                    <a:pt x="48" y="136"/>
                  </a:lnTo>
                  <a:lnTo>
                    <a:pt x="48" y="136"/>
                  </a:lnTo>
                  <a:lnTo>
                    <a:pt x="48" y="134"/>
                  </a:lnTo>
                  <a:lnTo>
                    <a:pt x="48" y="134"/>
                  </a:lnTo>
                  <a:lnTo>
                    <a:pt x="48" y="134"/>
                  </a:lnTo>
                  <a:lnTo>
                    <a:pt x="48" y="134"/>
                  </a:lnTo>
                  <a:lnTo>
                    <a:pt x="46" y="134"/>
                  </a:lnTo>
                  <a:lnTo>
                    <a:pt x="46" y="132"/>
                  </a:lnTo>
                  <a:lnTo>
                    <a:pt x="44" y="132"/>
                  </a:lnTo>
                  <a:lnTo>
                    <a:pt x="44" y="132"/>
                  </a:lnTo>
                  <a:lnTo>
                    <a:pt x="40" y="134"/>
                  </a:lnTo>
                  <a:lnTo>
                    <a:pt x="38" y="134"/>
                  </a:lnTo>
                  <a:lnTo>
                    <a:pt x="38" y="134"/>
                  </a:lnTo>
                  <a:lnTo>
                    <a:pt x="0" y="134"/>
                  </a:lnTo>
                  <a:lnTo>
                    <a:pt x="0" y="132"/>
                  </a:lnTo>
                  <a:lnTo>
                    <a:pt x="4" y="128"/>
                  </a:lnTo>
                  <a:lnTo>
                    <a:pt x="6" y="124"/>
                  </a:lnTo>
                  <a:lnTo>
                    <a:pt x="8" y="122"/>
                  </a:lnTo>
                  <a:lnTo>
                    <a:pt x="10" y="120"/>
                  </a:lnTo>
                  <a:lnTo>
                    <a:pt x="10" y="120"/>
                  </a:lnTo>
                  <a:lnTo>
                    <a:pt x="12" y="120"/>
                  </a:lnTo>
                  <a:lnTo>
                    <a:pt x="14" y="118"/>
                  </a:lnTo>
                  <a:lnTo>
                    <a:pt x="16" y="118"/>
                  </a:lnTo>
                  <a:lnTo>
                    <a:pt x="16" y="118"/>
                  </a:lnTo>
                  <a:lnTo>
                    <a:pt x="18" y="118"/>
                  </a:lnTo>
                  <a:lnTo>
                    <a:pt x="20" y="116"/>
                  </a:lnTo>
                  <a:lnTo>
                    <a:pt x="22" y="112"/>
                  </a:lnTo>
                  <a:lnTo>
                    <a:pt x="24" y="110"/>
                  </a:lnTo>
                  <a:lnTo>
                    <a:pt x="24" y="110"/>
                  </a:lnTo>
                  <a:lnTo>
                    <a:pt x="26" y="108"/>
                  </a:lnTo>
                  <a:lnTo>
                    <a:pt x="26" y="106"/>
                  </a:lnTo>
                  <a:lnTo>
                    <a:pt x="26" y="104"/>
                  </a:lnTo>
                  <a:lnTo>
                    <a:pt x="28" y="102"/>
                  </a:lnTo>
                  <a:lnTo>
                    <a:pt x="28" y="98"/>
                  </a:lnTo>
                  <a:lnTo>
                    <a:pt x="28" y="92"/>
                  </a:lnTo>
                  <a:lnTo>
                    <a:pt x="28" y="86"/>
                  </a:lnTo>
                  <a:lnTo>
                    <a:pt x="30" y="74"/>
                  </a:lnTo>
                  <a:lnTo>
                    <a:pt x="30" y="68"/>
                  </a:lnTo>
                  <a:lnTo>
                    <a:pt x="30" y="66"/>
                  </a:lnTo>
                  <a:lnTo>
                    <a:pt x="32" y="64"/>
                  </a:lnTo>
                  <a:lnTo>
                    <a:pt x="32" y="60"/>
                  </a:lnTo>
                  <a:lnTo>
                    <a:pt x="32" y="56"/>
                  </a:lnTo>
                  <a:lnTo>
                    <a:pt x="34" y="54"/>
                  </a:lnTo>
                  <a:lnTo>
                    <a:pt x="34" y="52"/>
                  </a:lnTo>
                  <a:lnTo>
                    <a:pt x="34" y="52"/>
                  </a:lnTo>
                  <a:lnTo>
                    <a:pt x="36" y="50"/>
                  </a:lnTo>
                  <a:lnTo>
                    <a:pt x="36" y="50"/>
                  </a:lnTo>
                  <a:lnTo>
                    <a:pt x="36" y="50"/>
                  </a:lnTo>
                  <a:lnTo>
                    <a:pt x="38" y="50"/>
                  </a:lnTo>
                  <a:lnTo>
                    <a:pt x="38" y="50"/>
                  </a:lnTo>
                  <a:lnTo>
                    <a:pt x="40" y="50"/>
                  </a:lnTo>
                  <a:lnTo>
                    <a:pt x="42" y="52"/>
                  </a:lnTo>
                  <a:lnTo>
                    <a:pt x="42" y="52"/>
                  </a:lnTo>
                  <a:lnTo>
                    <a:pt x="42" y="52"/>
                  </a:lnTo>
                  <a:lnTo>
                    <a:pt x="42" y="52"/>
                  </a:lnTo>
                  <a:lnTo>
                    <a:pt x="44" y="50"/>
                  </a:lnTo>
                  <a:lnTo>
                    <a:pt x="44" y="50"/>
                  </a:lnTo>
                  <a:lnTo>
                    <a:pt x="44" y="50"/>
                  </a:lnTo>
                  <a:lnTo>
                    <a:pt x="44" y="48"/>
                  </a:lnTo>
                  <a:lnTo>
                    <a:pt x="44" y="46"/>
                  </a:lnTo>
                  <a:lnTo>
                    <a:pt x="44" y="44"/>
                  </a:lnTo>
                  <a:lnTo>
                    <a:pt x="44" y="44"/>
                  </a:lnTo>
                  <a:lnTo>
                    <a:pt x="44" y="42"/>
                  </a:lnTo>
                  <a:lnTo>
                    <a:pt x="44" y="42"/>
                  </a:lnTo>
                  <a:lnTo>
                    <a:pt x="44" y="42"/>
                  </a:lnTo>
                  <a:lnTo>
                    <a:pt x="44" y="40"/>
                  </a:lnTo>
                  <a:lnTo>
                    <a:pt x="46" y="40"/>
                  </a:lnTo>
                  <a:lnTo>
                    <a:pt x="48" y="40"/>
                  </a:lnTo>
                  <a:lnTo>
                    <a:pt x="50" y="40"/>
                  </a:lnTo>
                  <a:lnTo>
                    <a:pt x="50" y="40"/>
                  </a:lnTo>
                  <a:lnTo>
                    <a:pt x="52" y="40"/>
                  </a:lnTo>
                  <a:lnTo>
                    <a:pt x="56" y="40"/>
                  </a:lnTo>
                  <a:lnTo>
                    <a:pt x="60" y="40"/>
                  </a:lnTo>
                  <a:lnTo>
                    <a:pt x="62" y="42"/>
                  </a:lnTo>
                  <a:lnTo>
                    <a:pt x="62" y="42"/>
                  </a:lnTo>
                  <a:lnTo>
                    <a:pt x="64" y="42"/>
                  </a:lnTo>
                  <a:lnTo>
                    <a:pt x="66" y="40"/>
                  </a:lnTo>
                  <a:lnTo>
                    <a:pt x="66" y="40"/>
                  </a:lnTo>
                  <a:lnTo>
                    <a:pt x="68" y="40"/>
                  </a:lnTo>
                  <a:lnTo>
                    <a:pt x="68" y="40"/>
                  </a:lnTo>
                  <a:lnTo>
                    <a:pt x="68" y="38"/>
                  </a:lnTo>
                  <a:lnTo>
                    <a:pt x="68" y="38"/>
                  </a:lnTo>
                  <a:lnTo>
                    <a:pt x="68" y="36"/>
                  </a:lnTo>
                  <a:lnTo>
                    <a:pt x="68" y="34"/>
                  </a:lnTo>
                  <a:lnTo>
                    <a:pt x="68" y="30"/>
                  </a:lnTo>
                  <a:lnTo>
                    <a:pt x="68" y="30"/>
                  </a:lnTo>
                  <a:lnTo>
                    <a:pt x="68" y="28"/>
                  </a:lnTo>
                  <a:lnTo>
                    <a:pt x="68" y="28"/>
                  </a:lnTo>
                  <a:lnTo>
                    <a:pt x="68" y="28"/>
                  </a:lnTo>
                  <a:lnTo>
                    <a:pt x="70" y="26"/>
                  </a:lnTo>
                  <a:lnTo>
                    <a:pt x="70" y="24"/>
                  </a:lnTo>
                  <a:lnTo>
                    <a:pt x="72" y="24"/>
                  </a:lnTo>
                  <a:lnTo>
                    <a:pt x="74" y="20"/>
                  </a:lnTo>
                  <a:lnTo>
                    <a:pt x="76" y="20"/>
                  </a:lnTo>
                  <a:lnTo>
                    <a:pt x="76" y="18"/>
                  </a:lnTo>
                  <a:lnTo>
                    <a:pt x="78" y="16"/>
                  </a:lnTo>
                  <a:lnTo>
                    <a:pt x="80" y="14"/>
                  </a:lnTo>
                  <a:lnTo>
                    <a:pt x="82" y="10"/>
                  </a:lnTo>
                  <a:lnTo>
                    <a:pt x="82" y="8"/>
                  </a:lnTo>
                  <a:lnTo>
                    <a:pt x="82" y="6"/>
                  </a:lnTo>
                  <a:lnTo>
                    <a:pt x="84" y="4"/>
                  </a:lnTo>
                  <a:lnTo>
                    <a:pt x="84" y="2"/>
                  </a:lnTo>
                  <a:lnTo>
                    <a:pt x="84" y="0"/>
                  </a:lnTo>
                  <a:lnTo>
                    <a:pt x="84" y="0"/>
                  </a:lnTo>
                  <a:lnTo>
                    <a:pt x="84" y="0"/>
                  </a:lnTo>
                  <a:lnTo>
                    <a:pt x="86" y="0"/>
                  </a:lnTo>
                  <a:lnTo>
                    <a:pt x="86" y="0"/>
                  </a:lnTo>
                  <a:lnTo>
                    <a:pt x="86" y="0"/>
                  </a:lnTo>
                  <a:lnTo>
                    <a:pt x="88" y="0"/>
                  </a:lnTo>
                  <a:lnTo>
                    <a:pt x="88" y="0"/>
                  </a:lnTo>
                  <a:lnTo>
                    <a:pt x="90" y="0"/>
                  </a:lnTo>
                  <a:lnTo>
                    <a:pt x="92" y="2"/>
                  </a:lnTo>
                  <a:lnTo>
                    <a:pt x="94" y="4"/>
                  </a:lnTo>
                  <a:lnTo>
                    <a:pt x="96" y="6"/>
                  </a:lnTo>
                  <a:lnTo>
                    <a:pt x="96" y="6"/>
                  </a:lnTo>
                  <a:lnTo>
                    <a:pt x="96" y="6"/>
                  </a:lnTo>
                  <a:lnTo>
                    <a:pt x="98" y="6"/>
                  </a:lnTo>
                  <a:lnTo>
                    <a:pt x="100" y="8"/>
                  </a:lnTo>
                  <a:lnTo>
                    <a:pt x="104" y="8"/>
                  </a:lnTo>
                  <a:lnTo>
                    <a:pt x="106" y="8"/>
                  </a:lnTo>
                  <a:lnTo>
                    <a:pt x="108" y="8"/>
                  </a:lnTo>
                  <a:lnTo>
                    <a:pt x="110" y="8"/>
                  </a:lnTo>
                  <a:lnTo>
                    <a:pt x="110" y="8"/>
                  </a:lnTo>
                  <a:lnTo>
                    <a:pt x="112" y="10"/>
                  </a:lnTo>
                  <a:lnTo>
                    <a:pt x="114" y="10"/>
                  </a:lnTo>
                  <a:lnTo>
                    <a:pt x="116" y="12"/>
                  </a:lnTo>
                  <a:lnTo>
                    <a:pt x="116" y="14"/>
                  </a:lnTo>
                  <a:lnTo>
                    <a:pt x="118" y="16"/>
                  </a:lnTo>
                  <a:lnTo>
                    <a:pt x="118" y="16"/>
                  </a:lnTo>
                  <a:lnTo>
                    <a:pt x="120" y="16"/>
                  </a:lnTo>
                  <a:lnTo>
                    <a:pt x="120" y="18"/>
                  </a:lnTo>
                  <a:lnTo>
                    <a:pt x="120" y="18"/>
                  </a:lnTo>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01" name="Freeform 459">
              <a:extLst>
                <a:ext uri="{FF2B5EF4-FFF2-40B4-BE49-F238E27FC236}">
                  <a16:creationId xmlns:a16="http://schemas.microsoft.com/office/drawing/2014/main" id="{2117D0A2-5E81-80F3-A847-051CB4E70470}"/>
                </a:ext>
              </a:extLst>
            </p:cNvPr>
            <p:cNvSpPr>
              <a:spLocks/>
            </p:cNvSpPr>
            <p:nvPr/>
          </p:nvSpPr>
          <p:spPr bwMode="auto">
            <a:xfrm>
              <a:off x="4234446" y="8339932"/>
              <a:ext cx="31497" cy="36909"/>
            </a:xfrm>
            <a:custGeom>
              <a:avLst/>
              <a:gdLst>
                <a:gd name="T0" fmla="*/ 22 w 22"/>
                <a:gd name="T1" fmla="*/ 22 h 26"/>
                <a:gd name="T2" fmla="*/ 22 w 22"/>
                <a:gd name="T3" fmla="*/ 22 h 26"/>
                <a:gd name="T4" fmla="*/ 20 w 22"/>
                <a:gd name="T5" fmla="*/ 18 h 26"/>
                <a:gd name="T6" fmla="*/ 18 w 22"/>
                <a:gd name="T7" fmla="*/ 14 h 26"/>
                <a:gd name="T8" fmla="*/ 18 w 22"/>
                <a:gd name="T9" fmla="*/ 10 h 26"/>
                <a:gd name="T10" fmla="*/ 16 w 22"/>
                <a:gd name="T11" fmla="*/ 8 h 26"/>
                <a:gd name="T12" fmla="*/ 14 w 22"/>
                <a:gd name="T13" fmla="*/ 4 h 26"/>
                <a:gd name="T14" fmla="*/ 12 w 22"/>
                <a:gd name="T15" fmla="*/ 0 h 26"/>
                <a:gd name="T16" fmla="*/ 10 w 22"/>
                <a:gd name="T17" fmla="*/ 0 h 26"/>
                <a:gd name="T18" fmla="*/ 8 w 22"/>
                <a:gd name="T19" fmla="*/ 2 h 26"/>
                <a:gd name="T20" fmla="*/ 6 w 22"/>
                <a:gd name="T21" fmla="*/ 2 h 26"/>
                <a:gd name="T22" fmla="*/ 4 w 22"/>
                <a:gd name="T23" fmla="*/ 4 h 26"/>
                <a:gd name="T24" fmla="*/ 2 w 22"/>
                <a:gd name="T25" fmla="*/ 4 h 26"/>
                <a:gd name="T26" fmla="*/ 2 w 22"/>
                <a:gd name="T27" fmla="*/ 4 h 26"/>
                <a:gd name="T28" fmla="*/ 2 w 22"/>
                <a:gd name="T29" fmla="*/ 6 h 26"/>
                <a:gd name="T30" fmla="*/ 2 w 22"/>
                <a:gd name="T31" fmla="*/ 6 h 26"/>
                <a:gd name="T32" fmla="*/ 0 w 22"/>
                <a:gd name="T33" fmla="*/ 6 h 26"/>
                <a:gd name="T34" fmla="*/ 0 w 22"/>
                <a:gd name="T35" fmla="*/ 8 h 26"/>
                <a:gd name="T36" fmla="*/ 0 w 22"/>
                <a:gd name="T37" fmla="*/ 10 h 26"/>
                <a:gd name="T38" fmla="*/ 0 w 22"/>
                <a:gd name="T39" fmla="*/ 12 h 26"/>
                <a:gd name="T40" fmla="*/ 0 w 22"/>
                <a:gd name="T41" fmla="*/ 14 h 26"/>
                <a:gd name="T42" fmla="*/ 0 w 22"/>
                <a:gd name="T43" fmla="*/ 16 h 26"/>
                <a:gd name="T44" fmla="*/ 0 w 22"/>
                <a:gd name="T45" fmla="*/ 18 h 26"/>
                <a:gd name="T46" fmla="*/ 0 w 22"/>
                <a:gd name="T47" fmla="*/ 20 h 26"/>
                <a:gd name="T48" fmla="*/ 0 w 22"/>
                <a:gd name="T49" fmla="*/ 20 h 26"/>
                <a:gd name="T50" fmla="*/ 0 w 22"/>
                <a:gd name="T51" fmla="*/ 20 h 26"/>
                <a:gd name="T52" fmla="*/ 2 w 22"/>
                <a:gd name="T53" fmla="*/ 22 h 26"/>
                <a:gd name="T54" fmla="*/ 2 w 22"/>
                <a:gd name="T55" fmla="*/ 22 h 26"/>
                <a:gd name="T56" fmla="*/ 4 w 22"/>
                <a:gd name="T57" fmla="*/ 22 h 26"/>
                <a:gd name="T58" fmla="*/ 8 w 22"/>
                <a:gd name="T59" fmla="*/ 24 h 26"/>
                <a:gd name="T60" fmla="*/ 12 w 22"/>
                <a:gd name="T61" fmla="*/ 24 h 26"/>
                <a:gd name="T62" fmla="*/ 12 w 22"/>
                <a:gd name="T63" fmla="*/ 26 h 26"/>
                <a:gd name="T64" fmla="*/ 14 w 22"/>
                <a:gd name="T65" fmla="*/ 26 h 26"/>
                <a:gd name="T66" fmla="*/ 16 w 22"/>
                <a:gd name="T67" fmla="*/ 26 h 26"/>
                <a:gd name="T68" fmla="*/ 16 w 22"/>
                <a:gd name="T69" fmla="*/ 26 h 26"/>
                <a:gd name="T70" fmla="*/ 16 w 22"/>
                <a:gd name="T71" fmla="*/ 26 h 26"/>
                <a:gd name="T72" fmla="*/ 18 w 22"/>
                <a:gd name="T73" fmla="*/ 24 h 26"/>
                <a:gd name="T74" fmla="*/ 20 w 22"/>
                <a:gd name="T75" fmla="*/ 24 h 26"/>
                <a:gd name="T76" fmla="*/ 22 w 22"/>
                <a:gd name="T7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 h="26">
                  <a:moveTo>
                    <a:pt x="22" y="22"/>
                  </a:moveTo>
                  <a:lnTo>
                    <a:pt x="22" y="22"/>
                  </a:lnTo>
                  <a:lnTo>
                    <a:pt x="20" y="18"/>
                  </a:lnTo>
                  <a:lnTo>
                    <a:pt x="18" y="14"/>
                  </a:lnTo>
                  <a:lnTo>
                    <a:pt x="18" y="10"/>
                  </a:lnTo>
                  <a:lnTo>
                    <a:pt x="16" y="8"/>
                  </a:lnTo>
                  <a:lnTo>
                    <a:pt x="14" y="4"/>
                  </a:lnTo>
                  <a:lnTo>
                    <a:pt x="12" y="0"/>
                  </a:lnTo>
                  <a:lnTo>
                    <a:pt x="10" y="0"/>
                  </a:lnTo>
                  <a:lnTo>
                    <a:pt x="8" y="2"/>
                  </a:lnTo>
                  <a:lnTo>
                    <a:pt x="6" y="2"/>
                  </a:lnTo>
                  <a:lnTo>
                    <a:pt x="4" y="4"/>
                  </a:lnTo>
                  <a:lnTo>
                    <a:pt x="2" y="4"/>
                  </a:lnTo>
                  <a:lnTo>
                    <a:pt x="2" y="4"/>
                  </a:lnTo>
                  <a:lnTo>
                    <a:pt x="2" y="6"/>
                  </a:lnTo>
                  <a:lnTo>
                    <a:pt x="2" y="6"/>
                  </a:lnTo>
                  <a:lnTo>
                    <a:pt x="0" y="6"/>
                  </a:lnTo>
                  <a:lnTo>
                    <a:pt x="0" y="8"/>
                  </a:lnTo>
                  <a:lnTo>
                    <a:pt x="0" y="10"/>
                  </a:lnTo>
                  <a:lnTo>
                    <a:pt x="0" y="12"/>
                  </a:lnTo>
                  <a:lnTo>
                    <a:pt x="0" y="14"/>
                  </a:lnTo>
                  <a:lnTo>
                    <a:pt x="0" y="16"/>
                  </a:lnTo>
                  <a:lnTo>
                    <a:pt x="0" y="18"/>
                  </a:lnTo>
                  <a:lnTo>
                    <a:pt x="0" y="20"/>
                  </a:lnTo>
                  <a:lnTo>
                    <a:pt x="0" y="20"/>
                  </a:lnTo>
                  <a:lnTo>
                    <a:pt x="0" y="20"/>
                  </a:lnTo>
                  <a:lnTo>
                    <a:pt x="2" y="22"/>
                  </a:lnTo>
                  <a:lnTo>
                    <a:pt x="2" y="22"/>
                  </a:lnTo>
                  <a:lnTo>
                    <a:pt x="4" y="22"/>
                  </a:lnTo>
                  <a:lnTo>
                    <a:pt x="8" y="24"/>
                  </a:lnTo>
                  <a:lnTo>
                    <a:pt x="12" y="24"/>
                  </a:lnTo>
                  <a:lnTo>
                    <a:pt x="12" y="26"/>
                  </a:lnTo>
                  <a:lnTo>
                    <a:pt x="14" y="26"/>
                  </a:lnTo>
                  <a:lnTo>
                    <a:pt x="16" y="26"/>
                  </a:lnTo>
                  <a:lnTo>
                    <a:pt x="16" y="26"/>
                  </a:lnTo>
                  <a:lnTo>
                    <a:pt x="16" y="26"/>
                  </a:lnTo>
                  <a:lnTo>
                    <a:pt x="18" y="24"/>
                  </a:lnTo>
                  <a:lnTo>
                    <a:pt x="20" y="24"/>
                  </a:lnTo>
                  <a:lnTo>
                    <a:pt x="22" y="2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02" name="Freeform 460">
              <a:extLst>
                <a:ext uri="{FF2B5EF4-FFF2-40B4-BE49-F238E27FC236}">
                  <a16:creationId xmlns:a16="http://schemas.microsoft.com/office/drawing/2014/main" id="{D7DFED66-2F83-CE6B-AB4F-86685F8081BB}"/>
                </a:ext>
              </a:extLst>
            </p:cNvPr>
            <p:cNvSpPr>
              <a:spLocks/>
            </p:cNvSpPr>
            <p:nvPr/>
          </p:nvSpPr>
          <p:spPr bwMode="auto">
            <a:xfrm>
              <a:off x="4234446" y="8339932"/>
              <a:ext cx="31497" cy="36909"/>
            </a:xfrm>
            <a:custGeom>
              <a:avLst/>
              <a:gdLst>
                <a:gd name="T0" fmla="*/ 22 w 22"/>
                <a:gd name="T1" fmla="*/ 22 h 26"/>
                <a:gd name="T2" fmla="*/ 22 w 22"/>
                <a:gd name="T3" fmla="*/ 22 h 26"/>
                <a:gd name="T4" fmla="*/ 20 w 22"/>
                <a:gd name="T5" fmla="*/ 18 h 26"/>
                <a:gd name="T6" fmla="*/ 18 w 22"/>
                <a:gd name="T7" fmla="*/ 14 h 26"/>
                <a:gd name="T8" fmla="*/ 18 w 22"/>
                <a:gd name="T9" fmla="*/ 10 h 26"/>
                <a:gd name="T10" fmla="*/ 16 w 22"/>
                <a:gd name="T11" fmla="*/ 8 h 26"/>
                <a:gd name="T12" fmla="*/ 14 w 22"/>
                <a:gd name="T13" fmla="*/ 4 h 26"/>
                <a:gd name="T14" fmla="*/ 12 w 22"/>
                <a:gd name="T15" fmla="*/ 0 h 26"/>
                <a:gd name="T16" fmla="*/ 10 w 22"/>
                <a:gd name="T17" fmla="*/ 0 h 26"/>
                <a:gd name="T18" fmla="*/ 8 w 22"/>
                <a:gd name="T19" fmla="*/ 2 h 26"/>
                <a:gd name="T20" fmla="*/ 6 w 22"/>
                <a:gd name="T21" fmla="*/ 2 h 26"/>
                <a:gd name="T22" fmla="*/ 4 w 22"/>
                <a:gd name="T23" fmla="*/ 4 h 26"/>
                <a:gd name="T24" fmla="*/ 2 w 22"/>
                <a:gd name="T25" fmla="*/ 4 h 26"/>
                <a:gd name="T26" fmla="*/ 2 w 22"/>
                <a:gd name="T27" fmla="*/ 4 h 26"/>
                <a:gd name="T28" fmla="*/ 2 w 22"/>
                <a:gd name="T29" fmla="*/ 6 h 26"/>
                <a:gd name="T30" fmla="*/ 2 w 22"/>
                <a:gd name="T31" fmla="*/ 6 h 26"/>
                <a:gd name="T32" fmla="*/ 0 w 22"/>
                <a:gd name="T33" fmla="*/ 6 h 26"/>
                <a:gd name="T34" fmla="*/ 0 w 22"/>
                <a:gd name="T35" fmla="*/ 8 h 26"/>
                <a:gd name="T36" fmla="*/ 0 w 22"/>
                <a:gd name="T37" fmla="*/ 10 h 26"/>
                <a:gd name="T38" fmla="*/ 0 w 22"/>
                <a:gd name="T39" fmla="*/ 12 h 26"/>
                <a:gd name="T40" fmla="*/ 0 w 22"/>
                <a:gd name="T41" fmla="*/ 14 h 26"/>
                <a:gd name="T42" fmla="*/ 0 w 22"/>
                <a:gd name="T43" fmla="*/ 16 h 26"/>
                <a:gd name="T44" fmla="*/ 0 w 22"/>
                <a:gd name="T45" fmla="*/ 18 h 26"/>
                <a:gd name="T46" fmla="*/ 0 w 22"/>
                <a:gd name="T47" fmla="*/ 20 h 26"/>
                <a:gd name="T48" fmla="*/ 0 w 22"/>
                <a:gd name="T49" fmla="*/ 20 h 26"/>
                <a:gd name="T50" fmla="*/ 0 w 22"/>
                <a:gd name="T51" fmla="*/ 20 h 26"/>
                <a:gd name="T52" fmla="*/ 2 w 22"/>
                <a:gd name="T53" fmla="*/ 22 h 26"/>
                <a:gd name="T54" fmla="*/ 2 w 22"/>
                <a:gd name="T55" fmla="*/ 22 h 26"/>
                <a:gd name="T56" fmla="*/ 4 w 22"/>
                <a:gd name="T57" fmla="*/ 22 h 26"/>
                <a:gd name="T58" fmla="*/ 8 w 22"/>
                <a:gd name="T59" fmla="*/ 24 h 26"/>
                <a:gd name="T60" fmla="*/ 12 w 22"/>
                <a:gd name="T61" fmla="*/ 24 h 26"/>
                <a:gd name="T62" fmla="*/ 12 w 22"/>
                <a:gd name="T63" fmla="*/ 26 h 26"/>
                <a:gd name="T64" fmla="*/ 14 w 22"/>
                <a:gd name="T65" fmla="*/ 26 h 26"/>
                <a:gd name="T66" fmla="*/ 16 w 22"/>
                <a:gd name="T67" fmla="*/ 26 h 26"/>
                <a:gd name="T68" fmla="*/ 16 w 22"/>
                <a:gd name="T69" fmla="*/ 26 h 26"/>
                <a:gd name="T70" fmla="*/ 16 w 22"/>
                <a:gd name="T71" fmla="*/ 26 h 26"/>
                <a:gd name="T72" fmla="*/ 18 w 22"/>
                <a:gd name="T73" fmla="*/ 24 h 26"/>
                <a:gd name="T74" fmla="*/ 20 w 22"/>
                <a:gd name="T75" fmla="*/ 24 h 26"/>
                <a:gd name="T76" fmla="*/ 22 w 22"/>
                <a:gd name="T7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 h="26">
                  <a:moveTo>
                    <a:pt x="22" y="22"/>
                  </a:moveTo>
                  <a:lnTo>
                    <a:pt x="22" y="22"/>
                  </a:lnTo>
                  <a:lnTo>
                    <a:pt x="20" y="18"/>
                  </a:lnTo>
                  <a:lnTo>
                    <a:pt x="18" y="14"/>
                  </a:lnTo>
                  <a:lnTo>
                    <a:pt x="18" y="10"/>
                  </a:lnTo>
                  <a:lnTo>
                    <a:pt x="16" y="8"/>
                  </a:lnTo>
                  <a:lnTo>
                    <a:pt x="14" y="4"/>
                  </a:lnTo>
                  <a:lnTo>
                    <a:pt x="12" y="0"/>
                  </a:lnTo>
                  <a:lnTo>
                    <a:pt x="10" y="0"/>
                  </a:lnTo>
                  <a:lnTo>
                    <a:pt x="8" y="2"/>
                  </a:lnTo>
                  <a:lnTo>
                    <a:pt x="6" y="2"/>
                  </a:lnTo>
                  <a:lnTo>
                    <a:pt x="4" y="4"/>
                  </a:lnTo>
                  <a:lnTo>
                    <a:pt x="2" y="4"/>
                  </a:lnTo>
                  <a:lnTo>
                    <a:pt x="2" y="4"/>
                  </a:lnTo>
                  <a:lnTo>
                    <a:pt x="2" y="6"/>
                  </a:lnTo>
                  <a:lnTo>
                    <a:pt x="2" y="6"/>
                  </a:lnTo>
                  <a:lnTo>
                    <a:pt x="0" y="6"/>
                  </a:lnTo>
                  <a:lnTo>
                    <a:pt x="0" y="8"/>
                  </a:lnTo>
                  <a:lnTo>
                    <a:pt x="0" y="10"/>
                  </a:lnTo>
                  <a:lnTo>
                    <a:pt x="0" y="12"/>
                  </a:lnTo>
                  <a:lnTo>
                    <a:pt x="0" y="14"/>
                  </a:lnTo>
                  <a:lnTo>
                    <a:pt x="0" y="16"/>
                  </a:lnTo>
                  <a:lnTo>
                    <a:pt x="0" y="18"/>
                  </a:lnTo>
                  <a:lnTo>
                    <a:pt x="0" y="20"/>
                  </a:lnTo>
                  <a:lnTo>
                    <a:pt x="0" y="20"/>
                  </a:lnTo>
                  <a:lnTo>
                    <a:pt x="0" y="20"/>
                  </a:lnTo>
                  <a:lnTo>
                    <a:pt x="2" y="22"/>
                  </a:lnTo>
                  <a:lnTo>
                    <a:pt x="2" y="22"/>
                  </a:lnTo>
                  <a:lnTo>
                    <a:pt x="4" y="22"/>
                  </a:lnTo>
                  <a:lnTo>
                    <a:pt x="8" y="24"/>
                  </a:lnTo>
                  <a:lnTo>
                    <a:pt x="12" y="24"/>
                  </a:lnTo>
                  <a:lnTo>
                    <a:pt x="12" y="26"/>
                  </a:lnTo>
                  <a:lnTo>
                    <a:pt x="14" y="26"/>
                  </a:lnTo>
                  <a:lnTo>
                    <a:pt x="16" y="26"/>
                  </a:lnTo>
                  <a:lnTo>
                    <a:pt x="16" y="26"/>
                  </a:lnTo>
                  <a:lnTo>
                    <a:pt x="16" y="26"/>
                  </a:lnTo>
                  <a:lnTo>
                    <a:pt x="18" y="24"/>
                  </a:lnTo>
                  <a:lnTo>
                    <a:pt x="20" y="24"/>
                  </a:lnTo>
                  <a:lnTo>
                    <a:pt x="22" y="2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03" name="Freeform 461">
              <a:extLst>
                <a:ext uri="{FF2B5EF4-FFF2-40B4-BE49-F238E27FC236}">
                  <a16:creationId xmlns:a16="http://schemas.microsoft.com/office/drawing/2014/main" id="{9D177202-91E0-17B3-FB88-8B337FDCE278}"/>
                </a:ext>
              </a:extLst>
            </p:cNvPr>
            <p:cNvSpPr>
              <a:spLocks/>
            </p:cNvSpPr>
            <p:nvPr/>
          </p:nvSpPr>
          <p:spPr bwMode="auto">
            <a:xfrm>
              <a:off x="4145682" y="8408069"/>
              <a:ext cx="60130" cy="51104"/>
            </a:xfrm>
            <a:custGeom>
              <a:avLst/>
              <a:gdLst>
                <a:gd name="T0" fmla="*/ 16 w 42"/>
                <a:gd name="T1" fmla="*/ 2 h 36"/>
                <a:gd name="T2" fmla="*/ 16 w 42"/>
                <a:gd name="T3" fmla="*/ 4 h 36"/>
                <a:gd name="T4" fmla="*/ 14 w 42"/>
                <a:gd name="T5" fmla="*/ 8 h 36"/>
                <a:gd name="T6" fmla="*/ 14 w 42"/>
                <a:gd name="T7" fmla="*/ 10 h 36"/>
                <a:gd name="T8" fmla="*/ 12 w 42"/>
                <a:gd name="T9" fmla="*/ 10 h 36"/>
                <a:gd name="T10" fmla="*/ 10 w 42"/>
                <a:gd name="T11" fmla="*/ 10 h 36"/>
                <a:gd name="T12" fmla="*/ 6 w 42"/>
                <a:gd name="T13" fmla="*/ 10 h 36"/>
                <a:gd name="T14" fmla="*/ 4 w 42"/>
                <a:gd name="T15" fmla="*/ 10 h 36"/>
                <a:gd name="T16" fmla="*/ 4 w 42"/>
                <a:gd name="T17" fmla="*/ 12 h 36"/>
                <a:gd name="T18" fmla="*/ 2 w 42"/>
                <a:gd name="T19" fmla="*/ 14 h 36"/>
                <a:gd name="T20" fmla="*/ 2 w 42"/>
                <a:gd name="T21" fmla="*/ 16 h 36"/>
                <a:gd name="T22" fmla="*/ 0 w 42"/>
                <a:gd name="T23" fmla="*/ 20 h 36"/>
                <a:gd name="T24" fmla="*/ 0 w 42"/>
                <a:gd name="T25" fmla="*/ 24 h 36"/>
                <a:gd name="T26" fmla="*/ 2 w 42"/>
                <a:gd name="T27" fmla="*/ 28 h 36"/>
                <a:gd name="T28" fmla="*/ 2 w 42"/>
                <a:gd name="T29" fmla="*/ 30 h 36"/>
                <a:gd name="T30" fmla="*/ 4 w 42"/>
                <a:gd name="T31" fmla="*/ 32 h 36"/>
                <a:gd name="T32" fmla="*/ 4 w 42"/>
                <a:gd name="T33" fmla="*/ 34 h 36"/>
                <a:gd name="T34" fmla="*/ 6 w 42"/>
                <a:gd name="T35" fmla="*/ 34 h 36"/>
                <a:gd name="T36" fmla="*/ 8 w 42"/>
                <a:gd name="T37" fmla="*/ 34 h 36"/>
                <a:gd name="T38" fmla="*/ 12 w 42"/>
                <a:gd name="T39" fmla="*/ 32 h 36"/>
                <a:gd name="T40" fmla="*/ 16 w 42"/>
                <a:gd name="T41" fmla="*/ 32 h 36"/>
                <a:gd name="T42" fmla="*/ 16 w 42"/>
                <a:gd name="T43" fmla="*/ 32 h 36"/>
                <a:gd name="T44" fmla="*/ 18 w 42"/>
                <a:gd name="T45" fmla="*/ 34 h 36"/>
                <a:gd name="T46" fmla="*/ 18 w 42"/>
                <a:gd name="T47" fmla="*/ 36 h 36"/>
                <a:gd name="T48" fmla="*/ 20 w 42"/>
                <a:gd name="T49" fmla="*/ 36 h 36"/>
                <a:gd name="T50" fmla="*/ 22 w 42"/>
                <a:gd name="T51" fmla="*/ 36 h 36"/>
                <a:gd name="T52" fmla="*/ 24 w 42"/>
                <a:gd name="T53" fmla="*/ 36 h 36"/>
                <a:gd name="T54" fmla="*/ 26 w 42"/>
                <a:gd name="T55" fmla="*/ 36 h 36"/>
                <a:gd name="T56" fmla="*/ 28 w 42"/>
                <a:gd name="T57" fmla="*/ 34 h 36"/>
                <a:gd name="T58" fmla="*/ 32 w 42"/>
                <a:gd name="T59" fmla="*/ 30 h 36"/>
                <a:gd name="T60" fmla="*/ 32 w 42"/>
                <a:gd name="T61" fmla="*/ 28 h 36"/>
                <a:gd name="T62" fmla="*/ 32 w 42"/>
                <a:gd name="T63" fmla="*/ 24 h 36"/>
                <a:gd name="T64" fmla="*/ 32 w 42"/>
                <a:gd name="T65" fmla="*/ 24 h 36"/>
                <a:gd name="T66" fmla="*/ 34 w 42"/>
                <a:gd name="T67" fmla="*/ 22 h 36"/>
                <a:gd name="T68" fmla="*/ 36 w 42"/>
                <a:gd name="T69" fmla="*/ 22 h 36"/>
                <a:gd name="T70" fmla="*/ 40 w 42"/>
                <a:gd name="T71" fmla="*/ 22 h 36"/>
                <a:gd name="T72" fmla="*/ 40 w 42"/>
                <a:gd name="T73" fmla="*/ 22 h 36"/>
                <a:gd name="T74" fmla="*/ 42 w 42"/>
                <a:gd name="T75" fmla="*/ 20 h 36"/>
                <a:gd name="T76" fmla="*/ 42 w 42"/>
                <a:gd name="T77" fmla="*/ 16 h 36"/>
                <a:gd name="T78" fmla="*/ 42 w 42"/>
                <a:gd name="T79" fmla="*/ 12 h 36"/>
                <a:gd name="T80" fmla="*/ 42 w 42"/>
                <a:gd name="T81" fmla="*/ 6 h 36"/>
                <a:gd name="T82" fmla="*/ 42 w 42"/>
                <a:gd name="T83" fmla="*/ 4 h 36"/>
                <a:gd name="T84" fmla="*/ 40 w 42"/>
                <a:gd name="T85" fmla="*/ 2 h 36"/>
                <a:gd name="T86" fmla="*/ 40 w 42"/>
                <a:gd name="T87" fmla="*/ 0 h 36"/>
                <a:gd name="T88" fmla="*/ 38 w 42"/>
                <a:gd name="T89" fmla="*/ 0 h 36"/>
                <a:gd name="T90" fmla="*/ 34 w 42"/>
                <a:gd name="T91" fmla="*/ 0 h 36"/>
                <a:gd name="T92" fmla="*/ 26 w 42"/>
                <a:gd name="T93" fmla="*/ 0 h 36"/>
                <a:gd name="T94" fmla="*/ 22 w 42"/>
                <a:gd name="T95" fmla="*/ 0 h 36"/>
                <a:gd name="T96" fmla="*/ 18 w 42"/>
                <a:gd name="T97" fmla="*/ 0 h 36"/>
                <a:gd name="T98" fmla="*/ 16 w 42"/>
                <a:gd name="T99"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 h="36">
                  <a:moveTo>
                    <a:pt x="16" y="2"/>
                  </a:moveTo>
                  <a:lnTo>
                    <a:pt x="16" y="2"/>
                  </a:lnTo>
                  <a:lnTo>
                    <a:pt x="16" y="2"/>
                  </a:lnTo>
                  <a:lnTo>
                    <a:pt x="16" y="4"/>
                  </a:lnTo>
                  <a:lnTo>
                    <a:pt x="14" y="6"/>
                  </a:lnTo>
                  <a:lnTo>
                    <a:pt x="14" y="8"/>
                  </a:lnTo>
                  <a:lnTo>
                    <a:pt x="14" y="10"/>
                  </a:lnTo>
                  <a:lnTo>
                    <a:pt x="14" y="10"/>
                  </a:lnTo>
                  <a:lnTo>
                    <a:pt x="12" y="10"/>
                  </a:lnTo>
                  <a:lnTo>
                    <a:pt x="12" y="10"/>
                  </a:lnTo>
                  <a:lnTo>
                    <a:pt x="10" y="10"/>
                  </a:lnTo>
                  <a:lnTo>
                    <a:pt x="10" y="10"/>
                  </a:lnTo>
                  <a:lnTo>
                    <a:pt x="8" y="10"/>
                  </a:lnTo>
                  <a:lnTo>
                    <a:pt x="6" y="10"/>
                  </a:lnTo>
                  <a:lnTo>
                    <a:pt x="6" y="10"/>
                  </a:lnTo>
                  <a:lnTo>
                    <a:pt x="4" y="10"/>
                  </a:lnTo>
                  <a:lnTo>
                    <a:pt x="4" y="10"/>
                  </a:lnTo>
                  <a:lnTo>
                    <a:pt x="4" y="12"/>
                  </a:lnTo>
                  <a:lnTo>
                    <a:pt x="2" y="12"/>
                  </a:lnTo>
                  <a:lnTo>
                    <a:pt x="2" y="14"/>
                  </a:lnTo>
                  <a:lnTo>
                    <a:pt x="2" y="14"/>
                  </a:lnTo>
                  <a:lnTo>
                    <a:pt x="2" y="16"/>
                  </a:lnTo>
                  <a:lnTo>
                    <a:pt x="2" y="18"/>
                  </a:lnTo>
                  <a:lnTo>
                    <a:pt x="0" y="20"/>
                  </a:lnTo>
                  <a:lnTo>
                    <a:pt x="0" y="22"/>
                  </a:lnTo>
                  <a:lnTo>
                    <a:pt x="0" y="24"/>
                  </a:lnTo>
                  <a:lnTo>
                    <a:pt x="2" y="26"/>
                  </a:lnTo>
                  <a:lnTo>
                    <a:pt x="2" y="28"/>
                  </a:lnTo>
                  <a:lnTo>
                    <a:pt x="2" y="30"/>
                  </a:lnTo>
                  <a:lnTo>
                    <a:pt x="2" y="30"/>
                  </a:lnTo>
                  <a:lnTo>
                    <a:pt x="2" y="32"/>
                  </a:lnTo>
                  <a:lnTo>
                    <a:pt x="4" y="32"/>
                  </a:lnTo>
                  <a:lnTo>
                    <a:pt x="4" y="34"/>
                  </a:lnTo>
                  <a:lnTo>
                    <a:pt x="4" y="34"/>
                  </a:lnTo>
                  <a:lnTo>
                    <a:pt x="6" y="34"/>
                  </a:lnTo>
                  <a:lnTo>
                    <a:pt x="6" y="34"/>
                  </a:lnTo>
                  <a:lnTo>
                    <a:pt x="6" y="34"/>
                  </a:lnTo>
                  <a:lnTo>
                    <a:pt x="8" y="34"/>
                  </a:lnTo>
                  <a:lnTo>
                    <a:pt x="10" y="34"/>
                  </a:lnTo>
                  <a:lnTo>
                    <a:pt x="12" y="32"/>
                  </a:lnTo>
                  <a:lnTo>
                    <a:pt x="14" y="32"/>
                  </a:lnTo>
                  <a:lnTo>
                    <a:pt x="16" y="32"/>
                  </a:lnTo>
                  <a:lnTo>
                    <a:pt x="16" y="32"/>
                  </a:lnTo>
                  <a:lnTo>
                    <a:pt x="16" y="32"/>
                  </a:lnTo>
                  <a:lnTo>
                    <a:pt x="18" y="32"/>
                  </a:lnTo>
                  <a:lnTo>
                    <a:pt x="18" y="34"/>
                  </a:lnTo>
                  <a:lnTo>
                    <a:pt x="18" y="34"/>
                  </a:lnTo>
                  <a:lnTo>
                    <a:pt x="18" y="36"/>
                  </a:lnTo>
                  <a:lnTo>
                    <a:pt x="20" y="36"/>
                  </a:lnTo>
                  <a:lnTo>
                    <a:pt x="20" y="36"/>
                  </a:lnTo>
                  <a:lnTo>
                    <a:pt x="20" y="36"/>
                  </a:lnTo>
                  <a:lnTo>
                    <a:pt x="22" y="36"/>
                  </a:lnTo>
                  <a:lnTo>
                    <a:pt x="22" y="36"/>
                  </a:lnTo>
                  <a:lnTo>
                    <a:pt x="24" y="36"/>
                  </a:lnTo>
                  <a:lnTo>
                    <a:pt x="26" y="36"/>
                  </a:lnTo>
                  <a:lnTo>
                    <a:pt x="26" y="36"/>
                  </a:lnTo>
                  <a:lnTo>
                    <a:pt x="28" y="36"/>
                  </a:lnTo>
                  <a:lnTo>
                    <a:pt x="28" y="34"/>
                  </a:lnTo>
                  <a:lnTo>
                    <a:pt x="30" y="32"/>
                  </a:lnTo>
                  <a:lnTo>
                    <a:pt x="32" y="30"/>
                  </a:lnTo>
                  <a:lnTo>
                    <a:pt x="32" y="30"/>
                  </a:lnTo>
                  <a:lnTo>
                    <a:pt x="32" y="28"/>
                  </a:lnTo>
                  <a:lnTo>
                    <a:pt x="32" y="26"/>
                  </a:lnTo>
                  <a:lnTo>
                    <a:pt x="32" y="24"/>
                  </a:lnTo>
                  <a:lnTo>
                    <a:pt x="32" y="24"/>
                  </a:lnTo>
                  <a:lnTo>
                    <a:pt x="32" y="24"/>
                  </a:lnTo>
                  <a:lnTo>
                    <a:pt x="34" y="22"/>
                  </a:lnTo>
                  <a:lnTo>
                    <a:pt x="34" y="22"/>
                  </a:lnTo>
                  <a:lnTo>
                    <a:pt x="34" y="22"/>
                  </a:lnTo>
                  <a:lnTo>
                    <a:pt x="36" y="22"/>
                  </a:lnTo>
                  <a:lnTo>
                    <a:pt x="38" y="22"/>
                  </a:lnTo>
                  <a:lnTo>
                    <a:pt x="40" y="22"/>
                  </a:lnTo>
                  <a:lnTo>
                    <a:pt x="40" y="22"/>
                  </a:lnTo>
                  <a:lnTo>
                    <a:pt x="40" y="22"/>
                  </a:lnTo>
                  <a:lnTo>
                    <a:pt x="42" y="20"/>
                  </a:lnTo>
                  <a:lnTo>
                    <a:pt x="42" y="20"/>
                  </a:lnTo>
                  <a:lnTo>
                    <a:pt x="42" y="18"/>
                  </a:lnTo>
                  <a:lnTo>
                    <a:pt x="42" y="16"/>
                  </a:lnTo>
                  <a:lnTo>
                    <a:pt x="42" y="14"/>
                  </a:lnTo>
                  <a:lnTo>
                    <a:pt x="42" y="12"/>
                  </a:lnTo>
                  <a:lnTo>
                    <a:pt x="42" y="8"/>
                  </a:lnTo>
                  <a:lnTo>
                    <a:pt x="42" y="6"/>
                  </a:lnTo>
                  <a:lnTo>
                    <a:pt x="42" y="6"/>
                  </a:lnTo>
                  <a:lnTo>
                    <a:pt x="42" y="4"/>
                  </a:lnTo>
                  <a:lnTo>
                    <a:pt x="42" y="2"/>
                  </a:lnTo>
                  <a:lnTo>
                    <a:pt x="40" y="2"/>
                  </a:lnTo>
                  <a:lnTo>
                    <a:pt x="40" y="0"/>
                  </a:lnTo>
                  <a:lnTo>
                    <a:pt x="40" y="0"/>
                  </a:lnTo>
                  <a:lnTo>
                    <a:pt x="38" y="0"/>
                  </a:lnTo>
                  <a:lnTo>
                    <a:pt x="38" y="0"/>
                  </a:lnTo>
                  <a:lnTo>
                    <a:pt x="36" y="0"/>
                  </a:lnTo>
                  <a:lnTo>
                    <a:pt x="34" y="0"/>
                  </a:lnTo>
                  <a:lnTo>
                    <a:pt x="30" y="0"/>
                  </a:lnTo>
                  <a:lnTo>
                    <a:pt x="26" y="0"/>
                  </a:lnTo>
                  <a:lnTo>
                    <a:pt x="24" y="0"/>
                  </a:lnTo>
                  <a:lnTo>
                    <a:pt x="22" y="0"/>
                  </a:lnTo>
                  <a:lnTo>
                    <a:pt x="20" y="0"/>
                  </a:lnTo>
                  <a:lnTo>
                    <a:pt x="18" y="0"/>
                  </a:lnTo>
                  <a:lnTo>
                    <a:pt x="18" y="2"/>
                  </a:lnTo>
                  <a:lnTo>
                    <a:pt x="16"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04" name="Freeform 462">
              <a:extLst>
                <a:ext uri="{FF2B5EF4-FFF2-40B4-BE49-F238E27FC236}">
                  <a16:creationId xmlns:a16="http://schemas.microsoft.com/office/drawing/2014/main" id="{B74334A0-6681-3823-0F0F-B684E0B47132}"/>
                </a:ext>
              </a:extLst>
            </p:cNvPr>
            <p:cNvSpPr>
              <a:spLocks/>
            </p:cNvSpPr>
            <p:nvPr/>
          </p:nvSpPr>
          <p:spPr bwMode="auto">
            <a:xfrm>
              <a:off x="4145682" y="8408069"/>
              <a:ext cx="60130" cy="51104"/>
            </a:xfrm>
            <a:custGeom>
              <a:avLst/>
              <a:gdLst>
                <a:gd name="T0" fmla="*/ 16 w 42"/>
                <a:gd name="T1" fmla="*/ 2 h 36"/>
                <a:gd name="T2" fmla="*/ 16 w 42"/>
                <a:gd name="T3" fmla="*/ 4 h 36"/>
                <a:gd name="T4" fmla="*/ 14 w 42"/>
                <a:gd name="T5" fmla="*/ 8 h 36"/>
                <a:gd name="T6" fmla="*/ 14 w 42"/>
                <a:gd name="T7" fmla="*/ 10 h 36"/>
                <a:gd name="T8" fmla="*/ 12 w 42"/>
                <a:gd name="T9" fmla="*/ 10 h 36"/>
                <a:gd name="T10" fmla="*/ 10 w 42"/>
                <a:gd name="T11" fmla="*/ 10 h 36"/>
                <a:gd name="T12" fmla="*/ 6 w 42"/>
                <a:gd name="T13" fmla="*/ 10 h 36"/>
                <a:gd name="T14" fmla="*/ 4 w 42"/>
                <a:gd name="T15" fmla="*/ 10 h 36"/>
                <a:gd name="T16" fmla="*/ 4 w 42"/>
                <a:gd name="T17" fmla="*/ 12 h 36"/>
                <a:gd name="T18" fmla="*/ 2 w 42"/>
                <a:gd name="T19" fmla="*/ 14 h 36"/>
                <a:gd name="T20" fmla="*/ 2 w 42"/>
                <a:gd name="T21" fmla="*/ 16 h 36"/>
                <a:gd name="T22" fmla="*/ 0 w 42"/>
                <a:gd name="T23" fmla="*/ 20 h 36"/>
                <a:gd name="T24" fmla="*/ 0 w 42"/>
                <a:gd name="T25" fmla="*/ 24 h 36"/>
                <a:gd name="T26" fmla="*/ 2 w 42"/>
                <a:gd name="T27" fmla="*/ 28 h 36"/>
                <a:gd name="T28" fmla="*/ 2 w 42"/>
                <a:gd name="T29" fmla="*/ 30 h 36"/>
                <a:gd name="T30" fmla="*/ 4 w 42"/>
                <a:gd name="T31" fmla="*/ 32 h 36"/>
                <a:gd name="T32" fmla="*/ 4 w 42"/>
                <a:gd name="T33" fmla="*/ 34 h 36"/>
                <a:gd name="T34" fmla="*/ 6 w 42"/>
                <a:gd name="T35" fmla="*/ 34 h 36"/>
                <a:gd name="T36" fmla="*/ 8 w 42"/>
                <a:gd name="T37" fmla="*/ 34 h 36"/>
                <a:gd name="T38" fmla="*/ 12 w 42"/>
                <a:gd name="T39" fmla="*/ 32 h 36"/>
                <a:gd name="T40" fmla="*/ 16 w 42"/>
                <a:gd name="T41" fmla="*/ 32 h 36"/>
                <a:gd name="T42" fmla="*/ 16 w 42"/>
                <a:gd name="T43" fmla="*/ 32 h 36"/>
                <a:gd name="T44" fmla="*/ 18 w 42"/>
                <a:gd name="T45" fmla="*/ 34 h 36"/>
                <a:gd name="T46" fmla="*/ 18 w 42"/>
                <a:gd name="T47" fmla="*/ 36 h 36"/>
                <a:gd name="T48" fmla="*/ 20 w 42"/>
                <a:gd name="T49" fmla="*/ 36 h 36"/>
                <a:gd name="T50" fmla="*/ 22 w 42"/>
                <a:gd name="T51" fmla="*/ 36 h 36"/>
                <a:gd name="T52" fmla="*/ 24 w 42"/>
                <a:gd name="T53" fmla="*/ 36 h 36"/>
                <a:gd name="T54" fmla="*/ 26 w 42"/>
                <a:gd name="T55" fmla="*/ 36 h 36"/>
                <a:gd name="T56" fmla="*/ 28 w 42"/>
                <a:gd name="T57" fmla="*/ 34 h 36"/>
                <a:gd name="T58" fmla="*/ 32 w 42"/>
                <a:gd name="T59" fmla="*/ 30 h 36"/>
                <a:gd name="T60" fmla="*/ 32 w 42"/>
                <a:gd name="T61" fmla="*/ 28 h 36"/>
                <a:gd name="T62" fmla="*/ 32 w 42"/>
                <a:gd name="T63" fmla="*/ 24 h 36"/>
                <a:gd name="T64" fmla="*/ 32 w 42"/>
                <a:gd name="T65" fmla="*/ 24 h 36"/>
                <a:gd name="T66" fmla="*/ 34 w 42"/>
                <a:gd name="T67" fmla="*/ 22 h 36"/>
                <a:gd name="T68" fmla="*/ 36 w 42"/>
                <a:gd name="T69" fmla="*/ 22 h 36"/>
                <a:gd name="T70" fmla="*/ 40 w 42"/>
                <a:gd name="T71" fmla="*/ 22 h 36"/>
                <a:gd name="T72" fmla="*/ 40 w 42"/>
                <a:gd name="T73" fmla="*/ 22 h 36"/>
                <a:gd name="T74" fmla="*/ 42 w 42"/>
                <a:gd name="T75" fmla="*/ 20 h 36"/>
                <a:gd name="T76" fmla="*/ 42 w 42"/>
                <a:gd name="T77" fmla="*/ 16 h 36"/>
                <a:gd name="T78" fmla="*/ 42 w 42"/>
                <a:gd name="T79" fmla="*/ 12 h 36"/>
                <a:gd name="T80" fmla="*/ 42 w 42"/>
                <a:gd name="T81" fmla="*/ 6 h 36"/>
                <a:gd name="T82" fmla="*/ 42 w 42"/>
                <a:gd name="T83" fmla="*/ 4 h 36"/>
                <a:gd name="T84" fmla="*/ 40 w 42"/>
                <a:gd name="T85" fmla="*/ 2 h 36"/>
                <a:gd name="T86" fmla="*/ 40 w 42"/>
                <a:gd name="T87" fmla="*/ 0 h 36"/>
                <a:gd name="T88" fmla="*/ 38 w 42"/>
                <a:gd name="T89" fmla="*/ 0 h 36"/>
                <a:gd name="T90" fmla="*/ 34 w 42"/>
                <a:gd name="T91" fmla="*/ 0 h 36"/>
                <a:gd name="T92" fmla="*/ 26 w 42"/>
                <a:gd name="T93" fmla="*/ 0 h 36"/>
                <a:gd name="T94" fmla="*/ 22 w 42"/>
                <a:gd name="T95" fmla="*/ 0 h 36"/>
                <a:gd name="T96" fmla="*/ 18 w 42"/>
                <a:gd name="T97" fmla="*/ 0 h 36"/>
                <a:gd name="T98" fmla="*/ 16 w 42"/>
                <a:gd name="T99"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 h="36">
                  <a:moveTo>
                    <a:pt x="16" y="2"/>
                  </a:moveTo>
                  <a:lnTo>
                    <a:pt x="16" y="2"/>
                  </a:lnTo>
                  <a:lnTo>
                    <a:pt x="16" y="2"/>
                  </a:lnTo>
                  <a:lnTo>
                    <a:pt x="16" y="4"/>
                  </a:lnTo>
                  <a:lnTo>
                    <a:pt x="14" y="6"/>
                  </a:lnTo>
                  <a:lnTo>
                    <a:pt x="14" y="8"/>
                  </a:lnTo>
                  <a:lnTo>
                    <a:pt x="14" y="10"/>
                  </a:lnTo>
                  <a:lnTo>
                    <a:pt x="14" y="10"/>
                  </a:lnTo>
                  <a:lnTo>
                    <a:pt x="12" y="10"/>
                  </a:lnTo>
                  <a:lnTo>
                    <a:pt x="12" y="10"/>
                  </a:lnTo>
                  <a:lnTo>
                    <a:pt x="10" y="10"/>
                  </a:lnTo>
                  <a:lnTo>
                    <a:pt x="10" y="10"/>
                  </a:lnTo>
                  <a:lnTo>
                    <a:pt x="8" y="10"/>
                  </a:lnTo>
                  <a:lnTo>
                    <a:pt x="6" y="10"/>
                  </a:lnTo>
                  <a:lnTo>
                    <a:pt x="6" y="10"/>
                  </a:lnTo>
                  <a:lnTo>
                    <a:pt x="4" y="10"/>
                  </a:lnTo>
                  <a:lnTo>
                    <a:pt x="4" y="10"/>
                  </a:lnTo>
                  <a:lnTo>
                    <a:pt x="4" y="12"/>
                  </a:lnTo>
                  <a:lnTo>
                    <a:pt x="2" y="12"/>
                  </a:lnTo>
                  <a:lnTo>
                    <a:pt x="2" y="14"/>
                  </a:lnTo>
                  <a:lnTo>
                    <a:pt x="2" y="14"/>
                  </a:lnTo>
                  <a:lnTo>
                    <a:pt x="2" y="16"/>
                  </a:lnTo>
                  <a:lnTo>
                    <a:pt x="2" y="18"/>
                  </a:lnTo>
                  <a:lnTo>
                    <a:pt x="0" y="20"/>
                  </a:lnTo>
                  <a:lnTo>
                    <a:pt x="0" y="22"/>
                  </a:lnTo>
                  <a:lnTo>
                    <a:pt x="0" y="24"/>
                  </a:lnTo>
                  <a:lnTo>
                    <a:pt x="2" y="26"/>
                  </a:lnTo>
                  <a:lnTo>
                    <a:pt x="2" y="28"/>
                  </a:lnTo>
                  <a:lnTo>
                    <a:pt x="2" y="30"/>
                  </a:lnTo>
                  <a:lnTo>
                    <a:pt x="2" y="30"/>
                  </a:lnTo>
                  <a:lnTo>
                    <a:pt x="2" y="32"/>
                  </a:lnTo>
                  <a:lnTo>
                    <a:pt x="4" y="32"/>
                  </a:lnTo>
                  <a:lnTo>
                    <a:pt x="4" y="34"/>
                  </a:lnTo>
                  <a:lnTo>
                    <a:pt x="4" y="34"/>
                  </a:lnTo>
                  <a:lnTo>
                    <a:pt x="6" y="34"/>
                  </a:lnTo>
                  <a:lnTo>
                    <a:pt x="6" y="34"/>
                  </a:lnTo>
                  <a:lnTo>
                    <a:pt x="6" y="34"/>
                  </a:lnTo>
                  <a:lnTo>
                    <a:pt x="8" y="34"/>
                  </a:lnTo>
                  <a:lnTo>
                    <a:pt x="10" y="34"/>
                  </a:lnTo>
                  <a:lnTo>
                    <a:pt x="12" y="32"/>
                  </a:lnTo>
                  <a:lnTo>
                    <a:pt x="14" y="32"/>
                  </a:lnTo>
                  <a:lnTo>
                    <a:pt x="16" y="32"/>
                  </a:lnTo>
                  <a:lnTo>
                    <a:pt x="16" y="32"/>
                  </a:lnTo>
                  <a:lnTo>
                    <a:pt x="16" y="32"/>
                  </a:lnTo>
                  <a:lnTo>
                    <a:pt x="18" y="32"/>
                  </a:lnTo>
                  <a:lnTo>
                    <a:pt x="18" y="34"/>
                  </a:lnTo>
                  <a:lnTo>
                    <a:pt x="18" y="34"/>
                  </a:lnTo>
                  <a:lnTo>
                    <a:pt x="18" y="36"/>
                  </a:lnTo>
                  <a:lnTo>
                    <a:pt x="20" y="36"/>
                  </a:lnTo>
                  <a:lnTo>
                    <a:pt x="20" y="36"/>
                  </a:lnTo>
                  <a:lnTo>
                    <a:pt x="20" y="36"/>
                  </a:lnTo>
                  <a:lnTo>
                    <a:pt x="22" y="36"/>
                  </a:lnTo>
                  <a:lnTo>
                    <a:pt x="22" y="36"/>
                  </a:lnTo>
                  <a:lnTo>
                    <a:pt x="24" y="36"/>
                  </a:lnTo>
                  <a:lnTo>
                    <a:pt x="26" y="36"/>
                  </a:lnTo>
                  <a:lnTo>
                    <a:pt x="26" y="36"/>
                  </a:lnTo>
                  <a:lnTo>
                    <a:pt x="28" y="36"/>
                  </a:lnTo>
                  <a:lnTo>
                    <a:pt x="28" y="34"/>
                  </a:lnTo>
                  <a:lnTo>
                    <a:pt x="30" y="32"/>
                  </a:lnTo>
                  <a:lnTo>
                    <a:pt x="32" y="30"/>
                  </a:lnTo>
                  <a:lnTo>
                    <a:pt x="32" y="30"/>
                  </a:lnTo>
                  <a:lnTo>
                    <a:pt x="32" y="28"/>
                  </a:lnTo>
                  <a:lnTo>
                    <a:pt x="32" y="26"/>
                  </a:lnTo>
                  <a:lnTo>
                    <a:pt x="32" y="24"/>
                  </a:lnTo>
                  <a:lnTo>
                    <a:pt x="32" y="24"/>
                  </a:lnTo>
                  <a:lnTo>
                    <a:pt x="32" y="24"/>
                  </a:lnTo>
                  <a:lnTo>
                    <a:pt x="34" y="22"/>
                  </a:lnTo>
                  <a:lnTo>
                    <a:pt x="34" y="22"/>
                  </a:lnTo>
                  <a:lnTo>
                    <a:pt x="34" y="22"/>
                  </a:lnTo>
                  <a:lnTo>
                    <a:pt x="36" y="22"/>
                  </a:lnTo>
                  <a:lnTo>
                    <a:pt x="38" y="22"/>
                  </a:lnTo>
                  <a:lnTo>
                    <a:pt x="40" y="22"/>
                  </a:lnTo>
                  <a:lnTo>
                    <a:pt x="40" y="22"/>
                  </a:lnTo>
                  <a:lnTo>
                    <a:pt x="40" y="22"/>
                  </a:lnTo>
                  <a:lnTo>
                    <a:pt x="42" y="20"/>
                  </a:lnTo>
                  <a:lnTo>
                    <a:pt x="42" y="20"/>
                  </a:lnTo>
                  <a:lnTo>
                    <a:pt x="42" y="18"/>
                  </a:lnTo>
                  <a:lnTo>
                    <a:pt x="42" y="16"/>
                  </a:lnTo>
                  <a:lnTo>
                    <a:pt x="42" y="14"/>
                  </a:lnTo>
                  <a:lnTo>
                    <a:pt x="42" y="12"/>
                  </a:lnTo>
                  <a:lnTo>
                    <a:pt x="42" y="8"/>
                  </a:lnTo>
                  <a:lnTo>
                    <a:pt x="42" y="6"/>
                  </a:lnTo>
                  <a:lnTo>
                    <a:pt x="42" y="6"/>
                  </a:lnTo>
                  <a:lnTo>
                    <a:pt x="42" y="4"/>
                  </a:lnTo>
                  <a:lnTo>
                    <a:pt x="42" y="2"/>
                  </a:lnTo>
                  <a:lnTo>
                    <a:pt x="40" y="2"/>
                  </a:lnTo>
                  <a:lnTo>
                    <a:pt x="40" y="0"/>
                  </a:lnTo>
                  <a:lnTo>
                    <a:pt x="40" y="0"/>
                  </a:lnTo>
                  <a:lnTo>
                    <a:pt x="38" y="0"/>
                  </a:lnTo>
                  <a:lnTo>
                    <a:pt x="38" y="0"/>
                  </a:lnTo>
                  <a:lnTo>
                    <a:pt x="36" y="0"/>
                  </a:lnTo>
                  <a:lnTo>
                    <a:pt x="34" y="0"/>
                  </a:lnTo>
                  <a:lnTo>
                    <a:pt x="30" y="0"/>
                  </a:lnTo>
                  <a:lnTo>
                    <a:pt x="26" y="0"/>
                  </a:lnTo>
                  <a:lnTo>
                    <a:pt x="24" y="0"/>
                  </a:lnTo>
                  <a:lnTo>
                    <a:pt x="22" y="0"/>
                  </a:lnTo>
                  <a:lnTo>
                    <a:pt x="20" y="0"/>
                  </a:lnTo>
                  <a:lnTo>
                    <a:pt x="18" y="0"/>
                  </a:lnTo>
                  <a:lnTo>
                    <a:pt x="18" y="2"/>
                  </a:lnTo>
                  <a:lnTo>
                    <a:pt x="16" y="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05" name="Freeform 463">
              <a:extLst>
                <a:ext uri="{FF2B5EF4-FFF2-40B4-BE49-F238E27FC236}">
                  <a16:creationId xmlns:a16="http://schemas.microsoft.com/office/drawing/2014/main" id="{FBDD44C4-F5B4-226F-46BE-66A778937289}"/>
                </a:ext>
              </a:extLst>
            </p:cNvPr>
            <p:cNvSpPr>
              <a:spLocks/>
            </p:cNvSpPr>
            <p:nvPr/>
          </p:nvSpPr>
          <p:spPr bwMode="auto">
            <a:xfrm>
              <a:off x="2092656" y="7246867"/>
              <a:ext cx="62994" cy="56783"/>
            </a:xfrm>
            <a:custGeom>
              <a:avLst/>
              <a:gdLst>
                <a:gd name="T0" fmla="*/ 32 w 44"/>
                <a:gd name="T1" fmla="*/ 2 h 40"/>
                <a:gd name="T2" fmla="*/ 30 w 44"/>
                <a:gd name="T3" fmla="*/ 4 h 40"/>
                <a:gd name="T4" fmla="*/ 28 w 44"/>
                <a:gd name="T5" fmla="*/ 8 h 40"/>
                <a:gd name="T6" fmla="*/ 26 w 44"/>
                <a:gd name="T7" fmla="*/ 12 h 40"/>
                <a:gd name="T8" fmla="*/ 26 w 44"/>
                <a:gd name="T9" fmla="*/ 14 h 40"/>
                <a:gd name="T10" fmla="*/ 26 w 44"/>
                <a:gd name="T11" fmla="*/ 16 h 40"/>
                <a:gd name="T12" fmla="*/ 28 w 44"/>
                <a:gd name="T13" fmla="*/ 16 h 40"/>
                <a:gd name="T14" fmla="*/ 30 w 44"/>
                <a:gd name="T15" fmla="*/ 18 h 40"/>
                <a:gd name="T16" fmla="*/ 32 w 44"/>
                <a:gd name="T17" fmla="*/ 20 h 40"/>
                <a:gd name="T18" fmla="*/ 32 w 44"/>
                <a:gd name="T19" fmla="*/ 22 h 40"/>
                <a:gd name="T20" fmla="*/ 32 w 44"/>
                <a:gd name="T21" fmla="*/ 22 h 40"/>
                <a:gd name="T22" fmla="*/ 30 w 44"/>
                <a:gd name="T23" fmla="*/ 24 h 40"/>
                <a:gd name="T24" fmla="*/ 28 w 44"/>
                <a:gd name="T25" fmla="*/ 26 h 40"/>
                <a:gd name="T26" fmla="*/ 24 w 44"/>
                <a:gd name="T27" fmla="*/ 26 h 40"/>
                <a:gd name="T28" fmla="*/ 22 w 44"/>
                <a:gd name="T29" fmla="*/ 26 h 40"/>
                <a:gd name="T30" fmla="*/ 18 w 44"/>
                <a:gd name="T31" fmla="*/ 26 h 40"/>
                <a:gd name="T32" fmla="*/ 12 w 44"/>
                <a:gd name="T33" fmla="*/ 26 h 40"/>
                <a:gd name="T34" fmla="*/ 6 w 44"/>
                <a:gd name="T35" fmla="*/ 24 h 40"/>
                <a:gd name="T36" fmla="*/ 4 w 44"/>
                <a:gd name="T37" fmla="*/ 24 h 40"/>
                <a:gd name="T38" fmla="*/ 2 w 44"/>
                <a:gd name="T39" fmla="*/ 26 h 40"/>
                <a:gd name="T40" fmla="*/ 0 w 44"/>
                <a:gd name="T41" fmla="*/ 26 h 40"/>
                <a:gd name="T42" fmla="*/ 0 w 44"/>
                <a:gd name="T43" fmla="*/ 28 h 40"/>
                <a:gd name="T44" fmla="*/ 0 w 44"/>
                <a:gd name="T45" fmla="*/ 30 h 40"/>
                <a:gd name="T46" fmla="*/ 2 w 44"/>
                <a:gd name="T47" fmla="*/ 34 h 40"/>
                <a:gd name="T48" fmla="*/ 4 w 44"/>
                <a:gd name="T49" fmla="*/ 36 h 40"/>
                <a:gd name="T50" fmla="*/ 4 w 44"/>
                <a:gd name="T51" fmla="*/ 38 h 40"/>
                <a:gd name="T52" fmla="*/ 8 w 44"/>
                <a:gd name="T53" fmla="*/ 38 h 40"/>
                <a:gd name="T54" fmla="*/ 12 w 44"/>
                <a:gd name="T55" fmla="*/ 38 h 40"/>
                <a:gd name="T56" fmla="*/ 20 w 44"/>
                <a:gd name="T57" fmla="*/ 38 h 40"/>
                <a:gd name="T58" fmla="*/ 38 w 44"/>
                <a:gd name="T59" fmla="*/ 40 h 40"/>
                <a:gd name="T60" fmla="*/ 42 w 44"/>
                <a:gd name="T61" fmla="*/ 32 h 40"/>
                <a:gd name="T62" fmla="*/ 42 w 44"/>
                <a:gd name="T63" fmla="*/ 28 h 40"/>
                <a:gd name="T64" fmla="*/ 44 w 44"/>
                <a:gd name="T65" fmla="*/ 24 h 40"/>
                <a:gd name="T66" fmla="*/ 44 w 44"/>
                <a:gd name="T67" fmla="*/ 18 h 40"/>
                <a:gd name="T68" fmla="*/ 42 w 44"/>
                <a:gd name="T69" fmla="*/ 8 h 40"/>
                <a:gd name="T70" fmla="*/ 42 w 44"/>
                <a:gd name="T71" fmla="*/ 0 h 40"/>
                <a:gd name="T72" fmla="*/ 36 w 44"/>
                <a:gd name="T73" fmla="*/ 0 h 40"/>
                <a:gd name="T74" fmla="*/ 34 w 44"/>
                <a:gd name="T75"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40">
                  <a:moveTo>
                    <a:pt x="32" y="2"/>
                  </a:moveTo>
                  <a:lnTo>
                    <a:pt x="32" y="2"/>
                  </a:lnTo>
                  <a:lnTo>
                    <a:pt x="32" y="2"/>
                  </a:lnTo>
                  <a:lnTo>
                    <a:pt x="30" y="4"/>
                  </a:lnTo>
                  <a:lnTo>
                    <a:pt x="30" y="6"/>
                  </a:lnTo>
                  <a:lnTo>
                    <a:pt x="28" y="8"/>
                  </a:lnTo>
                  <a:lnTo>
                    <a:pt x="28" y="10"/>
                  </a:lnTo>
                  <a:lnTo>
                    <a:pt x="26" y="12"/>
                  </a:lnTo>
                  <a:lnTo>
                    <a:pt x="26" y="12"/>
                  </a:lnTo>
                  <a:lnTo>
                    <a:pt x="26" y="14"/>
                  </a:lnTo>
                  <a:lnTo>
                    <a:pt x="26" y="14"/>
                  </a:lnTo>
                  <a:lnTo>
                    <a:pt x="26" y="16"/>
                  </a:lnTo>
                  <a:lnTo>
                    <a:pt x="28" y="16"/>
                  </a:lnTo>
                  <a:lnTo>
                    <a:pt x="28" y="16"/>
                  </a:lnTo>
                  <a:lnTo>
                    <a:pt x="30" y="18"/>
                  </a:lnTo>
                  <a:lnTo>
                    <a:pt x="30" y="18"/>
                  </a:lnTo>
                  <a:lnTo>
                    <a:pt x="32" y="20"/>
                  </a:lnTo>
                  <a:lnTo>
                    <a:pt x="32" y="20"/>
                  </a:lnTo>
                  <a:lnTo>
                    <a:pt x="32" y="22"/>
                  </a:lnTo>
                  <a:lnTo>
                    <a:pt x="32" y="22"/>
                  </a:lnTo>
                  <a:lnTo>
                    <a:pt x="32" y="22"/>
                  </a:lnTo>
                  <a:lnTo>
                    <a:pt x="32" y="22"/>
                  </a:lnTo>
                  <a:lnTo>
                    <a:pt x="32" y="24"/>
                  </a:lnTo>
                  <a:lnTo>
                    <a:pt x="30" y="24"/>
                  </a:lnTo>
                  <a:lnTo>
                    <a:pt x="28" y="24"/>
                  </a:lnTo>
                  <a:lnTo>
                    <a:pt x="28" y="26"/>
                  </a:lnTo>
                  <a:lnTo>
                    <a:pt x="26" y="26"/>
                  </a:lnTo>
                  <a:lnTo>
                    <a:pt x="24" y="26"/>
                  </a:lnTo>
                  <a:lnTo>
                    <a:pt x="22" y="26"/>
                  </a:lnTo>
                  <a:lnTo>
                    <a:pt x="22" y="26"/>
                  </a:lnTo>
                  <a:lnTo>
                    <a:pt x="20" y="26"/>
                  </a:lnTo>
                  <a:lnTo>
                    <a:pt x="18" y="26"/>
                  </a:lnTo>
                  <a:lnTo>
                    <a:pt x="14" y="26"/>
                  </a:lnTo>
                  <a:lnTo>
                    <a:pt x="12" y="26"/>
                  </a:lnTo>
                  <a:lnTo>
                    <a:pt x="8" y="24"/>
                  </a:lnTo>
                  <a:lnTo>
                    <a:pt x="6" y="24"/>
                  </a:lnTo>
                  <a:lnTo>
                    <a:pt x="4" y="24"/>
                  </a:lnTo>
                  <a:lnTo>
                    <a:pt x="4" y="24"/>
                  </a:lnTo>
                  <a:lnTo>
                    <a:pt x="2" y="26"/>
                  </a:lnTo>
                  <a:lnTo>
                    <a:pt x="2" y="26"/>
                  </a:lnTo>
                  <a:lnTo>
                    <a:pt x="0" y="26"/>
                  </a:lnTo>
                  <a:lnTo>
                    <a:pt x="0" y="26"/>
                  </a:lnTo>
                  <a:lnTo>
                    <a:pt x="0" y="28"/>
                  </a:lnTo>
                  <a:lnTo>
                    <a:pt x="0" y="28"/>
                  </a:lnTo>
                  <a:lnTo>
                    <a:pt x="0" y="28"/>
                  </a:lnTo>
                  <a:lnTo>
                    <a:pt x="0" y="30"/>
                  </a:lnTo>
                  <a:lnTo>
                    <a:pt x="0" y="32"/>
                  </a:lnTo>
                  <a:lnTo>
                    <a:pt x="2" y="34"/>
                  </a:lnTo>
                  <a:lnTo>
                    <a:pt x="2" y="36"/>
                  </a:lnTo>
                  <a:lnTo>
                    <a:pt x="4" y="36"/>
                  </a:lnTo>
                  <a:lnTo>
                    <a:pt x="4" y="38"/>
                  </a:lnTo>
                  <a:lnTo>
                    <a:pt x="4" y="38"/>
                  </a:lnTo>
                  <a:lnTo>
                    <a:pt x="6" y="38"/>
                  </a:lnTo>
                  <a:lnTo>
                    <a:pt x="8" y="38"/>
                  </a:lnTo>
                  <a:lnTo>
                    <a:pt x="10" y="38"/>
                  </a:lnTo>
                  <a:lnTo>
                    <a:pt x="12" y="38"/>
                  </a:lnTo>
                  <a:lnTo>
                    <a:pt x="16" y="38"/>
                  </a:lnTo>
                  <a:lnTo>
                    <a:pt x="20" y="38"/>
                  </a:lnTo>
                  <a:lnTo>
                    <a:pt x="20" y="38"/>
                  </a:lnTo>
                  <a:lnTo>
                    <a:pt x="38" y="40"/>
                  </a:lnTo>
                  <a:lnTo>
                    <a:pt x="40" y="36"/>
                  </a:lnTo>
                  <a:lnTo>
                    <a:pt x="42" y="32"/>
                  </a:lnTo>
                  <a:lnTo>
                    <a:pt x="42" y="30"/>
                  </a:lnTo>
                  <a:lnTo>
                    <a:pt x="42" y="28"/>
                  </a:lnTo>
                  <a:lnTo>
                    <a:pt x="42" y="26"/>
                  </a:lnTo>
                  <a:lnTo>
                    <a:pt x="44" y="24"/>
                  </a:lnTo>
                  <a:lnTo>
                    <a:pt x="44" y="22"/>
                  </a:lnTo>
                  <a:lnTo>
                    <a:pt x="44" y="18"/>
                  </a:lnTo>
                  <a:lnTo>
                    <a:pt x="42" y="12"/>
                  </a:lnTo>
                  <a:lnTo>
                    <a:pt x="42" y="8"/>
                  </a:lnTo>
                  <a:lnTo>
                    <a:pt x="42" y="0"/>
                  </a:lnTo>
                  <a:lnTo>
                    <a:pt x="42" y="0"/>
                  </a:lnTo>
                  <a:lnTo>
                    <a:pt x="38" y="0"/>
                  </a:lnTo>
                  <a:lnTo>
                    <a:pt x="36" y="0"/>
                  </a:lnTo>
                  <a:lnTo>
                    <a:pt x="34" y="2"/>
                  </a:lnTo>
                  <a:lnTo>
                    <a:pt x="34" y="2"/>
                  </a:lnTo>
                  <a:lnTo>
                    <a:pt x="32"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06" name="Freeform 464">
              <a:extLst>
                <a:ext uri="{FF2B5EF4-FFF2-40B4-BE49-F238E27FC236}">
                  <a16:creationId xmlns:a16="http://schemas.microsoft.com/office/drawing/2014/main" id="{B0196D4A-592D-3791-ABE1-E5BCECD78C79}"/>
                </a:ext>
              </a:extLst>
            </p:cNvPr>
            <p:cNvSpPr>
              <a:spLocks/>
            </p:cNvSpPr>
            <p:nvPr/>
          </p:nvSpPr>
          <p:spPr bwMode="auto">
            <a:xfrm>
              <a:off x="2092656" y="7246867"/>
              <a:ext cx="62994" cy="56783"/>
            </a:xfrm>
            <a:custGeom>
              <a:avLst/>
              <a:gdLst>
                <a:gd name="T0" fmla="*/ 32 w 44"/>
                <a:gd name="T1" fmla="*/ 2 h 40"/>
                <a:gd name="T2" fmla="*/ 30 w 44"/>
                <a:gd name="T3" fmla="*/ 4 h 40"/>
                <a:gd name="T4" fmla="*/ 28 w 44"/>
                <a:gd name="T5" fmla="*/ 8 h 40"/>
                <a:gd name="T6" fmla="*/ 26 w 44"/>
                <a:gd name="T7" fmla="*/ 12 h 40"/>
                <a:gd name="T8" fmla="*/ 26 w 44"/>
                <a:gd name="T9" fmla="*/ 14 h 40"/>
                <a:gd name="T10" fmla="*/ 26 w 44"/>
                <a:gd name="T11" fmla="*/ 16 h 40"/>
                <a:gd name="T12" fmla="*/ 28 w 44"/>
                <a:gd name="T13" fmla="*/ 16 h 40"/>
                <a:gd name="T14" fmla="*/ 30 w 44"/>
                <a:gd name="T15" fmla="*/ 18 h 40"/>
                <a:gd name="T16" fmla="*/ 32 w 44"/>
                <a:gd name="T17" fmla="*/ 20 h 40"/>
                <a:gd name="T18" fmla="*/ 32 w 44"/>
                <a:gd name="T19" fmla="*/ 22 h 40"/>
                <a:gd name="T20" fmla="*/ 32 w 44"/>
                <a:gd name="T21" fmla="*/ 22 h 40"/>
                <a:gd name="T22" fmla="*/ 30 w 44"/>
                <a:gd name="T23" fmla="*/ 24 h 40"/>
                <a:gd name="T24" fmla="*/ 28 w 44"/>
                <a:gd name="T25" fmla="*/ 26 h 40"/>
                <a:gd name="T26" fmla="*/ 24 w 44"/>
                <a:gd name="T27" fmla="*/ 26 h 40"/>
                <a:gd name="T28" fmla="*/ 22 w 44"/>
                <a:gd name="T29" fmla="*/ 26 h 40"/>
                <a:gd name="T30" fmla="*/ 18 w 44"/>
                <a:gd name="T31" fmla="*/ 26 h 40"/>
                <a:gd name="T32" fmla="*/ 12 w 44"/>
                <a:gd name="T33" fmla="*/ 26 h 40"/>
                <a:gd name="T34" fmla="*/ 6 w 44"/>
                <a:gd name="T35" fmla="*/ 24 h 40"/>
                <a:gd name="T36" fmla="*/ 4 w 44"/>
                <a:gd name="T37" fmla="*/ 24 h 40"/>
                <a:gd name="T38" fmla="*/ 2 w 44"/>
                <a:gd name="T39" fmla="*/ 26 h 40"/>
                <a:gd name="T40" fmla="*/ 0 w 44"/>
                <a:gd name="T41" fmla="*/ 26 h 40"/>
                <a:gd name="T42" fmla="*/ 0 w 44"/>
                <a:gd name="T43" fmla="*/ 28 h 40"/>
                <a:gd name="T44" fmla="*/ 0 w 44"/>
                <a:gd name="T45" fmla="*/ 30 h 40"/>
                <a:gd name="T46" fmla="*/ 2 w 44"/>
                <a:gd name="T47" fmla="*/ 34 h 40"/>
                <a:gd name="T48" fmla="*/ 4 w 44"/>
                <a:gd name="T49" fmla="*/ 36 h 40"/>
                <a:gd name="T50" fmla="*/ 4 w 44"/>
                <a:gd name="T51" fmla="*/ 38 h 40"/>
                <a:gd name="T52" fmla="*/ 8 w 44"/>
                <a:gd name="T53" fmla="*/ 38 h 40"/>
                <a:gd name="T54" fmla="*/ 12 w 44"/>
                <a:gd name="T55" fmla="*/ 38 h 40"/>
                <a:gd name="T56" fmla="*/ 20 w 44"/>
                <a:gd name="T57" fmla="*/ 38 h 40"/>
                <a:gd name="T58" fmla="*/ 38 w 44"/>
                <a:gd name="T59" fmla="*/ 40 h 40"/>
                <a:gd name="T60" fmla="*/ 42 w 44"/>
                <a:gd name="T61" fmla="*/ 32 h 40"/>
                <a:gd name="T62" fmla="*/ 42 w 44"/>
                <a:gd name="T63" fmla="*/ 28 h 40"/>
                <a:gd name="T64" fmla="*/ 44 w 44"/>
                <a:gd name="T65" fmla="*/ 24 h 40"/>
                <a:gd name="T66" fmla="*/ 44 w 44"/>
                <a:gd name="T67" fmla="*/ 18 h 40"/>
                <a:gd name="T68" fmla="*/ 42 w 44"/>
                <a:gd name="T69" fmla="*/ 8 h 40"/>
                <a:gd name="T70" fmla="*/ 42 w 44"/>
                <a:gd name="T71" fmla="*/ 0 h 40"/>
                <a:gd name="T72" fmla="*/ 36 w 44"/>
                <a:gd name="T73" fmla="*/ 0 h 40"/>
                <a:gd name="T74" fmla="*/ 34 w 44"/>
                <a:gd name="T75"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40">
                  <a:moveTo>
                    <a:pt x="32" y="2"/>
                  </a:moveTo>
                  <a:lnTo>
                    <a:pt x="32" y="2"/>
                  </a:lnTo>
                  <a:lnTo>
                    <a:pt x="32" y="2"/>
                  </a:lnTo>
                  <a:lnTo>
                    <a:pt x="30" y="4"/>
                  </a:lnTo>
                  <a:lnTo>
                    <a:pt x="30" y="6"/>
                  </a:lnTo>
                  <a:lnTo>
                    <a:pt x="28" y="8"/>
                  </a:lnTo>
                  <a:lnTo>
                    <a:pt x="28" y="10"/>
                  </a:lnTo>
                  <a:lnTo>
                    <a:pt x="26" y="12"/>
                  </a:lnTo>
                  <a:lnTo>
                    <a:pt x="26" y="12"/>
                  </a:lnTo>
                  <a:lnTo>
                    <a:pt x="26" y="14"/>
                  </a:lnTo>
                  <a:lnTo>
                    <a:pt x="26" y="14"/>
                  </a:lnTo>
                  <a:lnTo>
                    <a:pt x="26" y="16"/>
                  </a:lnTo>
                  <a:lnTo>
                    <a:pt x="28" y="16"/>
                  </a:lnTo>
                  <a:lnTo>
                    <a:pt x="28" y="16"/>
                  </a:lnTo>
                  <a:lnTo>
                    <a:pt x="30" y="18"/>
                  </a:lnTo>
                  <a:lnTo>
                    <a:pt x="30" y="18"/>
                  </a:lnTo>
                  <a:lnTo>
                    <a:pt x="32" y="20"/>
                  </a:lnTo>
                  <a:lnTo>
                    <a:pt x="32" y="20"/>
                  </a:lnTo>
                  <a:lnTo>
                    <a:pt x="32" y="22"/>
                  </a:lnTo>
                  <a:lnTo>
                    <a:pt x="32" y="22"/>
                  </a:lnTo>
                  <a:lnTo>
                    <a:pt x="32" y="22"/>
                  </a:lnTo>
                  <a:lnTo>
                    <a:pt x="32" y="22"/>
                  </a:lnTo>
                  <a:lnTo>
                    <a:pt x="32" y="24"/>
                  </a:lnTo>
                  <a:lnTo>
                    <a:pt x="30" y="24"/>
                  </a:lnTo>
                  <a:lnTo>
                    <a:pt x="28" y="24"/>
                  </a:lnTo>
                  <a:lnTo>
                    <a:pt x="28" y="26"/>
                  </a:lnTo>
                  <a:lnTo>
                    <a:pt x="26" y="26"/>
                  </a:lnTo>
                  <a:lnTo>
                    <a:pt x="24" y="26"/>
                  </a:lnTo>
                  <a:lnTo>
                    <a:pt x="22" y="26"/>
                  </a:lnTo>
                  <a:lnTo>
                    <a:pt x="22" y="26"/>
                  </a:lnTo>
                  <a:lnTo>
                    <a:pt x="20" y="26"/>
                  </a:lnTo>
                  <a:lnTo>
                    <a:pt x="18" y="26"/>
                  </a:lnTo>
                  <a:lnTo>
                    <a:pt x="14" y="26"/>
                  </a:lnTo>
                  <a:lnTo>
                    <a:pt x="12" y="26"/>
                  </a:lnTo>
                  <a:lnTo>
                    <a:pt x="8" y="24"/>
                  </a:lnTo>
                  <a:lnTo>
                    <a:pt x="6" y="24"/>
                  </a:lnTo>
                  <a:lnTo>
                    <a:pt x="4" y="24"/>
                  </a:lnTo>
                  <a:lnTo>
                    <a:pt x="4" y="24"/>
                  </a:lnTo>
                  <a:lnTo>
                    <a:pt x="2" y="26"/>
                  </a:lnTo>
                  <a:lnTo>
                    <a:pt x="2" y="26"/>
                  </a:lnTo>
                  <a:lnTo>
                    <a:pt x="0" y="26"/>
                  </a:lnTo>
                  <a:lnTo>
                    <a:pt x="0" y="26"/>
                  </a:lnTo>
                  <a:lnTo>
                    <a:pt x="0" y="28"/>
                  </a:lnTo>
                  <a:lnTo>
                    <a:pt x="0" y="28"/>
                  </a:lnTo>
                  <a:lnTo>
                    <a:pt x="0" y="28"/>
                  </a:lnTo>
                  <a:lnTo>
                    <a:pt x="0" y="30"/>
                  </a:lnTo>
                  <a:lnTo>
                    <a:pt x="0" y="32"/>
                  </a:lnTo>
                  <a:lnTo>
                    <a:pt x="2" y="34"/>
                  </a:lnTo>
                  <a:lnTo>
                    <a:pt x="2" y="36"/>
                  </a:lnTo>
                  <a:lnTo>
                    <a:pt x="4" y="36"/>
                  </a:lnTo>
                  <a:lnTo>
                    <a:pt x="4" y="38"/>
                  </a:lnTo>
                  <a:lnTo>
                    <a:pt x="4" y="38"/>
                  </a:lnTo>
                  <a:lnTo>
                    <a:pt x="6" y="38"/>
                  </a:lnTo>
                  <a:lnTo>
                    <a:pt x="8" y="38"/>
                  </a:lnTo>
                  <a:lnTo>
                    <a:pt x="10" y="38"/>
                  </a:lnTo>
                  <a:lnTo>
                    <a:pt x="12" y="38"/>
                  </a:lnTo>
                  <a:lnTo>
                    <a:pt x="16" y="38"/>
                  </a:lnTo>
                  <a:lnTo>
                    <a:pt x="20" y="38"/>
                  </a:lnTo>
                  <a:lnTo>
                    <a:pt x="20" y="38"/>
                  </a:lnTo>
                  <a:lnTo>
                    <a:pt x="38" y="40"/>
                  </a:lnTo>
                  <a:lnTo>
                    <a:pt x="40" y="36"/>
                  </a:lnTo>
                  <a:lnTo>
                    <a:pt x="42" y="32"/>
                  </a:lnTo>
                  <a:lnTo>
                    <a:pt x="42" y="30"/>
                  </a:lnTo>
                  <a:lnTo>
                    <a:pt x="42" y="28"/>
                  </a:lnTo>
                  <a:lnTo>
                    <a:pt x="42" y="26"/>
                  </a:lnTo>
                  <a:lnTo>
                    <a:pt x="44" y="24"/>
                  </a:lnTo>
                  <a:lnTo>
                    <a:pt x="44" y="22"/>
                  </a:lnTo>
                  <a:lnTo>
                    <a:pt x="44" y="18"/>
                  </a:lnTo>
                  <a:lnTo>
                    <a:pt x="42" y="12"/>
                  </a:lnTo>
                  <a:lnTo>
                    <a:pt x="42" y="8"/>
                  </a:lnTo>
                  <a:lnTo>
                    <a:pt x="42" y="0"/>
                  </a:lnTo>
                  <a:lnTo>
                    <a:pt x="42" y="0"/>
                  </a:lnTo>
                  <a:lnTo>
                    <a:pt x="38" y="0"/>
                  </a:lnTo>
                  <a:lnTo>
                    <a:pt x="36" y="0"/>
                  </a:lnTo>
                  <a:lnTo>
                    <a:pt x="34" y="2"/>
                  </a:lnTo>
                  <a:lnTo>
                    <a:pt x="34" y="2"/>
                  </a:lnTo>
                  <a:lnTo>
                    <a:pt x="32" y="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07" name="Freeform 465">
              <a:extLst>
                <a:ext uri="{FF2B5EF4-FFF2-40B4-BE49-F238E27FC236}">
                  <a16:creationId xmlns:a16="http://schemas.microsoft.com/office/drawing/2014/main" id="{02A932CE-2F6F-8668-C208-B6297F5F95D7}"/>
                </a:ext>
              </a:extLst>
            </p:cNvPr>
            <p:cNvSpPr>
              <a:spLocks/>
            </p:cNvSpPr>
            <p:nvPr/>
          </p:nvSpPr>
          <p:spPr bwMode="auto">
            <a:xfrm>
              <a:off x="2353221" y="7525101"/>
              <a:ext cx="91627" cy="178864"/>
            </a:xfrm>
            <a:custGeom>
              <a:avLst/>
              <a:gdLst>
                <a:gd name="T0" fmla="*/ 18 w 64"/>
                <a:gd name="T1" fmla="*/ 6 h 126"/>
                <a:gd name="T2" fmla="*/ 18 w 64"/>
                <a:gd name="T3" fmla="*/ 14 h 126"/>
                <a:gd name="T4" fmla="*/ 16 w 64"/>
                <a:gd name="T5" fmla="*/ 18 h 126"/>
                <a:gd name="T6" fmla="*/ 12 w 64"/>
                <a:gd name="T7" fmla="*/ 22 h 126"/>
                <a:gd name="T8" fmla="*/ 10 w 64"/>
                <a:gd name="T9" fmla="*/ 28 h 126"/>
                <a:gd name="T10" fmla="*/ 2 w 64"/>
                <a:gd name="T11" fmla="*/ 34 h 126"/>
                <a:gd name="T12" fmla="*/ 0 w 64"/>
                <a:gd name="T13" fmla="*/ 40 h 126"/>
                <a:gd name="T14" fmla="*/ 0 w 64"/>
                <a:gd name="T15" fmla="*/ 48 h 126"/>
                <a:gd name="T16" fmla="*/ 2 w 64"/>
                <a:gd name="T17" fmla="*/ 54 h 126"/>
                <a:gd name="T18" fmla="*/ 6 w 64"/>
                <a:gd name="T19" fmla="*/ 60 h 126"/>
                <a:gd name="T20" fmla="*/ 8 w 64"/>
                <a:gd name="T21" fmla="*/ 70 h 126"/>
                <a:gd name="T22" fmla="*/ 16 w 64"/>
                <a:gd name="T23" fmla="*/ 72 h 126"/>
                <a:gd name="T24" fmla="*/ 20 w 64"/>
                <a:gd name="T25" fmla="*/ 76 h 126"/>
                <a:gd name="T26" fmla="*/ 22 w 64"/>
                <a:gd name="T27" fmla="*/ 82 h 126"/>
                <a:gd name="T28" fmla="*/ 22 w 64"/>
                <a:gd name="T29" fmla="*/ 92 h 126"/>
                <a:gd name="T30" fmla="*/ 18 w 64"/>
                <a:gd name="T31" fmla="*/ 100 h 126"/>
                <a:gd name="T32" fmla="*/ 18 w 64"/>
                <a:gd name="T33" fmla="*/ 106 h 126"/>
                <a:gd name="T34" fmla="*/ 24 w 64"/>
                <a:gd name="T35" fmla="*/ 116 h 126"/>
                <a:gd name="T36" fmla="*/ 30 w 64"/>
                <a:gd name="T37" fmla="*/ 124 h 126"/>
                <a:gd name="T38" fmla="*/ 34 w 64"/>
                <a:gd name="T39" fmla="*/ 126 h 126"/>
                <a:gd name="T40" fmla="*/ 40 w 64"/>
                <a:gd name="T41" fmla="*/ 124 h 126"/>
                <a:gd name="T42" fmla="*/ 44 w 64"/>
                <a:gd name="T43" fmla="*/ 122 h 126"/>
                <a:gd name="T44" fmla="*/ 46 w 64"/>
                <a:gd name="T45" fmla="*/ 118 h 126"/>
                <a:gd name="T46" fmla="*/ 50 w 64"/>
                <a:gd name="T47" fmla="*/ 116 h 126"/>
                <a:gd name="T48" fmla="*/ 60 w 64"/>
                <a:gd name="T49" fmla="*/ 114 h 126"/>
                <a:gd name="T50" fmla="*/ 62 w 64"/>
                <a:gd name="T51" fmla="*/ 106 h 126"/>
                <a:gd name="T52" fmla="*/ 60 w 64"/>
                <a:gd name="T53" fmla="*/ 98 h 126"/>
                <a:gd name="T54" fmla="*/ 58 w 64"/>
                <a:gd name="T55" fmla="*/ 94 h 126"/>
                <a:gd name="T56" fmla="*/ 52 w 64"/>
                <a:gd name="T57" fmla="*/ 90 h 126"/>
                <a:gd name="T58" fmla="*/ 46 w 64"/>
                <a:gd name="T59" fmla="*/ 86 h 126"/>
                <a:gd name="T60" fmla="*/ 44 w 64"/>
                <a:gd name="T61" fmla="*/ 80 h 126"/>
                <a:gd name="T62" fmla="*/ 44 w 64"/>
                <a:gd name="T63" fmla="*/ 74 h 126"/>
                <a:gd name="T64" fmla="*/ 46 w 64"/>
                <a:gd name="T65" fmla="*/ 70 h 126"/>
                <a:gd name="T66" fmla="*/ 52 w 64"/>
                <a:gd name="T67" fmla="*/ 66 h 126"/>
                <a:gd name="T68" fmla="*/ 60 w 64"/>
                <a:gd name="T69" fmla="*/ 68 h 126"/>
                <a:gd name="T70" fmla="*/ 62 w 64"/>
                <a:gd name="T71" fmla="*/ 66 h 126"/>
                <a:gd name="T72" fmla="*/ 64 w 64"/>
                <a:gd name="T73" fmla="*/ 64 h 126"/>
                <a:gd name="T74" fmla="*/ 64 w 64"/>
                <a:gd name="T75" fmla="*/ 54 h 126"/>
                <a:gd name="T76" fmla="*/ 64 w 64"/>
                <a:gd name="T77" fmla="*/ 44 h 126"/>
                <a:gd name="T78" fmla="*/ 62 w 64"/>
                <a:gd name="T79" fmla="*/ 36 h 126"/>
                <a:gd name="T80" fmla="*/ 58 w 64"/>
                <a:gd name="T81" fmla="*/ 32 h 126"/>
                <a:gd name="T82" fmla="*/ 50 w 64"/>
                <a:gd name="T83" fmla="*/ 30 h 126"/>
                <a:gd name="T84" fmla="*/ 44 w 64"/>
                <a:gd name="T85" fmla="*/ 30 h 126"/>
                <a:gd name="T86" fmla="*/ 44 w 64"/>
                <a:gd name="T87" fmla="*/ 28 h 126"/>
                <a:gd name="T88" fmla="*/ 44 w 64"/>
                <a:gd name="T89" fmla="*/ 20 h 126"/>
                <a:gd name="T90" fmla="*/ 42 w 64"/>
                <a:gd name="T91" fmla="*/ 16 h 126"/>
                <a:gd name="T92" fmla="*/ 40 w 64"/>
                <a:gd name="T93" fmla="*/ 16 h 126"/>
                <a:gd name="T94" fmla="*/ 34 w 64"/>
                <a:gd name="T95" fmla="*/ 14 h 126"/>
                <a:gd name="T96" fmla="*/ 32 w 64"/>
                <a:gd name="T97" fmla="*/ 12 h 126"/>
                <a:gd name="T98" fmla="*/ 30 w 64"/>
                <a:gd name="T99" fmla="*/ 4 h 126"/>
                <a:gd name="T100" fmla="*/ 28 w 64"/>
                <a:gd name="T101" fmla="*/ 2 h 126"/>
                <a:gd name="T102" fmla="*/ 22 w 64"/>
                <a:gd name="T10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4" h="126">
                  <a:moveTo>
                    <a:pt x="18" y="0"/>
                  </a:moveTo>
                  <a:lnTo>
                    <a:pt x="18" y="0"/>
                  </a:lnTo>
                  <a:lnTo>
                    <a:pt x="18" y="2"/>
                  </a:lnTo>
                  <a:lnTo>
                    <a:pt x="18" y="6"/>
                  </a:lnTo>
                  <a:lnTo>
                    <a:pt x="18" y="8"/>
                  </a:lnTo>
                  <a:lnTo>
                    <a:pt x="18" y="10"/>
                  </a:lnTo>
                  <a:lnTo>
                    <a:pt x="18" y="12"/>
                  </a:lnTo>
                  <a:lnTo>
                    <a:pt x="18" y="14"/>
                  </a:lnTo>
                  <a:lnTo>
                    <a:pt x="18" y="14"/>
                  </a:lnTo>
                  <a:lnTo>
                    <a:pt x="18" y="16"/>
                  </a:lnTo>
                  <a:lnTo>
                    <a:pt x="18" y="16"/>
                  </a:lnTo>
                  <a:lnTo>
                    <a:pt x="16" y="18"/>
                  </a:lnTo>
                  <a:lnTo>
                    <a:pt x="14" y="20"/>
                  </a:lnTo>
                  <a:lnTo>
                    <a:pt x="12" y="20"/>
                  </a:lnTo>
                  <a:lnTo>
                    <a:pt x="12" y="20"/>
                  </a:lnTo>
                  <a:lnTo>
                    <a:pt x="12" y="22"/>
                  </a:lnTo>
                  <a:lnTo>
                    <a:pt x="10" y="24"/>
                  </a:lnTo>
                  <a:lnTo>
                    <a:pt x="10" y="26"/>
                  </a:lnTo>
                  <a:lnTo>
                    <a:pt x="10" y="28"/>
                  </a:lnTo>
                  <a:lnTo>
                    <a:pt x="10" y="28"/>
                  </a:lnTo>
                  <a:lnTo>
                    <a:pt x="8" y="30"/>
                  </a:lnTo>
                  <a:lnTo>
                    <a:pt x="8" y="30"/>
                  </a:lnTo>
                  <a:lnTo>
                    <a:pt x="4" y="32"/>
                  </a:lnTo>
                  <a:lnTo>
                    <a:pt x="2" y="34"/>
                  </a:lnTo>
                  <a:lnTo>
                    <a:pt x="2" y="36"/>
                  </a:lnTo>
                  <a:lnTo>
                    <a:pt x="2" y="36"/>
                  </a:lnTo>
                  <a:lnTo>
                    <a:pt x="0" y="38"/>
                  </a:lnTo>
                  <a:lnTo>
                    <a:pt x="0" y="40"/>
                  </a:lnTo>
                  <a:lnTo>
                    <a:pt x="0" y="42"/>
                  </a:lnTo>
                  <a:lnTo>
                    <a:pt x="0" y="44"/>
                  </a:lnTo>
                  <a:lnTo>
                    <a:pt x="0" y="46"/>
                  </a:lnTo>
                  <a:lnTo>
                    <a:pt x="0" y="48"/>
                  </a:lnTo>
                  <a:lnTo>
                    <a:pt x="0" y="50"/>
                  </a:lnTo>
                  <a:lnTo>
                    <a:pt x="0" y="50"/>
                  </a:lnTo>
                  <a:lnTo>
                    <a:pt x="0" y="52"/>
                  </a:lnTo>
                  <a:lnTo>
                    <a:pt x="2" y="54"/>
                  </a:lnTo>
                  <a:lnTo>
                    <a:pt x="4" y="56"/>
                  </a:lnTo>
                  <a:lnTo>
                    <a:pt x="6" y="58"/>
                  </a:lnTo>
                  <a:lnTo>
                    <a:pt x="6" y="58"/>
                  </a:lnTo>
                  <a:lnTo>
                    <a:pt x="6" y="60"/>
                  </a:lnTo>
                  <a:lnTo>
                    <a:pt x="8" y="62"/>
                  </a:lnTo>
                  <a:lnTo>
                    <a:pt x="8" y="62"/>
                  </a:lnTo>
                  <a:lnTo>
                    <a:pt x="8" y="66"/>
                  </a:lnTo>
                  <a:lnTo>
                    <a:pt x="8" y="70"/>
                  </a:lnTo>
                  <a:lnTo>
                    <a:pt x="8" y="70"/>
                  </a:lnTo>
                  <a:lnTo>
                    <a:pt x="12" y="72"/>
                  </a:lnTo>
                  <a:lnTo>
                    <a:pt x="14" y="72"/>
                  </a:lnTo>
                  <a:lnTo>
                    <a:pt x="16" y="72"/>
                  </a:lnTo>
                  <a:lnTo>
                    <a:pt x="18" y="74"/>
                  </a:lnTo>
                  <a:lnTo>
                    <a:pt x="18" y="74"/>
                  </a:lnTo>
                  <a:lnTo>
                    <a:pt x="20" y="74"/>
                  </a:lnTo>
                  <a:lnTo>
                    <a:pt x="20" y="76"/>
                  </a:lnTo>
                  <a:lnTo>
                    <a:pt x="20" y="76"/>
                  </a:lnTo>
                  <a:lnTo>
                    <a:pt x="20" y="78"/>
                  </a:lnTo>
                  <a:lnTo>
                    <a:pt x="22" y="80"/>
                  </a:lnTo>
                  <a:lnTo>
                    <a:pt x="22" y="82"/>
                  </a:lnTo>
                  <a:lnTo>
                    <a:pt x="22" y="84"/>
                  </a:lnTo>
                  <a:lnTo>
                    <a:pt x="22" y="86"/>
                  </a:lnTo>
                  <a:lnTo>
                    <a:pt x="22" y="90"/>
                  </a:lnTo>
                  <a:lnTo>
                    <a:pt x="22" y="92"/>
                  </a:lnTo>
                  <a:lnTo>
                    <a:pt x="22" y="94"/>
                  </a:lnTo>
                  <a:lnTo>
                    <a:pt x="20" y="96"/>
                  </a:lnTo>
                  <a:lnTo>
                    <a:pt x="20" y="98"/>
                  </a:lnTo>
                  <a:lnTo>
                    <a:pt x="18" y="100"/>
                  </a:lnTo>
                  <a:lnTo>
                    <a:pt x="18" y="100"/>
                  </a:lnTo>
                  <a:lnTo>
                    <a:pt x="18" y="102"/>
                  </a:lnTo>
                  <a:lnTo>
                    <a:pt x="18" y="104"/>
                  </a:lnTo>
                  <a:lnTo>
                    <a:pt x="18" y="106"/>
                  </a:lnTo>
                  <a:lnTo>
                    <a:pt x="20" y="108"/>
                  </a:lnTo>
                  <a:lnTo>
                    <a:pt x="20" y="110"/>
                  </a:lnTo>
                  <a:lnTo>
                    <a:pt x="24" y="114"/>
                  </a:lnTo>
                  <a:lnTo>
                    <a:pt x="24" y="116"/>
                  </a:lnTo>
                  <a:lnTo>
                    <a:pt x="26" y="118"/>
                  </a:lnTo>
                  <a:lnTo>
                    <a:pt x="28" y="122"/>
                  </a:lnTo>
                  <a:lnTo>
                    <a:pt x="30" y="122"/>
                  </a:lnTo>
                  <a:lnTo>
                    <a:pt x="30" y="124"/>
                  </a:lnTo>
                  <a:lnTo>
                    <a:pt x="30" y="124"/>
                  </a:lnTo>
                  <a:lnTo>
                    <a:pt x="32" y="124"/>
                  </a:lnTo>
                  <a:lnTo>
                    <a:pt x="32" y="124"/>
                  </a:lnTo>
                  <a:lnTo>
                    <a:pt x="34" y="126"/>
                  </a:lnTo>
                  <a:lnTo>
                    <a:pt x="36" y="126"/>
                  </a:lnTo>
                  <a:lnTo>
                    <a:pt x="38" y="126"/>
                  </a:lnTo>
                  <a:lnTo>
                    <a:pt x="38" y="126"/>
                  </a:lnTo>
                  <a:lnTo>
                    <a:pt x="40" y="124"/>
                  </a:lnTo>
                  <a:lnTo>
                    <a:pt x="42" y="124"/>
                  </a:lnTo>
                  <a:lnTo>
                    <a:pt x="42" y="124"/>
                  </a:lnTo>
                  <a:lnTo>
                    <a:pt x="42" y="124"/>
                  </a:lnTo>
                  <a:lnTo>
                    <a:pt x="44" y="122"/>
                  </a:lnTo>
                  <a:lnTo>
                    <a:pt x="44" y="120"/>
                  </a:lnTo>
                  <a:lnTo>
                    <a:pt x="44" y="120"/>
                  </a:lnTo>
                  <a:lnTo>
                    <a:pt x="46" y="118"/>
                  </a:lnTo>
                  <a:lnTo>
                    <a:pt x="46" y="118"/>
                  </a:lnTo>
                  <a:lnTo>
                    <a:pt x="46" y="118"/>
                  </a:lnTo>
                  <a:lnTo>
                    <a:pt x="46" y="118"/>
                  </a:lnTo>
                  <a:lnTo>
                    <a:pt x="48" y="118"/>
                  </a:lnTo>
                  <a:lnTo>
                    <a:pt x="50" y="116"/>
                  </a:lnTo>
                  <a:lnTo>
                    <a:pt x="52" y="116"/>
                  </a:lnTo>
                  <a:lnTo>
                    <a:pt x="56" y="118"/>
                  </a:lnTo>
                  <a:lnTo>
                    <a:pt x="58" y="118"/>
                  </a:lnTo>
                  <a:lnTo>
                    <a:pt x="60" y="114"/>
                  </a:lnTo>
                  <a:lnTo>
                    <a:pt x="60" y="112"/>
                  </a:lnTo>
                  <a:lnTo>
                    <a:pt x="60" y="110"/>
                  </a:lnTo>
                  <a:lnTo>
                    <a:pt x="60" y="110"/>
                  </a:lnTo>
                  <a:lnTo>
                    <a:pt x="62" y="106"/>
                  </a:lnTo>
                  <a:lnTo>
                    <a:pt x="62" y="104"/>
                  </a:lnTo>
                  <a:lnTo>
                    <a:pt x="62" y="102"/>
                  </a:lnTo>
                  <a:lnTo>
                    <a:pt x="60" y="100"/>
                  </a:lnTo>
                  <a:lnTo>
                    <a:pt x="60" y="98"/>
                  </a:lnTo>
                  <a:lnTo>
                    <a:pt x="60" y="96"/>
                  </a:lnTo>
                  <a:lnTo>
                    <a:pt x="60" y="96"/>
                  </a:lnTo>
                  <a:lnTo>
                    <a:pt x="58" y="94"/>
                  </a:lnTo>
                  <a:lnTo>
                    <a:pt x="58" y="94"/>
                  </a:lnTo>
                  <a:lnTo>
                    <a:pt x="56" y="94"/>
                  </a:lnTo>
                  <a:lnTo>
                    <a:pt x="56" y="92"/>
                  </a:lnTo>
                  <a:lnTo>
                    <a:pt x="54" y="92"/>
                  </a:lnTo>
                  <a:lnTo>
                    <a:pt x="52" y="90"/>
                  </a:lnTo>
                  <a:lnTo>
                    <a:pt x="52" y="90"/>
                  </a:lnTo>
                  <a:lnTo>
                    <a:pt x="50" y="88"/>
                  </a:lnTo>
                  <a:lnTo>
                    <a:pt x="48" y="88"/>
                  </a:lnTo>
                  <a:lnTo>
                    <a:pt x="46" y="86"/>
                  </a:lnTo>
                  <a:lnTo>
                    <a:pt x="46" y="84"/>
                  </a:lnTo>
                  <a:lnTo>
                    <a:pt x="46" y="84"/>
                  </a:lnTo>
                  <a:lnTo>
                    <a:pt x="46" y="82"/>
                  </a:lnTo>
                  <a:lnTo>
                    <a:pt x="44" y="80"/>
                  </a:lnTo>
                  <a:lnTo>
                    <a:pt x="44" y="78"/>
                  </a:lnTo>
                  <a:lnTo>
                    <a:pt x="44" y="78"/>
                  </a:lnTo>
                  <a:lnTo>
                    <a:pt x="44" y="76"/>
                  </a:lnTo>
                  <a:lnTo>
                    <a:pt x="44" y="74"/>
                  </a:lnTo>
                  <a:lnTo>
                    <a:pt x="44" y="72"/>
                  </a:lnTo>
                  <a:lnTo>
                    <a:pt x="46" y="70"/>
                  </a:lnTo>
                  <a:lnTo>
                    <a:pt x="46" y="70"/>
                  </a:lnTo>
                  <a:lnTo>
                    <a:pt x="46" y="70"/>
                  </a:lnTo>
                  <a:lnTo>
                    <a:pt x="48" y="68"/>
                  </a:lnTo>
                  <a:lnTo>
                    <a:pt x="48" y="68"/>
                  </a:lnTo>
                  <a:lnTo>
                    <a:pt x="50" y="66"/>
                  </a:lnTo>
                  <a:lnTo>
                    <a:pt x="52" y="66"/>
                  </a:lnTo>
                  <a:lnTo>
                    <a:pt x="54" y="66"/>
                  </a:lnTo>
                  <a:lnTo>
                    <a:pt x="54" y="66"/>
                  </a:lnTo>
                  <a:lnTo>
                    <a:pt x="58" y="66"/>
                  </a:lnTo>
                  <a:lnTo>
                    <a:pt x="60" y="68"/>
                  </a:lnTo>
                  <a:lnTo>
                    <a:pt x="60" y="68"/>
                  </a:lnTo>
                  <a:lnTo>
                    <a:pt x="62" y="68"/>
                  </a:lnTo>
                  <a:lnTo>
                    <a:pt x="62" y="68"/>
                  </a:lnTo>
                  <a:lnTo>
                    <a:pt x="62" y="66"/>
                  </a:lnTo>
                  <a:lnTo>
                    <a:pt x="64" y="66"/>
                  </a:lnTo>
                  <a:lnTo>
                    <a:pt x="64" y="66"/>
                  </a:lnTo>
                  <a:lnTo>
                    <a:pt x="64" y="64"/>
                  </a:lnTo>
                  <a:lnTo>
                    <a:pt x="64" y="64"/>
                  </a:lnTo>
                  <a:lnTo>
                    <a:pt x="64" y="60"/>
                  </a:lnTo>
                  <a:lnTo>
                    <a:pt x="64" y="58"/>
                  </a:lnTo>
                  <a:lnTo>
                    <a:pt x="64" y="56"/>
                  </a:lnTo>
                  <a:lnTo>
                    <a:pt x="64" y="54"/>
                  </a:lnTo>
                  <a:lnTo>
                    <a:pt x="64" y="52"/>
                  </a:lnTo>
                  <a:lnTo>
                    <a:pt x="64" y="50"/>
                  </a:lnTo>
                  <a:lnTo>
                    <a:pt x="64" y="46"/>
                  </a:lnTo>
                  <a:lnTo>
                    <a:pt x="64" y="44"/>
                  </a:lnTo>
                  <a:lnTo>
                    <a:pt x="64" y="40"/>
                  </a:lnTo>
                  <a:lnTo>
                    <a:pt x="62" y="38"/>
                  </a:lnTo>
                  <a:lnTo>
                    <a:pt x="62" y="36"/>
                  </a:lnTo>
                  <a:lnTo>
                    <a:pt x="62" y="36"/>
                  </a:lnTo>
                  <a:lnTo>
                    <a:pt x="62" y="36"/>
                  </a:lnTo>
                  <a:lnTo>
                    <a:pt x="60" y="34"/>
                  </a:lnTo>
                  <a:lnTo>
                    <a:pt x="60" y="34"/>
                  </a:lnTo>
                  <a:lnTo>
                    <a:pt x="58" y="32"/>
                  </a:lnTo>
                  <a:lnTo>
                    <a:pt x="56" y="30"/>
                  </a:lnTo>
                  <a:lnTo>
                    <a:pt x="54" y="30"/>
                  </a:lnTo>
                  <a:lnTo>
                    <a:pt x="54" y="30"/>
                  </a:lnTo>
                  <a:lnTo>
                    <a:pt x="50" y="30"/>
                  </a:lnTo>
                  <a:lnTo>
                    <a:pt x="48" y="30"/>
                  </a:lnTo>
                  <a:lnTo>
                    <a:pt x="46" y="30"/>
                  </a:lnTo>
                  <a:lnTo>
                    <a:pt x="44" y="30"/>
                  </a:lnTo>
                  <a:lnTo>
                    <a:pt x="44" y="30"/>
                  </a:lnTo>
                  <a:lnTo>
                    <a:pt x="44" y="30"/>
                  </a:lnTo>
                  <a:lnTo>
                    <a:pt x="44" y="30"/>
                  </a:lnTo>
                  <a:lnTo>
                    <a:pt x="44" y="28"/>
                  </a:lnTo>
                  <a:lnTo>
                    <a:pt x="44" y="28"/>
                  </a:lnTo>
                  <a:lnTo>
                    <a:pt x="42" y="26"/>
                  </a:lnTo>
                  <a:lnTo>
                    <a:pt x="42" y="24"/>
                  </a:lnTo>
                  <a:lnTo>
                    <a:pt x="42" y="22"/>
                  </a:lnTo>
                  <a:lnTo>
                    <a:pt x="44" y="20"/>
                  </a:lnTo>
                  <a:lnTo>
                    <a:pt x="42" y="18"/>
                  </a:lnTo>
                  <a:lnTo>
                    <a:pt x="42" y="18"/>
                  </a:lnTo>
                  <a:lnTo>
                    <a:pt x="42" y="16"/>
                  </a:lnTo>
                  <a:lnTo>
                    <a:pt x="42" y="16"/>
                  </a:lnTo>
                  <a:lnTo>
                    <a:pt x="42" y="16"/>
                  </a:lnTo>
                  <a:lnTo>
                    <a:pt x="42" y="16"/>
                  </a:lnTo>
                  <a:lnTo>
                    <a:pt x="42" y="16"/>
                  </a:lnTo>
                  <a:lnTo>
                    <a:pt x="40" y="16"/>
                  </a:lnTo>
                  <a:lnTo>
                    <a:pt x="40" y="16"/>
                  </a:lnTo>
                  <a:lnTo>
                    <a:pt x="38" y="16"/>
                  </a:lnTo>
                  <a:lnTo>
                    <a:pt x="36" y="16"/>
                  </a:lnTo>
                  <a:lnTo>
                    <a:pt x="34" y="14"/>
                  </a:lnTo>
                  <a:lnTo>
                    <a:pt x="34" y="14"/>
                  </a:lnTo>
                  <a:lnTo>
                    <a:pt x="34" y="14"/>
                  </a:lnTo>
                  <a:lnTo>
                    <a:pt x="32" y="14"/>
                  </a:lnTo>
                  <a:lnTo>
                    <a:pt x="32" y="12"/>
                  </a:lnTo>
                  <a:lnTo>
                    <a:pt x="32" y="10"/>
                  </a:lnTo>
                  <a:lnTo>
                    <a:pt x="32" y="8"/>
                  </a:lnTo>
                  <a:lnTo>
                    <a:pt x="30" y="6"/>
                  </a:lnTo>
                  <a:lnTo>
                    <a:pt x="30" y="4"/>
                  </a:lnTo>
                  <a:lnTo>
                    <a:pt x="30" y="4"/>
                  </a:lnTo>
                  <a:lnTo>
                    <a:pt x="30" y="2"/>
                  </a:lnTo>
                  <a:lnTo>
                    <a:pt x="28" y="2"/>
                  </a:lnTo>
                  <a:lnTo>
                    <a:pt x="28" y="2"/>
                  </a:lnTo>
                  <a:lnTo>
                    <a:pt x="28" y="2"/>
                  </a:lnTo>
                  <a:lnTo>
                    <a:pt x="26" y="0"/>
                  </a:lnTo>
                  <a:lnTo>
                    <a:pt x="24" y="0"/>
                  </a:lnTo>
                  <a:lnTo>
                    <a:pt x="22" y="0"/>
                  </a:lnTo>
                  <a:lnTo>
                    <a:pt x="18" y="0"/>
                  </a:lnTo>
                  <a:lnTo>
                    <a:pt x="18"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08" name="Freeform 466">
              <a:extLst>
                <a:ext uri="{FF2B5EF4-FFF2-40B4-BE49-F238E27FC236}">
                  <a16:creationId xmlns:a16="http://schemas.microsoft.com/office/drawing/2014/main" id="{B0FF05F8-7093-3416-DD36-EE8F422C373B}"/>
                </a:ext>
              </a:extLst>
            </p:cNvPr>
            <p:cNvSpPr>
              <a:spLocks/>
            </p:cNvSpPr>
            <p:nvPr/>
          </p:nvSpPr>
          <p:spPr bwMode="auto">
            <a:xfrm>
              <a:off x="2353221" y="7525101"/>
              <a:ext cx="91627" cy="178864"/>
            </a:xfrm>
            <a:custGeom>
              <a:avLst/>
              <a:gdLst>
                <a:gd name="T0" fmla="*/ 18 w 64"/>
                <a:gd name="T1" fmla="*/ 6 h 126"/>
                <a:gd name="T2" fmla="*/ 18 w 64"/>
                <a:gd name="T3" fmla="*/ 14 h 126"/>
                <a:gd name="T4" fmla="*/ 16 w 64"/>
                <a:gd name="T5" fmla="*/ 18 h 126"/>
                <a:gd name="T6" fmla="*/ 12 w 64"/>
                <a:gd name="T7" fmla="*/ 22 h 126"/>
                <a:gd name="T8" fmla="*/ 10 w 64"/>
                <a:gd name="T9" fmla="*/ 28 h 126"/>
                <a:gd name="T10" fmla="*/ 2 w 64"/>
                <a:gd name="T11" fmla="*/ 34 h 126"/>
                <a:gd name="T12" fmla="*/ 0 w 64"/>
                <a:gd name="T13" fmla="*/ 40 h 126"/>
                <a:gd name="T14" fmla="*/ 0 w 64"/>
                <a:gd name="T15" fmla="*/ 48 h 126"/>
                <a:gd name="T16" fmla="*/ 2 w 64"/>
                <a:gd name="T17" fmla="*/ 54 h 126"/>
                <a:gd name="T18" fmla="*/ 6 w 64"/>
                <a:gd name="T19" fmla="*/ 60 h 126"/>
                <a:gd name="T20" fmla="*/ 8 w 64"/>
                <a:gd name="T21" fmla="*/ 70 h 126"/>
                <a:gd name="T22" fmla="*/ 16 w 64"/>
                <a:gd name="T23" fmla="*/ 72 h 126"/>
                <a:gd name="T24" fmla="*/ 20 w 64"/>
                <a:gd name="T25" fmla="*/ 76 h 126"/>
                <a:gd name="T26" fmla="*/ 22 w 64"/>
                <a:gd name="T27" fmla="*/ 82 h 126"/>
                <a:gd name="T28" fmla="*/ 22 w 64"/>
                <a:gd name="T29" fmla="*/ 92 h 126"/>
                <a:gd name="T30" fmla="*/ 18 w 64"/>
                <a:gd name="T31" fmla="*/ 100 h 126"/>
                <a:gd name="T32" fmla="*/ 18 w 64"/>
                <a:gd name="T33" fmla="*/ 106 h 126"/>
                <a:gd name="T34" fmla="*/ 24 w 64"/>
                <a:gd name="T35" fmla="*/ 116 h 126"/>
                <a:gd name="T36" fmla="*/ 30 w 64"/>
                <a:gd name="T37" fmla="*/ 124 h 126"/>
                <a:gd name="T38" fmla="*/ 34 w 64"/>
                <a:gd name="T39" fmla="*/ 126 h 126"/>
                <a:gd name="T40" fmla="*/ 40 w 64"/>
                <a:gd name="T41" fmla="*/ 124 h 126"/>
                <a:gd name="T42" fmla="*/ 44 w 64"/>
                <a:gd name="T43" fmla="*/ 122 h 126"/>
                <a:gd name="T44" fmla="*/ 46 w 64"/>
                <a:gd name="T45" fmla="*/ 118 h 126"/>
                <a:gd name="T46" fmla="*/ 50 w 64"/>
                <a:gd name="T47" fmla="*/ 116 h 126"/>
                <a:gd name="T48" fmla="*/ 60 w 64"/>
                <a:gd name="T49" fmla="*/ 114 h 126"/>
                <a:gd name="T50" fmla="*/ 62 w 64"/>
                <a:gd name="T51" fmla="*/ 106 h 126"/>
                <a:gd name="T52" fmla="*/ 60 w 64"/>
                <a:gd name="T53" fmla="*/ 98 h 126"/>
                <a:gd name="T54" fmla="*/ 58 w 64"/>
                <a:gd name="T55" fmla="*/ 94 h 126"/>
                <a:gd name="T56" fmla="*/ 52 w 64"/>
                <a:gd name="T57" fmla="*/ 90 h 126"/>
                <a:gd name="T58" fmla="*/ 46 w 64"/>
                <a:gd name="T59" fmla="*/ 86 h 126"/>
                <a:gd name="T60" fmla="*/ 44 w 64"/>
                <a:gd name="T61" fmla="*/ 80 h 126"/>
                <a:gd name="T62" fmla="*/ 44 w 64"/>
                <a:gd name="T63" fmla="*/ 74 h 126"/>
                <a:gd name="T64" fmla="*/ 46 w 64"/>
                <a:gd name="T65" fmla="*/ 70 h 126"/>
                <a:gd name="T66" fmla="*/ 52 w 64"/>
                <a:gd name="T67" fmla="*/ 66 h 126"/>
                <a:gd name="T68" fmla="*/ 60 w 64"/>
                <a:gd name="T69" fmla="*/ 68 h 126"/>
                <a:gd name="T70" fmla="*/ 62 w 64"/>
                <a:gd name="T71" fmla="*/ 66 h 126"/>
                <a:gd name="T72" fmla="*/ 64 w 64"/>
                <a:gd name="T73" fmla="*/ 64 h 126"/>
                <a:gd name="T74" fmla="*/ 64 w 64"/>
                <a:gd name="T75" fmla="*/ 54 h 126"/>
                <a:gd name="T76" fmla="*/ 64 w 64"/>
                <a:gd name="T77" fmla="*/ 44 h 126"/>
                <a:gd name="T78" fmla="*/ 62 w 64"/>
                <a:gd name="T79" fmla="*/ 36 h 126"/>
                <a:gd name="T80" fmla="*/ 58 w 64"/>
                <a:gd name="T81" fmla="*/ 32 h 126"/>
                <a:gd name="T82" fmla="*/ 50 w 64"/>
                <a:gd name="T83" fmla="*/ 30 h 126"/>
                <a:gd name="T84" fmla="*/ 44 w 64"/>
                <a:gd name="T85" fmla="*/ 30 h 126"/>
                <a:gd name="T86" fmla="*/ 44 w 64"/>
                <a:gd name="T87" fmla="*/ 28 h 126"/>
                <a:gd name="T88" fmla="*/ 44 w 64"/>
                <a:gd name="T89" fmla="*/ 20 h 126"/>
                <a:gd name="T90" fmla="*/ 42 w 64"/>
                <a:gd name="T91" fmla="*/ 16 h 126"/>
                <a:gd name="T92" fmla="*/ 40 w 64"/>
                <a:gd name="T93" fmla="*/ 16 h 126"/>
                <a:gd name="T94" fmla="*/ 34 w 64"/>
                <a:gd name="T95" fmla="*/ 14 h 126"/>
                <a:gd name="T96" fmla="*/ 32 w 64"/>
                <a:gd name="T97" fmla="*/ 12 h 126"/>
                <a:gd name="T98" fmla="*/ 30 w 64"/>
                <a:gd name="T99" fmla="*/ 4 h 126"/>
                <a:gd name="T100" fmla="*/ 28 w 64"/>
                <a:gd name="T101" fmla="*/ 2 h 126"/>
                <a:gd name="T102" fmla="*/ 22 w 64"/>
                <a:gd name="T10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4" h="126">
                  <a:moveTo>
                    <a:pt x="18" y="0"/>
                  </a:moveTo>
                  <a:lnTo>
                    <a:pt x="18" y="0"/>
                  </a:lnTo>
                  <a:lnTo>
                    <a:pt x="18" y="2"/>
                  </a:lnTo>
                  <a:lnTo>
                    <a:pt x="18" y="6"/>
                  </a:lnTo>
                  <a:lnTo>
                    <a:pt x="18" y="8"/>
                  </a:lnTo>
                  <a:lnTo>
                    <a:pt x="18" y="10"/>
                  </a:lnTo>
                  <a:lnTo>
                    <a:pt x="18" y="12"/>
                  </a:lnTo>
                  <a:lnTo>
                    <a:pt x="18" y="14"/>
                  </a:lnTo>
                  <a:lnTo>
                    <a:pt x="18" y="14"/>
                  </a:lnTo>
                  <a:lnTo>
                    <a:pt x="18" y="16"/>
                  </a:lnTo>
                  <a:lnTo>
                    <a:pt x="18" y="16"/>
                  </a:lnTo>
                  <a:lnTo>
                    <a:pt x="16" y="18"/>
                  </a:lnTo>
                  <a:lnTo>
                    <a:pt x="14" y="20"/>
                  </a:lnTo>
                  <a:lnTo>
                    <a:pt x="12" y="20"/>
                  </a:lnTo>
                  <a:lnTo>
                    <a:pt x="12" y="20"/>
                  </a:lnTo>
                  <a:lnTo>
                    <a:pt x="12" y="22"/>
                  </a:lnTo>
                  <a:lnTo>
                    <a:pt x="10" y="24"/>
                  </a:lnTo>
                  <a:lnTo>
                    <a:pt x="10" y="26"/>
                  </a:lnTo>
                  <a:lnTo>
                    <a:pt x="10" y="28"/>
                  </a:lnTo>
                  <a:lnTo>
                    <a:pt x="10" y="28"/>
                  </a:lnTo>
                  <a:lnTo>
                    <a:pt x="8" y="30"/>
                  </a:lnTo>
                  <a:lnTo>
                    <a:pt x="8" y="30"/>
                  </a:lnTo>
                  <a:lnTo>
                    <a:pt x="4" y="32"/>
                  </a:lnTo>
                  <a:lnTo>
                    <a:pt x="2" y="34"/>
                  </a:lnTo>
                  <a:lnTo>
                    <a:pt x="2" y="36"/>
                  </a:lnTo>
                  <a:lnTo>
                    <a:pt x="2" y="36"/>
                  </a:lnTo>
                  <a:lnTo>
                    <a:pt x="0" y="38"/>
                  </a:lnTo>
                  <a:lnTo>
                    <a:pt x="0" y="40"/>
                  </a:lnTo>
                  <a:lnTo>
                    <a:pt x="0" y="42"/>
                  </a:lnTo>
                  <a:lnTo>
                    <a:pt x="0" y="44"/>
                  </a:lnTo>
                  <a:lnTo>
                    <a:pt x="0" y="46"/>
                  </a:lnTo>
                  <a:lnTo>
                    <a:pt x="0" y="48"/>
                  </a:lnTo>
                  <a:lnTo>
                    <a:pt x="0" y="50"/>
                  </a:lnTo>
                  <a:lnTo>
                    <a:pt x="0" y="50"/>
                  </a:lnTo>
                  <a:lnTo>
                    <a:pt x="0" y="52"/>
                  </a:lnTo>
                  <a:lnTo>
                    <a:pt x="2" y="54"/>
                  </a:lnTo>
                  <a:lnTo>
                    <a:pt x="4" y="56"/>
                  </a:lnTo>
                  <a:lnTo>
                    <a:pt x="6" y="58"/>
                  </a:lnTo>
                  <a:lnTo>
                    <a:pt x="6" y="58"/>
                  </a:lnTo>
                  <a:lnTo>
                    <a:pt x="6" y="60"/>
                  </a:lnTo>
                  <a:lnTo>
                    <a:pt x="8" y="62"/>
                  </a:lnTo>
                  <a:lnTo>
                    <a:pt x="8" y="62"/>
                  </a:lnTo>
                  <a:lnTo>
                    <a:pt x="8" y="66"/>
                  </a:lnTo>
                  <a:lnTo>
                    <a:pt x="8" y="70"/>
                  </a:lnTo>
                  <a:lnTo>
                    <a:pt x="8" y="70"/>
                  </a:lnTo>
                  <a:lnTo>
                    <a:pt x="12" y="72"/>
                  </a:lnTo>
                  <a:lnTo>
                    <a:pt x="14" y="72"/>
                  </a:lnTo>
                  <a:lnTo>
                    <a:pt x="16" y="72"/>
                  </a:lnTo>
                  <a:lnTo>
                    <a:pt x="18" y="74"/>
                  </a:lnTo>
                  <a:lnTo>
                    <a:pt x="18" y="74"/>
                  </a:lnTo>
                  <a:lnTo>
                    <a:pt x="20" y="74"/>
                  </a:lnTo>
                  <a:lnTo>
                    <a:pt x="20" y="76"/>
                  </a:lnTo>
                  <a:lnTo>
                    <a:pt x="20" y="76"/>
                  </a:lnTo>
                  <a:lnTo>
                    <a:pt x="20" y="78"/>
                  </a:lnTo>
                  <a:lnTo>
                    <a:pt x="22" y="80"/>
                  </a:lnTo>
                  <a:lnTo>
                    <a:pt x="22" y="82"/>
                  </a:lnTo>
                  <a:lnTo>
                    <a:pt x="22" y="84"/>
                  </a:lnTo>
                  <a:lnTo>
                    <a:pt x="22" y="86"/>
                  </a:lnTo>
                  <a:lnTo>
                    <a:pt x="22" y="90"/>
                  </a:lnTo>
                  <a:lnTo>
                    <a:pt x="22" y="92"/>
                  </a:lnTo>
                  <a:lnTo>
                    <a:pt x="22" y="94"/>
                  </a:lnTo>
                  <a:lnTo>
                    <a:pt x="20" y="96"/>
                  </a:lnTo>
                  <a:lnTo>
                    <a:pt x="20" y="98"/>
                  </a:lnTo>
                  <a:lnTo>
                    <a:pt x="18" y="100"/>
                  </a:lnTo>
                  <a:lnTo>
                    <a:pt x="18" y="100"/>
                  </a:lnTo>
                  <a:lnTo>
                    <a:pt x="18" y="102"/>
                  </a:lnTo>
                  <a:lnTo>
                    <a:pt x="18" y="104"/>
                  </a:lnTo>
                  <a:lnTo>
                    <a:pt x="18" y="106"/>
                  </a:lnTo>
                  <a:lnTo>
                    <a:pt x="20" y="108"/>
                  </a:lnTo>
                  <a:lnTo>
                    <a:pt x="20" y="110"/>
                  </a:lnTo>
                  <a:lnTo>
                    <a:pt x="24" y="114"/>
                  </a:lnTo>
                  <a:lnTo>
                    <a:pt x="24" y="116"/>
                  </a:lnTo>
                  <a:lnTo>
                    <a:pt x="26" y="118"/>
                  </a:lnTo>
                  <a:lnTo>
                    <a:pt x="28" y="122"/>
                  </a:lnTo>
                  <a:lnTo>
                    <a:pt x="30" y="122"/>
                  </a:lnTo>
                  <a:lnTo>
                    <a:pt x="30" y="124"/>
                  </a:lnTo>
                  <a:lnTo>
                    <a:pt x="30" y="124"/>
                  </a:lnTo>
                  <a:lnTo>
                    <a:pt x="32" y="124"/>
                  </a:lnTo>
                  <a:lnTo>
                    <a:pt x="32" y="124"/>
                  </a:lnTo>
                  <a:lnTo>
                    <a:pt x="34" y="126"/>
                  </a:lnTo>
                  <a:lnTo>
                    <a:pt x="36" y="126"/>
                  </a:lnTo>
                  <a:lnTo>
                    <a:pt x="38" y="126"/>
                  </a:lnTo>
                  <a:lnTo>
                    <a:pt x="38" y="126"/>
                  </a:lnTo>
                  <a:lnTo>
                    <a:pt x="40" y="124"/>
                  </a:lnTo>
                  <a:lnTo>
                    <a:pt x="42" y="124"/>
                  </a:lnTo>
                  <a:lnTo>
                    <a:pt x="42" y="124"/>
                  </a:lnTo>
                  <a:lnTo>
                    <a:pt x="42" y="124"/>
                  </a:lnTo>
                  <a:lnTo>
                    <a:pt x="44" y="122"/>
                  </a:lnTo>
                  <a:lnTo>
                    <a:pt x="44" y="120"/>
                  </a:lnTo>
                  <a:lnTo>
                    <a:pt x="44" y="120"/>
                  </a:lnTo>
                  <a:lnTo>
                    <a:pt x="46" y="118"/>
                  </a:lnTo>
                  <a:lnTo>
                    <a:pt x="46" y="118"/>
                  </a:lnTo>
                  <a:lnTo>
                    <a:pt x="46" y="118"/>
                  </a:lnTo>
                  <a:lnTo>
                    <a:pt x="46" y="118"/>
                  </a:lnTo>
                  <a:lnTo>
                    <a:pt x="48" y="118"/>
                  </a:lnTo>
                  <a:lnTo>
                    <a:pt x="50" y="116"/>
                  </a:lnTo>
                  <a:lnTo>
                    <a:pt x="52" y="116"/>
                  </a:lnTo>
                  <a:lnTo>
                    <a:pt x="56" y="118"/>
                  </a:lnTo>
                  <a:lnTo>
                    <a:pt x="58" y="118"/>
                  </a:lnTo>
                  <a:lnTo>
                    <a:pt x="60" y="114"/>
                  </a:lnTo>
                  <a:lnTo>
                    <a:pt x="60" y="112"/>
                  </a:lnTo>
                  <a:lnTo>
                    <a:pt x="60" y="110"/>
                  </a:lnTo>
                  <a:lnTo>
                    <a:pt x="60" y="110"/>
                  </a:lnTo>
                  <a:lnTo>
                    <a:pt x="62" y="106"/>
                  </a:lnTo>
                  <a:lnTo>
                    <a:pt x="62" y="104"/>
                  </a:lnTo>
                  <a:lnTo>
                    <a:pt x="62" y="102"/>
                  </a:lnTo>
                  <a:lnTo>
                    <a:pt x="60" y="100"/>
                  </a:lnTo>
                  <a:lnTo>
                    <a:pt x="60" y="98"/>
                  </a:lnTo>
                  <a:lnTo>
                    <a:pt x="60" y="96"/>
                  </a:lnTo>
                  <a:lnTo>
                    <a:pt x="60" y="96"/>
                  </a:lnTo>
                  <a:lnTo>
                    <a:pt x="58" y="94"/>
                  </a:lnTo>
                  <a:lnTo>
                    <a:pt x="58" y="94"/>
                  </a:lnTo>
                  <a:lnTo>
                    <a:pt x="56" y="94"/>
                  </a:lnTo>
                  <a:lnTo>
                    <a:pt x="56" y="92"/>
                  </a:lnTo>
                  <a:lnTo>
                    <a:pt x="54" y="92"/>
                  </a:lnTo>
                  <a:lnTo>
                    <a:pt x="52" y="90"/>
                  </a:lnTo>
                  <a:lnTo>
                    <a:pt x="52" y="90"/>
                  </a:lnTo>
                  <a:lnTo>
                    <a:pt x="50" y="88"/>
                  </a:lnTo>
                  <a:lnTo>
                    <a:pt x="48" y="88"/>
                  </a:lnTo>
                  <a:lnTo>
                    <a:pt x="46" y="86"/>
                  </a:lnTo>
                  <a:lnTo>
                    <a:pt x="46" y="84"/>
                  </a:lnTo>
                  <a:lnTo>
                    <a:pt x="46" y="84"/>
                  </a:lnTo>
                  <a:lnTo>
                    <a:pt x="46" y="82"/>
                  </a:lnTo>
                  <a:lnTo>
                    <a:pt x="44" y="80"/>
                  </a:lnTo>
                  <a:lnTo>
                    <a:pt x="44" y="78"/>
                  </a:lnTo>
                  <a:lnTo>
                    <a:pt x="44" y="78"/>
                  </a:lnTo>
                  <a:lnTo>
                    <a:pt x="44" y="76"/>
                  </a:lnTo>
                  <a:lnTo>
                    <a:pt x="44" y="74"/>
                  </a:lnTo>
                  <a:lnTo>
                    <a:pt x="44" y="72"/>
                  </a:lnTo>
                  <a:lnTo>
                    <a:pt x="46" y="70"/>
                  </a:lnTo>
                  <a:lnTo>
                    <a:pt x="46" y="70"/>
                  </a:lnTo>
                  <a:lnTo>
                    <a:pt x="46" y="70"/>
                  </a:lnTo>
                  <a:lnTo>
                    <a:pt x="48" y="68"/>
                  </a:lnTo>
                  <a:lnTo>
                    <a:pt x="48" y="68"/>
                  </a:lnTo>
                  <a:lnTo>
                    <a:pt x="50" y="66"/>
                  </a:lnTo>
                  <a:lnTo>
                    <a:pt x="52" y="66"/>
                  </a:lnTo>
                  <a:lnTo>
                    <a:pt x="54" y="66"/>
                  </a:lnTo>
                  <a:lnTo>
                    <a:pt x="54" y="66"/>
                  </a:lnTo>
                  <a:lnTo>
                    <a:pt x="58" y="66"/>
                  </a:lnTo>
                  <a:lnTo>
                    <a:pt x="60" y="68"/>
                  </a:lnTo>
                  <a:lnTo>
                    <a:pt x="60" y="68"/>
                  </a:lnTo>
                  <a:lnTo>
                    <a:pt x="62" y="68"/>
                  </a:lnTo>
                  <a:lnTo>
                    <a:pt x="62" y="68"/>
                  </a:lnTo>
                  <a:lnTo>
                    <a:pt x="62" y="66"/>
                  </a:lnTo>
                  <a:lnTo>
                    <a:pt x="64" y="66"/>
                  </a:lnTo>
                  <a:lnTo>
                    <a:pt x="64" y="66"/>
                  </a:lnTo>
                  <a:lnTo>
                    <a:pt x="64" y="64"/>
                  </a:lnTo>
                  <a:lnTo>
                    <a:pt x="64" y="64"/>
                  </a:lnTo>
                  <a:lnTo>
                    <a:pt x="64" y="60"/>
                  </a:lnTo>
                  <a:lnTo>
                    <a:pt x="64" y="58"/>
                  </a:lnTo>
                  <a:lnTo>
                    <a:pt x="64" y="56"/>
                  </a:lnTo>
                  <a:lnTo>
                    <a:pt x="64" y="54"/>
                  </a:lnTo>
                  <a:lnTo>
                    <a:pt x="64" y="52"/>
                  </a:lnTo>
                  <a:lnTo>
                    <a:pt x="64" y="50"/>
                  </a:lnTo>
                  <a:lnTo>
                    <a:pt x="64" y="46"/>
                  </a:lnTo>
                  <a:lnTo>
                    <a:pt x="64" y="44"/>
                  </a:lnTo>
                  <a:lnTo>
                    <a:pt x="64" y="40"/>
                  </a:lnTo>
                  <a:lnTo>
                    <a:pt x="62" y="38"/>
                  </a:lnTo>
                  <a:lnTo>
                    <a:pt x="62" y="36"/>
                  </a:lnTo>
                  <a:lnTo>
                    <a:pt x="62" y="36"/>
                  </a:lnTo>
                  <a:lnTo>
                    <a:pt x="62" y="36"/>
                  </a:lnTo>
                  <a:lnTo>
                    <a:pt x="60" y="34"/>
                  </a:lnTo>
                  <a:lnTo>
                    <a:pt x="60" y="34"/>
                  </a:lnTo>
                  <a:lnTo>
                    <a:pt x="58" y="32"/>
                  </a:lnTo>
                  <a:lnTo>
                    <a:pt x="56" y="30"/>
                  </a:lnTo>
                  <a:lnTo>
                    <a:pt x="54" y="30"/>
                  </a:lnTo>
                  <a:lnTo>
                    <a:pt x="54" y="30"/>
                  </a:lnTo>
                  <a:lnTo>
                    <a:pt x="50" y="30"/>
                  </a:lnTo>
                  <a:lnTo>
                    <a:pt x="48" y="30"/>
                  </a:lnTo>
                  <a:lnTo>
                    <a:pt x="46" y="30"/>
                  </a:lnTo>
                  <a:lnTo>
                    <a:pt x="44" y="30"/>
                  </a:lnTo>
                  <a:lnTo>
                    <a:pt x="44" y="30"/>
                  </a:lnTo>
                  <a:lnTo>
                    <a:pt x="44" y="30"/>
                  </a:lnTo>
                  <a:lnTo>
                    <a:pt x="44" y="30"/>
                  </a:lnTo>
                  <a:lnTo>
                    <a:pt x="44" y="28"/>
                  </a:lnTo>
                  <a:lnTo>
                    <a:pt x="44" y="28"/>
                  </a:lnTo>
                  <a:lnTo>
                    <a:pt x="42" y="26"/>
                  </a:lnTo>
                  <a:lnTo>
                    <a:pt x="42" y="24"/>
                  </a:lnTo>
                  <a:lnTo>
                    <a:pt x="42" y="22"/>
                  </a:lnTo>
                  <a:lnTo>
                    <a:pt x="44" y="20"/>
                  </a:lnTo>
                  <a:lnTo>
                    <a:pt x="42" y="18"/>
                  </a:lnTo>
                  <a:lnTo>
                    <a:pt x="42" y="18"/>
                  </a:lnTo>
                  <a:lnTo>
                    <a:pt x="42" y="16"/>
                  </a:lnTo>
                  <a:lnTo>
                    <a:pt x="42" y="16"/>
                  </a:lnTo>
                  <a:lnTo>
                    <a:pt x="42" y="16"/>
                  </a:lnTo>
                  <a:lnTo>
                    <a:pt x="42" y="16"/>
                  </a:lnTo>
                  <a:lnTo>
                    <a:pt x="42" y="16"/>
                  </a:lnTo>
                  <a:lnTo>
                    <a:pt x="40" y="16"/>
                  </a:lnTo>
                  <a:lnTo>
                    <a:pt x="40" y="16"/>
                  </a:lnTo>
                  <a:lnTo>
                    <a:pt x="38" y="16"/>
                  </a:lnTo>
                  <a:lnTo>
                    <a:pt x="36" y="16"/>
                  </a:lnTo>
                  <a:lnTo>
                    <a:pt x="34" y="14"/>
                  </a:lnTo>
                  <a:lnTo>
                    <a:pt x="34" y="14"/>
                  </a:lnTo>
                  <a:lnTo>
                    <a:pt x="34" y="14"/>
                  </a:lnTo>
                  <a:lnTo>
                    <a:pt x="32" y="14"/>
                  </a:lnTo>
                  <a:lnTo>
                    <a:pt x="32" y="12"/>
                  </a:lnTo>
                  <a:lnTo>
                    <a:pt x="32" y="10"/>
                  </a:lnTo>
                  <a:lnTo>
                    <a:pt x="32" y="8"/>
                  </a:lnTo>
                  <a:lnTo>
                    <a:pt x="30" y="6"/>
                  </a:lnTo>
                  <a:lnTo>
                    <a:pt x="30" y="4"/>
                  </a:lnTo>
                  <a:lnTo>
                    <a:pt x="30" y="4"/>
                  </a:lnTo>
                  <a:lnTo>
                    <a:pt x="30" y="2"/>
                  </a:lnTo>
                  <a:lnTo>
                    <a:pt x="28" y="2"/>
                  </a:lnTo>
                  <a:lnTo>
                    <a:pt x="28" y="2"/>
                  </a:lnTo>
                  <a:lnTo>
                    <a:pt x="28" y="2"/>
                  </a:lnTo>
                  <a:lnTo>
                    <a:pt x="26" y="0"/>
                  </a:lnTo>
                  <a:lnTo>
                    <a:pt x="24" y="0"/>
                  </a:lnTo>
                  <a:lnTo>
                    <a:pt x="22" y="0"/>
                  </a:lnTo>
                  <a:lnTo>
                    <a:pt x="18" y="0"/>
                  </a:lnTo>
                  <a:lnTo>
                    <a:pt x="18"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09" name="Freeform 467">
              <a:extLst>
                <a:ext uri="{FF2B5EF4-FFF2-40B4-BE49-F238E27FC236}">
                  <a16:creationId xmlns:a16="http://schemas.microsoft.com/office/drawing/2014/main" id="{6B6F2DB2-E655-D30F-8875-EC62E2F114A0}"/>
                </a:ext>
              </a:extLst>
            </p:cNvPr>
            <p:cNvSpPr>
              <a:spLocks/>
            </p:cNvSpPr>
            <p:nvPr/>
          </p:nvSpPr>
          <p:spPr bwMode="auto">
            <a:xfrm>
              <a:off x="2086929" y="7624471"/>
              <a:ext cx="827509" cy="917038"/>
            </a:xfrm>
            <a:custGeom>
              <a:avLst/>
              <a:gdLst>
                <a:gd name="T0" fmla="*/ 64 w 578"/>
                <a:gd name="T1" fmla="*/ 62 h 646"/>
                <a:gd name="T2" fmla="*/ 62 w 578"/>
                <a:gd name="T3" fmla="*/ 94 h 646"/>
                <a:gd name="T4" fmla="*/ 56 w 578"/>
                <a:gd name="T5" fmla="*/ 128 h 646"/>
                <a:gd name="T6" fmla="*/ 38 w 578"/>
                <a:gd name="T7" fmla="*/ 152 h 646"/>
                <a:gd name="T8" fmla="*/ 16 w 578"/>
                <a:gd name="T9" fmla="*/ 172 h 646"/>
                <a:gd name="T10" fmla="*/ 0 w 578"/>
                <a:gd name="T11" fmla="*/ 198 h 646"/>
                <a:gd name="T12" fmla="*/ 18 w 578"/>
                <a:gd name="T13" fmla="*/ 232 h 646"/>
                <a:gd name="T14" fmla="*/ 38 w 578"/>
                <a:gd name="T15" fmla="*/ 244 h 646"/>
                <a:gd name="T16" fmla="*/ 58 w 578"/>
                <a:gd name="T17" fmla="*/ 252 h 646"/>
                <a:gd name="T18" fmla="*/ 96 w 578"/>
                <a:gd name="T19" fmla="*/ 254 h 646"/>
                <a:gd name="T20" fmla="*/ 110 w 578"/>
                <a:gd name="T21" fmla="*/ 240 h 646"/>
                <a:gd name="T22" fmla="*/ 132 w 578"/>
                <a:gd name="T23" fmla="*/ 262 h 646"/>
                <a:gd name="T24" fmla="*/ 162 w 578"/>
                <a:gd name="T25" fmla="*/ 286 h 646"/>
                <a:gd name="T26" fmla="*/ 176 w 578"/>
                <a:gd name="T27" fmla="*/ 300 h 646"/>
                <a:gd name="T28" fmla="*/ 200 w 578"/>
                <a:gd name="T29" fmla="*/ 316 h 646"/>
                <a:gd name="T30" fmla="*/ 202 w 578"/>
                <a:gd name="T31" fmla="*/ 326 h 646"/>
                <a:gd name="T32" fmla="*/ 214 w 578"/>
                <a:gd name="T33" fmla="*/ 354 h 646"/>
                <a:gd name="T34" fmla="*/ 236 w 578"/>
                <a:gd name="T35" fmla="*/ 364 h 646"/>
                <a:gd name="T36" fmla="*/ 248 w 578"/>
                <a:gd name="T37" fmla="*/ 382 h 646"/>
                <a:gd name="T38" fmla="*/ 234 w 578"/>
                <a:gd name="T39" fmla="*/ 420 h 646"/>
                <a:gd name="T40" fmla="*/ 248 w 578"/>
                <a:gd name="T41" fmla="*/ 438 h 646"/>
                <a:gd name="T42" fmla="*/ 282 w 578"/>
                <a:gd name="T43" fmla="*/ 450 h 646"/>
                <a:gd name="T44" fmla="*/ 294 w 578"/>
                <a:gd name="T45" fmla="*/ 468 h 646"/>
                <a:gd name="T46" fmla="*/ 302 w 578"/>
                <a:gd name="T47" fmla="*/ 512 h 646"/>
                <a:gd name="T48" fmla="*/ 314 w 578"/>
                <a:gd name="T49" fmla="*/ 532 h 646"/>
                <a:gd name="T50" fmla="*/ 294 w 578"/>
                <a:gd name="T51" fmla="*/ 550 h 646"/>
                <a:gd name="T52" fmla="*/ 278 w 578"/>
                <a:gd name="T53" fmla="*/ 592 h 646"/>
                <a:gd name="T54" fmla="*/ 332 w 578"/>
                <a:gd name="T55" fmla="*/ 640 h 646"/>
                <a:gd name="T56" fmla="*/ 338 w 578"/>
                <a:gd name="T57" fmla="*/ 588 h 646"/>
                <a:gd name="T58" fmla="*/ 342 w 578"/>
                <a:gd name="T59" fmla="*/ 606 h 646"/>
                <a:gd name="T60" fmla="*/ 358 w 578"/>
                <a:gd name="T61" fmla="*/ 590 h 646"/>
                <a:gd name="T62" fmla="*/ 368 w 578"/>
                <a:gd name="T63" fmla="*/ 562 h 646"/>
                <a:gd name="T64" fmla="*/ 388 w 578"/>
                <a:gd name="T65" fmla="*/ 502 h 646"/>
                <a:gd name="T66" fmla="*/ 408 w 578"/>
                <a:gd name="T67" fmla="*/ 478 h 646"/>
                <a:gd name="T68" fmla="*/ 464 w 578"/>
                <a:gd name="T69" fmla="*/ 454 h 646"/>
                <a:gd name="T70" fmla="*/ 490 w 578"/>
                <a:gd name="T71" fmla="*/ 434 h 646"/>
                <a:gd name="T72" fmla="*/ 504 w 578"/>
                <a:gd name="T73" fmla="*/ 372 h 646"/>
                <a:gd name="T74" fmla="*/ 512 w 578"/>
                <a:gd name="T75" fmla="*/ 304 h 646"/>
                <a:gd name="T76" fmla="*/ 530 w 578"/>
                <a:gd name="T77" fmla="*/ 276 h 646"/>
                <a:gd name="T78" fmla="*/ 542 w 578"/>
                <a:gd name="T79" fmla="*/ 248 h 646"/>
                <a:gd name="T80" fmla="*/ 562 w 578"/>
                <a:gd name="T81" fmla="*/ 230 h 646"/>
                <a:gd name="T82" fmla="*/ 568 w 578"/>
                <a:gd name="T83" fmla="*/ 208 h 646"/>
                <a:gd name="T84" fmla="*/ 576 w 578"/>
                <a:gd name="T85" fmla="*/ 186 h 646"/>
                <a:gd name="T86" fmla="*/ 564 w 578"/>
                <a:gd name="T87" fmla="*/ 158 h 646"/>
                <a:gd name="T88" fmla="*/ 532 w 578"/>
                <a:gd name="T89" fmla="*/ 132 h 646"/>
                <a:gd name="T90" fmla="*/ 512 w 578"/>
                <a:gd name="T91" fmla="*/ 118 h 646"/>
                <a:gd name="T92" fmla="*/ 470 w 578"/>
                <a:gd name="T93" fmla="*/ 106 h 646"/>
                <a:gd name="T94" fmla="*/ 432 w 578"/>
                <a:gd name="T95" fmla="*/ 96 h 646"/>
                <a:gd name="T96" fmla="*/ 376 w 578"/>
                <a:gd name="T97" fmla="*/ 90 h 646"/>
                <a:gd name="T98" fmla="*/ 366 w 578"/>
                <a:gd name="T99" fmla="*/ 94 h 646"/>
                <a:gd name="T100" fmla="*/ 354 w 578"/>
                <a:gd name="T101" fmla="*/ 76 h 646"/>
                <a:gd name="T102" fmla="*/ 320 w 578"/>
                <a:gd name="T103" fmla="*/ 104 h 646"/>
                <a:gd name="T104" fmla="*/ 350 w 578"/>
                <a:gd name="T105" fmla="*/ 54 h 646"/>
                <a:gd name="T106" fmla="*/ 322 w 578"/>
                <a:gd name="T107" fmla="*/ 16 h 646"/>
                <a:gd name="T108" fmla="*/ 292 w 578"/>
                <a:gd name="T109" fmla="*/ 40 h 646"/>
                <a:gd name="T110" fmla="*/ 262 w 578"/>
                <a:gd name="T111" fmla="*/ 42 h 646"/>
                <a:gd name="T112" fmla="*/ 230 w 578"/>
                <a:gd name="T113" fmla="*/ 50 h 646"/>
                <a:gd name="T114" fmla="*/ 204 w 578"/>
                <a:gd name="T115" fmla="*/ 34 h 646"/>
                <a:gd name="T116" fmla="*/ 194 w 578"/>
                <a:gd name="T117" fmla="*/ 0 h 646"/>
                <a:gd name="T118" fmla="*/ 158 w 578"/>
                <a:gd name="T119" fmla="*/ 16 h 646"/>
                <a:gd name="T120" fmla="*/ 136 w 578"/>
                <a:gd name="T121" fmla="*/ 10 h 646"/>
                <a:gd name="T122" fmla="*/ 146 w 578"/>
                <a:gd name="T123" fmla="*/ 40 h 646"/>
                <a:gd name="T124" fmla="*/ 116 w 578"/>
                <a:gd name="T125" fmla="*/ 58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8" h="646">
                  <a:moveTo>
                    <a:pt x="90" y="40"/>
                  </a:moveTo>
                  <a:lnTo>
                    <a:pt x="90" y="40"/>
                  </a:lnTo>
                  <a:lnTo>
                    <a:pt x="88" y="40"/>
                  </a:lnTo>
                  <a:lnTo>
                    <a:pt x="80" y="42"/>
                  </a:lnTo>
                  <a:lnTo>
                    <a:pt x="76" y="44"/>
                  </a:lnTo>
                  <a:lnTo>
                    <a:pt x="72" y="46"/>
                  </a:lnTo>
                  <a:lnTo>
                    <a:pt x="68" y="48"/>
                  </a:lnTo>
                  <a:lnTo>
                    <a:pt x="66" y="48"/>
                  </a:lnTo>
                  <a:lnTo>
                    <a:pt x="66" y="48"/>
                  </a:lnTo>
                  <a:lnTo>
                    <a:pt x="64" y="50"/>
                  </a:lnTo>
                  <a:lnTo>
                    <a:pt x="64" y="50"/>
                  </a:lnTo>
                  <a:lnTo>
                    <a:pt x="62" y="52"/>
                  </a:lnTo>
                  <a:lnTo>
                    <a:pt x="62" y="54"/>
                  </a:lnTo>
                  <a:lnTo>
                    <a:pt x="60" y="54"/>
                  </a:lnTo>
                  <a:lnTo>
                    <a:pt x="60" y="56"/>
                  </a:lnTo>
                  <a:lnTo>
                    <a:pt x="60" y="58"/>
                  </a:lnTo>
                  <a:lnTo>
                    <a:pt x="60" y="58"/>
                  </a:lnTo>
                  <a:lnTo>
                    <a:pt x="60" y="58"/>
                  </a:lnTo>
                  <a:lnTo>
                    <a:pt x="60" y="60"/>
                  </a:lnTo>
                  <a:lnTo>
                    <a:pt x="60" y="60"/>
                  </a:lnTo>
                  <a:lnTo>
                    <a:pt x="60" y="60"/>
                  </a:lnTo>
                  <a:lnTo>
                    <a:pt x="62" y="62"/>
                  </a:lnTo>
                  <a:lnTo>
                    <a:pt x="64" y="62"/>
                  </a:lnTo>
                  <a:lnTo>
                    <a:pt x="64" y="64"/>
                  </a:lnTo>
                  <a:lnTo>
                    <a:pt x="66" y="64"/>
                  </a:lnTo>
                  <a:lnTo>
                    <a:pt x="66" y="64"/>
                  </a:lnTo>
                  <a:lnTo>
                    <a:pt x="66" y="66"/>
                  </a:lnTo>
                  <a:lnTo>
                    <a:pt x="66" y="66"/>
                  </a:lnTo>
                  <a:lnTo>
                    <a:pt x="66" y="66"/>
                  </a:lnTo>
                  <a:lnTo>
                    <a:pt x="66" y="66"/>
                  </a:lnTo>
                  <a:lnTo>
                    <a:pt x="66" y="66"/>
                  </a:lnTo>
                  <a:lnTo>
                    <a:pt x="66" y="68"/>
                  </a:lnTo>
                  <a:lnTo>
                    <a:pt x="64" y="68"/>
                  </a:lnTo>
                  <a:lnTo>
                    <a:pt x="64" y="68"/>
                  </a:lnTo>
                  <a:lnTo>
                    <a:pt x="60" y="70"/>
                  </a:lnTo>
                  <a:lnTo>
                    <a:pt x="60" y="70"/>
                  </a:lnTo>
                  <a:lnTo>
                    <a:pt x="60" y="70"/>
                  </a:lnTo>
                  <a:lnTo>
                    <a:pt x="60" y="72"/>
                  </a:lnTo>
                  <a:lnTo>
                    <a:pt x="58" y="72"/>
                  </a:lnTo>
                  <a:lnTo>
                    <a:pt x="58" y="74"/>
                  </a:lnTo>
                  <a:lnTo>
                    <a:pt x="58" y="76"/>
                  </a:lnTo>
                  <a:lnTo>
                    <a:pt x="58" y="78"/>
                  </a:lnTo>
                  <a:lnTo>
                    <a:pt x="58" y="80"/>
                  </a:lnTo>
                  <a:lnTo>
                    <a:pt x="58" y="82"/>
                  </a:lnTo>
                  <a:lnTo>
                    <a:pt x="60" y="86"/>
                  </a:lnTo>
                  <a:lnTo>
                    <a:pt x="62" y="94"/>
                  </a:lnTo>
                  <a:lnTo>
                    <a:pt x="62" y="98"/>
                  </a:lnTo>
                  <a:lnTo>
                    <a:pt x="62" y="98"/>
                  </a:lnTo>
                  <a:lnTo>
                    <a:pt x="62" y="100"/>
                  </a:lnTo>
                  <a:lnTo>
                    <a:pt x="64" y="104"/>
                  </a:lnTo>
                  <a:lnTo>
                    <a:pt x="64" y="106"/>
                  </a:lnTo>
                  <a:lnTo>
                    <a:pt x="64" y="108"/>
                  </a:lnTo>
                  <a:lnTo>
                    <a:pt x="64" y="110"/>
                  </a:lnTo>
                  <a:lnTo>
                    <a:pt x="64" y="112"/>
                  </a:lnTo>
                  <a:lnTo>
                    <a:pt x="64" y="112"/>
                  </a:lnTo>
                  <a:lnTo>
                    <a:pt x="62" y="112"/>
                  </a:lnTo>
                  <a:lnTo>
                    <a:pt x="62" y="114"/>
                  </a:lnTo>
                  <a:lnTo>
                    <a:pt x="62" y="114"/>
                  </a:lnTo>
                  <a:lnTo>
                    <a:pt x="60" y="114"/>
                  </a:lnTo>
                  <a:lnTo>
                    <a:pt x="60" y="114"/>
                  </a:lnTo>
                  <a:lnTo>
                    <a:pt x="56" y="114"/>
                  </a:lnTo>
                  <a:lnTo>
                    <a:pt x="54" y="114"/>
                  </a:lnTo>
                  <a:lnTo>
                    <a:pt x="52" y="114"/>
                  </a:lnTo>
                  <a:lnTo>
                    <a:pt x="50" y="114"/>
                  </a:lnTo>
                  <a:lnTo>
                    <a:pt x="48" y="114"/>
                  </a:lnTo>
                  <a:lnTo>
                    <a:pt x="50" y="116"/>
                  </a:lnTo>
                  <a:lnTo>
                    <a:pt x="52" y="122"/>
                  </a:lnTo>
                  <a:lnTo>
                    <a:pt x="54" y="124"/>
                  </a:lnTo>
                  <a:lnTo>
                    <a:pt x="56" y="128"/>
                  </a:lnTo>
                  <a:lnTo>
                    <a:pt x="58" y="132"/>
                  </a:lnTo>
                  <a:lnTo>
                    <a:pt x="58" y="132"/>
                  </a:lnTo>
                  <a:lnTo>
                    <a:pt x="58" y="134"/>
                  </a:lnTo>
                  <a:lnTo>
                    <a:pt x="58" y="134"/>
                  </a:lnTo>
                  <a:lnTo>
                    <a:pt x="58" y="136"/>
                  </a:lnTo>
                  <a:lnTo>
                    <a:pt x="58" y="138"/>
                  </a:lnTo>
                  <a:lnTo>
                    <a:pt x="56" y="140"/>
                  </a:lnTo>
                  <a:lnTo>
                    <a:pt x="56" y="142"/>
                  </a:lnTo>
                  <a:lnTo>
                    <a:pt x="56" y="144"/>
                  </a:lnTo>
                  <a:lnTo>
                    <a:pt x="54" y="146"/>
                  </a:lnTo>
                  <a:lnTo>
                    <a:pt x="54" y="146"/>
                  </a:lnTo>
                  <a:lnTo>
                    <a:pt x="54" y="148"/>
                  </a:lnTo>
                  <a:lnTo>
                    <a:pt x="52" y="148"/>
                  </a:lnTo>
                  <a:lnTo>
                    <a:pt x="50" y="150"/>
                  </a:lnTo>
                  <a:lnTo>
                    <a:pt x="48" y="150"/>
                  </a:lnTo>
                  <a:lnTo>
                    <a:pt x="48" y="152"/>
                  </a:lnTo>
                  <a:lnTo>
                    <a:pt x="46" y="152"/>
                  </a:lnTo>
                  <a:lnTo>
                    <a:pt x="44" y="152"/>
                  </a:lnTo>
                  <a:lnTo>
                    <a:pt x="42" y="154"/>
                  </a:lnTo>
                  <a:lnTo>
                    <a:pt x="42" y="154"/>
                  </a:lnTo>
                  <a:lnTo>
                    <a:pt x="42" y="154"/>
                  </a:lnTo>
                  <a:lnTo>
                    <a:pt x="40" y="152"/>
                  </a:lnTo>
                  <a:lnTo>
                    <a:pt x="38" y="152"/>
                  </a:lnTo>
                  <a:lnTo>
                    <a:pt x="36" y="152"/>
                  </a:lnTo>
                  <a:lnTo>
                    <a:pt x="34" y="150"/>
                  </a:lnTo>
                  <a:lnTo>
                    <a:pt x="32" y="150"/>
                  </a:lnTo>
                  <a:lnTo>
                    <a:pt x="30" y="150"/>
                  </a:lnTo>
                  <a:lnTo>
                    <a:pt x="30" y="150"/>
                  </a:lnTo>
                  <a:lnTo>
                    <a:pt x="30" y="150"/>
                  </a:lnTo>
                  <a:lnTo>
                    <a:pt x="28" y="150"/>
                  </a:lnTo>
                  <a:lnTo>
                    <a:pt x="26" y="150"/>
                  </a:lnTo>
                  <a:lnTo>
                    <a:pt x="26" y="152"/>
                  </a:lnTo>
                  <a:lnTo>
                    <a:pt x="24" y="152"/>
                  </a:lnTo>
                  <a:lnTo>
                    <a:pt x="22" y="154"/>
                  </a:lnTo>
                  <a:lnTo>
                    <a:pt x="22" y="154"/>
                  </a:lnTo>
                  <a:lnTo>
                    <a:pt x="20" y="156"/>
                  </a:lnTo>
                  <a:lnTo>
                    <a:pt x="20" y="156"/>
                  </a:lnTo>
                  <a:lnTo>
                    <a:pt x="18" y="158"/>
                  </a:lnTo>
                  <a:lnTo>
                    <a:pt x="18" y="160"/>
                  </a:lnTo>
                  <a:lnTo>
                    <a:pt x="18" y="162"/>
                  </a:lnTo>
                  <a:lnTo>
                    <a:pt x="16" y="164"/>
                  </a:lnTo>
                  <a:lnTo>
                    <a:pt x="16" y="166"/>
                  </a:lnTo>
                  <a:lnTo>
                    <a:pt x="16" y="168"/>
                  </a:lnTo>
                  <a:lnTo>
                    <a:pt x="16" y="170"/>
                  </a:lnTo>
                  <a:lnTo>
                    <a:pt x="16" y="172"/>
                  </a:lnTo>
                  <a:lnTo>
                    <a:pt x="16" y="172"/>
                  </a:lnTo>
                  <a:lnTo>
                    <a:pt x="18" y="176"/>
                  </a:lnTo>
                  <a:lnTo>
                    <a:pt x="18" y="176"/>
                  </a:lnTo>
                  <a:lnTo>
                    <a:pt x="18" y="178"/>
                  </a:lnTo>
                  <a:lnTo>
                    <a:pt x="18" y="180"/>
                  </a:lnTo>
                  <a:lnTo>
                    <a:pt x="18" y="180"/>
                  </a:lnTo>
                  <a:lnTo>
                    <a:pt x="18" y="180"/>
                  </a:lnTo>
                  <a:lnTo>
                    <a:pt x="18" y="182"/>
                  </a:lnTo>
                  <a:lnTo>
                    <a:pt x="16" y="182"/>
                  </a:lnTo>
                  <a:lnTo>
                    <a:pt x="16" y="184"/>
                  </a:lnTo>
                  <a:lnTo>
                    <a:pt x="14" y="184"/>
                  </a:lnTo>
                  <a:lnTo>
                    <a:pt x="12" y="186"/>
                  </a:lnTo>
                  <a:lnTo>
                    <a:pt x="10" y="186"/>
                  </a:lnTo>
                  <a:lnTo>
                    <a:pt x="10" y="186"/>
                  </a:lnTo>
                  <a:lnTo>
                    <a:pt x="8" y="188"/>
                  </a:lnTo>
                  <a:lnTo>
                    <a:pt x="6" y="188"/>
                  </a:lnTo>
                  <a:lnTo>
                    <a:pt x="4" y="188"/>
                  </a:lnTo>
                  <a:lnTo>
                    <a:pt x="4" y="188"/>
                  </a:lnTo>
                  <a:lnTo>
                    <a:pt x="4" y="190"/>
                  </a:lnTo>
                  <a:lnTo>
                    <a:pt x="2" y="190"/>
                  </a:lnTo>
                  <a:lnTo>
                    <a:pt x="2" y="192"/>
                  </a:lnTo>
                  <a:lnTo>
                    <a:pt x="2" y="194"/>
                  </a:lnTo>
                  <a:lnTo>
                    <a:pt x="0" y="196"/>
                  </a:lnTo>
                  <a:lnTo>
                    <a:pt x="0" y="198"/>
                  </a:lnTo>
                  <a:lnTo>
                    <a:pt x="0" y="200"/>
                  </a:lnTo>
                  <a:lnTo>
                    <a:pt x="0" y="202"/>
                  </a:lnTo>
                  <a:lnTo>
                    <a:pt x="0" y="202"/>
                  </a:lnTo>
                  <a:lnTo>
                    <a:pt x="0" y="204"/>
                  </a:lnTo>
                  <a:lnTo>
                    <a:pt x="0" y="206"/>
                  </a:lnTo>
                  <a:lnTo>
                    <a:pt x="2" y="208"/>
                  </a:lnTo>
                  <a:lnTo>
                    <a:pt x="2" y="210"/>
                  </a:lnTo>
                  <a:lnTo>
                    <a:pt x="4" y="212"/>
                  </a:lnTo>
                  <a:lnTo>
                    <a:pt x="4" y="212"/>
                  </a:lnTo>
                  <a:lnTo>
                    <a:pt x="4" y="214"/>
                  </a:lnTo>
                  <a:lnTo>
                    <a:pt x="6" y="214"/>
                  </a:lnTo>
                  <a:lnTo>
                    <a:pt x="8" y="216"/>
                  </a:lnTo>
                  <a:lnTo>
                    <a:pt x="12" y="220"/>
                  </a:lnTo>
                  <a:lnTo>
                    <a:pt x="12" y="220"/>
                  </a:lnTo>
                  <a:lnTo>
                    <a:pt x="14" y="220"/>
                  </a:lnTo>
                  <a:lnTo>
                    <a:pt x="14" y="222"/>
                  </a:lnTo>
                  <a:lnTo>
                    <a:pt x="14" y="224"/>
                  </a:lnTo>
                  <a:lnTo>
                    <a:pt x="16" y="226"/>
                  </a:lnTo>
                  <a:lnTo>
                    <a:pt x="16" y="228"/>
                  </a:lnTo>
                  <a:lnTo>
                    <a:pt x="16" y="230"/>
                  </a:lnTo>
                  <a:lnTo>
                    <a:pt x="16" y="230"/>
                  </a:lnTo>
                  <a:lnTo>
                    <a:pt x="18" y="232"/>
                  </a:lnTo>
                  <a:lnTo>
                    <a:pt x="18" y="232"/>
                  </a:lnTo>
                  <a:lnTo>
                    <a:pt x="18" y="232"/>
                  </a:lnTo>
                  <a:lnTo>
                    <a:pt x="20" y="232"/>
                  </a:lnTo>
                  <a:lnTo>
                    <a:pt x="22" y="232"/>
                  </a:lnTo>
                  <a:lnTo>
                    <a:pt x="22" y="232"/>
                  </a:lnTo>
                  <a:lnTo>
                    <a:pt x="24" y="232"/>
                  </a:lnTo>
                  <a:lnTo>
                    <a:pt x="26" y="232"/>
                  </a:lnTo>
                  <a:lnTo>
                    <a:pt x="26" y="232"/>
                  </a:lnTo>
                  <a:lnTo>
                    <a:pt x="28" y="232"/>
                  </a:lnTo>
                  <a:lnTo>
                    <a:pt x="28" y="234"/>
                  </a:lnTo>
                  <a:lnTo>
                    <a:pt x="28" y="234"/>
                  </a:lnTo>
                  <a:lnTo>
                    <a:pt x="28" y="234"/>
                  </a:lnTo>
                  <a:lnTo>
                    <a:pt x="28" y="238"/>
                  </a:lnTo>
                  <a:lnTo>
                    <a:pt x="28" y="238"/>
                  </a:lnTo>
                  <a:lnTo>
                    <a:pt x="28" y="240"/>
                  </a:lnTo>
                  <a:lnTo>
                    <a:pt x="30" y="240"/>
                  </a:lnTo>
                  <a:lnTo>
                    <a:pt x="30" y="242"/>
                  </a:lnTo>
                  <a:lnTo>
                    <a:pt x="30" y="242"/>
                  </a:lnTo>
                  <a:lnTo>
                    <a:pt x="30" y="242"/>
                  </a:lnTo>
                  <a:lnTo>
                    <a:pt x="30" y="242"/>
                  </a:lnTo>
                  <a:lnTo>
                    <a:pt x="32" y="242"/>
                  </a:lnTo>
                  <a:lnTo>
                    <a:pt x="34" y="242"/>
                  </a:lnTo>
                  <a:lnTo>
                    <a:pt x="36" y="244"/>
                  </a:lnTo>
                  <a:lnTo>
                    <a:pt x="38" y="244"/>
                  </a:lnTo>
                  <a:lnTo>
                    <a:pt x="40" y="244"/>
                  </a:lnTo>
                  <a:lnTo>
                    <a:pt x="42" y="244"/>
                  </a:lnTo>
                  <a:lnTo>
                    <a:pt x="42" y="244"/>
                  </a:lnTo>
                  <a:lnTo>
                    <a:pt x="44" y="242"/>
                  </a:lnTo>
                  <a:lnTo>
                    <a:pt x="44" y="242"/>
                  </a:lnTo>
                  <a:lnTo>
                    <a:pt x="46" y="242"/>
                  </a:lnTo>
                  <a:lnTo>
                    <a:pt x="48" y="238"/>
                  </a:lnTo>
                  <a:lnTo>
                    <a:pt x="50" y="238"/>
                  </a:lnTo>
                  <a:lnTo>
                    <a:pt x="52" y="236"/>
                  </a:lnTo>
                  <a:lnTo>
                    <a:pt x="52" y="236"/>
                  </a:lnTo>
                  <a:lnTo>
                    <a:pt x="52" y="236"/>
                  </a:lnTo>
                  <a:lnTo>
                    <a:pt x="54" y="236"/>
                  </a:lnTo>
                  <a:lnTo>
                    <a:pt x="54" y="236"/>
                  </a:lnTo>
                  <a:lnTo>
                    <a:pt x="54" y="236"/>
                  </a:lnTo>
                  <a:lnTo>
                    <a:pt x="56" y="238"/>
                  </a:lnTo>
                  <a:lnTo>
                    <a:pt x="56" y="238"/>
                  </a:lnTo>
                  <a:lnTo>
                    <a:pt x="56" y="240"/>
                  </a:lnTo>
                  <a:lnTo>
                    <a:pt x="56" y="240"/>
                  </a:lnTo>
                  <a:lnTo>
                    <a:pt x="56" y="242"/>
                  </a:lnTo>
                  <a:lnTo>
                    <a:pt x="58" y="244"/>
                  </a:lnTo>
                  <a:lnTo>
                    <a:pt x="58" y="248"/>
                  </a:lnTo>
                  <a:lnTo>
                    <a:pt x="58" y="250"/>
                  </a:lnTo>
                  <a:lnTo>
                    <a:pt x="58" y="252"/>
                  </a:lnTo>
                  <a:lnTo>
                    <a:pt x="58" y="254"/>
                  </a:lnTo>
                  <a:lnTo>
                    <a:pt x="60" y="254"/>
                  </a:lnTo>
                  <a:lnTo>
                    <a:pt x="60" y="256"/>
                  </a:lnTo>
                  <a:lnTo>
                    <a:pt x="60" y="256"/>
                  </a:lnTo>
                  <a:lnTo>
                    <a:pt x="60" y="256"/>
                  </a:lnTo>
                  <a:lnTo>
                    <a:pt x="62" y="258"/>
                  </a:lnTo>
                  <a:lnTo>
                    <a:pt x="64" y="258"/>
                  </a:lnTo>
                  <a:lnTo>
                    <a:pt x="66" y="260"/>
                  </a:lnTo>
                  <a:lnTo>
                    <a:pt x="70" y="260"/>
                  </a:lnTo>
                  <a:lnTo>
                    <a:pt x="72" y="262"/>
                  </a:lnTo>
                  <a:lnTo>
                    <a:pt x="76" y="262"/>
                  </a:lnTo>
                  <a:lnTo>
                    <a:pt x="80" y="262"/>
                  </a:lnTo>
                  <a:lnTo>
                    <a:pt x="82" y="262"/>
                  </a:lnTo>
                  <a:lnTo>
                    <a:pt x="84" y="262"/>
                  </a:lnTo>
                  <a:lnTo>
                    <a:pt x="84" y="262"/>
                  </a:lnTo>
                  <a:lnTo>
                    <a:pt x="86" y="262"/>
                  </a:lnTo>
                  <a:lnTo>
                    <a:pt x="88" y="262"/>
                  </a:lnTo>
                  <a:lnTo>
                    <a:pt x="90" y="260"/>
                  </a:lnTo>
                  <a:lnTo>
                    <a:pt x="92" y="258"/>
                  </a:lnTo>
                  <a:lnTo>
                    <a:pt x="94" y="258"/>
                  </a:lnTo>
                  <a:lnTo>
                    <a:pt x="94" y="256"/>
                  </a:lnTo>
                  <a:lnTo>
                    <a:pt x="96" y="256"/>
                  </a:lnTo>
                  <a:lnTo>
                    <a:pt x="96" y="254"/>
                  </a:lnTo>
                  <a:lnTo>
                    <a:pt x="98" y="254"/>
                  </a:lnTo>
                  <a:lnTo>
                    <a:pt x="98" y="252"/>
                  </a:lnTo>
                  <a:lnTo>
                    <a:pt x="98" y="250"/>
                  </a:lnTo>
                  <a:lnTo>
                    <a:pt x="100" y="250"/>
                  </a:lnTo>
                  <a:lnTo>
                    <a:pt x="100" y="248"/>
                  </a:lnTo>
                  <a:lnTo>
                    <a:pt x="100" y="248"/>
                  </a:lnTo>
                  <a:lnTo>
                    <a:pt x="100" y="248"/>
                  </a:lnTo>
                  <a:lnTo>
                    <a:pt x="102" y="248"/>
                  </a:lnTo>
                  <a:lnTo>
                    <a:pt x="102" y="248"/>
                  </a:lnTo>
                  <a:lnTo>
                    <a:pt x="102" y="248"/>
                  </a:lnTo>
                  <a:lnTo>
                    <a:pt x="104" y="248"/>
                  </a:lnTo>
                  <a:lnTo>
                    <a:pt x="106" y="248"/>
                  </a:lnTo>
                  <a:lnTo>
                    <a:pt x="106" y="248"/>
                  </a:lnTo>
                  <a:lnTo>
                    <a:pt x="108" y="250"/>
                  </a:lnTo>
                  <a:lnTo>
                    <a:pt x="108" y="248"/>
                  </a:lnTo>
                  <a:lnTo>
                    <a:pt x="108" y="248"/>
                  </a:lnTo>
                  <a:lnTo>
                    <a:pt x="108" y="248"/>
                  </a:lnTo>
                  <a:lnTo>
                    <a:pt x="108" y="248"/>
                  </a:lnTo>
                  <a:lnTo>
                    <a:pt x="110" y="246"/>
                  </a:lnTo>
                  <a:lnTo>
                    <a:pt x="110" y="246"/>
                  </a:lnTo>
                  <a:lnTo>
                    <a:pt x="110" y="244"/>
                  </a:lnTo>
                  <a:lnTo>
                    <a:pt x="110" y="242"/>
                  </a:lnTo>
                  <a:lnTo>
                    <a:pt x="110" y="240"/>
                  </a:lnTo>
                  <a:lnTo>
                    <a:pt x="110" y="240"/>
                  </a:lnTo>
                  <a:lnTo>
                    <a:pt x="110" y="238"/>
                  </a:lnTo>
                  <a:lnTo>
                    <a:pt x="110" y="238"/>
                  </a:lnTo>
                  <a:lnTo>
                    <a:pt x="112" y="238"/>
                  </a:lnTo>
                  <a:lnTo>
                    <a:pt x="112" y="238"/>
                  </a:lnTo>
                  <a:lnTo>
                    <a:pt x="112" y="236"/>
                  </a:lnTo>
                  <a:lnTo>
                    <a:pt x="114" y="236"/>
                  </a:lnTo>
                  <a:lnTo>
                    <a:pt x="118" y="236"/>
                  </a:lnTo>
                  <a:lnTo>
                    <a:pt x="120" y="236"/>
                  </a:lnTo>
                  <a:lnTo>
                    <a:pt x="122" y="238"/>
                  </a:lnTo>
                  <a:lnTo>
                    <a:pt x="126" y="238"/>
                  </a:lnTo>
                  <a:lnTo>
                    <a:pt x="126" y="238"/>
                  </a:lnTo>
                  <a:lnTo>
                    <a:pt x="128" y="238"/>
                  </a:lnTo>
                  <a:lnTo>
                    <a:pt x="128" y="240"/>
                  </a:lnTo>
                  <a:lnTo>
                    <a:pt x="130" y="240"/>
                  </a:lnTo>
                  <a:lnTo>
                    <a:pt x="130" y="242"/>
                  </a:lnTo>
                  <a:lnTo>
                    <a:pt x="130" y="242"/>
                  </a:lnTo>
                  <a:lnTo>
                    <a:pt x="130" y="244"/>
                  </a:lnTo>
                  <a:lnTo>
                    <a:pt x="132" y="246"/>
                  </a:lnTo>
                  <a:lnTo>
                    <a:pt x="132" y="248"/>
                  </a:lnTo>
                  <a:lnTo>
                    <a:pt x="132" y="250"/>
                  </a:lnTo>
                  <a:lnTo>
                    <a:pt x="132" y="254"/>
                  </a:lnTo>
                  <a:lnTo>
                    <a:pt x="132" y="262"/>
                  </a:lnTo>
                  <a:lnTo>
                    <a:pt x="132" y="266"/>
                  </a:lnTo>
                  <a:lnTo>
                    <a:pt x="132" y="268"/>
                  </a:lnTo>
                  <a:lnTo>
                    <a:pt x="132" y="270"/>
                  </a:lnTo>
                  <a:lnTo>
                    <a:pt x="132" y="272"/>
                  </a:lnTo>
                  <a:lnTo>
                    <a:pt x="134" y="276"/>
                  </a:lnTo>
                  <a:lnTo>
                    <a:pt x="136" y="278"/>
                  </a:lnTo>
                  <a:lnTo>
                    <a:pt x="136" y="280"/>
                  </a:lnTo>
                  <a:lnTo>
                    <a:pt x="138" y="284"/>
                  </a:lnTo>
                  <a:lnTo>
                    <a:pt x="138" y="284"/>
                  </a:lnTo>
                  <a:lnTo>
                    <a:pt x="140" y="286"/>
                  </a:lnTo>
                  <a:lnTo>
                    <a:pt x="140" y="286"/>
                  </a:lnTo>
                  <a:lnTo>
                    <a:pt x="140" y="286"/>
                  </a:lnTo>
                  <a:lnTo>
                    <a:pt x="142" y="286"/>
                  </a:lnTo>
                  <a:lnTo>
                    <a:pt x="144" y="286"/>
                  </a:lnTo>
                  <a:lnTo>
                    <a:pt x="144" y="286"/>
                  </a:lnTo>
                  <a:lnTo>
                    <a:pt x="148" y="286"/>
                  </a:lnTo>
                  <a:lnTo>
                    <a:pt x="152" y="286"/>
                  </a:lnTo>
                  <a:lnTo>
                    <a:pt x="154" y="286"/>
                  </a:lnTo>
                  <a:lnTo>
                    <a:pt x="158" y="286"/>
                  </a:lnTo>
                  <a:lnTo>
                    <a:pt x="158" y="286"/>
                  </a:lnTo>
                  <a:lnTo>
                    <a:pt x="160" y="286"/>
                  </a:lnTo>
                  <a:lnTo>
                    <a:pt x="162" y="286"/>
                  </a:lnTo>
                  <a:lnTo>
                    <a:pt x="162" y="286"/>
                  </a:lnTo>
                  <a:lnTo>
                    <a:pt x="162" y="286"/>
                  </a:lnTo>
                  <a:lnTo>
                    <a:pt x="164" y="286"/>
                  </a:lnTo>
                  <a:lnTo>
                    <a:pt x="164" y="288"/>
                  </a:lnTo>
                  <a:lnTo>
                    <a:pt x="164" y="288"/>
                  </a:lnTo>
                  <a:lnTo>
                    <a:pt x="164" y="290"/>
                  </a:lnTo>
                  <a:lnTo>
                    <a:pt x="166" y="290"/>
                  </a:lnTo>
                  <a:lnTo>
                    <a:pt x="168" y="290"/>
                  </a:lnTo>
                  <a:lnTo>
                    <a:pt x="170" y="290"/>
                  </a:lnTo>
                  <a:lnTo>
                    <a:pt x="172" y="290"/>
                  </a:lnTo>
                  <a:lnTo>
                    <a:pt x="174" y="290"/>
                  </a:lnTo>
                  <a:lnTo>
                    <a:pt x="174" y="292"/>
                  </a:lnTo>
                  <a:lnTo>
                    <a:pt x="174" y="292"/>
                  </a:lnTo>
                  <a:lnTo>
                    <a:pt x="174" y="292"/>
                  </a:lnTo>
                  <a:lnTo>
                    <a:pt x="176" y="292"/>
                  </a:lnTo>
                  <a:lnTo>
                    <a:pt x="176" y="292"/>
                  </a:lnTo>
                  <a:lnTo>
                    <a:pt x="176" y="294"/>
                  </a:lnTo>
                  <a:lnTo>
                    <a:pt x="176" y="294"/>
                  </a:lnTo>
                  <a:lnTo>
                    <a:pt x="176" y="296"/>
                  </a:lnTo>
                  <a:lnTo>
                    <a:pt x="176" y="298"/>
                  </a:lnTo>
                  <a:lnTo>
                    <a:pt x="176" y="298"/>
                  </a:lnTo>
                  <a:lnTo>
                    <a:pt x="176" y="300"/>
                  </a:lnTo>
                  <a:lnTo>
                    <a:pt x="176" y="300"/>
                  </a:lnTo>
                  <a:lnTo>
                    <a:pt x="176" y="300"/>
                  </a:lnTo>
                  <a:lnTo>
                    <a:pt x="178" y="300"/>
                  </a:lnTo>
                  <a:lnTo>
                    <a:pt x="178" y="302"/>
                  </a:lnTo>
                  <a:lnTo>
                    <a:pt x="180" y="302"/>
                  </a:lnTo>
                  <a:lnTo>
                    <a:pt x="182" y="302"/>
                  </a:lnTo>
                  <a:lnTo>
                    <a:pt x="184" y="302"/>
                  </a:lnTo>
                  <a:lnTo>
                    <a:pt x="188" y="302"/>
                  </a:lnTo>
                  <a:lnTo>
                    <a:pt x="190" y="302"/>
                  </a:lnTo>
                  <a:lnTo>
                    <a:pt x="192" y="302"/>
                  </a:lnTo>
                  <a:lnTo>
                    <a:pt x="194" y="302"/>
                  </a:lnTo>
                  <a:lnTo>
                    <a:pt x="196" y="302"/>
                  </a:lnTo>
                  <a:lnTo>
                    <a:pt x="196" y="304"/>
                  </a:lnTo>
                  <a:lnTo>
                    <a:pt x="198" y="304"/>
                  </a:lnTo>
                  <a:lnTo>
                    <a:pt x="198" y="304"/>
                  </a:lnTo>
                  <a:lnTo>
                    <a:pt x="200" y="304"/>
                  </a:lnTo>
                  <a:lnTo>
                    <a:pt x="200" y="304"/>
                  </a:lnTo>
                  <a:lnTo>
                    <a:pt x="200" y="306"/>
                  </a:lnTo>
                  <a:lnTo>
                    <a:pt x="200" y="306"/>
                  </a:lnTo>
                  <a:lnTo>
                    <a:pt x="200" y="308"/>
                  </a:lnTo>
                  <a:lnTo>
                    <a:pt x="200" y="310"/>
                  </a:lnTo>
                  <a:lnTo>
                    <a:pt x="200" y="312"/>
                  </a:lnTo>
                  <a:lnTo>
                    <a:pt x="200" y="314"/>
                  </a:lnTo>
                  <a:lnTo>
                    <a:pt x="200" y="316"/>
                  </a:lnTo>
                  <a:lnTo>
                    <a:pt x="200" y="316"/>
                  </a:lnTo>
                  <a:lnTo>
                    <a:pt x="200" y="318"/>
                  </a:lnTo>
                  <a:lnTo>
                    <a:pt x="202" y="318"/>
                  </a:lnTo>
                  <a:lnTo>
                    <a:pt x="202" y="318"/>
                  </a:lnTo>
                  <a:lnTo>
                    <a:pt x="202" y="318"/>
                  </a:lnTo>
                  <a:lnTo>
                    <a:pt x="202" y="320"/>
                  </a:lnTo>
                  <a:lnTo>
                    <a:pt x="204" y="320"/>
                  </a:lnTo>
                  <a:lnTo>
                    <a:pt x="206" y="320"/>
                  </a:lnTo>
                  <a:lnTo>
                    <a:pt x="206" y="320"/>
                  </a:lnTo>
                  <a:lnTo>
                    <a:pt x="208" y="320"/>
                  </a:lnTo>
                  <a:lnTo>
                    <a:pt x="208" y="320"/>
                  </a:lnTo>
                  <a:lnTo>
                    <a:pt x="208" y="320"/>
                  </a:lnTo>
                  <a:lnTo>
                    <a:pt x="208" y="320"/>
                  </a:lnTo>
                  <a:lnTo>
                    <a:pt x="208" y="320"/>
                  </a:lnTo>
                  <a:lnTo>
                    <a:pt x="208" y="320"/>
                  </a:lnTo>
                  <a:lnTo>
                    <a:pt x="208" y="322"/>
                  </a:lnTo>
                  <a:lnTo>
                    <a:pt x="208" y="322"/>
                  </a:lnTo>
                  <a:lnTo>
                    <a:pt x="208" y="322"/>
                  </a:lnTo>
                  <a:lnTo>
                    <a:pt x="206" y="322"/>
                  </a:lnTo>
                  <a:lnTo>
                    <a:pt x="204" y="324"/>
                  </a:lnTo>
                  <a:lnTo>
                    <a:pt x="202" y="324"/>
                  </a:lnTo>
                  <a:lnTo>
                    <a:pt x="202" y="326"/>
                  </a:lnTo>
                  <a:lnTo>
                    <a:pt x="202" y="326"/>
                  </a:lnTo>
                  <a:lnTo>
                    <a:pt x="202" y="326"/>
                  </a:lnTo>
                  <a:lnTo>
                    <a:pt x="200" y="328"/>
                  </a:lnTo>
                  <a:lnTo>
                    <a:pt x="200" y="330"/>
                  </a:lnTo>
                  <a:lnTo>
                    <a:pt x="200" y="332"/>
                  </a:lnTo>
                  <a:lnTo>
                    <a:pt x="200" y="336"/>
                  </a:lnTo>
                  <a:lnTo>
                    <a:pt x="200" y="338"/>
                  </a:lnTo>
                  <a:lnTo>
                    <a:pt x="200" y="342"/>
                  </a:lnTo>
                  <a:lnTo>
                    <a:pt x="202" y="344"/>
                  </a:lnTo>
                  <a:lnTo>
                    <a:pt x="202" y="344"/>
                  </a:lnTo>
                  <a:lnTo>
                    <a:pt x="202" y="346"/>
                  </a:lnTo>
                  <a:lnTo>
                    <a:pt x="202" y="346"/>
                  </a:lnTo>
                  <a:lnTo>
                    <a:pt x="202" y="346"/>
                  </a:lnTo>
                  <a:lnTo>
                    <a:pt x="204" y="346"/>
                  </a:lnTo>
                  <a:lnTo>
                    <a:pt x="206" y="348"/>
                  </a:lnTo>
                  <a:lnTo>
                    <a:pt x="206" y="348"/>
                  </a:lnTo>
                  <a:lnTo>
                    <a:pt x="208" y="348"/>
                  </a:lnTo>
                  <a:lnTo>
                    <a:pt x="208" y="348"/>
                  </a:lnTo>
                  <a:lnTo>
                    <a:pt x="208" y="350"/>
                  </a:lnTo>
                  <a:lnTo>
                    <a:pt x="210" y="352"/>
                  </a:lnTo>
                  <a:lnTo>
                    <a:pt x="210" y="352"/>
                  </a:lnTo>
                  <a:lnTo>
                    <a:pt x="210" y="352"/>
                  </a:lnTo>
                  <a:lnTo>
                    <a:pt x="212" y="354"/>
                  </a:lnTo>
                  <a:lnTo>
                    <a:pt x="214" y="354"/>
                  </a:lnTo>
                  <a:lnTo>
                    <a:pt x="214" y="354"/>
                  </a:lnTo>
                  <a:lnTo>
                    <a:pt x="216" y="354"/>
                  </a:lnTo>
                  <a:lnTo>
                    <a:pt x="218" y="352"/>
                  </a:lnTo>
                  <a:lnTo>
                    <a:pt x="222" y="352"/>
                  </a:lnTo>
                  <a:lnTo>
                    <a:pt x="224" y="352"/>
                  </a:lnTo>
                  <a:lnTo>
                    <a:pt x="226" y="352"/>
                  </a:lnTo>
                  <a:lnTo>
                    <a:pt x="228" y="352"/>
                  </a:lnTo>
                  <a:lnTo>
                    <a:pt x="230" y="352"/>
                  </a:lnTo>
                  <a:lnTo>
                    <a:pt x="230" y="352"/>
                  </a:lnTo>
                  <a:lnTo>
                    <a:pt x="232" y="352"/>
                  </a:lnTo>
                  <a:lnTo>
                    <a:pt x="232" y="352"/>
                  </a:lnTo>
                  <a:lnTo>
                    <a:pt x="232" y="354"/>
                  </a:lnTo>
                  <a:lnTo>
                    <a:pt x="232" y="354"/>
                  </a:lnTo>
                  <a:lnTo>
                    <a:pt x="232" y="356"/>
                  </a:lnTo>
                  <a:lnTo>
                    <a:pt x="232" y="358"/>
                  </a:lnTo>
                  <a:lnTo>
                    <a:pt x="232" y="360"/>
                  </a:lnTo>
                  <a:lnTo>
                    <a:pt x="232" y="362"/>
                  </a:lnTo>
                  <a:lnTo>
                    <a:pt x="232" y="362"/>
                  </a:lnTo>
                  <a:lnTo>
                    <a:pt x="232" y="362"/>
                  </a:lnTo>
                  <a:lnTo>
                    <a:pt x="232" y="364"/>
                  </a:lnTo>
                  <a:lnTo>
                    <a:pt x="232" y="364"/>
                  </a:lnTo>
                  <a:lnTo>
                    <a:pt x="234" y="364"/>
                  </a:lnTo>
                  <a:lnTo>
                    <a:pt x="234" y="364"/>
                  </a:lnTo>
                  <a:lnTo>
                    <a:pt x="236" y="364"/>
                  </a:lnTo>
                  <a:lnTo>
                    <a:pt x="236" y="364"/>
                  </a:lnTo>
                  <a:lnTo>
                    <a:pt x="238" y="364"/>
                  </a:lnTo>
                  <a:lnTo>
                    <a:pt x="238" y="364"/>
                  </a:lnTo>
                  <a:lnTo>
                    <a:pt x="240" y="364"/>
                  </a:lnTo>
                  <a:lnTo>
                    <a:pt x="240" y="364"/>
                  </a:lnTo>
                  <a:lnTo>
                    <a:pt x="240" y="364"/>
                  </a:lnTo>
                  <a:lnTo>
                    <a:pt x="240" y="366"/>
                  </a:lnTo>
                  <a:lnTo>
                    <a:pt x="242" y="366"/>
                  </a:lnTo>
                  <a:lnTo>
                    <a:pt x="242" y="368"/>
                  </a:lnTo>
                  <a:lnTo>
                    <a:pt x="242" y="368"/>
                  </a:lnTo>
                  <a:lnTo>
                    <a:pt x="242" y="370"/>
                  </a:lnTo>
                  <a:lnTo>
                    <a:pt x="242" y="374"/>
                  </a:lnTo>
                  <a:lnTo>
                    <a:pt x="242" y="374"/>
                  </a:lnTo>
                  <a:lnTo>
                    <a:pt x="242" y="376"/>
                  </a:lnTo>
                  <a:lnTo>
                    <a:pt x="242" y="376"/>
                  </a:lnTo>
                  <a:lnTo>
                    <a:pt x="242" y="376"/>
                  </a:lnTo>
                  <a:lnTo>
                    <a:pt x="244" y="378"/>
                  </a:lnTo>
                  <a:lnTo>
                    <a:pt x="246" y="378"/>
                  </a:lnTo>
                  <a:lnTo>
                    <a:pt x="246" y="378"/>
                  </a:lnTo>
                  <a:lnTo>
                    <a:pt x="248" y="380"/>
                  </a:lnTo>
                  <a:lnTo>
                    <a:pt x="248" y="380"/>
                  </a:lnTo>
                  <a:lnTo>
                    <a:pt x="248" y="380"/>
                  </a:lnTo>
                  <a:lnTo>
                    <a:pt x="248" y="382"/>
                  </a:lnTo>
                  <a:lnTo>
                    <a:pt x="248" y="384"/>
                  </a:lnTo>
                  <a:lnTo>
                    <a:pt x="248" y="386"/>
                  </a:lnTo>
                  <a:lnTo>
                    <a:pt x="248" y="390"/>
                  </a:lnTo>
                  <a:lnTo>
                    <a:pt x="248" y="392"/>
                  </a:lnTo>
                  <a:lnTo>
                    <a:pt x="248" y="394"/>
                  </a:lnTo>
                  <a:lnTo>
                    <a:pt x="246" y="396"/>
                  </a:lnTo>
                  <a:lnTo>
                    <a:pt x="246" y="398"/>
                  </a:lnTo>
                  <a:lnTo>
                    <a:pt x="246" y="400"/>
                  </a:lnTo>
                  <a:lnTo>
                    <a:pt x="244" y="404"/>
                  </a:lnTo>
                  <a:lnTo>
                    <a:pt x="242" y="406"/>
                  </a:lnTo>
                  <a:lnTo>
                    <a:pt x="242" y="406"/>
                  </a:lnTo>
                  <a:lnTo>
                    <a:pt x="240" y="408"/>
                  </a:lnTo>
                  <a:lnTo>
                    <a:pt x="240" y="408"/>
                  </a:lnTo>
                  <a:lnTo>
                    <a:pt x="238" y="408"/>
                  </a:lnTo>
                  <a:lnTo>
                    <a:pt x="236" y="408"/>
                  </a:lnTo>
                  <a:lnTo>
                    <a:pt x="232" y="410"/>
                  </a:lnTo>
                  <a:lnTo>
                    <a:pt x="232" y="410"/>
                  </a:lnTo>
                  <a:lnTo>
                    <a:pt x="232" y="414"/>
                  </a:lnTo>
                  <a:lnTo>
                    <a:pt x="234" y="416"/>
                  </a:lnTo>
                  <a:lnTo>
                    <a:pt x="234" y="418"/>
                  </a:lnTo>
                  <a:lnTo>
                    <a:pt x="234" y="420"/>
                  </a:lnTo>
                  <a:lnTo>
                    <a:pt x="234" y="420"/>
                  </a:lnTo>
                  <a:lnTo>
                    <a:pt x="234" y="420"/>
                  </a:lnTo>
                  <a:lnTo>
                    <a:pt x="234" y="420"/>
                  </a:lnTo>
                  <a:lnTo>
                    <a:pt x="236" y="420"/>
                  </a:lnTo>
                  <a:lnTo>
                    <a:pt x="236" y="422"/>
                  </a:lnTo>
                  <a:lnTo>
                    <a:pt x="238" y="422"/>
                  </a:lnTo>
                  <a:lnTo>
                    <a:pt x="240" y="422"/>
                  </a:lnTo>
                  <a:lnTo>
                    <a:pt x="240" y="422"/>
                  </a:lnTo>
                  <a:lnTo>
                    <a:pt x="242" y="422"/>
                  </a:lnTo>
                  <a:lnTo>
                    <a:pt x="244" y="424"/>
                  </a:lnTo>
                  <a:lnTo>
                    <a:pt x="244" y="424"/>
                  </a:lnTo>
                  <a:lnTo>
                    <a:pt x="244" y="424"/>
                  </a:lnTo>
                  <a:lnTo>
                    <a:pt x="244" y="424"/>
                  </a:lnTo>
                  <a:lnTo>
                    <a:pt x="244" y="426"/>
                  </a:lnTo>
                  <a:lnTo>
                    <a:pt x="246" y="426"/>
                  </a:lnTo>
                  <a:lnTo>
                    <a:pt x="246" y="428"/>
                  </a:lnTo>
                  <a:lnTo>
                    <a:pt x="244" y="430"/>
                  </a:lnTo>
                  <a:lnTo>
                    <a:pt x="244" y="432"/>
                  </a:lnTo>
                  <a:lnTo>
                    <a:pt x="244" y="434"/>
                  </a:lnTo>
                  <a:lnTo>
                    <a:pt x="246" y="436"/>
                  </a:lnTo>
                  <a:lnTo>
                    <a:pt x="246" y="436"/>
                  </a:lnTo>
                  <a:lnTo>
                    <a:pt x="246" y="436"/>
                  </a:lnTo>
                  <a:lnTo>
                    <a:pt x="246" y="436"/>
                  </a:lnTo>
                  <a:lnTo>
                    <a:pt x="246" y="438"/>
                  </a:lnTo>
                  <a:lnTo>
                    <a:pt x="248" y="438"/>
                  </a:lnTo>
                  <a:lnTo>
                    <a:pt x="250" y="438"/>
                  </a:lnTo>
                  <a:lnTo>
                    <a:pt x="252" y="438"/>
                  </a:lnTo>
                  <a:lnTo>
                    <a:pt x="254" y="438"/>
                  </a:lnTo>
                  <a:lnTo>
                    <a:pt x="256" y="438"/>
                  </a:lnTo>
                  <a:lnTo>
                    <a:pt x="258" y="438"/>
                  </a:lnTo>
                  <a:lnTo>
                    <a:pt x="258" y="438"/>
                  </a:lnTo>
                  <a:lnTo>
                    <a:pt x="258" y="440"/>
                  </a:lnTo>
                  <a:lnTo>
                    <a:pt x="260" y="440"/>
                  </a:lnTo>
                  <a:lnTo>
                    <a:pt x="260" y="440"/>
                  </a:lnTo>
                  <a:lnTo>
                    <a:pt x="260" y="442"/>
                  </a:lnTo>
                  <a:lnTo>
                    <a:pt x="262" y="444"/>
                  </a:lnTo>
                  <a:lnTo>
                    <a:pt x="262" y="446"/>
                  </a:lnTo>
                  <a:lnTo>
                    <a:pt x="262" y="446"/>
                  </a:lnTo>
                  <a:lnTo>
                    <a:pt x="264" y="448"/>
                  </a:lnTo>
                  <a:lnTo>
                    <a:pt x="264" y="448"/>
                  </a:lnTo>
                  <a:lnTo>
                    <a:pt x="266" y="448"/>
                  </a:lnTo>
                  <a:lnTo>
                    <a:pt x="268" y="450"/>
                  </a:lnTo>
                  <a:lnTo>
                    <a:pt x="270" y="450"/>
                  </a:lnTo>
                  <a:lnTo>
                    <a:pt x="272" y="450"/>
                  </a:lnTo>
                  <a:lnTo>
                    <a:pt x="274" y="450"/>
                  </a:lnTo>
                  <a:lnTo>
                    <a:pt x="278" y="450"/>
                  </a:lnTo>
                  <a:lnTo>
                    <a:pt x="280" y="450"/>
                  </a:lnTo>
                  <a:lnTo>
                    <a:pt x="282" y="450"/>
                  </a:lnTo>
                  <a:lnTo>
                    <a:pt x="282" y="450"/>
                  </a:lnTo>
                  <a:lnTo>
                    <a:pt x="282" y="450"/>
                  </a:lnTo>
                  <a:lnTo>
                    <a:pt x="284" y="450"/>
                  </a:lnTo>
                  <a:lnTo>
                    <a:pt x="284" y="450"/>
                  </a:lnTo>
                  <a:lnTo>
                    <a:pt x="284" y="452"/>
                  </a:lnTo>
                  <a:lnTo>
                    <a:pt x="284" y="452"/>
                  </a:lnTo>
                  <a:lnTo>
                    <a:pt x="286" y="452"/>
                  </a:lnTo>
                  <a:lnTo>
                    <a:pt x="286" y="454"/>
                  </a:lnTo>
                  <a:lnTo>
                    <a:pt x="286" y="456"/>
                  </a:lnTo>
                  <a:lnTo>
                    <a:pt x="284" y="458"/>
                  </a:lnTo>
                  <a:lnTo>
                    <a:pt x="284" y="462"/>
                  </a:lnTo>
                  <a:lnTo>
                    <a:pt x="284" y="464"/>
                  </a:lnTo>
                  <a:lnTo>
                    <a:pt x="284" y="464"/>
                  </a:lnTo>
                  <a:lnTo>
                    <a:pt x="284" y="466"/>
                  </a:lnTo>
                  <a:lnTo>
                    <a:pt x="284" y="466"/>
                  </a:lnTo>
                  <a:lnTo>
                    <a:pt x="286" y="468"/>
                  </a:lnTo>
                  <a:lnTo>
                    <a:pt x="286" y="468"/>
                  </a:lnTo>
                  <a:lnTo>
                    <a:pt x="286" y="468"/>
                  </a:lnTo>
                  <a:lnTo>
                    <a:pt x="288" y="468"/>
                  </a:lnTo>
                  <a:lnTo>
                    <a:pt x="288" y="468"/>
                  </a:lnTo>
                  <a:lnTo>
                    <a:pt x="290" y="468"/>
                  </a:lnTo>
                  <a:lnTo>
                    <a:pt x="292" y="468"/>
                  </a:lnTo>
                  <a:lnTo>
                    <a:pt x="294" y="468"/>
                  </a:lnTo>
                  <a:lnTo>
                    <a:pt x="296" y="468"/>
                  </a:lnTo>
                  <a:lnTo>
                    <a:pt x="296" y="468"/>
                  </a:lnTo>
                  <a:lnTo>
                    <a:pt x="296" y="468"/>
                  </a:lnTo>
                  <a:lnTo>
                    <a:pt x="298" y="468"/>
                  </a:lnTo>
                  <a:lnTo>
                    <a:pt x="298" y="468"/>
                  </a:lnTo>
                  <a:lnTo>
                    <a:pt x="298" y="470"/>
                  </a:lnTo>
                  <a:lnTo>
                    <a:pt x="300" y="470"/>
                  </a:lnTo>
                  <a:lnTo>
                    <a:pt x="300" y="472"/>
                  </a:lnTo>
                  <a:lnTo>
                    <a:pt x="300" y="474"/>
                  </a:lnTo>
                  <a:lnTo>
                    <a:pt x="300" y="476"/>
                  </a:lnTo>
                  <a:lnTo>
                    <a:pt x="300" y="478"/>
                  </a:lnTo>
                  <a:lnTo>
                    <a:pt x="302" y="482"/>
                  </a:lnTo>
                  <a:lnTo>
                    <a:pt x="300" y="486"/>
                  </a:lnTo>
                  <a:lnTo>
                    <a:pt x="300" y="492"/>
                  </a:lnTo>
                  <a:lnTo>
                    <a:pt x="300" y="498"/>
                  </a:lnTo>
                  <a:lnTo>
                    <a:pt x="300" y="500"/>
                  </a:lnTo>
                  <a:lnTo>
                    <a:pt x="300" y="502"/>
                  </a:lnTo>
                  <a:lnTo>
                    <a:pt x="300" y="504"/>
                  </a:lnTo>
                  <a:lnTo>
                    <a:pt x="302" y="506"/>
                  </a:lnTo>
                  <a:lnTo>
                    <a:pt x="302" y="508"/>
                  </a:lnTo>
                  <a:lnTo>
                    <a:pt x="302" y="508"/>
                  </a:lnTo>
                  <a:lnTo>
                    <a:pt x="302" y="510"/>
                  </a:lnTo>
                  <a:lnTo>
                    <a:pt x="302" y="512"/>
                  </a:lnTo>
                  <a:lnTo>
                    <a:pt x="302" y="514"/>
                  </a:lnTo>
                  <a:lnTo>
                    <a:pt x="302" y="516"/>
                  </a:lnTo>
                  <a:lnTo>
                    <a:pt x="302" y="520"/>
                  </a:lnTo>
                  <a:lnTo>
                    <a:pt x="304" y="522"/>
                  </a:lnTo>
                  <a:lnTo>
                    <a:pt x="304" y="522"/>
                  </a:lnTo>
                  <a:lnTo>
                    <a:pt x="304" y="524"/>
                  </a:lnTo>
                  <a:lnTo>
                    <a:pt x="304" y="524"/>
                  </a:lnTo>
                  <a:lnTo>
                    <a:pt x="304" y="526"/>
                  </a:lnTo>
                  <a:lnTo>
                    <a:pt x="306" y="526"/>
                  </a:lnTo>
                  <a:lnTo>
                    <a:pt x="306" y="526"/>
                  </a:lnTo>
                  <a:lnTo>
                    <a:pt x="306" y="526"/>
                  </a:lnTo>
                  <a:lnTo>
                    <a:pt x="308" y="526"/>
                  </a:lnTo>
                  <a:lnTo>
                    <a:pt x="308" y="526"/>
                  </a:lnTo>
                  <a:lnTo>
                    <a:pt x="310" y="526"/>
                  </a:lnTo>
                  <a:lnTo>
                    <a:pt x="310" y="526"/>
                  </a:lnTo>
                  <a:lnTo>
                    <a:pt x="312" y="526"/>
                  </a:lnTo>
                  <a:lnTo>
                    <a:pt x="312" y="526"/>
                  </a:lnTo>
                  <a:lnTo>
                    <a:pt x="312" y="526"/>
                  </a:lnTo>
                  <a:lnTo>
                    <a:pt x="312" y="526"/>
                  </a:lnTo>
                  <a:lnTo>
                    <a:pt x="314" y="526"/>
                  </a:lnTo>
                  <a:lnTo>
                    <a:pt x="314" y="528"/>
                  </a:lnTo>
                  <a:lnTo>
                    <a:pt x="314" y="530"/>
                  </a:lnTo>
                  <a:lnTo>
                    <a:pt x="314" y="532"/>
                  </a:lnTo>
                  <a:lnTo>
                    <a:pt x="314" y="532"/>
                  </a:lnTo>
                  <a:lnTo>
                    <a:pt x="314" y="534"/>
                  </a:lnTo>
                  <a:lnTo>
                    <a:pt x="314" y="536"/>
                  </a:lnTo>
                  <a:lnTo>
                    <a:pt x="314" y="536"/>
                  </a:lnTo>
                  <a:lnTo>
                    <a:pt x="314" y="538"/>
                  </a:lnTo>
                  <a:lnTo>
                    <a:pt x="312" y="538"/>
                  </a:lnTo>
                  <a:lnTo>
                    <a:pt x="312" y="538"/>
                  </a:lnTo>
                  <a:lnTo>
                    <a:pt x="310" y="538"/>
                  </a:lnTo>
                  <a:lnTo>
                    <a:pt x="310" y="538"/>
                  </a:lnTo>
                  <a:lnTo>
                    <a:pt x="308" y="538"/>
                  </a:lnTo>
                  <a:lnTo>
                    <a:pt x="304" y="538"/>
                  </a:lnTo>
                  <a:lnTo>
                    <a:pt x="304" y="538"/>
                  </a:lnTo>
                  <a:lnTo>
                    <a:pt x="302" y="538"/>
                  </a:lnTo>
                  <a:lnTo>
                    <a:pt x="302" y="538"/>
                  </a:lnTo>
                  <a:lnTo>
                    <a:pt x="302" y="540"/>
                  </a:lnTo>
                  <a:lnTo>
                    <a:pt x="300" y="540"/>
                  </a:lnTo>
                  <a:lnTo>
                    <a:pt x="300" y="542"/>
                  </a:lnTo>
                  <a:lnTo>
                    <a:pt x="298" y="544"/>
                  </a:lnTo>
                  <a:lnTo>
                    <a:pt x="296" y="546"/>
                  </a:lnTo>
                  <a:lnTo>
                    <a:pt x="296" y="548"/>
                  </a:lnTo>
                  <a:lnTo>
                    <a:pt x="294" y="548"/>
                  </a:lnTo>
                  <a:lnTo>
                    <a:pt x="294" y="550"/>
                  </a:lnTo>
                  <a:lnTo>
                    <a:pt x="294" y="550"/>
                  </a:lnTo>
                  <a:lnTo>
                    <a:pt x="292" y="550"/>
                  </a:lnTo>
                  <a:lnTo>
                    <a:pt x="290" y="550"/>
                  </a:lnTo>
                  <a:lnTo>
                    <a:pt x="288" y="552"/>
                  </a:lnTo>
                  <a:lnTo>
                    <a:pt x="288" y="552"/>
                  </a:lnTo>
                  <a:lnTo>
                    <a:pt x="286" y="552"/>
                  </a:lnTo>
                  <a:lnTo>
                    <a:pt x="286" y="554"/>
                  </a:lnTo>
                  <a:lnTo>
                    <a:pt x="284" y="556"/>
                  </a:lnTo>
                  <a:lnTo>
                    <a:pt x="282" y="560"/>
                  </a:lnTo>
                  <a:lnTo>
                    <a:pt x="280" y="562"/>
                  </a:lnTo>
                  <a:lnTo>
                    <a:pt x="278" y="564"/>
                  </a:lnTo>
                  <a:lnTo>
                    <a:pt x="276" y="566"/>
                  </a:lnTo>
                  <a:lnTo>
                    <a:pt x="274" y="570"/>
                  </a:lnTo>
                  <a:lnTo>
                    <a:pt x="272" y="572"/>
                  </a:lnTo>
                  <a:lnTo>
                    <a:pt x="270" y="574"/>
                  </a:lnTo>
                  <a:lnTo>
                    <a:pt x="268" y="578"/>
                  </a:lnTo>
                  <a:lnTo>
                    <a:pt x="266" y="582"/>
                  </a:lnTo>
                  <a:lnTo>
                    <a:pt x="268" y="586"/>
                  </a:lnTo>
                  <a:lnTo>
                    <a:pt x="270" y="588"/>
                  </a:lnTo>
                  <a:lnTo>
                    <a:pt x="272" y="588"/>
                  </a:lnTo>
                  <a:lnTo>
                    <a:pt x="272" y="590"/>
                  </a:lnTo>
                  <a:lnTo>
                    <a:pt x="274" y="590"/>
                  </a:lnTo>
                  <a:lnTo>
                    <a:pt x="274" y="592"/>
                  </a:lnTo>
                  <a:lnTo>
                    <a:pt x="278" y="592"/>
                  </a:lnTo>
                  <a:lnTo>
                    <a:pt x="282" y="594"/>
                  </a:lnTo>
                  <a:lnTo>
                    <a:pt x="284" y="594"/>
                  </a:lnTo>
                  <a:lnTo>
                    <a:pt x="286" y="596"/>
                  </a:lnTo>
                  <a:lnTo>
                    <a:pt x="290" y="598"/>
                  </a:lnTo>
                  <a:lnTo>
                    <a:pt x="294" y="600"/>
                  </a:lnTo>
                  <a:lnTo>
                    <a:pt x="298" y="604"/>
                  </a:lnTo>
                  <a:lnTo>
                    <a:pt x="302" y="608"/>
                  </a:lnTo>
                  <a:lnTo>
                    <a:pt x="306" y="612"/>
                  </a:lnTo>
                  <a:lnTo>
                    <a:pt x="310" y="616"/>
                  </a:lnTo>
                  <a:lnTo>
                    <a:pt x="314" y="620"/>
                  </a:lnTo>
                  <a:lnTo>
                    <a:pt x="316" y="624"/>
                  </a:lnTo>
                  <a:lnTo>
                    <a:pt x="318" y="626"/>
                  </a:lnTo>
                  <a:lnTo>
                    <a:pt x="320" y="630"/>
                  </a:lnTo>
                  <a:lnTo>
                    <a:pt x="322" y="632"/>
                  </a:lnTo>
                  <a:lnTo>
                    <a:pt x="324" y="634"/>
                  </a:lnTo>
                  <a:lnTo>
                    <a:pt x="324" y="636"/>
                  </a:lnTo>
                  <a:lnTo>
                    <a:pt x="324" y="636"/>
                  </a:lnTo>
                  <a:lnTo>
                    <a:pt x="324" y="638"/>
                  </a:lnTo>
                  <a:lnTo>
                    <a:pt x="324" y="642"/>
                  </a:lnTo>
                  <a:lnTo>
                    <a:pt x="326" y="646"/>
                  </a:lnTo>
                  <a:lnTo>
                    <a:pt x="326" y="646"/>
                  </a:lnTo>
                  <a:lnTo>
                    <a:pt x="330" y="642"/>
                  </a:lnTo>
                  <a:lnTo>
                    <a:pt x="332" y="640"/>
                  </a:lnTo>
                  <a:lnTo>
                    <a:pt x="332" y="638"/>
                  </a:lnTo>
                  <a:lnTo>
                    <a:pt x="334" y="636"/>
                  </a:lnTo>
                  <a:lnTo>
                    <a:pt x="334" y="634"/>
                  </a:lnTo>
                  <a:lnTo>
                    <a:pt x="334" y="634"/>
                  </a:lnTo>
                  <a:lnTo>
                    <a:pt x="336" y="632"/>
                  </a:lnTo>
                  <a:lnTo>
                    <a:pt x="336" y="628"/>
                  </a:lnTo>
                  <a:lnTo>
                    <a:pt x="336" y="626"/>
                  </a:lnTo>
                  <a:lnTo>
                    <a:pt x="334" y="622"/>
                  </a:lnTo>
                  <a:lnTo>
                    <a:pt x="334" y="620"/>
                  </a:lnTo>
                  <a:lnTo>
                    <a:pt x="336" y="618"/>
                  </a:lnTo>
                  <a:lnTo>
                    <a:pt x="336" y="614"/>
                  </a:lnTo>
                  <a:lnTo>
                    <a:pt x="336" y="612"/>
                  </a:lnTo>
                  <a:lnTo>
                    <a:pt x="338" y="608"/>
                  </a:lnTo>
                  <a:lnTo>
                    <a:pt x="338" y="606"/>
                  </a:lnTo>
                  <a:lnTo>
                    <a:pt x="338" y="604"/>
                  </a:lnTo>
                  <a:lnTo>
                    <a:pt x="338" y="604"/>
                  </a:lnTo>
                  <a:lnTo>
                    <a:pt x="338" y="600"/>
                  </a:lnTo>
                  <a:lnTo>
                    <a:pt x="338" y="594"/>
                  </a:lnTo>
                  <a:lnTo>
                    <a:pt x="338" y="592"/>
                  </a:lnTo>
                  <a:lnTo>
                    <a:pt x="338" y="590"/>
                  </a:lnTo>
                  <a:lnTo>
                    <a:pt x="338" y="590"/>
                  </a:lnTo>
                  <a:lnTo>
                    <a:pt x="338" y="588"/>
                  </a:lnTo>
                  <a:lnTo>
                    <a:pt x="338" y="588"/>
                  </a:lnTo>
                  <a:lnTo>
                    <a:pt x="338" y="586"/>
                  </a:lnTo>
                  <a:lnTo>
                    <a:pt x="338" y="586"/>
                  </a:lnTo>
                  <a:lnTo>
                    <a:pt x="340" y="586"/>
                  </a:lnTo>
                  <a:lnTo>
                    <a:pt x="340" y="586"/>
                  </a:lnTo>
                  <a:lnTo>
                    <a:pt x="340" y="586"/>
                  </a:lnTo>
                  <a:lnTo>
                    <a:pt x="342" y="586"/>
                  </a:lnTo>
                  <a:lnTo>
                    <a:pt x="344" y="586"/>
                  </a:lnTo>
                  <a:lnTo>
                    <a:pt x="344" y="586"/>
                  </a:lnTo>
                  <a:lnTo>
                    <a:pt x="346" y="588"/>
                  </a:lnTo>
                  <a:lnTo>
                    <a:pt x="346" y="588"/>
                  </a:lnTo>
                  <a:lnTo>
                    <a:pt x="348" y="590"/>
                  </a:lnTo>
                  <a:lnTo>
                    <a:pt x="348" y="590"/>
                  </a:lnTo>
                  <a:lnTo>
                    <a:pt x="348" y="590"/>
                  </a:lnTo>
                  <a:lnTo>
                    <a:pt x="348" y="592"/>
                  </a:lnTo>
                  <a:lnTo>
                    <a:pt x="348" y="592"/>
                  </a:lnTo>
                  <a:lnTo>
                    <a:pt x="348" y="594"/>
                  </a:lnTo>
                  <a:lnTo>
                    <a:pt x="348" y="596"/>
                  </a:lnTo>
                  <a:lnTo>
                    <a:pt x="348" y="598"/>
                  </a:lnTo>
                  <a:lnTo>
                    <a:pt x="346" y="600"/>
                  </a:lnTo>
                  <a:lnTo>
                    <a:pt x="346" y="602"/>
                  </a:lnTo>
                  <a:lnTo>
                    <a:pt x="346" y="602"/>
                  </a:lnTo>
                  <a:lnTo>
                    <a:pt x="344" y="604"/>
                  </a:lnTo>
                  <a:lnTo>
                    <a:pt x="342" y="606"/>
                  </a:lnTo>
                  <a:lnTo>
                    <a:pt x="342" y="606"/>
                  </a:lnTo>
                  <a:lnTo>
                    <a:pt x="342" y="608"/>
                  </a:lnTo>
                  <a:lnTo>
                    <a:pt x="342" y="608"/>
                  </a:lnTo>
                  <a:lnTo>
                    <a:pt x="342" y="608"/>
                  </a:lnTo>
                  <a:lnTo>
                    <a:pt x="344" y="608"/>
                  </a:lnTo>
                  <a:lnTo>
                    <a:pt x="344" y="610"/>
                  </a:lnTo>
                  <a:lnTo>
                    <a:pt x="344" y="610"/>
                  </a:lnTo>
                  <a:lnTo>
                    <a:pt x="346" y="610"/>
                  </a:lnTo>
                  <a:lnTo>
                    <a:pt x="348" y="608"/>
                  </a:lnTo>
                  <a:lnTo>
                    <a:pt x="350" y="608"/>
                  </a:lnTo>
                  <a:lnTo>
                    <a:pt x="352" y="606"/>
                  </a:lnTo>
                  <a:lnTo>
                    <a:pt x="354" y="606"/>
                  </a:lnTo>
                  <a:lnTo>
                    <a:pt x="354" y="604"/>
                  </a:lnTo>
                  <a:lnTo>
                    <a:pt x="356" y="604"/>
                  </a:lnTo>
                  <a:lnTo>
                    <a:pt x="356" y="602"/>
                  </a:lnTo>
                  <a:lnTo>
                    <a:pt x="356" y="602"/>
                  </a:lnTo>
                  <a:lnTo>
                    <a:pt x="356" y="600"/>
                  </a:lnTo>
                  <a:lnTo>
                    <a:pt x="358" y="598"/>
                  </a:lnTo>
                  <a:lnTo>
                    <a:pt x="358" y="596"/>
                  </a:lnTo>
                  <a:lnTo>
                    <a:pt x="358" y="594"/>
                  </a:lnTo>
                  <a:lnTo>
                    <a:pt x="358" y="594"/>
                  </a:lnTo>
                  <a:lnTo>
                    <a:pt x="358" y="592"/>
                  </a:lnTo>
                  <a:lnTo>
                    <a:pt x="358" y="590"/>
                  </a:lnTo>
                  <a:lnTo>
                    <a:pt x="358" y="590"/>
                  </a:lnTo>
                  <a:lnTo>
                    <a:pt x="360" y="590"/>
                  </a:lnTo>
                  <a:lnTo>
                    <a:pt x="360" y="588"/>
                  </a:lnTo>
                  <a:lnTo>
                    <a:pt x="364" y="588"/>
                  </a:lnTo>
                  <a:lnTo>
                    <a:pt x="364" y="586"/>
                  </a:lnTo>
                  <a:lnTo>
                    <a:pt x="366" y="586"/>
                  </a:lnTo>
                  <a:lnTo>
                    <a:pt x="366" y="586"/>
                  </a:lnTo>
                  <a:lnTo>
                    <a:pt x="368" y="584"/>
                  </a:lnTo>
                  <a:lnTo>
                    <a:pt x="368" y="584"/>
                  </a:lnTo>
                  <a:lnTo>
                    <a:pt x="368" y="582"/>
                  </a:lnTo>
                  <a:lnTo>
                    <a:pt x="368" y="582"/>
                  </a:lnTo>
                  <a:lnTo>
                    <a:pt x="368" y="580"/>
                  </a:lnTo>
                  <a:lnTo>
                    <a:pt x="366" y="576"/>
                  </a:lnTo>
                  <a:lnTo>
                    <a:pt x="366" y="574"/>
                  </a:lnTo>
                  <a:lnTo>
                    <a:pt x="366" y="570"/>
                  </a:lnTo>
                  <a:lnTo>
                    <a:pt x="364" y="568"/>
                  </a:lnTo>
                  <a:lnTo>
                    <a:pt x="364" y="566"/>
                  </a:lnTo>
                  <a:lnTo>
                    <a:pt x="364" y="566"/>
                  </a:lnTo>
                  <a:lnTo>
                    <a:pt x="364" y="564"/>
                  </a:lnTo>
                  <a:lnTo>
                    <a:pt x="366" y="564"/>
                  </a:lnTo>
                  <a:lnTo>
                    <a:pt x="366" y="562"/>
                  </a:lnTo>
                  <a:lnTo>
                    <a:pt x="366" y="562"/>
                  </a:lnTo>
                  <a:lnTo>
                    <a:pt x="368" y="562"/>
                  </a:lnTo>
                  <a:lnTo>
                    <a:pt x="368" y="560"/>
                  </a:lnTo>
                  <a:lnTo>
                    <a:pt x="370" y="560"/>
                  </a:lnTo>
                  <a:lnTo>
                    <a:pt x="374" y="558"/>
                  </a:lnTo>
                  <a:lnTo>
                    <a:pt x="376" y="558"/>
                  </a:lnTo>
                  <a:lnTo>
                    <a:pt x="378" y="556"/>
                  </a:lnTo>
                  <a:lnTo>
                    <a:pt x="378" y="556"/>
                  </a:lnTo>
                  <a:lnTo>
                    <a:pt x="380" y="556"/>
                  </a:lnTo>
                  <a:lnTo>
                    <a:pt x="380" y="554"/>
                  </a:lnTo>
                  <a:lnTo>
                    <a:pt x="380" y="554"/>
                  </a:lnTo>
                  <a:lnTo>
                    <a:pt x="382" y="554"/>
                  </a:lnTo>
                  <a:lnTo>
                    <a:pt x="382" y="552"/>
                  </a:lnTo>
                  <a:lnTo>
                    <a:pt x="384" y="550"/>
                  </a:lnTo>
                  <a:lnTo>
                    <a:pt x="384" y="548"/>
                  </a:lnTo>
                  <a:lnTo>
                    <a:pt x="384" y="544"/>
                  </a:lnTo>
                  <a:lnTo>
                    <a:pt x="384" y="540"/>
                  </a:lnTo>
                  <a:lnTo>
                    <a:pt x="386" y="538"/>
                  </a:lnTo>
                  <a:lnTo>
                    <a:pt x="386" y="530"/>
                  </a:lnTo>
                  <a:lnTo>
                    <a:pt x="386" y="516"/>
                  </a:lnTo>
                  <a:lnTo>
                    <a:pt x="386" y="514"/>
                  </a:lnTo>
                  <a:lnTo>
                    <a:pt x="386" y="510"/>
                  </a:lnTo>
                  <a:lnTo>
                    <a:pt x="386" y="508"/>
                  </a:lnTo>
                  <a:lnTo>
                    <a:pt x="386" y="506"/>
                  </a:lnTo>
                  <a:lnTo>
                    <a:pt x="388" y="502"/>
                  </a:lnTo>
                  <a:lnTo>
                    <a:pt x="388" y="500"/>
                  </a:lnTo>
                  <a:lnTo>
                    <a:pt x="388" y="498"/>
                  </a:lnTo>
                  <a:lnTo>
                    <a:pt x="390" y="496"/>
                  </a:lnTo>
                  <a:lnTo>
                    <a:pt x="390" y="494"/>
                  </a:lnTo>
                  <a:lnTo>
                    <a:pt x="390" y="494"/>
                  </a:lnTo>
                  <a:lnTo>
                    <a:pt x="392" y="494"/>
                  </a:lnTo>
                  <a:lnTo>
                    <a:pt x="392" y="494"/>
                  </a:lnTo>
                  <a:lnTo>
                    <a:pt x="392" y="492"/>
                  </a:lnTo>
                  <a:lnTo>
                    <a:pt x="394" y="492"/>
                  </a:lnTo>
                  <a:lnTo>
                    <a:pt x="396" y="492"/>
                  </a:lnTo>
                  <a:lnTo>
                    <a:pt x="398" y="490"/>
                  </a:lnTo>
                  <a:lnTo>
                    <a:pt x="400" y="490"/>
                  </a:lnTo>
                  <a:lnTo>
                    <a:pt x="402" y="490"/>
                  </a:lnTo>
                  <a:lnTo>
                    <a:pt x="402" y="490"/>
                  </a:lnTo>
                  <a:lnTo>
                    <a:pt x="402" y="488"/>
                  </a:lnTo>
                  <a:lnTo>
                    <a:pt x="404" y="488"/>
                  </a:lnTo>
                  <a:lnTo>
                    <a:pt x="404" y="488"/>
                  </a:lnTo>
                  <a:lnTo>
                    <a:pt x="404" y="484"/>
                  </a:lnTo>
                  <a:lnTo>
                    <a:pt x="406" y="482"/>
                  </a:lnTo>
                  <a:lnTo>
                    <a:pt x="406" y="482"/>
                  </a:lnTo>
                  <a:lnTo>
                    <a:pt x="406" y="480"/>
                  </a:lnTo>
                  <a:lnTo>
                    <a:pt x="408" y="480"/>
                  </a:lnTo>
                  <a:lnTo>
                    <a:pt x="408" y="478"/>
                  </a:lnTo>
                  <a:lnTo>
                    <a:pt x="410" y="478"/>
                  </a:lnTo>
                  <a:lnTo>
                    <a:pt x="414" y="474"/>
                  </a:lnTo>
                  <a:lnTo>
                    <a:pt x="418" y="472"/>
                  </a:lnTo>
                  <a:lnTo>
                    <a:pt x="422" y="468"/>
                  </a:lnTo>
                  <a:lnTo>
                    <a:pt x="426" y="466"/>
                  </a:lnTo>
                  <a:lnTo>
                    <a:pt x="428" y="466"/>
                  </a:lnTo>
                  <a:lnTo>
                    <a:pt x="430" y="464"/>
                  </a:lnTo>
                  <a:lnTo>
                    <a:pt x="432" y="464"/>
                  </a:lnTo>
                  <a:lnTo>
                    <a:pt x="434" y="464"/>
                  </a:lnTo>
                  <a:lnTo>
                    <a:pt x="436" y="462"/>
                  </a:lnTo>
                  <a:lnTo>
                    <a:pt x="442" y="462"/>
                  </a:lnTo>
                  <a:lnTo>
                    <a:pt x="446" y="462"/>
                  </a:lnTo>
                  <a:lnTo>
                    <a:pt x="450" y="462"/>
                  </a:lnTo>
                  <a:lnTo>
                    <a:pt x="454" y="462"/>
                  </a:lnTo>
                  <a:lnTo>
                    <a:pt x="456" y="462"/>
                  </a:lnTo>
                  <a:lnTo>
                    <a:pt x="458" y="462"/>
                  </a:lnTo>
                  <a:lnTo>
                    <a:pt x="458" y="460"/>
                  </a:lnTo>
                  <a:lnTo>
                    <a:pt x="460" y="460"/>
                  </a:lnTo>
                  <a:lnTo>
                    <a:pt x="460" y="460"/>
                  </a:lnTo>
                  <a:lnTo>
                    <a:pt x="460" y="458"/>
                  </a:lnTo>
                  <a:lnTo>
                    <a:pt x="462" y="456"/>
                  </a:lnTo>
                  <a:lnTo>
                    <a:pt x="462" y="454"/>
                  </a:lnTo>
                  <a:lnTo>
                    <a:pt x="464" y="454"/>
                  </a:lnTo>
                  <a:lnTo>
                    <a:pt x="464" y="452"/>
                  </a:lnTo>
                  <a:lnTo>
                    <a:pt x="464" y="452"/>
                  </a:lnTo>
                  <a:lnTo>
                    <a:pt x="466" y="452"/>
                  </a:lnTo>
                  <a:lnTo>
                    <a:pt x="466" y="450"/>
                  </a:lnTo>
                  <a:lnTo>
                    <a:pt x="468" y="450"/>
                  </a:lnTo>
                  <a:lnTo>
                    <a:pt x="470" y="450"/>
                  </a:lnTo>
                  <a:lnTo>
                    <a:pt x="472" y="450"/>
                  </a:lnTo>
                  <a:lnTo>
                    <a:pt x="476" y="452"/>
                  </a:lnTo>
                  <a:lnTo>
                    <a:pt x="480" y="452"/>
                  </a:lnTo>
                  <a:lnTo>
                    <a:pt x="480" y="452"/>
                  </a:lnTo>
                  <a:lnTo>
                    <a:pt x="482" y="452"/>
                  </a:lnTo>
                  <a:lnTo>
                    <a:pt x="484" y="452"/>
                  </a:lnTo>
                  <a:lnTo>
                    <a:pt x="484" y="452"/>
                  </a:lnTo>
                  <a:lnTo>
                    <a:pt x="486" y="452"/>
                  </a:lnTo>
                  <a:lnTo>
                    <a:pt x="486" y="450"/>
                  </a:lnTo>
                  <a:lnTo>
                    <a:pt x="488" y="450"/>
                  </a:lnTo>
                  <a:lnTo>
                    <a:pt x="488" y="448"/>
                  </a:lnTo>
                  <a:lnTo>
                    <a:pt x="488" y="446"/>
                  </a:lnTo>
                  <a:lnTo>
                    <a:pt x="490" y="446"/>
                  </a:lnTo>
                  <a:lnTo>
                    <a:pt x="490" y="444"/>
                  </a:lnTo>
                  <a:lnTo>
                    <a:pt x="490" y="442"/>
                  </a:lnTo>
                  <a:lnTo>
                    <a:pt x="490" y="438"/>
                  </a:lnTo>
                  <a:lnTo>
                    <a:pt x="490" y="434"/>
                  </a:lnTo>
                  <a:lnTo>
                    <a:pt x="490" y="430"/>
                  </a:lnTo>
                  <a:lnTo>
                    <a:pt x="490" y="428"/>
                  </a:lnTo>
                  <a:lnTo>
                    <a:pt x="490" y="426"/>
                  </a:lnTo>
                  <a:lnTo>
                    <a:pt x="490" y="426"/>
                  </a:lnTo>
                  <a:lnTo>
                    <a:pt x="490" y="424"/>
                  </a:lnTo>
                  <a:lnTo>
                    <a:pt x="490" y="422"/>
                  </a:lnTo>
                  <a:lnTo>
                    <a:pt x="492" y="422"/>
                  </a:lnTo>
                  <a:lnTo>
                    <a:pt x="494" y="418"/>
                  </a:lnTo>
                  <a:lnTo>
                    <a:pt x="496" y="414"/>
                  </a:lnTo>
                  <a:lnTo>
                    <a:pt x="498" y="414"/>
                  </a:lnTo>
                  <a:lnTo>
                    <a:pt x="498" y="412"/>
                  </a:lnTo>
                  <a:lnTo>
                    <a:pt x="500" y="408"/>
                  </a:lnTo>
                  <a:lnTo>
                    <a:pt x="502" y="404"/>
                  </a:lnTo>
                  <a:lnTo>
                    <a:pt x="502" y="400"/>
                  </a:lnTo>
                  <a:lnTo>
                    <a:pt x="504" y="396"/>
                  </a:lnTo>
                  <a:lnTo>
                    <a:pt x="504" y="396"/>
                  </a:lnTo>
                  <a:lnTo>
                    <a:pt x="504" y="394"/>
                  </a:lnTo>
                  <a:lnTo>
                    <a:pt x="504" y="390"/>
                  </a:lnTo>
                  <a:lnTo>
                    <a:pt x="504" y="382"/>
                  </a:lnTo>
                  <a:lnTo>
                    <a:pt x="504" y="378"/>
                  </a:lnTo>
                  <a:lnTo>
                    <a:pt x="504" y="374"/>
                  </a:lnTo>
                  <a:lnTo>
                    <a:pt x="504" y="374"/>
                  </a:lnTo>
                  <a:lnTo>
                    <a:pt x="504" y="372"/>
                  </a:lnTo>
                  <a:lnTo>
                    <a:pt x="506" y="370"/>
                  </a:lnTo>
                  <a:lnTo>
                    <a:pt x="506" y="370"/>
                  </a:lnTo>
                  <a:lnTo>
                    <a:pt x="506" y="368"/>
                  </a:lnTo>
                  <a:lnTo>
                    <a:pt x="508" y="368"/>
                  </a:lnTo>
                  <a:lnTo>
                    <a:pt x="510" y="366"/>
                  </a:lnTo>
                  <a:lnTo>
                    <a:pt x="512" y="366"/>
                  </a:lnTo>
                  <a:lnTo>
                    <a:pt x="512" y="366"/>
                  </a:lnTo>
                  <a:lnTo>
                    <a:pt x="514" y="364"/>
                  </a:lnTo>
                  <a:lnTo>
                    <a:pt x="514" y="364"/>
                  </a:lnTo>
                  <a:lnTo>
                    <a:pt x="514" y="362"/>
                  </a:lnTo>
                  <a:lnTo>
                    <a:pt x="516" y="360"/>
                  </a:lnTo>
                  <a:lnTo>
                    <a:pt x="516" y="358"/>
                  </a:lnTo>
                  <a:lnTo>
                    <a:pt x="516" y="356"/>
                  </a:lnTo>
                  <a:lnTo>
                    <a:pt x="516" y="352"/>
                  </a:lnTo>
                  <a:lnTo>
                    <a:pt x="516" y="350"/>
                  </a:lnTo>
                  <a:lnTo>
                    <a:pt x="516" y="348"/>
                  </a:lnTo>
                  <a:lnTo>
                    <a:pt x="516" y="342"/>
                  </a:lnTo>
                  <a:lnTo>
                    <a:pt x="516" y="338"/>
                  </a:lnTo>
                  <a:lnTo>
                    <a:pt x="514" y="326"/>
                  </a:lnTo>
                  <a:lnTo>
                    <a:pt x="514" y="320"/>
                  </a:lnTo>
                  <a:lnTo>
                    <a:pt x="514" y="314"/>
                  </a:lnTo>
                  <a:lnTo>
                    <a:pt x="512" y="310"/>
                  </a:lnTo>
                  <a:lnTo>
                    <a:pt x="512" y="304"/>
                  </a:lnTo>
                  <a:lnTo>
                    <a:pt x="512" y="302"/>
                  </a:lnTo>
                  <a:lnTo>
                    <a:pt x="512" y="300"/>
                  </a:lnTo>
                  <a:lnTo>
                    <a:pt x="514" y="298"/>
                  </a:lnTo>
                  <a:lnTo>
                    <a:pt x="514" y="296"/>
                  </a:lnTo>
                  <a:lnTo>
                    <a:pt x="514" y="292"/>
                  </a:lnTo>
                  <a:lnTo>
                    <a:pt x="514" y="292"/>
                  </a:lnTo>
                  <a:lnTo>
                    <a:pt x="516" y="290"/>
                  </a:lnTo>
                  <a:lnTo>
                    <a:pt x="516" y="288"/>
                  </a:lnTo>
                  <a:lnTo>
                    <a:pt x="516" y="288"/>
                  </a:lnTo>
                  <a:lnTo>
                    <a:pt x="518" y="286"/>
                  </a:lnTo>
                  <a:lnTo>
                    <a:pt x="520" y="286"/>
                  </a:lnTo>
                  <a:lnTo>
                    <a:pt x="522" y="286"/>
                  </a:lnTo>
                  <a:lnTo>
                    <a:pt x="524" y="286"/>
                  </a:lnTo>
                  <a:lnTo>
                    <a:pt x="526" y="286"/>
                  </a:lnTo>
                  <a:lnTo>
                    <a:pt x="528" y="284"/>
                  </a:lnTo>
                  <a:lnTo>
                    <a:pt x="528" y="284"/>
                  </a:lnTo>
                  <a:lnTo>
                    <a:pt x="530" y="284"/>
                  </a:lnTo>
                  <a:lnTo>
                    <a:pt x="530" y="282"/>
                  </a:lnTo>
                  <a:lnTo>
                    <a:pt x="530" y="282"/>
                  </a:lnTo>
                  <a:lnTo>
                    <a:pt x="530" y="282"/>
                  </a:lnTo>
                  <a:lnTo>
                    <a:pt x="530" y="280"/>
                  </a:lnTo>
                  <a:lnTo>
                    <a:pt x="530" y="278"/>
                  </a:lnTo>
                  <a:lnTo>
                    <a:pt x="530" y="276"/>
                  </a:lnTo>
                  <a:lnTo>
                    <a:pt x="530" y="274"/>
                  </a:lnTo>
                  <a:lnTo>
                    <a:pt x="530" y="272"/>
                  </a:lnTo>
                  <a:lnTo>
                    <a:pt x="530" y="270"/>
                  </a:lnTo>
                  <a:lnTo>
                    <a:pt x="530" y="270"/>
                  </a:lnTo>
                  <a:lnTo>
                    <a:pt x="532" y="268"/>
                  </a:lnTo>
                  <a:lnTo>
                    <a:pt x="532" y="268"/>
                  </a:lnTo>
                  <a:lnTo>
                    <a:pt x="532" y="268"/>
                  </a:lnTo>
                  <a:lnTo>
                    <a:pt x="534" y="266"/>
                  </a:lnTo>
                  <a:lnTo>
                    <a:pt x="536" y="264"/>
                  </a:lnTo>
                  <a:lnTo>
                    <a:pt x="536" y="264"/>
                  </a:lnTo>
                  <a:lnTo>
                    <a:pt x="536" y="264"/>
                  </a:lnTo>
                  <a:lnTo>
                    <a:pt x="536" y="264"/>
                  </a:lnTo>
                  <a:lnTo>
                    <a:pt x="538" y="262"/>
                  </a:lnTo>
                  <a:lnTo>
                    <a:pt x="538" y="260"/>
                  </a:lnTo>
                  <a:lnTo>
                    <a:pt x="538" y="258"/>
                  </a:lnTo>
                  <a:lnTo>
                    <a:pt x="538" y="256"/>
                  </a:lnTo>
                  <a:lnTo>
                    <a:pt x="538" y="254"/>
                  </a:lnTo>
                  <a:lnTo>
                    <a:pt x="540" y="252"/>
                  </a:lnTo>
                  <a:lnTo>
                    <a:pt x="540" y="250"/>
                  </a:lnTo>
                  <a:lnTo>
                    <a:pt x="540" y="250"/>
                  </a:lnTo>
                  <a:lnTo>
                    <a:pt x="540" y="250"/>
                  </a:lnTo>
                  <a:lnTo>
                    <a:pt x="542" y="248"/>
                  </a:lnTo>
                  <a:lnTo>
                    <a:pt x="542" y="248"/>
                  </a:lnTo>
                  <a:lnTo>
                    <a:pt x="544" y="248"/>
                  </a:lnTo>
                  <a:lnTo>
                    <a:pt x="546" y="248"/>
                  </a:lnTo>
                  <a:lnTo>
                    <a:pt x="548" y="248"/>
                  </a:lnTo>
                  <a:lnTo>
                    <a:pt x="548" y="246"/>
                  </a:lnTo>
                  <a:lnTo>
                    <a:pt x="548" y="246"/>
                  </a:lnTo>
                  <a:lnTo>
                    <a:pt x="548" y="246"/>
                  </a:lnTo>
                  <a:lnTo>
                    <a:pt x="550" y="244"/>
                  </a:lnTo>
                  <a:lnTo>
                    <a:pt x="550" y="242"/>
                  </a:lnTo>
                  <a:lnTo>
                    <a:pt x="550" y="240"/>
                  </a:lnTo>
                  <a:lnTo>
                    <a:pt x="550" y="238"/>
                  </a:lnTo>
                  <a:lnTo>
                    <a:pt x="550" y="236"/>
                  </a:lnTo>
                  <a:lnTo>
                    <a:pt x="550" y="234"/>
                  </a:lnTo>
                  <a:lnTo>
                    <a:pt x="552" y="234"/>
                  </a:lnTo>
                  <a:lnTo>
                    <a:pt x="552" y="232"/>
                  </a:lnTo>
                  <a:lnTo>
                    <a:pt x="552" y="232"/>
                  </a:lnTo>
                  <a:lnTo>
                    <a:pt x="552" y="232"/>
                  </a:lnTo>
                  <a:lnTo>
                    <a:pt x="554" y="232"/>
                  </a:lnTo>
                  <a:lnTo>
                    <a:pt x="556" y="230"/>
                  </a:lnTo>
                  <a:lnTo>
                    <a:pt x="558" y="230"/>
                  </a:lnTo>
                  <a:lnTo>
                    <a:pt x="558" y="230"/>
                  </a:lnTo>
                  <a:lnTo>
                    <a:pt x="560" y="230"/>
                  </a:lnTo>
                  <a:lnTo>
                    <a:pt x="562" y="230"/>
                  </a:lnTo>
                  <a:lnTo>
                    <a:pt x="562" y="230"/>
                  </a:lnTo>
                  <a:lnTo>
                    <a:pt x="562" y="228"/>
                  </a:lnTo>
                  <a:lnTo>
                    <a:pt x="562" y="228"/>
                  </a:lnTo>
                  <a:lnTo>
                    <a:pt x="562" y="228"/>
                  </a:lnTo>
                  <a:lnTo>
                    <a:pt x="564" y="226"/>
                  </a:lnTo>
                  <a:lnTo>
                    <a:pt x="562" y="224"/>
                  </a:lnTo>
                  <a:lnTo>
                    <a:pt x="562" y="222"/>
                  </a:lnTo>
                  <a:lnTo>
                    <a:pt x="562" y="220"/>
                  </a:lnTo>
                  <a:lnTo>
                    <a:pt x="562" y="218"/>
                  </a:lnTo>
                  <a:lnTo>
                    <a:pt x="562" y="218"/>
                  </a:lnTo>
                  <a:lnTo>
                    <a:pt x="562" y="216"/>
                  </a:lnTo>
                  <a:lnTo>
                    <a:pt x="564" y="216"/>
                  </a:lnTo>
                  <a:lnTo>
                    <a:pt x="564" y="216"/>
                  </a:lnTo>
                  <a:lnTo>
                    <a:pt x="564" y="216"/>
                  </a:lnTo>
                  <a:lnTo>
                    <a:pt x="566" y="216"/>
                  </a:lnTo>
                  <a:lnTo>
                    <a:pt x="568" y="216"/>
                  </a:lnTo>
                  <a:lnTo>
                    <a:pt x="568" y="216"/>
                  </a:lnTo>
                  <a:lnTo>
                    <a:pt x="570" y="214"/>
                  </a:lnTo>
                  <a:lnTo>
                    <a:pt x="570" y="214"/>
                  </a:lnTo>
                  <a:lnTo>
                    <a:pt x="570" y="214"/>
                  </a:lnTo>
                  <a:lnTo>
                    <a:pt x="570" y="212"/>
                  </a:lnTo>
                  <a:lnTo>
                    <a:pt x="570" y="212"/>
                  </a:lnTo>
                  <a:lnTo>
                    <a:pt x="570" y="210"/>
                  </a:lnTo>
                  <a:lnTo>
                    <a:pt x="568" y="208"/>
                  </a:lnTo>
                  <a:lnTo>
                    <a:pt x="568" y="206"/>
                  </a:lnTo>
                  <a:lnTo>
                    <a:pt x="568" y="204"/>
                  </a:lnTo>
                  <a:lnTo>
                    <a:pt x="568" y="204"/>
                  </a:lnTo>
                  <a:lnTo>
                    <a:pt x="568" y="202"/>
                  </a:lnTo>
                  <a:lnTo>
                    <a:pt x="568" y="202"/>
                  </a:lnTo>
                  <a:lnTo>
                    <a:pt x="568" y="202"/>
                  </a:lnTo>
                  <a:lnTo>
                    <a:pt x="568" y="200"/>
                  </a:lnTo>
                  <a:lnTo>
                    <a:pt x="570" y="200"/>
                  </a:lnTo>
                  <a:lnTo>
                    <a:pt x="570" y="200"/>
                  </a:lnTo>
                  <a:lnTo>
                    <a:pt x="572" y="200"/>
                  </a:lnTo>
                  <a:lnTo>
                    <a:pt x="574" y="200"/>
                  </a:lnTo>
                  <a:lnTo>
                    <a:pt x="574" y="200"/>
                  </a:lnTo>
                  <a:lnTo>
                    <a:pt x="576" y="200"/>
                  </a:lnTo>
                  <a:lnTo>
                    <a:pt x="576" y="198"/>
                  </a:lnTo>
                  <a:lnTo>
                    <a:pt x="576" y="198"/>
                  </a:lnTo>
                  <a:lnTo>
                    <a:pt x="578" y="196"/>
                  </a:lnTo>
                  <a:lnTo>
                    <a:pt x="578" y="194"/>
                  </a:lnTo>
                  <a:lnTo>
                    <a:pt x="578" y="192"/>
                  </a:lnTo>
                  <a:lnTo>
                    <a:pt x="578" y="190"/>
                  </a:lnTo>
                  <a:lnTo>
                    <a:pt x="578" y="188"/>
                  </a:lnTo>
                  <a:lnTo>
                    <a:pt x="578" y="188"/>
                  </a:lnTo>
                  <a:lnTo>
                    <a:pt x="576" y="188"/>
                  </a:lnTo>
                  <a:lnTo>
                    <a:pt x="576" y="186"/>
                  </a:lnTo>
                  <a:lnTo>
                    <a:pt x="576" y="186"/>
                  </a:lnTo>
                  <a:lnTo>
                    <a:pt x="576" y="186"/>
                  </a:lnTo>
                  <a:lnTo>
                    <a:pt x="574" y="186"/>
                  </a:lnTo>
                  <a:lnTo>
                    <a:pt x="572" y="186"/>
                  </a:lnTo>
                  <a:lnTo>
                    <a:pt x="570" y="186"/>
                  </a:lnTo>
                  <a:lnTo>
                    <a:pt x="570" y="186"/>
                  </a:lnTo>
                  <a:lnTo>
                    <a:pt x="568" y="186"/>
                  </a:lnTo>
                  <a:lnTo>
                    <a:pt x="568" y="186"/>
                  </a:lnTo>
                  <a:lnTo>
                    <a:pt x="568" y="186"/>
                  </a:lnTo>
                  <a:lnTo>
                    <a:pt x="566" y="186"/>
                  </a:lnTo>
                  <a:lnTo>
                    <a:pt x="566" y="184"/>
                  </a:lnTo>
                  <a:lnTo>
                    <a:pt x="566" y="182"/>
                  </a:lnTo>
                  <a:lnTo>
                    <a:pt x="566" y="180"/>
                  </a:lnTo>
                  <a:lnTo>
                    <a:pt x="566" y="178"/>
                  </a:lnTo>
                  <a:lnTo>
                    <a:pt x="566" y="178"/>
                  </a:lnTo>
                  <a:lnTo>
                    <a:pt x="566" y="172"/>
                  </a:lnTo>
                  <a:lnTo>
                    <a:pt x="566" y="168"/>
                  </a:lnTo>
                  <a:lnTo>
                    <a:pt x="566" y="164"/>
                  </a:lnTo>
                  <a:lnTo>
                    <a:pt x="566" y="162"/>
                  </a:lnTo>
                  <a:lnTo>
                    <a:pt x="566" y="162"/>
                  </a:lnTo>
                  <a:lnTo>
                    <a:pt x="566" y="160"/>
                  </a:lnTo>
                  <a:lnTo>
                    <a:pt x="564" y="158"/>
                  </a:lnTo>
                  <a:lnTo>
                    <a:pt x="564" y="158"/>
                  </a:lnTo>
                  <a:lnTo>
                    <a:pt x="564" y="156"/>
                  </a:lnTo>
                  <a:lnTo>
                    <a:pt x="562" y="154"/>
                  </a:lnTo>
                  <a:lnTo>
                    <a:pt x="560" y="154"/>
                  </a:lnTo>
                  <a:lnTo>
                    <a:pt x="558" y="152"/>
                  </a:lnTo>
                  <a:lnTo>
                    <a:pt x="556" y="152"/>
                  </a:lnTo>
                  <a:lnTo>
                    <a:pt x="556" y="152"/>
                  </a:lnTo>
                  <a:lnTo>
                    <a:pt x="552" y="152"/>
                  </a:lnTo>
                  <a:lnTo>
                    <a:pt x="550" y="150"/>
                  </a:lnTo>
                  <a:lnTo>
                    <a:pt x="548" y="150"/>
                  </a:lnTo>
                  <a:lnTo>
                    <a:pt x="548" y="150"/>
                  </a:lnTo>
                  <a:lnTo>
                    <a:pt x="546" y="150"/>
                  </a:lnTo>
                  <a:lnTo>
                    <a:pt x="544" y="150"/>
                  </a:lnTo>
                  <a:lnTo>
                    <a:pt x="542" y="148"/>
                  </a:lnTo>
                  <a:lnTo>
                    <a:pt x="540" y="146"/>
                  </a:lnTo>
                  <a:lnTo>
                    <a:pt x="538" y="144"/>
                  </a:lnTo>
                  <a:lnTo>
                    <a:pt x="538" y="142"/>
                  </a:lnTo>
                  <a:lnTo>
                    <a:pt x="536" y="140"/>
                  </a:lnTo>
                  <a:lnTo>
                    <a:pt x="534" y="138"/>
                  </a:lnTo>
                  <a:lnTo>
                    <a:pt x="534" y="136"/>
                  </a:lnTo>
                  <a:lnTo>
                    <a:pt x="534" y="134"/>
                  </a:lnTo>
                  <a:lnTo>
                    <a:pt x="532" y="132"/>
                  </a:lnTo>
                  <a:lnTo>
                    <a:pt x="532" y="132"/>
                  </a:lnTo>
                  <a:lnTo>
                    <a:pt x="532" y="132"/>
                  </a:lnTo>
                  <a:lnTo>
                    <a:pt x="530" y="132"/>
                  </a:lnTo>
                  <a:lnTo>
                    <a:pt x="530" y="132"/>
                  </a:lnTo>
                  <a:lnTo>
                    <a:pt x="528" y="132"/>
                  </a:lnTo>
                  <a:lnTo>
                    <a:pt x="526" y="132"/>
                  </a:lnTo>
                  <a:lnTo>
                    <a:pt x="524" y="132"/>
                  </a:lnTo>
                  <a:lnTo>
                    <a:pt x="522" y="132"/>
                  </a:lnTo>
                  <a:lnTo>
                    <a:pt x="520" y="132"/>
                  </a:lnTo>
                  <a:lnTo>
                    <a:pt x="520" y="132"/>
                  </a:lnTo>
                  <a:lnTo>
                    <a:pt x="518" y="132"/>
                  </a:lnTo>
                  <a:lnTo>
                    <a:pt x="518" y="132"/>
                  </a:lnTo>
                  <a:lnTo>
                    <a:pt x="518" y="132"/>
                  </a:lnTo>
                  <a:lnTo>
                    <a:pt x="518" y="132"/>
                  </a:lnTo>
                  <a:lnTo>
                    <a:pt x="516" y="130"/>
                  </a:lnTo>
                  <a:lnTo>
                    <a:pt x="516" y="130"/>
                  </a:lnTo>
                  <a:lnTo>
                    <a:pt x="516" y="128"/>
                  </a:lnTo>
                  <a:lnTo>
                    <a:pt x="516" y="126"/>
                  </a:lnTo>
                  <a:lnTo>
                    <a:pt x="516" y="122"/>
                  </a:lnTo>
                  <a:lnTo>
                    <a:pt x="516" y="122"/>
                  </a:lnTo>
                  <a:lnTo>
                    <a:pt x="514" y="120"/>
                  </a:lnTo>
                  <a:lnTo>
                    <a:pt x="514" y="120"/>
                  </a:lnTo>
                  <a:lnTo>
                    <a:pt x="514" y="120"/>
                  </a:lnTo>
                  <a:lnTo>
                    <a:pt x="512" y="118"/>
                  </a:lnTo>
                  <a:lnTo>
                    <a:pt x="512" y="118"/>
                  </a:lnTo>
                  <a:lnTo>
                    <a:pt x="510" y="118"/>
                  </a:lnTo>
                  <a:lnTo>
                    <a:pt x="508" y="116"/>
                  </a:lnTo>
                  <a:lnTo>
                    <a:pt x="506" y="116"/>
                  </a:lnTo>
                  <a:lnTo>
                    <a:pt x="504" y="116"/>
                  </a:lnTo>
                  <a:lnTo>
                    <a:pt x="502" y="116"/>
                  </a:lnTo>
                  <a:lnTo>
                    <a:pt x="498" y="116"/>
                  </a:lnTo>
                  <a:lnTo>
                    <a:pt x="494" y="116"/>
                  </a:lnTo>
                  <a:lnTo>
                    <a:pt x="492" y="116"/>
                  </a:lnTo>
                  <a:lnTo>
                    <a:pt x="490" y="116"/>
                  </a:lnTo>
                  <a:lnTo>
                    <a:pt x="488" y="116"/>
                  </a:lnTo>
                  <a:lnTo>
                    <a:pt x="484" y="114"/>
                  </a:lnTo>
                  <a:lnTo>
                    <a:pt x="482" y="114"/>
                  </a:lnTo>
                  <a:lnTo>
                    <a:pt x="480" y="114"/>
                  </a:lnTo>
                  <a:lnTo>
                    <a:pt x="478" y="114"/>
                  </a:lnTo>
                  <a:lnTo>
                    <a:pt x="476" y="112"/>
                  </a:lnTo>
                  <a:lnTo>
                    <a:pt x="476" y="112"/>
                  </a:lnTo>
                  <a:lnTo>
                    <a:pt x="474" y="112"/>
                  </a:lnTo>
                  <a:lnTo>
                    <a:pt x="472" y="110"/>
                  </a:lnTo>
                  <a:lnTo>
                    <a:pt x="472" y="108"/>
                  </a:lnTo>
                  <a:lnTo>
                    <a:pt x="470" y="106"/>
                  </a:lnTo>
                  <a:lnTo>
                    <a:pt x="470" y="106"/>
                  </a:lnTo>
                  <a:lnTo>
                    <a:pt x="470" y="106"/>
                  </a:lnTo>
                  <a:lnTo>
                    <a:pt x="470" y="106"/>
                  </a:lnTo>
                  <a:lnTo>
                    <a:pt x="468" y="106"/>
                  </a:lnTo>
                  <a:lnTo>
                    <a:pt x="468" y="106"/>
                  </a:lnTo>
                  <a:lnTo>
                    <a:pt x="466" y="106"/>
                  </a:lnTo>
                  <a:lnTo>
                    <a:pt x="466" y="108"/>
                  </a:lnTo>
                  <a:lnTo>
                    <a:pt x="464" y="108"/>
                  </a:lnTo>
                  <a:lnTo>
                    <a:pt x="462" y="110"/>
                  </a:lnTo>
                  <a:lnTo>
                    <a:pt x="460" y="110"/>
                  </a:lnTo>
                  <a:lnTo>
                    <a:pt x="460" y="112"/>
                  </a:lnTo>
                  <a:lnTo>
                    <a:pt x="458" y="112"/>
                  </a:lnTo>
                  <a:lnTo>
                    <a:pt x="456" y="112"/>
                  </a:lnTo>
                  <a:lnTo>
                    <a:pt x="454" y="112"/>
                  </a:lnTo>
                  <a:lnTo>
                    <a:pt x="452" y="112"/>
                  </a:lnTo>
                  <a:lnTo>
                    <a:pt x="452" y="112"/>
                  </a:lnTo>
                  <a:lnTo>
                    <a:pt x="450" y="112"/>
                  </a:lnTo>
                  <a:lnTo>
                    <a:pt x="448" y="110"/>
                  </a:lnTo>
                  <a:lnTo>
                    <a:pt x="446" y="110"/>
                  </a:lnTo>
                  <a:lnTo>
                    <a:pt x="444" y="110"/>
                  </a:lnTo>
                  <a:lnTo>
                    <a:pt x="442" y="106"/>
                  </a:lnTo>
                  <a:lnTo>
                    <a:pt x="438" y="104"/>
                  </a:lnTo>
                  <a:lnTo>
                    <a:pt x="438" y="104"/>
                  </a:lnTo>
                  <a:lnTo>
                    <a:pt x="436" y="102"/>
                  </a:lnTo>
                  <a:lnTo>
                    <a:pt x="434" y="98"/>
                  </a:lnTo>
                  <a:lnTo>
                    <a:pt x="432" y="96"/>
                  </a:lnTo>
                  <a:lnTo>
                    <a:pt x="432" y="94"/>
                  </a:lnTo>
                  <a:lnTo>
                    <a:pt x="430" y="92"/>
                  </a:lnTo>
                  <a:lnTo>
                    <a:pt x="430" y="92"/>
                  </a:lnTo>
                  <a:lnTo>
                    <a:pt x="428" y="90"/>
                  </a:lnTo>
                  <a:lnTo>
                    <a:pt x="424" y="88"/>
                  </a:lnTo>
                  <a:lnTo>
                    <a:pt x="420" y="88"/>
                  </a:lnTo>
                  <a:lnTo>
                    <a:pt x="418" y="86"/>
                  </a:lnTo>
                  <a:lnTo>
                    <a:pt x="414" y="86"/>
                  </a:lnTo>
                  <a:lnTo>
                    <a:pt x="412" y="84"/>
                  </a:lnTo>
                  <a:lnTo>
                    <a:pt x="408" y="84"/>
                  </a:lnTo>
                  <a:lnTo>
                    <a:pt x="404" y="84"/>
                  </a:lnTo>
                  <a:lnTo>
                    <a:pt x="402" y="84"/>
                  </a:lnTo>
                  <a:lnTo>
                    <a:pt x="396" y="84"/>
                  </a:lnTo>
                  <a:lnTo>
                    <a:pt x="392" y="84"/>
                  </a:lnTo>
                  <a:lnTo>
                    <a:pt x="388" y="86"/>
                  </a:lnTo>
                  <a:lnTo>
                    <a:pt x="386" y="86"/>
                  </a:lnTo>
                  <a:lnTo>
                    <a:pt x="382" y="86"/>
                  </a:lnTo>
                  <a:lnTo>
                    <a:pt x="382" y="88"/>
                  </a:lnTo>
                  <a:lnTo>
                    <a:pt x="380" y="88"/>
                  </a:lnTo>
                  <a:lnTo>
                    <a:pt x="378" y="88"/>
                  </a:lnTo>
                  <a:lnTo>
                    <a:pt x="378" y="88"/>
                  </a:lnTo>
                  <a:lnTo>
                    <a:pt x="378" y="90"/>
                  </a:lnTo>
                  <a:lnTo>
                    <a:pt x="376" y="90"/>
                  </a:lnTo>
                  <a:lnTo>
                    <a:pt x="376" y="92"/>
                  </a:lnTo>
                  <a:lnTo>
                    <a:pt x="376" y="94"/>
                  </a:lnTo>
                  <a:lnTo>
                    <a:pt x="376" y="96"/>
                  </a:lnTo>
                  <a:lnTo>
                    <a:pt x="374" y="96"/>
                  </a:lnTo>
                  <a:lnTo>
                    <a:pt x="374" y="98"/>
                  </a:lnTo>
                  <a:lnTo>
                    <a:pt x="372" y="100"/>
                  </a:lnTo>
                  <a:lnTo>
                    <a:pt x="370" y="100"/>
                  </a:lnTo>
                  <a:lnTo>
                    <a:pt x="368" y="102"/>
                  </a:lnTo>
                  <a:lnTo>
                    <a:pt x="366" y="104"/>
                  </a:lnTo>
                  <a:lnTo>
                    <a:pt x="364" y="104"/>
                  </a:lnTo>
                  <a:lnTo>
                    <a:pt x="364" y="104"/>
                  </a:lnTo>
                  <a:lnTo>
                    <a:pt x="362" y="104"/>
                  </a:lnTo>
                  <a:lnTo>
                    <a:pt x="362" y="104"/>
                  </a:lnTo>
                  <a:lnTo>
                    <a:pt x="362" y="104"/>
                  </a:lnTo>
                  <a:lnTo>
                    <a:pt x="360" y="104"/>
                  </a:lnTo>
                  <a:lnTo>
                    <a:pt x="360" y="102"/>
                  </a:lnTo>
                  <a:lnTo>
                    <a:pt x="360" y="102"/>
                  </a:lnTo>
                  <a:lnTo>
                    <a:pt x="360" y="102"/>
                  </a:lnTo>
                  <a:lnTo>
                    <a:pt x="360" y="102"/>
                  </a:lnTo>
                  <a:lnTo>
                    <a:pt x="362" y="100"/>
                  </a:lnTo>
                  <a:lnTo>
                    <a:pt x="362" y="98"/>
                  </a:lnTo>
                  <a:lnTo>
                    <a:pt x="364" y="96"/>
                  </a:lnTo>
                  <a:lnTo>
                    <a:pt x="366" y="94"/>
                  </a:lnTo>
                  <a:lnTo>
                    <a:pt x="366" y="92"/>
                  </a:lnTo>
                  <a:lnTo>
                    <a:pt x="368" y="92"/>
                  </a:lnTo>
                  <a:lnTo>
                    <a:pt x="368" y="90"/>
                  </a:lnTo>
                  <a:lnTo>
                    <a:pt x="370" y="86"/>
                  </a:lnTo>
                  <a:lnTo>
                    <a:pt x="372" y="86"/>
                  </a:lnTo>
                  <a:lnTo>
                    <a:pt x="374" y="84"/>
                  </a:lnTo>
                  <a:lnTo>
                    <a:pt x="374" y="82"/>
                  </a:lnTo>
                  <a:lnTo>
                    <a:pt x="374" y="82"/>
                  </a:lnTo>
                  <a:lnTo>
                    <a:pt x="374" y="82"/>
                  </a:lnTo>
                  <a:lnTo>
                    <a:pt x="374" y="80"/>
                  </a:lnTo>
                  <a:lnTo>
                    <a:pt x="374" y="80"/>
                  </a:lnTo>
                  <a:lnTo>
                    <a:pt x="372" y="78"/>
                  </a:lnTo>
                  <a:lnTo>
                    <a:pt x="372" y="78"/>
                  </a:lnTo>
                  <a:lnTo>
                    <a:pt x="370" y="78"/>
                  </a:lnTo>
                  <a:lnTo>
                    <a:pt x="368" y="76"/>
                  </a:lnTo>
                  <a:lnTo>
                    <a:pt x="368" y="76"/>
                  </a:lnTo>
                  <a:lnTo>
                    <a:pt x="366" y="76"/>
                  </a:lnTo>
                  <a:lnTo>
                    <a:pt x="364" y="74"/>
                  </a:lnTo>
                  <a:lnTo>
                    <a:pt x="362" y="74"/>
                  </a:lnTo>
                  <a:lnTo>
                    <a:pt x="360" y="74"/>
                  </a:lnTo>
                  <a:lnTo>
                    <a:pt x="356" y="74"/>
                  </a:lnTo>
                  <a:lnTo>
                    <a:pt x="356" y="74"/>
                  </a:lnTo>
                  <a:lnTo>
                    <a:pt x="354" y="76"/>
                  </a:lnTo>
                  <a:lnTo>
                    <a:pt x="354" y="76"/>
                  </a:lnTo>
                  <a:lnTo>
                    <a:pt x="352" y="76"/>
                  </a:lnTo>
                  <a:lnTo>
                    <a:pt x="350" y="78"/>
                  </a:lnTo>
                  <a:lnTo>
                    <a:pt x="348" y="80"/>
                  </a:lnTo>
                  <a:lnTo>
                    <a:pt x="346" y="82"/>
                  </a:lnTo>
                  <a:lnTo>
                    <a:pt x="344" y="84"/>
                  </a:lnTo>
                  <a:lnTo>
                    <a:pt x="340" y="88"/>
                  </a:lnTo>
                  <a:lnTo>
                    <a:pt x="336" y="92"/>
                  </a:lnTo>
                  <a:lnTo>
                    <a:pt x="336" y="94"/>
                  </a:lnTo>
                  <a:lnTo>
                    <a:pt x="334" y="96"/>
                  </a:lnTo>
                  <a:lnTo>
                    <a:pt x="332" y="98"/>
                  </a:lnTo>
                  <a:lnTo>
                    <a:pt x="330" y="100"/>
                  </a:lnTo>
                  <a:lnTo>
                    <a:pt x="330" y="100"/>
                  </a:lnTo>
                  <a:lnTo>
                    <a:pt x="328" y="102"/>
                  </a:lnTo>
                  <a:lnTo>
                    <a:pt x="326" y="104"/>
                  </a:lnTo>
                  <a:lnTo>
                    <a:pt x="326" y="104"/>
                  </a:lnTo>
                  <a:lnTo>
                    <a:pt x="324" y="106"/>
                  </a:lnTo>
                  <a:lnTo>
                    <a:pt x="322" y="106"/>
                  </a:lnTo>
                  <a:lnTo>
                    <a:pt x="322" y="106"/>
                  </a:lnTo>
                  <a:lnTo>
                    <a:pt x="322" y="106"/>
                  </a:lnTo>
                  <a:lnTo>
                    <a:pt x="320" y="106"/>
                  </a:lnTo>
                  <a:lnTo>
                    <a:pt x="320" y="106"/>
                  </a:lnTo>
                  <a:lnTo>
                    <a:pt x="320" y="104"/>
                  </a:lnTo>
                  <a:lnTo>
                    <a:pt x="320" y="104"/>
                  </a:lnTo>
                  <a:lnTo>
                    <a:pt x="320" y="104"/>
                  </a:lnTo>
                  <a:lnTo>
                    <a:pt x="320" y="104"/>
                  </a:lnTo>
                  <a:lnTo>
                    <a:pt x="320" y="102"/>
                  </a:lnTo>
                  <a:lnTo>
                    <a:pt x="320" y="100"/>
                  </a:lnTo>
                  <a:lnTo>
                    <a:pt x="320" y="98"/>
                  </a:lnTo>
                  <a:lnTo>
                    <a:pt x="322" y="98"/>
                  </a:lnTo>
                  <a:lnTo>
                    <a:pt x="322" y="96"/>
                  </a:lnTo>
                  <a:lnTo>
                    <a:pt x="324" y="94"/>
                  </a:lnTo>
                  <a:lnTo>
                    <a:pt x="326" y="90"/>
                  </a:lnTo>
                  <a:lnTo>
                    <a:pt x="330" y="88"/>
                  </a:lnTo>
                  <a:lnTo>
                    <a:pt x="332" y="84"/>
                  </a:lnTo>
                  <a:lnTo>
                    <a:pt x="334" y="82"/>
                  </a:lnTo>
                  <a:lnTo>
                    <a:pt x="336" y="80"/>
                  </a:lnTo>
                  <a:lnTo>
                    <a:pt x="338" y="76"/>
                  </a:lnTo>
                  <a:lnTo>
                    <a:pt x="340" y="74"/>
                  </a:lnTo>
                  <a:lnTo>
                    <a:pt x="342" y="72"/>
                  </a:lnTo>
                  <a:lnTo>
                    <a:pt x="344" y="68"/>
                  </a:lnTo>
                  <a:lnTo>
                    <a:pt x="346" y="64"/>
                  </a:lnTo>
                  <a:lnTo>
                    <a:pt x="346" y="60"/>
                  </a:lnTo>
                  <a:lnTo>
                    <a:pt x="348" y="58"/>
                  </a:lnTo>
                  <a:lnTo>
                    <a:pt x="350" y="56"/>
                  </a:lnTo>
                  <a:lnTo>
                    <a:pt x="350" y="54"/>
                  </a:lnTo>
                  <a:lnTo>
                    <a:pt x="352" y="52"/>
                  </a:lnTo>
                  <a:lnTo>
                    <a:pt x="352" y="50"/>
                  </a:lnTo>
                  <a:lnTo>
                    <a:pt x="352" y="50"/>
                  </a:lnTo>
                  <a:lnTo>
                    <a:pt x="352" y="48"/>
                  </a:lnTo>
                  <a:lnTo>
                    <a:pt x="352" y="48"/>
                  </a:lnTo>
                  <a:lnTo>
                    <a:pt x="352" y="46"/>
                  </a:lnTo>
                  <a:lnTo>
                    <a:pt x="352" y="44"/>
                  </a:lnTo>
                  <a:lnTo>
                    <a:pt x="350" y="40"/>
                  </a:lnTo>
                  <a:lnTo>
                    <a:pt x="348" y="36"/>
                  </a:lnTo>
                  <a:lnTo>
                    <a:pt x="346" y="32"/>
                  </a:lnTo>
                  <a:lnTo>
                    <a:pt x="344" y="30"/>
                  </a:lnTo>
                  <a:lnTo>
                    <a:pt x="342" y="26"/>
                  </a:lnTo>
                  <a:lnTo>
                    <a:pt x="340" y="24"/>
                  </a:lnTo>
                  <a:lnTo>
                    <a:pt x="340" y="22"/>
                  </a:lnTo>
                  <a:lnTo>
                    <a:pt x="338" y="22"/>
                  </a:lnTo>
                  <a:lnTo>
                    <a:pt x="336" y="20"/>
                  </a:lnTo>
                  <a:lnTo>
                    <a:pt x="332" y="16"/>
                  </a:lnTo>
                  <a:lnTo>
                    <a:pt x="332" y="16"/>
                  </a:lnTo>
                  <a:lnTo>
                    <a:pt x="328" y="16"/>
                  </a:lnTo>
                  <a:lnTo>
                    <a:pt x="326" y="14"/>
                  </a:lnTo>
                  <a:lnTo>
                    <a:pt x="324" y="14"/>
                  </a:lnTo>
                  <a:lnTo>
                    <a:pt x="322" y="14"/>
                  </a:lnTo>
                  <a:lnTo>
                    <a:pt x="322" y="16"/>
                  </a:lnTo>
                  <a:lnTo>
                    <a:pt x="320" y="16"/>
                  </a:lnTo>
                  <a:lnTo>
                    <a:pt x="320" y="16"/>
                  </a:lnTo>
                  <a:lnTo>
                    <a:pt x="318" y="18"/>
                  </a:lnTo>
                  <a:lnTo>
                    <a:pt x="316" y="18"/>
                  </a:lnTo>
                  <a:lnTo>
                    <a:pt x="314" y="22"/>
                  </a:lnTo>
                  <a:lnTo>
                    <a:pt x="314" y="24"/>
                  </a:lnTo>
                  <a:lnTo>
                    <a:pt x="312" y="26"/>
                  </a:lnTo>
                  <a:lnTo>
                    <a:pt x="310" y="28"/>
                  </a:lnTo>
                  <a:lnTo>
                    <a:pt x="308" y="32"/>
                  </a:lnTo>
                  <a:lnTo>
                    <a:pt x="308" y="34"/>
                  </a:lnTo>
                  <a:lnTo>
                    <a:pt x="306" y="36"/>
                  </a:lnTo>
                  <a:lnTo>
                    <a:pt x="306" y="38"/>
                  </a:lnTo>
                  <a:lnTo>
                    <a:pt x="306" y="38"/>
                  </a:lnTo>
                  <a:lnTo>
                    <a:pt x="304" y="40"/>
                  </a:lnTo>
                  <a:lnTo>
                    <a:pt x="304" y="40"/>
                  </a:lnTo>
                  <a:lnTo>
                    <a:pt x="304" y="40"/>
                  </a:lnTo>
                  <a:lnTo>
                    <a:pt x="302" y="40"/>
                  </a:lnTo>
                  <a:lnTo>
                    <a:pt x="302" y="42"/>
                  </a:lnTo>
                  <a:lnTo>
                    <a:pt x="300" y="42"/>
                  </a:lnTo>
                  <a:lnTo>
                    <a:pt x="296" y="42"/>
                  </a:lnTo>
                  <a:lnTo>
                    <a:pt x="294" y="40"/>
                  </a:lnTo>
                  <a:lnTo>
                    <a:pt x="292" y="40"/>
                  </a:lnTo>
                  <a:lnTo>
                    <a:pt x="292" y="40"/>
                  </a:lnTo>
                  <a:lnTo>
                    <a:pt x="290" y="40"/>
                  </a:lnTo>
                  <a:lnTo>
                    <a:pt x="288" y="38"/>
                  </a:lnTo>
                  <a:lnTo>
                    <a:pt x="288" y="38"/>
                  </a:lnTo>
                  <a:lnTo>
                    <a:pt x="286" y="36"/>
                  </a:lnTo>
                  <a:lnTo>
                    <a:pt x="284" y="34"/>
                  </a:lnTo>
                  <a:lnTo>
                    <a:pt x="284" y="32"/>
                  </a:lnTo>
                  <a:lnTo>
                    <a:pt x="280" y="32"/>
                  </a:lnTo>
                  <a:lnTo>
                    <a:pt x="278" y="32"/>
                  </a:lnTo>
                  <a:lnTo>
                    <a:pt x="274" y="32"/>
                  </a:lnTo>
                  <a:lnTo>
                    <a:pt x="270" y="32"/>
                  </a:lnTo>
                  <a:lnTo>
                    <a:pt x="268" y="32"/>
                  </a:lnTo>
                  <a:lnTo>
                    <a:pt x="266" y="32"/>
                  </a:lnTo>
                  <a:lnTo>
                    <a:pt x="266" y="32"/>
                  </a:lnTo>
                  <a:lnTo>
                    <a:pt x="264" y="32"/>
                  </a:lnTo>
                  <a:lnTo>
                    <a:pt x="262" y="32"/>
                  </a:lnTo>
                  <a:lnTo>
                    <a:pt x="262" y="34"/>
                  </a:lnTo>
                  <a:lnTo>
                    <a:pt x="262" y="34"/>
                  </a:lnTo>
                  <a:lnTo>
                    <a:pt x="262" y="34"/>
                  </a:lnTo>
                  <a:lnTo>
                    <a:pt x="262" y="36"/>
                  </a:lnTo>
                  <a:lnTo>
                    <a:pt x="262" y="36"/>
                  </a:lnTo>
                  <a:lnTo>
                    <a:pt x="262" y="38"/>
                  </a:lnTo>
                  <a:lnTo>
                    <a:pt x="262" y="40"/>
                  </a:lnTo>
                  <a:lnTo>
                    <a:pt x="262" y="42"/>
                  </a:lnTo>
                  <a:lnTo>
                    <a:pt x="262" y="44"/>
                  </a:lnTo>
                  <a:lnTo>
                    <a:pt x="262" y="44"/>
                  </a:lnTo>
                  <a:lnTo>
                    <a:pt x="262" y="46"/>
                  </a:lnTo>
                  <a:lnTo>
                    <a:pt x="262" y="46"/>
                  </a:lnTo>
                  <a:lnTo>
                    <a:pt x="262" y="46"/>
                  </a:lnTo>
                  <a:lnTo>
                    <a:pt x="260" y="48"/>
                  </a:lnTo>
                  <a:lnTo>
                    <a:pt x="260" y="48"/>
                  </a:lnTo>
                  <a:lnTo>
                    <a:pt x="258" y="48"/>
                  </a:lnTo>
                  <a:lnTo>
                    <a:pt x="258" y="48"/>
                  </a:lnTo>
                  <a:lnTo>
                    <a:pt x="254" y="48"/>
                  </a:lnTo>
                  <a:lnTo>
                    <a:pt x="252" y="48"/>
                  </a:lnTo>
                  <a:lnTo>
                    <a:pt x="248" y="48"/>
                  </a:lnTo>
                  <a:lnTo>
                    <a:pt x="246" y="48"/>
                  </a:lnTo>
                  <a:lnTo>
                    <a:pt x="244" y="48"/>
                  </a:lnTo>
                  <a:lnTo>
                    <a:pt x="242" y="48"/>
                  </a:lnTo>
                  <a:lnTo>
                    <a:pt x="238" y="48"/>
                  </a:lnTo>
                  <a:lnTo>
                    <a:pt x="236" y="48"/>
                  </a:lnTo>
                  <a:lnTo>
                    <a:pt x="234" y="48"/>
                  </a:lnTo>
                  <a:lnTo>
                    <a:pt x="232" y="48"/>
                  </a:lnTo>
                  <a:lnTo>
                    <a:pt x="232" y="48"/>
                  </a:lnTo>
                  <a:lnTo>
                    <a:pt x="232" y="48"/>
                  </a:lnTo>
                  <a:lnTo>
                    <a:pt x="232" y="48"/>
                  </a:lnTo>
                  <a:lnTo>
                    <a:pt x="230" y="50"/>
                  </a:lnTo>
                  <a:lnTo>
                    <a:pt x="230" y="52"/>
                  </a:lnTo>
                  <a:lnTo>
                    <a:pt x="230" y="54"/>
                  </a:lnTo>
                  <a:lnTo>
                    <a:pt x="228" y="54"/>
                  </a:lnTo>
                  <a:lnTo>
                    <a:pt x="228" y="54"/>
                  </a:lnTo>
                  <a:lnTo>
                    <a:pt x="226" y="54"/>
                  </a:lnTo>
                  <a:lnTo>
                    <a:pt x="226" y="54"/>
                  </a:lnTo>
                  <a:lnTo>
                    <a:pt x="224" y="56"/>
                  </a:lnTo>
                  <a:lnTo>
                    <a:pt x="224" y="56"/>
                  </a:lnTo>
                  <a:lnTo>
                    <a:pt x="222" y="56"/>
                  </a:lnTo>
                  <a:lnTo>
                    <a:pt x="220" y="56"/>
                  </a:lnTo>
                  <a:lnTo>
                    <a:pt x="218" y="56"/>
                  </a:lnTo>
                  <a:lnTo>
                    <a:pt x="218" y="54"/>
                  </a:lnTo>
                  <a:lnTo>
                    <a:pt x="216" y="54"/>
                  </a:lnTo>
                  <a:lnTo>
                    <a:pt x="216" y="54"/>
                  </a:lnTo>
                  <a:lnTo>
                    <a:pt x="214" y="52"/>
                  </a:lnTo>
                  <a:lnTo>
                    <a:pt x="214" y="52"/>
                  </a:lnTo>
                  <a:lnTo>
                    <a:pt x="212" y="48"/>
                  </a:lnTo>
                  <a:lnTo>
                    <a:pt x="210" y="46"/>
                  </a:lnTo>
                  <a:lnTo>
                    <a:pt x="208" y="44"/>
                  </a:lnTo>
                  <a:lnTo>
                    <a:pt x="206" y="40"/>
                  </a:lnTo>
                  <a:lnTo>
                    <a:pt x="206" y="38"/>
                  </a:lnTo>
                  <a:lnTo>
                    <a:pt x="204" y="36"/>
                  </a:lnTo>
                  <a:lnTo>
                    <a:pt x="204" y="34"/>
                  </a:lnTo>
                  <a:lnTo>
                    <a:pt x="204" y="32"/>
                  </a:lnTo>
                  <a:lnTo>
                    <a:pt x="204" y="32"/>
                  </a:lnTo>
                  <a:lnTo>
                    <a:pt x="204" y="30"/>
                  </a:lnTo>
                  <a:lnTo>
                    <a:pt x="206" y="28"/>
                  </a:lnTo>
                  <a:lnTo>
                    <a:pt x="206" y="26"/>
                  </a:lnTo>
                  <a:lnTo>
                    <a:pt x="208" y="24"/>
                  </a:lnTo>
                  <a:lnTo>
                    <a:pt x="208" y="22"/>
                  </a:lnTo>
                  <a:lnTo>
                    <a:pt x="208" y="20"/>
                  </a:lnTo>
                  <a:lnTo>
                    <a:pt x="208" y="16"/>
                  </a:lnTo>
                  <a:lnTo>
                    <a:pt x="208" y="14"/>
                  </a:lnTo>
                  <a:lnTo>
                    <a:pt x="208" y="12"/>
                  </a:lnTo>
                  <a:lnTo>
                    <a:pt x="208" y="10"/>
                  </a:lnTo>
                  <a:lnTo>
                    <a:pt x="206" y="8"/>
                  </a:lnTo>
                  <a:lnTo>
                    <a:pt x="206" y="6"/>
                  </a:lnTo>
                  <a:lnTo>
                    <a:pt x="206" y="6"/>
                  </a:lnTo>
                  <a:lnTo>
                    <a:pt x="206" y="4"/>
                  </a:lnTo>
                  <a:lnTo>
                    <a:pt x="204" y="4"/>
                  </a:lnTo>
                  <a:lnTo>
                    <a:pt x="204" y="4"/>
                  </a:lnTo>
                  <a:lnTo>
                    <a:pt x="202" y="2"/>
                  </a:lnTo>
                  <a:lnTo>
                    <a:pt x="200" y="2"/>
                  </a:lnTo>
                  <a:lnTo>
                    <a:pt x="198" y="2"/>
                  </a:lnTo>
                  <a:lnTo>
                    <a:pt x="194" y="0"/>
                  </a:lnTo>
                  <a:lnTo>
                    <a:pt x="194" y="0"/>
                  </a:lnTo>
                  <a:lnTo>
                    <a:pt x="192" y="2"/>
                  </a:lnTo>
                  <a:lnTo>
                    <a:pt x="192" y="4"/>
                  </a:lnTo>
                  <a:lnTo>
                    <a:pt x="192" y="6"/>
                  </a:lnTo>
                  <a:lnTo>
                    <a:pt x="190" y="8"/>
                  </a:lnTo>
                  <a:lnTo>
                    <a:pt x="190" y="10"/>
                  </a:lnTo>
                  <a:lnTo>
                    <a:pt x="190" y="10"/>
                  </a:lnTo>
                  <a:lnTo>
                    <a:pt x="188" y="10"/>
                  </a:lnTo>
                  <a:lnTo>
                    <a:pt x="188" y="10"/>
                  </a:lnTo>
                  <a:lnTo>
                    <a:pt x="186" y="12"/>
                  </a:lnTo>
                  <a:lnTo>
                    <a:pt x="186" y="12"/>
                  </a:lnTo>
                  <a:lnTo>
                    <a:pt x="184" y="12"/>
                  </a:lnTo>
                  <a:lnTo>
                    <a:pt x="180" y="12"/>
                  </a:lnTo>
                  <a:lnTo>
                    <a:pt x="176" y="12"/>
                  </a:lnTo>
                  <a:lnTo>
                    <a:pt x="174" y="10"/>
                  </a:lnTo>
                  <a:lnTo>
                    <a:pt x="170" y="10"/>
                  </a:lnTo>
                  <a:lnTo>
                    <a:pt x="168" y="10"/>
                  </a:lnTo>
                  <a:lnTo>
                    <a:pt x="166" y="10"/>
                  </a:lnTo>
                  <a:lnTo>
                    <a:pt x="164" y="12"/>
                  </a:lnTo>
                  <a:lnTo>
                    <a:pt x="164" y="12"/>
                  </a:lnTo>
                  <a:lnTo>
                    <a:pt x="162" y="12"/>
                  </a:lnTo>
                  <a:lnTo>
                    <a:pt x="162" y="12"/>
                  </a:lnTo>
                  <a:lnTo>
                    <a:pt x="160" y="14"/>
                  </a:lnTo>
                  <a:lnTo>
                    <a:pt x="158" y="16"/>
                  </a:lnTo>
                  <a:lnTo>
                    <a:pt x="158" y="16"/>
                  </a:lnTo>
                  <a:lnTo>
                    <a:pt x="156" y="16"/>
                  </a:lnTo>
                  <a:lnTo>
                    <a:pt x="156" y="18"/>
                  </a:lnTo>
                  <a:lnTo>
                    <a:pt x="156" y="18"/>
                  </a:lnTo>
                  <a:lnTo>
                    <a:pt x="154" y="16"/>
                  </a:lnTo>
                  <a:lnTo>
                    <a:pt x="154" y="16"/>
                  </a:lnTo>
                  <a:lnTo>
                    <a:pt x="154" y="16"/>
                  </a:lnTo>
                  <a:lnTo>
                    <a:pt x="152" y="16"/>
                  </a:lnTo>
                  <a:lnTo>
                    <a:pt x="150" y="14"/>
                  </a:lnTo>
                  <a:lnTo>
                    <a:pt x="150" y="12"/>
                  </a:lnTo>
                  <a:lnTo>
                    <a:pt x="148" y="10"/>
                  </a:lnTo>
                  <a:lnTo>
                    <a:pt x="146" y="8"/>
                  </a:lnTo>
                  <a:lnTo>
                    <a:pt x="146" y="8"/>
                  </a:lnTo>
                  <a:lnTo>
                    <a:pt x="144" y="6"/>
                  </a:lnTo>
                  <a:lnTo>
                    <a:pt x="144" y="6"/>
                  </a:lnTo>
                  <a:lnTo>
                    <a:pt x="142" y="6"/>
                  </a:lnTo>
                  <a:lnTo>
                    <a:pt x="142" y="6"/>
                  </a:lnTo>
                  <a:lnTo>
                    <a:pt x="142" y="6"/>
                  </a:lnTo>
                  <a:lnTo>
                    <a:pt x="140" y="6"/>
                  </a:lnTo>
                  <a:lnTo>
                    <a:pt x="138" y="8"/>
                  </a:lnTo>
                  <a:lnTo>
                    <a:pt x="138" y="8"/>
                  </a:lnTo>
                  <a:lnTo>
                    <a:pt x="136" y="8"/>
                  </a:lnTo>
                  <a:lnTo>
                    <a:pt x="136" y="10"/>
                  </a:lnTo>
                  <a:lnTo>
                    <a:pt x="136" y="10"/>
                  </a:lnTo>
                  <a:lnTo>
                    <a:pt x="134" y="12"/>
                  </a:lnTo>
                  <a:lnTo>
                    <a:pt x="134" y="14"/>
                  </a:lnTo>
                  <a:lnTo>
                    <a:pt x="134" y="18"/>
                  </a:lnTo>
                  <a:lnTo>
                    <a:pt x="134" y="22"/>
                  </a:lnTo>
                  <a:lnTo>
                    <a:pt x="134" y="24"/>
                  </a:lnTo>
                  <a:lnTo>
                    <a:pt x="134" y="26"/>
                  </a:lnTo>
                  <a:lnTo>
                    <a:pt x="134" y="28"/>
                  </a:lnTo>
                  <a:lnTo>
                    <a:pt x="134" y="30"/>
                  </a:lnTo>
                  <a:lnTo>
                    <a:pt x="136" y="30"/>
                  </a:lnTo>
                  <a:lnTo>
                    <a:pt x="136" y="30"/>
                  </a:lnTo>
                  <a:lnTo>
                    <a:pt x="136" y="32"/>
                  </a:lnTo>
                  <a:lnTo>
                    <a:pt x="138" y="32"/>
                  </a:lnTo>
                  <a:lnTo>
                    <a:pt x="138" y="32"/>
                  </a:lnTo>
                  <a:lnTo>
                    <a:pt x="140" y="34"/>
                  </a:lnTo>
                  <a:lnTo>
                    <a:pt x="142" y="34"/>
                  </a:lnTo>
                  <a:lnTo>
                    <a:pt x="144" y="34"/>
                  </a:lnTo>
                  <a:lnTo>
                    <a:pt x="144" y="36"/>
                  </a:lnTo>
                  <a:lnTo>
                    <a:pt x="146" y="36"/>
                  </a:lnTo>
                  <a:lnTo>
                    <a:pt x="146" y="36"/>
                  </a:lnTo>
                  <a:lnTo>
                    <a:pt x="146" y="38"/>
                  </a:lnTo>
                  <a:lnTo>
                    <a:pt x="146" y="38"/>
                  </a:lnTo>
                  <a:lnTo>
                    <a:pt x="146" y="40"/>
                  </a:lnTo>
                  <a:lnTo>
                    <a:pt x="146" y="42"/>
                  </a:lnTo>
                  <a:lnTo>
                    <a:pt x="146" y="44"/>
                  </a:lnTo>
                  <a:lnTo>
                    <a:pt x="146" y="44"/>
                  </a:lnTo>
                  <a:lnTo>
                    <a:pt x="146" y="46"/>
                  </a:lnTo>
                  <a:lnTo>
                    <a:pt x="146" y="48"/>
                  </a:lnTo>
                  <a:lnTo>
                    <a:pt x="146" y="48"/>
                  </a:lnTo>
                  <a:lnTo>
                    <a:pt x="144" y="50"/>
                  </a:lnTo>
                  <a:lnTo>
                    <a:pt x="142" y="52"/>
                  </a:lnTo>
                  <a:lnTo>
                    <a:pt x="140" y="54"/>
                  </a:lnTo>
                  <a:lnTo>
                    <a:pt x="138" y="54"/>
                  </a:lnTo>
                  <a:lnTo>
                    <a:pt x="136" y="56"/>
                  </a:lnTo>
                  <a:lnTo>
                    <a:pt x="134" y="56"/>
                  </a:lnTo>
                  <a:lnTo>
                    <a:pt x="134" y="58"/>
                  </a:lnTo>
                  <a:lnTo>
                    <a:pt x="132" y="58"/>
                  </a:lnTo>
                  <a:lnTo>
                    <a:pt x="130" y="58"/>
                  </a:lnTo>
                  <a:lnTo>
                    <a:pt x="128" y="58"/>
                  </a:lnTo>
                  <a:lnTo>
                    <a:pt x="126" y="60"/>
                  </a:lnTo>
                  <a:lnTo>
                    <a:pt x="124" y="60"/>
                  </a:lnTo>
                  <a:lnTo>
                    <a:pt x="122" y="60"/>
                  </a:lnTo>
                  <a:lnTo>
                    <a:pt x="120" y="60"/>
                  </a:lnTo>
                  <a:lnTo>
                    <a:pt x="118" y="60"/>
                  </a:lnTo>
                  <a:lnTo>
                    <a:pt x="118" y="60"/>
                  </a:lnTo>
                  <a:lnTo>
                    <a:pt x="116" y="58"/>
                  </a:lnTo>
                  <a:lnTo>
                    <a:pt x="112" y="58"/>
                  </a:lnTo>
                  <a:lnTo>
                    <a:pt x="110" y="56"/>
                  </a:lnTo>
                  <a:lnTo>
                    <a:pt x="108" y="54"/>
                  </a:lnTo>
                  <a:lnTo>
                    <a:pt x="108" y="54"/>
                  </a:lnTo>
                  <a:lnTo>
                    <a:pt x="106" y="52"/>
                  </a:lnTo>
                  <a:lnTo>
                    <a:pt x="106" y="52"/>
                  </a:lnTo>
                  <a:lnTo>
                    <a:pt x="104" y="48"/>
                  </a:lnTo>
                  <a:lnTo>
                    <a:pt x="102" y="46"/>
                  </a:lnTo>
                  <a:lnTo>
                    <a:pt x="100" y="44"/>
                  </a:lnTo>
                  <a:lnTo>
                    <a:pt x="100" y="44"/>
                  </a:lnTo>
                  <a:lnTo>
                    <a:pt x="98" y="42"/>
                  </a:lnTo>
                  <a:lnTo>
                    <a:pt x="98" y="42"/>
                  </a:lnTo>
                  <a:lnTo>
                    <a:pt x="94" y="42"/>
                  </a:lnTo>
                  <a:lnTo>
                    <a:pt x="90" y="4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10" name="Freeform 468">
              <a:extLst>
                <a:ext uri="{FF2B5EF4-FFF2-40B4-BE49-F238E27FC236}">
                  <a16:creationId xmlns:a16="http://schemas.microsoft.com/office/drawing/2014/main" id="{51038EA5-145C-1018-16D4-F37372ED6FC9}"/>
                </a:ext>
              </a:extLst>
            </p:cNvPr>
            <p:cNvSpPr>
              <a:spLocks/>
            </p:cNvSpPr>
            <p:nvPr/>
          </p:nvSpPr>
          <p:spPr bwMode="auto">
            <a:xfrm>
              <a:off x="2086929" y="7624471"/>
              <a:ext cx="827509" cy="917038"/>
            </a:xfrm>
            <a:custGeom>
              <a:avLst/>
              <a:gdLst>
                <a:gd name="T0" fmla="*/ 64 w 578"/>
                <a:gd name="T1" fmla="*/ 62 h 646"/>
                <a:gd name="T2" fmla="*/ 62 w 578"/>
                <a:gd name="T3" fmla="*/ 94 h 646"/>
                <a:gd name="T4" fmla="*/ 56 w 578"/>
                <a:gd name="T5" fmla="*/ 128 h 646"/>
                <a:gd name="T6" fmla="*/ 38 w 578"/>
                <a:gd name="T7" fmla="*/ 152 h 646"/>
                <a:gd name="T8" fmla="*/ 16 w 578"/>
                <a:gd name="T9" fmla="*/ 172 h 646"/>
                <a:gd name="T10" fmla="*/ 0 w 578"/>
                <a:gd name="T11" fmla="*/ 198 h 646"/>
                <a:gd name="T12" fmla="*/ 18 w 578"/>
                <a:gd name="T13" fmla="*/ 232 h 646"/>
                <a:gd name="T14" fmla="*/ 38 w 578"/>
                <a:gd name="T15" fmla="*/ 244 h 646"/>
                <a:gd name="T16" fmla="*/ 58 w 578"/>
                <a:gd name="T17" fmla="*/ 252 h 646"/>
                <a:gd name="T18" fmla="*/ 96 w 578"/>
                <a:gd name="T19" fmla="*/ 254 h 646"/>
                <a:gd name="T20" fmla="*/ 110 w 578"/>
                <a:gd name="T21" fmla="*/ 240 h 646"/>
                <a:gd name="T22" fmla="*/ 132 w 578"/>
                <a:gd name="T23" fmla="*/ 262 h 646"/>
                <a:gd name="T24" fmla="*/ 162 w 578"/>
                <a:gd name="T25" fmla="*/ 286 h 646"/>
                <a:gd name="T26" fmla="*/ 176 w 578"/>
                <a:gd name="T27" fmla="*/ 300 h 646"/>
                <a:gd name="T28" fmla="*/ 200 w 578"/>
                <a:gd name="T29" fmla="*/ 316 h 646"/>
                <a:gd name="T30" fmla="*/ 202 w 578"/>
                <a:gd name="T31" fmla="*/ 326 h 646"/>
                <a:gd name="T32" fmla="*/ 214 w 578"/>
                <a:gd name="T33" fmla="*/ 354 h 646"/>
                <a:gd name="T34" fmla="*/ 236 w 578"/>
                <a:gd name="T35" fmla="*/ 364 h 646"/>
                <a:gd name="T36" fmla="*/ 248 w 578"/>
                <a:gd name="T37" fmla="*/ 382 h 646"/>
                <a:gd name="T38" fmla="*/ 234 w 578"/>
                <a:gd name="T39" fmla="*/ 420 h 646"/>
                <a:gd name="T40" fmla="*/ 248 w 578"/>
                <a:gd name="T41" fmla="*/ 438 h 646"/>
                <a:gd name="T42" fmla="*/ 282 w 578"/>
                <a:gd name="T43" fmla="*/ 450 h 646"/>
                <a:gd name="T44" fmla="*/ 294 w 578"/>
                <a:gd name="T45" fmla="*/ 468 h 646"/>
                <a:gd name="T46" fmla="*/ 302 w 578"/>
                <a:gd name="T47" fmla="*/ 512 h 646"/>
                <a:gd name="T48" fmla="*/ 314 w 578"/>
                <a:gd name="T49" fmla="*/ 532 h 646"/>
                <a:gd name="T50" fmla="*/ 294 w 578"/>
                <a:gd name="T51" fmla="*/ 550 h 646"/>
                <a:gd name="T52" fmla="*/ 278 w 578"/>
                <a:gd name="T53" fmla="*/ 592 h 646"/>
                <a:gd name="T54" fmla="*/ 332 w 578"/>
                <a:gd name="T55" fmla="*/ 640 h 646"/>
                <a:gd name="T56" fmla="*/ 338 w 578"/>
                <a:gd name="T57" fmla="*/ 588 h 646"/>
                <a:gd name="T58" fmla="*/ 342 w 578"/>
                <a:gd name="T59" fmla="*/ 606 h 646"/>
                <a:gd name="T60" fmla="*/ 358 w 578"/>
                <a:gd name="T61" fmla="*/ 590 h 646"/>
                <a:gd name="T62" fmla="*/ 368 w 578"/>
                <a:gd name="T63" fmla="*/ 562 h 646"/>
                <a:gd name="T64" fmla="*/ 388 w 578"/>
                <a:gd name="T65" fmla="*/ 502 h 646"/>
                <a:gd name="T66" fmla="*/ 408 w 578"/>
                <a:gd name="T67" fmla="*/ 478 h 646"/>
                <a:gd name="T68" fmla="*/ 464 w 578"/>
                <a:gd name="T69" fmla="*/ 454 h 646"/>
                <a:gd name="T70" fmla="*/ 490 w 578"/>
                <a:gd name="T71" fmla="*/ 434 h 646"/>
                <a:gd name="T72" fmla="*/ 504 w 578"/>
                <a:gd name="T73" fmla="*/ 372 h 646"/>
                <a:gd name="T74" fmla="*/ 512 w 578"/>
                <a:gd name="T75" fmla="*/ 304 h 646"/>
                <a:gd name="T76" fmla="*/ 530 w 578"/>
                <a:gd name="T77" fmla="*/ 276 h 646"/>
                <a:gd name="T78" fmla="*/ 542 w 578"/>
                <a:gd name="T79" fmla="*/ 248 h 646"/>
                <a:gd name="T80" fmla="*/ 562 w 578"/>
                <a:gd name="T81" fmla="*/ 230 h 646"/>
                <a:gd name="T82" fmla="*/ 568 w 578"/>
                <a:gd name="T83" fmla="*/ 208 h 646"/>
                <a:gd name="T84" fmla="*/ 576 w 578"/>
                <a:gd name="T85" fmla="*/ 186 h 646"/>
                <a:gd name="T86" fmla="*/ 564 w 578"/>
                <a:gd name="T87" fmla="*/ 158 h 646"/>
                <a:gd name="T88" fmla="*/ 532 w 578"/>
                <a:gd name="T89" fmla="*/ 132 h 646"/>
                <a:gd name="T90" fmla="*/ 512 w 578"/>
                <a:gd name="T91" fmla="*/ 118 h 646"/>
                <a:gd name="T92" fmla="*/ 470 w 578"/>
                <a:gd name="T93" fmla="*/ 106 h 646"/>
                <a:gd name="T94" fmla="*/ 432 w 578"/>
                <a:gd name="T95" fmla="*/ 96 h 646"/>
                <a:gd name="T96" fmla="*/ 376 w 578"/>
                <a:gd name="T97" fmla="*/ 90 h 646"/>
                <a:gd name="T98" fmla="*/ 366 w 578"/>
                <a:gd name="T99" fmla="*/ 94 h 646"/>
                <a:gd name="T100" fmla="*/ 354 w 578"/>
                <a:gd name="T101" fmla="*/ 76 h 646"/>
                <a:gd name="T102" fmla="*/ 320 w 578"/>
                <a:gd name="T103" fmla="*/ 104 h 646"/>
                <a:gd name="T104" fmla="*/ 350 w 578"/>
                <a:gd name="T105" fmla="*/ 54 h 646"/>
                <a:gd name="T106" fmla="*/ 322 w 578"/>
                <a:gd name="T107" fmla="*/ 16 h 646"/>
                <a:gd name="T108" fmla="*/ 292 w 578"/>
                <a:gd name="T109" fmla="*/ 40 h 646"/>
                <a:gd name="T110" fmla="*/ 262 w 578"/>
                <a:gd name="T111" fmla="*/ 42 h 646"/>
                <a:gd name="T112" fmla="*/ 230 w 578"/>
                <a:gd name="T113" fmla="*/ 50 h 646"/>
                <a:gd name="T114" fmla="*/ 204 w 578"/>
                <a:gd name="T115" fmla="*/ 34 h 646"/>
                <a:gd name="T116" fmla="*/ 194 w 578"/>
                <a:gd name="T117" fmla="*/ 0 h 646"/>
                <a:gd name="T118" fmla="*/ 158 w 578"/>
                <a:gd name="T119" fmla="*/ 16 h 646"/>
                <a:gd name="T120" fmla="*/ 136 w 578"/>
                <a:gd name="T121" fmla="*/ 10 h 646"/>
                <a:gd name="T122" fmla="*/ 146 w 578"/>
                <a:gd name="T123" fmla="*/ 40 h 646"/>
                <a:gd name="T124" fmla="*/ 116 w 578"/>
                <a:gd name="T125" fmla="*/ 58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8" h="646">
                  <a:moveTo>
                    <a:pt x="90" y="40"/>
                  </a:moveTo>
                  <a:lnTo>
                    <a:pt x="90" y="40"/>
                  </a:lnTo>
                  <a:lnTo>
                    <a:pt x="88" y="40"/>
                  </a:lnTo>
                  <a:lnTo>
                    <a:pt x="80" y="42"/>
                  </a:lnTo>
                  <a:lnTo>
                    <a:pt x="76" y="44"/>
                  </a:lnTo>
                  <a:lnTo>
                    <a:pt x="72" y="46"/>
                  </a:lnTo>
                  <a:lnTo>
                    <a:pt x="68" y="48"/>
                  </a:lnTo>
                  <a:lnTo>
                    <a:pt x="66" y="48"/>
                  </a:lnTo>
                  <a:lnTo>
                    <a:pt x="66" y="48"/>
                  </a:lnTo>
                  <a:lnTo>
                    <a:pt x="64" y="50"/>
                  </a:lnTo>
                  <a:lnTo>
                    <a:pt x="64" y="50"/>
                  </a:lnTo>
                  <a:lnTo>
                    <a:pt x="62" y="52"/>
                  </a:lnTo>
                  <a:lnTo>
                    <a:pt x="62" y="54"/>
                  </a:lnTo>
                  <a:lnTo>
                    <a:pt x="60" y="54"/>
                  </a:lnTo>
                  <a:lnTo>
                    <a:pt x="60" y="56"/>
                  </a:lnTo>
                  <a:lnTo>
                    <a:pt x="60" y="58"/>
                  </a:lnTo>
                  <a:lnTo>
                    <a:pt x="60" y="58"/>
                  </a:lnTo>
                  <a:lnTo>
                    <a:pt x="60" y="58"/>
                  </a:lnTo>
                  <a:lnTo>
                    <a:pt x="60" y="60"/>
                  </a:lnTo>
                  <a:lnTo>
                    <a:pt x="60" y="60"/>
                  </a:lnTo>
                  <a:lnTo>
                    <a:pt x="60" y="60"/>
                  </a:lnTo>
                  <a:lnTo>
                    <a:pt x="62" y="62"/>
                  </a:lnTo>
                  <a:lnTo>
                    <a:pt x="64" y="62"/>
                  </a:lnTo>
                  <a:lnTo>
                    <a:pt x="64" y="64"/>
                  </a:lnTo>
                  <a:lnTo>
                    <a:pt x="66" y="64"/>
                  </a:lnTo>
                  <a:lnTo>
                    <a:pt x="66" y="64"/>
                  </a:lnTo>
                  <a:lnTo>
                    <a:pt x="66" y="66"/>
                  </a:lnTo>
                  <a:lnTo>
                    <a:pt x="66" y="66"/>
                  </a:lnTo>
                  <a:lnTo>
                    <a:pt x="66" y="66"/>
                  </a:lnTo>
                  <a:lnTo>
                    <a:pt x="66" y="66"/>
                  </a:lnTo>
                  <a:lnTo>
                    <a:pt x="66" y="66"/>
                  </a:lnTo>
                  <a:lnTo>
                    <a:pt x="66" y="68"/>
                  </a:lnTo>
                  <a:lnTo>
                    <a:pt x="64" y="68"/>
                  </a:lnTo>
                  <a:lnTo>
                    <a:pt x="64" y="68"/>
                  </a:lnTo>
                  <a:lnTo>
                    <a:pt x="60" y="70"/>
                  </a:lnTo>
                  <a:lnTo>
                    <a:pt x="60" y="70"/>
                  </a:lnTo>
                  <a:lnTo>
                    <a:pt x="60" y="70"/>
                  </a:lnTo>
                  <a:lnTo>
                    <a:pt x="60" y="72"/>
                  </a:lnTo>
                  <a:lnTo>
                    <a:pt x="58" y="72"/>
                  </a:lnTo>
                  <a:lnTo>
                    <a:pt x="58" y="74"/>
                  </a:lnTo>
                  <a:lnTo>
                    <a:pt x="58" y="76"/>
                  </a:lnTo>
                  <a:lnTo>
                    <a:pt x="58" y="78"/>
                  </a:lnTo>
                  <a:lnTo>
                    <a:pt x="58" y="80"/>
                  </a:lnTo>
                  <a:lnTo>
                    <a:pt x="58" y="82"/>
                  </a:lnTo>
                  <a:lnTo>
                    <a:pt x="60" y="86"/>
                  </a:lnTo>
                  <a:lnTo>
                    <a:pt x="62" y="94"/>
                  </a:lnTo>
                  <a:lnTo>
                    <a:pt x="62" y="98"/>
                  </a:lnTo>
                  <a:lnTo>
                    <a:pt x="62" y="98"/>
                  </a:lnTo>
                  <a:lnTo>
                    <a:pt x="62" y="100"/>
                  </a:lnTo>
                  <a:lnTo>
                    <a:pt x="64" y="104"/>
                  </a:lnTo>
                  <a:lnTo>
                    <a:pt x="64" y="106"/>
                  </a:lnTo>
                  <a:lnTo>
                    <a:pt x="64" y="108"/>
                  </a:lnTo>
                  <a:lnTo>
                    <a:pt x="64" y="110"/>
                  </a:lnTo>
                  <a:lnTo>
                    <a:pt x="64" y="112"/>
                  </a:lnTo>
                  <a:lnTo>
                    <a:pt x="64" y="112"/>
                  </a:lnTo>
                  <a:lnTo>
                    <a:pt x="62" y="112"/>
                  </a:lnTo>
                  <a:lnTo>
                    <a:pt x="62" y="114"/>
                  </a:lnTo>
                  <a:lnTo>
                    <a:pt x="62" y="114"/>
                  </a:lnTo>
                  <a:lnTo>
                    <a:pt x="60" y="114"/>
                  </a:lnTo>
                  <a:lnTo>
                    <a:pt x="60" y="114"/>
                  </a:lnTo>
                  <a:lnTo>
                    <a:pt x="56" y="114"/>
                  </a:lnTo>
                  <a:lnTo>
                    <a:pt x="54" y="114"/>
                  </a:lnTo>
                  <a:lnTo>
                    <a:pt x="52" y="114"/>
                  </a:lnTo>
                  <a:lnTo>
                    <a:pt x="50" y="114"/>
                  </a:lnTo>
                  <a:lnTo>
                    <a:pt x="48" y="114"/>
                  </a:lnTo>
                  <a:lnTo>
                    <a:pt x="50" y="116"/>
                  </a:lnTo>
                  <a:lnTo>
                    <a:pt x="52" y="122"/>
                  </a:lnTo>
                  <a:lnTo>
                    <a:pt x="54" y="124"/>
                  </a:lnTo>
                  <a:lnTo>
                    <a:pt x="56" y="128"/>
                  </a:lnTo>
                  <a:lnTo>
                    <a:pt x="58" y="132"/>
                  </a:lnTo>
                  <a:lnTo>
                    <a:pt x="58" y="132"/>
                  </a:lnTo>
                  <a:lnTo>
                    <a:pt x="58" y="134"/>
                  </a:lnTo>
                  <a:lnTo>
                    <a:pt x="58" y="134"/>
                  </a:lnTo>
                  <a:lnTo>
                    <a:pt x="58" y="136"/>
                  </a:lnTo>
                  <a:lnTo>
                    <a:pt x="58" y="138"/>
                  </a:lnTo>
                  <a:lnTo>
                    <a:pt x="56" y="140"/>
                  </a:lnTo>
                  <a:lnTo>
                    <a:pt x="56" y="142"/>
                  </a:lnTo>
                  <a:lnTo>
                    <a:pt x="56" y="144"/>
                  </a:lnTo>
                  <a:lnTo>
                    <a:pt x="54" y="146"/>
                  </a:lnTo>
                  <a:lnTo>
                    <a:pt x="54" y="146"/>
                  </a:lnTo>
                  <a:lnTo>
                    <a:pt x="54" y="148"/>
                  </a:lnTo>
                  <a:lnTo>
                    <a:pt x="52" y="148"/>
                  </a:lnTo>
                  <a:lnTo>
                    <a:pt x="50" y="150"/>
                  </a:lnTo>
                  <a:lnTo>
                    <a:pt x="48" y="150"/>
                  </a:lnTo>
                  <a:lnTo>
                    <a:pt x="48" y="152"/>
                  </a:lnTo>
                  <a:lnTo>
                    <a:pt x="46" y="152"/>
                  </a:lnTo>
                  <a:lnTo>
                    <a:pt x="44" y="152"/>
                  </a:lnTo>
                  <a:lnTo>
                    <a:pt x="42" y="154"/>
                  </a:lnTo>
                  <a:lnTo>
                    <a:pt x="42" y="154"/>
                  </a:lnTo>
                  <a:lnTo>
                    <a:pt x="42" y="154"/>
                  </a:lnTo>
                  <a:lnTo>
                    <a:pt x="40" y="152"/>
                  </a:lnTo>
                  <a:lnTo>
                    <a:pt x="38" y="152"/>
                  </a:lnTo>
                  <a:lnTo>
                    <a:pt x="36" y="152"/>
                  </a:lnTo>
                  <a:lnTo>
                    <a:pt x="34" y="150"/>
                  </a:lnTo>
                  <a:lnTo>
                    <a:pt x="32" y="150"/>
                  </a:lnTo>
                  <a:lnTo>
                    <a:pt x="30" y="150"/>
                  </a:lnTo>
                  <a:lnTo>
                    <a:pt x="30" y="150"/>
                  </a:lnTo>
                  <a:lnTo>
                    <a:pt x="30" y="150"/>
                  </a:lnTo>
                  <a:lnTo>
                    <a:pt x="28" y="150"/>
                  </a:lnTo>
                  <a:lnTo>
                    <a:pt x="26" y="150"/>
                  </a:lnTo>
                  <a:lnTo>
                    <a:pt x="26" y="152"/>
                  </a:lnTo>
                  <a:lnTo>
                    <a:pt x="24" y="152"/>
                  </a:lnTo>
                  <a:lnTo>
                    <a:pt x="22" y="154"/>
                  </a:lnTo>
                  <a:lnTo>
                    <a:pt x="22" y="154"/>
                  </a:lnTo>
                  <a:lnTo>
                    <a:pt x="20" y="156"/>
                  </a:lnTo>
                  <a:lnTo>
                    <a:pt x="20" y="156"/>
                  </a:lnTo>
                  <a:lnTo>
                    <a:pt x="18" y="158"/>
                  </a:lnTo>
                  <a:lnTo>
                    <a:pt x="18" y="160"/>
                  </a:lnTo>
                  <a:lnTo>
                    <a:pt x="18" y="162"/>
                  </a:lnTo>
                  <a:lnTo>
                    <a:pt x="16" y="164"/>
                  </a:lnTo>
                  <a:lnTo>
                    <a:pt x="16" y="166"/>
                  </a:lnTo>
                  <a:lnTo>
                    <a:pt x="16" y="168"/>
                  </a:lnTo>
                  <a:lnTo>
                    <a:pt x="16" y="170"/>
                  </a:lnTo>
                  <a:lnTo>
                    <a:pt x="16" y="172"/>
                  </a:lnTo>
                  <a:lnTo>
                    <a:pt x="16" y="172"/>
                  </a:lnTo>
                  <a:lnTo>
                    <a:pt x="18" y="176"/>
                  </a:lnTo>
                  <a:lnTo>
                    <a:pt x="18" y="176"/>
                  </a:lnTo>
                  <a:lnTo>
                    <a:pt x="18" y="178"/>
                  </a:lnTo>
                  <a:lnTo>
                    <a:pt x="18" y="180"/>
                  </a:lnTo>
                  <a:lnTo>
                    <a:pt x="18" y="180"/>
                  </a:lnTo>
                  <a:lnTo>
                    <a:pt x="18" y="180"/>
                  </a:lnTo>
                  <a:lnTo>
                    <a:pt x="18" y="182"/>
                  </a:lnTo>
                  <a:lnTo>
                    <a:pt x="16" y="182"/>
                  </a:lnTo>
                  <a:lnTo>
                    <a:pt x="16" y="184"/>
                  </a:lnTo>
                  <a:lnTo>
                    <a:pt x="14" y="184"/>
                  </a:lnTo>
                  <a:lnTo>
                    <a:pt x="12" y="186"/>
                  </a:lnTo>
                  <a:lnTo>
                    <a:pt x="10" y="186"/>
                  </a:lnTo>
                  <a:lnTo>
                    <a:pt x="10" y="186"/>
                  </a:lnTo>
                  <a:lnTo>
                    <a:pt x="8" y="188"/>
                  </a:lnTo>
                  <a:lnTo>
                    <a:pt x="6" y="188"/>
                  </a:lnTo>
                  <a:lnTo>
                    <a:pt x="4" y="188"/>
                  </a:lnTo>
                  <a:lnTo>
                    <a:pt x="4" y="188"/>
                  </a:lnTo>
                  <a:lnTo>
                    <a:pt x="4" y="190"/>
                  </a:lnTo>
                  <a:lnTo>
                    <a:pt x="2" y="190"/>
                  </a:lnTo>
                  <a:lnTo>
                    <a:pt x="2" y="192"/>
                  </a:lnTo>
                  <a:lnTo>
                    <a:pt x="2" y="194"/>
                  </a:lnTo>
                  <a:lnTo>
                    <a:pt x="0" y="196"/>
                  </a:lnTo>
                  <a:lnTo>
                    <a:pt x="0" y="198"/>
                  </a:lnTo>
                  <a:lnTo>
                    <a:pt x="0" y="200"/>
                  </a:lnTo>
                  <a:lnTo>
                    <a:pt x="0" y="202"/>
                  </a:lnTo>
                  <a:lnTo>
                    <a:pt x="0" y="202"/>
                  </a:lnTo>
                  <a:lnTo>
                    <a:pt x="0" y="204"/>
                  </a:lnTo>
                  <a:lnTo>
                    <a:pt x="0" y="206"/>
                  </a:lnTo>
                  <a:lnTo>
                    <a:pt x="2" y="208"/>
                  </a:lnTo>
                  <a:lnTo>
                    <a:pt x="2" y="210"/>
                  </a:lnTo>
                  <a:lnTo>
                    <a:pt x="4" y="212"/>
                  </a:lnTo>
                  <a:lnTo>
                    <a:pt x="4" y="212"/>
                  </a:lnTo>
                  <a:lnTo>
                    <a:pt x="4" y="214"/>
                  </a:lnTo>
                  <a:lnTo>
                    <a:pt x="6" y="214"/>
                  </a:lnTo>
                  <a:lnTo>
                    <a:pt x="8" y="216"/>
                  </a:lnTo>
                  <a:lnTo>
                    <a:pt x="12" y="220"/>
                  </a:lnTo>
                  <a:lnTo>
                    <a:pt x="12" y="220"/>
                  </a:lnTo>
                  <a:lnTo>
                    <a:pt x="14" y="220"/>
                  </a:lnTo>
                  <a:lnTo>
                    <a:pt x="14" y="222"/>
                  </a:lnTo>
                  <a:lnTo>
                    <a:pt x="14" y="224"/>
                  </a:lnTo>
                  <a:lnTo>
                    <a:pt x="16" y="226"/>
                  </a:lnTo>
                  <a:lnTo>
                    <a:pt x="16" y="228"/>
                  </a:lnTo>
                  <a:lnTo>
                    <a:pt x="16" y="230"/>
                  </a:lnTo>
                  <a:lnTo>
                    <a:pt x="16" y="230"/>
                  </a:lnTo>
                  <a:lnTo>
                    <a:pt x="18" y="232"/>
                  </a:lnTo>
                  <a:lnTo>
                    <a:pt x="18" y="232"/>
                  </a:lnTo>
                  <a:lnTo>
                    <a:pt x="18" y="232"/>
                  </a:lnTo>
                  <a:lnTo>
                    <a:pt x="20" y="232"/>
                  </a:lnTo>
                  <a:lnTo>
                    <a:pt x="22" y="232"/>
                  </a:lnTo>
                  <a:lnTo>
                    <a:pt x="22" y="232"/>
                  </a:lnTo>
                  <a:lnTo>
                    <a:pt x="24" y="232"/>
                  </a:lnTo>
                  <a:lnTo>
                    <a:pt x="26" y="232"/>
                  </a:lnTo>
                  <a:lnTo>
                    <a:pt x="26" y="232"/>
                  </a:lnTo>
                  <a:lnTo>
                    <a:pt x="28" y="232"/>
                  </a:lnTo>
                  <a:lnTo>
                    <a:pt x="28" y="234"/>
                  </a:lnTo>
                  <a:lnTo>
                    <a:pt x="28" y="234"/>
                  </a:lnTo>
                  <a:lnTo>
                    <a:pt x="28" y="234"/>
                  </a:lnTo>
                  <a:lnTo>
                    <a:pt x="28" y="238"/>
                  </a:lnTo>
                  <a:lnTo>
                    <a:pt x="28" y="238"/>
                  </a:lnTo>
                  <a:lnTo>
                    <a:pt x="28" y="240"/>
                  </a:lnTo>
                  <a:lnTo>
                    <a:pt x="30" y="240"/>
                  </a:lnTo>
                  <a:lnTo>
                    <a:pt x="30" y="242"/>
                  </a:lnTo>
                  <a:lnTo>
                    <a:pt x="30" y="242"/>
                  </a:lnTo>
                  <a:lnTo>
                    <a:pt x="30" y="242"/>
                  </a:lnTo>
                  <a:lnTo>
                    <a:pt x="30" y="242"/>
                  </a:lnTo>
                  <a:lnTo>
                    <a:pt x="32" y="242"/>
                  </a:lnTo>
                  <a:lnTo>
                    <a:pt x="34" y="242"/>
                  </a:lnTo>
                  <a:lnTo>
                    <a:pt x="36" y="244"/>
                  </a:lnTo>
                  <a:lnTo>
                    <a:pt x="38" y="244"/>
                  </a:lnTo>
                  <a:lnTo>
                    <a:pt x="40" y="244"/>
                  </a:lnTo>
                  <a:lnTo>
                    <a:pt x="42" y="244"/>
                  </a:lnTo>
                  <a:lnTo>
                    <a:pt x="42" y="244"/>
                  </a:lnTo>
                  <a:lnTo>
                    <a:pt x="44" y="242"/>
                  </a:lnTo>
                  <a:lnTo>
                    <a:pt x="44" y="242"/>
                  </a:lnTo>
                  <a:lnTo>
                    <a:pt x="46" y="242"/>
                  </a:lnTo>
                  <a:lnTo>
                    <a:pt x="48" y="238"/>
                  </a:lnTo>
                  <a:lnTo>
                    <a:pt x="50" y="238"/>
                  </a:lnTo>
                  <a:lnTo>
                    <a:pt x="52" y="236"/>
                  </a:lnTo>
                  <a:lnTo>
                    <a:pt x="52" y="236"/>
                  </a:lnTo>
                  <a:lnTo>
                    <a:pt x="52" y="236"/>
                  </a:lnTo>
                  <a:lnTo>
                    <a:pt x="54" y="236"/>
                  </a:lnTo>
                  <a:lnTo>
                    <a:pt x="54" y="236"/>
                  </a:lnTo>
                  <a:lnTo>
                    <a:pt x="54" y="236"/>
                  </a:lnTo>
                  <a:lnTo>
                    <a:pt x="56" y="238"/>
                  </a:lnTo>
                  <a:lnTo>
                    <a:pt x="56" y="238"/>
                  </a:lnTo>
                  <a:lnTo>
                    <a:pt x="56" y="240"/>
                  </a:lnTo>
                  <a:lnTo>
                    <a:pt x="56" y="240"/>
                  </a:lnTo>
                  <a:lnTo>
                    <a:pt x="56" y="242"/>
                  </a:lnTo>
                  <a:lnTo>
                    <a:pt x="58" y="244"/>
                  </a:lnTo>
                  <a:lnTo>
                    <a:pt x="58" y="248"/>
                  </a:lnTo>
                  <a:lnTo>
                    <a:pt x="58" y="250"/>
                  </a:lnTo>
                  <a:lnTo>
                    <a:pt x="58" y="252"/>
                  </a:lnTo>
                  <a:lnTo>
                    <a:pt x="58" y="254"/>
                  </a:lnTo>
                  <a:lnTo>
                    <a:pt x="60" y="254"/>
                  </a:lnTo>
                  <a:lnTo>
                    <a:pt x="60" y="256"/>
                  </a:lnTo>
                  <a:lnTo>
                    <a:pt x="60" y="256"/>
                  </a:lnTo>
                  <a:lnTo>
                    <a:pt x="60" y="256"/>
                  </a:lnTo>
                  <a:lnTo>
                    <a:pt x="62" y="258"/>
                  </a:lnTo>
                  <a:lnTo>
                    <a:pt x="64" y="258"/>
                  </a:lnTo>
                  <a:lnTo>
                    <a:pt x="66" y="260"/>
                  </a:lnTo>
                  <a:lnTo>
                    <a:pt x="70" y="260"/>
                  </a:lnTo>
                  <a:lnTo>
                    <a:pt x="72" y="262"/>
                  </a:lnTo>
                  <a:lnTo>
                    <a:pt x="76" y="262"/>
                  </a:lnTo>
                  <a:lnTo>
                    <a:pt x="80" y="262"/>
                  </a:lnTo>
                  <a:lnTo>
                    <a:pt x="82" y="262"/>
                  </a:lnTo>
                  <a:lnTo>
                    <a:pt x="84" y="262"/>
                  </a:lnTo>
                  <a:lnTo>
                    <a:pt x="84" y="262"/>
                  </a:lnTo>
                  <a:lnTo>
                    <a:pt x="86" y="262"/>
                  </a:lnTo>
                  <a:lnTo>
                    <a:pt x="88" y="262"/>
                  </a:lnTo>
                  <a:lnTo>
                    <a:pt x="90" y="260"/>
                  </a:lnTo>
                  <a:lnTo>
                    <a:pt x="92" y="258"/>
                  </a:lnTo>
                  <a:lnTo>
                    <a:pt x="94" y="258"/>
                  </a:lnTo>
                  <a:lnTo>
                    <a:pt x="94" y="256"/>
                  </a:lnTo>
                  <a:lnTo>
                    <a:pt x="96" y="256"/>
                  </a:lnTo>
                  <a:lnTo>
                    <a:pt x="96" y="254"/>
                  </a:lnTo>
                  <a:lnTo>
                    <a:pt x="98" y="254"/>
                  </a:lnTo>
                  <a:lnTo>
                    <a:pt x="98" y="252"/>
                  </a:lnTo>
                  <a:lnTo>
                    <a:pt x="98" y="250"/>
                  </a:lnTo>
                  <a:lnTo>
                    <a:pt x="100" y="250"/>
                  </a:lnTo>
                  <a:lnTo>
                    <a:pt x="100" y="248"/>
                  </a:lnTo>
                  <a:lnTo>
                    <a:pt x="100" y="248"/>
                  </a:lnTo>
                  <a:lnTo>
                    <a:pt x="100" y="248"/>
                  </a:lnTo>
                  <a:lnTo>
                    <a:pt x="102" y="248"/>
                  </a:lnTo>
                  <a:lnTo>
                    <a:pt x="102" y="248"/>
                  </a:lnTo>
                  <a:lnTo>
                    <a:pt x="102" y="248"/>
                  </a:lnTo>
                  <a:lnTo>
                    <a:pt x="104" y="248"/>
                  </a:lnTo>
                  <a:lnTo>
                    <a:pt x="106" y="248"/>
                  </a:lnTo>
                  <a:lnTo>
                    <a:pt x="106" y="248"/>
                  </a:lnTo>
                  <a:lnTo>
                    <a:pt x="108" y="250"/>
                  </a:lnTo>
                  <a:lnTo>
                    <a:pt x="108" y="248"/>
                  </a:lnTo>
                  <a:lnTo>
                    <a:pt x="108" y="248"/>
                  </a:lnTo>
                  <a:lnTo>
                    <a:pt x="108" y="248"/>
                  </a:lnTo>
                  <a:lnTo>
                    <a:pt x="108" y="248"/>
                  </a:lnTo>
                  <a:lnTo>
                    <a:pt x="110" y="246"/>
                  </a:lnTo>
                  <a:lnTo>
                    <a:pt x="110" y="246"/>
                  </a:lnTo>
                  <a:lnTo>
                    <a:pt x="110" y="244"/>
                  </a:lnTo>
                  <a:lnTo>
                    <a:pt x="110" y="242"/>
                  </a:lnTo>
                  <a:lnTo>
                    <a:pt x="110" y="240"/>
                  </a:lnTo>
                  <a:lnTo>
                    <a:pt x="110" y="240"/>
                  </a:lnTo>
                  <a:lnTo>
                    <a:pt x="110" y="238"/>
                  </a:lnTo>
                  <a:lnTo>
                    <a:pt x="110" y="238"/>
                  </a:lnTo>
                  <a:lnTo>
                    <a:pt x="112" y="238"/>
                  </a:lnTo>
                  <a:lnTo>
                    <a:pt x="112" y="238"/>
                  </a:lnTo>
                  <a:lnTo>
                    <a:pt x="112" y="236"/>
                  </a:lnTo>
                  <a:lnTo>
                    <a:pt x="114" y="236"/>
                  </a:lnTo>
                  <a:lnTo>
                    <a:pt x="118" y="236"/>
                  </a:lnTo>
                  <a:lnTo>
                    <a:pt x="120" y="236"/>
                  </a:lnTo>
                  <a:lnTo>
                    <a:pt x="122" y="238"/>
                  </a:lnTo>
                  <a:lnTo>
                    <a:pt x="126" y="238"/>
                  </a:lnTo>
                  <a:lnTo>
                    <a:pt x="126" y="238"/>
                  </a:lnTo>
                  <a:lnTo>
                    <a:pt x="128" y="238"/>
                  </a:lnTo>
                  <a:lnTo>
                    <a:pt x="128" y="240"/>
                  </a:lnTo>
                  <a:lnTo>
                    <a:pt x="130" y="240"/>
                  </a:lnTo>
                  <a:lnTo>
                    <a:pt x="130" y="242"/>
                  </a:lnTo>
                  <a:lnTo>
                    <a:pt x="130" y="242"/>
                  </a:lnTo>
                  <a:lnTo>
                    <a:pt x="130" y="244"/>
                  </a:lnTo>
                  <a:lnTo>
                    <a:pt x="132" y="246"/>
                  </a:lnTo>
                  <a:lnTo>
                    <a:pt x="132" y="248"/>
                  </a:lnTo>
                  <a:lnTo>
                    <a:pt x="132" y="250"/>
                  </a:lnTo>
                  <a:lnTo>
                    <a:pt x="132" y="254"/>
                  </a:lnTo>
                  <a:lnTo>
                    <a:pt x="132" y="262"/>
                  </a:lnTo>
                  <a:lnTo>
                    <a:pt x="132" y="266"/>
                  </a:lnTo>
                  <a:lnTo>
                    <a:pt x="132" y="268"/>
                  </a:lnTo>
                  <a:lnTo>
                    <a:pt x="132" y="270"/>
                  </a:lnTo>
                  <a:lnTo>
                    <a:pt x="132" y="272"/>
                  </a:lnTo>
                  <a:lnTo>
                    <a:pt x="134" y="276"/>
                  </a:lnTo>
                  <a:lnTo>
                    <a:pt x="136" y="278"/>
                  </a:lnTo>
                  <a:lnTo>
                    <a:pt x="136" y="280"/>
                  </a:lnTo>
                  <a:lnTo>
                    <a:pt x="138" y="284"/>
                  </a:lnTo>
                  <a:lnTo>
                    <a:pt x="138" y="284"/>
                  </a:lnTo>
                  <a:lnTo>
                    <a:pt x="140" y="286"/>
                  </a:lnTo>
                  <a:lnTo>
                    <a:pt x="140" y="286"/>
                  </a:lnTo>
                  <a:lnTo>
                    <a:pt x="140" y="286"/>
                  </a:lnTo>
                  <a:lnTo>
                    <a:pt x="142" y="286"/>
                  </a:lnTo>
                  <a:lnTo>
                    <a:pt x="144" y="286"/>
                  </a:lnTo>
                  <a:lnTo>
                    <a:pt x="144" y="286"/>
                  </a:lnTo>
                  <a:lnTo>
                    <a:pt x="148" y="286"/>
                  </a:lnTo>
                  <a:lnTo>
                    <a:pt x="152" y="286"/>
                  </a:lnTo>
                  <a:lnTo>
                    <a:pt x="154" y="286"/>
                  </a:lnTo>
                  <a:lnTo>
                    <a:pt x="158" y="286"/>
                  </a:lnTo>
                  <a:lnTo>
                    <a:pt x="158" y="286"/>
                  </a:lnTo>
                  <a:lnTo>
                    <a:pt x="160" y="286"/>
                  </a:lnTo>
                  <a:lnTo>
                    <a:pt x="162" y="286"/>
                  </a:lnTo>
                  <a:lnTo>
                    <a:pt x="162" y="286"/>
                  </a:lnTo>
                  <a:lnTo>
                    <a:pt x="162" y="286"/>
                  </a:lnTo>
                  <a:lnTo>
                    <a:pt x="164" y="286"/>
                  </a:lnTo>
                  <a:lnTo>
                    <a:pt x="164" y="288"/>
                  </a:lnTo>
                  <a:lnTo>
                    <a:pt x="164" y="288"/>
                  </a:lnTo>
                  <a:lnTo>
                    <a:pt x="164" y="290"/>
                  </a:lnTo>
                  <a:lnTo>
                    <a:pt x="166" y="290"/>
                  </a:lnTo>
                  <a:lnTo>
                    <a:pt x="168" y="290"/>
                  </a:lnTo>
                  <a:lnTo>
                    <a:pt x="170" y="290"/>
                  </a:lnTo>
                  <a:lnTo>
                    <a:pt x="172" y="290"/>
                  </a:lnTo>
                  <a:lnTo>
                    <a:pt x="174" y="290"/>
                  </a:lnTo>
                  <a:lnTo>
                    <a:pt x="174" y="292"/>
                  </a:lnTo>
                  <a:lnTo>
                    <a:pt x="174" y="292"/>
                  </a:lnTo>
                  <a:lnTo>
                    <a:pt x="174" y="292"/>
                  </a:lnTo>
                  <a:lnTo>
                    <a:pt x="176" y="292"/>
                  </a:lnTo>
                  <a:lnTo>
                    <a:pt x="176" y="292"/>
                  </a:lnTo>
                  <a:lnTo>
                    <a:pt x="176" y="294"/>
                  </a:lnTo>
                  <a:lnTo>
                    <a:pt x="176" y="294"/>
                  </a:lnTo>
                  <a:lnTo>
                    <a:pt x="176" y="296"/>
                  </a:lnTo>
                  <a:lnTo>
                    <a:pt x="176" y="298"/>
                  </a:lnTo>
                  <a:lnTo>
                    <a:pt x="176" y="298"/>
                  </a:lnTo>
                  <a:lnTo>
                    <a:pt x="176" y="300"/>
                  </a:lnTo>
                  <a:lnTo>
                    <a:pt x="176" y="300"/>
                  </a:lnTo>
                  <a:lnTo>
                    <a:pt x="176" y="300"/>
                  </a:lnTo>
                  <a:lnTo>
                    <a:pt x="178" y="300"/>
                  </a:lnTo>
                  <a:lnTo>
                    <a:pt x="178" y="302"/>
                  </a:lnTo>
                  <a:lnTo>
                    <a:pt x="180" y="302"/>
                  </a:lnTo>
                  <a:lnTo>
                    <a:pt x="182" y="302"/>
                  </a:lnTo>
                  <a:lnTo>
                    <a:pt x="184" y="302"/>
                  </a:lnTo>
                  <a:lnTo>
                    <a:pt x="188" y="302"/>
                  </a:lnTo>
                  <a:lnTo>
                    <a:pt x="190" y="302"/>
                  </a:lnTo>
                  <a:lnTo>
                    <a:pt x="192" y="302"/>
                  </a:lnTo>
                  <a:lnTo>
                    <a:pt x="194" y="302"/>
                  </a:lnTo>
                  <a:lnTo>
                    <a:pt x="196" y="302"/>
                  </a:lnTo>
                  <a:lnTo>
                    <a:pt x="196" y="304"/>
                  </a:lnTo>
                  <a:lnTo>
                    <a:pt x="198" y="304"/>
                  </a:lnTo>
                  <a:lnTo>
                    <a:pt x="198" y="304"/>
                  </a:lnTo>
                  <a:lnTo>
                    <a:pt x="200" y="304"/>
                  </a:lnTo>
                  <a:lnTo>
                    <a:pt x="200" y="304"/>
                  </a:lnTo>
                  <a:lnTo>
                    <a:pt x="200" y="306"/>
                  </a:lnTo>
                  <a:lnTo>
                    <a:pt x="200" y="306"/>
                  </a:lnTo>
                  <a:lnTo>
                    <a:pt x="200" y="308"/>
                  </a:lnTo>
                  <a:lnTo>
                    <a:pt x="200" y="310"/>
                  </a:lnTo>
                  <a:lnTo>
                    <a:pt x="200" y="312"/>
                  </a:lnTo>
                  <a:lnTo>
                    <a:pt x="200" y="314"/>
                  </a:lnTo>
                  <a:lnTo>
                    <a:pt x="200" y="316"/>
                  </a:lnTo>
                  <a:lnTo>
                    <a:pt x="200" y="316"/>
                  </a:lnTo>
                  <a:lnTo>
                    <a:pt x="200" y="318"/>
                  </a:lnTo>
                  <a:lnTo>
                    <a:pt x="202" y="318"/>
                  </a:lnTo>
                  <a:lnTo>
                    <a:pt x="202" y="318"/>
                  </a:lnTo>
                  <a:lnTo>
                    <a:pt x="202" y="318"/>
                  </a:lnTo>
                  <a:lnTo>
                    <a:pt x="202" y="320"/>
                  </a:lnTo>
                  <a:lnTo>
                    <a:pt x="204" y="320"/>
                  </a:lnTo>
                  <a:lnTo>
                    <a:pt x="206" y="320"/>
                  </a:lnTo>
                  <a:lnTo>
                    <a:pt x="206" y="320"/>
                  </a:lnTo>
                  <a:lnTo>
                    <a:pt x="208" y="320"/>
                  </a:lnTo>
                  <a:lnTo>
                    <a:pt x="208" y="320"/>
                  </a:lnTo>
                  <a:lnTo>
                    <a:pt x="208" y="320"/>
                  </a:lnTo>
                  <a:lnTo>
                    <a:pt x="208" y="320"/>
                  </a:lnTo>
                  <a:lnTo>
                    <a:pt x="208" y="320"/>
                  </a:lnTo>
                  <a:lnTo>
                    <a:pt x="208" y="320"/>
                  </a:lnTo>
                  <a:lnTo>
                    <a:pt x="208" y="322"/>
                  </a:lnTo>
                  <a:lnTo>
                    <a:pt x="208" y="322"/>
                  </a:lnTo>
                  <a:lnTo>
                    <a:pt x="208" y="322"/>
                  </a:lnTo>
                  <a:lnTo>
                    <a:pt x="206" y="322"/>
                  </a:lnTo>
                  <a:lnTo>
                    <a:pt x="204" y="324"/>
                  </a:lnTo>
                  <a:lnTo>
                    <a:pt x="202" y="324"/>
                  </a:lnTo>
                  <a:lnTo>
                    <a:pt x="202" y="326"/>
                  </a:lnTo>
                  <a:lnTo>
                    <a:pt x="202" y="326"/>
                  </a:lnTo>
                  <a:lnTo>
                    <a:pt x="202" y="326"/>
                  </a:lnTo>
                  <a:lnTo>
                    <a:pt x="200" y="328"/>
                  </a:lnTo>
                  <a:lnTo>
                    <a:pt x="200" y="330"/>
                  </a:lnTo>
                  <a:lnTo>
                    <a:pt x="200" y="332"/>
                  </a:lnTo>
                  <a:lnTo>
                    <a:pt x="200" y="336"/>
                  </a:lnTo>
                  <a:lnTo>
                    <a:pt x="200" y="338"/>
                  </a:lnTo>
                  <a:lnTo>
                    <a:pt x="200" y="342"/>
                  </a:lnTo>
                  <a:lnTo>
                    <a:pt x="202" y="344"/>
                  </a:lnTo>
                  <a:lnTo>
                    <a:pt x="202" y="344"/>
                  </a:lnTo>
                  <a:lnTo>
                    <a:pt x="202" y="346"/>
                  </a:lnTo>
                  <a:lnTo>
                    <a:pt x="202" y="346"/>
                  </a:lnTo>
                  <a:lnTo>
                    <a:pt x="202" y="346"/>
                  </a:lnTo>
                  <a:lnTo>
                    <a:pt x="204" y="346"/>
                  </a:lnTo>
                  <a:lnTo>
                    <a:pt x="206" y="348"/>
                  </a:lnTo>
                  <a:lnTo>
                    <a:pt x="206" y="348"/>
                  </a:lnTo>
                  <a:lnTo>
                    <a:pt x="208" y="348"/>
                  </a:lnTo>
                  <a:lnTo>
                    <a:pt x="208" y="348"/>
                  </a:lnTo>
                  <a:lnTo>
                    <a:pt x="208" y="350"/>
                  </a:lnTo>
                  <a:lnTo>
                    <a:pt x="210" y="352"/>
                  </a:lnTo>
                  <a:lnTo>
                    <a:pt x="210" y="352"/>
                  </a:lnTo>
                  <a:lnTo>
                    <a:pt x="210" y="352"/>
                  </a:lnTo>
                  <a:lnTo>
                    <a:pt x="212" y="354"/>
                  </a:lnTo>
                  <a:lnTo>
                    <a:pt x="214" y="354"/>
                  </a:lnTo>
                  <a:lnTo>
                    <a:pt x="214" y="354"/>
                  </a:lnTo>
                  <a:lnTo>
                    <a:pt x="216" y="354"/>
                  </a:lnTo>
                  <a:lnTo>
                    <a:pt x="218" y="352"/>
                  </a:lnTo>
                  <a:lnTo>
                    <a:pt x="222" y="352"/>
                  </a:lnTo>
                  <a:lnTo>
                    <a:pt x="224" y="352"/>
                  </a:lnTo>
                  <a:lnTo>
                    <a:pt x="226" y="352"/>
                  </a:lnTo>
                  <a:lnTo>
                    <a:pt x="228" y="352"/>
                  </a:lnTo>
                  <a:lnTo>
                    <a:pt x="230" y="352"/>
                  </a:lnTo>
                  <a:lnTo>
                    <a:pt x="230" y="352"/>
                  </a:lnTo>
                  <a:lnTo>
                    <a:pt x="232" y="352"/>
                  </a:lnTo>
                  <a:lnTo>
                    <a:pt x="232" y="352"/>
                  </a:lnTo>
                  <a:lnTo>
                    <a:pt x="232" y="354"/>
                  </a:lnTo>
                  <a:lnTo>
                    <a:pt x="232" y="354"/>
                  </a:lnTo>
                  <a:lnTo>
                    <a:pt x="232" y="356"/>
                  </a:lnTo>
                  <a:lnTo>
                    <a:pt x="232" y="358"/>
                  </a:lnTo>
                  <a:lnTo>
                    <a:pt x="232" y="360"/>
                  </a:lnTo>
                  <a:lnTo>
                    <a:pt x="232" y="362"/>
                  </a:lnTo>
                  <a:lnTo>
                    <a:pt x="232" y="362"/>
                  </a:lnTo>
                  <a:lnTo>
                    <a:pt x="232" y="362"/>
                  </a:lnTo>
                  <a:lnTo>
                    <a:pt x="232" y="364"/>
                  </a:lnTo>
                  <a:lnTo>
                    <a:pt x="232" y="364"/>
                  </a:lnTo>
                  <a:lnTo>
                    <a:pt x="234" y="364"/>
                  </a:lnTo>
                  <a:lnTo>
                    <a:pt x="234" y="364"/>
                  </a:lnTo>
                  <a:lnTo>
                    <a:pt x="236" y="364"/>
                  </a:lnTo>
                  <a:lnTo>
                    <a:pt x="236" y="364"/>
                  </a:lnTo>
                  <a:lnTo>
                    <a:pt x="238" y="364"/>
                  </a:lnTo>
                  <a:lnTo>
                    <a:pt x="238" y="364"/>
                  </a:lnTo>
                  <a:lnTo>
                    <a:pt x="240" y="364"/>
                  </a:lnTo>
                  <a:lnTo>
                    <a:pt x="240" y="364"/>
                  </a:lnTo>
                  <a:lnTo>
                    <a:pt x="240" y="364"/>
                  </a:lnTo>
                  <a:lnTo>
                    <a:pt x="240" y="366"/>
                  </a:lnTo>
                  <a:lnTo>
                    <a:pt x="242" y="366"/>
                  </a:lnTo>
                  <a:lnTo>
                    <a:pt x="242" y="368"/>
                  </a:lnTo>
                  <a:lnTo>
                    <a:pt x="242" y="368"/>
                  </a:lnTo>
                  <a:lnTo>
                    <a:pt x="242" y="370"/>
                  </a:lnTo>
                  <a:lnTo>
                    <a:pt x="242" y="374"/>
                  </a:lnTo>
                  <a:lnTo>
                    <a:pt x="242" y="374"/>
                  </a:lnTo>
                  <a:lnTo>
                    <a:pt x="242" y="376"/>
                  </a:lnTo>
                  <a:lnTo>
                    <a:pt x="242" y="376"/>
                  </a:lnTo>
                  <a:lnTo>
                    <a:pt x="242" y="376"/>
                  </a:lnTo>
                  <a:lnTo>
                    <a:pt x="244" y="378"/>
                  </a:lnTo>
                  <a:lnTo>
                    <a:pt x="246" y="378"/>
                  </a:lnTo>
                  <a:lnTo>
                    <a:pt x="246" y="378"/>
                  </a:lnTo>
                  <a:lnTo>
                    <a:pt x="248" y="380"/>
                  </a:lnTo>
                  <a:lnTo>
                    <a:pt x="248" y="380"/>
                  </a:lnTo>
                  <a:lnTo>
                    <a:pt x="248" y="380"/>
                  </a:lnTo>
                  <a:lnTo>
                    <a:pt x="248" y="382"/>
                  </a:lnTo>
                  <a:lnTo>
                    <a:pt x="248" y="384"/>
                  </a:lnTo>
                  <a:lnTo>
                    <a:pt x="248" y="386"/>
                  </a:lnTo>
                  <a:lnTo>
                    <a:pt x="248" y="390"/>
                  </a:lnTo>
                  <a:lnTo>
                    <a:pt x="248" y="392"/>
                  </a:lnTo>
                  <a:lnTo>
                    <a:pt x="248" y="394"/>
                  </a:lnTo>
                  <a:lnTo>
                    <a:pt x="246" y="396"/>
                  </a:lnTo>
                  <a:lnTo>
                    <a:pt x="246" y="398"/>
                  </a:lnTo>
                  <a:lnTo>
                    <a:pt x="246" y="400"/>
                  </a:lnTo>
                  <a:lnTo>
                    <a:pt x="244" y="404"/>
                  </a:lnTo>
                  <a:lnTo>
                    <a:pt x="242" y="406"/>
                  </a:lnTo>
                  <a:lnTo>
                    <a:pt x="242" y="406"/>
                  </a:lnTo>
                  <a:lnTo>
                    <a:pt x="240" y="408"/>
                  </a:lnTo>
                  <a:lnTo>
                    <a:pt x="240" y="408"/>
                  </a:lnTo>
                  <a:lnTo>
                    <a:pt x="238" y="408"/>
                  </a:lnTo>
                  <a:lnTo>
                    <a:pt x="236" y="408"/>
                  </a:lnTo>
                  <a:lnTo>
                    <a:pt x="232" y="410"/>
                  </a:lnTo>
                  <a:lnTo>
                    <a:pt x="232" y="410"/>
                  </a:lnTo>
                  <a:lnTo>
                    <a:pt x="232" y="414"/>
                  </a:lnTo>
                  <a:lnTo>
                    <a:pt x="234" y="416"/>
                  </a:lnTo>
                  <a:lnTo>
                    <a:pt x="234" y="418"/>
                  </a:lnTo>
                  <a:lnTo>
                    <a:pt x="234" y="420"/>
                  </a:lnTo>
                  <a:lnTo>
                    <a:pt x="234" y="420"/>
                  </a:lnTo>
                  <a:lnTo>
                    <a:pt x="234" y="420"/>
                  </a:lnTo>
                  <a:lnTo>
                    <a:pt x="234" y="420"/>
                  </a:lnTo>
                  <a:lnTo>
                    <a:pt x="236" y="420"/>
                  </a:lnTo>
                  <a:lnTo>
                    <a:pt x="236" y="422"/>
                  </a:lnTo>
                  <a:lnTo>
                    <a:pt x="238" y="422"/>
                  </a:lnTo>
                  <a:lnTo>
                    <a:pt x="240" y="422"/>
                  </a:lnTo>
                  <a:lnTo>
                    <a:pt x="240" y="422"/>
                  </a:lnTo>
                  <a:lnTo>
                    <a:pt x="242" y="422"/>
                  </a:lnTo>
                  <a:lnTo>
                    <a:pt x="244" y="424"/>
                  </a:lnTo>
                  <a:lnTo>
                    <a:pt x="244" y="424"/>
                  </a:lnTo>
                  <a:lnTo>
                    <a:pt x="244" y="424"/>
                  </a:lnTo>
                  <a:lnTo>
                    <a:pt x="244" y="424"/>
                  </a:lnTo>
                  <a:lnTo>
                    <a:pt x="244" y="426"/>
                  </a:lnTo>
                  <a:lnTo>
                    <a:pt x="246" y="426"/>
                  </a:lnTo>
                  <a:lnTo>
                    <a:pt x="246" y="428"/>
                  </a:lnTo>
                  <a:lnTo>
                    <a:pt x="244" y="430"/>
                  </a:lnTo>
                  <a:lnTo>
                    <a:pt x="244" y="432"/>
                  </a:lnTo>
                  <a:lnTo>
                    <a:pt x="244" y="434"/>
                  </a:lnTo>
                  <a:lnTo>
                    <a:pt x="246" y="436"/>
                  </a:lnTo>
                  <a:lnTo>
                    <a:pt x="246" y="436"/>
                  </a:lnTo>
                  <a:lnTo>
                    <a:pt x="246" y="436"/>
                  </a:lnTo>
                  <a:lnTo>
                    <a:pt x="246" y="436"/>
                  </a:lnTo>
                  <a:lnTo>
                    <a:pt x="246" y="438"/>
                  </a:lnTo>
                  <a:lnTo>
                    <a:pt x="248" y="438"/>
                  </a:lnTo>
                  <a:lnTo>
                    <a:pt x="250" y="438"/>
                  </a:lnTo>
                  <a:lnTo>
                    <a:pt x="252" y="438"/>
                  </a:lnTo>
                  <a:lnTo>
                    <a:pt x="254" y="438"/>
                  </a:lnTo>
                  <a:lnTo>
                    <a:pt x="256" y="438"/>
                  </a:lnTo>
                  <a:lnTo>
                    <a:pt x="258" y="438"/>
                  </a:lnTo>
                  <a:lnTo>
                    <a:pt x="258" y="438"/>
                  </a:lnTo>
                  <a:lnTo>
                    <a:pt x="258" y="440"/>
                  </a:lnTo>
                  <a:lnTo>
                    <a:pt x="260" y="440"/>
                  </a:lnTo>
                  <a:lnTo>
                    <a:pt x="260" y="440"/>
                  </a:lnTo>
                  <a:lnTo>
                    <a:pt x="260" y="442"/>
                  </a:lnTo>
                  <a:lnTo>
                    <a:pt x="262" y="444"/>
                  </a:lnTo>
                  <a:lnTo>
                    <a:pt x="262" y="446"/>
                  </a:lnTo>
                  <a:lnTo>
                    <a:pt x="262" y="446"/>
                  </a:lnTo>
                  <a:lnTo>
                    <a:pt x="264" y="448"/>
                  </a:lnTo>
                  <a:lnTo>
                    <a:pt x="264" y="448"/>
                  </a:lnTo>
                  <a:lnTo>
                    <a:pt x="266" y="448"/>
                  </a:lnTo>
                  <a:lnTo>
                    <a:pt x="268" y="450"/>
                  </a:lnTo>
                  <a:lnTo>
                    <a:pt x="270" y="450"/>
                  </a:lnTo>
                  <a:lnTo>
                    <a:pt x="272" y="450"/>
                  </a:lnTo>
                  <a:lnTo>
                    <a:pt x="274" y="450"/>
                  </a:lnTo>
                  <a:lnTo>
                    <a:pt x="278" y="450"/>
                  </a:lnTo>
                  <a:lnTo>
                    <a:pt x="280" y="450"/>
                  </a:lnTo>
                  <a:lnTo>
                    <a:pt x="282" y="450"/>
                  </a:lnTo>
                  <a:lnTo>
                    <a:pt x="282" y="450"/>
                  </a:lnTo>
                  <a:lnTo>
                    <a:pt x="282" y="450"/>
                  </a:lnTo>
                  <a:lnTo>
                    <a:pt x="284" y="450"/>
                  </a:lnTo>
                  <a:lnTo>
                    <a:pt x="284" y="450"/>
                  </a:lnTo>
                  <a:lnTo>
                    <a:pt x="284" y="452"/>
                  </a:lnTo>
                  <a:lnTo>
                    <a:pt x="284" y="452"/>
                  </a:lnTo>
                  <a:lnTo>
                    <a:pt x="286" y="452"/>
                  </a:lnTo>
                  <a:lnTo>
                    <a:pt x="286" y="454"/>
                  </a:lnTo>
                  <a:lnTo>
                    <a:pt x="286" y="456"/>
                  </a:lnTo>
                  <a:lnTo>
                    <a:pt x="284" y="458"/>
                  </a:lnTo>
                  <a:lnTo>
                    <a:pt x="284" y="462"/>
                  </a:lnTo>
                  <a:lnTo>
                    <a:pt x="284" y="464"/>
                  </a:lnTo>
                  <a:lnTo>
                    <a:pt x="284" y="464"/>
                  </a:lnTo>
                  <a:lnTo>
                    <a:pt x="284" y="466"/>
                  </a:lnTo>
                  <a:lnTo>
                    <a:pt x="284" y="466"/>
                  </a:lnTo>
                  <a:lnTo>
                    <a:pt x="286" y="468"/>
                  </a:lnTo>
                  <a:lnTo>
                    <a:pt x="286" y="468"/>
                  </a:lnTo>
                  <a:lnTo>
                    <a:pt x="286" y="468"/>
                  </a:lnTo>
                  <a:lnTo>
                    <a:pt x="288" y="468"/>
                  </a:lnTo>
                  <a:lnTo>
                    <a:pt x="288" y="468"/>
                  </a:lnTo>
                  <a:lnTo>
                    <a:pt x="290" y="468"/>
                  </a:lnTo>
                  <a:lnTo>
                    <a:pt x="292" y="468"/>
                  </a:lnTo>
                  <a:lnTo>
                    <a:pt x="294" y="468"/>
                  </a:lnTo>
                  <a:lnTo>
                    <a:pt x="296" y="468"/>
                  </a:lnTo>
                  <a:lnTo>
                    <a:pt x="296" y="468"/>
                  </a:lnTo>
                  <a:lnTo>
                    <a:pt x="296" y="468"/>
                  </a:lnTo>
                  <a:lnTo>
                    <a:pt x="298" y="468"/>
                  </a:lnTo>
                  <a:lnTo>
                    <a:pt x="298" y="468"/>
                  </a:lnTo>
                  <a:lnTo>
                    <a:pt x="298" y="470"/>
                  </a:lnTo>
                  <a:lnTo>
                    <a:pt x="300" y="470"/>
                  </a:lnTo>
                  <a:lnTo>
                    <a:pt x="300" y="472"/>
                  </a:lnTo>
                  <a:lnTo>
                    <a:pt x="300" y="474"/>
                  </a:lnTo>
                  <a:lnTo>
                    <a:pt x="300" y="476"/>
                  </a:lnTo>
                  <a:lnTo>
                    <a:pt x="300" y="478"/>
                  </a:lnTo>
                  <a:lnTo>
                    <a:pt x="302" y="482"/>
                  </a:lnTo>
                  <a:lnTo>
                    <a:pt x="300" y="486"/>
                  </a:lnTo>
                  <a:lnTo>
                    <a:pt x="300" y="492"/>
                  </a:lnTo>
                  <a:lnTo>
                    <a:pt x="300" y="498"/>
                  </a:lnTo>
                  <a:lnTo>
                    <a:pt x="300" y="500"/>
                  </a:lnTo>
                  <a:lnTo>
                    <a:pt x="300" y="502"/>
                  </a:lnTo>
                  <a:lnTo>
                    <a:pt x="300" y="504"/>
                  </a:lnTo>
                  <a:lnTo>
                    <a:pt x="302" y="506"/>
                  </a:lnTo>
                  <a:lnTo>
                    <a:pt x="302" y="508"/>
                  </a:lnTo>
                  <a:lnTo>
                    <a:pt x="302" y="508"/>
                  </a:lnTo>
                  <a:lnTo>
                    <a:pt x="302" y="510"/>
                  </a:lnTo>
                  <a:lnTo>
                    <a:pt x="302" y="512"/>
                  </a:lnTo>
                  <a:lnTo>
                    <a:pt x="302" y="514"/>
                  </a:lnTo>
                  <a:lnTo>
                    <a:pt x="302" y="516"/>
                  </a:lnTo>
                  <a:lnTo>
                    <a:pt x="302" y="520"/>
                  </a:lnTo>
                  <a:lnTo>
                    <a:pt x="304" y="522"/>
                  </a:lnTo>
                  <a:lnTo>
                    <a:pt x="304" y="522"/>
                  </a:lnTo>
                  <a:lnTo>
                    <a:pt x="304" y="524"/>
                  </a:lnTo>
                  <a:lnTo>
                    <a:pt x="304" y="524"/>
                  </a:lnTo>
                  <a:lnTo>
                    <a:pt x="304" y="526"/>
                  </a:lnTo>
                  <a:lnTo>
                    <a:pt x="306" y="526"/>
                  </a:lnTo>
                  <a:lnTo>
                    <a:pt x="306" y="526"/>
                  </a:lnTo>
                  <a:lnTo>
                    <a:pt x="306" y="526"/>
                  </a:lnTo>
                  <a:lnTo>
                    <a:pt x="308" y="526"/>
                  </a:lnTo>
                  <a:lnTo>
                    <a:pt x="308" y="526"/>
                  </a:lnTo>
                  <a:lnTo>
                    <a:pt x="310" y="526"/>
                  </a:lnTo>
                  <a:lnTo>
                    <a:pt x="310" y="526"/>
                  </a:lnTo>
                  <a:lnTo>
                    <a:pt x="312" y="526"/>
                  </a:lnTo>
                  <a:lnTo>
                    <a:pt x="312" y="526"/>
                  </a:lnTo>
                  <a:lnTo>
                    <a:pt x="312" y="526"/>
                  </a:lnTo>
                  <a:lnTo>
                    <a:pt x="312" y="526"/>
                  </a:lnTo>
                  <a:lnTo>
                    <a:pt x="314" y="526"/>
                  </a:lnTo>
                  <a:lnTo>
                    <a:pt x="314" y="528"/>
                  </a:lnTo>
                  <a:lnTo>
                    <a:pt x="314" y="530"/>
                  </a:lnTo>
                  <a:lnTo>
                    <a:pt x="314" y="532"/>
                  </a:lnTo>
                  <a:lnTo>
                    <a:pt x="314" y="532"/>
                  </a:lnTo>
                  <a:lnTo>
                    <a:pt x="314" y="534"/>
                  </a:lnTo>
                  <a:lnTo>
                    <a:pt x="314" y="536"/>
                  </a:lnTo>
                  <a:lnTo>
                    <a:pt x="314" y="536"/>
                  </a:lnTo>
                  <a:lnTo>
                    <a:pt x="314" y="538"/>
                  </a:lnTo>
                  <a:lnTo>
                    <a:pt x="312" y="538"/>
                  </a:lnTo>
                  <a:lnTo>
                    <a:pt x="312" y="538"/>
                  </a:lnTo>
                  <a:lnTo>
                    <a:pt x="310" y="538"/>
                  </a:lnTo>
                  <a:lnTo>
                    <a:pt x="310" y="538"/>
                  </a:lnTo>
                  <a:lnTo>
                    <a:pt x="308" y="538"/>
                  </a:lnTo>
                  <a:lnTo>
                    <a:pt x="304" y="538"/>
                  </a:lnTo>
                  <a:lnTo>
                    <a:pt x="304" y="538"/>
                  </a:lnTo>
                  <a:lnTo>
                    <a:pt x="302" y="538"/>
                  </a:lnTo>
                  <a:lnTo>
                    <a:pt x="302" y="538"/>
                  </a:lnTo>
                  <a:lnTo>
                    <a:pt x="302" y="540"/>
                  </a:lnTo>
                  <a:lnTo>
                    <a:pt x="300" y="540"/>
                  </a:lnTo>
                  <a:lnTo>
                    <a:pt x="300" y="542"/>
                  </a:lnTo>
                  <a:lnTo>
                    <a:pt x="298" y="544"/>
                  </a:lnTo>
                  <a:lnTo>
                    <a:pt x="296" y="546"/>
                  </a:lnTo>
                  <a:lnTo>
                    <a:pt x="296" y="548"/>
                  </a:lnTo>
                  <a:lnTo>
                    <a:pt x="294" y="548"/>
                  </a:lnTo>
                  <a:lnTo>
                    <a:pt x="294" y="550"/>
                  </a:lnTo>
                  <a:lnTo>
                    <a:pt x="294" y="550"/>
                  </a:lnTo>
                  <a:lnTo>
                    <a:pt x="292" y="550"/>
                  </a:lnTo>
                  <a:lnTo>
                    <a:pt x="290" y="550"/>
                  </a:lnTo>
                  <a:lnTo>
                    <a:pt x="288" y="552"/>
                  </a:lnTo>
                  <a:lnTo>
                    <a:pt x="288" y="552"/>
                  </a:lnTo>
                  <a:lnTo>
                    <a:pt x="286" y="552"/>
                  </a:lnTo>
                  <a:lnTo>
                    <a:pt x="286" y="554"/>
                  </a:lnTo>
                  <a:lnTo>
                    <a:pt x="284" y="556"/>
                  </a:lnTo>
                  <a:lnTo>
                    <a:pt x="282" y="560"/>
                  </a:lnTo>
                  <a:lnTo>
                    <a:pt x="280" y="562"/>
                  </a:lnTo>
                  <a:lnTo>
                    <a:pt x="278" y="564"/>
                  </a:lnTo>
                  <a:lnTo>
                    <a:pt x="276" y="566"/>
                  </a:lnTo>
                  <a:lnTo>
                    <a:pt x="274" y="570"/>
                  </a:lnTo>
                  <a:lnTo>
                    <a:pt x="272" y="572"/>
                  </a:lnTo>
                  <a:lnTo>
                    <a:pt x="270" y="574"/>
                  </a:lnTo>
                  <a:lnTo>
                    <a:pt x="268" y="578"/>
                  </a:lnTo>
                  <a:lnTo>
                    <a:pt x="266" y="582"/>
                  </a:lnTo>
                  <a:lnTo>
                    <a:pt x="268" y="586"/>
                  </a:lnTo>
                  <a:lnTo>
                    <a:pt x="270" y="588"/>
                  </a:lnTo>
                  <a:lnTo>
                    <a:pt x="272" y="588"/>
                  </a:lnTo>
                  <a:lnTo>
                    <a:pt x="272" y="590"/>
                  </a:lnTo>
                  <a:lnTo>
                    <a:pt x="274" y="590"/>
                  </a:lnTo>
                  <a:lnTo>
                    <a:pt x="274" y="592"/>
                  </a:lnTo>
                  <a:lnTo>
                    <a:pt x="278" y="592"/>
                  </a:lnTo>
                  <a:lnTo>
                    <a:pt x="282" y="594"/>
                  </a:lnTo>
                  <a:lnTo>
                    <a:pt x="284" y="594"/>
                  </a:lnTo>
                  <a:lnTo>
                    <a:pt x="286" y="596"/>
                  </a:lnTo>
                  <a:lnTo>
                    <a:pt x="290" y="598"/>
                  </a:lnTo>
                  <a:lnTo>
                    <a:pt x="294" y="600"/>
                  </a:lnTo>
                  <a:lnTo>
                    <a:pt x="298" y="604"/>
                  </a:lnTo>
                  <a:lnTo>
                    <a:pt x="302" y="608"/>
                  </a:lnTo>
                  <a:lnTo>
                    <a:pt x="306" y="612"/>
                  </a:lnTo>
                  <a:lnTo>
                    <a:pt x="310" y="616"/>
                  </a:lnTo>
                  <a:lnTo>
                    <a:pt x="314" y="620"/>
                  </a:lnTo>
                  <a:lnTo>
                    <a:pt x="316" y="624"/>
                  </a:lnTo>
                  <a:lnTo>
                    <a:pt x="318" y="626"/>
                  </a:lnTo>
                  <a:lnTo>
                    <a:pt x="320" y="630"/>
                  </a:lnTo>
                  <a:lnTo>
                    <a:pt x="322" y="632"/>
                  </a:lnTo>
                  <a:lnTo>
                    <a:pt x="324" y="634"/>
                  </a:lnTo>
                  <a:lnTo>
                    <a:pt x="324" y="636"/>
                  </a:lnTo>
                  <a:lnTo>
                    <a:pt x="324" y="636"/>
                  </a:lnTo>
                  <a:lnTo>
                    <a:pt x="324" y="638"/>
                  </a:lnTo>
                  <a:lnTo>
                    <a:pt x="324" y="642"/>
                  </a:lnTo>
                  <a:lnTo>
                    <a:pt x="326" y="646"/>
                  </a:lnTo>
                  <a:lnTo>
                    <a:pt x="326" y="646"/>
                  </a:lnTo>
                  <a:lnTo>
                    <a:pt x="330" y="642"/>
                  </a:lnTo>
                  <a:lnTo>
                    <a:pt x="332" y="640"/>
                  </a:lnTo>
                  <a:lnTo>
                    <a:pt x="332" y="638"/>
                  </a:lnTo>
                  <a:lnTo>
                    <a:pt x="334" y="636"/>
                  </a:lnTo>
                  <a:lnTo>
                    <a:pt x="334" y="634"/>
                  </a:lnTo>
                  <a:lnTo>
                    <a:pt x="334" y="634"/>
                  </a:lnTo>
                  <a:lnTo>
                    <a:pt x="336" y="632"/>
                  </a:lnTo>
                  <a:lnTo>
                    <a:pt x="336" y="628"/>
                  </a:lnTo>
                  <a:lnTo>
                    <a:pt x="336" y="626"/>
                  </a:lnTo>
                  <a:lnTo>
                    <a:pt x="334" y="622"/>
                  </a:lnTo>
                  <a:lnTo>
                    <a:pt x="334" y="620"/>
                  </a:lnTo>
                  <a:lnTo>
                    <a:pt x="336" y="618"/>
                  </a:lnTo>
                  <a:lnTo>
                    <a:pt x="336" y="614"/>
                  </a:lnTo>
                  <a:lnTo>
                    <a:pt x="336" y="612"/>
                  </a:lnTo>
                  <a:lnTo>
                    <a:pt x="338" y="608"/>
                  </a:lnTo>
                  <a:lnTo>
                    <a:pt x="338" y="606"/>
                  </a:lnTo>
                  <a:lnTo>
                    <a:pt x="338" y="604"/>
                  </a:lnTo>
                  <a:lnTo>
                    <a:pt x="338" y="604"/>
                  </a:lnTo>
                  <a:lnTo>
                    <a:pt x="338" y="600"/>
                  </a:lnTo>
                  <a:lnTo>
                    <a:pt x="338" y="594"/>
                  </a:lnTo>
                  <a:lnTo>
                    <a:pt x="338" y="592"/>
                  </a:lnTo>
                  <a:lnTo>
                    <a:pt x="338" y="590"/>
                  </a:lnTo>
                  <a:lnTo>
                    <a:pt x="338" y="590"/>
                  </a:lnTo>
                  <a:lnTo>
                    <a:pt x="338" y="588"/>
                  </a:lnTo>
                  <a:lnTo>
                    <a:pt x="338" y="588"/>
                  </a:lnTo>
                  <a:lnTo>
                    <a:pt x="338" y="586"/>
                  </a:lnTo>
                  <a:lnTo>
                    <a:pt x="338" y="586"/>
                  </a:lnTo>
                  <a:lnTo>
                    <a:pt x="340" y="586"/>
                  </a:lnTo>
                  <a:lnTo>
                    <a:pt x="340" y="586"/>
                  </a:lnTo>
                  <a:lnTo>
                    <a:pt x="340" y="586"/>
                  </a:lnTo>
                  <a:lnTo>
                    <a:pt x="342" y="586"/>
                  </a:lnTo>
                  <a:lnTo>
                    <a:pt x="344" y="586"/>
                  </a:lnTo>
                  <a:lnTo>
                    <a:pt x="344" y="586"/>
                  </a:lnTo>
                  <a:lnTo>
                    <a:pt x="346" y="588"/>
                  </a:lnTo>
                  <a:lnTo>
                    <a:pt x="346" y="588"/>
                  </a:lnTo>
                  <a:lnTo>
                    <a:pt x="348" y="590"/>
                  </a:lnTo>
                  <a:lnTo>
                    <a:pt x="348" y="590"/>
                  </a:lnTo>
                  <a:lnTo>
                    <a:pt x="348" y="590"/>
                  </a:lnTo>
                  <a:lnTo>
                    <a:pt x="348" y="592"/>
                  </a:lnTo>
                  <a:lnTo>
                    <a:pt x="348" y="592"/>
                  </a:lnTo>
                  <a:lnTo>
                    <a:pt x="348" y="594"/>
                  </a:lnTo>
                  <a:lnTo>
                    <a:pt x="348" y="596"/>
                  </a:lnTo>
                  <a:lnTo>
                    <a:pt x="348" y="598"/>
                  </a:lnTo>
                  <a:lnTo>
                    <a:pt x="346" y="600"/>
                  </a:lnTo>
                  <a:lnTo>
                    <a:pt x="346" y="602"/>
                  </a:lnTo>
                  <a:lnTo>
                    <a:pt x="346" y="602"/>
                  </a:lnTo>
                  <a:lnTo>
                    <a:pt x="344" y="604"/>
                  </a:lnTo>
                  <a:lnTo>
                    <a:pt x="342" y="606"/>
                  </a:lnTo>
                  <a:lnTo>
                    <a:pt x="342" y="606"/>
                  </a:lnTo>
                  <a:lnTo>
                    <a:pt x="342" y="608"/>
                  </a:lnTo>
                  <a:lnTo>
                    <a:pt x="342" y="608"/>
                  </a:lnTo>
                  <a:lnTo>
                    <a:pt x="342" y="608"/>
                  </a:lnTo>
                  <a:lnTo>
                    <a:pt x="344" y="608"/>
                  </a:lnTo>
                  <a:lnTo>
                    <a:pt x="344" y="610"/>
                  </a:lnTo>
                  <a:lnTo>
                    <a:pt x="344" y="610"/>
                  </a:lnTo>
                  <a:lnTo>
                    <a:pt x="346" y="610"/>
                  </a:lnTo>
                  <a:lnTo>
                    <a:pt x="348" y="608"/>
                  </a:lnTo>
                  <a:lnTo>
                    <a:pt x="350" y="608"/>
                  </a:lnTo>
                  <a:lnTo>
                    <a:pt x="352" y="606"/>
                  </a:lnTo>
                  <a:lnTo>
                    <a:pt x="354" y="606"/>
                  </a:lnTo>
                  <a:lnTo>
                    <a:pt x="354" y="604"/>
                  </a:lnTo>
                  <a:lnTo>
                    <a:pt x="356" y="604"/>
                  </a:lnTo>
                  <a:lnTo>
                    <a:pt x="356" y="602"/>
                  </a:lnTo>
                  <a:lnTo>
                    <a:pt x="356" y="602"/>
                  </a:lnTo>
                  <a:lnTo>
                    <a:pt x="356" y="600"/>
                  </a:lnTo>
                  <a:lnTo>
                    <a:pt x="358" y="598"/>
                  </a:lnTo>
                  <a:lnTo>
                    <a:pt x="358" y="596"/>
                  </a:lnTo>
                  <a:lnTo>
                    <a:pt x="358" y="594"/>
                  </a:lnTo>
                  <a:lnTo>
                    <a:pt x="358" y="594"/>
                  </a:lnTo>
                  <a:lnTo>
                    <a:pt x="358" y="592"/>
                  </a:lnTo>
                  <a:lnTo>
                    <a:pt x="358" y="590"/>
                  </a:lnTo>
                  <a:lnTo>
                    <a:pt x="358" y="590"/>
                  </a:lnTo>
                  <a:lnTo>
                    <a:pt x="360" y="590"/>
                  </a:lnTo>
                  <a:lnTo>
                    <a:pt x="360" y="588"/>
                  </a:lnTo>
                  <a:lnTo>
                    <a:pt x="364" y="588"/>
                  </a:lnTo>
                  <a:lnTo>
                    <a:pt x="364" y="586"/>
                  </a:lnTo>
                  <a:lnTo>
                    <a:pt x="366" y="586"/>
                  </a:lnTo>
                  <a:lnTo>
                    <a:pt x="366" y="586"/>
                  </a:lnTo>
                  <a:lnTo>
                    <a:pt x="368" y="584"/>
                  </a:lnTo>
                  <a:lnTo>
                    <a:pt x="368" y="584"/>
                  </a:lnTo>
                  <a:lnTo>
                    <a:pt x="368" y="582"/>
                  </a:lnTo>
                  <a:lnTo>
                    <a:pt x="368" y="582"/>
                  </a:lnTo>
                  <a:lnTo>
                    <a:pt x="368" y="580"/>
                  </a:lnTo>
                  <a:lnTo>
                    <a:pt x="366" y="576"/>
                  </a:lnTo>
                  <a:lnTo>
                    <a:pt x="366" y="574"/>
                  </a:lnTo>
                  <a:lnTo>
                    <a:pt x="366" y="570"/>
                  </a:lnTo>
                  <a:lnTo>
                    <a:pt x="364" y="568"/>
                  </a:lnTo>
                  <a:lnTo>
                    <a:pt x="364" y="566"/>
                  </a:lnTo>
                  <a:lnTo>
                    <a:pt x="364" y="566"/>
                  </a:lnTo>
                  <a:lnTo>
                    <a:pt x="364" y="564"/>
                  </a:lnTo>
                  <a:lnTo>
                    <a:pt x="366" y="564"/>
                  </a:lnTo>
                  <a:lnTo>
                    <a:pt x="366" y="562"/>
                  </a:lnTo>
                  <a:lnTo>
                    <a:pt x="366" y="562"/>
                  </a:lnTo>
                  <a:lnTo>
                    <a:pt x="368" y="562"/>
                  </a:lnTo>
                  <a:lnTo>
                    <a:pt x="368" y="560"/>
                  </a:lnTo>
                  <a:lnTo>
                    <a:pt x="370" y="560"/>
                  </a:lnTo>
                  <a:lnTo>
                    <a:pt x="374" y="558"/>
                  </a:lnTo>
                  <a:lnTo>
                    <a:pt x="376" y="558"/>
                  </a:lnTo>
                  <a:lnTo>
                    <a:pt x="378" y="556"/>
                  </a:lnTo>
                  <a:lnTo>
                    <a:pt x="378" y="556"/>
                  </a:lnTo>
                  <a:lnTo>
                    <a:pt x="380" y="556"/>
                  </a:lnTo>
                  <a:lnTo>
                    <a:pt x="380" y="554"/>
                  </a:lnTo>
                  <a:lnTo>
                    <a:pt x="380" y="554"/>
                  </a:lnTo>
                  <a:lnTo>
                    <a:pt x="382" y="554"/>
                  </a:lnTo>
                  <a:lnTo>
                    <a:pt x="382" y="552"/>
                  </a:lnTo>
                  <a:lnTo>
                    <a:pt x="384" y="550"/>
                  </a:lnTo>
                  <a:lnTo>
                    <a:pt x="384" y="548"/>
                  </a:lnTo>
                  <a:lnTo>
                    <a:pt x="384" y="544"/>
                  </a:lnTo>
                  <a:lnTo>
                    <a:pt x="384" y="540"/>
                  </a:lnTo>
                  <a:lnTo>
                    <a:pt x="386" y="538"/>
                  </a:lnTo>
                  <a:lnTo>
                    <a:pt x="386" y="530"/>
                  </a:lnTo>
                  <a:lnTo>
                    <a:pt x="386" y="516"/>
                  </a:lnTo>
                  <a:lnTo>
                    <a:pt x="386" y="514"/>
                  </a:lnTo>
                  <a:lnTo>
                    <a:pt x="386" y="510"/>
                  </a:lnTo>
                  <a:lnTo>
                    <a:pt x="386" y="508"/>
                  </a:lnTo>
                  <a:lnTo>
                    <a:pt x="386" y="506"/>
                  </a:lnTo>
                  <a:lnTo>
                    <a:pt x="388" y="502"/>
                  </a:lnTo>
                  <a:lnTo>
                    <a:pt x="388" y="500"/>
                  </a:lnTo>
                  <a:lnTo>
                    <a:pt x="388" y="498"/>
                  </a:lnTo>
                  <a:lnTo>
                    <a:pt x="390" y="496"/>
                  </a:lnTo>
                  <a:lnTo>
                    <a:pt x="390" y="494"/>
                  </a:lnTo>
                  <a:lnTo>
                    <a:pt x="390" y="494"/>
                  </a:lnTo>
                  <a:lnTo>
                    <a:pt x="392" y="494"/>
                  </a:lnTo>
                  <a:lnTo>
                    <a:pt x="392" y="494"/>
                  </a:lnTo>
                  <a:lnTo>
                    <a:pt x="392" y="492"/>
                  </a:lnTo>
                  <a:lnTo>
                    <a:pt x="394" y="492"/>
                  </a:lnTo>
                  <a:lnTo>
                    <a:pt x="396" y="492"/>
                  </a:lnTo>
                  <a:lnTo>
                    <a:pt x="398" y="490"/>
                  </a:lnTo>
                  <a:lnTo>
                    <a:pt x="400" y="490"/>
                  </a:lnTo>
                  <a:lnTo>
                    <a:pt x="402" y="490"/>
                  </a:lnTo>
                  <a:lnTo>
                    <a:pt x="402" y="490"/>
                  </a:lnTo>
                  <a:lnTo>
                    <a:pt x="402" y="488"/>
                  </a:lnTo>
                  <a:lnTo>
                    <a:pt x="404" y="488"/>
                  </a:lnTo>
                  <a:lnTo>
                    <a:pt x="404" y="488"/>
                  </a:lnTo>
                  <a:lnTo>
                    <a:pt x="404" y="484"/>
                  </a:lnTo>
                  <a:lnTo>
                    <a:pt x="406" y="482"/>
                  </a:lnTo>
                  <a:lnTo>
                    <a:pt x="406" y="482"/>
                  </a:lnTo>
                  <a:lnTo>
                    <a:pt x="406" y="480"/>
                  </a:lnTo>
                  <a:lnTo>
                    <a:pt x="408" y="480"/>
                  </a:lnTo>
                  <a:lnTo>
                    <a:pt x="408" y="478"/>
                  </a:lnTo>
                  <a:lnTo>
                    <a:pt x="410" y="478"/>
                  </a:lnTo>
                  <a:lnTo>
                    <a:pt x="414" y="474"/>
                  </a:lnTo>
                  <a:lnTo>
                    <a:pt x="418" y="472"/>
                  </a:lnTo>
                  <a:lnTo>
                    <a:pt x="422" y="468"/>
                  </a:lnTo>
                  <a:lnTo>
                    <a:pt x="426" y="466"/>
                  </a:lnTo>
                  <a:lnTo>
                    <a:pt x="428" y="466"/>
                  </a:lnTo>
                  <a:lnTo>
                    <a:pt x="430" y="464"/>
                  </a:lnTo>
                  <a:lnTo>
                    <a:pt x="432" y="464"/>
                  </a:lnTo>
                  <a:lnTo>
                    <a:pt x="434" y="464"/>
                  </a:lnTo>
                  <a:lnTo>
                    <a:pt x="436" y="462"/>
                  </a:lnTo>
                  <a:lnTo>
                    <a:pt x="442" y="462"/>
                  </a:lnTo>
                  <a:lnTo>
                    <a:pt x="446" y="462"/>
                  </a:lnTo>
                  <a:lnTo>
                    <a:pt x="450" y="462"/>
                  </a:lnTo>
                  <a:lnTo>
                    <a:pt x="454" y="462"/>
                  </a:lnTo>
                  <a:lnTo>
                    <a:pt x="456" y="462"/>
                  </a:lnTo>
                  <a:lnTo>
                    <a:pt x="458" y="462"/>
                  </a:lnTo>
                  <a:lnTo>
                    <a:pt x="458" y="460"/>
                  </a:lnTo>
                  <a:lnTo>
                    <a:pt x="460" y="460"/>
                  </a:lnTo>
                  <a:lnTo>
                    <a:pt x="460" y="460"/>
                  </a:lnTo>
                  <a:lnTo>
                    <a:pt x="460" y="458"/>
                  </a:lnTo>
                  <a:lnTo>
                    <a:pt x="462" y="456"/>
                  </a:lnTo>
                  <a:lnTo>
                    <a:pt x="462" y="454"/>
                  </a:lnTo>
                  <a:lnTo>
                    <a:pt x="464" y="454"/>
                  </a:lnTo>
                  <a:lnTo>
                    <a:pt x="464" y="452"/>
                  </a:lnTo>
                  <a:lnTo>
                    <a:pt x="464" y="452"/>
                  </a:lnTo>
                  <a:lnTo>
                    <a:pt x="466" y="452"/>
                  </a:lnTo>
                  <a:lnTo>
                    <a:pt x="466" y="450"/>
                  </a:lnTo>
                  <a:lnTo>
                    <a:pt x="468" y="450"/>
                  </a:lnTo>
                  <a:lnTo>
                    <a:pt x="470" y="450"/>
                  </a:lnTo>
                  <a:lnTo>
                    <a:pt x="472" y="450"/>
                  </a:lnTo>
                  <a:lnTo>
                    <a:pt x="476" y="452"/>
                  </a:lnTo>
                  <a:lnTo>
                    <a:pt x="480" y="452"/>
                  </a:lnTo>
                  <a:lnTo>
                    <a:pt x="480" y="452"/>
                  </a:lnTo>
                  <a:lnTo>
                    <a:pt x="482" y="452"/>
                  </a:lnTo>
                  <a:lnTo>
                    <a:pt x="484" y="452"/>
                  </a:lnTo>
                  <a:lnTo>
                    <a:pt x="484" y="452"/>
                  </a:lnTo>
                  <a:lnTo>
                    <a:pt x="486" y="452"/>
                  </a:lnTo>
                  <a:lnTo>
                    <a:pt x="486" y="450"/>
                  </a:lnTo>
                  <a:lnTo>
                    <a:pt x="488" y="450"/>
                  </a:lnTo>
                  <a:lnTo>
                    <a:pt x="488" y="448"/>
                  </a:lnTo>
                  <a:lnTo>
                    <a:pt x="488" y="446"/>
                  </a:lnTo>
                  <a:lnTo>
                    <a:pt x="490" y="446"/>
                  </a:lnTo>
                  <a:lnTo>
                    <a:pt x="490" y="444"/>
                  </a:lnTo>
                  <a:lnTo>
                    <a:pt x="490" y="442"/>
                  </a:lnTo>
                  <a:lnTo>
                    <a:pt x="490" y="438"/>
                  </a:lnTo>
                  <a:lnTo>
                    <a:pt x="490" y="434"/>
                  </a:lnTo>
                  <a:lnTo>
                    <a:pt x="490" y="430"/>
                  </a:lnTo>
                  <a:lnTo>
                    <a:pt x="490" y="428"/>
                  </a:lnTo>
                  <a:lnTo>
                    <a:pt x="490" y="426"/>
                  </a:lnTo>
                  <a:lnTo>
                    <a:pt x="490" y="426"/>
                  </a:lnTo>
                  <a:lnTo>
                    <a:pt x="490" y="424"/>
                  </a:lnTo>
                  <a:lnTo>
                    <a:pt x="490" y="422"/>
                  </a:lnTo>
                  <a:lnTo>
                    <a:pt x="492" y="422"/>
                  </a:lnTo>
                  <a:lnTo>
                    <a:pt x="494" y="418"/>
                  </a:lnTo>
                  <a:lnTo>
                    <a:pt x="496" y="414"/>
                  </a:lnTo>
                  <a:lnTo>
                    <a:pt x="498" y="414"/>
                  </a:lnTo>
                  <a:lnTo>
                    <a:pt x="498" y="412"/>
                  </a:lnTo>
                  <a:lnTo>
                    <a:pt x="500" y="408"/>
                  </a:lnTo>
                  <a:lnTo>
                    <a:pt x="502" y="404"/>
                  </a:lnTo>
                  <a:lnTo>
                    <a:pt x="502" y="400"/>
                  </a:lnTo>
                  <a:lnTo>
                    <a:pt x="504" y="396"/>
                  </a:lnTo>
                  <a:lnTo>
                    <a:pt x="504" y="396"/>
                  </a:lnTo>
                  <a:lnTo>
                    <a:pt x="504" y="394"/>
                  </a:lnTo>
                  <a:lnTo>
                    <a:pt x="504" y="390"/>
                  </a:lnTo>
                  <a:lnTo>
                    <a:pt x="504" y="382"/>
                  </a:lnTo>
                  <a:lnTo>
                    <a:pt x="504" y="378"/>
                  </a:lnTo>
                  <a:lnTo>
                    <a:pt x="504" y="374"/>
                  </a:lnTo>
                  <a:lnTo>
                    <a:pt x="504" y="374"/>
                  </a:lnTo>
                  <a:lnTo>
                    <a:pt x="504" y="372"/>
                  </a:lnTo>
                  <a:lnTo>
                    <a:pt x="506" y="370"/>
                  </a:lnTo>
                  <a:lnTo>
                    <a:pt x="506" y="370"/>
                  </a:lnTo>
                  <a:lnTo>
                    <a:pt x="506" y="368"/>
                  </a:lnTo>
                  <a:lnTo>
                    <a:pt x="508" y="368"/>
                  </a:lnTo>
                  <a:lnTo>
                    <a:pt x="510" y="366"/>
                  </a:lnTo>
                  <a:lnTo>
                    <a:pt x="512" y="366"/>
                  </a:lnTo>
                  <a:lnTo>
                    <a:pt x="512" y="366"/>
                  </a:lnTo>
                  <a:lnTo>
                    <a:pt x="514" y="364"/>
                  </a:lnTo>
                  <a:lnTo>
                    <a:pt x="514" y="364"/>
                  </a:lnTo>
                  <a:lnTo>
                    <a:pt x="514" y="362"/>
                  </a:lnTo>
                  <a:lnTo>
                    <a:pt x="516" y="360"/>
                  </a:lnTo>
                  <a:lnTo>
                    <a:pt x="516" y="358"/>
                  </a:lnTo>
                  <a:lnTo>
                    <a:pt x="516" y="356"/>
                  </a:lnTo>
                  <a:lnTo>
                    <a:pt x="516" y="352"/>
                  </a:lnTo>
                  <a:lnTo>
                    <a:pt x="516" y="350"/>
                  </a:lnTo>
                  <a:lnTo>
                    <a:pt x="516" y="348"/>
                  </a:lnTo>
                  <a:lnTo>
                    <a:pt x="516" y="342"/>
                  </a:lnTo>
                  <a:lnTo>
                    <a:pt x="516" y="338"/>
                  </a:lnTo>
                  <a:lnTo>
                    <a:pt x="514" y="326"/>
                  </a:lnTo>
                  <a:lnTo>
                    <a:pt x="514" y="320"/>
                  </a:lnTo>
                  <a:lnTo>
                    <a:pt x="514" y="314"/>
                  </a:lnTo>
                  <a:lnTo>
                    <a:pt x="512" y="310"/>
                  </a:lnTo>
                  <a:lnTo>
                    <a:pt x="512" y="304"/>
                  </a:lnTo>
                  <a:lnTo>
                    <a:pt x="512" y="302"/>
                  </a:lnTo>
                  <a:lnTo>
                    <a:pt x="512" y="300"/>
                  </a:lnTo>
                  <a:lnTo>
                    <a:pt x="514" y="298"/>
                  </a:lnTo>
                  <a:lnTo>
                    <a:pt x="514" y="296"/>
                  </a:lnTo>
                  <a:lnTo>
                    <a:pt x="514" y="292"/>
                  </a:lnTo>
                  <a:lnTo>
                    <a:pt x="514" y="292"/>
                  </a:lnTo>
                  <a:lnTo>
                    <a:pt x="516" y="290"/>
                  </a:lnTo>
                  <a:lnTo>
                    <a:pt x="516" y="288"/>
                  </a:lnTo>
                  <a:lnTo>
                    <a:pt x="516" y="288"/>
                  </a:lnTo>
                  <a:lnTo>
                    <a:pt x="518" y="286"/>
                  </a:lnTo>
                  <a:lnTo>
                    <a:pt x="520" y="286"/>
                  </a:lnTo>
                  <a:lnTo>
                    <a:pt x="522" y="286"/>
                  </a:lnTo>
                  <a:lnTo>
                    <a:pt x="524" y="286"/>
                  </a:lnTo>
                  <a:lnTo>
                    <a:pt x="526" y="286"/>
                  </a:lnTo>
                  <a:lnTo>
                    <a:pt x="528" y="284"/>
                  </a:lnTo>
                  <a:lnTo>
                    <a:pt x="528" y="284"/>
                  </a:lnTo>
                  <a:lnTo>
                    <a:pt x="530" y="284"/>
                  </a:lnTo>
                  <a:lnTo>
                    <a:pt x="530" y="282"/>
                  </a:lnTo>
                  <a:lnTo>
                    <a:pt x="530" y="282"/>
                  </a:lnTo>
                  <a:lnTo>
                    <a:pt x="530" y="282"/>
                  </a:lnTo>
                  <a:lnTo>
                    <a:pt x="530" y="280"/>
                  </a:lnTo>
                  <a:lnTo>
                    <a:pt x="530" y="278"/>
                  </a:lnTo>
                  <a:lnTo>
                    <a:pt x="530" y="276"/>
                  </a:lnTo>
                  <a:lnTo>
                    <a:pt x="530" y="274"/>
                  </a:lnTo>
                  <a:lnTo>
                    <a:pt x="530" y="272"/>
                  </a:lnTo>
                  <a:lnTo>
                    <a:pt x="530" y="270"/>
                  </a:lnTo>
                  <a:lnTo>
                    <a:pt x="530" y="270"/>
                  </a:lnTo>
                  <a:lnTo>
                    <a:pt x="532" y="268"/>
                  </a:lnTo>
                  <a:lnTo>
                    <a:pt x="532" y="268"/>
                  </a:lnTo>
                  <a:lnTo>
                    <a:pt x="532" y="268"/>
                  </a:lnTo>
                  <a:lnTo>
                    <a:pt x="534" y="266"/>
                  </a:lnTo>
                  <a:lnTo>
                    <a:pt x="536" y="264"/>
                  </a:lnTo>
                  <a:lnTo>
                    <a:pt x="536" y="264"/>
                  </a:lnTo>
                  <a:lnTo>
                    <a:pt x="536" y="264"/>
                  </a:lnTo>
                  <a:lnTo>
                    <a:pt x="536" y="264"/>
                  </a:lnTo>
                  <a:lnTo>
                    <a:pt x="538" y="262"/>
                  </a:lnTo>
                  <a:lnTo>
                    <a:pt x="538" y="260"/>
                  </a:lnTo>
                  <a:lnTo>
                    <a:pt x="538" y="258"/>
                  </a:lnTo>
                  <a:lnTo>
                    <a:pt x="538" y="256"/>
                  </a:lnTo>
                  <a:lnTo>
                    <a:pt x="538" y="254"/>
                  </a:lnTo>
                  <a:lnTo>
                    <a:pt x="540" y="252"/>
                  </a:lnTo>
                  <a:lnTo>
                    <a:pt x="540" y="250"/>
                  </a:lnTo>
                  <a:lnTo>
                    <a:pt x="540" y="250"/>
                  </a:lnTo>
                  <a:lnTo>
                    <a:pt x="540" y="250"/>
                  </a:lnTo>
                  <a:lnTo>
                    <a:pt x="542" y="248"/>
                  </a:lnTo>
                  <a:lnTo>
                    <a:pt x="542" y="248"/>
                  </a:lnTo>
                  <a:lnTo>
                    <a:pt x="544" y="248"/>
                  </a:lnTo>
                  <a:lnTo>
                    <a:pt x="546" y="248"/>
                  </a:lnTo>
                  <a:lnTo>
                    <a:pt x="548" y="248"/>
                  </a:lnTo>
                  <a:lnTo>
                    <a:pt x="548" y="246"/>
                  </a:lnTo>
                  <a:lnTo>
                    <a:pt x="548" y="246"/>
                  </a:lnTo>
                  <a:lnTo>
                    <a:pt x="548" y="246"/>
                  </a:lnTo>
                  <a:lnTo>
                    <a:pt x="550" y="244"/>
                  </a:lnTo>
                  <a:lnTo>
                    <a:pt x="550" y="242"/>
                  </a:lnTo>
                  <a:lnTo>
                    <a:pt x="550" y="240"/>
                  </a:lnTo>
                  <a:lnTo>
                    <a:pt x="550" y="238"/>
                  </a:lnTo>
                  <a:lnTo>
                    <a:pt x="550" y="236"/>
                  </a:lnTo>
                  <a:lnTo>
                    <a:pt x="550" y="234"/>
                  </a:lnTo>
                  <a:lnTo>
                    <a:pt x="552" y="234"/>
                  </a:lnTo>
                  <a:lnTo>
                    <a:pt x="552" y="232"/>
                  </a:lnTo>
                  <a:lnTo>
                    <a:pt x="552" y="232"/>
                  </a:lnTo>
                  <a:lnTo>
                    <a:pt x="552" y="232"/>
                  </a:lnTo>
                  <a:lnTo>
                    <a:pt x="554" y="232"/>
                  </a:lnTo>
                  <a:lnTo>
                    <a:pt x="556" y="230"/>
                  </a:lnTo>
                  <a:lnTo>
                    <a:pt x="558" y="230"/>
                  </a:lnTo>
                  <a:lnTo>
                    <a:pt x="558" y="230"/>
                  </a:lnTo>
                  <a:lnTo>
                    <a:pt x="560" y="230"/>
                  </a:lnTo>
                  <a:lnTo>
                    <a:pt x="562" y="230"/>
                  </a:lnTo>
                  <a:lnTo>
                    <a:pt x="562" y="230"/>
                  </a:lnTo>
                  <a:lnTo>
                    <a:pt x="562" y="228"/>
                  </a:lnTo>
                  <a:lnTo>
                    <a:pt x="562" y="228"/>
                  </a:lnTo>
                  <a:lnTo>
                    <a:pt x="562" y="228"/>
                  </a:lnTo>
                  <a:lnTo>
                    <a:pt x="564" y="226"/>
                  </a:lnTo>
                  <a:lnTo>
                    <a:pt x="562" y="224"/>
                  </a:lnTo>
                  <a:lnTo>
                    <a:pt x="562" y="222"/>
                  </a:lnTo>
                  <a:lnTo>
                    <a:pt x="562" y="220"/>
                  </a:lnTo>
                  <a:lnTo>
                    <a:pt x="562" y="218"/>
                  </a:lnTo>
                  <a:lnTo>
                    <a:pt x="562" y="218"/>
                  </a:lnTo>
                  <a:lnTo>
                    <a:pt x="562" y="216"/>
                  </a:lnTo>
                  <a:lnTo>
                    <a:pt x="564" y="216"/>
                  </a:lnTo>
                  <a:lnTo>
                    <a:pt x="564" y="216"/>
                  </a:lnTo>
                  <a:lnTo>
                    <a:pt x="564" y="216"/>
                  </a:lnTo>
                  <a:lnTo>
                    <a:pt x="566" y="216"/>
                  </a:lnTo>
                  <a:lnTo>
                    <a:pt x="568" y="216"/>
                  </a:lnTo>
                  <a:lnTo>
                    <a:pt x="568" y="216"/>
                  </a:lnTo>
                  <a:lnTo>
                    <a:pt x="570" y="214"/>
                  </a:lnTo>
                  <a:lnTo>
                    <a:pt x="570" y="214"/>
                  </a:lnTo>
                  <a:lnTo>
                    <a:pt x="570" y="214"/>
                  </a:lnTo>
                  <a:lnTo>
                    <a:pt x="570" y="212"/>
                  </a:lnTo>
                  <a:lnTo>
                    <a:pt x="570" y="212"/>
                  </a:lnTo>
                  <a:lnTo>
                    <a:pt x="570" y="210"/>
                  </a:lnTo>
                  <a:lnTo>
                    <a:pt x="568" y="208"/>
                  </a:lnTo>
                  <a:lnTo>
                    <a:pt x="568" y="206"/>
                  </a:lnTo>
                  <a:lnTo>
                    <a:pt x="568" y="204"/>
                  </a:lnTo>
                  <a:lnTo>
                    <a:pt x="568" y="204"/>
                  </a:lnTo>
                  <a:lnTo>
                    <a:pt x="568" y="202"/>
                  </a:lnTo>
                  <a:lnTo>
                    <a:pt x="568" y="202"/>
                  </a:lnTo>
                  <a:lnTo>
                    <a:pt x="568" y="202"/>
                  </a:lnTo>
                  <a:lnTo>
                    <a:pt x="568" y="200"/>
                  </a:lnTo>
                  <a:lnTo>
                    <a:pt x="570" y="200"/>
                  </a:lnTo>
                  <a:lnTo>
                    <a:pt x="570" y="200"/>
                  </a:lnTo>
                  <a:lnTo>
                    <a:pt x="572" y="200"/>
                  </a:lnTo>
                  <a:lnTo>
                    <a:pt x="574" y="200"/>
                  </a:lnTo>
                  <a:lnTo>
                    <a:pt x="574" y="200"/>
                  </a:lnTo>
                  <a:lnTo>
                    <a:pt x="576" y="200"/>
                  </a:lnTo>
                  <a:lnTo>
                    <a:pt x="576" y="198"/>
                  </a:lnTo>
                  <a:lnTo>
                    <a:pt x="576" y="198"/>
                  </a:lnTo>
                  <a:lnTo>
                    <a:pt x="578" y="196"/>
                  </a:lnTo>
                  <a:lnTo>
                    <a:pt x="578" y="194"/>
                  </a:lnTo>
                  <a:lnTo>
                    <a:pt x="578" y="192"/>
                  </a:lnTo>
                  <a:lnTo>
                    <a:pt x="578" y="190"/>
                  </a:lnTo>
                  <a:lnTo>
                    <a:pt x="578" y="188"/>
                  </a:lnTo>
                  <a:lnTo>
                    <a:pt x="578" y="188"/>
                  </a:lnTo>
                  <a:lnTo>
                    <a:pt x="576" y="188"/>
                  </a:lnTo>
                  <a:lnTo>
                    <a:pt x="576" y="186"/>
                  </a:lnTo>
                  <a:lnTo>
                    <a:pt x="576" y="186"/>
                  </a:lnTo>
                  <a:lnTo>
                    <a:pt x="576" y="186"/>
                  </a:lnTo>
                  <a:lnTo>
                    <a:pt x="574" y="186"/>
                  </a:lnTo>
                  <a:lnTo>
                    <a:pt x="572" y="186"/>
                  </a:lnTo>
                  <a:lnTo>
                    <a:pt x="570" y="186"/>
                  </a:lnTo>
                  <a:lnTo>
                    <a:pt x="570" y="186"/>
                  </a:lnTo>
                  <a:lnTo>
                    <a:pt x="568" y="186"/>
                  </a:lnTo>
                  <a:lnTo>
                    <a:pt x="568" y="186"/>
                  </a:lnTo>
                  <a:lnTo>
                    <a:pt x="568" y="186"/>
                  </a:lnTo>
                  <a:lnTo>
                    <a:pt x="566" y="186"/>
                  </a:lnTo>
                  <a:lnTo>
                    <a:pt x="566" y="184"/>
                  </a:lnTo>
                  <a:lnTo>
                    <a:pt x="566" y="182"/>
                  </a:lnTo>
                  <a:lnTo>
                    <a:pt x="566" y="180"/>
                  </a:lnTo>
                  <a:lnTo>
                    <a:pt x="566" y="178"/>
                  </a:lnTo>
                  <a:lnTo>
                    <a:pt x="566" y="178"/>
                  </a:lnTo>
                  <a:lnTo>
                    <a:pt x="566" y="172"/>
                  </a:lnTo>
                  <a:lnTo>
                    <a:pt x="566" y="168"/>
                  </a:lnTo>
                  <a:lnTo>
                    <a:pt x="566" y="164"/>
                  </a:lnTo>
                  <a:lnTo>
                    <a:pt x="566" y="162"/>
                  </a:lnTo>
                  <a:lnTo>
                    <a:pt x="566" y="162"/>
                  </a:lnTo>
                  <a:lnTo>
                    <a:pt x="566" y="160"/>
                  </a:lnTo>
                  <a:lnTo>
                    <a:pt x="564" y="158"/>
                  </a:lnTo>
                  <a:lnTo>
                    <a:pt x="564" y="158"/>
                  </a:lnTo>
                  <a:lnTo>
                    <a:pt x="564" y="156"/>
                  </a:lnTo>
                  <a:lnTo>
                    <a:pt x="562" y="154"/>
                  </a:lnTo>
                  <a:lnTo>
                    <a:pt x="560" y="154"/>
                  </a:lnTo>
                  <a:lnTo>
                    <a:pt x="558" y="152"/>
                  </a:lnTo>
                  <a:lnTo>
                    <a:pt x="556" y="152"/>
                  </a:lnTo>
                  <a:lnTo>
                    <a:pt x="556" y="152"/>
                  </a:lnTo>
                  <a:lnTo>
                    <a:pt x="552" y="152"/>
                  </a:lnTo>
                  <a:lnTo>
                    <a:pt x="550" y="150"/>
                  </a:lnTo>
                  <a:lnTo>
                    <a:pt x="548" y="150"/>
                  </a:lnTo>
                  <a:lnTo>
                    <a:pt x="548" y="150"/>
                  </a:lnTo>
                  <a:lnTo>
                    <a:pt x="546" y="150"/>
                  </a:lnTo>
                  <a:lnTo>
                    <a:pt x="544" y="150"/>
                  </a:lnTo>
                  <a:lnTo>
                    <a:pt x="542" y="148"/>
                  </a:lnTo>
                  <a:lnTo>
                    <a:pt x="540" y="146"/>
                  </a:lnTo>
                  <a:lnTo>
                    <a:pt x="538" y="144"/>
                  </a:lnTo>
                  <a:lnTo>
                    <a:pt x="538" y="142"/>
                  </a:lnTo>
                  <a:lnTo>
                    <a:pt x="536" y="140"/>
                  </a:lnTo>
                  <a:lnTo>
                    <a:pt x="534" y="138"/>
                  </a:lnTo>
                  <a:lnTo>
                    <a:pt x="534" y="136"/>
                  </a:lnTo>
                  <a:lnTo>
                    <a:pt x="534" y="134"/>
                  </a:lnTo>
                  <a:lnTo>
                    <a:pt x="532" y="132"/>
                  </a:lnTo>
                  <a:lnTo>
                    <a:pt x="532" y="132"/>
                  </a:lnTo>
                  <a:lnTo>
                    <a:pt x="532" y="132"/>
                  </a:lnTo>
                  <a:lnTo>
                    <a:pt x="530" y="132"/>
                  </a:lnTo>
                  <a:lnTo>
                    <a:pt x="530" y="132"/>
                  </a:lnTo>
                  <a:lnTo>
                    <a:pt x="528" y="132"/>
                  </a:lnTo>
                  <a:lnTo>
                    <a:pt x="526" y="132"/>
                  </a:lnTo>
                  <a:lnTo>
                    <a:pt x="524" y="132"/>
                  </a:lnTo>
                  <a:lnTo>
                    <a:pt x="522" y="132"/>
                  </a:lnTo>
                  <a:lnTo>
                    <a:pt x="520" y="132"/>
                  </a:lnTo>
                  <a:lnTo>
                    <a:pt x="520" y="132"/>
                  </a:lnTo>
                  <a:lnTo>
                    <a:pt x="518" y="132"/>
                  </a:lnTo>
                  <a:lnTo>
                    <a:pt x="518" y="132"/>
                  </a:lnTo>
                  <a:lnTo>
                    <a:pt x="518" y="132"/>
                  </a:lnTo>
                  <a:lnTo>
                    <a:pt x="518" y="132"/>
                  </a:lnTo>
                  <a:lnTo>
                    <a:pt x="516" y="130"/>
                  </a:lnTo>
                  <a:lnTo>
                    <a:pt x="516" y="130"/>
                  </a:lnTo>
                  <a:lnTo>
                    <a:pt x="516" y="128"/>
                  </a:lnTo>
                  <a:lnTo>
                    <a:pt x="516" y="126"/>
                  </a:lnTo>
                  <a:lnTo>
                    <a:pt x="516" y="122"/>
                  </a:lnTo>
                  <a:lnTo>
                    <a:pt x="516" y="122"/>
                  </a:lnTo>
                  <a:lnTo>
                    <a:pt x="514" y="120"/>
                  </a:lnTo>
                  <a:lnTo>
                    <a:pt x="514" y="120"/>
                  </a:lnTo>
                  <a:lnTo>
                    <a:pt x="514" y="120"/>
                  </a:lnTo>
                  <a:lnTo>
                    <a:pt x="512" y="118"/>
                  </a:lnTo>
                  <a:lnTo>
                    <a:pt x="512" y="118"/>
                  </a:lnTo>
                  <a:lnTo>
                    <a:pt x="510" y="118"/>
                  </a:lnTo>
                  <a:lnTo>
                    <a:pt x="508" y="116"/>
                  </a:lnTo>
                  <a:lnTo>
                    <a:pt x="506" y="116"/>
                  </a:lnTo>
                  <a:lnTo>
                    <a:pt x="504" y="116"/>
                  </a:lnTo>
                  <a:lnTo>
                    <a:pt x="502" y="116"/>
                  </a:lnTo>
                  <a:lnTo>
                    <a:pt x="498" y="116"/>
                  </a:lnTo>
                  <a:lnTo>
                    <a:pt x="494" y="116"/>
                  </a:lnTo>
                  <a:lnTo>
                    <a:pt x="492" y="116"/>
                  </a:lnTo>
                  <a:lnTo>
                    <a:pt x="490" y="116"/>
                  </a:lnTo>
                  <a:lnTo>
                    <a:pt x="488" y="116"/>
                  </a:lnTo>
                  <a:lnTo>
                    <a:pt x="484" y="114"/>
                  </a:lnTo>
                  <a:lnTo>
                    <a:pt x="482" y="114"/>
                  </a:lnTo>
                  <a:lnTo>
                    <a:pt x="480" y="114"/>
                  </a:lnTo>
                  <a:lnTo>
                    <a:pt x="478" y="114"/>
                  </a:lnTo>
                  <a:lnTo>
                    <a:pt x="476" y="112"/>
                  </a:lnTo>
                  <a:lnTo>
                    <a:pt x="476" y="112"/>
                  </a:lnTo>
                  <a:lnTo>
                    <a:pt x="474" y="112"/>
                  </a:lnTo>
                  <a:lnTo>
                    <a:pt x="472" y="110"/>
                  </a:lnTo>
                  <a:lnTo>
                    <a:pt x="472" y="108"/>
                  </a:lnTo>
                  <a:lnTo>
                    <a:pt x="470" y="106"/>
                  </a:lnTo>
                  <a:lnTo>
                    <a:pt x="470" y="106"/>
                  </a:lnTo>
                  <a:lnTo>
                    <a:pt x="470" y="106"/>
                  </a:lnTo>
                  <a:lnTo>
                    <a:pt x="470" y="106"/>
                  </a:lnTo>
                  <a:lnTo>
                    <a:pt x="468" y="106"/>
                  </a:lnTo>
                  <a:lnTo>
                    <a:pt x="468" y="106"/>
                  </a:lnTo>
                  <a:lnTo>
                    <a:pt x="466" y="106"/>
                  </a:lnTo>
                  <a:lnTo>
                    <a:pt x="466" y="108"/>
                  </a:lnTo>
                  <a:lnTo>
                    <a:pt x="464" y="108"/>
                  </a:lnTo>
                  <a:lnTo>
                    <a:pt x="462" y="110"/>
                  </a:lnTo>
                  <a:lnTo>
                    <a:pt x="460" y="110"/>
                  </a:lnTo>
                  <a:lnTo>
                    <a:pt x="460" y="112"/>
                  </a:lnTo>
                  <a:lnTo>
                    <a:pt x="458" y="112"/>
                  </a:lnTo>
                  <a:lnTo>
                    <a:pt x="456" y="112"/>
                  </a:lnTo>
                  <a:lnTo>
                    <a:pt x="454" y="112"/>
                  </a:lnTo>
                  <a:lnTo>
                    <a:pt x="452" y="112"/>
                  </a:lnTo>
                  <a:lnTo>
                    <a:pt x="452" y="112"/>
                  </a:lnTo>
                  <a:lnTo>
                    <a:pt x="450" y="112"/>
                  </a:lnTo>
                  <a:lnTo>
                    <a:pt x="448" y="110"/>
                  </a:lnTo>
                  <a:lnTo>
                    <a:pt x="446" y="110"/>
                  </a:lnTo>
                  <a:lnTo>
                    <a:pt x="444" y="110"/>
                  </a:lnTo>
                  <a:lnTo>
                    <a:pt x="442" y="106"/>
                  </a:lnTo>
                  <a:lnTo>
                    <a:pt x="438" y="104"/>
                  </a:lnTo>
                  <a:lnTo>
                    <a:pt x="438" y="104"/>
                  </a:lnTo>
                  <a:lnTo>
                    <a:pt x="436" y="102"/>
                  </a:lnTo>
                  <a:lnTo>
                    <a:pt x="434" y="98"/>
                  </a:lnTo>
                  <a:lnTo>
                    <a:pt x="432" y="96"/>
                  </a:lnTo>
                  <a:lnTo>
                    <a:pt x="432" y="94"/>
                  </a:lnTo>
                  <a:lnTo>
                    <a:pt x="430" y="92"/>
                  </a:lnTo>
                  <a:lnTo>
                    <a:pt x="430" y="92"/>
                  </a:lnTo>
                  <a:lnTo>
                    <a:pt x="428" y="90"/>
                  </a:lnTo>
                  <a:lnTo>
                    <a:pt x="424" y="88"/>
                  </a:lnTo>
                  <a:lnTo>
                    <a:pt x="420" y="88"/>
                  </a:lnTo>
                  <a:lnTo>
                    <a:pt x="418" y="86"/>
                  </a:lnTo>
                  <a:lnTo>
                    <a:pt x="414" y="86"/>
                  </a:lnTo>
                  <a:lnTo>
                    <a:pt x="412" y="84"/>
                  </a:lnTo>
                  <a:lnTo>
                    <a:pt x="408" y="84"/>
                  </a:lnTo>
                  <a:lnTo>
                    <a:pt x="404" y="84"/>
                  </a:lnTo>
                  <a:lnTo>
                    <a:pt x="402" y="84"/>
                  </a:lnTo>
                  <a:lnTo>
                    <a:pt x="396" y="84"/>
                  </a:lnTo>
                  <a:lnTo>
                    <a:pt x="392" y="84"/>
                  </a:lnTo>
                  <a:lnTo>
                    <a:pt x="388" y="86"/>
                  </a:lnTo>
                  <a:lnTo>
                    <a:pt x="386" y="86"/>
                  </a:lnTo>
                  <a:lnTo>
                    <a:pt x="382" y="86"/>
                  </a:lnTo>
                  <a:lnTo>
                    <a:pt x="382" y="88"/>
                  </a:lnTo>
                  <a:lnTo>
                    <a:pt x="380" y="88"/>
                  </a:lnTo>
                  <a:lnTo>
                    <a:pt x="378" y="88"/>
                  </a:lnTo>
                  <a:lnTo>
                    <a:pt x="378" y="88"/>
                  </a:lnTo>
                  <a:lnTo>
                    <a:pt x="378" y="90"/>
                  </a:lnTo>
                  <a:lnTo>
                    <a:pt x="376" y="90"/>
                  </a:lnTo>
                  <a:lnTo>
                    <a:pt x="376" y="92"/>
                  </a:lnTo>
                  <a:lnTo>
                    <a:pt x="376" y="94"/>
                  </a:lnTo>
                  <a:lnTo>
                    <a:pt x="376" y="96"/>
                  </a:lnTo>
                  <a:lnTo>
                    <a:pt x="374" y="96"/>
                  </a:lnTo>
                  <a:lnTo>
                    <a:pt x="374" y="98"/>
                  </a:lnTo>
                  <a:lnTo>
                    <a:pt x="372" y="100"/>
                  </a:lnTo>
                  <a:lnTo>
                    <a:pt x="370" y="100"/>
                  </a:lnTo>
                  <a:lnTo>
                    <a:pt x="368" y="102"/>
                  </a:lnTo>
                  <a:lnTo>
                    <a:pt x="366" y="104"/>
                  </a:lnTo>
                  <a:lnTo>
                    <a:pt x="364" y="104"/>
                  </a:lnTo>
                  <a:lnTo>
                    <a:pt x="364" y="104"/>
                  </a:lnTo>
                  <a:lnTo>
                    <a:pt x="362" y="104"/>
                  </a:lnTo>
                  <a:lnTo>
                    <a:pt x="362" y="104"/>
                  </a:lnTo>
                  <a:lnTo>
                    <a:pt x="362" y="104"/>
                  </a:lnTo>
                  <a:lnTo>
                    <a:pt x="360" y="104"/>
                  </a:lnTo>
                  <a:lnTo>
                    <a:pt x="360" y="102"/>
                  </a:lnTo>
                  <a:lnTo>
                    <a:pt x="360" y="102"/>
                  </a:lnTo>
                  <a:lnTo>
                    <a:pt x="360" y="102"/>
                  </a:lnTo>
                  <a:lnTo>
                    <a:pt x="360" y="102"/>
                  </a:lnTo>
                  <a:lnTo>
                    <a:pt x="362" y="100"/>
                  </a:lnTo>
                  <a:lnTo>
                    <a:pt x="362" y="98"/>
                  </a:lnTo>
                  <a:lnTo>
                    <a:pt x="364" y="96"/>
                  </a:lnTo>
                  <a:lnTo>
                    <a:pt x="366" y="94"/>
                  </a:lnTo>
                  <a:lnTo>
                    <a:pt x="366" y="92"/>
                  </a:lnTo>
                  <a:lnTo>
                    <a:pt x="368" y="92"/>
                  </a:lnTo>
                  <a:lnTo>
                    <a:pt x="368" y="90"/>
                  </a:lnTo>
                  <a:lnTo>
                    <a:pt x="370" y="86"/>
                  </a:lnTo>
                  <a:lnTo>
                    <a:pt x="372" y="86"/>
                  </a:lnTo>
                  <a:lnTo>
                    <a:pt x="374" y="84"/>
                  </a:lnTo>
                  <a:lnTo>
                    <a:pt x="374" y="82"/>
                  </a:lnTo>
                  <a:lnTo>
                    <a:pt x="374" y="82"/>
                  </a:lnTo>
                  <a:lnTo>
                    <a:pt x="374" y="82"/>
                  </a:lnTo>
                  <a:lnTo>
                    <a:pt x="374" y="80"/>
                  </a:lnTo>
                  <a:lnTo>
                    <a:pt x="374" y="80"/>
                  </a:lnTo>
                  <a:lnTo>
                    <a:pt x="372" y="78"/>
                  </a:lnTo>
                  <a:lnTo>
                    <a:pt x="372" y="78"/>
                  </a:lnTo>
                  <a:lnTo>
                    <a:pt x="370" y="78"/>
                  </a:lnTo>
                  <a:lnTo>
                    <a:pt x="368" y="76"/>
                  </a:lnTo>
                  <a:lnTo>
                    <a:pt x="368" y="76"/>
                  </a:lnTo>
                  <a:lnTo>
                    <a:pt x="366" y="76"/>
                  </a:lnTo>
                  <a:lnTo>
                    <a:pt x="364" y="74"/>
                  </a:lnTo>
                  <a:lnTo>
                    <a:pt x="362" y="74"/>
                  </a:lnTo>
                  <a:lnTo>
                    <a:pt x="360" y="74"/>
                  </a:lnTo>
                  <a:lnTo>
                    <a:pt x="356" y="74"/>
                  </a:lnTo>
                  <a:lnTo>
                    <a:pt x="356" y="74"/>
                  </a:lnTo>
                  <a:lnTo>
                    <a:pt x="354" y="76"/>
                  </a:lnTo>
                  <a:lnTo>
                    <a:pt x="354" y="76"/>
                  </a:lnTo>
                  <a:lnTo>
                    <a:pt x="352" y="76"/>
                  </a:lnTo>
                  <a:lnTo>
                    <a:pt x="350" y="78"/>
                  </a:lnTo>
                  <a:lnTo>
                    <a:pt x="348" y="80"/>
                  </a:lnTo>
                  <a:lnTo>
                    <a:pt x="346" y="82"/>
                  </a:lnTo>
                  <a:lnTo>
                    <a:pt x="344" y="84"/>
                  </a:lnTo>
                  <a:lnTo>
                    <a:pt x="340" y="88"/>
                  </a:lnTo>
                  <a:lnTo>
                    <a:pt x="336" y="92"/>
                  </a:lnTo>
                  <a:lnTo>
                    <a:pt x="336" y="94"/>
                  </a:lnTo>
                  <a:lnTo>
                    <a:pt x="334" y="96"/>
                  </a:lnTo>
                  <a:lnTo>
                    <a:pt x="332" y="98"/>
                  </a:lnTo>
                  <a:lnTo>
                    <a:pt x="330" y="100"/>
                  </a:lnTo>
                  <a:lnTo>
                    <a:pt x="330" y="100"/>
                  </a:lnTo>
                  <a:lnTo>
                    <a:pt x="328" y="102"/>
                  </a:lnTo>
                  <a:lnTo>
                    <a:pt x="326" y="104"/>
                  </a:lnTo>
                  <a:lnTo>
                    <a:pt x="326" y="104"/>
                  </a:lnTo>
                  <a:lnTo>
                    <a:pt x="324" y="106"/>
                  </a:lnTo>
                  <a:lnTo>
                    <a:pt x="322" y="106"/>
                  </a:lnTo>
                  <a:lnTo>
                    <a:pt x="322" y="106"/>
                  </a:lnTo>
                  <a:lnTo>
                    <a:pt x="322" y="106"/>
                  </a:lnTo>
                  <a:lnTo>
                    <a:pt x="320" y="106"/>
                  </a:lnTo>
                  <a:lnTo>
                    <a:pt x="320" y="106"/>
                  </a:lnTo>
                  <a:lnTo>
                    <a:pt x="320" y="104"/>
                  </a:lnTo>
                  <a:lnTo>
                    <a:pt x="320" y="104"/>
                  </a:lnTo>
                  <a:lnTo>
                    <a:pt x="320" y="104"/>
                  </a:lnTo>
                  <a:lnTo>
                    <a:pt x="320" y="104"/>
                  </a:lnTo>
                  <a:lnTo>
                    <a:pt x="320" y="102"/>
                  </a:lnTo>
                  <a:lnTo>
                    <a:pt x="320" y="100"/>
                  </a:lnTo>
                  <a:lnTo>
                    <a:pt x="320" y="98"/>
                  </a:lnTo>
                  <a:lnTo>
                    <a:pt x="322" y="98"/>
                  </a:lnTo>
                  <a:lnTo>
                    <a:pt x="322" y="96"/>
                  </a:lnTo>
                  <a:lnTo>
                    <a:pt x="324" y="94"/>
                  </a:lnTo>
                  <a:lnTo>
                    <a:pt x="326" y="90"/>
                  </a:lnTo>
                  <a:lnTo>
                    <a:pt x="330" y="88"/>
                  </a:lnTo>
                  <a:lnTo>
                    <a:pt x="332" y="84"/>
                  </a:lnTo>
                  <a:lnTo>
                    <a:pt x="334" y="82"/>
                  </a:lnTo>
                  <a:lnTo>
                    <a:pt x="336" y="80"/>
                  </a:lnTo>
                  <a:lnTo>
                    <a:pt x="338" y="76"/>
                  </a:lnTo>
                  <a:lnTo>
                    <a:pt x="340" y="74"/>
                  </a:lnTo>
                  <a:lnTo>
                    <a:pt x="342" y="72"/>
                  </a:lnTo>
                  <a:lnTo>
                    <a:pt x="344" y="68"/>
                  </a:lnTo>
                  <a:lnTo>
                    <a:pt x="346" y="64"/>
                  </a:lnTo>
                  <a:lnTo>
                    <a:pt x="346" y="60"/>
                  </a:lnTo>
                  <a:lnTo>
                    <a:pt x="348" y="58"/>
                  </a:lnTo>
                  <a:lnTo>
                    <a:pt x="350" y="56"/>
                  </a:lnTo>
                  <a:lnTo>
                    <a:pt x="350" y="54"/>
                  </a:lnTo>
                  <a:lnTo>
                    <a:pt x="352" y="52"/>
                  </a:lnTo>
                  <a:lnTo>
                    <a:pt x="352" y="50"/>
                  </a:lnTo>
                  <a:lnTo>
                    <a:pt x="352" y="50"/>
                  </a:lnTo>
                  <a:lnTo>
                    <a:pt x="352" y="48"/>
                  </a:lnTo>
                  <a:lnTo>
                    <a:pt x="352" y="48"/>
                  </a:lnTo>
                  <a:lnTo>
                    <a:pt x="352" y="46"/>
                  </a:lnTo>
                  <a:lnTo>
                    <a:pt x="352" y="44"/>
                  </a:lnTo>
                  <a:lnTo>
                    <a:pt x="350" y="40"/>
                  </a:lnTo>
                  <a:lnTo>
                    <a:pt x="348" y="36"/>
                  </a:lnTo>
                  <a:lnTo>
                    <a:pt x="346" y="32"/>
                  </a:lnTo>
                  <a:lnTo>
                    <a:pt x="344" y="30"/>
                  </a:lnTo>
                  <a:lnTo>
                    <a:pt x="342" y="26"/>
                  </a:lnTo>
                  <a:lnTo>
                    <a:pt x="340" y="24"/>
                  </a:lnTo>
                  <a:lnTo>
                    <a:pt x="340" y="22"/>
                  </a:lnTo>
                  <a:lnTo>
                    <a:pt x="338" y="22"/>
                  </a:lnTo>
                  <a:lnTo>
                    <a:pt x="336" y="20"/>
                  </a:lnTo>
                  <a:lnTo>
                    <a:pt x="332" y="16"/>
                  </a:lnTo>
                  <a:lnTo>
                    <a:pt x="332" y="16"/>
                  </a:lnTo>
                  <a:lnTo>
                    <a:pt x="328" y="16"/>
                  </a:lnTo>
                  <a:lnTo>
                    <a:pt x="326" y="14"/>
                  </a:lnTo>
                  <a:lnTo>
                    <a:pt x="324" y="14"/>
                  </a:lnTo>
                  <a:lnTo>
                    <a:pt x="322" y="14"/>
                  </a:lnTo>
                  <a:lnTo>
                    <a:pt x="322" y="16"/>
                  </a:lnTo>
                  <a:lnTo>
                    <a:pt x="320" y="16"/>
                  </a:lnTo>
                  <a:lnTo>
                    <a:pt x="320" y="16"/>
                  </a:lnTo>
                  <a:lnTo>
                    <a:pt x="318" y="18"/>
                  </a:lnTo>
                  <a:lnTo>
                    <a:pt x="316" y="18"/>
                  </a:lnTo>
                  <a:lnTo>
                    <a:pt x="314" y="22"/>
                  </a:lnTo>
                  <a:lnTo>
                    <a:pt x="314" y="24"/>
                  </a:lnTo>
                  <a:lnTo>
                    <a:pt x="312" y="26"/>
                  </a:lnTo>
                  <a:lnTo>
                    <a:pt x="310" y="28"/>
                  </a:lnTo>
                  <a:lnTo>
                    <a:pt x="308" y="32"/>
                  </a:lnTo>
                  <a:lnTo>
                    <a:pt x="308" y="34"/>
                  </a:lnTo>
                  <a:lnTo>
                    <a:pt x="306" y="36"/>
                  </a:lnTo>
                  <a:lnTo>
                    <a:pt x="306" y="38"/>
                  </a:lnTo>
                  <a:lnTo>
                    <a:pt x="306" y="38"/>
                  </a:lnTo>
                  <a:lnTo>
                    <a:pt x="304" y="40"/>
                  </a:lnTo>
                  <a:lnTo>
                    <a:pt x="304" y="40"/>
                  </a:lnTo>
                  <a:lnTo>
                    <a:pt x="304" y="40"/>
                  </a:lnTo>
                  <a:lnTo>
                    <a:pt x="302" y="40"/>
                  </a:lnTo>
                  <a:lnTo>
                    <a:pt x="302" y="42"/>
                  </a:lnTo>
                  <a:lnTo>
                    <a:pt x="300" y="42"/>
                  </a:lnTo>
                  <a:lnTo>
                    <a:pt x="296" y="42"/>
                  </a:lnTo>
                  <a:lnTo>
                    <a:pt x="294" y="40"/>
                  </a:lnTo>
                  <a:lnTo>
                    <a:pt x="292" y="40"/>
                  </a:lnTo>
                  <a:lnTo>
                    <a:pt x="292" y="40"/>
                  </a:lnTo>
                  <a:lnTo>
                    <a:pt x="290" y="40"/>
                  </a:lnTo>
                  <a:lnTo>
                    <a:pt x="288" y="38"/>
                  </a:lnTo>
                  <a:lnTo>
                    <a:pt x="288" y="38"/>
                  </a:lnTo>
                  <a:lnTo>
                    <a:pt x="286" y="36"/>
                  </a:lnTo>
                  <a:lnTo>
                    <a:pt x="284" y="34"/>
                  </a:lnTo>
                  <a:lnTo>
                    <a:pt x="284" y="32"/>
                  </a:lnTo>
                  <a:lnTo>
                    <a:pt x="280" y="32"/>
                  </a:lnTo>
                  <a:lnTo>
                    <a:pt x="278" y="32"/>
                  </a:lnTo>
                  <a:lnTo>
                    <a:pt x="274" y="32"/>
                  </a:lnTo>
                  <a:lnTo>
                    <a:pt x="270" y="32"/>
                  </a:lnTo>
                  <a:lnTo>
                    <a:pt x="268" y="32"/>
                  </a:lnTo>
                  <a:lnTo>
                    <a:pt x="266" y="32"/>
                  </a:lnTo>
                  <a:lnTo>
                    <a:pt x="266" y="32"/>
                  </a:lnTo>
                  <a:lnTo>
                    <a:pt x="264" y="32"/>
                  </a:lnTo>
                  <a:lnTo>
                    <a:pt x="262" y="32"/>
                  </a:lnTo>
                  <a:lnTo>
                    <a:pt x="262" y="34"/>
                  </a:lnTo>
                  <a:lnTo>
                    <a:pt x="262" y="34"/>
                  </a:lnTo>
                  <a:lnTo>
                    <a:pt x="262" y="34"/>
                  </a:lnTo>
                  <a:lnTo>
                    <a:pt x="262" y="36"/>
                  </a:lnTo>
                  <a:lnTo>
                    <a:pt x="262" y="36"/>
                  </a:lnTo>
                  <a:lnTo>
                    <a:pt x="262" y="38"/>
                  </a:lnTo>
                  <a:lnTo>
                    <a:pt x="262" y="40"/>
                  </a:lnTo>
                  <a:lnTo>
                    <a:pt x="262" y="42"/>
                  </a:lnTo>
                  <a:lnTo>
                    <a:pt x="262" y="44"/>
                  </a:lnTo>
                  <a:lnTo>
                    <a:pt x="262" y="44"/>
                  </a:lnTo>
                  <a:lnTo>
                    <a:pt x="262" y="46"/>
                  </a:lnTo>
                  <a:lnTo>
                    <a:pt x="262" y="46"/>
                  </a:lnTo>
                  <a:lnTo>
                    <a:pt x="262" y="46"/>
                  </a:lnTo>
                  <a:lnTo>
                    <a:pt x="260" y="48"/>
                  </a:lnTo>
                  <a:lnTo>
                    <a:pt x="260" y="48"/>
                  </a:lnTo>
                  <a:lnTo>
                    <a:pt x="258" y="48"/>
                  </a:lnTo>
                  <a:lnTo>
                    <a:pt x="258" y="48"/>
                  </a:lnTo>
                  <a:lnTo>
                    <a:pt x="254" y="48"/>
                  </a:lnTo>
                  <a:lnTo>
                    <a:pt x="252" y="48"/>
                  </a:lnTo>
                  <a:lnTo>
                    <a:pt x="248" y="48"/>
                  </a:lnTo>
                  <a:lnTo>
                    <a:pt x="246" y="48"/>
                  </a:lnTo>
                  <a:lnTo>
                    <a:pt x="244" y="48"/>
                  </a:lnTo>
                  <a:lnTo>
                    <a:pt x="242" y="48"/>
                  </a:lnTo>
                  <a:lnTo>
                    <a:pt x="238" y="48"/>
                  </a:lnTo>
                  <a:lnTo>
                    <a:pt x="236" y="48"/>
                  </a:lnTo>
                  <a:lnTo>
                    <a:pt x="234" y="48"/>
                  </a:lnTo>
                  <a:lnTo>
                    <a:pt x="232" y="48"/>
                  </a:lnTo>
                  <a:lnTo>
                    <a:pt x="232" y="48"/>
                  </a:lnTo>
                  <a:lnTo>
                    <a:pt x="232" y="48"/>
                  </a:lnTo>
                  <a:lnTo>
                    <a:pt x="232" y="48"/>
                  </a:lnTo>
                  <a:lnTo>
                    <a:pt x="230" y="50"/>
                  </a:lnTo>
                  <a:lnTo>
                    <a:pt x="230" y="52"/>
                  </a:lnTo>
                  <a:lnTo>
                    <a:pt x="230" y="54"/>
                  </a:lnTo>
                  <a:lnTo>
                    <a:pt x="228" y="54"/>
                  </a:lnTo>
                  <a:lnTo>
                    <a:pt x="228" y="54"/>
                  </a:lnTo>
                  <a:lnTo>
                    <a:pt x="226" y="54"/>
                  </a:lnTo>
                  <a:lnTo>
                    <a:pt x="226" y="54"/>
                  </a:lnTo>
                  <a:lnTo>
                    <a:pt x="224" y="56"/>
                  </a:lnTo>
                  <a:lnTo>
                    <a:pt x="224" y="56"/>
                  </a:lnTo>
                  <a:lnTo>
                    <a:pt x="222" y="56"/>
                  </a:lnTo>
                  <a:lnTo>
                    <a:pt x="220" y="56"/>
                  </a:lnTo>
                  <a:lnTo>
                    <a:pt x="218" y="56"/>
                  </a:lnTo>
                  <a:lnTo>
                    <a:pt x="218" y="54"/>
                  </a:lnTo>
                  <a:lnTo>
                    <a:pt x="216" y="54"/>
                  </a:lnTo>
                  <a:lnTo>
                    <a:pt x="216" y="54"/>
                  </a:lnTo>
                  <a:lnTo>
                    <a:pt x="214" y="52"/>
                  </a:lnTo>
                  <a:lnTo>
                    <a:pt x="214" y="52"/>
                  </a:lnTo>
                  <a:lnTo>
                    <a:pt x="212" y="48"/>
                  </a:lnTo>
                  <a:lnTo>
                    <a:pt x="210" y="46"/>
                  </a:lnTo>
                  <a:lnTo>
                    <a:pt x="208" y="44"/>
                  </a:lnTo>
                  <a:lnTo>
                    <a:pt x="206" y="40"/>
                  </a:lnTo>
                  <a:lnTo>
                    <a:pt x="206" y="38"/>
                  </a:lnTo>
                  <a:lnTo>
                    <a:pt x="204" y="36"/>
                  </a:lnTo>
                  <a:lnTo>
                    <a:pt x="204" y="34"/>
                  </a:lnTo>
                  <a:lnTo>
                    <a:pt x="204" y="32"/>
                  </a:lnTo>
                  <a:lnTo>
                    <a:pt x="204" y="32"/>
                  </a:lnTo>
                  <a:lnTo>
                    <a:pt x="204" y="30"/>
                  </a:lnTo>
                  <a:lnTo>
                    <a:pt x="206" y="28"/>
                  </a:lnTo>
                  <a:lnTo>
                    <a:pt x="206" y="26"/>
                  </a:lnTo>
                  <a:lnTo>
                    <a:pt x="208" y="24"/>
                  </a:lnTo>
                  <a:lnTo>
                    <a:pt x="208" y="22"/>
                  </a:lnTo>
                  <a:lnTo>
                    <a:pt x="208" y="20"/>
                  </a:lnTo>
                  <a:lnTo>
                    <a:pt x="208" y="16"/>
                  </a:lnTo>
                  <a:lnTo>
                    <a:pt x="208" y="14"/>
                  </a:lnTo>
                  <a:lnTo>
                    <a:pt x="208" y="12"/>
                  </a:lnTo>
                  <a:lnTo>
                    <a:pt x="208" y="10"/>
                  </a:lnTo>
                  <a:lnTo>
                    <a:pt x="206" y="8"/>
                  </a:lnTo>
                  <a:lnTo>
                    <a:pt x="206" y="6"/>
                  </a:lnTo>
                  <a:lnTo>
                    <a:pt x="206" y="6"/>
                  </a:lnTo>
                  <a:lnTo>
                    <a:pt x="206" y="4"/>
                  </a:lnTo>
                  <a:lnTo>
                    <a:pt x="204" y="4"/>
                  </a:lnTo>
                  <a:lnTo>
                    <a:pt x="204" y="4"/>
                  </a:lnTo>
                  <a:lnTo>
                    <a:pt x="202" y="2"/>
                  </a:lnTo>
                  <a:lnTo>
                    <a:pt x="200" y="2"/>
                  </a:lnTo>
                  <a:lnTo>
                    <a:pt x="198" y="2"/>
                  </a:lnTo>
                  <a:lnTo>
                    <a:pt x="194" y="0"/>
                  </a:lnTo>
                  <a:lnTo>
                    <a:pt x="194" y="0"/>
                  </a:lnTo>
                  <a:lnTo>
                    <a:pt x="192" y="2"/>
                  </a:lnTo>
                  <a:lnTo>
                    <a:pt x="192" y="4"/>
                  </a:lnTo>
                  <a:lnTo>
                    <a:pt x="192" y="6"/>
                  </a:lnTo>
                  <a:lnTo>
                    <a:pt x="190" y="8"/>
                  </a:lnTo>
                  <a:lnTo>
                    <a:pt x="190" y="10"/>
                  </a:lnTo>
                  <a:lnTo>
                    <a:pt x="190" y="10"/>
                  </a:lnTo>
                  <a:lnTo>
                    <a:pt x="188" y="10"/>
                  </a:lnTo>
                  <a:lnTo>
                    <a:pt x="188" y="10"/>
                  </a:lnTo>
                  <a:lnTo>
                    <a:pt x="186" y="12"/>
                  </a:lnTo>
                  <a:lnTo>
                    <a:pt x="186" y="12"/>
                  </a:lnTo>
                  <a:lnTo>
                    <a:pt x="184" y="12"/>
                  </a:lnTo>
                  <a:lnTo>
                    <a:pt x="180" y="12"/>
                  </a:lnTo>
                  <a:lnTo>
                    <a:pt x="176" y="12"/>
                  </a:lnTo>
                  <a:lnTo>
                    <a:pt x="174" y="10"/>
                  </a:lnTo>
                  <a:lnTo>
                    <a:pt x="170" y="10"/>
                  </a:lnTo>
                  <a:lnTo>
                    <a:pt x="168" y="10"/>
                  </a:lnTo>
                  <a:lnTo>
                    <a:pt x="166" y="10"/>
                  </a:lnTo>
                  <a:lnTo>
                    <a:pt x="164" y="12"/>
                  </a:lnTo>
                  <a:lnTo>
                    <a:pt x="164" y="12"/>
                  </a:lnTo>
                  <a:lnTo>
                    <a:pt x="162" y="12"/>
                  </a:lnTo>
                  <a:lnTo>
                    <a:pt x="162" y="12"/>
                  </a:lnTo>
                  <a:lnTo>
                    <a:pt x="160" y="14"/>
                  </a:lnTo>
                  <a:lnTo>
                    <a:pt x="158" y="16"/>
                  </a:lnTo>
                  <a:lnTo>
                    <a:pt x="158" y="16"/>
                  </a:lnTo>
                  <a:lnTo>
                    <a:pt x="156" y="16"/>
                  </a:lnTo>
                  <a:lnTo>
                    <a:pt x="156" y="18"/>
                  </a:lnTo>
                  <a:lnTo>
                    <a:pt x="156" y="18"/>
                  </a:lnTo>
                  <a:lnTo>
                    <a:pt x="154" y="16"/>
                  </a:lnTo>
                  <a:lnTo>
                    <a:pt x="154" y="16"/>
                  </a:lnTo>
                  <a:lnTo>
                    <a:pt x="154" y="16"/>
                  </a:lnTo>
                  <a:lnTo>
                    <a:pt x="152" y="16"/>
                  </a:lnTo>
                  <a:lnTo>
                    <a:pt x="150" y="14"/>
                  </a:lnTo>
                  <a:lnTo>
                    <a:pt x="150" y="12"/>
                  </a:lnTo>
                  <a:lnTo>
                    <a:pt x="148" y="10"/>
                  </a:lnTo>
                  <a:lnTo>
                    <a:pt x="146" y="8"/>
                  </a:lnTo>
                  <a:lnTo>
                    <a:pt x="146" y="8"/>
                  </a:lnTo>
                  <a:lnTo>
                    <a:pt x="144" y="6"/>
                  </a:lnTo>
                  <a:lnTo>
                    <a:pt x="144" y="6"/>
                  </a:lnTo>
                  <a:lnTo>
                    <a:pt x="142" y="6"/>
                  </a:lnTo>
                  <a:lnTo>
                    <a:pt x="142" y="6"/>
                  </a:lnTo>
                  <a:lnTo>
                    <a:pt x="142" y="6"/>
                  </a:lnTo>
                  <a:lnTo>
                    <a:pt x="140" y="6"/>
                  </a:lnTo>
                  <a:lnTo>
                    <a:pt x="138" y="8"/>
                  </a:lnTo>
                  <a:lnTo>
                    <a:pt x="138" y="8"/>
                  </a:lnTo>
                  <a:lnTo>
                    <a:pt x="136" y="8"/>
                  </a:lnTo>
                  <a:lnTo>
                    <a:pt x="136" y="10"/>
                  </a:lnTo>
                  <a:lnTo>
                    <a:pt x="136" y="10"/>
                  </a:lnTo>
                  <a:lnTo>
                    <a:pt x="134" y="12"/>
                  </a:lnTo>
                  <a:lnTo>
                    <a:pt x="134" y="14"/>
                  </a:lnTo>
                  <a:lnTo>
                    <a:pt x="134" y="18"/>
                  </a:lnTo>
                  <a:lnTo>
                    <a:pt x="134" y="22"/>
                  </a:lnTo>
                  <a:lnTo>
                    <a:pt x="134" y="24"/>
                  </a:lnTo>
                  <a:lnTo>
                    <a:pt x="134" y="26"/>
                  </a:lnTo>
                  <a:lnTo>
                    <a:pt x="134" y="28"/>
                  </a:lnTo>
                  <a:lnTo>
                    <a:pt x="134" y="30"/>
                  </a:lnTo>
                  <a:lnTo>
                    <a:pt x="136" y="30"/>
                  </a:lnTo>
                  <a:lnTo>
                    <a:pt x="136" y="30"/>
                  </a:lnTo>
                  <a:lnTo>
                    <a:pt x="136" y="32"/>
                  </a:lnTo>
                  <a:lnTo>
                    <a:pt x="138" y="32"/>
                  </a:lnTo>
                  <a:lnTo>
                    <a:pt x="138" y="32"/>
                  </a:lnTo>
                  <a:lnTo>
                    <a:pt x="140" y="34"/>
                  </a:lnTo>
                  <a:lnTo>
                    <a:pt x="142" y="34"/>
                  </a:lnTo>
                  <a:lnTo>
                    <a:pt x="144" y="34"/>
                  </a:lnTo>
                  <a:lnTo>
                    <a:pt x="144" y="36"/>
                  </a:lnTo>
                  <a:lnTo>
                    <a:pt x="146" y="36"/>
                  </a:lnTo>
                  <a:lnTo>
                    <a:pt x="146" y="36"/>
                  </a:lnTo>
                  <a:lnTo>
                    <a:pt x="146" y="38"/>
                  </a:lnTo>
                  <a:lnTo>
                    <a:pt x="146" y="38"/>
                  </a:lnTo>
                  <a:lnTo>
                    <a:pt x="146" y="40"/>
                  </a:lnTo>
                  <a:lnTo>
                    <a:pt x="146" y="42"/>
                  </a:lnTo>
                  <a:lnTo>
                    <a:pt x="146" y="44"/>
                  </a:lnTo>
                  <a:lnTo>
                    <a:pt x="146" y="44"/>
                  </a:lnTo>
                  <a:lnTo>
                    <a:pt x="146" y="46"/>
                  </a:lnTo>
                  <a:lnTo>
                    <a:pt x="146" y="48"/>
                  </a:lnTo>
                  <a:lnTo>
                    <a:pt x="146" y="48"/>
                  </a:lnTo>
                  <a:lnTo>
                    <a:pt x="144" y="50"/>
                  </a:lnTo>
                  <a:lnTo>
                    <a:pt x="142" y="52"/>
                  </a:lnTo>
                  <a:lnTo>
                    <a:pt x="140" y="54"/>
                  </a:lnTo>
                  <a:lnTo>
                    <a:pt x="138" y="54"/>
                  </a:lnTo>
                  <a:lnTo>
                    <a:pt x="136" y="56"/>
                  </a:lnTo>
                  <a:lnTo>
                    <a:pt x="134" y="56"/>
                  </a:lnTo>
                  <a:lnTo>
                    <a:pt x="134" y="58"/>
                  </a:lnTo>
                  <a:lnTo>
                    <a:pt x="132" y="58"/>
                  </a:lnTo>
                  <a:lnTo>
                    <a:pt x="130" y="58"/>
                  </a:lnTo>
                  <a:lnTo>
                    <a:pt x="128" y="58"/>
                  </a:lnTo>
                  <a:lnTo>
                    <a:pt x="126" y="60"/>
                  </a:lnTo>
                  <a:lnTo>
                    <a:pt x="124" y="60"/>
                  </a:lnTo>
                  <a:lnTo>
                    <a:pt x="122" y="60"/>
                  </a:lnTo>
                  <a:lnTo>
                    <a:pt x="120" y="60"/>
                  </a:lnTo>
                  <a:lnTo>
                    <a:pt x="118" y="60"/>
                  </a:lnTo>
                  <a:lnTo>
                    <a:pt x="118" y="60"/>
                  </a:lnTo>
                  <a:lnTo>
                    <a:pt x="116" y="58"/>
                  </a:lnTo>
                  <a:lnTo>
                    <a:pt x="112" y="58"/>
                  </a:lnTo>
                  <a:lnTo>
                    <a:pt x="110" y="56"/>
                  </a:lnTo>
                  <a:lnTo>
                    <a:pt x="108" y="54"/>
                  </a:lnTo>
                  <a:lnTo>
                    <a:pt x="108" y="54"/>
                  </a:lnTo>
                  <a:lnTo>
                    <a:pt x="106" y="52"/>
                  </a:lnTo>
                  <a:lnTo>
                    <a:pt x="106" y="52"/>
                  </a:lnTo>
                  <a:lnTo>
                    <a:pt x="104" y="48"/>
                  </a:lnTo>
                  <a:lnTo>
                    <a:pt x="102" y="46"/>
                  </a:lnTo>
                  <a:lnTo>
                    <a:pt x="100" y="44"/>
                  </a:lnTo>
                  <a:lnTo>
                    <a:pt x="100" y="44"/>
                  </a:lnTo>
                  <a:lnTo>
                    <a:pt x="98" y="42"/>
                  </a:lnTo>
                  <a:lnTo>
                    <a:pt x="98" y="42"/>
                  </a:lnTo>
                  <a:lnTo>
                    <a:pt x="94" y="42"/>
                  </a:lnTo>
                  <a:lnTo>
                    <a:pt x="90" y="4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11" name="Freeform 469">
              <a:extLst>
                <a:ext uri="{FF2B5EF4-FFF2-40B4-BE49-F238E27FC236}">
                  <a16:creationId xmlns:a16="http://schemas.microsoft.com/office/drawing/2014/main" id="{358FEA7C-F417-5FED-78B6-A40362FF21F8}"/>
                </a:ext>
              </a:extLst>
            </p:cNvPr>
            <p:cNvSpPr>
              <a:spLocks/>
            </p:cNvSpPr>
            <p:nvPr/>
          </p:nvSpPr>
          <p:spPr bwMode="auto">
            <a:xfrm>
              <a:off x="2333177" y="8180940"/>
              <a:ext cx="188982" cy="210095"/>
            </a:xfrm>
            <a:custGeom>
              <a:avLst/>
              <a:gdLst>
                <a:gd name="T0" fmla="*/ 22 w 132"/>
                <a:gd name="T1" fmla="*/ 70 h 148"/>
                <a:gd name="T2" fmla="*/ 26 w 132"/>
                <a:gd name="T3" fmla="*/ 76 h 148"/>
                <a:gd name="T4" fmla="*/ 32 w 132"/>
                <a:gd name="T5" fmla="*/ 78 h 148"/>
                <a:gd name="T6" fmla="*/ 40 w 132"/>
                <a:gd name="T7" fmla="*/ 84 h 148"/>
                <a:gd name="T8" fmla="*/ 44 w 132"/>
                <a:gd name="T9" fmla="*/ 90 h 148"/>
                <a:gd name="T10" fmla="*/ 46 w 132"/>
                <a:gd name="T11" fmla="*/ 96 h 148"/>
                <a:gd name="T12" fmla="*/ 50 w 132"/>
                <a:gd name="T13" fmla="*/ 98 h 148"/>
                <a:gd name="T14" fmla="*/ 60 w 132"/>
                <a:gd name="T15" fmla="*/ 98 h 148"/>
                <a:gd name="T16" fmla="*/ 68 w 132"/>
                <a:gd name="T17" fmla="*/ 100 h 148"/>
                <a:gd name="T18" fmla="*/ 76 w 132"/>
                <a:gd name="T19" fmla="*/ 104 h 148"/>
                <a:gd name="T20" fmla="*/ 78 w 132"/>
                <a:gd name="T21" fmla="*/ 108 h 148"/>
                <a:gd name="T22" fmla="*/ 76 w 132"/>
                <a:gd name="T23" fmla="*/ 114 h 148"/>
                <a:gd name="T24" fmla="*/ 72 w 132"/>
                <a:gd name="T25" fmla="*/ 128 h 148"/>
                <a:gd name="T26" fmla="*/ 68 w 132"/>
                <a:gd name="T27" fmla="*/ 138 h 148"/>
                <a:gd name="T28" fmla="*/ 68 w 132"/>
                <a:gd name="T29" fmla="*/ 142 h 148"/>
                <a:gd name="T30" fmla="*/ 70 w 132"/>
                <a:gd name="T31" fmla="*/ 144 h 148"/>
                <a:gd name="T32" fmla="*/ 80 w 132"/>
                <a:gd name="T33" fmla="*/ 148 h 148"/>
                <a:gd name="T34" fmla="*/ 94 w 132"/>
                <a:gd name="T35" fmla="*/ 148 h 148"/>
                <a:gd name="T36" fmla="*/ 108 w 132"/>
                <a:gd name="T37" fmla="*/ 146 h 148"/>
                <a:gd name="T38" fmla="*/ 114 w 132"/>
                <a:gd name="T39" fmla="*/ 142 h 148"/>
                <a:gd name="T40" fmla="*/ 114 w 132"/>
                <a:gd name="T41" fmla="*/ 140 h 148"/>
                <a:gd name="T42" fmla="*/ 116 w 132"/>
                <a:gd name="T43" fmla="*/ 134 h 148"/>
                <a:gd name="T44" fmla="*/ 124 w 132"/>
                <a:gd name="T45" fmla="*/ 130 h 148"/>
                <a:gd name="T46" fmla="*/ 128 w 132"/>
                <a:gd name="T47" fmla="*/ 122 h 148"/>
                <a:gd name="T48" fmla="*/ 130 w 132"/>
                <a:gd name="T49" fmla="*/ 114 h 148"/>
                <a:gd name="T50" fmla="*/ 128 w 132"/>
                <a:gd name="T51" fmla="*/ 106 h 148"/>
                <a:gd name="T52" fmla="*/ 130 w 132"/>
                <a:gd name="T53" fmla="*/ 86 h 148"/>
                <a:gd name="T54" fmla="*/ 128 w 132"/>
                <a:gd name="T55" fmla="*/ 78 h 148"/>
                <a:gd name="T56" fmla="*/ 124 w 132"/>
                <a:gd name="T57" fmla="*/ 76 h 148"/>
                <a:gd name="T58" fmla="*/ 120 w 132"/>
                <a:gd name="T59" fmla="*/ 76 h 148"/>
                <a:gd name="T60" fmla="*/ 114 w 132"/>
                <a:gd name="T61" fmla="*/ 76 h 148"/>
                <a:gd name="T62" fmla="*/ 112 w 132"/>
                <a:gd name="T63" fmla="*/ 74 h 148"/>
                <a:gd name="T64" fmla="*/ 112 w 132"/>
                <a:gd name="T65" fmla="*/ 66 h 148"/>
                <a:gd name="T66" fmla="*/ 114 w 132"/>
                <a:gd name="T67" fmla="*/ 60 h 148"/>
                <a:gd name="T68" fmla="*/ 110 w 132"/>
                <a:gd name="T69" fmla="*/ 58 h 148"/>
                <a:gd name="T70" fmla="*/ 106 w 132"/>
                <a:gd name="T71" fmla="*/ 58 h 148"/>
                <a:gd name="T72" fmla="*/ 96 w 132"/>
                <a:gd name="T73" fmla="*/ 58 h 148"/>
                <a:gd name="T74" fmla="*/ 90 w 132"/>
                <a:gd name="T75" fmla="*/ 54 h 148"/>
                <a:gd name="T76" fmla="*/ 88 w 132"/>
                <a:gd name="T77" fmla="*/ 48 h 148"/>
                <a:gd name="T78" fmla="*/ 86 w 132"/>
                <a:gd name="T79" fmla="*/ 46 h 148"/>
                <a:gd name="T80" fmla="*/ 78 w 132"/>
                <a:gd name="T81" fmla="*/ 46 h 148"/>
                <a:gd name="T82" fmla="*/ 74 w 132"/>
                <a:gd name="T83" fmla="*/ 44 h 148"/>
                <a:gd name="T84" fmla="*/ 72 w 132"/>
                <a:gd name="T85" fmla="*/ 40 h 148"/>
                <a:gd name="T86" fmla="*/ 72 w 132"/>
                <a:gd name="T87" fmla="*/ 32 h 148"/>
                <a:gd name="T88" fmla="*/ 72 w 132"/>
                <a:gd name="T89" fmla="*/ 32 h 148"/>
                <a:gd name="T90" fmla="*/ 66 w 132"/>
                <a:gd name="T91" fmla="*/ 30 h 148"/>
                <a:gd name="T92" fmla="*/ 62 w 132"/>
                <a:gd name="T93" fmla="*/ 28 h 148"/>
                <a:gd name="T94" fmla="*/ 62 w 132"/>
                <a:gd name="T95" fmla="*/ 24 h 148"/>
                <a:gd name="T96" fmla="*/ 60 w 132"/>
                <a:gd name="T97" fmla="*/ 16 h 148"/>
                <a:gd name="T98" fmla="*/ 56 w 132"/>
                <a:gd name="T99" fmla="*/ 8 h 148"/>
                <a:gd name="T100" fmla="*/ 48 w 132"/>
                <a:gd name="T101" fmla="*/ 4 h 148"/>
                <a:gd name="T102" fmla="*/ 38 w 132"/>
                <a:gd name="T103" fmla="*/ 0 h 148"/>
                <a:gd name="T104" fmla="*/ 36 w 132"/>
                <a:gd name="T105" fmla="*/ 0 h 148"/>
                <a:gd name="T106" fmla="*/ 28 w 132"/>
                <a:gd name="T107" fmla="*/ 6 h 148"/>
                <a:gd name="T108" fmla="*/ 22 w 132"/>
                <a:gd name="T109" fmla="*/ 10 h 148"/>
                <a:gd name="T110" fmla="*/ 10 w 132"/>
                <a:gd name="T111" fmla="*/ 14 h 148"/>
                <a:gd name="T112" fmla="*/ 8 w 132"/>
                <a:gd name="T113" fmla="*/ 18 h 148"/>
                <a:gd name="T114" fmla="*/ 4 w 132"/>
                <a:gd name="T115" fmla="*/ 28 h 148"/>
                <a:gd name="T116" fmla="*/ 0 w 132"/>
                <a:gd name="T117" fmla="*/ 54 h 148"/>
                <a:gd name="T118" fmla="*/ 8 w 132"/>
                <a:gd name="T119" fmla="*/ 64 h 148"/>
                <a:gd name="T120" fmla="*/ 18 w 132"/>
                <a:gd name="T121" fmla="*/ 6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148">
                  <a:moveTo>
                    <a:pt x="22" y="70"/>
                  </a:moveTo>
                  <a:lnTo>
                    <a:pt x="22" y="70"/>
                  </a:lnTo>
                  <a:lnTo>
                    <a:pt x="22" y="70"/>
                  </a:lnTo>
                  <a:lnTo>
                    <a:pt x="22" y="70"/>
                  </a:lnTo>
                  <a:lnTo>
                    <a:pt x="24" y="72"/>
                  </a:lnTo>
                  <a:lnTo>
                    <a:pt x="24" y="74"/>
                  </a:lnTo>
                  <a:lnTo>
                    <a:pt x="26" y="76"/>
                  </a:lnTo>
                  <a:lnTo>
                    <a:pt x="26" y="76"/>
                  </a:lnTo>
                  <a:lnTo>
                    <a:pt x="26" y="76"/>
                  </a:lnTo>
                  <a:lnTo>
                    <a:pt x="28" y="76"/>
                  </a:lnTo>
                  <a:lnTo>
                    <a:pt x="30" y="78"/>
                  </a:lnTo>
                  <a:lnTo>
                    <a:pt x="32" y="78"/>
                  </a:lnTo>
                  <a:lnTo>
                    <a:pt x="34" y="80"/>
                  </a:lnTo>
                  <a:lnTo>
                    <a:pt x="36" y="80"/>
                  </a:lnTo>
                  <a:lnTo>
                    <a:pt x="38" y="80"/>
                  </a:lnTo>
                  <a:lnTo>
                    <a:pt x="40" y="84"/>
                  </a:lnTo>
                  <a:lnTo>
                    <a:pt x="42" y="86"/>
                  </a:lnTo>
                  <a:lnTo>
                    <a:pt x="44" y="88"/>
                  </a:lnTo>
                  <a:lnTo>
                    <a:pt x="44" y="88"/>
                  </a:lnTo>
                  <a:lnTo>
                    <a:pt x="44" y="90"/>
                  </a:lnTo>
                  <a:lnTo>
                    <a:pt x="46" y="92"/>
                  </a:lnTo>
                  <a:lnTo>
                    <a:pt x="46" y="94"/>
                  </a:lnTo>
                  <a:lnTo>
                    <a:pt x="46" y="94"/>
                  </a:lnTo>
                  <a:lnTo>
                    <a:pt x="46" y="96"/>
                  </a:lnTo>
                  <a:lnTo>
                    <a:pt x="48" y="96"/>
                  </a:lnTo>
                  <a:lnTo>
                    <a:pt x="48" y="98"/>
                  </a:lnTo>
                  <a:lnTo>
                    <a:pt x="50" y="98"/>
                  </a:lnTo>
                  <a:lnTo>
                    <a:pt x="50" y="98"/>
                  </a:lnTo>
                  <a:lnTo>
                    <a:pt x="52" y="98"/>
                  </a:lnTo>
                  <a:lnTo>
                    <a:pt x="54" y="98"/>
                  </a:lnTo>
                  <a:lnTo>
                    <a:pt x="58" y="98"/>
                  </a:lnTo>
                  <a:lnTo>
                    <a:pt x="60" y="98"/>
                  </a:lnTo>
                  <a:lnTo>
                    <a:pt x="64" y="98"/>
                  </a:lnTo>
                  <a:lnTo>
                    <a:pt x="66" y="98"/>
                  </a:lnTo>
                  <a:lnTo>
                    <a:pt x="68" y="98"/>
                  </a:lnTo>
                  <a:lnTo>
                    <a:pt x="68" y="100"/>
                  </a:lnTo>
                  <a:lnTo>
                    <a:pt x="70" y="100"/>
                  </a:lnTo>
                  <a:lnTo>
                    <a:pt x="70" y="100"/>
                  </a:lnTo>
                  <a:lnTo>
                    <a:pt x="72" y="102"/>
                  </a:lnTo>
                  <a:lnTo>
                    <a:pt x="76" y="104"/>
                  </a:lnTo>
                  <a:lnTo>
                    <a:pt x="76" y="106"/>
                  </a:lnTo>
                  <a:lnTo>
                    <a:pt x="76" y="106"/>
                  </a:lnTo>
                  <a:lnTo>
                    <a:pt x="78" y="108"/>
                  </a:lnTo>
                  <a:lnTo>
                    <a:pt x="78" y="108"/>
                  </a:lnTo>
                  <a:lnTo>
                    <a:pt x="78" y="110"/>
                  </a:lnTo>
                  <a:lnTo>
                    <a:pt x="78" y="110"/>
                  </a:lnTo>
                  <a:lnTo>
                    <a:pt x="78" y="112"/>
                  </a:lnTo>
                  <a:lnTo>
                    <a:pt x="76" y="114"/>
                  </a:lnTo>
                  <a:lnTo>
                    <a:pt x="76" y="118"/>
                  </a:lnTo>
                  <a:lnTo>
                    <a:pt x="74" y="124"/>
                  </a:lnTo>
                  <a:lnTo>
                    <a:pt x="72" y="126"/>
                  </a:lnTo>
                  <a:lnTo>
                    <a:pt x="72" y="128"/>
                  </a:lnTo>
                  <a:lnTo>
                    <a:pt x="72" y="130"/>
                  </a:lnTo>
                  <a:lnTo>
                    <a:pt x="70" y="132"/>
                  </a:lnTo>
                  <a:lnTo>
                    <a:pt x="68" y="136"/>
                  </a:lnTo>
                  <a:lnTo>
                    <a:pt x="68" y="138"/>
                  </a:lnTo>
                  <a:lnTo>
                    <a:pt x="68" y="140"/>
                  </a:lnTo>
                  <a:lnTo>
                    <a:pt x="68" y="140"/>
                  </a:lnTo>
                  <a:lnTo>
                    <a:pt x="68" y="140"/>
                  </a:lnTo>
                  <a:lnTo>
                    <a:pt x="68" y="142"/>
                  </a:lnTo>
                  <a:lnTo>
                    <a:pt x="68" y="142"/>
                  </a:lnTo>
                  <a:lnTo>
                    <a:pt x="70" y="142"/>
                  </a:lnTo>
                  <a:lnTo>
                    <a:pt x="70" y="144"/>
                  </a:lnTo>
                  <a:lnTo>
                    <a:pt x="70" y="144"/>
                  </a:lnTo>
                  <a:lnTo>
                    <a:pt x="72" y="144"/>
                  </a:lnTo>
                  <a:lnTo>
                    <a:pt x="74" y="146"/>
                  </a:lnTo>
                  <a:lnTo>
                    <a:pt x="76" y="146"/>
                  </a:lnTo>
                  <a:lnTo>
                    <a:pt x="80" y="148"/>
                  </a:lnTo>
                  <a:lnTo>
                    <a:pt x="84" y="148"/>
                  </a:lnTo>
                  <a:lnTo>
                    <a:pt x="86" y="148"/>
                  </a:lnTo>
                  <a:lnTo>
                    <a:pt x="90" y="148"/>
                  </a:lnTo>
                  <a:lnTo>
                    <a:pt x="94" y="148"/>
                  </a:lnTo>
                  <a:lnTo>
                    <a:pt x="98" y="148"/>
                  </a:lnTo>
                  <a:lnTo>
                    <a:pt x="100" y="148"/>
                  </a:lnTo>
                  <a:lnTo>
                    <a:pt x="104" y="148"/>
                  </a:lnTo>
                  <a:lnTo>
                    <a:pt x="108" y="146"/>
                  </a:lnTo>
                  <a:lnTo>
                    <a:pt x="110" y="146"/>
                  </a:lnTo>
                  <a:lnTo>
                    <a:pt x="112" y="144"/>
                  </a:lnTo>
                  <a:lnTo>
                    <a:pt x="114" y="144"/>
                  </a:lnTo>
                  <a:lnTo>
                    <a:pt x="114" y="142"/>
                  </a:lnTo>
                  <a:lnTo>
                    <a:pt x="114" y="142"/>
                  </a:lnTo>
                  <a:lnTo>
                    <a:pt x="114" y="142"/>
                  </a:lnTo>
                  <a:lnTo>
                    <a:pt x="114" y="140"/>
                  </a:lnTo>
                  <a:lnTo>
                    <a:pt x="114" y="140"/>
                  </a:lnTo>
                  <a:lnTo>
                    <a:pt x="114" y="136"/>
                  </a:lnTo>
                  <a:lnTo>
                    <a:pt x="114" y="136"/>
                  </a:lnTo>
                  <a:lnTo>
                    <a:pt x="116" y="136"/>
                  </a:lnTo>
                  <a:lnTo>
                    <a:pt x="116" y="134"/>
                  </a:lnTo>
                  <a:lnTo>
                    <a:pt x="118" y="134"/>
                  </a:lnTo>
                  <a:lnTo>
                    <a:pt x="120" y="132"/>
                  </a:lnTo>
                  <a:lnTo>
                    <a:pt x="122" y="130"/>
                  </a:lnTo>
                  <a:lnTo>
                    <a:pt x="124" y="130"/>
                  </a:lnTo>
                  <a:lnTo>
                    <a:pt x="124" y="130"/>
                  </a:lnTo>
                  <a:lnTo>
                    <a:pt x="126" y="128"/>
                  </a:lnTo>
                  <a:lnTo>
                    <a:pt x="126" y="126"/>
                  </a:lnTo>
                  <a:lnTo>
                    <a:pt x="128" y="122"/>
                  </a:lnTo>
                  <a:lnTo>
                    <a:pt x="132" y="118"/>
                  </a:lnTo>
                  <a:lnTo>
                    <a:pt x="130" y="116"/>
                  </a:lnTo>
                  <a:lnTo>
                    <a:pt x="130" y="114"/>
                  </a:lnTo>
                  <a:lnTo>
                    <a:pt x="130" y="114"/>
                  </a:lnTo>
                  <a:lnTo>
                    <a:pt x="128" y="112"/>
                  </a:lnTo>
                  <a:lnTo>
                    <a:pt x="128" y="110"/>
                  </a:lnTo>
                  <a:lnTo>
                    <a:pt x="128" y="108"/>
                  </a:lnTo>
                  <a:lnTo>
                    <a:pt x="128" y="106"/>
                  </a:lnTo>
                  <a:lnTo>
                    <a:pt x="128" y="100"/>
                  </a:lnTo>
                  <a:lnTo>
                    <a:pt x="128" y="94"/>
                  </a:lnTo>
                  <a:lnTo>
                    <a:pt x="130" y="88"/>
                  </a:lnTo>
                  <a:lnTo>
                    <a:pt x="130" y="86"/>
                  </a:lnTo>
                  <a:lnTo>
                    <a:pt x="128" y="84"/>
                  </a:lnTo>
                  <a:lnTo>
                    <a:pt x="128" y="82"/>
                  </a:lnTo>
                  <a:lnTo>
                    <a:pt x="128" y="80"/>
                  </a:lnTo>
                  <a:lnTo>
                    <a:pt x="128" y="78"/>
                  </a:lnTo>
                  <a:lnTo>
                    <a:pt x="126" y="76"/>
                  </a:lnTo>
                  <a:lnTo>
                    <a:pt x="126" y="76"/>
                  </a:lnTo>
                  <a:lnTo>
                    <a:pt x="126" y="76"/>
                  </a:lnTo>
                  <a:lnTo>
                    <a:pt x="124" y="76"/>
                  </a:lnTo>
                  <a:lnTo>
                    <a:pt x="124" y="76"/>
                  </a:lnTo>
                  <a:lnTo>
                    <a:pt x="124" y="76"/>
                  </a:lnTo>
                  <a:lnTo>
                    <a:pt x="122" y="76"/>
                  </a:lnTo>
                  <a:lnTo>
                    <a:pt x="120" y="76"/>
                  </a:lnTo>
                  <a:lnTo>
                    <a:pt x="118" y="76"/>
                  </a:lnTo>
                  <a:lnTo>
                    <a:pt x="116" y="76"/>
                  </a:lnTo>
                  <a:lnTo>
                    <a:pt x="116" y="76"/>
                  </a:lnTo>
                  <a:lnTo>
                    <a:pt x="114" y="76"/>
                  </a:lnTo>
                  <a:lnTo>
                    <a:pt x="114" y="76"/>
                  </a:lnTo>
                  <a:lnTo>
                    <a:pt x="114" y="76"/>
                  </a:lnTo>
                  <a:lnTo>
                    <a:pt x="114" y="74"/>
                  </a:lnTo>
                  <a:lnTo>
                    <a:pt x="112" y="74"/>
                  </a:lnTo>
                  <a:lnTo>
                    <a:pt x="112" y="72"/>
                  </a:lnTo>
                  <a:lnTo>
                    <a:pt x="112" y="72"/>
                  </a:lnTo>
                  <a:lnTo>
                    <a:pt x="112" y="70"/>
                  </a:lnTo>
                  <a:lnTo>
                    <a:pt x="112" y="66"/>
                  </a:lnTo>
                  <a:lnTo>
                    <a:pt x="114" y="64"/>
                  </a:lnTo>
                  <a:lnTo>
                    <a:pt x="114" y="62"/>
                  </a:lnTo>
                  <a:lnTo>
                    <a:pt x="114" y="60"/>
                  </a:lnTo>
                  <a:lnTo>
                    <a:pt x="114" y="60"/>
                  </a:lnTo>
                  <a:lnTo>
                    <a:pt x="112" y="58"/>
                  </a:lnTo>
                  <a:lnTo>
                    <a:pt x="112" y="58"/>
                  </a:lnTo>
                  <a:lnTo>
                    <a:pt x="112" y="58"/>
                  </a:lnTo>
                  <a:lnTo>
                    <a:pt x="110" y="58"/>
                  </a:lnTo>
                  <a:lnTo>
                    <a:pt x="110" y="58"/>
                  </a:lnTo>
                  <a:lnTo>
                    <a:pt x="110" y="58"/>
                  </a:lnTo>
                  <a:lnTo>
                    <a:pt x="108" y="58"/>
                  </a:lnTo>
                  <a:lnTo>
                    <a:pt x="106" y="58"/>
                  </a:lnTo>
                  <a:lnTo>
                    <a:pt x="102" y="58"/>
                  </a:lnTo>
                  <a:lnTo>
                    <a:pt x="100" y="58"/>
                  </a:lnTo>
                  <a:lnTo>
                    <a:pt x="98" y="58"/>
                  </a:lnTo>
                  <a:lnTo>
                    <a:pt x="96" y="58"/>
                  </a:lnTo>
                  <a:lnTo>
                    <a:pt x="94" y="56"/>
                  </a:lnTo>
                  <a:lnTo>
                    <a:pt x="92" y="56"/>
                  </a:lnTo>
                  <a:lnTo>
                    <a:pt x="92" y="54"/>
                  </a:lnTo>
                  <a:lnTo>
                    <a:pt x="90" y="54"/>
                  </a:lnTo>
                  <a:lnTo>
                    <a:pt x="90" y="54"/>
                  </a:lnTo>
                  <a:lnTo>
                    <a:pt x="90" y="52"/>
                  </a:lnTo>
                  <a:lnTo>
                    <a:pt x="88" y="50"/>
                  </a:lnTo>
                  <a:lnTo>
                    <a:pt x="88" y="48"/>
                  </a:lnTo>
                  <a:lnTo>
                    <a:pt x="88" y="48"/>
                  </a:lnTo>
                  <a:lnTo>
                    <a:pt x="86" y="46"/>
                  </a:lnTo>
                  <a:lnTo>
                    <a:pt x="86" y="46"/>
                  </a:lnTo>
                  <a:lnTo>
                    <a:pt x="86" y="46"/>
                  </a:lnTo>
                  <a:lnTo>
                    <a:pt x="84" y="46"/>
                  </a:lnTo>
                  <a:lnTo>
                    <a:pt x="82" y="46"/>
                  </a:lnTo>
                  <a:lnTo>
                    <a:pt x="80" y="46"/>
                  </a:lnTo>
                  <a:lnTo>
                    <a:pt x="78" y="46"/>
                  </a:lnTo>
                  <a:lnTo>
                    <a:pt x="76" y="46"/>
                  </a:lnTo>
                  <a:lnTo>
                    <a:pt x="74" y="44"/>
                  </a:lnTo>
                  <a:lnTo>
                    <a:pt x="74" y="44"/>
                  </a:lnTo>
                  <a:lnTo>
                    <a:pt x="74" y="44"/>
                  </a:lnTo>
                  <a:lnTo>
                    <a:pt x="74" y="44"/>
                  </a:lnTo>
                  <a:lnTo>
                    <a:pt x="74" y="42"/>
                  </a:lnTo>
                  <a:lnTo>
                    <a:pt x="72" y="42"/>
                  </a:lnTo>
                  <a:lnTo>
                    <a:pt x="72" y="40"/>
                  </a:lnTo>
                  <a:lnTo>
                    <a:pt x="72" y="38"/>
                  </a:lnTo>
                  <a:lnTo>
                    <a:pt x="74" y="36"/>
                  </a:lnTo>
                  <a:lnTo>
                    <a:pt x="74" y="34"/>
                  </a:lnTo>
                  <a:lnTo>
                    <a:pt x="72" y="32"/>
                  </a:lnTo>
                  <a:lnTo>
                    <a:pt x="72" y="32"/>
                  </a:lnTo>
                  <a:lnTo>
                    <a:pt x="72" y="32"/>
                  </a:lnTo>
                  <a:lnTo>
                    <a:pt x="72" y="32"/>
                  </a:lnTo>
                  <a:lnTo>
                    <a:pt x="72" y="32"/>
                  </a:lnTo>
                  <a:lnTo>
                    <a:pt x="70" y="30"/>
                  </a:lnTo>
                  <a:lnTo>
                    <a:pt x="68" y="30"/>
                  </a:lnTo>
                  <a:lnTo>
                    <a:pt x="68" y="30"/>
                  </a:lnTo>
                  <a:lnTo>
                    <a:pt x="66" y="30"/>
                  </a:lnTo>
                  <a:lnTo>
                    <a:pt x="64" y="30"/>
                  </a:lnTo>
                  <a:lnTo>
                    <a:pt x="64" y="28"/>
                  </a:lnTo>
                  <a:lnTo>
                    <a:pt x="62" y="28"/>
                  </a:lnTo>
                  <a:lnTo>
                    <a:pt x="62" y="28"/>
                  </a:lnTo>
                  <a:lnTo>
                    <a:pt x="62" y="28"/>
                  </a:lnTo>
                  <a:lnTo>
                    <a:pt x="62" y="26"/>
                  </a:lnTo>
                  <a:lnTo>
                    <a:pt x="62" y="26"/>
                  </a:lnTo>
                  <a:lnTo>
                    <a:pt x="62" y="24"/>
                  </a:lnTo>
                  <a:lnTo>
                    <a:pt x="60" y="22"/>
                  </a:lnTo>
                  <a:lnTo>
                    <a:pt x="60" y="18"/>
                  </a:lnTo>
                  <a:lnTo>
                    <a:pt x="60" y="18"/>
                  </a:lnTo>
                  <a:lnTo>
                    <a:pt x="60" y="16"/>
                  </a:lnTo>
                  <a:lnTo>
                    <a:pt x="58" y="12"/>
                  </a:lnTo>
                  <a:lnTo>
                    <a:pt x="58" y="10"/>
                  </a:lnTo>
                  <a:lnTo>
                    <a:pt x="56" y="10"/>
                  </a:lnTo>
                  <a:lnTo>
                    <a:pt x="56" y="8"/>
                  </a:lnTo>
                  <a:lnTo>
                    <a:pt x="54" y="6"/>
                  </a:lnTo>
                  <a:lnTo>
                    <a:pt x="52" y="6"/>
                  </a:lnTo>
                  <a:lnTo>
                    <a:pt x="50" y="4"/>
                  </a:lnTo>
                  <a:lnTo>
                    <a:pt x="48" y="4"/>
                  </a:lnTo>
                  <a:lnTo>
                    <a:pt x="46" y="2"/>
                  </a:lnTo>
                  <a:lnTo>
                    <a:pt x="44" y="2"/>
                  </a:lnTo>
                  <a:lnTo>
                    <a:pt x="42" y="0"/>
                  </a:lnTo>
                  <a:lnTo>
                    <a:pt x="38" y="0"/>
                  </a:lnTo>
                  <a:lnTo>
                    <a:pt x="38" y="0"/>
                  </a:lnTo>
                  <a:lnTo>
                    <a:pt x="36" y="0"/>
                  </a:lnTo>
                  <a:lnTo>
                    <a:pt x="36" y="0"/>
                  </a:lnTo>
                  <a:lnTo>
                    <a:pt x="36" y="0"/>
                  </a:lnTo>
                  <a:lnTo>
                    <a:pt x="34" y="2"/>
                  </a:lnTo>
                  <a:lnTo>
                    <a:pt x="32" y="2"/>
                  </a:lnTo>
                  <a:lnTo>
                    <a:pt x="32" y="4"/>
                  </a:lnTo>
                  <a:lnTo>
                    <a:pt x="28" y="6"/>
                  </a:lnTo>
                  <a:lnTo>
                    <a:pt x="26" y="8"/>
                  </a:lnTo>
                  <a:lnTo>
                    <a:pt x="26" y="10"/>
                  </a:lnTo>
                  <a:lnTo>
                    <a:pt x="24" y="10"/>
                  </a:lnTo>
                  <a:lnTo>
                    <a:pt x="22" y="10"/>
                  </a:lnTo>
                  <a:lnTo>
                    <a:pt x="18" y="12"/>
                  </a:lnTo>
                  <a:lnTo>
                    <a:pt x="14" y="12"/>
                  </a:lnTo>
                  <a:lnTo>
                    <a:pt x="12" y="14"/>
                  </a:lnTo>
                  <a:lnTo>
                    <a:pt x="10" y="14"/>
                  </a:lnTo>
                  <a:lnTo>
                    <a:pt x="10" y="14"/>
                  </a:lnTo>
                  <a:lnTo>
                    <a:pt x="10" y="16"/>
                  </a:lnTo>
                  <a:lnTo>
                    <a:pt x="8" y="16"/>
                  </a:lnTo>
                  <a:lnTo>
                    <a:pt x="8" y="18"/>
                  </a:lnTo>
                  <a:lnTo>
                    <a:pt x="6" y="20"/>
                  </a:lnTo>
                  <a:lnTo>
                    <a:pt x="6" y="22"/>
                  </a:lnTo>
                  <a:lnTo>
                    <a:pt x="4" y="24"/>
                  </a:lnTo>
                  <a:lnTo>
                    <a:pt x="4" y="28"/>
                  </a:lnTo>
                  <a:lnTo>
                    <a:pt x="4" y="30"/>
                  </a:lnTo>
                  <a:lnTo>
                    <a:pt x="2" y="34"/>
                  </a:lnTo>
                  <a:lnTo>
                    <a:pt x="0" y="42"/>
                  </a:lnTo>
                  <a:lnTo>
                    <a:pt x="0" y="54"/>
                  </a:lnTo>
                  <a:lnTo>
                    <a:pt x="2" y="58"/>
                  </a:lnTo>
                  <a:lnTo>
                    <a:pt x="6" y="60"/>
                  </a:lnTo>
                  <a:lnTo>
                    <a:pt x="6" y="62"/>
                  </a:lnTo>
                  <a:lnTo>
                    <a:pt x="8" y="64"/>
                  </a:lnTo>
                  <a:lnTo>
                    <a:pt x="10" y="64"/>
                  </a:lnTo>
                  <a:lnTo>
                    <a:pt x="10" y="64"/>
                  </a:lnTo>
                  <a:lnTo>
                    <a:pt x="14" y="66"/>
                  </a:lnTo>
                  <a:lnTo>
                    <a:pt x="18" y="68"/>
                  </a:lnTo>
                  <a:lnTo>
                    <a:pt x="20" y="68"/>
                  </a:lnTo>
                  <a:lnTo>
                    <a:pt x="22" y="7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12" name="Freeform 470">
              <a:extLst>
                <a:ext uri="{FF2B5EF4-FFF2-40B4-BE49-F238E27FC236}">
                  <a16:creationId xmlns:a16="http://schemas.microsoft.com/office/drawing/2014/main" id="{17B0E1B3-A25C-0573-5894-DC9AB9C85AA2}"/>
                </a:ext>
              </a:extLst>
            </p:cNvPr>
            <p:cNvSpPr>
              <a:spLocks/>
            </p:cNvSpPr>
            <p:nvPr/>
          </p:nvSpPr>
          <p:spPr bwMode="auto">
            <a:xfrm>
              <a:off x="2333177" y="8180940"/>
              <a:ext cx="188982" cy="210095"/>
            </a:xfrm>
            <a:custGeom>
              <a:avLst/>
              <a:gdLst>
                <a:gd name="T0" fmla="*/ 22 w 132"/>
                <a:gd name="T1" fmla="*/ 70 h 148"/>
                <a:gd name="T2" fmla="*/ 26 w 132"/>
                <a:gd name="T3" fmla="*/ 76 h 148"/>
                <a:gd name="T4" fmla="*/ 32 w 132"/>
                <a:gd name="T5" fmla="*/ 78 h 148"/>
                <a:gd name="T6" fmla="*/ 40 w 132"/>
                <a:gd name="T7" fmla="*/ 84 h 148"/>
                <a:gd name="T8" fmla="*/ 44 w 132"/>
                <a:gd name="T9" fmla="*/ 90 h 148"/>
                <a:gd name="T10" fmla="*/ 46 w 132"/>
                <a:gd name="T11" fmla="*/ 96 h 148"/>
                <a:gd name="T12" fmla="*/ 50 w 132"/>
                <a:gd name="T13" fmla="*/ 98 h 148"/>
                <a:gd name="T14" fmla="*/ 60 w 132"/>
                <a:gd name="T15" fmla="*/ 98 h 148"/>
                <a:gd name="T16" fmla="*/ 68 w 132"/>
                <a:gd name="T17" fmla="*/ 100 h 148"/>
                <a:gd name="T18" fmla="*/ 76 w 132"/>
                <a:gd name="T19" fmla="*/ 104 h 148"/>
                <a:gd name="T20" fmla="*/ 78 w 132"/>
                <a:gd name="T21" fmla="*/ 108 h 148"/>
                <a:gd name="T22" fmla="*/ 76 w 132"/>
                <a:gd name="T23" fmla="*/ 114 h 148"/>
                <a:gd name="T24" fmla="*/ 72 w 132"/>
                <a:gd name="T25" fmla="*/ 128 h 148"/>
                <a:gd name="T26" fmla="*/ 68 w 132"/>
                <a:gd name="T27" fmla="*/ 138 h 148"/>
                <a:gd name="T28" fmla="*/ 68 w 132"/>
                <a:gd name="T29" fmla="*/ 142 h 148"/>
                <a:gd name="T30" fmla="*/ 70 w 132"/>
                <a:gd name="T31" fmla="*/ 144 h 148"/>
                <a:gd name="T32" fmla="*/ 80 w 132"/>
                <a:gd name="T33" fmla="*/ 148 h 148"/>
                <a:gd name="T34" fmla="*/ 94 w 132"/>
                <a:gd name="T35" fmla="*/ 148 h 148"/>
                <a:gd name="T36" fmla="*/ 108 w 132"/>
                <a:gd name="T37" fmla="*/ 146 h 148"/>
                <a:gd name="T38" fmla="*/ 114 w 132"/>
                <a:gd name="T39" fmla="*/ 142 h 148"/>
                <a:gd name="T40" fmla="*/ 114 w 132"/>
                <a:gd name="T41" fmla="*/ 140 h 148"/>
                <a:gd name="T42" fmla="*/ 116 w 132"/>
                <a:gd name="T43" fmla="*/ 134 h 148"/>
                <a:gd name="T44" fmla="*/ 124 w 132"/>
                <a:gd name="T45" fmla="*/ 130 h 148"/>
                <a:gd name="T46" fmla="*/ 128 w 132"/>
                <a:gd name="T47" fmla="*/ 122 h 148"/>
                <a:gd name="T48" fmla="*/ 130 w 132"/>
                <a:gd name="T49" fmla="*/ 114 h 148"/>
                <a:gd name="T50" fmla="*/ 128 w 132"/>
                <a:gd name="T51" fmla="*/ 106 h 148"/>
                <a:gd name="T52" fmla="*/ 130 w 132"/>
                <a:gd name="T53" fmla="*/ 86 h 148"/>
                <a:gd name="T54" fmla="*/ 128 w 132"/>
                <a:gd name="T55" fmla="*/ 78 h 148"/>
                <a:gd name="T56" fmla="*/ 124 w 132"/>
                <a:gd name="T57" fmla="*/ 76 h 148"/>
                <a:gd name="T58" fmla="*/ 120 w 132"/>
                <a:gd name="T59" fmla="*/ 76 h 148"/>
                <a:gd name="T60" fmla="*/ 114 w 132"/>
                <a:gd name="T61" fmla="*/ 76 h 148"/>
                <a:gd name="T62" fmla="*/ 112 w 132"/>
                <a:gd name="T63" fmla="*/ 74 h 148"/>
                <a:gd name="T64" fmla="*/ 112 w 132"/>
                <a:gd name="T65" fmla="*/ 66 h 148"/>
                <a:gd name="T66" fmla="*/ 114 w 132"/>
                <a:gd name="T67" fmla="*/ 60 h 148"/>
                <a:gd name="T68" fmla="*/ 110 w 132"/>
                <a:gd name="T69" fmla="*/ 58 h 148"/>
                <a:gd name="T70" fmla="*/ 106 w 132"/>
                <a:gd name="T71" fmla="*/ 58 h 148"/>
                <a:gd name="T72" fmla="*/ 96 w 132"/>
                <a:gd name="T73" fmla="*/ 58 h 148"/>
                <a:gd name="T74" fmla="*/ 90 w 132"/>
                <a:gd name="T75" fmla="*/ 54 h 148"/>
                <a:gd name="T76" fmla="*/ 88 w 132"/>
                <a:gd name="T77" fmla="*/ 48 h 148"/>
                <a:gd name="T78" fmla="*/ 86 w 132"/>
                <a:gd name="T79" fmla="*/ 46 h 148"/>
                <a:gd name="T80" fmla="*/ 78 w 132"/>
                <a:gd name="T81" fmla="*/ 46 h 148"/>
                <a:gd name="T82" fmla="*/ 74 w 132"/>
                <a:gd name="T83" fmla="*/ 44 h 148"/>
                <a:gd name="T84" fmla="*/ 72 w 132"/>
                <a:gd name="T85" fmla="*/ 40 h 148"/>
                <a:gd name="T86" fmla="*/ 72 w 132"/>
                <a:gd name="T87" fmla="*/ 32 h 148"/>
                <a:gd name="T88" fmla="*/ 72 w 132"/>
                <a:gd name="T89" fmla="*/ 32 h 148"/>
                <a:gd name="T90" fmla="*/ 66 w 132"/>
                <a:gd name="T91" fmla="*/ 30 h 148"/>
                <a:gd name="T92" fmla="*/ 62 w 132"/>
                <a:gd name="T93" fmla="*/ 28 h 148"/>
                <a:gd name="T94" fmla="*/ 62 w 132"/>
                <a:gd name="T95" fmla="*/ 24 h 148"/>
                <a:gd name="T96" fmla="*/ 60 w 132"/>
                <a:gd name="T97" fmla="*/ 16 h 148"/>
                <a:gd name="T98" fmla="*/ 56 w 132"/>
                <a:gd name="T99" fmla="*/ 8 h 148"/>
                <a:gd name="T100" fmla="*/ 48 w 132"/>
                <a:gd name="T101" fmla="*/ 4 h 148"/>
                <a:gd name="T102" fmla="*/ 38 w 132"/>
                <a:gd name="T103" fmla="*/ 0 h 148"/>
                <a:gd name="T104" fmla="*/ 36 w 132"/>
                <a:gd name="T105" fmla="*/ 0 h 148"/>
                <a:gd name="T106" fmla="*/ 28 w 132"/>
                <a:gd name="T107" fmla="*/ 6 h 148"/>
                <a:gd name="T108" fmla="*/ 22 w 132"/>
                <a:gd name="T109" fmla="*/ 10 h 148"/>
                <a:gd name="T110" fmla="*/ 10 w 132"/>
                <a:gd name="T111" fmla="*/ 14 h 148"/>
                <a:gd name="T112" fmla="*/ 8 w 132"/>
                <a:gd name="T113" fmla="*/ 18 h 148"/>
                <a:gd name="T114" fmla="*/ 4 w 132"/>
                <a:gd name="T115" fmla="*/ 28 h 148"/>
                <a:gd name="T116" fmla="*/ 0 w 132"/>
                <a:gd name="T117" fmla="*/ 54 h 148"/>
                <a:gd name="T118" fmla="*/ 8 w 132"/>
                <a:gd name="T119" fmla="*/ 64 h 148"/>
                <a:gd name="T120" fmla="*/ 18 w 132"/>
                <a:gd name="T121" fmla="*/ 6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148">
                  <a:moveTo>
                    <a:pt x="22" y="70"/>
                  </a:moveTo>
                  <a:lnTo>
                    <a:pt x="22" y="70"/>
                  </a:lnTo>
                  <a:lnTo>
                    <a:pt x="22" y="70"/>
                  </a:lnTo>
                  <a:lnTo>
                    <a:pt x="22" y="70"/>
                  </a:lnTo>
                  <a:lnTo>
                    <a:pt x="24" y="72"/>
                  </a:lnTo>
                  <a:lnTo>
                    <a:pt x="24" y="74"/>
                  </a:lnTo>
                  <a:lnTo>
                    <a:pt x="26" y="76"/>
                  </a:lnTo>
                  <a:lnTo>
                    <a:pt x="26" y="76"/>
                  </a:lnTo>
                  <a:lnTo>
                    <a:pt x="26" y="76"/>
                  </a:lnTo>
                  <a:lnTo>
                    <a:pt x="28" y="76"/>
                  </a:lnTo>
                  <a:lnTo>
                    <a:pt x="30" y="78"/>
                  </a:lnTo>
                  <a:lnTo>
                    <a:pt x="32" y="78"/>
                  </a:lnTo>
                  <a:lnTo>
                    <a:pt x="34" y="80"/>
                  </a:lnTo>
                  <a:lnTo>
                    <a:pt x="36" y="80"/>
                  </a:lnTo>
                  <a:lnTo>
                    <a:pt x="38" y="80"/>
                  </a:lnTo>
                  <a:lnTo>
                    <a:pt x="40" y="84"/>
                  </a:lnTo>
                  <a:lnTo>
                    <a:pt x="42" y="86"/>
                  </a:lnTo>
                  <a:lnTo>
                    <a:pt x="44" y="88"/>
                  </a:lnTo>
                  <a:lnTo>
                    <a:pt x="44" y="88"/>
                  </a:lnTo>
                  <a:lnTo>
                    <a:pt x="44" y="90"/>
                  </a:lnTo>
                  <a:lnTo>
                    <a:pt x="46" y="92"/>
                  </a:lnTo>
                  <a:lnTo>
                    <a:pt x="46" y="94"/>
                  </a:lnTo>
                  <a:lnTo>
                    <a:pt x="46" y="94"/>
                  </a:lnTo>
                  <a:lnTo>
                    <a:pt x="46" y="96"/>
                  </a:lnTo>
                  <a:lnTo>
                    <a:pt x="48" y="96"/>
                  </a:lnTo>
                  <a:lnTo>
                    <a:pt x="48" y="98"/>
                  </a:lnTo>
                  <a:lnTo>
                    <a:pt x="50" y="98"/>
                  </a:lnTo>
                  <a:lnTo>
                    <a:pt x="50" y="98"/>
                  </a:lnTo>
                  <a:lnTo>
                    <a:pt x="52" y="98"/>
                  </a:lnTo>
                  <a:lnTo>
                    <a:pt x="54" y="98"/>
                  </a:lnTo>
                  <a:lnTo>
                    <a:pt x="58" y="98"/>
                  </a:lnTo>
                  <a:lnTo>
                    <a:pt x="60" y="98"/>
                  </a:lnTo>
                  <a:lnTo>
                    <a:pt x="64" y="98"/>
                  </a:lnTo>
                  <a:lnTo>
                    <a:pt x="66" y="98"/>
                  </a:lnTo>
                  <a:lnTo>
                    <a:pt x="68" y="98"/>
                  </a:lnTo>
                  <a:lnTo>
                    <a:pt x="68" y="100"/>
                  </a:lnTo>
                  <a:lnTo>
                    <a:pt x="70" y="100"/>
                  </a:lnTo>
                  <a:lnTo>
                    <a:pt x="70" y="100"/>
                  </a:lnTo>
                  <a:lnTo>
                    <a:pt x="72" y="102"/>
                  </a:lnTo>
                  <a:lnTo>
                    <a:pt x="76" y="104"/>
                  </a:lnTo>
                  <a:lnTo>
                    <a:pt x="76" y="106"/>
                  </a:lnTo>
                  <a:lnTo>
                    <a:pt x="76" y="106"/>
                  </a:lnTo>
                  <a:lnTo>
                    <a:pt x="78" y="108"/>
                  </a:lnTo>
                  <a:lnTo>
                    <a:pt x="78" y="108"/>
                  </a:lnTo>
                  <a:lnTo>
                    <a:pt x="78" y="110"/>
                  </a:lnTo>
                  <a:lnTo>
                    <a:pt x="78" y="110"/>
                  </a:lnTo>
                  <a:lnTo>
                    <a:pt x="78" y="112"/>
                  </a:lnTo>
                  <a:lnTo>
                    <a:pt x="76" y="114"/>
                  </a:lnTo>
                  <a:lnTo>
                    <a:pt x="76" y="118"/>
                  </a:lnTo>
                  <a:lnTo>
                    <a:pt x="74" y="124"/>
                  </a:lnTo>
                  <a:lnTo>
                    <a:pt x="72" y="126"/>
                  </a:lnTo>
                  <a:lnTo>
                    <a:pt x="72" y="128"/>
                  </a:lnTo>
                  <a:lnTo>
                    <a:pt x="72" y="130"/>
                  </a:lnTo>
                  <a:lnTo>
                    <a:pt x="70" y="132"/>
                  </a:lnTo>
                  <a:lnTo>
                    <a:pt x="68" y="136"/>
                  </a:lnTo>
                  <a:lnTo>
                    <a:pt x="68" y="138"/>
                  </a:lnTo>
                  <a:lnTo>
                    <a:pt x="68" y="140"/>
                  </a:lnTo>
                  <a:lnTo>
                    <a:pt x="68" y="140"/>
                  </a:lnTo>
                  <a:lnTo>
                    <a:pt x="68" y="140"/>
                  </a:lnTo>
                  <a:lnTo>
                    <a:pt x="68" y="142"/>
                  </a:lnTo>
                  <a:lnTo>
                    <a:pt x="68" y="142"/>
                  </a:lnTo>
                  <a:lnTo>
                    <a:pt x="70" y="142"/>
                  </a:lnTo>
                  <a:lnTo>
                    <a:pt x="70" y="144"/>
                  </a:lnTo>
                  <a:lnTo>
                    <a:pt x="70" y="144"/>
                  </a:lnTo>
                  <a:lnTo>
                    <a:pt x="72" y="144"/>
                  </a:lnTo>
                  <a:lnTo>
                    <a:pt x="74" y="146"/>
                  </a:lnTo>
                  <a:lnTo>
                    <a:pt x="76" y="146"/>
                  </a:lnTo>
                  <a:lnTo>
                    <a:pt x="80" y="148"/>
                  </a:lnTo>
                  <a:lnTo>
                    <a:pt x="84" y="148"/>
                  </a:lnTo>
                  <a:lnTo>
                    <a:pt x="86" y="148"/>
                  </a:lnTo>
                  <a:lnTo>
                    <a:pt x="90" y="148"/>
                  </a:lnTo>
                  <a:lnTo>
                    <a:pt x="94" y="148"/>
                  </a:lnTo>
                  <a:lnTo>
                    <a:pt x="98" y="148"/>
                  </a:lnTo>
                  <a:lnTo>
                    <a:pt x="100" y="148"/>
                  </a:lnTo>
                  <a:lnTo>
                    <a:pt x="104" y="148"/>
                  </a:lnTo>
                  <a:lnTo>
                    <a:pt x="108" y="146"/>
                  </a:lnTo>
                  <a:lnTo>
                    <a:pt x="110" y="146"/>
                  </a:lnTo>
                  <a:lnTo>
                    <a:pt x="112" y="144"/>
                  </a:lnTo>
                  <a:lnTo>
                    <a:pt x="114" y="144"/>
                  </a:lnTo>
                  <a:lnTo>
                    <a:pt x="114" y="142"/>
                  </a:lnTo>
                  <a:lnTo>
                    <a:pt x="114" y="142"/>
                  </a:lnTo>
                  <a:lnTo>
                    <a:pt x="114" y="142"/>
                  </a:lnTo>
                  <a:lnTo>
                    <a:pt x="114" y="140"/>
                  </a:lnTo>
                  <a:lnTo>
                    <a:pt x="114" y="140"/>
                  </a:lnTo>
                  <a:lnTo>
                    <a:pt x="114" y="136"/>
                  </a:lnTo>
                  <a:lnTo>
                    <a:pt x="114" y="136"/>
                  </a:lnTo>
                  <a:lnTo>
                    <a:pt x="116" y="136"/>
                  </a:lnTo>
                  <a:lnTo>
                    <a:pt x="116" y="134"/>
                  </a:lnTo>
                  <a:lnTo>
                    <a:pt x="118" y="134"/>
                  </a:lnTo>
                  <a:lnTo>
                    <a:pt x="120" y="132"/>
                  </a:lnTo>
                  <a:lnTo>
                    <a:pt x="122" y="130"/>
                  </a:lnTo>
                  <a:lnTo>
                    <a:pt x="124" y="130"/>
                  </a:lnTo>
                  <a:lnTo>
                    <a:pt x="124" y="130"/>
                  </a:lnTo>
                  <a:lnTo>
                    <a:pt x="126" y="128"/>
                  </a:lnTo>
                  <a:lnTo>
                    <a:pt x="126" y="126"/>
                  </a:lnTo>
                  <a:lnTo>
                    <a:pt x="128" y="122"/>
                  </a:lnTo>
                  <a:lnTo>
                    <a:pt x="132" y="118"/>
                  </a:lnTo>
                  <a:lnTo>
                    <a:pt x="130" y="116"/>
                  </a:lnTo>
                  <a:lnTo>
                    <a:pt x="130" y="114"/>
                  </a:lnTo>
                  <a:lnTo>
                    <a:pt x="130" y="114"/>
                  </a:lnTo>
                  <a:lnTo>
                    <a:pt x="128" y="112"/>
                  </a:lnTo>
                  <a:lnTo>
                    <a:pt x="128" y="110"/>
                  </a:lnTo>
                  <a:lnTo>
                    <a:pt x="128" y="108"/>
                  </a:lnTo>
                  <a:lnTo>
                    <a:pt x="128" y="106"/>
                  </a:lnTo>
                  <a:lnTo>
                    <a:pt x="128" y="100"/>
                  </a:lnTo>
                  <a:lnTo>
                    <a:pt x="128" y="94"/>
                  </a:lnTo>
                  <a:lnTo>
                    <a:pt x="130" y="88"/>
                  </a:lnTo>
                  <a:lnTo>
                    <a:pt x="130" y="86"/>
                  </a:lnTo>
                  <a:lnTo>
                    <a:pt x="128" y="84"/>
                  </a:lnTo>
                  <a:lnTo>
                    <a:pt x="128" y="82"/>
                  </a:lnTo>
                  <a:lnTo>
                    <a:pt x="128" y="80"/>
                  </a:lnTo>
                  <a:lnTo>
                    <a:pt x="128" y="78"/>
                  </a:lnTo>
                  <a:lnTo>
                    <a:pt x="126" y="76"/>
                  </a:lnTo>
                  <a:lnTo>
                    <a:pt x="126" y="76"/>
                  </a:lnTo>
                  <a:lnTo>
                    <a:pt x="126" y="76"/>
                  </a:lnTo>
                  <a:lnTo>
                    <a:pt x="124" y="76"/>
                  </a:lnTo>
                  <a:lnTo>
                    <a:pt x="124" y="76"/>
                  </a:lnTo>
                  <a:lnTo>
                    <a:pt x="124" y="76"/>
                  </a:lnTo>
                  <a:lnTo>
                    <a:pt x="122" y="76"/>
                  </a:lnTo>
                  <a:lnTo>
                    <a:pt x="120" y="76"/>
                  </a:lnTo>
                  <a:lnTo>
                    <a:pt x="118" y="76"/>
                  </a:lnTo>
                  <a:lnTo>
                    <a:pt x="116" y="76"/>
                  </a:lnTo>
                  <a:lnTo>
                    <a:pt x="116" y="76"/>
                  </a:lnTo>
                  <a:lnTo>
                    <a:pt x="114" y="76"/>
                  </a:lnTo>
                  <a:lnTo>
                    <a:pt x="114" y="76"/>
                  </a:lnTo>
                  <a:lnTo>
                    <a:pt x="114" y="76"/>
                  </a:lnTo>
                  <a:lnTo>
                    <a:pt x="114" y="74"/>
                  </a:lnTo>
                  <a:lnTo>
                    <a:pt x="112" y="74"/>
                  </a:lnTo>
                  <a:lnTo>
                    <a:pt x="112" y="72"/>
                  </a:lnTo>
                  <a:lnTo>
                    <a:pt x="112" y="72"/>
                  </a:lnTo>
                  <a:lnTo>
                    <a:pt x="112" y="70"/>
                  </a:lnTo>
                  <a:lnTo>
                    <a:pt x="112" y="66"/>
                  </a:lnTo>
                  <a:lnTo>
                    <a:pt x="114" y="64"/>
                  </a:lnTo>
                  <a:lnTo>
                    <a:pt x="114" y="62"/>
                  </a:lnTo>
                  <a:lnTo>
                    <a:pt x="114" y="60"/>
                  </a:lnTo>
                  <a:lnTo>
                    <a:pt x="114" y="60"/>
                  </a:lnTo>
                  <a:lnTo>
                    <a:pt x="112" y="58"/>
                  </a:lnTo>
                  <a:lnTo>
                    <a:pt x="112" y="58"/>
                  </a:lnTo>
                  <a:lnTo>
                    <a:pt x="112" y="58"/>
                  </a:lnTo>
                  <a:lnTo>
                    <a:pt x="110" y="58"/>
                  </a:lnTo>
                  <a:lnTo>
                    <a:pt x="110" y="58"/>
                  </a:lnTo>
                  <a:lnTo>
                    <a:pt x="110" y="58"/>
                  </a:lnTo>
                  <a:lnTo>
                    <a:pt x="108" y="58"/>
                  </a:lnTo>
                  <a:lnTo>
                    <a:pt x="106" y="58"/>
                  </a:lnTo>
                  <a:lnTo>
                    <a:pt x="102" y="58"/>
                  </a:lnTo>
                  <a:lnTo>
                    <a:pt x="100" y="58"/>
                  </a:lnTo>
                  <a:lnTo>
                    <a:pt x="98" y="58"/>
                  </a:lnTo>
                  <a:lnTo>
                    <a:pt x="96" y="58"/>
                  </a:lnTo>
                  <a:lnTo>
                    <a:pt x="94" y="56"/>
                  </a:lnTo>
                  <a:lnTo>
                    <a:pt x="92" y="56"/>
                  </a:lnTo>
                  <a:lnTo>
                    <a:pt x="92" y="54"/>
                  </a:lnTo>
                  <a:lnTo>
                    <a:pt x="90" y="54"/>
                  </a:lnTo>
                  <a:lnTo>
                    <a:pt x="90" y="54"/>
                  </a:lnTo>
                  <a:lnTo>
                    <a:pt x="90" y="52"/>
                  </a:lnTo>
                  <a:lnTo>
                    <a:pt x="88" y="50"/>
                  </a:lnTo>
                  <a:lnTo>
                    <a:pt x="88" y="48"/>
                  </a:lnTo>
                  <a:lnTo>
                    <a:pt x="88" y="48"/>
                  </a:lnTo>
                  <a:lnTo>
                    <a:pt x="86" y="46"/>
                  </a:lnTo>
                  <a:lnTo>
                    <a:pt x="86" y="46"/>
                  </a:lnTo>
                  <a:lnTo>
                    <a:pt x="86" y="46"/>
                  </a:lnTo>
                  <a:lnTo>
                    <a:pt x="84" y="46"/>
                  </a:lnTo>
                  <a:lnTo>
                    <a:pt x="82" y="46"/>
                  </a:lnTo>
                  <a:lnTo>
                    <a:pt x="80" y="46"/>
                  </a:lnTo>
                  <a:lnTo>
                    <a:pt x="78" y="46"/>
                  </a:lnTo>
                  <a:lnTo>
                    <a:pt x="76" y="46"/>
                  </a:lnTo>
                  <a:lnTo>
                    <a:pt x="74" y="44"/>
                  </a:lnTo>
                  <a:lnTo>
                    <a:pt x="74" y="44"/>
                  </a:lnTo>
                  <a:lnTo>
                    <a:pt x="74" y="44"/>
                  </a:lnTo>
                  <a:lnTo>
                    <a:pt x="74" y="44"/>
                  </a:lnTo>
                  <a:lnTo>
                    <a:pt x="74" y="42"/>
                  </a:lnTo>
                  <a:lnTo>
                    <a:pt x="72" y="42"/>
                  </a:lnTo>
                  <a:lnTo>
                    <a:pt x="72" y="40"/>
                  </a:lnTo>
                  <a:lnTo>
                    <a:pt x="72" y="38"/>
                  </a:lnTo>
                  <a:lnTo>
                    <a:pt x="74" y="36"/>
                  </a:lnTo>
                  <a:lnTo>
                    <a:pt x="74" y="34"/>
                  </a:lnTo>
                  <a:lnTo>
                    <a:pt x="72" y="32"/>
                  </a:lnTo>
                  <a:lnTo>
                    <a:pt x="72" y="32"/>
                  </a:lnTo>
                  <a:lnTo>
                    <a:pt x="72" y="32"/>
                  </a:lnTo>
                  <a:lnTo>
                    <a:pt x="72" y="32"/>
                  </a:lnTo>
                  <a:lnTo>
                    <a:pt x="72" y="32"/>
                  </a:lnTo>
                  <a:lnTo>
                    <a:pt x="70" y="30"/>
                  </a:lnTo>
                  <a:lnTo>
                    <a:pt x="68" y="30"/>
                  </a:lnTo>
                  <a:lnTo>
                    <a:pt x="68" y="30"/>
                  </a:lnTo>
                  <a:lnTo>
                    <a:pt x="66" y="30"/>
                  </a:lnTo>
                  <a:lnTo>
                    <a:pt x="64" y="30"/>
                  </a:lnTo>
                  <a:lnTo>
                    <a:pt x="64" y="28"/>
                  </a:lnTo>
                  <a:lnTo>
                    <a:pt x="62" y="28"/>
                  </a:lnTo>
                  <a:lnTo>
                    <a:pt x="62" y="28"/>
                  </a:lnTo>
                  <a:lnTo>
                    <a:pt x="62" y="28"/>
                  </a:lnTo>
                  <a:lnTo>
                    <a:pt x="62" y="26"/>
                  </a:lnTo>
                  <a:lnTo>
                    <a:pt x="62" y="26"/>
                  </a:lnTo>
                  <a:lnTo>
                    <a:pt x="62" y="24"/>
                  </a:lnTo>
                  <a:lnTo>
                    <a:pt x="60" y="22"/>
                  </a:lnTo>
                  <a:lnTo>
                    <a:pt x="60" y="18"/>
                  </a:lnTo>
                  <a:lnTo>
                    <a:pt x="60" y="18"/>
                  </a:lnTo>
                  <a:lnTo>
                    <a:pt x="60" y="16"/>
                  </a:lnTo>
                  <a:lnTo>
                    <a:pt x="58" y="12"/>
                  </a:lnTo>
                  <a:lnTo>
                    <a:pt x="58" y="10"/>
                  </a:lnTo>
                  <a:lnTo>
                    <a:pt x="56" y="10"/>
                  </a:lnTo>
                  <a:lnTo>
                    <a:pt x="56" y="8"/>
                  </a:lnTo>
                  <a:lnTo>
                    <a:pt x="54" y="6"/>
                  </a:lnTo>
                  <a:lnTo>
                    <a:pt x="52" y="6"/>
                  </a:lnTo>
                  <a:lnTo>
                    <a:pt x="50" y="4"/>
                  </a:lnTo>
                  <a:lnTo>
                    <a:pt x="48" y="4"/>
                  </a:lnTo>
                  <a:lnTo>
                    <a:pt x="46" y="2"/>
                  </a:lnTo>
                  <a:lnTo>
                    <a:pt x="44" y="2"/>
                  </a:lnTo>
                  <a:lnTo>
                    <a:pt x="42" y="0"/>
                  </a:lnTo>
                  <a:lnTo>
                    <a:pt x="38" y="0"/>
                  </a:lnTo>
                  <a:lnTo>
                    <a:pt x="38" y="0"/>
                  </a:lnTo>
                  <a:lnTo>
                    <a:pt x="36" y="0"/>
                  </a:lnTo>
                  <a:lnTo>
                    <a:pt x="36" y="0"/>
                  </a:lnTo>
                  <a:lnTo>
                    <a:pt x="36" y="0"/>
                  </a:lnTo>
                  <a:lnTo>
                    <a:pt x="34" y="2"/>
                  </a:lnTo>
                  <a:lnTo>
                    <a:pt x="32" y="2"/>
                  </a:lnTo>
                  <a:lnTo>
                    <a:pt x="32" y="4"/>
                  </a:lnTo>
                  <a:lnTo>
                    <a:pt x="28" y="6"/>
                  </a:lnTo>
                  <a:lnTo>
                    <a:pt x="26" y="8"/>
                  </a:lnTo>
                  <a:lnTo>
                    <a:pt x="26" y="10"/>
                  </a:lnTo>
                  <a:lnTo>
                    <a:pt x="24" y="10"/>
                  </a:lnTo>
                  <a:lnTo>
                    <a:pt x="22" y="10"/>
                  </a:lnTo>
                  <a:lnTo>
                    <a:pt x="18" y="12"/>
                  </a:lnTo>
                  <a:lnTo>
                    <a:pt x="14" y="12"/>
                  </a:lnTo>
                  <a:lnTo>
                    <a:pt x="12" y="14"/>
                  </a:lnTo>
                  <a:lnTo>
                    <a:pt x="10" y="14"/>
                  </a:lnTo>
                  <a:lnTo>
                    <a:pt x="10" y="14"/>
                  </a:lnTo>
                  <a:lnTo>
                    <a:pt x="10" y="16"/>
                  </a:lnTo>
                  <a:lnTo>
                    <a:pt x="8" y="16"/>
                  </a:lnTo>
                  <a:lnTo>
                    <a:pt x="8" y="18"/>
                  </a:lnTo>
                  <a:lnTo>
                    <a:pt x="6" y="20"/>
                  </a:lnTo>
                  <a:lnTo>
                    <a:pt x="6" y="22"/>
                  </a:lnTo>
                  <a:lnTo>
                    <a:pt x="4" y="24"/>
                  </a:lnTo>
                  <a:lnTo>
                    <a:pt x="4" y="28"/>
                  </a:lnTo>
                  <a:lnTo>
                    <a:pt x="4" y="30"/>
                  </a:lnTo>
                  <a:lnTo>
                    <a:pt x="2" y="34"/>
                  </a:lnTo>
                  <a:lnTo>
                    <a:pt x="0" y="42"/>
                  </a:lnTo>
                  <a:lnTo>
                    <a:pt x="0" y="54"/>
                  </a:lnTo>
                  <a:lnTo>
                    <a:pt x="2" y="58"/>
                  </a:lnTo>
                  <a:lnTo>
                    <a:pt x="6" y="60"/>
                  </a:lnTo>
                  <a:lnTo>
                    <a:pt x="6" y="62"/>
                  </a:lnTo>
                  <a:lnTo>
                    <a:pt x="8" y="64"/>
                  </a:lnTo>
                  <a:lnTo>
                    <a:pt x="10" y="64"/>
                  </a:lnTo>
                  <a:lnTo>
                    <a:pt x="10" y="64"/>
                  </a:lnTo>
                  <a:lnTo>
                    <a:pt x="14" y="66"/>
                  </a:lnTo>
                  <a:lnTo>
                    <a:pt x="18" y="68"/>
                  </a:lnTo>
                  <a:lnTo>
                    <a:pt x="20" y="68"/>
                  </a:lnTo>
                  <a:lnTo>
                    <a:pt x="22" y="7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13" name="Freeform 471">
              <a:extLst>
                <a:ext uri="{FF2B5EF4-FFF2-40B4-BE49-F238E27FC236}">
                  <a16:creationId xmlns:a16="http://schemas.microsoft.com/office/drawing/2014/main" id="{0493AD03-D2F5-301B-47DB-9CDF2CDCBC47}"/>
                </a:ext>
              </a:extLst>
            </p:cNvPr>
            <p:cNvSpPr>
              <a:spLocks/>
            </p:cNvSpPr>
            <p:nvPr/>
          </p:nvSpPr>
          <p:spPr bwMode="auto">
            <a:xfrm>
              <a:off x="2441985" y="8450657"/>
              <a:ext cx="111671" cy="122082"/>
            </a:xfrm>
            <a:custGeom>
              <a:avLst/>
              <a:gdLst>
                <a:gd name="T0" fmla="*/ 18 w 78"/>
                <a:gd name="T1" fmla="*/ 0 h 86"/>
                <a:gd name="T2" fmla="*/ 22 w 78"/>
                <a:gd name="T3" fmla="*/ 6 h 86"/>
                <a:gd name="T4" fmla="*/ 24 w 78"/>
                <a:gd name="T5" fmla="*/ 8 h 86"/>
                <a:gd name="T6" fmla="*/ 28 w 78"/>
                <a:gd name="T7" fmla="*/ 10 h 86"/>
                <a:gd name="T8" fmla="*/ 36 w 78"/>
                <a:gd name="T9" fmla="*/ 12 h 86"/>
                <a:gd name="T10" fmla="*/ 38 w 78"/>
                <a:gd name="T11" fmla="*/ 14 h 86"/>
                <a:gd name="T12" fmla="*/ 46 w 78"/>
                <a:gd name="T13" fmla="*/ 20 h 86"/>
                <a:gd name="T14" fmla="*/ 54 w 78"/>
                <a:gd name="T15" fmla="*/ 26 h 86"/>
                <a:gd name="T16" fmla="*/ 62 w 78"/>
                <a:gd name="T17" fmla="*/ 34 h 86"/>
                <a:gd name="T18" fmla="*/ 70 w 78"/>
                <a:gd name="T19" fmla="*/ 42 h 86"/>
                <a:gd name="T20" fmla="*/ 72 w 78"/>
                <a:gd name="T21" fmla="*/ 48 h 86"/>
                <a:gd name="T22" fmla="*/ 76 w 78"/>
                <a:gd name="T23" fmla="*/ 52 h 86"/>
                <a:gd name="T24" fmla="*/ 76 w 78"/>
                <a:gd name="T25" fmla="*/ 54 h 86"/>
                <a:gd name="T26" fmla="*/ 78 w 78"/>
                <a:gd name="T27" fmla="*/ 60 h 86"/>
                <a:gd name="T28" fmla="*/ 74 w 78"/>
                <a:gd name="T29" fmla="*/ 66 h 86"/>
                <a:gd name="T30" fmla="*/ 70 w 78"/>
                <a:gd name="T31" fmla="*/ 70 h 86"/>
                <a:gd name="T32" fmla="*/ 66 w 78"/>
                <a:gd name="T33" fmla="*/ 74 h 86"/>
                <a:gd name="T34" fmla="*/ 66 w 78"/>
                <a:gd name="T35" fmla="*/ 76 h 86"/>
                <a:gd name="T36" fmla="*/ 64 w 78"/>
                <a:gd name="T37" fmla="*/ 78 h 86"/>
                <a:gd name="T38" fmla="*/ 64 w 78"/>
                <a:gd name="T39" fmla="*/ 80 h 86"/>
                <a:gd name="T40" fmla="*/ 64 w 78"/>
                <a:gd name="T41" fmla="*/ 80 h 86"/>
                <a:gd name="T42" fmla="*/ 62 w 78"/>
                <a:gd name="T43" fmla="*/ 82 h 86"/>
                <a:gd name="T44" fmla="*/ 58 w 78"/>
                <a:gd name="T45" fmla="*/ 82 h 86"/>
                <a:gd name="T46" fmla="*/ 54 w 78"/>
                <a:gd name="T47" fmla="*/ 82 h 86"/>
                <a:gd name="T48" fmla="*/ 52 w 78"/>
                <a:gd name="T49" fmla="*/ 82 h 86"/>
                <a:gd name="T50" fmla="*/ 52 w 78"/>
                <a:gd name="T51" fmla="*/ 82 h 86"/>
                <a:gd name="T52" fmla="*/ 50 w 78"/>
                <a:gd name="T53" fmla="*/ 84 h 86"/>
                <a:gd name="T54" fmla="*/ 50 w 78"/>
                <a:gd name="T55" fmla="*/ 86 h 86"/>
                <a:gd name="T56" fmla="*/ 48 w 78"/>
                <a:gd name="T57" fmla="*/ 86 h 86"/>
                <a:gd name="T58" fmla="*/ 48 w 78"/>
                <a:gd name="T59" fmla="*/ 86 h 86"/>
                <a:gd name="T60" fmla="*/ 44 w 78"/>
                <a:gd name="T61" fmla="*/ 84 h 86"/>
                <a:gd name="T62" fmla="*/ 40 w 78"/>
                <a:gd name="T63" fmla="*/ 82 h 86"/>
                <a:gd name="T64" fmla="*/ 32 w 78"/>
                <a:gd name="T65" fmla="*/ 78 h 86"/>
                <a:gd name="T66" fmla="*/ 28 w 78"/>
                <a:gd name="T67" fmla="*/ 78 h 86"/>
                <a:gd name="T68" fmla="*/ 24 w 78"/>
                <a:gd name="T69" fmla="*/ 74 h 86"/>
                <a:gd name="T70" fmla="*/ 20 w 78"/>
                <a:gd name="T71" fmla="*/ 72 h 86"/>
                <a:gd name="T72" fmla="*/ 18 w 78"/>
                <a:gd name="T73" fmla="*/ 72 h 86"/>
                <a:gd name="T74" fmla="*/ 16 w 78"/>
                <a:gd name="T75" fmla="*/ 72 h 86"/>
                <a:gd name="T76" fmla="*/ 16 w 78"/>
                <a:gd name="T77" fmla="*/ 74 h 86"/>
                <a:gd name="T78" fmla="*/ 14 w 78"/>
                <a:gd name="T79" fmla="*/ 76 h 86"/>
                <a:gd name="T80" fmla="*/ 12 w 78"/>
                <a:gd name="T81" fmla="*/ 78 h 86"/>
                <a:gd name="T82" fmla="*/ 10 w 78"/>
                <a:gd name="T83" fmla="*/ 80 h 86"/>
                <a:gd name="T84" fmla="*/ 8 w 78"/>
                <a:gd name="T85" fmla="*/ 80 h 86"/>
                <a:gd name="T86" fmla="*/ 6 w 78"/>
                <a:gd name="T87" fmla="*/ 80 h 86"/>
                <a:gd name="T88" fmla="*/ 4 w 78"/>
                <a:gd name="T89" fmla="*/ 80 h 86"/>
                <a:gd name="T90" fmla="*/ 4 w 78"/>
                <a:gd name="T91" fmla="*/ 78 h 86"/>
                <a:gd name="T92" fmla="*/ 2 w 78"/>
                <a:gd name="T93" fmla="*/ 72 h 86"/>
                <a:gd name="T94" fmla="*/ 2 w 78"/>
                <a:gd name="T95" fmla="*/ 68 h 86"/>
                <a:gd name="T96" fmla="*/ 2 w 78"/>
                <a:gd name="T97" fmla="*/ 64 h 86"/>
                <a:gd name="T98" fmla="*/ 0 w 78"/>
                <a:gd name="T99" fmla="*/ 52 h 86"/>
                <a:gd name="T100" fmla="*/ 0 w 78"/>
                <a:gd name="T101" fmla="*/ 42 h 86"/>
                <a:gd name="T102" fmla="*/ 0 w 78"/>
                <a:gd name="T103" fmla="*/ 36 h 86"/>
                <a:gd name="T104" fmla="*/ 2 w 78"/>
                <a:gd name="T105" fmla="*/ 28 h 86"/>
                <a:gd name="T106" fmla="*/ 2 w 78"/>
                <a:gd name="T107" fmla="*/ 24 h 86"/>
                <a:gd name="T108" fmla="*/ 4 w 78"/>
                <a:gd name="T109" fmla="*/ 22 h 86"/>
                <a:gd name="T110" fmla="*/ 10 w 78"/>
                <a:gd name="T111" fmla="*/ 10 h 86"/>
                <a:gd name="T112" fmla="*/ 18 w 78"/>
                <a:gd name="T11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 h="86">
                  <a:moveTo>
                    <a:pt x="18" y="0"/>
                  </a:moveTo>
                  <a:lnTo>
                    <a:pt x="18" y="0"/>
                  </a:lnTo>
                  <a:lnTo>
                    <a:pt x="20" y="4"/>
                  </a:lnTo>
                  <a:lnTo>
                    <a:pt x="22" y="6"/>
                  </a:lnTo>
                  <a:lnTo>
                    <a:pt x="24" y="8"/>
                  </a:lnTo>
                  <a:lnTo>
                    <a:pt x="24" y="8"/>
                  </a:lnTo>
                  <a:lnTo>
                    <a:pt x="26" y="8"/>
                  </a:lnTo>
                  <a:lnTo>
                    <a:pt x="28" y="10"/>
                  </a:lnTo>
                  <a:lnTo>
                    <a:pt x="32" y="10"/>
                  </a:lnTo>
                  <a:lnTo>
                    <a:pt x="36" y="12"/>
                  </a:lnTo>
                  <a:lnTo>
                    <a:pt x="36" y="12"/>
                  </a:lnTo>
                  <a:lnTo>
                    <a:pt x="38" y="14"/>
                  </a:lnTo>
                  <a:lnTo>
                    <a:pt x="42" y="16"/>
                  </a:lnTo>
                  <a:lnTo>
                    <a:pt x="46" y="20"/>
                  </a:lnTo>
                  <a:lnTo>
                    <a:pt x="50" y="22"/>
                  </a:lnTo>
                  <a:lnTo>
                    <a:pt x="54" y="26"/>
                  </a:lnTo>
                  <a:lnTo>
                    <a:pt x="58" y="30"/>
                  </a:lnTo>
                  <a:lnTo>
                    <a:pt x="62" y="34"/>
                  </a:lnTo>
                  <a:lnTo>
                    <a:pt x="66" y="38"/>
                  </a:lnTo>
                  <a:lnTo>
                    <a:pt x="70" y="42"/>
                  </a:lnTo>
                  <a:lnTo>
                    <a:pt x="70" y="44"/>
                  </a:lnTo>
                  <a:lnTo>
                    <a:pt x="72" y="48"/>
                  </a:lnTo>
                  <a:lnTo>
                    <a:pt x="74" y="50"/>
                  </a:lnTo>
                  <a:lnTo>
                    <a:pt x="76" y="52"/>
                  </a:lnTo>
                  <a:lnTo>
                    <a:pt x="76" y="54"/>
                  </a:lnTo>
                  <a:lnTo>
                    <a:pt x="76" y="54"/>
                  </a:lnTo>
                  <a:lnTo>
                    <a:pt x="76" y="56"/>
                  </a:lnTo>
                  <a:lnTo>
                    <a:pt x="78" y="60"/>
                  </a:lnTo>
                  <a:lnTo>
                    <a:pt x="78" y="64"/>
                  </a:lnTo>
                  <a:lnTo>
                    <a:pt x="74" y="66"/>
                  </a:lnTo>
                  <a:lnTo>
                    <a:pt x="72" y="68"/>
                  </a:lnTo>
                  <a:lnTo>
                    <a:pt x="70" y="70"/>
                  </a:lnTo>
                  <a:lnTo>
                    <a:pt x="68" y="72"/>
                  </a:lnTo>
                  <a:lnTo>
                    <a:pt x="66" y="74"/>
                  </a:lnTo>
                  <a:lnTo>
                    <a:pt x="66" y="74"/>
                  </a:lnTo>
                  <a:lnTo>
                    <a:pt x="66" y="76"/>
                  </a:lnTo>
                  <a:lnTo>
                    <a:pt x="66" y="76"/>
                  </a:lnTo>
                  <a:lnTo>
                    <a:pt x="64" y="78"/>
                  </a:lnTo>
                  <a:lnTo>
                    <a:pt x="64" y="80"/>
                  </a:lnTo>
                  <a:lnTo>
                    <a:pt x="64" y="80"/>
                  </a:lnTo>
                  <a:lnTo>
                    <a:pt x="64" y="80"/>
                  </a:lnTo>
                  <a:lnTo>
                    <a:pt x="64" y="80"/>
                  </a:lnTo>
                  <a:lnTo>
                    <a:pt x="62" y="80"/>
                  </a:lnTo>
                  <a:lnTo>
                    <a:pt x="62" y="82"/>
                  </a:lnTo>
                  <a:lnTo>
                    <a:pt x="60" y="82"/>
                  </a:lnTo>
                  <a:lnTo>
                    <a:pt x="58" y="82"/>
                  </a:lnTo>
                  <a:lnTo>
                    <a:pt x="56" y="82"/>
                  </a:lnTo>
                  <a:lnTo>
                    <a:pt x="54" y="82"/>
                  </a:lnTo>
                  <a:lnTo>
                    <a:pt x="54" y="82"/>
                  </a:lnTo>
                  <a:lnTo>
                    <a:pt x="52" y="82"/>
                  </a:lnTo>
                  <a:lnTo>
                    <a:pt x="52" y="82"/>
                  </a:lnTo>
                  <a:lnTo>
                    <a:pt x="52" y="82"/>
                  </a:lnTo>
                  <a:lnTo>
                    <a:pt x="52" y="84"/>
                  </a:lnTo>
                  <a:lnTo>
                    <a:pt x="50" y="84"/>
                  </a:lnTo>
                  <a:lnTo>
                    <a:pt x="50" y="86"/>
                  </a:lnTo>
                  <a:lnTo>
                    <a:pt x="50" y="86"/>
                  </a:lnTo>
                  <a:lnTo>
                    <a:pt x="50" y="86"/>
                  </a:lnTo>
                  <a:lnTo>
                    <a:pt x="48" y="86"/>
                  </a:lnTo>
                  <a:lnTo>
                    <a:pt x="48" y="86"/>
                  </a:lnTo>
                  <a:lnTo>
                    <a:pt x="48" y="86"/>
                  </a:lnTo>
                  <a:lnTo>
                    <a:pt x="46" y="86"/>
                  </a:lnTo>
                  <a:lnTo>
                    <a:pt x="44" y="84"/>
                  </a:lnTo>
                  <a:lnTo>
                    <a:pt x="44" y="84"/>
                  </a:lnTo>
                  <a:lnTo>
                    <a:pt x="40" y="82"/>
                  </a:lnTo>
                  <a:lnTo>
                    <a:pt x="36" y="80"/>
                  </a:lnTo>
                  <a:lnTo>
                    <a:pt x="32" y="78"/>
                  </a:lnTo>
                  <a:lnTo>
                    <a:pt x="28" y="78"/>
                  </a:lnTo>
                  <a:lnTo>
                    <a:pt x="28" y="78"/>
                  </a:lnTo>
                  <a:lnTo>
                    <a:pt x="26" y="76"/>
                  </a:lnTo>
                  <a:lnTo>
                    <a:pt x="24" y="74"/>
                  </a:lnTo>
                  <a:lnTo>
                    <a:pt x="22" y="74"/>
                  </a:lnTo>
                  <a:lnTo>
                    <a:pt x="20" y="72"/>
                  </a:lnTo>
                  <a:lnTo>
                    <a:pt x="18" y="72"/>
                  </a:lnTo>
                  <a:lnTo>
                    <a:pt x="18" y="72"/>
                  </a:lnTo>
                  <a:lnTo>
                    <a:pt x="18" y="72"/>
                  </a:lnTo>
                  <a:lnTo>
                    <a:pt x="16" y="72"/>
                  </a:lnTo>
                  <a:lnTo>
                    <a:pt x="16" y="72"/>
                  </a:lnTo>
                  <a:lnTo>
                    <a:pt x="16" y="74"/>
                  </a:lnTo>
                  <a:lnTo>
                    <a:pt x="14" y="74"/>
                  </a:lnTo>
                  <a:lnTo>
                    <a:pt x="14" y="76"/>
                  </a:lnTo>
                  <a:lnTo>
                    <a:pt x="12" y="78"/>
                  </a:lnTo>
                  <a:lnTo>
                    <a:pt x="12" y="78"/>
                  </a:lnTo>
                  <a:lnTo>
                    <a:pt x="12" y="80"/>
                  </a:lnTo>
                  <a:lnTo>
                    <a:pt x="10" y="80"/>
                  </a:lnTo>
                  <a:lnTo>
                    <a:pt x="8" y="80"/>
                  </a:lnTo>
                  <a:lnTo>
                    <a:pt x="8" y="80"/>
                  </a:lnTo>
                  <a:lnTo>
                    <a:pt x="6" y="80"/>
                  </a:lnTo>
                  <a:lnTo>
                    <a:pt x="6" y="80"/>
                  </a:lnTo>
                  <a:lnTo>
                    <a:pt x="6" y="80"/>
                  </a:lnTo>
                  <a:lnTo>
                    <a:pt x="4" y="80"/>
                  </a:lnTo>
                  <a:lnTo>
                    <a:pt x="4" y="78"/>
                  </a:lnTo>
                  <a:lnTo>
                    <a:pt x="4" y="78"/>
                  </a:lnTo>
                  <a:lnTo>
                    <a:pt x="4" y="76"/>
                  </a:lnTo>
                  <a:lnTo>
                    <a:pt x="2" y="72"/>
                  </a:lnTo>
                  <a:lnTo>
                    <a:pt x="2" y="70"/>
                  </a:lnTo>
                  <a:lnTo>
                    <a:pt x="2" y="68"/>
                  </a:lnTo>
                  <a:lnTo>
                    <a:pt x="2" y="66"/>
                  </a:lnTo>
                  <a:lnTo>
                    <a:pt x="2" y="64"/>
                  </a:lnTo>
                  <a:lnTo>
                    <a:pt x="2" y="58"/>
                  </a:lnTo>
                  <a:lnTo>
                    <a:pt x="0" y="52"/>
                  </a:lnTo>
                  <a:lnTo>
                    <a:pt x="0" y="46"/>
                  </a:lnTo>
                  <a:lnTo>
                    <a:pt x="0" y="42"/>
                  </a:lnTo>
                  <a:lnTo>
                    <a:pt x="0" y="40"/>
                  </a:lnTo>
                  <a:lnTo>
                    <a:pt x="0" y="36"/>
                  </a:lnTo>
                  <a:lnTo>
                    <a:pt x="0" y="32"/>
                  </a:lnTo>
                  <a:lnTo>
                    <a:pt x="2" y="28"/>
                  </a:lnTo>
                  <a:lnTo>
                    <a:pt x="2" y="26"/>
                  </a:lnTo>
                  <a:lnTo>
                    <a:pt x="2" y="24"/>
                  </a:lnTo>
                  <a:lnTo>
                    <a:pt x="2" y="24"/>
                  </a:lnTo>
                  <a:lnTo>
                    <a:pt x="4" y="22"/>
                  </a:lnTo>
                  <a:lnTo>
                    <a:pt x="6" y="18"/>
                  </a:lnTo>
                  <a:lnTo>
                    <a:pt x="10" y="10"/>
                  </a:lnTo>
                  <a:lnTo>
                    <a:pt x="14" y="4"/>
                  </a:lnTo>
                  <a:lnTo>
                    <a:pt x="18"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14" name="Freeform 472">
              <a:extLst>
                <a:ext uri="{FF2B5EF4-FFF2-40B4-BE49-F238E27FC236}">
                  <a16:creationId xmlns:a16="http://schemas.microsoft.com/office/drawing/2014/main" id="{4AFDEBCB-37FB-1F93-D6E1-DC5F232B6849}"/>
                </a:ext>
              </a:extLst>
            </p:cNvPr>
            <p:cNvSpPr>
              <a:spLocks/>
            </p:cNvSpPr>
            <p:nvPr/>
          </p:nvSpPr>
          <p:spPr bwMode="auto">
            <a:xfrm>
              <a:off x="2441985" y="8450657"/>
              <a:ext cx="111671" cy="122082"/>
            </a:xfrm>
            <a:custGeom>
              <a:avLst/>
              <a:gdLst>
                <a:gd name="T0" fmla="*/ 18 w 78"/>
                <a:gd name="T1" fmla="*/ 0 h 86"/>
                <a:gd name="T2" fmla="*/ 22 w 78"/>
                <a:gd name="T3" fmla="*/ 6 h 86"/>
                <a:gd name="T4" fmla="*/ 24 w 78"/>
                <a:gd name="T5" fmla="*/ 8 h 86"/>
                <a:gd name="T6" fmla="*/ 28 w 78"/>
                <a:gd name="T7" fmla="*/ 10 h 86"/>
                <a:gd name="T8" fmla="*/ 36 w 78"/>
                <a:gd name="T9" fmla="*/ 12 h 86"/>
                <a:gd name="T10" fmla="*/ 38 w 78"/>
                <a:gd name="T11" fmla="*/ 14 h 86"/>
                <a:gd name="T12" fmla="*/ 46 w 78"/>
                <a:gd name="T13" fmla="*/ 20 h 86"/>
                <a:gd name="T14" fmla="*/ 54 w 78"/>
                <a:gd name="T15" fmla="*/ 26 h 86"/>
                <a:gd name="T16" fmla="*/ 62 w 78"/>
                <a:gd name="T17" fmla="*/ 34 h 86"/>
                <a:gd name="T18" fmla="*/ 70 w 78"/>
                <a:gd name="T19" fmla="*/ 42 h 86"/>
                <a:gd name="T20" fmla="*/ 72 w 78"/>
                <a:gd name="T21" fmla="*/ 48 h 86"/>
                <a:gd name="T22" fmla="*/ 76 w 78"/>
                <a:gd name="T23" fmla="*/ 52 h 86"/>
                <a:gd name="T24" fmla="*/ 76 w 78"/>
                <a:gd name="T25" fmla="*/ 54 h 86"/>
                <a:gd name="T26" fmla="*/ 78 w 78"/>
                <a:gd name="T27" fmla="*/ 60 h 86"/>
                <a:gd name="T28" fmla="*/ 74 w 78"/>
                <a:gd name="T29" fmla="*/ 66 h 86"/>
                <a:gd name="T30" fmla="*/ 70 w 78"/>
                <a:gd name="T31" fmla="*/ 70 h 86"/>
                <a:gd name="T32" fmla="*/ 66 w 78"/>
                <a:gd name="T33" fmla="*/ 74 h 86"/>
                <a:gd name="T34" fmla="*/ 66 w 78"/>
                <a:gd name="T35" fmla="*/ 76 h 86"/>
                <a:gd name="T36" fmla="*/ 64 w 78"/>
                <a:gd name="T37" fmla="*/ 78 h 86"/>
                <a:gd name="T38" fmla="*/ 64 w 78"/>
                <a:gd name="T39" fmla="*/ 80 h 86"/>
                <a:gd name="T40" fmla="*/ 64 w 78"/>
                <a:gd name="T41" fmla="*/ 80 h 86"/>
                <a:gd name="T42" fmla="*/ 62 w 78"/>
                <a:gd name="T43" fmla="*/ 82 h 86"/>
                <a:gd name="T44" fmla="*/ 58 w 78"/>
                <a:gd name="T45" fmla="*/ 82 h 86"/>
                <a:gd name="T46" fmla="*/ 54 w 78"/>
                <a:gd name="T47" fmla="*/ 82 h 86"/>
                <a:gd name="T48" fmla="*/ 52 w 78"/>
                <a:gd name="T49" fmla="*/ 82 h 86"/>
                <a:gd name="T50" fmla="*/ 52 w 78"/>
                <a:gd name="T51" fmla="*/ 82 h 86"/>
                <a:gd name="T52" fmla="*/ 50 w 78"/>
                <a:gd name="T53" fmla="*/ 84 h 86"/>
                <a:gd name="T54" fmla="*/ 50 w 78"/>
                <a:gd name="T55" fmla="*/ 86 h 86"/>
                <a:gd name="T56" fmla="*/ 48 w 78"/>
                <a:gd name="T57" fmla="*/ 86 h 86"/>
                <a:gd name="T58" fmla="*/ 48 w 78"/>
                <a:gd name="T59" fmla="*/ 86 h 86"/>
                <a:gd name="T60" fmla="*/ 44 w 78"/>
                <a:gd name="T61" fmla="*/ 84 h 86"/>
                <a:gd name="T62" fmla="*/ 40 w 78"/>
                <a:gd name="T63" fmla="*/ 82 h 86"/>
                <a:gd name="T64" fmla="*/ 32 w 78"/>
                <a:gd name="T65" fmla="*/ 78 h 86"/>
                <a:gd name="T66" fmla="*/ 28 w 78"/>
                <a:gd name="T67" fmla="*/ 78 h 86"/>
                <a:gd name="T68" fmla="*/ 24 w 78"/>
                <a:gd name="T69" fmla="*/ 74 h 86"/>
                <a:gd name="T70" fmla="*/ 20 w 78"/>
                <a:gd name="T71" fmla="*/ 72 h 86"/>
                <a:gd name="T72" fmla="*/ 18 w 78"/>
                <a:gd name="T73" fmla="*/ 72 h 86"/>
                <a:gd name="T74" fmla="*/ 16 w 78"/>
                <a:gd name="T75" fmla="*/ 72 h 86"/>
                <a:gd name="T76" fmla="*/ 16 w 78"/>
                <a:gd name="T77" fmla="*/ 74 h 86"/>
                <a:gd name="T78" fmla="*/ 14 w 78"/>
                <a:gd name="T79" fmla="*/ 76 h 86"/>
                <a:gd name="T80" fmla="*/ 12 w 78"/>
                <a:gd name="T81" fmla="*/ 78 h 86"/>
                <a:gd name="T82" fmla="*/ 10 w 78"/>
                <a:gd name="T83" fmla="*/ 80 h 86"/>
                <a:gd name="T84" fmla="*/ 8 w 78"/>
                <a:gd name="T85" fmla="*/ 80 h 86"/>
                <a:gd name="T86" fmla="*/ 6 w 78"/>
                <a:gd name="T87" fmla="*/ 80 h 86"/>
                <a:gd name="T88" fmla="*/ 4 w 78"/>
                <a:gd name="T89" fmla="*/ 80 h 86"/>
                <a:gd name="T90" fmla="*/ 4 w 78"/>
                <a:gd name="T91" fmla="*/ 78 h 86"/>
                <a:gd name="T92" fmla="*/ 2 w 78"/>
                <a:gd name="T93" fmla="*/ 72 h 86"/>
                <a:gd name="T94" fmla="*/ 2 w 78"/>
                <a:gd name="T95" fmla="*/ 68 h 86"/>
                <a:gd name="T96" fmla="*/ 2 w 78"/>
                <a:gd name="T97" fmla="*/ 64 h 86"/>
                <a:gd name="T98" fmla="*/ 0 w 78"/>
                <a:gd name="T99" fmla="*/ 52 h 86"/>
                <a:gd name="T100" fmla="*/ 0 w 78"/>
                <a:gd name="T101" fmla="*/ 42 h 86"/>
                <a:gd name="T102" fmla="*/ 0 w 78"/>
                <a:gd name="T103" fmla="*/ 36 h 86"/>
                <a:gd name="T104" fmla="*/ 2 w 78"/>
                <a:gd name="T105" fmla="*/ 28 h 86"/>
                <a:gd name="T106" fmla="*/ 2 w 78"/>
                <a:gd name="T107" fmla="*/ 24 h 86"/>
                <a:gd name="T108" fmla="*/ 4 w 78"/>
                <a:gd name="T109" fmla="*/ 22 h 86"/>
                <a:gd name="T110" fmla="*/ 10 w 78"/>
                <a:gd name="T111" fmla="*/ 10 h 86"/>
                <a:gd name="T112" fmla="*/ 18 w 78"/>
                <a:gd name="T11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 h="86">
                  <a:moveTo>
                    <a:pt x="18" y="0"/>
                  </a:moveTo>
                  <a:lnTo>
                    <a:pt x="18" y="0"/>
                  </a:lnTo>
                  <a:lnTo>
                    <a:pt x="20" y="4"/>
                  </a:lnTo>
                  <a:lnTo>
                    <a:pt x="22" y="6"/>
                  </a:lnTo>
                  <a:lnTo>
                    <a:pt x="24" y="8"/>
                  </a:lnTo>
                  <a:lnTo>
                    <a:pt x="24" y="8"/>
                  </a:lnTo>
                  <a:lnTo>
                    <a:pt x="26" y="8"/>
                  </a:lnTo>
                  <a:lnTo>
                    <a:pt x="28" y="10"/>
                  </a:lnTo>
                  <a:lnTo>
                    <a:pt x="32" y="10"/>
                  </a:lnTo>
                  <a:lnTo>
                    <a:pt x="36" y="12"/>
                  </a:lnTo>
                  <a:lnTo>
                    <a:pt x="36" y="12"/>
                  </a:lnTo>
                  <a:lnTo>
                    <a:pt x="38" y="14"/>
                  </a:lnTo>
                  <a:lnTo>
                    <a:pt x="42" y="16"/>
                  </a:lnTo>
                  <a:lnTo>
                    <a:pt x="46" y="20"/>
                  </a:lnTo>
                  <a:lnTo>
                    <a:pt x="50" y="22"/>
                  </a:lnTo>
                  <a:lnTo>
                    <a:pt x="54" y="26"/>
                  </a:lnTo>
                  <a:lnTo>
                    <a:pt x="58" y="30"/>
                  </a:lnTo>
                  <a:lnTo>
                    <a:pt x="62" y="34"/>
                  </a:lnTo>
                  <a:lnTo>
                    <a:pt x="66" y="38"/>
                  </a:lnTo>
                  <a:lnTo>
                    <a:pt x="70" y="42"/>
                  </a:lnTo>
                  <a:lnTo>
                    <a:pt x="70" y="44"/>
                  </a:lnTo>
                  <a:lnTo>
                    <a:pt x="72" y="48"/>
                  </a:lnTo>
                  <a:lnTo>
                    <a:pt x="74" y="50"/>
                  </a:lnTo>
                  <a:lnTo>
                    <a:pt x="76" y="52"/>
                  </a:lnTo>
                  <a:lnTo>
                    <a:pt x="76" y="54"/>
                  </a:lnTo>
                  <a:lnTo>
                    <a:pt x="76" y="54"/>
                  </a:lnTo>
                  <a:lnTo>
                    <a:pt x="76" y="56"/>
                  </a:lnTo>
                  <a:lnTo>
                    <a:pt x="78" y="60"/>
                  </a:lnTo>
                  <a:lnTo>
                    <a:pt x="78" y="64"/>
                  </a:lnTo>
                  <a:lnTo>
                    <a:pt x="74" y="66"/>
                  </a:lnTo>
                  <a:lnTo>
                    <a:pt x="72" y="68"/>
                  </a:lnTo>
                  <a:lnTo>
                    <a:pt x="70" y="70"/>
                  </a:lnTo>
                  <a:lnTo>
                    <a:pt x="68" y="72"/>
                  </a:lnTo>
                  <a:lnTo>
                    <a:pt x="66" y="74"/>
                  </a:lnTo>
                  <a:lnTo>
                    <a:pt x="66" y="74"/>
                  </a:lnTo>
                  <a:lnTo>
                    <a:pt x="66" y="76"/>
                  </a:lnTo>
                  <a:lnTo>
                    <a:pt x="66" y="76"/>
                  </a:lnTo>
                  <a:lnTo>
                    <a:pt x="64" y="78"/>
                  </a:lnTo>
                  <a:lnTo>
                    <a:pt x="64" y="80"/>
                  </a:lnTo>
                  <a:lnTo>
                    <a:pt x="64" y="80"/>
                  </a:lnTo>
                  <a:lnTo>
                    <a:pt x="64" y="80"/>
                  </a:lnTo>
                  <a:lnTo>
                    <a:pt x="64" y="80"/>
                  </a:lnTo>
                  <a:lnTo>
                    <a:pt x="62" y="80"/>
                  </a:lnTo>
                  <a:lnTo>
                    <a:pt x="62" y="82"/>
                  </a:lnTo>
                  <a:lnTo>
                    <a:pt x="60" y="82"/>
                  </a:lnTo>
                  <a:lnTo>
                    <a:pt x="58" y="82"/>
                  </a:lnTo>
                  <a:lnTo>
                    <a:pt x="56" y="82"/>
                  </a:lnTo>
                  <a:lnTo>
                    <a:pt x="54" y="82"/>
                  </a:lnTo>
                  <a:lnTo>
                    <a:pt x="54" y="82"/>
                  </a:lnTo>
                  <a:lnTo>
                    <a:pt x="52" y="82"/>
                  </a:lnTo>
                  <a:lnTo>
                    <a:pt x="52" y="82"/>
                  </a:lnTo>
                  <a:lnTo>
                    <a:pt x="52" y="82"/>
                  </a:lnTo>
                  <a:lnTo>
                    <a:pt x="52" y="84"/>
                  </a:lnTo>
                  <a:lnTo>
                    <a:pt x="50" y="84"/>
                  </a:lnTo>
                  <a:lnTo>
                    <a:pt x="50" y="86"/>
                  </a:lnTo>
                  <a:lnTo>
                    <a:pt x="50" y="86"/>
                  </a:lnTo>
                  <a:lnTo>
                    <a:pt x="50" y="86"/>
                  </a:lnTo>
                  <a:lnTo>
                    <a:pt x="48" y="86"/>
                  </a:lnTo>
                  <a:lnTo>
                    <a:pt x="48" y="86"/>
                  </a:lnTo>
                  <a:lnTo>
                    <a:pt x="48" y="86"/>
                  </a:lnTo>
                  <a:lnTo>
                    <a:pt x="46" y="86"/>
                  </a:lnTo>
                  <a:lnTo>
                    <a:pt x="44" y="84"/>
                  </a:lnTo>
                  <a:lnTo>
                    <a:pt x="44" y="84"/>
                  </a:lnTo>
                  <a:lnTo>
                    <a:pt x="40" y="82"/>
                  </a:lnTo>
                  <a:lnTo>
                    <a:pt x="36" y="80"/>
                  </a:lnTo>
                  <a:lnTo>
                    <a:pt x="32" y="78"/>
                  </a:lnTo>
                  <a:lnTo>
                    <a:pt x="28" y="78"/>
                  </a:lnTo>
                  <a:lnTo>
                    <a:pt x="28" y="78"/>
                  </a:lnTo>
                  <a:lnTo>
                    <a:pt x="26" y="76"/>
                  </a:lnTo>
                  <a:lnTo>
                    <a:pt x="24" y="74"/>
                  </a:lnTo>
                  <a:lnTo>
                    <a:pt x="22" y="74"/>
                  </a:lnTo>
                  <a:lnTo>
                    <a:pt x="20" y="72"/>
                  </a:lnTo>
                  <a:lnTo>
                    <a:pt x="18" y="72"/>
                  </a:lnTo>
                  <a:lnTo>
                    <a:pt x="18" y="72"/>
                  </a:lnTo>
                  <a:lnTo>
                    <a:pt x="18" y="72"/>
                  </a:lnTo>
                  <a:lnTo>
                    <a:pt x="16" y="72"/>
                  </a:lnTo>
                  <a:lnTo>
                    <a:pt x="16" y="72"/>
                  </a:lnTo>
                  <a:lnTo>
                    <a:pt x="16" y="74"/>
                  </a:lnTo>
                  <a:lnTo>
                    <a:pt x="14" y="74"/>
                  </a:lnTo>
                  <a:lnTo>
                    <a:pt x="14" y="76"/>
                  </a:lnTo>
                  <a:lnTo>
                    <a:pt x="12" y="78"/>
                  </a:lnTo>
                  <a:lnTo>
                    <a:pt x="12" y="78"/>
                  </a:lnTo>
                  <a:lnTo>
                    <a:pt x="12" y="80"/>
                  </a:lnTo>
                  <a:lnTo>
                    <a:pt x="10" y="80"/>
                  </a:lnTo>
                  <a:lnTo>
                    <a:pt x="8" y="80"/>
                  </a:lnTo>
                  <a:lnTo>
                    <a:pt x="8" y="80"/>
                  </a:lnTo>
                  <a:lnTo>
                    <a:pt x="6" y="80"/>
                  </a:lnTo>
                  <a:lnTo>
                    <a:pt x="6" y="80"/>
                  </a:lnTo>
                  <a:lnTo>
                    <a:pt x="6" y="80"/>
                  </a:lnTo>
                  <a:lnTo>
                    <a:pt x="4" y="80"/>
                  </a:lnTo>
                  <a:lnTo>
                    <a:pt x="4" y="78"/>
                  </a:lnTo>
                  <a:lnTo>
                    <a:pt x="4" y="78"/>
                  </a:lnTo>
                  <a:lnTo>
                    <a:pt x="4" y="76"/>
                  </a:lnTo>
                  <a:lnTo>
                    <a:pt x="2" y="72"/>
                  </a:lnTo>
                  <a:lnTo>
                    <a:pt x="2" y="70"/>
                  </a:lnTo>
                  <a:lnTo>
                    <a:pt x="2" y="68"/>
                  </a:lnTo>
                  <a:lnTo>
                    <a:pt x="2" y="66"/>
                  </a:lnTo>
                  <a:lnTo>
                    <a:pt x="2" y="64"/>
                  </a:lnTo>
                  <a:lnTo>
                    <a:pt x="2" y="58"/>
                  </a:lnTo>
                  <a:lnTo>
                    <a:pt x="0" y="52"/>
                  </a:lnTo>
                  <a:lnTo>
                    <a:pt x="0" y="46"/>
                  </a:lnTo>
                  <a:lnTo>
                    <a:pt x="0" y="42"/>
                  </a:lnTo>
                  <a:lnTo>
                    <a:pt x="0" y="40"/>
                  </a:lnTo>
                  <a:lnTo>
                    <a:pt x="0" y="36"/>
                  </a:lnTo>
                  <a:lnTo>
                    <a:pt x="0" y="32"/>
                  </a:lnTo>
                  <a:lnTo>
                    <a:pt x="2" y="28"/>
                  </a:lnTo>
                  <a:lnTo>
                    <a:pt x="2" y="26"/>
                  </a:lnTo>
                  <a:lnTo>
                    <a:pt x="2" y="24"/>
                  </a:lnTo>
                  <a:lnTo>
                    <a:pt x="2" y="24"/>
                  </a:lnTo>
                  <a:lnTo>
                    <a:pt x="4" y="22"/>
                  </a:lnTo>
                  <a:lnTo>
                    <a:pt x="6" y="18"/>
                  </a:lnTo>
                  <a:lnTo>
                    <a:pt x="10" y="10"/>
                  </a:lnTo>
                  <a:lnTo>
                    <a:pt x="14" y="4"/>
                  </a:lnTo>
                  <a:lnTo>
                    <a:pt x="18"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15" name="Freeform 473">
              <a:extLst>
                <a:ext uri="{FF2B5EF4-FFF2-40B4-BE49-F238E27FC236}">
                  <a16:creationId xmlns:a16="http://schemas.microsoft.com/office/drawing/2014/main" id="{E891BE31-8272-74A0-F0DE-D60B573ABFA8}"/>
                </a:ext>
              </a:extLst>
            </p:cNvPr>
            <p:cNvSpPr>
              <a:spLocks/>
            </p:cNvSpPr>
            <p:nvPr/>
          </p:nvSpPr>
          <p:spPr bwMode="auto">
            <a:xfrm>
              <a:off x="2184283" y="7962327"/>
              <a:ext cx="257702" cy="315143"/>
            </a:xfrm>
            <a:custGeom>
              <a:avLst/>
              <a:gdLst>
                <a:gd name="T0" fmla="*/ 172 w 180"/>
                <a:gd name="T1" fmla="*/ 170 h 222"/>
                <a:gd name="T2" fmla="*/ 180 w 180"/>
                <a:gd name="T3" fmla="*/ 154 h 222"/>
                <a:gd name="T4" fmla="*/ 178 w 180"/>
                <a:gd name="T5" fmla="*/ 142 h 222"/>
                <a:gd name="T6" fmla="*/ 174 w 180"/>
                <a:gd name="T7" fmla="*/ 138 h 222"/>
                <a:gd name="T8" fmla="*/ 172 w 180"/>
                <a:gd name="T9" fmla="*/ 128 h 222"/>
                <a:gd name="T10" fmla="*/ 166 w 180"/>
                <a:gd name="T11" fmla="*/ 126 h 222"/>
                <a:gd name="T12" fmla="*/ 164 w 180"/>
                <a:gd name="T13" fmla="*/ 122 h 222"/>
                <a:gd name="T14" fmla="*/ 162 w 180"/>
                <a:gd name="T15" fmla="*/ 114 h 222"/>
                <a:gd name="T16" fmla="*/ 146 w 180"/>
                <a:gd name="T17" fmla="*/ 116 h 222"/>
                <a:gd name="T18" fmla="*/ 140 w 180"/>
                <a:gd name="T19" fmla="*/ 114 h 222"/>
                <a:gd name="T20" fmla="*/ 134 w 180"/>
                <a:gd name="T21" fmla="*/ 108 h 222"/>
                <a:gd name="T22" fmla="*/ 132 w 180"/>
                <a:gd name="T23" fmla="*/ 96 h 222"/>
                <a:gd name="T24" fmla="*/ 134 w 180"/>
                <a:gd name="T25" fmla="*/ 86 h 222"/>
                <a:gd name="T26" fmla="*/ 140 w 180"/>
                <a:gd name="T27" fmla="*/ 82 h 222"/>
                <a:gd name="T28" fmla="*/ 134 w 180"/>
                <a:gd name="T29" fmla="*/ 82 h 222"/>
                <a:gd name="T30" fmla="*/ 132 w 180"/>
                <a:gd name="T31" fmla="*/ 76 h 222"/>
                <a:gd name="T32" fmla="*/ 132 w 180"/>
                <a:gd name="T33" fmla="*/ 68 h 222"/>
                <a:gd name="T34" fmla="*/ 122 w 180"/>
                <a:gd name="T35" fmla="*/ 64 h 222"/>
                <a:gd name="T36" fmla="*/ 108 w 180"/>
                <a:gd name="T37" fmla="*/ 64 h 222"/>
                <a:gd name="T38" fmla="*/ 108 w 180"/>
                <a:gd name="T39" fmla="*/ 56 h 222"/>
                <a:gd name="T40" fmla="*/ 104 w 180"/>
                <a:gd name="T41" fmla="*/ 54 h 222"/>
                <a:gd name="T42" fmla="*/ 94 w 180"/>
                <a:gd name="T43" fmla="*/ 50 h 222"/>
                <a:gd name="T44" fmla="*/ 86 w 180"/>
                <a:gd name="T45" fmla="*/ 48 h 222"/>
                <a:gd name="T46" fmla="*/ 72 w 180"/>
                <a:gd name="T47" fmla="*/ 48 h 222"/>
                <a:gd name="T48" fmla="*/ 64 w 180"/>
                <a:gd name="T49" fmla="*/ 36 h 222"/>
                <a:gd name="T50" fmla="*/ 64 w 180"/>
                <a:gd name="T51" fmla="*/ 10 h 222"/>
                <a:gd name="T52" fmla="*/ 60 w 180"/>
                <a:gd name="T53" fmla="*/ 2 h 222"/>
                <a:gd name="T54" fmla="*/ 44 w 180"/>
                <a:gd name="T55" fmla="*/ 0 h 222"/>
                <a:gd name="T56" fmla="*/ 42 w 180"/>
                <a:gd name="T57" fmla="*/ 4 h 222"/>
                <a:gd name="T58" fmla="*/ 40 w 180"/>
                <a:gd name="T59" fmla="*/ 12 h 222"/>
                <a:gd name="T60" fmla="*/ 34 w 180"/>
                <a:gd name="T61" fmla="*/ 10 h 222"/>
                <a:gd name="T62" fmla="*/ 30 w 180"/>
                <a:gd name="T63" fmla="*/ 16 h 222"/>
                <a:gd name="T64" fmla="*/ 20 w 180"/>
                <a:gd name="T65" fmla="*/ 24 h 222"/>
                <a:gd name="T66" fmla="*/ 4 w 180"/>
                <a:gd name="T67" fmla="*/ 24 h 222"/>
                <a:gd name="T68" fmla="*/ 16 w 180"/>
                <a:gd name="T69" fmla="*/ 42 h 222"/>
                <a:gd name="T70" fmla="*/ 14 w 180"/>
                <a:gd name="T71" fmla="*/ 54 h 222"/>
                <a:gd name="T72" fmla="*/ 6 w 180"/>
                <a:gd name="T73" fmla="*/ 62 h 222"/>
                <a:gd name="T74" fmla="*/ 8 w 180"/>
                <a:gd name="T75" fmla="*/ 80 h 222"/>
                <a:gd name="T76" fmla="*/ 4 w 180"/>
                <a:gd name="T77" fmla="*/ 104 h 222"/>
                <a:gd name="T78" fmla="*/ 10 w 180"/>
                <a:gd name="T79" fmla="*/ 114 h 222"/>
                <a:gd name="T80" fmla="*/ 6 w 180"/>
                <a:gd name="T81" fmla="*/ 118 h 222"/>
                <a:gd name="T82" fmla="*/ 2 w 180"/>
                <a:gd name="T83" fmla="*/ 124 h 222"/>
                <a:gd name="T84" fmla="*/ 8 w 180"/>
                <a:gd name="T85" fmla="*/ 138 h 222"/>
                <a:gd name="T86" fmla="*/ 10 w 180"/>
                <a:gd name="T87" fmla="*/ 150 h 222"/>
                <a:gd name="T88" fmla="*/ 14 w 180"/>
                <a:gd name="T89" fmla="*/ 158 h 222"/>
                <a:gd name="T90" fmla="*/ 24 w 180"/>
                <a:gd name="T91" fmla="*/ 166 h 222"/>
                <a:gd name="T92" fmla="*/ 24 w 180"/>
                <a:gd name="T93" fmla="*/ 190 h 222"/>
                <a:gd name="T94" fmla="*/ 28 w 180"/>
                <a:gd name="T95" fmla="*/ 204 h 222"/>
                <a:gd name="T96" fmla="*/ 38 w 180"/>
                <a:gd name="T97" fmla="*/ 218 h 222"/>
                <a:gd name="T98" fmla="*/ 50 w 180"/>
                <a:gd name="T99" fmla="*/ 210 h 222"/>
                <a:gd name="T100" fmla="*/ 56 w 180"/>
                <a:gd name="T101" fmla="*/ 204 h 222"/>
                <a:gd name="T102" fmla="*/ 68 w 180"/>
                <a:gd name="T103" fmla="*/ 214 h 222"/>
                <a:gd name="T104" fmla="*/ 84 w 180"/>
                <a:gd name="T105" fmla="*/ 222 h 222"/>
                <a:gd name="T106" fmla="*/ 94 w 180"/>
                <a:gd name="T107" fmla="*/ 216 h 222"/>
                <a:gd name="T108" fmla="*/ 108 w 180"/>
                <a:gd name="T109" fmla="*/ 186 h 222"/>
                <a:gd name="T110" fmla="*/ 112 w 180"/>
                <a:gd name="T111" fmla="*/ 170 h 222"/>
                <a:gd name="T112" fmla="*/ 128 w 180"/>
                <a:gd name="T113" fmla="*/ 164 h 222"/>
                <a:gd name="T114" fmla="*/ 140 w 180"/>
                <a:gd name="T115" fmla="*/ 156 h 222"/>
                <a:gd name="T116" fmla="*/ 150 w 180"/>
                <a:gd name="T117" fmla="*/ 156 h 222"/>
                <a:gd name="T118" fmla="*/ 162 w 180"/>
                <a:gd name="T119" fmla="*/ 166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0" h="222">
                  <a:moveTo>
                    <a:pt x="164" y="172"/>
                  </a:moveTo>
                  <a:lnTo>
                    <a:pt x="164" y="172"/>
                  </a:lnTo>
                  <a:lnTo>
                    <a:pt x="168" y="172"/>
                  </a:lnTo>
                  <a:lnTo>
                    <a:pt x="170" y="170"/>
                  </a:lnTo>
                  <a:lnTo>
                    <a:pt x="172" y="170"/>
                  </a:lnTo>
                  <a:lnTo>
                    <a:pt x="172" y="170"/>
                  </a:lnTo>
                  <a:lnTo>
                    <a:pt x="172" y="170"/>
                  </a:lnTo>
                  <a:lnTo>
                    <a:pt x="174" y="168"/>
                  </a:lnTo>
                  <a:lnTo>
                    <a:pt x="176" y="166"/>
                  </a:lnTo>
                  <a:lnTo>
                    <a:pt x="176" y="164"/>
                  </a:lnTo>
                  <a:lnTo>
                    <a:pt x="178" y="162"/>
                  </a:lnTo>
                  <a:lnTo>
                    <a:pt x="178" y="160"/>
                  </a:lnTo>
                  <a:lnTo>
                    <a:pt x="178" y="158"/>
                  </a:lnTo>
                  <a:lnTo>
                    <a:pt x="180" y="154"/>
                  </a:lnTo>
                  <a:lnTo>
                    <a:pt x="180" y="152"/>
                  </a:lnTo>
                  <a:lnTo>
                    <a:pt x="180" y="150"/>
                  </a:lnTo>
                  <a:lnTo>
                    <a:pt x="180" y="146"/>
                  </a:lnTo>
                  <a:lnTo>
                    <a:pt x="180" y="144"/>
                  </a:lnTo>
                  <a:lnTo>
                    <a:pt x="180" y="144"/>
                  </a:lnTo>
                  <a:lnTo>
                    <a:pt x="178" y="142"/>
                  </a:lnTo>
                  <a:lnTo>
                    <a:pt x="178" y="142"/>
                  </a:lnTo>
                  <a:lnTo>
                    <a:pt x="178" y="142"/>
                  </a:lnTo>
                  <a:lnTo>
                    <a:pt x="176" y="140"/>
                  </a:lnTo>
                  <a:lnTo>
                    <a:pt x="174" y="140"/>
                  </a:lnTo>
                  <a:lnTo>
                    <a:pt x="174" y="140"/>
                  </a:lnTo>
                  <a:lnTo>
                    <a:pt x="174" y="138"/>
                  </a:lnTo>
                  <a:lnTo>
                    <a:pt x="174" y="138"/>
                  </a:lnTo>
                  <a:lnTo>
                    <a:pt x="174" y="138"/>
                  </a:lnTo>
                  <a:lnTo>
                    <a:pt x="174" y="136"/>
                  </a:lnTo>
                  <a:lnTo>
                    <a:pt x="174" y="132"/>
                  </a:lnTo>
                  <a:lnTo>
                    <a:pt x="174" y="132"/>
                  </a:lnTo>
                  <a:lnTo>
                    <a:pt x="172" y="130"/>
                  </a:lnTo>
                  <a:lnTo>
                    <a:pt x="172" y="128"/>
                  </a:lnTo>
                  <a:lnTo>
                    <a:pt x="172" y="128"/>
                  </a:lnTo>
                  <a:lnTo>
                    <a:pt x="172" y="128"/>
                  </a:lnTo>
                  <a:lnTo>
                    <a:pt x="172" y="128"/>
                  </a:lnTo>
                  <a:lnTo>
                    <a:pt x="172" y="126"/>
                  </a:lnTo>
                  <a:lnTo>
                    <a:pt x="170" y="126"/>
                  </a:lnTo>
                  <a:lnTo>
                    <a:pt x="170" y="126"/>
                  </a:lnTo>
                  <a:lnTo>
                    <a:pt x="168" y="126"/>
                  </a:lnTo>
                  <a:lnTo>
                    <a:pt x="166" y="126"/>
                  </a:lnTo>
                  <a:lnTo>
                    <a:pt x="166" y="126"/>
                  </a:lnTo>
                  <a:lnTo>
                    <a:pt x="164" y="126"/>
                  </a:lnTo>
                  <a:lnTo>
                    <a:pt x="164" y="126"/>
                  </a:lnTo>
                  <a:lnTo>
                    <a:pt x="164" y="126"/>
                  </a:lnTo>
                  <a:lnTo>
                    <a:pt x="164" y="126"/>
                  </a:lnTo>
                  <a:lnTo>
                    <a:pt x="164" y="126"/>
                  </a:lnTo>
                  <a:lnTo>
                    <a:pt x="164" y="124"/>
                  </a:lnTo>
                  <a:lnTo>
                    <a:pt x="164" y="122"/>
                  </a:lnTo>
                  <a:lnTo>
                    <a:pt x="164" y="120"/>
                  </a:lnTo>
                  <a:lnTo>
                    <a:pt x="164" y="118"/>
                  </a:lnTo>
                  <a:lnTo>
                    <a:pt x="164" y="118"/>
                  </a:lnTo>
                  <a:lnTo>
                    <a:pt x="164" y="116"/>
                  </a:lnTo>
                  <a:lnTo>
                    <a:pt x="162" y="116"/>
                  </a:lnTo>
                  <a:lnTo>
                    <a:pt x="162" y="114"/>
                  </a:lnTo>
                  <a:lnTo>
                    <a:pt x="162" y="114"/>
                  </a:lnTo>
                  <a:lnTo>
                    <a:pt x="160" y="114"/>
                  </a:lnTo>
                  <a:lnTo>
                    <a:pt x="160" y="114"/>
                  </a:lnTo>
                  <a:lnTo>
                    <a:pt x="158" y="114"/>
                  </a:lnTo>
                  <a:lnTo>
                    <a:pt x="156" y="114"/>
                  </a:lnTo>
                  <a:lnTo>
                    <a:pt x="152" y="114"/>
                  </a:lnTo>
                  <a:lnTo>
                    <a:pt x="150" y="116"/>
                  </a:lnTo>
                  <a:lnTo>
                    <a:pt x="146" y="116"/>
                  </a:lnTo>
                  <a:lnTo>
                    <a:pt x="146" y="116"/>
                  </a:lnTo>
                  <a:lnTo>
                    <a:pt x="144" y="116"/>
                  </a:lnTo>
                  <a:lnTo>
                    <a:pt x="144" y="116"/>
                  </a:lnTo>
                  <a:lnTo>
                    <a:pt x="142" y="116"/>
                  </a:lnTo>
                  <a:lnTo>
                    <a:pt x="142" y="116"/>
                  </a:lnTo>
                  <a:lnTo>
                    <a:pt x="142" y="114"/>
                  </a:lnTo>
                  <a:lnTo>
                    <a:pt x="140" y="114"/>
                  </a:lnTo>
                  <a:lnTo>
                    <a:pt x="140" y="112"/>
                  </a:lnTo>
                  <a:lnTo>
                    <a:pt x="138" y="110"/>
                  </a:lnTo>
                  <a:lnTo>
                    <a:pt x="138" y="110"/>
                  </a:lnTo>
                  <a:lnTo>
                    <a:pt x="138" y="110"/>
                  </a:lnTo>
                  <a:lnTo>
                    <a:pt x="136" y="110"/>
                  </a:lnTo>
                  <a:lnTo>
                    <a:pt x="134" y="110"/>
                  </a:lnTo>
                  <a:lnTo>
                    <a:pt x="134" y="108"/>
                  </a:lnTo>
                  <a:lnTo>
                    <a:pt x="134" y="108"/>
                  </a:lnTo>
                  <a:lnTo>
                    <a:pt x="134" y="108"/>
                  </a:lnTo>
                  <a:lnTo>
                    <a:pt x="132" y="106"/>
                  </a:lnTo>
                  <a:lnTo>
                    <a:pt x="132" y="104"/>
                  </a:lnTo>
                  <a:lnTo>
                    <a:pt x="132" y="102"/>
                  </a:lnTo>
                  <a:lnTo>
                    <a:pt x="132" y="98"/>
                  </a:lnTo>
                  <a:lnTo>
                    <a:pt x="132" y="96"/>
                  </a:lnTo>
                  <a:lnTo>
                    <a:pt x="132" y="92"/>
                  </a:lnTo>
                  <a:lnTo>
                    <a:pt x="132" y="90"/>
                  </a:lnTo>
                  <a:lnTo>
                    <a:pt x="132" y="90"/>
                  </a:lnTo>
                  <a:lnTo>
                    <a:pt x="134" y="88"/>
                  </a:lnTo>
                  <a:lnTo>
                    <a:pt x="134" y="88"/>
                  </a:lnTo>
                  <a:lnTo>
                    <a:pt x="134" y="88"/>
                  </a:lnTo>
                  <a:lnTo>
                    <a:pt x="134" y="86"/>
                  </a:lnTo>
                  <a:lnTo>
                    <a:pt x="138" y="86"/>
                  </a:lnTo>
                  <a:lnTo>
                    <a:pt x="138" y="84"/>
                  </a:lnTo>
                  <a:lnTo>
                    <a:pt x="140" y="84"/>
                  </a:lnTo>
                  <a:lnTo>
                    <a:pt x="140" y="84"/>
                  </a:lnTo>
                  <a:lnTo>
                    <a:pt x="140" y="84"/>
                  </a:lnTo>
                  <a:lnTo>
                    <a:pt x="140" y="84"/>
                  </a:lnTo>
                  <a:lnTo>
                    <a:pt x="140" y="82"/>
                  </a:lnTo>
                  <a:lnTo>
                    <a:pt x="140" y="82"/>
                  </a:lnTo>
                  <a:lnTo>
                    <a:pt x="140" y="82"/>
                  </a:lnTo>
                  <a:lnTo>
                    <a:pt x="140" y="82"/>
                  </a:lnTo>
                  <a:lnTo>
                    <a:pt x="138" y="82"/>
                  </a:lnTo>
                  <a:lnTo>
                    <a:pt x="138" y="82"/>
                  </a:lnTo>
                  <a:lnTo>
                    <a:pt x="134" y="82"/>
                  </a:lnTo>
                  <a:lnTo>
                    <a:pt x="134" y="82"/>
                  </a:lnTo>
                  <a:lnTo>
                    <a:pt x="134" y="82"/>
                  </a:lnTo>
                  <a:lnTo>
                    <a:pt x="134" y="82"/>
                  </a:lnTo>
                  <a:lnTo>
                    <a:pt x="132" y="80"/>
                  </a:lnTo>
                  <a:lnTo>
                    <a:pt x="132" y="80"/>
                  </a:lnTo>
                  <a:lnTo>
                    <a:pt x="132" y="80"/>
                  </a:lnTo>
                  <a:lnTo>
                    <a:pt x="132" y="78"/>
                  </a:lnTo>
                  <a:lnTo>
                    <a:pt x="132" y="76"/>
                  </a:lnTo>
                  <a:lnTo>
                    <a:pt x="132" y="74"/>
                  </a:lnTo>
                  <a:lnTo>
                    <a:pt x="132" y="72"/>
                  </a:lnTo>
                  <a:lnTo>
                    <a:pt x="132" y="70"/>
                  </a:lnTo>
                  <a:lnTo>
                    <a:pt x="132" y="70"/>
                  </a:lnTo>
                  <a:lnTo>
                    <a:pt x="132" y="68"/>
                  </a:lnTo>
                  <a:lnTo>
                    <a:pt x="132" y="68"/>
                  </a:lnTo>
                  <a:lnTo>
                    <a:pt x="132" y="68"/>
                  </a:lnTo>
                  <a:lnTo>
                    <a:pt x="130" y="66"/>
                  </a:lnTo>
                  <a:lnTo>
                    <a:pt x="130" y="66"/>
                  </a:lnTo>
                  <a:lnTo>
                    <a:pt x="128" y="66"/>
                  </a:lnTo>
                  <a:lnTo>
                    <a:pt x="128" y="66"/>
                  </a:lnTo>
                  <a:lnTo>
                    <a:pt x="124" y="66"/>
                  </a:lnTo>
                  <a:lnTo>
                    <a:pt x="124" y="66"/>
                  </a:lnTo>
                  <a:lnTo>
                    <a:pt x="122" y="64"/>
                  </a:lnTo>
                  <a:lnTo>
                    <a:pt x="120" y="64"/>
                  </a:lnTo>
                  <a:lnTo>
                    <a:pt x="116" y="64"/>
                  </a:lnTo>
                  <a:lnTo>
                    <a:pt x="114" y="64"/>
                  </a:lnTo>
                  <a:lnTo>
                    <a:pt x="112" y="64"/>
                  </a:lnTo>
                  <a:lnTo>
                    <a:pt x="110" y="64"/>
                  </a:lnTo>
                  <a:lnTo>
                    <a:pt x="110" y="64"/>
                  </a:lnTo>
                  <a:lnTo>
                    <a:pt x="108" y="64"/>
                  </a:lnTo>
                  <a:lnTo>
                    <a:pt x="108" y="62"/>
                  </a:lnTo>
                  <a:lnTo>
                    <a:pt x="108" y="62"/>
                  </a:lnTo>
                  <a:lnTo>
                    <a:pt x="108" y="62"/>
                  </a:lnTo>
                  <a:lnTo>
                    <a:pt x="108" y="60"/>
                  </a:lnTo>
                  <a:lnTo>
                    <a:pt x="108" y="58"/>
                  </a:lnTo>
                  <a:lnTo>
                    <a:pt x="108" y="58"/>
                  </a:lnTo>
                  <a:lnTo>
                    <a:pt x="108" y="56"/>
                  </a:lnTo>
                  <a:lnTo>
                    <a:pt x="108" y="56"/>
                  </a:lnTo>
                  <a:lnTo>
                    <a:pt x="106" y="54"/>
                  </a:lnTo>
                  <a:lnTo>
                    <a:pt x="106" y="54"/>
                  </a:lnTo>
                  <a:lnTo>
                    <a:pt x="106" y="54"/>
                  </a:lnTo>
                  <a:lnTo>
                    <a:pt x="106" y="54"/>
                  </a:lnTo>
                  <a:lnTo>
                    <a:pt x="104" y="54"/>
                  </a:lnTo>
                  <a:lnTo>
                    <a:pt x="104" y="54"/>
                  </a:lnTo>
                  <a:lnTo>
                    <a:pt x="102" y="52"/>
                  </a:lnTo>
                  <a:lnTo>
                    <a:pt x="98" y="52"/>
                  </a:lnTo>
                  <a:lnTo>
                    <a:pt x="98" y="52"/>
                  </a:lnTo>
                  <a:lnTo>
                    <a:pt x="96" y="52"/>
                  </a:lnTo>
                  <a:lnTo>
                    <a:pt x="96" y="52"/>
                  </a:lnTo>
                  <a:lnTo>
                    <a:pt x="96" y="50"/>
                  </a:lnTo>
                  <a:lnTo>
                    <a:pt x="94" y="50"/>
                  </a:lnTo>
                  <a:lnTo>
                    <a:pt x="94" y="48"/>
                  </a:lnTo>
                  <a:lnTo>
                    <a:pt x="94" y="48"/>
                  </a:lnTo>
                  <a:lnTo>
                    <a:pt x="94" y="48"/>
                  </a:lnTo>
                  <a:lnTo>
                    <a:pt x="92" y="48"/>
                  </a:lnTo>
                  <a:lnTo>
                    <a:pt x="90" y="48"/>
                  </a:lnTo>
                  <a:lnTo>
                    <a:pt x="90" y="48"/>
                  </a:lnTo>
                  <a:lnTo>
                    <a:pt x="86" y="48"/>
                  </a:lnTo>
                  <a:lnTo>
                    <a:pt x="82" y="48"/>
                  </a:lnTo>
                  <a:lnTo>
                    <a:pt x="80" y="48"/>
                  </a:lnTo>
                  <a:lnTo>
                    <a:pt x="76" y="48"/>
                  </a:lnTo>
                  <a:lnTo>
                    <a:pt x="76" y="48"/>
                  </a:lnTo>
                  <a:lnTo>
                    <a:pt x="74" y="48"/>
                  </a:lnTo>
                  <a:lnTo>
                    <a:pt x="72" y="48"/>
                  </a:lnTo>
                  <a:lnTo>
                    <a:pt x="72" y="48"/>
                  </a:lnTo>
                  <a:lnTo>
                    <a:pt x="72" y="48"/>
                  </a:lnTo>
                  <a:lnTo>
                    <a:pt x="70" y="48"/>
                  </a:lnTo>
                  <a:lnTo>
                    <a:pt x="70" y="46"/>
                  </a:lnTo>
                  <a:lnTo>
                    <a:pt x="68" y="44"/>
                  </a:lnTo>
                  <a:lnTo>
                    <a:pt x="68" y="42"/>
                  </a:lnTo>
                  <a:lnTo>
                    <a:pt x="66" y="38"/>
                  </a:lnTo>
                  <a:lnTo>
                    <a:pt x="64" y="36"/>
                  </a:lnTo>
                  <a:lnTo>
                    <a:pt x="64" y="32"/>
                  </a:lnTo>
                  <a:lnTo>
                    <a:pt x="64" y="30"/>
                  </a:lnTo>
                  <a:lnTo>
                    <a:pt x="62" y="30"/>
                  </a:lnTo>
                  <a:lnTo>
                    <a:pt x="62" y="26"/>
                  </a:lnTo>
                  <a:lnTo>
                    <a:pt x="64" y="16"/>
                  </a:lnTo>
                  <a:lnTo>
                    <a:pt x="64" y="12"/>
                  </a:lnTo>
                  <a:lnTo>
                    <a:pt x="64" y="10"/>
                  </a:lnTo>
                  <a:lnTo>
                    <a:pt x="64" y="8"/>
                  </a:lnTo>
                  <a:lnTo>
                    <a:pt x="62" y="6"/>
                  </a:lnTo>
                  <a:lnTo>
                    <a:pt x="62" y="6"/>
                  </a:lnTo>
                  <a:lnTo>
                    <a:pt x="62" y="4"/>
                  </a:lnTo>
                  <a:lnTo>
                    <a:pt x="62" y="2"/>
                  </a:lnTo>
                  <a:lnTo>
                    <a:pt x="60" y="2"/>
                  </a:lnTo>
                  <a:lnTo>
                    <a:pt x="60" y="2"/>
                  </a:lnTo>
                  <a:lnTo>
                    <a:pt x="58" y="2"/>
                  </a:lnTo>
                  <a:lnTo>
                    <a:pt x="58" y="0"/>
                  </a:lnTo>
                  <a:lnTo>
                    <a:pt x="54" y="0"/>
                  </a:lnTo>
                  <a:lnTo>
                    <a:pt x="52" y="0"/>
                  </a:lnTo>
                  <a:lnTo>
                    <a:pt x="48" y="0"/>
                  </a:lnTo>
                  <a:lnTo>
                    <a:pt x="46" y="0"/>
                  </a:lnTo>
                  <a:lnTo>
                    <a:pt x="44" y="0"/>
                  </a:lnTo>
                  <a:lnTo>
                    <a:pt x="44" y="0"/>
                  </a:lnTo>
                  <a:lnTo>
                    <a:pt x="42" y="0"/>
                  </a:lnTo>
                  <a:lnTo>
                    <a:pt x="42" y="0"/>
                  </a:lnTo>
                  <a:lnTo>
                    <a:pt x="42" y="2"/>
                  </a:lnTo>
                  <a:lnTo>
                    <a:pt x="42" y="2"/>
                  </a:lnTo>
                  <a:lnTo>
                    <a:pt x="42" y="4"/>
                  </a:lnTo>
                  <a:lnTo>
                    <a:pt x="42" y="4"/>
                  </a:lnTo>
                  <a:lnTo>
                    <a:pt x="42" y="6"/>
                  </a:lnTo>
                  <a:lnTo>
                    <a:pt x="42" y="8"/>
                  </a:lnTo>
                  <a:lnTo>
                    <a:pt x="42" y="10"/>
                  </a:lnTo>
                  <a:lnTo>
                    <a:pt x="40" y="10"/>
                  </a:lnTo>
                  <a:lnTo>
                    <a:pt x="40" y="12"/>
                  </a:lnTo>
                  <a:lnTo>
                    <a:pt x="40" y="12"/>
                  </a:lnTo>
                  <a:lnTo>
                    <a:pt x="40" y="12"/>
                  </a:lnTo>
                  <a:lnTo>
                    <a:pt x="40" y="12"/>
                  </a:lnTo>
                  <a:lnTo>
                    <a:pt x="38" y="12"/>
                  </a:lnTo>
                  <a:lnTo>
                    <a:pt x="38" y="12"/>
                  </a:lnTo>
                  <a:lnTo>
                    <a:pt x="36" y="12"/>
                  </a:lnTo>
                  <a:lnTo>
                    <a:pt x="34" y="10"/>
                  </a:lnTo>
                  <a:lnTo>
                    <a:pt x="34" y="10"/>
                  </a:lnTo>
                  <a:lnTo>
                    <a:pt x="34" y="10"/>
                  </a:lnTo>
                  <a:lnTo>
                    <a:pt x="32" y="10"/>
                  </a:lnTo>
                  <a:lnTo>
                    <a:pt x="32" y="10"/>
                  </a:lnTo>
                  <a:lnTo>
                    <a:pt x="32" y="12"/>
                  </a:lnTo>
                  <a:lnTo>
                    <a:pt x="32" y="12"/>
                  </a:lnTo>
                  <a:lnTo>
                    <a:pt x="30" y="14"/>
                  </a:lnTo>
                  <a:lnTo>
                    <a:pt x="30" y="16"/>
                  </a:lnTo>
                  <a:lnTo>
                    <a:pt x="30" y="16"/>
                  </a:lnTo>
                  <a:lnTo>
                    <a:pt x="28" y="18"/>
                  </a:lnTo>
                  <a:lnTo>
                    <a:pt x="28" y="18"/>
                  </a:lnTo>
                  <a:lnTo>
                    <a:pt x="26" y="20"/>
                  </a:lnTo>
                  <a:lnTo>
                    <a:pt x="26" y="20"/>
                  </a:lnTo>
                  <a:lnTo>
                    <a:pt x="24" y="22"/>
                  </a:lnTo>
                  <a:lnTo>
                    <a:pt x="22" y="22"/>
                  </a:lnTo>
                  <a:lnTo>
                    <a:pt x="20" y="24"/>
                  </a:lnTo>
                  <a:lnTo>
                    <a:pt x="18" y="24"/>
                  </a:lnTo>
                  <a:lnTo>
                    <a:pt x="16" y="26"/>
                  </a:lnTo>
                  <a:lnTo>
                    <a:pt x="16" y="26"/>
                  </a:lnTo>
                  <a:lnTo>
                    <a:pt x="14" y="26"/>
                  </a:lnTo>
                  <a:lnTo>
                    <a:pt x="12" y="26"/>
                  </a:lnTo>
                  <a:lnTo>
                    <a:pt x="8" y="24"/>
                  </a:lnTo>
                  <a:lnTo>
                    <a:pt x="4" y="24"/>
                  </a:lnTo>
                  <a:lnTo>
                    <a:pt x="6" y="26"/>
                  </a:lnTo>
                  <a:lnTo>
                    <a:pt x="10" y="32"/>
                  </a:lnTo>
                  <a:lnTo>
                    <a:pt x="12" y="34"/>
                  </a:lnTo>
                  <a:lnTo>
                    <a:pt x="14" y="36"/>
                  </a:lnTo>
                  <a:lnTo>
                    <a:pt x="14" y="40"/>
                  </a:lnTo>
                  <a:lnTo>
                    <a:pt x="16" y="40"/>
                  </a:lnTo>
                  <a:lnTo>
                    <a:pt x="16" y="42"/>
                  </a:lnTo>
                  <a:lnTo>
                    <a:pt x="16" y="44"/>
                  </a:lnTo>
                  <a:lnTo>
                    <a:pt x="16" y="46"/>
                  </a:lnTo>
                  <a:lnTo>
                    <a:pt x="16" y="48"/>
                  </a:lnTo>
                  <a:lnTo>
                    <a:pt x="16" y="50"/>
                  </a:lnTo>
                  <a:lnTo>
                    <a:pt x="16" y="52"/>
                  </a:lnTo>
                  <a:lnTo>
                    <a:pt x="14" y="54"/>
                  </a:lnTo>
                  <a:lnTo>
                    <a:pt x="14" y="54"/>
                  </a:lnTo>
                  <a:lnTo>
                    <a:pt x="14" y="56"/>
                  </a:lnTo>
                  <a:lnTo>
                    <a:pt x="14" y="58"/>
                  </a:lnTo>
                  <a:lnTo>
                    <a:pt x="12" y="58"/>
                  </a:lnTo>
                  <a:lnTo>
                    <a:pt x="10" y="60"/>
                  </a:lnTo>
                  <a:lnTo>
                    <a:pt x="8" y="60"/>
                  </a:lnTo>
                  <a:lnTo>
                    <a:pt x="8" y="62"/>
                  </a:lnTo>
                  <a:lnTo>
                    <a:pt x="6" y="62"/>
                  </a:lnTo>
                  <a:lnTo>
                    <a:pt x="6" y="64"/>
                  </a:lnTo>
                  <a:lnTo>
                    <a:pt x="6" y="64"/>
                  </a:lnTo>
                  <a:lnTo>
                    <a:pt x="6" y="66"/>
                  </a:lnTo>
                  <a:lnTo>
                    <a:pt x="6" y="70"/>
                  </a:lnTo>
                  <a:lnTo>
                    <a:pt x="6" y="72"/>
                  </a:lnTo>
                  <a:lnTo>
                    <a:pt x="8" y="78"/>
                  </a:lnTo>
                  <a:lnTo>
                    <a:pt x="8" y="80"/>
                  </a:lnTo>
                  <a:lnTo>
                    <a:pt x="8" y="82"/>
                  </a:lnTo>
                  <a:lnTo>
                    <a:pt x="8" y="84"/>
                  </a:lnTo>
                  <a:lnTo>
                    <a:pt x="6" y="88"/>
                  </a:lnTo>
                  <a:lnTo>
                    <a:pt x="6" y="94"/>
                  </a:lnTo>
                  <a:lnTo>
                    <a:pt x="6" y="98"/>
                  </a:lnTo>
                  <a:lnTo>
                    <a:pt x="4" y="102"/>
                  </a:lnTo>
                  <a:lnTo>
                    <a:pt x="4" y="104"/>
                  </a:lnTo>
                  <a:lnTo>
                    <a:pt x="4" y="106"/>
                  </a:lnTo>
                  <a:lnTo>
                    <a:pt x="6" y="108"/>
                  </a:lnTo>
                  <a:lnTo>
                    <a:pt x="6" y="108"/>
                  </a:lnTo>
                  <a:lnTo>
                    <a:pt x="6" y="110"/>
                  </a:lnTo>
                  <a:lnTo>
                    <a:pt x="8" y="112"/>
                  </a:lnTo>
                  <a:lnTo>
                    <a:pt x="8" y="112"/>
                  </a:lnTo>
                  <a:lnTo>
                    <a:pt x="10" y="114"/>
                  </a:lnTo>
                  <a:lnTo>
                    <a:pt x="10" y="114"/>
                  </a:lnTo>
                  <a:lnTo>
                    <a:pt x="10" y="116"/>
                  </a:lnTo>
                  <a:lnTo>
                    <a:pt x="10" y="116"/>
                  </a:lnTo>
                  <a:lnTo>
                    <a:pt x="10" y="116"/>
                  </a:lnTo>
                  <a:lnTo>
                    <a:pt x="10" y="116"/>
                  </a:lnTo>
                  <a:lnTo>
                    <a:pt x="8" y="118"/>
                  </a:lnTo>
                  <a:lnTo>
                    <a:pt x="6" y="118"/>
                  </a:lnTo>
                  <a:lnTo>
                    <a:pt x="6" y="118"/>
                  </a:lnTo>
                  <a:lnTo>
                    <a:pt x="6" y="118"/>
                  </a:lnTo>
                  <a:lnTo>
                    <a:pt x="4" y="118"/>
                  </a:lnTo>
                  <a:lnTo>
                    <a:pt x="4" y="118"/>
                  </a:lnTo>
                  <a:lnTo>
                    <a:pt x="4" y="120"/>
                  </a:lnTo>
                  <a:lnTo>
                    <a:pt x="2" y="122"/>
                  </a:lnTo>
                  <a:lnTo>
                    <a:pt x="2" y="124"/>
                  </a:lnTo>
                  <a:lnTo>
                    <a:pt x="0" y="128"/>
                  </a:lnTo>
                  <a:lnTo>
                    <a:pt x="0" y="130"/>
                  </a:lnTo>
                  <a:lnTo>
                    <a:pt x="2" y="130"/>
                  </a:lnTo>
                  <a:lnTo>
                    <a:pt x="4" y="132"/>
                  </a:lnTo>
                  <a:lnTo>
                    <a:pt x="8" y="136"/>
                  </a:lnTo>
                  <a:lnTo>
                    <a:pt x="8" y="136"/>
                  </a:lnTo>
                  <a:lnTo>
                    <a:pt x="8" y="138"/>
                  </a:lnTo>
                  <a:lnTo>
                    <a:pt x="10" y="138"/>
                  </a:lnTo>
                  <a:lnTo>
                    <a:pt x="10" y="140"/>
                  </a:lnTo>
                  <a:lnTo>
                    <a:pt x="10" y="140"/>
                  </a:lnTo>
                  <a:lnTo>
                    <a:pt x="10" y="142"/>
                  </a:lnTo>
                  <a:lnTo>
                    <a:pt x="10" y="146"/>
                  </a:lnTo>
                  <a:lnTo>
                    <a:pt x="10" y="148"/>
                  </a:lnTo>
                  <a:lnTo>
                    <a:pt x="10" y="150"/>
                  </a:lnTo>
                  <a:lnTo>
                    <a:pt x="10" y="152"/>
                  </a:lnTo>
                  <a:lnTo>
                    <a:pt x="10" y="152"/>
                  </a:lnTo>
                  <a:lnTo>
                    <a:pt x="10" y="152"/>
                  </a:lnTo>
                  <a:lnTo>
                    <a:pt x="10" y="154"/>
                  </a:lnTo>
                  <a:lnTo>
                    <a:pt x="12" y="154"/>
                  </a:lnTo>
                  <a:lnTo>
                    <a:pt x="12" y="156"/>
                  </a:lnTo>
                  <a:lnTo>
                    <a:pt x="14" y="158"/>
                  </a:lnTo>
                  <a:lnTo>
                    <a:pt x="18" y="158"/>
                  </a:lnTo>
                  <a:lnTo>
                    <a:pt x="20" y="160"/>
                  </a:lnTo>
                  <a:lnTo>
                    <a:pt x="22" y="162"/>
                  </a:lnTo>
                  <a:lnTo>
                    <a:pt x="22" y="164"/>
                  </a:lnTo>
                  <a:lnTo>
                    <a:pt x="24" y="164"/>
                  </a:lnTo>
                  <a:lnTo>
                    <a:pt x="24" y="166"/>
                  </a:lnTo>
                  <a:lnTo>
                    <a:pt x="24" y="166"/>
                  </a:lnTo>
                  <a:lnTo>
                    <a:pt x="24" y="168"/>
                  </a:lnTo>
                  <a:lnTo>
                    <a:pt x="24" y="170"/>
                  </a:lnTo>
                  <a:lnTo>
                    <a:pt x="24" y="172"/>
                  </a:lnTo>
                  <a:lnTo>
                    <a:pt x="24" y="176"/>
                  </a:lnTo>
                  <a:lnTo>
                    <a:pt x="24" y="180"/>
                  </a:lnTo>
                  <a:lnTo>
                    <a:pt x="24" y="186"/>
                  </a:lnTo>
                  <a:lnTo>
                    <a:pt x="24" y="190"/>
                  </a:lnTo>
                  <a:lnTo>
                    <a:pt x="24" y="192"/>
                  </a:lnTo>
                  <a:lnTo>
                    <a:pt x="24" y="194"/>
                  </a:lnTo>
                  <a:lnTo>
                    <a:pt x="24" y="196"/>
                  </a:lnTo>
                  <a:lnTo>
                    <a:pt x="24" y="196"/>
                  </a:lnTo>
                  <a:lnTo>
                    <a:pt x="24" y="198"/>
                  </a:lnTo>
                  <a:lnTo>
                    <a:pt x="26" y="202"/>
                  </a:lnTo>
                  <a:lnTo>
                    <a:pt x="28" y="204"/>
                  </a:lnTo>
                  <a:lnTo>
                    <a:pt x="28" y="208"/>
                  </a:lnTo>
                  <a:lnTo>
                    <a:pt x="30" y="210"/>
                  </a:lnTo>
                  <a:lnTo>
                    <a:pt x="32" y="212"/>
                  </a:lnTo>
                  <a:lnTo>
                    <a:pt x="34" y="214"/>
                  </a:lnTo>
                  <a:lnTo>
                    <a:pt x="36" y="216"/>
                  </a:lnTo>
                  <a:lnTo>
                    <a:pt x="36" y="218"/>
                  </a:lnTo>
                  <a:lnTo>
                    <a:pt x="38" y="218"/>
                  </a:lnTo>
                  <a:lnTo>
                    <a:pt x="40" y="220"/>
                  </a:lnTo>
                  <a:lnTo>
                    <a:pt x="46" y="222"/>
                  </a:lnTo>
                  <a:lnTo>
                    <a:pt x="46" y="220"/>
                  </a:lnTo>
                  <a:lnTo>
                    <a:pt x="46" y="218"/>
                  </a:lnTo>
                  <a:lnTo>
                    <a:pt x="48" y="214"/>
                  </a:lnTo>
                  <a:lnTo>
                    <a:pt x="50" y="210"/>
                  </a:lnTo>
                  <a:lnTo>
                    <a:pt x="50" y="210"/>
                  </a:lnTo>
                  <a:lnTo>
                    <a:pt x="50" y="208"/>
                  </a:lnTo>
                  <a:lnTo>
                    <a:pt x="52" y="206"/>
                  </a:lnTo>
                  <a:lnTo>
                    <a:pt x="52" y="206"/>
                  </a:lnTo>
                  <a:lnTo>
                    <a:pt x="54" y="204"/>
                  </a:lnTo>
                  <a:lnTo>
                    <a:pt x="54" y="204"/>
                  </a:lnTo>
                  <a:lnTo>
                    <a:pt x="54" y="204"/>
                  </a:lnTo>
                  <a:lnTo>
                    <a:pt x="56" y="204"/>
                  </a:lnTo>
                  <a:lnTo>
                    <a:pt x="56" y="204"/>
                  </a:lnTo>
                  <a:lnTo>
                    <a:pt x="58" y="206"/>
                  </a:lnTo>
                  <a:lnTo>
                    <a:pt x="60" y="206"/>
                  </a:lnTo>
                  <a:lnTo>
                    <a:pt x="62" y="208"/>
                  </a:lnTo>
                  <a:lnTo>
                    <a:pt x="64" y="212"/>
                  </a:lnTo>
                  <a:lnTo>
                    <a:pt x="66" y="214"/>
                  </a:lnTo>
                  <a:lnTo>
                    <a:pt x="68" y="214"/>
                  </a:lnTo>
                  <a:lnTo>
                    <a:pt x="68" y="216"/>
                  </a:lnTo>
                  <a:lnTo>
                    <a:pt x="72" y="218"/>
                  </a:lnTo>
                  <a:lnTo>
                    <a:pt x="74" y="218"/>
                  </a:lnTo>
                  <a:lnTo>
                    <a:pt x="76" y="220"/>
                  </a:lnTo>
                  <a:lnTo>
                    <a:pt x="78" y="220"/>
                  </a:lnTo>
                  <a:lnTo>
                    <a:pt x="82" y="222"/>
                  </a:lnTo>
                  <a:lnTo>
                    <a:pt x="84" y="222"/>
                  </a:lnTo>
                  <a:lnTo>
                    <a:pt x="84" y="222"/>
                  </a:lnTo>
                  <a:lnTo>
                    <a:pt x="86" y="222"/>
                  </a:lnTo>
                  <a:lnTo>
                    <a:pt x="86" y="222"/>
                  </a:lnTo>
                  <a:lnTo>
                    <a:pt x="88" y="220"/>
                  </a:lnTo>
                  <a:lnTo>
                    <a:pt x="90" y="220"/>
                  </a:lnTo>
                  <a:lnTo>
                    <a:pt x="90" y="220"/>
                  </a:lnTo>
                  <a:lnTo>
                    <a:pt x="94" y="216"/>
                  </a:lnTo>
                  <a:lnTo>
                    <a:pt x="96" y="214"/>
                  </a:lnTo>
                  <a:lnTo>
                    <a:pt x="98" y="212"/>
                  </a:lnTo>
                  <a:lnTo>
                    <a:pt x="100" y="210"/>
                  </a:lnTo>
                  <a:lnTo>
                    <a:pt x="102" y="208"/>
                  </a:lnTo>
                  <a:lnTo>
                    <a:pt x="104" y="198"/>
                  </a:lnTo>
                  <a:lnTo>
                    <a:pt x="106" y="190"/>
                  </a:lnTo>
                  <a:lnTo>
                    <a:pt x="108" y="186"/>
                  </a:lnTo>
                  <a:lnTo>
                    <a:pt x="108" y="182"/>
                  </a:lnTo>
                  <a:lnTo>
                    <a:pt x="108" y="180"/>
                  </a:lnTo>
                  <a:lnTo>
                    <a:pt x="110" y="176"/>
                  </a:lnTo>
                  <a:lnTo>
                    <a:pt x="110" y="174"/>
                  </a:lnTo>
                  <a:lnTo>
                    <a:pt x="112" y="172"/>
                  </a:lnTo>
                  <a:lnTo>
                    <a:pt x="112" y="172"/>
                  </a:lnTo>
                  <a:lnTo>
                    <a:pt x="112" y="170"/>
                  </a:lnTo>
                  <a:lnTo>
                    <a:pt x="114" y="170"/>
                  </a:lnTo>
                  <a:lnTo>
                    <a:pt x="114" y="170"/>
                  </a:lnTo>
                  <a:lnTo>
                    <a:pt x="116" y="168"/>
                  </a:lnTo>
                  <a:lnTo>
                    <a:pt x="118" y="168"/>
                  </a:lnTo>
                  <a:lnTo>
                    <a:pt x="120" y="166"/>
                  </a:lnTo>
                  <a:lnTo>
                    <a:pt x="126" y="166"/>
                  </a:lnTo>
                  <a:lnTo>
                    <a:pt x="128" y="164"/>
                  </a:lnTo>
                  <a:lnTo>
                    <a:pt x="130" y="164"/>
                  </a:lnTo>
                  <a:lnTo>
                    <a:pt x="130" y="162"/>
                  </a:lnTo>
                  <a:lnTo>
                    <a:pt x="132" y="162"/>
                  </a:lnTo>
                  <a:lnTo>
                    <a:pt x="134" y="158"/>
                  </a:lnTo>
                  <a:lnTo>
                    <a:pt x="136" y="158"/>
                  </a:lnTo>
                  <a:lnTo>
                    <a:pt x="138" y="156"/>
                  </a:lnTo>
                  <a:lnTo>
                    <a:pt x="140" y="156"/>
                  </a:lnTo>
                  <a:lnTo>
                    <a:pt x="140" y="156"/>
                  </a:lnTo>
                  <a:lnTo>
                    <a:pt x="140" y="156"/>
                  </a:lnTo>
                  <a:lnTo>
                    <a:pt x="142" y="156"/>
                  </a:lnTo>
                  <a:lnTo>
                    <a:pt x="142" y="156"/>
                  </a:lnTo>
                  <a:lnTo>
                    <a:pt x="144" y="156"/>
                  </a:lnTo>
                  <a:lnTo>
                    <a:pt x="148" y="156"/>
                  </a:lnTo>
                  <a:lnTo>
                    <a:pt x="150" y="156"/>
                  </a:lnTo>
                  <a:lnTo>
                    <a:pt x="152" y="158"/>
                  </a:lnTo>
                  <a:lnTo>
                    <a:pt x="154" y="158"/>
                  </a:lnTo>
                  <a:lnTo>
                    <a:pt x="156" y="160"/>
                  </a:lnTo>
                  <a:lnTo>
                    <a:pt x="158" y="162"/>
                  </a:lnTo>
                  <a:lnTo>
                    <a:pt x="160" y="162"/>
                  </a:lnTo>
                  <a:lnTo>
                    <a:pt x="160" y="164"/>
                  </a:lnTo>
                  <a:lnTo>
                    <a:pt x="162" y="166"/>
                  </a:lnTo>
                  <a:lnTo>
                    <a:pt x="162" y="168"/>
                  </a:lnTo>
                  <a:lnTo>
                    <a:pt x="164" y="170"/>
                  </a:lnTo>
                  <a:lnTo>
                    <a:pt x="164" y="17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16" name="Freeform 474">
              <a:extLst>
                <a:ext uri="{FF2B5EF4-FFF2-40B4-BE49-F238E27FC236}">
                  <a16:creationId xmlns:a16="http://schemas.microsoft.com/office/drawing/2014/main" id="{2A87F211-7DA9-30BD-338B-4992D6A4FDD0}"/>
                </a:ext>
              </a:extLst>
            </p:cNvPr>
            <p:cNvSpPr>
              <a:spLocks/>
            </p:cNvSpPr>
            <p:nvPr/>
          </p:nvSpPr>
          <p:spPr bwMode="auto">
            <a:xfrm>
              <a:off x="2184283" y="7962327"/>
              <a:ext cx="257702" cy="315143"/>
            </a:xfrm>
            <a:custGeom>
              <a:avLst/>
              <a:gdLst>
                <a:gd name="T0" fmla="*/ 172 w 180"/>
                <a:gd name="T1" fmla="*/ 170 h 222"/>
                <a:gd name="T2" fmla="*/ 180 w 180"/>
                <a:gd name="T3" fmla="*/ 154 h 222"/>
                <a:gd name="T4" fmla="*/ 178 w 180"/>
                <a:gd name="T5" fmla="*/ 142 h 222"/>
                <a:gd name="T6" fmla="*/ 174 w 180"/>
                <a:gd name="T7" fmla="*/ 138 h 222"/>
                <a:gd name="T8" fmla="*/ 172 w 180"/>
                <a:gd name="T9" fmla="*/ 128 h 222"/>
                <a:gd name="T10" fmla="*/ 166 w 180"/>
                <a:gd name="T11" fmla="*/ 126 h 222"/>
                <a:gd name="T12" fmla="*/ 164 w 180"/>
                <a:gd name="T13" fmla="*/ 122 h 222"/>
                <a:gd name="T14" fmla="*/ 162 w 180"/>
                <a:gd name="T15" fmla="*/ 114 h 222"/>
                <a:gd name="T16" fmla="*/ 146 w 180"/>
                <a:gd name="T17" fmla="*/ 116 h 222"/>
                <a:gd name="T18" fmla="*/ 140 w 180"/>
                <a:gd name="T19" fmla="*/ 114 h 222"/>
                <a:gd name="T20" fmla="*/ 134 w 180"/>
                <a:gd name="T21" fmla="*/ 108 h 222"/>
                <a:gd name="T22" fmla="*/ 132 w 180"/>
                <a:gd name="T23" fmla="*/ 96 h 222"/>
                <a:gd name="T24" fmla="*/ 134 w 180"/>
                <a:gd name="T25" fmla="*/ 86 h 222"/>
                <a:gd name="T26" fmla="*/ 140 w 180"/>
                <a:gd name="T27" fmla="*/ 82 h 222"/>
                <a:gd name="T28" fmla="*/ 134 w 180"/>
                <a:gd name="T29" fmla="*/ 82 h 222"/>
                <a:gd name="T30" fmla="*/ 132 w 180"/>
                <a:gd name="T31" fmla="*/ 76 h 222"/>
                <a:gd name="T32" fmla="*/ 132 w 180"/>
                <a:gd name="T33" fmla="*/ 68 h 222"/>
                <a:gd name="T34" fmla="*/ 122 w 180"/>
                <a:gd name="T35" fmla="*/ 64 h 222"/>
                <a:gd name="T36" fmla="*/ 108 w 180"/>
                <a:gd name="T37" fmla="*/ 64 h 222"/>
                <a:gd name="T38" fmla="*/ 108 w 180"/>
                <a:gd name="T39" fmla="*/ 56 h 222"/>
                <a:gd name="T40" fmla="*/ 104 w 180"/>
                <a:gd name="T41" fmla="*/ 54 h 222"/>
                <a:gd name="T42" fmla="*/ 94 w 180"/>
                <a:gd name="T43" fmla="*/ 50 h 222"/>
                <a:gd name="T44" fmla="*/ 86 w 180"/>
                <a:gd name="T45" fmla="*/ 48 h 222"/>
                <a:gd name="T46" fmla="*/ 72 w 180"/>
                <a:gd name="T47" fmla="*/ 48 h 222"/>
                <a:gd name="T48" fmla="*/ 64 w 180"/>
                <a:gd name="T49" fmla="*/ 36 h 222"/>
                <a:gd name="T50" fmla="*/ 64 w 180"/>
                <a:gd name="T51" fmla="*/ 10 h 222"/>
                <a:gd name="T52" fmla="*/ 60 w 180"/>
                <a:gd name="T53" fmla="*/ 2 h 222"/>
                <a:gd name="T54" fmla="*/ 44 w 180"/>
                <a:gd name="T55" fmla="*/ 0 h 222"/>
                <a:gd name="T56" fmla="*/ 42 w 180"/>
                <a:gd name="T57" fmla="*/ 4 h 222"/>
                <a:gd name="T58" fmla="*/ 40 w 180"/>
                <a:gd name="T59" fmla="*/ 12 h 222"/>
                <a:gd name="T60" fmla="*/ 34 w 180"/>
                <a:gd name="T61" fmla="*/ 10 h 222"/>
                <a:gd name="T62" fmla="*/ 30 w 180"/>
                <a:gd name="T63" fmla="*/ 16 h 222"/>
                <a:gd name="T64" fmla="*/ 20 w 180"/>
                <a:gd name="T65" fmla="*/ 24 h 222"/>
                <a:gd name="T66" fmla="*/ 4 w 180"/>
                <a:gd name="T67" fmla="*/ 24 h 222"/>
                <a:gd name="T68" fmla="*/ 16 w 180"/>
                <a:gd name="T69" fmla="*/ 42 h 222"/>
                <a:gd name="T70" fmla="*/ 14 w 180"/>
                <a:gd name="T71" fmla="*/ 54 h 222"/>
                <a:gd name="T72" fmla="*/ 6 w 180"/>
                <a:gd name="T73" fmla="*/ 62 h 222"/>
                <a:gd name="T74" fmla="*/ 8 w 180"/>
                <a:gd name="T75" fmla="*/ 80 h 222"/>
                <a:gd name="T76" fmla="*/ 4 w 180"/>
                <a:gd name="T77" fmla="*/ 104 h 222"/>
                <a:gd name="T78" fmla="*/ 10 w 180"/>
                <a:gd name="T79" fmla="*/ 114 h 222"/>
                <a:gd name="T80" fmla="*/ 6 w 180"/>
                <a:gd name="T81" fmla="*/ 118 h 222"/>
                <a:gd name="T82" fmla="*/ 2 w 180"/>
                <a:gd name="T83" fmla="*/ 124 h 222"/>
                <a:gd name="T84" fmla="*/ 8 w 180"/>
                <a:gd name="T85" fmla="*/ 138 h 222"/>
                <a:gd name="T86" fmla="*/ 10 w 180"/>
                <a:gd name="T87" fmla="*/ 150 h 222"/>
                <a:gd name="T88" fmla="*/ 14 w 180"/>
                <a:gd name="T89" fmla="*/ 158 h 222"/>
                <a:gd name="T90" fmla="*/ 24 w 180"/>
                <a:gd name="T91" fmla="*/ 166 h 222"/>
                <a:gd name="T92" fmla="*/ 24 w 180"/>
                <a:gd name="T93" fmla="*/ 190 h 222"/>
                <a:gd name="T94" fmla="*/ 28 w 180"/>
                <a:gd name="T95" fmla="*/ 204 h 222"/>
                <a:gd name="T96" fmla="*/ 38 w 180"/>
                <a:gd name="T97" fmla="*/ 218 h 222"/>
                <a:gd name="T98" fmla="*/ 50 w 180"/>
                <a:gd name="T99" fmla="*/ 210 h 222"/>
                <a:gd name="T100" fmla="*/ 56 w 180"/>
                <a:gd name="T101" fmla="*/ 204 h 222"/>
                <a:gd name="T102" fmla="*/ 68 w 180"/>
                <a:gd name="T103" fmla="*/ 214 h 222"/>
                <a:gd name="T104" fmla="*/ 84 w 180"/>
                <a:gd name="T105" fmla="*/ 222 h 222"/>
                <a:gd name="T106" fmla="*/ 94 w 180"/>
                <a:gd name="T107" fmla="*/ 216 h 222"/>
                <a:gd name="T108" fmla="*/ 108 w 180"/>
                <a:gd name="T109" fmla="*/ 186 h 222"/>
                <a:gd name="T110" fmla="*/ 112 w 180"/>
                <a:gd name="T111" fmla="*/ 170 h 222"/>
                <a:gd name="T112" fmla="*/ 128 w 180"/>
                <a:gd name="T113" fmla="*/ 164 h 222"/>
                <a:gd name="T114" fmla="*/ 140 w 180"/>
                <a:gd name="T115" fmla="*/ 156 h 222"/>
                <a:gd name="T116" fmla="*/ 150 w 180"/>
                <a:gd name="T117" fmla="*/ 156 h 222"/>
                <a:gd name="T118" fmla="*/ 162 w 180"/>
                <a:gd name="T119" fmla="*/ 166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0" h="222">
                  <a:moveTo>
                    <a:pt x="164" y="172"/>
                  </a:moveTo>
                  <a:lnTo>
                    <a:pt x="164" y="172"/>
                  </a:lnTo>
                  <a:lnTo>
                    <a:pt x="168" y="172"/>
                  </a:lnTo>
                  <a:lnTo>
                    <a:pt x="170" y="170"/>
                  </a:lnTo>
                  <a:lnTo>
                    <a:pt x="172" y="170"/>
                  </a:lnTo>
                  <a:lnTo>
                    <a:pt x="172" y="170"/>
                  </a:lnTo>
                  <a:lnTo>
                    <a:pt x="172" y="170"/>
                  </a:lnTo>
                  <a:lnTo>
                    <a:pt x="174" y="168"/>
                  </a:lnTo>
                  <a:lnTo>
                    <a:pt x="176" y="166"/>
                  </a:lnTo>
                  <a:lnTo>
                    <a:pt x="176" y="164"/>
                  </a:lnTo>
                  <a:lnTo>
                    <a:pt x="178" y="162"/>
                  </a:lnTo>
                  <a:lnTo>
                    <a:pt x="178" y="160"/>
                  </a:lnTo>
                  <a:lnTo>
                    <a:pt x="178" y="158"/>
                  </a:lnTo>
                  <a:lnTo>
                    <a:pt x="180" y="154"/>
                  </a:lnTo>
                  <a:lnTo>
                    <a:pt x="180" y="152"/>
                  </a:lnTo>
                  <a:lnTo>
                    <a:pt x="180" y="150"/>
                  </a:lnTo>
                  <a:lnTo>
                    <a:pt x="180" y="146"/>
                  </a:lnTo>
                  <a:lnTo>
                    <a:pt x="180" y="144"/>
                  </a:lnTo>
                  <a:lnTo>
                    <a:pt x="180" y="144"/>
                  </a:lnTo>
                  <a:lnTo>
                    <a:pt x="178" y="142"/>
                  </a:lnTo>
                  <a:lnTo>
                    <a:pt x="178" y="142"/>
                  </a:lnTo>
                  <a:lnTo>
                    <a:pt x="178" y="142"/>
                  </a:lnTo>
                  <a:lnTo>
                    <a:pt x="176" y="140"/>
                  </a:lnTo>
                  <a:lnTo>
                    <a:pt x="174" y="140"/>
                  </a:lnTo>
                  <a:lnTo>
                    <a:pt x="174" y="140"/>
                  </a:lnTo>
                  <a:lnTo>
                    <a:pt x="174" y="138"/>
                  </a:lnTo>
                  <a:lnTo>
                    <a:pt x="174" y="138"/>
                  </a:lnTo>
                  <a:lnTo>
                    <a:pt x="174" y="138"/>
                  </a:lnTo>
                  <a:lnTo>
                    <a:pt x="174" y="136"/>
                  </a:lnTo>
                  <a:lnTo>
                    <a:pt x="174" y="132"/>
                  </a:lnTo>
                  <a:lnTo>
                    <a:pt x="174" y="132"/>
                  </a:lnTo>
                  <a:lnTo>
                    <a:pt x="172" y="130"/>
                  </a:lnTo>
                  <a:lnTo>
                    <a:pt x="172" y="128"/>
                  </a:lnTo>
                  <a:lnTo>
                    <a:pt x="172" y="128"/>
                  </a:lnTo>
                  <a:lnTo>
                    <a:pt x="172" y="128"/>
                  </a:lnTo>
                  <a:lnTo>
                    <a:pt x="172" y="128"/>
                  </a:lnTo>
                  <a:lnTo>
                    <a:pt x="172" y="126"/>
                  </a:lnTo>
                  <a:lnTo>
                    <a:pt x="170" y="126"/>
                  </a:lnTo>
                  <a:lnTo>
                    <a:pt x="170" y="126"/>
                  </a:lnTo>
                  <a:lnTo>
                    <a:pt x="168" y="126"/>
                  </a:lnTo>
                  <a:lnTo>
                    <a:pt x="166" y="126"/>
                  </a:lnTo>
                  <a:lnTo>
                    <a:pt x="166" y="126"/>
                  </a:lnTo>
                  <a:lnTo>
                    <a:pt x="164" y="126"/>
                  </a:lnTo>
                  <a:lnTo>
                    <a:pt x="164" y="126"/>
                  </a:lnTo>
                  <a:lnTo>
                    <a:pt x="164" y="126"/>
                  </a:lnTo>
                  <a:lnTo>
                    <a:pt x="164" y="126"/>
                  </a:lnTo>
                  <a:lnTo>
                    <a:pt x="164" y="126"/>
                  </a:lnTo>
                  <a:lnTo>
                    <a:pt x="164" y="124"/>
                  </a:lnTo>
                  <a:lnTo>
                    <a:pt x="164" y="122"/>
                  </a:lnTo>
                  <a:lnTo>
                    <a:pt x="164" y="120"/>
                  </a:lnTo>
                  <a:lnTo>
                    <a:pt x="164" y="118"/>
                  </a:lnTo>
                  <a:lnTo>
                    <a:pt x="164" y="118"/>
                  </a:lnTo>
                  <a:lnTo>
                    <a:pt x="164" y="116"/>
                  </a:lnTo>
                  <a:lnTo>
                    <a:pt x="162" y="116"/>
                  </a:lnTo>
                  <a:lnTo>
                    <a:pt x="162" y="114"/>
                  </a:lnTo>
                  <a:lnTo>
                    <a:pt x="162" y="114"/>
                  </a:lnTo>
                  <a:lnTo>
                    <a:pt x="160" y="114"/>
                  </a:lnTo>
                  <a:lnTo>
                    <a:pt x="160" y="114"/>
                  </a:lnTo>
                  <a:lnTo>
                    <a:pt x="158" y="114"/>
                  </a:lnTo>
                  <a:lnTo>
                    <a:pt x="156" y="114"/>
                  </a:lnTo>
                  <a:lnTo>
                    <a:pt x="152" y="114"/>
                  </a:lnTo>
                  <a:lnTo>
                    <a:pt x="150" y="116"/>
                  </a:lnTo>
                  <a:lnTo>
                    <a:pt x="146" y="116"/>
                  </a:lnTo>
                  <a:lnTo>
                    <a:pt x="146" y="116"/>
                  </a:lnTo>
                  <a:lnTo>
                    <a:pt x="144" y="116"/>
                  </a:lnTo>
                  <a:lnTo>
                    <a:pt x="144" y="116"/>
                  </a:lnTo>
                  <a:lnTo>
                    <a:pt x="142" y="116"/>
                  </a:lnTo>
                  <a:lnTo>
                    <a:pt x="142" y="116"/>
                  </a:lnTo>
                  <a:lnTo>
                    <a:pt x="142" y="114"/>
                  </a:lnTo>
                  <a:lnTo>
                    <a:pt x="140" y="114"/>
                  </a:lnTo>
                  <a:lnTo>
                    <a:pt x="140" y="112"/>
                  </a:lnTo>
                  <a:lnTo>
                    <a:pt x="138" y="110"/>
                  </a:lnTo>
                  <a:lnTo>
                    <a:pt x="138" y="110"/>
                  </a:lnTo>
                  <a:lnTo>
                    <a:pt x="138" y="110"/>
                  </a:lnTo>
                  <a:lnTo>
                    <a:pt x="136" y="110"/>
                  </a:lnTo>
                  <a:lnTo>
                    <a:pt x="134" y="110"/>
                  </a:lnTo>
                  <a:lnTo>
                    <a:pt x="134" y="108"/>
                  </a:lnTo>
                  <a:lnTo>
                    <a:pt x="134" y="108"/>
                  </a:lnTo>
                  <a:lnTo>
                    <a:pt x="134" y="108"/>
                  </a:lnTo>
                  <a:lnTo>
                    <a:pt x="132" y="106"/>
                  </a:lnTo>
                  <a:lnTo>
                    <a:pt x="132" y="104"/>
                  </a:lnTo>
                  <a:lnTo>
                    <a:pt x="132" y="102"/>
                  </a:lnTo>
                  <a:lnTo>
                    <a:pt x="132" y="98"/>
                  </a:lnTo>
                  <a:lnTo>
                    <a:pt x="132" y="96"/>
                  </a:lnTo>
                  <a:lnTo>
                    <a:pt x="132" y="92"/>
                  </a:lnTo>
                  <a:lnTo>
                    <a:pt x="132" y="90"/>
                  </a:lnTo>
                  <a:lnTo>
                    <a:pt x="132" y="90"/>
                  </a:lnTo>
                  <a:lnTo>
                    <a:pt x="134" y="88"/>
                  </a:lnTo>
                  <a:lnTo>
                    <a:pt x="134" y="88"/>
                  </a:lnTo>
                  <a:lnTo>
                    <a:pt x="134" y="88"/>
                  </a:lnTo>
                  <a:lnTo>
                    <a:pt x="134" y="86"/>
                  </a:lnTo>
                  <a:lnTo>
                    <a:pt x="138" y="86"/>
                  </a:lnTo>
                  <a:lnTo>
                    <a:pt x="138" y="84"/>
                  </a:lnTo>
                  <a:lnTo>
                    <a:pt x="140" y="84"/>
                  </a:lnTo>
                  <a:lnTo>
                    <a:pt x="140" y="84"/>
                  </a:lnTo>
                  <a:lnTo>
                    <a:pt x="140" y="84"/>
                  </a:lnTo>
                  <a:lnTo>
                    <a:pt x="140" y="84"/>
                  </a:lnTo>
                  <a:lnTo>
                    <a:pt x="140" y="82"/>
                  </a:lnTo>
                  <a:lnTo>
                    <a:pt x="140" y="82"/>
                  </a:lnTo>
                  <a:lnTo>
                    <a:pt x="140" y="82"/>
                  </a:lnTo>
                  <a:lnTo>
                    <a:pt x="140" y="82"/>
                  </a:lnTo>
                  <a:lnTo>
                    <a:pt x="138" y="82"/>
                  </a:lnTo>
                  <a:lnTo>
                    <a:pt x="138" y="82"/>
                  </a:lnTo>
                  <a:lnTo>
                    <a:pt x="134" y="82"/>
                  </a:lnTo>
                  <a:lnTo>
                    <a:pt x="134" y="82"/>
                  </a:lnTo>
                  <a:lnTo>
                    <a:pt x="134" y="82"/>
                  </a:lnTo>
                  <a:lnTo>
                    <a:pt x="134" y="82"/>
                  </a:lnTo>
                  <a:lnTo>
                    <a:pt x="132" y="80"/>
                  </a:lnTo>
                  <a:lnTo>
                    <a:pt x="132" y="80"/>
                  </a:lnTo>
                  <a:lnTo>
                    <a:pt x="132" y="80"/>
                  </a:lnTo>
                  <a:lnTo>
                    <a:pt x="132" y="78"/>
                  </a:lnTo>
                  <a:lnTo>
                    <a:pt x="132" y="76"/>
                  </a:lnTo>
                  <a:lnTo>
                    <a:pt x="132" y="74"/>
                  </a:lnTo>
                  <a:lnTo>
                    <a:pt x="132" y="72"/>
                  </a:lnTo>
                  <a:lnTo>
                    <a:pt x="132" y="70"/>
                  </a:lnTo>
                  <a:lnTo>
                    <a:pt x="132" y="70"/>
                  </a:lnTo>
                  <a:lnTo>
                    <a:pt x="132" y="68"/>
                  </a:lnTo>
                  <a:lnTo>
                    <a:pt x="132" y="68"/>
                  </a:lnTo>
                  <a:lnTo>
                    <a:pt x="132" y="68"/>
                  </a:lnTo>
                  <a:lnTo>
                    <a:pt x="130" y="66"/>
                  </a:lnTo>
                  <a:lnTo>
                    <a:pt x="130" y="66"/>
                  </a:lnTo>
                  <a:lnTo>
                    <a:pt x="128" y="66"/>
                  </a:lnTo>
                  <a:lnTo>
                    <a:pt x="128" y="66"/>
                  </a:lnTo>
                  <a:lnTo>
                    <a:pt x="124" y="66"/>
                  </a:lnTo>
                  <a:lnTo>
                    <a:pt x="124" y="66"/>
                  </a:lnTo>
                  <a:lnTo>
                    <a:pt x="122" y="64"/>
                  </a:lnTo>
                  <a:lnTo>
                    <a:pt x="120" y="64"/>
                  </a:lnTo>
                  <a:lnTo>
                    <a:pt x="116" y="64"/>
                  </a:lnTo>
                  <a:lnTo>
                    <a:pt x="114" y="64"/>
                  </a:lnTo>
                  <a:lnTo>
                    <a:pt x="112" y="64"/>
                  </a:lnTo>
                  <a:lnTo>
                    <a:pt x="110" y="64"/>
                  </a:lnTo>
                  <a:lnTo>
                    <a:pt x="110" y="64"/>
                  </a:lnTo>
                  <a:lnTo>
                    <a:pt x="108" y="64"/>
                  </a:lnTo>
                  <a:lnTo>
                    <a:pt x="108" y="62"/>
                  </a:lnTo>
                  <a:lnTo>
                    <a:pt x="108" y="62"/>
                  </a:lnTo>
                  <a:lnTo>
                    <a:pt x="108" y="62"/>
                  </a:lnTo>
                  <a:lnTo>
                    <a:pt x="108" y="60"/>
                  </a:lnTo>
                  <a:lnTo>
                    <a:pt x="108" y="58"/>
                  </a:lnTo>
                  <a:lnTo>
                    <a:pt x="108" y="58"/>
                  </a:lnTo>
                  <a:lnTo>
                    <a:pt x="108" y="56"/>
                  </a:lnTo>
                  <a:lnTo>
                    <a:pt x="108" y="56"/>
                  </a:lnTo>
                  <a:lnTo>
                    <a:pt x="106" y="54"/>
                  </a:lnTo>
                  <a:lnTo>
                    <a:pt x="106" y="54"/>
                  </a:lnTo>
                  <a:lnTo>
                    <a:pt x="106" y="54"/>
                  </a:lnTo>
                  <a:lnTo>
                    <a:pt x="106" y="54"/>
                  </a:lnTo>
                  <a:lnTo>
                    <a:pt x="104" y="54"/>
                  </a:lnTo>
                  <a:lnTo>
                    <a:pt x="104" y="54"/>
                  </a:lnTo>
                  <a:lnTo>
                    <a:pt x="102" y="52"/>
                  </a:lnTo>
                  <a:lnTo>
                    <a:pt x="98" y="52"/>
                  </a:lnTo>
                  <a:lnTo>
                    <a:pt x="98" y="52"/>
                  </a:lnTo>
                  <a:lnTo>
                    <a:pt x="96" y="52"/>
                  </a:lnTo>
                  <a:lnTo>
                    <a:pt x="96" y="52"/>
                  </a:lnTo>
                  <a:lnTo>
                    <a:pt x="96" y="50"/>
                  </a:lnTo>
                  <a:lnTo>
                    <a:pt x="94" y="50"/>
                  </a:lnTo>
                  <a:lnTo>
                    <a:pt x="94" y="48"/>
                  </a:lnTo>
                  <a:lnTo>
                    <a:pt x="94" y="48"/>
                  </a:lnTo>
                  <a:lnTo>
                    <a:pt x="94" y="48"/>
                  </a:lnTo>
                  <a:lnTo>
                    <a:pt x="92" y="48"/>
                  </a:lnTo>
                  <a:lnTo>
                    <a:pt x="90" y="48"/>
                  </a:lnTo>
                  <a:lnTo>
                    <a:pt x="90" y="48"/>
                  </a:lnTo>
                  <a:lnTo>
                    <a:pt x="86" y="48"/>
                  </a:lnTo>
                  <a:lnTo>
                    <a:pt x="82" y="48"/>
                  </a:lnTo>
                  <a:lnTo>
                    <a:pt x="80" y="48"/>
                  </a:lnTo>
                  <a:lnTo>
                    <a:pt x="76" y="48"/>
                  </a:lnTo>
                  <a:lnTo>
                    <a:pt x="76" y="48"/>
                  </a:lnTo>
                  <a:lnTo>
                    <a:pt x="74" y="48"/>
                  </a:lnTo>
                  <a:lnTo>
                    <a:pt x="72" y="48"/>
                  </a:lnTo>
                  <a:lnTo>
                    <a:pt x="72" y="48"/>
                  </a:lnTo>
                  <a:lnTo>
                    <a:pt x="72" y="48"/>
                  </a:lnTo>
                  <a:lnTo>
                    <a:pt x="70" y="48"/>
                  </a:lnTo>
                  <a:lnTo>
                    <a:pt x="70" y="46"/>
                  </a:lnTo>
                  <a:lnTo>
                    <a:pt x="68" y="44"/>
                  </a:lnTo>
                  <a:lnTo>
                    <a:pt x="68" y="42"/>
                  </a:lnTo>
                  <a:lnTo>
                    <a:pt x="66" y="38"/>
                  </a:lnTo>
                  <a:lnTo>
                    <a:pt x="64" y="36"/>
                  </a:lnTo>
                  <a:lnTo>
                    <a:pt x="64" y="32"/>
                  </a:lnTo>
                  <a:lnTo>
                    <a:pt x="64" y="30"/>
                  </a:lnTo>
                  <a:lnTo>
                    <a:pt x="62" y="30"/>
                  </a:lnTo>
                  <a:lnTo>
                    <a:pt x="62" y="26"/>
                  </a:lnTo>
                  <a:lnTo>
                    <a:pt x="64" y="16"/>
                  </a:lnTo>
                  <a:lnTo>
                    <a:pt x="64" y="12"/>
                  </a:lnTo>
                  <a:lnTo>
                    <a:pt x="64" y="10"/>
                  </a:lnTo>
                  <a:lnTo>
                    <a:pt x="64" y="8"/>
                  </a:lnTo>
                  <a:lnTo>
                    <a:pt x="62" y="6"/>
                  </a:lnTo>
                  <a:lnTo>
                    <a:pt x="62" y="6"/>
                  </a:lnTo>
                  <a:lnTo>
                    <a:pt x="62" y="4"/>
                  </a:lnTo>
                  <a:lnTo>
                    <a:pt x="62" y="2"/>
                  </a:lnTo>
                  <a:lnTo>
                    <a:pt x="60" y="2"/>
                  </a:lnTo>
                  <a:lnTo>
                    <a:pt x="60" y="2"/>
                  </a:lnTo>
                  <a:lnTo>
                    <a:pt x="58" y="2"/>
                  </a:lnTo>
                  <a:lnTo>
                    <a:pt x="58" y="0"/>
                  </a:lnTo>
                  <a:lnTo>
                    <a:pt x="54" y="0"/>
                  </a:lnTo>
                  <a:lnTo>
                    <a:pt x="52" y="0"/>
                  </a:lnTo>
                  <a:lnTo>
                    <a:pt x="48" y="0"/>
                  </a:lnTo>
                  <a:lnTo>
                    <a:pt x="46" y="0"/>
                  </a:lnTo>
                  <a:lnTo>
                    <a:pt x="44" y="0"/>
                  </a:lnTo>
                  <a:lnTo>
                    <a:pt x="44" y="0"/>
                  </a:lnTo>
                  <a:lnTo>
                    <a:pt x="42" y="0"/>
                  </a:lnTo>
                  <a:lnTo>
                    <a:pt x="42" y="0"/>
                  </a:lnTo>
                  <a:lnTo>
                    <a:pt x="42" y="2"/>
                  </a:lnTo>
                  <a:lnTo>
                    <a:pt x="42" y="2"/>
                  </a:lnTo>
                  <a:lnTo>
                    <a:pt x="42" y="4"/>
                  </a:lnTo>
                  <a:lnTo>
                    <a:pt x="42" y="4"/>
                  </a:lnTo>
                  <a:lnTo>
                    <a:pt x="42" y="6"/>
                  </a:lnTo>
                  <a:lnTo>
                    <a:pt x="42" y="8"/>
                  </a:lnTo>
                  <a:lnTo>
                    <a:pt x="42" y="10"/>
                  </a:lnTo>
                  <a:lnTo>
                    <a:pt x="40" y="10"/>
                  </a:lnTo>
                  <a:lnTo>
                    <a:pt x="40" y="12"/>
                  </a:lnTo>
                  <a:lnTo>
                    <a:pt x="40" y="12"/>
                  </a:lnTo>
                  <a:lnTo>
                    <a:pt x="40" y="12"/>
                  </a:lnTo>
                  <a:lnTo>
                    <a:pt x="40" y="12"/>
                  </a:lnTo>
                  <a:lnTo>
                    <a:pt x="38" y="12"/>
                  </a:lnTo>
                  <a:lnTo>
                    <a:pt x="38" y="12"/>
                  </a:lnTo>
                  <a:lnTo>
                    <a:pt x="36" y="12"/>
                  </a:lnTo>
                  <a:lnTo>
                    <a:pt x="34" y="10"/>
                  </a:lnTo>
                  <a:lnTo>
                    <a:pt x="34" y="10"/>
                  </a:lnTo>
                  <a:lnTo>
                    <a:pt x="34" y="10"/>
                  </a:lnTo>
                  <a:lnTo>
                    <a:pt x="32" y="10"/>
                  </a:lnTo>
                  <a:lnTo>
                    <a:pt x="32" y="10"/>
                  </a:lnTo>
                  <a:lnTo>
                    <a:pt x="32" y="12"/>
                  </a:lnTo>
                  <a:lnTo>
                    <a:pt x="32" y="12"/>
                  </a:lnTo>
                  <a:lnTo>
                    <a:pt x="30" y="14"/>
                  </a:lnTo>
                  <a:lnTo>
                    <a:pt x="30" y="16"/>
                  </a:lnTo>
                  <a:lnTo>
                    <a:pt x="30" y="16"/>
                  </a:lnTo>
                  <a:lnTo>
                    <a:pt x="28" y="18"/>
                  </a:lnTo>
                  <a:lnTo>
                    <a:pt x="28" y="18"/>
                  </a:lnTo>
                  <a:lnTo>
                    <a:pt x="26" y="20"/>
                  </a:lnTo>
                  <a:lnTo>
                    <a:pt x="26" y="20"/>
                  </a:lnTo>
                  <a:lnTo>
                    <a:pt x="24" y="22"/>
                  </a:lnTo>
                  <a:lnTo>
                    <a:pt x="22" y="22"/>
                  </a:lnTo>
                  <a:lnTo>
                    <a:pt x="20" y="24"/>
                  </a:lnTo>
                  <a:lnTo>
                    <a:pt x="18" y="24"/>
                  </a:lnTo>
                  <a:lnTo>
                    <a:pt x="16" y="26"/>
                  </a:lnTo>
                  <a:lnTo>
                    <a:pt x="16" y="26"/>
                  </a:lnTo>
                  <a:lnTo>
                    <a:pt x="14" y="26"/>
                  </a:lnTo>
                  <a:lnTo>
                    <a:pt x="12" y="26"/>
                  </a:lnTo>
                  <a:lnTo>
                    <a:pt x="8" y="24"/>
                  </a:lnTo>
                  <a:lnTo>
                    <a:pt x="4" y="24"/>
                  </a:lnTo>
                  <a:lnTo>
                    <a:pt x="6" y="26"/>
                  </a:lnTo>
                  <a:lnTo>
                    <a:pt x="10" y="32"/>
                  </a:lnTo>
                  <a:lnTo>
                    <a:pt x="12" y="34"/>
                  </a:lnTo>
                  <a:lnTo>
                    <a:pt x="14" y="36"/>
                  </a:lnTo>
                  <a:lnTo>
                    <a:pt x="14" y="40"/>
                  </a:lnTo>
                  <a:lnTo>
                    <a:pt x="16" y="40"/>
                  </a:lnTo>
                  <a:lnTo>
                    <a:pt x="16" y="42"/>
                  </a:lnTo>
                  <a:lnTo>
                    <a:pt x="16" y="44"/>
                  </a:lnTo>
                  <a:lnTo>
                    <a:pt x="16" y="46"/>
                  </a:lnTo>
                  <a:lnTo>
                    <a:pt x="16" y="48"/>
                  </a:lnTo>
                  <a:lnTo>
                    <a:pt x="16" y="50"/>
                  </a:lnTo>
                  <a:lnTo>
                    <a:pt x="16" y="52"/>
                  </a:lnTo>
                  <a:lnTo>
                    <a:pt x="14" y="54"/>
                  </a:lnTo>
                  <a:lnTo>
                    <a:pt x="14" y="54"/>
                  </a:lnTo>
                  <a:lnTo>
                    <a:pt x="14" y="56"/>
                  </a:lnTo>
                  <a:lnTo>
                    <a:pt x="14" y="58"/>
                  </a:lnTo>
                  <a:lnTo>
                    <a:pt x="12" y="58"/>
                  </a:lnTo>
                  <a:lnTo>
                    <a:pt x="10" y="60"/>
                  </a:lnTo>
                  <a:lnTo>
                    <a:pt x="8" y="60"/>
                  </a:lnTo>
                  <a:lnTo>
                    <a:pt x="8" y="62"/>
                  </a:lnTo>
                  <a:lnTo>
                    <a:pt x="6" y="62"/>
                  </a:lnTo>
                  <a:lnTo>
                    <a:pt x="6" y="64"/>
                  </a:lnTo>
                  <a:lnTo>
                    <a:pt x="6" y="64"/>
                  </a:lnTo>
                  <a:lnTo>
                    <a:pt x="6" y="66"/>
                  </a:lnTo>
                  <a:lnTo>
                    <a:pt x="6" y="70"/>
                  </a:lnTo>
                  <a:lnTo>
                    <a:pt x="6" y="72"/>
                  </a:lnTo>
                  <a:lnTo>
                    <a:pt x="8" y="78"/>
                  </a:lnTo>
                  <a:lnTo>
                    <a:pt x="8" y="80"/>
                  </a:lnTo>
                  <a:lnTo>
                    <a:pt x="8" y="82"/>
                  </a:lnTo>
                  <a:lnTo>
                    <a:pt x="8" y="84"/>
                  </a:lnTo>
                  <a:lnTo>
                    <a:pt x="6" y="88"/>
                  </a:lnTo>
                  <a:lnTo>
                    <a:pt x="6" y="94"/>
                  </a:lnTo>
                  <a:lnTo>
                    <a:pt x="6" y="98"/>
                  </a:lnTo>
                  <a:lnTo>
                    <a:pt x="4" y="102"/>
                  </a:lnTo>
                  <a:lnTo>
                    <a:pt x="4" y="104"/>
                  </a:lnTo>
                  <a:lnTo>
                    <a:pt x="4" y="106"/>
                  </a:lnTo>
                  <a:lnTo>
                    <a:pt x="6" y="108"/>
                  </a:lnTo>
                  <a:lnTo>
                    <a:pt x="6" y="108"/>
                  </a:lnTo>
                  <a:lnTo>
                    <a:pt x="6" y="110"/>
                  </a:lnTo>
                  <a:lnTo>
                    <a:pt x="8" y="112"/>
                  </a:lnTo>
                  <a:lnTo>
                    <a:pt x="8" y="112"/>
                  </a:lnTo>
                  <a:lnTo>
                    <a:pt x="10" y="114"/>
                  </a:lnTo>
                  <a:lnTo>
                    <a:pt x="10" y="114"/>
                  </a:lnTo>
                  <a:lnTo>
                    <a:pt x="10" y="116"/>
                  </a:lnTo>
                  <a:lnTo>
                    <a:pt x="10" y="116"/>
                  </a:lnTo>
                  <a:lnTo>
                    <a:pt x="10" y="116"/>
                  </a:lnTo>
                  <a:lnTo>
                    <a:pt x="10" y="116"/>
                  </a:lnTo>
                  <a:lnTo>
                    <a:pt x="8" y="118"/>
                  </a:lnTo>
                  <a:lnTo>
                    <a:pt x="6" y="118"/>
                  </a:lnTo>
                  <a:lnTo>
                    <a:pt x="6" y="118"/>
                  </a:lnTo>
                  <a:lnTo>
                    <a:pt x="6" y="118"/>
                  </a:lnTo>
                  <a:lnTo>
                    <a:pt x="4" y="118"/>
                  </a:lnTo>
                  <a:lnTo>
                    <a:pt x="4" y="118"/>
                  </a:lnTo>
                  <a:lnTo>
                    <a:pt x="4" y="120"/>
                  </a:lnTo>
                  <a:lnTo>
                    <a:pt x="2" y="122"/>
                  </a:lnTo>
                  <a:lnTo>
                    <a:pt x="2" y="124"/>
                  </a:lnTo>
                  <a:lnTo>
                    <a:pt x="0" y="128"/>
                  </a:lnTo>
                  <a:lnTo>
                    <a:pt x="0" y="130"/>
                  </a:lnTo>
                  <a:lnTo>
                    <a:pt x="2" y="130"/>
                  </a:lnTo>
                  <a:lnTo>
                    <a:pt x="4" y="132"/>
                  </a:lnTo>
                  <a:lnTo>
                    <a:pt x="8" y="136"/>
                  </a:lnTo>
                  <a:lnTo>
                    <a:pt x="8" y="136"/>
                  </a:lnTo>
                  <a:lnTo>
                    <a:pt x="8" y="138"/>
                  </a:lnTo>
                  <a:lnTo>
                    <a:pt x="10" y="138"/>
                  </a:lnTo>
                  <a:lnTo>
                    <a:pt x="10" y="140"/>
                  </a:lnTo>
                  <a:lnTo>
                    <a:pt x="10" y="140"/>
                  </a:lnTo>
                  <a:lnTo>
                    <a:pt x="10" y="142"/>
                  </a:lnTo>
                  <a:lnTo>
                    <a:pt x="10" y="146"/>
                  </a:lnTo>
                  <a:lnTo>
                    <a:pt x="10" y="148"/>
                  </a:lnTo>
                  <a:lnTo>
                    <a:pt x="10" y="150"/>
                  </a:lnTo>
                  <a:lnTo>
                    <a:pt x="10" y="152"/>
                  </a:lnTo>
                  <a:lnTo>
                    <a:pt x="10" y="152"/>
                  </a:lnTo>
                  <a:lnTo>
                    <a:pt x="10" y="152"/>
                  </a:lnTo>
                  <a:lnTo>
                    <a:pt x="10" y="154"/>
                  </a:lnTo>
                  <a:lnTo>
                    <a:pt x="12" y="154"/>
                  </a:lnTo>
                  <a:lnTo>
                    <a:pt x="12" y="156"/>
                  </a:lnTo>
                  <a:lnTo>
                    <a:pt x="14" y="158"/>
                  </a:lnTo>
                  <a:lnTo>
                    <a:pt x="18" y="158"/>
                  </a:lnTo>
                  <a:lnTo>
                    <a:pt x="20" y="160"/>
                  </a:lnTo>
                  <a:lnTo>
                    <a:pt x="22" y="162"/>
                  </a:lnTo>
                  <a:lnTo>
                    <a:pt x="22" y="164"/>
                  </a:lnTo>
                  <a:lnTo>
                    <a:pt x="24" y="164"/>
                  </a:lnTo>
                  <a:lnTo>
                    <a:pt x="24" y="166"/>
                  </a:lnTo>
                  <a:lnTo>
                    <a:pt x="24" y="166"/>
                  </a:lnTo>
                  <a:lnTo>
                    <a:pt x="24" y="168"/>
                  </a:lnTo>
                  <a:lnTo>
                    <a:pt x="24" y="170"/>
                  </a:lnTo>
                  <a:lnTo>
                    <a:pt x="24" y="172"/>
                  </a:lnTo>
                  <a:lnTo>
                    <a:pt x="24" y="176"/>
                  </a:lnTo>
                  <a:lnTo>
                    <a:pt x="24" y="180"/>
                  </a:lnTo>
                  <a:lnTo>
                    <a:pt x="24" y="186"/>
                  </a:lnTo>
                  <a:lnTo>
                    <a:pt x="24" y="190"/>
                  </a:lnTo>
                  <a:lnTo>
                    <a:pt x="24" y="192"/>
                  </a:lnTo>
                  <a:lnTo>
                    <a:pt x="24" y="194"/>
                  </a:lnTo>
                  <a:lnTo>
                    <a:pt x="24" y="196"/>
                  </a:lnTo>
                  <a:lnTo>
                    <a:pt x="24" y="196"/>
                  </a:lnTo>
                  <a:lnTo>
                    <a:pt x="24" y="198"/>
                  </a:lnTo>
                  <a:lnTo>
                    <a:pt x="26" y="202"/>
                  </a:lnTo>
                  <a:lnTo>
                    <a:pt x="28" y="204"/>
                  </a:lnTo>
                  <a:lnTo>
                    <a:pt x="28" y="208"/>
                  </a:lnTo>
                  <a:lnTo>
                    <a:pt x="30" y="210"/>
                  </a:lnTo>
                  <a:lnTo>
                    <a:pt x="32" y="212"/>
                  </a:lnTo>
                  <a:lnTo>
                    <a:pt x="34" y="214"/>
                  </a:lnTo>
                  <a:lnTo>
                    <a:pt x="36" y="216"/>
                  </a:lnTo>
                  <a:lnTo>
                    <a:pt x="36" y="218"/>
                  </a:lnTo>
                  <a:lnTo>
                    <a:pt x="38" y="218"/>
                  </a:lnTo>
                  <a:lnTo>
                    <a:pt x="40" y="220"/>
                  </a:lnTo>
                  <a:lnTo>
                    <a:pt x="46" y="222"/>
                  </a:lnTo>
                  <a:lnTo>
                    <a:pt x="46" y="220"/>
                  </a:lnTo>
                  <a:lnTo>
                    <a:pt x="46" y="218"/>
                  </a:lnTo>
                  <a:lnTo>
                    <a:pt x="48" y="214"/>
                  </a:lnTo>
                  <a:lnTo>
                    <a:pt x="50" y="210"/>
                  </a:lnTo>
                  <a:lnTo>
                    <a:pt x="50" y="210"/>
                  </a:lnTo>
                  <a:lnTo>
                    <a:pt x="50" y="208"/>
                  </a:lnTo>
                  <a:lnTo>
                    <a:pt x="52" y="206"/>
                  </a:lnTo>
                  <a:lnTo>
                    <a:pt x="52" y="206"/>
                  </a:lnTo>
                  <a:lnTo>
                    <a:pt x="54" y="204"/>
                  </a:lnTo>
                  <a:lnTo>
                    <a:pt x="54" y="204"/>
                  </a:lnTo>
                  <a:lnTo>
                    <a:pt x="54" y="204"/>
                  </a:lnTo>
                  <a:lnTo>
                    <a:pt x="56" y="204"/>
                  </a:lnTo>
                  <a:lnTo>
                    <a:pt x="56" y="204"/>
                  </a:lnTo>
                  <a:lnTo>
                    <a:pt x="58" y="206"/>
                  </a:lnTo>
                  <a:lnTo>
                    <a:pt x="60" y="206"/>
                  </a:lnTo>
                  <a:lnTo>
                    <a:pt x="62" y="208"/>
                  </a:lnTo>
                  <a:lnTo>
                    <a:pt x="64" y="212"/>
                  </a:lnTo>
                  <a:lnTo>
                    <a:pt x="66" y="214"/>
                  </a:lnTo>
                  <a:lnTo>
                    <a:pt x="68" y="214"/>
                  </a:lnTo>
                  <a:lnTo>
                    <a:pt x="68" y="216"/>
                  </a:lnTo>
                  <a:lnTo>
                    <a:pt x="72" y="218"/>
                  </a:lnTo>
                  <a:lnTo>
                    <a:pt x="74" y="218"/>
                  </a:lnTo>
                  <a:lnTo>
                    <a:pt x="76" y="220"/>
                  </a:lnTo>
                  <a:lnTo>
                    <a:pt x="78" y="220"/>
                  </a:lnTo>
                  <a:lnTo>
                    <a:pt x="82" y="222"/>
                  </a:lnTo>
                  <a:lnTo>
                    <a:pt x="84" y="222"/>
                  </a:lnTo>
                  <a:lnTo>
                    <a:pt x="84" y="222"/>
                  </a:lnTo>
                  <a:lnTo>
                    <a:pt x="86" y="222"/>
                  </a:lnTo>
                  <a:lnTo>
                    <a:pt x="86" y="222"/>
                  </a:lnTo>
                  <a:lnTo>
                    <a:pt x="88" y="220"/>
                  </a:lnTo>
                  <a:lnTo>
                    <a:pt x="90" y="220"/>
                  </a:lnTo>
                  <a:lnTo>
                    <a:pt x="90" y="220"/>
                  </a:lnTo>
                  <a:lnTo>
                    <a:pt x="94" y="216"/>
                  </a:lnTo>
                  <a:lnTo>
                    <a:pt x="96" y="214"/>
                  </a:lnTo>
                  <a:lnTo>
                    <a:pt x="98" y="212"/>
                  </a:lnTo>
                  <a:lnTo>
                    <a:pt x="100" y="210"/>
                  </a:lnTo>
                  <a:lnTo>
                    <a:pt x="102" y="208"/>
                  </a:lnTo>
                  <a:lnTo>
                    <a:pt x="104" y="198"/>
                  </a:lnTo>
                  <a:lnTo>
                    <a:pt x="106" y="190"/>
                  </a:lnTo>
                  <a:lnTo>
                    <a:pt x="108" y="186"/>
                  </a:lnTo>
                  <a:lnTo>
                    <a:pt x="108" y="182"/>
                  </a:lnTo>
                  <a:lnTo>
                    <a:pt x="108" y="180"/>
                  </a:lnTo>
                  <a:lnTo>
                    <a:pt x="110" y="176"/>
                  </a:lnTo>
                  <a:lnTo>
                    <a:pt x="110" y="174"/>
                  </a:lnTo>
                  <a:lnTo>
                    <a:pt x="112" y="172"/>
                  </a:lnTo>
                  <a:lnTo>
                    <a:pt x="112" y="172"/>
                  </a:lnTo>
                  <a:lnTo>
                    <a:pt x="112" y="170"/>
                  </a:lnTo>
                  <a:lnTo>
                    <a:pt x="114" y="170"/>
                  </a:lnTo>
                  <a:lnTo>
                    <a:pt x="114" y="170"/>
                  </a:lnTo>
                  <a:lnTo>
                    <a:pt x="116" y="168"/>
                  </a:lnTo>
                  <a:lnTo>
                    <a:pt x="118" y="168"/>
                  </a:lnTo>
                  <a:lnTo>
                    <a:pt x="120" y="166"/>
                  </a:lnTo>
                  <a:lnTo>
                    <a:pt x="126" y="166"/>
                  </a:lnTo>
                  <a:lnTo>
                    <a:pt x="128" y="164"/>
                  </a:lnTo>
                  <a:lnTo>
                    <a:pt x="130" y="164"/>
                  </a:lnTo>
                  <a:lnTo>
                    <a:pt x="130" y="162"/>
                  </a:lnTo>
                  <a:lnTo>
                    <a:pt x="132" y="162"/>
                  </a:lnTo>
                  <a:lnTo>
                    <a:pt x="134" y="158"/>
                  </a:lnTo>
                  <a:lnTo>
                    <a:pt x="136" y="158"/>
                  </a:lnTo>
                  <a:lnTo>
                    <a:pt x="138" y="156"/>
                  </a:lnTo>
                  <a:lnTo>
                    <a:pt x="140" y="156"/>
                  </a:lnTo>
                  <a:lnTo>
                    <a:pt x="140" y="156"/>
                  </a:lnTo>
                  <a:lnTo>
                    <a:pt x="140" y="156"/>
                  </a:lnTo>
                  <a:lnTo>
                    <a:pt x="142" y="156"/>
                  </a:lnTo>
                  <a:lnTo>
                    <a:pt x="142" y="156"/>
                  </a:lnTo>
                  <a:lnTo>
                    <a:pt x="144" y="156"/>
                  </a:lnTo>
                  <a:lnTo>
                    <a:pt x="148" y="156"/>
                  </a:lnTo>
                  <a:lnTo>
                    <a:pt x="150" y="156"/>
                  </a:lnTo>
                  <a:lnTo>
                    <a:pt x="152" y="158"/>
                  </a:lnTo>
                  <a:lnTo>
                    <a:pt x="154" y="158"/>
                  </a:lnTo>
                  <a:lnTo>
                    <a:pt x="156" y="160"/>
                  </a:lnTo>
                  <a:lnTo>
                    <a:pt x="158" y="162"/>
                  </a:lnTo>
                  <a:lnTo>
                    <a:pt x="160" y="162"/>
                  </a:lnTo>
                  <a:lnTo>
                    <a:pt x="160" y="164"/>
                  </a:lnTo>
                  <a:lnTo>
                    <a:pt x="162" y="166"/>
                  </a:lnTo>
                  <a:lnTo>
                    <a:pt x="162" y="168"/>
                  </a:lnTo>
                  <a:lnTo>
                    <a:pt x="164" y="170"/>
                  </a:lnTo>
                  <a:lnTo>
                    <a:pt x="164" y="17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17" name="Freeform 475">
              <a:extLst>
                <a:ext uri="{FF2B5EF4-FFF2-40B4-BE49-F238E27FC236}">
                  <a16:creationId xmlns:a16="http://schemas.microsoft.com/office/drawing/2014/main" id="{88E71AA9-6EA5-5CD4-9EEA-FBCE503A06AB}"/>
                </a:ext>
              </a:extLst>
            </p:cNvPr>
            <p:cNvSpPr>
              <a:spLocks/>
            </p:cNvSpPr>
            <p:nvPr/>
          </p:nvSpPr>
          <p:spPr bwMode="auto">
            <a:xfrm>
              <a:off x="1935171" y="7769266"/>
              <a:ext cx="272019" cy="388961"/>
            </a:xfrm>
            <a:custGeom>
              <a:avLst/>
              <a:gdLst>
                <a:gd name="T0" fmla="*/ 140 w 190"/>
                <a:gd name="T1" fmla="*/ 2 h 274"/>
                <a:gd name="T2" fmla="*/ 116 w 190"/>
                <a:gd name="T3" fmla="*/ 0 h 274"/>
                <a:gd name="T4" fmla="*/ 102 w 190"/>
                <a:gd name="T5" fmla="*/ 14 h 274"/>
                <a:gd name="T6" fmla="*/ 66 w 190"/>
                <a:gd name="T7" fmla="*/ 30 h 274"/>
                <a:gd name="T8" fmla="*/ 40 w 190"/>
                <a:gd name="T9" fmla="*/ 50 h 274"/>
                <a:gd name="T10" fmla="*/ 30 w 190"/>
                <a:gd name="T11" fmla="*/ 54 h 274"/>
                <a:gd name="T12" fmla="*/ 22 w 190"/>
                <a:gd name="T13" fmla="*/ 44 h 274"/>
                <a:gd name="T14" fmla="*/ 18 w 190"/>
                <a:gd name="T15" fmla="*/ 30 h 274"/>
                <a:gd name="T16" fmla="*/ 10 w 190"/>
                <a:gd name="T17" fmla="*/ 32 h 274"/>
                <a:gd name="T18" fmla="*/ 4 w 190"/>
                <a:gd name="T19" fmla="*/ 40 h 274"/>
                <a:gd name="T20" fmla="*/ 0 w 190"/>
                <a:gd name="T21" fmla="*/ 60 h 274"/>
                <a:gd name="T22" fmla="*/ 6 w 190"/>
                <a:gd name="T23" fmla="*/ 72 h 274"/>
                <a:gd name="T24" fmla="*/ 16 w 190"/>
                <a:gd name="T25" fmla="*/ 70 h 274"/>
                <a:gd name="T26" fmla="*/ 22 w 190"/>
                <a:gd name="T27" fmla="*/ 74 h 274"/>
                <a:gd name="T28" fmla="*/ 24 w 190"/>
                <a:gd name="T29" fmla="*/ 92 h 274"/>
                <a:gd name="T30" fmla="*/ 32 w 190"/>
                <a:gd name="T31" fmla="*/ 98 h 274"/>
                <a:gd name="T32" fmla="*/ 34 w 190"/>
                <a:gd name="T33" fmla="*/ 108 h 274"/>
                <a:gd name="T34" fmla="*/ 40 w 190"/>
                <a:gd name="T35" fmla="*/ 126 h 274"/>
                <a:gd name="T36" fmla="*/ 48 w 190"/>
                <a:gd name="T37" fmla="*/ 132 h 274"/>
                <a:gd name="T38" fmla="*/ 50 w 190"/>
                <a:gd name="T39" fmla="*/ 142 h 274"/>
                <a:gd name="T40" fmla="*/ 54 w 190"/>
                <a:gd name="T41" fmla="*/ 150 h 274"/>
                <a:gd name="T42" fmla="*/ 62 w 190"/>
                <a:gd name="T43" fmla="*/ 162 h 274"/>
                <a:gd name="T44" fmla="*/ 70 w 190"/>
                <a:gd name="T45" fmla="*/ 186 h 274"/>
                <a:gd name="T46" fmla="*/ 78 w 190"/>
                <a:gd name="T47" fmla="*/ 192 h 274"/>
                <a:gd name="T48" fmla="*/ 76 w 190"/>
                <a:gd name="T49" fmla="*/ 198 h 274"/>
                <a:gd name="T50" fmla="*/ 78 w 190"/>
                <a:gd name="T51" fmla="*/ 208 h 274"/>
                <a:gd name="T52" fmla="*/ 88 w 190"/>
                <a:gd name="T53" fmla="*/ 218 h 274"/>
                <a:gd name="T54" fmla="*/ 104 w 190"/>
                <a:gd name="T55" fmla="*/ 234 h 274"/>
                <a:gd name="T56" fmla="*/ 114 w 190"/>
                <a:gd name="T57" fmla="*/ 242 h 274"/>
                <a:gd name="T58" fmla="*/ 136 w 190"/>
                <a:gd name="T59" fmla="*/ 252 h 274"/>
                <a:gd name="T60" fmla="*/ 174 w 190"/>
                <a:gd name="T61" fmla="*/ 264 h 274"/>
                <a:gd name="T62" fmla="*/ 178 w 190"/>
                <a:gd name="T63" fmla="*/ 252 h 274"/>
                <a:gd name="T64" fmla="*/ 184 w 190"/>
                <a:gd name="T65" fmla="*/ 250 h 274"/>
                <a:gd name="T66" fmla="*/ 178 w 190"/>
                <a:gd name="T67" fmla="*/ 240 h 274"/>
                <a:gd name="T68" fmla="*/ 180 w 190"/>
                <a:gd name="T69" fmla="*/ 216 h 274"/>
                <a:gd name="T70" fmla="*/ 180 w 190"/>
                <a:gd name="T71" fmla="*/ 198 h 274"/>
                <a:gd name="T72" fmla="*/ 188 w 190"/>
                <a:gd name="T73" fmla="*/ 192 h 274"/>
                <a:gd name="T74" fmla="*/ 190 w 190"/>
                <a:gd name="T75" fmla="*/ 178 h 274"/>
                <a:gd name="T76" fmla="*/ 180 w 190"/>
                <a:gd name="T77" fmla="*/ 162 h 274"/>
                <a:gd name="T78" fmla="*/ 166 w 190"/>
                <a:gd name="T79" fmla="*/ 154 h 274"/>
                <a:gd name="T80" fmla="*/ 164 w 190"/>
                <a:gd name="T81" fmla="*/ 142 h 274"/>
                <a:gd name="T82" fmla="*/ 160 w 190"/>
                <a:gd name="T83" fmla="*/ 134 h 274"/>
                <a:gd name="T84" fmla="*/ 152 w 190"/>
                <a:gd name="T85" fmla="*/ 140 h 274"/>
                <a:gd name="T86" fmla="*/ 142 w 190"/>
                <a:gd name="T87" fmla="*/ 140 h 274"/>
                <a:gd name="T88" fmla="*/ 134 w 190"/>
                <a:gd name="T89" fmla="*/ 138 h 274"/>
                <a:gd name="T90" fmla="*/ 132 w 190"/>
                <a:gd name="T91" fmla="*/ 130 h 274"/>
                <a:gd name="T92" fmla="*/ 124 w 190"/>
                <a:gd name="T93" fmla="*/ 130 h 274"/>
                <a:gd name="T94" fmla="*/ 120 w 190"/>
                <a:gd name="T95" fmla="*/ 122 h 274"/>
                <a:gd name="T96" fmla="*/ 110 w 190"/>
                <a:gd name="T97" fmla="*/ 112 h 274"/>
                <a:gd name="T98" fmla="*/ 106 w 190"/>
                <a:gd name="T99" fmla="*/ 100 h 274"/>
                <a:gd name="T100" fmla="*/ 108 w 190"/>
                <a:gd name="T101" fmla="*/ 88 h 274"/>
                <a:gd name="T102" fmla="*/ 116 w 190"/>
                <a:gd name="T103" fmla="*/ 84 h 274"/>
                <a:gd name="T104" fmla="*/ 124 w 190"/>
                <a:gd name="T105" fmla="*/ 78 h 274"/>
                <a:gd name="T106" fmla="*/ 122 w 190"/>
                <a:gd name="T107" fmla="*/ 68 h 274"/>
                <a:gd name="T108" fmla="*/ 126 w 190"/>
                <a:gd name="T109" fmla="*/ 54 h 274"/>
                <a:gd name="T110" fmla="*/ 134 w 190"/>
                <a:gd name="T111" fmla="*/ 48 h 274"/>
                <a:gd name="T112" fmla="*/ 144 w 190"/>
                <a:gd name="T113" fmla="*/ 50 h 274"/>
                <a:gd name="T114" fmla="*/ 152 w 190"/>
                <a:gd name="T115" fmla="*/ 50 h 274"/>
                <a:gd name="T116" fmla="*/ 162 w 190"/>
                <a:gd name="T117" fmla="*/ 42 h 274"/>
                <a:gd name="T118" fmla="*/ 164 w 190"/>
                <a:gd name="T119" fmla="*/ 3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0" h="274">
                  <a:moveTo>
                    <a:pt x="154" y="12"/>
                  </a:moveTo>
                  <a:lnTo>
                    <a:pt x="154" y="12"/>
                  </a:lnTo>
                  <a:lnTo>
                    <a:pt x="152" y="10"/>
                  </a:lnTo>
                  <a:lnTo>
                    <a:pt x="148" y="8"/>
                  </a:lnTo>
                  <a:lnTo>
                    <a:pt x="144" y="4"/>
                  </a:lnTo>
                  <a:lnTo>
                    <a:pt x="142" y="4"/>
                  </a:lnTo>
                  <a:lnTo>
                    <a:pt x="140" y="2"/>
                  </a:lnTo>
                  <a:lnTo>
                    <a:pt x="140" y="2"/>
                  </a:lnTo>
                  <a:lnTo>
                    <a:pt x="138" y="2"/>
                  </a:lnTo>
                  <a:lnTo>
                    <a:pt x="134" y="2"/>
                  </a:lnTo>
                  <a:lnTo>
                    <a:pt x="130" y="2"/>
                  </a:lnTo>
                  <a:lnTo>
                    <a:pt x="126" y="2"/>
                  </a:lnTo>
                  <a:lnTo>
                    <a:pt x="118" y="0"/>
                  </a:lnTo>
                  <a:lnTo>
                    <a:pt x="116" y="0"/>
                  </a:lnTo>
                  <a:lnTo>
                    <a:pt x="112" y="4"/>
                  </a:lnTo>
                  <a:lnTo>
                    <a:pt x="110" y="8"/>
                  </a:lnTo>
                  <a:lnTo>
                    <a:pt x="110" y="10"/>
                  </a:lnTo>
                  <a:lnTo>
                    <a:pt x="108" y="10"/>
                  </a:lnTo>
                  <a:lnTo>
                    <a:pt x="106" y="12"/>
                  </a:lnTo>
                  <a:lnTo>
                    <a:pt x="104" y="14"/>
                  </a:lnTo>
                  <a:lnTo>
                    <a:pt x="102" y="14"/>
                  </a:lnTo>
                  <a:lnTo>
                    <a:pt x="100" y="16"/>
                  </a:lnTo>
                  <a:lnTo>
                    <a:pt x="94" y="18"/>
                  </a:lnTo>
                  <a:lnTo>
                    <a:pt x="88" y="20"/>
                  </a:lnTo>
                  <a:lnTo>
                    <a:pt x="76" y="24"/>
                  </a:lnTo>
                  <a:lnTo>
                    <a:pt x="72" y="28"/>
                  </a:lnTo>
                  <a:lnTo>
                    <a:pt x="68" y="28"/>
                  </a:lnTo>
                  <a:lnTo>
                    <a:pt x="66" y="30"/>
                  </a:lnTo>
                  <a:lnTo>
                    <a:pt x="64" y="30"/>
                  </a:lnTo>
                  <a:lnTo>
                    <a:pt x="62" y="32"/>
                  </a:lnTo>
                  <a:lnTo>
                    <a:pt x="56" y="36"/>
                  </a:lnTo>
                  <a:lnTo>
                    <a:pt x="46" y="44"/>
                  </a:lnTo>
                  <a:lnTo>
                    <a:pt x="46" y="44"/>
                  </a:lnTo>
                  <a:lnTo>
                    <a:pt x="44" y="46"/>
                  </a:lnTo>
                  <a:lnTo>
                    <a:pt x="40" y="50"/>
                  </a:lnTo>
                  <a:lnTo>
                    <a:pt x="38" y="52"/>
                  </a:lnTo>
                  <a:lnTo>
                    <a:pt x="36" y="54"/>
                  </a:lnTo>
                  <a:lnTo>
                    <a:pt x="34" y="54"/>
                  </a:lnTo>
                  <a:lnTo>
                    <a:pt x="34" y="54"/>
                  </a:lnTo>
                  <a:lnTo>
                    <a:pt x="32" y="54"/>
                  </a:lnTo>
                  <a:lnTo>
                    <a:pt x="32" y="54"/>
                  </a:lnTo>
                  <a:lnTo>
                    <a:pt x="30" y="54"/>
                  </a:lnTo>
                  <a:lnTo>
                    <a:pt x="30" y="54"/>
                  </a:lnTo>
                  <a:lnTo>
                    <a:pt x="30" y="54"/>
                  </a:lnTo>
                  <a:lnTo>
                    <a:pt x="28" y="52"/>
                  </a:lnTo>
                  <a:lnTo>
                    <a:pt x="26" y="50"/>
                  </a:lnTo>
                  <a:lnTo>
                    <a:pt x="26" y="48"/>
                  </a:lnTo>
                  <a:lnTo>
                    <a:pt x="24" y="46"/>
                  </a:lnTo>
                  <a:lnTo>
                    <a:pt x="22" y="44"/>
                  </a:lnTo>
                  <a:lnTo>
                    <a:pt x="22" y="44"/>
                  </a:lnTo>
                  <a:lnTo>
                    <a:pt x="22" y="42"/>
                  </a:lnTo>
                  <a:lnTo>
                    <a:pt x="20" y="38"/>
                  </a:lnTo>
                  <a:lnTo>
                    <a:pt x="20" y="36"/>
                  </a:lnTo>
                  <a:lnTo>
                    <a:pt x="20" y="34"/>
                  </a:lnTo>
                  <a:lnTo>
                    <a:pt x="18" y="32"/>
                  </a:lnTo>
                  <a:lnTo>
                    <a:pt x="18" y="30"/>
                  </a:lnTo>
                  <a:lnTo>
                    <a:pt x="18" y="30"/>
                  </a:lnTo>
                  <a:lnTo>
                    <a:pt x="18" y="30"/>
                  </a:lnTo>
                  <a:lnTo>
                    <a:pt x="16" y="30"/>
                  </a:lnTo>
                  <a:lnTo>
                    <a:pt x="14" y="30"/>
                  </a:lnTo>
                  <a:lnTo>
                    <a:pt x="14" y="30"/>
                  </a:lnTo>
                  <a:lnTo>
                    <a:pt x="12" y="30"/>
                  </a:lnTo>
                  <a:lnTo>
                    <a:pt x="10" y="32"/>
                  </a:lnTo>
                  <a:lnTo>
                    <a:pt x="8" y="32"/>
                  </a:lnTo>
                  <a:lnTo>
                    <a:pt x="8" y="32"/>
                  </a:lnTo>
                  <a:lnTo>
                    <a:pt x="6" y="34"/>
                  </a:lnTo>
                  <a:lnTo>
                    <a:pt x="4" y="36"/>
                  </a:lnTo>
                  <a:lnTo>
                    <a:pt x="4" y="36"/>
                  </a:lnTo>
                  <a:lnTo>
                    <a:pt x="4" y="38"/>
                  </a:lnTo>
                  <a:lnTo>
                    <a:pt x="4" y="40"/>
                  </a:lnTo>
                  <a:lnTo>
                    <a:pt x="2" y="40"/>
                  </a:lnTo>
                  <a:lnTo>
                    <a:pt x="2" y="46"/>
                  </a:lnTo>
                  <a:lnTo>
                    <a:pt x="2" y="50"/>
                  </a:lnTo>
                  <a:lnTo>
                    <a:pt x="0" y="52"/>
                  </a:lnTo>
                  <a:lnTo>
                    <a:pt x="0" y="56"/>
                  </a:lnTo>
                  <a:lnTo>
                    <a:pt x="0" y="58"/>
                  </a:lnTo>
                  <a:lnTo>
                    <a:pt x="0" y="60"/>
                  </a:lnTo>
                  <a:lnTo>
                    <a:pt x="2" y="62"/>
                  </a:lnTo>
                  <a:lnTo>
                    <a:pt x="2" y="64"/>
                  </a:lnTo>
                  <a:lnTo>
                    <a:pt x="2" y="66"/>
                  </a:lnTo>
                  <a:lnTo>
                    <a:pt x="2" y="68"/>
                  </a:lnTo>
                  <a:lnTo>
                    <a:pt x="4" y="70"/>
                  </a:lnTo>
                  <a:lnTo>
                    <a:pt x="4" y="72"/>
                  </a:lnTo>
                  <a:lnTo>
                    <a:pt x="6" y="72"/>
                  </a:lnTo>
                  <a:lnTo>
                    <a:pt x="6" y="72"/>
                  </a:lnTo>
                  <a:lnTo>
                    <a:pt x="6" y="72"/>
                  </a:lnTo>
                  <a:lnTo>
                    <a:pt x="8" y="72"/>
                  </a:lnTo>
                  <a:lnTo>
                    <a:pt x="10" y="72"/>
                  </a:lnTo>
                  <a:lnTo>
                    <a:pt x="12" y="72"/>
                  </a:lnTo>
                  <a:lnTo>
                    <a:pt x="14" y="72"/>
                  </a:lnTo>
                  <a:lnTo>
                    <a:pt x="16" y="70"/>
                  </a:lnTo>
                  <a:lnTo>
                    <a:pt x="18" y="70"/>
                  </a:lnTo>
                  <a:lnTo>
                    <a:pt x="18" y="70"/>
                  </a:lnTo>
                  <a:lnTo>
                    <a:pt x="18" y="72"/>
                  </a:lnTo>
                  <a:lnTo>
                    <a:pt x="20" y="72"/>
                  </a:lnTo>
                  <a:lnTo>
                    <a:pt x="20" y="72"/>
                  </a:lnTo>
                  <a:lnTo>
                    <a:pt x="22" y="74"/>
                  </a:lnTo>
                  <a:lnTo>
                    <a:pt x="22" y="74"/>
                  </a:lnTo>
                  <a:lnTo>
                    <a:pt x="22" y="76"/>
                  </a:lnTo>
                  <a:lnTo>
                    <a:pt x="22" y="78"/>
                  </a:lnTo>
                  <a:lnTo>
                    <a:pt x="22" y="80"/>
                  </a:lnTo>
                  <a:lnTo>
                    <a:pt x="24" y="84"/>
                  </a:lnTo>
                  <a:lnTo>
                    <a:pt x="24" y="86"/>
                  </a:lnTo>
                  <a:lnTo>
                    <a:pt x="24" y="90"/>
                  </a:lnTo>
                  <a:lnTo>
                    <a:pt x="24" y="92"/>
                  </a:lnTo>
                  <a:lnTo>
                    <a:pt x="24" y="94"/>
                  </a:lnTo>
                  <a:lnTo>
                    <a:pt x="26" y="94"/>
                  </a:lnTo>
                  <a:lnTo>
                    <a:pt x="26" y="96"/>
                  </a:lnTo>
                  <a:lnTo>
                    <a:pt x="26" y="96"/>
                  </a:lnTo>
                  <a:lnTo>
                    <a:pt x="28" y="96"/>
                  </a:lnTo>
                  <a:lnTo>
                    <a:pt x="30" y="98"/>
                  </a:lnTo>
                  <a:lnTo>
                    <a:pt x="32" y="98"/>
                  </a:lnTo>
                  <a:lnTo>
                    <a:pt x="32" y="100"/>
                  </a:lnTo>
                  <a:lnTo>
                    <a:pt x="34" y="100"/>
                  </a:lnTo>
                  <a:lnTo>
                    <a:pt x="34" y="100"/>
                  </a:lnTo>
                  <a:lnTo>
                    <a:pt x="34" y="102"/>
                  </a:lnTo>
                  <a:lnTo>
                    <a:pt x="34" y="102"/>
                  </a:lnTo>
                  <a:lnTo>
                    <a:pt x="34" y="106"/>
                  </a:lnTo>
                  <a:lnTo>
                    <a:pt x="34" y="108"/>
                  </a:lnTo>
                  <a:lnTo>
                    <a:pt x="34" y="112"/>
                  </a:lnTo>
                  <a:lnTo>
                    <a:pt x="34" y="114"/>
                  </a:lnTo>
                  <a:lnTo>
                    <a:pt x="36" y="114"/>
                  </a:lnTo>
                  <a:lnTo>
                    <a:pt x="36" y="118"/>
                  </a:lnTo>
                  <a:lnTo>
                    <a:pt x="38" y="122"/>
                  </a:lnTo>
                  <a:lnTo>
                    <a:pt x="38" y="124"/>
                  </a:lnTo>
                  <a:lnTo>
                    <a:pt x="40" y="126"/>
                  </a:lnTo>
                  <a:lnTo>
                    <a:pt x="40" y="126"/>
                  </a:lnTo>
                  <a:lnTo>
                    <a:pt x="40" y="128"/>
                  </a:lnTo>
                  <a:lnTo>
                    <a:pt x="42" y="128"/>
                  </a:lnTo>
                  <a:lnTo>
                    <a:pt x="42" y="130"/>
                  </a:lnTo>
                  <a:lnTo>
                    <a:pt x="46" y="130"/>
                  </a:lnTo>
                  <a:lnTo>
                    <a:pt x="48" y="132"/>
                  </a:lnTo>
                  <a:lnTo>
                    <a:pt x="48" y="132"/>
                  </a:lnTo>
                  <a:lnTo>
                    <a:pt x="50" y="132"/>
                  </a:lnTo>
                  <a:lnTo>
                    <a:pt x="50" y="134"/>
                  </a:lnTo>
                  <a:lnTo>
                    <a:pt x="50" y="134"/>
                  </a:lnTo>
                  <a:lnTo>
                    <a:pt x="50" y="136"/>
                  </a:lnTo>
                  <a:lnTo>
                    <a:pt x="50" y="138"/>
                  </a:lnTo>
                  <a:lnTo>
                    <a:pt x="50" y="140"/>
                  </a:lnTo>
                  <a:lnTo>
                    <a:pt x="50" y="142"/>
                  </a:lnTo>
                  <a:lnTo>
                    <a:pt x="50" y="144"/>
                  </a:lnTo>
                  <a:lnTo>
                    <a:pt x="50" y="146"/>
                  </a:lnTo>
                  <a:lnTo>
                    <a:pt x="50" y="148"/>
                  </a:lnTo>
                  <a:lnTo>
                    <a:pt x="52" y="148"/>
                  </a:lnTo>
                  <a:lnTo>
                    <a:pt x="52" y="148"/>
                  </a:lnTo>
                  <a:lnTo>
                    <a:pt x="52" y="148"/>
                  </a:lnTo>
                  <a:lnTo>
                    <a:pt x="54" y="150"/>
                  </a:lnTo>
                  <a:lnTo>
                    <a:pt x="54" y="150"/>
                  </a:lnTo>
                  <a:lnTo>
                    <a:pt x="56" y="152"/>
                  </a:lnTo>
                  <a:lnTo>
                    <a:pt x="56" y="154"/>
                  </a:lnTo>
                  <a:lnTo>
                    <a:pt x="58" y="156"/>
                  </a:lnTo>
                  <a:lnTo>
                    <a:pt x="60" y="158"/>
                  </a:lnTo>
                  <a:lnTo>
                    <a:pt x="62" y="160"/>
                  </a:lnTo>
                  <a:lnTo>
                    <a:pt x="62" y="162"/>
                  </a:lnTo>
                  <a:lnTo>
                    <a:pt x="62" y="164"/>
                  </a:lnTo>
                  <a:lnTo>
                    <a:pt x="64" y="168"/>
                  </a:lnTo>
                  <a:lnTo>
                    <a:pt x="64" y="170"/>
                  </a:lnTo>
                  <a:lnTo>
                    <a:pt x="66" y="174"/>
                  </a:lnTo>
                  <a:lnTo>
                    <a:pt x="66" y="178"/>
                  </a:lnTo>
                  <a:lnTo>
                    <a:pt x="68" y="182"/>
                  </a:lnTo>
                  <a:lnTo>
                    <a:pt x="70" y="186"/>
                  </a:lnTo>
                  <a:lnTo>
                    <a:pt x="70" y="188"/>
                  </a:lnTo>
                  <a:lnTo>
                    <a:pt x="72" y="188"/>
                  </a:lnTo>
                  <a:lnTo>
                    <a:pt x="72" y="190"/>
                  </a:lnTo>
                  <a:lnTo>
                    <a:pt x="74" y="190"/>
                  </a:lnTo>
                  <a:lnTo>
                    <a:pt x="76" y="192"/>
                  </a:lnTo>
                  <a:lnTo>
                    <a:pt x="76" y="192"/>
                  </a:lnTo>
                  <a:lnTo>
                    <a:pt x="78" y="192"/>
                  </a:lnTo>
                  <a:lnTo>
                    <a:pt x="78" y="194"/>
                  </a:lnTo>
                  <a:lnTo>
                    <a:pt x="78" y="194"/>
                  </a:lnTo>
                  <a:lnTo>
                    <a:pt x="78" y="194"/>
                  </a:lnTo>
                  <a:lnTo>
                    <a:pt x="78" y="194"/>
                  </a:lnTo>
                  <a:lnTo>
                    <a:pt x="78" y="196"/>
                  </a:lnTo>
                  <a:lnTo>
                    <a:pt x="78" y="198"/>
                  </a:lnTo>
                  <a:lnTo>
                    <a:pt x="76" y="198"/>
                  </a:lnTo>
                  <a:lnTo>
                    <a:pt x="76" y="200"/>
                  </a:lnTo>
                  <a:lnTo>
                    <a:pt x="76" y="200"/>
                  </a:lnTo>
                  <a:lnTo>
                    <a:pt x="76" y="202"/>
                  </a:lnTo>
                  <a:lnTo>
                    <a:pt x="76" y="204"/>
                  </a:lnTo>
                  <a:lnTo>
                    <a:pt x="76" y="206"/>
                  </a:lnTo>
                  <a:lnTo>
                    <a:pt x="78" y="206"/>
                  </a:lnTo>
                  <a:lnTo>
                    <a:pt x="78" y="208"/>
                  </a:lnTo>
                  <a:lnTo>
                    <a:pt x="78" y="210"/>
                  </a:lnTo>
                  <a:lnTo>
                    <a:pt x="80" y="212"/>
                  </a:lnTo>
                  <a:lnTo>
                    <a:pt x="80" y="212"/>
                  </a:lnTo>
                  <a:lnTo>
                    <a:pt x="82" y="214"/>
                  </a:lnTo>
                  <a:lnTo>
                    <a:pt x="84" y="216"/>
                  </a:lnTo>
                  <a:lnTo>
                    <a:pt x="86" y="218"/>
                  </a:lnTo>
                  <a:lnTo>
                    <a:pt x="88" y="218"/>
                  </a:lnTo>
                  <a:lnTo>
                    <a:pt x="92" y="220"/>
                  </a:lnTo>
                  <a:lnTo>
                    <a:pt x="94" y="222"/>
                  </a:lnTo>
                  <a:lnTo>
                    <a:pt x="96" y="224"/>
                  </a:lnTo>
                  <a:lnTo>
                    <a:pt x="98" y="224"/>
                  </a:lnTo>
                  <a:lnTo>
                    <a:pt x="98" y="226"/>
                  </a:lnTo>
                  <a:lnTo>
                    <a:pt x="102" y="232"/>
                  </a:lnTo>
                  <a:lnTo>
                    <a:pt x="104" y="234"/>
                  </a:lnTo>
                  <a:lnTo>
                    <a:pt x="106" y="236"/>
                  </a:lnTo>
                  <a:lnTo>
                    <a:pt x="108" y="238"/>
                  </a:lnTo>
                  <a:lnTo>
                    <a:pt x="110" y="240"/>
                  </a:lnTo>
                  <a:lnTo>
                    <a:pt x="110" y="240"/>
                  </a:lnTo>
                  <a:lnTo>
                    <a:pt x="110" y="240"/>
                  </a:lnTo>
                  <a:lnTo>
                    <a:pt x="112" y="242"/>
                  </a:lnTo>
                  <a:lnTo>
                    <a:pt x="114" y="242"/>
                  </a:lnTo>
                  <a:lnTo>
                    <a:pt x="118" y="244"/>
                  </a:lnTo>
                  <a:lnTo>
                    <a:pt x="120" y="244"/>
                  </a:lnTo>
                  <a:lnTo>
                    <a:pt x="126" y="246"/>
                  </a:lnTo>
                  <a:lnTo>
                    <a:pt x="130" y="248"/>
                  </a:lnTo>
                  <a:lnTo>
                    <a:pt x="132" y="248"/>
                  </a:lnTo>
                  <a:lnTo>
                    <a:pt x="134" y="250"/>
                  </a:lnTo>
                  <a:lnTo>
                    <a:pt x="136" y="252"/>
                  </a:lnTo>
                  <a:lnTo>
                    <a:pt x="142" y="256"/>
                  </a:lnTo>
                  <a:lnTo>
                    <a:pt x="146" y="260"/>
                  </a:lnTo>
                  <a:lnTo>
                    <a:pt x="152" y="264"/>
                  </a:lnTo>
                  <a:lnTo>
                    <a:pt x="158" y="270"/>
                  </a:lnTo>
                  <a:lnTo>
                    <a:pt x="164" y="274"/>
                  </a:lnTo>
                  <a:lnTo>
                    <a:pt x="174" y="264"/>
                  </a:lnTo>
                  <a:lnTo>
                    <a:pt x="174" y="264"/>
                  </a:lnTo>
                  <a:lnTo>
                    <a:pt x="176" y="260"/>
                  </a:lnTo>
                  <a:lnTo>
                    <a:pt x="176" y="258"/>
                  </a:lnTo>
                  <a:lnTo>
                    <a:pt x="176" y="256"/>
                  </a:lnTo>
                  <a:lnTo>
                    <a:pt x="178" y="254"/>
                  </a:lnTo>
                  <a:lnTo>
                    <a:pt x="178" y="254"/>
                  </a:lnTo>
                  <a:lnTo>
                    <a:pt x="178" y="252"/>
                  </a:lnTo>
                  <a:lnTo>
                    <a:pt x="178" y="252"/>
                  </a:lnTo>
                  <a:lnTo>
                    <a:pt x="180" y="252"/>
                  </a:lnTo>
                  <a:lnTo>
                    <a:pt x="182" y="252"/>
                  </a:lnTo>
                  <a:lnTo>
                    <a:pt x="182" y="252"/>
                  </a:lnTo>
                  <a:lnTo>
                    <a:pt x="184" y="252"/>
                  </a:lnTo>
                  <a:lnTo>
                    <a:pt x="184" y="250"/>
                  </a:lnTo>
                  <a:lnTo>
                    <a:pt x="184" y="250"/>
                  </a:lnTo>
                  <a:lnTo>
                    <a:pt x="184" y="250"/>
                  </a:lnTo>
                  <a:lnTo>
                    <a:pt x="184" y="248"/>
                  </a:lnTo>
                  <a:lnTo>
                    <a:pt x="182" y="248"/>
                  </a:lnTo>
                  <a:lnTo>
                    <a:pt x="182" y="246"/>
                  </a:lnTo>
                  <a:lnTo>
                    <a:pt x="180" y="244"/>
                  </a:lnTo>
                  <a:lnTo>
                    <a:pt x="178" y="244"/>
                  </a:lnTo>
                  <a:lnTo>
                    <a:pt x="178" y="242"/>
                  </a:lnTo>
                  <a:lnTo>
                    <a:pt x="178" y="240"/>
                  </a:lnTo>
                  <a:lnTo>
                    <a:pt x="178" y="240"/>
                  </a:lnTo>
                  <a:lnTo>
                    <a:pt x="178" y="236"/>
                  </a:lnTo>
                  <a:lnTo>
                    <a:pt x="178" y="234"/>
                  </a:lnTo>
                  <a:lnTo>
                    <a:pt x="180" y="230"/>
                  </a:lnTo>
                  <a:lnTo>
                    <a:pt x="180" y="222"/>
                  </a:lnTo>
                  <a:lnTo>
                    <a:pt x="180" y="220"/>
                  </a:lnTo>
                  <a:lnTo>
                    <a:pt x="180" y="216"/>
                  </a:lnTo>
                  <a:lnTo>
                    <a:pt x="180" y="214"/>
                  </a:lnTo>
                  <a:lnTo>
                    <a:pt x="180" y="212"/>
                  </a:lnTo>
                  <a:lnTo>
                    <a:pt x="180" y="206"/>
                  </a:lnTo>
                  <a:lnTo>
                    <a:pt x="180" y="204"/>
                  </a:lnTo>
                  <a:lnTo>
                    <a:pt x="180" y="202"/>
                  </a:lnTo>
                  <a:lnTo>
                    <a:pt x="180" y="200"/>
                  </a:lnTo>
                  <a:lnTo>
                    <a:pt x="180" y="198"/>
                  </a:lnTo>
                  <a:lnTo>
                    <a:pt x="180" y="198"/>
                  </a:lnTo>
                  <a:lnTo>
                    <a:pt x="180" y="196"/>
                  </a:lnTo>
                  <a:lnTo>
                    <a:pt x="182" y="196"/>
                  </a:lnTo>
                  <a:lnTo>
                    <a:pt x="184" y="194"/>
                  </a:lnTo>
                  <a:lnTo>
                    <a:pt x="186" y="192"/>
                  </a:lnTo>
                  <a:lnTo>
                    <a:pt x="186" y="192"/>
                  </a:lnTo>
                  <a:lnTo>
                    <a:pt x="188" y="192"/>
                  </a:lnTo>
                  <a:lnTo>
                    <a:pt x="188" y="190"/>
                  </a:lnTo>
                  <a:lnTo>
                    <a:pt x="188" y="188"/>
                  </a:lnTo>
                  <a:lnTo>
                    <a:pt x="188" y="186"/>
                  </a:lnTo>
                  <a:lnTo>
                    <a:pt x="190" y="184"/>
                  </a:lnTo>
                  <a:lnTo>
                    <a:pt x="190" y="182"/>
                  </a:lnTo>
                  <a:lnTo>
                    <a:pt x="190" y="180"/>
                  </a:lnTo>
                  <a:lnTo>
                    <a:pt x="190" y="178"/>
                  </a:lnTo>
                  <a:lnTo>
                    <a:pt x="190" y="176"/>
                  </a:lnTo>
                  <a:lnTo>
                    <a:pt x="188" y="176"/>
                  </a:lnTo>
                  <a:lnTo>
                    <a:pt x="188" y="174"/>
                  </a:lnTo>
                  <a:lnTo>
                    <a:pt x="186" y="172"/>
                  </a:lnTo>
                  <a:lnTo>
                    <a:pt x="186" y="168"/>
                  </a:lnTo>
                  <a:lnTo>
                    <a:pt x="184" y="166"/>
                  </a:lnTo>
                  <a:lnTo>
                    <a:pt x="180" y="162"/>
                  </a:lnTo>
                  <a:lnTo>
                    <a:pt x="178" y="160"/>
                  </a:lnTo>
                  <a:lnTo>
                    <a:pt x="176" y="158"/>
                  </a:lnTo>
                  <a:lnTo>
                    <a:pt x="172" y="156"/>
                  </a:lnTo>
                  <a:lnTo>
                    <a:pt x="170" y="156"/>
                  </a:lnTo>
                  <a:lnTo>
                    <a:pt x="168" y="154"/>
                  </a:lnTo>
                  <a:lnTo>
                    <a:pt x="166" y="154"/>
                  </a:lnTo>
                  <a:lnTo>
                    <a:pt x="166" y="154"/>
                  </a:lnTo>
                  <a:lnTo>
                    <a:pt x="166" y="152"/>
                  </a:lnTo>
                  <a:lnTo>
                    <a:pt x="164" y="152"/>
                  </a:lnTo>
                  <a:lnTo>
                    <a:pt x="164" y="150"/>
                  </a:lnTo>
                  <a:lnTo>
                    <a:pt x="164" y="150"/>
                  </a:lnTo>
                  <a:lnTo>
                    <a:pt x="164" y="148"/>
                  </a:lnTo>
                  <a:lnTo>
                    <a:pt x="164" y="146"/>
                  </a:lnTo>
                  <a:lnTo>
                    <a:pt x="164" y="142"/>
                  </a:lnTo>
                  <a:lnTo>
                    <a:pt x="162" y="140"/>
                  </a:lnTo>
                  <a:lnTo>
                    <a:pt x="162" y="138"/>
                  </a:lnTo>
                  <a:lnTo>
                    <a:pt x="162" y="138"/>
                  </a:lnTo>
                  <a:lnTo>
                    <a:pt x="162" y="136"/>
                  </a:lnTo>
                  <a:lnTo>
                    <a:pt x="162" y="134"/>
                  </a:lnTo>
                  <a:lnTo>
                    <a:pt x="160" y="134"/>
                  </a:lnTo>
                  <a:lnTo>
                    <a:pt x="160" y="134"/>
                  </a:lnTo>
                  <a:lnTo>
                    <a:pt x="158" y="134"/>
                  </a:lnTo>
                  <a:lnTo>
                    <a:pt x="158" y="134"/>
                  </a:lnTo>
                  <a:lnTo>
                    <a:pt x="158" y="134"/>
                  </a:lnTo>
                  <a:lnTo>
                    <a:pt x="158" y="134"/>
                  </a:lnTo>
                  <a:lnTo>
                    <a:pt x="156" y="136"/>
                  </a:lnTo>
                  <a:lnTo>
                    <a:pt x="154" y="136"/>
                  </a:lnTo>
                  <a:lnTo>
                    <a:pt x="152" y="140"/>
                  </a:lnTo>
                  <a:lnTo>
                    <a:pt x="150" y="140"/>
                  </a:lnTo>
                  <a:lnTo>
                    <a:pt x="148" y="140"/>
                  </a:lnTo>
                  <a:lnTo>
                    <a:pt x="148" y="140"/>
                  </a:lnTo>
                  <a:lnTo>
                    <a:pt x="146" y="140"/>
                  </a:lnTo>
                  <a:lnTo>
                    <a:pt x="146" y="142"/>
                  </a:lnTo>
                  <a:lnTo>
                    <a:pt x="144" y="140"/>
                  </a:lnTo>
                  <a:lnTo>
                    <a:pt x="142" y="140"/>
                  </a:lnTo>
                  <a:lnTo>
                    <a:pt x="140" y="140"/>
                  </a:lnTo>
                  <a:lnTo>
                    <a:pt x="138" y="140"/>
                  </a:lnTo>
                  <a:lnTo>
                    <a:pt x="136" y="140"/>
                  </a:lnTo>
                  <a:lnTo>
                    <a:pt x="136" y="140"/>
                  </a:lnTo>
                  <a:lnTo>
                    <a:pt x="136" y="138"/>
                  </a:lnTo>
                  <a:lnTo>
                    <a:pt x="134" y="138"/>
                  </a:lnTo>
                  <a:lnTo>
                    <a:pt x="134" y="138"/>
                  </a:lnTo>
                  <a:lnTo>
                    <a:pt x="134" y="138"/>
                  </a:lnTo>
                  <a:lnTo>
                    <a:pt x="134" y="136"/>
                  </a:lnTo>
                  <a:lnTo>
                    <a:pt x="134" y="134"/>
                  </a:lnTo>
                  <a:lnTo>
                    <a:pt x="134" y="132"/>
                  </a:lnTo>
                  <a:lnTo>
                    <a:pt x="134" y="132"/>
                  </a:lnTo>
                  <a:lnTo>
                    <a:pt x="134" y="130"/>
                  </a:lnTo>
                  <a:lnTo>
                    <a:pt x="132" y="130"/>
                  </a:lnTo>
                  <a:lnTo>
                    <a:pt x="132" y="130"/>
                  </a:lnTo>
                  <a:lnTo>
                    <a:pt x="132" y="130"/>
                  </a:lnTo>
                  <a:lnTo>
                    <a:pt x="130" y="130"/>
                  </a:lnTo>
                  <a:lnTo>
                    <a:pt x="128" y="130"/>
                  </a:lnTo>
                  <a:lnTo>
                    <a:pt x="126" y="130"/>
                  </a:lnTo>
                  <a:lnTo>
                    <a:pt x="126" y="130"/>
                  </a:lnTo>
                  <a:lnTo>
                    <a:pt x="124" y="130"/>
                  </a:lnTo>
                  <a:lnTo>
                    <a:pt x="124" y="130"/>
                  </a:lnTo>
                  <a:lnTo>
                    <a:pt x="124" y="128"/>
                  </a:lnTo>
                  <a:lnTo>
                    <a:pt x="122" y="128"/>
                  </a:lnTo>
                  <a:lnTo>
                    <a:pt x="122" y="126"/>
                  </a:lnTo>
                  <a:lnTo>
                    <a:pt x="122" y="126"/>
                  </a:lnTo>
                  <a:lnTo>
                    <a:pt x="122" y="124"/>
                  </a:lnTo>
                  <a:lnTo>
                    <a:pt x="120" y="122"/>
                  </a:lnTo>
                  <a:lnTo>
                    <a:pt x="120" y="120"/>
                  </a:lnTo>
                  <a:lnTo>
                    <a:pt x="120" y="118"/>
                  </a:lnTo>
                  <a:lnTo>
                    <a:pt x="118" y="118"/>
                  </a:lnTo>
                  <a:lnTo>
                    <a:pt x="118" y="116"/>
                  </a:lnTo>
                  <a:lnTo>
                    <a:pt x="114" y="114"/>
                  </a:lnTo>
                  <a:lnTo>
                    <a:pt x="112" y="112"/>
                  </a:lnTo>
                  <a:lnTo>
                    <a:pt x="110" y="112"/>
                  </a:lnTo>
                  <a:lnTo>
                    <a:pt x="110" y="110"/>
                  </a:lnTo>
                  <a:lnTo>
                    <a:pt x="108" y="110"/>
                  </a:lnTo>
                  <a:lnTo>
                    <a:pt x="108" y="108"/>
                  </a:lnTo>
                  <a:lnTo>
                    <a:pt x="108" y="106"/>
                  </a:lnTo>
                  <a:lnTo>
                    <a:pt x="106" y="102"/>
                  </a:lnTo>
                  <a:lnTo>
                    <a:pt x="106" y="102"/>
                  </a:lnTo>
                  <a:lnTo>
                    <a:pt x="106" y="100"/>
                  </a:lnTo>
                  <a:lnTo>
                    <a:pt x="106" y="100"/>
                  </a:lnTo>
                  <a:lnTo>
                    <a:pt x="106" y="98"/>
                  </a:lnTo>
                  <a:lnTo>
                    <a:pt x="106" y="96"/>
                  </a:lnTo>
                  <a:lnTo>
                    <a:pt x="106" y="94"/>
                  </a:lnTo>
                  <a:lnTo>
                    <a:pt x="106" y="92"/>
                  </a:lnTo>
                  <a:lnTo>
                    <a:pt x="108" y="90"/>
                  </a:lnTo>
                  <a:lnTo>
                    <a:pt x="108" y="88"/>
                  </a:lnTo>
                  <a:lnTo>
                    <a:pt x="108" y="88"/>
                  </a:lnTo>
                  <a:lnTo>
                    <a:pt x="110" y="86"/>
                  </a:lnTo>
                  <a:lnTo>
                    <a:pt x="110" y="86"/>
                  </a:lnTo>
                  <a:lnTo>
                    <a:pt x="112" y="86"/>
                  </a:lnTo>
                  <a:lnTo>
                    <a:pt x="112" y="86"/>
                  </a:lnTo>
                  <a:lnTo>
                    <a:pt x="116" y="84"/>
                  </a:lnTo>
                  <a:lnTo>
                    <a:pt x="116" y="84"/>
                  </a:lnTo>
                  <a:lnTo>
                    <a:pt x="118" y="84"/>
                  </a:lnTo>
                  <a:lnTo>
                    <a:pt x="120" y="82"/>
                  </a:lnTo>
                  <a:lnTo>
                    <a:pt x="122" y="80"/>
                  </a:lnTo>
                  <a:lnTo>
                    <a:pt x="122" y="80"/>
                  </a:lnTo>
                  <a:lnTo>
                    <a:pt x="122" y="80"/>
                  </a:lnTo>
                  <a:lnTo>
                    <a:pt x="124" y="78"/>
                  </a:lnTo>
                  <a:lnTo>
                    <a:pt x="124" y="78"/>
                  </a:lnTo>
                  <a:lnTo>
                    <a:pt x="124" y="76"/>
                  </a:lnTo>
                  <a:lnTo>
                    <a:pt x="124" y="76"/>
                  </a:lnTo>
                  <a:lnTo>
                    <a:pt x="124" y="74"/>
                  </a:lnTo>
                  <a:lnTo>
                    <a:pt x="122" y="72"/>
                  </a:lnTo>
                  <a:lnTo>
                    <a:pt x="122" y="70"/>
                  </a:lnTo>
                  <a:lnTo>
                    <a:pt x="122" y="68"/>
                  </a:lnTo>
                  <a:lnTo>
                    <a:pt x="122" y="68"/>
                  </a:lnTo>
                  <a:lnTo>
                    <a:pt x="122" y="66"/>
                  </a:lnTo>
                  <a:lnTo>
                    <a:pt x="122" y="64"/>
                  </a:lnTo>
                  <a:lnTo>
                    <a:pt x="122" y="62"/>
                  </a:lnTo>
                  <a:lnTo>
                    <a:pt x="124" y="60"/>
                  </a:lnTo>
                  <a:lnTo>
                    <a:pt x="124" y="58"/>
                  </a:lnTo>
                  <a:lnTo>
                    <a:pt x="124" y="56"/>
                  </a:lnTo>
                  <a:lnTo>
                    <a:pt x="126" y="54"/>
                  </a:lnTo>
                  <a:lnTo>
                    <a:pt x="126" y="54"/>
                  </a:lnTo>
                  <a:lnTo>
                    <a:pt x="128" y="52"/>
                  </a:lnTo>
                  <a:lnTo>
                    <a:pt x="128" y="52"/>
                  </a:lnTo>
                  <a:lnTo>
                    <a:pt x="130" y="50"/>
                  </a:lnTo>
                  <a:lnTo>
                    <a:pt x="132" y="50"/>
                  </a:lnTo>
                  <a:lnTo>
                    <a:pt x="132" y="48"/>
                  </a:lnTo>
                  <a:lnTo>
                    <a:pt x="134" y="48"/>
                  </a:lnTo>
                  <a:lnTo>
                    <a:pt x="136" y="48"/>
                  </a:lnTo>
                  <a:lnTo>
                    <a:pt x="136" y="48"/>
                  </a:lnTo>
                  <a:lnTo>
                    <a:pt x="136" y="48"/>
                  </a:lnTo>
                  <a:lnTo>
                    <a:pt x="138" y="48"/>
                  </a:lnTo>
                  <a:lnTo>
                    <a:pt x="140" y="48"/>
                  </a:lnTo>
                  <a:lnTo>
                    <a:pt x="142" y="50"/>
                  </a:lnTo>
                  <a:lnTo>
                    <a:pt x="144" y="50"/>
                  </a:lnTo>
                  <a:lnTo>
                    <a:pt x="146" y="50"/>
                  </a:lnTo>
                  <a:lnTo>
                    <a:pt x="146" y="50"/>
                  </a:lnTo>
                  <a:lnTo>
                    <a:pt x="148" y="50"/>
                  </a:lnTo>
                  <a:lnTo>
                    <a:pt x="148" y="50"/>
                  </a:lnTo>
                  <a:lnTo>
                    <a:pt x="150" y="50"/>
                  </a:lnTo>
                  <a:lnTo>
                    <a:pt x="152" y="50"/>
                  </a:lnTo>
                  <a:lnTo>
                    <a:pt x="152" y="50"/>
                  </a:lnTo>
                  <a:lnTo>
                    <a:pt x="154" y="48"/>
                  </a:lnTo>
                  <a:lnTo>
                    <a:pt x="156" y="48"/>
                  </a:lnTo>
                  <a:lnTo>
                    <a:pt x="158" y="46"/>
                  </a:lnTo>
                  <a:lnTo>
                    <a:pt x="158" y="46"/>
                  </a:lnTo>
                  <a:lnTo>
                    <a:pt x="160" y="44"/>
                  </a:lnTo>
                  <a:lnTo>
                    <a:pt x="160" y="44"/>
                  </a:lnTo>
                  <a:lnTo>
                    <a:pt x="162" y="42"/>
                  </a:lnTo>
                  <a:lnTo>
                    <a:pt x="162" y="40"/>
                  </a:lnTo>
                  <a:lnTo>
                    <a:pt x="162" y="38"/>
                  </a:lnTo>
                  <a:lnTo>
                    <a:pt x="164" y="36"/>
                  </a:lnTo>
                  <a:lnTo>
                    <a:pt x="164" y="34"/>
                  </a:lnTo>
                  <a:lnTo>
                    <a:pt x="164" y="32"/>
                  </a:lnTo>
                  <a:lnTo>
                    <a:pt x="164" y="32"/>
                  </a:lnTo>
                  <a:lnTo>
                    <a:pt x="164" y="30"/>
                  </a:lnTo>
                  <a:lnTo>
                    <a:pt x="162" y="28"/>
                  </a:lnTo>
                  <a:lnTo>
                    <a:pt x="162" y="26"/>
                  </a:lnTo>
                  <a:lnTo>
                    <a:pt x="160" y="22"/>
                  </a:lnTo>
                  <a:lnTo>
                    <a:pt x="158" y="20"/>
                  </a:lnTo>
                  <a:lnTo>
                    <a:pt x="154" y="14"/>
                  </a:lnTo>
                  <a:lnTo>
                    <a:pt x="154" y="1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18" name="Freeform 476">
              <a:extLst>
                <a:ext uri="{FF2B5EF4-FFF2-40B4-BE49-F238E27FC236}">
                  <a16:creationId xmlns:a16="http://schemas.microsoft.com/office/drawing/2014/main" id="{2BD611C3-3C5D-692B-DFA3-C323D79BAC51}"/>
                </a:ext>
              </a:extLst>
            </p:cNvPr>
            <p:cNvSpPr>
              <a:spLocks/>
            </p:cNvSpPr>
            <p:nvPr/>
          </p:nvSpPr>
          <p:spPr bwMode="auto">
            <a:xfrm>
              <a:off x="1935171" y="7769266"/>
              <a:ext cx="272019" cy="388961"/>
            </a:xfrm>
            <a:custGeom>
              <a:avLst/>
              <a:gdLst>
                <a:gd name="T0" fmla="*/ 140 w 190"/>
                <a:gd name="T1" fmla="*/ 2 h 274"/>
                <a:gd name="T2" fmla="*/ 116 w 190"/>
                <a:gd name="T3" fmla="*/ 0 h 274"/>
                <a:gd name="T4" fmla="*/ 102 w 190"/>
                <a:gd name="T5" fmla="*/ 14 h 274"/>
                <a:gd name="T6" fmla="*/ 66 w 190"/>
                <a:gd name="T7" fmla="*/ 30 h 274"/>
                <a:gd name="T8" fmla="*/ 40 w 190"/>
                <a:gd name="T9" fmla="*/ 50 h 274"/>
                <a:gd name="T10" fmla="*/ 30 w 190"/>
                <a:gd name="T11" fmla="*/ 54 h 274"/>
                <a:gd name="T12" fmla="*/ 22 w 190"/>
                <a:gd name="T13" fmla="*/ 44 h 274"/>
                <a:gd name="T14" fmla="*/ 18 w 190"/>
                <a:gd name="T15" fmla="*/ 30 h 274"/>
                <a:gd name="T16" fmla="*/ 10 w 190"/>
                <a:gd name="T17" fmla="*/ 32 h 274"/>
                <a:gd name="T18" fmla="*/ 4 w 190"/>
                <a:gd name="T19" fmla="*/ 40 h 274"/>
                <a:gd name="T20" fmla="*/ 0 w 190"/>
                <a:gd name="T21" fmla="*/ 60 h 274"/>
                <a:gd name="T22" fmla="*/ 6 w 190"/>
                <a:gd name="T23" fmla="*/ 72 h 274"/>
                <a:gd name="T24" fmla="*/ 16 w 190"/>
                <a:gd name="T25" fmla="*/ 70 h 274"/>
                <a:gd name="T26" fmla="*/ 22 w 190"/>
                <a:gd name="T27" fmla="*/ 74 h 274"/>
                <a:gd name="T28" fmla="*/ 24 w 190"/>
                <a:gd name="T29" fmla="*/ 92 h 274"/>
                <a:gd name="T30" fmla="*/ 32 w 190"/>
                <a:gd name="T31" fmla="*/ 98 h 274"/>
                <a:gd name="T32" fmla="*/ 34 w 190"/>
                <a:gd name="T33" fmla="*/ 108 h 274"/>
                <a:gd name="T34" fmla="*/ 40 w 190"/>
                <a:gd name="T35" fmla="*/ 126 h 274"/>
                <a:gd name="T36" fmla="*/ 48 w 190"/>
                <a:gd name="T37" fmla="*/ 132 h 274"/>
                <a:gd name="T38" fmla="*/ 50 w 190"/>
                <a:gd name="T39" fmla="*/ 142 h 274"/>
                <a:gd name="T40" fmla="*/ 54 w 190"/>
                <a:gd name="T41" fmla="*/ 150 h 274"/>
                <a:gd name="T42" fmla="*/ 62 w 190"/>
                <a:gd name="T43" fmla="*/ 162 h 274"/>
                <a:gd name="T44" fmla="*/ 70 w 190"/>
                <a:gd name="T45" fmla="*/ 186 h 274"/>
                <a:gd name="T46" fmla="*/ 78 w 190"/>
                <a:gd name="T47" fmla="*/ 192 h 274"/>
                <a:gd name="T48" fmla="*/ 76 w 190"/>
                <a:gd name="T49" fmla="*/ 198 h 274"/>
                <a:gd name="T50" fmla="*/ 78 w 190"/>
                <a:gd name="T51" fmla="*/ 208 h 274"/>
                <a:gd name="T52" fmla="*/ 88 w 190"/>
                <a:gd name="T53" fmla="*/ 218 h 274"/>
                <a:gd name="T54" fmla="*/ 104 w 190"/>
                <a:gd name="T55" fmla="*/ 234 h 274"/>
                <a:gd name="T56" fmla="*/ 114 w 190"/>
                <a:gd name="T57" fmla="*/ 242 h 274"/>
                <a:gd name="T58" fmla="*/ 136 w 190"/>
                <a:gd name="T59" fmla="*/ 252 h 274"/>
                <a:gd name="T60" fmla="*/ 174 w 190"/>
                <a:gd name="T61" fmla="*/ 264 h 274"/>
                <a:gd name="T62" fmla="*/ 178 w 190"/>
                <a:gd name="T63" fmla="*/ 252 h 274"/>
                <a:gd name="T64" fmla="*/ 184 w 190"/>
                <a:gd name="T65" fmla="*/ 250 h 274"/>
                <a:gd name="T66" fmla="*/ 178 w 190"/>
                <a:gd name="T67" fmla="*/ 240 h 274"/>
                <a:gd name="T68" fmla="*/ 180 w 190"/>
                <a:gd name="T69" fmla="*/ 216 h 274"/>
                <a:gd name="T70" fmla="*/ 180 w 190"/>
                <a:gd name="T71" fmla="*/ 198 h 274"/>
                <a:gd name="T72" fmla="*/ 188 w 190"/>
                <a:gd name="T73" fmla="*/ 192 h 274"/>
                <a:gd name="T74" fmla="*/ 190 w 190"/>
                <a:gd name="T75" fmla="*/ 178 h 274"/>
                <a:gd name="T76" fmla="*/ 180 w 190"/>
                <a:gd name="T77" fmla="*/ 162 h 274"/>
                <a:gd name="T78" fmla="*/ 166 w 190"/>
                <a:gd name="T79" fmla="*/ 154 h 274"/>
                <a:gd name="T80" fmla="*/ 164 w 190"/>
                <a:gd name="T81" fmla="*/ 142 h 274"/>
                <a:gd name="T82" fmla="*/ 160 w 190"/>
                <a:gd name="T83" fmla="*/ 134 h 274"/>
                <a:gd name="T84" fmla="*/ 152 w 190"/>
                <a:gd name="T85" fmla="*/ 140 h 274"/>
                <a:gd name="T86" fmla="*/ 142 w 190"/>
                <a:gd name="T87" fmla="*/ 140 h 274"/>
                <a:gd name="T88" fmla="*/ 134 w 190"/>
                <a:gd name="T89" fmla="*/ 138 h 274"/>
                <a:gd name="T90" fmla="*/ 132 w 190"/>
                <a:gd name="T91" fmla="*/ 130 h 274"/>
                <a:gd name="T92" fmla="*/ 124 w 190"/>
                <a:gd name="T93" fmla="*/ 130 h 274"/>
                <a:gd name="T94" fmla="*/ 120 w 190"/>
                <a:gd name="T95" fmla="*/ 122 h 274"/>
                <a:gd name="T96" fmla="*/ 110 w 190"/>
                <a:gd name="T97" fmla="*/ 112 h 274"/>
                <a:gd name="T98" fmla="*/ 106 w 190"/>
                <a:gd name="T99" fmla="*/ 100 h 274"/>
                <a:gd name="T100" fmla="*/ 108 w 190"/>
                <a:gd name="T101" fmla="*/ 88 h 274"/>
                <a:gd name="T102" fmla="*/ 116 w 190"/>
                <a:gd name="T103" fmla="*/ 84 h 274"/>
                <a:gd name="T104" fmla="*/ 124 w 190"/>
                <a:gd name="T105" fmla="*/ 78 h 274"/>
                <a:gd name="T106" fmla="*/ 122 w 190"/>
                <a:gd name="T107" fmla="*/ 68 h 274"/>
                <a:gd name="T108" fmla="*/ 126 w 190"/>
                <a:gd name="T109" fmla="*/ 54 h 274"/>
                <a:gd name="T110" fmla="*/ 134 w 190"/>
                <a:gd name="T111" fmla="*/ 48 h 274"/>
                <a:gd name="T112" fmla="*/ 144 w 190"/>
                <a:gd name="T113" fmla="*/ 50 h 274"/>
                <a:gd name="T114" fmla="*/ 152 w 190"/>
                <a:gd name="T115" fmla="*/ 50 h 274"/>
                <a:gd name="T116" fmla="*/ 162 w 190"/>
                <a:gd name="T117" fmla="*/ 42 h 274"/>
                <a:gd name="T118" fmla="*/ 164 w 190"/>
                <a:gd name="T119" fmla="*/ 3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0" h="274">
                  <a:moveTo>
                    <a:pt x="154" y="12"/>
                  </a:moveTo>
                  <a:lnTo>
                    <a:pt x="154" y="12"/>
                  </a:lnTo>
                  <a:lnTo>
                    <a:pt x="152" y="10"/>
                  </a:lnTo>
                  <a:lnTo>
                    <a:pt x="148" y="8"/>
                  </a:lnTo>
                  <a:lnTo>
                    <a:pt x="144" y="4"/>
                  </a:lnTo>
                  <a:lnTo>
                    <a:pt x="142" y="4"/>
                  </a:lnTo>
                  <a:lnTo>
                    <a:pt x="140" y="2"/>
                  </a:lnTo>
                  <a:lnTo>
                    <a:pt x="140" y="2"/>
                  </a:lnTo>
                  <a:lnTo>
                    <a:pt x="138" y="2"/>
                  </a:lnTo>
                  <a:lnTo>
                    <a:pt x="134" y="2"/>
                  </a:lnTo>
                  <a:lnTo>
                    <a:pt x="130" y="2"/>
                  </a:lnTo>
                  <a:lnTo>
                    <a:pt x="126" y="2"/>
                  </a:lnTo>
                  <a:lnTo>
                    <a:pt x="118" y="0"/>
                  </a:lnTo>
                  <a:lnTo>
                    <a:pt x="116" y="0"/>
                  </a:lnTo>
                  <a:lnTo>
                    <a:pt x="112" y="4"/>
                  </a:lnTo>
                  <a:lnTo>
                    <a:pt x="110" y="8"/>
                  </a:lnTo>
                  <a:lnTo>
                    <a:pt x="110" y="10"/>
                  </a:lnTo>
                  <a:lnTo>
                    <a:pt x="108" y="10"/>
                  </a:lnTo>
                  <a:lnTo>
                    <a:pt x="106" y="12"/>
                  </a:lnTo>
                  <a:lnTo>
                    <a:pt x="104" y="14"/>
                  </a:lnTo>
                  <a:lnTo>
                    <a:pt x="102" y="14"/>
                  </a:lnTo>
                  <a:lnTo>
                    <a:pt x="100" y="16"/>
                  </a:lnTo>
                  <a:lnTo>
                    <a:pt x="94" y="18"/>
                  </a:lnTo>
                  <a:lnTo>
                    <a:pt x="88" y="20"/>
                  </a:lnTo>
                  <a:lnTo>
                    <a:pt x="76" y="24"/>
                  </a:lnTo>
                  <a:lnTo>
                    <a:pt x="72" y="28"/>
                  </a:lnTo>
                  <a:lnTo>
                    <a:pt x="68" y="28"/>
                  </a:lnTo>
                  <a:lnTo>
                    <a:pt x="66" y="30"/>
                  </a:lnTo>
                  <a:lnTo>
                    <a:pt x="64" y="30"/>
                  </a:lnTo>
                  <a:lnTo>
                    <a:pt x="62" y="32"/>
                  </a:lnTo>
                  <a:lnTo>
                    <a:pt x="56" y="36"/>
                  </a:lnTo>
                  <a:lnTo>
                    <a:pt x="46" y="44"/>
                  </a:lnTo>
                  <a:lnTo>
                    <a:pt x="46" y="44"/>
                  </a:lnTo>
                  <a:lnTo>
                    <a:pt x="44" y="46"/>
                  </a:lnTo>
                  <a:lnTo>
                    <a:pt x="40" y="50"/>
                  </a:lnTo>
                  <a:lnTo>
                    <a:pt x="38" y="52"/>
                  </a:lnTo>
                  <a:lnTo>
                    <a:pt x="36" y="54"/>
                  </a:lnTo>
                  <a:lnTo>
                    <a:pt x="34" y="54"/>
                  </a:lnTo>
                  <a:lnTo>
                    <a:pt x="34" y="54"/>
                  </a:lnTo>
                  <a:lnTo>
                    <a:pt x="32" y="54"/>
                  </a:lnTo>
                  <a:lnTo>
                    <a:pt x="32" y="54"/>
                  </a:lnTo>
                  <a:lnTo>
                    <a:pt x="30" y="54"/>
                  </a:lnTo>
                  <a:lnTo>
                    <a:pt x="30" y="54"/>
                  </a:lnTo>
                  <a:lnTo>
                    <a:pt x="30" y="54"/>
                  </a:lnTo>
                  <a:lnTo>
                    <a:pt x="28" y="52"/>
                  </a:lnTo>
                  <a:lnTo>
                    <a:pt x="26" y="50"/>
                  </a:lnTo>
                  <a:lnTo>
                    <a:pt x="26" y="48"/>
                  </a:lnTo>
                  <a:lnTo>
                    <a:pt x="24" y="46"/>
                  </a:lnTo>
                  <a:lnTo>
                    <a:pt x="22" y="44"/>
                  </a:lnTo>
                  <a:lnTo>
                    <a:pt x="22" y="44"/>
                  </a:lnTo>
                  <a:lnTo>
                    <a:pt x="22" y="42"/>
                  </a:lnTo>
                  <a:lnTo>
                    <a:pt x="20" y="38"/>
                  </a:lnTo>
                  <a:lnTo>
                    <a:pt x="20" y="36"/>
                  </a:lnTo>
                  <a:lnTo>
                    <a:pt x="20" y="34"/>
                  </a:lnTo>
                  <a:lnTo>
                    <a:pt x="18" y="32"/>
                  </a:lnTo>
                  <a:lnTo>
                    <a:pt x="18" y="30"/>
                  </a:lnTo>
                  <a:lnTo>
                    <a:pt x="18" y="30"/>
                  </a:lnTo>
                  <a:lnTo>
                    <a:pt x="18" y="30"/>
                  </a:lnTo>
                  <a:lnTo>
                    <a:pt x="16" y="30"/>
                  </a:lnTo>
                  <a:lnTo>
                    <a:pt x="14" y="30"/>
                  </a:lnTo>
                  <a:lnTo>
                    <a:pt x="14" y="30"/>
                  </a:lnTo>
                  <a:lnTo>
                    <a:pt x="12" y="30"/>
                  </a:lnTo>
                  <a:lnTo>
                    <a:pt x="10" y="32"/>
                  </a:lnTo>
                  <a:lnTo>
                    <a:pt x="8" y="32"/>
                  </a:lnTo>
                  <a:lnTo>
                    <a:pt x="8" y="32"/>
                  </a:lnTo>
                  <a:lnTo>
                    <a:pt x="6" y="34"/>
                  </a:lnTo>
                  <a:lnTo>
                    <a:pt x="4" y="36"/>
                  </a:lnTo>
                  <a:lnTo>
                    <a:pt x="4" y="36"/>
                  </a:lnTo>
                  <a:lnTo>
                    <a:pt x="4" y="38"/>
                  </a:lnTo>
                  <a:lnTo>
                    <a:pt x="4" y="40"/>
                  </a:lnTo>
                  <a:lnTo>
                    <a:pt x="2" y="40"/>
                  </a:lnTo>
                  <a:lnTo>
                    <a:pt x="2" y="46"/>
                  </a:lnTo>
                  <a:lnTo>
                    <a:pt x="2" y="50"/>
                  </a:lnTo>
                  <a:lnTo>
                    <a:pt x="0" y="52"/>
                  </a:lnTo>
                  <a:lnTo>
                    <a:pt x="0" y="56"/>
                  </a:lnTo>
                  <a:lnTo>
                    <a:pt x="0" y="58"/>
                  </a:lnTo>
                  <a:lnTo>
                    <a:pt x="0" y="60"/>
                  </a:lnTo>
                  <a:lnTo>
                    <a:pt x="2" y="62"/>
                  </a:lnTo>
                  <a:lnTo>
                    <a:pt x="2" y="64"/>
                  </a:lnTo>
                  <a:lnTo>
                    <a:pt x="2" y="66"/>
                  </a:lnTo>
                  <a:lnTo>
                    <a:pt x="2" y="68"/>
                  </a:lnTo>
                  <a:lnTo>
                    <a:pt x="4" y="70"/>
                  </a:lnTo>
                  <a:lnTo>
                    <a:pt x="4" y="72"/>
                  </a:lnTo>
                  <a:lnTo>
                    <a:pt x="6" y="72"/>
                  </a:lnTo>
                  <a:lnTo>
                    <a:pt x="6" y="72"/>
                  </a:lnTo>
                  <a:lnTo>
                    <a:pt x="6" y="72"/>
                  </a:lnTo>
                  <a:lnTo>
                    <a:pt x="8" y="72"/>
                  </a:lnTo>
                  <a:lnTo>
                    <a:pt x="10" y="72"/>
                  </a:lnTo>
                  <a:lnTo>
                    <a:pt x="12" y="72"/>
                  </a:lnTo>
                  <a:lnTo>
                    <a:pt x="14" y="72"/>
                  </a:lnTo>
                  <a:lnTo>
                    <a:pt x="16" y="70"/>
                  </a:lnTo>
                  <a:lnTo>
                    <a:pt x="18" y="70"/>
                  </a:lnTo>
                  <a:lnTo>
                    <a:pt x="18" y="70"/>
                  </a:lnTo>
                  <a:lnTo>
                    <a:pt x="18" y="72"/>
                  </a:lnTo>
                  <a:lnTo>
                    <a:pt x="20" y="72"/>
                  </a:lnTo>
                  <a:lnTo>
                    <a:pt x="20" y="72"/>
                  </a:lnTo>
                  <a:lnTo>
                    <a:pt x="22" y="74"/>
                  </a:lnTo>
                  <a:lnTo>
                    <a:pt x="22" y="74"/>
                  </a:lnTo>
                  <a:lnTo>
                    <a:pt x="22" y="76"/>
                  </a:lnTo>
                  <a:lnTo>
                    <a:pt x="22" y="78"/>
                  </a:lnTo>
                  <a:lnTo>
                    <a:pt x="22" y="80"/>
                  </a:lnTo>
                  <a:lnTo>
                    <a:pt x="24" y="84"/>
                  </a:lnTo>
                  <a:lnTo>
                    <a:pt x="24" y="86"/>
                  </a:lnTo>
                  <a:lnTo>
                    <a:pt x="24" y="90"/>
                  </a:lnTo>
                  <a:lnTo>
                    <a:pt x="24" y="92"/>
                  </a:lnTo>
                  <a:lnTo>
                    <a:pt x="24" y="94"/>
                  </a:lnTo>
                  <a:lnTo>
                    <a:pt x="26" y="94"/>
                  </a:lnTo>
                  <a:lnTo>
                    <a:pt x="26" y="96"/>
                  </a:lnTo>
                  <a:lnTo>
                    <a:pt x="26" y="96"/>
                  </a:lnTo>
                  <a:lnTo>
                    <a:pt x="28" y="96"/>
                  </a:lnTo>
                  <a:lnTo>
                    <a:pt x="30" y="98"/>
                  </a:lnTo>
                  <a:lnTo>
                    <a:pt x="32" y="98"/>
                  </a:lnTo>
                  <a:lnTo>
                    <a:pt x="32" y="100"/>
                  </a:lnTo>
                  <a:lnTo>
                    <a:pt x="34" y="100"/>
                  </a:lnTo>
                  <a:lnTo>
                    <a:pt x="34" y="100"/>
                  </a:lnTo>
                  <a:lnTo>
                    <a:pt x="34" y="102"/>
                  </a:lnTo>
                  <a:lnTo>
                    <a:pt x="34" y="102"/>
                  </a:lnTo>
                  <a:lnTo>
                    <a:pt x="34" y="106"/>
                  </a:lnTo>
                  <a:lnTo>
                    <a:pt x="34" y="108"/>
                  </a:lnTo>
                  <a:lnTo>
                    <a:pt x="34" y="112"/>
                  </a:lnTo>
                  <a:lnTo>
                    <a:pt x="34" y="114"/>
                  </a:lnTo>
                  <a:lnTo>
                    <a:pt x="36" y="114"/>
                  </a:lnTo>
                  <a:lnTo>
                    <a:pt x="36" y="118"/>
                  </a:lnTo>
                  <a:lnTo>
                    <a:pt x="38" y="122"/>
                  </a:lnTo>
                  <a:lnTo>
                    <a:pt x="38" y="124"/>
                  </a:lnTo>
                  <a:lnTo>
                    <a:pt x="40" y="126"/>
                  </a:lnTo>
                  <a:lnTo>
                    <a:pt x="40" y="126"/>
                  </a:lnTo>
                  <a:lnTo>
                    <a:pt x="40" y="128"/>
                  </a:lnTo>
                  <a:lnTo>
                    <a:pt x="42" y="128"/>
                  </a:lnTo>
                  <a:lnTo>
                    <a:pt x="42" y="130"/>
                  </a:lnTo>
                  <a:lnTo>
                    <a:pt x="46" y="130"/>
                  </a:lnTo>
                  <a:lnTo>
                    <a:pt x="48" y="132"/>
                  </a:lnTo>
                  <a:lnTo>
                    <a:pt x="48" y="132"/>
                  </a:lnTo>
                  <a:lnTo>
                    <a:pt x="50" y="132"/>
                  </a:lnTo>
                  <a:lnTo>
                    <a:pt x="50" y="134"/>
                  </a:lnTo>
                  <a:lnTo>
                    <a:pt x="50" y="134"/>
                  </a:lnTo>
                  <a:lnTo>
                    <a:pt x="50" y="136"/>
                  </a:lnTo>
                  <a:lnTo>
                    <a:pt x="50" y="138"/>
                  </a:lnTo>
                  <a:lnTo>
                    <a:pt x="50" y="140"/>
                  </a:lnTo>
                  <a:lnTo>
                    <a:pt x="50" y="142"/>
                  </a:lnTo>
                  <a:lnTo>
                    <a:pt x="50" y="144"/>
                  </a:lnTo>
                  <a:lnTo>
                    <a:pt x="50" y="146"/>
                  </a:lnTo>
                  <a:lnTo>
                    <a:pt x="50" y="148"/>
                  </a:lnTo>
                  <a:lnTo>
                    <a:pt x="52" y="148"/>
                  </a:lnTo>
                  <a:lnTo>
                    <a:pt x="52" y="148"/>
                  </a:lnTo>
                  <a:lnTo>
                    <a:pt x="52" y="148"/>
                  </a:lnTo>
                  <a:lnTo>
                    <a:pt x="54" y="150"/>
                  </a:lnTo>
                  <a:lnTo>
                    <a:pt x="54" y="150"/>
                  </a:lnTo>
                  <a:lnTo>
                    <a:pt x="56" y="152"/>
                  </a:lnTo>
                  <a:lnTo>
                    <a:pt x="56" y="154"/>
                  </a:lnTo>
                  <a:lnTo>
                    <a:pt x="58" y="156"/>
                  </a:lnTo>
                  <a:lnTo>
                    <a:pt x="60" y="158"/>
                  </a:lnTo>
                  <a:lnTo>
                    <a:pt x="62" y="160"/>
                  </a:lnTo>
                  <a:lnTo>
                    <a:pt x="62" y="162"/>
                  </a:lnTo>
                  <a:lnTo>
                    <a:pt x="62" y="164"/>
                  </a:lnTo>
                  <a:lnTo>
                    <a:pt x="64" y="168"/>
                  </a:lnTo>
                  <a:lnTo>
                    <a:pt x="64" y="170"/>
                  </a:lnTo>
                  <a:lnTo>
                    <a:pt x="66" y="174"/>
                  </a:lnTo>
                  <a:lnTo>
                    <a:pt x="66" y="178"/>
                  </a:lnTo>
                  <a:lnTo>
                    <a:pt x="68" y="182"/>
                  </a:lnTo>
                  <a:lnTo>
                    <a:pt x="70" y="186"/>
                  </a:lnTo>
                  <a:lnTo>
                    <a:pt x="70" y="188"/>
                  </a:lnTo>
                  <a:lnTo>
                    <a:pt x="72" y="188"/>
                  </a:lnTo>
                  <a:lnTo>
                    <a:pt x="72" y="190"/>
                  </a:lnTo>
                  <a:lnTo>
                    <a:pt x="74" y="190"/>
                  </a:lnTo>
                  <a:lnTo>
                    <a:pt x="76" y="192"/>
                  </a:lnTo>
                  <a:lnTo>
                    <a:pt x="76" y="192"/>
                  </a:lnTo>
                  <a:lnTo>
                    <a:pt x="78" y="192"/>
                  </a:lnTo>
                  <a:lnTo>
                    <a:pt x="78" y="194"/>
                  </a:lnTo>
                  <a:lnTo>
                    <a:pt x="78" y="194"/>
                  </a:lnTo>
                  <a:lnTo>
                    <a:pt x="78" y="194"/>
                  </a:lnTo>
                  <a:lnTo>
                    <a:pt x="78" y="194"/>
                  </a:lnTo>
                  <a:lnTo>
                    <a:pt x="78" y="196"/>
                  </a:lnTo>
                  <a:lnTo>
                    <a:pt x="78" y="198"/>
                  </a:lnTo>
                  <a:lnTo>
                    <a:pt x="76" y="198"/>
                  </a:lnTo>
                  <a:lnTo>
                    <a:pt x="76" y="200"/>
                  </a:lnTo>
                  <a:lnTo>
                    <a:pt x="76" y="200"/>
                  </a:lnTo>
                  <a:lnTo>
                    <a:pt x="76" y="202"/>
                  </a:lnTo>
                  <a:lnTo>
                    <a:pt x="76" y="204"/>
                  </a:lnTo>
                  <a:lnTo>
                    <a:pt x="76" y="206"/>
                  </a:lnTo>
                  <a:lnTo>
                    <a:pt x="78" y="206"/>
                  </a:lnTo>
                  <a:lnTo>
                    <a:pt x="78" y="208"/>
                  </a:lnTo>
                  <a:lnTo>
                    <a:pt x="78" y="210"/>
                  </a:lnTo>
                  <a:lnTo>
                    <a:pt x="80" y="212"/>
                  </a:lnTo>
                  <a:lnTo>
                    <a:pt x="80" y="212"/>
                  </a:lnTo>
                  <a:lnTo>
                    <a:pt x="82" y="214"/>
                  </a:lnTo>
                  <a:lnTo>
                    <a:pt x="84" y="216"/>
                  </a:lnTo>
                  <a:lnTo>
                    <a:pt x="86" y="218"/>
                  </a:lnTo>
                  <a:lnTo>
                    <a:pt x="88" y="218"/>
                  </a:lnTo>
                  <a:lnTo>
                    <a:pt x="92" y="220"/>
                  </a:lnTo>
                  <a:lnTo>
                    <a:pt x="94" y="222"/>
                  </a:lnTo>
                  <a:lnTo>
                    <a:pt x="96" y="224"/>
                  </a:lnTo>
                  <a:lnTo>
                    <a:pt x="98" y="224"/>
                  </a:lnTo>
                  <a:lnTo>
                    <a:pt x="98" y="226"/>
                  </a:lnTo>
                  <a:lnTo>
                    <a:pt x="102" y="232"/>
                  </a:lnTo>
                  <a:lnTo>
                    <a:pt x="104" y="234"/>
                  </a:lnTo>
                  <a:lnTo>
                    <a:pt x="106" y="236"/>
                  </a:lnTo>
                  <a:lnTo>
                    <a:pt x="108" y="238"/>
                  </a:lnTo>
                  <a:lnTo>
                    <a:pt x="110" y="240"/>
                  </a:lnTo>
                  <a:lnTo>
                    <a:pt x="110" y="240"/>
                  </a:lnTo>
                  <a:lnTo>
                    <a:pt x="110" y="240"/>
                  </a:lnTo>
                  <a:lnTo>
                    <a:pt x="112" y="242"/>
                  </a:lnTo>
                  <a:lnTo>
                    <a:pt x="114" y="242"/>
                  </a:lnTo>
                  <a:lnTo>
                    <a:pt x="118" y="244"/>
                  </a:lnTo>
                  <a:lnTo>
                    <a:pt x="120" y="244"/>
                  </a:lnTo>
                  <a:lnTo>
                    <a:pt x="126" y="246"/>
                  </a:lnTo>
                  <a:lnTo>
                    <a:pt x="130" y="248"/>
                  </a:lnTo>
                  <a:lnTo>
                    <a:pt x="132" y="248"/>
                  </a:lnTo>
                  <a:lnTo>
                    <a:pt x="134" y="250"/>
                  </a:lnTo>
                  <a:lnTo>
                    <a:pt x="136" y="252"/>
                  </a:lnTo>
                  <a:lnTo>
                    <a:pt x="142" y="256"/>
                  </a:lnTo>
                  <a:lnTo>
                    <a:pt x="146" y="260"/>
                  </a:lnTo>
                  <a:lnTo>
                    <a:pt x="152" y="264"/>
                  </a:lnTo>
                  <a:lnTo>
                    <a:pt x="158" y="270"/>
                  </a:lnTo>
                  <a:lnTo>
                    <a:pt x="164" y="274"/>
                  </a:lnTo>
                  <a:lnTo>
                    <a:pt x="174" y="264"/>
                  </a:lnTo>
                  <a:lnTo>
                    <a:pt x="174" y="264"/>
                  </a:lnTo>
                  <a:lnTo>
                    <a:pt x="176" y="260"/>
                  </a:lnTo>
                  <a:lnTo>
                    <a:pt x="176" y="258"/>
                  </a:lnTo>
                  <a:lnTo>
                    <a:pt x="176" y="256"/>
                  </a:lnTo>
                  <a:lnTo>
                    <a:pt x="178" y="254"/>
                  </a:lnTo>
                  <a:lnTo>
                    <a:pt x="178" y="254"/>
                  </a:lnTo>
                  <a:lnTo>
                    <a:pt x="178" y="252"/>
                  </a:lnTo>
                  <a:lnTo>
                    <a:pt x="178" y="252"/>
                  </a:lnTo>
                  <a:lnTo>
                    <a:pt x="180" y="252"/>
                  </a:lnTo>
                  <a:lnTo>
                    <a:pt x="182" y="252"/>
                  </a:lnTo>
                  <a:lnTo>
                    <a:pt x="182" y="252"/>
                  </a:lnTo>
                  <a:lnTo>
                    <a:pt x="184" y="252"/>
                  </a:lnTo>
                  <a:lnTo>
                    <a:pt x="184" y="250"/>
                  </a:lnTo>
                  <a:lnTo>
                    <a:pt x="184" y="250"/>
                  </a:lnTo>
                  <a:lnTo>
                    <a:pt x="184" y="250"/>
                  </a:lnTo>
                  <a:lnTo>
                    <a:pt x="184" y="248"/>
                  </a:lnTo>
                  <a:lnTo>
                    <a:pt x="182" y="248"/>
                  </a:lnTo>
                  <a:lnTo>
                    <a:pt x="182" y="246"/>
                  </a:lnTo>
                  <a:lnTo>
                    <a:pt x="180" y="244"/>
                  </a:lnTo>
                  <a:lnTo>
                    <a:pt x="178" y="244"/>
                  </a:lnTo>
                  <a:lnTo>
                    <a:pt x="178" y="242"/>
                  </a:lnTo>
                  <a:lnTo>
                    <a:pt x="178" y="240"/>
                  </a:lnTo>
                  <a:lnTo>
                    <a:pt x="178" y="240"/>
                  </a:lnTo>
                  <a:lnTo>
                    <a:pt x="178" y="236"/>
                  </a:lnTo>
                  <a:lnTo>
                    <a:pt x="178" y="234"/>
                  </a:lnTo>
                  <a:lnTo>
                    <a:pt x="180" y="230"/>
                  </a:lnTo>
                  <a:lnTo>
                    <a:pt x="180" y="222"/>
                  </a:lnTo>
                  <a:lnTo>
                    <a:pt x="180" y="220"/>
                  </a:lnTo>
                  <a:lnTo>
                    <a:pt x="180" y="216"/>
                  </a:lnTo>
                  <a:lnTo>
                    <a:pt x="180" y="214"/>
                  </a:lnTo>
                  <a:lnTo>
                    <a:pt x="180" y="212"/>
                  </a:lnTo>
                  <a:lnTo>
                    <a:pt x="180" y="206"/>
                  </a:lnTo>
                  <a:lnTo>
                    <a:pt x="180" y="204"/>
                  </a:lnTo>
                  <a:lnTo>
                    <a:pt x="180" y="202"/>
                  </a:lnTo>
                  <a:lnTo>
                    <a:pt x="180" y="200"/>
                  </a:lnTo>
                  <a:lnTo>
                    <a:pt x="180" y="198"/>
                  </a:lnTo>
                  <a:lnTo>
                    <a:pt x="180" y="198"/>
                  </a:lnTo>
                  <a:lnTo>
                    <a:pt x="180" y="196"/>
                  </a:lnTo>
                  <a:lnTo>
                    <a:pt x="182" y="196"/>
                  </a:lnTo>
                  <a:lnTo>
                    <a:pt x="184" y="194"/>
                  </a:lnTo>
                  <a:lnTo>
                    <a:pt x="186" y="192"/>
                  </a:lnTo>
                  <a:lnTo>
                    <a:pt x="186" y="192"/>
                  </a:lnTo>
                  <a:lnTo>
                    <a:pt x="188" y="192"/>
                  </a:lnTo>
                  <a:lnTo>
                    <a:pt x="188" y="190"/>
                  </a:lnTo>
                  <a:lnTo>
                    <a:pt x="188" y="188"/>
                  </a:lnTo>
                  <a:lnTo>
                    <a:pt x="188" y="186"/>
                  </a:lnTo>
                  <a:lnTo>
                    <a:pt x="190" y="184"/>
                  </a:lnTo>
                  <a:lnTo>
                    <a:pt x="190" y="182"/>
                  </a:lnTo>
                  <a:lnTo>
                    <a:pt x="190" y="180"/>
                  </a:lnTo>
                  <a:lnTo>
                    <a:pt x="190" y="178"/>
                  </a:lnTo>
                  <a:lnTo>
                    <a:pt x="190" y="176"/>
                  </a:lnTo>
                  <a:lnTo>
                    <a:pt x="188" y="176"/>
                  </a:lnTo>
                  <a:lnTo>
                    <a:pt x="188" y="174"/>
                  </a:lnTo>
                  <a:lnTo>
                    <a:pt x="186" y="172"/>
                  </a:lnTo>
                  <a:lnTo>
                    <a:pt x="186" y="168"/>
                  </a:lnTo>
                  <a:lnTo>
                    <a:pt x="184" y="166"/>
                  </a:lnTo>
                  <a:lnTo>
                    <a:pt x="180" y="162"/>
                  </a:lnTo>
                  <a:lnTo>
                    <a:pt x="178" y="160"/>
                  </a:lnTo>
                  <a:lnTo>
                    <a:pt x="176" y="158"/>
                  </a:lnTo>
                  <a:lnTo>
                    <a:pt x="172" y="156"/>
                  </a:lnTo>
                  <a:lnTo>
                    <a:pt x="170" y="156"/>
                  </a:lnTo>
                  <a:lnTo>
                    <a:pt x="168" y="154"/>
                  </a:lnTo>
                  <a:lnTo>
                    <a:pt x="166" y="154"/>
                  </a:lnTo>
                  <a:lnTo>
                    <a:pt x="166" y="154"/>
                  </a:lnTo>
                  <a:lnTo>
                    <a:pt x="166" y="152"/>
                  </a:lnTo>
                  <a:lnTo>
                    <a:pt x="164" y="152"/>
                  </a:lnTo>
                  <a:lnTo>
                    <a:pt x="164" y="150"/>
                  </a:lnTo>
                  <a:lnTo>
                    <a:pt x="164" y="150"/>
                  </a:lnTo>
                  <a:lnTo>
                    <a:pt x="164" y="148"/>
                  </a:lnTo>
                  <a:lnTo>
                    <a:pt x="164" y="146"/>
                  </a:lnTo>
                  <a:lnTo>
                    <a:pt x="164" y="142"/>
                  </a:lnTo>
                  <a:lnTo>
                    <a:pt x="162" y="140"/>
                  </a:lnTo>
                  <a:lnTo>
                    <a:pt x="162" y="138"/>
                  </a:lnTo>
                  <a:lnTo>
                    <a:pt x="162" y="138"/>
                  </a:lnTo>
                  <a:lnTo>
                    <a:pt x="162" y="136"/>
                  </a:lnTo>
                  <a:lnTo>
                    <a:pt x="162" y="134"/>
                  </a:lnTo>
                  <a:lnTo>
                    <a:pt x="160" y="134"/>
                  </a:lnTo>
                  <a:lnTo>
                    <a:pt x="160" y="134"/>
                  </a:lnTo>
                  <a:lnTo>
                    <a:pt x="158" y="134"/>
                  </a:lnTo>
                  <a:lnTo>
                    <a:pt x="158" y="134"/>
                  </a:lnTo>
                  <a:lnTo>
                    <a:pt x="158" y="134"/>
                  </a:lnTo>
                  <a:lnTo>
                    <a:pt x="158" y="134"/>
                  </a:lnTo>
                  <a:lnTo>
                    <a:pt x="156" y="136"/>
                  </a:lnTo>
                  <a:lnTo>
                    <a:pt x="154" y="136"/>
                  </a:lnTo>
                  <a:lnTo>
                    <a:pt x="152" y="140"/>
                  </a:lnTo>
                  <a:lnTo>
                    <a:pt x="150" y="140"/>
                  </a:lnTo>
                  <a:lnTo>
                    <a:pt x="148" y="140"/>
                  </a:lnTo>
                  <a:lnTo>
                    <a:pt x="148" y="140"/>
                  </a:lnTo>
                  <a:lnTo>
                    <a:pt x="146" y="140"/>
                  </a:lnTo>
                  <a:lnTo>
                    <a:pt x="146" y="142"/>
                  </a:lnTo>
                  <a:lnTo>
                    <a:pt x="144" y="140"/>
                  </a:lnTo>
                  <a:lnTo>
                    <a:pt x="142" y="140"/>
                  </a:lnTo>
                  <a:lnTo>
                    <a:pt x="140" y="140"/>
                  </a:lnTo>
                  <a:lnTo>
                    <a:pt x="138" y="140"/>
                  </a:lnTo>
                  <a:lnTo>
                    <a:pt x="136" y="140"/>
                  </a:lnTo>
                  <a:lnTo>
                    <a:pt x="136" y="140"/>
                  </a:lnTo>
                  <a:lnTo>
                    <a:pt x="136" y="138"/>
                  </a:lnTo>
                  <a:lnTo>
                    <a:pt x="134" y="138"/>
                  </a:lnTo>
                  <a:lnTo>
                    <a:pt x="134" y="138"/>
                  </a:lnTo>
                  <a:lnTo>
                    <a:pt x="134" y="138"/>
                  </a:lnTo>
                  <a:lnTo>
                    <a:pt x="134" y="136"/>
                  </a:lnTo>
                  <a:lnTo>
                    <a:pt x="134" y="134"/>
                  </a:lnTo>
                  <a:lnTo>
                    <a:pt x="134" y="132"/>
                  </a:lnTo>
                  <a:lnTo>
                    <a:pt x="134" y="132"/>
                  </a:lnTo>
                  <a:lnTo>
                    <a:pt x="134" y="130"/>
                  </a:lnTo>
                  <a:lnTo>
                    <a:pt x="132" y="130"/>
                  </a:lnTo>
                  <a:lnTo>
                    <a:pt x="132" y="130"/>
                  </a:lnTo>
                  <a:lnTo>
                    <a:pt x="132" y="130"/>
                  </a:lnTo>
                  <a:lnTo>
                    <a:pt x="130" y="130"/>
                  </a:lnTo>
                  <a:lnTo>
                    <a:pt x="128" y="130"/>
                  </a:lnTo>
                  <a:lnTo>
                    <a:pt x="126" y="130"/>
                  </a:lnTo>
                  <a:lnTo>
                    <a:pt x="126" y="130"/>
                  </a:lnTo>
                  <a:lnTo>
                    <a:pt x="124" y="130"/>
                  </a:lnTo>
                  <a:lnTo>
                    <a:pt x="124" y="130"/>
                  </a:lnTo>
                  <a:lnTo>
                    <a:pt x="124" y="128"/>
                  </a:lnTo>
                  <a:lnTo>
                    <a:pt x="122" y="128"/>
                  </a:lnTo>
                  <a:lnTo>
                    <a:pt x="122" y="126"/>
                  </a:lnTo>
                  <a:lnTo>
                    <a:pt x="122" y="126"/>
                  </a:lnTo>
                  <a:lnTo>
                    <a:pt x="122" y="124"/>
                  </a:lnTo>
                  <a:lnTo>
                    <a:pt x="120" y="122"/>
                  </a:lnTo>
                  <a:lnTo>
                    <a:pt x="120" y="120"/>
                  </a:lnTo>
                  <a:lnTo>
                    <a:pt x="120" y="118"/>
                  </a:lnTo>
                  <a:lnTo>
                    <a:pt x="118" y="118"/>
                  </a:lnTo>
                  <a:lnTo>
                    <a:pt x="118" y="116"/>
                  </a:lnTo>
                  <a:lnTo>
                    <a:pt x="114" y="114"/>
                  </a:lnTo>
                  <a:lnTo>
                    <a:pt x="112" y="112"/>
                  </a:lnTo>
                  <a:lnTo>
                    <a:pt x="110" y="112"/>
                  </a:lnTo>
                  <a:lnTo>
                    <a:pt x="110" y="110"/>
                  </a:lnTo>
                  <a:lnTo>
                    <a:pt x="108" y="110"/>
                  </a:lnTo>
                  <a:lnTo>
                    <a:pt x="108" y="108"/>
                  </a:lnTo>
                  <a:lnTo>
                    <a:pt x="108" y="106"/>
                  </a:lnTo>
                  <a:lnTo>
                    <a:pt x="106" y="102"/>
                  </a:lnTo>
                  <a:lnTo>
                    <a:pt x="106" y="102"/>
                  </a:lnTo>
                  <a:lnTo>
                    <a:pt x="106" y="100"/>
                  </a:lnTo>
                  <a:lnTo>
                    <a:pt x="106" y="100"/>
                  </a:lnTo>
                  <a:lnTo>
                    <a:pt x="106" y="98"/>
                  </a:lnTo>
                  <a:lnTo>
                    <a:pt x="106" y="96"/>
                  </a:lnTo>
                  <a:lnTo>
                    <a:pt x="106" y="94"/>
                  </a:lnTo>
                  <a:lnTo>
                    <a:pt x="106" y="92"/>
                  </a:lnTo>
                  <a:lnTo>
                    <a:pt x="108" y="90"/>
                  </a:lnTo>
                  <a:lnTo>
                    <a:pt x="108" y="88"/>
                  </a:lnTo>
                  <a:lnTo>
                    <a:pt x="108" y="88"/>
                  </a:lnTo>
                  <a:lnTo>
                    <a:pt x="110" y="86"/>
                  </a:lnTo>
                  <a:lnTo>
                    <a:pt x="110" y="86"/>
                  </a:lnTo>
                  <a:lnTo>
                    <a:pt x="112" y="86"/>
                  </a:lnTo>
                  <a:lnTo>
                    <a:pt x="112" y="86"/>
                  </a:lnTo>
                  <a:lnTo>
                    <a:pt x="116" y="84"/>
                  </a:lnTo>
                  <a:lnTo>
                    <a:pt x="116" y="84"/>
                  </a:lnTo>
                  <a:lnTo>
                    <a:pt x="118" y="84"/>
                  </a:lnTo>
                  <a:lnTo>
                    <a:pt x="120" y="82"/>
                  </a:lnTo>
                  <a:lnTo>
                    <a:pt x="122" y="80"/>
                  </a:lnTo>
                  <a:lnTo>
                    <a:pt x="122" y="80"/>
                  </a:lnTo>
                  <a:lnTo>
                    <a:pt x="122" y="80"/>
                  </a:lnTo>
                  <a:lnTo>
                    <a:pt x="124" y="78"/>
                  </a:lnTo>
                  <a:lnTo>
                    <a:pt x="124" y="78"/>
                  </a:lnTo>
                  <a:lnTo>
                    <a:pt x="124" y="76"/>
                  </a:lnTo>
                  <a:lnTo>
                    <a:pt x="124" y="76"/>
                  </a:lnTo>
                  <a:lnTo>
                    <a:pt x="124" y="74"/>
                  </a:lnTo>
                  <a:lnTo>
                    <a:pt x="122" y="72"/>
                  </a:lnTo>
                  <a:lnTo>
                    <a:pt x="122" y="70"/>
                  </a:lnTo>
                  <a:lnTo>
                    <a:pt x="122" y="68"/>
                  </a:lnTo>
                  <a:lnTo>
                    <a:pt x="122" y="68"/>
                  </a:lnTo>
                  <a:lnTo>
                    <a:pt x="122" y="66"/>
                  </a:lnTo>
                  <a:lnTo>
                    <a:pt x="122" y="64"/>
                  </a:lnTo>
                  <a:lnTo>
                    <a:pt x="122" y="62"/>
                  </a:lnTo>
                  <a:lnTo>
                    <a:pt x="124" y="60"/>
                  </a:lnTo>
                  <a:lnTo>
                    <a:pt x="124" y="58"/>
                  </a:lnTo>
                  <a:lnTo>
                    <a:pt x="124" y="56"/>
                  </a:lnTo>
                  <a:lnTo>
                    <a:pt x="126" y="54"/>
                  </a:lnTo>
                  <a:lnTo>
                    <a:pt x="126" y="54"/>
                  </a:lnTo>
                  <a:lnTo>
                    <a:pt x="128" y="52"/>
                  </a:lnTo>
                  <a:lnTo>
                    <a:pt x="128" y="52"/>
                  </a:lnTo>
                  <a:lnTo>
                    <a:pt x="130" y="50"/>
                  </a:lnTo>
                  <a:lnTo>
                    <a:pt x="132" y="50"/>
                  </a:lnTo>
                  <a:lnTo>
                    <a:pt x="132" y="48"/>
                  </a:lnTo>
                  <a:lnTo>
                    <a:pt x="134" y="48"/>
                  </a:lnTo>
                  <a:lnTo>
                    <a:pt x="136" y="48"/>
                  </a:lnTo>
                  <a:lnTo>
                    <a:pt x="136" y="48"/>
                  </a:lnTo>
                  <a:lnTo>
                    <a:pt x="136" y="48"/>
                  </a:lnTo>
                  <a:lnTo>
                    <a:pt x="138" y="48"/>
                  </a:lnTo>
                  <a:lnTo>
                    <a:pt x="140" y="48"/>
                  </a:lnTo>
                  <a:lnTo>
                    <a:pt x="142" y="50"/>
                  </a:lnTo>
                  <a:lnTo>
                    <a:pt x="144" y="50"/>
                  </a:lnTo>
                  <a:lnTo>
                    <a:pt x="146" y="50"/>
                  </a:lnTo>
                  <a:lnTo>
                    <a:pt x="146" y="50"/>
                  </a:lnTo>
                  <a:lnTo>
                    <a:pt x="148" y="50"/>
                  </a:lnTo>
                  <a:lnTo>
                    <a:pt x="148" y="50"/>
                  </a:lnTo>
                  <a:lnTo>
                    <a:pt x="150" y="50"/>
                  </a:lnTo>
                  <a:lnTo>
                    <a:pt x="152" y="50"/>
                  </a:lnTo>
                  <a:lnTo>
                    <a:pt x="152" y="50"/>
                  </a:lnTo>
                  <a:lnTo>
                    <a:pt x="154" y="48"/>
                  </a:lnTo>
                  <a:lnTo>
                    <a:pt x="156" y="48"/>
                  </a:lnTo>
                  <a:lnTo>
                    <a:pt x="158" y="46"/>
                  </a:lnTo>
                  <a:lnTo>
                    <a:pt x="158" y="46"/>
                  </a:lnTo>
                  <a:lnTo>
                    <a:pt x="160" y="44"/>
                  </a:lnTo>
                  <a:lnTo>
                    <a:pt x="160" y="44"/>
                  </a:lnTo>
                  <a:lnTo>
                    <a:pt x="162" y="42"/>
                  </a:lnTo>
                  <a:lnTo>
                    <a:pt x="162" y="40"/>
                  </a:lnTo>
                  <a:lnTo>
                    <a:pt x="162" y="38"/>
                  </a:lnTo>
                  <a:lnTo>
                    <a:pt x="164" y="36"/>
                  </a:lnTo>
                  <a:lnTo>
                    <a:pt x="164" y="34"/>
                  </a:lnTo>
                  <a:lnTo>
                    <a:pt x="164" y="32"/>
                  </a:lnTo>
                  <a:lnTo>
                    <a:pt x="164" y="32"/>
                  </a:lnTo>
                  <a:lnTo>
                    <a:pt x="164" y="30"/>
                  </a:lnTo>
                  <a:lnTo>
                    <a:pt x="162" y="28"/>
                  </a:lnTo>
                  <a:lnTo>
                    <a:pt x="162" y="26"/>
                  </a:lnTo>
                  <a:lnTo>
                    <a:pt x="160" y="22"/>
                  </a:lnTo>
                  <a:lnTo>
                    <a:pt x="158" y="20"/>
                  </a:lnTo>
                  <a:lnTo>
                    <a:pt x="154" y="14"/>
                  </a:lnTo>
                  <a:lnTo>
                    <a:pt x="154" y="1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19" name="Freeform 477">
              <a:extLst>
                <a:ext uri="{FF2B5EF4-FFF2-40B4-BE49-F238E27FC236}">
                  <a16:creationId xmlns:a16="http://schemas.microsoft.com/office/drawing/2014/main" id="{3E722420-D552-A664-83E9-B35AB5512E9F}"/>
                </a:ext>
              </a:extLst>
            </p:cNvPr>
            <p:cNvSpPr>
              <a:spLocks/>
            </p:cNvSpPr>
            <p:nvPr/>
          </p:nvSpPr>
          <p:spPr bwMode="auto">
            <a:xfrm>
              <a:off x="1940897" y="7703966"/>
              <a:ext cx="160348" cy="141956"/>
            </a:xfrm>
            <a:custGeom>
              <a:avLst/>
              <a:gdLst>
                <a:gd name="T0" fmla="*/ 112 w 112"/>
                <a:gd name="T1" fmla="*/ 46 h 100"/>
                <a:gd name="T2" fmla="*/ 106 w 112"/>
                <a:gd name="T3" fmla="*/ 40 h 100"/>
                <a:gd name="T4" fmla="*/ 100 w 112"/>
                <a:gd name="T5" fmla="*/ 32 h 100"/>
                <a:gd name="T6" fmla="*/ 98 w 112"/>
                <a:gd name="T7" fmla="*/ 30 h 100"/>
                <a:gd name="T8" fmla="*/ 92 w 112"/>
                <a:gd name="T9" fmla="*/ 26 h 100"/>
                <a:gd name="T10" fmla="*/ 86 w 112"/>
                <a:gd name="T11" fmla="*/ 22 h 100"/>
                <a:gd name="T12" fmla="*/ 82 w 112"/>
                <a:gd name="T13" fmla="*/ 20 h 100"/>
                <a:gd name="T14" fmla="*/ 78 w 112"/>
                <a:gd name="T15" fmla="*/ 16 h 100"/>
                <a:gd name="T16" fmla="*/ 76 w 112"/>
                <a:gd name="T17" fmla="*/ 12 h 100"/>
                <a:gd name="T18" fmla="*/ 72 w 112"/>
                <a:gd name="T19" fmla="*/ 10 h 100"/>
                <a:gd name="T20" fmla="*/ 70 w 112"/>
                <a:gd name="T21" fmla="*/ 10 h 100"/>
                <a:gd name="T22" fmla="*/ 68 w 112"/>
                <a:gd name="T23" fmla="*/ 10 h 100"/>
                <a:gd name="T24" fmla="*/ 60 w 112"/>
                <a:gd name="T25" fmla="*/ 12 h 100"/>
                <a:gd name="T26" fmla="*/ 54 w 112"/>
                <a:gd name="T27" fmla="*/ 12 h 100"/>
                <a:gd name="T28" fmla="*/ 50 w 112"/>
                <a:gd name="T29" fmla="*/ 12 h 100"/>
                <a:gd name="T30" fmla="*/ 48 w 112"/>
                <a:gd name="T31" fmla="*/ 12 h 100"/>
                <a:gd name="T32" fmla="*/ 42 w 112"/>
                <a:gd name="T33" fmla="*/ 10 h 100"/>
                <a:gd name="T34" fmla="*/ 36 w 112"/>
                <a:gd name="T35" fmla="*/ 6 h 100"/>
                <a:gd name="T36" fmla="*/ 28 w 112"/>
                <a:gd name="T37" fmla="*/ 0 h 100"/>
                <a:gd name="T38" fmla="*/ 22 w 112"/>
                <a:gd name="T39" fmla="*/ 2 h 100"/>
                <a:gd name="T40" fmla="*/ 18 w 112"/>
                <a:gd name="T41" fmla="*/ 4 h 100"/>
                <a:gd name="T42" fmla="*/ 16 w 112"/>
                <a:gd name="T43" fmla="*/ 6 h 100"/>
                <a:gd name="T44" fmla="*/ 14 w 112"/>
                <a:gd name="T45" fmla="*/ 6 h 100"/>
                <a:gd name="T46" fmla="*/ 14 w 112"/>
                <a:gd name="T47" fmla="*/ 10 h 100"/>
                <a:gd name="T48" fmla="*/ 14 w 112"/>
                <a:gd name="T49" fmla="*/ 14 h 100"/>
                <a:gd name="T50" fmla="*/ 12 w 112"/>
                <a:gd name="T51" fmla="*/ 22 h 100"/>
                <a:gd name="T52" fmla="*/ 12 w 112"/>
                <a:gd name="T53" fmla="*/ 24 h 100"/>
                <a:gd name="T54" fmla="*/ 10 w 112"/>
                <a:gd name="T55" fmla="*/ 26 h 100"/>
                <a:gd name="T56" fmla="*/ 8 w 112"/>
                <a:gd name="T57" fmla="*/ 30 h 100"/>
                <a:gd name="T58" fmla="*/ 4 w 112"/>
                <a:gd name="T59" fmla="*/ 34 h 100"/>
                <a:gd name="T60" fmla="*/ 2 w 112"/>
                <a:gd name="T61" fmla="*/ 38 h 100"/>
                <a:gd name="T62" fmla="*/ 0 w 112"/>
                <a:gd name="T63" fmla="*/ 42 h 100"/>
                <a:gd name="T64" fmla="*/ 0 w 112"/>
                <a:gd name="T65" fmla="*/ 44 h 100"/>
                <a:gd name="T66" fmla="*/ 2 w 112"/>
                <a:gd name="T67" fmla="*/ 48 h 100"/>
                <a:gd name="T68" fmla="*/ 4 w 112"/>
                <a:gd name="T69" fmla="*/ 52 h 100"/>
                <a:gd name="T70" fmla="*/ 6 w 112"/>
                <a:gd name="T71" fmla="*/ 56 h 100"/>
                <a:gd name="T72" fmla="*/ 10 w 112"/>
                <a:gd name="T73" fmla="*/ 58 h 100"/>
                <a:gd name="T74" fmla="*/ 14 w 112"/>
                <a:gd name="T75" fmla="*/ 62 h 100"/>
                <a:gd name="T76" fmla="*/ 16 w 112"/>
                <a:gd name="T77" fmla="*/ 64 h 100"/>
                <a:gd name="T78" fmla="*/ 16 w 112"/>
                <a:gd name="T79" fmla="*/ 68 h 100"/>
                <a:gd name="T80" fmla="*/ 18 w 112"/>
                <a:gd name="T81" fmla="*/ 74 h 100"/>
                <a:gd name="T82" fmla="*/ 18 w 112"/>
                <a:gd name="T83" fmla="*/ 84 h 100"/>
                <a:gd name="T84" fmla="*/ 18 w 112"/>
                <a:gd name="T85" fmla="*/ 90 h 100"/>
                <a:gd name="T86" fmla="*/ 20 w 112"/>
                <a:gd name="T87" fmla="*/ 94 h 100"/>
                <a:gd name="T88" fmla="*/ 24 w 112"/>
                <a:gd name="T89" fmla="*/ 98 h 100"/>
                <a:gd name="T90" fmla="*/ 26 w 112"/>
                <a:gd name="T91" fmla="*/ 100 h 100"/>
                <a:gd name="T92" fmla="*/ 28 w 112"/>
                <a:gd name="T93" fmla="*/ 100 h 100"/>
                <a:gd name="T94" fmla="*/ 30 w 112"/>
                <a:gd name="T95" fmla="*/ 100 h 100"/>
                <a:gd name="T96" fmla="*/ 30 w 112"/>
                <a:gd name="T97" fmla="*/ 100 h 100"/>
                <a:gd name="T98" fmla="*/ 36 w 112"/>
                <a:gd name="T99" fmla="*/ 96 h 100"/>
                <a:gd name="T100" fmla="*/ 40 w 112"/>
                <a:gd name="T101" fmla="*/ 90 h 100"/>
                <a:gd name="T102" fmla="*/ 52 w 112"/>
                <a:gd name="T103" fmla="*/ 82 h 100"/>
                <a:gd name="T104" fmla="*/ 60 w 112"/>
                <a:gd name="T105" fmla="*/ 76 h 100"/>
                <a:gd name="T106" fmla="*/ 64 w 112"/>
                <a:gd name="T107" fmla="*/ 74 h 100"/>
                <a:gd name="T108" fmla="*/ 72 w 112"/>
                <a:gd name="T109" fmla="*/ 72 h 100"/>
                <a:gd name="T110" fmla="*/ 90 w 112"/>
                <a:gd name="T111" fmla="*/ 64 h 100"/>
                <a:gd name="T112" fmla="*/ 98 w 112"/>
                <a:gd name="T113" fmla="*/ 60 h 100"/>
                <a:gd name="T114" fmla="*/ 102 w 112"/>
                <a:gd name="T115" fmla="*/ 58 h 100"/>
                <a:gd name="T116" fmla="*/ 104 w 112"/>
                <a:gd name="T117" fmla="*/ 56 h 100"/>
                <a:gd name="T118" fmla="*/ 108 w 112"/>
                <a:gd name="T119" fmla="*/ 5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 h="100">
                  <a:moveTo>
                    <a:pt x="112" y="46"/>
                  </a:moveTo>
                  <a:lnTo>
                    <a:pt x="112" y="46"/>
                  </a:lnTo>
                  <a:lnTo>
                    <a:pt x="110" y="44"/>
                  </a:lnTo>
                  <a:lnTo>
                    <a:pt x="106" y="40"/>
                  </a:lnTo>
                  <a:lnTo>
                    <a:pt x="102" y="34"/>
                  </a:lnTo>
                  <a:lnTo>
                    <a:pt x="100" y="32"/>
                  </a:lnTo>
                  <a:lnTo>
                    <a:pt x="98" y="30"/>
                  </a:lnTo>
                  <a:lnTo>
                    <a:pt x="98" y="30"/>
                  </a:lnTo>
                  <a:lnTo>
                    <a:pt x="96" y="28"/>
                  </a:lnTo>
                  <a:lnTo>
                    <a:pt x="92" y="26"/>
                  </a:lnTo>
                  <a:lnTo>
                    <a:pt x="88" y="22"/>
                  </a:lnTo>
                  <a:lnTo>
                    <a:pt x="86" y="22"/>
                  </a:lnTo>
                  <a:lnTo>
                    <a:pt x="84" y="20"/>
                  </a:lnTo>
                  <a:lnTo>
                    <a:pt x="82" y="20"/>
                  </a:lnTo>
                  <a:lnTo>
                    <a:pt x="82" y="18"/>
                  </a:lnTo>
                  <a:lnTo>
                    <a:pt x="78" y="16"/>
                  </a:lnTo>
                  <a:lnTo>
                    <a:pt x="76" y="14"/>
                  </a:lnTo>
                  <a:lnTo>
                    <a:pt x="76" y="12"/>
                  </a:lnTo>
                  <a:lnTo>
                    <a:pt x="74" y="12"/>
                  </a:lnTo>
                  <a:lnTo>
                    <a:pt x="72" y="10"/>
                  </a:lnTo>
                  <a:lnTo>
                    <a:pt x="72" y="10"/>
                  </a:lnTo>
                  <a:lnTo>
                    <a:pt x="70" y="10"/>
                  </a:lnTo>
                  <a:lnTo>
                    <a:pt x="68" y="10"/>
                  </a:lnTo>
                  <a:lnTo>
                    <a:pt x="68" y="10"/>
                  </a:lnTo>
                  <a:lnTo>
                    <a:pt x="64" y="10"/>
                  </a:lnTo>
                  <a:lnTo>
                    <a:pt x="60" y="12"/>
                  </a:lnTo>
                  <a:lnTo>
                    <a:pt x="58" y="12"/>
                  </a:lnTo>
                  <a:lnTo>
                    <a:pt x="54" y="12"/>
                  </a:lnTo>
                  <a:lnTo>
                    <a:pt x="50" y="12"/>
                  </a:lnTo>
                  <a:lnTo>
                    <a:pt x="50" y="12"/>
                  </a:lnTo>
                  <a:lnTo>
                    <a:pt x="48" y="12"/>
                  </a:lnTo>
                  <a:lnTo>
                    <a:pt x="48" y="12"/>
                  </a:lnTo>
                  <a:lnTo>
                    <a:pt x="46" y="10"/>
                  </a:lnTo>
                  <a:lnTo>
                    <a:pt x="42" y="10"/>
                  </a:lnTo>
                  <a:lnTo>
                    <a:pt x="40" y="8"/>
                  </a:lnTo>
                  <a:lnTo>
                    <a:pt x="36" y="6"/>
                  </a:lnTo>
                  <a:lnTo>
                    <a:pt x="30" y="2"/>
                  </a:lnTo>
                  <a:lnTo>
                    <a:pt x="28" y="0"/>
                  </a:lnTo>
                  <a:lnTo>
                    <a:pt x="26" y="0"/>
                  </a:lnTo>
                  <a:lnTo>
                    <a:pt x="22" y="2"/>
                  </a:lnTo>
                  <a:lnTo>
                    <a:pt x="20" y="2"/>
                  </a:lnTo>
                  <a:lnTo>
                    <a:pt x="18" y="4"/>
                  </a:lnTo>
                  <a:lnTo>
                    <a:pt x="16" y="4"/>
                  </a:lnTo>
                  <a:lnTo>
                    <a:pt x="16" y="6"/>
                  </a:lnTo>
                  <a:lnTo>
                    <a:pt x="14" y="6"/>
                  </a:lnTo>
                  <a:lnTo>
                    <a:pt x="14" y="6"/>
                  </a:lnTo>
                  <a:lnTo>
                    <a:pt x="14" y="8"/>
                  </a:lnTo>
                  <a:lnTo>
                    <a:pt x="14" y="10"/>
                  </a:lnTo>
                  <a:lnTo>
                    <a:pt x="14" y="12"/>
                  </a:lnTo>
                  <a:lnTo>
                    <a:pt x="14" y="14"/>
                  </a:lnTo>
                  <a:lnTo>
                    <a:pt x="12" y="20"/>
                  </a:lnTo>
                  <a:lnTo>
                    <a:pt x="12" y="22"/>
                  </a:lnTo>
                  <a:lnTo>
                    <a:pt x="12" y="22"/>
                  </a:lnTo>
                  <a:lnTo>
                    <a:pt x="12" y="24"/>
                  </a:lnTo>
                  <a:lnTo>
                    <a:pt x="12" y="24"/>
                  </a:lnTo>
                  <a:lnTo>
                    <a:pt x="10" y="26"/>
                  </a:lnTo>
                  <a:lnTo>
                    <a:pt x="10" y="28"/>
                  </a:lnTo>
                  <a:lnTo>
                    <a:pt x="8" y="30"/>
                  </a:lnTo>
                  <a:lnTo>
                    <a:pt x="6" y="32"/>
                  </a:lnTo>
                  <a:lnTo>
                    <a:pt x="4" y="34"/>
                  </a:lnTo>
                  <a:lnTo>
                    <a:pt x="2" y="38"/>
                  </a:lnTo>
                  <a:lnTo>
                    <a:pt x="2" y="38"/>
                  </a:lnTo>
                  <a:lnTo>
                    <a:pt x="2" y="40"/>
                  </a:lnTo>
                  <a:lnTo>
                    <a:pt x="0" y="42"/>
                  </a:lnTo>
                  <a:lnTo>
                    <a:pt x="0" y="44"/>
                  </a:lnTo>
                  <a:lnTo>
                    <a:pt x="0" y="44"/>
                  </a:lnTo>
                  <a:lnTo>
                    <a:pt x="2" y="46"/>
                  </a:lnTo>
                  <a:lnTo>
                    <a:pt x="2" y="48"/>
                  </a:lnTo>
                  <a:lnTo>
                    <a:pt x="2" y="48"/>
                  </a:lnTo>
                  <a:lnTo>
                    <a:pt x="4" y="52"/>
                  </a:lnTo>
                  <a:lnTo>
                    <a:pt x="6" y="54"/>
                  </a:lnTo>
                  <a:lnTo>
                    <a:pt x="6" y="56"/>
                  </a:lnTo>
                  <a:lnTo>
                    <a:pt x="8" y="56"/>
                  </a:lnTo>
                  <a:lnTo>
                    <a:pt x="10" y="58"/>
                  </a:lnTo>
                  <a:lnTo>
                    <a:pt x="12" y="60"/>
                  </a:lnTo>
                  <a:lnTo>
                    <a:pt x="14" y="62"/>
                  </a:lnTo>
                  <a:lnTo>
                    <a:pt x="14" y="64"/>
                  </a:lnTo>
                  <a:lnTo>
                    <a:pt x="16" y="64"/>
                  </a:lnTo>
                  <a:lnTo>
                    <a:pt x="16" y="66"/>
                  </a:lnTo>
                  <a:lnTo>
                    <a:pt x="16" y="68"/>
                  </a:lnTo>
                  <a:lnTo>
                    <a:pt x="16" y="72"/>
                  </a:lnTo>
                  <a:lnTo>
                    <a:pt x="18" y="74"/>
                  </a:lnTo>
                  <a:lnTo>
                    <a:pt x="18" y="78"/>
                  </a:lnTo>
                  <a:lnTo>
                    <a:pt x="18" y="84"/>
                  </a:lnTo>
                  <a:lnTo>
                    <a:pt x="18" y="90"/>
                  </a:lnTo>
                  <a:lnTo>
                    <a:pt x="18" y="90"/>
                  </a:lnTo>
                  <a:lnTo>
                    <a:pt x="20" y="92"/>
                  </a:lnTo>
                  <a:lnTo>
                    <a:pt x="20" y="94"/>
                  </a:lnTo>
                  <a:lnTo>
                    <a:pt x="22" y="96"/>
                  </a:lnTo>
                  <a:lnTo>
                    <a:pt x="24" y="98"/>
                  </a:lnTo>
                  <a:lnTo>
                    <a:pt x="24" y="100"/>
                  </a:lnTo>
                  <a:lnTo>
                    <a:pt x="26" y="100"/>
                  </a:lnTo>
                  <a:lnTo>
                    <a:pt x="26" y="100"/>
                  </a:lnTo>
                  <a:lnTo>
                    <a:pt x="28" y="100"/>
                  </a:lnTo>
                  <a:lnTo>
                    <a:pt x="28" y="100"/>
                  </a:lnTo>
                  <a:lnTo>
                    <a:pt x="30" y="100"/>
                  </a:lnTo>
                  <a:lnTo>
                    <a:pt x="30" y="100"/>
                  </a:lnTo>
                  <a:lnTo>
                    <a:pt x="30" y="100"/>
                  </a:lnTo>
                  <a:lnTo>
                    <a:pt x="32" y="98"/>
                  </a:lnTo>
                  <a:lnTo>
                    <a:pt x="36" y="96"/>
                  </a:lnTo>
                  <a:lnTo>
                    <a:pt x="38" y="92"/>
                  </a:lnTo>
                  <a:lnTo>
                    <a:pt x="40" y="90"/>
                  </a:lnTo>
                  <a:lnTo>
                    <a:pt x="42" y="90"/>
                  </a:lnTo>
                  <a:lnTo>
                    <a:pt x="52" y="82"/>
                  </a:lnTo>
                  <a:lnTo>
                    <a:pt x="58" y="78"/>
                  </a:lnTo>
                  <a:lnTo>
                    <a:pt x="60" y="76"/>
                  </a:lnTo>
                  <a:lnTo>
                    <a:pt x="62" y="76"/>
                  </a:lnTo>
                  <a:lnTo>
                    <a:pt x="64" y="74"/>
                  </a:lnTo>
                  <a:lnTo>
                    <a:pt x="66" y="74"/>
                  </a:lnTo>
                  <a:lnTo>
                    <a:pt x="72" y="72"/>
                  </a:lnTo>
                  <a:lnTo>
                    <a:pt x="84" y="66"/>
                  </a:lnTo>
                  <a:lnTo>
                    <a:pt x="90" y="64"/>
                  </a:lnTo>
                  <a:lnTo>
                    <a:pt x="94" y="62"/>
                  </a:lnTo>
                  <a:lnTo>
                    <a:pt x="98" y="60"/>
                  </a:lnTo>
                  <a:lnTo>
                    <a:pt x="100" y="60"/>
                  </a:lnTo>
                  <a:lnTo>
                    <a:pt x="102" y="58"/>
                  </a:lnTo>
                  <a:lnTo>
                    <a:pt x="104" y="56"/>
                  </a:lnTo>
                  <a:lnTo>
                    <a:pt x="104" y="56"/>
                  </a:lnTo>
                  <a:lnTo>
                    <a:pt x="106" y="54"/>
                  </a:lnTo>
                  <a:lnTo>
                    <a:pt x="108" y="52"/>
                  </a:lnTo>
                  <a:lnTo>
                    <a:pt x="112" y="4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20" name="Freeform 478">
              <a:extLst>
                <a:ext uri="{FF2B5EF4-FFF2-40B4-BE49-F238E27FC236}">
                  <a16:creationId xmlns:a16="http://schemas.microsoft.com/office/drawing/2014/main" id="{C24C87DE-C61E-2823-10E2-C4286B2C30D0}"/>
                </a:ext>
              </a:extLst>
            </p:cNvPr>
            <p:cNvSpPr>
              <a:spLocks/>
            </p:cNvSpPr>
            <p:nvPr/>
          </p:nvSpPr>
          <p:spPr bwMode="auto">
            <a:xfrm>
              <a:off x="1940897" y="7703966"/>
              <a:ext cx="160348" cy="141956"/>
            </a:xfrm>
            <a:custGeom>
              <a:avLst/>
              <a:gdLst>
                <a:gd name="T0" fmla="*/ 112 w 112"/>
                <a:gd name="T1" fmla="*/ 46 h 100"/>
                <a:gd name="T2" fmla="*/ 106 w 112"/>
                <a:gd name="T3" fmla="*/ 40 h 100"/>
                <a:gd name="T4" fmla="*/ 100 w 112"/>
                <a:gd name="T5" fmla="*/ 32 h 100"/>
                <a:gd name="T6" fmla="*/ 98 w 112"/>
                <a:gd name="T7" fmla="*/ 30 h 100"/>
                <a:gd name="T8" fmla="*/ 92 w 112"/>
                <a:gd name="T9" fmla="*/ 26 h 100"/>
                <a:gd name="T10" fmla="*/ 86 w 112"/>
                <a:gd name="T11" fmla="*/ 22 h 100"/>
                <a:gd name="T12" fmla="*/ 82 w 112"/>
                <a:gd name="T13" fmla="*/ 20 h 100"/>
                <a:gd name="T14" fmla="*/ 78 w 112"/>
                <a:gd name="T15" fmla="*/ 16 h 100"/>
                <a:gd name="T16" fmla="*/ 76 w 112"/>
                <a:gd name="T17" fmla="*/ 12 h 100"/>
                <a:gd name="T18" fmla="*/ 72 w 112"/>
                <a:gd name="T19" fmla="*/ 10 h 100"/>
                <a:gd name="T20" fmla="*/ 70 w 112"/>
                <a:gd name="T21" fmla="*/ 10 h 100"/>
                <a:gd name="T22" fmla="*/ 68 w 112"/>
                <a:gd name="T23" fmla="*/ 10 h 100"/>
                <a:gd name="T24" fmla="*/ 60 w 112"/>
                <a:gd name="T25" fmla="*/ 12 h 100"/>
                <a:gd name="T26" fmla="*/ 54 w 112"/>
                <a:gd name="T27" fmla="*/ 12 h 100"/>
                <a:gd name="T28" fmla="*/ 50 w 112"/>
                <a:gd name="T29" fmla="*/ 12 h 100"/>
                <a:gd name="T30" fmla="*/ 48 w 112"/>
                <a:gd name="T31" fmla="*/ 12 h 100"/>
                <a:gd name="T32" fmla="*/ 42 w 112"/>
                <a:gd name="T33" fmla="*/ 10 h 100"/>
                <a:gd name="T34" fmla="*/ 36 w 112"/>
                <a:gd name="T35" fmla="*/ 6 h 100"/>
                <a:gd name="T36" fmla="*/ 28 w 112"/>
                <a:gd name="T37" fmla="*/ 0 h 100"/>
                <a:gd name="T38" fmla="*/ 22 w 112"/>
                <a:gd name="T39" fmla="*/ 2 h 100"/>
                <a:gd name="T40" fmla="*/ 18 w 112"/>
                <a:gd name="T41" fmla="*/ 4 h 100"/>
                <a:gd name="T42" fmla="*/ 16 w 112"/>
                <a:gd name="T43" fmla="*/ 6 h 100"/>
                <a:gd name="T44" fmla="*/ 14 w 112"/>
                <a:gd name="T45" fmla="*/ 6 h 100"/>
                <a:gd name="T46" fmla="*/ 14 w 112"/>
                <a:gd name="T47" fmla="*/ 10 h 100"/>
                <a:gd name="T48" fmla="*/ 14 w 112"/>
                <a:gd name="T49" fmla="*/ 14 h 100"/>
                <a:gd name="T50" fmla="*/ 12 w 112"/>
                <a:gd name="T51" fmla="*/ 22 h 100"/>
                <a:gd name="T52" fmla="*/ 12 w 112"/>
                <a:gd name="T53" fmla="*/ 24 h 100"/>
                <a:gd name="T54" fmla="*/ 10 w 112"/>
                <a:gd name="T55" fmla="*/ 26 h 100"/>
                <a:gd name="T56" fmla="*/ 8 w 112"/>
                <a:gd name="T57" fmla="*/ 30 h 100"/>
                <a:gd name="T58" fmla="*/ 4 w 112"/>
                <a:gd name="T59" fmla="*/ 34 h 100"/>
                <a:gd name="T60" fmla="*/ 2 w 112"/>
                <a:gd name="T61" fmla="*/ 38 h 100"/>
                <a:gd name="T62" fmla="*/ 0 w 112"/>
                <a:gd name="T63" fmla="*/ 42 h 100"/>
                <a:gd name="T64" fmla="*/ 0 w 112"/>
                <a:gd name="T65" fmla="*/ 44 h 100"/>
                <a:gd name="T66" fmla="*/ 2 w 112"/>
                <a:gd name="T67" fmla="*/ 48 h 100"/>
                <a:gd name="T68" fmla="*/ 4 w 112"/>
                <a:gd name="T69" fmla="*/ 52 h 100"/>
                <a:gd name="T70" fmla="*/ 6 w 112"/>
                <a:gd name="T71" fmla="*/ 56 h 100"/>
                <a:gd name="T72" fmla="*/ 10 w 112"/>
                <a:gd name="T73" fmla="*/ 58 h 100"/>
                <a:gd name="T74" fmla="*/ 14 w 112"/>
                <a:gd name="T75" fmla="*/ 62 h 100"/>
                <a:gd name="T76" fmla="*/ 16 w 112"/>
                <a:gd name="T77" fmla="*/ 64 h 100"/>
                <a:gd name="T78" fmla="*/ 16 w 112"/>
                <a:gd name="T79" fmla="*/ 68 h 100"/>
                <a:gd name="T80" fmla="*/ 18 w 112"/>
                <a:gd name="T81" fmla="*/ 74 h 100"/>
                <a:gd name="T82" fmla="*/ 18 w 112"/>
                <a:gd name="T83" fmla="*/ 84 h 100"/>
                <a:gd name="T84" fmla="*/ 18 w 112"/>
                <a:gd name="T85" fmla="*/ 90 h 100"/>
                <a:gd name="T86" fmla="*/ 20 w 112"/>
                <a:gd name="T87" fmla="*/ 94 h 100"/>
                <a:gd name="T88" fmla="*/ 24 w 112"/>
                <a:gd name="T89" fmla="*/ 98 h 100"/>
                <a:gd name="T90" fmla="*/ 26 w 112"/>
                <a:gd name="T91" fmla="*/ 100 h 100"/>
                <a:gd name="T92" fmla="*/ 28 w 112"/>
                <a:gd name="T93" fmla="*/ 100 h 100"/>
                <a:gd name="T94" fmla="*/ 30 w 112"/>
                <a:gd name="T95" fmla="*/ 100 h 100"/>
                <a:gd name="T96" fmla="*/ 30 w 112"/>
                <a:gd name="T97" fmla="*/ 100 h 100"/>
                <a:gd name="T98" fmla="*/ 36 w 112"/>
                <a:gd name="T99" fmla="*/ 96 h 100"/>
                <a:gd name="T100" fmla="*/ 40 w 112"/>
                <a:gd name="T101" fmla="*/ 90 h 100"/>
                <a:gd name="T102" fmla="*/ 52 w 112"/>
                <a:gd name="T103" fmla="*/ 82 h 100"/>
                <a:gd name="T104" fmla="*/ 60 w 112"/>
                <a:gd name="T105" fmla="*/ 76 h 100"/>
                <a:gd name="T106" fmla="*/ 64 w 112"/>
                <a:gd name="T107" fmla="*/ 74 h 100"/>
                <a:gd name="T108" fmla="*/ 72 w 112"/>
                <a:gd name="T109" fmla="*/ 72 h 100"/>
                <a:gd name="T110" fmla="*/ 90 w 112"/>
                <a:gd name="T111" fmla="*/ 64 h 100"/>
                <a:gd name="T112" fmla="*/ 98 w 112"/>
                <a:gd name="T113" fmla="*/ 60 h 100"/>
                <a:gd name="T114" fmla="*/ 102 w 112"/>
                <a:gd name="T115" fmla="*/ 58 h 100"/>
                <a:gd name="T116" fmla="*/ 104 w 112"/>
                <a:gd name="T117" fmla="*/ 56 h 100"/>
                <a:gd name="T118" fmla="*/ 108 w 112"/>
                <a:gd name="T119" fmla="*/ 5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 h="100">
                  <a:moveTo>
                    <a:pt x="112" y="46"/>
                  </a:moveTo>
                  <a:lnTo>
                    <a:pt x="112" y="46"/>
                  </a:lnTo>
                  <a:lnTo>
                    <a:pt x="110" y="44"/>
                  </a:lnTo>
                  <a:lnTo>
                    <a:pt x="106" y="40"/>
                  </a:lnTo>
                  <a:lnTo>
                    <a:pt x="102" y="34"/>
                  </a:lnTo>
                  <a:lnTo>
                    <a:pt x="100" y="32"/>
                  </a:lnTo>
                  <a:lnTo>
                    <a:pt x="98" y="30"/>
                  </a:lnTo>
                  <a:lnTo>
                    <a:pt x="98" y="30"/>
                  </a:lnTo>
                  <a:lnTo>
                    <a:pt x="96" y="28"/>
                  </a:lnTo>
                  <a:lnTo>
                    <a:pt x="92" y="26"/>
                  </a:lnTo>
                  <a:lnTo>
                    <a:pt x="88" y="22"/>
                  </a:lnTo>
                  <a:lnTo>
                    <a:pt x="86" y="22"/>
                  </a:lnTo>
                  <a:lnTo>
                    <a:pt x="84" y="20"/>
                  </a:lnTo>
                  <a:lnTo>
                    <a:pt x="82" y="20"/>
                  </a:lnTo>
                  <a:lnTo>
                    <a:pt x="82" y="18"/>
                  </a:lnTo>
                  <a:lnTo>
                    <a:pt x="78" y="16"/>
                  </a:lnTo>
                  <a:lnTo>
                    <a:pt x="76" y="14"/>
                  </a:lnTo>
                  <a:lnTo>
                    <a:pt x="76" y="12"/>
                  </a:lnTo>
                  <a:lnTo>
                    <a:pt x="74" y="12"/>
                  </a:lnTo>
                  <a:lnTo>
                    <a:pt x="72" y="10"/>
                  </a:lnTo>
                  <a:lnTo>
                    <a:pt x="72" y="10"/>
                  </a:lnTo>
                  <a:lnTo>
                    <a:pt x="70" y="10"/>
                  </a:lnTo>
                  <a:lnTo>
                    <a:pt x="68" y="10"/>
                  </a:lnTo>
                  <a:lnTo>
                    <a:pt x="68" y="10"/>
                  </a:lnTo>
                  <a:lnTo>
                    <a:pt x="64" y="10"/>
                  </a:lnTo>
                  <a:lnTo>
                    <a:pt x="60" y="12"/>
                  </a:lnTo>
                  <a:lnTo>
                    <a:pt x="58" y="12"/>
                  </a:lnTo>
                  <a:lnTo>
                    <a:pt x="54" y="12"/>
                  </a:lnTo>
                  <a:lnTo>
                    <a:pt x="50" y="12"/>
                  </a:lnTo>
                  <a:lnTo>
                    <a:pt x="50" y="12"/>
                  </a:lnTo>
                  <a:lnTo>
                    <a:pt x="48" y="12"/>
                  </a:lnTo>
                  <a:lnTo>
                    <a:pt x="48" y="12"/>
                  </a:lnTo>
                  <a:lnTo>
                    <a:pt x="46" y="10"/>
                  </a:lnTo>
                  <a:lnTo>
                    <a:pt x="42" y="10"/>
                  </a:lnTo>
                  <a:lnTo>
                    <a:pt x="40" y="8"/>
                  </a:lnTo>
                  <a:lnTo>
                    <a:pt x="36" y="6"/>
                  </a:lnTo>
                  <a:lnTo>
                    <a:pt x="30" y="2"/>
                  </a:lnTo>
                  <a:lnTo>
                    <a:pt x="28" y="0"/>
                  </a:lnTo>
                  <a:lnTo>
                    <a:pt x="26" y="0"/>
                  </a:lnTo>
                  <a:lnTo>
                    <a:pt x="22" y="2"/>
                  </a:lnTo>
                  <a:lnTo>
                    <a:pt x="20" y="2"/>
                  </a:lnTo>
                  <a:lnTo>
                    <a:pt x="18" y="4"/>
                  </a:lnTo>
                  <a:lnTo>
                    <a:pt x="16" y="4"/>
                  </a:lnTo>
                  <a:lnTo>
                    <a:pt x="16" y="6"/>
                  </a:lnTo>
                  <a:lnTo>
                    <a:pt x="14" y="6"/>
                  </a:lnTo>
                  <a:lnTo>
                    <a:pt x="14" y="6"/>
                  </a:lnTo>
                  <a:lnTo>
                    <a:pt x="14" y="8"/>
                  </a:lnTo>
                  <a:lnTo>
                    <a:pt x="14" y="10"/>
                  </a:lnTo>
                  <a:lnTo>
                    <a:pt x="14" y="12"/>
                  </a:lnTo>
                  <a:lnTo>
                    <a:pt x="14" y="14"/>
                  </a:lnTo>
                  <a:lnTo>
                    <a:pt x="12" y="20"/>
                  </a:lnTo>
                  <a:lnTo>
                    <a:pt x="12" y="22"/>
                  </a:lnTo>
                  <a:lnTo>
                    <a:pt x="12" y="22"/>
                  </a:lnTo>
                  <a:lnTo>
                    <a:pt x="12" y="24"/>
                  </a:lnTo>
                  <a:lnTo>
                    <a:pt x="12" y="24"/>
                  </a:lnTo>
                  <a:lnTo>
                    <a:pt x="10" y="26"/>
                  </a:lnTo>
                  <a:lnTo>
                    <a:pt x="10" y="28"/>
                  </a:lnTo>
                  <a:lnTo>
                    <a:pt x="8" y="30"/>
                  </a:lnTo>
                  <a:lnTo>
                    <a:pt x="6" y="32"/>
                  </a:lnTo>
                  <a:lnTo>
                    <a:pt x="4" y="34"/>
                  </a:lnTo>
                  <a:lnTo>
                    <a:pt x="2" y="38"/>
                  </a:lnTo>
                  <a:lnTo>
                    <a:pt x="2" y="38"/>
                  </a:lnTo>
                  <a:lnTo>
                    <a:pt x="2" y="40"/>
                  </a:lnTo>
                  <a:lnTo>
                    <a:pt x="0" y="42"/>
                  </a:lnTo>
                  <a:lnTo>
                    <a:pt x="0" y="44"/>
                  </a:lnTo>
                  <a:lnTo>
                    <a:pt x="0" y="44"/>
                  </a:lnTo>
                  <a:lnTo>
                    <a:pt x="2" y="46"/>
                  </a:lnTo>
                  <a:lnTo>
                    <a:pt x="2" y="48"/>
                  </a:lnTo>
                  <a:lnTo>
                    <a:pt x="2" y="48"/>
                  </a:lnTo>
                  <a:lnTo>
                    <a:pt x="4" y="52"/>
                  </a:lnTo>
                  <a:lnTo>
                    <a:pt x="6" y="54"/>
                  </a:lnTo>
                  <a:lnTo>
                    <a:pt x="6" y="56"/>
                  </a:lnTo>
                  <a:lnTo>
                    <a:pt x="8" y="56"/>
                  </a:lnTo>
                  <a:lnTo>
                    <a:pt x="10" y="58"/>
                  </a:lnTo>
                  <a:lnTo>
                    <a:pt x="12" y="60"/>
                  </a:lnTo>
                  <a:lnTo>
                    <a:pt x="14" y="62"/>
                  </a:lnTo>
                  <a:lnTo>
                    <a:pt x="14" y="64"/>
                  </a:lnTo>
                  <a:lnTo>
                    <a:pt x="16" y="64"/>
                  </a:lnTo>
                  <a:lnTo>
                    <a:pt x="16" y="66"/>
                  </a:lnTo>
                  <a:lnTo>
                    <a:pt x="16" y="68"/>
                  </a:lnTo>
                  <a:lnTo>
                    <a:pt x="16" y="72"/>
                  </a:lnTo>
                  <a:lnTo>
                    <a:pt x="18" y="74"/>
                  </a:lnTo>
                  <a:lnTo>
                    <a:pt x="18" y="78"/>
                  </a:lnTo>
                  <a:lnTo>
                    <a:pt x="18" y="84"/>
                  </a:lnTo>
                  <a:lnTo>
                    <a:pt x="18" y="90"/>
                  </a:lnTo>
                  <a:lnTo>
                    <a:pt x="18" y="90"/>
                  </a:lnTo>
                  <a:lnTo>
                    <a:pt x="20" y="92"/>
                  </a:lnTo>
                  <a:lnTo>
                    <a:pt x="20" y="94"/>
                  </a:lnTo>
                  <a:lnTo>
                    <a:pt x="22" y="96"/>
                  </a:lnTo>
                  <a:lnTo>
                    <a:pt x="24" y="98"/>
                  </a:lnTo>
                  <a:lnTo>
                    <a:pt x="24" y="100"/>
                  </a:lnTo>
                  <a:lnTo>
                    <a:pt x="26" y="100"/>
                  </a:lnTo>
                  <a:lnTo>
                    <a:pt x="26" y="100"/>
                  </a:lnTo>
                  <a:lnTo>
                    <a:pt x="28" y="100"/>
                  </a:lnTo>
                  <a:lnTo>
                    <a:pt x="28" y="100"/>
                  </a:lnTo>
                  <a:lnTo>
                    <a:pt x="30" y="100"/>
                  </a:lnTo>
                  <a:lnTo>
                    <a:pt x="30" y="100"/>
                  </a:lnTo>
                  <a:lnTo>
                    <a:pt x="30" y="100"/>
                  </a:lnTo>
                  <a:lnTo>
                    <a:pt x="32" y="98"/>
                  </a:lnTo>
                  <a:lnTo>
                    <a:pt x="36" y="96"/>
                  </a:lnTo>
                  <a:lnTo>
                    <a:pt x="38" y="92"/>
                  </a:lnTo>
                  <a:lnTo>
                    <a:pt x="40" y="90"/>
                  </a:lnTo>
                  <a:lnTo>
                    <a:pt x="42" y="90"/>
                  </a:lnTo>
                  <a:lnTo>
                    <a:pt x="52" y="82"/>
                  </a:lnTo>
                  <a:lnTo>
                    <a:pt x="58" y="78"/>
                  </a:lnTo>
                  <a:lnTo>
                    <a:pt x="60" y="76"/>
                  </a:lnTo>
                  <a:lnTo>
                    <a:pt x="62" y="76"/>
                  </a:lnTo>
                  <a:lnTo>
                    <a:pt x="64" y="74"/>
                  </a:lnTo>
                  <a:lnTo>
                    <a:pt x="66" y="74"/>
                  </a:lnTo>
                  <a:lnTo>
                    <a:pt x="72" y="72"/>
                  </a:lnTo>
                  <a:lnTo>
                    <a:pt x="84" y="66"/>
                  </a:lnTo>
                  <a:lnTo>
                    <a:pt x="90" y="64"/>
                  </a:lnTo>
                  <a:lnTo>
                    <a:pt x="94" y="62"/>
                  </a:lnTo>
                  <a:lnTo>
                    <a:pt x="98" y="60"/>
                  </a:lnTo>
                  <a:lnTo>
                    <a:pt x="100" y="60"/>
                  </a:lnTo>
                  <a:lnTo>
                    <a:pt x="102" y="58"/>
                  </a:lnTo>
                  <a:lnTo>
                    <a:pt x="104" y="56"/>
                  </a:lnTo>
                  <a:lnTo>
                    <a:pt x="104" y="56"/>
                  </a:lnTo>
                  <a:lnTo>
                    <a:pt x="106" y="54"/>
                  </a:lnTo>
                  <a:lnTo>
                    <a:pt x="108" y="52"/>
                  </a:lnTo>
                  <a:lnTo>
                    <a:pt x="112" y="4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21" name="Freeform 479">
              <a:extLst>
                <a:ext uri="{FF2B5EF4-FFF2-40B4-BE49-F238E27FC236}">
                  <a16:creationId xmlns:a16="http://schemas.microsoft.com/office/drawing/2014/main" id="{88C01C5D-DAE8-43C8-BA5A-B3FF118A7D7D}"/>
                </a:ext>
              </a:extLst>
            </p:cNvPr>
            <p:cNvSpPr>
              <a:spLocks/>
            </p:cNvSpPr>
            <p:nvPr/>
          </p:nvSpPr>
          <p:spPr bwMode="auto">
            <a:xfrm>
              <a:off x="1980984" y="7434249"/>
              <a:ext cx="243386" cy="352052"/>
            </a:xfrm>
            <a:custGeom>
              <a:avLst/>
              <a:gdLst>
                <a:gd name="T0" fmla="*/ 34 w 170"/>
                <a:gd name="T1" fmla="*/ 72 h 248"/>
                <a:gd name="T2" fmla="*/ 40 w 170"/>
                <a:gd name="T3" fmla="*/ 76 h 248"/>
                <a:gd name="T4" fmla="*/ 42 w 170"/>
                <a:gd name="T5" fmla="*/ 72 h 248"/>
                <a:gd name="T6" fmla="*/ 42 w 170"/>
                <a:gd name="T7" fmla="*/ 56 h 248"/>
                <a:gd name="T8" fmla="*/ 46 w 170"/>
                <a:gd name="T9" fmla="*/ 52 h 248"/>
                <a:gd name="T10" fmla="*/ 56 w 170"/>
                <a:gd name="T11" fmla="*/ 50 h 248"/>
                <a:gd name="T12" fmla="*/ 58 w 170"/>
                <a:gd name="T13" fmla="*/ 44 h 248"/>
                <a:gd name="T14" fmla="*/ 58 w 170"/>
                <a:gd name="T15" fmla="*/ 34 h 248"/>
                <a:gd name="T16" fmla="*/ 68 w 170"/>
                <a:gd name="T17" fmla="*/ 24 h 248"/>
                <a:gd name="T18" fmla="*/ 78 w 170"/>
                <a:gd name="T19" fmla="*/ 20 h 248"/>
                <a:gd name="T20" fmla="*/ 90 w 170"/>
                <a:gd name="T21" fmla="*/ 20 h 248"/>
                <a:gd name="T22" fmla="*/ 94 w 170"/>
                <a:gd name="T23" fmla="*/ 14 h 248"/>
                <a:gd name="T24" fmla="*/ 96 w 170"/>
                <a:gd name="T25" fmla="*/ 6 h 248"/>
                <a:gd name="T26" fmla="*/ 104 w 170"/>
                <a:gd name="T27" fmla="*/ 2 h 248"/>
                <a:gd name="T28" fmla="*/ 112 w 170"/>
                <a:gd name="T29" fmla="*/ 4 h 248"/>
                <a:gd name="T30" fmla="*/ 104 w 170"/>
                <a:gd name="T31" fmla="*/ 18 h 248"/>
                <a:gd name="T32" fmla="*/ 100 w 170"/>
                <a:gd name="T33" fmla="*/ 32 h 248"/>
                <a:gd name="T34" fmla="*/ 96 w 170"/>
                <a:gd name="T35" fmla="*/ 44 h 248"/>
                <a:gd name="T36" fmla="*/ 88 w 170"/>
                <a:gd name="T37" fmla="*/ 48 h 248"/>
                <a:gd name="T38" fmla="*/ 86 w 170"/>
                <a:gd name="T39" fmla="*/ 52 h 248"/>
                <a:gd name="T40" fmla="*/ 94 w 170"/>
                <a:gd name="T41" fmla="*/ 60 h 248"/>
                <a:gd name="T42" fmla="*/ 100 w 170"/>
                <a:gd name="T43" fmla="*/ 68 h 248"/>
                <a:gd name="T44" fmla="*/ 96 w 170"/>
                <a:gd name="T45" fmla="*/ 78 h 248"/>
                <a:gd name="T46" fmla="*/ 96 w 170"/>
                <a:gd name="T47" fmla="*/ 86 h 248"/>
                <a:gd name="T48" fmla="*/ 104 w 170"/>
                <a:gd name="T49" fmla="*/ 86 h 248"/>
                <a:gd name="T50" fmla="*/ 120 w 170"/>
                <a:gd name="T51" fmla="*/ 86 h 248"/>
                <a:gd name="T52" fmla="*/ 122 w 170"/>
                <a:gd name="T53" fmla="*/ 88 h 248"/>
                <a:gd name="T54" fmla="*/ 124 w 170"/>
                <a:gd name="T55" fmla="*/ 96 h 248"/>
                <a:gd name="T56" fmla="*/ 130 w 170"/>
                <a:gd name="T57" fmla="*/ 100 h 248"/>
                <a:gd name="T58" fmla="*/ 150 w 170"/>
                <a:gd name="T59" fmla="*/ 108 h 248"/>
                <a:gd name="T60" fmla="*/ 166 w 170"/>
                <a:gd name="T61" fmla="*/ 112 h 248"/>
                <a:gd name="T62" fmla="*/ 170 w 170"/>
                <a:gd name="T63" fmla="*/ 122 h 248"/>
                <a:gd name="T64" fmla="*/ 168 w 170"/>
                <a:gd name="T65" fmla="*/ 144 h 248"/>
                <a:gd name="T66" fmla="*/ 162 w 170"/>
                <a:gd name="T67" fmla="*/ 162 h 248"/>
                <a:gd name="T68" fmla="*/ 150 w 170"/>
                <a:gd name="T69" fmla="*/ 178 h 248"/>
                <a:gd name="T70" fmla="*/ 138 w 170"/>
                <a:gd name="T71" fmla="*/ 184 h 248"/>
                <a:gd name="T72" fmla="*/ 134 w 170"/>
                <a:gd name="T73" fmla="*/ 192 h 248"/>
                <a:gd name="T74" fmla="*/ 138 w 170"/>
                <a:gd name="T75" fmla="*/ 196 h 248"/>
                <a:gd name="T76" fmla="*/ 140 w 170"/>
                <a:gd name="T77" fmla="*/ 200 h 248"/>
                <a:gd name="T78" fmla="*/ 134 w 170"/>
                <a:gd name="T79" fmla="*/ 204 h 248"/>
                <a:gd name="T80" fmla="*/ 132 w 170"/>
                <a:gd name="T81" fmla="*/ 210 h 248"/>
                <a:gd name="T82" fmla="*/ 136 w 170"/>
                <a:gd name="T83" fmla="*/ 232 h 248"/>
                <a:gd name="T84" fmla="*/ 138 w 170"/>
                <a:gd name="T85" fmla="*/ 244 h 248"/>
                <a:gd name="T86" fmla="*/ 134 w 170"/>
                <a:gd name="T87" fmla="*/ 248 h 248"/>
                <a:gd name="T88" fmla="*/ 122 w 170"/>
                <a:gd name="T89" fmla="*/ 248 h 248"/>
                <a:gd name="T90" fmla="*/ 108 w 170"/>
                <a:gd name="T91" fmla="*/ 238 h 248"/>
                <a:gd name="T92" fmla="*/ 84 w 170"/>
                <a:gd name="T93" fmla="*/ 238 h 248"/>
                <a:gd name="T94" fmla="*/ 70 w 170"/>
                <a:gd name="T95" fmla="*/ 220 h 248"/>
                <a:gd name="T96" fmla="*/ 56 w 170"/>
                <a:gd name="T97" fmla="*/ 210 h 248"/>
                <a:gd name="T98" fmla="*/ 46 w 170"/>
                <a:gd name="T99" fmla="*/ 200 h 248"/>
                <a:gd name="T100" fmla="*/ 34 w 170"/>
                <a:gd name="T101" fmla="*/ 202 h 248"/>
                <a:gd name="T102" fmla="*/ 20 w 170"/>
                <a:gd name="T103" fmla="*/ 202 h 248"/>
                <a:gd name="T104" fmla="*/ 0 w 170"/>
                <a:gd name="T105" fmla="*/ 190 h 248"/>
                <a:gd name="T106" fmla="*/ 12 w 170"/>
                <a:gd name="T107" fmla="*/ 170 h 248"/>
                <a:gd name="T108" fmla="*/ 14 w 170"/>
                <a:gd name="T109" fmla="*/ 164 h 248"/>
                <a:gd name="T110" fmla="*/ 22 w 170"/>
                <a:gd name="T111" fmla="*/ 164 h 248"/>
                <a:gd name="T112" fmla="*/ 28 w 170"/>
                <a:gd name="T113" fmla="*/ 162 h 248"/>
                <a:gd name="T114" fmla="*/ 32 w 170"/>
                <a:gd name="T115" fmla="*/ 150 h 248"/>
                <a:gd name="T116" fmla="*/ 30 w 170"/>
                <a:gd name="T117" fmla="*/ 11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0" h="248">
                  <a:moveTo>
                    <a:pt x="24" y="96"/>
                  </a:moveTo>
                  <a:lnTo>
                    <a:pt x="26" y="64"/>
                  </a:lnTo>
                  <a:lnTo>
                    <a:pt x="28" y="66"/>
                  </a:lnTo>
                  <a:lnTo>
                    <a:pt x="30" y="68"/>
                  </a:lnTo>
                  <a:lnTo>
                    <a:pt x="32" y="70"/>
                  </a:lnTo>
                  <a:lnTo>
                    <a:pt x="34" y="72"/>
                  </a:lnTo>
                  <a:lnTo>
                    <a:pt x="36" y="74"/>
                  </a:lnTo>
                  <a:lnTo>
                    <a:pt x="36" y="74"/>
                  </a:lnTo>
                  <a:lnTo>
                    <a:pt x="38" y="76"/>
                  </a:lnTo>
                  <a:lnTo>
                    <a:pt x="38" y="76"/>
                  </a:lnTo>
                  <a:lnTo>
                    <a:pt x="40" y="76"/>
                  </a:lnTo>
                  <a:lnTo>
                    <a:pt x="40" y="76"/>
                  </a:lnTo>
                  <a:lnTo>
                    <a:pt x="40" y="76"/>
                  </a:lnTo>
                  <a:lnTo>
                    <a:pt x="40" y="76"/>
                  </a:lnTo>
                  <a:lnTo>
                    <a:pt x="42" y="74"/>
                  </a:lnTo>
                  <a:lnTo>
                    <a:pt x="42" y="74"/>
                  </a:lnTo>
                  <a:lnTo>
                    <a:pt x="42" y="72"/>
                  </a:lnTo>
                  <a:lnTo>
                    <a:pt x="42" y="72"/>
                  </a:lnTo>
                  <a:lnTo>
                    <a:pt x="42" y="70"/>
                  </a:lnTo>
                  <a:lnTo>
                    <a:pt x="42" y="66"/>
                  </a:lnTo>
                  <a:lnTo>
                    <a:pt x="42" y="62"/>
                  </a:lnTo>
                  <a:lnTo>
                    <a:pt x="42" y="60"/>
                  </a:lnTo>
                  <a:lnTo>
                    <a:pt x="42" y="58"/>
                  </a:lnTo>
                  <a:lnTo>
                    <a:pt x="42" y="56"/>
                  </a:lnTo>
                  <a:lnTo>
                    <a:pt x="42" y="56"/>
                  </a:lnTo>
                  <a:lnTo>
                    <a:pt x="42" y="54"/>
                  </a:lnTo>
                  <a:lnTo>
                    <a:pt x="44" y="54"/>
                  </a:lnTo>
                  <a:lnTo>
                    <a:pt x="44" y="54"/>
                  </a:lnTo>
                  <a:lnTo>
                    <a:pt x="44" y="54"/>
                  </a:lnTo>
                  <a:lnTo>
                    <a:pt x="46" y="52"/>
                  </a:lnTo>
                  <a:lnTo>
                    <a:pt x="48" y="52"/>
                  </a:lnTo>
                  <a:lnTo>
                    <a:pt x="50" y="52"/>
                  </a:lnTo>
                  <a:lnTo>
                    <a:pt x="52" y="52"/>
                  </a:lnTo>
                  <a:lnTo>
                    <a:pt x="54" y="50"/>
                  </a:lnTo>
                  <a:lnTo>
                    <a:pt x="56" y="50"/>
                  </a:lnTo>
                  <a:lnTo>
                    <a:pt x="56" y="50"/>
                  </a:lnTo>
                  <a:lnTo>
                    <a:pt x="58" y="50"/>
                  </a:lnTo>
                  <a:lnTo>
                    <a:pt x="58" y="48"/>
                  </a:lnTo>
                  <a:lnTo>
                    <a:pt x="58" y="48"/>
                  </a:lnTo>
                  <a:lnTo>
                    <a:pt x="58" y="46"/>
                  </a:lnTo>
                  <a:lnTo>
                    <a:pt x="58" y="46"/>
                  </a:lnTo>
                  <a:lnTo>
                    <a:pt x="58" y="44"/>
                  </a:lnTo>
                  <a:lnTo>
                    <a:pt x="58" y="42"/>
                  </a:lnTo>
                  <a:lnTo>
                    <a:pt x="58" y="40"/>
                  </a:lnTo>
                  <a:lnTo>
                    <a:pt x="58" y="38"/>
                  </a:lnTo>
                  <a:lnTo>
                    <a:pt x="58" y="36"/>
                  </a:lnTo>
                  <a:lnTo>
                    <a:pt x="58" y="34"/>
                  </a:lnTo>
                  <a:lnTo>
                    <a:pt x="58" y="34"/>
                  </a:lnTo>
                  <a:lnTo>
                    <a:pt x="58" y="32"/>
                  </a:lnTo>
                  <a:lnTo>
                    <a:pt x="60" y="30"/>
                  </a:lnTo>
                  <a:lnTo>
                    <a:pt x="62" y="28"/>
                  </a:lnTo>
                  <a:lnTo>
                    <a:pt x="64" y="26"/>
                  </a:lnTo>
                  <a:lnTo>
                    <a:pt x="66" y="24"/>
                  </a:lnTo>
                  <a:lnTo>
                    <a:pt x="68" y="24"/>
                  </a:lnTo>
                  <a:lnTo>
                    <a:pt x="70" y="22"/>
                  </a:lnTo>
                  <a:lnTo>
                    <a:pt x="72" y="20"/>
                  </a:lnTo>
                  <a:lnTo>
                    <a:pt x="74" y="20"/>
                  </a:lnTo>
                  <a:lnTo>
                    <a:pt x="74" y="20"/>
                  </a:lnTo>
                  <a:lnTo>
                    <a:pt x="76" y="20"/>
                  </a:lnTo>
                  <a:lnTo>
                    <a:pt x="78" y="20"/>
                  </a:lnTo>
                  <a:lnTo>
                    <a:pt x="80" y="20"/>
                  </a:lnTo>
                  <a:lnTo>
                    <a:pt x="84" y="20"/>
                  </a:lnTo>
                  <a:lnTo>
                    <a:pt x="86" y="20"/>
                  </a:lnTo>
                  <a:lnTo>
                    <a:pt x="88" y="20"/>
                  </a:lnTo>
                  <a:lnTo>
                    <a:pt x="90" y="20"/>
                  </a:lnTo>
                  <a:lnTo>
                    <a:pt x="90" y="20"/>
                  </a:lnTo>
                  <a:lnTo>
                    <a:pt x="92" y="18"/>
                  </a:lnTo>
                  <a:lnTo>
                    <a:pt x="92" y="18"/>
                  </a:lnTo>
                  <a:lnTo>
                    <a:pt x="92" y="18"/>
                  </a:lnTo>
                  <a:lnTo>
                    <a:pt x="92" y="18"/>
                  </a:lnTo>
                  <a:lnTo>
                    <a:pt x="94" y="16"/>
                  </a:lnTo>
                  <a:lnTo>
                    <a:pt x="94" y="14"/>
                  </a:lnTo>
                  <a:lnTo>
                    <a:pt x="94" y="12"/>
                  </a:lnTo>
                  <a:lnTo>
                    <a:pt x="94" y="10"/>
                  </a:lnTo>
                  <a:lnTo>
                    <a:pt x="96" y="8"/>
                  </a:lnTo>
                  <a:lnTo>
                    <a:pt x="96" y="6"/>
                  </a:lnTo>
                  <a:lnTo>
                    <a:pt x="96" y="6"/>
                  </a:lnTo>
                  <a:lnTo>
                    <a:pt x="96" y="6"/>
                  </a:lnTo>
                  <a:lnTo>
                    <a:pt x="98" y="6"/>
                  </a:lnTo>
                  <a:lnTo>
                    <a:pt x="98" y="4"/>
                  </a:lnTo>
                  <a:lnTo>
                    <a:pt x="100" y="4"/>
                  </a:lnTo>
                  <a:lnTo>
                    <a:pt x="102" y="2"/>
                  </a:lnTo>
                  <a:lnTo>
                    <a:pt x="102" y="2"/>
                  </a:lnTo>
                  <a:lnTo>
                    <a:pt x="104" y="2"/>
                  </a:lnTo>
                  <a:lnTo>
                    <a:pt x="106" y="0"/>
                  </a:lnTo>
                  <a:lnTo>
                    <a:pt x="106" y="0"/>
                  </a:lnTo>
                  <a:lnTo>
                    <a:pt x="108" y="0"/>
                  </a:lnTo>
                  <a:lnTo>
                    <a:pt x="110" y="2"/>
                  </a:lnTo>
                  <a:lnTo>
                    <a:pt x="110" y="2"/>
                  </a:lnTo>
                  <a:lnTo>
                    <a:pt x="112" y="4"/>
                  </a:lnTo>
                  <a:lnTo>
                    <a:pt x="114" y="6"/>
                  </a:lnTo>
                  <a:lnTo>
                    <a:pt x="114" y="6"/>
                  </a:lnTo>
                  <a:lnTo>
                    <a:pt x="114" y="8"/>
                  </a:lnTo>
                  <a:lnTo>
                    <a:pt x="110" y="12"/>
                  </a:lnTo>
                  <a:lnTo>
                    <a:pt x="106" y="16"/>
                  </a:lnTo>
                  <a:lnTo>
                    <a:pt x="104" y="18"/>
                  </a:lnTo>
                  <a:lnTo>
                    <a:pt x="104" y="20"/>
                  </a:lnTo>
                  <a:lnTo>
                    <a:pt x="102" y="20"/>
                  </a:lnTo>
                  <a:lnTo>
                    <a:pt x="102" y="22"/>
                  </a:lnTo>
                  <a:lnTo>
                    <a:pt x="102" y="24"/>
                  </a:lnTo>
                  <a:lnTo>
                    <a:pt x="100" y="28"/>
                  </a:lnTo>
                  <a:lnTo>
                    <a:pt x="100" y="32"/>
                  </a:lnTo>
                  <a:lnTo>
                    <a:pt x="100" y="36"/>
                  </a:lnTo>
                  <a:lnTo>
                    <a:pt x="98" y="38"/>
                  </a:lnTo>
                  <a:lnTo>
                    <a:pt x="98" y="40"/>
                  </a:lnTo>
                  <a:lnTo>
                    <a:pt x="98" y="42"/>
                  </a:lnTo>
                  <a:lnTo>
                    <a:pt x="98" y="42"/>
                  </a:lnTo>
                  <a:lnTo>
                    <a:pt x="96" y="44"/>
                  </a:lnTo>
                  <a:lnTo>
                    <a:pt x="96" y="44"/>
                  </a:lnTo>
                  <a:lnTo>
                    <a:pt x="96" y="44"/>
                  </a:lnTo>
                  <a:lnTo>
                    <a:pt x="94" y="44"/>
                  </a:lnTo>
                  <a:lnTo>
                    <a:pt x="92" y="46"/>
                  </a:lnTo>
                  <a:lnTo>
                    <a:pt x="90" y="48"/>
                  </a:lnTo>
                  <a:lnTo>
                    <a:pt x="88" y="48"/>
                  </a:lnTo>
                  <a:lnTo>
                    <a:pt x="88" y="48"/>
                  </a:lnTo>
                  <a:lnTo>
                    <a:pt x="88" y="48"/>
                  </a:lnTo>
                  <a:lnTo>
                    <a:pt x="86" y="50"/>
                  </a:lnTo>
                  <a:lnTo>
                    <a:pt x="86" y="50"/>
                  </a:lnTo>
                  <a:lnTo>
                    <a:pt x="86" y="50"/>
                  </a:lnTo>
                  <a:lnTo>
                    <a:pt x="86" y="52"/>
                  </a:lnTo>
                  <a:lnTo>
                    <a:pt x="88" y="52"/>
                  </a:lnTo>
                  <a:lnTo>
                    <a:pt x="88" y="54"/>
                  </a:lnTo>
                  <a:lnTo>
                    <a:pt x="88" y="56"/>
                  </a:lnTo>
                  <a:lnTo>
                    <a:pt x="90" y="56"/>
                  </a:lnTo>
                  <a:lnTo>
                    <a:pt x="92" y="58"/>
                  </a:lnTo>
                  <a:lnTo>
                    <a:pt x="94" y="60"/>
                  </a:lnTo>
                  <a:lnTo>
                    <a:pt x="96" y="64"/>
                  </a:lnTo>
                  <a:lnTo>
                    <a:pt x="98" y="64"/>
                  </a:lnTo>
                  <a:lnTo>
                    <a:pt x="98" y="66"/>
                  </a:lnTo>
                  <a:lnTo>
                    <a:pt x="98" y="66"/>
                  </a:lnTo>
                  <a:lnTo>
                    <a:pt x="100" y="68"/>
                  </a:lnTo>
                  <a:lnTo>
                    <a:pt x="100" y="68"/>
                  </a:lnTo>
                  <a:lnTo>
                    <a:pt x="100" y="70"/>
                  </a:lnTo>
                  <a:lnTo>
                    <a:pt x="100" y="70"/>
                  </a:lnTo>
                  <a:lnTo>
                    <a:pt x="98" y="72"/>
                  </a:lnTo>
                  <a:lnTo>
                    <a:pt x="98" y="74"/>
                  </a:lnTo>
                  <a:lnTo>
                    <a:pt x="96" y="76"/>
                  </a:lnTo>
                  <a:lnTo>
                    <a:pt x="96" y="78"/>
                  </a:lnTo>
                  <a:lnTo>
                    <a:pt x="96" y="82"/>
                  </a:lnTo>
                  <a:lnTo>
                    <a:pt x="94" y="82"/>
                  </a:lnTo>
                  <a:lnTo>
                    <a:pt x="94" y="84"/>
                  </a:lnTo>
                  <a:lnTo>
                    <a:pt x="96" y="84"/>
                  </a:lnTo>
                  <a:lnTo>
                    <a:pt x="96" y="84"/>
                  </a:lnTo>
                  <a:lnTo>
                    <a:pt x="96" y="86"/>
                  </a:lnTo>
                  <a:lnTo>
                    <a:pt x="96" y="86"/>
                  </a:lnTo>
                  <a:lnTo>
                    <a:pt x="98" y="86"/>
                  </a:lnTo>
                  <a:lnTo>
                    <a:pt x="100" y="86"/>
                  </a:lnTo>
                  <a:lnTo>
                    <a:pt x="100" y="86"/>
                  </a:lnTo>
                  <a:lnTo>
                    <a:pt x="102" y="86"/>
                  </a:lnTo>
                  <a:lnTo>
                    <a:pt x="104" y="86"/>
                  </a:lnTo>
                  <a:lnTo>
                    <a:pt x="108" y="86"/>
                  </a:lnTo>
                  <a:lnTo>
                    <a:pt x="112" y="86"/>
                  </a:lnTo>
                  <a:lnTo>
                    <a:pt x="114" y="86"/>
                  </a:lnTo>
                  <a:lnTo>
                    <a:pt x="116" y="84"/>
                  </a:lnTo>
                  <a:lnTo>
                    <a:pt x="118" y="84"/>
                  </a:lnTo>
                  <a:lnTo>
                    <a:pt x="120" y="86"/>
                  </a:lnTo>
                  <a:lnTo>
                    <a:pt x="122" y="86"/>
                  </a:lnTo>
                  <a:lnTo>
                    <a:pt x="122" y="86"/>
                  </a:lnTo>
                  <a:lnTo>
                    <a:pt x="122" y="86"/>
                  </a:lnTo>
                  <a:lnTo>
                    <a:pt x="122" y="86"/>
                  </a:lnTo>
                  <a:lnTo>
                    <a:pt x="122" y="88"/>
                  </a:lnTo>
                  <a:lnTo>
                    <a:pt x="122" y="88"/>
                  </a:lnTo>
                  <a:lnTo>
                    <a:pt x="122" y="90"/>
                  </a:lnTo>
                  <a:lnTo>
                    <a:pt x="122" y="92"/>
                  </a:lnTo>
                  <a:lnTo>
                    <a:pt x="122" y="92"/>
                  </a:lnTo>
                  <a:lnTo>
                    <a:pt x="122" y="94"/>
                  </a:lnTo>
                  <a:lnTo>
                    <a:pt x="122" y="96"/>
                  </a:lnTo>
                  <a:lnTo>
                    <a:pt x="124" y="96"/>
                  </a:lnTo>
                  <a:lnTo>
                    <a:pt x="124" y="96"/>
                  </a:lnTo>
                  <a:lnTo>
                    <a:pt x="124" y="98"/>
                  </a:lnTo>
                  <a:lnTo>
                    <a:pt x="124" y="98"/>
                  </a:lnTo>
                  <a:lnTo>
                    <a:pt x="126" y="98"/>
                  </a:lnTo>
                  <a:lnTo>
                    <a:pt x="128" y="100"/>
                  </a:lnTo>
                  <a:lnTo>
                    <a:pt x="130" y="100"/>
                  </a:lnTo>
                  <a:lnTo>
                    <a:pt x="134" y="102"/>
                  </a:lnTo>
                  <a:lnTo>
                    <a:pt x="136" y="104"/>
                  </a:lnTo>
                  <a:lnTo>
                    <a:pt x="140" y="104"/>
                  </a:lnTo>
                  <a:lnTo>
                    <a:pt x="144" y="106"/>
                  </a:lnTo>
                  <a:lnTo>
                    <a:pt x="148" y="108"/>
                  </a:lnTo>
                  <a:lnTo>
                    <a:pt x="150" y="108"/>
                  </a:lnTo>
                  <a:lnTo>
                    <a:pt x="156" y="110"/>
                  </a:lnTo>
                  <a:lnTo>
                    <a:pt x="160" y="110"/>
                  </a:lnTo>
                  <a:lnTo>
                    <a:pt x="164" y="110"/>
                  </a:lnTo>
                  <a:lnTo>
                    <a:pt x="164" y="112"/>
                  </a:lnTo>
                  <a:lnTo>
                    <a:pt x="166" y="112"/>
                  </a:lnTo>
                  <a:lnTo>
                    <a:pt x="166" y="112"/>
                  </a:lnTo>
                  <a:lnTo>
                    <a:pt x="168" y="114"/>
                  </a:lnTo>
                  <a:lnTo>
                    <a:pt x="168" y="116"/>
                  </a:lnTo>
                  <a:lnTo>
                    <a:pt x="168" y="116"/>
                  </a:lnTo>
                  <a:lnTo>
                    <a:pt x="170" y="118"/>
                  </a:lnTo>
                  <a:lnTo>
                    <a:pt x="170" y="120"/>
                  </a:lnTo>
                  <a:lnTo>
                    <a:pt x="170" y="122"/>
                  </a:lnTo>
                  <a:lnTo>
                    <a:pt x="170" y="124"/>
                  </a:lnTo>
                  <a:lnTo>
                    <a:pt x="170" y="128"/>
                  </a:lnTo>
                  <a:lnTo>
                    <a:pt x="168" y="132"/>
                  </a:lnTo>
                  <a:lnTo>
                    <a:pt x="168" y="136"/>
                  </a:lnTo>
                  <a:lnTo>
                    <a:pt x="168" y="142"/>
                  </a:lnTo>
                  <a:lnTo>
                    <a:pt x="168" y="144"/>
                  </a:lnTo>
                  <a:lnTo>
                    <a:pt x="166" y="146"/>
                  </a:lnTo>
                  <a:lnTo>
                    <a:pt x="164" y="152"/>
                  </a:lnTo>
                  <a:lnTo>
                    <a:pt x="164" y="156"/>
                  </a:lnTo>
                  <a:lnTo>
                    <a:pt x="162" y="158"/>
                  </a:lnTo>
                  <a:lnTo>
                    <a:pt x="162" y="160"/>
                  </a:lnTo>
                  <a:lnTo>
                    <a:pt x="162" y="162"/>
                  </a:lnTo>
                  <a:lnTo>
                    <a:pt x="162" y="164"/>
                  </a:lnTo>
                  <a:lnTo>
                    <a:pt x="164" y="168"/>
                  </a:lnTo>
                  <a:lnTo>
                    <a:pt x="164" y="174"/>
                  </a:lnTo>
                  <a:lnTo>
                    <a:pt x="162" y="176"/>
                  </a:lnTo>
                  <a:lnTo>
                    <a:pt x="154" y="176"/>
                  </a:lnTo>
                  <a:lnTo>
                    <a:pt x="150" y="178"/>
                  </a:lnTo>
                  <a:lnTo>
                    <a:pt x="146" y="180"/>
                  </a:lnTo>
                  <a:lnTo>
                    <a:pt x="142" y="182"/>
                  </a:lnTo>
                  <a:lnTo>
                    <a:pt x="140" y="182"/>
                  </a:lnTo>
                  <a:lnTo>
                    <a:pt x="140" y="182"/>
                  </a:lnTo>
                  <a:lnTo>
                    <a:pt x="138" y="184"/>
                  </a:lnTo>
                  <a:lnTo>
                    <a:pt x="138" y="184"/>
                  </a:lnTo>
                  <a:lnTo>
                    <a:pt x="136" y="186"/>
                  </a:lnTo>
                  <a:lnTo>
                    <a:pt x="136" y="188"/>
                  </a:lnTo>
                  <a:lnTo>
                    <a:pt x="134" y="190"/>
                  </a:lnTo>
                  <a:lnTo>
                    <a:pt x="134" y="190"/>
                  </a:lnTo>
                  <a:lnTo>
                    <a:pt x="134" y="192"/>
                  </a:lnTo>
                  <a:lnTo>
                    <a:pt x="134" y="192"/>
                  </a:lnTo>
                  <a:lnTo>
                    <a:pt x="134" y="194"/>
                  </a:lnTo>
                  <a:lnTo>
                    <a:pt x="134" y="194"/>
                  </a:lnTo>
                  <a:lnTo>
                    <a:pt x="134" y="194"/>
                  </a:lnTo>
                  <a:lnTo>
                    <a:pt x="134" y="194"/>
                  </a:lnTo>
                  <a:lnTo>
                    <a:pt x="136" y="196"/>
                  </a:lnTo>
                  <a:lnTo>
                    <a:pt x="138" y="196"/>
                  </a:lnTo>
                  <a:lnTo>
                    <a:pt x="138" y="198"/>
                  </a:lnTo>
                  <a:lnTo>
                    <a:pt x="140" y="198"/>
                  </a:lnTo>
                  <a:lnTo>
                    <a:pt x="140" y="200"/>
                  </a:lnTo>
                  <a:lnTo>
                    <a:pt x="140" y="200"/>
                  </a:lnTo>
                  <a:lnTo>
                    <a:pt x="140" y="200"/>
                  </a:lnTo>
                  <a:lnTo>
                    <a:pt x="140" y="200"/>
                  </a:lnTo>
                  <a:lnTo>
                    <a:pt x="140" y="202"/>
                  </a:lnTo>
                  <a:lnTo>
                    <a:pt x="140" y="202"/>
                  </a:lnTo>
                  <a:lnTo>
                    <a:pt x="140" y="202"/>
                  </a:lnTo>
                  <a:lnTo>
                    <a:pt x="138" y="202"/>
                  </a:lnTo>
                  <a:lnTo>
                    <a:pt x="138" y="204"/>
                  </a:lnTo>
                  <a:lnTo>
                    <a:pt x="134" y="204"/>
                  </a:lnTo>
                  <a:lnTo>
                    <a:pt x="134" y="204"/>
                  </a:lnTo>
                  <a:lnTo>
                    <a:pt x="134" y="206"/>
                  </a:lnTo>
                  <a:lnTo>
                    <a:pt x="134" y="206"/>
                  </a:lnTo>
                  <a:lnTo>
                    <a:pt x="132" y="206"/>
                  </a:lnTo>
                  <a:lnTo>
                    <a:pt x="132" y="208"/>
                  </a:lnTo>
                  <a:lnTo>
                    <a:pt x="132" y="210"/>
                  </a:lnTo>
                  <a:lnTo>
                    <a:pt x="132" y="212"/>
                  </a:lnTo>
                  <a:lnTo>
                    <a:pt x="132" y="214"/>
                  </a:lnTo>
                  <a:lnTo>
                    <a:pt x="134" y="216"/>
                  </a:lnTo>
                  <a:lnTo>
                    <a:pt x="134" y="220"/>
                  </a:lnTo>
                  <a:lnTo>
                    <a:pt x="136" y="228"/>
                  </a:lnTo>
                  <a:lnTo>
                    <a:pt x="136" y="232"/>
                  </a:lnTo>
                  <a:lnTo>
                    <a:pt x="136" y="232"/>
                  </a:lnTo>
                  <a:lnTo>
                    <a:pt x="138" y="234"/>
                  </a:lnTo>
                  <a:lnTo>
                    <a:pt x="138" y="238"/>
                  </a:lnTo>
                  <a:lnTo>
                    <a:pt x="138" y="242"/>
                  </a:lnTo>
                  <a:lnTo>
                    <a:pt x="138" y="242"/>
                  </a:lnTo>
                  <a:lnTo>
                    <a:pt x="138" y="244"/>
                  </a:lnTo>
                  <a:lnTo>
                    <a:pt x="138" y="246"/>
                  </a:lnTo>
                  <a:lnTo>
                    <a:pt x="138" y="246"/>
                  </a:lnTo>
                  <a:lnTo>
                    <a:pt x="138" y="248"/>
                  </a:lnTo>
                  <a:lnTo>
                    <a:pt x="136" y="248"/>
                  </a:lnTo>
                  <a:lnTo>
                    <a:pt x="136" y="248"/>
                  </a:lnTo>
                  <a:lnTo>
                    <a:pt x="134" y="248"/>
                  </a:lnTo>
                  <a:lnTo>
                    <a:pt x="134" y="248"/>
                  </a:lnTo>
                  <a:lnTo>
                    <a:pt x="132" y="248"/>
                  </a:lnTo>
                  <a:lnTo>
                    <a:pt x="128" y="248"/>
                  </a:lnTo>
                  <a:lnTo>
                    <a:pt x="126" y="248"/>
                  </a:lnTo>
                  <a:lnTo>
                    <a:pt x="124" y="248"/>
                  </a:lnTo>
                  <a:lnTo>
                    <a:pt x="122" y="248"/>
                  </a:lnTo>
                  <a:lnTo>
                    <a:pt x="120" y="248"/>
                  </a:lnTo>
                  <a:lnTo>
                    <a:pt x="118" y="244"/>
                  </a:lnTo>
                  <a:lnTo>
                    <a:pt x="112" y="242"/>
                  </a:lnTo>
                  <a:lnTo>
                    <a:pt x="110" y="240"/>
                  </a:lnTo>
                  <a:lnTo>
                    <a:pt x="110" y="240"/>
                  </a:lnTo>
                  <a:lnTo>
                    <a:pt x="108" y="238"/>
                  </a:lnTo>
                  <a:lnTo>
                    <a:pt x="106" y="238"/>
                  </a:lnTo>
                  <a:lnTo>
                    <a:pt x="102" y="238"/>
                  </a:lnTo>
                  <a:lnTo>
                    <a:pt x="98" y="238"/>
                  </a:lnTo>
                  <a:lnTo>
                    <a:pt x="94" y="238"/>
                  </a:lnTo>
                  <a:lnTo>
                    <a:pt x="88" y="238"/>
                  </a:lnTo>
                  <a:lnTo>
                    <a:pt x="84" y="238"/>
                  </a:lnTo>
                  <a:lnTo>
                    <a:pt x="82" y="234"/>
                  </a:lnTo>
                  <a:lnTo>
                    <a:pt x="80" y="230"/>
                  </a:lnTo>
                  <a:lnTo>
                    <a:pt x="76" y="224"/>
                  </a:lnTo>
                  <a:lnTo>
                    <a:pt x="74" y="222"/>
                  </a:lnTo>
                  <a:lnTo>
                    <a:pt x="72" y="220"/>
                  </a:lnTo>
                  <a:lnTo>
                    <a:pt x="70" y="220"/>
                  </a:lnTo>
                  <a:lnTo>
                    <a:pt x="68" y="218"/>
                  </a:lnTo>
                  <a:lnTo>
                    <a:pt x="64" y="216"/>
                  </a:lnTo>
                  <a:lnTo>
                    <a:pt x="60" y="212"/>
                  </a:lnTo>
                  <a:lnTo>
                    <a:pt x="58" y="212"/>
                  </a:lnTo>
                  <a:lnTo>
                    <a:pt x="56" y="210"/>
                  </a:lnTo>
                  <a:lnTo>
                    <a:pt x="56" y="210"/>
                  </a:lnTo>
                  <a:lnTo>
                    <a:pt x="54" y="208"/>
                  </a:lnTo>
                  <a:lnTo>
                    <a:pt x="52" y="206"/>
                  </a:lnTo>
                  <a:lnTo>
                    <a:pt x="50" y="204"/>
                  </a:lnTo>
                  <a:lnTo>
                    <a:pt x="48" y="202"/>
                  </a:lnTo>
                  <a:lnTo>
                    <a:pt x="46" y="202"/>
                  </a:lnTo>
                  <a:lnTo>
                    <a:pt x="46" y="200"/>
                  </a:lnTo>
                  <a:lnTo>
                    <a:pt x="44" y="200"/>
                  </a:lnTo>
                  <a:lnTo>
                    <a:pt x="42" y="200"/>
                  </a:lnTo>
                  <a:lnTo>
                    <a:pt x="42" y="200"/>
                  </a:lnTo>
                  <a:lnTo>
                    <a:pt x="40" y="200"/>
                  </a:lnTo>
                  <a:lnTo>
                    <a:pt x="36" y="200"/>
                  </a:lnTo>
                  <a:lnTo>
                    <a:pt x="34" y="202"/>
                  </a:lnTo>
                  <a:lnTo>
                    <a:pt x="30" y="202"/>
                  </a:lnTo>
                  <a:lnTo>
                    <a:pt x="26" y="202"/>
                  </a:lnTo>
                  <a:lnTo>
                    <a:pt x="24" y="202"/>
                  </a:lnTo>
                  <a:lnTo>
                    <a:pt x="22" y="202"/>
                  </a:lnTo>
                  <a:lnTo>
                    <a:pt x="22" y="202"/>
                  </a:lnTo>
                  <a:lnTo>
                    <a:pt x="20" y="202"/>
                  </a:lnTo>
                  <a:lnTo>
                    <a:pt x="18" y="200"/>
                  </a:lnTo>
                  <a:lnTo>
                    <a:pt x="16" y="200"/>
                  </a:lnTo>
                  <a:lnTo>
                    <a:pt x="12" y="198"/>
                  </a:lnTo>
                  <a:lnTo>
                    <a:pt x="8" y="196"/>
                  </a:lnTo>
                  <a:lnTo>
                    <a:pt x="2" y="190"/>
                  </a:lnTo>
                  <a:lnTo>
                    <a:pt x="0" y="190"/>
                  </a:lnTo>
                  <a:lnTo>
                    <a:pt x="4" y="182"/>
                  </a:lnTo>
                  <a:lnTo>
                    <a:pt x="8" y="178"/>
                  </a:lnTo>
                  <a:lnTo>
                    <a:pt x="10" y="176"/>
                  </a:lnTo>
                  <a:lnTo>
                    <a:pt x="12" y="172"/>
                  </a:lnTo>
                  <a:lnTo>
                    <a:pt x="12" y="172"/>
                  </a:lnTo>
                  <a:lnTo>
                    <a:pt x="12" y="170"/>
                  </a:lnTo>
                  <a:lnTo>
                    <a:pt x="12" y="168"/>
                  </a:lnTo>
                  <a:lnTo>
                    <a:pt x="12" y="166"/>
                  </a:lnTo>
                  <a:lnTo>
                    <a:pt x="12" y="166"/>
                  </a:lnTo>
                  <a:lnTo>
                    <a:pt x="14" y="164"/>
                  </a:lnTo>
                  <a:lnTo>
                    <a:pt x="14" y="164"/>
                  </a:lnTo>
                  <a:lnTo>
                    <a:pt x="14" y="164"/>
                  </a:lnTo>
                  <a:lnTo>
                    <a:pt x="14" y="164"/>
                  </a:lnTo>
                  <a:lnTo>
                    <a:pt x="16" y="164"/>
                  </a:lnTo>
                  <a:lnTo>
                    <a:pt x="16" y="164"/>
                  </a:lnTo>
                  <a:lnTo>
                    <a:pt x="18" y="164"/>
                  </a:lnTo>
                  <a:lnTo>
                    <a:pt x="20" y="164"/>
                  </a:lnTo>
                  <a:lnTo>
                    <a:pt x="22" y="164"/>
                  </a:lnTo>
                  <a:lnTo>
                    <a:pt x="24" y="164"/>
                  </a:lnTo>
                  <a:lnTo>
                    <a:pt x="26" y="164"/>
                  </a:lnTo>
                  <a:lnTo>
                    <a:pt x="26" y="164"/>
                  </a:lnTo>
                  <a:lnTo>
                    <a:pt x="28" y="164"/>
                  </a:lnTo>
                  <a:lnTo>
                    <a:pt x="28" y="162"/>
                  </a:lnTo>
                  <a:lnTo>
                    <a:pt x="28" y="162"/>
                  </a:lnTo>
                  <a:lnTo>
                    <a:pt x="30" y="160"/>
                  </a:lnTo>
                  <a:lnTo>
                    <a:pt x="30" y="158"/>
                  </a:lnTo>
                  <a:lnTo>
                    <a:pt x="30" y="156"/>
                  </a:lnTo>
                  <a:lnTo>
                    <a:pt x="32" y="154"/>
                  </a:lnTo>
                  <a:lnTo>
                    <a:pt x="32" y="152"/>
                  </a:lnTo>
                  <a:lnTo>
                    <a:pt x="32" y="150"/>
                  </a:lnTo>
                  <a:lnTo>
                    <a:pt x="32" y="146"/>
                  </a:lnTo>
                  <a:lnTo>
                    <a:pt x="32" y="142"/>
                  </a:lnTo>
                  <a:lnTo>
                    <a:pt x="32" y="136"/>
                  </a:lnTo>
                  <a:lnTo>
                    <a:pt x="30" y="130"/>
                  </a:lnTo>
                  <a:lnTo>
                    <a:pt x="30" y="124"/>
                  </a:lnTo>
                  <a:lnTo>
                    <a:pt x="30" y="118"/>
                  </a:lnTo>
                  <a:lnTo>
                    <a:pt x="28" y="114"/>
                  </a:lnTo>
                  <a:lnTo>
                    <a:pt x="26" y="104"/>
                  </a:lnTo>
                  <a:lnTo>
                    <a:pt x="24" y="98"/>
                  </a:lnTo>
                  <a:lnTo>
                    <a:pt x="24" y="9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22" name="Freeform 480">
              <a:extLst>
                <a:ext uri="{FF2B5EF4-FFF2-40B4-BE49-F238E27FC236}">
                  <a16:creationId xmlns:a16="http://schemas.microsoft.com/office/drawing/2014/main" id="{2AF8D5D1-1C19-85A3-5DAE-0AB35B4AD76E}"/>
                </a:ext>
              </a:extLst>
            </p:cNvPr>
            <p:cNvSpPr>
              <a:spLocks/>
            </p:cNvSpPr>
            <p:nvPr/>
          </p:nvSpPr>
          <p:spPr bwMode="auto">
            <a:xfrm>
              <a:off x="1980984" y="7434249"/>
              <a:ext cx="243386" cy="352052"/>
            </a:xfrm>
            <a:custGeom>
              <a:avLst/>
              <a:gdLst>
                <a:gd name="T0" fmla="*/ 34 w 170"/>
                <a:gd name="T1" fmla="*/ 72 h 248"/>
                <a:gd name="T2" fmla="*/ 40 w 170"/>
                <a:gd name="T3" fmla="*/ 76 h 248"/>
                <a:gd name="T4" fmla="*/ 42 w 170"/>
                <a:gd name="T5" fmla="*/ 72 h 248"/>
                <a:gd name="T6" fmla="*/ 42 w 170"/>
                <a:gd name="T7" fmla="*/ 56 h 248"/>
                <a:gd name="T8" fmla="*/ 46 w 170"/>
                <a:gd name="T9" fmla="*/ 52 h 248"/>
                <a:gd name="T10" fmla="*/ 56 w 170"/>
                <a:gd name="T11" fmla="*/ 50 h 248"/>
                <a:gd name="T12" fmla="*/ 58 w 170"/>
                <a:gd name="T13" fmla="*/ 44 h 248"/>
                <a:gd name="T14" fmla="*/ 58 w 170"/>
                <a:gd name="T15" fmla="*/ 34 h 248"/>
                <a:gd name="T16" fmla="*/ 68 w 170"/>
                <a:gd name="T17" fmla="*/ 24 h 248"/>
                <a:gd name="T18" fmla="*/ 78 w 170"/>
                <a:gd name="T19" fmla="*/ 20 h 248"/>
                <a:gd name="T20" fmla="*/ 90 w 170"/>
                <a:gd name="T21" fmla="*/ 20 h 248"/>
                <a:gd name="T22" fmla="*/ 94 w 170"/>
                <a:gd name="T23" fmla="*/ 14 h 248"/>
                <a:gd name="T24" fmla="*/ 96 w 170"/>
                <a:gd name="T25" fmla="*/ 6 h 248"/>
                <a:gd name="T26" fmla="*/ 104 w 170"/>
                <a:gd name="T27" fmla="*/ 2 h 248"/>
                <a:gd name="T28" fmla="*/ 112 w 170"/>
                <a:gd name="T29" fmla="*/ 4 h 248"/>
                <a:gd name="T30" fmla="*/ 104 w 170"/>
                <a:gd name="T31" fmla="*/ 18 h 248"/>
                <a:gd name="T32" fmla="*/ 100 w 170"/>
                <a:gd name="T33" fmla="*/ 32 h 248"/>
                <a:gd name="T34" fmla="*/ 96 w 170"/>
                <a:gd name="T35" fmla="*/ 44 h 248"/>
                <a:gd name="T36" fmla="*/ 88 w 170"/>
                <a:gd name="T37" fmla="*/ 48 h 248"/>
                <a:gd name="T38" fmla="*/ 86 w 170"/>
                <a:gd name="T39" fmla="*/ 52 h 248"/>
                <a:gd name="T40" fmla="*/ 94 w 170"/>
                <a:gd name="T41" fmla="*/ 60 h 248"/>
                <a:gd name="T42" fmla="*/ 100 w 170"/>
                <a:gd name="T43" fmla="*/ 68 h 248"/>
                <a:gd name="T44" fmla="*/ 96 w 170"/>
                <a:gd name="T45" fmla="*/ 78 h 248"/>
                <a:gd name="T46" fmla="*/ 96 w 170"/>
                <a:gd name="T47" fmla="*/ 86 h 248"/>
                <a:gd name="T48" fmla="*/ 104 w 170"/>
                <a:gd name="T49" fmla="*/ 86 h 248"/>
                <a:gd name="T50" fmla="*/ 120 w 170"/>
                <a:gd name="T51" fmla="*/ 86 h 248"/>
                <a:gd name="T52" fmla="*/ 122 w 170"/>
                <a:gd name="T53" fmla="*/ 88 h 248"/>
                <a:gd name="T54" fmla="*/ 124 w 170"/>
                <a:gd name="T55" fmla="*/ 96 h 248"/>
                <a:gd name="T56" fmla="*/ 130 w 170"/>
                <a:gd name="T57" fmla="*/ 100 h 248"/>
                <a:gd name="T58" fmla="*/ 150 w 170"/>
                <a:gd name="T59" fmla="*/ 108 h 248"/>
                <a:gd name="T60" fmla="*/ 166 w 170"/>
                <a:gd name="T61" fmla="*/ 112 h 248"/>
                <a:gd name="T62" fmla="*/ 170 w 170"/>
                <a:gd name="T63" fmla="*/ 122 h 248"/>
                <a:gd name="T64" fmla="*/ 168 w 170"/>
                <a:gd name="T65" fmla="*/ 144 h 248"/>
                <a:gd name="T66" fmla="*/ 162 w 170"/>
                <a:gd name="T67" fmla="*/ 162 h 248"/>
                <a:gd name="T68" fmla="*/ 150 w 170"/>
                <a:gd name="T69" fmla="*/ 178 h 248"/>
                <a:gd name="T70" fmla="*/ 138 w 170"/>
                <a:gd name="T71" fmla="*/ 184 h 248"/>
                <a:gd name="T72" fmla="*/ 134 w 170"/>
                <a:gd name="T73" fmla="*/ 192 h 248"/>
                <a:gd name="T74" fmla="*/ 138 w 170"/>
                <a:gd name="T75" fmla="*/ 196 h 248"/>
                <a:gd name="T76" fmla="*/ 140 w 170"/>
                <a:gd name="T77" fmla="*/ 200 h 248"/>
                <a:gd name="T78" fmla="*/ 134 w 170"/>
                <a:gd name="T79" fmla="*/ 204 h 248"/>
                <a:gd name="T80" fmla="*/ 132 w 170"/>
                <a:gd name="T81" fmla="*/ 210 h 248"/>
                <a:gd name="T82" fmla="*/ 136 w 170"/>
                <a:gd name="T83" fmla="*/ 232 h 248"/>
                <a:gd name="T84" fmla="*/ 138 w 170"/>
                <a:gd name="T85" fmla="*/ 244 h 248"/>
                <a:gd name="T86" fmla="*/ 134 w 170"/>
                <a:gd name="T87" fmla="*/ 248 h 248"/>
                <a:gd name="T88" fmla="*/ 122 w 170"/>
                <a:gd name="T89" fmla="*/ 248 h 248"/>
                <a:gd name="T90" fmla="*/ 108 w 170"/>
                <a:gd name="T91" fmla="*/ 238 h 248"/>
                <a:gd name="T92" fmla="*/ 84 w 170"/>
                <a:gd name="T93" fmla="*/ 238 h 248"/>
                <a:gd name="T94" fmla="*/ 70 w 170"/>
                <a:gd name="T95" fmla="*/ 220 h 248"/>
                <a:gd name="T96" fmla="*/ 56 w 170"/>
                <a:gd name="T97" fmla="*/ 210 h 248"/>
                <a:gd name="T98" fmla="*/ 46 w 170"/>
                <a:gd name="T99" fmla="*/ 200 h 248"/>
                <a:gd name="T100" fmla="*/ 34 w 170"/>
                <a:gd name="T101" fmla="*/ 202 h 248"/>
                <a:gd name="T102" fmla="*/ 20 w 170"/>
                <a:gd name="T103" fmla="*/ 202 h 248"/>
                <a:gd name="T104" fmla="*/ 0 w 170"/>
                <a:gd name="T105" fmla="*/ 190 h 248"/>
                <a:gd name="T106" fmla="*/ 12 w 170"/>
                <a:gd name="T107" fmla="*/ 170 h 248"/>
                <a:gd name="T108" fmla="*/ 14 w 170"/>
                <a:gd name="T109" fmla="*/ 164 h 248"/>
                <a:gd name="T110" fmla="*/ 22 w 170"/>
                <a:gd name="T111" fmla="*/ 164 h 248"/>
                <a:gd name="T112" fmla="*/ 28 w 170"/>
                <a:gd name="T113" fmla="*/ 162 h 248"/>
                <a:gd name="T114" fmla="*/ 32 w 170"/>
                <a:gd name="T115" fmla="*/ 150 h 248"/>
                <a:gd name="T116" fmla="*/ 30 w 170"/>
                <a:gd name="T117" fmla="*/ 11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0" h="248">
                  <a:moveTo>
                    <a:pt x="24" y="96"/>
                  </a:moveTo>
                  <a:lnTo>
                    <a:pt x="26" y="64"/>
                  </a:lnTo>
                  <a:lnTo>
                    <a:pt x="28" y="66"/>
                  </a:lnTo>
                  <a:lnTo>
                    <a:pt x="30" y="68"/>
                  </a:lnTo>
                  <a:lnTo>
                    <a:pt x="32" y="70"/>
                  </a:lnTo>
                  <a:lnTo>
                    <a:pt x="34" y="72"/>
                  </a:lnTo>
                  <a:lnTo>
                    <a:pt x="36" y="74"/>
                  </a:lnTo>
                  <a:lnTo>
                    <a:pt x="36" y="74"/>
                  </a:lnTo>
                  <a:lnTo>
                    <a:pt x="38" y="76"/>
                  </a:lnTo>
                  <a:lnTo>
                    <a:pt x="38" y="76"/>
                  </a:lnTo>
                  <a:lnTo>
                    <a:pt x="40" y="76"/>
                  </a:lnTo>
                  <a:lnTo>
                    <a:pt x="40" y="76"/>
                  </a:lnTo>
                  <a:lnTo>
                    <a:pt x="40" y="76"/>
                  </a:lnTo>
                  <a:lnTo>
                    <a:pt x="40" y="76"/>
                  </a:lnTo>
                  <a:lnTo>
                    <a:pt x="42" y="74"/>
                  </a:lnTo>
                  <a:lnTo>
                    <a:pt x="42" y="74"/>
                  </a:lnTo>
                  <a:lnTo>
                    <a:pt x="42" y="72"/>
                  </a:lnTo>
                  <a:lnTo>
                    <a:pt x="42" y="72"/>
                  </a:lnTo>
                  <a:lnTo>
                    <a:pt x="42" y="70"/>
                  </a:lnTo>
                  <a:lnTo>
                    <a:pt x="42" y="66"/>
                  </a:lnTo>
                  <a:lnTo>
                    <a:pt x="42" y="62"/>
                  </a:lnTo>
                  <a:lnTo>
                    <a:pt x="42" y="60"/>
                  </a:lnTo>
                  <a:lnTo>
                    <a:pt x="42" y="58"/>
                  </a:lnTo>
                  <a:lnTo>
                    <a:pt x="42" y="56"/>
                  </a:lnTo>
                  <a:lnTo>
                    <a:pt x="42" y="56"/>
                  </a:lnTo>
                  <a:lnTo>
                    <a:pt x="42" y="54"/>
                  </a:lnTo>
                  <a:lnTo>
                    <a:pt x="44" y="54"/>
                  </a:lnTo>
                  <a:lnTo>
                    <a:pt x="44" y="54"/>
                  </a:lnTo>
                  <a:lnTo>
                    <a:pt x="44" y="54"/>
                  </a:lnTo>
                  <a:lnTo>
                    <a:pt x="46" y="52"/>
                  </a:lnTo>
                  <a:lnTo>
                    <a:pt x="48" y="52"/>
                  </a:lnTo>
                  <a:lnTo>
                    <a:pt x="50" y="52"/>
                  </a:lnTo>
                  <a:lnTo>
                    <a:pt x="52" y="52"/>
                  </a:lnTo>
                  <a:lnTo>
                    <a:pt x="54" y="50"/>
                  </a:lnTo>
                  <a:lnTo>
                    <a:pt x="56" y="50"/>
                  </a:lnTo>
                  <a:lnTo>
                    <a:pt x="56" y="50"/>
                  </a:lnTo>
                  <a:lnTo>
                    <a:pt x="58" y="50"/>
                  </a:lnTo>
                  <a:lnTo>
                    <a:pt x="58" y="48"/>
                  </a:lnTo>
                  <a:lnTo>
                    <a:pt x="58" y="48"/>
                  </a:lnTo>
                  <a:lnTo>
                    <a:pt x="58" y="46"/>
                  </a:lnTo>
                  <a:lnTo>
                    <a:pt x="58" y="46"/>
                  </a:lnTo>
                  <a:lnTo>
                    <a:pt x="58" y="44"/>
                  </a:lnTo>
                  <a:lnTo>
                    <a:pt x="58" y="42"/>
                  </a:lnTo>
                  <a:lnTo>
                    <a:pt x="58" y="40"/>
                  </a:lnTo>
                  <a:lnTo>
                    <a:pt x="58" y="38"/>
                  </a:lnTo>
                  <a:lnTo>
                    <a:pt x="58" y="36"/>
                  </a:lnTo>
                  <a:lnTo>
                    <a:pt x="58" y="34"/>
                  </a:lnTo>
                  <a:lnTo>
                    <a:pt x="58" y="34"/>
                  </a:lnTo>
                  <a:lnTo>
                    <a:pt x="58" y="32"/>
                  </a:lnTo>
                  <a:lnTo>
                    <a:pt x="60" y="30"/>
                  </a:lnTo>
                  <a:lnTo>
                    <a:pt x="62" y="28"/>
                  </a:lnTo>
                  <a:lnTo>
                    <a:pt x="64" y="26"/>
                  </a:lnTo>
                  <a:lnTo>
                    <a:pt x="66" y="24"/>
                  </a:lnTo>
                  <a:lnTo>
                    <a:pt x="68" y="24"/>
                  </a:lnTo>
                  <a:lnTo>
                    <a:pt x="70" y="22"/>
                  </a:lnTo>
                  <a:lnTo>
                    <a:pt x="72" y="20"/>
                  </a:lnTo>
                  <a:lnTo>
                    <a:pt x="74" y="20"/>
                  </a:lnTo>
                  <a:lnTo>
                    <a:pt x="74" y="20"/>
                  </a:lnTo>
                  <a:lnTo>
                    <a:pt x="76" y="20"/>
                  </a:lnTo>
                  <a:lnTo>
                    <a:pt x="78" y="20"/>
                  </a:lnTo>
                  <a:lnTo>
                    <a:pt x="80" y="20"/>
                  </a:lnTo>
                  <a:lnTo>
                    <a:pt x="84" y="20"/>
                  </a:lnTo>
                  <a:lnTo>
                    <a:pt x="86" y="20"/>
                  </a:lnTo>
                  <a:lnTo>
                    <a:pt x="88" y="20"/>
                  </a:lnTo>
                  <a:lnTo>
                    <a:pt x="90" y="20"/>
                  </a:lnTo>
                  <a:lnTo>
                    <a:pt x="90" y="20"/>
                  </a:lnTo>
                  <a:lnTo>
                    <a:pt x="92" y="18"/>
                  </a:lnTo>
                  <a:lnTo>
                    <a:pt x="92" y="18"/>
                  </a:lnTo>
                  <a:lnTo>
                    <a:pt x="92" y="18"/>
                  </a:lnTo>
                  <a:lnTo>
                    <a:pt x="92" y="18"/>
                  </a:lnTo>
                  <a:lnTo>
                    <a:pt x="94" y="16"/>
                  </a:lnTo>
                  <a:lnTo>
                    <a:pt x="94" y="14"/>
                  </a:lnTo>
                  <a:lnTo>
                    <a:pt x="94" y="12"/>
                  </a:lnTo>
                  <a:lnTo>
                    <a:pt x="94" y="10"/>
                  </a:lnTo>
                  <a:lnTo>
                    <a:pt x="96" y="8"/>
                  </a:lnTo>
                  <a:lnTo>
                    <a:pt x="96" y="6"/>
                  </a:lnTo>
                  <a:lnTo>
                    <a:pt x="96" y="6"/>
                  </a:lnTo>
                  <a:lnTo>
                    <a:pt x="96" y="6"/>
                  </a:lnTo>
                  <a:lnTo>
                    <a:pt x="98" y="6"/>
                  </a:lnTo>
                  <a:lnTo>
                    <a:pt x="98" y="4"/>
                  </a:lnTo>
                  <a:lnTo>
                    <a:pt x="100" y="4"/>
                  </a:lnTo>
                  <a:lnTo>
                    <a:pt x="102" y="2"/>
                  </a:lnTo>
                  <a:lnTo>
                    <a:pt x="102" y="2"/>
                  </a:lnTo>
                  <a:lnTo>
                    <a:pt x="104" y="2"/>
                  </a:lnTo>
                  <a:lnTo>
                    <a:pt x="106" y="0"/>
                  </a:lnTo>
                  <a:lnTo>
                    <a:pt x="106" y="0"/>
                  </a:lnTo>
                  <a:lnTo>
                    <a:pt x="108" y="0"/>
                  </a:lnTo>
                  <a:lnTo>
                    <a:pt x="110" y="2"/>
                  </a:lnTo>
                  <a:lnTo>
                    <a:pt x="110" y="2"/>
                  </a:lnTo>
                  <a:lnTo>
                    <a:pt x="112" y="4"/>
                  </a:lnTo>
                  <a:lnTo>
                    <a:pt x="114" y="6"/>
                  </a:lnTo>
                  <a:lnTo>
                    <a:pt x="114" y="6"/>
                  </a:lnTo>
                  <a:lnTo>
                    <a:pt x="114" y="8"/>
                  </a:lnTo>
                  <a:lnTo>
                    <a:pt x="110" y="12"/>
                  </a:lnTo>
                  <a:lnTo>
                    <a:pt x="106" y="16"/>
                  </a:lnTo>
                  <a:lnTo>
                    <a:pt x="104" y="18"/>
                  </a:lnTo>
                  <a:lnTo>
                    <a:pt x="104" y="20"/>
                  </a:lnTo>
                  <a:lnTo>
                    <a:pt x="102" y="20"/>
                  </a:lnTo>
                  <a:lnTo>
                    <a:pt x="102" y="22"/>
                  </a:lnTo>
                  <a:lnTo>
                    <a:pt x="102" y="24"/>
                  </a:lnTo>
                  <a:lnTo>
                    <a:pt x="100" y="28"/>
                  </a:lnTo>
                  <a:lnTo>
                    <a:pt x="100" y="32"/>
                  </a:lnTo>
                  <a:lnTo>
                    <a:pt x="100" y="36"/>
                  </a:lnTo>
                  <a:lnTo>
                    <a:pt x="98" y="38"/>
                  </a:lnTo>
                  <a:lnTo>
                    <a:pt x="98" y="40"/>
                  </a:lnTo>
                  <a:lnTo>
                    <a:pt x="98" y="42"/>
                  </a:lnTo>
                  <a:lnTo>
                    <a:pt x="98" y="42"/>
                  </a:lnTo>
                  <a:lnTo>
                    <a:pt x="96" y="44"/>
                  </a:lnTo>
                  <a:lnTo>
                    <a:pt x="96" y="44"/>
                  </a:lnTo>
                  <a:lnTo>
                    <a:pt x="96" y="44"/>
                  </a:lnTo>
                  <a:lnTo>
                    <a:pt x="94" y="44"/>
                  </a:lnTo>
                  <a:lnTo>
                    <a:pt x="92" y="46"/>
                  </a:lnTo>
                  <a:lnTo>
                    <a:pt x="90" y="48"/>
                  </a:lnTo>
                  <a:lnTo>
                    <a:pt x="88" y="48"/>
                  </a:lnTo>
                  <a:lnTo>
                    <a:pt x="88" y="48"/>
                  </a:lnTo>
                  <a:lnTo>
                    <a:pt x="88" y="48"/>
                  </a:lnTo>
                  <a:lnTo>
                    <a:pt x="86" y="50"/>
                  </a:lnTo>
                  <a:lnTo>
                    <a:pt x="86" y="50"/>
                  </a:lnTo>
                  <a:lnTo>
                    <a:pt x="86" y="50"/>
                  </a:lnTo>
                  <a:lnTo>
                    <a:pt x="86" y="52"/>
                  </a:lnTo>
                  <a:lnTo>
                    <a:pt x="88" y="52"/>
                  </a:lnTo>
                  <a:lnTo>
                    <a:pt x="88" y="54"/>
                  </a:lnTo>
                  <a:lnTo>
                    <a:pt x="88" y="56"/>
                  </a:lnTo>
                  <a:lnTo>
                    <a:pt x="90" y="56"/>
                  </a:lnTo>
                  <a:lnTo>
                    <a:pt x="92" y="58"/>
                  </a:lnTo>
                  <a:lnTo>
                    <a:pt x="94" y="60"/>
                  </a:lnTo>
                  <a:lnTo>
                    <a:pt x="96" y="64"/>
                  </a:lnTo>
                  <a:lnTo>
                    <a:pt x="98" y="64"/>
                  </a:lnTo>
                  <a:lnTo>
                    <a:pt x="98" y="66"/>
                  </a:lnTo>
                  <a:lnTo>
                    <a:pt x="98" y="66"/>
                  </a:lnTo>
                  <a:lnTo>
                    <a:pt x="100" y="68"/>
                  </a:lnTo>
                  <a:lnTo>
                    <a:pt x="100" y="68"/>
                  </a:lnTo>
                  <a:lnTo>
                    <a:pt x="100" y="70"/>
                  </a:lnTo>
                  <a:lnTo>
                    <a:pt x="100" y="70"/>
                  </a:lnTo>
                  <a:lnTo>
                    <a:pt x="98" y="72"/>
                  </a:lnTo>
                  <a:lnTo>
                    <a:pt x="98" y="74"/>
                  </a:lnTo>
                  <a:lnTo>
                    <a:pt x="96" y="76"/>
                  </a:lnTo>
                  <a:lnTo>
                    <a:pt x="96" y="78"/>
                  </a:lnTo>
                  <a:lnTo>
                    <a:pt x="96" y="82"/>
                  </a:lnTo>
                  <a:lnTo>
                    <a:pt x="94" y="82"/>
                  </a:lnTo>
                  <a:lnTo>
                    <a:pt x="94" y="84"/>
                  </a:lnTo>
                  <a:lnTo>
                    <a:pt x="96" y="84"/>
                  </a:lnTo>
                  <a:lnTo>
                    <a:pt x="96" y="84"/>
                  </a:lnTo>
                  <a:lnTo>
                    <a:pt x="96" y="86"/>
                  </a:lnTo>
                  <a:lnTo>
                    <a:pt x="96" y="86"/>
                  </a:lnTo>
                  <a:lnTo>
                    <a:pt x="98" y="86"/>
                  </a:lnTo>
                  <a:lnTo>
                    <a:pt x="100" y="86"/>
                  </a:lnTo>
                  <a:lnTo>
                    <a:pt x="100" y="86"/>
                  </a:lnTo>
                  <a:lnTo>
                    <a:pt x="102" y="86"/>
                  </a:lnTo>
                  <a:lnTo>
                    <a:pt x="104" y="86"/>
                  </a:lnTo>
                  <a:lnTo>
                    <a:pt x="108" y="86"/>
                  </a:lnTo>
                  <a:lnTo>
                    <a:pt x="112" y="86"/>
                  </a:lnTo>
                  <a:lnTo>
                    <a:pt x="114" y="86"/>
                  </a:lnTo>
                  <a:lnTo>
                    <a:pt x="116" y="84"/>
                  </a:lnTo>
                  <a:lnTo>
                    <a:pt x="118" y="84"/>
                  </a:lnTo>
                  <a:lnTo>
                    <a:pt x="120" y="86"/>
                  </a:lnTo>
                  <a:lnTo>
                    <a:pt x="122" y="86"/>
                  </a:lnTo>
                  <a:lnTo>
                    <a:pt x="122" y="86"/>
                  </a:lnTo>
                  <a:lnTo>
                    <a:pt x="122" y="86"/>
                  </a:lnTo>
                  <a:lnTo>
                    <a:pt x="122" y="86"/>
                  </a:lnTo>
                  <a:lnTo>
                    <a:pt x="122" y="88"/>
                  </a:lnTo>
                  <a:lnTo>
                    <a:pt x="122" y="88"/>
                  </a:lnTo>
                  <a:lnTo>
                    <a:pt x="122" y="90"/>
                  </a:lnTo>
                  <a:lnTo>
                    <a:pt x="122" y="92"/>
                  </a:lnTo>
                  <a:lnTo>
                    <a:pt x="122" y="92"/>
                  </a:lnTo>
                  <a:lnTo>
                    <a:pt x="122" y="94"/>
                  </a:lnTo>
                  <a:lnTo>
                    <a:pt x="122" y="96"/>
                  </a:lnTo>
                  <a:lnTo>
                    <a:pt x="124" y="96"/>
                  </a:lnTo>
                  <a:lnTo>
                    <a:pt x="124" y="96"/>
                  </a:lnTo>
                  <a:lnTo>
                    <a:pt x="124" y="98"/>
                  </a:lnTo>
                  <a:lnTo>
                    <a:pt x="124" y="98"/>
                  </a:lnTo>
                  <a:lnTo>
                    <a:pt x="126" y="98"/>
                  </a:lnTo>
                  <a:lnTo>
                    <a:pt x="128" y="100"/>
                  </a:lnTo>
                  <a:lnTo>
                    <a:pt x="130" y="100"/>
                  </a:lnTo>
                  <a:lnTo>
                    <a:pt x="134" y="102"/>
                  </a:lnTo>
                  <a:lnTo>
                    <a:pt x="136" y="104"/>
                  </a:lnTo>
                  <a:lnTo>
                    <a:pt x="140" y="104"/>
                  </a:lnTo>
                  <a:lnTo>
                    <a:pt x="144" y="106"/>
                  </a:lnTo>
                  <a:lnTo>
                    <a:pt x="148" y="108"/>
                  </a:lnTo>
                  <a:lnTo>
                    <a:pt x="150" y="108"/>
                  </a:lnTo>
                  <a:lnTo>
                    <a:pt x="156" y="110"/>
                  </a:lnTo>
                  <a:lnTo>
                    <a:pt x="160" y="110"/>
                  </a:lnTo>
                  <a:lnTo>
                    <a:pt x="164" y="110"/>
                  </a:lnTo>
                  <a:lnTo>
                    <a:pt x="164" y="112"/>
                  </a:lnTo>
                  <a:lnTo>
                    <a:pt x="166" y="112"/>
                  </a:lnTo>
                  <a:lnTo>
                    <a:pt x="166" y="112"/>
                  </a:lnTo>
                  <a:lnTo>
                    <a:pt x="168" y="114"/>
                  </a:lnTo>
                  <a:lnTo>
                    <a:pt x="168" y="116"/>
                  </a:lnTo>
                  <a:lnTo>
                    <a:pt x="168" y="116"/>
                  </a:lnTo>
                  <a:lnTo>
                    <a:pt x="170" y="118"/>
                  </a:lnTo>
                  <a:lnTo>
                    <a:pt x="170" y="120"/>
                  </a:lnTo>
                  <a:lnTo>
                    <a:pt x="170" y="122"/>
                  </a:lnTo>
                  <a:lnTo>
                    <a:pt x="170" y="124"/>
                  </a:lnTo>
                  <a:lnTo>
                    <a:pt x="170" y="128"/>
                  </a:lnTo>
                  <a:lnTo>
                    <a:pt x="168" y="132"/>
                  </a:lnTo>
                  <a:lnTo>
                    <a:pt x="168" y="136"/>
                  </a:lnTo>
                  <a:lnTo>
                    <a:pt x="168" y="142"/>
                  </a:lnTo>
                  <a:lnTo>
                    <a:pt x="168" y="144"/>
                  </a:lnTo>
                  <a:lnTo>
                    <a:pt x="166" y="146"/>
                  </a:lnTo>
                  <a:lnTo>
                    <a:pt x="164" y="152"/>
                  </a:lnTo>
                  <a:lnTo>
                    <a:pt x="164" y="156"/>
                  </a:lnTo>
                  <a:lnTo>
                    <a:pt x="162" y="158"/>
                  </a:lnTo>
                  <a:lnTo>
                    <a:pt x="162" y="160"/>
                  </a:lnTo>
                  <a:lnTo>
                    <a:pt x="162" y="162"/>
                  </a:lnTo>
                  <a:lnTo>
                    <a:pt x="162" y="164"/>
                  </a:lnTo>
                  <a:lnTo>
                    <a:pt x="164" y="168"/>
                  </a:lnTo>
                  <a:lnTo>
                    <a:pt x="164" y="174"/>
                  </a:lnTo>
                  <a:lnTo>
                    <a:pt x="162" y="176"/>
                  </a:lnTo>
                  <a:lnTo>
                    <a:pt x="154" y="176"/>
                  </a:lnTo>
                  <a:lnTo>
                    <a:pt x="150" y="178"/>
                  </a:lnTo>
                  <a:lnTo>
                    <a:pt x="146" y="180"/>
                  </a:lnTo>
                  <a:lnTo>
                    <a:pt x="142" y="182"/>
                  </a:lnTo>
                  <a:lnTo>
                    <a:pt x="140" y="182"/>
                  </a:lnTo>
                  <a:lnTo>
                    <a:pt x="140" y="182"/>
                  </a:lnTo>
                  <a:lnTo>
                    <a:pt x="138" y="184"/>
                  </a:lnTo>
                  <a:lnTo>
                    <a:pt x="138" y="184"/>
                  </a:lnTo>
                  <a:lnTo>
                    <a:pt x="136" y="186"/>
                  </a:lnTo>
                  <a:lnTo>
                    <a:pt x="136" y="188"/>
                  </a:lnTo>
                  <a:lnTo>
                    <a:pt x="134" y="190"/>
                  </a:lnTo>
                  <a:lnTo>
                    <a:pt x="134" y="190"/>
                  </a:lnTo>
                  <a:lnTo>
                    <a:pt x="134" y="192"/>
                  </a:lnTo>
                  <a:lnTo>
                    <a:pt x="134" y="192"/>
                  </a:lnTo>
                  <a:lnTo>
                    <a:pt x="134" y="194"/>
                  </a:lnTo>
                  <a:lnTo>
                    <a:pt x="134" y="194"/>
                  </a:lnTo>
                  <a:lnTo>
                    <a:pt x="134" y="194"/>
                  </a:lnTo>
                  <a:lnTo>
                    <a:pt x="134" y="194"/>
                  </a:lnTo>
                  <a:lnTo>
                    <a:pt x="136" y="196"/>
                  </a:lnTo>
                  <a:lnTo>
                    <a:pt x="138" y="196"/>
                  </a:lnTo>
                  <a:lnTo>
                    <a:pt x="138" y="198"/>
                  </a:lnTo>
                  <a:lnTo>
                    <a:pt x="140" y="198"/>
                  </a:lnTo>
                  <a:lnTo>
                    <a:pt x="140" y="200"/>
                  </a:lnTo>
                  <a:lnTo>
                    <a:pt x="140" y="200"/>
                  </a:lnTo>
                  <a:lnTo>
                    <a:pt x="140" y="200"/>
                  </a:lnTo>
                  <a:lnTo>
                    <a:pt x="140" y="200"/>
                  </a:lnTo>
                  <a:lnTo>
                    <a:pt x="140" y="202"/>
                  </a:lnTo>
                  <a:lnTo>
                    <a:pt x="140" y="202"/>
                  </a:lnTo>
                  <a:lnTo>
                    <a:pt x="140" y="202"/>
                  </a:lnTo>
                  <a:lnTo>
                    <a:pt x="138" y="202"/>
                  </a:lnTo>
                  <a:lnTo>
                    <a:pt x="138" y="204"/>
                  </a:lnTo>
                  <a:lnTo>
                    <a:pt x="134" y="204"/>
                  </a:lnTo>
                  <a:lnTo>
                    <a:pt x="134" y="204"/>
                  </a:lnTo>
                  <a:lnTo>
                    <a:pt x="134" y="206"/>
                  </a:lnTo>
                  <a:lnTo>
                    <a:pt x="134" y="206"/>
                  </a:lnTo>
                  <a:lnTo>
                    <a:pt x="132" y="206"/>
                  </a:lnTo>
                  <a:lnTo>
                    <a:pt x="132" y="208"/>
                  </a:lnTo>
                  <a:lnTo>
                    <a:pt x="132" y="210"/>
                  </a:lnTo>
                  <a:lnTo>
                    <a:pt x="132" y="212"/>
                  </a:lnTo>
                  <a:lnTo>
                    <a:pt x="132" y="214"/>
                  </a:lnTo>
                  <a:lnTo>
                    <a:pt x="134" y="216"/>
                  </a:lnTo>
                  <a:lnTo>
                    <a:pt x="134" y="220"/>
                  </a:lnTo>
                  <a:lnTo>
                    <a:pt x="136" y="228"/>
                  </a:lnTo>
                  <a:lnTo>
                    <a:pt x="136" y="232"/>
                  </a:lnTo>
                  <a:lnTo>
                    <a:pt x="136" y="232"/>
                  </a:lnTo>
                  <a:lnTo>
                    <a:pt x="138" y="234"/>
                  </a:lnTo>
                  <a:lnTo>
                    <a:pt x="138" y="238"/>
                  </a:lnTo>
                  <a:lnTo>
                    <a:pt x="138" y="242"/>
                  </a:lnTo>
                  <a:lnTo>
                    <a:pt x="138" y="242"/>
                  </a:lnTo>
                  <a:lnTo>
                    <a:pt x="138" y="244"/>
                  </a:lnTo>
                  <a:lnTo>
                    <a:pt x="138" y="246"/>
                  </a:lnTo>
                  <a:lnTo>
                    <a:pt x="138" y="246"/>
                  </a:lnTo>
                  <a:lnTo>
                    <a:pt x="138" y="248"/>
                  </a:lnTo>
                  <a:lnTo>
                    <a:pt x="136" y="248"/>
                  </a:lnTo>
                  <a:lnTo>
                    <a:pt x="136" y="248"/>
                  </a:lnTo>
                  <a:lnTo>
                    <a:pt x="134" y="248"/>
                  </a:lnTo>
                  <a:lnTo>
                    <a:pt x="134" y="248"/>
                  </a:lnTo>
                  <a:lnTo>
                    <a:pt x="132" y="248"/>
                  </a:lnTo>
                  <a:lnTo>
                    <a:pt x="128" y="248"/>
                  </a:lnTo>
                  <a:lnTo>
                    <a:pt x="126" y="248"/>
                  </a:lnTo>
                  <a:lnTo>
                    <a:pt x="124" y="248"/>
                  </a:lnTo>
                  <a:lnTo>
                    <a:pt x="122" y="248"/>
                  </a:lnTo>
                  <a:lnTo>
                    <a:pt x="120" y="248"/>
                  </a:lnTo>
                  <a:lnTo>
                    <a:pt x="118" y="244"/>
                  </a:lnTo>
                  <a:lnTo>
                    <a:pt x="112" y="242"/>
                  </a:lnTo>
                  <a:lnTo>
                    <a:pt x="110" y="240"/>
                  </a:lnTo>
                  <a:lnTo>
                    <a:pt x="110" y="240"/>
                  </a:lnTo>
                  <a:lnTo>
                    <a:pt x="108" y="238"/>
                  </a:lnTo>
                  <a:lnTo>
                    <a:pt x="106" y="238"/>
                  </a:lnTo>
                  <a:lnTo>
                    <a:pt x="102" y="238"/>
                  </a:lnTo>
                  <a:lnTo>
                    <a:pt x="98" y="238"/>
                  </a:lnTo>
                  <a:lnTo>
                    <a:pt x="94" y="238"/>
                  </a:lnTo>
                  <a:lnTo>
                    <a:pt x="88" y="238"/>
                  </a:lnTo>
                  <a:lnTo>
                    <a:pt x="84" y="238"/>
                  </a:lnTo>
                  <a:lnTo>
                    <a:pt x="82" y="234"/>
                  </a:lnTo>
                  <a:lnTo>
                    <a:pt x="80" y="230"/>
                  </a:lnTo>
                  <a:lnTo>
                    <a:pt x="76" y="224"/>
                  </a:lnTo>
                  <a:lnTo>
                    <a:pt x="74" y="222"/>
                  </a:lnTo>
                  <a:lnTo>
                    <a:pt x="72" y="220"/>
                  </a:lnTo>
                  <a:lnTo>
                    <a:pt x="70" y="220"/>
                  </a:lnTo>
                  <a:lnTo>
                    <a:pt x="68" y="218"/>
                  </a:lnTo>
                  <a:lnTo>
                    <a:pt x="64" y="216"/>
                  </a:lnTo>
                  <a:lnTo>
                    <a:pt x="60" y="212"/>
                  </a:lnTo>
                  <a:lnTo>
                    <a:pt x="58" y="212"/>
                  </a:lnTo>
                  <a:lnTo>
                    <a:pt x="56" y="210"/>
                  </a:lnTo>
                  <a:lnTo>
                    <a:pt x="56" y="210"/>
                  </a:lnTo>
                  <a:lnTo>
                    <a:pt x="54" y="208"/>
                  </a:lnTo>
                  <a:lnTo>
                    <a:pt x="52" y="206"/>
                  </a:lnTo>
                  <a:lnTo>
                    <a:pt x="50" y="204"/>
                  </a:lnTo>
                  <a:lnTo>
                    <a:pt x="48" y="202"/>
                  </a:lnTo>
                  <a:lnTo>
                    <a:pt x="46" y="202"/>
                  </a:lnTo>
                  <a:lnTo>
                    <a:pt x="46" y="200"/>
                  </a:lnTo>
                  <a:lnTo>
                    <a:pt x="44" y="200"/>
                  </a:lnTo>
                  <a:lnTo>
                    <a:pt x="42" y="200"/>
                  </a:lnTo>
                  <a:lnTo>
                    <a:pt x="42" y="200"/>
                  </a:lnTo>
                  <a:lnTo>
                    <a:pt x="40" y="200"/>
                  </a:lnTo>
                  <a:lnTo>
                    <a:pt x="36" y="200"/>
                  </a:lnTo>
                  <a:lnTo>
                    <a:pt x="34" y="202"/>
                  </a:lnTo>
                  <a:lnTo>
                    <a:pt x="30" y="202"/>
                  </a:lnTo>
                  <a:lnTo>
                    <a:pt x="26" y="202"/>
                  </a:lnTo>
                  <a:lnTo>
                    <a:pt x="24" y="202"/>
                  </a:lnTo>
                  <a:lnTo>
                    <a:pt x="22" y="202"/>
                  </a:lnTo>
                  <a:lnTo>
                    <a:pt x="22" y="202"/>
                  </a:lnTo>
                  <a:lnTo>
                    <a:pt x="20" y="202"/>
                  </a:lnTo>
                  <a:lnTo>
                    <a:pt x="18" y="200"/>
                  </a:lnTo>
                  <a:lnTo>
                    <a:pt x="16" y="200"/>
                  </a:lnTo>
                  <a:lnTo>
                    <a:pt x="12" y="198"/>
                  </a:lnTo>
                  <a:lnTo>
                    <a:pt x="8" y="196"/>
                  </a:lnTo>
                  <a:lnTo>
                    <a:pt x="2" y="190"/>
                  </a:lnTo>
                  <a:lnTo>
                    <a:pt x="0" y="190"/>
                  </a:lnTo>
                  <a:lnTo>
                    <a:pt x="4" y="182"/>
                  </a:lnTo>
                  <a:lnTo>
                    <a:pt x="8" y="178"/>
                  </a:lnTo>
                  <a:lnTo>
                    <a:pt x="10" y="176"/>
                  </a:lnTo>
                  <a:lnTo>
                    <a:pt x="12" y="172"/>
                  </a:lnTo>
                  <a:lnTo>
                    <a:pt x="12" y="172"/>
                  </a:lnTo>
                  <a:lnTo>
                    <a:pt x="12" y="170"/>
                  </a:lnTo>
                  <a:lnTo>
                    <a:pt x="12" y="168"/>
                  </a:lnTo>
                  <a:lnTo>
                    <a:pt x="12" y="166"/>
                  </a:lnTo>
                  <a:lnTo>
                    <a:pt x="12" y="166"/>
                  </a:lnTo>
                  <a:lnTo>
                    <a:pt x="14" y="164"/>
                  </a:lnTo>
                  <a:lnTo>
                    <a:pt x="14" y="164"/>
                  </a:lnTo>
                  <a:lnTo>
                    <a:pt x="14" y="164"/>
                  </a:lnTo>
                  <a:lnTo>
                    <a:pt x="14" y="164"/>
                  </a:lnTo>
                  <a:lnTo>
                    <a:pt x="16" y="164"/>
                  </a:lnTo>
                  <a:lnTo>
                    <a:pt x="16" y="164"/>
                  </a:lnTo>
                  <a:lnTo>
                    <a:pt x="18" y="164"/>
                  </a:lnTo>
                  <a:lnTo>
                    <a:pt x="20" y="164"/>
                  </a:lnTo>
                  <a:lnTo>
                    <a:pt x="22" y="164"/>
                  </a:lnTo>
                  <a:lnTo>
                    <a:pt x="24" y="164"/>
                  </a:lnTo>
                  <a:lnTo>
                    <a:pt x="26" y="164"/>
                  </a:lnTo>
                  <a:lnTo>
                    <a:pt x="26" y="164"/>
                  </a:lnTo>
                  <a:lnTo>
                    <a:pt x="28" y="164"/>
                  </a:lnTo>
                  <a:lnTo>
                    <a:pt x="28" y="162"/>
                  </a:lnTo>
                  <a:lnTo>
                    <a:pt x="28" y="162"/>
                  </a:lnTo>
                  <a:lnTo>
                    <a:pt x="30" y="160"/>
                  </a:lnTo>
                  <a:lnTo>
                    <a:pt x="30" y="158"/>
                  </a:lnTo>
                  <a:lnTo>
                    <a:pt x="30" y="156"/>
                  </a:lnTo>
                  <a:lnTo>
                    <a:pt x="32" y="154"/>
                  </a:lnTo>
                  <a:lnTo>
                    <a:pt x="32" y="152"/>
                  </a:lnTo>
                  <a:lnTo>
                    <a:pt x="32" y="150"/>
                  </a:lnTo>
                  <a:lnTo>
                    <a:pt x="32" y="146"/>
                  </a:lnTo>
                  <a:lnTo>
                    <a:pt x="32" y="142"/>
                  </a:lnTo>
                  <a:lnTo>
                    <a:pt x="32" y="136"/>
                  </a:lnTo>
                  <a:lnTo>
                    <a:pt x="30" y="130"/>
                  </a:lnTo>
                  <a:lnTo>
                    <a:pt x="30" y="124"/>
                  </a:lnTo>
                  <a:lnTo>
                    <a:pt x="30" y="118"/>
                  </a:lnTo>
                  <a:lnTo>
                    <a:pt x="28" y="114"/>
                  </a:lnTo>
                  <a:lnTo>
                    <a:pt x="26" y="104"/>
                  </a:lnTo>
                  <a:lnTo>
                    <a:pt x="24" y="98"/>
                  </a:lnTo>
                  <a:lnTo>
                    <a:pt x="24" y="9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23" name="Freeform 481">
              <a:extLst>
                <a:ext uri="{FF2B5EF4-FFF2-40B4-BE49-F238E27FC236}">
                  <a16:creationId xmlns:a16="http://schemas.microsoft.com/office/drawing/2014/main" id="{4B1392EE-2C6C-1AC6-74B2-20F36AE35494}"/>
                </a:ext>
              </a:extLst>
            </p:cNvPr>
            <p:cNvSpPr>
              <a:spLocks/>
            </p:cNvSpPr>
            <p:nvPr/>
          </p:nvSpPr>
          <p:spPr bwMode="auto">
            <a:xfrm>
              <a:off x="1895084" y="7499550"/>
              <a:ext cx="123124" cy="70979"/>
            </a:xfrm>
            <a:custGeom>
              <a:avLst/>
              <a:gdLst>
                <a:gd name="T0" fmla="*/ 0 w 86"/>
                <a:gd name="T1" fmla="*/ 10 h 50"/>
                <a:gd name="T2" fmla="*/ 0 w 86"/>
                <a:gd name="T3" fmla="*/ 16 h 50"/>
                <a:gd name="T4" fmla="*/ 0 w 86"/>
                <a:gd name="T5" fmla="*/ 22 h 50"/>
                <a:gd name="T6" fmla="*/ 0 w 86"/>
                <a:gd name="T7" fmla="*/ 24 h 50"/>
                <a:gd name="T8" fmla="*/ 2 w 86"/>
                <a:gd name="T9" fmla="*/ 26 h 50"/>
                <a:gd name="T10" fmla="*/ 4 w 86"/>
                <a:gd name="T11" fmla="*/ 28 h 50"/>
                <a:gd name="T12" fmla="*/ 6 w 86"/>
                <a:gd name="T13" fmla="*/ 30 h 50"/>
                <a:gd name="T14" fmla="*/ 10 w 86"/>
                <a:gd name="T15" fmla="*/ 30 h 50"/>
                <a:gd name="T16" fmla="*/ 16 w 86"/>
                <a:gd name="T17" fmla="*/ 30 h 50"/>
                <a:gd name="T18" fmla="*/ 24 w 86"/>
                <a:gd name="T19" fmla="*/ 30 h 50"/>
                <a:gd name="T20" fmla="*/ 28 w 86"/>
                <a:gd name="T21" fmla="*/ 30 h 50"/>
                <a:gd name="T22" fmla="*/ 32 w 86"/>
                <a:gd name="T23" fmla="*/ 32 h 50"/>
                <a:gd name="T24" fmla="*/ 32 w 86"/>
                <a:gd name="T25" fmla="*/ 32 h 50"/>
                <a:gd name="T26" fmla="*/ 36 w 86"/>
                <a:gd name="T27" fmla="*/ 36 h 50"/>
                <a:gd name="T28" fmla="*/ 40 w 86"/>
                <a:gd name="T29" fmla="*/ 40 h 50"/>
                <a:gd name="T30" fmla="*/ 40 w 86"/>
                <a:gd name="T31" fmla="*/ 40 h 50"/>
                <a:gd name="T32" fmla="*/ 42 w 86"/>
                <a:gd name="T33" fmla="*/ 42 h 50"/>
                <a:gd name="T34" fmla="*/ 46 w 86"/>
                <a:gd name="T35" fmla="*/ 42 h 50"/>
                <a:gd name="T36" fmla="*/ 50 w 86"/>
                <a:gd name="T37" fmla="*/ 40 h 50"/>
                <a:gd name="T38" fmla="*/ 54 w 86"/>
                <a:gd name="T39" fmla="*/ 38 h 50"/>
                <a:gd name="T40" fmla="*/ 54 w 86"/>
                <a:gd name="T41" fmla="*/ 36 h 50"/>
                <a:gd name="T42" fmla="*/ 56 w 86"/>
                <a:gd name="T43" fmla="*/ 34 h 50"/>
                <a:gd name="T44" fmla="*/ 54 w 86"/>
                <a:gd name="T45" fmla="*/ 32 h 50"/>
                <a:gd name="T46" fmla="*/ 54 w 86"/>
                <a:gd name="T47" fmla="*/ 30 h 50"/>
                <a:gd name="T48" fmla="*/ 52 w 86"/>
                <a:gd name="T49" fmla="*/ 26 h 50"/>
                <a:gd name="T50" fmla="*/ 50 w 86"/>
                <a:gd name="T51" fmla="*/ 24 h 50"/>
                <a:gd name="T52" fmla="*/ 50 w 86"/>
                <a:gd name="T53" fmla="*/ 22 h 50"/>
                <a:gd name="T54" fmla="*/ 50 w 86"/>
                <a:gd name="T55" fmla="*/ 22 h 50"/>
                <a:gd name="T56" fmla="*/ 52 w 86"/>
                <a:gd name="T57" fmla="*/ 22 h 50"/>
                <a:gd name="T58" fmla="*/ 54 w 86"/>
                <a:gd name="T59" fmla="*/ 20 h 50"/>
                <a:gd name="T60" fmla="*/ 58 w 86"/>
                <a:gd name="T61" fmla="*/ 20 h 50"/>
                <a:gd name="T62" fmla="*/ 62 w 86"/>
                <a:gd name="T63" fmla="*/ 20 h 50"/>
                <a:gd name="T64" fmla="*/ 64 w 86"/>
                <a:gd name="T65" fmla="*/ 22 h 50"/>
                <a:gd name="T66" fmla="*/ 66 w 86"/>
                <a:gd name="T67" fmla="*/ 24 h 50"/>
                <a:gd name="T68" fmla="*/ 70 w 86"/>
                <a:gd name="T69" fmla="*/ 26 h 50"/>
                <a:gd name="T70" fmla="*/ 74 w 86"/>
                <a:gd name="T71" fmla="*/ 32 h 50"/>
                <a:gd name="T72" fmla="*/ 76 w 86"/>
                <a:gd name="T73" fmla="*/ 36 h 50"/>
                <a:gd name="T74" fmla="*/ 80 w 86"/>
                <a:gd name="T75" fmla="*/ 42 h 50"/>
                <a:gd name="T76" fmla="*/ 84 w 86"/>
                <a:gd name="T77" fmla="*/ 50 h 50"/>
                <a:gd name="T78" fmla="*/ 84 w 86"/>
                <a:gd name="T79" fmla="*/ 16 h 50"/>
                <a:gd name="T80" fmla="*/ 76 w 86"/>
                <a:gd name="T81" fmla="*/ 10 h 50"/>
                <a:gd name="T82" fmla="*/ 72 w 86"/>
                <a:gd name="T83" fmla="*/ 6 h 50"/>
                <a:gd name="T84" fmla="*/ 66 w 86"/>
                <a:gd name="T85" fmla="*/ 2 h 50"/>
                <a:gd name="T86" fmla="*/ 58 w 86"/>
                <a:gd name="T87" fmla="*/ 0 h 50"/>
                <a:gd name="T88" fmla="*/ 54 w 86"/>
                <a:gd name="T89" fmla="*/ 0 h 50"/>
                <a:gd name="T90" fmla="*/ 52 w 86"/>
                <a:gd name="T91" fmla="*/ 0 h 50"/>
                <a:gd name="T92" fmla="*/ 50 w 86"/>
                <a:gd name="T93" fmla="*/ 0 h 50"/>
                <a:gd name="T94" fmla="*/ 50 w 86"/>
                <a:gd name="T95" fmla="*/ 2 h 50"/>
                <a:gd name="T96" fmla="*/ 46 w 86"/>
                <a:gd name="T97" fmla="*/ 6 h 50"/>
                <a:gd name="T98" fmla="*/ 44 w 86"/>
                <a:gd name="T99" fmla="*/ 8 h 50"/>
                <a:gd name="T100" fmla="*/ 42 w 86"/>
                <a:gd name="T101" fmla="*/ 10 h 50"/>
                <a:gd name="T102" fmla="*/ 42 w 86"/>
                <a:gd name="T103" fmla="*/ 10 h 50"/>
                <a:gd name="T104" fmla="*/ 38 w 86"/>
                <a:gd name="T105" fmla="*/ 10 h 50"/>
                <a:gd name="T106" fmla="*/ 34 w 86"/>
                <a:gd name="T107" fmla="*/ 10 h 50"/>
                <a:gd name="T108" fmla="*/ 24 w 86"/>
                <a:gd name="T109" fmla="*/ 8 h 50"/>
                <a:gd name="T110" fmla="*/ 16 w 86"/>
                <a:gd name="T111" fmla="*/ 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 h="50">
                  <a:moveTo>
                    <a:pt x="14" y="4"/>
                  </a:moveTo>
                  <a:lnTo>
                    <a:pt x="0" y="10"/>
                  </a:lnTo>
                  <a:lnTo>
                    <a:pt x="0" y="14"/>
                  </a:lnTo>
                  <a:lnTo>
                    <a:pt x="0" y="16"/>
                  </a:lnTo>
                  <a:lnTo>
                    <a:pt x="0" y="18"/>
                  </a:lnTo>
                  <a:lnTo>
                    <a:pt x="0" y="22"/>
                  </a:lnTo>
                  <a:lnTo>
                    <a:pt x="0" y="24"/>
                  </a:lnTo>
                  <a:lnTo>
                    <a:pt x="0" y="24"/>
                  </a:lnTo>
                  <a:lnTo>
                    <a:pt x="2" y="26"/>
                  </a:lnTo>
                  <a:lnTo>
                    <a:pt x="2" y="26"/>
                  </a:lnTo>
                  <a:lnTo>
                    <a:pt x="2" y="28"/>
                  </a:lnTo>
                  <a:lnTo>
                    <a:pt x="4" y="28"/>
                  </a:lnTo>
                  <a:lnTo>
                    <a:pt x="4" y="28"/>
                  </a:lnTo>
                  <a:lnTo>
                    <a:pt x="6" y="30"/>
                  </a:lnTo>
                  <a:lnTo>
                    <a:pt x="8" y="30"/>
                  </a:lnTo>
                  <a:lnTo>
                    <a:pt x="10" y="30"/>
                  </a:lnTo>
                  <a:lnTo>
                    <a:pt x="12" y="30"/>
                  </a:lnTo>
                  <a:lnTo>
                    <a:pt x="16" y="30"/>
                  </a:lnTo>
                  <a:lnTo>
                    <a:pt x="20" y="30"/>
                  </a:lnTo>
                  <a:lnTo>
                    <a:pt x="24" y="30"/>
                  </a:lnTo>
                  <a:lnTo>
                    <a:pt x="26" y="30"/>
                  </a:lnTo>
                  <a:lnTo>
                    <a:pt x="28" y="30"/>
                  </a:lnTo>
                  <a:lnTo>
                    <a:pt x="30" y="30"/>
                  </a:lnTo>
                  <a:lnTo>
                    <a:pt x="32" y="32"/>
                  </a:lnTo>
                  <a:lnTo>
                    <a:pt x="32" y="32"/>
                  </a:lnTo>
                  <a:lnTo>
                    <a:pt x="32" y="32"/>
                  </a:lnTo>
                  <a:lnTo>
                    <a:pt x="34" y="34"/>
                  </a:lnTo>
                  <a:lnTo>
                    <a:pt x="36" y="36"/>
                  </a:lnTo>
                  <a:lnTo>
                    <a:pt x="38" y="38"/>
                  </a:lnTo>
                  <a:lnTo>
                    <a:pt x="40" y="40"/>
                  </a:lnTo>
                  <a:lnTo>
                    <a:pt x="40" y="40"/>
                  </a:lnTo>
                  <a:lnTo>
                    <a:pt x="40" y="40"/>
                  </a:lnTo>
                  <a:lnTo>
                    <a:pt x="42" y="42"/>
                  </a:lnTo>
                  <a:lnTo>
                    <a:pt x="42" y="42"/>
                  </a:lnTo>
                  <a:lnTo>
                    <a:pt x="44" y="42"/>
                  </a:lnTo>
                  <a:lnTo>
                    <a:pt x="46" y="42"/>
                  </a:lnTo>
                  <a:lnTo>
                    <a:pt x="48" y="40"/>
                  </a:lnTo>
                  <a:lnTo>
                    <a:pt x="50" y="40"/>
                  </a:lnTo>
                  <a:lnTo>
                    <a:pt x="52" y="38"/>
                  </a:lnTo>
                  <a:lnTo>
                    <a:pt x="54" y="38"/>
                  </a:lnTo>
                  <a:lnTo>
                    <a:pt x="54" y="36"/>
                  </a:lnTo>
                  <a:lnTo>
                    <a:pt x="54" y="36"/>
                  </a:lnTo>
                  <a:lnTo>
                    <a:pt x="56" y="36"/>
                  </a:lnTo>
                  <a:lnTo>
                    <a:pt x="56" y="34"/>
                  </a:lnTo>
                  <a:lnTo>
                    <a:pt x="56" y="34"/>
                  </a:lnTo>
                  <a:lnTo>
                    <a:pt x="54" y="32"/>
                  </a:lnTo>
                  <a:lnTo>
                    <a:pt x="54" y="32"/>
                  </a:lnTo>
                  <a:lnTo>
                    <a:pt x="54" y="30"/>
                  </a:lnTo>
                  <a:lnTo>
                    <a:pt x="52" y="28"/>
                  </a:lnTo>
                  <a:lnTo>
                    <a:pt x="52" y="26"/>
                  </a:lnTo>
                  <a:lnTo>
                    <a:pt x="50" y="26"/>
                  </a:lnTo>
                  <a:lnTo>
                    <a:pt x="50" y="24"/>
                  </a:lnTo>
                  <a:lnTo>
                    <a:pt x="50" y="24"/>
                  </a:lnTo>
                  <a:lnTo>
                    <a:pt x="50" y="22"/>
                  </a:lnTo>
                  <a:lnTo>
                    <a:pt x="50" y="22"/>
                  </a:lnTo>
                  <a:lnTo>
                    <a:pt x="50" y="22"/>
                  </a:lnTo>
                  <a:lnTo>
                    <a:pt x="50" y="22"/>
                  </a:lnTo>
                  <a:lnTo>
                    <a:pt x="52" y="22"/>
                  </a:lnTo>
                  <a:lnTo>
                    <a:pt x="52" y="20"/>
                  </a:lnTo>
                  <a:lnTo>
                    <a:pt x="54" y="20"/>
                  </a:lnTo>
                  <a:lnTo>
                    <a:pt x="56" y="20"/>
                  </a:lnTo>
                  <a:lnTo>
                    <a:pt x="58" y="20"/>
                  </a:lnTo>
                  <a:lnTo>
                    <a:pt x="60" y="20"/>
                  </a:lnTo>
                  <a:lnTo>
                    <a:pt x="62" y="20"/>
                  </a:lnTo>
                  <a:lnTo>
                    <a:pt x="64" y="22"/>
                  </a:lnTo>
                  <a:lnTo>
                    <a:pt x="64" y="22"/>
                  </a:lnTo>
                  <a:lnTo>
                    <a:pt x="66" y="22"/>
                  </a:lnTo>
                  <a:lnTo>
                    <a:pt x="66" y="24"/>
                  </a:lnTo>
                  <a:lnTo>
                    <a:pt x="68" y="24"/>
                  </a:lnTo>
                  <a:lnTo>
                    <a:pt x="70" y="26"/>
                  </a:lnTo>
                  <a:lnTo>
                    <a:pt x="72" y="28"/>
                  </a:lnTo>
                  <a:lnTo>
                    <a:pt x="74" y="32"/>
                  </a:lnTo>
                  <a:lnTo>
                    <a:pt x="76" y="34"/>
                  </a:lnTo>
                  <a:lnTo>
                    <a:pt x="76" y="36"/>
                  </a:lnTo>
                  <a:lnTo>
                    <a:pt x="78" y="38"/>
                  </a:lnTo>
                  <a:lnTo>
                    <a:pt x="80" y="42"/>
                  </a:lnTo>
                  <a:lnTo>
                    <a:pt x="82" y="46"/>
                  </a:lnTo>
                  <a:lnTo>
                    <a:pt x="84" y="50"/>
                  </a:lnTo>
                  <a:lnTo>
                    <a:pt x="86" y="16"/>
                  </a:lnTo>
                  <a:lnTo>
                    <a:pt x="84" y="16"/>
                  </a:lnTo>
                  <a:lnTo>
                    <a:pt x="80" y="12"/>
                  </a:lnTo>
                  <a:lnTo>
                    <a:pt x="76" y="10"/>
                  </a:lnTo>
                  <a:lnTo>
                    <a:pt x="74" y="8"/>
                  </a:lnTo>
                  <a:lnTo>
                    <a:pt x="72" y="6"/>
                  </a:lnTo>
                  <a:lnTo>
                    <a:pt x="68" y="4"/>
                  </a:lnTo>
                  <a:lnTo>
                    <a:pt x="66" y="2"/>
                  </a:lnTo>
                  <a:lnTo>
                    <a:pt x="60" y="0"/>
                  </a:lnTo>
                  <a:lnTo>
                    <a:pt x="58" y="0"/>
                  </a:lnTo>
                  <a:lnTo>
                    <a:pt x="56" y="0"/>
                  </a:lnTo>
                  <a:lnTo>
                    <a:pt x="54" y="0"/>
                  </a:lnTo>
                  <a:lnTo>
                    <a:pt x="54" y="0"/>
                  </a:lnTo>
                  <a:lnTo>
                    <a:pt x="52" y="0"/>
                  </a:lnTo>
                  <a:lnTo>
                    <a:pt x="52" y="0"/>
                  </a:lnTo>
                  <a:lnTo>
                    <a:pt x="50" y="0"/>
                  </a:lnTo>
                  <a:lnTo>
                    <a:pt x="50" y="0"/>
                  </a:lnTo>
                  <a:lnTo>
                    <a:pt x="50" y="2"/>
                  </a:lnTo>
                  <a:lnTo>
                    <a:pt x="48" y="4"/>
                  </a:lnTo>
                  <a:lnTo>
                    <a:pt x="46" y="6"/>
                  </a:lnTo>
                  <a:lnTo>
                    <a:pt x="46" y="6"/>
                  </a:lnTo>
                  <a:lnTo>
                    <a:pt x="44" y="8"/>
                  </a:lnTo>
                  <a:lnTo>
                    <a:pt x="44" y="10"/>
                  </a:lnTo>
                  <a:lnTo>
                    <a:pt x="42" y="10"/>
                  </a:lnTo>
                  <a:lnTo>
                    <a:pt x="42" y="10"/>
                  </a:lnTo>
                  <a:lnTo>
                    <a:pt x="42" y="10"/>
                  </a:lnTo>
                  <a:lnTo>
                    <a:pt x="40" y="10"/>
                  </a:lnTo>
                  <a:lnTo>
                    <a:pt x="38" y="10"/>
                  </a:lnTo>
                  <a:lnTo>
                    <a:pt x="36" y="10"/>
                  </a:lnTo>
                  <a:lnTo>
                    <a:pt x="34" y="10"/>
                  </a:lnTo>
                  <a:lnTo>
                    <a:pt x="30" y="10"/>
                  </a:lnTo>
                  <a:lnTo>
                    <a:pt x="24" y="8"/>
                  </a:lnTo>
                  <a:lnTo>
                    <a:pt x="20" y="6"/>
                  </a:lnTo>
                  <a:lnTo>
                    <a:pt x="16" y="6"/>
                  </a:lnTo>
                  <a:lnTo>
                    <a:pt x="14"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24" name="Freeform 482">
              <a:extLst>
                <a:ext uri="{FF2B5EF4-FFF2-40B4-BE49-F238E27FC236}">
                  <a16:creationId xmlns:a16="http://schemas.microsoft.com/office/drawing/2014/main" id="{FE0C7122-314C-FFE8-40A3-F67502B569D5}"/>
                </a:ext>
              </a:extLst>
            </p:cNvPr>
            <p:cNvSpPr>
              <a:spLocks/>
            </p:cNvSpPr>
            <p:nvPr/>
          </p:nvSpPr>
          <p:spPr bwMode="auto">
            <a:xfrm>
              <a:off x="1895084" y="7499550"/>
              <a:ext cx="123124" cy="70979"/>
            </a:xfrm>
            <a:custGeom>
              <a:avLst/>
              <a:gdLst>
                <a:gd name="T0" fmla="*/ 0 w 86"/>
                <a:gd name="T1" fmla="*/ 10 h 50"/>
                <a:gd name="T2" fmla="*/ 0 w 86"/>
                <a:gd name="T3" fmla="*/ 16 h 50"/>
                <a:gd name="T4" fmla="*/ 0 w 86"/>
                <a:gd name="T5" fmla="*/ 22 h 50"/>
                <a:gd name="T6" fmla="*/ 0 w 86"/>
                <a:gd name="T7" fmla="*/ 24 h 50"/>
                <a:gd name="T8" fmla="*/ 2 w 86"/>
                <a:gd name="T9" fmla="*/ 26 h 50"/>
                <a:gd name="T10" fmla="*/ 4 w 86"/>
                <a:gd name="T11" fmla="*/ 28 h 50"/>
                <a:gd name="T12" fmla="*/ 6 w 86"/>
                <a:gd name="T13" fmla="*/ 30 h 50"/>
                <a:gd name="T14" fmla="*/ 10 w 86"/>
                <a:gd name="T15" fmla="*/ 30 h 50"/>
                <a:gd name="T16" fmla="*/ 16 w 86"/>
                <a:gd name="T17" fmla="*/ 30 h 50"/>
                <a:gd name="T18" fmla="*/ 24 w 86"/>
                <a:gd name="T19" fmla="*/ 30 h 50"/>
                <a:gd name="T20" fmla="*/ 28 w 86"/>
                <a:gd name="T21" fmla="*/ 30 h 50"/>
                <a:gd name="T22" fmla="*/ 32 w 86"/>
                <a:gd name="T23" fmla="*/ 32 h 50"/>
                <a:gd name="T24" fmla="*/ 32 w 86"/>
                <a:gd name="T25" fmla="*/ 32 h 50"/>
                <a:gd name="T26" fmla="*/ 36 w 86"/>
                <a:gd name="T27" fmla="*/ 36 h 50"/>
                <a:gd name="T28" fmla="*/ 40 w 86"/>
                <a:gd name="T29" fmla="*/ 40 h 50"/>
                <a:gd name="T30" fmla="*/ 40 w 86"/>
                <a:gd name="T31" fmla="*/ 40 h 50"/>
                <a:gd name="T32" fmla="*/ 42 w 86"/>
                <a:gd name="T33" fmla="*/ 42 h 50"/>
                <a:gd name="T34" fmla="*/ 46 w 86"/>
                <a:gd name="T35" fmla="*/ 42 h 50"/>
                <a:gd name="T36" fmla="*/ 50 w 86"/>
                <a:gd name="T37" fmla="*/ 40 h 50"/>
                <a:gd name="T38" fmla="*/ 54 w 86"/>
                <a:gd name="T39" fmla="*/ 38 h 50"/>
                <a:gd name="T40" fmla="*/ 54 w 86"/>
                <a:gd name="T41" fmla="*/ 36 h 50"/>
                <a:gd name="T42" fmla="*/ 56 w 86"/>
                <a:gd name="T43" fmla="*/ 34 h 50"/>
                <a:gd name="T44" fmla="*/ 54 w 86"/>
                <a:gd name="T45" fmla="*/ 32 h 50"/>
                <a:gd name="T46" fmla="*/ 54 w 86"/>
                <a:gd name="T47" fmla="*/ 30 h 50"/>
                <a:gd name="T48" fmla="*/ 52 w 86"/>
                <a:gd name="T49" fmla="*/ 26 h 50"/>
                <a:gd name="T50" fmla="*/ 50 w 86"/>
                <a:gd name="T51" fmla="*/ 24 h 50"/>
                <a:gd name="T52" fmla="*/ 50 w 86"/>
                <a:gd name="T53" fmla="*/ 22 h 50"/>
                <a:gd name="T54" fmla="*/ 50 w 86"/>
                <a:gd name="T55" fmla="*/ 22 h 50"/>
                <a:gd name="T56" fmla="*/ 52 w 86"/>
                <a:gd name="T57" fmla="*/ 22 h 50"/>
                <a:gd name="T58" fmla="*/ 54 w 86"/>
                <a:gd name="T59" fmla="*/ 20 h 50"/>
                <a:gd name="T60" fmla="*/ 58 w 86"/>
                <a:gd name="T61" fmla="*/ 20 h 50"/>
                <a:gd name="T62" fmla="*/ 62 w 86"/>
                <a:gd name="T63" fmla="*/ 20 h 50"/>
                <a:gd name="T64" fmla="*/ 64 w 86"/>
                <a:gd name="T65" fmla="*/ 22 h 50"/>
                <a:gd name="T66" fmla="*/ 66 w 86"/>
                <a:gd name="T67" fmla="*/ 24 h 50"/>
                <a:gd name="T68" fmla="*/ 70 w 86"/>
                <a:gd name="T69" fmla="*/ 26 h 50"/>
                <a:gd name="T70" fmla="*/ 74 w 86"/>
                <a:gd name="T71" fmla="*/ 32 h 50"/>
                <a:gd name="T72" fmla="*/ 76 w 86"/>
                <a:gd name="T73" fmla="*/ 36 h 50"/>
                <a:gd name="T74" fmla="*/ 80 w 86"/>
                <a:gd name="T75" fmla="*/ 42 h 50"/>
                <a:gd name="T76" fmla="*/ 84 w 86"/>
                <a:gd name="T77" fmla="*/ 50 h 50"/>
                <a:gd name="T78" fmla="*/ 84 w 86"/>
                <a:gd name="T79" fmla="*/ 16 h 50"/>
                <a:gd name="T80" fmla="*/ 76 w 86"/>
                <a:gd name="T81" fmla="*/ 10 h 50"/>
                <a:gd name="T82" fmla="*/ 72 w 86"/>
                <a:gd name="T83" fmla="*/ 6 h 50"/>
                <a:gd name="T84" fmla="*/ 66 w 86"/>
                <a:gd name="T85" fmla="*/ 2 h 50"/>
                <a:gd name="T86" fmla="*/ 58 w 86"/>
                <a:gd name="T87" fmla="*/ 0 h 50"/>
                <a:gd name="T88" fmla="*/ 54 w 86"/>
                <a:gd name="T89" fmla="*/ 0 h 50"/>
                <a:gd name="T90" fmla="*/ 52 w 86"/>
                <a:gd name="T91" fmla="*/ 0 h 50"/>
                <a:gd name="T92" fmla="*/ 50 w 86"/>
                <a:gd name="T93" fmla="*/ 0 h 50"/>
                <a:gd name="T94" fmla="*/ 50 w 86"/>
                <a:gd name="T95" fmla="*/ 2 h 50"/>
                <a:gd name="T96" fmla="*/ 46 w 86"/>
                <a:gd name="T97" fmla="*/ 6 h 50"/>
                <a:gd name="T98" fmla="*/ 44 w 86"/>
                <a:gd name="T99" fmla="*/ 8 h 50"/>
                <a:gd name="T100" fmla="*/ 42 w 86"/>
                <a:gd name="T101" fmla="*/ 10 h 50"/>
                <a:gd name="T102" fmla="*/ 42 w 86"/>
                <a:gd name="T103" fmla="*/ 10 h 50"/>
                <a:gd name="T104" fmla="*/ 38 w 86"/>
                <a:gd name="T105" fmla="*/ 10 h 50"/>
                <a:gd name="T106" fmla="*/ 34 w 86"/>
                <a:gd name="T107" fmla="*/ 10 h 50"/>
                <a:gd name="T108" fmla="*/ 24 w 86"/>
                <a:gd name="T109" fmla="*/ 8 h 50"/>
                <a:gd name="T110" fmla="*/ 16 w 86"/>
                <a:gd name="T111" fmla="*/ 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 h="50">
                  <a:moveTo>
                    <a:pt x="14" y="4"/>
                  </a:moveTo>
                  <a:lnTo>
                    <a:pt x="0" y="10"/>
                  </a:lnTo>
                  <a:lnTo>
                    <a:pt x="0" y="14"/>
                  </a:lnTo>
                  <a:lnTo>
                    <a:pt x="0" y="16"/>
                  </a:lnTo>
                  <a:lnTo>
                    <a:pt x="0" y="18"/>
                  </a:lnTo>
                  <a:lnTo>
                    <a:pt x="0" y="22"/>
                  </a:lnTo>
                  <a:lnTo>
                    <a:pt x="0" y="24"/>
                  </a:lnTo>
                  <a:lnTo>
                    <a:pt x="0" y="24"/>
                  </a:lnTo>
                  <a:lnTo>
                    <a:pt x="2" y="26"/>
                  </a:lnTo>
                  <a:lnTo>
                    <a:pt x="2" y="26"/>
                  </a:lnTo>
                  <a:lnTo>
                    <a:pt x="2" y="28"/>
                  </a:lnTo>
                  <a:lnTo>
                    <a:pt x="4" y="28"/>
                  </a:lnTo>
                  <a:lnTo>
                    <a:pt x="4" y="28"/>
                  </a:lnTo>
                  <a:lnTo>
                    <a:pt x="6" y="30"/>
                  </a:lnTo>
                  <a:lnTo>
                    <a:pt x="8" y="30"/>
                  </a:lnTo>
                  <a:lnTo>
                    <a:pt x="10" y="30"/>
                  </a:lnTo>
                  <a:lnTo>
                    <a:pt x="12" y="30"/>
                  </a:lnTo>
                  <a:lnTo>
                    <a:pt x="16" y="30"/>
                  </a:lnTo>
                  <a:lnTo>
                    <a:pt x="20" y="30"/>
                  </a:lnTo>
                  <a:lnTo>
                    <a:pt x="24" y="30"/>
                  </a:lnTo>
                  <a:lnTo>
                    <a:pt x="26" y="30"/>
                  </a:lnTo>
                  <a:lnTo>
                    <a:pt x="28" y="30"/>
                  </a:lnTo>
                  <a:lnTo>
                    <a:pt x="30" y="30"/>
                  </a:lnTo>
                  <a:lnTo>
                    <a:pt x="32" y="32"/>
                  </a:lnTo>
                  <a:lnTo>
                    <a:pt x="32" y="32"/>
                  </a:lnTo>
                  <a:lnTo>
                    <a:pt x="32" y="32"/>
                  </a:lnTo>
                  <a:lnTo>
                    <a:pt x="34" y="34"/>
                  </a:lnTo>
                  <a:lnTo>
                    <a:pt x="36" y="36"/>
                  </a:lnTo>
                  <a:lnTo>
                    <a:pt x="38" y="38"/>
                  </a:lnTo>
                  <a:lnTo>
                    <a:pt x="40" y="40"/>
                  </a:lnTo>
                  <a:lnTo>
                    <a:pt x="40" y="40"/>
                  </a:lnTo>
                  <a:lnTo>
                    <a:pt x="40" y="40"/>
                  </a:lnTo>
                  <a:lnTo>
                    <a:pt x="42" y="42"/>
                  </a:lnTo>
                  <a:lnTo>
                    <a:pt x="42" y="42"/>
                  </a:lnTo>
                  <a:lnTo>
                    <a:pt x="44" y="42"/>
                  </a:lnTo>
                  <a:lnTo>
                    <a:pt x="46" y="42"/>
                  </a:lnTo>
                  <a:lnTo>
                    <a:pt x="48" y="40"/>
                  </a:lnTo>
                  <a:lnTo>
                    <a:pt x="50" y="40"/>
                  </a:lnTo>
                  <a:lnTo>
                    <a:pt x="52" y="38"/>
                  </a:lnTo>
                  <a:lnTo>
                    <a:pt x="54" y="38"/>
                  </a:lnTo>
                  <a:lnTo>
                    <a:pt x="54" y="36"/>
                  </a:lnTo>
                  <a:lnTo>
                    <a:pt x="54" y="36"/>
                  </a:lnTo>
                  <a:lnTo>
                    <a:pt x="56" y="36"/>
                  </a:lnTo>
                  <a:lnTo>
                    <a:pt x="56" y="34"/>
                  </a:lnTo>
                  <a:lnTo>
                    <a:pt x="56" y="34"/>
                  </a:lnTo>
                  <a:lnTo>
                    <a:pt x="54" y="32"/>
                  </a:lnTo>
                  <a:lnTo>
                    <a:pt x="54" y="32"/>
                  </a:lnTo>
                  <a:lnTo>
                    <a:pt x="54" y="30"/>
                  </a:lnTo>
                  <a:lnTo>
                    <a:pt x="52" y="28"/>
                  </a:lnTo>
                  <a:lnTo>
                    <a:pt x="52" y="26"/>
                  </a:lnTo>
                  <a:lnTo>
                    <a:pt x="50" y="26"/>
                  </a:lnTo>
                  <a:lnTo>
                    <a:pt x="50" y="24"/>
                  </a:lnTo>
                  <a:lnTo>
                    <a:pt x="50" y="24"/>
                  </a:lnTo>
                  <a:lnTo>
                    <a:pt x="50" y="22"/>
                  </a:lnTo>
                  <a:lnTo>
                    <a:pt x="50" y="22"/>
                  </a:lnTo>
                  <a:lnTo>
                    <a:pt x="50" y="22"/>
                  </a:lnTo>
                  <a:lnTo>
                    <a:pt x="50" y="22"/>
                  </a:lnTo>
                  <a:lnTo>
                    <a:pt x="52" y="22"/>
                  </a:lnTo>
                  <a:lnTo>
                    <a:pt x="52" y="20"/>
                  </a:lnTo>
                  <a:lnTo>
                    <a:pt x="54" y="20"/>
                  </a:lnTo>
                  <a:lnTo>
                    <a:pt x="56" y="20"/>
                  </a:lnTo>
                  <a:lnTo>
                    <a:pt x="58" y="20"/>
                  </a:lnTo>
                  <a:lnTo>
                    <a:pt x="60" y="20"/>
                  </a:lnTo>
                  <a:lnTo>
                    <a:pt x="62" y="20"/>
                  </a:lnTo>
                  <a:lnTo>
                    <a:pt x="64" y="22"/>
                  </a:lnTo>
                  <a:lnTo>
                    <a:pt x="64" y="22"/>
                  </a:lnTo>
                  <a:lnTo>
                    <a:pt x="66" y="22"/>
                  </a:lnTo>
                  <a:lnTo>
                    <a:pt x="66" y="24"/>
                  </a:lnTo>
                  <a:lnTo>
                    <a:pt x="68" y="24"/>
                  </a:lnTo>
                  <a:lnTo>
                    <a:pt x="70" y="26"/>
                  </a:lnTo>
                  <a:lnTo>
                    <a:pt x="72" y="28"/>
                  </a:lnTo>
                  <a:lnTo>
                    <a:pt x="74" y="32"/>
                  </a:lnTo>
                  <a:lnTo>
                    <a:pt x="76" y="34"/>
                  </a:lnTo>
                  <a:lnTo>
                    <a:pt x="76" y="36"/>
                  </a:lnTo>
                  <a:lnTo>
                    <a:pt x="78" y="38"/>
                  </a:lnTo>
                  <a:lnTo>
                    <a:pt x="80" y="42"/>
                  </a:lnTo>
                  <a:lnTo>
                    <a:pt x="82" y="46"/>
                  </a:lnTo>
                  <a:lnTo>
                    <a:pt x="84" y="50"/>
                  </a:lnTo>
                  <a:lnTo>
                    <a:pt x="86" y="16"/>
                  </a:lnTo>
                  <a:lnTo>
                    <a:pt x="84" y="16"/>
                  </a:lnTo>
                  <a:lnTo>
                    <a:pt x="80" y="12"/>
                  </a:lnTo>
                  <a:lnTo>
                    <a:pt x="76" y="10"/>
                  </a:lnTo>
                  <a:lnTo>
                    <a:pt x="74" y="8"/>
                  </a:lnTo>
                  <a:lnTo>
                    <a:pt x="72" y="6"/>
                  </a:lnTo>
                  <a:lnTo>
                    <a:pt x="68" y="4"/>
                  </a:lnTo>
                  <a:lnTo>
                    <a:pt x="66" y="2"/>
                  </a:lnTo>
                  <a:lnTo>
                    <a:pt x="60" y="0"/>
                  </a:lnTo>
                  <a:lnTo>
                    <a:pt x="58" y="0"/>
                  </a:lnTo>
                  <a:lnTo>
                    <a:pt x="56" y="0"/>
                  </a:lnTo>
                  <a:lnTo>
                    <a:pt x="54" y="0"/>
                  </a:lnTo>
                  <a:lnTo>
                    <a:pt x="54" y="0"/>
                  </a:lnTo>
                  <a:lnTo>
                    <a:pt x="52" y="0"/>
                  </a:lnTo>
                  <a:lnTo>
                    <a:pt x="52" y="0"/>
                  </a:lnTo>
                  <a:lnTo>
                    <a:pt x="50" y="0"/>
                  </a:lnTo>
                  <a:lnTo>
                    <a:pt x="50" y="0"/>
                  </a:lnTo>
                  <a:lnTo>
                    <a:pt x="50" y="2"/>
                  </a:lnTo>
                  <a:lnTo>
                    <a:pt x="48" y="4"/>
                  </a:lnTo>
                  <a:lnTo>
                    <a:pt x="46" y="6"/>
                  </a:lnTo>
                  <a:lnTo>
                    <a:pt x="46" y="6"/>
                  </a:lnTo>
                  <a:lnTo>
                    <a:pt x="44" y="8"/>
                  </a:lnTo>
                  <a:lnTo>
                    <a:pt x="44" y="10"/>
                  </a:lnTo>
                  <a:lnTo>
                    <a:pt x="42" y="10"/>
                  </a:lnTo>
                  <a:lnTo>
                    <a:pt x="42" y="10"/>
                  </a:lnTo>
                  <a:lnTo>
                    <a:pt x="42" y="10"/>
                  </a:lnTo>
                  <a:lnTo>
                    <a:pt x="40" y="10"/>
                  </a:lnTo>
                  <a:lnTo>
                    <a:pt x="38" y="10"/>
                  </a:lnTo>
                  <a:lnTo>
                    <a:pt x="36" y="10"/>
                  </a:lnTo>
                  <a:lnTo>
                    <a:pt x="34" y="10"/>
                  </a:lnTo>
                  <a:lnTo>
                    <a:pt x="30" y="10"/>
                  </a:lnTo>
                  <a:lnTo>
                    <a:pt x="24" y="8"/>
                  </a:lnTo>
                  <a:lnTo>
                    <a:pt x="20" y="6"/>
                  </a:lnTo>
                  <a:lnTo>
                    <a:pt x="16" y="6"/>
                  </a:lnTo>
                  <a:lnTo>
                    <a:pt x="14" y="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25" name="Freeform 483">
              <a:extLst>
                <a:ext uri="{FF2B5EF4-FFF2-40B4-BE49-F238E27FC236}">
                  <a16:creationId xmlns:a16="http://schemas.microsoft.com/office/drawing/2014/main" id="{EB80CE59-4D7C-F218-6921-4DC1E65715A3}"/>
                </a:ext>
              </a:extLst>
            </p:cNvPr>
            <p:cNvSpPr>
              <a:spLocks/>
            </p:cNvSpPr>
            <p:nvPr/>
          </p:nvSpPr>
          <p:spPr bwMode="auto">
            <a:xfrm>
              <a:off x="1846406" y="7471158"/>
              <a:ext cx="65856" cy="45426"/>
            </a:xfrm>
            <a:custGeom>
              <a:avLst/>
              <a:gdLst>
                <a:gd name="T0" fmla="*/ 32 w 46"/>
                <a:gd name="T1" fmla="*/ 2 h 32"/>
                <a:gd name="T2" fmla="*/ 0 w 46"/>
                <a:gd name="T3" fmla="*/ 0 h 32"/>
                <a:gd name="T4" fmla="*/ 0 w 46"/>
                <a:gd name="T5" fmla="*/ 2 h 32"/>
                <a:gd name="T6" fmla="*/ 0 w 46"/>
                <a:gd name="T7" fmla="*/ 4 h 32"/>
                <a:gd name="T8" fmla="*/ 0 w 46"/>
                <a:gd name="T9" fmla="*/ 8 h 32"/>
                <a:gd name="T10" fmla="*/ 0 w 46"/>
                <a:gd name="T11" fmla="*/ 10 h 32"/>
                <a:gd name="T12" fmla="*/ 0 w 46"/>
                <a:gd name="T13" fmla="*/ 12 h 32"/>
                <a:gd name="T14" fmla="*/ 0 w 46"/>
                <a:gd name="T15" fmla="*/ 14 h 32"/>
                <a:gd name="T16" fmla="*/ 0 w 46"/>
                <a:gd name="T17" fmla="*/ 14 h 32"/>
                <a:gd name="T18" fmla="*/ 2 w 46"/>
                <a:gd name="T19" fmla="*/ 16 h 32"/>
                <a:gd name="T20" fmla="*/ 2 w 46"/>
                <a:gd name="T21" fmla="*/ 18 h 32"/>
                <a:gd name="T22" fmla="*/ 4 w 46"/>
                <a:gd name="T23" fmla="*/ 20 h 32"/>
                <a:gd name="T24" fmla="*/ 4 w 46"/>
                <a:gd name="T25" fmla="*/ 22 h 32"/>
                <a:gd name="T26" fmla="*/ 6 w 46"/>
                <a:gd name="T27" fmla="*/ 22 h 32"/>
                <a:gd name="T28" fmla="*/ 6 w 46"/>
                <a:gd name="T29" fmla="*/ 24 h 32"/>
                <a:gd name="T30" fmla="*/ 8 w 46"/>
                <a:gd name="T31" fmla="*/ 24 h 32"/>
                <a:gd name="T32" fmla="*/ 10 w 46"/>
                <a:gd name="T33" fmla="*/ 26 h 32"/>
                <a:gd name="T34" fmla="*/ 12 w 46"/>
                <a:gd name="T35" fmla="*/ 26 h 32"/>
                <a:gd name="T36" fmla="*/ 14 w 46"/>
                <a:gd name="T37" fmla="*/ 26 h 32"/>
                <a:gd name="T38" fmla="*/ 18 w 46"/>
                <a:gd name="T39" fmla="*/ 28 h 32"/>
                <a:gd name="T40" fmla="*/ 22 w 46"/>
                <a:gd name="T41" fmla="*/ 30 h 32"/>
                <a:gd name="T42" fmla="*/ 28 w 46"/>
                <a:gd name="T43" fmla="*/ 30 h 32"/>
                <a:gd name="T44" fmla="*/ 30 w 46"/>
                <a:gd name="T45" fmla="*/ 30 h 32"/>
                <a:gd name="T46" fmla="*/ 34 w 46"/>
                <a:gd name="T47" fmla="*/ 32 h 32"/>
                <a:gd name="T48" fmla="*/ 46 w 46"/>
                <a:gd name="T49" fmla="*/ 24 h 32"/>
                <a:gd name="T50" fmla="*/ 46 w 46"/>
                <a:gd name="T51" fmla="*/ 24 h 32"/>
                <a:gd name="T52" fmla="*/ 46 w 46"/>
                <a:gd name="T53" fmla="*/ 18 h 32"/>
                <a:gd name="T54" fmla="*/ 46 w 46"/>
                <a:gd name="T55" fmla="*/ 16 h 32"/>
                <a:gd name="T56" fmla="*/ 46 w 46"/>
                <a:gd name="T57" fmla="*/ 14 h 32"/>
                <a:gd name="T58" fmla="*/ 46 w 46"/>
                <a:gd name="T59" fmla="*/ 12 h 32"/>
                <a:gd name="T60" fmla="*/ 46 w 46"/>
                <a:gd name="T61" fmla="*/ 12 h 32"/>
                <a:gd name="T62" fmla="*/ 46 w 46"/>
                <a:gd name="T63" fmla="*/ 10 h 32"/>
                <a:gd name="T64" fmla="*/ 44 w 46"/>
                <a:gd name="T65" fmla="*/ 10 h 32"/>
                <a:gd name="T66" fmla="*/ 44 w 46"/>
                <a:gd name="T67" fmla="*/ 10 h 32"/>
                <a:gd name="T68" fmla="*/ 42 w 46"/>
                <a:gd name="T69" fmla="*/ 8 h 32"/>
                <a:gd name="T70" fmla="*/ 40 w 46"/>
                <a:gd name="T71" fmla="*/ 6 h 32"/>
                <a:gd name="T72" fmla="*/ 38 w 46"/>
                <a:gd name="T73" fmla="*/ 4 h 32"/>
                <a:gd name="T74" fmla="*/ 34 w 46"/>
                <a:gd name="T75" fmla="*/ 2 h 32"/>
                <a:gd name="T76" fmla="*/ 32 w 46"/>
                <a:gd name="T7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 h="32">
                  <a:moveTo>
                    <a:pt x="32" y="2"/>
                  </a:moveTo>
                  <a:lnTo>
                    <a:pt x="0" y="0"/>
                  </a:lnTo>
                  <a:lnTo>
                    <a:pt x="0" y="2"/>
                  </a:lnTo>
                  <a:lnTo>
                    <a:pt x="0" y="4"/>
                  </a:lnTo>
                  <a:lnTo>
                    <a:pt x="0" y="8"/>
                  </a:lnTo>
                  <a:lnTo>
                    <a:pt x="0" y="10"/>
                  </a:lnTo>
                  <a:lnTo>
                    <a:pt x="0" y="12"/>
                  </a:lnTo>
                  <a:lnTo>
                    <a:pt x="0" y="14"/>
                  </a:lnTo>
                  <a:lnTo>
                    <a:pt x="0" y="14"/>
                  </a:lnTo>
                  <a:lnTo>
                    <a:pt x="2" y="16"/>
                  </a:lnTo>
                  <a:lnTo>
                    <a:pt x="2" y="18"/>
                  </a:lnTo>
                  <a:lnTo>
                    <a:pt x="4" y="20"/>
                  </a:lnTo>
                  <a:lnTo>
                    <a:pt x="4" y="22"/>
                  </a:lnTo>
                  <a:lnTo>
                    <a:pt x="6" y="22"/>
                  </a:lnTo>
                  <a:lnTo>
                    <a:pt x="6" y="24"/>
                  </a:lnTo>
                  <a:lnTo>
                    <a:pt x="8" y="24"/>
                  </a:lnTo>
                  <a:lnTo>
                    <a:pt x="10" y="26"/>
                  </a:lnTo>
                  <a:lnTo>
                    <a:pt x="12" y="26"/>
                  </a:lnTo>
                  <a:lnTo>
                    <a:pt x="14" y="26"/>
                  </a:lnTo>
                  <a:lnTo>
                    <a:pt x="18" y="28"/>
                  </a:lnTo>
                  <a:lnTo>
                    <a:pt x="22" y="30"/>
                  </a:lnTo>
                  <a:lnTo>
                    <a:pt x="28" y="30"/>
                  </a:lnTo>
                  <a:lnTo>
                    <a:pt x="30" y="30"/>
                  </a:lnTo>
                  <a:lnTo>
                    <a:pt x="34" y="32"/>
                  </a:lnTo>
                  <a:lnTo>
                    <a:pt x="46" y="24"/>
                  </a:lnTo>
                  <a:lnTo>
                    <a:pt x="46" y="24"/>
                  </a:lnTo>
                  <a:lnTo>
                    <a:pt x="46" y="18"/>
                  </a:lnTo>
                  <a:lnTo>
                    <a:pt x="46" y="16"/>
                  </a:lnTo>
                  <a:lnTo>
                    <a:pt x="46" y="14"/>
                  </a:lnTo>
                  <a:lnTo>
                    <a:pt x="46" y="12"/>
                  </a:lnTo>
                  <a:lnTo>
                    <a:pt x="46" y="12"/>
                  </a:lnTo>
                  <a:lnTo>
                    <a:pt x="46" y="10"/>
                  </a:lnTo>
                  <a:lnTo>
                    <a:pt x="44" y="10"/>
                  </a:lnTo>
                  <a:lnTo>
                    <a:pt x="44" y="10"/>
                  </a:lnTo>
                  <a:lnTo>
                    <a:pt x="42" y="8"/>
                  </a:lnTo>
                  <a:lnTo>
                    <a:pt x="40" y="6"/>
                  </a:lnTo>
                  <a:lnTo>
                    <a:pt x="38" y="4"/>
                  </a:lnTo>
                  <a:lnTo>
                    <a:pt x="34" y="2"/>
                  </a:lnTo>
                  <a:lnTo>
                    <a:pt x="32"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26" name="Freeform 484">
              <a:extLst>
                <a:ext uri="{FF2B5EF4-FFF2-40B4-BE49-F238E27FC236}">
                  <a16:creationId xmlns:a16="http://schemas.microsoft.com/office/drawing/2014/main" id="{D91AFC64-2D2F-51E2-DDDC-1243DCEA2190}"/>
                </a:ext>
              </a:extLst>
            </p:cNvPr>
            <p:cNvSpPr>
              <a:spLocks/>
            </p:cNvSpPr>
            <p:nvPr/>
          </p:nvSpPr>
          <p:spPr bwMode="auto">
            <a:xfrm>
              <a:off x="1846406" y="7471158"/>
              <a:ext cx="65856" cy="45426"/>
            </a:xfrm>
            <a:custGeom>
              <a:avLst/>
              <a:gdLst>
                <a:gd name="T0" fmla="*/ 32 w 46"/>
                <a:gd name="T1" fmla="*/ 2 h 32"/>
                <a:gd name="T2" fmla="*/ 0 w 46"/>
                <a:gd name="T3" fmla="*/ 0 h 32"/>
                <a:gd name="T4" fmla="*/ 0 w 46"/>
                <a:gd name="T5" fmla="*/ 2 h 32"/>
                <a:gd name="T6" fmla="*/ 0 w 46"/>
                <a:gd name="T7" fmla="*/ 4 h 32"/>
                <a:gd name="T8" fmla="*/ 0 w 46"/>
                <a:gd name="T9" fmla="*/ 8 h 32"/>
                <a:gd name="T10" fmla="*/ 0 w 46"/>
                <a:gd name="T11" fmla="*/ 10 h 32"/>
                <a:gd name="T12" fmla="*/ 0 w 46"/>
                <a:gd name="T13" fmla="*/ 12 h 32"/>
                <a:gd name="T14" fmla="*/ 0 w 46"/>
                <a:gd name="T15" fmla="*/ 14 h 32"/>
                <a:gd name="T16" fmla="*/ 0 w 46"/>
                <a:gd name="T17" fmla="*/ 14 h 32"/>
                <a:gd name="T18" fmla="*/ 2 w 46"/>
                <a:gd name="T19" fmla="*/ 16 h 32"/>
                <a:gd name="T20" fmla="*/ 2 w 46"/>
                <a:gd name="T21" fmla="*/ 18 h 32"/>
                <a:gd name="T22" fmla="*/ 4 w 46"/>
                <a:gd name="T23" fmla="*/ 20 h 32"/>
                <a:gd name="T24" fmla="*/ 4 w 46"/>
                <a:gd name="T25" fmla="*/ 22 h 32"/>
                <a:gd name="T26" fmla="*/ 6 w 46"/>
                <a:gd name="T27" fmla="*/ 22 h 32"/>
                <a:gd name="T28" fmla="*/ 6 w 46"/>
                <a:gd name="T29" fmla="*/ 24 h 32"/>
                <a:gd name="T30" fmla="*/ 8 w 46"/>
                <a:gd name="T31" fmla="*/ 24 h 32"/>
                <a:gd name="T32" fmla="*/ 10 w 46"/>
                <a:gd name="T33" fmla="*/ 26 h 32"/>
                <a:gd name="T34" fmla="*/ 12 w 46"/>
                <a:gd name="T35" fmla="*/ 26 h 32"/>
                <a:gd name="T36" fmla="*/ 14 w 46"/>
                <a:gd name="T37" fmla="*/ 26 h 32"/>
                <a:gd name="T38" fmla="*/ 18 w 46"/>
                <a:gd name="T39" fmla="*/ 28 h 32"/>
                <a:gd name="T40" fmla="*/ 22 w 46"/>
                <a:gd name="T41" fmla="*/ 30 h 32"/>
                <a:gd name="T42" fmla="*/ 28 w 46"/>
                <a:gd name="T43" fmla="*/ 30 h 32"/>
                <a:gd name="T44" fmla="*/ 30 w 46"/>
                <a:gd name="T45" fmla="*/ 30 h 32"/>
                <a:gd name="T46" fmla="*/ 34 w 46"/>
                <a:gd name="T47" fmla="*/ 32 h 32"/>
                <a:gd name="T48" fmla="*/ 46 w 46"/>
                <a:gd name="T49" fmla="*/ 24 h 32"/>
                <a:gd name="T50" fmla="*/ 46 w 46"/>
                <a:gd name="T51" fmla="*/ 24 h 32"/>
                <a:gd name="T52" fmla="*/ 46 w 46"/>
                <a:gd name="T53" fmla="*/ 18 h 32"/>
                <a:gd name="T54" fmla="*/ 46 w 46"/>
                <a:gd name="T55" fmla="*/ 16 h 32"/>
                <a:gd name="T56" fmla="*/ 46 w 46"/>
                <a:gd name="T57" fmla="*/ 14 h 32"/>
                <a:gd name="T58" fmla="*/ 46 w 46"/>
                <a:gd name="T59" fmla="*/ 12 h 32"/>
                <a:gd name="T60" fmla="*/ 46 w 46"/>
                <a:gd name="T61" fmla="*/ 12 h 32"/>
                <a:gd name="T62" fmla="*/ 46 w 46"/>
                <a:gd name="T63" fmla="*/ 10 h 32"/>
                <a:gd name="T64" fmla="*/ 44 w 46"/>
                <a:gd name="T65" fmla="*/ 10 h 32"/>
                <a:gd name="T66" fmla="*/ 44 w 46"/>
                <a:gd name="T67" fmla="*/ 10 h 32"/>
                <a:gd name="T68" fmla="*/ 42 w 46"/>
                <a:gd name="T69" fmla="*/ 8 h 32"/>
                <a:gd name="T70" fmla="*/ 40 w 46"/>
                <a:gd name="T71" fmla="*/ 6 h 32"/>
                <a:gd name="T72" fmla="*/ 38 w 46"/>
                <a:gd name="T73" fmla="*/ 4 h 32"/>
                <a:gd name="T74" fmla="*/ 34 w 46"/>
                <a:gd name="T75" fmla="*/ 2 h 32"/>
                <a:gd name="T76" fmla="*/ 32 w 46"/>
                <a:gd name="T7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 h="32">
                  <a:moveTo>
                    <a:pt x="32" y="2"/>
                  </a:moveTo>
                  <a:lnTo>
                    <a:pt x="0" y="0"/>
                  </a:lnTo>
                  <a:lnTo>
                    <a:pt x="0" y="2"/>
                  </a:lnTo>
                  <a:lnTo>
                    <a:pt x="0" y="4"/>
                  </a:lnTo>
                  <a:lnTo>
                    <a:pt x="0" y="8"/>
                  </a:lnTo>
                  <a:lnTo>
                    <a:pt x="0" y="10"/>
                  </a:lnTo>
                  <a:lnTo>
                    <a:pt x="0" y="12"/>
                  </a:lnTo>
                  <a:lnTo>
                    <a:pt x="0" y="14"/>
                  </a:lnTo>
                  <a:lnTo>
                    <a:pt x="0" y="14"/>
                  </a:lnTo>
                  <a:lnTo>
                    <a:pt x="2" y="16"/>
                  </a:lnTo>
                  <a:lnTo>
                    <a:pt x="2" y="18"/>
                  </a:lnTo>
                  <a:lnTo>
                    <a:pt x="4" y="20"/>
                  </a:lnTo>
                  <a:lnTo>
                    <a:pt x="4" y="22"/>
                  </a:lnTo>
                  <a:lnTo>
                    <a:pt x="6" y="22"/>
                  </a:lnTo>
                  <a:lnTo>
                    <a:pt x="6" y="24"/>
                  </a:lnTo>
                  <a:lnTo>
                    <a:pt x="8" y="24"/>
                  </a:lnTo>
                  <a:lnTo>
                    <a:pt x="10" y="26"/>
                  </a:lnTo>
                  <a:lnTo>
                    <a:pt x="12" y="26"/>
                  </a:lnTo>
                  <a:lnTo>
                    <a:pt x="14" y="26"/>
                  </a:lnTo>
                  <a:lnTo>
                    <a:pt x="18" y="28"/>
                  </a:lnTo>
                  <a:lnTo>
                    <a:pt x="22" y="30"/>
                  </a:lnTo>
                  <a:lnTo>
                    <a:pt x="28" y="30"/>
                  </a:lnTo>
                  <a:lnTo>
                    <a:pt x="30" y="30"/>
                  </a:lnTo>
                  <a:lnTo>
                    <a:pt x="34" y="32"/>
                  </a:lnTo>
                  <a:lnTo>
                    <a:pt x="46" y="24"/>
                  </a:lnTo>
                  <a:lnTo>
                    <a:pt x="46" y="24"/>
                  </a:lnTo>
                  <a:lnTo>
                    <a:pt x="46" y="18"/>
                  </a:lnTo>
                  <a:lnTo>
                    <a:pt x="46" y="16"/>
                  </a:lnTo>
                  <a:lnTo>
                    <a:pt x="46" y="14"/>
                  </a:lnTo>
                  <a:lnTo>
                    <a:pt x="46" y="12"/>
                  </a:lnTo>
                  <a:lnTo>
                    <a:pt x="46" y="12"/>
                  </a:lnTo>
                  <a:lnTo>
                    <a:pt x="46" y="10"/>
                  </a:lnTo>
                  <a:lnTo>
                    <a:pt x="44" y="10"/>
                  </a:lnTo>
                  <a:lnTo>
                    <a:pt x="44" y="10"/>
                  </a:lnTo>
                  <a:lnTo>
                    <a:pt x="42" y="8"/>
                  </a:lnTo>
                  <a:lnTo>
                    <a:pt x="40" y="6"/>
                  </a:lnTo>
                  <a:lnTo>
                    <a:pt x="38" y="4"/>
                  </a:lnTo>
                  <a:lnTo>
                    <a:pt x="34" y="2"/>
                  </a:lnTo>
                  <a:lnTo>
                    <a:pt x="32" y="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27" name="Freeform 485">
              <a:extLst>
                <a:ext uri="{FF2B5EF4-FFF2-40B4-BE49-F238E27FC236}">
                  <a16:creationId xmlns:a16="http://schemas.microsoft.com/office/drawing/2014/main" id="{5284C4BE-F624-175A-0409-DCF0822EB1B3}"/>
                </a:ext>
              </a:extLst>
            </p:cNvPr>
            <p:cNvSpPr>
              <a:spLocks/>
            </p:cNvSpPr>
            <p:nvPr/>
          </p:nvSpPr>
          <p:spPr bwMode="auto">
            <a:xfrm>
              <a:off x="1812047" y="7383145"/>
              <a:ext cx="94491" cy="90852"/>
            </a:xfrm>
            <a:custGeom>
              <a:avLst/>
              <a:gdLst>
                <a:gd name="T0" fmla="*/ 60 w 66"/>
                <a:gd name="T1" fmla="*/ 2 h 64"/>
                <a:gd name="T2" fmla="*/ 54 w 66"/>
                <a:gd name="T3" fmla="*/ 2 h 64"/>
                <a:gd name="T4" fmla="*/ 46 w 66"/>
                <a:gd name="T5" fmla="*/ 0 h 64"/>
                <a:gd name="T6" fmla="*/ 42 w 66"/>
                <a:gd name="T7" fmla="*/ 0 h 64"/>
                <a:gd name="T8" fmla="*/ 38 w 66"/>
                <a:gd name="T9" fmla="*/ 0 h 64"/>
                <a:gd name="T10" fmla="*/ 36 w 66"/>
                <a:gd name="T11" fmla="*/ 2 h 64"/>
                <a:gd name="T12" fmla="*/ 36 w 66"/>
                <a:gd name="T13" fmla="*/ 4 h 64"/>
                <a:gd name="T14" fmla="*/ 36 w 66"/>
                <a:gd name="T15" fmla="*/ 6 h 64"/>
                <a:gd name="T16" fmla="*/ 34 w 66"/>
                <a:gd name="T17" fmla="*/ 12 h 64"/>
                <a:gd name="T18" fmla="*/ 34 w 66"/>
                <a:gd name="T19" fmla="*/ 14 h 64"/>
                <a:gd name="T20" fmla="*/ 34 w 66"/>
                <a:gd name="T21" fmla="*/ 16 h 64"/>
                <a:gd name="T22" fmla="*/ 32 w 66"/>
                <a:gd name="T23" fmla="*/ 16 h 64"/>
                <a:gd name="T24" fmla="*/ 30 w 66"/>
                <a:gd name="T25" fmla="*/ 18 h 64"/>
                <a:gd name="T26" fmla="*/ 26 w 66"/>
                <a:gd name="T27" fmla="*/ 18 h 64"/>
                <a:gd name="T28" fmla="*/ 18 w 66"/>
                <a:gd name="T29" fmla="*/ 18 h 64"/>
                <a:gd name="T30" fmla="*/ 14 w 66"/>
                <a:gd name="T31" fmla="*/ 18 h 64"/>
                <a:gd name="T32" fmla="*/ 12 w 66"/>
                <a:gd name="T33" fmla="*/ 18 h 64"/>
                <a:gd name="T34" fmla="*/ 4 w 66"/>
                <a:gd name="T35" fmla="*/ 22 h 64"/>
                <a:gd name="T36" fmla="*/ 0 w 66"/>
                <a:gd name="T37" fmla="*/ 26 h 64"/>
                <a:gd name="T38" fmla="*/ 6 w 66"/>
                <a:gd name="T39" fmla="*/ 30 h 64"/>
                <a:gd name="T40" fmla="*/ 8 w 66"/>
                <a:gd name="T41" fmla="*/ 32 h 64"/>
                <a:gd name="T42" fmla="*/ 10 w 66"/>
                <a:gd name="T43" fmla="*/ 36 h 64"/>
                <a:gd name="T44" fmla="*/ 10 w 66"/>
                <a:gd name="T45" fmla="*/ 42 h 64"/>
                <a:gd name="T46" fmla="*/ 14 w 66"/>
                <a:gd name="T47" fmla="*/ 50 h 64"/>
                <a:gd name="T48" fmla="*/ 16 w 66"/>
                <a:gd name="T49" fmla="*/ 52 h 64"/>
                <a:gd name="T50" fmla="*/ 20 w 66"/>
                <a:gd name="T51" fmla="*/ 58 h 64"/>
                <a:gd name="T52" fmla="*/ 56 w 66"/>
                <a:gd name="T53" fmla="*/ 64 h 64"/>
                <a:gd name="T54" fmla="*/ 58 w 66"/>
                <a:gd name="T55" fmla="*/ 46 h 64"/>
                <a:gd name="T56" fmla="*/ 58 w 66"/>
                <a:gd name="T57" fmla="*/ 32 h 64"/>
                <a:gd name="T58" fmla="*/ 60 w 66"/>
                <a:gd name="T59" fmla="*/ 22 h 64"/>
                <a:gd name="T60" fmla="*/ 60 w 66"/>
                <a:gd name="T61" fmla="*/ 20 h 64"/>
                <a:gd name="T62" fmla="*/ 64 w 66"/>
                <a:gd name="T63" fmla="*/ 14 h 64"/>
                <a:gd name="T64" fmla="*/ 64 w 66"/>
                <a:gd name="T65" fmla="*/ 12 h 64"/>
                <a:gd name="T66" fmla="*/ 66 w 66"/>
                <a:gd name="T67" fmla="*/ 10 h 64"/>
                <a:gd name="T68" fmla="*/ 64 w 66"/>
                <a:gd name="T69" fmla="*/ 8 h 64"/>
                <a:gd name="T70" fmla="*/ 64 w 66"/>
                <a:gd name="T71" fmla="*/ 6 h 64"/>
                <a:gd name="T72" fmla="*/ 62 w 66"/>
                <a:gd name="T73" fmla="*/ 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64">
                  <a:moveTo>
                    <a:pt x="60" y="2"/>
                  </a:moveTo>
                  <a:lnTo>
                    <a:pt x="60" y="2"/>
                  </a:lnTo>
                  <a:lnTo>
                    <a:pt x="58" y="2"/>
                  </a:lnTo>
                  <a:lnTo>
                    <a:pt x="54" y="2"/>
                  </a:lnTo>
                  <a:lnTo>
                    <a:pt x="50" y="0"/>
                  </a:lnTo>
                  <a:lnTo>
                    <a:pt x="46" y="0"/>
                  </a:lnTo>
                  <a:lnTo>
                    <a:pt x="42" y="0"/>
                  </a:lnTo>
                  <a:lnTo>
                    <a:pt x="42" y="0"/>
                  </a:lnTo>
                  <a:lnTo>
                    <a:pt x="40" y="0"/>
                  </a:lnTo>
                  <a:lnTo>
                    <a:pt x="38" y="0"/>
                  </a:lnTo>
                  <a:lnTo>
                    <a:pt x="38" y="2"/>
                  </a:lnTo>
                  <a:lnTo>
                    <a:pt x="36" y="2"/>
                  </a:lnTo>
                  <a:lnTo>
                    <a:pt x="36" y="2"/>
                  </a:lnTo>
                  <a:lnTo>
                    <a:pt x="36" y="4"/>
                  </a:lnTo>
                  <a:lnTo>
                    <a:pt x="36" y="4"/>
                  </a:lnTo>
                  <a:lnTo>
                    <a:pt x="36" y="6"/>
                  </a:lnTo>
                  <a:lnTo>
                    <a:pt x="34" y="8"/>
                  </a:lnTo>
                  <a:lnTo>
                    <a:pt x="34" y="12"/>
                  </a:lnTo>
                  <a:lnTo>
                    <a:pt x="34" y="14"/>
                  </a:lnTo>
                  <a:lnTo>
                    <a:pt x="34" y="14"/>
                  </a:lnTo>
                  <a:lnTo>
                    <a:pt x="34" y="16"/>
                  </a:lnTo>
                  <a:lnTo>
                    <a:pt x="34" y="16"/>
                  </a:lnTo>
                  <a:lnTo>
                    <a:pt x="32" y="16"/>
                  </a:lnTo>
                  <a:lnTo>
                    <a:pt x="32" y="16"/>
                  </a:lnTo>
                  <a:lnTo>
                    <a:pt x="30" y="18"/>
                  </a:lnTo>
                  <a:lnTo>
                    <a:pt x="30" y="18"/>
                  </a:lnTo>
                  <a:lnTo>
                    <a:pt x="28" y="18"/>
                  </a:lnTo>
                  <a:lnTo>
                    <a:pt x="26" y="18"/>
                  </a:lnTo>
                  <a:lnTo>
                    <a:pt x="24" y="18"/>
                  </a:lnTo>
                  <a:lnTo>
                    <a:pt x="18" y="18"/>
                  </a:lnTo>
                  <a:lnTo>
                    <a:pt x="16" y="18"/>
                  </a:lnTo>
                  <a:lnTo>
                    <a:pt x="14" y="18"/>
                  </a:lnTo>
                  <a:lnTo>
                    <a:pt x="14" y="18"/>
                  </a:lnTo>
                  <a:lnTo>
                    <a:pt x="12" y="18"/>
                  </a:lnTo>
                  <a:lnTo>
                    <a:pt x="10" y="20"/>
                  </a:lnTo>
                  <a:lnTo>
                    <a:pt x="4" y="22"/>
                  </a:lnTo>
                  <a:lnTo>
                    <a:pt x="0" y="24"/>
                  </a:lnTo>
                  <a:lnTo>
                    <a:pt x="0" y="26"/>
                  </a:lnTo>
                  <a:lnTo>
                    <a:pt x="2" y="28"/>
                  </a:lnTo>
                  <a:lnTo>
                    <a:pt x="6" y="30"/>
                  </a:lnTo>
                  <a:lnTo>
                    <a:pt x="6" y="32"/>
                  </a:lnTo>
                  <a:lnTo>
                    <a:pt x="8" y="32"/>
                  </a:lnTo>
                  <a:lnTo>
                    <a:pt x="8" y="34"/>
                  </a:lnTo>
                  <a:lnTo>
                    <a:pt x="10" y="36"/>
                  </a:lnTo>
                  <a:lnTo>
                    <a:pt x="10" y="40"/>
                  </a:lnTo>
                  <a:lnTo>
                    <a:pt x="10" y="42"/>
                  </a:lnTo>
                  <a:lnTo>
                    <a:pt x="12" y="48"/>
                  </a:lnTo>
                  <a:lnTo>
                    <a:pt x="14" y="50"/>
                  </a:lnTo>
                  <a:lnTo>
                    <a:pt x="14" y="52"/>
                  </a:lnTo>
                  <a:lnTo>
                    <a:pt x="16" y="52"/>
                  </a:lnTo>
                  <a:lnTo>
                    <a:pt x="18" y="54"/>
                  </a:lnTo>
                  <a:lnTo>
                    <a:pt x="20" y="58"/>
                  </a:lnTo>
                  <a:lnTo>
                    <a:pt x="24" y="62"/>
                  </a:lnTo>
                  <a:lnTo>
                    <a:pt x="56" y="64"/>
                  </a:lnTo>
                  <a:lnTo>
                    <a:pt x="56" y="58"/>
                  </a:lnTo>
                  <a:lnTo>
                    <a:pt x="58" y="46"/>
                  </a:lnTo>
                  <a:lnTo>
                    <a:pt x="58" y="38"/>
                  </a:lnTo>
                  <a:lnTo>
                    <a:pt x="58" y="32"/>
                  </a:lnTo>
                  <a:lnTo>
                    <a:pt x="60" y="26"/>
                  </a:lnTo>
                  <a:lnTo>
                    <a:pt x="60" y="22"/>
                  </a:lnTo>
                  <a:lnTo>
                    <a:pt x="60" y="20"/>
                  </a:lnTo>
                  <a:lnTo>
                    <a:pt x="60" y="20"/>
                  </a:lnTo>
                  <a:lnTo>
                    <a:pt x="62" y="18"/>
                  </a:lnTo>
                  <a:lnTo>
                    <a:pt x="64" y="14"/>
                  </a:lnTo>
                  <a:lnTo>
                    <a:pt x="64" y="14"/>
                  </a:lnTo>
                  <a:lnTo>
                    <a:pt x="64" y="12"/>
                  </a:lnTo>
                  <a:lnTo>
                    <a:pt x="66" y="10"/>
                  </a:lnTo>
                  <a:lnTo>
                    <a:pt x="66" y="10"/>
                  </a:lnTo>
                  <a:lnTo>
                    <a:pt x="66" y="10"/>
                  </a:lnTo>
                  <a:lnTo>
                    <a:pt x="64" y="8"/>
                  </a:lnTo>
                  <a:lnTo>
                    <a:pt x="64" y="8"/>
                  </a:lnTo>
                  <a:lnTo>
                    <a:pt x="64" y="6"/>
                  </a:lnTo>
                  <a:lnTo>
                    <a:pt x="62" y="6"/>
                  </a:lnTo>
                  <a:lnTo>
                    <a:pt x="62" y="4"/>
                  </a:lnTo>
                  <a:lnTo>
                    <a:pt x="60"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28" name="Freeform 487">
              <a:extLst>
                <a:ext uri="{FF2B5EF4-FFF2-40B4-BE49-F238E27FC236}">
                  <a16:creationId xmlns:a16="http://schemas.microsoft.com/office/drawing/2014/main" id="{FFC142CB-70C1-6740-F9E9-D26079A44AC1}"/>
                </a:ext>
              </a:extLst>
            </p:cNvPr>
            <p:cNvSpPr>
              <a:spLocks/>
            </p:cNvSpPr>
            <p:nvPr/>
          </p:nvSpPr>
          <p:spPr bwMode="auto">
            <a:xfrm>
              <a:off x="1769096" y="7388823"/>
              <a:ext cx="42950" cy="28391"/>
            </a:xfrm>
            <a:custGeom>
              <a:avLst/>
              <a:gdLst>
                <a:gd name="T0" fmla="*/ 28 w 30"/>
                <a:gd name="T1" fmla="*/ 20 h 20"/>
                <a:gd name="T2" fmla="*/ 28 w 30"/>
                <a:gd name="T3" fmla="*/ 20 h 20"/>
                <a:gd name="T4" fmla="*/ 28 w 30"/>
                <a:gd name="T5" fmla="*/ 18 h 20"/>
                <a:gd name="T6" fmla="*/ 30 w 30"/>
                <a:gd name="T7" fmla="*/ 16 h 20"/>
                <a:gd name="T8" fmla="*/ 30 w 30"/>
                <a:gd name="T9" fmla="*/ 12 h 20"/>
                <a:gd name="T10" fmla="*/ 30 w 30"/>
                <a:gd name="T11" fmla="*/ 10 h 20"/>
                <a:gd name="T12" fmla="*/ 28 w 30"/>
                <a:gd name="T13" fmla="*/ 6 h 20"/>
                <a:gd name="T14" fmla="*/ 28 w 30"/>
                <a:gd name="T15" fmla="*/ 6 h 20"/>
                <a:gd name="T16" fmla="*/ 28 w 30"/>
                <a:gd name="T17" fmla="*/ 4 h 20"/>
                <a:gd name="T18" fmla="*/ 28 w 30"/>
                <a:gd name="T19" fmla="*/ 4 h 20"/>
                <a:gd name="T20" fmla="*/ 28 w 30"/>
                <a:gd name="T21" fmla="*/ 2 h 20"/>
                <a:gd name="T22" fmla="*/ 26 w 30"/>
                <a:gd name="T23" fmla="*/ 2 h 20"/>
                <a:gd name="T24" fmla="*/ 26 w 30"/>
                <a:gd name="T25" fmla="*/ 2 h 20"/>
                <a:gd name="T26" fmla="*/ 26 w 30"/>
                <a:gd name="T27" fmla="*/ 2 h 20"/>
                <a:gd name="T28" fmla="*/ 24 w 30"/>
                <a:gd name="T29" fmla="*/ 0 h 20"/>
                <a:gd name="T30" fmla="*/ 22 w 30"/>
                <a:gd name="T31" fmla="*/ 0 h 20"/>
                <a:gd name="T32" fmla="*/ 20 w 30"/>
                <a:gd name="T33" fmla="*/ 0 h 20"/>
                <a:gd name="T34" fmla="*/ 18 w 30"/>
                <a:gd name="T35" fmla="*/ 0 h 20"/>
                <a:gd name="T36" fmla="*/ 14 w 30"/>
                <a:gd name="T37" fmla="*/ 0 h 20"/>
                <a:gd name="T38" fmla="*/ 12 w 30"/>
                <a:gd name="T39" fmla="*/ 0 h 20"/>
                <a:gd name="T40" fmla="*/ 10 w 30"/>
                <a:gd name="T41" fmla="*/ 2 h 20"/>
                <a:gd name="T42" fmla="*/ 10 w 30"/>
                <a:gd name="T43" fmla="*/ 2 h 20"/>
                <a:gd name="T44" fmla="*/ 8 w 30"/>
                <a:gd name="T45" fmla="*/ 2 h 20"/>
                <a:gd name="T46" fmla="*/ 4 w 30"/>
                <a:gd name="T47" fmla="*/ 4 h 20"/>
                <a:gd name="T48" fmla="*/ 0 w 30"/>
                <a:gd name="T49" fmla="*/ 6 h 20"/>
                <a:gd name="T50" fmla="*/ 28 w 30"/>
                <a:gd name="T5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20">
                  <a:moveTo>
                    <a:pt x="28" y="20"/>
                  </a:moveTo>
                  <a:lnTo>
                    <a:pt x="28" y="20"/>
                  </a:lnTo>
                  <a:lnTo>
                    <a:pt x="28" y="18"/>
                  </a:lnTo>
                  <a:lnTo>
                    <a:pt x="30" y="16"/>
                  </a:lnTo>
                  <a:lnTo>
                    <a:pt x="30" y="12"/>
                  </a:lnTo>
                  <a:lnTo>
                    <a:pt x="30" y="10"/>
                  </a:lnTo>
                  <a:lnTo>
                    <a:pt x="28" y="6"/>
                  </a:lnTo>
                  <a:lnTo>
                    <a:pt x="28" y="6"/>
                  </a:lnTo>
                  <a:lnTo>
                    <a:pt x="28" y="4"/>
                  </a:lnTo>
                  <a:lnTo>
                    <a:pt x="28" y="4"/>
                  </a:lnTo>
                  <a:lnTo>
                    <a:pt x="28" y="2"/>
                  </a:lnTo>
                  <a:lnTo>
                    <a:pt x="26" y="2"/>
                  </a:lnTo>
                  <a:lnTo>
                    <a:pt x="26" y="2"/>
                  </a:lnTo>
                  <a:lnTo>
                    <a:pt x="26" y="2"/>
                  </a:lnTo>
                  <a:lnTo>
                    <a:pt x="24" y="0"/>
                  </a:lnTo>
                  <a:lnTo>
                    <a:pt x="22" y="0"/>
                  </a:lnTo>
                  <a:lnTo>
                    <a:pt x="20" y="0"/>
                  </a:lnTo>
                  <a:lnTo>
                    <a:pt x="18" y="0"/>
                  </a:lnTo>
                  <a:lnTo>
                    <a:pt x="14" y="0"/>
                  </a:lnTo>
                  <a:lnTo>
                    <a:pt x="12" y="0"/>
                  </a:lnTo>
                  <a:lnTo>
                    <a:pt x="10" y="2"/>
                  </a:lnTo>
                  <a:lnTo>
                    <a:pt x="10" y="2"/>
                  </a:lnTo>
                  <a:lnTo>
                    <a:pt x="8" y="2"/>
                  </a:lnTo>
                  <a:lnTo>
                    <a:pt x="4" y="4"/>
                  </a:lnTo>
                  <a:lnTo>
                    <a:pt x="0" y="6"/>
                  </a:lnTo>
                  <a:lnTo>
                    <a:pt x="28" y="2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29" name="Freeform 488">
              <a:extLst>
                <a:ext uri="{FF2B5EF4-FFF2-40B4-BE49-F238E27FC236}">
                  <a16:creationId xmlns:a16="http://schemas.microsoft.com/office/drawing/2014/main" id="{7F694C56-93F5-62C6-0461-A97594971E4F}"/>
                </a:ext>
              </a:extLst>
            </p:cNvPr>
            <p:cNvSpPr>
              <a:spLocks/>
            </p:cNvSpPr>
            <p:nvPr/>
          </p:nvSpPr>
          <p:spPr bwMode="auto">
            <a:xfrm>
              <a:off x="1769096" y="7388823"/>
              <a:ext cx="42950" cy="28391"/>
            </a:xfrm>
            <a:custGeom>
              <a:avLst/>
              <a:gdLst>
                <a:gd name="T0" fmla="*/ 28 w 30"/>
                <a:gd name="T1" fmla="*/ 20 h 20"/>
                <a:gd name="T2" fmla="*/ 28 w 30"/>
                <a:gd name="T3" fmla="*/ 20 h 20"/>
                <a:gd name="T4" fmla="*/ 28 w 30"/>
                <a:gd name="T5" fmla="*/ 18 h 20"/>
                <a:gd name="T6" fmla="*/ 30 w 30"/>
                <a:gd name="T7" fmla="*/ 16 h 20"/>
                <a:gd name="T8" fmla="*/ 30 w 30"/>
                <a:gd name="T9" fmla="*/ 12 h 20"/>
                <a:gd name="T10" fmla="*/ 30 w 30"/>
                <a:gd name="T11" fmla="*/ 10 h 20"/>
                <a:gd name="T12" fmla="*/ 28 w 30"/>
                <a:gd name="T13" fmla="*/ 6 h 20"/>
                <a:gd name="T14" fmla="*/ 28 w 30"/>
                <a:gd name="T15" fmla="*/ 6 h 20"/>
                <a:gd name="T16" fmla="*/ 28 w 30"/>
                <a:gd name="T17" fmla="*/ 4 h 20"/>
                <a:gd name="T18" fmla="*/ 28 w 30"/>
                <a:gd name="T19" fmla="*/ 4 h 20"/>
                <a:gd name="T20" fmla="*/ 28 w 30"/>
                <a:gd name="T21" fmla="*/ 2 h 20"/>
                <a:gd name="T22" fmla="*/ 26 w 30"/>
                <a:gd name="T23" fmla="*/ 2 h 20"/>
                <a:gd name="T24" fmla="*/ 26 w 30"/>
                <a:gd name="T25" fmla="*/ 2 h 20"/>
                <a:gd name="T26" fmla="*/ 26 w 30"/>
                <a:gd name="T27" fmla="*/ 2 h 20"/>
                <a:gd name="T28" fmla="*/ 24 w 30"/>
                <a:gd name="T29" fmla="*/ 0 h 20"/>
                <a:gd name="T30" fmla="*/ 22 w 30"/>
                <a:gd name="T31" fmla="*/ 0 h 20"/>
                <a:gd name="T32" fmla="*/ 20 w 30"/>
                <a:gd name="T33" fmla="*/ 0 h 20"/>
                <a:gd name="T34" fmla="*/ 18 w 30"/>
                <a:gd name="T35" fmla="*/ 0 h 20"/>
                <a:gd name="T36" fmla="*/ 14 w 30"/>
                <a:gd name="T37" fmla="*/ 0 h 20"/>
                <a:gd name="T38" fmla="*/ 12 w 30"/>
                <a:gd name="T39" fmla="*/ 0 h 20"/>
                <a:gd name="T40" fmla="*/ 10 w 30"/>
                <a:gd name="T41" fmla="*/ 2 h 20"/>
                <a:gd name="T42" fmla="*/ 10 w 30"/>
                <a:gd name="T43" fmla="*/ 2 h 20"/>
                <a:gd name="T44" fmla="*/ 8 w 30"/>
                <a:gd name="T45" fmla="*/ 2 h 20"/>
                <a:gd name="T46" fmla="*/ 4 w 30"/>
                <a:gd name="T47" fmla="*/ 4 h 20"/>
                <a:gd name="T48" fmla="*/ 0 w 30"/>
                <a:gd name="T49" fmla="*/ 6 h 20"/>
                <a:gd name="T50" fmla="*/ 28 w 30"/>
                <a:gd name="T5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20">
                  <a:moveTo>
                    <a:pt x="28" y="20"/>
                  </a:moveTo>
                  <a:lnTo>
                    <a:pt x="28" y="20"/>
                  </a:lnTo>
                  <a:lnTo>
                    <a:pt x="28" y="18"/>
                  </a:lnTo>
                  <a:lnTo>
                    <a:pt x="30" y="16"/>
                  </a:lnTo>
                  <a:lnTo>
                    <a:pt x="30" y="12"/>
                  </a:lnTo>
                  <a:lnTo>
                    <a:pt x="30" y="10"/>
                  </a:lnTo>
                  <a:lnTo>
                    <a:pt x="28" y="6"/>
                  </a:lnTo>
                  <a:lnTo>
                    <a:pt x="28" y="6"/>
                  </a:lnTo>
                  <a:lnTo>
                    <a:pt x="28" y="4"/>
                  </a:lnTo>
                  <a:lnTo>
                    <a:pt x="28" y="4"/>
                  </a:lnTo>
                  <a:lnTo>
                    <a:pt x="28" y="2"/>
                  </a:lnTo>
                  <a:lnTo>
                    <a:pt x="26" y="2"/>
                  </a:lnTo>
                  <a:lnTo>
                    <a:pt x="26" y="2"/>
                  </a:lnTo>
                  <a:lnTo>
                    <a:pt x="26" y="2"/>
                  </a:lnTo>
                  <a:lnTo>
                    <a:pt x="24" y="0"/>
                  </a:lnTo>
                  <a:lnTo>
                    <a:pt x="22" y="0"/>
                  </a:lnTo>
                  <a:lnTo>
                    <a:pt x="20" y="0"/>
                  </a:lnTo>
                  <a:lnTo>
                    <a:pt x="18" y="0"/>
                  </a:lnTo>
                  <a:lnTo>
                    <a:pt x="14" y="0"/>
                  </a:lnTo>
                  <a:lnTo>
                    <a:pt x="12" y="0"/>
                  </a:lnTo>
                  <a:lnTo>
                    <a:pt x="10" y="2"/>
                  </a:lnTo>
                  <a:lnTo>
                    <a:pt x="10" y="2"/>
                  </a:lnTo>
                  <a:lnTo>
                    <a:pt x="8" y="2"/>
                  </a:lnTo>
                  <a:lnTo>
                    <a:pt x="4" y="4"/>
                  </a:lnTo>
                  <a:lnTo>
                    <a:pt x="0" y="6"/>
                  </a:lnTo>
                  <a:lnTo>
                    <a:pt x="28" y="2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30" name="Freeform 489">
              <a:extLst>
                <a:ext uri="{FF2B5EF4-FFF2-40B4-BE49-F238E27FC236}">
                  <a16:creationId xmlns:a16="http://schemas.microsoft.com/office/drawing/2014/main" id="{0A705594-40FD-A7A8-5DA0-8942CD76913E}"/>
                </a:ext>
              </a:extLst>
            </p:cNvPr>
            <p:cNvSpPr>
              <a:spLocks/>
            </p:cNvSpPr>
            <p:nvPr/>
          </p:nvSpPr>
          <p:spPr bwMode="auto">
            <a:xfrm>
              <a:off x="1769096" y="7349076"/>
              <a:ext cx="143168" cy="68139"/>
            </a:xfrm>
            <a:custGeom>
              <a:avLst/>
              <a:gdLst>
                <a:gd name="T0" fmla="*/ 16 w 100"/>
                <a:gd name="T1" fmla="*/ 10 h 48"/>
                <a:gd name="T2" fmla="*/ 16 w 100"/>
                <a:gd name="T3" fmla="*/ 18 h 48"/>
                <a:gd name="T4" fmla="*/ 14 w 100"/>
                <a:gd name="T5" fmla="*/ 20 h 48"/>
                <a:gd name="T6" fmla="*/ 12 w 100"/>
                <a:gd name="T7" fmla="*/ 22 h 48"/>
                <a:gd name="T8" fmla="*/ 8 w 100"/>
                <a:gd name="T9" fmla="*/ 20 h 48"/>
                <a:gd name="T10" fmla="*/ 4 w 100"/>
                <a:gd name="T11" fmla="*/ 20 h 48"/>
                <a:gd name="T12" fmla="*/ 2 w 100"/>
                <a:gd name="T13" fmla="*/ 22 h 48"/>
                <a:gd name="T14" fmla="*/ 2 w 100"/>
                <a:gd name="T15" fmla="*/ 26 h 48"/>
                <a:gd name="T16" fmla="*/ 0 w 100"/>
                <a:gd name="T17" fmla="*/ 34 h 48"/>
                <a:gd name="T18" fmla="*/ 10 w 100"/>
                <a:gd name="T19" fmla="*/ 30 h 48"/>
                <a:gd name="T20" fmla="*/ 16 w 100"/>
                <a:gd name="T21" fmla="*/ 28 h 48"/>
                <a:gd name="T22" fmla="*/ 22 w 100"/>
                <a:gd name="T23" fmla="*/ 28 h 48"/>
                <a:gd name="T24" fmla="*/ 26 w 100"/>
                <a:gd name="T25" fmla="*/ 30 h 48"/>
                <a:gd name="T26" fmla="*/ 28 w 100"/>
                <a:gd name="T27" fmla="*/ 32 h 48"/>
                <a:gd name="T28" fmla="*/ 30 w 100"/>
                <a:gd name="T29" fmla="*/ 34 h 48"/>
                <a:gd name="T30" fmla="*/ 30 w 100"/>
                <a:gd name="T31" fmla="*/ 44 h 48"/>
                <a:gd name="T32" fmla="*/ 30 w 100"/>
                <a:gd name="T33" fmla="*/ 48 h 48"/>
                <a:gd name="T34" fmla="*/ 42 w 100"/>
                <a:gd name="T35" fmla="*/ 42 h 48"/>
                <a:gd name="T36" fmla="*/ 46 w 100"/>
                <a:gd name="T37" fmla="*/ 40 h 48"/>
                <a:gd name="T38" fmla="*/ 56 w 100"/>
                <a:gd name="T39" fmla="*/ 42 h 48"/>
                <a:gd name="T40" fmla="*/ 60 w 100"/>
                <a:gd name="T41" fmla="*/ 40 h 48"/>
                <a:gd name="T42" fmla="*/ 62 w 100"/>
                <a:gd name="T43" fmla="*/ 40 h 48"/>
                <a:gd name="T44" fmla="*/ 64 w 100"/>
                <a:gd name="T45" fmla="*/ 36 h 48"/>
                <a:gd name="T46" fmla="*/ 66 w 100"/>
                <a:gd name="T47" fmla="*/ 30 h 48"/>
                <a:gd name="T48" fmla="*/ 66 w 100"/>
                <a:gd name="T49" fmla="*/ 26 h 48"/>
                <a:gd name="T50" fmla="*/ 68 w 100"/>
                <a:gd name="T51" fmla="*/ 24 h 48"/>
                <a:gd name="T52" fmla="*/ 72 w 100"/>
                <a:gd name="T53" fmla="*/ 24 h 48"/>
                <a:gd name="T54" fmla="*/ 84 w 100"/>
                <a:gd name="T55" fmla="*/ 26 h 48"/>
                <a:gd name="T56" fmla="*/ 92 w 100"/>
                <a:gd name="T57" fmla="*/ 24 h 48"/>
                <a:gd name="T58" fmla="*/ 96 w 100"/>
                <a:gd name="T59" fmla="*/ 20 h 48"/>
                <a:gd name="T60" fmla="*/ 100 w 100"/>
                <a:gd name="T61" fmla="*/ 16 h 48"/>
                <a:gd name="T62" fmla="*/ 98 w 100"/>
                <a:gd name="T63" fmla="*/ 14 h 48"/>
                <a:gd name="T64" fmla="*/ 96 w 100"/>
                <a:gd name="T65" fmla="*/ 14 h 48"/>
                <a:gd name="T66" fmla="*/ 88 w 100"/>
                <a:gd name="T67" fmla="*/ 12 h 48"/>
                <a:gd name="T68" fmla="*/ 84 w 100"/>
                <a:gd name="T69" fmla="*/ 10 h 48"/>
                <a:gd name="T70" fmla="*/ 80 w 100"/>
                <a:gd name="T71" fmla="*/ 6 h 48"/>
                <a:gd name="T72" fmla="*/ 76 w 100"/>
                <a:gd name="T73" fmla="*/ 2 h 48"/>
                <a:gd name="T74" fmla="*/ 72 w 100"/>
                <a:gd name="T75" fmla="*/ 0 h 48"/>
                <a:gd name="T76" fmla="*/ 62 w 100"/>
                <a:gd name="T77" fmla="*/ 0 h 48"/>
                <a:gd name="T78" fmla="*/ 54 w 100"/>
                <a:gd name="T79" fmla="*/ 0 h 48"/>
                <a:gd name="T80" fmla="*/ 50 w 100"/>
                <a:gd name="T81" fmla="*/ 2 h 48"/>
                <a:gd name="T82" fmla="*/ 46 w 100"/>
                <a:gd name="T83" fmla="*/ 8 h 48"/>
                <a:gd name="T84" fmla="*/ 44 w 100"/>
                <a:gd name="T85" fmla="*/ 8 h 48"/>
                <a:gd name="T86" fmla="*/ 42 w 100"/>
                <a:gd name="T87" fmla="*/ 10 h 48"/>
                <a:gd name="T88" fmla="*/ 38 w 100"/>
                <a:gd name="T89" fmla="*/ 6 h 48"/>
                <a:gd name="T90" fmla="*/ 36 w 100"/>
                <a:gd name="T91" fmla="*/ 0 h 48"/>
                <a:gd name="T92" fmla="*/ 26 w 100"/>
                <a:gd name="T93" fmla="*/ 6 h 48"/>
                <a:gd name="T94" fmla="*/ 22 w 100"/>
                <a:gd name="T9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48">
                  <a:moveTo>
                    <a:pt x="16" y="8"/>
                  </a:moveTo>
                  <a:lnTo>
                    <a:pt x="16" y="8"/>
                  </a:lnTo>
                  <a:lnTo>
                    <a:pt x="16" y="10"/>
                  </a:lnTo>
                  <a:lnTo>
                    <a:pt x="16" y="14"/>
                  </a:lnTo>
                  <a:lnTo>
                    <a:pt x="16" y="16"/>
                  </a:lnTo>
                  <a:lnTo>
                    <a:pt x="16" y="18"/>
                  </a:lnTo>
                  <a:lnTo>
                    <a:pt x="14" y="20"/>
                  </a:lnTo>
                  <a:lnTo>
                    <a:pt x="14" y="20"/>
                  </a:lnTo>
                  <a:lnTo>
                    <a:pt x="14" y="20"/>
                  </a:lnTo>
                  <a:lnTo>
                    <a:pt x="14" y="20"/>
                  </a:lnTo>
                  <a:lnTo>
                    <a:pt x="12" y="20"/>
                  </a:lnTo>
                  <a:lnTo>
                    <a:pt x="12" y="22"/>
                  </a:lnTo>
                  <a:lnTo>
                    <a:pt x="10" y="20"/>
                  </a:lnTo>
                  <a:lnTo>
                    <a:pt x="8" y="20"/>
                  </a:lnTo>
                  <a:lnTo>
                    <a:pt x="8" y="20"/>
                  </a:lnTo>
                  <a:lnTo>
                    <a:pt x="6" y="20"/>
                  </a:lnTo>
                  <a:lnTo>
                    <a:pt x="4" y="20"/>
                  </a:lnTo>
                  <a:lnTo>
                    <a:pt x="4" y="20"/>
                  </a:lnTo>
                  <a:lnTo>
                    <a:pt x="4" y="20"/>
                  </a:lnTo>
                  <a:lnTo>
                    <a:pt x="4" y="22"/>
                  </a:lnTo>
                  <a:lnTo>
                    <a:pt x="2" y="22"/>
                  </a:lnTo>
                  <a:lnTo>
                    <a:pt x="2" y="22"/>
                  </a:lnTo>
                  <a:lnTo>
                    <a:pt x="2" y="24"/>
                  </a:lnTo>
                  <a:lnTo>
                    <a:pt x="2" y="26"/>
                  </a:lnTo>
                  <a:lnTo>
                    <a:pt x="2" y="28"/>
                  </a:lnTo>
                  <a:lnTo>
                    <a:pt x="0" y="32"/>
                  </a:lnTo>
                  <a:lnTo>
                    <a:pt x="0" y="34"/>
                  </a:lnTo>
                  <a:lnTo>
                    <a:pt x="4" y="32"/>
                  </a:lnTo>
                  <a:lnTo>
                    <a:pt x="8" y="30"/>
                  </a:lnTo>
                  <a:lnTo>
                    <a:pt x="10" y="30"/>
                  </a:lnTo>
                  <a:lnTo>
                    <a:pt x="12" y="30"/>
                  </a:lnTo>
                  <a:lnTo>
                    <a:pt x="12" y="28"/>
                  </a:lnTo>
                  <a:lnTo>
                    <a:pt x="16" y="28"/>
                  </a:lnTo>
                  <a:lnTo>
                    <a:pt x="18" y="28"/>
                  </a:lnTo>
                  <a:lnTo>
                    <a:pt x="20" y="28"/>
                  </a:lnTo>
                  <a:lnTo>
                    <a:pt x="22" y="28"/>
                  </a:lnTo>
                  <a:lnTo>
                    <a:pt x="24" y="28"/>
                  </a:lnTo>
                  <a:lnTo>
                    <a:pt x="26" y="30"/>
                  </a:lnTo>
                  <a:lnTo>
                    <a:pt x="26" y="30"/>
                  </a:lnTo>
                  <a:lnTo>
                    <a:pt x="28" y="30"/>
                  </a:lnTo>
                  <a:lnTo>
                    <a:pt x="28" y="30"/>
                  </a:lnTo>
                  <a:lnTo>
                    <a:pt x="28" y="32"/>
                  </a:lnTo>
                  <a:lnTo>
                    <a:pt x="28" y="32"/>
                  </a:lnTo>
                  <a:lnTo>
                    <a:pt x="28" y="34"/>
                  </a:lnTo>
                  <a:lnTo>
                    <a:pt x="30" y="34"/>
                  </a:lnTo>
                  <a:lnTo>
                    <a:pt x="30" y="38"/>
                  </a:lnTo>
                  <a:lnTo>
                    <a:pt x="30" y="40"/>
                  </a:lnTo>
                  <a:lnTo>
                    <a:pt x="30" y="44"/>
                  </a:lnTo>
                  <a:lnTo>
                    <a:pt x="30" y="46"/>
                  </a:lnTo>
                  <a:lnTo>
                    <a:pt x="28" y="48"/>
                  </a:lnTo>
                  <a:lnTo>
                    <a:pt x="30" y="48"/>
                  </a:lnTo>
                  <a:lnTo>
                    <a:pt x="34" y="46"/>
                  </a:lnTo>
                  <a:lnTo>
                    <a:pt x="40" y="42"/>
                  </a:lnTo>
                  <a:lnTo>
                    <a:pt x="42" y="42"/>
                  </a:lnTo>
                  <a:lnTo>
                    <a:pt x="44" y="42"/>
                  </a:lnTo>
                  <a:lnTo>
                    <a:pt x="44" y="40"/>
                  </a:lnTo>
                  <a:lnTo>
                    <a:pt x="46" y="40"/>
                  </a:lnTo>
                  <a:lnTo>
                    <a:pt x="48" y="40"/>
                  </a:lnTo>
                  <a:lnTo>
                    <a:pt x="54" y="40"/>
                  </a:lnTo>
                  <a:lnTo>
                    <a:pt x="56" y="42"/>
                  </a:lnTo>
                  <a:lnTo>
                    <a:pt x="58" y="40"/>
                  </a:lnTo>
                  <a:lnTo>
                    <a:pt x="60" y="40"/>
                  </a:lnTo>
                  <a:lnTo>
                    <a:pt x="60" y="40"/>
                  </a:lnTo>
                  <a:lnTo>
                    <a:pt x="62" y="40"/>
                  </a:lnTo>
                  <a:lnTo>
                    <a:pt x="62" y="40"/>
                  </a:lnTo>
                  <a:lnTo>
                    <a:pt x="62" y="40"/>
                  </a:lnTo>
                  <a:lnTo>
                    <a:pt x="64" y="38"/>
                  </a:lnTo>
                  <a:lnTo>
                    <a:pt x="64" y="38"/>
                  </a:lnTo>
                  <a:lnTo>
                    <a:pt x="64" y="36"/>
                  </a:lnTo>
                  <a:lnTo>
                    <a:pt x="64" y="34"/>
                  </a:lnTo>
                  <a:lnTo>
                    <a:pt x="64" y="32"/>
                  </a:lnTo>
                  <a:lnTo>
                    <a:pt x="66" y="30"/>
                  </a:lnTo>
                  <a:lnTo>
                    <a:pt x="66" y="28"/>
                  </a:lnTo>
                  <a:lnTo>
                    <a:pt x="66" y="26"/>
                  </a:lnTo>
                  <a:lnTo>
                    <a:pt x="66" y="26"/>
                  </a:lnTo>
                  <a:lnTo>
                    <a:pt x="66" y="26"/>
                  </a:lnTo>
                  <a:lnTo>
                    <a:pt x="68" y="26"/>
                  </a:lnTo>
                  <a:lnTo>
                    <a:pt x="68" y="24"/>
                  </a:lnTo>
                  <a:lnTo>
                    <a:pt x="70" y="24"/>
                  </a:lnTo>
                  <a:lnTo>
                    <a:pt x="72" y="24"/>
                  </a:lnTo>
                  <a:lnTo>
                    <a:pt x="72" y="24"/>
                  </a:lnTo>
                  <a:lnTo>
                    <a:pt x="76" y="24"/>
                  </a:lnTo>
                  <a:lnTo>
                    <a:pt x="80" y="24"/>
                  </a:lnTo>
                  <a:lnTo>
                    <a:pt x="84" y="26"/>
                  </a:lnTo>
                  <a:lnTo>
                    <a:pt x="88" y="26"/>
                  </a:lnTo>
                  <a:lnTo>
                    <a:pt x="90" y="26"/>
                  </a:lnTo>
                  <a:lnTo>
                    <a:pt x="92" y="24"/>
                  </a:lnTo>
                  <a:lnTo>
                    <a:pt x="94" y="24"/>
                  </a:lnTo>
                  <a:lnTo>
                    <a:pt x="96" y="22"/>
                  </a:lnTo>
                  <a:lnTo>
                    <a:pt x="96" y="20"/>
                  </a:lnTo>
                  <a:lnTo>
                    <a:pt x="98" y="18"/>
                  </a:lnTo>
                  <a:lnTo>
                    <a:pt x="98" y="18"/>
                  </a:lnTo>
                  <a:lnTo>
                    <a:pt x="100" y="16"/>
                  </a:lnTo>
                  <a:lnTo>
                    <a:pt x="100" y="16"/>
                  </a:lnTo>
                  <a:lnTo>
                    <a:pt x="100" y="16"/>
                  </a:lnTo>
                  <a:lnTo>
                    <a:pt x="98" y="14"/>
                  </a:lnTo>
                  <a:lnTo>
                    <a:pt x="98" y="14"/>
                  </a:lnTo>
                  <a:lnTo>
                    <a:pt x="98" y="14"/>
                  </a:lnTo>
                  <a:lnTo>
                    <a:pt x="96" y="14"/>
                  </a:lnTo>
                  <a:lnTo>
                    <a:pt x="94" y="12"/>
                  </a:lnTo>
                  <a:lnTo>
                    <a:pt x="92" y="12"/>
                  </a:lnTo>
                  <a:lnTo>
                    <a:pt x="88" y="12"/>
                  </a:lnTo>
                  <a:lnTo>
                    <a:pt x="86" y="12"/>
                  </a:lnTo>
                  <a:lnTo>
                    <a:pt x="84" y="10"/>
                  </a:lnTo>
                  <a:lnTo>
                    <a:pt x="84" y="10"/>
                  </a:lnTo>
                  <a:lnTo>
                    <a:pt x="82" y="10"/>
                  </a:lnTo>
                  <a:lnTo>
                    <a:pt x="82" y="8"/>
                  </a:lnTo>
                  <a:lnTo>
                    <a:pt x="80" y="6"/>
                  </a:lnTo>
                  <a:lnTo>
                    <a:pt x="78" y="4"/>
                  </a:lnTo>
                  <a:lnTo>
                    <a:pt x="78" y="4"/>
                  </a:lnTo>
                  <a:lnTo>
                    <a:pt x="76" y="2"/>
                  </a:lnTo>
                  <a:lnTo>
                    <a:pt x="74" y="2"/>
                  </a:lnTo>
                  <a:lnTo>
                    <a:pt x="74" y="2"/>
                  </a:lnTo>
                  <a:lnTo>
                    <a:pt x="72" y="0"/>
                  </a:lnTo>
                  <a:lnTo>
                    <a:pt x="70" y="0"/>
                  </a:lnTo>
                  <a:lnTo>
                    <a:pt x="66" y="0"/>
                  </a:lnTo>
                  <a:lnTo>
                    <a:pt x="62" y="0"/>
                  </a:lnTo>
                  <a:lnTo>
                    <a:pt x="60" y="0"/>
                  </a:lnTo>
                  <a:lnTo>
                    <a:pt x="56" y="0"/>
                  </a:lnTo>
                  <a:lnTo>
                    <a:pt x="54" y="0"/>
                  </a:lnTo>
                  <a:lnTo>
                    <a:pt x="50" y="2"/>
                  </a:lnTo>
                  <a:lnTo>
                    <a:pt x="50" y="2"/>
                  </a:lnTo>
                  <a:lnTo>
                    <a:pt x="50" y="2"/>
                  </a:lnTo>
                  <a:lnTo>
                    <a:pt x="48" y="4"/>
                  </a:lnTo>
                  <a:lnTo>
                    <a:pt x="46" y="6"/>
                  </a:lnTo>
                  <a:lnTo>
                    <a:pt x="46" y="8"/>
                  </a:lnTo>
                  <a:lnTo>
                    <a:pt x="44" y="8"/>
                  </a:lnTo>
                  <a:lnTo>
                    <a:pt x="44" y="8"/>
                  </a:lnTo>
                  <a:lnTo>
                    <a:pt x="44" y="8"/>
                  </a:lnTo>
                  <a:lnTo>
                    <a:pt x="42" y="10"/>
                  </a:lnTo>
                  <a:lnTo>
                    <a:pt x="42" y="10"/>
                  </a:lnTo>
                  <a:lnTo>
                    <a:pt x="42" y="10"/>
                  </a:lnTo>
                  <a:lnTo>
                    <a:pt x="40" y="8"/>
                  </a:lnTo>
                  <a:lnTo>
                    <a:pt x="40" y="8"/>
                  </a:lnTo>
                  <a:lnTo>
                    <a:pt x="38" y="6"/>
                  </a:lnTo>
                  <a:lnTo>
                    <a:pt x="38" y="4"/>
                  </a:lnTo>
                  <a:lnTo>
                    <a:pt x="36" y="2"/>
                  </a:lnTo>
                  <a:lnTo>
                    <a:pt x="36" y="0"/>
                  </a:lnTo>
                  <a:lnTo>
                    <a:pt x="32" y="4"/>
                  </a:lnTo>
                  <a:lnTo>
                    <a:pt x="28" y="6"/>
                  </a:lnTo>
                  <a:lnTo>
                    <a:pt x="26" y="6"/>
                  </a:lnTo>
                  <a:lnTo>
                    <a:pt x="26" y="6"/>
                  </a:lnTo>
                  <a:lnTo>
                    <a:pt x="24" y="8"/>
                  </a:lnTo>
                  <a:lnTo>
                    <a:pt x="22" y="8"/>
                  </a:lnTo>
                  <a:lnTo>
                    <a:pt x="20" y="8"/>
                  </a:lnTo>
                  <a:lnTo>
                    <a:pt x="16" y="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31" name="Freeform 490">
              <a:extLst>
                <a:ext uri="{FF2B5EF4-FFF2-40B4-BE49-F238E27FC236}">
                  <a16:creationId xmlns:a16="http://schemas.microsoft.com/office/drawing/2014/main" id="{46C98611-9FAF-60EA-D36A-BF0369C96855}"/>
                </a:ext>
              </a:extLst>
            </p:cNvPr>
            <p:cNvSpPr>
              <a:spLocks/>
            </p:cNvSpPr>
            <p:nvPr/>
          </p:nvSpPr>
          <p:spPr bwMode="auto">
            <a:xfrm>
              <a:off x="1769096" y="7349076"/>
              <a:ext cx="143168" cy="68139"/>
            </a:xfrm>
            <a:custGeom>
              <a:avLst/>
              <a:gdLst>
                <a:gd name="T0" fmla="*/ 16 w 100"/>
                <a:gd name="T1" fmla="*/ 10 h 48"/>
                <a:gd name="T2" fmla="*/ 16 w 100"/>
                <a:gd name="T3" fmla="*/ 18 h 48"/>
                <a:gd name="T4" fmla="*/ 14 w 100"/>
                <a:gd name="T5" fmla="*/ 20 h 48"/>
                <a:gd name="T6" fmla="*/ 12 w 100"/>
                <a:gd name="T7" fmla="*/ 22 h 48"/>
                <a:gd name="T8" fmla="*/ 8 w 100"/>
                <a:gd name="T9" fmla="*/ 20 h 48"/>
                <a:gd name="T10" fmla="*/ 4 w 100"/>
                <a:gd name="T11" fmla="*/ 20 h 48"/>
                <a:gd name="T12" fmla="*/ 2 w 100"/>
                <a:gd name="T13" fmla="*/ 22 h 48"/>
                <a:gd name="T14" fmla="*/ 2 w 100"/>
                <a:gd name="T15" fmla="*/ 26 h 48"/>
                <a:gd name="T16" fmla="*/ 0 w 100"/>
                <a:gd name="T17" fmla="*/ 34 h 48"/>
                <a:gd name="T18" fmla="*/ 10 w 100"/>
                <a:gd name="T19" fmla="*/ 30 h 48"/>
                <a:gd name="T20" fmla="*/ 16 w 100"/>
                <a:gd name="T21" fmla="*/ 28 h 48"/>
                <a:gd name="T22" fmla="*/ 22 w 100"/>
                <a:gd name="T23" fmla="*/ 28 h 48"/>
                <a:gd name="T24" fmla="*/ 26 w 100"/>
                <a:gd name="T25" fmla="*/ 30 h 48"/>
                <a:gd name="T26" fmla="*/ 28 w 100"/>
                <a:gd name="T27" fmla="*/ 32 h 48"/>
                <a:gd name="T28" fmla="*/ 30 w 100"/>
                <a:gd name="T29" fmla="*/ 34 h 48"/>
                <a:gd name="T30" fmla="*/ 30 w 100"/>
                <a:gd name="T31" fmla="*/ 44 h 48"/>
                <a:gd name="T32" fmla="*/ 30 w 100"/>
                <a:gd name="T33" fmla="*/ 48 h 48"/>
                <a:gd name="T34" fmla="*/ 42 w 100"/>
                <a:gd name="T35" fmla="*/ 42 h 48"/>
                <a:gd name="T36" fmla="*/ 46 w 100"/>
                <a:gd name="T37" fmla="*/ 40 h 48"/>
                <a:gd name="T38" fmla="*/ 56 w 100"/>
                <a:gd name="T39" fmla="*/ 42 h 48"/>
                <a:gd name="T40" fmla="*/ 60 w 100"/>
                <a:gd name="T41" fmla="*/ 40 h 48"/>
                <a:gd name="T42" fmla="*/ 62 w 100"/>
                <a:gd name="T43" fmla="*/ 40 h 48"/>
                <a:gd name="T44" fmla="*/ 64 w 100"/>
                <a:gd name="T45" fmla="*/ 36 h 48"/>
                <a:gd name="T46" fmla="*/ 66 w 100"/>
                <a:gd name="T47" fmla="*/ 30 h 48"/>
                <a:gd name="T48" fmla="*/ 66 w 100"/>
                <a:gd name="T49" fmla="*/ 26 h 48"/>
                <a:gd name="T50" fmla="*/ 68 w 100"/>
                <a:gd name="T51" fmla="*/ 24 h 48"/>
                <a:gd name="T52" fmla="*/ 72 w 100"/>
                <a:gd name="T53" fmla="*/ 24 h 48"/>
                <a:gd name="T54" fmla="*/ 84 w 100"/>
                <a:gd name="T55" fmla="*/ 26 h 48"/>
                <a:gd name="T56" fmla="*/ 92 w 100"/>
                <a:gd name="T57" fmla="*/ 24 h 48"/>
                <a:gd name="T58" fmla="*/ 96 w 100"/>
                <a:gd name="T59" fmla="*/ 20 h 48"/>
                <a:gd name="T60" fmla="*/ 100 w 100"/>
                <a:gd name="T61" fmla="*/ 16 h 48"/>
                <a:gd name="T62" fmla="*/ 98 w 100"/>
                <a:gd name="T63" fmla="*/ 14 h 48"/>
                <a:gd name="T64" fmla="*/ 96 w 100"/>
                <a:gd name="T65" fmla="*/ 14 h 48"/>
                <a:gd name="T66" fmla="*/ 88 w 100"/>
                <a:gd name="T67" fmla="*/ 12 h 48"/>
                <a:gd name="T68" fmla="*/ 84 w 100"/>
                <a:gd name="T69" fmla="*/ 10 h 48"/>
                <a:gd name="T70" fmla="*/ 80 w 100"/>
                <a:gd name="T71" fmla="*/ 6 h 48"/>
                <a:gd name="T72" fmla="*/ 76 w 100"/>
                <a:gd name="T73" fmla="*/ 2 h 48"/>
                <a:gd name="T74" fmla="*/ 72 w 100"/>
                <a:gd name="T75" fmla="*/ 0 h 48"/>
                <a:gd name="T76" fmla="*/ 62 w 100"/>
                <a:gd name="T77" fmla="*/ 0 h 48"/>
                <a:gd name="T78" fmla="*/ 54 w 100"/>
                <a:gd name="T79" fmla="*/ 0 h 48"/>
                <a:gd name="T80" fmla="*/ 50 w 100"/>
                <a:gd name="T81" fmla="*/ 2 h 48"/>
                <a:gd name="T82" fmla="*/ 46 w 100"/>
                <a:gd name="T83" fmla="*/ 8 h 48"/>
                <a:gd name="T84" fmla="*/ 44 w 100"/>
                <a:gd name="T85" fmla="*/ 8 h 48"/>
                <a:gd name="T86" fmla="*/ 42 w 100"/>
                <a:gd name="T87" fmla="*/ 10 h 48"/>
                <a:gd name="T88" fmla="*/ 38 w 100"/>
                <a:gd name="T89" fmla="*/ 6 h 48"/>
                <a:gd name="T90" fmla="*/ 36 w 100"/>
                <a:gd name="T91" fmla="*/ 0 h 48"/>
                <a:gd name="T92" fmla="*/ 26 w 100"/>
                <a:gd name="T93" fmla="*/ 6 h 48"/>
                <a:gd name="T94" fmla="*/ 22 w 100"/>
                <a:gd name="T9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48">
                  <a:moveTo>
                    <a:pt x="16" y="8"/>
                  </a:moveTo>
                  <a:lnTo>
                    <a:pt x="16" y="8"/>
                  </a:lnTo>
                  <a:lnTo>
                    <a:pt x="16" y="10"/>
                  </a:lnTo>
                  <a:lnTo>
                    <a:pt x="16" y="14"/>
                  </a:lnTo>
                  <a:lnTo>
                    <a:pt x="16" y="16"/>
                  </a:lnTo>
                  <a:lnTo>
                    <a:pt x="16" y="18"/>
                  </a:lnTo>
                  <a:lnTo>
                    <a:pt x="14" y="20"/>
                  </a:lnTo>
                  <a:lnTo>
                    <a:pt x="14" y="20"/>
                  </a:lnTo>
                  <a:lnTo>
                    <a:pt x="14" y="20"/>
                  </a:lnTo>
                  <a:lnTo>
                    <a:pt x="14" y="20"/>
                  </a:lnTo>
                  <a:lnTo>
                    <a:pt x="12" y="20"/>
                  </a:lnTo>
                  <a:lnTo>
                    <a:pt x="12" y="22"/>
                  </a:lnTo>
                  <a:lnTo>
                    <a:pt x="10" y="20"/>
                  </a:lnTo>
                  <a:lnTo>
                    <a:pt x="8" y="20"/>
                  </a:lnTo>
                  <a:lnTo>
                    <a:pt x="8" y="20"/>
                  </a:lnTo>
                  <a:lnTo>
                    <a:pt x="6" y="20"/>
                  </a:lnTo>
                  <a:lnTo>
                    <a:pt x="4" y="20"/>
                  </a:lnTo>
                  <a:lnTo>
                    <a:pt x="4" y="20"/>
                  </a:lnTo>
                  <a:lnTo>
                    <a:pt x="4" y="20"/>
                  </a:lnTo>
                  <a:lnTo>
                    <a:pt x="4" y="22"/>
                  </a:lnTo>
                  <a:lnTo>
                    <a:pt x="2" y="22"/>
                  </a:lnTo>
                  <a:lnTo>
                    <a:pt x="2" y="22"/>
                  </a:lnTo>
                  <a:lnTo>
                    <a:pt x="2" y="24"/>
                  </a:lnTo>
                  <a:lnTo>
                    <a:pt x="2" y="26"/>
                  </a:lnTo>
                  <a:lnTo>
                    <a:pt x="2" y="28"/>
                  </a:lnTo>
                  <a:lnTo>
                    <a:pt x="0" y="32"/>
                  </a:lnTo>
                  <a:lnTo>
                    <a:pt x="0" y="34"/>
                  </a:lnTo>
                  <a:lnTo>
                    <a:pt x="4" y="32"/>
                  </a:lnTo>
                  <a:lnTo>
                    <a:pt x="8" y="30"/>
                  </a:lnTo>
                  <a:lnTo>
                    <a:pt x="10" y="30"/>
                  </a:lnTo>
                  <a:lnTo>
                    <a:pt x="12" y="30"/>
                  </a:lnTo>
                  <a:lnTo>
                    <a:pt x="12" y="28"/>
                  </a:lnTo>
                  <a:lnTo>
                    <a:pt x="16" y="28"/>
                  </a:lnTo>
                  <a:lnTo>
                    <a:pt x="18" y="28"/>
                  </a:lnTo>
                  <a:lnTo>
                    <a:pt x="20" y="28"/>
                  </a:lnTo>
                  <a:lnTo>
                    <a:pt x="22" y="28"/>
                  </a:lnTo>
                  <a:lnTo>
                    <a:pt x="24" y="28"/>
                  </a:lnTo>
                  <a:lnTo>
                    <a:pt x="26" y="30"/>
                  </a:lnTo>
                  <a:lnTo>
                    <a:pt x="26" y="30"/>
                  </a:lnTo>
                  <a:lnTo>
                    <a:pt x="28" y="30"/>
                  </a:lnTo>
                  <a:lnTo>
                    <a:pt x="28" y="30"/>
                  </a:lnTo>
                  <a:lnTo>
                    <a:pt x="28" y="32"/>
                  </a:lnTo>
                  <a:lnTo>
                    <a:pt x="28" y="32"/>
                  </a:lnTo>
                  <a:lnTo>
                    <a:pt x="28" y="34"/>
                  </a:lnTo>
                  <a:lnTo>
                    <a:pt x="30" y="34"/>
                  </a:lnTo>
                  <a:lnTo>
                    <a:pt x="30" y="38"/>
                  </a:lnTo>
                  <a:lnTo>
                    <a:pt x="30" y="40"/>
                  </a:lnTo>
                  <a:lnTo>
                    <a:pt x="30" y="44"/>
                  </a:lnTo>
                  <a:lnTo>
                    <a:pt x="30" y="46"/>
                  </a:lnTo>
                  <a:lnTo>
                    <a:pt x="28" y="48"/>
                  </a:lnTo>
                  <a:lnTo>
                    <a:pt x="30" y="48"/>
                  </a:lnTo>
                  <a:lnTo>
                    <a:pt x="34" y="46"/>
                  </a:lnTo>
                  <a:lnTo>
                    <a:pt x="40" y="42"/>
                  </a:lnTo>
                  <a:lnTo>
                    <a:pt x="42" y="42"/>
                  </a:lnTo>
                  <a:lnTo>
                    <a:pt x="44" y="42"/>
                  </a:lnTo>
                  <a:lnTo>
                    <a:pt x="44" y="40"/>
                  </a:lnTo>
                  <a:lnTo>
                    <a:pt x="46" y="40"/>
                  </a:lnTo>
                  <a:lnTo>
                    <a:pt x="48" y="40"/>
                  </a:lnTo>
                  <a:lnTo>
                    <a:pt x="54" y="40"/>
                  </a:lnTo>
                  <a:lnTo>
                    <a:pt x="56" y="42"/>
                  </a:lnTo>
                  <a:lnTo>
                    <a:pt x="58" y="40"/>
                  </a:lnTo>
                  <a:lnTo>
                    <a:pt x="60" y="40"/>
                  </a:lnTo>
                  <a:lnTo>
                    <a:pt x="60" y="40"/>
                  </a:lnTo>
                  <a:lnTo>
                    <a:pt x="62" y="40"/>
                  </a:lnTo>
                  <a:lnTo>
                    <a:pt x="62" y="40"/>
                  </a:lnTo>
                  <a:lnTo>
                    <a:pt x="62" y="40"/>
                  </a:lnTo>
                  <a:lnTo>
                    <a:pt x="64" y="38"/>
                  </a:lnTo>
                  <a:lnTo>
                    <a:pt x="64" y="38"/>
                  </a:lnTo>
                  <a:lnTo>
                    <a:pt x="64" y="36"/>
                  </a:lnTo>
                  <a:lnTo>
                    <a:pt x="64" y="34"/>
                  </a:lnTo>
                  <a:lnTo>
                    <a:pt x="64" y="32"/>
                  </a:lnTo>
                  <a:lnTo>
                    <a:pt x="66" y="30"/>
                  </a:lnTo>
                  <a:lnTo>
                    <a:pt x="66" y="28"/>
                  </a:lnTo>
                  <a:lnTo>
                    <a:pt x="66" y="26"/>
                  </a:lnTo>
                  <a:lnTo>
                    <a:pt x="66" y="26"/>
                  </a:lnTo>
                  <a:lnTo>
                    <a:pt x="66" y="26"/>
                  </a:lnTo>
                  <a:lnTo>
                    <a:pt x="68" y="26"/>
                  </a:lnTo>
                  <a:lnTo>
                    <a:pt x="68" y="24"/>
                  </a:lnTo>
                  <a:lnTo>
                    <a:pt x="70" y="24"/>
                  </a:lnTo>
                  <a:lnTo>
                    <a:pt x="72" y="24"/>
                  </a:lnTo>
                  <a:lnTo>
                    <a:pt x="72" y="24"/>
                  </a:lnTo>
                  <a:lnTo>
                    <a:pt x="76" y="24"/>
                  </a:lnTo>
                  <a:lnTo>
                    <a:pt x="80" y="24"/>
                  </a:lnTo>
                  <a:lnTo>
                    <a:pt x="84" y="26"/>
                  </a:lnTo>
                  <a:lnTo>
                    <a:pt x="88" y="26"/>
                  </a:lnTo>
                  <a:lnTo>
                    <a:pt x="90" y="26"/>
                  </a:lnTo>
                  <a:lnTo>
                    <a:pt x="92" y="24"/>
                  </a:lnTo>
                  <a:lnTo>
                    <a:pt x="94" y="24"/>
                  </a:lnTo>
                  <a:lnTo>
                    <a:pt x="96" y="22"/>
                  </a:lnTo>
                  <a:lnTo>
                    <a:pt x="96" y="20"/>
                  </a:lnTo>
                  <a:lnTo>
                    <a:pt x="98" y="18"/>
                  </a:lnTo>
                  <a:lnTo>
                    <a:pt x="98" y="18"/>
                  </a:lnTo>
                  <a:lnTo>
                    <a:pt x="100" y="16"/>
                  </a:lnTo>
                  <a:lnTo>
                    <a:pt x="100" y="16"/>
                  </a:lnTo>
                  <a:lnTo>
                    <a:pt x="100" y="16"/>
                  </a:lnTo>
                  <a:lnTo>
                    <a:pt x="98" y="14"/>
                  </a:lnTo>
                  <a:lnTo>
                    <a:pt x="98" y="14"/>
                  </a:lnTo>
                  <a:lnTo>
                    <a:pt x="98" y="14"/>
                  </a:lnTo>
                  <a:lnTo>
                    <a:pt x="96" y="14"/>
                  </a:lnTo>
                  <a:lnTo>
                    <a:pt x="94" y="12"/>
                  </a:lnTo>
                  <a:lnTo>
                    <a:pt x="92" y="12"/>
                  </a:lnTo>
                  <a:lnTo>
                    <a:pt x="88" y="12"/>
                  </a:lnTo>
                  <a:lnTo>
                    <a:pt x="86" y="12"/>
                  </a:lnTo>
                  <a:lnTo>
                    <a:pt x="84" y="10"/>
                  </a:lnTo>
                  <a:lnTo>
                    <a:pt x="84" y="10"/>
                  </a:lnTo>
                  <a:lnTo>
                    <a:pt x="82" y="10"/>
                  </a:lnTo>
                  <a:lnTo>
                    <a:pt x="82" y="8"/>
                  </a:lnTo>
                  <a:lnTo>
                    <a:pt x="80" y="6"/>
                  </a:lnTo>
                  <a:lnTo>
                    <a:pt x="78" y="4"/>
                  </a:lnTo>
                  <a:lnTo>
                    <a:pt x="78" y="4"/>
                  </a:lnTo>
                  <a:lnTo>
                    <a:pt x="76" y="2"/>
                  </a:lnTo>
                  <a:lnTo>
                    <a:pt x="74" y="2"/>
                  </a:lnTo>
                  <a:lnTo>
                    <a:pt x="74" y="2"/>
                  </a:lnTo>
                  <a:lnTo>
                    <a:pt x="72" y="0"/>
                  </a:lnTo>
                  <a:lnTo>
                    <a:pt x="70" y="0"/>
                  </a:lnTo>
                  <a:lnTo>
                    <a:pt x="66" y="0"/>
                  </a:lnTo>
                  <a:lnTo>
                    <a:pt x="62" y="0"/>
                  </a:lnTo>
                  <a:lnTo>
                    <a:pt x="60" y="0"/>
                  </a:lnTo>
                  <a:lnTo>
                    <a:pt x="56" y="0"/>
                  </a:lnTo>
                  <a:lnTo>
                    <a:pt x="54" y="0"/>
                  </a:lnTo>
                  <a:lnTo>
                    <a:pt x="50" y="2"/>
                  </a:lnTo>
                  <a:lnTo>
                    <a:pt x="50" y="2"/>
                  </a:lnTo>
                  <a:lnTo>
                    <a:pt x="50" y="2"/>
                  </a:lnTo>
                  <a:lnTo>
                    <a:pt x="48" y="4"/>
                  </a:lnTo>
                  <a:lnTo>
                    <a:pt x="46" y="6"/>
                  </a:lnTo>
                  <a:lnTo>
                    <a:pt x="46" y="8"/>
                  </a:lnTo>
                  <a:lnTo>
                    <a:pt x="44" y="8"/>
                  </a:lnTo>
                  <a:lnTo>
                    <a:pt x="44" y="8"/>
                  </a:lnTo>
                  <a:lnTo>
                    <a:pt x="44" y="8"/>
                  </a:lnTo>
                  <a:lnTo>
                    <a:pt x="42" y="10"/>
                  </a:lnTo>
                  <a:lnTo>
                    <a:pt x="42" y="10"/>
                  </a:lnTo>
                  <a:lnTo>
                    <a:pt x="42" y="10"/>
                  </a:lnTo>
                  <a:lnTo>
                    <a:pt x="40" y="8"/>
                  </a:lnTo>
                  <a:lnTo>
                    <a:pt x="40" y="8"/>
                  </a:lnTo>
                  <a:lnTo>
                    <a:pt x="38" y="6"/>
                  </a:lnTo>
                  <a:lnTo>
                    <a:pt x="38" y="4"/>
                  </a:lnTo>
                  <a:lnTo>
                    <a:pt x="36" y="2"/>
                  </a:lnTo>
                  <a:lnTo>
                    <a:pt x="36" y="0"/>
                  </a:lnTo>
                  <a:lnTo>
                    <a:pt x="32" y="4"/>
                  </a:lnTo>
                  <a:lnTo>
                    <a:pt x="28" y="6"/>
                  </a:lnTo>
                  <a:lnTo>
                    <a:pt x="26" y="6"/>
                  </a:lnTo>
                  <a:lnTo>
                    <a:pt x="26" y="6"/>
                  </a:lnTo>
                  <a:lnTo>
                    <a:pt x="24" y="8"/>
                  </a:lnTo>
                  <a:lnTo>
                    <a:pt x="22" y="8"/>
                  </a:lnTo>
                  <a:lnTo>
                    <a:pt x="20" y="8"/>
                  </a:lnTo>
                  <a:lnTo>
                    <a:pt x="16" y="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32" name="Freeform 491">
              <a:extLst>
                <a:ext uri="{FF2B5EF4-FFF2-40B4-BE49-F238E27FC236}">
                  <a16:creationId xmlns:a16="http://schemas.microsoft.com/office/drawing/2014/main" id="{3311A63E-9211-5076-8735-3FE02AC05523}"/>
                </a:ext>
              </a:extLst>
            </p:cNvPr>
            <p:cNvSpPr>
              <a:spLocks/>
            </p:cNvSpPr>
            <p:nvPr/>
          </p:nvSpPr>
          <p:spPr bwMode="auto">
            <a:xfrm>
              <a:off x="1769096" y="7349076"/>
              <a:ext cx="143168" cy="68139"/>
            </a:xfrm>
            <a:custGeom>
              <a:avLst/>
              <a:gdLst>
                <a:gd name="T0" fmla="*/ 16 w 100"/>
                <a:gd name="T1" fmla="*/ 10 h 48"/>
                <a:gd name="T2" fmla="*/ 16 w 100"/>
                <a:gd name="T3" fmla="*/ 18 h 48"/>
                <a:gd name="T4" fmla="*/ 14 w 100"/>
                <a:gd name="T5" fmla="*/ 20 h 48"/>
                <a:gd name="T6" fmla="*/ 12 w 100"/>
                <a:gd name="T7" fmla="*/ 22 h 48"/>
                <a:gd name="T8" fmla="*/ 8 w 100"/>
                <a:gd name="T9" fmla="*/ 20 h 48"/>
                <a:gd name="T10" fmla="*/ 4 w 100"/>
                <a:gd name="T11" fmla="*/ 20 h 48"/>
                <a:gd name="T12" fmla="*/ 2 w 100"/>
                <a:gd name="T13" fmla="*/ 22 h 48"/>
                <a:gd name="T14" fmla="*/ 2 w 100"/>
                <a:gd name="T15" fmla="*/ 26 h 48"/>
                <a:gd name="T16" fmla="*/ 0 w 100"/>
                <a:gd name="T17" fmla="*/ 34 h 48"/>
                <a:gd name="T18" fmla="*/ 10 w 100"/>
                <a:gd name="T19" fmla="*/ 30 h 48"/>
                <a:gd name="T20" fmla="*/ 16 w 100"/>
                <a:gd name="T21" fmla="*/ 28 h 48"/>
                <a:gd name="T22" fmla="*/ 22 w 100"/>
                <a:gd name="T23" fmla="*/ 28 h 48"/>
                <a:gd name="T24" fmla="*/ 26 w 100"/>
                <a:gd name="T25" fmla="*/ 30 h 48"/>
                <a:gd name="T26" fmla="*/ 28 w 100"/>
                <a:gd name="T27" fmla="*/ 32 h 48"/>
                <a:gd name="T28" fmla="*/ 30 w 100"/>
                <a:gd name="T29" fmla="*/ 34 h 48"/>
                <a:gd name="T30" fmla="*/ 30 w 100"/>
                <a:gd name="T31" fmla="*/ 44 h 48"/>
                <a:gd name="T32" fmla="*/ 30 w 100"/>
                <a:gd name="T33" fmla="*/ 48 h 48"/>
                <a:gd name="T34" fmla="*/ 42 w 100"/>
                <a:gd name="T35" fmla="*/ 42 h 48"/>
                <a:gd name="T36" fmla="*/ 46 w 100"/>
                <a:gd name="T37" fmla="*/ 40 h 48"/>
                <a:gd name="T38" fmla="*/ 56 w 100"/>
                <a:gd name="T39" fmla="*/ 42 h 48"/>
                <a:gd name="T40" fmla="*/ 60 w 100"/>
                <a:gd name="T41" fmla="*/ 40 h 48"/>
                <a:gd name="T42" fmla="*/ 62 w 100"/>
                <a:gd name="T43" fmla="*/ 40 h 48"/>
                <a:gd name="T44" fmla="*/ 64 w 100"/>
                <a:gd name="T45" fmla="*/ 36 h 48"/>
                <a:gd name="T46" fmla="*/ 66 w 100"/>
                <a:gd name="T47" fmla="*/ 30 h 48"/>
                <a:gd name="T48" fmla="*/ 66 w 100"/>
                <a:gd name="T49" fmla="*/ 26 h 48"/>
                <a:gd name="T50" fmla="*/ 68 w 100"/>
                <a:gd name="T51" fmla="*/ 24 h 48"/>
                <a:gd name="T52" fmla="*/ 72 w 100"/>
                <a:gd name="T53" fmla="*/ 24 h 48"/>
                <a:gd name="T54" fmla="*/ 84 w 100"/>
                <a:gd name="T55" fmla="*/ 26 h 48"/>
                <a:gd name="T56" fmla="*/ 92 w 100"/>
                <a:gd name="T57" fmla="*/ 24 h 48"/>
                <a:gd name="T58" fmla="*/ 96 w 100"/>
                <a:gd name="T59" fmla="*/ 20 h 48"/>
                <a:gd name="T60" fmla="*/ 100 w 100"/>
                <a:gd name="T61" fmla="*/ 16 h 48"/>
                <a:gd name="T62" fmla="*/ 98 w 100"/>
                <a:gd name="T63" fmla="*/ 14 h 48"/>
                <a:gd name="T64" fmla="*/ 96 w 100"/>
                <a:gd name="T65" fmla="*/ 14 h 48"/>
                <a:gd name="T66" fmla="*/ 88 w 100"/>
                <a:gd name="T67" fmla="*/ 12 h 48"/>
                <a:gd name="T68" fmla="*/ 84 w 100"/>
                <a:gd name="T69" fmla="*/ 10 h 48"/>
                <a:gd name="T70" fmla="*/ 80 w 100"/>
                <a:gd name="T71" fmla="*/ 6 h 48"/>
                <a:gd name="T72" fmla="*/ 76 w 100"/>
                <a:gd name="T73" fmla="*/ 2 h 48"/>
                <a:gd name="T74" fmla="*/ 72 w 100"/>
                <a:gd name="T75" fmla="*/ 0 h 48"/>
                <a:gd name="T76" fmla="*/ 62 w 100"/>
                <a:gd name="T77" fmla="*/ 0 h 48"/>
                <a:gd name="T78" fmla="*/ 54 w 100"/>
                <a:gd name="T79" fmla="*/ 0 h 48"/>
                <a:gd name="T80" fmla="*/ 50 w 100"/>
                <a:gd name="T81" fmla="*/ 2 h 48"/>
                <a:gd name="T82" fmla="*/ 46 w 100"/>
                <a:gd name="T83" fmla="*/ 8 h 48"/>
                <a:gd name="T84" fmla="*/ 44 w 100"/>
                <a:gd name="T85" fmla="*/ 8 h 48"/>
                <a:gd name="T86" fmla="*/ 42 w 100"/>
                <a:gd name="T87" fmla="*/ 10 h 48"/>
                <a:gd name="T88" fmla="*/ 38 w 100"/>
                <a:gd name="T89" fmla="*/ 6 h 48"/>
                <a:gd name="T90" fmla="*/ 36 w 100"/>
                <a:gd name="T91" fmla="*/ 0 h 48"/>
                <a:gd name="T92" fmla="*/ 26 w 100"/>
                <a:gd name="T93" fmla="*/ 6 h 48"/>
                <a:gd name="T94" fmla="*/ 22 w 100"/>
                <a:gd name="T9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48">
                  <a:moveTo>
                    <a:pt x="16" y="8"/>
                  </a:moveTo>
                  <a:lnTo>
                    <a:pt x="16" y="8"/>
                  </a:lnTo>
                  <a:lnTo>
                    <a:pt x="16" y="10"/>
                  </a:lnTo>
                  <a:lnTo>
                    <a:pt x="16" y="14"/>
                  </a:lnTo>
                  <a:lnTo>
                    <a:pt x="16" y="16"/>
                  </a:lnTo>
                  <a:lnTo>
                    <a:pt x="16" y="18"/>
                  </a:lnTo>
                  <a:lnTo>
                    <a:pt x="14" y="20"/>
                  </a:lnTo>
                  <a:lnTo>
                    <a:pt x="14" y="20"/>
                  </a:lnTo>
                  <a:lnTo>
                    <a:pt x="14" y="20"/>
                  </a:lnTo>
                  <a:lnTo>
                    <a:pt x="14" y="20"/>
                  </a:lnTo>
                  <a:lnTo>
                    <a:pt x="12" y="20"/>
                  </a:lnTo>
                  <a:lnTo>
                    <a:pt x="12" y="22"/>
                  </a:lnTo>
                  <a:lnTo>
                    <a:pt x="10" y="20"/>
                  </a:lnTo>
                  <a:lnTo>
                    <a:pt x="8" y="20"/>
                  </a:lnTo>
                  <a:lnTo>
                    <a:pt x="8" y="20"/>
                  </a:lnTo>
                  <a:lnTo>
                    <a:pt x="6" y="20"/>
                  </a:lnTo>
                  <a:lnTo>
                    <a:pt x="4" y="20"/>
                  </a:lnTo>
                  <a:lnTo>
                    <a:pt x="4" y="20"/>
                  </a:lnTo>
                  <a:lnTo>
                    <a:pt x="4" y="20"/>
                  </a:lnTo>
                  <a:lnTo>
                    <a:pt x="4" y="22"/>
                  </a:lnTo>
                  <a:lnTo>
                    <a:pt x="2" y="22"/>
                  </a:lnTo>
                  <a:lnTo>
                    <a:pt x="2" y="22"/>
                  </a:lnTo>
                  <a:lnTo>
                    <a:pt x="2" y="24"/>
                  </a:lnTo>
                  <a:lnTo>
                    <a:pt x="2" y="26"/>
                  </a:lnTo>
                  <a:lnTo>
                    <a:pt x="2" y="28"/>
                  </a:lnTo>
                  <a:lnTo>
                    <a:pt x="0" y="32"/>
                  </a:lnTo>
                  <a:lnTo>
                    <a:pt x="0" y="34"/>
                  </a:lnTo>
                  <a:lnTo>
                    <a:pt x="4" y="32"/>
                  </a:lnTo>
                  <a:lnTo>
                    <a:pt x="8" y="30"/>
                  </a:lnTo>
                  <a:lnTo>
                    <a:pt x="10" y="30"/>
                  </a:lnTo>
                  <a:lnTo>
                    <a:pt x="12" y="30"/>
                  </a:lnTo>
                  <a:lnTo>
                    <a:pt x="12" y="28"/>
                  </a:lnTo>
                  <a:lnTo>
                    <a:pt x="16" y="28"/>
                  </a:lnTo>
                  <a:lnTo>
                    <a:pt x="18" y="28"/>
                  </a:lnTo>
                  <a:lnTo>
                    <a:pt x="20" y="28"/>
                  </a:lnTo>
                  <a:lnTo>
                    <a:pt x="22" y="28"/>
                  </a:lnTo>
                  <a:lnTo>
                    <a:pt x="24" y="28"/>
                  </a:lnTo>
                  <a:lnTo>
                    <a:pt x="26" y="30"/>
                  </a:lnTo>
                  <a:lnTo>
                    <a:pt x="26" y="30"/>
                  </a:lnTo>
                  <a:lnTo>
                    <a:pt x="28" y="30"/>
                  </a:lnTo>
                  <a:lnTo>
                    <a:pt x="28" y="30"/>
                  </a:lnTo>
                  <a:lnTo>
                    <a:pt x="28" y="32"/>
                  </a:lnTo>
                  <a:lnTo>
                    <a:pt x="28" y="32"/>
                  </a:lnTo>
                  <a:lnTo>
                    <a:pt x="28" y="34"/>
                  </a:lnTo>
                  <a:lnTo>
                    <a:pt x="30" y="34"/>
                  </a:lnTo>
                  <a:lnTo>
                    <a:pt x="30" y="38"/>
                  </a:lnTo>
                  <a:lnTo>
                    <a:pt x="30" y="40"/>
                  </a:lnTo>
                  <a:lnTo>
                    <a:pt x="30" y="44"/>
                  </a:lnTo>
                  <a:lnTo>
                    <a:pt x="30" y="46"/>
                  </a:lnTo>
                  <a:lnTo>
                    <a:pt x="28" y="48"/>
                  </a:lnTo>
                  <a:lnTo>
                    <a:pt x="30" y="48"/>
                  </a:lnTo>
                  <a:lnTo>
                    <a:pt x="34" y="46"/>
                  </a:lnTo>
                  <a:lnTo>
                    <a:pt x="40" y="42"/>
                  </a:lnTo>
                  <a:lnTo>
                    <a:pt x="42" y="42"/>
                  </a:lnTo>
                  <a:lnTo>
                    <a:pt x="44" y="42"/>
                  </a:lnTo>
                  <a:lnTo>
                    <a:pt x="44" y="40"/>
                  </a:lnTo>
                  <a:lnTo>
                    <a:pt x="46" y="40"/>
                  </a:lnTo>
                  <a:lnTo>
                    <a:pt x="48" y="40"/>
                  </a:lnTo>
                  <a:lnTo>
                    <a:pt x="54" y="40"/>
                  </a:lnTo>
                  <a:lnTo>
                    <a:pt x="56" y="42"/>
                  </a:lnTo>
                  <a:lnTo>
                    <a:pt x="58" y="40"/>
                  </a:lnTo>
                  <a:lnTo>
                    <a:pt x="60" y="40"/>
                  </a:lnTo>
                  <a:lnTo>
                    <a:pt x="60" y="40"/>
                  </a:lnTo>
                  <a:lnTo>
                    <a:pt x="62" y="40"/>
                  </a:lnTo>
                  <a:lnTo>
                    <a:pt x="62" y="40"/>
                  </a:lnTo>
                  <a:lnTo>
                    <a:pt x="62" y="40"/>
                  </a:lnTo>
                  <a:lnTo>
                    <a:pt x="64" y="38"/>
                  </a:lnTo>
                  <a:lnTo>
                    <a:pt x="64" y="38"/>
                  </a:lnTo>
                  <a:lnTo>
                    <a:pt x="64" y="36"/>
                  </a:lnTo>
                  <a:lnTo>
                    <a:pt x="64" y="34"/>
                  </a:lnTo>
                  <a:lnTo>
                    <a:pt x="64" y="32"/>
                  </a:lnTo>
                  <a:lnTo>
                    <a:pt x="66" y="30"/>
                  </a:lnTo>
                  <a:lnTo>
                    <a:pt x="66" y="28"/>
                  </a:lnTo>
                  <a:lnTo>
                    <a:pt x="66" y="26"/>
                  </a:lnTo>
                  <a:lnTo>
                    <a:pt x="66" y="26"/>
                  </a:lnTo>
                  <a:lnTo>
                    <a:pt x="66" y="26"/>
                  </a:lnTo>
                  <a:lnTo>
                    <a:pt x="68" y="26"/>
                  </a:lnTo>
                  <a:lnTo>
                    <a:pt x="68" y="24"/>
                  </a:lnTo>
                  <a:lnTo>
                    <a:pt x="70" y="24"/>
                  </a:lnTo>
                  <a:lnTo>
                    <a:pt x="72" y="24"/>
                  </a:lnTo>
                  <a:lnTo>
                    <a:pt x="72" y="24"/>
                  </a:lnTo>
                  <a:lnTo>
                    <a:pt x="76" y="24"/>
                  </a:lnTo>
                  <a:lnTo>
                    <a:pt x="80" y="24"/>
                  </a:lnTo>
                  <a:lnTo>
                    <a:pt x="84" y="26"/>
                  </a:lnTo>
                  <a:lnTo>
                    <a:pt x="88" y="26"/>
                  </a:lnTo>
                  <a:lnTo>
                    <a:pt x="90" y="26"/>
                  </a:lnTo>
                  <a:lnTo>
                    <a:pt x="92" y="24"/>
                  </a:lnTo>
                  <a:lnTo>
                    <a:pt x="94" y="24"/>
                  </a:lnTo>
                  <a:lnTo>
                    <a:pt x="96" y="22"/>
                  </a:lnTo>
                  <a:lnTo>
                    <a:pt x="96" y="20"/>
                  </a:lnTo>
                  <a:lnTo>
                    <a:pt x="98" y="18"/>
                  </a:lnTo>
                  <a:lnTo>
                    <a:pt x="98" y="18"/>
                  </a:lnTo>
                  <a:lnTo>
                    <a:pt x="100" y="16"/>
                  </a:lnTo>
                  <a:lnTo>
                    <a:pt x="100" y="16"/>
                  </a:lnTo>
                  <a:lnTo>
                    <a:pt x="100" y="16"/>
                  </a:lnTo>
                  <a:lnTo>
                    <a:pt x="98" y="14"/>
                  </a:lnTo>
                  <a:lnTo>
                    <a:pt x="98" y="14"/>
                  </a:lnTo>
                  <a:lnTo>
                    <a:pt x="98" y="14"/>
                  </a:lnTo>
                  <a:lnTo>
                    <a:pt x="96" y="14"/>
                  </a:lnTo>
                  <a:lnTo>
                    <a:pt x="94" y="12"/>
                  </a:lnTo>
                  <a:lnTo>
                    <a:pt x="92" y="12"/>
                  </a:lnTo>
                  <a:lnTo>
                    <a:pt x="88" y="12"/>
                  </a:lnTo>
                  <a:lnTo>
                    <a:pt x="86" y="12"/>
                  </a:lnTo>
                  <a:lnTo>
                    <a:pt x="84" y="10"/>
                  </a:lnTo>
                  <a:lnTo>
                    <a:pt x="84" y="10"/>
                  </a:lnTo>
                  <a:lnTo>
                    <a:pt x="82" y="10"/>
                  </a:lnTo>
                  <a:lnTo>
                    <a:pt x="82" y="8"/>
                  </a:lnTo>
                  <a:lnTo>
                    <a:pt x="80" y="6"/>
                  </a:lnTo>
                  <a:lnTo>
                    <a:pt x="78" y="4"/>
                  </a:lnTo>
                  <a:lnTo>
                    <a:pt x="78" y="4"/>
                  </a:lnTo>
                  <a:lnTo>
                    <a:pt x="76" y="2"/>
                  </a:lnTo>
                  <a:lnTo>
                    <a:pt x="74" y="2"/>
                  </a:lnTo>
                  <a:lnTo>
                    <a:pt x="74" y="2"/>
                  </a:lnTo>
                  <a:lnTo>
                    <a:pt x="72" y="0"/>
                  </a:lnTo>
                  <a:lnTo>
                    <a:pt x="70" y="0"/>
                  </a:lnTo>
                  <a:lnTo>
                    <a:pt x="66" y="0"/>
                  </a:lnTo>
                  <a:lnTo>
                    <a:pt x="62" y="0"/>
                  </a:lnTo>
                  <a:lnTo>
                    <a:pt x="60" y="0"/>
                  </a:lnTo>
                  <a:lnTo>
                    <a:pt x="56" y="0"/>
                  </a:lnTo>
                  <a:lnTo>
                    <a:pt x="54" y="0"/>
                  </a:lnTo>
                  <a:lnTo>
                    <a:pt x="50" y="2"/>
                  </a:lnTo>
                  <a:lnTo>
                    <a:pt x="50" y="2"/>
                  </a:lnTo>
                  <a:lnTo>
                    <a:pt x="50" y="2"/>
                  </a:lnTo>
                  <a:lnTo>
                    <a:pt x="48" y="4"/>
                  </a:lnTo>
                  <a:lnTo>
                    <a:pt x="46" y="6"/>
                  </a:lnTo>
                  <a:lnTo>
                    <a:pt x="46" y="8"/>
                  </a:lnTo>
                  <a:lnTo>
                    <a:pt x="44" y="8"/>
                  </a:lnTo>
                  <a:lnTo>
                    <a:pt x="44" y="8"/>
                  </a:lnTo>
                  <a:lnTo>
                    <a:pt x="44" y="8"/>
                  </a:lnTo>
                  <a:lnTo>
                    <a:pt x="42" y="10"/>
                  </a:lnTo>
                  <a:lnTo>
                    <a:pt x="42" y="10"/>
                  </a:lnTo>
                  <a:lnTo>
                    <a:pt x="42" y="10"/>
                  </a:lnTo>
                  <a:lnTo>
                    <a:pt x="40" y="8"/>
                  </a:lnTo>
                  <a:lnTo>
                    <a:pt x="40" y="8"/>
                  </a:lnTo>
                  <a:lnTo>
                    <a:pt x="38" y="6"/>
                  </a:lnTo>
                  <a:lnTo>
                    <a:pt x="38" y="4"/>
                  </a:lnTo>
                  <a:lnTo>
                    <a:pt x="36" y="2"/>
                  </a:lnTo>
                  <a:lnTo>
                    <a:pt x="36" y="0"/>
                  </a:lnTo>
                  <a:lnTo>
                    <a:pt x="32" y="4"/>
                  </a:lnTo>
                  <a:lnTo>
                    <a:pt x="28" y="6"/>
                  </a:lnTo>
                  <a:lnTo>
                    <a:pt x="26" y="6"/>
                  </a:lnTo>
                  <a:lnTo>
                    <a:pt x="26" y="6"/>
                  </a:lnTo>
                  <a:lnTo>
                    <a:pt x="24" y="8"/>
                  </a:lnTo>
                  <a:lnTo>
                    <a:pt x="22" y="8"/>
                  </a:lnTo>
                  <a:lnTo>
                    <a:pt x="20" y="8"/>
                  </a:lnTo>
                  <a:lnTo>
                    <a:pt x="16" y="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33" name="Freeform 492">
              <a:extLst>
                <a:ext uri="{FF2B5EF4-FFF2-40B4-BE49-F238E27FC236}">
                  <a16:creationId xmlns:a16="http://schemas.microsoft.com/office/drawing/2014/main" id="{8943A6CD-A261-1F25-7FDA-525B4D06494D}"/>
                </a:ext>
              </a:extLst>
            </p:cNvPr>
            <p:cNvSpPr>
              <a:spLocks/>
            </p:cNvSpPr>
            <p:nvPr/>
          </p:nvSpPr>
          <p:spPr bwMode="auto">
            <a:xfrm>
              <a:off x="1769096" y="7349076"/>
              <a:ext cx="143168" cy="68139"/>
            </a:xfrm>
            <a:custGeom>
              <a:avLst/>
              <a:gdLst>
                <a:gd name="T0" fmla="*/ 16 w 100"/>
                <a:gd name="T1" fmla="*/ 10 h 48"/>
                <a:gd name="T2" fmla="*/ 16 w 100"/>
                <a:gd name="T3" fmla="*/ 18 h 48"/>
                <a:gd name="T4" fmla="*/ 14 w 100"/>
                <a:gd name="T5" fmla="*/ 20 h 48"/>
                <a:gd name="T6" fmla="*/ 12 w 100"/>
                <a:gd name="T7" fmla="*/ 22 h 48"/>
                <a:gd name="T8" fmla="*/ 8 w 100"/>
                <a:gd name="T9" fmla="*/ 20 h 48"/>
                <a:gd name="T10" fmla="*/ 4 w 100"/>
                <a:gd name="T11" fmla="*/ 20 h 48"/>
                <a:gd name="T12" fmla="*/ 2 w 100"/>
                <a:gd name="T13" fmla="*/ 22 h 48"/>
                <a:gd name="T14" fmla="*/ 2 w 100"/>
                <a:gd name="T15" fmla="*/ 26 h 48"/>
                <a:gd name="T16" fmla="*/ 0 w 100"/>
                <a:gd name="T17" fmla="*/ 34 h 48"/>
                <a:gd name="T18" fmla="*/ 10 w 100"/>
                <a:gd name="T19" fmla="*/ 30 h 48"/>
                <a:gd name="T20" fmla="*/ 16 w 100"/>
                <a:gd name="T21" fmla="*/ 28 h 48"/>
                <a:gd name="T22" fmla="*/ 22 w 100"/>
                <a:gd name="T23" fmla="*/ 28 h 48"/>
                <a:gd name="T24" fmla="*/ 26 w 100"/>
                <a:gd name="T25" fmla="*/ 30 h 48"/>
                <a:gd name="T26" fmla="*/ 28 w 100"/>
                <a:gd name="T27" fmla="*/ 32 h 48"/>
                <a:gd name="T28" fmla="*/ 30 w 100"/>
                <a:gd name="T29" fmla="*/ 34 h 48"/>
                <a:gd name="T30" fmla="*/ 30 w 100"/>
                <a:gd name="T31" fmla="*/ 44 h 48"/>
                <a:gd name="T32" fmla="*/ 30 w 100"/>
                <a:gd name="T33" fmla="*/ 48 h 48"/>
                <a:gd name="T34" fmla="*/ 42 w 100"/>
                <a:gd name="T35" fmla="*/ 42 h 48"/>
                <a:gd name="T36" fmla="*/ 46 w 100"/>
                <a:gd name="T37" fmla="*/ 40 h 48"/>
                <a:gd name="T38" fmla="*/ 56 w 100"/>
                <a:gd name="T39" fmla="*/ 42 h 48"/>
                <a:gd name="T40" fmla="*/ 60 w 100"/>
                <a:gd name="T41" fmla="*/ 40 h 48"/>
                <a:gd name="T42" fmla="*/ 62 w 100"/>
                <a:gd name="T43" fmla="*/ 40 h 48"/>
                <a:gd name="T44" fmla="*/ 64 w 100"/>
                <a:gd name="T45" fmla="*/ 36 h 48"/>
                <a:gd name="T46" fmla="*/ 66 w 100"/>
                <a:gd name="T47" fmla="*/ 30 h 48"/>
                <a:gd name="T48" fmla="*/ 66 w 100"/>
                <a:gd name="T49" fmla="*/ 26 h 48"/>
                <a:gd name="T50" fmla="*/ 68 w 100"/>
                <a:gd name="T51" fmla="*/ 24 h 48"/>
                <a:gd name="T52" fmla="*/ 72 w 100"/>
                <a:gd name="T53" fmla="*/ 24 h 48"/>
                <a:gd name="T54" fmla="*/ 84 w 100"/>
                <a:gd name="T55" fmla="*/ 26 h 48"/>
                <a:gd name="T56" fmla="*/ 92 w 100"/>
                <a:gd name="T57" fmla="*/ 24 h 48"/>
                <a:gd name="T58" fmla="*/ 96 w 100"/>
                <a:gd name="T59" fmla="*/ 20 h 48"/>
                <a:gd name="T60" fmla="*/ 100 w 100"/>
                <a:gd name="T61" fmla="*/ 16 h 48"/>
                <a:gd name="T62" fmla="*/ 98 w 100"/>
                <a:gd name="T63" fmla="*/ 14 h 48"/>
                <a:gd name="T64" fmla="*/ 96 w 100"/>
                <a:gd name="T65" fmla="*/ 14 h 48"/>
                <a:gd name="T66" fmla="*/ 88 w 100"/>
                <a:gd name="T67" fmla="*/ 12 h 48"/>
                <a:gd name="T68" fmla="*/ 84 w 100"/>
                <a:gd name="T69" fmla="*/ 10 h 48"/>
                <a:gd name="T70" fmla="*/ 80 w 100"/>
                <a:gd name="T71" fmla="*/ 6 h 48"/>
                <a:gd name="T72" fmla="*/ 76 w 100"/>
                <a:gd name="T73" fmla="*/ 2 h 48"/>
                <a:gd name="T74" fmla="*/ 72 w 100"/>
                <a:gd name="T75" fmla="*/ 0 h 48"/>
                <a:gd name="T76" fmla="*/ 62 w 100"/>
                <a:gd name="T77" fmla="*/ 0 h 48"/>
                <a:gd name="T78" fmla="*/ 54 w 100"/>
                <a:gd name="T79" fmla="*/ 0 h 48"/>
                <a:gd name="T80" fmla="*/ 50 w 100"/>
                <a:gd name="T81" fmla="*/ 2 h 48"/>
                <a:gd name="T82" fmla="*/ 46 w 100"/>
                <a:gd name="T83" fmla="*/ 8 h 48"/>
                <a:gd name="T84" fmla="*/ 44 w 100"/>
                <a:gd name="T85" fmla="*/ 8 h 48"/>
                <a:gd name="T86" fmla="*/ 42 w 100"/>
                <a:gd name="T87" fmla="*/ 10 h 48"/>
                <a:gd name="T88" fmla="*/ 38 w 100"/>
                <a:gd name="T89" fmla="*/ 6 h 48"/>
                <a:gd name="T90" fmla="*/ 36 w 100"/>
                <a:gd name="T91" fmla="*/ 0 h 48"/>
                <a:gd name="T92" fmla="*/ 26 w 100"/>
                <a:gd name="T93" fmla="*/ 6 h 48"/>
                <a:gd name="T94" fmla="*/ 22 w 100"/>
                <a:gd name="T9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48">
                  <a:moveTo>
                    <a:pt x="16" y="8"/>
                  </a:moveTo>
                  <a:lnTo>
                    <a:pt x="16" y="8"/>
                  </a:lnTo>
                  <a:lnTo>
                    <a:pt x="16" y="10"/>
                  </a:lnTo>
                  <a:lnTo>
                    <a:pt x="16" y="14"/>
                  </a:lnTo>
                  <a:lnTo>
                    <a:pt x="16" y="16"/>
                  </a:lnTo>
                  <a:lnTo>
                    <a:pt x="16" y="18"/>
                  </a:lnTo>
                  <a:lnTo>
                    <a:pt x="14" y="20"/>
                  </a:lnTo>
                  <a:lnTo>
                    <a:pt x="14" y="20"/>
                  </a:lnTo>
                  <a:lnTo>
                    <a:pt x="14" y="20"/>
                  </a:lnTo>
                  <a:lnTo>
                    <a:pt x="14" y="20"/>
                  </a:lnTo>
                  <a:lnTo>
                    <a:pt x="12" y="20"/>
                  </a:lnTo>
                  <a:lnTo>
                    <a:pt x="12" y="22"/>
                  </a:lnTo>
                  <a:lnTo>
                    <a:pt x="10" y="20"/>
                  </a:lnTo>
                  <a:lnTo>
                    <a:pt x="8" y="20"/>
                  </a:lnTo>
                  <a:lnTo>
                    <a:pt x="8" y="20"/>
                  </a:lnTo>
                  <a:lnTo>
                    <a:pt x="6" y="20"/>
                  </a:lnTo>
                  <a:lnTo>
                    <a:pt x="4" y="20"/>
                  </a:lnTo>
                  <a:lnTo>
                    <a:pt x="4" y="20"/>
                  </a:lnTo>
                  <a:lnTo>
                    <a:pt x="4" y="20"/>
                  </a:lnTo>
                  <a:lnTo>
                    <a:pt x="4" y="22"/>
                  </a:lnTo>
                  <a:lnTo>
                    <a:pt x="2" y="22"/>
                  </a:lnTo>
                  <a:lnTo>
                    <a:pt x="2" y="22"/>
                  </a:lnTo>
                  <a:lnTo>
                    <a:pt x="2" y="24"/>
                  </a:lnTo>
                  <a:lnTo>
                    <a:pt x="2" y="26"/>
                  </a:lnTo>
                  <a:lnTo>
                    <a:pt x="2" y="28"/>
                  </a:lnTo>
                  <a:lnTo>
                    <a:pt x="0" y="32"/>
                  </a:lnTo>
                  <a:lnTo>
                    <a:pt x="0" y="34"/>
                  </a:lnTo>
                  <a:lnTo>
                    <a:pt x="4" y="32"/>
                  </a:lnTo>
                  <a:lnTo>
                    <a:pt x="8" y="30"/>
                  </a:lnTo>
                  <a:lnTo>
                    <a:pt x="10" y="30"/>
                  </a:lnTo>
                  <a:lnTo>
                    <a:pt x="12" y="30"/>
                  </a:lnTo>
                  <a:lnTo>
                    <a:pt x="12" y="28"/>
                  </a:lnTo>
                  <a:lnTo>
                    <a:pt x="16" y="28"/>
                  </a:lnTo>
                  <a:lnTo>
                    <a:pt x="18" y="28"/>
                  </a:lnTo>
                  <a:lnTo>
                    <a:pt x="20" y="28"/>
                  </a:lnTo>
                  <a:lnTo>
                    <a:pt x="22" y="28"/>
                  </a:lnTo>
                  <a:lnTo>
                    <a:pt x="24" y="28"/>
                  </a:lnTo>
                  <a:lnTo>
                    <a:pt x="26" y="30"/>
                  </a:lnTo>
                  <a:lnTo>
                    <a:pt x="26" y="30"/>
                  </a:lnTo>
                  <a:lnTo>
                    <a:pt x="28" y="30"/>
                  </a:lnTo>
                  <a:lnTo>
                    <a:pt x="28" y="30"/>
                  </a:lnTo>
                  <a:lnTo>
                    <a:pt x="28" y="32"/>
                  </a:lnTo>
                  <a:lnTo>
                    <a:pt x="28" y="32"/>
                  </a:lnTo>
                  <a:lnTo>
                    <a:pt x="28" y="34"/>
                  </a:lnTo>
                  <a:lnTo>
                    <a:pt x="30" y="34"/>
                  </a:lnTo>
                  <a:lnTo>
                    <a:pt x="30" y="38"/>
                  </a:lnTo>
                  <a:lnTo>
                    <a:pt x="30" y="40"/>
                  </a:lnTo>
                  <a:lnTo>
                    <a:pt x="30" y="44"/>
                  </a:lnTo>
                  <a:lnTo>
                    <a:pt x="30" y="46"/>
                  </a:lnTo>
                  <a:lnTo>
                    <a:pt x="28" y="48"/>
                  </a:lnTo>
                  <a:lnTo>
                    <a:pt x="30" y="48"/>
                  </a:lnTo>
                  <a:lnTo>
                    <a:pt x="34" y="46"/>
                  </a:lnTo>
                  <a:lnTo>
                    <a:pt x="40" y="42"/>
                  </a:lnTo>
                  <a:lnTo>
                    <a:pt x="42" y="42"/>
                  </a:lnTo>
                  <a:lnTo>
                    <a:pt x="44" y="42"/>
                  </a:lnTo>
                  <a:lnTo>
                    <a:pt x="44" y="40"/>
                  </a:lnTo>
                  <a:lnTo>
                    <a:pt x="46" y="40"/>
                  </a:lnTo>
                  <a:lnTo>
                    <a:pt x="48" y="40"/>
                  </a:lnTo>
                  <a:lnTo>
                    <a:pt x="54" y="40"/>
                  </a:lnTo>
                  <a:lnTo>
                    <a:pt x="56" y="42"/>
                  </a:lnTo>
                  <a:lnTo>
                    <a:pt x="58" y="40"/>
                  </a:lnTo>
                  <a:lnTo>
                    <a:pt x="60" y="40"/>
                  </a:lnTo>
                  <a:lnTo>
                    <a:pt x="60" y="40"/>
                  </a:lnTo>
                  <a:lnTo>
                    <a:pt x="62" y="40"/>
                  </a:lnTo>
                  <a:lnTo>
                    <a:pt x="62" y="40"/>
                  </a:lnTo>
                  <a:lnTo>
                    <a:pt x="62" y="40"/>
                  </a:lnTo>
                  <a:lnTo>
                    <a:pt x="64" y="38"/>
                  </a:lnTo>
                  <a:lnTo>
                    <a:pt x="64" y="38"/>
                  </a:lnTo>
                  <a:lnTo>
                    <a:pt x="64" y="36"/>
                  </a:lnTo>
                  <a:lnTo>
                    <a:pt x="64" y="34"/>
                  </a:lnTo>
                  <a:lnTo>
                    <a:pt x="64" y="32"/>
                  </a:lnTo>
                  <a:lnTo>
                    <a:pt x="66" y="30"/>
                  </a:lnTo>
                  <a:lnTo>
                    <a:pt x="66" y="28"/>
                  </a:lnTo>
                  <a:lnTo>
                    <a:pt x="66" y="26"/>
                  </a:lnTo>
                  <a:lnTo>
                    <a:pt x="66" y="26"/>
                  </a:lnTo>
                  <a:lnTo>
                    <a:pt x="66" y="26"/>
                  </a:lnTo>
                  <a:lnTo>
                    <a:pt x="68" y="26"/>
                  </a:lnTo>
                  <a:lnTo>
                    <a:pt x="68" y="24"/>
                  </a:lnTo>
                  <a:lnTo>
                    <a:pt x="70" y="24"/>
                  </a:lnTo>
                  <a:lnTo>
                    <a:pt x="72" y="24"/>
                  </a:lnTo>
                  <a:lnTo>
                    <a:pt x="72" y="24"/>
                  </a:lnTo>
                  <a:lnTo>
                    <a:pt x="76" y="24"/>
                  </a:lnTo>
                  <a:lnTo>
                    <a:pt x="80" y="24"/>
                  </a:lnTo>
                  <a:lnTo>
                    <a:pt x="84" y="26"/>
                  </a:lnTo>
                  <a:lnTo>
                    <a:pt x="88" y="26"/>
                  </a:lnTo>
                  <a:lnTo>
                    <a:pt x="90" y="26"/>
                  </a:lnTo>
                  <a:lnTo>
                    <a:pt x="92" y="24"/>
                  </a:lnTo>
                  <a:lnTo>
                    <a:pt x="94" y="24"/>
                  </a:lnTo>
                  <a:lnTo>
                    <a:pt x="96" y="22"/>
                  </a:lnTo>
                  <a:lnTo>
                    <a:pt x="96" y="20"/>
                  </a:lnTo>
                  <a:lnTo>
                    <a:pt x="98" y="18"/>
                  </a:lnTo>
                  <a:lnTo>
                    <a:pt x="98" y="18"/>
                  </a:lnTo>
                  <a:lnTo>
                    <a:pt x="100" y="16"/>
                  </a:lnTo>
                  <a:lnTo>
                    <a:pt x="100" y="16"/>
                  </a:lnTo>
                  <a:lnTo>
                    <a:pt x="100" y="16"/>
                  </a:lnTo>
                  <a:lnTo>
                    <a:pt x="98" y="14"/>
                  </a:lnTo>
                  <a:lnTo>
                    <a:pt x="98" y="14"/>
                  </a:lnTo>
                  <a:lnTo>
                    <a:pt x="98" y="14"/>
                  </a:lnTo>
                  <a:lnTo>
                    <a:pt x="96" y="14"/>
                  </a:lnTo>
                  <a:lnTo>
                    <a:pt x="94" y="12"/>
                  </a:lnTo>
                  <a:lnTo>
                    <a:pt x="92" y="12"/>
                  </a:lnTo>
                  <a:lnTo>
                    <a:pt x="88" y="12"/>
                  </a:lnTo>
                  <a:lnTo>
                    <a:pt x="86" y="12"/>
                  </a:lnTo>
                  <a:lnTo>
                    <a:pt x="84" y="10"/>
                  </a:lnTo>
                  <a:lnTo>
                    <a:pt x="84" y="10"/>
                  </a:lnTo>
                  <a:lnTo>
                    <a:pt x="82" y="10"/>
                  </a:lnTo>
                  <a:lnTo>
                    <a:pt x="82" y="8"/>
                  </a:lnTo>
                  <a:lnTo>
                    <a:pt x="80" y="6"/>
                  </a:lnTo>
                  <a:lnTo>
                    <a:pt x="78" y="4"/>
                  </a:lnTo>
                  <a:lnTo>
                    <a:pt x="78" y="4"/>
                  </a:lnTo>
                  <a:lnTo>
                    <a:pt x="76" y="2"/>
                  </a:lnTo>
                  <a:lnTo>
                    <a:pt x="74" y="2"/>
                  </a:lnTo>
                  <a:lnTo>
                    <a:pt x="74" y="2"/>
                  </a:lnTo>
                  <a:lnTo>
                    <a:pt x="72" y="0"/>
                  </a:lnTo>
                  <a:lnTo>
                    <a:pt x="70" y="0"/>
                  </a:lnTo>
                  <a:lnTo>
                    <a:pt x="66" y="0"/>
                  </a:lnTo>
                  <a:lnTo>
                    <a:pt x="62" y="0"/>
                  </a:lnTo>
                  <a:lnTo>
                    <a:pt x="60" y="0"/>
                  </a:lnTo>
                  <a:lnTo>
                    <a:pt x="56" y="0"/>
                  </a:lnTo>
                  <a:lnTo>
                    <a:pt x="54" y="0"/>
                  </a:lnTo>
                  <a:lnTo>
                    <a:pt x="50" y="2"/>
                  </a:lnTo>
                  <a:lnTo>
                    <a:pt x="50" y="2"/>
                  </a:lnTo>
                  <a:lnTo>
                    <a:pt x="50" y="2"/>
                  </a:lnTo>
                  <a:lnTo>
                    <a:pt x="48" y="4"/>
                  </a:lnTo>
                  <a:lnTo>
                    <a:pt x="46" y="6"/>
                  </a:lnTo>
                  <a:lnTo>
                    <a:pt x="46" y="8"/>
                  </a:lnTo>
                  <a:lnTo>
                    <a:pt x="44" y="8"/>
                  </a:lnTo>
                  <a:lnTo>
                    <a:pt x="44" y="8"/>
                  </a:lnTo>
                  <a:lnTo>
                    <a:pt x="44" y="8"/>
                  </a:lnTo>
                  <a:lnTo>
                    <a:pt x="42" y="10"/>
                  </a:lnTo>
                  <a:lnTo>
                    <a:pt x="42" y="10"/>
                  </a:lnTo>
                  <a:lnTo>
                    <a:pt x="42" y="10"/>
                  </a:lnTo>
                  <a:lnTo>
                    <a:pt x="40" y="8"/>
                  </a:lnTo>
                  <a:lnTo>
                    <a:pt x="40" y="8"/>
                  </a:lnTo>
                  <a:lnTo>
                    <a:pt x="38" y="6"/>
                  </a:lnTo>
                  <a:lnTo>
                    <a:pt x="38" y="4"/>
                  </a:lnTo>
                  <a:lnTo>
                    <a:pt x="36" y="2"/>
                  </a:lnTo>
                  <a:lnTo>
                    <a:pt x="36" y="0"/>
                  </a:lnTo>
                  <a:lnTo>
                    <a:pt x="32" y="4"/>
                  </a:lnTo>
                  <a:lnTo>
                    <a:pt x="28" y="6"/>
                  </a:lnTo>
                  <a:lnTo>
                    <a:pt x="26" y="6"/>
                  </a:lnTo>
                  <a:lnTo>
                    <a:pt x="26" y="6"/>
                  </a:lnTo>
                  <a:lnTo>
                    <a:pt x="24" y="8"/>
                  </a:lnTo>
                  <a:lnTo>
                    <a:pt x="22" y="8"/>
                  </a:lnTo>
                  <a:lnTo>
                    <a:pt x="20" y="8"/>
                  </a:lnTo>
                  <a:lnTo>
                    <a:pt x="16" y="8"/>
                  </a:lnTo>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34" name="Freeform 493">
              <a:extLst>
                <a:ext uri="{FF2B5EF4-FFF2-40B4-BE49-F238E27FC236}">
                  <a16:creationId xmlns:a16="http://schemas.microsoft.com/office/drawing/2014/main" id="{BC01888C-3D49-E275-8D59-315F2CE95852}"/>
                </a:ext>
              </a:extLst>
            </p:cNvPr>
            <p:cNvSpPr>
              <a:spLocks/>
            </p:cNvSpPr>
            <p:nvPr/>
          </p:nvSpPr>
          <p:spPr bwMode="auto">
            <a:xfrm>
              <a:off x="1769096" y="7349076"/>
              <a:ext cx="143168" cy="68139"/>
            </a:xfrm>
            <a:custGeom>
              <a:avLst/>
              <a:gdLst>
                <a:gd name="T0" fmla="*/ 16 w 100"/>
                <a:gd name="T1" fmla="*/ 10 h 48"/>
                <a:gd name="T2" fmla="*/ 16 w 100"/>
                <a:gd name="T3" fmla="*/ 18 h 48"/>
                <a:gd name="T4" fmla="*/ 14 w 100"/>
                <a:gd name="T5" fmla="*/ 20 h 48"/>
                <a:gd name="T6" fmla="*/ 12 w 100"/>
                <a:gd name="T7" fmla="*/ 22 h 48"/>
                <a:gd name="T8" fmla="*/ 8 w 100"/>
                <a:gd name="T9" fmla="*/ 20 h 48"/>
                <a:gd name="T10" fmla="*/ 4 w 100"/>
                <a:gd name="T11" fmla="*/ 20 h 48"/>
                <a:gd name="T12" fmla="*/ 2 w 100"/>
                <a:gd name="T13" fmla="*/ 22 h 48"/>
                <a:gd name="T14" fmla="*/ 2 w 100"/>
                <a:gd name="T15" fmla="*/ 26 h 48"/>
                <a:gd name="T16" fmla="*/ 0 w 100"/>
                <a:gd name="T17" fmla="*/ 34 h 48"/>
                <a:gd name="T18" fmla="*/ 10 w 100"/>
                <a:gd name="T19" fmla="*/ 30 h 48"/>
                <a:gd name="T20" fmla="*/ 16 w 100"/>
                <a:gd name="T21" fmla="*/ 28 h 48"/>
                <a:gd name="T22" fmla="*/ 22 w 100"/>
                <a:gd name="T23" fmla="*/ 28 h 48"/>
                <a:gd name="T24" fmla="*/ 26 w 100"/>
                <a:gd name="T25" fmla="*/ 30 h 48"/>
                <a:gd name="T26" fmla="*/ 28 w 100"/>
                <a:gd name="T27" fmla="*/ 32 h 48"/>
                <a:gd name="T28" fmla="*/ 30 w 100"/>
                <a:gd name="T29" fmla="*/ 34 h 48"/>
                <a:gd name="T30" fmla="*/ 30 w 100"/>
                <a:gd name="T31" fmla="*/ 44 h 48"/>
                <a:gd name="T32" fmla="*/ 30 w 100"/>
                <a:gd name="T33" fmla="*/ 48 h 48"/>
                <a:gd name="T34" fmla="*/ 42 w 100"/>
                <a:gd name="T35" fmla="*/ 42 h 48"/>
                <a:gd name="T36" fmla="*/ 46 w 100"/>
                <a:gd name="T37" fmla="*/ 40 h 48"/>
                <a:gd name="T38" fmla="*/ 56 w 100"/>
                <a:gd name="T39" fmla="*/ 42 h 48"/>
                <a:gd name="T40" fmla="*/ 60 w 100"/>
                <a:gd name="T41" fmla="*/ 40 h 48"/>
                <a:gd name="T42" fmla="*/ 62 w 100"/>
                <a:gd name="T43" fmla="*/ 40 h 48"/>
                <a:gd name="T44" fmla="*/ 64 w 100"/>
                <a:gd name="T45" fmla="*/ 36 h 48"/>
                <a:gd name="T46" fmla="*/ 66 w 100"/>
                <a:gd name="T47" fmla="*/ 30 h 48"/>
                <a:gd name="T48" fmla="*/ 66 w 100"/>
                <a:gd name="T49" fmla="*/ 26 h 48"/>
                <a:gd name="T50" fmla="*/ 68 w 100"/>
                <a:gd name="T51" fmla="*/ 24 h 48"/>
                <a:gd name="T52" fmla="*/ 72 w 100"/>
                <a:gd name="T53" fmla="*/ 24 h 48"/>
                <a:gd name="T54" fmla="*/ 84 w 100"/>
                <a:gd name="T55" fmla="*/ 26 h 48"/>
                <a:gd name="T56" fmla="*/ 92 w 100"/>
                <a:gd name="T57" fmla="*/ 24 h 48"/>
                <a:gd name="T58" fmla="*/ 96 w 100"/>
                <a:gd name="T59" fmla="*/ 20 h 48"/>
                <a:gd name="T60" fmla="*/ 100 w 100"/>
                <a:gd name="T61" fmla="*/ 16 h 48"/>
                <a:gd name="T62" fmla="*/ 98 w 100"/>
                <a:gd name="T63" fmla="*/ 14 h 48"/>
                <a:gd name="T64" fmla="*/ 96 w 100"/>
                <a:gd name="T65" fmla="*/ 14 h 48"/>
                <a:gd name="T66" fmla="*/ 88 w 100"/>
                <a:gd name="T67" fmla="*/ 12 h 48"/>
                <a:gd name="T68" fmla="*/ 84 w 100"/>
                <a:gd name="T69" fmla="*/ 10 h 48"/>
                <a:gd name="T70" fmla="*/ 80 w 100"/>
                <a:gd name="T71" fmla="*/ 6 h 48"/>
                <a:gd name="T72" fmla="*/ 76 w 100"/>
                <a:gd name="T73" fmla="*/ 2 h 48"/>
                <a:gd name="T74" fmla="*/ 72 w 100"/>
                <a:gd name="T75" fmla="*/ 0 h 48"/>
                <a:gd name="T76" fmla="*/ 62 w 100"/>
                <a:gd name="T77" fmla="*/ 0 h 48"/>
                <a:gd name="T78" fmla="*/ 54 w 100"/>
                <a:gd name="T79" fmla="*/ 0 h 48"/>
                <a:gd name="T80" fmla="*/ 50 w 100"/>
                <a:gd name="T81" fmla="*/ 2 h 48"/>
                <a:gd name="T82" fmla="*/ 46 w 100"/>
                <a:gd name="T83" fmla="*/ 8 h 48"/>
                <a:gd name="T84" fmla="*/ 44 w 100"/>
                <a:gd name="T85" fmla="*/ 8 h 48"/>
                <a:gd name="T86" fmla="*/ 42 w 100"/>
                <a:gd name="T87" fmla="*/ 10 h 48"/>
                <a:gd name="T88" fmla="*/ 38 w 100"/>
                <a:gd name="T89" fmla="*/ 6 h 48"/>
                <a:gd name="T90" fmla="*/ 36 w 100"/>
                <a:gd name="T91" fmla="*/ 0 h 48"/>
                <a:gd name="T92" fmla="*/ 26 w 100"/>
                <a:gd name="T93" fmla="*/ 6 h 48"/>
                <a:gd name="T94" fmla="*/ 22 w 100"/>
                <a:gd name="T9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48">
                  <a:moveTo>
                    <a:pt x="16" y="8"/>
                  </a:moveTo>
                  <a:lnTo>
                    <a:pt x="16" y="8"/>
                  </a:lnTo>
                  <a:lnTo>
                    <a:pt x="16" y="10"/>
                  </a:lnTo>
                  <a:lnTo>
                    <a:pt x="16" y="14"/>
                  </a:lnTo>
                  <a:lnTo>
                    <a:pt x="16" y="16"/>
                  </a:lnTo>
                  <a:lnTo>
                    <a:pt x="16" y="18"/>
                  </a:lnTo>
                  <a:lnTo>
                    <a:pt x="14" y="20"/>
                  </a:lnTo>
                  <a:lnTo>
                    <a:pt x="14" y="20"/>
                  </a:lnTo>
                  <a:lnTo>
                    <a:pt x="14" y="20"/>
                  </a:lnTo>
                  <a:lnTo>
                    <a:pt x="14" y="20"/>
                  </a:lnTo>
                  <a:lnTo>
                    <a:pt x="12" y="20"/>
                  </a:lnTo>
                  <a:lnTo>
                    <a:pt x="12" y="22"/>
                  </a:lnTo>
                  <a:lnTo>
                    <a:pt x="10" y="20"/>
                  </a:lnTo>
                  <a:lnTo>
                    <a:pt x="8" y="20"/>
                  </a:lnTo>
                  <a:lnTo>
                    <a:pt x="8" y="20"/>
                  </a:lnTo>
                  <a:lnTo>
                    <a:pt x="6" y="20"/>
                  </a:lnTo>
                  <a:lnTo>
                    <a:pt x="4" y="20"/>
                  </a:lnTo>
                  <a:lnTo>
                    <a:pt x="4" y="20"/>
                  </a:lnTo>
                  <a:lnTo>
                    <a:pt x="4" y="20"/>
                  </a:lnTo>
                  <a:lnTo>
                    <a:pt x="4" y="22"/>
                  </a:lnTo>
                  <a:lnTo>
                    <a:pt x="2" y="22"/>
                  </a:lnTo>
                  <a:lnTo>
                    <a:pt x="2" y="22"/>
                  </a:lnTo>
                  <a:lnTo>
                    <a:pt x="2" y="24"/>
                  </a:lnTo>
                  <a:lnTo>
                    <a:pt x="2" y="26"/>
                  </a:lnTo>
                  <a:lnTo>
                    <a:pt x="2" y="28"/>
                  </a:lnTo>
                  <a:lnTo>
                    <a:pt x="0" y="32"/>
                  </a:lnTo>
                  <a:lnTo>
                    <a:pt x="0" y="34"/>
                  </a:lnTo>
                  <a:lnTo>
                    <a:pt x="4" y="32"/>
                  </a:lnTo>
                  <a:lnTo>
                    <a:pt x="8" y="30"/>
                  </a:lnTo>
                  <a:lnTo>
                    <a:pt x="10" y="30"/>
                  </a:lnTo>
                  <a:lnTo>
                    <a:pt x="12" y="30"/>
                  </a:lnTo>
                  <a:lnTo>
                    <a:pt x="12" y="28"/>
                  </a:lnTo>
                  <a:lnTo>
                    <a:pt x="16" y="28"/>
                  </a:lnTo>
                  <a:lnTo>
                    <a:pt x="18" y="28"/>
                  </a:lnTo>
                  <a:lnTo>
                    <a:pt x="20" y="28"/>
                  </a:lnTo>
                  <a:lnTo>
                    <a:pt x="22" y="28"/>
                  </a:lnTo>
                  <a:lnTo>
                    <a:pt x="24" y="28"/>
                  </a:lnTo>
                  <a:lnTo>
                    <a:pt x="26" y="30"/>
                  </a:lnTo>
                  <a:lnTo>
                    <a:pt x="26" y="30"/>
                  </a:lnTo>
                  <a:lnTo>
                    <a:pt x="28" y="30"/>
                  </a:lnTo>
                  <a:lnTo>
                    <a:pt x="28" y="30"/>
                  </a:lnTo>
                  <a:lnTo>
                    <a:pt x="28" y="32"/>
                  </a:lnTo>
                  <a:lnTo>
                    <a:pt x="28" y="32"/>
                  </a:lnTo>
                  <a:lnTo>
                    <a:pt x="28" y="34"/>
                  </a:lnTo>
                  <a:lnTo>
                    <a:pt x="30" y="34"/>
                  </a:lnTo>
                  <a:lnTo>
                    <a:pt x="30" y="38"/>
                  </a:lnTo>
                  <a:lnTo>
                    <a:pt x="30" y="40"/>
                  </a:lnTo>
                  <a:lnTo>
                    <a:pt x="30" y="44"/>
                  </a:lnTo>
                  <a:lnTo>
                    <a:pt x="30" y="46"/>
                  </a:lnTo>
                  <a:lnTo>
                    <a:pt x="28" y="48"/>
                  </a:lnTo>
                  <a:lnTo>
                    <a:pt x="30" y="48"/>
                  </a:lnTo>
                  <a:lnTo>
                    <a:pt x="34" y="46"/>
                  </a:lnTo>
                  <a:lnTo>
                    <a:pt x="40" y="42"/>
                  </a:lnTo>
                  <a:lnTo>
                    <a:pt x="42" y="42"/>
                  </a:lnTo>
                  <a:lnTo>
                    <a:pt x="44" y="42"/>
                  </a:lnTo>
                  <a:lnTo>
                    <a:pt x="44" y="40"/>
                  </a:lnTo>
                  <a:lnTo>
                    <a:pt x="46" y="40"/>
                  </a:lnTo>
                  <a:lnTo>
                    <a:pt x="48" y="40"/>
                  </a:lnTo>
                  <a:lnTo>
                    <a:pt x="54" y="40"/>
                  </a:lnTo>
                  <a:lnTo>
                    <a:pt x="56" y="42"/>
                  </a:lnTo>
                  <a:lnTo>
                    <a:pt x="58" y="40"/>
                  </a:lnTo>
                  <a:lnTo>
                    <a:pt x="60" y="40"/>
                  </a:lnTo>
                  <a:lnTo>
                    <a:pt x="60" y="40"/>
                  </a:lnTo>
                  <a:lnTo>
                    <a:pt x="62" y="40"/>
                  </a:lnTo>
                  <a:lnTo>
                    <a:pt x="62" y="40"/>
                  </a:lnTo>
                  <a:lnTo>
                    <a:pt x="62" y="40"/>
                  </a:lnTo>
                  <a:lnTo>
                    <a:pt x="64" y="38"/>
                  </a:lnTo>
                  <a:lnTo>
                    <a:pt x="64" y="38"/>
                  </a:lnTo>
                  <a:lnTo>
                    <a:pt x="64" y="36"/>
                  </a:lnTo>
                  <a:lnTo>
                    <a:pt x="64" y="34"/>
                  </a:lnTo>
                  <a:lnTo>
                    <a:pt x="64" y="32"/>
                  </a:lnTo>
                  <a:lnTo>
                    <a:pt x="66" y="30"/>
                  </a:lnTo>
                  <a:lnTo>
                    <a:pt x="66" y="28"/>
                  </a:lnTo>
                  <a:lnTo>
                    <a:pt x="66" y="26"/>
                  </a:lnTo>
                  <a:lnTo>
                    <a:pt x="66" y="26"/>
                  </a:lnTo>
                  <a:lnTo>
                    <a:pt x="66" y="26"/>
                  </a:lnTo>
                  <a:lnTo>
                    <a:pt x="68" y="26"/>
                  </a:lnTo>
                  <a:lnTo>
                    <a:pt x="68" y="24"/>
                  </a:lnTo>
                  <a:lnTo>
                    <a:pt x="70" y="24"/>
                  </a:lnTo>
                  <a:lnTo>
                    <a:pt x="72" y="24"/>
                  </a:lnTo>
                  <a:lnTo>
                    <a:pt x="72" y="24"/>
                  </a:lnTo>
                  <a:lnTo>
                    <a:pt x="76" y="24"/>
                  </a:lnTo>
                  <a:lnTo>
                    <a:pt x="80" y="24"/>
                  </a:lnTo>
                  <a:lnTo>
                    <a:pt x="84" y="26"/>
                  </a:lnTo>
                  <a:lnTo>
                    <a:pt x="88" y="26"/>
                  </a:lnTo>
                  <a:lnTo>
                    <a:pt x="90" y="26"/>
                  </a:lnTo>
                  <a:lnTo>
                    <a:pt x="92" y="24"/>
                  </a:lnTo>
                  <a:lnTo>
                    <a:pt x="94" y="24"/>
                  </a:lnTo>
                  <a:lnTo>
                    <a:pt x="96" y="22"/>
                  </a:lnTo>
                  <a:lnTo>
                    <a:pt x="96" y="20"/>
                  </a:lnTo>
                  <a:lnTo>
                    <a:pt x="98" y="18"/>
                  </a:lnTo>
                  <a:lnTo>
                    <a:pt x="98" y="18"/>
                  </a:lnTo>
                  <a:lnTo>
                    <a:pt x="100" y="16"/>
                  </a:lnTo>
                  <a:lnTo>
                    <a:pt x="100" y="16"/>
                  </a:lnTo>
                  <a:lnTo>
                    <a:pt x="100" y="16"/>
                  </a:lnTo>
                  <a:lnTo>
                    <a:pt x="98" y="14"/>
                  </a:lnTo>
                  <a:lnTo>
                    <a:pt x="98" y="14"/>
                  </a:lnTo>
                  <a:lnTo>
                    <a:pt x="98" y="14"/>
                  </a:lnTo>
                  <a:lnTo>
                    <a:pt x="96" y="14"/>
                  </a:lnTo>
                  <a:lnTo>
                    <a:pt x="94" y="12"/>
                  </a:lnTo>
                  <a:lnTo>
                    <a:pt x="92" y="12"/>
                  </a:lnTo>
                  <a:lnTo>
                    <a:pt x="88" y="12"/>
                  </a:lnTo>
                  <a:lnTo>
                    <a:pt x="86" y="12"/>
                  </a:lnTo>
                  <a:lnTo>
                    <a:pt x="84" y="10"/>
                  </a:lnTo>
                  <a:lnTo>
                    <a:pt x="84" y="10"/>
                  </a:lnTo>
                  <a:lnTo>
                    <a:pt x="82" y="10"/>
                  </a:lnTo>
                  <a:lnTo>
                    <a:pt x="82" y="8"/>
                  </a:lnTo>
                  <a:lnTo>
                    <a:pt x="80" y="6"/>
                  </a:lnTo>
                  <a:lnTo>
                    <a:pt x="78" y="4"/>
                  </a:lnTo>
                  <a:lnTo>
                    <a:pt x="78" y="4"/>
                  </a:lnTo>
                  <a:lnTo>
                    <a:pt x="76" y="2"/>
                  </a:lnTo>
                  <a:lnTo>
                    <a:pt x="74" y="2"/>
                  </a:lnTo>
                  <a:lnTo>
                    <a:pt x="74" y="2"/>
                  </a:lnTo>
                  <a:lnTo>
                    <a:pt x="72" y="0"/>
                  </a:lnTo>
                  <a:lnTo>
                    <a:pt x="70" y="0"/>
                  </a:lnTo>
                  <a:lnTo>
                    <a:pt x="66" y="0"/>
                  </a:lnTo>
                  <a:lnTo>
                    <a:pt x="62" y="0"/>
                  </a:lnTo>
                  <a:lnTo>
                    <a:pt x="60" y="0"/>
                  </a:lnTo>
                  <a:lnTo>
                    <a:pt x="56" y="0"/>
                  </a:lnTo>
                  <a:lnTo>
                    <a:pt x="54" y="0"/>
                  </a:lnTo>
                  <a:lnTo>
                    <a:pt x="50" y="2"/>
                  </a:lnTo>
                  <a:lnTo>
                    <a:pt x="50" y="2"/>
                  </a:lnTo>
                  <a:lnTo>
                    <a:pt x="50" y="2"/>
                  </a:lnTo>
                  <a:lnTo>
                    <a:pt x="48" y="4"/>
                  </a:lnTo>
                  <a:lnTo>
                    <a:pt x="46" y="6"/>
                  </a:lnTo>
                  <a:lnTo>
                    <a:pt x="46" y="8"/>
                  </a:lnTo>
                  <a:lnTo>
                    <a:pt x="44" y="8"/>
                  </a:lnTo>
                  <a:lnTo>
                    <a:pt x="44" y="8"/>
                  </a:lnTo>
                  <a:lnTo>
                    <a:pt x="44" y="8"/>
                  </a:lnTo>
                  <a:lnTo>
                    <a:pt x="42" y="10"/>
                  </a:lnTo>
                  <a:lnTo>
                    <a:pt x="42" y="10"/>
                  </a:lnTo>
                  <a:lnTo>
                    <a:pt x="42" y="10"/>
                  </a:lnTo>
                  <a:lnTo>
                    <a:pt x="40" y="8"/>
                  </a:lnTo>
                  <a:lnTo>
                    <a:pt x="40" y="8"/>
                  </a:lnTo>
                  <a:lnTo>
                    <a:pt x="38" y="6"/>
                  </a:lnTo>
                  <a:lnTo>
                    <a:pt x="38" y="4"/>
                  </a:lnTo>
                  <a:lnTo>
                    <a:pt x="36" y="2"/>
                  </a:lnTo>
                  <a:lnTo>
                    <a:pt x="36" y="0"/>
                  </a:lnTo>
                  <a:lnTo>
                    <a:pt x="32" y="4"/>
                  </a:lnTo>
                  <a:lnTo>
                    <a:pt x="28" y="6"/>
                  </a:lnTo>
                  <a:lnTo>
                    <a:pt x="26" y="6"/>
                  </a:lnTo>
                  <a:lnTo>
                    <a:pt x="26" y="6"/>
                  </a:lnTo>
                  <a:lnTo>
                    <a:pt x="24" y="8"/>
                  </a:lnTo>
                  <a:lnTo>
                    <a:pt x="22" y="8"/>
                  </a:lnTo>
                  <a:lnTo>
                    <a:pt x="20" y="8"/>
                  </a:lnTo>
                  <a:lnTo>
                    <a:pt x="16" y="8"/>
                  </a:lnTo>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35" name="Freeform 498">
              <a:extLst>
                <a:ext uri="{FF2B5EF4-FFF2-40B4-BE49-F238E27FC236}">
                  <a16:creationId xmlns:a16="http://schemas.microsoft.com/office/drawing/2014/main" id="{46E12922-D0AA-E042-C207-78E3AFC16605}"/>
                </a:ext>
              </a:extLst>
            </p:cNvPr>
            <p:cNvSpPr>
              <a:spLocks/>
            </p:cNvSpPr>
            <p:nvPr/>
          </p:nvSpPr>
          <p:spPr bwMode="auto">
            <a:xfrm>
              <a:off x="2184283" y="8251918"/>
              <a:ext cx="352192" cy="792117"/>
            </a:xfrm>
            <a:custGeom>
              <a:avLst/>
              <a:gdLst>
                <a:gd name="T0" fmla="*/ 56 w 246"/>
                <a:gd name="T1" fmla="*/ 0 h 558"/>
                <a:gd name="T2" fmla="*/ 78 w 246"/>
                <a:gd name="T3" fmla="*/ 16 h 558"/>
                <a:gd name="T4" fmla="*/ 104 w 246"/>
                <a:gd name="T5" fmla="*/ 4 h 558"/>
                <a:gd name="T6" fmla="*/ 128 w 246"/>
                <a:gd name="T7" fmla="*/ 24 h 558"/>
                <a:gd name="T8" fmla="*/ 148 w 246"/>
                <a:gd name="T9" fmla="*/ 38 h 558"/>
                <a:gd name="T10" fmla="*/ 162 w 246"/>
                <a:gd name="T11" fmla="*/ 50 h 558"/>
                <a:gd name="T12" fmla="*/ 182 w 246"/>
                <a:gd name="T13" fmla="*/ 60 h 558"/>
                <a:gd name="T14" fmla="*/ 172 w 246"/>
                <a:gd name="T15" fmla="*/ 90 h 558"/>
                <a:gd name="T16" fmla="*/ 190 w 246"/>
                <a:gd name="T17" fmla="*/ 100 h 558"/>
                <a:gd name="T18" fmla="*/ 218 w 246"/>
                <a:gd name="T19" fmla="*/ 92 h 558"/>
                <a:gd name="T20" fmla="*/ 232 w 246"/>
                <a:gd name="T21" fmla="*/ 74 h 558"/>
                <a:gd name="T22" fmla="*/ 238 w 246"/>
                <a:gd name="T23" fmla="*/ 84 h 558"/>
                <a:gd name="T24" fmla="*/ 246 w 246"/>
                <a:gd name="T25" fmla="*/ 92 h 558"/>
                <a:gd name="T26" fmla="*/ 234 w 246"/>
                <a:gd name="T27" fmla="*/ 98 h 558"/>
                <a:gd name="T28" fmla="*/ 220 w 246"/>
                <a:gd name="T29" fmla="*/ 110 h 558"/>
                <a:gd name="T30" fmla="*/ 194 w 246"/>
                <a:gd name="T31" fmla="*/ 144 h 558"/>
                <a:gd name="T32" fmla="*/ 180 w 246"/>
                <a:gd name="T33" fmla="*/ 192 h 558"/>
                <a:gd name="T34" fmla="*/ 186 w 246"/>
                <a:gd name="T35" fmla="*/ 222 h 558"/>
                <a:gd name="T36" fmla="*/ 192 w 246"/>
                <a:gd name="T37" fmla="*/ 228 h 558"/>
                <a:gd name="T38" fmla="*/ 208 w 246"/>
                <a:gd name="T39" fmla="*/ 234 h 558"/>
                <a:gd name="T40" fmla="*/ 210 w 246"/>
                <a:gd name="T41" fmla="*/ 254 h 558"/>
                <a:gd name="T42" fmla="*/ 214 w 246"/>
                <a:gd name="T43" fmla="*/ 270 h 558"/>
                <a:gd name="T44" fmla="*/ 194 w 246"/>
                <a:gd name="T45" fmla="*/ 280 h 558"/>
                <a:gd name="T46" fmla="*/ 188 w 246"/>
                <a:gd name="T47" fmla="*/ 292 h 558"/>
                <a:gd name="T48" fmla="*/ 146 w 246"/>
                <a:gd name="T49" fmla="*/ 298 h 558"/>
                <a:gd name="T50" fmla="*/ 142 w 246"/>
                <a:gd name="T51" fmla="*/ 318 h 558"/>
                <a:gd name="T52" fmla="*/ 140 w 246"/>
                <a:gd name="T53" fmla="*/ 342 h 558"/>
                <a:gd name="T54" fmla="*/ 114 w 246"/>
                <a:gd name="T55" fmla="*/ 334 h 558"/>
                <a:gd name="T56" fmla="*/ 102 w 246"/>
                <a:gd name="T57" fmla="*/ 336 h 558"/>
                <a:gd name="T58" fmla="*/ 112 w 246"/>
                <a:gd name="T59" fmla="*/ 354 h 558"/>
                <a:gd name="T60" fmla="*/ 120 w 246"/>
                <a:gd name="T61" fmla="*/ 378 h 558"/>
                <a:gd name="T62" fmla="*/ 106 w 246"/>
                <a:gd name="T63" fmla="*/ 408 h 558"/>
                <a:gd name="T64" fmla="*/ 94 w 246"/>
                <a:gd name="T65" fmla="*/ 420 h 558"/>
                <a:gd name="T66" fmla="*/ 82 w 246"/>
                <a:gd name="T67" fmla="*/ 426 h 558"/>
                <a:gd name="T68" fmla="*/ 82 w 246"/>
                <a:gd name="T69" fmla="*/ 448 h 558"/>
                <a:gd name="T70" fmla="*/ 102 w 246"/>
                <a:gd name="T71" fmla="*/ 460 h 558"/>
                <a:gd name="T72" fmla="*/ 96 w 246"/>
                <a:gd name="T73" fmla="*/ 480 h 558"/>
                <a:gd name="T74" fmla="*/ 90 w 246"/>
                <a:gd name="T75" fmla="*/ 504 h 558"/>
                <a:gd name="T76" fmla="*/ 80 w 246"/>
                <a:gd name="T77" fmla="*/ 516 h 558"/>
                <a:gd name="T78" fmla="*/ 72 w 246"/>
                <a:gd name="T79" fmla="*/ 532 h 558"/>
                <a:gd name="T80" fmla="*/ 34 w 246"/>
                <a:gd name="T81" fmla="*/ 558 h 558"/>
                <a:gd name="T82" fmla="*/ 24 w 246"/>
                <a:gd name="T83" fmla="*/ 540 h 558"/>
                <a:gd name="T84" fmla="*/ 12 w 246"/>
                <a:gd name="T85" fmla="*/ 528 h 558"/>
                <a:gd name="T86" fmla="*/ 6 w 246"/>
                <a:gd name="T87" fmla="*/ 492 h 558"/>
                <a:gd name="T88" fmla="*/ 16 w 246"/>
                <a:gd name="T89" fmla="*/ 480 h 558"/>
                <a:gd name="T90" fmla="*/ 20 w 246"/>
                <a:gd name="T91" fmla="*/ 418 h 558"/>
                <a:gd name="T92" fmla="*/ 12 w 246"/>
                <a:gd name="T93" fmla="*/ 372 h 558"/>
                <a:gd name="T94" fmla="*/ 2 w 246"/>
                <a:gd name="T95" fmla="*/ 326 h 558"/>
                <a:gd name="T96" fmla="*/ 14 w 246"/>
                <a:gd name="T97" fmla="*/ 302 h 558"/>
                <a:gd name="T98" fmla="*/ 2 w 246"/>
                <a:gd name="T99" fmla="*/ 278 h 558"/>
                <a:gd name="T100" fmla="*/ 12 w 246"/>
                <a:gd name="T101" fmla="*/ 254 h 558"/>
                <a:gd name="T102" fmla="*/ 12 w 246"/>
                <a:gd name="T103" fmla="*/ 238 h 558"/>
                <a:gd name="T104" fmla="*/ 12 w 246"/>
                <a:gd name="T105" fmla="*/ 214 h 558"/>
                <a:gd name="T106" fmla="*/ 20 w 246"/>
                <a:gd name="T107" fmla="*/ 208 h 558"/>
                <a:gd name="T108" fmla="*/ 12 w 246"/>
                <a:gd name="T109" fmla="*/ 192 h 558"/>
                <a:gd name="T110" fmla="*/ 12 w 246"/>
                <a:gd name="T111" fmla="*/ 166 h 558"/>
                <a:gd name="T112" fmla="*/ 14 w 246"/>
                <a:gd name="T113" fmla="*/ 138 h 558"/>
                <a:gd name="T114" fmla="*/ 18 w 246"/>
                <a:gd name="T115" fmla="*/ 112 h 558"/>
                <a:gd name="T116" fmla="*/ 30 w 246"/>
                <a:gd name="T117" fmla="*/ 92 h 558"/>
                <a:gd name="T118" fmla="*/ 26 w 246"/>
                <a:gd name="T119" fmla="*/ 74 h 558"/>
                <a:gd name="T120" fmla="*/ 34 w 246"/>
                <a:gd name="T121" fmla="*/ 60 h 558"/>
                <a:gd name="T122" fmla="*/ 36 w 246"/>
                <a:gd name="T123" fmla="*/ 40 h 558"/>
                <a:gd name="T124" fmla="*/ 46 w 246"/>
                <a:gd name="T125" fmla="*/ 2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6" h="558">
                  <a:moveTo>
                    <a:pt x="46" y="20"/>
                  </a:moveTo>
                  <a:lnTo>
                    <a:pt x="46" y="20"/>
                  </a:lnTo>
                  <a:lnTo>
                    <a:pt x="46" y="16"/>
                  </a:lnTo>
                  <a:lnTo>
                    <a:pt x="46" y="14"/>
                  </a:lnTo>
                  <a:lnTo>
                    <a:pt x="48" y="10"/>
                  </a:lnTo>
                  <a:lnTo>
                    <a:pt x="50" y="6"/>
                  </a:lnTo>
                  <a:lnTo>
                    <a:pt x="50" y="6"/>
                  </a:lnTo>
                  <a:lnTo>
                    <a:pt x="50" y="4"/>
                  </a:lnTo>
                  <a:lnTo>
                    <a:pt x="52" y="2"/>
                  </a:lnTo>
                  <a:lnTo>
                    <a:pt x="52" y="2"/>
                  </a:lnTo>
                  <a:lnTo>
                    <a:pt x="54" y="0"/>
                  </a:lnTo>
                  <a:lnTo>
                    <a:pt x="54" y="0"/>
                  </a:lnTo>
                  <a:lnTo>
                    <a:pt x="56" y="0"/>
                  </a:lnTo>
                  <a:lnTo>
                    <a:pt x="56" y="0"/>
                  </a:lnTo>
                  <a:lnTo>
                    <a:pt x="56" y="0"/>
                  </a:lnTo>
                  <a:lnTo>
                    <a:pt x="58" y="2"/>
                  </a:lnTo>
                  <a:lnTo>
                    <a:pt x="60" y="2"/>
                  </a:lnTo>
                  <a:lnTo>
                    <a:pt x="62" y="4"/>
                  </a:lnTo>
                  <a:lnTo>
                    <a:pt x="64" y="8"/>
                  </a:lnTo>
                  <a:lnTo>
                    <a:pt x="66" y="10"/>
                  </a:lnTo>
                  <a:lnTo>
                    <a:pt x="68" y="12"/>
                  </a:lnTo>
                  <a:lnTo>
                    <a:pt x="68" y="12"/>
                  </a:lnTo>
                  <a:lnTo>
                    <a:pt x="72" y="14"/>
                  </a:lnTo>
                  <a:lnTo>
                    <a:pt x="74" y="14"/>
                  </a:lnTo>
                  <a:lnTo>
                    <a:pt x="76" y="16"/>
                  </a:lnTo>
                  <a:lnTo>
                    <a:pt x="78" y="16"/>
                  </a:lnTo>
                  <a:lnTo>
                    <a:pt x="82" y="18"/>
                  </a:lnTo>
                  <a:lnTo>
                    <a:pt x="84" y="18"/>
                  </a:lnTo>
                  <a:lnTo>
                    <a:pt x="84" y="18"/>
                  </a:lnTo>
                  <a:lnTo>
                    <a:pt x="86" y="18"/>
                  </a:lnTo>
                  <a:lnTo>
                    <a:pt x="86" y="18"/>
                  </a:lnTo>
                  <a:lnTo>
                    <a:pt x="88" y="18"/>
                  </a:lnTo>
                  <a:lnTo>
                    <a:pt x="90" y="16"/>
                  </a:lnTo>
                  <a:lnTo>
                    <a:pt x="90" y="16"/>
                  </a:lnTo>
                  <a:lnTo>
                    <a:pt x="94" y="12"/>
                  </a:lnTo>
                  <a:lnTo>
                    <a:pt x="96" y="10"/>
                  </a:lnTo>
                  <a:lnTo>
                    <a:pt x="100" y="8"/>
                  </a:lnTo>
                  <a:lnTo>
                    <a:pt x="102" y="6"/>
                  </a:lnTo>
                  <a:lnTo>
                    <a:pt x="104" y="4"/>
                  </a:lnTo>
                  <a:lnTo>
                    <a:pt x="106" y="8"/>
                  </a:lnTo>
                  <a:lnTo>
                    <a:pt x="110" y="12"/>
                  </a:lnTo>
                  <a:lnTo>
                    <a:pt x="110" y="12"/>
                  </a:lnTo>
                  <a:lnTo>
                    <a:pt x="112" y="14"/>
                  </a:lnTo>
                  <a:lnTo>
                    <a:pt x="114" y="14"/>
                  </a:lnTo>
                  <a:lnTo>
                    <a:pt x="114" y="16"/>
                  </a:lnTo>
                  <a:lnTo>
                    <a:pt x="118" y="18"/>
                  </a:lnTo>
                  <a:lnTo>
                    <a:pt x="122" y="18"/>
                  </a:lnTo>
                  <a:lnTo>
                    <a:pt x="124" y="20"/>
                  </a:lnTo>
                  <a:lnTo>
                    <a:pt x="126" y="20"/>
                  </a:lnTo>
                  <a:lnTo>
                    <a:pt x="126" y="20"/>
                  </a:lnTo>
                  <a:lnTo>
                    <a:pt x="126" y="22"/>
                  </a:lnTo>
                  <a:lnTo>
                    <a:pt x="128" y="24"/>
                  </a:lnTo>
                  <a:lnTo>
                    <a:pt x="128" y="26"/>
                  </a:lnTo>
                  <a:lnTo>
                    <a:pt x="130" y="26"/>
                  </a:lnTo>
                  <a:lnTo>
                    <a:pt x="130" y="26"/>
                  </a:lnTo>
                  <a:lnTo>
                    <a:pt x="130" y="28"/>
                  </a:lnTo>
                  <a:lnTo>
                    <a:pt x="132" y="28"/>
                  </a:lnTo>
                  <a:lnTo>
                    <a:pt x="134" y="28"/>
                  </a:lnTo>
                  <a:lnTo>
                    <a:pt x="136" y="30"/>
                  </a:lnTo>
                  <a:lnTo>
                    <a:pt x="138" y="30"/>
                  </a:lnTo>
                  <a:lnTo>
                    <a:pt x="140" y="30"/>
                  </a:lnTo>
                  <a:lnTo>
                    <a:pt x="142" y="32"/>
                  </a:lnTo>
                  <a:lnTo>
                    <a:pt x="144" y="34"/>
                  </a:lnTo>
                  <a:lnTo>
                    <a:pt x="146" y="36"/>
                  </a:lnTo>
                  <a:lnTo>
                    <a:pt x="148" y="38"/>
                  </a:lnTo>
                  <a:lnTo>
                    <a:pt x="148" y="40"/>
                  </a:lnTo>
                  <a:lnTo>
                    <a:pt x="148" y="40"/>
                  </a:lnTo>
                  <a:lnTo>
                    <a:pt x="150" y="44"/>
                  </a:lnTo>
                  <a:lnTo>
                    <a:pt x="150" y="44"/>
                  </a:lnTo>
                  <a:lnTo>
                    <a:pt x="150" y="46"/>
                  </a:lnTo>
                  <a:lnTo>
                    <a:pt x="150" y="46"/>
                  </a:lnTo>
                  <a:lnTo>
                    <a:pt x="152" y="48"/>
                  </a:lnTo>
                  <a:lnTo>
                    <a:pt x="152" y="48"/>
                  </a:lnTo>
                  <a:lnTo>
                    <a:pt x="154" y="48"/>
                  </a:lnTo>
                  <a:lnTo>
                    <a:pt x="154" y="48"/>
                  </a:lnTo>
                  <a:lnTo>
                    <a:pt x="156" y="50"/>
                  </a:lnTo>
                  <a:lnTo>
                    <a:pt x="158" y="50"/>
                  </a:lnTo>
                  <a:lnTo>
                    <a:pt x="162" y="50"/>
                  </a:lnTo>
                  <a:lnTo>
                    <a:pt x="164" y="50"/>
                  </a:lnTo>
                  <a:lnTo>
                    <a:pt x="168" y="50"/>
                  </a:lnTo>
                  <a:lnTo>
                    <a:pt x="170" y="50"/>
                  </a:lnTo>
                  <a:lnTo>
                    <a:pt x="172" y="50"/>
                  </a:lnTo>
                  <a:lnTo>
                    <a:pt x="172" y="50"/>
                  </a:lnTo>
                  <a:lnTo>
                    <a:pt x="174" y="50"/>
                  </a:lnTo>
                  <a:lnTo>
                    <a:pt x="174" y="52"/>
                  </a:lnTo>
                  <a:lnTo>
                    <a:pt x="176" y="54"/>
                  </a:lnTo>
                  <a:lnTo>
                    <a:pt x="178" y="56"/>
                  </a:lnTo>
                  <a:lnTo>
                    <a:pt x="180" y="56"/>
                  </a:lnTo>
                  <a:lnTo>
                    <a:pt x="180" y="58"/>
                  </a:lnTo>
                  <a:lnTo>
                    <a:pt x="182" y="58"/>
                  </a:lnTo>
                  <a:lnTo>
                    <a:pt x="182" y="60"/>
                  </a:lnTo>
                  <a:lnTo>
                    <a:pt x="182" y="60"/>
                  </a:lnTo>
                  <a:lnTo>
                    <a:pt x="182" y="62"/>
                  </a:lnTo>
                  <a:lnTo>
                    <a:pt x="182" y="64"/>
                  </a:lnTo>
                  <a:lnTo>
                    <a:pt x="180" y="66"/>
                  </a:lnTo>
                  <a:lnTo>
                    <a:pt x="180" y="68"/>
                  </a:lnTo>
                  <a:lnTo>
                    <a:pt x="178" y="74"/>
                  </a:lnTo>
                  <a:lnTo>
                    <a:pt x="176" y="78"/>
                  </a:lnTo>
                  <a:lnTo>
                    <a:pt x="176" y="80"/>
                  </a:lnTo>
                  <a:lnTo>
                    <a:pt x="174" y="80"/>
                  </a:lnTo>
                  <a:lnTo>
                    <a:pt x="174" y="82"/>
                  </a:lnTo>
                  <a:lnTo>
                    <a:pt x="172" y="86"/>
                  </a:lnTo>
                  <a:lnTo>
                    <a:pt x="172" y="88"/>
                  </a:lnTo>
                  <a:lnTo>
                    <a:pt x="172" y="90"/>
                  </a:lnTo>
                  <a:lnTo>
                    <a:pt x="172" y="92"/>
                  </a:lnTo>
                  <a:lnTo>
                    <a:pt x="172" y="92"/>
                  </a:lnTo>
                  <a:lnTo>
                    <a:pt x="172" y="92"/>
                  </a:lnTo>
                  <a:lnTo>
                    <a:pt x="172" y="94"/>
                  </a:lnTo>
                  <a:lnTo>
                    <a:pt x="172" y="94"/>
                  </a:lnTo>
                  <a:lnTo>
                    <a:pt x="174" y="94"/>
                  </a:lnTo>
                  <a:lnTo>
                    <a:pt x="174" y="96"/>
                  </a:lnTo>
                  <a:lnTo>
                    <a:pt x="176" y="96"/>
                  </a:lnTo>
                  <a:lnTo>
                    <a:pt x="178" y="98"/>
                  </a:lnTo>
                  <a:lnTo>
                    <a:pt x="180" y="98"/>
                  </a:lnTo>
                  <a:lnTo>
                    <a:pt x="184" y="98"/>
                  </a:lnTo>
                  <a:lnTo>
                    <a:pt x="188" y="100"/>
                  </a:lnTo>
                  <a:lnTo>
                    <a:pt x="190" y="100"/>
                  </a:lnTo>
                  <a:lnTo>
                    <a:pt x="194" y="100"/>
                  </a:lnTo>
                  <a:lnTo>
                    <a:pt x="198" y="100"/>
                  </a:lnTo>
                  <a:lnTo>
                    <a:pt x="202" y="100"/>
                  </a:lnTo>
                  <a:lnTo>
                    <a:pt x="204" y="98"/>
                  </a:lnTo>
                  <a:lnTo>
                    <a:pt x="208" y="98"/>
                  </a:lnTo>
                  <a:lnTo>
                    <a:pt x="210" y="98"/>
                  </a:lnTo>
                  <a:lnTo>
                    <a:pt x="214" y="96"/>
                  </a:lnTo>
                  <a:lnTo>
                    <a:pt x="216" y="96"/>
                  </a:lnTo>
                  <a:lnTo>
                    <a:pt x="216" y="94"/>
                  </a:lnTo>
                  <a:lnTo>
                    <a:pt x="218" y="94"/>
                  </a:lnTo>
                  <a:lnTo>
                    <a:pt x="218" y="94"/>
                  </a:lnTo>
                  <a:lnTo>
                    <a:pt x="218" y="92"/>
                  </a:lnTo>
                  <a:lnTo>
                    <a:pt x="218" y="92"/>
                  </a:lnTo>
                  <a:lnTo>
                    <a:pt x="218" y="90"/>
                  </a:lnTo>
                  <a:lnTo>
                    <a:pt x="218" y="88"/>
                  </a:lnTo>
                  <a:lnTo>
                    <a:pt x="218" y="88"/>
                  </a:lnTo>
                  <a:lnTo>
                    <a:pt x="218" y="86"/>
                  </a:lnTo>
                  <a:lnTo>
                    <a:pt x="220" y="86"/>
                  </a:lnTo>
                  <a:lnTo>
                    <a:pt x="220" y="84"/>
                  </a:lnTo>
                  <a:lnTo>
                    <a:pt x="224" y="84"/>
                  </a:lnTo>
                  <a:lnTo>
                    <a:pt x="226" y="82"/>
                  </a:lnTo>
                  <a:lnTo>
                    <a:pt x="226" y="82"/>
                  </a:lnTo>
                  <a:lnTo>
                    <a:pt x="228" y="80"/>
                  </a:lnTo>
                  <a:lnTo>
                    <a:pt x="228" y="80"/>
                  </a:lnTo>
                  <a:lnTo>
                    <a:pt x="230" y="78"/>
                  </a:lnTo>
                  <a:lnTo>
                    <a:pt x="232" y="74"/>
                  </a:lnTo>
                  <a:lnTo>
                    <a:pt x="234" y="68"/>
                  </a:lnTo>
                  <a:lnTo>
                    <a:pt x="234" y="70"/>
                  </a:lnTo>
                  <a:lnTo>
                    <a:pt x="234" y="72"/>
                  </a:lnTo>
                  <a:lnTo>
                    <a:pt x="234" y="76"/>
                  </a:lnTo>
                  <a:lnTo>
                    <a:pt x="234" y="78"/>
                  </a:lnTo>
                  <a:lnTo>
                    <a:pt x="236" y="80"/>
                  </a:lnTo>
                  <a:lnTo>
                    <a:pt x="236" y="82"/>
                  </a:lnTo>
                  <a:lnTo>
                    <a:pt x="236" y="82"/>
                  </a:lnTo>
                  <a:lnTo>
                    <a:pt x="236" y="84"/>
                  </a:lnTo>
                  <a:lnTo>
                    <a:pt x="236" y="84"/>
                  </a:lnTo>
                  <a:lnTo>
                    <a:pt x="236" y="84"/>
                  </a:lnTo>
                  <a:lnTo>
                    <a:pt x="238" y="84"/>
                  </a:lnTo>
                  <a:lnTo>
                    <a:pt x="238" y="84"/>
                  </a:lnTo>
                  <a:lnTo>
                    <a:pt x="240" y="84"/>
                  </a:lnTo>
                  <a:lnTo>
                    <a:pt x="240" y="84"/>
                  </a:lnTo>
                  <a:lnTo>
                    <a:pt x="242" y="84"/>
                  </a:lnTo>
                  <a:lnTo>
                    <a:pt x="242" y="84"/>
                  </a:lnTo>
                  <a:lnTo>
                    <a:pt x="244" y="84"/>
                  </a:lnTo>
                  <a:lnTo>
                    <a:pt x="244" y="84"/>
                  </a:lnTo>
                  <a:lnTo>
                    <a:pt x="244" y="84"/>
                  </a:lnTo>
                  <a:lnTo>
                    <a:pt x="244" y="84"/>
                  </a:lnTo>
                  <a:lnTo>
                    <a:pt x="244" y="84"/>
                  </a:lnTo>
                  <a:lnTo>
                    <a:pt x="246" y="86"/>
                  </a:lnTo>
                  <a:lnTo>
                    <a:pt x="246" y="88"/>
                  </a:lnTo>
                  <a:lnTo>
                    <a:pt x="246" y="90"/>
                  </a:lnTo>
                  <a:lnTo>
                    <a:pt x="246" y="92"/>
                  </a:lnTo>
                  <a:lnTo>
                    <a:pt x="246" y="94"/>
                  </a:lnTo>
                  <a:lnTo>
                    <a:pt x="246" y="94"/>
                  </a:lnTo>
                  <a:lnTo>
                    <a:pt x="246" y="96"/>
                  </a:lnTo>
                  <a:lnTo>
                    <a:pt x="244" y="96"/>
                  </a:lnTo>
                  <a:lnTo>
                    <a:pt x="244" y="96"/>
                  </a:lnTo>
                  <a:lnTo>
                    <a:pt x="244" y="96"/>
                  </a:lnTo>
                  <a:lnTo>
                    <a:pt x="242" y="96"/>
                  </a:lnTo>
                  <a:lnTo>
                    <a:pt x="242" y="96"/>
                  </a:lnTo>
                  <a:lnTo>
                    <a:pt x="240" y="96"/>
                  </a:lnTo>
                  <a:lnTo>
                    <a:pt x="236" y="96"/>
                  </a:lnTo>
                  <a:lnTo>
                    <a:pt x="236" y="96"/>
                  </a:lnTo>
                  <a:lnTo>
                    <a:pt x="234" y="96"/>
                  </a:lnTo>
                  <a:lnTo>
                    <a:pt x="234" y="98"/>
                  </a:lnTo>
                  <a:lnTo>
                    <a:pt x="232" y="98"/>
                  </a:lnTo>
                  <a:lnTo>
                    <a:pt x="232" y="100"/>
                  </a:lnTo>
                  <a:lnTo>
                    <a:pt x="232" y="100"/>
                  </a:lnTo>
                  <a:lnTo>
                    <a:pt x="230" y="102"/>
                  </a:lnTo>
                  <a:lnTo>
                    <a:pt x="228" y="106"/>
                  </a:lnTo>
                  <a:lnTo>
                    <a:pt x="228" y="106"/>
                  </a:lnTo>
                  <a:lnTo>
                    <a:pt x="226" y="108"/>
                  </a:lnTo>
                  <a:lnTo>
                    <a:pt x="226" y="108"/>
                  </a:lnTo>
                  <a:lnTo>
                    <a:pt x="224" y="108"/>
                  </a:lnTo>
                  <a:lnTo>
                    <a:pt x="222" y="108"/>
                  </a:lnTo>
                  <a:lnTo>
                    <a:pt x="222" y="110"/>
                  </a:lnTo>
                  <a:lnTo>
                    <a:pt x="220" y="110"/>
                  </a:lnTo>
                  <a:lnTo>
                    <a:pt x="220" y="110"/>
                  </a:lnTo>
                  <a:lnTo>
                    <a:pt x="218" y="112"/>
                  </a:lnTo>
                  <a:lnTo>
                    <a:pt x="218" y="112"/>
                  </a:lnTo>
                  <a:lnTo>
                    <a:pt x="216" y="116"/>
                  </a:lnTo>
                  <a:lnTo>
                    <a:pt x="214" y="118"/>
                  </a:lnTo>
                  <a:lnTo>
                    <a:pt x="212" y="122"/>
                  </a:lnTo>
                  <a:lnTo>
                    <a:pt x="210" y="124"/>
                  </a:lnTo>
                  <a:lnTo>
                    <a:pt x="208" y="126"/>
                  </a:lnTo>
                  <a:lnTo>
                    <a:pt x="206" y="128"/>
                  </a:lnTo>
                  <a:lnTo>
                    <a:pt x="204" y="130"/>
                  </a:lnTo>
                  <a:lnTo>
                    <a:pt x="202" y="132"/>
                  </a:lnTo>
                  <a:lnTo>
                    <a:pt x="200" y="136"/>
                  </a:lnTo>
                  <a:lnTo>
                    <a:pt x="198" y="140"/>
                  </a:lnTo>
                  <a:lnTo>
                    <a:pt x="194" y="144"/>
                  </a:lnTo>
                  <a:lnTo>
                    <a:pt x="190" y="152"/>
                  </a:lnTo>
                  <a:lnTo>
                    <a:pt x="186" y="158"/>
                  </a:lnTo>
                  <a:lnTo>
                    <a:pt x="184" y="162"/>
                  </a:lnTo>
                  <a:lnTo>
                    <a:pt x="182" y="164"/>
                  </a:lnTo>
                  <a:lnTo>
                    <a:pt x="182" y="166"/>
                  </a:lnTo>
                  <a:lnTo>
                    <a:pt x="182" y="166"/>
                  </a:lnTo>
                  <a:lnTo>
                    <a:pt x="180" y="168"/>
                  </a:lnTo>
                  <a:lnTo>
                    <a:pt x="180" y="172"/>
                  </a:lnTo>
                  <a:lnTo>
                    <a:pt x="180" y="178"/>
                  </a:lnTo>
                  <a:lnTo>
                    <a:pt x="180" y="180"/>
                  </a:lnTo>
                  <a:lnTo>
                    <a:pt x="180" y="184"/>
                  </a:lnTo>
                  <a:lnTo>
                    <a:pt x="180" y="186"/>
                  </a:lnTo>
                  <a:lnTo>
                    <a:pt x="180" y="192"/>
                  </a:lnTo>
                  <a:lnTo>
                    <a:pt x="180" y="198"/>
                  </a:lnTo>
                  <a:lnTo>
                    <a:pt x="182" y="204"/>
                  </a:lnTo>
                  <a:lnTo>
                    <a:pt x="182" y="206"/>
                  </a:lnTo>
                  <a:lnTo>
                    <a:pt x="182" y="208"/>
                  </a:lnTo>
                  <a:lnTo>
                    <a:pt x="182" y="210"/>
                  </a:lnTo>
                  <a:lnTo>
                    <a:pt x="182" y="214"/>
                  </a:lnTo>
                  <a:lnTo>
                    <a:pt x="182" y="216"/>
                  </a:lnTo>
                  <a:lnTo>
                    <a:pt x="184" y="218"/>
                  </a:lnTo>
                  <a:lnTo>
                    <a:pt x="184" y="220"/>
                  </a:lnTo>
                  <a:lnTo>
                    <a:pt x="184" y="220"/>
                  </a:lnTo>
                  <a:lnTo>
                    <a:pt x="184" y="220"/>
                  </a:lnTo>
                  <a:lnTo>
                    <a:pt x="186" y="222"/>
                  </a:lnTo>
                  <a:lnTo>
                    <a:pt x="186" y="222"/>
                  </a:lnTo>
                  <a:lnTo>
                    <a:pt x="188" y="222"/>
                  </a:lnTo>
                  <a:lnTo>
                    <a:pt x="188" y="220"/>
                  </a:lnTo>
                  <a:lnTo>
                    <a:pt x="190" y="220"/>
                  </a:lnTo>
                  <a:lnTo>
                    <a:pt x="190" y="220"/>
                  </a:lnTo>
                  <a:lnTo>
                    <a:pt x="192" y="220"/>
                  </a:lnTo>
                  <a:lnTo>
                    <a:pt x="192" y="220"/>
                  </a:lnTo>
                  <a:lnTo>
                    <a:pt x="190" y="222"/>
                  </a:lnTo>
                  <a:lnTo>
                    <a:pt x="190" y="224"/>
                  </a:lnTo>
                  <a:lnTo>
                    <a:pt x="190" y="224"/>
                  </a:lnTo>
                  <a:lnTo>
                    <a:pt x="190" y="226"/>
                  </a:lnTo>
                  <a:lnTo>
                    <a:pt x="190" y="226"/>
                  </a:lnTo>
                  <a:lnTo>
                    <a:pt x="192" y="226"/>
                  </a:lnTo>
                  <a:lnTo>
                    <a:pt x="192" y="228"/>
                  </a:lnTo>
                  <a:lnTo>
                    <a:pt x="192" y="228"/>
                  </a:lnTo>
                  <a:lnTo>
                    <a:pt x="194" y="228"/>
                  </a:lnTo>
                  <a:lnTo>
                    <a:pt x="196" y="228"/>
                  </a:lnTo>
                  <a:lnTo>
                    <a:pt x="198" y="230"/>
                  </a:lnTo>
                  <a:lnTo>
                    <a:pt x="200" y="230"/>
                  </a:lnTo>
                  <a:lnTo>
                    <a:pt x="200" y="230"/>
                  </a:lnTo>
                  <a:lnTo>
                    <a:pt x="202" y="230"/>
                  </a:lnTo>
                  <a:lnTo>
                    <a:pt x="204" y="230"/>
                  </a:lnTo>
                  <a:lnTo>
                    <a:pt x="204" y="230"/>
                  </a:lnTo>
                  <a:lnTo>
                    <a:pt x="206" y="230"/>
                  </a:lnTo>
                  <a:lnTo>
                    <a:pt x="206" y="232"/>
                  </a:lnTo>
                  <a:lnTo>
                    <a:pt x="206" y="232"/>
                  </a:lnTo>
                  <a:lnTo>
                    <a:pt x="208" y="234"/>
                  </a:lnTo>
                  <a:lnTo>
                    <a:pt x="208" y="234"/>
                  </a:lnTo>
                  <a:lnTo>
                    <a:pt x="208" y="236"/>
                  </a:lnTo>
                  <a:lnTo>
                    <a:pt x="208" y="238"/>
                  </a:lnTo>
                  <a:lnTo>
                    <a:pt x="206" y="242"/>
                  </a:lnTo>
                  <a:lnTo>
                    <a:pt x="206" y="244"/>
                  </a:lnTo>
                  <a:lnTo>
                    <a:pt x="206" y="248"/>
                  </a:lnTo>
                  <a:lnTo>
                    <a:pt x="206" y="248"/>
                  </a:lnTo>
                  <a:lnTo>
                    <a:pt x="206" y="250"/>
                  </a:lnTo>
                  <a:lnTo>
                    <a:pt x="206" y="250"/>
                  </a:lnTo>
                  <a:lnTo>
                    <a:pt x="206" y="252"/>
                  </a:lnTo>
                  <a:lnTo>
                    <a:pt x="208" y="252"/>
                  </a:lnTo>
                  <a:lnTo>
                    <a:pt x="208" y="252"/>
                  </a:lnTo>
                  <a:lnTo>
                    <a:pt x="210" y="254"/>
                  </a:lnTo>
                  <a:lnTo>
                    <a:pt x="212" y="254"/>
                  </a:lnTo>
                  <a:lnTo>
                    <a:pt x="212" y="254"/>
                  </a:lnTo>
                  <a:lnTo>
                    <a:pt x="214" y="254"/>
                  </a:lnTo>
                  <a:lnTo>
                    <a:pt x="214" y="254"/>
                  </a:lnTo>
                  <a:lnTo>
                    <a:pt x="214" y="256"/>
                  </a:lnTo>
                  <a:lnTo>
                    <a:pt x="214" y="256"/>
                  </a:lnTo>
                  <a:lnTo>
                    <a:pt x="216" y="256"/>
                  </a:lnTo>
                  <a:lnTo>
                    <a:pt x="216" y="258"/>
                  </a:lnTo>
                  <a:lnTo>
                    <a:pt x="216" y="260"/>
                  </a:lnTo>
                  <a:lnTo>
                    <a:pt x="216" y="262"/>
                  </a:lnTo>
                  <a:lnTo>
                    <a:pt x="216" y="264"/>
                  </a:lnTo>
                  <a:lnTo>
                    <a:pt x="216" y="268"/>
                  </a:lnTo>
                  <a:lnTo>
                    <a:pt x="214" y="270"/>
                  </a:lnTo>
                  <a:lnTo>
                    <a:pt x="214" y="272"/>
                  </a:lnTo>
                  <a:lnTo>
                    <a:pt x="212" y="274"/>
                  </a:lnTo>
                  <a:lnTo>
                    <a:pt x="212" y="276"/>
                  </a:lnTo>
                  <a:lnTo>
                    <a:pt x="212" y="276"/>
                  </a:lnTo>
                  <a:lnTo>
                    <a:pt x="210" y="278"/>
                  </a:lnTo>
                  <a:lnTo>
                    <a:pt x="208" y="278"/>
                  </a:lnTo>
                  <a:lnTo>
                    <a:pt x="206" y="280"/>
                  </a:lnTo>
                  <a:lnTo>
                    <a:pt x="204" y="280"/>
                  </a:lnTo>
                  <a:lnTo>
                    <a:pt x="202" y="280"/>
                  </a:lnTo>
                  <a:lnTo>
                    <a:pt x="202" y="280"/>
                  </a:lnTo>
                  <a:lnTo>
                    <a:pt x="198" y="280"/>
                  </a:lnTo>
                  <a:lnTo>
                    <a:pt x="196" y="280"/>
                  </a:lnTo>
                  <a:lnTo>
                    <a:pt x="194" y="280"/>
                  </a:lnTo>
                  <a:lnTo>
                    <a:pt x="192" y="282"/>
                  </a:lnTo>
                  <a:lnTo>
                    <a:pt x="192" y="282"/>
                  </a:lnTo>
                  <a:lnTo>
                    <a:pt x="192" y="282"/>
                  </a:lnTo>
                  <a:lnTo>
                    <a:pt x="192" y="282"/>
                  </a:lnTo>
                  <a:lnTo>
                    <a:pt x="192" y="282"/>
                  </a:lnTo>
                  <a:lnTo>
                    <a:pt x="190" y="284"/>
                  </a:lnTo>
                  <a:lnTo>
                    <a:pt x="190" y="284"/>
                  </a:lnTo>
                  <a:lnTo>
                    <a:pt x="190" y="286"/>
                  </a:lnTo>
                  <a:lnTo>
                    <a:pt x="190" y="288"/>
                  </a:lnTo>
                  <a:lnTo>
                    <a:pt x="190" y="290"/>
                  </a:lnTo>
                  <a:lnTo>
                    <a:pt x="188" y="290"/>
                  </a:lnTo>
                  <a:lnTo>
                    <a:pt x="188" y="292"/>
                  </a:lnTo>
                  <a:lnTo>
                    <a:pt x="188" y="292"/>
                  </a:lnTo>
                  <a:lnTo>
                    <a:pt x="188" y="292"/>
                  </a:lnTo>
                  <a:lnTo>
                    <a:pt x="186" y="292"/>
                  </a:lnTo>
                  <a:lnTo>
                    <a:pt x="186" y="292"/>
                  </a:lnTo>
                  <a:lnTo>
                    <a:pt x="184" y="292"/>
                  </a:lnTo>
                  <a:lnTo>
                    <a:pt x="182" y="292"/>
                  </a:lnTo>
                  <a:lnTo>
                    <a:pt x="180" y="292"/>
                  </a:lnTo>
                  <a:lnTo>
                    <a:pt x="166" y="296"/>
                  </a:lnTo>
                  <a:lnTo>
                    <a:pt x="158" y="296"/>
                  </a:lnTo>
                  <a:lnTo>
                    <a:pt x="152" y="298"/>
                  </a:lnTo>
                  <a:lnTo>
                    <a:pt x="150" y="298"/>
                  </a:lnTo>
                  <a:lnTo>
                    <a:pt x="148" y="298"/>
                  </a:lnTo>
                  <a:lnTo>
                    <a:pt x="146" y="298"/>
                  </a:lnTo>
                  <a:lnTo>
                    <a:pt x="146" y="298"/>
                  </a:lnTo>
                  <a:lnTo>
                    <a:pt x="144" y="300"/>
                  </a:lnTo>
                  <a:lnTo>
                    <a:pt x="142" y="300"/>
                  </a:lnTo>
                  <a:lnTo>
                    <a:pt x="142" y="302"/>
                  </a:lnTo>
                  <a:lnTo>
                    <a:pt x="140" y="302"/>
                  </a:lnTo>
                  <a:lnTo>
                    <a:pt x="140" y="304"/>
                  </a:lnTo>
                  <a:lnTo>
                    <a:pt x="140" y="304"/>
                  </a:lnTo>
                  <a:lnTo>
                    <a:pt x="140" y="304"/>
                  </a:lnTo>
                  <a:lnTo>
                    <a:pt x="140" y="306"/>
                  </a:lnTo>
                  <a:lnTo>
                    <a:pt x="140" y="308"/>
                  </a:lnTo>
                  <a:lnTo>
                    <a:pt x="140" y="310"/>
                  </a:lnTo>
                  <a:lnTo>
                    <a:pt x="140" y="312"/>
                  </a:lnTo>
                  <a:lnTo>
                    <a:pt x="142" y="316"/>
                  </a:lnTo>
                  <a:lnTo>
                    <a:pt x="142" y="318"/>
                  </a:lnTo>
                  <a:lnTo>
                    <a:pt x="142" y="320"/>
                  </a:lnTo>
                  <a:lnTo>
                    <a:pt x="144" y="324"/>
                  </a:lnTo>
                  <a:lnTo>
                    <a:pt x="144" y="326"/>
                  </a:lnTo>
                  <a:lnTo>
                    <a:pt x="144" y="330"/>
                  </a:lnTo>
                  <a:lnTo>
                    <a:pt x="144" y="332"/>
                  </a:lnTo>
                  <a:lnTo>
                    <a:pt x="144" y="334"/>
                  </a:lnTo>
                  <a:lnTo>
                    <a:pt x="144" y="336"/>
                  </a:lnTo>
                  <a:lnTo>
                    <a:pt x="144" y="338"/>
                  </a:lnTo>
                  <a:lnTo>
                    <a:pt x="144" y="338"/>
                  </a:lnTo>
                  <a:lnTo>
                    <a:pt x="144" y="338"/>
                  </a:lnTo>
                  <a:lnTo>
                    <a:pt x="142" y="340"/>
                  </a:lnTo>
                  <a:lnTo>
                    <a:pt x="142" y="340"/>
                  </a:lnTo>
                  <a:lnTo>
                    <a:pt x="140" y="342"/>
                  </a:lnTo>
                  <a:lnTo>
                    <a:pt x="138" y="342"/>
                  </a:lnTo>
                  <a:lnTo>
                    <a:pt x="136" y="342"/>
                  </a:lnTo>
                  <a:lnTo>
                    <a:pt x="134" y="344"/>
                  </a:lnTo>
                  <a:lnTo>
                    <a:pt x="132" y="344"/>
                  </a:lnTo>
                  <a:lnTo>
                    <a:pt x="130" y="344"/>
                  </a:lnTo>
                  <a:lnTo>
                    <a:pt x="128" y="344"/>
                  </a:lnTo>
                  <a:lnTo>
                    <a:pt x="128" y="344"/>
                  </a:lnTo>
                  <a:lnTo>
                    <a:pt x="126" y="344"/>
                  </a:lnTo>
                  <a:lnTo>
                    <a:pt x="124" y="342"/>
                  </a:lnTo>
                  <a:lnTo>
                    <a:pt x="122" y="342"/>
                  </a:lnTo>
                  <a:lnTo>
                    <a:pt x="120" y="340"/>
                  </a:lnTo>
                  <a:lnTo>
                    <a:pt x="116" y="338"/>
                  </a:lnTo>
                  <a:lnTo>
                    <a:pt x="114" y="334"/>
                  </a:lnTo>
                  <a:lnTo>
                    <a:pt x="112" y="334"/>
                  </a:lnTo>
                  <a:lnTo>
                    <a:pt x="110" y="332"/>
                  </a:lnTo>
                  <a:lnTo>
                    <a:pt x="110" y="332"/>
                  </a:lnTo>
                  <a:lnTo>
                    <a:pt x="108" y="332"/>
                  </a:lnTo>
                  <a:lnTo>
                    <a:pt x="106" y="332"/>
                  </a:lnTo>
                  <a:lnTo>
                    <a:pt x="106" y="332"/>
                  </a:lnTo>
                  <a:lnTo>
                    <a:pt x="106" y="332"/>
                  </a:lnTo>
                  <a:lnTo>
                    <a:pt x="106" y="332"/>
                  </a:lnTo>
                  <a:lnTo>
                    <a:pt x="104" y="332"/>
                  </a:lnTo>
                  <a:lnTo>
                    <a:pt x="104" y="334"/>
                  </a:lnTo>
                  <a:lnTo>
                    <a:pt x="104" y="334"/>
                  </a:lnTo>
                  <a:lnTo>
                    <a:pt x="104" y="336"/>
                  </a:lnTo>
                  <a:lnTo>
                    <a:pt x="102" y="336"/>
                  </a:lnTo>
                  <a:lnTo>
                    <a:pt x="102" y="340"/>
                  </a:lnTo>
                  <a:lnTo>
                    <a:pt x="102" y="342"/>
                  </a:lnTo>
                  <a:lnTo>
                    <a:pt x="102" y="344"/>
                  </a:lnTo>
                  <a:lnTo>
                    <a:pt x="102" y="346"/>
                  </a:lnTo>
                  <a:lnTo>
                    <a:pt x="102" y="348"/>
                  </a:lnTo>
                  <a:lnTo>
                    <a:pt x="102" y="348"/>
                  </a:lnTo>
                  <a:lnTo>
                    <a:pt x="102" y="348"/>
                  </a:lnTo>
                  <a:lnTo>
                    <a:pt x="104" y="350"/>
                  </a:lnTo>
                  <a:lnTo>
                    <a:pt x="104" y="350"/>
                  </a:lnTo>
                  <a:lnTo>
                    <a:pt x="106" y="352"/>
                  </a:lnTo>
                  <a:lnTo>
                    <a:pt x="108" y="352"/>
                  </a:lnTo>
                  <a:lnTo>
                    <a:pt x="112" y="354"/>
                  </a:lnTo>
                  <a:lnTo>
                    <a:pt x="112" y="354"/>
                  </a:lnTo>
                  <a:lnTo>
                    <a:pt x="114" y="356"/>
                  </a:lnTo>
                  <a:lnTo>
                    <a:pt x="114" y="356"/>
                  </a:lnTo>
                  <a:lnTo>
                    <a:pt x="114" y="356"/>
                  </a:lnTo>
                  <a:lnTo>
                    <a:pt x="114" y="358"/>
                  </a:lnTo>
                  <a:lnTo>
                    <a:pt x="116" y="360"/>
                  </a:lnTo>
                  <a:lnTo>
                    <a:pt x="118" y="366"/>
                  </a:lnTo>
                  <a:lnTo>
                    <a:pt x="118" y="368"/>
                  </a:lnTo>
                  <a:lnTo>
                    <a:pt x="120" y="372"/>
                  </a:lnTo>
                  <a:lnTo>
                    <a:pt x="120" y="372"/>
                  </a:lnTo>
                  <a:lnTo>
                    <a:pt x="120" y="374"/>
                  </a:lnTo>
                  <a:lnTo>
                    <a:pt x="120" y="376"/>
                  </a:lnTo>
                  <a:lnTo>
                    <a:pt x="120" y="378"/>
                  </a:lnTo>
                  <a:lnTo>
                    <a:pt x="120" y="378"/>
                  </a:lnTo>
                  <a:lnTo>
                    <a:pt x="120" y="380"/>
                  </a:lnTo>
                  <a:lnTo>
                    <a:pt x="118" y="380"/>
                  </a:lnTo>
                  <a:lnTo>
                    <a:pt x="118" y="382"/>
                  </a:lnTo>
                  <a:lnTo>
                    <a:pt x="116" y="384"/>
                  </a:lnTo>
                  <a:lnTo>
                    <a:pt x="114" y="384"/>
                  </a:lnTo>
                  <a:lnTo>
                    <a:pt x="112" y="388"/>
                  </a:lnTo>
                  <a:lnTo>
                    <a:pt x="110" y="390"/>
                  </a:lnTo>
                  <a:lnTo>
                    <a:pt x="108" y="392"/>
                  </a:lnTo>
                  <a:lnTo>
                    <a:pt x="108" y="394"/>
                  </a:lnTo>
                  <a:lnTo>
                    <a:pt x="108" y="396"/>
                  </a:lnTo>
                  <a:lnTo>
                    <a:pt x="106" y="402"/>
                  </a:lnTo>
                  <a:lnTo>
                    <a:pt x="106" y="404"/>
                  </a:lnTo>
                  <a:lnTo>
                    <a:pt x="106" y="408"/>
                  </a:lnTo>
                  <a:lnTo>
                    <a:pt x="104" y="410"/>
                  </a:lnTo>
                  <a:lnTo>
                    <a:pt x="104" y="410"/>
                  </a:lnTo>
                  <a:lnTo>
                    <a:pt x="104" y="412"/>
                  </a:lnTo>
                  <a:lnTo>
                    <a:pt x="102" y="412"/>
                  </a:lnTo>
                  <a:lnTo>
                    <a:pt x="102" y="412"/>
                  </a:lnTo>
                  <a:lnTo>
                    <a:pt x="98" y="414"/>
                  </a:lnTo>
                  <a:lnTo>
                    <a:pt x="96" y="414"/>
                  </a:lnTo>
                  <a:lnTo>
                    <a:pt x="96" y="414"/>
                  </a:lnTo>
                  <a:lnTo>
                    <a:pt x="94" y="414"/>
                  </a:lnTo>
                  <a:lnTo>
                    <a:pt x="94" y="416"/>
                  </a:lnTo>
                  <a:lnTo>
                    <a:pt x="94" y="416"/>
                  </a:lnTo>
                  <a:lnTo>
                    <a:pt x="94" y="418"/>
                  </a:lnTo>
                  <a:lnTo>
                    <a:pt x="94" y="420"/>
                  </a:lnTo>
                  <a:lnTo>
                    <a:pt x="92" y="422"/>
                  </a:lnTo>
                  <a:lnTo>
                    <a:pt x="92" y="422"/>
                  </a:lnTo>
                  <a:lnTo>
                    <a:pt x="92" y="422"/>
                  </a:lnTo>
                  <a:lnTo>
                    <a:pt x="92" y="424"/>
                  </a:lnTo>
                  <a:lnTo>
                    <a:pt x="90" y="424"/>
                  </a:lnTo>
                  <a:lnTo>
                    <a:pt x="90" y="424"/>
                  </a:lnTo>
                  <a:lnTo>
                    <a:pt x="88" y="424"/>
                  </a:lnTo>
                  <a:lnTo>
                    <a:pt x="86" y="424"/>
                  </a:lnTo>
                  <a:lnTo>
                    <a:pt x="84" y="424"/>
                  </a:lnTo>
                  <a:lnTo>
                    <a:pt x="84" y="426"/>
                  </a:lnTo>
                  <a:lnTo>
                    <a:pt x="84" y="426"/>
                  </a:lnTo>
                  <a:lnTo>
                    <a:pt x="84" y="426"/>
                  </a:lnTo>
                  <a:lnTo>
                    <a:pt x="82" y="426"/>
                  </a:lnTo>
                  <a:lnTo>
                    <a:pt x="82" y="428"/>
                  </a:lnTo>
                  <a:lnTo>
                    <a:pt x="80" y="430"/>
                  </a:lnTo>
                  <a:lnTo>
                    <a:pt x="80" y="432"/>
                  </a:lnTo>
                  <a:lnTo>
                    <a:pt x="80" y="436"/>
                  </a:lnTo>
                  <a:lnTo>
                    <a:pt x="78" y="438"/>
                  </a:lnTo>
                  <a:lnTo>
                    <a:pt x="78" y="442"/>
                  </a:lnTo>
                  <a:lnTo>
                    <a:pt x="78" y="442"/>
                  </a:lnTo>
                  <a:lnTo>
                    <a:pt x="80" y="444"/>
                  </a:lnTo>
                  <a:lnTo>
                    <a:pt x="80" y="444"/>
                  </a:lnTo>
                  <a:lnTo>
                    <a:pt x="80" y="446"/>
                  </a:lnTo>
                  <a:lnTo>
                    <a:pt x="80" y="446"/>
                  </a:lnTo>
                  <a:lnTo>
                    <a:pt x="82" y="448"/>
                  </a:lnTo>
                  <a:lnTo>
                    <a:pt x="82" y="448"/>
                  </a:lnTo>
                  <a:lnTo>
                    <a:pt x="84" y="448"/>
                  </a:lnTo>
                  <a:lnTo>
                    <a:pt x="86" y="450"/>
                  </a:lnTo>
                  <a:lnTo>
                    <a:pt x="88" y="450"/>
                  </a:lnTo>
                  <a:lnTo>
                    <a:pt x="90" y="452"/>
                  </a:lnTo>
                  <a:lnTo>
                    <a:pt x="94" y="452"/>
                  </a:lnTo>
                  <a:lnTo>
                    <a:pt x="98" y="452"/>
                  </a:lnTo>
                  <a:lnTo>
                    <a:pt x="98" y="454"/>
                  </a:lnTo>
                  <a:lnTo>
                    <a:pt x="100" y="454"/>
                  </a:lnTo>
                  <a:lnTo>
                    <a:pt x="102" y="454"/>
                  </a:lnTo>
                  <a:lnTo>
                    <a:pt x="102" y="456"/>
                  </a:lnTo>
                  <a:lnTo>
                    <a:pt x="102" y="456"/>
                  </a:lnTo>
                  <a:lnTo>
                    <a:pt x="102" y="458"/>
                  </a:lnTo>
                  <a:lnTo>
                    <a:pt x="102" y="460"/>
                  </a:lnTo>
                  <a:lnTo>
                    <a:pt x="104" y="460"/>
                  </a:lnTo>
                  <a:lnTo>
                    <a:pt x="104" y="464"/>
                  </a:lnTo>
                  <a:lnTo>
                    <a:pt x="104" y="466"/>
                  </a:lnTo>
                  <a:lnTo>
                    <a:pt x="104" y="468"/>
                  </a:lnTo>
                  <a:lnTo>
                    <a:pt x="104" y="470"/>
                  </a:lnTo>
                  <a:lnTo>
                    <a:pt x="104" y="472"/>
                  </a:lnTo>
                  <a:lnTo>
                    <a:pt x="102" y="474"/>
                  </a:lnTo>
                  <a:lnTo>
                    <a:pt x="102" y="474"/>
                  </a:lnTo>
                  <a:lnTo>
                    <a:pt x="102" y="474"/>
                  </a:lnTo>
                  <a:lnTo>
                    <a:pt x="100" y="476"/>
                  </a:lnTo>
                  <a:lnTo>
                    <a:pt x="98" y="478"/>
                  </a:lnTo>
                  <a:lnTo>
                    <a:pt x="96" y="478"/>
                  </a:lnTo>
                  <a:lnTo>
                    <a:pt x="96" y="480"/>
                  </a:lnTo>
                  <a:lnTo>
                    <a:pt x="94" y="480"/>
                  </a:lnTo>
                  <a:lnTo>
                    <a:pt x="92" y="482"/>
                  </a:lnTo>
                  <a:lnTo>
                    <a:pt x="92" y="484"/>
                  </a:lnTo>
                  <a:lnTo>
                    <a:pt x="90" y="488"/>
                  </a:lnTo>
                  <a:lnTo>
                    <a:pt x="90" y="488"/>
                  </a:lnTo>
                  <a:lnTo>
                    <a:pt x="88" y="490"/>
                  </a:lnTo>
                  <a:lnTo>
                    <a:pt x="88" y="490"/>
                  </a:lnTo>
                  <a:lnTo>
                    <a:pt x="88" y="492"/>
                  </a:lnTo>
                  <a:lnTo>
                    <a:pt x="88" y="494"/>
                  </a:lnTo>
                  <a:lnTo>
                    <a:pt x="88" y="494"/>
                  </a:lnTo>
                  <a:lnTo>
                    <a:pt x="90" y="498"/>
                  </a:lnTo>
                  <a:lnTo>
                    <a:pt x="90" y="502"/>
                  </a:lnTo>
                  <a:lnTo>
                    <a:pt x="90" y="504"/>
                  </a:lnTo>
                  <a:lnTo>
                    <a:pt x="90" y="506"/>
                  </a:lnTo>
                  <a:lnTo>
                    <a:pt x="90" y="508"/>
                  </a:lnTo>
                  <a:lnTo>
                    <a:pt x="90" y="510"/>
                  </a:lnTo>
                  <a:lnTo>
                    <a:pt x="90" y="510"/>
                  </a:lnTo>
                  <a:lnTo>
                    <a:pt x="90" y="512"/>
                  </a:lnTo>
                  <a:lnTo>
                    <a:pt x="90" y="514"/>
                  </a:lnTo>
                  <a:lnTo>
                    <a:pt x="88" y="514"/>
                  </a:lnTo>
                  <a:lnTo>
                    <a:pt x="88" y="514"/>
                  </a:lnTo>
                  <a:lnTo>
                    <a:pt x="88" y="514"/>
                  </a:lnTo>
                  <a:lnTo>
                    <a:pt x="86" y="514"/>
                  </a:lnTo>
                  <a:lnTo>
                    <a:pt x="84" y="514"/>
                  </a:lnTo>
                  <a:lnTo>
                    <a:pt x="82" y="516"/>
                  </a:lnTo>
                  <a:lnTo>
                    <a:pt x="80" y="516"/>
                  </a:lnTo>
                  <a:lnTo>
                    <a:pt x="78" y="516"/>
                  </a:lnTo>
                  <a:lnTo>
                    <a:pt x="76" y="516"/>
                  </a:lnTo>
                  <a:lnTo>
                    <a:pt x="74" y="518"/>
                  </a:lnTo>
                  <a:lnTo>
                    <a:pt x="74" y="518"/>
                  </a:lnTo>
                  <a:lnTo>
                    <a:pt x="72" y="520"/>
                  </a:lnTo>
                  <a:lnTo>
                    <a:pt x="72" y="520"/>
                  </a:lnTo>
                  <a:lnTo>
                    <a:pt x="72" y="522"/>
                  </a:lnTo>
                  <a:lnTo>
                    <a:pt x="70" y="522"/>
                  </a:lnTo>
                  <a:lnTo>
                    <a:pt x="70" y="522"/>
                  </a:lnTo>
                  <a:lnTo>
                    <a:pt x="70" y="524"/>
                  </a:lnTo>
                  <a:lnTo>
                    <a:pt x="70" y="526"/>
                  </a:lnTo>
                  <a:lnTo>
                    <a:pt x="70" y="528"/>
                  </a:lnTo>
                  <a:lnTo>
                    <a:pt x="72" y="532"/>
                  </a:lnTo>
                  <a:lnTo>
                    <a:pt x="72" y="534"/>
                  </a:lnTo>
                  <a:lnTo>
                    <a:pt x="72" y="534"/>
                  </a:lnTo>
                  <a:lnTo>
                    <a:pt x="72" y="540"/>
                  </a:lnTo>
                  <a:lnTo>
                    <a:pt x="72" y="546"/>
                  </a:lnTo>
                  <a:lnTo>
                    <a:pt x="70" y="554"/>
                  </a:lnTo>
                  <a:lnTo>
                    <a:pt x="64" y="554"/>
                  </a:lnTo>
                  <a:lnTo>
                    <a:pt x="58" y="556"/>
                  </a:lnTo>
                  <a:lnTo>
                    <a:pt x="52" y="558"/>
                  </a:lnTo>
                  <a:lnTo>
                    <a:pt x="48" y="558"/>
                  </a:lnTo>
                  <a:lnTo>
                    <a:pt x="44" y="558"/>
                  </a:lnTo>
                  <a:lnTo>
                    <a:pt x="40" y="558"/>
                  </a:lnTo>
                  <a:lnTo>
                    <a:pt x="36" y="558"/>
                  </a:lnTo>
                  <a:lnTo>
                    <a:pt x="34" y="558"/>
                  </a:lnTo>
                  <a:lnTo>
                    <a:pt x="30" y="558"/>
                  </a:lnTo>
                  <a:lnTo>
                    <a:pt x="30" y="556"/>
                  </a:lnTo>
                  <a:lnTo>
                    <a:pt x="28" y="556"/>
                  </a:lnTo>
                  <a:lnTo>
                    <a:pt x="28" y="556"/>
                  </a:lnTo>
                  <a:lnTo>
                    <a:pt x="26" y="556"/>
                  </a:lnTo>
                  <a:lnTo>
                    <a:pt x="26" y="554"/>
                  </a:lnTo>
                  <a:lnTo>
                    <a:pt x="26" y="554"/>
                  </a:lnTo>
                  <a:lnTo>
                    <a:pt x="24" y="552"/>
                  </a:lnTo>
                  <a:lnTo>
                    <a:pt x="24" y="552"/>
                  </a:lnTo>
                  <a:lnTo>
                    <a:pt x="24" y="548"/>
                  </a:lnTo>
                  <a:lnTo>
                    <a:pt x="24" y="546"/>
                  </a:lnTo>
                  <a:lnTo>
                    <a:pt x="24" y="542"/>
                  </a:lnTo>
                  <a:lnTo>
                    <a:pt x="24" y="540"/>
                  </a:lnTo>
                  <a:lnTo>
                    <a:pt x="24" y="538"/>
                  </a:lnTo>
                  <a:lnTo>
                    <a:pt x="24" y="536"/>
                  </a:lnTo>
                  <a:lnTo>
                    <a:pt x="24" y="536"/>
                  </a:lnTo>
                  <a:lnTo>
                    <a:pt x="24" y="534"/>
                  </a:lnTo>
                  <a:lnTo>
                    <a:pt x="22" y="534"/>
                  </a:lnTo>
                  <a:lnTo>
                    <a:pt x="22" y="534"/>
                  </a:lnTo>
                  <a:lnTo>
                    <a:pt x="20" y="532"/>
                  </a:lnTo>
                  <a:lnTo>
                    <a:pt x="18" y="532"/>
                  </a:lnTo>
                  <a:lnTo>
                    <a:pt x="16" y="532"/>
                  </a:lnTo>
                  <a:lnTo>
                    <a:pt x="16" y="530"/>
                  </a:lnTo>
                  <a:lnTo>
                    <a:pt x="14" y="530"/>
                  </a:lnTo>
                  <a:lnTo>
                    <a:pt x="12" y="528"/>
                  </a:lnTo>
                  <a:lnTo>
                    <a:pt x="12" y="528"/>
                  </a:lnTo>
                  <a:lnTo>
                    <a:pt x="10" y="528"/>
                  </a:lnTo>
                  <a:lnTo>
                    <a:pt x="10" y="526"/>
                  </a:lnTo>
                  <a:lnTo>
                    <a:pt x="8" y="524"/>
                  </a:lnTo>
                  <a:lnTo>
                    <a:pt x="8" y="520"/>
                  </a:lnTo>
                  <a:lnTo>
                    <a:pt x="6" y="518"/>
                  </a:lnTo>
                  <a:lnTo>
                    <a:pt x="6" y="514"/>
                  </a:lnTo>
                  <a:lnTo>
                    <a:pt x="6" y="512"/>
                  </a:lnTo>
                  <a:lnTo>
                    <a:pt x="6" y="508"/>
                  </a:lnTo>
                  <a:lnTo>
                    <a:pt x="4" y="506"/>
                  </a:lnTo>
                  <a:lnTo>
                    <a:pt x="4" y="502"/>
                  </a:lnTo>
                  <a:lnTo>
                    <a:pt x="4" y="498"/>
                  </a:lnTo>
                  <a:lnTo>
                    <a:pt x="4" y="496"/>
                  </a:lnTo>
                  <a:lnTo>
                    <a:pt x="6" y="492"/>
                  </a:lnTo>
                  <a:lnTo>
                    <a:pt x="6" y="490"/>
                  </a:lnTo>
                  <a:lnTo>
                    <a:pt x="6" y="488"/>
                  </a:lnTo>
                  <a:lnTo>
                    <a:pt x="8" y="484"/>
                  </a:lnTo>
                  <a:lnTo>
                    <a:pt x="8" y="482"/>
                  </a:lnTo>
                  <a:lnTo>
                    <a:pt x="8" y="482"/>
                  </a:lnTo>
                  <a:lnTo>
                    <a:pt x="8" y="482"/>
                  </a:lnTo>
                  <a:lnTo>
                    <a:pt x="10" y="482"/>
                  </a:lnTo>
                  <a:lnTo>
                    <a:pt x="12" y="482"/>
                  </a:lnTo>
                  <a:lnTo>
                    <a:pt x="12" y="482"/>
                  </a:lnTo>
                  <a:lnTo>
                    <a:pt x="14" y="482"/>
                  </a:lnTo>
                  <a:lnTo>
                    <a:pt x="16" y="480"/>
                  </a:lnTo>
                  <a:lnTo>
                    <a:pt x="16" y="480"/>
                  </a:lnTo>
                  <a:lnTo>
                    <a:pt x="16" y="480"/>
                  </a:lnTo>
                  <a:lnTo>
                    <a:pt x="18" y="480"/>
                  </a:lnTo>
                  <a:lnTo>
                    <a:pt x="18" y="478"/>
                  </a:lnTo>
                  <a:lnTo>
                    <a:pt x="18" y="476"/>
                  </a:lnTo>
                  <a:lnTo>
                    <a:pt x="18" y="474"/>
                  </a:lnTo>
                  <a:lnTo>
                    <a:pt x="18" y="470"/>
                  </a:lnTo>
                  <a:lnTo>
                    <a:pt x="18" y="468"/>
                  </a:lnTo>
                  <a:lnTo>
                    <a:pt x="20" y="462"/>
                  </a:lnTo>
                  <a:lnTo>
                    <a:pt x="20" y="454"/>
                  </a:lnTo>
                  <a:lnTo>
                    <a:pt x="20" y="446"/>
                  </a:lnTo>
                  <a:lnTo>
                    <a:pt x="20" y="438"/>
                  </a:lnTo>
                  <a:lnTo>
                    <a:pt x="20" y="430"/>
                  </a:lnTo>
                  <a:lnTo>
                    <a:pt x="20" y="422"/>
                  </a:lnTo>
                  <a:lnTo>
                    <a:pt x="20" y="418"/>
                  </a:lnTo>
                  <a:lnTo>
                    <a:pt x="20" y="414"/>
                  </a:lnTo>
                  <a:lnTo>
                    <a:pt x="20" y="410"/>
                  </a:lnTo>
                  <a:lnTo>
                    <a:pt x="20" y="408"/>
                  </a:lnTo>
                  <a:lnTo>
                    <a:pt x="20" y="406"/>
                  </a:lnTo>
                  <a:lnTo>
                    <a:pt x="18" y="404"/>
                  </a:lnTo>
                  <a:lnTo>
                    <a:pt x="16" y="398"/>
                  </a:lnTo>
                  <a:lnTo>
                    <a:pt x="14" y="394"/>
                  </a:lnTo>
                  <a:lnTo>
                    <a:pt x="14" y="392"/>
                  </a:lnTo>
                  <a:lnTo>
                    <a:pt x="14" y="390"/>
                  </a:lnTo>
                  <a:lnTo>
                    <a:pt x="12" y="388"/>
                  </a:lnTo>
                  <a:lnTo>
                    <a:pt x="12" y="384"/>
                  </a:lnTo>
                  <a:lnTo>
                    <a:pt x="12" y="378"/>
                  </a:lnTo>
                  <a:lnTo>
                    <a:pt x="12" y="372"/>
                  </a:lnTo>
                  <a:lnTo>
                    <a:pt x="12" y="368"/>
                  </a:lnTo>
                  <a:lnTo>
                    <a:pt x="12" y="366"/>
                  </a:lnTo>
                  <a:lnTo>
                    <a:pt x="12" y="360"/>
                  </a:lnTo>
                  <a:lnTo>
                    <a:pt x="12" y="352"/>
                  </a:lnTo>
                  <a:lnTo>
                    <a:pt x="10" y="346"/>
                  </a:lnTo>
                  <a:lnTo>
                    <a:pt x="10" y="342"/>
                  </a:lnTo>
                  <a:lnTo>
                    <a:pt x="8" y="340"/>
                  </a:lnTo>
                  <a:lnTo>
                    <a:pt x="8" y="338"/>
                  </a:lnTo>
                  <a:lnTo>
                    <a:pt x="8" y="336"/>
                  </a:lnTo>
                  <a:lnTo>
                    <a:pt x="6" y="332"/>
                  </a:lnTo>
                  <a:lnTo>
                    <a:pt x="4" y="328"/>
                  </a:lnTo>
                  <a:lnTo>
                    <a:pt x="2" y="328"/>
                  </a:lnTo>
                  <a:lnTo>
                    <a:pt x="2" y="326"/>
                  </a:lnTo>
                  <a:lnTo>
                    <a:pt x="2" y="324"/>
                  </a:lnTo>
                  <a:lnTo>
                    <a:pt x="2" y="322"/>
                  </a:lnTo>
                  <a:lnTo>
                    <a:pt x="2" y="320"/>
                  </a:lnTo>
                  <a:lnTo>
                    <a:pt x="4" y="316"/>
                  </a:lnTo>
                  <a:lnTo>
                    <a:pt x="4" y="314"/>
                  </a:lnTo>
                  <a:lnTo>
                    <a:pt x="4" y="314"/>
                  </a:lnTo>
                  <a:lnTo>
                    <a:pt x="4" y="312"/>
                  </a:lnTo>
                  <a:lnTo>
                    <a:pt x="4" y="312"/>
                  </a:lnTo>
                  <a:lnTo>
                    <a:pt x="6" y="310"/>
                  </a:lnTo>
                  <a:lnTo>
                    <a:pt x="10" y="306"/>
                  </a:lnTo>
                  <a:lnTo>
                    <a:pt x="12" y="306"/>
                  </a:lnTo>
                  <a:lnTo>
                    <a:pt x="12" y="304"/>
                  </a:lnTo>
                  <a:lnTo>
                    <a:pt x="14" y="302"/>
                  </a:lnTo>
                  <a:lnTo>
                    <a:pt x="14" y="302"/>
                  </a:lnTo>
                  <a:lnTo>
                    <a:pt x="14" y="300"/>
                  </a:lnTo>
                  <a:lnTo>
                    <a:pt x="14" y="300"/>
                  </a:lnTo>
                  <a:lnTo>
                    <a:pt x="14" y="298"/>
                  </a:lnTo>
                  <a:lnTo>
                    <a:pt x="14" y="296"/>
                  </a:lnTo>
                  <a:lnTo>
                    <a:pt x="14" y="294"/>
                  </a:lnTo>
                  <a:lnTo>
                    <a:pt x="12" y="294"/>
                  </a:lnTo>
                  <a:lnTo>
                    <a:pt x="12" y="290"/>
                  </a:lnTo>
                  <a:lnTo>
                    <a:pt x="10" y="288"/>
                  </a:lnTo>
                  <a:lnTo>
                    <a:pt x="8" y="284"/>
                  </a:lnTo>
                  <a:lnTo>
                    <a:pt x="6" y="282"/>
                  </a:lnTo>
                  <a:lnTo>
                    <a:pt x="4" y="280"/>
                  </a:lnTo>
                  <a:lnTo>
                    <a:pt x="2" y="278"/>
                  </a:lnTo>
                  <a:lnTo>
                    <a:pt x="2" y="276"/>
                  </a:lnTo>
                  <a:lnTo>
                    <a:pt x="2" y="274"/>
                  </a:lnTo>
                  <a:lnTo>
                    <a:pt x="0" y="272"/>
                  </a:lnTo>
                  <a:lnTo>
                    <a:pt x="0" y="270"/>
                  </a:lnTo>
                  <a:lnTo>
                    <a:pt x="0" y="270"/>
                  </a:lnTo>
                  <a:lnTo>
                    <a:pt x="2" y="268"/>
                  </a:lnTo>
                  <a:lnTo>
                    <a:pt x="2" y="268"/>
                  </a:lnTo>
                  <a:lnTo>
                    <a:pt x="2" y="266"/>
                  </a:lnTo>
                  <a:lnTo>
                    <a:pt x="4" y="264"/>
                  </a:lnTo>
                  <a:lnTo>
                    <a:pt x="6" y="262"/>
                  </a:lnTo>
                  <a:lnTo>
                    <a:pt x="8" y="258"/>
                  </a:lnTo>
                  <a:lnTo>
                    <a:pt x="10" y="256"/>
                  </a:lnTo>
                  <a:lnTo>
                    <a:pt x="12" y="254"/>
                  </a:lnTo>
                  <a:lnTo>
                    <a:pt x="14" y="252"/>
                  </a:lnTo>
                  <a:lnTo>
                    <a:pt x="16" y="250"/>
                  </a:lnTo>
                  <a:lnTo>
                    <a:pt x="16" y="248"/>
                  </a:lnTo>
                  <a:lnTo>
                    <a:pt x="16" y="246"/>
                  </a:lnTo>
                  <a:lnTo>
                    <a:pt x="18" y="244"/>
                  </a:lnTo>
                  <a:lnTo>
                    <a:pt x="18" y="244"/>
                  </a:lnTo>
                  <a:lnTo>
                    <a:pt x="18" y="244"/>
                  </a:lnTo>
                  <a:lnTo>
                    <a:pt x="18" y="244"/>
                  </a:lnTo>
                  <a:lnTo>
                    <a:pt x="18" y="242"/>
                  </a:lnTo>
                  <a:lnTo>
                    <a:pt x="16" y="242"/>
                  </a:lnTo>
                  <a:lnTo>
                    <a:pt x="16" y="240"/>
                  </a:lnTo>
                  <a:lnTo>
                    <a:pt x="14" y="240"/>
                  </a:lnTo>
                  <a:lnTo>
                    <a:pt x="12" y="238"/>
                  </a:lnTo>
                  <a:lnTo>
                    <a:pt x="12" y="238"/>
                  </a:lnTo>
                  <a:lnTo>
                    <a:pt x="12" y="236"/>
                  </a:lnTo>
                  <a:lnTo>
                    <a:pt x="10" y="234"/>
                  </a:lnTo>
                  <a:lnTo>
                    <a:pt x="10" y="232"/>
                  </a:lnTo>
                  <a:lnTo>
                    <a:pt x="10" y="228"/>
                  </a:lnTo>
                  <a:lnTo>
                    <a:pt x="10" y="224"/>
                  </a:lnTo>
                  <a:lnTo>
                    <a:pt x="10" y="222"/>
                  </a:lnTo>
                  <a:lnTo>
                    <a:pt x="10" y="218"/>
                  </a:lnTo>
                  <a:lnTo>
                    <a:pt x="10" y="218"/>
                  </a:lnTo>
                  <a:lnTo>
                    <a:pt x="10" y="216"/>
                  </a:lnTo>
                  <a:lnTo>
                    <a:pt x="10" y="216"/>
                  </a:lnTo>
                  <a:lnTo>
                    <a:pt x="12" y="214"/>
                  </a:lnTo>
                  <a:lnTo>
                    <a:pt x="12" y="214"/>
                  </a:lnTo>
                  <a:lnTo>
                    <a:pt x="12" y="214"/>
                  </a:lnTo>
                  <a:lnTo>
                    <a:pt x="14" y="214"/>
                  </a:lnTo>
                  <a:lnTo>
                    <a:pt x="14" y="214"/>
                  </a:lnTo>
                  <a:lnTo>
                    <a:pt x="16" y="214"/>
                  </a:lnTo>
                  <a:lnTo>
                    <a:pt x="16" y="214"/>
                  </a:lnTo>
                  <a:lnTo>
                    <a:pt x="18" y="214"/>
                  </a:lnTo>
                  <a:lnTo>
                    <a:pt x="18" y="212"/>
                  </a:lnTo>
                  <a:lnTo>
                    <a:pt x="20" y="212"/>
                  </a:lnTo>
                  <a:lnTo>
                    <a:pt x="20" y="212"/>
                  </a:lnTo>
                  <a:lnTo>
                    <a:pt x="20" y="212"/>
                  </a:lnTo>
                  <a:lnTo>
                    <a:pt x="20" y="210"/>
                  </a:lnTo>
                  <a:lnTo>
                    <a:pt x="20" y="210"/>
                  </a:lnTo>
                  <a:lnTo>
                    <a:pt x="20" y="208"/>
                  </a:lnTo>
                  <a:lnTo>
                    <a:pt x="22" y="206"/>
                  </a:lnTo>
                  <a:lnTo>
                    <a:pt x="20" y="204"/>
                  </a:lnTo>
                  <a:lnTo>
                    <a:pt x="20" y="200"/>
                  </a:lnTo>
                  <a:lnTo>
                    <a:pt x="20" y="198"/>
                  </a:lnTo>
                  <a:lnTo>
                    <a:pt x="20" y="196"/>
                  </a:lnTo>
                  <a:lnTo>
                    <a:pt x="18" y="196"/>
                  </a:lnTo>
                  <a:lnTo>
                    <a:pt x="18" y="194"/>
                  </a:lnTo>
                  <a:lnTo>
                    <a:pt x="18" y="194"/>
                  </a:lnTo>
                  <a:lnTo>
                    <a:pt x="16" y="194"/>
                  </a:lnTo>
                  <a:lnTo>
                    <a:pt x="14" y="194"/>
                  </a:lnTo>
                  <a:lnTo>
                    <a:pt x="12" y="194"/>
                  </a:lnTo>
                  <a:lnTo>
                    <a:pt x="12" y="192"/>
                  </a:lnTo>
                  <a:lnTo>
                    <a:pt x="12" y="192"/>
                  </a:lnTo>
                  <a:lnTo>
                    <a:pt x="10" y="192"/>
                  </a:lnTo>
                  <a:lnTo>
                    <a:pt x="10" y="190"/>
                  </a:lnTo>
                  <a:lnTo>
                    <a:pt x="10" y="188"/>
                  </a:lnTo>
                  <a:lnTo>
                    <a:pt x="10" y="188"/>
                  </a:lnTo>
                  <a:lnTo>
                    <a:pt x="8" y="184"/>
                  </a:lnTo>
                  <a:lnTo>
                    <a:pt x="8" y="180"/>
                  </a:lnTo>
                  <a:lnTo>
                    <a:pt x="8" y="176"/>
                  </a:lnTo>
                  <a:lnTo>
                    <a:pt x="8" y="174"/>
                  </a:lnTo>
                  <a:lnTo>
                    <a:pt x="10" y="170"/>
                  </a:lnTo>
                  <a:lnTo>
                    <a:pt x="10" y="168"/>
                  </a:lnTo>
                  <a:lnTo>
                    <a:pt x="10" y="168"/>
                  </a:lnTo>
                  <a:lnTo>
                    <a:pt x="10" y="166"/>
                  </a:lnTo>
                  <a:lnTo>
                    <a:pt x="12" y="166"/>
                  </a:lnTo>
                  <a:lnTo>
                    <a:pt x="14" y="164"/>
                  </a:lnTo>
                  <a:lnTo>
                    <a:pt x="16" y="164"/>
                  </a:lnTo>
                  <a:lnTo>
                    <a:pt x="16" y="162"/>
                  </a:lnTo>
                  <a:lnTo>
                    <a:pt x="16" y="162"/>
                  </a:lnTo>
                  <a:lnTo>
                    <a:pt x="18" y="160"/>
                  </a:lnTo>
                  <a:lnTo>
                    <a:pt x="18" y="160"/>
                  </a:lnTo>
                  <a:lnTo>
                    <a:pt x="18" y="158"/>
                  </a:lnTo>
                  <a:lnTo>
                    <a:pt x="16" y="156"/>
                  </a:lnTo>
                  <a:lnTo>
                    <a:pt x="16" y="152"/>
                  </a:lnTo>
                  <a:lnTo>
                    <a:pt x="16" y="150"/>
                  </a:lnTo>
                  <a:lnTo>
                    <a:pt x="16" y="148"/>
                  </a:lnTo>
                  <a:lnTo>
                    <a:pt x="14" y="144"/>
                  </a:lnTo>
                  <a:lnTo>
                    <a:pt x="14" y="138"/>
                  </a:lnTo>
                  <a:lnTo>
                    <a:pt x="12" y="134"/>
                  </a:lnTo>
                  <a:lnTo>
                    <a:pt x="12" y="130"/>
                  </a:lnTo>
                  <a:lnTo>
                    <a:pt x="12" y="128"/>
                  </a:lnTo>
                  <a:lnTo>
                    <a:pt x="12" y="126"/>
                  </a:lnTo>
                  <a:lnTo>
                    <a:pt x="12" y="124"/>
                  </a:lnTo>
                  <a:lnTo>
                    <a:pt x="12" y="124"/>
                  </a:lnTo>
                  <a:lnTo>
                    <a:pt x="14" y="122"/>
                  </a:lnTo>
                  <a:lnTo>
                    <a:pt x="14" y="120"/>
                  </a:lnTo>
                  <a:lnTo>
                    <a:pt x="16" y="118"/>
                  </a:lnTo>
                  <a:lnTo>
                    <a:pt x="18" y="116"/>
                  </a:lnTo>
                  <a:lnTo>
                    <a:pt x="18" y="116"/>
                  </a:lnTo>
                  <a:lnTo>
                    <a:pt x="18" y="114"/>
                  </a:lnTo>
                  <a:lnTo>
                    <a:pt x="18" y="112"/>
                  </a:lnTo>
                  <a:lnTo>
                    <a:pt x="18" y="108"/>
                  </a:lnTo>
                  <a:lnTo>
                    <a:pt x="18" y="106"/>
                  </a:lnTo>
                  <a:lnTo>
                    <a:pt x="18" y="104"/>
                  </a:lnTo>
                  <a:lnTo>
                    <a:pt x="18" y="102"/>
                  </a:lnTo>
                  <a:lnTo>
                    <a:pt x="20" y="102"/>
                  </a:lnTo>
                  <a:lnTo>
                    <a:pt x="20" y="100"/>
                  </a:lnTo>
                  <a:lnTo>
                    <a:pt x="22" y="100"/>
                  </a:lnTo>
                  <a:lnTo>
                    <a:pt x="24" y="98"/>
                  </a:lnTo>
                  <a:lnTo>
                    <a:pt x="26" y="96"/>
                  </a:lnTo>
                  <a:lnTo>
                    <a:pt x="28" y="96"/>
                  </a:lnTo>
                  <a:lnTo>
                    <a:pt x="28" y="94"/>
                  </a:lnTo>
                  <a:lnTo>
                    <a:pt x="30" y="94"/>
                  </a:lnTo>
                  <a:lnTo>
                    <a:pt x="30" y="92"/>
                  </a:lnTo>
                  <a:lnTo>
                    <a:pt x="30" y="90"/>
                  </a:lnTo>
                  <a:lnTo>
                    <a:pt x="32" y="88"/>
                  </a:lnTo>
                  <a:lnTo>
                    <a:pt x="32" y="86"/>
                  </a:lnTo>
                  <a:lnTo>
                    <a:pt x="34" y="84"/>
                  </a:lnTo>
                  <a:lnTo>
                    <a:pt x="34" y="82"/>
                  </a:lnTo>
                  <a:lnTo>
                    <a:pt x="34" y="82"/>
                  </a:lnTo>
                  <a:lnTo>
                    <a:pt x="34" y="80"/>
                  </a:lnTo>
                  <a:lnTo>
                    <a:pt x="34" y="80"/>
                  </a:lnTo>
                  <a:lnTo>
                    <a:pt x="32" y="78"/>
                  </a:lnTo>
                  <a:lnTo>
                    <a:pt x="30" y="78"/>
                  </a:lnTo>
                  <a:lnTo>
                    <a:pt x="30" y="76"/>
                  </a:lnTo>
                  <a:lnTo>
                    <a:pt x="28" y="74"/>
                  </a:lnTo>
                  <a:lnTo>
                    <a:pt x="26" y="74"/>
                  </a:lnTo>
                  <a:lnTo>
                    <a:pt x="26" y="72"/>
                  </a:lnTo>
                  <a:lnTo>
                    <a:pt x="26" y="72"/>
                  </a:lnTo>
                  <a:lnTo>
                    <a:pt x="26" y="70"/>
                  </a:lnTo>
                  <a:lnTo>
                    <a:pt x="26" y="70"/>
                  </a:lnTo>
                  <a:lnTo>
                    <a:pt x="26" y="70"/>
                  </a:lnTo>
                  <a:lnTo>
                    <a:pt x="28" y="68"/>
                  </a:lnTo>
                  <a:lnTo>
                    <a:pt x="28" y="66"/>
                  </a:lnTo>
                  <a:lnTo>
                    <a:pt x="30" y="66"/>
                  </a:lnTo>
                  <a:lnTo>
                    <a:pt x="32" y="62"/>
                  </a:lnTo>
                  <a:lnTo>
                    <a:pt x="34" y="62"/>
                  </a:lnTo>
                  <a:lnTo>
                    <a:pt x="34" y="60"/>
                  </a:lnTo>
                  <a:lnTo>
                    <a:pt x="34" y="60"/>
                  </a:lnTo>
                  <a:lnTo>
                    <a:pt x="34" y="60"/>
                  </a:lnTo>
                  <a:lnTo>
                    <a:pt x="34" y="58"/>
                  </a:lnTo>
                  <a:lnTo>
                    <a:pt x="34" y="56"/>
                  </a:lnTo>
                  <a:lnTo>
                    <a:pt x="34" y="54"/>
                  </a:lnTo>
                  <a:lnTo>
                    <a:pt x="34" y="50"/>
                  </a:lnTo>
                  <a:lnTo>
                    <a:pt x="34" y="48"/>
                  </a:lnTo>
                  <a:lnTo>
                    <a:pt x="34" y="46"/>
                  </a:lnTo>
                  <a:lnTo>
                    <a:pt x="34" y="44"/>
                  </a:lnTo>
                  <a:lnTo>
                    <a:pt x="34" y="42"/>
                  </a:lnTo>
                  <a:lnTo>
                    <a:pt x="34" y="42"/>
                  </a:lnTo>
                  <a:lnTo>
                    <a:pt x="34" y="42"/>
                  </a:lnTo>
                  <a:lnTo>
                    <a:pt x="34" y="40"/>
                  </a:lnTo>
                  <a:lnTo>
                    <a:pt x="36" y="40"/>
                  </a:lnTo>
                  <a:lnTo>
                    <a:pt x="36" y="40"/>
                  </a:lnTo>
                  <a:lnTo>
                    <a:pt x="38" y="40"/>
                  </a:lnTo>
                  <a:lnTo>
                    <a:pt x="40" y="40"/>
                  </a:lnTo>
                  <a:lnTo>
                    <a:pt x="40" y="40"/>
                  </a:lnTo>
                  <a:lnTo>
                    <a:pt x="42" y="40"/>
                  </a:lnTo>
                  <a:lnTo>
                    <a:pt x="44" y="38"/>
                  </a:lnTo>
                  <a:lnTo>
                    <a:pt x="44" y="38"/>
                  </a:lnTo>
                  <a:lnTo>
                    <a:pt x="44" y="38"/>
                  </a:lnTo>
                  <a:lnTo>
                    <a:pt x="44" y="38"/>
                  </a:lnTo>
                  <a:lnTo>
                    <a:pt x="44" y="36"/>
                  </a:lnTo>
                  <a:lnTo>
                    <a:pt x="46" y="34"/>
                  </a:lnTo>
                  <a:lnTo>
                    <a:pt x="46" y="34"/>
                  </a:lnTo>
                  <a:lnTo>
                    <a:pt x="46" y="30"/>
                  </a:lnTo>
                  <a:lnTo>
                    <a:pt x="46" y="28"/>
                  </a:lnTo>
                  <a:lnTo>
                    <a:pt x="46" y="24"/>
                  </a:lnTo>
                  <a:lnTo>
                    <a:pt x="46" y="22"/>
                  </a:lnTo>
                  <a:lnTo>
                    <a:pt x="46" y="2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36" name="Freeform 502">
              <a:extLst>
                <a:ext uri="{FF2B5EF4-FFF2-40B4-BE49-F238E27FC236}">
                  <a16:creationId xmlns:a16="http://schemas.microsoft.com/office/drawing/2014/main" id="{351FECEF-9403-C127-1145-B0D15B3AF620}"/>
                </a:ext>
              </a:extLst>
            </p:cNvPr>
            <p:cNvSpPr>
              <a:spLocks/>
            </p:cNvSpPr>
            <p:nvPr/>
          </p:nvSpPr>
          <p:spPr bwMode="auto">
            <a:xfrm>
              <a:off x="2439121" y="9004287"/>
              <a:ext cx="77310" cy="51104"/>
            </a:xfrm>
            <a:custGeom>
              <a:avLst/>
              <a:gdLst>
                <a:gd name="T0" fmla="*/ 18 w 54"/>
                <a:gd name="T1" fmla="*/ 8 h 36"/>
                <a:gd name="T2" fmla="*/ 12 w 54"/>
                <a:gd name="T3" fmla="*/ 8 h 36"/>
                <a:gd name="T4" fmla="*/ 6 w 54"/>
                <a:gd name="T5" fmla="*/ 8 h 36"/>
                <a:gd name="T6" fmla="*/ 4 w 54"/>
                <a:gd name="T7" fmla="*/ 10 h 36"/>
                <a:gd name="T8" fmla="*/ 2 w 54"/>
                <a:gd name="T9" fmla="*/ 12 h 36"/>
                <a:gd name="T10" fmla="*/ 2 w 54"/>
                <a:gd name="T11" fmla="*/ 12 h 36"/>
                <a:gd name="T12" fmla="*/ 0 w 54"/>
                <a:gd name="T13" fmla="*/ 16 h 36"/>
                <a:gd name="T14" fmla="*/ 0 w 54"/>
                <a:gd name="T15" fmla="*/ 22 h 36"/>
                <a:gd name="T16" fmla="*/ 0 w 54"/>
                <a:gd name="T17" fmla="*/ 28 h 36"/>
                <a:gd name="T18" fmla="*/ 2 w 54"/>
                <a:gd name="T19" fmla="*/ 32 h 36"/>
                <a:gd name="T20" fmla="*/ 2 w 54"/>
                <a:gd name="T21" fmla="*/ 34 h 36"/>
                <a:gd name="T22" fmla="*/ 2 w 54"/>
                <a:gd name="T23" fmla="*/ 36 h 36"/>
                <a:gd name="T24" fmla="*/ 4 w 54"/>
                <a:gd name="T25" fmla="*/ 36 h 36"/>
                <a:gd name="T26" fmla="*/ 6 w 54"/>
                <a:gd name="T27" fmla="*/ 36 h 36"/>
                <a:gd name="T28" fmla="*/ 8 w 54"/>
                <a:gd name="T29" fmla="*/ 32 h 36"/>
                <a:gd name="T30" fmla="*/ 10 w 54"/>
                <a:gd name="T31" fmla="*/ 28 h 36"/>
                <a:gd name="T32" fmla="*/ 12 w 54"/>
                <a:gd name="T33" fmla="*/ 26 h 36"/>
                <a:gd name="T34" fmla="*/ 14 w 54"/>
                <a:gd name="T35" fmla="*/ 24 h 36"/>
                <a:gd name="T36" fmla="*/ 14 w 54"/>
                <a:gd name="T37" fmla="*/ 24 h 36"/>
                <a:gd name="T38" fmla="*/ 16 w 54"/>
                <a:gd name="T39" fmla="*/ 26 h 36"/>
                <a:gd name="T40" fmla="*/ 18 w 54"/>
                <a:gd name="T41" fmla="*/ 28 h 36"/>
                <a:gd name="T42" fmla="*/ 22 w 54"/>
                <a:gd name="T43" fmla="*/ 30 h 36"/>
                <a:gd name="T44" fmla="*/ 24 w 54"/>
                <a:gd name="T45" fmla="*/ 30 h 36"/>
                <a:gd name="T46" fmla="*/ 26 w 54"/>
                <a:gd name="T47" fmla="*/ 30 h 36"/>
                <a:gd name="T48" fmla="*/ 32 w 54"/>
                <a:gd name="T49" fmla="*/ 28 h 36"/>
                <a:gd name="T50" fmla="*/ 42 w 54"/>
                <a:gd name="T51" fmla="*/ 24 h 36"/>
                <a:gd name="T52" fmla="*/ 46 w 54"/>
                <a:gd name="T53" fmla="*/ 22 h 36"/>
                <a:gd name="T54" fmla="*/ 52 w 54"/>
                <a:gd name="T55" fmla="*/ 20 h 36"/>
                <a:gd name="T56" fmla="*/ 54 w 54"/>
                <a:gd name="T57" fmla="*/ 18 h 36"/>
                <a:gd name="T58" fmla="*/ 54 w 54"/>
                <a:gd name="T59" fmla="*/ 18 h 36"/>
                <a:gd name="T60" fmla="*/ 54 w 54"/>
                <a:gd name="T61" fmla="*/ 16 h 36"/>
                <a:gd name="T62" fmla="*/ 54 w 54"/>
                <a:gd name="T63" fmla="*/ 16 h 36"/>
                <a:gd name="T64" fmla="*/ 52 w 54"/>
                <a:gd name="T65" fmla="*/ 14 h 36"/>
                <a:gd name="T66" fmla="*/ 48 w 54"/>
                <a:gd name="T67" fmla="*/ 12 h 36"/>
                <a:gd name="T68" fmla="*/ 40 w 54"/>
                <a:gd name="T69" fmla="*/ 10 h 36"/>
                <a:gd name="T70" fmla="*/ 40 w 54"/>
                <a:gd name="T71" fmla="*/ 8 h 36"/>
                <a:gd name="T72" fmla="*/ 38 w 54"/>
                <a:gd name="T73" fmla="*/ 6 h 36"/>
                <a:gd name="T74" fmla="*/ 34 w 54"/>
                <a:gd name="T75" fmla="*/ 2 h 36"/>
                <a:gd name="T76" fmla="*/ 32 w 54"/>
                <a:gd name="T77" fmla="*/ 0 h 36"/>
                <a:gd name="T78" fmla="*/ 32 w 54"/>
                <a:gd name="T79" fmla="*/ 0 h 36"/>
                <a:gd name="T80" fmla="*/ 30 w 54"/>
                <a:gd name="T81" fmla="*/ 0 h 36"/>
                <a:gd name="T82" fmla="*/ 30 w 54"/>
                <a:gd name="T83" fmla="*/ 0 h 36"/>
                <a:gd name="T84" fmla="*/ 30 w 54"/>
                <a:gd name="T85" fmla="*/ 2 h 36"/>
                <a:gd name="T86" fmla="*/ 30 w 54"/>
                <a:gd name="T87" fmla="*/ 6 h 36"/>
                <a:gd name="T88" fmla="*/ 30 w 54"/>
                <a:gd name="T89" fmla="*/ 8 h 36"/>
                <a:gd name="T90" fmla="*/ 30 w 54"/>
                <a:gd name="T91" fmla="*/ 10 h 36"/>
                <a:gd name="T92" fmla="*/ 28 w 54"/>
                <a:gd name="T93" fmla="*/ 10 h 36"/>
                <a:gd name="T94" fmla="*/ 26 w 54"/>
                <a:gd name="T95" fmla="*/ 10 h 36"/>
                <a:gd name="T96" fmla="*/ 24 w 54"/>
                <a:gd name="T97" fmla="*/ 10 h 36"/>
                <a:gd name="T98" fmla="*/ 18 w 54"/>
                <a:gd name="T99"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4" h="36">
                  <a:moveTo>
                    <a:pt x="18" y="8"/>
                  </a:moveTo>
                  <a:lnTo>
                    <a:pt x="18" y="8"/>
                  </a:lnTo>
                  <a:lnTo>
                    <a:pt x="14" y="8"/>
                  </a:lnTo>
                  <a:lnTo>
                    <a:pt x="12" y="8"/>
                  </a:lnTo>
                  <a:lnTo>
                    <a:pt x="10" y="8"/>
                  </a:lnTo>
                  <a:lnTo>
                    <a:pt x="6" y="8"/>
                  </a:lnTo>
                  <a:lnTo>
                    <a:pt x="6" y="10"/>
                  </a:lnTo>
                  <a:lnTo>
                    <a:pt x="4" y="10"/>
                  </a:lnTo>
                  <a:lnTo>
                    <a:pt x="2" y="10"/>
                  </a:lnTo>
                  <a:lnTo>
                    <a:pt x="2" y="12"/>
                  </a:lnTo>
                  <a:lnTo>
                    <a:pt x="2" y="12"/>
                  </a:lnTo>
                  <a:lnTo>
                    <a:pt x="2" y="12"/>
                  </a:lnTo>
                  <a:lnTo>
                    <a:pt x="0" y="14"/>
                  </a:lnTo>
                  <a:lnTo>
                    <a:pt x="0" y="16"/>
                  </a:lnTo>
                  <a:lnTo>
                    <a:pt x="0" y="18"/>
                  </a:lnTo>
                  <a:lnTo>
                    <a:pt x="0" y="22"/>
                  </a:lnTo>
                  <a:lnTo>
                    <a:pt x="0" y="24"/>
                  </a:lnTo>
                  <a:lnTo>
                    <a:pt x="0" y="28"/>
                  </a:lnTo>
                  <a:lnTo>
                    <a:pt x="2" y="32"/>
                  </a:lnTo>
                  <a:lnTo>
                    <a:pt x="2" y="32"/>
                  </a:lnTo>
                  <a:lnTo>
                    <a:pt x="2" y="34"/>
                  </a:lnTo>
                  <a:lnTo>
                    <a:pt x="2" y="34"/>
                  </a:lnTo>
                  <a:lnTo>
                    <a:pt x="2" y="36"/>
                  </a:lnTo>
                  <a:lnTo>
                    <a:pt x="2" y="36"/>
                  </a:lnTo>
                  <a:lnTo>
                    <a:pt x="4" y="36"/>
                  </a:lnTo>
                  <a:lnTo>
                    <a:pt x="4" y="36"/>
                  </a:lnTo>
                  <a:lnTo>
                    <a:pt x="4" y="36"/>
                  </a:lnTo>
                  <a:lnTo>
                    <a:pt x="6" y="36"/>
                  </a:lnTo>
                  <a:lnTo>
                    <a:pt x="6" y="34"/>
                  </a:lnTo>
                  <a:lnTo>
                    <a:pt x="8" y="32"/>
                  </a:lnTo>
                  <a:lnTo>
                    <a:pt x="8" y="30"/>
                  </a:lnTo>
                  <a:lnTo>
                    <a:pt x="10" y="28"/>
                  </a:lnTo>
                  <a:lnTo>
                    <a:pt x="12" y="26"/>
                  </a:lnTo>
                  <a:lnTo>
                    <a:pt x="12" y="26"/>
                  </a:lnTo>
                  <a:lnTo>
                    <a:pt x="14" y="26"/>
                  </a:lnTo>
                  <a:lnTo>
                    <a:pt x="14" y="24"/>
                  </a:lnTo>
                  <a:lnTo>
                    <a:pt x="14" y="24"/>
                  </a:lnTo>
                  <a:lnTo>
                    <a:pt x="14" y="24"/>
                  </a:lnTo>
                  <a:lnTo>
                    <a:pt x="16" y="24"/>
                  </a:lnTo>
                  <a:lnTo>
                    <a:pt x="16" y="26"/>
                  </a:lnTo>
                  <a:lnTo>
                    <a:pt x="18" y="26"/>
                  </a:lnTo>
                  <a:lnTo>
                    <a:pt x="18" y="28"/>
                  </a:lnTo>
                  <a:lnTo>
                    <a:pt x="20" y="28"/>
                  </a:lnTo>
                  <a:lnTo>
                    <a:pt x="22" y="30"/>
                  </a:lnTo>
                  <a:lnTo>
                    <a:pt x="22" y="30"/>
                  </a:lnTo>
                  <a:lnTo>
                    <a:pt x="24" y="30"/>
                  </a:lnTo>
                  <a:lnTo>
                    <a:pt x="24" y="30"/>
                  </a:lnTo>
                  <a:lnTo>
                    <a:pt x="26" y="30"/>
                  </a:lnTo>
                  <a:lnTo>
                    <a:pt x="30" y="28"/>
                  </a:lnTo>
                  <a:lnTo>
                    <a:pt x="32" y="28"/>
                  </a:lnTo>
                  <a:lnTo>
                    <a:pt x="38" y="26"/>
                  </a:lnTo>
                  <a:lnTo>
                    <a:pt x="42" y="24"/>
                  </a:lnTo>
                  <a:lnTo>
                    <a:pt x="44" y="22"/>
                  </a:lnTo>
                  <a:lnTo>
                    <a:pt x="46" y="22"/>
                  </a:lnTo>
                  <a:lnTo>
                    <a:pt x="50" y="22"/>
                  </a:lnTo>
                  <a:lnTo>
                    <a:pt x="52" y="20"/>
                  </a:lnTo>
                  <a:lnTo>
                    <a:pt x="52" y="20"/>
                  </a:lnTo>
                  <a:lnTo>
                    <a:pt x="54" y="18"/>
                  </a:lnTo>
                  <a:lnTo>
                    <a:pt x="54" y="18"/>
                  </a:lnTo>
                  <a:lnTo>
                    <a:pt x="54" y="18"/>
                  </a:lnTo>
                  <a:lnTo>
                    <a:pt x="54" y="18"/>
                  </a:lnTo>
                  <a:lnTo>
                    <a:pt x="54" y="16"/>
                  </a:lnTo>
                  <a:lnTo>
                    <a:pt x="54" y="16"/>
                  </a:lnTo>
                  <a:lnTo>
                    <a:pt x="54" y="16"/>
                  </a:lnTo>
                  <a:lnTo>
                    <a:pt x="52" y="14"/>
                  </a:lnTo>
                  <a:lnTo>
                    <a:pt x="52" y="14"/>
                  </a:lnTo>
                  <a:lnTo>
                    <a:pt x="50" y="14"/>
                  </a:lnTo>
                  <a:lnTo>
                    <a:pt x="48" y="12"/>
                  </a:lnTo>
                  <a:lnTo>
                    <a:pt x="44" y="10"/>
                  </a:lnTo>
                  <a:lnTo>
                    <a:pt x="40" y="10"/>
                  </a:lnTo>
                  <a:lnTo>
                    <a:pt x="40" y="8"/>
                  </a:lnTo>
                  <a:lnTo>
                    <a:pt x="40" y="8"/>
                  </a:lnTo>
                  <a:lnTo>
                    <a:pt x="38" y="8"/>
                  </a:lnTo>
                  <a:lnTo>
                    <a:pt x="38" y="6"/>
                  </a:lnTo>
                  <a:lnTo>
                    <a:pt x="36" y="4"/>
                  </a:lnTo>
                  <a:lnTo>
                    <a:pt x="34" y="2"/>
                  </a:lnTo>
                  <a:lnTo>
                    <a:pt x="32" y="0"/>
                  </a:lnTo>
                  <a:lnTo>
                    <a:pt x="32" y="0"/>
                  </a:lnTo>
                  <a:lnTo>
                    <a:pt x="32" y="0"/>
                  </a:lnTo>
                  <a:lnTo>
                    <a:pt x="32" y="0"/>
                  </a:lnTo>
                  <a:lnTo>
                    <a:pt x="30" y="0"/>
                  </a:lnTo>
                  <a:lnTo>
                    <a:pt x="30" y="0"/>
                  </a:lnTo>
                  <a:lnTo>
                    <a:pt x="30" y="0"/>
                  </a:lnTo>
                  <a:lnTo>
                    <a:pt x="30" y="0"/>
                  </a:lnTo>
                  <a:lnTo>
                    <a:pt x="30" y="2"/>
                  </a:lnTo>
                  <a:lnTo>
                    <a:pt x="30" y="2"/>
                  </a:lnTo>
                  <a:lnTo>
                    <a:pt x="30" y="4"/>
                  </a:lnTo>
                  <a:lnTo>
                    <a:pt x="30" y="6"/>
                  </a:lnTo>
                  <a:lnTo>
                    <a:pt x="30" y="8"/>
                  </a:lnTo>
                  <a:lnTo>
                    <a:pt x="30" y="8"/>
                  </a:lnTo>
                  <a:lnTo>
                    <a:pt x="30" y="10"/>
                  </a:lnTo>
                  <a:lnTo>
                    <a:pt x="30" y="10"/>
                  </a:lnTo>
                  <a:lnTo>
                    <a:pt x="28" y="10"/>
                  </a:lnTo>
                  <a:lnTo>
                    <a:pt x="28" y="10"/>
                  </a:lnTo>
                  <a:lnTo>
                    <a:pt x="28" y="10"/>
                  </a:lnTo>
                  <a:lnTo>
                    <a:pt x="26" y="10"/>
                  </a:lnTo>
                  <a:lnTo>
                    <a:pt x="26" y="10"/>
                  </a:lnTo>
                  <a:lnTo>
                    <a:pt x="24" y="10"/>
                  </a:lnTo>
                  <a:lnTo>
                    <a:pt x="20" y="8"/>
                  </a:lnTo>
                  <a:lnTo>
                    <a:pt x="18" y="8"/>
                  </a:lnTo>
                  <a:lnTo>
                    <a:pt x="18" y="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37" name="Freeform 503">
              <a:extLst>
                <a:ext uri="{FF2B5EF4-FFF2-40B4-BE49-F238E27FC236}">
                  <a16:creationId xmlns:a16="http://schemas.microsoft.com/office/drawing/2014/main" id="{4A152879-B74D-8BDC-2B6E-6353A7C7D5BE}"/>
                </a:ext>
              </a:extLst>
            </p:cNvPr>
            <p:cNvSpPr>
              <a:spLocks/>
            </p:cNvSpPr>
            <p:nvPr/>
          </p:nvSpPr>
          <p:spPr bwMode="auto">
            <a:xfrm>
              <a:off x="2439121" y="9004287"/>
              <a:ext cx="77310" cy="51104"/>
            </a:xfrm>
            <a:custGeom>
              <a:avLst/>
              <a:gdLst>
                <a:gd name="T0" fmla="*/ 18 w 54"/>
                <a:gd name="T1" fmla="*/ 8 h 36"/>
                <a:gd name="T2" fmla="*/ 12 w 54"/>
                <a:gd name="T3" fmla="*/ 8 h 36"/>
                <a:gd name="T4" fmla="*/ 6 w 54"/>
                <a:gd name="T5" fmla="*/ 8 h 36"/>
                <a:gd name="T6" fmla="*/ 4 w 54"/>
                <a:gd name="T7" fmla="*/ 10 h 36"/>
                <a:gd name="T8" fmla="*/ 2 w 54"/>
                <a:gd name="T9" fmla="*/ 12 h 36"/>
                <a:gd name="T10" fmla="*/ 2 w 54"/>
                <a:gd name="T11" fmla="*/ 12 h 36"/>
                <a:gd name="T12" fmla="*/ 0 w 54"/>
                <a:gd name="T13" fmla="*/ 16 h 36"/>
                <a:gd name="T14" fmla="*/ 0 w 54"/>
                <a:gd name="T15" fmla="*/ 22 h 36"/>
                <a:gd name="T16" fmla="*/ 0 w 54"/>
                <a:gd name="T17" fmla="*/ 28 h 36"/>
                <a:gd name="T18" fmla="*/ 2 w 54"/>
                <a:gd name="T19" fmla="*/ 32 h 36"/>
                <a:gd name="T20" fmla="*/ 2 w 54"/>
                <a:gd name="T21" fmla="*/ 34 h 36"/>
                <a:gd name="T22" fmla="*/ 2 w 54"/>
                <a:gd name="T23" fmla="*/ 36 h 36"/>
                <a:gd name="T24" fmla="*/ 4 w 54"/>
                <a:gd name="T25" fmla="*/ 36 h 36"/>
                <a:gd name="T26" fmla="*/ 6 w 54"/>
                <a:gd name="T27" fmla="*/ 36 h 36"/>
                <a:gd name="T28" fmla="*/ 8 w 54"/>
                <a:gd name="T29" fmla="*/ 32 h 36"/>
                <a:gd name="T30" fmla="*/ 10 w 54"/>
                <a:gd name="T31" fmla="*/ 28 h 36"/>
                <a:gd name="T32" fmla="*/ 12 w 54"/>
                <a:gd name="T33" fmla="*/ 26 h 36"/>
                <a:gd name="T34" fmla="*/ 14 w 54"/>
                <a:gd name="T35" fmla="*/ 24 h 36"/>
                <a:gd name="T36" fmla="*/ 14 w 54"/>
                <a:gd name="T37" fmla="*/ 24 h 36"/>
                <a:gd name="T38" fmla="*/ 16 w 54"/>
                <a:gd name="T39" fmla="*/ 26 h 36"/>
                <a:gd name="T40" fmla="*/ 18 w 54"/>
                <a:gd name="T41" fmla="*/ 28 h 36"/>
                <a:gd name="T42" fmla="*/ 22 w 54"/>
                <a:gd name="T43" fmla="*/ 30 h 36"/>
                <a:gd name="T44" fmla="*/ 24 w 54"/>
                <a:gd name="T45" fmla="*/ 30 h 36"/>
                <a:gd name="T46" fmla="*/ 26 w 54"/>
                <a:gd name="T47" fmla="*/ 30 h 36"/>
                <a:gd name="T48" fmla="*/ 32 w 54"/>
                <a:gd name="T49" fmla="*/ 28 h 36"/>
                <a:gd name="T50" fmla="*/ 42 w 54"/>
                <a:gd name="T51" fmla="*/ 24 h 36"/>
                <a:gd name="T52" fmla="*/ 46 w 54"/>
                <a:gd name="T53" fmla="*/ 22 h 36"/>
                <a:gd name="T54" fmla="*/ 52 w 54"/>
                <a:gd name="T55" fmla="*/ 20 h 36"/>
                <a:gd name="T56" fmla="*/ 54 w 54"/>
                <a:gd name="T57" fmla="*/ 18 h 36"/>
                <a:gd name="T58" fmla="*/ 54 w 54"/>
                <a:gd name="T59" fmla="*/ 18 h 36"/>
                <a:gd name="T60" fmla="*/ 54 w 54"/>
                <a:gd name="T61" fmla="*/ 16 h 36"/>
                <a:gd name="T62" fmla="*/ 54 w 54"/>
                <a:gd name="T63" fmla="*/ 16 h 36"/>
                <a:gd name="T64" fmla="*/ 52 w 54"/>
                <a:gd name="T65" fmla="*/ 14 h 36"/>
                <a:gd name="T66" fmla="*/ 48 w 54"/>
                <a:gd name="T67" fmla="*/ 12 h 36"/>
                <a:gd name="T68" fmla="*/ 40 w 54"/>
                <a:gd name="T69" fmla="*/ 10 h 36"/>
                <a:gd name="T70" fmla="*/ 40 w 54"/>
                <a:gd name="T71" fmla="*/ 8 h 36"/>
                <a:gd name="T72" fmla="*/ 38 w 54"/>
                <a:gd name="T73" fmla="*/ 6 h 36"/>
                <a:gd name="T74" fmla="*/ 34 w 54"/>
                <a:gd name="T75" fmla="*/ 2 h 36"/>
                <a:gd name="T76" fmla="*/ 32 w 54"/>
                <a:gd name="T77" fmla="*/ 0 h 36"/>
                <a:gd name="T78" fmla="*/ 32 w 54"/>
                <a:gd name="T79" fmla="*/ 0 h 36"/>
                <a:gd name="T80" fmla="*/ 30 w 54"/>
                <a:gd name="T81" fmla="*/ 0 h 36"/>
                <a:gd name="T82" fmla="*/ 30 w 54"/>
                <a:gd name="T83" fmla="*/ 0 h 36"/>
                <a:gd name="T84" fmla="*/ 30 w 54"/>
                <a:gd name="T85" fmla="*/ 2 h 36"/>
                <a:gd name="T86" fmla="*/ 30 w 54"/>
                <a:gd name="T87" fmla="*/ 6 h 36"/>
                <a:gd name="T88" fmla="*/ 30 w 54"/>
                <a:gd name="T89" fmla="*/ 8 h 36"/>
                <a:gd name="T90" fmla="*/ 30 w 54"/>
                <a:gd name="T91" fmla="*/ 10 h 36"/>
                <a:gd name="T92" fmla="*/ 28 w 54"/>
                <a:gd name="T93" fmla="*/ 10 h 36"/>
                <a:gd name="T94" fmla="*/ 26 w 54"/>
                <a:gd name="T95" fmla="*/ 10 h 36"/>
                <a:gd name="T96" fmla="*/ 24 w 54"/>
                <a:gd name="T97" fmla="*/ 10 h 36"/>
                <a:gd name="T98" fmla="*/ 18 w 54"/>
                <a:gd name="T99"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4" h="36">
                  <a:moveTo>
                    <a:pt x="18" y="8"/>
                  </a:moveTo>
                  <a:lnTo>
                    <a:pt x="18" y="8"/>
                  </a:lnTo>
                  <a:lnTo>
                    <a:pt x="14" y="8"/>
                  </a:lnTo>
                  <a:lnTo>
                    <a:pt x="12" y="8"/>
                  </a:lnTo>
                  <a:lnTo>
                    <a:pt x="10" y="8"/>
                  </a:lnTo>
                  <a:lnTo>
                    <a:pt x="6" y="8"/>
                  </a:lnTo>
                  <a:lnTo>
                    <a:pt x="6" y="10"/>
                  </a:lnTo>
                  <a:lnTo>
                    <a:pt x="4" y="10"/>
                  </a:lnTo>
                  <a:lnTo>
                    <a:pt x="2" y="10"/>
                  </a:lnTo>
                  <a:lnTo>
                    <a:pt x="2" y="12"/>
                  </a:lnTo>
                  <a:lnTo>
                    <a:pt x="2" y="12"/>
                  </a:lnTo>
                  <a:lnTo>
                    <a:pt x="2" y="12"/>
                  </a:lnTo>
                  <a:lnTo>
                    <a:pt x="0" y="14"/>
                  </a:lnTo>
                  <a:lnTo>
                    <a:pt x="0" y="16"/>
                  </a:lnTo>
                  <a:lnTo>
                    <a:pt x="0" y="18"/>
                  </a:lnTo>
                  <a:lnTo>
                    <a:pt x="0" y="22"/>
                  </a:lnTo>
                  <a:lnTo>
                    <a:pt x="0" y="24"/>
                  </a:lnTo>
                  <a:lnTo>
                    <a:pt x="0" y="28"/>
                  </a:lnTo>
                  <a:lnTo>
                    <a:pt x="2" y="32"/>
                  </a:lnTo>
                  <a:lnTo>
                    <a:pt x="2" y="32"/>
                  </a:lnTo>
                  <a:lnTo>
                    <a:pt x="2" y="34"/>
                  </a:lnTo>
                  <a:lnTo>
                    <a:pt x="2" y="34"/>
                  </a:lnTo>
                  <a:lnTo>
                    <a:pt x="2" y="36"/>
                  </a:lnTo>
                  <a:lnTo>
                    <a:pt x="2" y="36"/>
                  </a:lnTo>
                  <a:lnTo>
                    <a:pt x="4" y="36"/>
                  </a:lnTo>
                  <a:lnTo>
                    <a:pt x="4" y="36"/>
                  </a:lnTo>
                  <a:lnTo>
                    <a:pt x="4" y="36"/>
                  </a:lnTo>
                  <a:lnTo>
                    <a:pt x="6" y="36"/>
                  </a:lnTo>
                  <a:lnTo>
                    <a:pt x="6" y="34"/>
                  </a:lnTo>
                  <a:lnTo>
                    <a:pt x="8" y="32"/>
                  </a:lnTo>
                  <a:lnTo>
                    <a:pt x="8" y="30"/>
                  </a:lnTo>
                  <a:lnTo>
                    <a:pt x="10" y="28"/>
                  </a:lnTo>
                  <a:lnTo>
                    <a:pt x="12" y="26"/>
                  </a:lnTo>
                  <a:lnTo>
                    <a:pt x="12" y="26"/>
                  </a:lnTo>
                  <a:lnTo>
                    <a:pt x="14" y="26"/>
                  </a:lnTo>
                  <a:lnTo>
                    <a:pt x="14" y="24"/>
                  </a:lnTo>
                  <a:lnTo>
                    <a:pt x="14" y="24"/>
                  </a:lnTo>
                  <a:lnTo>
                    <a:pt x="14" y="24"/>
                  </a:lnTo>
                  <a:lnTo>
                    <a:pt x="16" y="24"/>
                  </a:lnTo>
                  <a:lnTo>
                    <a:pt x="16" y="26"/>
                  </a:lnTo>
                  <a:lnTo>
                    <a:pt x="18" y="26"/>
                  </a:lnTo>
                  <a:lnTo>
                    <a:pt x="18" y="28"/>
                  </a:lnTo>
                  <a:lnTo>
                    <a:pt x="20" y="28"/>
                  </a:lnTo>
                  <a:lnTo>
                    <a:pt x="22" y="30"/>
                  </a:lnTo>
                  <a:lnTo>
                    <a:pt x="22" y="30"/>
                  </a:lnTo>
                  <a:lnTo>
                    <a:pt x="24" y="30"/>
                  </a:lnTo>
                  <a:lnTo>
                    <a:pt x="24" y="30"/>
                  </a:lnTo>
                  <a:lnTo>
                    <a:pt x="26" y="30"/>
                  </a:lnTo>
                  <a:lnTo>
                    <a:pt x="30" y="28"/>
                  </a:lnTo>
                  <a:lnTo>
                    <a:pt x="32" y="28"/>
                  </a:lnTo>
                  <a:lnTo>
                    <a:pt x="38" y="26"/>
                  </a:lnTo>
                  <a:lnTo>
                    <a:pt x="42" y="24"/>
                  </a:lnTo>
                  <a:lnTo>
                    <a:pt x="44" y="22"/>
                  </a:lnTo>
                  <a:lnTo>
                    <a:pt x="46" y="22"/>
                  </a:lnTo>
                  <a:lnTo>
                    <a:pt x="50" y="22"/>
                  </a:lnTo>
                  <a:lnTo>
                    <a:pt x="52" y="20"/>
                  </a:lnTo>
                  <a:lnTo>
                    <a:pt x="52" y="20"/>
                  </a:lnTo>
                  <a:lnTo>
                    <a:pt x="54" y="18"/>
                  </a:lnTo>
                  <a:lnTo>
                    <a:pt x="54" y="18"/>
                  </a:lnTo>
                  <a:lnTo>
                    <a:pt x="54" y="18"/>
                  </a:lnTo>
                  <a:lnTo>
                    <a:pt x="54" y="18"/>
                  </a:lnTo>
                  <a:lnTo>
                    <a:pt x="54" y="16"/>
                  </a:lnTo>
                  <a:lnTo>
                    <a:pt x="54" y="16"/>
                  </a:lnTo>
                  <a:lnTo>
                    <a:pt x="54" y="16"/>
                  </a:lnTo>
                  <a:lnTo>
                    <a:pt x="52" y="14"/>
                  </a:lnTo>
                  <a:lnTo>
                    <a:pt x="52" y="14"/>
                  </a:lnTo>
                  <a:lnTo>
                    <a:pt x="50" y="14"/>
                  </a:lnTo>
                  <a:lnTo>
                    <a:pt x="48" y="12"/>
                  </a:lnTo>
                  <a:lnTo>
                    <a:pt x="44" y="10"/>
                  </a:lnTo>
                  <a:lnTo>
                    <a:pt x="40" y="10"/>
                  </a:lnTo>
                  <a:lnTo>
                    <a:pt x="40" y="8"/>
                  </a:lnTo>
                  <a:lnTo>
                    <a:pt x="40" y="8"/>
                  </a:lnTo>
                  <a:lnTo>
                    <a:pt x="38" y="8"/>
                  </a:lnTo>
                  <a:lnTo>
                    <a:pt x="38" y="6"/>
                  </a:lnTo>
                  <a:lnTo>
                    <a:pt x="36" y="4"/>
                  </a:lnTo>
                  <a:lnTo>
                    <a:pt x="34" y="2"/>
                  </a:lnTo>
                  <a:lnTo>
                    <a:pt x="32" y="0"/>
                  </a:lnTo>
                  <a:lnTo>
                    <a:pt x="32" y="0"/>
                  </a:lnTo>
                  <a:lnTo>
                    <a:pt x="32" y="0"/>
                  </a:lnTo>
                  <a:lnTo>
                    <a:pt x="32" y="0"/>
                  </a:lnTo>
                  <a:lnTo>
                    <a:pt x="30" y="0"/>
                  </a:lnTo>
                  <a:lnTo>
                    <a:pt x="30" y="0"/>
                  </a:lnTo>
                  <a:lnTo>
                    <a:pt x="30" y="0"/>
                  </a:lnTo>
                  <a:lnTo>
                    <a:pt x="30" y="0"/>
                  </a:lnTo>
                  <a:lnTo>
                    <a:pt x="30" y="2"/>
                  </a:lnTo>
                  <a:lnTo>
                    <a:pt x="30" y="2"/>
                  </a:lnTo>
                  <a:lnTo>
                    <a:pt x="30" y="4"/>
                  </a:lnTo>
                  <a:lnTo>
                    <a:pt x="30" y="6"/>
                  </a:lnTo>
                  <a:lnTo>
                    <a:pt x="30" y="8"/>
                  </a:lnTo>
                  <a:lnTo>
                    <a:pt x="30" y="8"/>
                  </a:lnTo>
                  <a:lnTo>
                    <a:pt x="30" y="10"/>
                  </a:lnTo>
                  <a:lnTo>
                    <a:pt x="30" y="10"/>
                  </a:lnTo>
                  <a:lnTo>
                    <a:pt x="28" y="10"/>
                  </a:lnTo>
                  <a:lnTo>
                    <a:pt x="28" y="10"/>
                  </a:lnTo>
                  <a:lnTo>
                    <a:pt x="28" y="10"/>
                  </a:lnTo>
                  <a:lnTo>
                    <a:pt x="26" y="10"/>
                  </a:lnTo>
                  <a:lnTo>
                    <a:pt x="26" y="10"/>
                  </a:lnTo>
                  <a:lnTo>
                    <a:pt x="24" y="10"/>
                  </a:lnTo>
                  <a:lnTo>
                    <a:pt x="20" y="8"/>
                  </a:lnTo>
                  <a:lnTo>
                    <a:pt x="18" y="8"/>
                  </a:lnTo>
                  <a:lnTo>
                    <a:pt x="18" y="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38" name="Freeform 504">
              <a:extLst>
                <a:ext uri="{FF2B5EF4-FFF2-40B4-BE49-F238E27FC236}">
                  <a16:creationId xmlns:a16="http://schemas.microsoft.com/office/drawing/2014/main" id="{6B2ACF33-0EEB-1000-85CD-A42252326477}"/>
                </a:ext>
              </a:extLst>
            </p:cNvPr>
            <p:cNvSpPr>
              <a:spLocks/>
            </p:cNvSpPr>
            <p:nvPr/>
          </p:nvSpPr>
          <p:spPr bwMode="auto">
            <a:xfrm>
              <a:off x="2012482" y="7283776"/>
              <a:ext cx="48677" cy="28391"/>
            </a:xfrm>
            <a:custGeom>
              <a:avLst/>
              <a:gdLst>
                <a:gd name="T0" fmla="*/ 8 w 34"/>
                <a:gd name="T1" fmla="*/ 2 h 20"/>
                <a:gd name="T2" fmla="*/ 8 w 34"/>
                <a:gd name="T3" fmla="*/ 2 h 20"/>
                <a:gd name="T4" fmla="*/ 10 w 34"/>
                <a:gd name="T5" fmla="*/ 0 h 20"/>
                <a:gd name="T6" fmla="*/ 10 w 34"/>
                <a:gd name="T7" fmla="*/ 0 h 20"/>
                <a:gd name="T8" fmla="*/ 12 w 34"/>
                <a:gd name="T9" fmla="*/ 0 h 20"/>
                <a:gd name="T10" fmla="*/ 14 w 34"/>
                <a:gd name="T11" fmla="*/ 0 h 20"/>
                <a:gd name="T12" fmla="*/ 18 w 34"/>
                <a:gd name="T13" fmla="*/ 0 h 20"/>
                <a:gd name="T14" fmla="*/ 20 w 34"/>
                <a:gd name="T15" fmla="*/ 2 h 20"/>
                <a:gd name="T16" fmla="*/ 24 w 34"/>
                <a:gd name="T17" fmla="*/ 2 h 20"/>
                <a:gd name="T18" fmla="*/ 26 w 34"/>
                <a:gd name="T19" fmla="*/ 2 h 20"/>
                <a:gd name="T20" fmla="*/ 28 w 34"/>
                <a:gd name="T21" fmla="*/ 4 h 20"/>
                <a:gd name="T22" fmla="*/ 30 w 34"/>
                <a:gd name="T23" fmla="*/ 4 h 20"/>
                <a:gd name="T24" fmla="*/ 32 w 34"/>
                <a:gd name="T25" fmla="*/ 4 h 20"/>
                <a:gd name="T26" fmla="*/ 32 w 34"/>
                <a:gd name="T27" fmla="*/ 6 h 20"/>
                <a:gd name="T28" fmla="*/ 34 w 34"/>
                <a:gd name="T29" fmla="*/ 6 h 20"/>
                <a:gd name="T30" fmla="*/ 34 w 34"/>
                <a:gd name="T31" fmla="*/ 6 h 20"/>
                <a:gd name="T32" fmla="*/ 34 w 34"/>
                <a:gd name="T33" fmla="*/ 8 h 20"/>
                <a:gd name="T34" fmla="*/ 34 w 34"/>
                <a:gd name="T35" fmla="*/ 8 h 20"/>
                <a:gd name="T36" fmla="*/ 34 w 34"/>
                <a:gd name="T37" fmla="*/ 8 h 20"/>
                <a:gd name="T38" fmla="*/ 34 w 34"/>
                <a:gd name="T39" fmla="*/ 10 h 20"/>
                <a:gd name="T40" fmla="*/ 34 w 34"/>
                <a:gd name="T41" fmla="*/ 12 h 20"/>
                <a:gd name="T42" fmla="*/ 32 w 34"/>
                <a:gd name="T43" fmla="*/ 12 h 20"/>
                <a:gd name="T44" fmla="*/ 32 w 34"/>
                <a:gd name="T45" fmla="*/ 14 h 20"/>
                <a:gd name="T46" fmla="*/ 30 w 34"/>
                <a:gd name="T47" fmla="*/ 16 h 20"/>
                <a:gd name="T48" fmla="*/ 30 w 34"/>
                <a:gd name="T49" fmla="*/ 16 h 20"/>
                <a:gd name="T50" fmla="*/ 30 w 34"/>
                <a:gd name="T51" fmla="*/ 18 h 20"/>
                <a:gd name="T52" fmla="*/ 28 w 34"/>
                <a:gd name="T53" fmla="*/ 18 h 20"/>
                <a:gd name="T54" fmla="*/ 28 w 34"/>
                <a:gd name="T55" fmla="*/ 18 h 20"/>
                <a:gd name="T56" fmla="*/ 26 w 34"/>
                <a:gd name="T57" fmla="*/ 18 h 20"/>
                <a:gd name="T58" fmla="*/ 24 w 34"/>
                <a:gd name="T59" fmla="*/ 18 h 20"/>
                <a:gd name="T60" fmla="*/ 20 w 34"/>
                <a:gd name="T61" fmla="*/ 20 h 20"/>
                <a:gd name="T62" fmla="*/ 18 w 34"/>
                <a:gd name="T63" fmla="*/ 20 h 20"/>
                <a:gd name="T64" fmla="*/ 16 w 34"/>
                <a:gd name="T65" fmla="*/ 18 h 20"/>
                <a:gd name="T66" fmla="*/ 14 w 34"/>
                <a:gd name="T67" fmla="*/ 18 h 20"/>
                <a:gd name="T68" fmla="*/ 12 w 34"/>
                <a:gd name="T69" fmla="*/ 18 h 20"/>
                <a:gd name="T70" fmla="*/ 10 w 34"/>
                <a:gd name="T71" fmla="*/ 18 h 20"/>
                <a:gd name="T72" fmla="*/ 8 w 34"/>
                <a:gd name="T73" fmla="*/ 18 h 20"/>
                <a:gd name="T74" fmla="*/ 8 w 34"/>
                <a:gd name="T75" fmla="*/ 16 h 20"/>
                <a:gd name="T76" fmla="*/ 6 w 34"/>
                <a:gd name="T77" fmla="*/ 16 h 20"/>
                <a:gd name="T78" fmla="*/ 4 w 34"/>
                <a:gd name="T79" fmla="*/ 14 h 20"/>
                <a:gd name="T80" fmla="*/ 2 w 34"/>
                <a:gd name="T81" fmla="*/ 14 h 20"/>
                <a:gd name="T82" fmla="*/ 2 w 34"/>
                <a:gd name="T83" fmla="*/ 12 h 20"/>
                <a:gd name="T84" fmla="*/ 2 w 34"/>
                <a:gd name="T85" fmla="*/ 12 h 20"/>
                <a:gd name="T86" fmla="*/ 0 w 34"/>
                <a:gd name="T87" fmla="*/ 12 h 20"/>
                <a:gd name="T88" fmla="*/ 0 w 34"/>
                <a:gd name="T89" fmla="*/ 10 h 20"/>
                <a:gd name="T90" fmla="*/ 0 w 34"/>
                <a:gd name="T91" fmla="*/ 10 h 20"/>
                <a:gd name="T92" fmla="*/ 0 w 34"/>
                <a:gd name="T93" fmla="*/ 10 h 20"/>
                <a:gd name="T94" fmla="*/ 2 w 34"/>
                <a:gd name="T95" fmla="*/ 8 h 20"/>
                <a:gd name="T96" fmla="*/ 2 w 34"/>
                <a:gd name="T97" fmla="*/ 8 h 20"/>
                <a:gd name="T98" fmla="*/ 4 w 34"/>
                <a:gd name="T99" fmla="*/ 6 h 20"/>
                <a:gd name="T100" fmla="*/ 4 w 34"/>
                <a:gd name="T101" fmla="*/ 4 h 20"/>
                <a:gd name="T102" fmla="*/ 6 w 34"/>
                <a:gd name="T103" fmla="*/ 2 h 20"/>
                <a:gd name="T104" fmla="*/ 8 w 34"/>
                <a:gd name="T105" fmla="*/ 2 h 20"/>
                <a:gd name="T106" fmla="*/ 8 w 34"/>
                <a:gd name="T10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 h="20">
                  <a:moveTo>
                    <a:pt x="8" y="2"/>
                  </a:moveTo>
                  <a:lnTo>
                    <a:pt x="8" y="2"/>
                  </a:lnTo>
                  <a:lnTo>
                    <a:pt x="10" y="0"/>
                  </a:lnTo>
                  <a:lnTo>
                    <a:pt x="10" y="0"/>
                  </a:lnTo>
                  <a:lnTo>
                    <a:pt x="12" y="0"/>
                  </a:lnTo>
                  <a:lnTo>
                    <a:pt x="14" y="0"/>
                  </a:lnTo>
                  <a:lnTo>
                    <a:pt x="18" y="0"/>
                  </a:lnTo>
                  <a:lnTo>
                    <a:pt x="20" y="2"/>
                  </a:lnTo>
                  <a:lnTo>
                    <a:pt x="24" y="2"/>
                  </a:lnTo>
                  <a:lnTo>
                    <a:pt x="26" y="2"/>
                  </a:lnTo>
                  <a:lnTo>
                    <a:pt x="28" y="4"/>
                  </a:lnTo>
                  <a:lnTo>
                    <a:pt x="30" y="4"/>
                  </a:lnTo>
                  <a:lnTo>
                    <a:pt x="32" y="4"/>
                  </a:lnTo>
                  <a:lnTo>
                    <a:pt x="32" y="6"/>
                  </a:lnTo>
                  <a:lnTo>
                    <a:pt x="34" y="6"/>
                  </a:lnTo>
                  <a:lnTo>
                    <a:pt x="34" y="6"/>
                  </a:lnTo>
                  <a:lnTo>
                    <a:pt x="34" y="8"/>
                  </a:lnTo>
                  <a:lnTo>
                    <a:pt x="34" y="8"/>
                  </a:lnTo>
                  <a:lnTo>
                    <a:pt x="34" y="8"/>
                  </a:lnTo>
                  <a:lnTo>
                    <a:pt x="34" y="10"/>
                  </a:lnTo>
                  <a:lnTo>
                    <a:pt x="34" y="12"/>
                  </a:lnTo>
                  <a:lnTo>
                    <a:pt x="32" y="12"/>
                  </a:lnTo>
                  <a:lnTo>
                    <a:pt x="32" y="14"/>
                  </a:lnTo>
                  <a:lnTo>
                    <a:pt x="30" y="16"/>
                  </a:lnTo>
                  <a:lnTo>
                    <a:pt x="30" y="16"/>
                  </a:lnTo>
                  <a:lnTo>
                    <a:pt x="30" y="18"/>
                  </a:lnTo>
                  <a:lnTo>
                    <a:pt x="28" y="18"/>
                  </a:lnTo>
                  <a:lnTo>
                    <a:pt x="28" y="18"/>
                  </a:lnTo>
                  <a:lnTo>
                    <a:pt x="26" y="18"/>
                  </a:lnTo>
                  <a:lnTo>
                    <a:pt x="24" y="18"/>
                  </a:lnTo>
                  <a:lnTo>
                    <a:pt x="20" y="20"/>
                  </a:lnTo>
                  <a:lnTo>
                    <a:pt x="18" y="20"/>
                  </a:lnTo>
                  <a:lnTo>
                    <a:pt x="16" y="18"/>
                  </a:lnTo>
                  <a:lnTo>
                    <a:pt x="14" y="18"/>
                  </a:lnTo>
                  <a:lnTo>
                    <a:pt x="12" y="18"/>
                  </a:lnTo>
                  <a:lnTo>
                    <a:pt x="10" y="18"/>
                  </a:lnTo>
                  <a:lnTo>
                    <a:pt x="8" y="18"/>
                  </a:lnTo>
                  <a:lnTo>
                    <a:pt x="8" y="16"/>
                  </a:lnTo>
                  <a:lnTo>
                    <a:pt x="6" y="16"/>
                  </a:lnTo>
                  <a:lnTo>
                    <a:pt x="4" y="14"/>
                  </a:lnTo>
                  <a:lnTo>
                    <a:pt x="2" y="14"/>
                  </a:lnTo>
                  <a:lnTo>
                    <a:pt x="2" y="12"/>
                  </a:lnTo>
                  <a:lnTo>
                    <a:pt x="2" y="12"/>
                  </a:lnTo>
                  <a:lnTo>
                    <a:pt x="0" y="12"/>
                  </a:lnTo>
                  <a:lnTo>
                    <a:pt x="0" y="10"/>
                  </a:lnTo>
                  <a:lnTo>
                    <a:pt x="0" y="10"/>
                  </a:lnTo>
                  <a:lnTo>
                    <a:pt x="0" y="10"/>
                  </a:lnTo>
                  <a:lnTo>
                    <a:pt x="2" y="8"/>
                  </a:lnTo>
                  <a:lnTo>
                    <a:pt x="2" y="8"/>
                  </a:lnTo>
                  <a:lnTo>
                    <a:pt x="4" y="6"/>
                  </a:lnTo>
                  <a:lnTo>
                    <a:pt x="4" y="4"/>
                  </a:lnTo>
                  <a:lnTo>
                    <a:pt x="6" y="2"/>
                  </a:lnTo>
                  <a:lnTo>
                    <a:pt x="8" y="2"/>
                  </a:lnTo>
                  <a:lnTo>
                    <a:pt x="8"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39" name="Freeform 505">
              <a:extLst>
                <a:ext uri="{FF2B5EF4-FFF2-40B4-BE49-F238E27FC236}">
                  <a16:creationId xmlns:a16="http://schemas.microsoft.com/office/drawing/2014/main" id="{69328BEF-231B-9F61-88B5-588087EE990F}"/>
                </a:ext>
              </a:extLst>
            </p:cNvPr>
            <p:cNvSpPr>
              <a:spLocks/>
            </p:cNvSpPr>
            <p:nvPr/>
          </p:nvSpPr>
          <p:spPr bwMode="auto">
            <a:xfrm>
              <a:off x="2012482" y="7283776"/>
              <a:ext cx="48677" cy="28391"/>
            </a:xfrm>
            <a:custGeom>
              <a:avLst/>
              <a:gdLst>
                <a:gd name="T0" fmla="*/ 8 w 34"/>
                <a:gd name="T1" fmla="*/ 2 h 20"/>
                <a:gd name="T2" fmla="*/ 8 w 34"/>
                <a:gd name="T3" fmla="*/ 2 h 20"/>
                <a:gd name="T4" fmla="*/ 10 w 34"/>
                <a:gd name="T5" fmla="*/ 0 h 20"/>
                <a:gd name="T6" fmla="*/ 10 w 34"/>
                <a:gd name="T7" fmla="*/ 0 h 20"/>
                <a:gd name="T8" fmla="*/ 12 w 34"/>
                <a:gd name="T9" fmla="*/ 0 h 20"/>
                <a:gd name="T10" fmla="*/ 14 w 34"/>
                <a:gd name="T11" fmla="*/ 0 h 20"/>
                <a:gd name="T12" fmla="*/ 18 w 34"/>
                <a:gd name="T13" fmla="*/ 0 h 20"/>
                <a:gd name="T14" fmla="*/ 20 w 34"/>
                <a:gd name="T15" fmla="*/ 2 h 20"/>
                <a:gd name="T16" fmla="*/ 24 w 34"/>
                <a:gd name="T17" fmla="*/ 2 h 20"/>
                <a:gd name="T18" fmla="*/ 26 w 34"/>
                <a:gd name="T19" fmla="*/ 2 h 20"/>
                <a:gd name="T20" fmla="*/ 28 w 34"/>
                <a:gd name="T21" fmla="*/ 4 h 20"/>
                <a:gd name="T22" fmla="*/ 30 w 34"/>
                <a:gd name="T23" fmla="*/ 4 h 20"/>
                <a:gd name="T24" fmla="*/ 32 w 34"/>
                <a:gd name="T25" fmla="*/ 4 h 20"/>
                <a:gd name="T26" fmla="*/ 32 w 34"/>
                <a:gd name="T27" fmla="*/ 6 h 20"/>
                <a:gd name="T28" fmla="*/ 34 w 34"/>
                <a:gd name="T29" fmla="*/ 6 h 20"/>
                <a:gd name="T30" fmla="*/ 34 w 34"/>
                <a:gd name="T31" fmla="*/ 6 h 20"/>
                <a:gd name="T32" fmla="*/ 34 w 34"/>
                <a:gd name="T33" fmla="*/ 8 h 20"/>
                <a:gd name="T34" fmla="*/ 34 w 34"/>
                <a:gd name="T35" fmla="*/ 8 h 20"/>
                <a:gd name="T36" fmla="*/ 34 w 34"/>
                <a:gd name="T37" fmla="*/ 8 h 20"/>
                <a:gd name="T38" fmla="*/ 34 w 34"/>
                <a:gd name="T39" fmla="*/ 10 h 20"/>
                <a:gd name="T40" fmla="*/ 34 w 34"/>
                <a:gd name="T41" fmla="*/ 12 h 20"/>
                <a:gd name="T42" fmla="*/ 32 w 34"/>
                <a:gd name="T43" fmla="*/ 12 h 20"/>
                <a:gd name="T44" fmla="*/ 32 w 34"/>
                <a:gd name="T45" fmla="*/ 14 h 20"/>
                <a:gd name="T46" fmla="*/ 30 w 34"/>
                <a:gd name="T47" fmla="*/ 16 h 20"/>
                <a:gd name="T48" fmla="*/ 30 w 34"/>
                <a:gd name="T49" fmla="*/ 16 h 20"/>
                <a:gd name="T50" fmla="*/ 30 w 34"/>
                <a:gd name="T51" fmla="*/ 18 h 20"/>
                <a:gd name="T52" fmla="*/ 28 w 34"/>
                <a:gd name="T53" fmla="*/ 18 h 20"/>
                <a:gd name="T54" fmla="*/ 28 w 34"/>
                <a:gd name="T55" fmla="*/ 18 h 20"/>
                <a:gd name="T56" fmla="*/ 26 w 34"/>
                <a:gd name="T57" fmla="*/ 18 h 20"/>
                <a:gd name="T58" fmla="*/ 24 w 34"/>
                <a:gd name="T59" fmla="*/ 18 h 20"/>
                <a:gd name="T60" fmla="*/ 20 w 34"/>
                <a:gd name="T61" fmla="*/ 20 h 20"/>
                <a:gd name="T62" fmla="*/ 18 w 34"/>
                <a:gd name="T63" fmla="*/ 20 h 20"/>
                <a:gd name="T64" fmla="*/ 16 w 34"/>
                <a:gd name="T65" fmla="*/ 18 h 20"/>
                <a:gd name="T66" fmla="*/ 14 w 34"/>
                <a:gd name="T67" fmla="*/ 18 h 20"/>
                <a:gd name="T68" fmla="*/ 12 w 34"/>
                <a:gd name="T69" fmla="*/ 18 h 20"/>
                <a:gd name="T70" fmla="*/ 10 w 34"/>
                <a:gd name="T71" fmla="*/ 18 h 20"/>
                <a:gd name="T72" fmla="*/ 8 w 34"/>
                <a:gd name="T73" fmla="*/ 18 h 20"/>
                <a:gd name="T74" fmla="*/ 8 w 34"/>
                <a:gd name="T75" fmla="*/ 16 h 20"/>
                <a:gd name="T76" fmla="*/ 6 w 34"/>
                <a:gd name="T77" fmla="*/ 16 h 20"/>
                <a:gd name="T78" fmla="*/ 4 w 34"/>
                <a:gd name="T79" fmla="*/ 14 h 20"/>
                <a:gd name="T80" fmla="*/ 2 w 34"/>
                <a:gd name="T81" fmla="*/ 14 h 20"/>
                <a:gd name="T82" fmla="*/ 2 w 34"/>
                <a:gd name="T83" fmla="*/ 12 h 20"/>
                <a:gd name="T84" fmla="*/ 2 w 34"/>
                <a:gd name="T85" fmla="*/ 12 h 20"/>
                <a:gd name="T86" fmla="*/ 0 w 34"/>
                <a:gd name="T87" fmla="*/ 12 h 20"/>
                <a:gd name="T88" fmla="*/ 0 w 34"/>
                <a:gd name="T89" fmla="*/ 10 h 20"/>
                <a:gd name="T90" fmla="*/ 0 w 34"/>
                <a:gd name="T91" fmla="*/ 10 h 20"/>
                <a:gd name="T92" fmla="*/ 0 w 34"/>
                <a:gd name="T93" fmla="*/ 10 h 20"/>
                <a:gd name="T94" fmla="*/ 2 w 34"/>
                <a:gd name="T95" fmla="*/ 8 h 20"/>
                <a:gd name="T96" fmla="*/ 2 w 34"/>
                <a:gd name="T97" fmla="*/ 8 h 20"/>
                <a:gd name="T98" fmla="*/ 4 w 34"/>
                <a:gd name="T99" fmla="*/ 6 h 20"/>
                <a:gd name="T100" fmla="*/ 4 w 34"/>
                <a:gd name="T101" fmla="*/ 4 h 20"/>
                <a:gd name="T102" fmla="*/ 6 w 34"/>
                <a:gd name="T103" fmla="*/ 2 h 20"/>
                <a:gd name="T104" fmla="*/ 8 w 34"/>
                <a:gd name="T105" fmla="*/ 2 h 20"/>
                <a:gd name="T106" fmla="*/ 8 w 34"/>
                <a:gd name="T10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 h="20">
                  <a:moveTo>
                    <a:pt x="8" y="2"/>
                  </a:moveTo>
                  <a:lnTo>
                    <a:pt x="8" y="2"/>
                  </a:lnTo>
                  <a:lnTo>
                    <a:pt x="10" y="0"/>
                  </a:lnTo>
                  <a:lnTo>
                    <a:pt x="10" y="0"/>
                  </a:lnTo>
                  <a:lnTo>
                    <a:pt x="12" y="0"/>
                  </a:lnTo>
                  <a:lnTo>
                    <a:pt x="14" y="0"/>
                  </a:lnTo>
                  <a:lnTo>
                    <a:pt x="18" y="0"/>
                  </a:lnTo>
                  <a:lnTo>
                    <a:pt x="20" y="2"/>
                  </a:lnTo>
                  <a:lnTo>
                    <a:pt x="24" y="2"/>
                  </a:lnTo>
                  <a:lnTo>
                    <a:pt x="26" y="2"/>
                  </a:lnTo>
                  <a:lnTo>
                    <a:pt x="28" y="4"/>
                  </a:lnTo>
                  <a:lnTo>
                    <a:pt x="30" y="4"/>
                  </a:lnTo>
                  <a:lnTo>
                    <a:pt x="32" y="4"/>
                  </a:lnTo>
                  <a:lnTo>
                    <a:pt x="32" y="6"/>
                  </a:lnTo>
                  <a:lnTo>
                    <a:pt x="34" y="6"/>
                  </a:lnTo>
                  <a:lnTo>
                    <a:pt x="34" y="6"/>
                  </a:lnTo>
                  <a:lnTo>
                    <a:pt x="34" y="8"/>
                  </a:lnTo>
                  <a:lnTo>
                    <a:pt x="34" y="8"/>
                  </a:lnTo>
                  <a:lnTo>
                    <a:pt x="34" y="8"/>
                  </a:lnTo>
                  <a:lnTo>
                    <a:pt x="34" y="10"/>
                  </a:lnTo>
                  <a:lnTo>
                    <a:pt x="34" y="12"/>
                  </a:lnTo>
                  <a:lnTo>
                    <a:pt x="32" y="12"/>
                  </a:lnTo>
                  <a:lnTo>
                    <a:pt x="32" y="14"/>
                  </a:lnTo>
                  <a:lnTo>
                    <a:pt x="30" y="16"/>
                  </a:lnTo>
                  <a:lnTo>
                    <a:pt x="30" y="16"/>
                  </a:lnTo>
                  <a:lnTo>
                    <a:pt x="30" y="18"/>
                  </a:lnTo>
                  <a:lnTo>
                    <a:pt x="28" y="18"/>
                  </a:lnTo>
                  <a:lnTo>
                    <a:pt x="28" y="18"/>
                  </a:lnTo>
                  <a:lnTo>
                    <a:pt x="26" y="18"/>
                  </a:lnTo>
                  <a:lnTo>
                    <a:pt x="24" y="18"/>
                  </a:lnTo>
                  <a:lnTo>
                    <a:pt x="20" y="20"/>
                  </a:lnTo>
                  <a:lnTo>
                    <a:pt x="18" y="20"/>
                  </a:lnTo>
                  <a:lnTo>
                    <a:pt x="16" y="18"/>
                  </a:lnTo>
                  <a:lnTo>
                    <a:pt x="14" y="18"/>
                  </a:lnTo>
                  <a:lnTo>
                    <a:pt x="12" y="18"/>
                  </a:lnTo>
                  <a:lnTo>
                    <a:pt x="10" y="18"/>
                  </a:lnTo>
                  <a:lnTo>
                    <a:pt x="8" y="18"/>
                  </a:lnTo>
                  <a:lnTo>
                    <a:pt x="8" y="16"/>
                  </a:lnTo>
                  <a:lnTo>
                    <a:pt x="6" y="16"/>
                  </a:lnTo>
                  <a:lnTo>
                    <a:pt x="4" y="14"/>
                  </a:lnTo>
                  <a:lnTo>
                    <a:pt x="2" y="14"/>
                  </a:lnTo>
                  <a:lnTo>
                    <a:pt x="2" y="12"/>
                  </a:lnTo>
                  <a:lnTo>
                    <a:pt x="2" y="12"/>
                  </a:lnTo>
                  <a:lnTo>
                    <a:pt x="0" y="12"/>
                  </a:lnTo>
                  <a:lnTo>
                    <a:pt x="0" y="10"/>
                  </a:lnTo>
                  <a:lnTo>
                    <a:pt x="0" y="10"/>
                  </a:lnTo>
                  <a:lnTo>
                    <a:pt x="0" y="10"/>
                  </a:lnTo>
                  <a:lnTo>
                    <a:pt x="2" y="8"/>
                  </a:lnTo>
                  <a:lnTo>
                    <a:pt x="2" y="8"/>
                  </a:lnTo>
                  <a:lnTo>
                    <a:pt x="4" y="6"/>
                  </a:lnTo>
                  <a:lnTo>
                    <a:pt x="4" y="4"/>
                  </a:lnTo>
                  <a:lnTo>
                    <a:pt x="6" y="2"/>
                  </a:lnTo>
                  <a:lnTo>
                    <a:pt x="8" y="2"/>
                  </a:lnTo>
                  <a:lnTo>
                    <a:pt x="8" y="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40" name="Freeform 506">
              <a:extLst>
                <a:ext uri="{FF2B5EF4-FFF2-40B4-BE49-F238E27FC236}">
                  <a16:creationId xmlns:a16="http://schemas.microsoft.com/office/drawing/2014/main" id="{65B9E778-3C25-3498-B01A-01ADE67696F4}"/>
                </a:ext>
              </a:extLst>
            </p:cNvPr>
            <p:cNvSpPr>
              <a:spLocks/>
            </p:cNvSpPr>
            <p:nvPr/>
          </p:nvSpPr>
          <p:spPr bwMode="auto">
            <a:xfrm>
              <a:off x="2147059" y="7246867"/>
              <a:ext cx="80174" cy="56783"/>
            </a:xfrm>
            <a:custGeom>
              <a:avLst/>
              <a:gdLst>
                <a:gd name="T0" fmla="*/ 0 w 56"/>
                <a:gd name="T1" fmla="*/ 40 h 40"/>
                <a:gd name="T2" fmla="*/ 4 w 56"/>
                <a:gd name="T3" fmla="*/ 32 h 40"/>
                <a:gd name="T4" fmla="*/ 4 w 56"/>
                <a:gd name="T5" fmla="*/ 28 h 40"/>
                <a:gd name="T6" fmla="*/ 6 w 56"/>
                <a:gd name="T7" fmla="*/ 24 h 40"/>
                <a:gd name="T8" fmla="*/ 6 w 56"/>
                <a:gd name="T9" fmla="*/ 18 h 40"/>
                <a:gd name="T10" fmla="*/ 4 w 56"/>
                <a:gd name="T11" fmla="*/ 8 h 40"/>
                <a:gd name="T12" fmla="*/ 6 w 56"/>
                <a:gd name="T13" fmla="*/ 0 h 40"/>
                <a:gd name="T14" fmla="*/ 12 w 56"/>
                <a:gd name="T15" fmla="*/ 2 h 40"/>
                <a:gd name="T16" fmla="*/ 16 w 56"/>
                <a:gd name="T17" fmla="*/ 2 h 40"/>
                <a:gd name="T18" fmla="*/ 18 w 56"/>
                <a:gd name="T19" fmla="*/ 4 h 40"/>
                <a:gd name="T20" fmla="*/ 20 w 56"/>
                <a:gd name="T21" fmla="*/ 6 h 40"/>
                <a:gd name="T22" fmla="*/ 22 w 56"/>
                <a:gd name="T23" fmla="*/ 8 h 40"/>
                <a:gd name="T24" fmla="*/ 24 w 56"/>
                <a:gd name="T25" fmla="*/ 10 h 40"/>
                <a:gd name="T26" fmla="*/ 28 w 56"/>
                <a:gd name="T27" fmla="*/ 12 h 40"/>
                <a:gd name="T28" fmla="*/ 30 w 56"/>
                <a:gd name="T29" fmla="*/ 12 h 40"/>
                <a:gd name="T30" fmla="*/ 32 w 56"/>
                <a:gd name="T31" fmla="*/ 12 h 40"/>
                <a:gd name="T32" fmla="*/ 36 w 56"/>
                <a:gd name="T33" fmla="*/ 12 h 40"/>
                <a:gd name="T34" fmla="*/ 36 w 56"/>
                <a:gd name="T35" fmla="*/ 12 h 40"/>
                <a:gd name="T36" fmla="*/ 36 w 56"/>
                <a:gd name="T37" fmla="*/ 14 h 40"/>
                <a:gd name="T38" fmla="*/ 38 w 56"/>
                <a:gd name="T39" fmla="*/ 16 h 40"/>
                <a:gd name="T40" fmla="*/ 38 w 56"/>
                <a:gd name="T41" fmla="*/ 20 h 40"/>
                <a:gd name="T42" fmla="*/ 38 w 56"/>
                <a:gd name="T43" fmla="*/ 22 h 40"/>
                <a:gd name="T44" fmla="*/ 42 w 56"/>
                <a:gd name="T45" fmla="*/ 22 h 40"/>
                <a:gd name="T46" fmla="*/ 46 w 56"/>
                <a:gd name="T47" fmla="*/ 24 h 40"/>
                <a:gd name="T48" fmla="*/ 52 w 56"/>
                <a:gd name="T49" fmla="*/ 28 h 40"/>
                <a:gd name="T50" fmla="*/ 54 w 56"/>
                <a:gd name="T51" fmla="*/ 30 h 40"/>
                <a:gd name="T52" fmla="*/ 56 w 56"/>
                <a:gd name="T53" fmla="*/ 30 h 40"/>
                <a:gd name="T54" fmla="*/ 56 w 56"/>
                <a:gd name="T55" fmla="*/ 32 h 40"/>
                <a:gd name="T56" fmla="*/ 56 w 56"/>
                <a:gd name="T57" fmla="*/ 34 h 40"/>
                <a:gd name="T58" fmla="*/ 54 w 56"/>
                <a:gd name="T59" fmla="*/ 36 h 40"/>
                <a:gd name="T60" fmla="*/ 52 w 56"/>
                <a:gd name="T61" fmla="*/ 38 h 40"/>
                <a:gd name="T62" fmla="*/ 50 w 56"/>
                <a:gd name="T63" fmla="*/ 38 h 40"/>
                <a:gd name="T64" fmla="*/ 46 w 56"/>
                <a:gd name="T65" fmla="*/ 38 h 40"/>
                <a:gd name="T66" fmla="*/ 38 w 56"/>
                <a:gd name="T67" fmla="*/ 38 h 40"/>
                <a:gd name="T68" fmla="*/ 28 w 56"/>
                <a:gd name="T69" fmla="*/ 38 h 40"/>
                <a:gd name="T70" fmla="*/ 20 w 56"/>
                <a:gd name="T71" fmla="*/ 38 h 40"/>
                <a:gd name="T72" fmla="*/ 14 w 56"/>
                <a:gd name="T73" fmla="*/ 38 h 40"/>
                <a:gd name="T74" fmla="*/ 0 w 56"/>
                <a:gd name="T7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40">
                  <a:moveTo>
                    <a:pt x="0" y="40"/>
                  </a:moveTo>
                  <a:lnTo>
                    <a:pt x="0" y="40"/>
                  </a:lnTo>
                  <a:lnTo>
                    <a:pt x="2" y="36"/>
                  </a:lnTo>
                  <a:lnTo>
                    <a:pt x="4" y="32"/>
                  </a:lnTo>
                  <a:lnTo>
                    <a:pt x="4" y="30"/>
                  </a:lnTo>
                  <a:lnTo>
                    <a:pt x="4" y="28"/>
                  </a:lnTo>
                  <a:lnTo>
                    <a:pt x="6" y="26"/>
                  </a:lnTo>
                  <a:lnTo>
                    <a:pt x="6" y="24"/>
                  </a:lnTo>
                  <a:lnTo>
                    <a:pt x="6" y="22"/>
                  </a:lnTo>
                  <a:lnTo>
                    <a:pt x="6" y="18"/>
                  </a:lnTo>
                  <a:lnTo>
                    <a:pt x="4" y="12"/>
                  </a:lnTo>
                  <a:lnTo>
                    <a:pt x="4" y="8"/>
                  </a:lnTo>
                  <a:lnTo>
                    <a:pt x="4" y="0"/>
                  </a:lnTo>
                  <a:lnTo>
                    <a:pt x="6" y="0"/>
                  </a:lnTo>
                  <a:lnTo>
                    <a:pt x="10" y="2"/>
                  </a:lnTo>
                  <a:lnTo>
                    <a:pt x="12" y="2"/>
                  </a:lnTo>
                  <a:lnTo>
                    <a:pt x="14" y="2"/>
                  </a:lnTo>
                  <a:lnTo>
                    <a:pt x="16" y="2"/>
                  </a:lnTo>
                  <a:lnTo>
                    <a:pt x="18" y="4"/>
                  </a:lnTo>
                  <a:lnTo>
                    <a:pt x="18" y="4"/>
                  </a:lnTo>
                  <a:lnTo>
                    <a:pt x="20" y="4"/>
                  </a:lnTo>
                  <a:lnTo>
                    <a:pt x="20" y="6"/>
                  </a:lnTo>
                  <a:lnTo>
                    <a:pt x="22" y="8"/>
                  </a:lnTo>
                  <a:lnTo>
                    <a:pt x="22" y="8"/>
                  </a:lnTo>
                  <a:lnTo>
                    <a:pt x="24" y="10"/>
                  </a:lnTo>
                  <a:lnTo>
                    <a:pt x="24" y="10"/>
                  </a:lnTo>
                  <a:lnTo>
                    <a:pt x="26" y="10"/>
                  </a:lnTo>
                  <a:lnTo>
                    <a:pt x="28" y="12"/>
                  </a:lnTo>
                  <a:lnTo>
                    <a:pt x="30" y="12"/>
                  </a:lnTo>
                  <a:lnTo>
                    <a:pt x="30" y="12"/>
                  </a:lnTo>
                  <a:lnTo>
                    <a:pt x="30" y="12"/>
                  </a:lnTo>
                  <a:lnTo>
                    <a:pt x="32" y="12"/>
                  </a:lnTo>
                  <a:lnTo>
                    <a:pt x="34" y="12"/>
                  </a:lnTo>
                  <a:lnTo>
                    <a:pt x="36" y="12"/>
                  </a:lnTo>
                  <a:lnTo>
                    <a:pt x="36" y="12"/>
                  </a:lnTo>
                  <a:lnTo>
                    <a:pt x="36" y="12"/>
                  </a:lnTo>
                  <a:lnTo>
                    <a:pt x="36" y="12"/>
                  </a:lnTo>
                  <a:lnTo>
                    <a:pt x="36" y="14"/>
                  </a:lnTo>
                  <a:lnTo>
                    <a:pt x="36" y="14"/>
                  </a:lnTo>
                  <a:lnTo>
                    <a:pt x="38" y="16"/>
                  </a:lnTo>
                  <a:lnTo>
                    <a:pt x="38" y="18"/>
                  </a:lnTo>
                  <a:lnTo>
                    <a:pt x="38" y="20"/>
                  </a:lnTo>
                  <a:lnTo>
                    <a:pt x="38" y="20"/>
                  </a:lnTo>
                  <a:lnTo>
                    <a:pt x="38" y="22"/>
                  </a:lnTo>
                  <a:lnTo>
                    <a:pt x="40" y="22"/>
                  </a:lnTo>
                  <a:lnTo>
                    <a:pt x="42" y="22"/>
                  </a:lnTo>
                  <a:lnTo>
                    <a:pt x="44" y="24"/>
                  </a:lnTo>
                  <a:lnTo>
                    <a:pt x="46" y="24"/>
                  </a:lnTo>
                  <a:lnTo>
                    <a:pt x="48" y="26"/>
                  </a:lnTo>
                  <a:lnTo>
                    <a:pt x="52" y="28"/>
                  </a:lnTo>
                  <a:lnTo>
                    <a:pt x="54" y="28"/>
                  </a:lnTo>
                  <a:lnTo>
                    <a:pt x="54" y="30"/>
                  </a:lnTo>
                  <a:lnTo>
                    <a:pt x="56" y="30"/>
                  </a:lnTo>
                  <a:lnTo>
                    <a:pt x="56" y="30"/>
                  </a:lnTo>
                  <a:lnTo>
                    <a:pt x="56" y="32"/>
                  </a:lnTo>
                  <a:lnTo>
                    <a:pt x="56" y="32"/>
                  </a:lnTo>
                  <a:lnTo>
                    <a:pt x="56" y="32"/>
                  </a:lnTo>
                  <a:lnTo>
                    <a:pt x="56" y="34"/>
                  </a:lnTo>
                  <a:lnTo>
                    <a:pt x="54" y="34"/>
                  </a:lnTo>
                  <a:lnTo>
                    <a:pt x="54" y="36"/>
                  </a:lnTo>
                  <a:lnTo>
                    <a:pt x="52" y="36"/>
                  </a:lnTo>
                  <a:lnTo>
                    <a:pt x="52" y="38"/>
                  </a:lnTo>
                  <a:lnTo>
                    <a:pt x="52" y="38"/>
                  </a:lnTo>
                  <a:lnTo>
                    <a:pt x="50" y="38"/>
                  </a:lnTo>
                  <a:lnTo>
                    <a:pt x="48" y="38"/>
                  </a:lnTo>
                  <a:lnTo>
                    <a:pt x="46" y="38"/>
                  </a:lnTo>
                  <a:lnTo>
                    <a:pt x="42" y="38"/>
                  </a:lnTo>
                  <a:lnTo>
                    <a:pt x="38" y="38"/>
                  </a:lnTo>
                  <a:lnTo>
                    <a:pt x="34" y="38"/>
                  </a:lnTo>
                  <a:lnTo>
                    <a:pt x="28" y="38"/>
                  </a:lnTo>
                  <a:lnTo>
                    <a:pt x="22" y="38"/>
                  </a:lnTo>
                  <a:lnTo>
                    <a:pt x="20" y="38"/>
                  </a:lnTo>
                  <a:lnTo>
                    <a:pt x="18" y="38"/>
                  </a:lnTo>
                  <a:lnTo>
                    <a:pt x="14" y="38"/>
                  </a:lnTo>
                  <a:lnTo>
                    <a:pt x="8" y="38"/>
                  </a:lnTo>
                  <a:lnTo>
                    <a:pt x="0" y="4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41" name="Freeform 507">
              <a:extLst>
                <a:ext uri="{FF2B5EF4-FFF2-40B4-BE49-F238E27FC236}">
                  <a16:creationId xmlns:a16="http://schemas.microsoft.com/office/drawing/2014/main" id="{C7E0BF81-DB04-D0C3-C126-CF1900E053B5}"/>
                </a:ext>
              </a:extLst>
            </p:cNvPr>
            <p:cNvSpPr>
              <a:spLocks/>
            </p:cNvSpPr>
            <p:nvPr/>
          </p:nvSpPr>
          <p:spPr bwMode="auto">
            <a:xfrm>
              <a:off x="2147059" y="7246867"/>
              <a:ext cx="80174" cy="56783"/>
            </a:xfrm>
            <a:custGeom>
              <a:avLst/>
              <a:gdLst>
                <a:gd name="T0" fmla="*/ 0 w 56"/>
                <a:gd name="T1" fmla="*/ 40 h 40"/>
                <a:gd name="T2" fmla="*/ 4 w 56"/>
                <a:gd name="T3" fmla="*/ 32 h 40"/>
                <a:gd name="T4" fmla="*/ 4 w 56"/>
                <a:gd name="T5" fmla="*/ 28 h 40"/>
                <a:gd name="T6" fmla="*/ 6 w 56"/>
                <a:gd name="T7" fmla="*/ 24 h 40"/>
                <a:gd name="T8" fmla="*/ 6 w 56"/>
                <a:gd name="T9" fmla="*/ 18 h 40"/>
                <a:gd name="T10" fmla="*/ 4 w 56"/>
                <a:gd name="T11" fmla="*/ 8 h 40"/>
                <a:gd name="T12" fmla="*/ 6 w 56"/>
                <a:gd name="T13" fmla="*/ 0 h 40"/>
                <a:gd name="T14" fmla="*/ 12 w 56"/>
                <a:gd name="T15" fmla="*/ 2 h 40"/>
                <a:gd name="T16" fmla="*/ 16 w 56"/>
                <a:gd name="T17" fmla="*/ 2 h 40"/>
                <a:gd name="T18" fmla="*/ 18 w 56"/>
                <a:gd name="T19" fmla="*/ 4 h 40"/>
                <a:gd name="T20" fmla="*/ 20 w 56"/>
                <a:gd name="T21" fmla="*/ 6 h 40"/>
                <a:gd name="T22" fmla="*/ 22 w 56"/>
                <a:gd name="T23" fmla="*/ 8 h 40"/>
                <a:gd name="T24" fmla="*/ 24 w 56"/>
                <a:gd name="T25" fmla="*/ 10 h 40"/>
                <a:gd name="T26" fmla="*/ 28 w 56"/>
                <a:gd name="T27" fmla="*/ 12 h 40"/>
                <a:gd name="T28" fmla="*/ 30 w 56"/>
                <a:gd name="T29" fmla="*/ 12 h 40"/>
                <a:gd name="T30" fmla="*/ 32 w 56"/>
                <a:gd name="T31" fmla="*/ 12 h 40"/>
                <a:gd name="T32" fmla="*/ 36 w 56"/>
                <a:gd name="T33" fmla="*/ 12 h 40"/>
                <a:gd name="T34" fmla="*/ 36 w 56"/>
                <a:gd name="T35" fmla="*/ 12 h 40"/>
                <a:gd name="T36" fmla="*/ 36 w 56"/>
                <a:gd name="T37" fmla="*/ 14 h 40"/>
                <a:gd name="T38" fmla="*/ 38 w 56"/>
                <a:gd name="T39" fmla="*/ 16 h 40"/>
                <a:gd name="T40" fmla="*/ 38 w 56"/>
                <a:gd name="T41" fmla="*/ 20 h 40"/>
                <a:gd name="T42" fmla="*/ 38 w 56"/>
                <a:gd name="T43" fmla="*/ 22 h 40"/>
                <a:gd name="T44" fmla="*/ 42 w 56"/>
                <a:gd name="T45" fmla="*/ 22 h 40"/>
                <a:gd name="T46" fmla="*/ 46 w 56"/>
                <a:gd name="T47" fmla="*/ 24 h 40"/>
                <a:gd name="T48" fmla="*/ 52 w 56"/>
                <a:gd name="T49" fmla="*/ 28 h 40"/>
                <a:gd name="T50" fmla="*/ 54 w 56"/>
                <a:gd name="T51" fmla="*/ 30 h 40"/>
                <a:gd name="T52" fmla="*/ 56 w 56"/>
                <a:gd name="T53" fmla="*/ 30 h 40"/>
                <a:gd name="T54" fmla="*/ 56 w 56"/>
                <a:gd name="T55" fmla="*/ 32 h 40"/>
                <a:gd name="T56" fmla="*/ 56 w 56"/>
                <a:gd name="T57" fmla="*/ 34 h 40"/>
                <a:gd name="T58" fmla="*/ 54 w 56"/>
                <a:gd name="T59" fmla="*/ 36 h 40"/>
                <a:gd name="T60" fmla="*/ 52 w 56"/>
                <a:gd name="T61" fmla="*/ 38 h 40"/>
                <a:gd name="T62" fmla="*/ 50 w 56"/>
                <a:gd name="T63" fmla="*/ 38 h 40"/>
                <a:gd name="T64" fmla="*/ 46 w 56"/>
                <a:gd name="T65" fmla="*/ 38 h 40"/>
                <a:gd name="T66" fmla="*/ 38 w 56"/>
                <a:gd name="T67" fmla="*/ 38 h 40"/>
                <a:gd name="T68" fmla="*/ 28 w 56"/>
                <a:gd name="T69" fmla="*/ 38 h 40"/>
                <a:gd name="T70" fmla="*/ 20 w 56"/>
                <a:gd name="T71" fmla="*/ 38 h 40"/>
                <a:gd name="T72" fmla="*/ 14 w 56"/>
                <a:gd name="T73" fmla="*/ 38 h 40"/>
                <a:gd name="T74" fmla="*/ 0 w 56"/>
                <a:gd name="T7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40">
                  <a:moveTo>
                    <a:pt x="0" y="40"/>
                  </a:moveTo>
                  <a:lnTo>
                    <a:pt x="0" y="40"/>
                  </a:lnTo>
                  <a:lnTo>
                    <a:pt x="2" y="36"/>
                  </a:lnTo>
                  <a:lnTo>
                    <a:pt x="4" y="32"/>
                  </a:lnTo>
                  <a:lnTo>
                    <a:pt x="4" y="30"/>
                  </a:lnTo>
                  <a:lnTo>
                    <a:pt x="4" y="28"/>
                  </a:lnTo>
                  <a:lnTo>
                    <a:pt x="6" y="26"/>
                  </a:lnTo>
                  <a:lnTo>
                    <a:pt x="6" y="24"/>
                  </a:lnTo>
                  <a:lnTo>
                    <a:pt x="6" y="22"/>
                  </a:lnTo>
                  <a:lnTo>
                    <a:pt x="6" y="18"/>
                  </a:lnTo>
                  <a:lnTo>
                    <a:pt x="4" y="12"/>
                  </a:lnTo>
                  <a:lnTo>
                    <a:pt x="4" y="8"/>
                  </a:lnTo>
                  <a:lnTo>
                    <a:pt x="4" y="0"/>
                  </a:lnTo>
                  <a:lnTo>
                    <a:pt x="6" y="0"/>
                  </a:lnTo>
                  <a:lnTo>
                    <a:pt x="10" y="2"/>
                  </a:lnTo>
                  <a:lnTo>
                    <a:pt x="12" y="2"/>
                  </a:lnTo>
                  <a:lnTo>
                    <a:pt x="14" y="2"/>
                  </a:lnTo>
                  <a:lnTo>
                    <a:pt x="16" y="2"/>
                  </a:lnTo>
                  <a:lnTo>
                    <a:pt x="18" y="4"/>
                  </a:lnTo>
                  <a:lnTo>
                    <a:pt x="18" y="4"/>
                  </a:lnTo>
                  <a:lnTo>
                    <a:pt x="20" y="4"/>
                  </a:lnTo>
                  <a:lnTo>
                    <a:pt x="20" y="6"/>
                  </a:lnTo>
                  <a:lnTo>
                    <a:pt x="22" y="8"/>
                  </a:lnTo>
                  <a:lnTo>
                    <a:pt x="22" y="8"/>
                  </a:lnTo>
                  <a:lnTo>
                    <a:pt x="24" y="10"/>
                  </a:lnTo>
                  <a:lnTo>
                    <a:pt x="24" y="10"/>
                  </a:lnTo>
                  <a:lnTo>
                    <a:pt x="26" y="10"/>
                  </a:lnTo>
                  <a:lnTo>
                    <a:pt x="28" y="12"/>
                  </a:lnTo>
                  <a:lnTo>
                    <a:pt x="30" y="12"/>
                  </a:lnTo>
                  <a:lnTo>
                    <a:pt x="30" y="12"/>
                  </a:lnTo>
                  <a:lnTo>
                    <a:pt x="30" y="12"/>
                  </a:lnTo>
                  <a:lnTo>
                    <a:pt x="32" y="12"/>
                  </a:lnTo>
                  <a:lnTo>
                    <a:pt x="34" y="12"/>
                  </a:lnTo>
                  <a:lnTo>
                    <a:pt x="36" y="12"/>
                  </a:lnTo>
                  <a:lnTo>
                    <a:pt x="36" y="12"/>
                  </a:lnTo>
                  <a:lnTo>
                    <a:pt x="36" y="12"/>
                  </a:lnTo>
                  <a:lnTo>
                    <a:pt x="36" y="12"/>
                  </a:lnTo>
                  <a:lnTo>
                    <a:pt x="36" y="14"/>
                  </a:lnTo>
                  <a:lnTo>
                    <a:pt x="36" y="14"/>
                  </a:lnTo>
                  <a:lnTo>
                    <a:pt x="38" y="16"/>
                  </a:lnTo>
                  <a:lnTo>
                    <a:pt x="38" y="18"/>
                  </a:lnTo>
                  <a:lnTo>
                    <a:pt x="38" y="20"/>
                  </a:lnTo>
                  <a:lnTo>
                    <a:pt x="38" y="20"/>
                  </a:lnTo>
                  <a:lnTo>
                    <a:pt x="38" y="22"/>
                  </a:lnTo>
                  <a:lnTo>
                    <a:pt x="40" y="22"/>
                  </a:lnTo>
                  <a:lnTo>
                    <a:pt x="42" y="22"/>
                  </a:lnTo>
                  <a:lnTo>
                    <a:pt x="44" y="24"/>
                  </a:lnTo>
                  <a:lnTo>
                    <a:pt x="46" y="24"/>
                  </a:lnTo>
                  <a:lnTo>
                    <a:pt x="48" y="26"/>
                  </a:lnTo>
                  <a:lnTo>
                    <a:pt x="52" y="28"/>
                  </a:lnTo>
                  <a:lnTo>
                    <a:pt x="54" y="28"/>
                  </a:lnTo>
                  <a:lnTo>
                    <a:pt x="54" y="30"/>
                  </a:lnTo>
                  <a:lnTo>
                    <a:pt x="56" y="30"/>
                  </a:lnTo>
                  <a:lnTo>
                    <a:pt x="56" y="30"/>
                  </a:lnTo>
                  <a:lnTo>
                    <a:pt x="56" y="32"/>
                  </a:lnTo>
                  <a:lnTo>
                    <a:pt x="56" y="32"/>
                  </a:lnTo>
                  <a:lnTo>
                    <a:pt x="56" y="32"/>
                  </a:lnTo>
                  <a:lnTo>
                    <a:pt x="56" y="34"/>
                  </a:lnTo>
                  <a:lnTo>
                    <a:pt x="54" y="34"/>
                  </a:lnTo>
                  <a:lnTo>
                    <a:pt x="54" y="36"/>
                  </a:lnTo>
                  <a:lnTo>
                    <a:pt x="52" y="36"/>
                  </a:lnTo>
                  <a:lnTo>
                    <a:pt x="52" y="38"/>
                  </a:lnTo>
                  <a:lnTo>
                    <a:pt x="52" y="38"/>
                  </a:lnTo>
                  <a:lnTo>
                    <a:pt x="50" y="38"/>
                  </a:lnTo>
                  <a:lnTo>
                    <a:pt x="48" y="38"/>
                  </a:lnTo>
                  <a:lnTo>
                    <a:pt x="46" y="38"/>
                  </a:lnTo>
                  <a:lnTo>
                    <a:pt x="42" y="38"/>
                  </a:lnTo>
                  <a:lnTo>
                    <a:pt x="38" y="38"/>
                  </a:lnTo>
                  <a:lnTo>
                    <a:pt x="34" y="38"/>
                  </a:lnTo>
                  <a:lnTo>
                    <a:pt x="28" y="38"/>
                  </a:lnTo>
                  <a:lnTo>
                    <a:pt x="22" y="38"/>
                  </a:lnTo>
                  <a:lnTo>
                    <a:pt x="20" y="38"/>
                  </a:lnTo>
                  <a:lnTo>
                    <a:pt x="18" y="38"/>
                  </a:lnTo>
                  <a:lnTo>
                    <a:pt x="14" y="38"/>
                  </a:lnTo>
                  <a:lnTo>
                    <a:pt x="8" y="38"/>
                  </a:lnTo>
                  <a:lnTo>
                    <a:pt x="0" y="4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42" name="Freeform 508">
              <a:extLst>
                <a:ext uri="{FF2B5EF4-FFF2-40B4-BE49-F238E27FC236}">
                  <a16:creationId xmlns:a16="http://schemas.microsoft.com/office/drawing/2014/main" id="{1EC6DFE3-CFFB-BB54-C69D-25885182093B}"/>
                </a:ext>
              </a:extLst>
            </p:cNvPr>
            <p:cNvSpPr>
              <a:spLocks/>
            </p:cNvSpPr>
            <p:nvPr/>
          </p:nvSpPr>
          <p:spPr bwMode="auto">
            <a:xfrm>
              <a:off x="2241550" y="7283776"/>
              <a:ext cx="34361" cy="22713"/>
            </a:xfrm>
            <a:custGeom>
              <a:avLst/>
              <a:gdLst>
                <a:gd name="T0" fmla="*/ 8 w 24"/>
                <a:gd name="T1" fmla="*/ 2 h 16"/>
                <a:gd name="T2" fmla="*/ 8 w 24"/>
                <a:gd name="T3" fmla="*/ 2 h 16"/>
                <a:gd name="T4" fmla="*/ 6 w 24"/>
                <a:gd name="T5" fmla="*/ 4 h 16"/>
                <a:gd name="T6" fmla="*/ 2 w 24"/>
                <a:gd name="T7" fmla="*/ 4 h 16"/>
                <a:gd name="T8" fmla="*/ 2 w 24"/>
                <a:gd name="T9" fmla="*/ 6 h 16"/>
                <a:gd name="T10" fmla="*/ 0 w 24"/>
                <a:gd name="T11" fmla="*/ 6 h 16"/>
                <a:gd name="T12" fmla="*/ 0 w 24"/>
                <a:gd name="T13" fmla="*/ 8 h 16"/>
                <a:gd name="T14" fmla="*/ 0 w 24"/>
                <a:gd name="T15" fmla="*/ 8 h 16"/>
                <a:gd name="T16" fmla="*/ 0 w 24"/>
                <a:gd name="T17" fmla="*/ 8 h 16"/>
                <a:gd name="T18" fmla="*/ 0 w 24"/>
                <a:gd name="T19" fmla="*/ 8 h 16"/>
                <a:gd name="T20" fmla="*/ 0 w 24"/>
                <a:gd name="T21" fmla="*/ 10 h 16"/>
                <a:gd name="T22" fmla="*/ 0 w 24"/>
                <a:gd name="T23" fmla="*/ 10 h 16"/>
                <a:gd name="T24" fmla="*/ 2 w 24"/>
                <a:gd name="T25" fmla="*/ 10 h 16"/>
                <a:gd name="T26" fmla="*/ 4 w 24"/>
                <a:gd name="T27" fmla="*/ 12 h 16"/>
                <a:gd name="T28" fmla="*/ 6 w 24"/>
                <a:gd name="T29" fmla="*/ 12 h 16"/>
                <a:gd name="T30" fmla="*/ 8 w 24"/>
                <a:gd name="T31" fmla="*/ 14 h 16"/>
                <a:gd name="T32" fmla="*/ 10 w 24"/>
                <a:gd name="T33" fmla="*/ 14 h 16"/>
                <a:gd name="T34" fmla="*/ 12 w 24"/>
                <a:gd name="T35" fmla="*/ 16 h 16"/>
                <a:gd name="T36" fmla="*/ 12 w 24"/>
                <a:gd name="T37" fmla="*/ 16 h 16"/>
                <a:gd name="T38" fmla="*/ 14 w 24"/>
                <a:gd name="T39" fmla="*/ 16 h 16"/>
                <a:gd name="T40" fmla="*/ 14 w 24"/>
                <a:gd name="T41" fmla="*/ 16 h 16"/>
                <a:gd name="T42" fmla="*/ 16 w 24"/>
                <a:gd name="T43" fmla="*/ 16 h 16"/>
                <a:gd name="T44" fmla="*/ 16 w 24"/>
                <a:gd name="T45" fmla="*/ 16 h 16"/>
                <a:gd name="T46" fmla="*/ 18 w 24"/>
                <a:gd name="T47" fmla="*/ 16 h 16"/>
                <a:gd name="T48" fmla="*/ 20 w 24"/>
                <a:gd name="T49" fmla="*/ 14 h 16"/>
                <a:gd name="T50" fmla="*/ 20 w 24"/>
                <a:gd name="T51" fmla="*/ 14 h 16"/>
                <a:gd name="T52" fmla="*/ 22 w 24"/>
                <a:gd name="T53" fmla="*/ 14 h 16"/>
                <a:gd name="T54" fmla="*/ 22 w 24"/>
                <a:gd name="T55" fmla="*/ 12 h 16"/>
                <a:gd name="T56" fmla="*/ 22 w 24"/>
                <a:gd name="T57" fmla="*/ 12 h 16"/>
                <a:gd name="T58" fmla="*/ 24 w 24"/>
                <a:gd name="T59" fmla="*/ 10 h 16"/>
                <a:gd name="T60" fmla="*/ 24 w 24"/>
                <a:gd name="T61" fmla="*/ 10 h 16"/>
                <a:gd name="T62" fmla="*/ 24 w 24"/>
                <a:gd name="T63" fmla="*/ 8 h 16"/>
                <a:gd name="T64" fmla="*/ 24 w 24"/>
                <a:gd name="T65" fmla="*/ 6 h 16"/>
                <a:gd name="T66" fmla="*/ 24 w 24"/>
                <a:gd name="T67" fmla="*/ 4 h 16"/>
                <a:gd name="T68" fmla="*/ 24 w 24"/>
                <a:gd name="T69" fmla="*/ 4 h 16"/>
                <a:gd name="T70" fmla="*/ 22 w 24"/>
                <a:gd name="T71" fmla="*/ 2 h 16"/>
                <a:gd name="T72" fmla="*/ 22 w 24"/>
                <a:gd name="T73" fmla="*/ 2 h 16"/>
                <a:gd name="T74" fmla="*/ 22 w 24"/>
                <a:gd name="T75" fmla="*/ 2 h 16"/>
                <a:gd name="T76" fmla="*/ 22 w 24"/>
                <a:gd name="T77" fmla="*/ 0 h 16"/>
                <a:gd name="T78" fmla="*/ 22 w 24"/>
                <a:gd name="T79" fmla="*/ 0 h 16"/>
                <a:gd name="T80" fmla="*/ 20 w 24"/>
                <a:gd name="T81" fmla="*/ 0 h 16"/>
                <a:gd name="T82" fmla="*/ 20 w 24"/>
                <a:gd name="T83" fmla="*/ 0 h 16"/>
                <a:gd name="T84" fmla="*/ 18 w 24"/>
                <a:gd name="T85" fmla="*/ 0 h 16"/>
                <a:gd name="T86" fmla="*/ 16 w 24"/>
                <a:gd name="T87" fmla="*/ 0 h 16"/>
                <a:gd name="T88" fmla="*/ 14 w 24"/>
                <a:gd name="T89" fmla="*/ 0 h 16"/>
                <a:gd name="T90" fmla="*/ 12 w 24"/>
                <a:gd name="T91" fmla="*/ 2 h 16"/>
                <a:gd name="T92" fmla="*/ 8 w 24"/>
                <a:gd name="T9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 h="16">
                  <a:moveTo>
                    <a:pt x="8" y="2"/>
                  </a:moveTo>
                  <a:lnTo>
                    <a:pt x="8" y="2"/>
                  </a:lnTo>
                  <a:lnTo>
                    <a:pt x="6" y="4"/>
                  </a:lnTo>
                  <a:lnTo>
                    <a:pt x="2" y="4"/>
                  </a:lnTo>
                  <a:lnTo>
                    <a:pt x="2" y="6"/>
                  </a:lnTo>
                  <a:lnTo>
                    <a:pt x="0" y="6"/>
                  </a:lnTo>
                  <a:lnTo>
                    <a:pt x="0" y="8"/>
                  </a:lnTo>
                  <a:lnTo>
                    <a:pt x="0" y="8"/>
                  </a:lnTo>
                  <a:lnTo>
                    <a:pt x="0" y="8"/>
                  </a:lnTo>
                  <a:lnTo>
                    <a:pt x="0" y="8"/>
                  </a:lnTo>
                  <a:lnTo>
                    <a:pt x="0" y="10"/>
                  </a:lnTo>
                  <a:lnTo>
                    <a:pt x="0" y="10"/>
                  </a:lnTo>
                  <a:lnTo>
                    <a:pt x="2" y="10"/>
                  </a:lnTo>
                  <a:lnTo>
                    <a:pt x="4" y="12"/>
                  </a:lnTo>
                  <a:lnTo>
                    <a:pt x="6" y="12"/>
                  </a:lnTo>
                  <a:lnTo>
                    <a:pt x="8" y="14"/>
                  </a:lnTo>
                  <a:lnTo>
                    <a:pt x="10" y="14"/>
                  </a:lnTo>
                  <a:lnTo>
                    <a:pt x="12" y="16"/>
                  </a:lnTo>
                  <a:lnTo>
                    <a:pt x="12" y="16"/>
                  </a:lnTo>
                  <a:lnTo>
                    <a:pt x="14" y="16"/>
                  </a:lnTo>
                  <a:lnTo>
                    <a:pt x="14" y="16"/>
                  </a:lnTo>
                  <a:lnTo>
                    <a:pt x="16" y="16"/>
                  </a:lnTo>
                  <a:lnTo>
                    <a:pt x="16" y="16"/>
                  </a:lnTo>
                  <a:lnTo>
                    <a:pt x="18" y="16"/>
                  </a:lnTo>
                  <a:lnTo>
                    <a:pt x="20" y="14"/>
                  </a:lnTo>
                  <a:lnTo>
                    <a:pt x="20" y="14"/>
                  </a:lnTo>
                  <a:lnTo>
                    <a:pt x="22" y="14"/>
                  </a:lnTo>
                  <a:lnTo>
                    <a:pt x="22" y="12"/>
                  </a:lnTo>
                  <a:lnTo>
                    <a:pt x="22" y="12"/>
                  </a:lnTo>
                  <a:lnTo>
                    <a:pt x="24" y="10"/>
                  </a:lnTo>
                  <a:lnTo>
                    <a:pt x="24" y="10"/>
                  </a:lnTo>
                  <a:lnTo>
                    <a:pt x="24" y="8"/>
                  </a:lnTo>
                  <a:lnTo>
                    <a:pt x="24" y="6"/>
                  </a:lnTo>
                  <a:lnTo>
                    <a:pt x="24" y="4"/>
                  </a:lnTo>
                  <a:lnTo>
                    <a:pt x="24" y="4"/>
                  </a:lnTo>
                  <a:lnTo>
                    <a:pt x="22" y="2"/>
                  </a:lnTo>
                  <a:lnTo>
                    <a:pt x="22" y="2"/>
                  </a:lnTo>
                  <a:lnTo>
                    <a:pt x="22" y="2"/>
                  </a:lnTo>
                  <a:lnTo>
                    <a:pt x="22" y="0"/>
                  </a:lnTo>
                  <a:lnTo>
                    <a:pt x="22" y="0"/>
                  </a:lnTo>
                  <a:lnTo>
                    <a:pt x="20" y="0"/>
                  </a:lnTo>
                  <a:lnTo>
                    <a:pt x="20" y="0"/>
                  </a:lnTo>
                  <a:lnTo>
                    <a:pt x="18" y="0"/>
                  </a:lnTo>
                  <a:lnTo>
                    <a:pt x="16" y="0"/>
                  </a:lnTo>
                  <a:lnTo>
                    <a:pt x="14" y="0"/>
                  </a:lnTo>
                  <a:lnTo>
                    <a:pt x="12" y="2"/>
                  </a:lnTo>
                  <a:lnTo>
                    <a:pt x="8"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43" name="Freeform 509">
              <a:extLst>
                <a:ext uri="{FF2B5EF4-FFF2-40B4-BE49-F238E27FC236}">
                  <a16:creationId xmlns:a16="http://schemas.microsoft.com/office/drawing/2014/main" id="{8D5F3E91-83DA-49A2-D661-A3BE069B7C2D}"/>
                </a:ext>
              </a:extLst>
            </p:cNvPr>
            <p:cNvSpPr>
              <a:spLocks/>
            </p:cNvSpPr>
            <p:nvPr/>
          </p:nvSpPr>
          <p:spPr bwMode="auto">
            <a:xfrm>
              <a:off x="2241550" y="7283776"/>
              <a:ext cx="34361" cy="22713"/>
            </a:xfrm>
            <a:custGeom>
              <a:avLst/>
              <a:gdLst>
                <a:gd name="T0" fmla="*/ 8 w 24"/>
                <a:gd name="T1" fmla="*/ 2 h 16"/>
                <a:gd name="T2" fmla="*/ 8 w 24"/>
                <a:gd name="T3" fmla="*/ 2 h 16"/>
                <a:gd name="T4" fmla="*/ 6 w 24"/>
                <a:gd name="T5" fmla="*/ 4 h 16"/>
                <a:gd name="T6" fmla="*/ 2 w 24"/>
                <a:gd name="T7" fmla="*/ 4 h 16"/>
                <a:gd name="T8" fmla="*/ 2 w 24"/>
                <a:gd name="T9" fmla="*/ 6 h 16"/>
                <a:gd name="T10" fmla="*/ 0 w 24"/>
                <a:gd name="T11" fmla="*/ 6 h 16"/>
                <a:gd name="T12" fmla="*/ 0 w 24"/>
                <a:gd name="T13" fmla="*/ 8 h 16"/>
                <a:gd name="T14" fmla="*/ 0 w 24"/>
                <a:gd name="T15" fmla="*/ 8 h 16"/>
                <a:gd name="T16" fmla="*/ 0 w 24"/>
                <a:gd name="T17" fmla="*/ 8 h 16"/>
                <a:gd name="T18" fmla="*/ 0 w 24"/>
                <a:gd name="T19" fmla="*/ 8 h 16"/>
                <a:gd name="T20" fmla="*/ 0 w 24"/>
                <a:gd name="T21" fmla="*/ 10 h 16"/>
                <a:gd name="T22" fmla="*/ 0 w 24"/>
                <a:gd name="T23" fmla="*/ 10 h 16"/>
                <a:gd name="T24" fmla="*/ 2 w 24"/>
                <a:gd name="T25" fmla="*/ 10 h 16"/>
                <a:gd name="T26" fmla="*/ 4 w 24"/>
                <a:gd name="T27" fmla="*/ 12 h 16"/>
                <a:gd name="T28" fmla="*/ 6 w 24"/>
                <a:gd name="T29" fmla="*/ 12 h 16"/>
                <a:gd name="T30" fmla="*/ 8 w 24"/>
                <a:gd name="T31" fmla="*/ 14 h 16"/>
                <a:gd name="T32" fmla="*/ 10 w 24"/>
                <a:gd name="T33" fmla="*/ 14 h 16"/>
                <a:gd name="T34" fmla="*/ 12 w 24"/>
                <a:gd name="T35" fmla="*/ 16 h 16"/>
                <a:gd name="T36" fmla="*/ 12 w 24"/>
                <a:gd name="T37" fmla="*/ 16 h 16"/>
                <a:gd name="T38" fmla="*/ 14 w 24"/>
                <a:gd name="T39" fmla="*/ 16 h 16"/>
                <a:gd name="T40" fmla="*/ 14 w 24"/>
                <a:gd name="T41" fmla="*/ 16 h 16"/>
                <a:gd name="T42" fmla="*/ 16 w 24"/>
                <a:gd name="T43" fmla="*/ 16 h 16"/>
                <a:gd name="T44" fmla="*/ 16 w 24"/>
                <a:gd name="T45" fmla="*/ 16 h 16"/>
                <a:gd name="T46" fmla="*/ 18 w 24"/>
                <a:gd name="T47" fmla="*/ 16 h 16"/>
                <a:gd name="T48" fmla="*/ 20 w 24"/>
                <a:gd name="T49" fmla="*/ 14 h 16"/>
                <a:gd name="T50" fmla="*/ 20 w 24"/>
                <a:gd name="T51" fmla="*/ 14 h 16"/>
                <a:gd name="T52" fmla="*/ 22 w 24"/>
                <a:gd name="T53" fmla="*/ 14 h 16"/>
                <a:gd name="T54" fmla="*/ 22 w 24"/>
                <a:gd name="T55" fmla="*/ 12 h 16"/>
                <a:gd name="T56" fmla="*/ 22 w 24"/>
                <a:gd name="T57" fmla="*/ 12 h 16"/>
                <a:gd name="T58" fmla="*/ 24 w 24"/>
                <a:gd name="T59" fmla="*/ 10 h 16"/>
                <a:gd name="T60" fmla="*/ 24 w 24"/>
                <a:gd name="T61" fmla="*/ 10 h 16"/>
                <a:gd name="T62" fmla="*/ 24 w 24"/>
                <a:gd name="T63" fmla="*/ 8 h 16"/>
                <a:gd name="T64" fmla="*/ 24 w 24"/>
                <a:gd name="T65" fmla="*/ 6 h 16"/>
                <a:gd name="T66" fmla="*/ 24 w 24"/>
                <a:gd name="T67" fmla="*/ 4 h 16"/>
                <a:gd name="T68" fmla="*/ 24 w 24"/>
                <a:gd name="T69" fmla="*/ 4 h 16"/>
                <a:gd name="T70" fmla="*/ 22 w 24"/>
                <a:gd name="T71" fmla="*/ 2 h 16"/>
                <a:gd name="T72" fmla="*/ 22 w 24"/>
                <a:gd name="T73" fmla="*/ 2 h 16"/>
                <a:gd name="T74" fmla="*/ 22 w 24"/>
                <a:gd name="T75" fmla="*/ 2 h 16"/>
                <a:gd name="T76" fmla="*/ 22 w 24"/>
                <a:gd name="T77" fmla="*/ 0 h 16"/>
                <a:gd name="T78" fmla="*/ 22 w 24"/>
                <a:gd name="T79" fmla="*/ 0 h 16"/>
                <a:gd name="T80" fmla="*/ 20 w 24"/>
                <a:gd name="T81" fmla="*/ 0 h 16"/>
                <a:gd name="T82" fmla="*/ 20 w 24"/>
                <a:gd name="T83" fmla="*/ 0 h 16"/>
                <a:gd name="T84" fmla="*/ 18 w 24"/>
                <a:gd name="T85" fmla="*/ 0 h 16"/>
                <a:gd name="T86" fmla="*/ 16 w 24"/>
                <a:gd name="T87" fmla="*/ 0 h 16"/>
                <a:gd name="T88" fmla="*/ 14 w 24"/>
                <a:gd name="T89" fmla="*/ 0 h 16"/>
                <a:gd name="T90" fmla="*/ 12 w 24"/>
                <a:gd name="T91" fmla="*/ 2 h 16"/>
                <a:gd name="T92" fmla="*/ 8 w 24"/>
                <a:gd name="T9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 h="16">
                  <a:moveTo>
                    <a:pt x="8" y="2"/>
                  </a:moveTo>
                  <a:lnTo>
                    <a:pt x="8" y="2"/>
                  </a:lnTo>
                  <a:lnTo>
                    <a:pt x="6" y="4"/>
                  </a:lnTo>
                  <a:lnTo>
                    <a:pt x="2" y="4"/>
                  </a:lnTo>
                  <a:lnTo>
                    <a:pt x="2" y="6"/>
                  </a:lnTo>
                  <a:lnTo>
                    <a:pt x="0" y="6"/>
                  </a:lnTo>
                  <a:lnTo>
                    <a:pt x="0" y="8"/>
                  </a:lnTo>
                  <a:lnTo>
                    <a:pt x="0" y="8"/>
                  </a:lnTo>
                  <a:lnTo>
                    <a:pt x="0" y="8"/>
                  </a:lnTo>
                  <a:lnTo>
                    <a:pt x="0" y="8"/>
                  </a:lnTo>
                  <a:lnTo>
                    <a:pt x="0" y="10"/>
                  </a:lnTo>
                  <a:lnTo>
                    <a:pt x="0" y="10"/>
                  </a:lnTo>
                  <a:lnTo>
                    <a:pt x="2" y="10"/>
                  </a:lnTo>
                  <a:lnTo>
                    <a:pt x="4" y="12"/>
                  </a:lnTo>
                  <a:lnTo>
                    <a:pt x="6" y="12"/>
                  </a:lnTo>
                  <a:lnTo>
                    <a:pt x="8" y="14"/>
                  </a:lnTo>
                  <a:lnTo>
                    <a:pt x="10" y="14"/>
                  </a:lnTo>
                  <a:lnTo>
                    <a:pt x="12" y="16"/>
                  </a:lnTo>
                  <a:lnTo>
                    <a:pt x="12" y="16"/>
                  </a:lnTo>
                  <a:lnTo>
                    <a:pt x="14" y="16"/>
                  </a:lnTo>
                  <a:lnTo>
                    <a:pt x="14" y="16"/>
                  </a:lnTo>
                  <a:lnTo>
                    <a:pt x="16" y="16"/>
                  </a:lnTo>
                  <a:lnTo>
                    <a:pt x="16" y="16"/>
                  </a:lnTo>
                  <a:lnTo>
                    <a:pt x="18" y="16"/>
                  </a:lnTo>
                  <a:lnTo>
                    <a:pt x="20" y="14"/>
                  </a:lnTo>
                  <a:lnTo>
                    <a:pt x="20" y="14"/>
                  </a:lnTo>
                  <a:lnTo>
                    <a:pt x="22" y="14"/>
                  </a:lnTo>
                  <a:lnTo>
                    <a:pt x="22" y="12"/>
                  </a:lnTo>
                  <a:lnTo>
                    <a:pt x="22" y="12"/>
                  </a:lnTo>
                  <a:lnTo>
                    <a:pt x="24" y="10"/>
                  </a:lnTo>
                  <a:lnTo>
                    <a:pt x="24" y="10"/>
                  </a:lnTo>
                  <a:lnTo>
                    <a:pt x="24" y="8"/>
                  </a:lnTo>
                  <a:lnTo>
                    <a:pt x="24" y="6"/>
                  </a:lnTo>
                  <a:lnTo>
                    <a:pt x="24" y="4"/>
                  </a:lnTo>
                  <a:lnTo>
                    <a:pt x="24" y="4"/>
                  </a:lnTo>
                  <a:lnTo>
                    <a:pt x="22" y="2"/>
                  </a:lnTo>
                  <a:lnTo>
                    <a:pt x="22" y="2"/>
                  </a:lnTo>
                  <a:lnTo>
                    <a:pt x="22" y="2"/>
                  </a:lnTo>
                  <a:lnTo>
                    <a:pt x="22" y="0"/>
                  </a:lnTo>
                  <a:lnTo>
                    <a:pt x="22" y="0"/>
                  </a:lnTo>
                  <a:lnTo>
                    <a:pt x="20" y="0"/>
                  </a:lnTo>
                  <a:lnTo>
                    <a:pt x="20" y="0"/>
                  </a:lnTo>
                  <a:lnTo>
                    <a:pt x="18" y="0"/>
                  </a:lnTo>
                  <a:lnTo>
                    <a:pt x="16" y="0"/>
                  </a:lnTo>
                  <a:lnTo>
                    <a:pt x="14" y="0"/>
                  </a:lnTo>
                  <a:lnTo>
                    <a:pt x="12" y="2"/>
                  </a:lnTo>
                  <a:lnTo>
                    <a:pt x="8" y="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44" name="Freeform 510">
              <a:extLst>
                <a:ext uri="{FF2B5EF4-FFF2-40B4-BE49-F238E27FC236}">
                  <a16:creationId xmlns:a16="http://schemas.microsoft.com/office/drawing/2014/main" id="{E54D5F71-CEDB-0630-C869-B442BE81AFB0}"/>
                </a:ext>
              </a:extLst>
            </p:cNvPr>
            <p:cNvSpPr>
              <a:spLocks/>
            </p:cNvSpPr>
            <p:nvPr/>
          </p:nvSpPr>
          <p:spPr bwMode="auto">
            <a:xfrm>
              <a:off x="2104110" y="7434249"/>
              <a:ext cx="274882" cy="275396"/>
            </a:xfrm>
            <a:custGeom>
              <a:avLst/>
              <a:gdLst>
                <a:gd name="T0" fmla="*/ 16 w 192"/>
                <a:gd name="T1" fmla="*/ 20 h 194"/>
                <a:gd name="T2" fmla="*/ 12 w 192"/>
                <a:gd name="T3" fmla="*/ 38 h 194"/>
                <a:gd name="T4" fmla="*/ 8 w 192"/>
                <a:gd name="T5" fmla="*/ 46 h 194"/>
                <a:gd name="T6" fmla="*/ 0 w 192"/>
                <a:gd name="T7" fmla="*/ 50 h 194"/>
                <a:gd name="T8" fmla="*/ 6 w 192"/>
                <a:gd name="T9" fmla="*/ 58 h 194"/>
                <a:gd name="T10" fmla="*/ 12 w 192"/>
                <a:gd name="T11" fmla="*/ 68 h 194"/>
                <a:gd name="T12" fmla="*/ 8 w 192"/>
                <a:gd name="T13" fmla="*/ 82 h 194"/>
                <a:gd name="T14" fmla="*/ 10 w 192"/>
                <a:gd name="T15" fmla="*/ 86 h 194"/>
                <a:gd name="T16" fmla="*/ 28 w 192"/>
                <a:gd name="T17" fmla="*/ 84 h 194"/>
                <a:gd name="T18" fmla="*/ 36 w 192"/>
                <a:gd name="T19" fmla="*/ 86 h 194"/>
                <a:gd name="T20" fmla="*/ 36 w 192"/>
                <a:gd name="T21" fmla="*/ 96 h 194"/>
                <a:gd name="T22" fmla="*/ 44 w 192"/>
                <a:gd name="T23" fmla="*/ 100 h 194"/>
                <a:gd name="T24" fmla="*/ 70 w 192"/>
                <a:gd name="T25" fmla="*/ 108 h 194"/>
                <a:gd name="T26" fmla="*/ 82 w 192"/>
                <a:gd name="T27" fmla="*/ 114 h 194"/>
                <a:gd name="T28" fmla="*/ 82 w 192"/>
                <a:gd name="T29" fmla="*/ 132 h 194"/>
                <a:gd name="T30" fmla="*/ 76 w 192"/>
                <a:gd name="T31" fmla="*/ 158 h 194"/>
                <a:gd name="T32" fmla="*/ 86 w 192"/>
                <a:gd name="T33" fmla="*/ 176 h 194"/>
                <a:gd name="T34" fmla="*/ 94 w 192"/>
                <a:gd name="T35" fmla="*/ 186 h 194"/>
                <a:gd name="T36" fmla="*/ 106 w 192"/>
                <a:gd name="T37" fmla="*/ 194 h 194"/>
                <a:gd name="T38" fmla="*/ 120 w 192"/>
                <a:gd name="T39" fmla="*/ 192 h 194"/>
                <a:gd name="T40" fmla="*/ 132 w 192"/>
                <a:gd name="T41" fmla="*/ 184 h 194"/>
                <a:gd name="T42" fmla="*/ 134 w 192"/>
                <a:gd name="T43" fmla="*/ 174 h 194"/>
                <a:gd name="T44" fmla="*/ 130 w 192"/>
                <a:gd name="T45" fmla="*/ 168 h 194"/>
                <a:gd name="T46" fmla="*/ 122 w 192"/>
                <a:gd name="T47" fmla="*/ 164 h 194"/>
                <a:gd name="T48" fmla="*/ 122 w 192"/>
                <a:gd name="T49" fmla="*/ 146 h 194"/>
                <a:gd name="T50" fmla="*/ 130 w 192"/>
                <a:gd name="T51" fmla="*/ 140 h 194"/>
                <a:gd name="T52" fmla="*/ 136 w 192"/>
                <a:gd name="T53" fmla="*/ 144 h 194"/>
                <a:gd name="T54" fmla="*/ 144 w 192"/>
                <a:gd name="T55" fmla="*/ 152 h 194"/>
                <a:gd name="T56" fmla="*/ 150 w 192"/>
                <a:gd name="T57" fmla="*/ 146 h 194"/>
                <a:gd name="T58" fmla="*/ 164 w 192"/>
                <a:gd name="T59" fmla="*/ 146 h 194"/>
                <a:gd name="T60" fmla="*/ 178 w 192"/>
                <a:gd name="T61" fmla="*/ 144 h 194"/>
                <a:gd name="T62" fmla="*/ 182 w 192"/>
                <a:gd name="T63" fmla="*/ 130 h 194"/>
                <a:gd name="T64" fmla="*/ 176 w 192"/>
                <a:gd name="T65" fmla="*/ 118 h 194"/>
                <a:gd name="T66" fmla="*/ 174 w 192"/>
                <a:gd name="T67" fmla="*/ 106 h 194"/>
                <a:gd name="T68" fmla="*/ 182 w 192"/>
                <a:gd name="T69" fmla="*/ 94 h 194"/>
                <a:gd name="T70" fmla="*/ 186 w 192"/>
                <a:gd name="T71" fmla="*/ 86 h 194"/>
                <a:gd name="T72" fmla="*/ 192 w 192"/>
                <a:gd name="T73" fmla="*/ 78 h 194"/>
                <a:gd name="T74" fmla="*/ 190 w 192"/>
                <a:gd name="T75" fmla="*/ 64 h 194"/>
                <a:gd name="T76" fmla="*/ 184 w 192"/>
                <a:gd name="T77" fmla="*/ 54 h 194"/>
                <a:gd name="T78" fmla="*/ 176 w 192"/>
                <a:gd name="T79" fmla="*/ 44 h 194"/>
                <a:gd name="T80" fmla="*/ 176 w 192"/>
                <a:gd name="T81" fmla="*/ 38 h 194"/>
                <a:gd name="T82" fmla="*/ 178 w 192"/>
                <a:gd name="T83" fmla="*/ 30 h 194"/>
                <a:gd name="T84" fmla="*/ 174 w 192"/>
                <a:gd name="T85" fmla="*/ 26 h 194"/>
                <a:gd name="T86" fmla="*/ 156 w 192"/>
                <a:gd name="T87" fmla="*/ 28 h 194"/>
                <a:gd name="T88" fmla="*/ 138 w 192"/>
                <a:gd name="T89" fmla="*/ 32 h 194"/>
                <a:gd name="T90" fmla="*/ 128 w 192"/>
                <a:gd name="T91" fmla="*/ 38 h 194"/>
                <a:gd name="T92" fmla="*/ 116 w 192"/>
                <a:gd name="T93" fmla="*/ 36 h 194"/>
                <a:gd name="T94" fmla="*/ 92 w 192"/>
                <a:gd name="T95" fmla="*/ 36 h 194"/>
                <a:gd name="T96" fmla="*/ 86 w 192"/>
                <a:gd name="T97" fmla="*/ 32 h 194"/>
                <a:gd name="T98" fmla="*/ 80 w 192"/>
                <a:gd name="T99" fmla="*/ 24 h 194"/>
                <a:gd name="T100" fmla="*/ 64 w 192"/>
                <a:gd name="T101" fmla="*/ 20 h 194"/>
                <a:gd name="T102" fmla="*/ 60 w 192"/>
                <a:gd name="T103" fmla="*/ 10 h 194"/>
                <a:gd name="T104" fmla="*/ 50 w 192"/>
                <a:gd name="T105" fmla="*/ 8 h 194"/>
                <a:gd name="T106" fmla="*/ 50 w 192"/>
                <a:gd name="T107" fmla="*/ 2 h 194"/>
                <a:gd name="T108" fmla="*/ 48 w 192"/>
                <a:gd name="T109" fmla="*/ 2 h 194"/>
                <a:gd name="T110" fmla="*/ 42 w 192"/>
                <a:gd name="T111" fmla="*/ 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2" h="194">
                  <a:moveTo>
                    <a:pt x="28" y="6"/>
                  </a:moveTo>
                  <a:lnTo>
                    <a:pt x="28" y="6"/>
                  </a:lnTo>
                  <a:lnTo>
                    <a:pt x="26" y="8"/>
                  </a:lnTo>
                  <a:lnTo>
                    <a:pt x="24" y="12"/>
                  </a:lnTo>
                  <a:lnTo>
                    <a:pt x="20" y="16"/>
                  </a:lnTo>
                  <a:lnTo>
                    <a:pt x="18" y="18"/>
                  </a:lnTo>
                  <a:lnTo>
                    <a:pt x="16" y="20"/>
                  </a:lnTo>
                  <a:lnTo>
                    <a:pt x="16" y="20"/>
                  </a:lnTo>
                  <a:lnTo>
                    <a:pt x="16" y="22"/>
                  </a:lnTo>
                  <a:lnTo>
                    <a:pt x="14" y="26"/>
                  </a:lnTo>
                  <a:lnTo>
                    <a:pt x="14" y="28"/>
                  </a:lnTo>
                  <a:lnTo>
                    <a:pt x="14" y="32"/>
                  </a:lnTo>
                  <a:lnTo>
                    <a:pt x="12" y="36"/>
                  </a:lnTo>
                  <a:lnTo>
                    <a:pt x="12" y="38"/>
                  </a:lnTo>
                  <a:lnTo>
                    <a:pt x="12" y="40"/>
                  </a:lnTo>
                  <a:lnTo>
                    <a:pt x="12" y="42"/>
                  </a:lnTo>
                  <a:lnTo>
                    <a:pt x="10" y="42"/>
                  </a:lnTo>
                  <a:lnTo>
                    <a:pt x="10" y="44"/>
                  </a:lnTo>
                  <a:lnTo>
                    <a:pt x="10" y="44"/>
                  </a:lnTo>
                  <a:lnTo>
                    <a:pt x="10" y="44"/>
                  </a:lnTo>
                  <a:lnTo>
                    <a:pt x="8" y="46"/>
                  </a:lnTo>
                  <a:lnTo>
                    <a:pt x="4" y="46"/>
                  </a:lnTo>
                  <a:lnTo>
                    <a:pt x="4" y="48"/>
                  </a:lnTo>
                  <a:lnTo>
                    <a:pt x="2" y="48"/>
                  </a:lnTo>
                  <a:lnTo>
                    <a:pt x="2" y="48"/>
                  </a:lnTo>
                  <a:lnTo>
                    <a:pt x="0" y="48"/>
                  </a:lnTo>
                  <a:lnTo>
                    <a:pt x="0" y="50"/>
                  </a:lnTo>
                  <a:lnTo>
                    <a:pt x="0" y="50"/>
                  </a:lnTo>
                  <a:lnTo>
                    <a:pt x="0" y="50"/>
                  </a:lnTo>
                  <a:lnTo>
                    <a:pt x="0" y="52"/>
                  </a:lnTo>
                  <a:lnTo>
                    <a:pt x="0" y="52"/>
                  </a:lnTo>
                  <a:lnTo>
                    <a:pt x="2" y="54"/>
                  </a:lnTo>
                  <a:lnTo>
                    <a:pt x="2" y="56"/>
                  </a:lnTo>
                  <a:lnTo>
                    <a:pt x="4" y="56"/>
                  </a:lnTo>
                  <a:lnTo>
                    <a:pt x="6" y="58"/>
                  </a:lnTo>
                  <a:lnTo>
                    <a:pt x="8" y="60"/>
                  </a:lnTo>
                  <a:lnTo>
                    <a:pt x="10" y="64"/>
                  </a:lnTo>
                  <a:lnTo>
                    <a:pt x="12" y="64"/>
                  </a:lnTo>
                  <a:lnTo>
                    <a:pt x="12" y="66"/>
                  </a:lnTo>
                  <a:lnTo>
                    <a:pt x="12" y="66"/>
                  </a:lnTo>
                  <a:lnTo>
                    <a:pt x="12" y="68"/>
                  </a:lnTo>
                  <a:lnTo>
                    <a:pt x="12" y="68"/>
                  </a:lnTo>
                  <a:lnTo>
                    <a:pt x="12" y="70"/>
                  </a:lnTo>
                  <a:lnTo>
                    <a:pt x="12" y="70"/>
                  </a:lnTo>
                  <a:lnTo>
                    <a:pt x="12" y="72"/>
                  </a:lnTo>
                  <a:lnTo>
                    <a:pt x="12" y="74"/>
                  </a:lnTo>
                  <a:lnTo>
                    <a:pt x="10" y="76"/>
                  </a:lnTo>
                  <a:lnTo>
                    <a:pt x="10" y="78"/>
                  </a:lnTo>
                  <a:lnTo>
                    <a:pt x="8" y="82"/>
                  </a:lnTo>
                  <a:lnTo>
                    <a:pt x="8" y="82"/>
                  </a:lnTo>
                  <a:lnTo>
                    <a:pt x="8" y="84"/>
                  </a:lnTo>
                  <a:lnTo>
                    <a:pt x="8" y="84"/>
                  </a:lnTo>
                  <a:lnTo>
                    <a:pt x="8" y="84"/>
                  </a:lnTo>
                  <a:lnTo>
                    <a:pt x="10" y="86"/>
                  </a:lnTo>
                  <a:lnTo>
                    <a:pt x="10" y="86"/>
                  </a:lnTo>
                  <a:lnTo>
                    <a:pt x="10" y="86"/>
                  </a:lnTo>
                  <a:lnTo>
                    <a:pt x="12" y="86"/>
                  </a:lnTo>
                  <a:lnTo>
                    <a:pt x="14" y="86"/>
                  </a:lnTo>
                  <a:lnTo>
                    <a:pt x="16" y="86"/>
                  </a:lnTo>
                  <a:lnTo>
                    <a:pt x="18" y="86"/>
                  </a:lnTo>
                  <a:lnTo>
                    <a:pt x="22" y="86"/>
                  </a:lnTo>
                  <a:lnTo>
                    <a:pt x="26" y="86"/>
                  </a:lnTo>
                  <a:lnTo>
                    <a:pt x="28" y="84"/>
                  </a:lnTo>
                  <a:lnTo>
                    <a:pt x="30" y="84"/>
                  </a:lnTo>
                  <a:lnTo>
                    <a:pt x="32" y="84"/>
                  </a:lnTo>
                  <a:lnTo>
                    <a:pt x="34" y="84"/>
                  </a:lnTo>
                  <a:lnTo>
                    <a:pt x="34" y="86"/>
                  </a:lnTo>
                  <a:lnTo>
                    <a:pt x="34" y="86"/>
                  </a:lnTo>
                  <a:lnTo>
                    <a:pt x="36" y="86"/>
                  </a:lnTo>
                  <a:lnTo>
                    <a:pt x="36" y="86"/>
                  </a:lnTo>
                  <a:lnTo>
                    <a:pt x="36" y="88"/>
                  </a:lnTo>
                  <a:lnTo>
                    <a:pt x="36" y="88"/>
                  </a:lnTo>
                  <a:lnTo>
                    <a:pt x="36" y="90"/>
                  </a:lnTo>
                  <a:lnTo>
                    <a:pt x="36" y="92"/>
                  </a:lnTo>
                  <a:lnTo>
                    <a:pt x="36" y="92"/>
                  </a:lnTo>
                  <a:lnTo>
                    <a:pt x="36" y="94"/>
                  </a:lnTo>
                  <a:lnTo>
                    <a:pt x="36" y="96"/>
                  </a:lnTo>
                  <a:lnTo>
                    <a:pt x="36" y="96"/>
                  </a:lnTo>
                  <a:lnTo>
                    <a:pt x="36" y="96"/>
                  </a:lnTo>
                  <a:lnTo>
                    <a:pt x="38" y="98"/>
                  </a:lnTo>
                  <a:lnTo>
                    <a:pt x="38" y="98"/>
                  </a:lnTo>
                  <a:lnTo>
                    <a:pt x="40" y="98"/>
                  </a:lnTo>
                  <a:lnTo>
                    <a:pt x="40" y="100"/>
                  </a:lnTo>
                  <a:lnTo>
                    <a:pt x="44" y="100"/>
                  </a:lnTo>
                  <a:lnTo>
                    <a:pt x="46" y="102"/>
                  </a:lnTo>
                  <a:lnTo>
                    <a:pt x="50" y="104"/>
                  </a:lnTo>
                  <a:lnTo>
                    <a:pt x="52" y="104"/>
                  </a:lnTo>
                  <a:lnTo>
                    <a:pt x="58" y="106"/>
                  </a:lnTo>
                  <a:lnTo>
                    <a:pt x="60" y="106"/>
                  </a:lnTo>
                  <a:lnTo>
                    <a:pt x="64" y="108"/>
                  </a:lnTo>
                  <a:lnTo>
                    <a:pt x="70" y="108"/>
                  </a:lnTo>
                  <a:lnTo>
                    <a:pt x="74" y="110"/>
                  </a:lnTo>
                  <a:lnTo>
                    <a:pt x="76" y="110"/>
                  </a:lnTo>
                  <a:lnTo>
                    <a:pt x="78" y="112"/>
                  </a:lnTo>
                  <a:lnTo>
                    <a:pt x="80" y="112"/>
                  </a:lnTo>
                  <a:lnTo>
                    <a:pt x="80" y="112"/>
                  </a:lnTo>
                  <a:lnTo>
                    <a:pt x="80" y="114"/>
                  </a:lnTo>
                  <a:lnTo>
                    <a:pt x="82" y="114"/>
                  </a:lnTo>
                  <a:lnTo>
                    <a:pt x="82" y="116"/>
                  </a:lnTo>
                  <a:lnTo>
                    <a:pt x="82" y="118"/>
                  </a:lnTo>
                  <a:lnTo>
                    <a:pt x="82" y="120"/>
                  </a:lnTo>
                  <a:lnTo>
                    <a:pt x="84" y="122"/>
                  </a:lnTo>
                  <a:lnTo>
                    <a:pt x="84" y="124"/>
                  </a:lnTo>
                  <a:lnTo>
                    <a:pt x="82" y="128"/>
                  </a:lnTo>
                  <a:lnTo>
                    <a:pt x="82" y="132"/>
                  </a:lnTo>
                  <a:lnTo>
                    <a:pt x="82" y="136"/>
                  </a:lnTo>
                  <a:lnTo>
                    <a:pt x="80" y="142"/>
                  </a:lnTo>
                  <a:lnTo>
                    <a:pt x="80" y="144"/>
                  </a:lnTo>
                  <a:lnTo>
                    <a:pt x="80" y="146"/>
                  </a:lnTo>
                  <a:lnTo>
                    <a:pt x="78" y="152"/>
                  </a:lnTo>
                  <a:lnTo>
                    <a:pt x="76" y="156"/>
                  </a:lnTo>
                  <a:lnTo>
                    <a:pt x="76" y="158"/>
                  </a:lnTo>
                  <a:lnTo>
                    <a:pt x="76" y="160"/>
                  </a:lnTo>
                  <a:lnTo>
                    <a:pt x="76" y="162"/>
                  </a:lnTo>
                  <a:lnTo>
                    <a:pt x="76" y="164"/>
                  </a:lnTo>
                  <a:lnTo>
                    <a:pt x="78" y="168"/>
                  </a:lnTo>
                  <a:lnTo>
                    <a:pt x="78" y="174"/>
                  </a:lnTo>
                  <a:lnTo>
                    <a:pt x="82" y="176"/>
                  </a:lnTo>
                  <a:lnTo>
                    <a:pt x="86" y="176"/>
                  </a:lnTo>
                  <a:lnTo>
                    <a:pt x="86" y="178"/>
                  </a:lnTo>
                  <a:lnTo>
                    <a:pt x="88" y="178"/>
                  </a:lnTo>
                  <a:lnTo>
                    <a:pt x="88" y="178"/>
                  </a:lnTo>
                  <a:lnTo>
                    <a:pt x="90" y="180"/>
                  </a:lnTo>
                  <a:lnTo>
                    <a:pt x="92" y="182"/>
                  </a:lnTo>
                  <a:lnTo>
                    <a:pt x="94" y="186"/>
                  </a:lnTo>
                  <a:lnTo>
                    <a:pt x="94" y="186"/>
                  </a:lnTo>
                  <a:lnTo>
                    <a:pt x="96" y="188"/>
                  </a:lnTo>
                  <a:lnTo>
                    <a:pt x="96" y="188"/>
                  </a:lnTo>
                  <a:lnTo>
                    <a:pt x="98" y="190"/>
                  </a:lnTo>
                  <a:lnTo>
                    <a:pt x="100" y="192"/>
                  </a:lnTo>
                  <a:lnTo>
                    <a:pt x="104" y="192"/>
                  </a:lnTo>
                  <a:lnTo>
                    <a:pt x="104" y="192"/>
                  </a:lnTo>
                  <a:lnTo>
                    <a:pt x="106" y="194"/>
                  </a:lnTo>
                  <a:lnTo>
                    <a:pt x="108" y="194"/>
                  </a:lnTo>
                  <a:lnTo>
                    <a:pt x="110" y="194"/>
                  </a:lnTo>
                  <a:lnTo>
                    <a:pt x="112" y="194"/>
                  </a:lnTo>
                  <a:lnTo>
                    <a:pt x="114" y="194"/>
                  </a:lnTo>
                  <a:lnTo>
                    <a:pt x="116" y="192"/>
                  </a:lnTo>
                  <a:lnTo>
                    <a:pt x="118" y="192"/>
                  </a:lnTo>
                  <a:lnTo>
                    <a:pt x="120" y="192"/>
                  </a:lnTo>
                  <a:lnTo>
                    <a:pt x="122" y="192"/>
                  </a:lnTo>
                  <a:lnTo>
                    <a:pt x="122" y="190"/>
                  </a:lnTo>
                  <a:lnTo>
                    <a:pt x="124" y="190"/>
                  </a:lnTo>
                  <a:lnTo>
                    <a:pt x="126" y="188"/>
                  </a:lnTo>
                  <a:lnTo>
                    <a:pt x="128" y="188"/>
                  </a:lnTo>
                  <a:lnTo>
                    <a:pt x="130" y="186"/>
                  </a:lnTo>
                  <a:lnTo>
                    <a:pt x="132" y="184"/>
                  </a:lnTo>
                  <a:lnTo>
                    <a:pt x="134" y="182"/>
                  </a:lnTo>
                  <a:lnTo>
                    <a:pt x="134" y="182"/>
                  </a:lnTo>
                  <a:lnTo>
                    <a:pt x="134" y="180"/>
                  </a:lnTo>
                  <a:lnTo>
                    <a:pt x="134" y="178"/>
                  </a:lnTo>
                  <a:lnTo>
                    <a:pt x="134" y="178"/>
                  </a:lnTo>
                  <a:lnTo>
                    <a:pt x="134" y="176"/>
                  </a:lnTo>
                  <a:lnTo>
                    <a:pt x="134" y="174"/>
                  </a:lnTo>
                  <a:lnTo>
                    <a:pt x="134" y="172"/>
                  </a:lnTo>
                  <a:lnTo>
                    <a:pt x="134" y="172"/>
                  </a:lnTo>
                  <a:lnTo>
                    <a:pt x="134" y="170"/>
                  </a:lnTo>
                  <a:lnTo>
                    <a:pt x="134" y="170"/>
                  </a:lnTo>
                  <a:lnTo>
                    <a:pt x="132" y="170"/>
                  </a:lnTo>
                  <a:lnTo>
                    <a:pt x="132" y="168"/>
                  </a:lnTo>
                  <a:lnTo>
                    <a:pt x="130" y="168"/>
                  </a:lnTo>
                  <a:lnTo>
                    <a:pt x="128" y="168"/>
                  </a:lnTo>
                  <a:lnTo>
                    <a:pt x="126" y="166"/>
                  </a:lnTo>
                  <a:lnTo>
                    <a:pt x="126" y="166"/>
                  </a:lnTo>
                  <a:lnTo>
                    <a:pt x="124" y="166"/>
                  </a:lnTo>
                  <a:lnTo>
                    <a:pt x="124" y="164"/>
                  </a:lnTo>
                  <a:lnTo>
                    <a:pt x="124" y="164"/>
                  </a:lnTo>
                  <a:lnTo>
                    <a:pt x="122" y="164"/>
                  </a:lnTo>
                  <a:lnTo>
                    <a:pt x="122" y="162"/>
                  </a:lnTo>
                  <a:lnTo>
                    <a:pt x="122" y="160"/>
                  </a:lnTo>
                  <a:lnTo>
                    <a:pt x="122" y="158"/>
                  </a:lnTo>
                  <a:lnTo>
                    <a:pt x="122" y="156"/>
                  </a:lnTo>
                  <a:lnTo>
                    <a:pt x="122" y="152"/>
                  </a:lnTo>
                  <a:lnTo>
                    <a:pt x="122" y="148"/>
                  </a:lnTo>
                  <a:lnTo>
                    <a:pt x="122" y="146"/>
                  </a:lnTo>
                  <a:lnTo>
                    <a:pt x="124" y="146"/>
                  </a:lnTo>
                  <a:lnTo>
                    <a:pt x="124" y="144"/>
                  </a:lnTo>
                  <a:lnTo>
                    <a:pt x="124" y="142"/>
                  </a:lnTo>
                  <a:lnTo>
                    <a:pt x="126" y="142"/>
                  </a:lnTo>
                  <a:lnTo>
                    <a:pt x="126" y="142"/>
                  </a:lnTo>
                  <a:lnTo>
                    <a:pt x="128" y="140"/>
                  </a:lnTo>
                  <a:lnTo>
                    <a:pt x="130" y="140"/>
                  </a:lnTo>
                  <a:lnTo>
                    <a:pt x="130" y="140"/>
                  </a:lnTo>
                  <a:lnTo>
                    <a:pt x="130" y="140"/>
                  </a:lnTo>
                  <a:lnTo>
                    <a:pt x="132" y="140"/>
                  </a:lnTo>
                  <a:lnTo>
                    <a:pt x="132" y="140"/>
                  </a:lnTo>
                  <a:lnTo>
                    <a:pt x="134" y="142"/>
                  </a:lnTo>
                  <a:lnTo>
                    <a:pt x="134" y="142"/>
                  </a:lnTo>
                  <a:lnTo>
                    <a:pt x="136" y="144"/>
                  </a:lnTo>
                  <a:lnTo>
                    <a:pt x="138" y="146"/>
                  </a:lnTo>
                  <a:lnTo>
                    <a:pt x="138" y="148"/>
                  </a:lnTo>
                  <a:lnTo>
                    <a:pt x="140" y="150"/>
                  </a:lnTo>
                  <a:lnTo>
                    <a:pt x="142" y="150"/>
                  </a:lnTo>
                  <a:lnTo>
                    <a:pt x="142" y="150"/>
                  </a:lnTo>
                  <a:lnTo>
                    <a:pt x="142" y="152"/>
                  </a:lnTo>
                  <a:lnTo>
                    <a:pt x="144" y="152"/>
                  </a:lnTo>
                  <a:lnTo>
                    <a:pt x="144" y="152"/>
                  </a:lnTo>
                  <a:lnTo>
                    <a:pt x="144" y="152"/>
                  </a:lnTo>
                  <a:lnTo>
                    <a:pt x="146" y="150"/>
                  </a:lnTo>
                  <a:lnTo>
                    <a:pt x="146" y="150"/>
                  </a:lnTo>
                  <a:lnTo>
                    <a:pt x="148" y="148"/>
                  </a:lnTo>
                  <a:lnTo>
                    <a:pt x="150" y="146"/>
                  </a:lnTo>
                  <a:lnTo>
                    <a:pt x="150" y="146"/>
                  </a:lnTo>
                  <a:lnTo>
                    <a:pt x="152" y="146"/>
                  </a:lnTo>
                  <a:lnTo>
                    <a:pt x="154" y="146"/>
                  </a:lnTo>
                  <a:lnTo>
                    <a:pt x="154" y="146"/>
                  </a:lnTo>
                  <a:lnTo>
                    <a:pt x="156" y="146"/>
                  </a:lnTo>
                  <a:lnTo>
                    <a:pt x="158" y="146"/>
                  </a:lnTo>
                  <a:lnTo>
                    <a:pt x="162" y="146"/>
                  </a:lnTo>
                  <a:lnTo>
                    <a:pt x="164" y="146"/>
                  </a:lnTo>
                  <a:lnTo>
                    <a:pt x="168" y="146"/>
                  </a:lnTo>
                  <a:lnTo>
                    <a:pt x="172" y="146"/>
                  </a:lnTo>
                  <a:lnTo>
                    <a:pt x="174" y="146"/>
                  </a:lnTo>
                  <a:lnTo>
                    <a:pt x="174" y="146"/>
                  </a:lnTo>
                  <a:lnTo>
                    <a:pt x="176" y="144"/>
                  </a:lnTo>
                  <a:lnTo>
                    <a:pt x="178" y="144"/>
                  </a:lnTo>
                  <a:lnTo>
                    <a:pt x="178" y="144"/>
                  </a:lnTo>
                  <a:lnTo>
                    <a:pt x="178" y="144"/>
                  </a:lnTo>
                  <a:lnTo>
                    <a:pt x="178" y="142"/>
                  </a:lnTo>
                  <a:lnTo>
                    <a:pt x="180" y="140"/>
                  </a:lnTo>
                  <a:lnTo>
                    <a:pt x="180" y="138"/>
                  </a:lnTo>
                  <a:lnTo>
                    <a:pt x="182" y="136"/>
                  </a:lnTo>
                  <a:lnTo>
                    <a:pt x="182" y="134"/>
                  </a:lnTo>
                  <a:lnTo>
                    <a:pt x="182" y="130"/>
                  </a:lnTo>
                  <a:lnTo>
                    <a:pt x="182" y="126"/>
                  </a:lnTo>
                  <a:lnTo>
                    <a:pt x="182" y="126"/>
                  </a:lnTo>
                  <a:lnTo>
                    <a:pt x="180" y="124"/>
                  </a:lnTo>
                  <a:lnTo>
                    <a:pt x="180" y="124"/>
                  </a:lnTo>
                  <a:lnTo>
                    <a:pt x="180" y="122"/>
                  </a:lnTo>
                  <a:lnTo>
                    <a:pt x="178" y="120"/>
                  </a:lnTo>
                  <a:lnTo>
                    <a:pt x="176" y="118"/>
                  </a:lnTo>
                  <a:lnTo>
                    <a:pt x="174" y="116"/>
                  </a:lnTo>
                  <a:lnTo>
                    <a:pt x="174" y="116"/>
                  </a:lnTo>
                  <a:lnTo>
                    <a:pt x="174" y="114"/>
                  </a:lnTo>
                  <a:lnTo>
                    <a:pt x="174" y="112"/>
                  </a:lnTo>
                  <a:lnTo>
                    <a:pt x="174" y="110"/>
                  </a:lnTo>
                  <a:lnTo>
                    <a:pt x="174" y="108"/>
                  </a:lnTo>
                  <a:lnTo>
                    <a:pt x="174" y="106"/>
                  </a:lnTo>
                  <a:lnTo>
                    <a:pt x="174" y="104"/>
                  </a:lnTo>
                  <a:lnTo>
                    <a:pt x="174" y="102"/>
                  </a:lnTo>
                  <a:lnTo>
                    <a:pt x="176" y="102"/>
                  </a:lnTo>
                  <a:lnTo>
                    <a:pt x="176" y="100"/>
                  </a:lnTo>
                  <a:lnTo>
                    <a:pt x="176" y="100"/>
                  </a:lnTo>
                  <a:lnTo>
                    <a:pt x="180" y="98"/>
                  </a:lnTo>
                  <a:lnTo>
                    <a:pt x="182" y="94"/>
                  </a:lnTo>
                  <a:lnTo>
                    <a:pt x="182" y="94"/>
                  </a:lnTo>
                  <a:lnTo>
                    <a:pt x="184" y="92"/>
                  </a:lnTo>
                  <a:lnTo>
                    <a:pt x="184" y="92"/>
                  </a:lnTo>
                  <a:lnTo>
                    <a:pt x="184" y="92"/>
                  </a:lnTo>
                  <a:lnTo>
                    <a:pt x="184" y="90"/>
                  </a:lnTo>
                  <a:lnTo>
                    <a:pt x="186" y="88"/>
                  </a:lnTo>
                  <a:lnTo>
                    <a:pt x="186" y="86"/>
                  </a:lnTo>
                  <a:lnTo>
                    <a:pt x="186" y="84"/>
                  </a:lnTo>
                  <a:lnTo>
                    <a:pt x="188" y="84"/>
                  </a:lnTo>
                  <a:lnTo>
                    <a:pt x="190" y="82"/>
                  </a:lnTo>
                  <a:lnTo>
                    <a:pt x="192" y="80"/>
                  </a:lnTo>
                  <a:lnTo>
                    <a:pt x="192" y="80"/>
                  </a:lnTo>
                  <a:lnTo>
                    <a:pt x="192" y="80"/>
                  </a:lnTo>
                  <a:lnTo>
                    <a:pt x="192" y="78"/>
                  </a:lnTo>
                  <a:lnTo>
                    <a:pt x="192" y="78"/>
                  </a:lnTo>
                  <a:lnTo>
                    <a:pt x="192" y="76"/>
                  </a:lnTo>
                  <a:lnTo>
                    <a:pt x="192" y="74"/>
                  </a:lnTo>
                  <a:lnTo>
                    <a:pt x="192" y="70"/>
                  </a:lnTo>
                  <a:lnTo>
                    <a:pt x="192" y="66"/>
                  </a:lnTo>
                  <a:lnTo>
                    <a:pt x="192" y="64"/>
                  </a:lnTo>
                  <a:lnTo>
                    <a:pt x="190" y="64"/>
                  </a:lnTo>
                  <a:lnTo>
                    <a:pt x="188" y="62"/>
                  </a:lnTo>
                  <a:lnTo>
                    <a:pt x="186" y="62"/>
                  </a:lnTo>
                  <a:lnTo>
                    <a:pt x="186" y="62"/>
                  </a:lnTo>
                  <a:lnTo>
                    <a:pt x="186" y="60"/>
                  </a:lnTo>
                  <a:lnTo>
                    <a:pt x="184" y="58"/>
                  </a:lnTo>
                  <a:lnTo>
                    <a:pt x="184" y="56"/>
                  </a:lnTo>
                  <a:lnTo>
                    <a:pt x="184" y="54"/>
                  </a:lnTo>
                  <a:lnTo>
                    <a:pt x="182" y="50"/>
                  </a:lnTo>
                  <a:lnTo>
                    <a:pt x="182" y="50"/>
                  </a:lnTo>
                  <a:lnTo>
                    <a:pt x="180" y="48"/>
                  </a:lnTo>
                  <a:lnTo>
                    <a:pt x="180" y="48"/>
                  </a:lnTo>
                  <a:lnTo>
                    <a:pt x="180" y="46"/>
                  </a:lnTo>
                  <a:lnTo>
                    <a:pt x="176" y="44"/>
                  </a:lnTo>
                  <a:lnTo>
                    <a:pt x="176" y="44"/>
                  </a:lnTo>
                  <a:lnTo>
                    <a:pt x="174" y="42"/>
                  </a:lnTo>
                  <a:lnTo>
                    <a:pt x="174" y="42"/>
                  </a:lnTo>
                  <a:lnTo>
                    <a:pt x="174" y="40"/>
                  </a:lnTo>
                  <a:lnTo>
                    <a:pt x="174" y="40"/>
                  </a:lnTo>
                  <a:lnTo>
                    <a:pt x="174" y="40"/>
                  </a:lnTo>
                  <a:lnTo>
                    <a:pt x="174" y="40"/>
                  </a:lnTo>
                  <a:lnTo>
                    <a:pt x="176" y="38"/>
                  </a:lnTo>
                  <a:lnTo>
                    <a:pt x="176" y="38"/>
                  </a:lnTo>
                  <a:lnTo>
                    <a:pt x="178" y="36"/>
                  </a:lnTo>
                  <a:lnTo>
                    <a:pt x="178" y="36"/>
                  </a:lnTo>
                  <a:lnTo>
                    <a:pt x="178" y="36"/>
                  </a:lnTo>
                  <a:lnTo>
                    <a:pt x="178" y="34"/>
                  </a:lnTo>
                  <a:lnTo>
                    <a:pt x="178" y="32"/>
                  </a:lnTo>
                  <a:lnTo>
                    <a:pt x="178" y="30"/>
                  </a:lnTo>
                  <a:lnTo>
                    <a:pt x="178" y="30"/>
                  </a:lnTo>
                  <a:lnTo>
                    <a:pt x="178" y="30"/>
                  </a:lnTo>
                  <a:lnTo>
                    <a:pt x="178" y="28"/>
                  </a:lnTo>
                  <a:lnTo>
                    <a:pt x="178" y="28"/>
                  </a:lnTo>
                  <a:lnTo>
                    <a:pt x="176" y="28"/>
                  </a:lnTo>
                  <a:lnTo>
                    <a:pt x="176" y="26"/>
                  </a:lnTo>
                  <a:lnTo>
                    <a:pt x="174" y="26"/>
                  </a:lnTo>
                  <a:lnTo>
                    <a:pt x="172" y="26"/>
                  </a:lnTo>
                  <a:lnTo>
                    <a:pt x="170" y="26"/>
                  </a:lnTo>
                  <a:lnTo>
                    <a:pt x="168" y="26"/>
                  </a:lnTo>
                  <a:lnTo>
                    <a:pt x="164" y="26"/>
                  </a:lnTo>
                  <a:lnTo>
                    <a:pt x="160" y="28"/>
                  </a:lnTo>
                  <a:lnTo>
                    <a:pt x="158" y="28"/>
                  </a:lnTo>
                  <a:lnTo>
                    <a:pt x="156" y="28"/>
                  </a:lnTo>
                  <a:lnTo>
                    <a:pt x="152" y="28"/>
                  </a:lnTo>
                  <a:lnTo>
                    <a:pt x="148" y="28"/>
                  </a:lnTo>
                  <a:lnTo>
                    <a:pt x="144" y="28"/>
                  </a:lnTo>
                  <a:lnTo>
                    <a:pt x="142" y="30"/>
                  </a:lnTo>
                  <a:lnTo>
                    <a:pt x="140" y="30"/>
                  </a:lnTo>
                  <a:lnTo>
                    <a:pt x="140" y="30"/>
                  </a:lnTo>
                  <a:lnTo>
                    <a:pt x="138" y="32"/>
                  </a:lnTo>
                  <a:lnTo>
                    <a:pt x="136" y="32"/>
                  </a:lnTo>
                  <a:lnTo>
                    <a:pt x="134" y="34"/>
                  </a:lnTo>
                  <a:lnTo>
                    <a:pt x="134" y="36"/>
                  </a:lnTo>
                  <a:lnTo>
                    <a:pt x="132" y="36"/>
                  </a:lnTo>
                  <a:lnTo>
                    <a:pt x="130" y="38"/>
                  </a:lnTo>
                  <a:lnTo>
                    <a:pt x="130" y="38"/>
                  </a:lnTo>
                  <a:lnTo>
                    <a:pt x="128" y="38"/>
                  </a:lnTo>
                  <a:lnTo>
                    <a:pt x="128" y="38"/>
                  </a:lnTo>
                  <a:lnTo>
                    <a:pt x="126" y="38"/>
                  </a:lnTo>
                  <a:lnTo>
                    <a:pt x="124" y="38"/>
                  </a:lnTo>
                  <a:lnTo>
                    <a:pt x="120" y="36"/>
                  </a:lnTo>
                  <a:lnTo>
                    <a:pt x="118" y="36"/>
                  </a:lnTo>
                  <a:lnTo>
                    <a:pt x="118" y="36"/>
                  </a:lnTo>
                  <a:lnTo>
                    <a:pt x="116" y="36"/>
                  </a:lnTo>
                  <a:lnTo>
                    <a:pt x="114" y="36"/>
                  </a:lnTo>
                  <a:lnTo>
                    <a:pt x="110" y="36"/>
                  </a:lnTo>
                  <a:lnTo>
                    <a:pt x="102" y="36"/>
                  </a:lnTo>
                  <a:lnTo>
                    <a:pt x="98" y="36"/>
                  </a:lnTo>
                  <a:lnTo>
                    <a:pt x="96" y="36"/>
                  </a:lnTo>
                  <a:lnTo>
                    <a:pt x="94" y="36"/>
                  </a:lnTo>
                  <a:lnTo>
                    <a:pt x="92" y="36"/>
                  </a:lnTo>
                  <a:lnTo>
                    <a:pt x="90" y="36"/>
                  </a:lnTo>
                  <a:lnTo>
                    <a:pt x="88" y="34"/>
                  </a:lnTo>
                  <a:lnTo>
                    <a:pt x="86" y="34"/>
                  </a:lnTo>
                  <a:lnTo>
                    <a:pt x="86" y="34"/>
                  </a:lnTo>
                  <a:lnTo>
                    <a:pt x="86" y="34"/>
                  </a:lnTo>
                  <a:lnTo>
                    <a:pt x="86" y="32"/>
                  </a:lnTo>
                  <a:lnTo>
                    <a:pt x="86" y="32"/>
                  </a:lnTo>
                  <a:lnTo>
                    <a:pt x="84" y="30"/>
                  </a:lnTo>
                  <a:lnTo>
                    <a:pt x="84" y="28"/>
                  </a:lnTo>
                  <a:lnTo>
                    <a:pt x="84" y="26"/>
                  </a:lnTo>
                  <a:lnTo>
                    <a:pt x="84" y="26"/>
                  </a:lnTo>
                  <a:lnTo>
                    <a:pt x="82" y="24"/>
                  </a:lnTo>
                  <a:lnTo>
                    <a:pt x="82" y="24"/>
                  </a:lnTo>
                  <a:lnTo>
                    <a:pt x="80" y="24"/>
                  </a:lnTo>
                  <a:lnTo>
                    <a:pt x="78" y="24"/>
                  </a:lnTo>
                  <a:lnTo>
                    <a:pt x="76" y="22"/>
                  </a:lnTo>
                  <a:lnTo>
                    <a:pt x="72" y="22"/>
                  </a:lnTo>
                  <a:lnTo>
                    <a:pt x="68" y="22"/>
                  </a:lnTo>
                  <a:lnTo>
                    <a:pt x="66" y="20"/>
                  </a:lnTo>
                  <a:lnTo>
                    <a:pt x="66" y="20"/>
                  </a:lnTo>
                  <a:lnTo>
                    <a:pt x="64" y="20"/>
                  </a:lnTo>
                  <a:lnTo>
                    <a:pt x="62" y="18"/>
                  </a:lnTo>
                  <a:lnTo>
                    <a:pt x="62" y="18"/>
                  </a:lnTo>
                  <a:lnTo>
                    <a:pt x="62" y="16"/>
                  </a:lnTo>
                  <a:lnTo>
                    <a:pt x="62" y="14"/>
                  </a:lnTo>
                  <a:lnTo>
                    <a:pt x="60" y="12"/>
                  </a:lnTo>
                  <a:lnTo>
                    <a:pt x="60" y="10"/>
                  </a:lnTo>
                  <a:lnTo>
                    <a:pt x="60" y="10"/>
                  </a:lnTo>
                  <a:lnTo>
                    <a:pt x="60" y="10"/>
                  </a:lnTo>
                  <a:lnTo>
                    <a:pt x="58" y="10"/>
                  </a:lnTo>
                  <a:lnTo>
                    <a:pt x="58" y="8"/>
                  </a:lnTo>
                  <a:lnTo>
                    <a:pt x="56" y="8"/>
                  </a:lnTo>
                  <a:lnTo>
                    <a:pt x="54" y="8"/>
                  </a:lnTo>
                  <a:lnTo>
                    <a:pt x="52" y="8"/>
                  </a:lnTo>
                  <a:lnTo>
                    <a:pt x="50" y="8"/>
                  </a:lnTo>
                  <a:lnTo>
                    <a:pt x="50" y="8"/>
                  </a:lnTo>
                  <a:lnTo>
                    <a:pt x="50" y="6"/>
                  </a:lnTo>
                  <a:lnTo>
                    <a:pt x="48" y="6"/>
                  </a:lnTo>
                  <a:lnTo>
                    <a:pt x="48" y="6"/>
                  </a:lnTo>
                  <a:lnTo>
                    <a:pt x="48" y="6"/>
                  </a:lnTo>
                  <a:lnTo>
                    <a:pt x="48" y="4"/>
                  </a:lnTo>
                  <a:lnTo>
                    <a:pt x="50" y="2"/>
                  </a:lnTo>
                  <a:lnTo>
                    <a:pt x="50" y="2"/>
                  </a:lnTo>
                  <a:lnTo>
                    <a:pt x="50" y="2"/>
                  </a:lnTo>
                  <a:lnTo>
                    <a:pt x="50" y="2"/>
                  </a:lnTo>
                  <a:lnTo>
                    <a:pt x="48" y="0"/>
                  </a:lnTo>
                  <a:lnTo>
                    <a:pt x="48" y="0"/>
                  </a:lnTo>
                  <a:lnTo>
                    <a:pt x="48" y="0"/>
                  </a:lnTo>
                  <a:lnTo>
                    <a:pt x="48" y="2"/>
                  </a:lnTo>
                  <a:lnTo>
                    <a:pt x="46" y="2"/>
                  </a:lnTo>
                  <a:lnTo>
                    <a:pt x="46" y="4"/>
                  </a:lnTo>
                  <a:lnTo>
                    <a:pt x="46" y="6"/>
                  </a:lnTo>
                  <a:lnTo>
                    <a:pt x="44" y="6"/>
                  </a:lnTo>
                  <a:lnTo>
                    <a:pt x="44" y="6"/>
                  </a:lnTo>
                  <a:lnTo>
                    <a:pt x="44" y="6"/>
                  </a:lnTo>
                  <a:lnTo>
                    <a:pt x="42" y="8"/>
                  </a:lnTo>
                  <a:lnTo>
                    <a:pt x="40" y="8"/>
                  </a:lnTo>
                  <a:lnTo>
                    <a:pt x="38" y="8"/>
                  </a:lnTo>
                  <a:lnTo>
                    <a:pt x="34" y="6"/>
                  </a:lnTo>
                  <a:lnTo>
                    <a:pt x="30" y="6"/>
                  </a:lnTo>
                  <a:lnTo>
                    <a:pt x="28" y="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45" name="Freeform 511">
              <a:extLst>
                <a:ext uri="{FF2B5EF4-FFF2-40B4-BE49-F238E27FC236}">
                  <a16:creationId xmlns:a16="http://schemas.microsoft.com/office/drawing/2014/main" id="{CF0459F8-9D72-93D8-EF6E-0AF47484EC99}"/>
                </a:ext>
              </a:extLst>
            </p:cNvPr>
            <p:cNvSpPr>
              <a:spLocks/>
            </p:cNvSpPr>
            <p:nvPr/>
          </p:nvSpPr>
          <p:spPr bwMode="auto">
            <a:xfrm>
              <a:off x="2104110" y="7434249"/>
              <a:ext cx="274882" cy="275396"/>
            </a:xfrm>
            <a:custGeom>
              <a:avLst/>
              <a:gdLst>
                <a:gd name="T0" fmla="*/ 16 w 192"/>
                <a:gd name="T1" fmla="*/ 20 h 194"/>
                <a:gd name="T2" fmla="*/ 12 w 192"/>
                <a:gd name="T3" fmla="*/ 38 h 194"/>
                <a:gd name="T4" fmla="*/ 8 w 192"/>
                <a:gd name="T5" fmla="*/ 46 h 194"/>
                <a:gd name="T6" fmla="*/ 0 w 192"/>
                <a:gd name="T7" fmla="*/ 50 h 194"/>
                <a:gd name="T8" fmla="*/ 6 w 192"/>
                <a:gd name="T9" fmla="*/ 58 h 194"/>
                <a:gd name="T10" fmla="*/ 12 w 192"/>
                <a:gd name="T11" fmla="*/ 68 h 194"/>
                <a:gd name="T12" fmla="*/ 8 w 192"/>
                <a:gd name="T13" fmla="*/ 82 h 194"/>
                <a:gd name="T14" fmla="*/ 10 w 192"/>
                <a:gd name="T15" fmla="*/ 86 h 194"/>
                <a:gd name="T16" fmla="*/ 28 w 192"/>
                <a:gd name="T17" fmla="*/ 84 h 194"/>
                <a:gd name="T18" fmla="*/ 36 w 192"/>
                <a:gd name="T19" fmla="*/ 86 h 194"/>
                <a:gd name="T20" fmla="*/ 36 w 192"/>
                <a:gd name="T21" fmla="*/ 96 h 194"/>
                <a:gd name="T22" fmla="*/ 44 w 192"/>
                <a:gd name="T23" fmla="*/ 100 h 194"/>
                <a:gd name="T24" fmla="*/ 70 w 192"/>
                <a:gd name="T25" fmla="*/ 108 h 194"/>
                <a:gd name="T26" fmla="*/ 82 w 192"/>
                <a:gd name="T27" fmla="*/ 114 h 194"/>
                <a:gd name="T28" fmla="*/ 82 w 192"/>
                <a:gd name="T29" fmla="*/ 132 h 194"/>
                <a:gd name="T30" fmla="*/ 76 w 192"/>
                <a:gd name="T31" fmla="*/ 158 h 194"/>
                <a:gd name="T32" fmla="*/ 86 w 192"/>
                <a:gd name="T33" fmla="*/ 176 h 194"/>
                <a:gd name="T34" fmla="*/ 94 w 192"/>
                <a:gd name="T35" fmla="*/ 186 h 194"/>
                <a:gd name="T36" fmla="*/ 106 w 192"/>
                <a:gd name="T37" fmla="*/ 194 h 194"/>
                <a:gd name="T38" fmla="*/ 120 w 192"/>
                <a:gd name="T39" fmla="*/ 192 h 194"/>
                <a:gd name="T40" fmla="*/ 132 w 192"/>
                <a:gd name="T41" fmla="*/ 184 h 194"/>
                <a:gd name="T42" fmla="*/ 134 w 192"/>
                <a:gd name="T43" fmla="*/ 174 h 194"/>
                <a:gd name="T44" fmla="*/ 130 w 192"/>
                <a:gd name="T45" fmla="*/ 168 h 194"/>
                <a:gd name="T46" fmla="*/ 122 w 192"/>
                <a:gd name="T47" fmla="*/ 164 h 194"/>
                <a:gd name="T48" fmla="*/ 122 w 192"/>
                <a:gd name="T49" fmla="*/ 146 h 194"/>
                <a:gd name="T50" fmla="*/ 130 w 192"/>
                <a:gd name="T51" fmla="*/ 140 h 194"/>
                <a:gd name="T52" fmla="*/ 136 w 192"/>
                <a:gd name="T53" fmla="*/ 144 h 194"/>
                <a:gd name="T54" fmla="*/ 144 w 192"/>
                <a:gd name="T55" fmla="*/ 152 h 194"/>
                <a:gd name="T56" fmla="*/ 150 w 192"/>
                <a:gd name="T57" fmla="*/ 146 h 194"/>
                <a:gd name="T58" fmla="*/ 164 w 192"/>
                <a:gd name="T59" fmla="*/ 146 h 194"/>
                <a:gd name="T60" fmla="*/ 178 w 192"/>
                <a:gd name="T61" fmla="*/ 144 h 194"/>
                <a:gd name="T62" fmla="*/ 182 w 192"/>
                <a:gd name="T63" fmla="*/ 130 h 194"/>
                <a:gd name="T64" fmla="*/ 176 w 192"/>
                <a:gd name="T65" fmla="*/ 118 h 194"/>
                <a:gd name="T66" fmla="*/ 174 w 192"/>
                <a:gd name="T67" fmla="*/ 106 h 194"/>
                <a:gd name="T68" fmla="*/ 182 w 192"/>
                <a:gd name="T69" fmla="*/ 94 h 194"/>
                <a:gd name="T70" fmla="*/ 186 w 192"/>
                <a:gd name="T71" fmla="*/ 86 h 194"/>
                <a:gd name="T72" fmla="*/ 192 w 192"/>
                <a:gd name="T73" fmla="*/ 78 h 194"/>
                <a:gd name="T74" fmla="*/ 190 w 192"/>
                <a:gd name="T75" fmla="*/ 64 h 194"/>
                <a:gd name="T76" fmla="*/ 184 w 192"/>
                <a:gd name="T77" fmla="*/ 54 h 194"/>
                <a:gd name="T78" fmla="*/ 176 w 192"/>
                <a:gd name="T79" fmla="*/ 44 h 194"/>
                <a:gd name="T80" fmla="*/ 176 w 192"/>
                <a:gd name="T81" fmla="*/ 38 h 194"/>
                <a:gd name="T82" fmla="*/ 178 w 192"/>
                <a:gd name="T83" fmla="*/ 30 h 194"/>
                <a:gd name="T84" fmla="*/ 174 w 192"/>
                <a:gd name="T85" fmla="*/ 26 h 194"/>
                <a:gd name="T86" fmla="*/ 156 w 192"/>
                <a:gd name="T87" fmla="*/ 28 h 194"/>
                <a:gd name="T88" fmla="*/ 138 w 192"/>
                <a:gd name="T89" fmla="*/ 32 h 194"/>
                <a:gd name="T90" fmla="*/ 128 w 192"/>
                <a:gd name="T91" fmla="*/ 38 h 194"/>
                <a:gd name="T92" fmla="*/ 116 w 192"/>
                <a:gd name="T93" fmla="*/ 36 h 194"/>
                <a:gd name="T94" fmla="*/ 92 w 192"/>
                <a:gd name="T95" fmla="*/ 36 h 194"/>
                <a:gd name="T96" fmla="*/ 86 w 192"/>
                <a:gd name="T97" fmla="*/ 32 h 194"/>
                <a:gd name="T98" fmla="*/ 80 w 192"/>
                <a:gd name="T99" fmla="*/ 24 h 194"/>
                <a:gd name="T100" fmla="*/ 64 w 192"/>
                <a:gd name="T101" fmla="*/ 20 h 194"/>
                <a:gd name="T102" fmla="*/ 60 w 192"/>
                <a:gd name="T103" fmla="*/ 10 h 194"/>
                <a:gd name="T104" fmla="*/ 50 w 192"/>
                <a:gd name="T105" fmla="*/ 8 h 194"/>
                <a:gd name="T106" fmla="*/ 50 w 192"/>
                <a:gd name="T107" fmla="*/ 2 h 194"/>
                <a:gd name="T108" fmla="*/ 48 w 192"/>
                <a:gd name="T109" fmla="*/ 2 h 194"/>
                <a:gd name="T110" fmla="*/ 42 w 192"/>
                <a:gd name="T111" fmla="*/ 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2" h="194">
                  <a:moveTo>
                    <a:pt x="28" y="6"/>
                  </a:moveTo>
                  <a:lnTo>
                    <a:pt x="28" y="6"/>
                  </a:lnTo>
                  <a:lnTo>
                    <a:pt x="26" y="8"/>
                  </a:lnTo>
                  <a:lnTo>
                    <a:pt x="24" y="12"/>
                  </a:lnTo>
                  <a:lnTo>
                    <a:pt x="20" y="16"/>
                  </a:lnTo>
                  <a:lnTo>
                    <a:pt x="18" y="18"/>
                  </a:lnTo>
                  <a:lnTo>
                    <a:pt x="16" y="20"/>
                  </a:lnTo>
                  <a:lnTo>
                    <a:pt x="16" y="20"/>
                  </a:lnTo>
                  <a:lnTo>
                    <a:pt x="16" y="22"/>
                  </a:lnTo>
                  <a:lnTo>
                    <a:pt x="14" y="26"/>
                  </a:lnTo>
                  <a:lnTo>
                    <a:pt x="14" y="28"/>
                  </a:lnTo>
                  <a:lnTo>
                    <a:pt x="14" y="32"/>
                  </a:lnTo>
                  <a:lnTo>
                    <a:pt x="12" y="36"/>
                  </a:lnTo>
                  <a:lnTo>
                    <a:pt x="12" y="38"/>
                  </a:lnTo>
                  <a:lnTo>
                    <a:pt x="12" y="40"/>
                  </a:lnTo>
                  <a:lnTo>
                    <a:pt x="12" y="42"/>
                  </a:lnTo>
                  <a:lnTo>
                    <a:pt x="10" y="42"/>
                  </a:lnTo>
                  <a:lnTo>
                    <a:pt x="10" y="44"/>
                  </a:lnTo>
                  <a:lnTo>
                    <a:pt x="10" y="44"/>
                  </a:lnTo>
                  <a:lnTo>
                    <a:pt x="10" y="44"/>
                  </a:lnTo>
                  <a:lnTo>
                    <a:pt x="8" y="46"/>
                  </a:lnTo>
                  <a:lnTo>
                    <a:pt x="4" y="46"/>
                  </a:lnTo>
                  <a:lnTo>
                    <a:pt x="4" y="48"/>
                  </a:lnTo>
                  <a:lnTo>
                    <a:pt x="2" y="48"/>
                  </a:lnTo>
                  <a:lnTo>
                    <a:pt x="2" y="48"/>
                  </a:lnTo>
                  <a:lnTo>
                    <a:pt x="0" y="48"/>
                  </a:lnTo>
                  <a:lnTo>
                    <a:pt x="0" y="50"/>
                  </a:lnTo>
                  <a:lnTo>
                    <a:pt x="0" y="50"/>
                  </a:lnTo>
                  <a:lnTo>
                    <a:pt x="0" y="50"/>
                  </a:lnTo>
                  <a:lnTo>
                    <a:pt x="0" y="52"/>
                  </a:lnTo>
                  <a:lnTo>
                    <a:pt x="0" y="52"/>
                  </a:lnTo>
                  <a:lnTo>
                    <a:pt x="2" y="54"/>
                  </a:lnTo>
                  <a:lnTo>
                    <a:pt x="2" y="56"/>
                  </a:lnTo>
                  <a:lnTo>
                    <a:pt x="4" y="56"/>
                  </a:lnTo>
                  <a:lnTo>
                    <a:pt x="6" y="58"/>
                  </a:lnTo>
                  <a:lnTo>
                    <a:pt x="8" y="60"/>
                  </a:lnTo>
                  <a:lnTo>
                    <a:pt x="10" y="64"/>
                  </a:lnTo>
                  <a:lnTo>
                    <a:pt x="12" y="64"/>
                  </a:lnTo>
                  <a:lnTo>
                    <a:pt x="12" y="66"/>
                  </a:lnTo>
                  <a:lnTo>
                    <a:pt x="12" y="66"/>
                  </a:lnTo>
                  <a:lnTo>
                    <a:pt x="12" y="68"/>
                  </a:lnTo>
                  <a:lnTo>
                    <a:pt x="12" y="68"/>
                  </a:lnTo>
                  <a:lnTo>
                    <a:pt x="12" y="70"/>
                  </a:lnTo>
                  <a:lnTo>
                    <a:pt x="12" y="70"/>
                  </a:lnTo>
                  <a:lnTo>
                    <a:pt x="12" y="72"/>
                  </a:lnTo>
                  <a:lnTo>
                    <a:pt x="12" y="74"/>
                  </a:lnTo>
                  <a:lnTo>
                    <a:pt x="10" y="76"/>
                  </a:lnTo>
                  <a:lnTo>
                    <a:pt x="10" y="78"/>
                  </a:lnTo>
                  <a:lnTo>
                    <a:pt x="8" y="82"/>
                  </a:lnTo>
                  <a:lnTo>
                    <a:pt x="8" y="82"/>
                  </a:lnTo>
                  <a:lnTo>
                    <a:pt x="8" y="84"/>
                  </a:lnTo>
                  <a:lnTo>
                    <a:pt x="8" y="84"/>
                  </a:lnTo>
                  <a:lnTo>
                    <a:pt x="8" y="84"/>
                  </a:lnTo>
                  <a:lnTo>
                    <a:pt x="10" y="86"/>
                  </a:lnTo>
                  <a:lnTo>
                    <a:pt x="10" y="86"/>
                  </a:lnTo>
                  <a:lnTo>
                    <a:pt x="10" y="86"/>
                  </a:lnTo>
                  <a:lnTo>
                    <a:pt x="12" y="86"/>
                  </a:lnTo>
                  <a:lnTo>
                    <a:pt x="14" y="86"/>
                  </a:lnTo>
                  <a:lnTo>
                    <a:pt x="16" y="86"/>
                  </a:lnTo>
                  <a:lnTo>
                    <a:pt x="18" y="86"/>
                  </a:lnTo>
                  <a:lnTo>
                    <a:pt x="22" y="86"/>
                  </a:lnTo>
                  <a:lnTo>
                    <a:pt x="26" y="86"/>
                  </a:lnTo>
                  <a:lnTo>
                    <a:pt x="28" y="84"/>
                  </a:lnTo>
                  <a:lnTo>
                    <a:pt x="30" y="84"/>
                  </a:lnTo>
                  <a:lnTo>
                    <a:pt x="32" y="84"/>
                  </a:lnTo>
                  <a:lnTo>
                    <a:pt x="34" y="84"/>
                  </a:lnTo>
                  <a:lnTo>
                    <a:pt x="34" y="86"/>
                  </a:lnTo>
                  <a:lnTo>
                    <a:pt x="34" y="86"/>
                  </a:lnTo>
                  <a:lnTo>
                    <a:pt x="36" y="86"/>
                  </a:lnTo>
                  <a:lnTo>
                    <a:pt x="36" y="86"/>
                  </a:lnTo>
                  <a:lnTo>
                    <a:pt x="36" y="88"/>
                  </a:lnTo>
                  <a:lnTo>
                    <a:pt x="36" y="88"/>
                  </a:lnTo>
                  <a:lnTo>
                    <a:pt x="36" y="90"/>
                  </a:lnTo>
                  <a:lnTo>
                    <a:pt x="36" y="92"/>
                  </a:lnTo>
                  <a:lnTo>
                    <a:pt x="36" y="92"/>
                  </a:lnTo>
                  <a:lnTo>
                    <a:pt x="36" y="94"/>
                  </a:lnTo>
                  <a:lnTo>
                    <a:pt x="36" y="96"/>
                  </a:lnTo>
                  <a:lnTo>
                    <a:pt x="36" y="96"/>
                  </a:lnTo>
                  <a:lnTo>
                    <a:pt x="36" y="96"/>
                  </a:lnTo>
                  <a:lnTo>
                    <a:pt x="38" y="98"/>
                  </a:lnTo>
                  <a:lnTo>
                    <a:pt x="38" y="98"/>
                  </a:lnTo>
                  <a:lnTo>
                    <a:pt x="40" y="98"/>
                  </a:lnTo>
                  <a:lnTo>
                    <a:pt x="40" y="100"/>
                  </a:lnTo>
                  <a:lnTo>
                    <a:pt x="44" y="100"/>
                  </a:lnTo>
                  <a:lnTo>
                    <a:pt x="46" y="102"/>
                  </a:lnTo>
                  <a:lnTo>
                    <a:pt x="50" y="104"/>
                  </a:lnTo>
                  <a:lnTo>
                    <a:pt x="52" y="104"/>
                  </a:lnTo>
                  <a:lnTo>
                    <a:pt x="58" y="106"/>
                  </a:lnTo>
                  <a:lnTo>
                    <a:pt x="60" y="106"/>
                  </a:lnTo>
                  <a:lnTo>
                    <a:pt x="64" y="108"/>
                  </a:lnTo>
                  <a:lnTo>
                    <a:pt x="70" y="108"/>
                  </a:lnTo>
                  <a:lnTo>
                    <a:pt x="74" y="110"/>
                  </a:lnTo>
                  <a:lnTo>
                    <a:pt x="76" y="110"/>
                  </a:lnTo>
                  <a:lnTo>
                    <a:pt x="78" y="112"/>
                  </a:lnTo>
                  <a:lnTo>
                    <a:pt x="80" y="112"/>
                  </a:lnTo>
                  <a:lnTo>
                    <a:pt x="80" y="112"/>
                  </a:lnTo>
                  <a:lnTo>
                    <a:pt x="80" y="114"/>
                  </a:lnTo>
                  <a:lnTo>
                    <a:pt x="82" y="114"/>
                  </a:lnTo>
                  <a:lnTo>
                    <a:pt x="82" y="116"/>
                  </a:lnTo>
                  <a:lnTo>
                    <a:pt x="82" y="118"/>
                  </a:lnTo>
                  <a:lnTo>
                    <a:pt x="82" y="120"/>
                  </a:lnTo>
                  <a:lnTo>
                    <a:pt x="84" y="122"/>
                  </a:lnTo>
                  <a:lnTo>
                    <a:pt x="84" y="124"/>
                  </a:lnTo>
                  <a:lnTo>
                    <a:pt x="82" y="128"/>
                  </a:lnTo>
                  <a:lnTo>
                    <a:pt x="82" y="132"/>
                  </a:lnTo>
                  <a:lnTo>
                    <a:pt x="82" y="136"/>
                  </a:lnTo>
                  <a:lnTo>
                    <a:pt x="80" y="142"/>
                  </a:lnTo>
                  <a:lnTo>
                    <a:pt x="80" y="144"/>
                  </a:lnTo>
                  <a:lnTo>
                    <a:pt x="80" y="146"/>
                  </a:lnTo>
                  <a:lnTo>
                    <a:pt x="78" y="152"/>
                  </a:lnTo>
                  <a:lnTo>
                    <a:pt x="76" y="156"/>
                  </a:lnTo>
                  <a:lnTo>
                    <a:pt x="76" y="158"/>
                  </a:lnTo>
                  <a:lnTo>
                    <a:pt x="76" y="160"/>
                  </a:lnTo>
                  <a:lnTo>
                    <a:pt x="76" y="162"/>
                  </a:lnTo>
                  <a:lnTo>
                    <a:pt x="76" y="164"/>
                  </a:lnTo>
                  <a:lnTo>
                    <a:pt x="78" y="168"/>
                  </a:lnTo>
                  <a:lnTo>
                    <a:pt x="78" y="174"/>
                  </a:lnTo>
                  <a:lnTo>
                    <a:pt x="82" y="176"/>
                  </a:lnTo>
                  <a:lnTo>
                    <a:pt x="86" y="176"/>
                  </a:lnTo>
                  <a:lnTo>
                    <a:pt x="86" y="178"/>
                  </a:lnTo>
                  <a:lnTo>
                    <a:pt x="88" y="178"/>
                  </a:lnTo>
                  <a:lnTo>
                    <a:pt x="88" y="178"/>
                  </a:lnTo>
                  <a:lnTo>
                    <a:pt x="90" y="180"/>
                  </a:lnTo>
                  <a:lnTo>
                    <a:pt x="92" y="182"/>
                  </a:lnTo>
                  <a:lnTo>
                    <a:pt x="94" y="186"/>
                  </a:lnTo>
                  <a:lnTo>
                    <a:pt x="94" y="186"/>
                  </a:lnTo>
                  <a:lnTo>
                    <a:pt x="96" y="188"/>
                  </a:lnTo>
                  <a:lnTo>
                    <a:pt x="96" y="188"/>
                  </a:lnTo>
                  <a:lnTo>
                    <a:pt x="98" y="190"/>
                  </a:lnTo>
                  <a:lnTo>
                    <a:pt x="100" y="192"/>
                  </a:lnTo>
                  <a:lnTo>
                    <a:pt x="104" y="192"/>
                  </a:lnTo>
                  <a:lnTo>
                    <a:pt x="104" y="192"/>
                  </a:lnTo>
                  <a:lnTo>
                    <a:pt x="106" y="194"/>
                  </a:lnTo>
                  <a:lnTo>
                    <a:pt x="108" y="194"/>
                  </a:lnTo>
                  <a:lnTo>
                    <a:pt x="110" y="194"/>
                  </a:lnTo>
                  <a:lnTo>
                    <a:pt x="112" y="194"/>
                  </a:lnTo>
                  <a:lnTo>
                    <a:pt x="114" y="194"/>
                  </a:lnTo>
                  <a:lnTo>
                    <a:pt x="116" y="192"/>
                  </a:lnTo>
                  <a:lnTo>
                    <a:pt x="118" y="192"/>
                  </a:lnTo>
                  <a:lnTo>
                    <a:pt x="120" y="192"/>
                  </a:lnTo>
                  <a:lnTo>
                    <a:pt x="122" y="192"/>
                  </a:lnTo>
                  <a:lnTo>
                    <a:pt x="122" y="190"/>
                  </a:lnTo>
                  <a:lnTo>
                    <a:pt x="124" y="190"/>
                  </a:lnTo>
                  <a:lnTo>
                    <a:pt x="126" y="188"/>
                  </a:lnTo>
                  <a:lnTo>
                    <a:pt x="128" y="188"/>
                  </a:lnTo>
                  <a:lnTo>
                    <a:pt x="130" y="186"/>
                  </a:lnTo>
                  <a:lnTo>
                    <a:pt x="132" y="184"/>
                  </a:lnTo>
                  <a:lnTo>
                    <a:pt x="134" y="182"/>
                  </a:lnTo>
                  <a:lnTo>
                    <a:pt x="134" y="182"/>
                  </a:lnTo>
                  <a:lnTo>
                    <a:pt x="134" y="180"/>
                  </a:lnTo>
                  <a:lnTo>
                    <a:pt x="134" y="178"/>
                  </a:lnTo>
                  <a:lnTo>
                    <a:pt x="134" y="178"/>
                  </a:lnTo>
                  <a:lnTo>
                    <a:pt x="134" y="176"/>
                  </a:lnTo>
                  <a:lnTo>
                    <a:pt x="134" y="174"/>
                  </a:lnTo>
                  <a:lnTo>
                    <a:pt x="134" y="172"/>
                  </a:lnTo>
                  <a:lnTo>
                    <a:pt x="134" y="172"/>
                  </a:lnTo>
                  <a:lnTo>
                    <a:pt x="134" y="170"/>
                  </a:lnTo>
                  <a:lnTo>
                    <a:pt x="134" y="170"/>
                  </a:lnTo>
                  <a:lnTo>
                    <a:pt x="132" y="170"/>
                  </a:lnTo>
                  <a:lnTo>
                    <a:pt x="132" y="168"/>
                  </a:lnTo>
                  <a:lnTo>
                    <a:pt x="130" y="168"/>
                  </a:lnTo>
                  <a:lnTo>
                    <a:pt x="128" y="168"/>
                  </a:lnTo>
                  <a:lnTo>
                    <a:pt x="126" y="166"/>
                  </a:lnTo>
                  <a:lnTo>
                    <a:pt x="126" y="166"/>
                  </a:lnTo>
                  <a:lnTo>
                    <a:pt x="124" y="166"/>
                  </a:lnTo>
                  <a:lnTo>
                    <a:pt x="124" y="164"/>
                  </a:lnTo>
                  <a:lnTo>
                    <a:pt x="124" y="164"/>
                  </a:lnTo>
                  <a:lnTo>
                    <a:pt x="122" y="164"/>
                  </a:lnTo>
                  <a:lnTo>
                    <a:pt x="122" y="162"/>
                  </a:lnTo>
                  <a:lnTo>
                    <a:pt x="122" y="160"/>
                  </a:lnTo>
                  <a:lnTo>
                    <a:pt x="122" y="158"/>
                  </a:lnTo>
                  <a:lnTo>
                    <a:pt x="122" y="156"/>
                  </a:lnTo>
                  <a:lnTo>
                    <a:pt x="122" y="152"/>
                  </a:lnTo>
                  <a:lnTo>
                    <a:pt x="122" y="148"/>
                  </a:lnTo>
                  <a:lnTo>
                    <a:pt x="122" y="146"/>
                  </a:lnTo>
                  <a:lnTo>
                    <a:pt x="124" y="146"/>
                  </a:lnTo>
                  <a:lnTo>
                    <a:pt x="124" y="144"/>
                  </a:lnTo>
                  <a:lnTo>
                    <a:pt x="124" y="142"/>
                  </a:lnTo>
                  <a:lnTo>
                    <a:pt x="126" y="142"/>
                  </a:lnTo>
                  <a:lnTo>
                    <a:pt x="126" y="142"/>
                  </a:lnTo>
                  <a:lnTo>
                    <a:pt x="128" y="140"/>
                  </a:lnTo>
                  <a:lnTo>
                    <a:pt x="130" y="140"/>
                  </a:lnTo>
                  <a:lnTo>
                    <a:pt x="130" y="140"/>
                  </a:lnTo>
                  <a:lnTo>
                    <a:pt x="130" y="140"/>
                  </a:lnTo>
                  <a:lnTo>
                    <a:pt x="132" y="140"/>
                  </a:lnTo>
                  <a:lnTo>
                    <a:pt x="132" y="140"/>
                  </a:lnTo>
                  <a:lnTo>
                    <a:pt x="134" y="142"/>
                  </a:lnTo>
                  <a:lnTo>
                    <a:pt x="134" y="142"/>
                  </a:lnTo>
                  <a:lnTo>
                    <a:pt x="136" y="144"/>
                  </a:lnTo>
                  <a:lnTo>
                    <a:pt x="138" y="146"/>
                  </a:lnTo>
                  <a:lnTo>
                    <a:pt x="138" y="148"/>
                  </a:lnTo>
                  <a:lnTo>
                    <a:pt x="140" y="150"/>
                  </a:lnTo>
                  <a:lnTo>
                    <a:pt x="142" y="150"/>
                  </a:lnTo>
                  <a:lnTo>
                    <a:pt x="142" y="150"/>
                  </a:lnTo>
                  <a:lnTo>
                    <a:pt x="142" y="152"/>
                  </a:lnTo>
                  <a:lnTo>
                    <a:pt x="144" y="152"/>
                  </a:lnTo>
                  <a:lnTo>
                    <a:pt x="144" y="152"/>
                  </a:lnTo>
                  <a:lnTo>
                    <a:pt x="144" y="152"/>
                  </a:lnTo>
                  <a:lnTo>
                    <a:pt x="146" y="150"/>
                  </a:lnTo>
                  <a:lnTo>
                    <a:pt x="146" y="150"/>
                  </a:lnTo>
                  <a:lnTo>
                    <a:pt x="148" y="148"/>
                  </a:lnTo>
                  <a:lnTo>
                    <a:pt x="150" y="146"/>
                  </a:lnTo>
                  <a:lnTo>
                    <a:pt x="150" y="146"/>
                  </a:lnTo>
                  <a:lnTo>
                    <a:pt x="152" y="146"/>
                  </a:lnTo>
                  <a:lnTo>
                    <a:pt x="154" y="146"/>
                  </a:lnTo>
                  <a:lnTo>
                    <a:pt x="154" y="146"/>
                  </a:lnTo>
                  <a:lnTo>
                    <a:pt x="156" y="146"/>
                  </a:lnTo>
                  <a:lnTo>
                    <a:pt x="158" y="146"/>
                  </a:lnTo>
                  <a:lnTo>
                    <a:pt x="162" y="146"/>
                  </a:lnTo>
                  <a:lnTo>
                    <a:pt x="164" y="146"/>
                  </a:lnTo>
                  <a:lnTo>
                    <a:pt x="168" y="146"/>
                  </a:lnTo>
                  <a:lnTo>
                    <a:pt x="172" y="146"/>
                  </a:lnTo>
                  <a:lnTo>
                    <a:pt x="174" y="146"/>
                  </a:lnTo>
                  <a:lnTo>
                    <a:pt x="174" y="146"/>
                  </a:lnTo>
                  <a:lnTo>
                    <a:pt x="176" y="144"/>
                  </a:lnTo>
                  <a:lnTo>
                    <a:pt x="178" y="144"/>
                  </a:lnTo>
                  <a:lnTo>
                    <a:pt x="178" y="144"/>
                  </a:lnTo>
                  <a:lnTo>
                    <a:pt x="178" y="144"/>
                  </a:lnTo>
                  <a:lnTo>
                    <a:pt x="178" y="142"/>
                  </a:lnTo>
                  <a:lnTo>
                    <a:pt x="180" y="140"/>
                  </a:lnTo>
                  <a:lnTo>
                    <a:pt x="180" y="138"/>
                  </a:lnTo>
                  <a:lnTo>
                    <a:pt x="182" y="136"/>
                  </a:lnTo>
                  <a:lnTo>
                    <a:pt x="182" y="134"/>
                  </a:lnTo>
                  <a:lnTo>
                    <a:pt x="182" y="130"/>
                  </a:lnTo>
                  <a:lnTo>
                    <a:pt x="182" y="126"/>
                  </a:lnTo>
                  <a:lnTo>
                    <a:pt x="182" y="126"/>
                  </a:lnTo>
                  <a:lnTo>
                    <a:pt x="180" y="124"/>
                  </a:lnTo>
                  <a:lnTo>
                    <a:pt x="180" y="124"/>
                  </a:lnTo>
                  <a:lnTo>
                    <a:pt x="180" y="122"/>
                  </a:lnTo>
                  <a:lnTo>
                    <a:pt x="178" y="120"/>
                  </a:lnTo>
                  <a:lnTo>
                    <a:pt x="176" y="118"/>
                  </a:lnTo>
                  <a:lnTo>
                    <a:pt x="174" y="116"/>
                  </a:lnTo>
                  <a:lnTo>
                    <a:pt x="174" y="116"/>
                  </a:lnTo>
                  <a:lnTo>
                    <a:pt x="174" y="114"/>
                  </a:lnTo>
                  <a:lnTo>
                    <a:pt x="174" y="112"/>
                  </a:lnTo>
                  <a:lnTo>
                    <a:pt x="174" y="110"/>
                  </a:lnTo>
                  <a:lnTo>
                    <a:pt x="174" y="108"/>
                  </a:lnTo>
                  <a:lnTo>
                    <a:pt x="174" y="106"/>
                  </a:lnTo>
                  <a:lnTo>
                    <a:pt x="174" y="104"/>
                  </a:lnTo>
                  <a:lnTo>
                    <a:pt x="174" y="102"/>
                  </a:lnTo>
                  <a:lnTo>
                    <a:pt x="176" y="102"/>
                  </a:lnTo>
                  <a:lnTo>
                    <a:pt x="176" y="100"/>
                  </a:lnTo>
                  <a:lnTo>
                    <a:pt x="176" y="100"/>
                  </a:lnTo>
                  <a:lnTo>
                    <a:pt x="180" y="98"/>
                  </a:lnTo>
                  <a:lnTo>
                    <a:pt x="182" y="94"/>
                  </a:lnTo>
                  <a:lnTo>
                    <a:pt x="182" y="94"/>
                  </a:lnTo>
                  <a:lnTo>
                    <a:pt x="184" y="92"/>
                  </a:lnTo>
                  <a:lnTo>
                    <a:pt x="184" y="92"/>
                  </a:lnTo>
                  <a:lnTo>
                    <a:pt x="184" y="92"/>
                  </a:lnTo>
                  <a:lnTo>
                    <a:pt x="184" y="90"/>
                  </a:lnTo>
                  <a:lnTo>
                    <a:pt x="186" y="88"/>
                  </a:lnTo>
                  <a:lnTo>
                    <a:pt x="186" y="86"/>
                  </a:lnTo>
                  <a:lnTo>
                    <a:pt x="186" y="84"/>
                  </a:lnTo>
                  <a:lnTo>
                    <a:pt x="188" y="84"/>
                  </a:lnTo>
                  <a:lnTo>
                    <a:pt x="190" y="82"/>
                  </a:lnTo>
                  <a:lnTo>
                    <a:pt x="192" y="80"/>
                  </a:lnTo>
                  <a:lnTo>
                    <a:pt x="192" y="80"/>
                  </a:lnTo>
                  <a:lnTo>
                    <a:pt x="192" y="80"/>
                  </a:lnTo>
                  <a:lnTo>
                    <a:pt x="192" y="78"/>
                  </a:lnTo>
                  <a:lnTo>
                    <a:pt x="192" y="78"/>
                  </a:lnTo>
                  <a:lnTo>
                    <a:pt x="192" y="76"/>
                  </a:lnTo>
                  <a:lnTo>
                    <a:pt x="192" y="74"/>
                  </a:lnTo>
                  <a:lnTo>
                    <a:pt x="192" y="70"/>
                  </a:lnTo>
                  <a:lnTo>
                    <a:pt x="192" y="66"/>
                  </a:lnTo>
                  <a:lnTo>
                    <a:pt x="192" y="64"/>
                  </a:lnTo>
                  <a:lnTo>
                    <a:pt x="190" y="64"/>
                  </a:lnTo>
                  <a:lnTo>
                    <a:pt x="188" y="62"/>
                  </a:lnTo>
                  <a:lnTo>
                    <a:pt x="186" y="62"/>
                  </a:lnTo>
                  <a:lnTo>
                    <a:pt x="186" y="62"/>
                  </a:lnTo>
                  <a:lnTo>
                    <a:pt x="186" y="60"/>
                  </a:lnTo>
                  <a:lnTo>
                    <a:pt x="184" y="58"/>
                  </a:lnTo>
                  <a:lnTo>
                    <a:pt x="184" y="56"/>
                  </a:lnTo>
                  <a:lnTo>
                    <a:pt x="184" y="54"/>
                  </a:lnTo>
                  <a:lnTo>
                    <a:pt x="182" y="50"/>
                  </a:lnTo>
                  <a:lnTo>
                    <a:pt x="182" y="50"/>
                  </a:lnTo>
                  <a:lnTo>
                    <a:pt x="180" y="48"/>
                  </a:lnTo>
                  <a:lnTo>
                    <a:pt x="180" y="48"/>
                  </a:lnTo>
                  <a:lnTo>
                    <a:pt x="180" y="46"/>
                  </a:lnTo>
                  <a:lnTo>
                    <a:pt x="176" y="44"/>
                  </a:lnTo>
                  <a:lnTo>
                    <a:pt x="176" y="44"/>
                  </a:lnTo>
                  <a:lnTo>
                    <a:pt x="174" y="42"/>
                  </a:lnTo>
                  <a:lnTo>
                    <a:pt x="174" y="42"/>
                  </a:lnTo>
                  <a:lnTo>
                    <a:pt x="174" y="40"/>
                  </a:lnTo>
                  <a:lnTo>
                    <a:pt x="174" y="40"/>
                  </a:lnTo>
                  <a:lnTo>
                    <a:pt x="174" y="40"/>
                  </a:lnTo>
                  <a:lnTo>
                    <a:pt x="174" y="40"/>
                  </a:lnTo>
                  <a:lnTo>
                    <a:pt x="176" y="38"/>
                  </a:lnTo>
                  <a:lnTo>
                    <a:pt x="176" y="38"/>
                  </a:lnTo>
                  <a:lnTo>
                    <a:pt x="178" y="36"/>
                  </a:lnTo>
                  <a:lnTo>
                    <a:pt x="178" y="36"/>
                  </a:lnTo>
                  <a:lnTo>
                    <a:pt x="178" y="36"/>
                  </a:lnTo>
                  <a:lnTo>
                    <a:pt x="178" y="34"/>
                  </a:lnTo>
                  <a:lnTo>
                    <a:pt x="178" y="32"/>
                  </a:lnTo>
                  <a:lnTo>
                    <a:pt x="178" y="30"/>
                  </a:lnTo>
                  <a:lnTo>
                    <a:pt x="178" y="30"/>
                  </a:lnTo>
                  <a:lnTo>
                    <a:pt x="178" y="30"/>
                  </a:lnTo>
                  <a:lnTo>
                    <a:pt x="178" y="28"/>
                  </a:lnTo>
                  <a:lnTo>
                    <a:pt x="178" y="28"/>
                  </a:lnTo>
                  <a:lnTo>
                    <a:pt x="176" y="28"/>
                  </a:lnTo>
                  <a:lnTo>
                    <a:pt x="176" y="26"/>
                  </a:lnTo>
                  <a:lnTo>
                    <a:pt x="174" y="26"/>
                  </a:lnTo>
                  <a:lnTo>
                    <a:pt x="172" y="26"/>
                  </a:lnTo>
                  <a:lnTo>
                    <a:pt x="170" y="26"/>
                  </a:lnTo>
                  <a:lnTo>
                    <a:pt x="168" y="26"/>
                  </a:lnTo>
                  <a:lnTo>
                    <a:pt x="164" y="26"/>
                  </a:lnTo>
                  <a:lnTo>
                    <a:pt x="160" y="28"/>
                  </a:lnTo>
                  <a:lnTo>
                    <a:pt x="158" y="28"/>
                  </a:lnTo>
                  <a:lnTo>
                    <a:pt x="156" y="28"/>
                  </a:lnTo>
                  <a:lnTo>
                    <a:pt x="152" y="28"/>
                  </a:lnTo>
                  <a:lnTo>
                    <a:pt x="148" y="28"/>
                  </a:lnTo>
                  <a:lnTo>
                    <a:pt x="144" y="28"/>
                  </a:lnTo>
                  <a:lnTo>
                    <a:pt x="142" y="30"/>
                  </a:lnTo>
                  <a:lnTo>
                    <a:pt x="140" y="30"/>
                  </a:lnTo>
                  <a:lnTo>
                    <a:pt x="140" y="30"/>
                  </a:lnTo>
                  <a:lnTo>
                    <a:pt x="138" y="32"/>
                  </a:lnTo>
                  <a:lnTo>
                    <a:pt x="136" y="32"/>
                  </a:lnTo>
                  <a:lnTo>
                    <a:pt x="134" y="34"/>
                  </a:lnTo>
                  <a:lnTo>
                    <a:pt x="134" y="36"/>
                  </a:lnTo>
                  <a:lnTo>
                    <a:pt x="132" y="36"/>
                  </a:lnTo>
                  <a:lnTo>
                    <a:pt x="130" y="38"/>
                  </a:lnTo>
                  <a:lnTo>
                    <a:pt x="130" y="38"/>
                  </a:lnTo>
                  <a:lnTo>
                    <a:pt x="128" y="38"/>
                  </a:lnTo>
                  <a:lnTo>
                    <a:pt x="128" y="38"/>
                  </a:lnTo>
                  <a:lnTo>
                    <a:pt x="126" y="38"/>
                  </a:lnTo>
                  <a:lnTo>
                    <a:pt x="124" y="38"/>
                  </a:lnTo>
                  <a:lnTo>
                    <a:pt x="120" y="36"/>
                  </a:lnTo>
                  <a:lnTo>
                    <a:pt x="118" y="36"/>
                  </a:lnTo>
                  <a:lnTo>
                    <a:pt x="118" y="36"/>
                  </a:lnTo>
                  <a:lnTo>
                    <a:pt x="116" y="36"/>
                  </a:lnTo>
                  <a:lnTo>
                    <a:pt x="114" y="36"/>
                  </a:lnTo>
                  <a:lnTo>
                    <a:pt x="110" y="36"/>
                  </a:lnTo>
                  <a:lnTo>
                    <a:pt x="102" y="36"/>
                  </a:lnTo>
                  <a:lnTo>
                    <a:pt x="98" y="36"/>
                  </a:lnTo>
                  <a:lnTo>
                    <a:pt x="96" y="36"/>
                  </a:lnTo>
                  <a:lnTo>
                    <a:pt x="94" y="36"/>
                  </a:lnTo>
                  <a:lnTo>
                    <a:pt x="92" y="36"/>
                  </a:lnTo>
                  <a:lnTo>
                    <a:pt x="90" y="36"/>
                  </a:lnTo>
                  <a:lnTo>
                    <a:pt x="88" y="34"/>
                  </a:lnTo>
                  <a:lnTo>
                    <a:pt x="86" y="34"/>
                  </a:lnTo>
                  <a:lnTo>
                    <a:pt x="86" y="34"/>
                  </a:lnTo>
                  <a:lnTo>
                    <a:pt x="86" y="34"/>
                  </a:lnTo>
                  <a:lnTo>
                    <a:pt x="86" y="32"/>
                  </a:lnTo>
                  <a:lnTo>
                    <a:pt x="86" y="32"/>
                  </a:lnTo>
                  <a:lnTo>
                    <a:pt x="84" y="30"/>
                  </a:lnTo>
                  <a:lnTo>
                    <a:pt x="84" y="28"/>
                  </a:lnTo>
                  <a:lnTo>
                    <a:pt x="84" y="26"/>
                  </a:lnTo>
                  <a:lnTo>
                    <a:pt x="84" y="26"/>
                  </a:lnTo>
                  <a:lnTo>
                    <a:pt x="82" y="24"/>
                  </a:lnTo>
                  <a:lnTo>
                    <a:pt x="82" y="24"/>
                  </a:lnTo>
                  <a:lnTo>
                    <a:pt x="80" y="24"/>
                  </a:lnTo>
                  <a:lnTo>
                    <a:pt x="78" y="24"/>
                  </a:lnTo>
                  <a:lnTo>
                    <a:pt x="76" y="22"/>
                  </a:lnTo>
                  <a:lnTo>
                    <a:pt x="72" y="22"/>
                  </a:lnTo>
                  <a:lnTo>
                    <a:pt x="68" y="22"/>
                  </a:lnTo>
                  <a:lnTo>
                    <a:pt x="66" y="20"/>
                  </a:lnTo>
                  <a:lnTo>
                    <a:pt x="66" y="20"/>
                  </a:lnTo>
                  <a:lnTo>
                    <a:pt x="64" y="20"/>
                  </a:lnTo>
                  <a:lnTo>
                    <a:pt x="62" y="18"/>
                  </a:lnTo>
                  <a:lnTo>
                    <a:pt x="62" y="18"/>
                  </a:lnTo>
                  <a:lnTo>
                    <a:pt x="62" y="16"/>
                  </a:lnTo>
                  <a:lnTo>
                    <a:pt x="62" y="14"/>
                  </a:lnTo>
                  <a:lnTo>
                    <a:pt x="60" y="12"/>
                  </a:lnTo>
                  <a:lnTo>
                    <a:pt x="60" y="10"/>
                  </a:lnTo>
                  <a:lnTo>
                    <a:pt x="60" y="10"/>
                  </a:lnTo>
                  <a:lnTo>
                    <a:pt x="60" y="10"/>
                  </a:lnTo>
                  <a:lnTo>
                    <a:pt x="58" y="10"/>
                  </a:lnTo>
                  <a:lnTo>
                    <a:pt x="58" y="8"/>
                  </a:lnTo>
                  <a:lnTo>
                    <a:pt x="56" y="8"/>
                  </a:lnTo>
                  <a:lnTo>
                    <a:pt x="54" y="8"/>
                  </a:lnTo>
                  <a:lnTo>
                    <a:pt x="52" y="8"/>
                  </a:lnTo>
                  <a:lnTo>
                    <a:pt x="50" y="8"/>
                  </a:lnTo>
                  <a:lnTo>
                    <a:pt x="50" y="8"/>
                  </a:lnTo>
                  <a:lnTo>
                    <a:pt x="50" y="6"/>
                  </a:lnTo>
                  <a:lnTo>
                    <a:pt x="48" y="6"/>
                  </a:lnTo>
                  <a:lnTo>
                    <a:pt x="48" y="6"/>
                  </a:lnTo>
                  <a:lnTo>
                    <a:pt x="48" y="6"/>
                  </a:lnTo>
                  <a:lnTo>
                    <a:pt x="48" y="4"/>
                  </a:lnTo>
                  <a:lnTo>
                    <a:pt x="50" y="2"/>
                  </a:lnTo>
                  <a:lnTo>
                    <a:pt x="50" y="2"/>
                  </a:lnTo>
                  <a:lnTo>
                    <a:pt x="50" y="2"/>
                  </a:lnTo>
                  <a:lnTo>
                    <a:pt x="50" y="2"/>
                  </a:lnTo>
                  <a:lnTo>
                    <a:pt x="48" y="0"/>
                  </a:lnTo>
                  <a:lnTo>
                    <a:pt x="48" y="0"/>
                  </a:lnTo>
                  <a:lnTo>
                    <a:pt x="48" y="0"/>
                  </a:lnTo>
                  <a:lnTo>
                    <a:pt x="48" y="2"/>
                  </a:lnTo>
                  <a:lnTo>
                    <a:pt x="46" y="2"/>
                  </a:lnTo>
                  <a:lnTo>
                    <a:pt x="46" y="4"/>
                  </a:lnTo>
                  <a:lnTo>
                    <a:pt x="46" y="6"/>
                  </a:lnTo>
                  <a:lnTo>
                    <a:pt x="44" y="6"/>
                  </a:lnTo>
                  <a:lnTo>
                    <a:pt x="44" y="6"/>
                  </a:lnTo>
                  <a:lnTo>
                    <a:pt x="44" y="6"/>
                  </a:lnTo>
                  <a:lnTo>
                    <a:pt x="42" y="8"/>
                  </a:lnTo>
                  <a:lnTo>
                    <a:pt x="40" y="8"/>
                  </a:lnTo>
                  <a:lnTo>
                    <a:pt x="38" y="8"/>
                  </a:lnTo>
                  <a:lnTo>
                    <a:pt x="34" y="6"/>
                  </a:lnTo>
                  <a:lnTo>
                    <a:pt x="30" y="6"/>
                  </a:lnTo>
                  <a:lnTo>
                    <a:pt x="28" y="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46" name="Freeform 512">
              <a:extLst>
                <a:ext uri="{FF2B5EF4-FFF2-40B4-BE49-F238E27FC236}">
                  <a16:creationId xmlns:a16="http://schemas.microsoft.com/office/drawing/2014/main" id="{A3AFD403-FC5D-599A-84FA-829E6527A7BA}"/>
                </a:ext>
              </a:extLst>
            </p:cNvPr>
            <p:cNvSpPr>
              <a:spLocks/>
            </p:cNvSpPr>
            <p:nvPr/>
          </p:nvSpPr>
          <p:spPr bwMode="auto">
            <a:xfrm>
              <a:off x="2490662" y="7590401"/>
              <a:ext cx="71584" cy="93692"/>
            </a:xfrm>
            <a:custGeom>
              <a:avLst/>
              <a:gdLst>
                <a:gd name="T0" fmla="*/ 10 w 50"/>
                <a:gd name="T1" fmla="*/ 2 h 66"/>
                <a:gd name="T2" fmla="*/ 6 w 50"/>
                <a:gd name="T3" fmla="*/ 8 h 66"/>
                <a:gd name="T4" fmla="*/ 6 w 50"/>
                <a:gd name="T5" fmla="*/ 10 h 66"/>
                <a:gd name="T6" fmla="*/ 4 w 50"/>
                <a:gd name="T7" fmla="*/ 14 h 66"/>
                <a:gd name="T8" fmla="*/ 4 w 50"/>
                <a:gd name="T9" fmla="*/ 20 h 66"/>
                <a:gd name="T10" fmla="*/ 6 w 50"/>
                <a:gd name="T11" fmla="*/ 32 h 66"/>
                <a:gd name="T12" fmla="*/ 6 w 50"/>
                <a:gd name="T13" fmla="*/ 40 h 66"/>
                <a:gd name="T14" fmla="*/ 6 w 50"/>
                <a:gd name="T15" fmla="*/ 46 h 66"/>
                <a:gd name="T16" fmla="*/ 6 w 50"/>
                <a:gd name="T17" fmla="*/ 50 h 66"/>
                <a:gd name="T18" fmla="*/ 4 w 50"/>
                <a:gd name="T19" fmla="*/ 54 h 66"/>
                <a:gd name="T20" fmla="*/ 2 w 50"/>
                <a:gd name="T21" fmla="*/ 56 h 66"/>
                <a:gd name="T22" fmla="*/ 2 w 50"/>
                <a:gd name="T23" fmla="*/ 58 h 66"/>
                <a:gd name="T24" fmla="*/ 6 w 50"/>
                <a:gd name="T25" fmla="*/ 62 h 66"/>
                <a:gd name="T26" fmla="*/ 8 w 50"/>
                <a:gd name="T27" fmla="*/ 64 h 66"/>
                <a:gd name="T28" fmla="*/ 10 w 50"/>
                <a:gd name="T29" fmla="*/ 66 h 66"/>
                <a:gd name="T30" fmla="*/ 14 w 50"/>
                <a:gd name="T31" fmla="*/ 66 h 66"/>
                <a:gd name="T32" fmla="*/ 18 w 50"/>
                <a:gd name="T33" fmla="*/ 66 h 66"/>
                <a:gd name="T34" fmla="*/ 22 w 50"/>
                <a:gd name="T35" fmla="*/ 66 h 66"/>
                <a:gd name="T36" fmla="*/ 22 w 50"/>
                <a:gd name="T37" fmla="*/ 64 h 66"/>
                <a:gd name="T38" fmla="*/ 24 w 50"/>
                <a:gd name="T39" fmla="*/ 62 h 66"/>
                <a:gd name="T40" fmla="*/ 26 w 50"/>
                <a:gd name="T41" fmla="*/ 58 h 66"/>
                <a:gd name="T42" fmla="*/ 28 w 50"/>
                <a:gd name="T43" fmla="*/ 52 h 66"/>
                <a:gd name="T44" fmla="*/ 30 w 50"/>
                <a:gd name="T45" fmla="*/ 48 h 66"/>
                <a:gd name="T46" fmla="*/ 34 w 50"/>
                <a:gd name="T47" fmla="*/ 44 h 66"/>
                <a:gd name="T48" fmla="*/ 38 w 50"/>
                <a:gd name="T49" fmla="*/ 42 h 66"/>
                <a:gd name="T50" fmla="*/ 40 w 50"/>
                <a:gd name="T51" fmla="*/ 40 h 66"/>
                <a:gd name="T52" fmla="*/ 42 w 50"/>
                <a:gd name="T53" fmla="*/ 40 h 66"/>
                <a:gd name="T54" fmla="*/ 46 w 50"/>
                <a:gd name="T55" fmla="*/ 40 h 66"/>
                <a:gd name="T56" fmla="*/ 50 w 50"/>
                <a:gd name="T57" fmla="*/ 40 h 66"/>
                <a:gd name="T58" fmla="*/ 50 w 50"/>
                <a:gd name="T59" fmla="*/ 36 h 66"/>
                <a:gd name="T60" fmla="*/ 48 w 50"/>
                <a:gd name="T61" fmla="*/ 30 h 66"/>
                <a:gd name="T62" fmla="*/ 46 w 50"/>
                <a:gd name="T63" fmla="*/ 28 h 66"/>
                <a:gd name="T64" fmla="*/ 42 w 50"/>
                <a:gd name="T65" fmla="*/ 26 h 66"/>
                <a:gd name="T66" fmla="*/ 40 w 50"/>
                <a:gd name="T67" fmla="*/ 24 h 66"/>
                <a:gd name="T68" fmla="*/ 38 w 50"/>
                <a:gd name="T69" fmla="*/ 22 h 66"/>
                <a:gd name="T70" fmla="*/ 38 w 50"/>
                <a:gd name="T71" fmla="*/ 18 h 66"/>
                <a:gd name="T72" fmla="*/ 36 w 50"/>
                <a:gd name="T73" fmla="*/ 16 h 66"/>
                <a:gd name="T74" fmla="*/ 36 w 50"/>
                <a:gd name="T75" fmla="*/ 14 h 66"/>
                <a:gd name="T76" fmla="*/ 32 w 50"/>
                <a:gd name="T77" fmla="*/ 12 h 66"/>
                <a:gd name="T78" fmla="*/ 28 w 50"/>
                <a:gd name="T79" fmla="*/ 10 h 66"/>
                <a:gd name="T80" fmla="*/ 26 w 50"/>
                <a:gd name="T81" fmla="*/ 10 h 66"/>
                <a:gd name="T82" fmla="*/ 22 w 50"/>
                <a:gd name="T83" fmla="*/ 10 h 66"/>
                <a:gd name="T84" fmla="*/ 20 w 50"/>
                <a:gd name="T85" fmla="*/ 8 h 66"/>
                <a:gd name="T86" fmla="*/ 18 w 50"/>
                <a:gd name="T87" fmla="*/ 8 h 66"/>
                <a:gd name="T88" fmla="*/ 18 w 50"/>
                <a:gd name="T89" fmla="*/ 4 h 66"/>
                <a:gd name="T90" fmla="*/ 18 w 50"/>
                <a:gd name="T91" fmla="*/ 2 h 66"/>
                <a:gd name="T92" fmla="*/ 16 w 50"/>
                <a:gd name="T93" fmla="*/ 0 h 66"/>
                <a:gd name="T94" fmla="*/ 16 w 50"/>
                <a:gd name="T95" fmla="*/ 0 h 66"/>
                <a:gd name="T96" fmla="*/ 14 w 50"/>
                <a:gd name="T97" fmla="*/ 0 h 66"/>
                <a:gd name="T98" fmla="*/ 10 w 50"/>
                <a:gd name="T99" fmla="*/ 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 h="66">
                  <a:moveTo>
                    <a:pt x="10" y="2"/>
                  </a:moveTo>
                  <a:lnTo>
                    <a:pt x="10" y="2"/>
                  </a:lnTo>
                  <a:lnTo>
                    <a:pt x="8" y="4"/>
                  </a:lnTo>
                  <a:lnTo>
                    <a:pt x="6" y="8"/>
                  </a:lnTo>
                  <a:lnTo>
                    <a:pt x="6" y="8"/>
                  </a:lnTo>
                  <a:lnTo>
                    <a:pt x="6" y="10"/>
                  </a:lnTo>
                  <a:lnTo>
                    <a:pt x="4" y="12"/>
                  </a:lnTo>
                  <a:lnTo>
                    <a:pt x="4" y="14"/>
                  </a:lnTo>
                  <a:lnTo>
                    <a:pt x="4" y="16"/>
                  </a:lnTo>
                  <a:lnTo>
                    <a:pt x="4" y="20"/>
                  </a:lnTo>
                  <a:lnTo>
                    <a:pt x="6" y="26"/>
                  </a:lnTo>
                  <a:lnTo>
                    <a:pt x="6" y="32"/>
                  </a:lnTo>
                  <a:lnTo>
                    <a:pt x="6" y="38"/>
                  </a:lnTo>
                  <a:lnTo>
                    <a:pt x="6" y="40"/>
                  </a:lnTo>
                  <a:lnTo>
                    <a:pt x="6" y="44"/>
                  </a:lnTo>
                  <a:lnTo>
                    <a:pt x="6" y="46"/>
                  </a:lnTo>
                  <a:lnTo>
                    <a:pt x="6" y="48"/>
                  </a:lnTo>
                  <a:lnTo>
                    <a:pt x="6" y="50"/>
                  </a:lnTo>
                  <a:lnTo>
                    <a:pt x="6" y="54"/>
                  </a:lnTo>
                  <a:lnTo>
                    <a:pt x="4" y="54"/>
                  </a:lnTo>
                  <a:lnTo>
                    <a:pt x="4" y="54"/>
                  </a:lnTo>
                  <a:lnTo>
                    <a:pt x="2" y="56"/>
                  </a:lnTo>
                  <a:lnTo>
                    <a:pt x="0" y="56"/>
                  </a:lnTo>
                  <a:lnTo>
                    <a:pt x="2" y="58"/>
                  </a:lnTo>
                  <a:lnTo>
                    <a:pt x="4" y="60"/>
                  </a:lnTo>
                  <a:lnTo>
                    <a:pt x="6" y="62"/>
                  </a:lnTo>
                  <a:lnTo>
                    <a:pt x="6" y="64"/>
                  </a:lnTo>
                  <a:lnTo>
                    <a:pt x="8" y="64"/>
                  </a:lnTo>
                  <a:lnTo>
                    <a:pt x="8" y="64"/>
                  </a:lnTo>
                  <a:lnTo>
                    <a:pt x="10" y="66"/>
                  </a:lnTo>
                  <a:lnTo>
                    <a:pt x="12" y="66"/>
                  </a:lnTo>
                  <a:lnTo>
                    <a:pt x="14" y="66"/>
                  </a:lnTo>
                  <a:lnTo>
                    <a:pt x="16" y="66"/>
                  </a:lnTo>
                  <a:lnTo>
                    <a:pt x="18" y="66"/>
                  </a:lnTo>
                  <a:lnTo>
                    <a:pt x="20" y="66"/>
                  </a:lnTo>
                  <a:lnTo>
                    <a:pt x="22" y="66"/>
                  </a:lnTo>
                  <a:lnTo>
                    <a:pt x="22" y="66"/>
                  </a:lnTo>
                  <a:lnTo>
                    <a:pt x="22" y="64"/>
                  </a:lnTo>
                  <a:lnTo>
                    <a:pt x="24" y="64"/>
                  </a:lnTo>
                  <a:lnTo>
                    <a:pt x="24" y="62"/>
                  </a:lnTo>
                  <a:lnTo>
                    <a:pt x="24" y="60"/>
                  </a:lnTo>
                  <a:lnTo>
                    <a:pt x="26" y="58"/>
                  </a:lnTo>
                  <a:lnTo>
                    <a:pt x="26" y="56"/>
                  </a:lnTo>
                  <a:lnTo>
                    <a:pt x="28" y="52"/>
                  </a:lnTo>
                  <a:lnTo>
                    <a:pt x="30" y="50"/>
                  </a:lnTo>
                  <a:lnTo>
                    <a:pt x="30" y="48"/>
                  </a:lnTo>
                  <a:lnTo>
                    <a:pt x="32" y="46"/>
                  </a:lnTo>
                  <a:lnTo>
                    <a:pt x="34" y="44"/>
                  </a:lnTo>
                  <a:lnTo>
                    <a:pt x="36" y="42"/>
                  </a:lnTo>
                  <a:lnTo>
                    <a:pt x="38" y="42"/>
                  </a:lnTo>
                  <a:lnTo>
                    <a:pt x="38" y="40"/>
                  </a:lnTo>
                  <a:lnTo>
                    <a:pt x="40" y="40"/>
                  </a:lnTo>
                  <a:lnTo>
                    <a:pt x="40" y="40"/>
                  </a:lnTo>
                  <a:lnTo>
                    <a:pt x="42" y="40"/>
                  </a:lnTo>
                  <a:lnTo>
                    <a:pt x="44" y="40"/>
                  </a:lnTo>
                  <a:lnTo>
                    <a:pt x="46" y="40"/>
                  </a:lnTo>
                  <a:lnTo>
                    <a:pt x="50" y="40"/>
                  </a:lnTo>
                  <a:lnTo>
                    <a:pt x="50" y="40"/>
                  </a:lnTo>
                  <a:lnTo>
                    <a:pt x="50" y="38"/>
                  </a:lnTo>
                  <a:lnTo>
                    <a:pt x="50" y="36"/>
                  </a:lnTo>
                  <a:lnTo>
                    <a:pt x="48" y="32"/>
                  </a:lnTo>
                  <a:lnTo>
                    <a:pt x="48" y="30"/>
                  </a:lnTo>
                  <a:lnTo>
                    <a:pt x="48" y="30"/>
                  </a:lnTo>
                  <a:lnTo>
                    <a:pt x="46" y="28"/>
                  </a:lnTo>
                  <a:lnTo>
                    <a:pt x="46" y="28"/>
                  </a:lnTo>
                  <a:lnTo>
                    <a:pt x="42" y="26"/>
                  </a:lnTo>
                  <a:lnTo>
                    <a:pt x="40" y="24"/>
                  </a:lnTo>
                  <a:lnTo>
                    <a:pt x="40" y="24"/>
                  </a:lnTo>
                  <a:lnTo>
                    <a:pt x="38" y="24"/>
                  </a:lnTo>
                  <a:lnTo>
                    <a:pt x="38" y="22"/>
                  </a:lnTo>
                  <a:lnTo>
                    <a:pt x="38" y="22"/>
                  </a:lnTo>
                  <a:lnTo>
                    <a:pt x="38" y="18"/>
                  </a:lnTo>
                  <a:lnTo>
                    <a:pt x="36" y="16"/>
                  </a:lnTo>
                  <a:lnTo>
                    <a:pt x="36" y="16"/>
                  </a:lnTo>
                  <a:lnTo>
                    <a:pt x="36" y="14"/>
                  </a:lnTo>
                  <a:lnTo>
                    <a:pt x="36" y="14"/>
                  </a:lnTo>
                  <a:lnTo>
                    <a:pt x="34" y="12"/>
                  </a:lnTo>
                  <a:lnTo>
                    <a:pt x="32" y="12"/>
                  </a:lnTo>
                  <a:lnTo>
                    <a:pt x="30" y="12"/>
                  </a:lnTo>
                  <a:lnTo>
                    <a:pt x="28" y="10"/>
                  </a:lnTo>
                  <a:lnTo>
                    <a:pt x="28" y="10"/>
                  </a:lnTo>
                  <a:lnTo>
                    <a:pt x="26" y="10"/>
                  </a:lnTo>
                  <a:lnTo>
                    <a:pt x="24" y="10"/>
                  </a:lnTo>
                  <a:lnTo>
                    <a:pt x="22" y="10"/>
                  </a:lnTo>
                  <a:lnTo>
                    <a:pt x="22" y="10"/>
                  </a:lnTo>
                  <a:lnTo>
                    <a:pt x="20" y="8"/>
                  </a:lnTo>
                  <a:lnTo>
                    <a:pt x="20" y="8"/>
                  </a:lnTo>
                  <a:lnTo>
                    <a:pt x="18" y="8"/>
                  </a:lnTo>
                  <a:lnTo>
                    <a:pt x="18" y="6"/>
                  </a:lnTo>
                  <a:lnTo>
                    <a:pt x="18" y="4"/>
                  </a:lnTo>
                  <a:lnTo>
                    <a:pt x="18" y="2"/>
                  </a:lnTo>
                  <a:lnTo>
                    <a:pt x="18" y="2"/>
                  </a:lnTo>
                  <a:lnTo>
                    <a:pt x="16" y="0"/>
                  </a:lnTo>
                  <a:lnTo>
                    <a:pt x="16" y="0"/>
                  </a:lnTo>
                  <a:lnTo>
                    <a:pt x="16" y="0"/>
                  </a:lnTo>
                  <a:lnTo>
                    <a:pt x="16" y="0"/>
                  </a:lnTo>
                  <a:lnTo>
                    <a:pt x="14" y="0"/>
                  </a:lnTo>
                  <a:lnTo>
                    <a:pt x="14" y="0"/>
                  </a:lnTo>
                  <a:lnTo>
                    <a:pt x="12" y="0"/>
                  </a:lnTo>
                  <a:lnTo>
                    <a:pt x="10" y="2"/>
                  </a:lnTo>
                  <a:lnTo>
                    <a:pt x="10"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47" name="Freeform 513">
              <a:extLst>
                <a:ext uri="{FF2B5EF4-FFF2-40B4-BE49-F238E27FC236}">
                  <a16:creationId xmlns:a16="http://schemas.microsoft.com/office/drawing/2014/main" id="{597E24A9-6EF7-F3DB-0A28-A4CC6D19AA75}"/>
                </a:ext>
              </a:extLst>
            </p:cNvPr>
            <p:cNvSpPr>
              <a:spLocks/>
            </p:cNvSpPr>
            <p:nvPr/>
          </p:nvSpPr>
          <p:spPr bwMode="auto">
            <a:xfrm>
              <a:off x="2490662" y="7590401"/>
              <a:ext cx="71584" cy="93692"/>
            </a:xfrm>
            <a:custGeom>
              <a:avLst/>
              <a:gdLst>
                <a:gd name="T0" fmla="*/ 10 w 50"/>
                <a:gd name="T1" fmla="*/ 2 h 66"/>
                <a:gd name="T2" fmla="*/ 6 w 50"/>
                <a:gd name="T3" fmla="*/ 8 h 66"/>
                <a:gd name="T4" fmla="*/ 6 w 50"/>
                <a:gd name="T5" fmla="*/ 10 h 66"/>
                <a:gd name="T6" fmla="*/ 4 w 50"/>
                <a:gd name="T7" fmla="*/ 14 h 66"/>
                <a:gd name="T8" fmla="*/ 4 w 50"/>
                <a:gd name="T9" fmla="*/ 20 h 66"/>
                <a:gd name="T10" fmla="*/ 6 w 50"/>
                <a:gd name="T11" fmla="*/ 32 h 66"/>
                <a:gd name="T12" fmla="*/ 6 w 50"/>
                <a:gd name="T13" fmla="*/ 40 h 66"/>
                <a:gd name="T14" fmla="*/ 6 w 50"/>
                <a:gd name="T15" fmla="*/ 46 h 66"/>
                <a:gd name="T16" fmla="*/ 6 w 50"/>
                <a:gd name="T17" fmla="*/ 50 h 66"/>
                <a:gd name="T18" fmla="*/ 4 w 50"/>
                <a:gd name="T19" fmla="*/ 54 h 66"/>
                <a:gd name="T20" fmla="*/ 2 w 50"/>
                <a:gd name="T21" fmla="*/ 56 h 66"/>
                <a:gd name="T22" fmla="*/ 2 w 50"/>
                <a:gd name="T23" fmla="*/ 58 h 66"/>
                <a:gd name="T24" fmla="*/ 6 w 50"/>
                <a:gd name="T25" fmla="*/ 62 h 66"/>
                <a:gd name="T26" fmla="*/ 8 w 50"/>
                <a:gd name="T27" fmla="*/ 64 h 66"/>
                <a:gd name="T28" fmla="*/ 10 w 50"/>
                <a:gd name="T29" fmla="*/ 66 h 66"/>
                <a:gd name="T30" fmla="*/ 14 w 50"/>
                <a:gd name="T31" fmla="*/ 66 h 66"/>
                <a:gd name="T32" fmla="*/ 18 w 50"/>
                <a:gd name="T33" fmla="*/ 66 h 66"/>
                <a:gd name="T34" fmla="*/ 22 w 50"/>
                <a:gd name="T35" fmla="*/ 66 h 66"/>
                <a:gd name="T36" fmla="*/ 22 w 50"/>
                <a:gd name="T37" fmla="*/ 64 h 66"/>
                <a:gd name="T38" fmla="*/ 24 w 50"/>
                <a:gd name="T39" fmla="*/ 62 h 66"/>
                <a:gd name="T40" fmla="*/ 26 w 50"/>
                <a:gd name="T41" fmla="*/ 58 h 66"/>
                <a:gd name="T42" fmla="*/ 28 w 50"/>
                <a:gd name="T43" fmla="*/ 52 h 66"/>
                <a:gd name="T44" fmla="*/ 30 w 50"/>
                <a:gd name="T45" fmla="*/ 48 h 66"/>
                <a:gd name="T46" fmla="*/ 34 w 50"/>
                <a:gd name="T47" fmla="*/ 44 h 66"/>
                <a:gd name="T48" fmla="*/ 38 w 50"/>
                <a:gd name="T49" fmla="*/ 42 h 66"/>
                <a:gd name="T50" fmla="*/ 40 w 50"/>
                <a:gd name="T51" fmla="*/ 40 h 66"/>
                <a:gd name="T52" fmla="*/ 42 w 50"/>
                <a:gd name="T53" fmla="*/ 40 h 66"/>
                <a:gd name="T54" fmla="*/ 46 w 50"/>
                <a:gd name="T55" fmla="*/ 40 h 66"/>
                <a:gd name="T56" fmla="*/ 50 w 50"/>
                <a:gd name="T57" fmla="*/ 40 h 66"/>
                <a:gd name="T58" fmla="*/ 50 w 50"/>
                <a:gd name="T59" fmla="*/ 36 h 66"/>
                <a:gd name="T60" fmla="*/ 48 w 50"/>
                <a:gd name="T61" fmla="*/ 30 h 66"/>
                <a:gd name="T62" fmla="*/ 46 w 50"/>
                <a:gd name="T63" fmla="*/ 28 h 66"/>
                <a:gd name="T64" fmla="*/ 42 w 50"/>
                <a:gd name="T65" fmla="*/ 26 h 66"/>
                <a:gd name="T66" fmla="*/ 40 w 50"/>
                <a:gd name="T67" fmla="*/ 24 h 66"/>
                <a:gd name="T68" fmla="*/ 38 w 50"/>
                <a:gd name="T69" fmla="*/ 22 h 66"/>
                <a:gd name="T70" fmla="*/ 38 w 50"/>
                <a:gd name="T71" fmla="*/ 18 h 66"/>
                <a:gd name="T72" fmla="*/ 36 w 50"/>
                <a:gd name="T73" fmla="*/ 16 h 66"/>
                <a:gd name="T74" fmla="*/ 36 w 50"/>
                <a:gd name="T75" fmla="*/ 14 h 66"/>
                <a:gd name="T76" fmla="*/ 32 w 50"/>
                <a:gd name="T77" fmla="*/ 12 h 66"/>
                <a:gd name="T78" fmla="*/ 28 w 50"/>
                <a:gd name="T79" fmla="*/ 10 h 66"/>
                <a:gd name="T80" fmla="*/ 26 w 50"/>
                <a:gd name="T81" fmla="*/ 10 h 66"/>
                <a:gd name="T82" fmla="*/ 22 w 50"/>
                <a:gd name="T83" fmla="*/ 10 h 66"/>
                <a:gd name="T84" fmla="*/ 20 w 50"/>
                <a:gd name="T85" fmla="*/ 8 h 66"/>
                <a:gd name="T86" fmla="*/ 18 w 50"/>
                <a:gd name="T87" fmla="*/ 8 h 66"/>
                <a:gd name="T88" fmla="*/ 18 w 50"/>
                <a:gd name="T89" fmla="*/ 4 h 66"/>
                <a:gd name="T90" fmla="*/ 18 w 50"/>
                <a:gd name="T91" fmla="*/ 2 h 66"/>
                <a:gd name="T92" fmla="*/ 16 w 50"/>
                <a:gd name="T93" fmla="*/ 0 h 66"/>
                <a:gd name="T94" fmla="*/ 16 w 50"/>
                <a:gd name="T95" fmla="*/ 0 h 66"/>
                <a:gd name="T96" fmla="*/ 14 w 50"/>
                <a:gd name="T97" fmla="*/ 0 h 66"/>
                <a:gd name="T98" fmla="*/ 10 w 50"/>
                <a:gd name="T99" fmla="*/ 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 h="66">
                  <a:moveTo>
                    <a:pt x="10" y="2"/>
                  </a:moveTo>
                  <a:lnTo>
                    <a:pt x="10" y="2"/>
                  </a:lnTo>
                  <a:lnTo>
                    <a:pt x="8" y="4"/>
                  </a:lnTo>
                  <a:lnTo>
                    <a:pt x="6" y="8"/>
                  </a:lnTo>
                  <a:lnTo>
                    <a:pt x="6" y="8"/>
                  </a:lnTo>
                  <a:lnTo>
                    <a:pt x="6" y="10"/>
                  </a:lnTo>
                  <a:lnTo>
                    <a:pt x="4" y="12"/>
                  </a:lnTo>
                  <a:lnTo>
                    <a:pt x="4" y="14"/>
                  </a:lnTo>
                  <a:lnTo>
                    <a:pt x="4" y="16"/>
                  </a:lnTo>
                  <a:lnTo>
                    <a:pt x="4" y="20"/>
                  </a:lnTo>
                  <a:lnTo>
                    <a:pt x="6" y="26"/>
                  </a:lnTo>
                  <a:lnTo>
                    <a:pt x="6" y="32"/>
                  </a:lnTo>
                  <a:lnTo>
                    <a:pt x="6" y="38"/>
                  </a:lnTo>
                  <a:lnTo>
                    <a:pt x="6" y="40"/>
                  </a:lnTo>
                  <a:lnTo>
                    <a:pt x="6" y="44"/>
                  </a:lnTo>
                  <a:lnTo>
                    <a:pt x="6" y="46"/>
                  </a:lnTo>
                  <a:lnTo>
                    <a:pt x="6" y="48"/>
                  </a:lnTo>
                  <a:lnTo>
                    <a:pt x="6" y="50"/>
                  </a:lnTo>
                  <a:lnTo>
                    <a:pt x="6" y="54"/>
                  </a:lnTo>
                  <a:lnTo>
                    <a:pt x="4" y="54"/>
                  </a:lnTo>
                  <a:lnTo>
                    <a:pt x="4" y="54"/>
                  </a:lnTo>
                  <a:lnTo>
                    <a:pt x="2" y="56"/>
                  </a:lnTo>
                  <a:lnTo>
                    <a:pt x="0" y="56"/>
                  </a:lnTo>
                  <a:lnTo>
                    <a:pt x="2" y="58"/>
                  </a:lnTo>
                  <a:lnTo>
                    <a:pt x="4" y="60"/>
                  </a:lnTo>
                  <a:lnTo>
                    <a:pt x="6" y="62"/>
                  </a:lnTo>
                  <a:lnTo>
                    <a:pt x="6" y="64"/>
                  </a:lnTo>
                  <a:lnTo>
                    <a:pt x="8" y="64"/>
                  </a:lnTo>
                  <a:lnTo>
                    <a:pt x="8" y="64"/>
                  </a:lnTo>
                  <a:lnTo>
                    <a:pt x="10" y="66"/>
                  </a:lnTo>
                  <a:lnTo>
                    <a:pt x="12" y="66"/>
                  </a:lnTo>
                  <a:lnTo>
                    <a:pt x="14" y="66"/>
                  </a:lnTo>
                  <a:lnTo>
                    <a:pt x="16" y="66"/>
                  </a:lnTo>
                  <a:lnTo>
                    <a:pt x="18" y="66"/>
                  </a:lnTo>
                  <a:lnTo>
                    <a:pt x="20" y="66"/>
                  </a:lnTo>
                  <a:lnTo>
                    <a:pt x="22" y="66"/>
                  </a:lnTo>
                  <a:lnTo>
                    <a:pt x="22" y="66"/>
                  </a:lnTo>
                  <a:lnTo>
                    <a:pt x="22" y="64"/>
                  </a:lnTo>
                  <a:lnTo>
                    <a:pt x="24" y="64"/>
                  </a:lnTo>
                  <a:lnTo>
                    <a:pt x="24" y="62"/>
                  </a:lnTo>
                  <a:lnTo>
                    <a:pt x="24" y="60"/>
                  </a:lnTo>
                  <a:lnTo>
                    <a:pt x="26" y="58"/>
                  </a:lnTo>
                  <a:lnTo>
                    <a:pt x="26" y="56"/>
                  </a:lnTo>
                  <a:lnTo>
                    <a:pt x="28" y="52"/>
                  </a:lnTo>
                  <a:lnTo>
                    <a:pt x="30" y="50"/>
                  </a:lnTo>
                  <a:lnTo>
                    <a:pt x="30" y="48"/>
                  </a:lnTo>
                  <a:lnTo>
                    <a:pt x="32" y="46"/>
                  </a:lnTo>
                  <a:lnTo>
                    <a:pt x="34" y="44"/>
                  </a:lnTo>
                  <a:lnTo>
                    <a:pt x="36" y="42"/>
                  </a:lnTo>
                  <a:lnTo>
                    <a:pt x="38" y="42"/>
                  </a:lnTo>
                  <a:lnTo>
                    <a:pt x="38" y="40"/>
                  </a:lnTo>
                  <a:lnTo>
                    <a:pt x="40" y="40"/>
                  </a:lnTo>
                  <a:lnTo>
                    <a:pt x="40" y="40"/>
                  </a:lnTo>
                  <a:lnTo>
                    <a:pt x="42" y="40"/>
                  </a:lnTo>
                  <a:lnTo>
                    <a:pt x="44" y="40"/>
                  </a:lnTo>
                  <a:lnTo>
                    <a:pt x="46" y="40"/>
                  </a:lnTo>
                  <a:lnTo>
                    <a:pt x="50" y="40"/>
                  </a:lnTo>
                  <a:lnTo>
                    <a:pt x="50" y="40"/>
                  </a:lnTo>
                  <a:lnTo>
                    <a:pt x="50" y="38"/>
                  </a:lnTo>
                  <a:lnTo>
                    <a:pt x="50" y="36"/>
                  </a:lnTo>
                  <a:lnTo>
                    <a:pt x="48" y="32"/>
                  </a:lnTo>
                  <a:lnTo>
                    <a:pt x="48" y="30"/>
                  </a:lnTo>
                  <a:lnTo>
                    <a:pt x="48" y="30"/>
                  </a:lnTo>
                  <a:lnTo>
                    <a:pt x="46" y="28"/>
                  </a:lnTo>
                  <a:lnTo>
                    <a:pt x="46" y="28"/>
                  </a:lnTo>
                  <a:lnTo>
                    <a:pt x="42" y="26"/>
                  </a:lnTo>
                  <a:lnTo>
                    <a:pt x="40" y="24"/>
                  </a:lnTo>
                  <a:lnTo>
                    <a:pt x="40" y="24"/>
                  </a:lnTo>
                  <a:lnTo>
                    <a:pt x="38" y="24"/>
                  </a:lnTo>
                  <a:lnTo>
                    <a:pt x="38" y="22"/>
                  </a:lnTo>
                  <a:lnTo>
                    <a:pt x="38" y="22"/>
                  </a:lnTo>
                  <a:lnTo>
                    <a:pt x="38" y="18"/>
                  </a:lnTo>
                  <a:lnTo>
                    <a:pt x="36" y="16"/>
                  </a:lnTo>
                  <a:lnTo>
                    <a:pt x="36" y="16"/>
                  </a:lnTo>
                  <a:lnTo>
                    <a:pt x="36" y="14"/>
                  </a:lnTo>
                  <a:lnTo>
                    <a:pt x="36" y="14"/>
                  </a:lnTo>
                  <a:lnTo>
                    <a:pt x="34" y="12"/>
                  </a:lnTo>
                  <a:lnTo>
                    <a:pt x="32" y="12"/>
                  </a:lnTo>
                  <a:lnTo>
                    <a:pt x="30" y="12"/>
                  </a:lnTo>
                  <a:lnTo>
                    <a:pt x="28" y="10"/>
                  </a:lnTo>
                  <a:lnTo>
                    <a:pt x="28" y="10"/>
                  </a:lnTo>
                  <a:lnTo>
                    <a:pt x="26" y="10"/>
                  </a:lnTo>
                  <a:lnTo>
                    <a:pt x="24" y="10"/>
                  </a:lnTo>
                  <a:lnTo>
                    <a:pt x="22" y="10"/>
                  </a:lnTo>
                  <a:lnTo>
                    <a:pt x="22" y="10"/>
                  </a:lnTo>
                  <a:lnTo>
                    <a:pt x="20" y="8"/>
                  </a:lnTo>
                  <a:lnTo>
                    <a:pt x="20" y="8"/>
                  </a:lnTo>
                  <a:lnTo>
                    <a:pt x="18" y="8"/>
                  </a:lnTo>
                  <a:lnTo>
                    <a:pt x="18" y="6"/>
                  </a:lnTo>
                  <a:lnTo>
                    <a:pt x="18" y="4"/>
                  </a:lnTo>
                  <a:lnTo>
                    <a:pt x="18" y="2"/>
                  </a:lnTo>
                  <a:lnTo>
                    <a:pt x="18" y="2"/>
                  </a:lnTo>
                  <a:lnTo>
                    <a:pt x="16" y="0"/>
                  </a:lnTo>
                  <a:lnTo>
                    <a:pt x="16" y="0"/>
                  </a:lnTo>
                  <a:lnTo>
                    <a:pt x="16" y="0"/>
                  </a:lnTo>
                  <a:lnTo>
                    <a:pt x="16" y="0"/>
                  </a:lnTo>
                  <a:lnTo>
                    <a:pt x="14" y="0"/>
                  </a:lnTo>
                  <a:lnTo>
                    <a:pt x="14" y="0"/>
                  </a:lnTo>
                  <a:lnTo>
                    <a:pt x="12" y="0"/>
                  </a:lnTo>
                  <a:lnTo>
                    <a:pt x="10" y="2"/>
                  </a:lnTo>
                  <a:lnTo>
                    <a:pt x="10" y="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48" name="Freeform 514">
              <a:extLst>
                <a:ext uri="{FF2B5EF4-FFF2-40B4-BE49-F238E27FC236}">
                  <a16:creationId xmlns:a16="http://schemas.microsoft.com/office/drawing/2014/main" id="{28CB2574-CB6A-0FE9-FBFE-2055349AE621}"/>
                </a:ext>
              </a:extLst>
            </p:cNvPr>
            <p:cNvSpPr>
              <a:spLocks/>
            </p:cNvSpPr>
            <p:nvPr/>
          </p:nvSpPr>
          <p:spPr bwMode="auto">
            <a:xfrm>
              <a:off x="1889358" y="7178728"/>
              <a:ext cx="211888" cy="93692"/>
            </a:xfrm>
            <a:custGeom>
              <a:avLst/>
              <a:gdLst>
                <a:gd name="T0" fmla="*/ 0 w 148"/>
                <a:gd name="T1" fmla="*/ 20 h 66"/>
                <a:gd name="T2" fmla="*/ 0 w 148"/>
                <a:gd name="T3" fmla="*/ 18 h 66"/>
                <a:gd name="T4" fmla="*/ 0 w 148"/>
                <a:gd name="T5" fmla="*/ 16 h 66"/>
                <a:gd name="T6" fmla="*/ 2 w 148"/>
                <a:gd name="T7" fmla="*/ 14 h 66"/>
                <a:gd name="T8" fmla="*/ 6 w 148"/>
                <a:gd name="T9" fmla="*/ 10 h 66"/>
                <a:gd name="T10" fmla="*/ 14 w 148"/>
                <a:gd name="T11" fmla="*/ 6 h 66"/>
                <a:gd name="T12" fmla="*/ 20 w 148"/>
                <a:gd name="T13" fmla="*/ 4 h 66"/>
                <a:gd name="T14" fmla="*/ 22 w 148"/>
                <a:gd name="T15" fmla="*/ 2 h 66"/>
                <a:gd name="T16" fmla="*/ 26 w 148"/>
                <a:gd name="T17" fmla="*/ 0 h 66"/>
                <a:gd name="T18" fmla="*/ 30 w 148"/>
                <a:gd name="T19" fmla="*/ 0 h 66"/>
                <a:gd name="T20" fmla="*/ 36 w 148"/>
                <a:gd name="T21" fmla="*/ 0 h 66"/>
                <a:gd name="T22" fmla="*/ 46 w 148"/>
                <a:gd name="T23" fmla="*/ 4 h 66"/>
                <a:gd name="T24" fmla="*/ 60 w 148"/>
                <a:gd name="T25" fmla="*/ 6 h 66"/>
                <a:gd name="T26" fmla="*/ 68 w 148"/>
                <a:gd name="T27" fmla="*/ 8 h 66"/>
                <a:gd name="T28" fmla="*/ 76 w 148"/>
                <a:gd name="T29" fmla="*/ 10 h 66"/>
                <a:gd name="T30" fmla="*/ 82 w 148"/>
                <a:gd name="T31" fmla="*/ 12 h 66"/>
                <a:gd name="T32" fmla="*/ 94 w 148"/>
                <a:gd name="T33" fmla="*/ 20 h 66"/>
                <a:gd name="T34" fmla="*/ 100 w 148"/>
                <a:gd name="T35" fmla="*/ 24 h 66"/>
                <a:gd name="T36" fmla="*/ 110 w 148"/>
                <a:gd name="T37" fmla="*/ 28 h 66"/>
                <a:gd name="T38" fmla="*/ 128 w 148"/>
                <a:gd name="T39" fmla="*/ 34 h 66"/>
                <a:gd name="T40" fmla="*/ 136 w 148"/>
                <a:gd name="T41" fmla="*/ 38 h 66"/>
                <a:gd name="T42" fmla="*/ 140 w 148"/>
                <a:gd name="T43" fmla="*/ 42 h 66"/>
                <a:gd name="T44" fmla="*/ 144 w 148"/>
                <a:gd name="T45" fmla="*/ 46 h 66"/>
                <a:gd name="T46" fmla="*/ 146 w 148"/>
                <a:gd name="T47" fmla="*/ 48 h 66"/>
                <a:gd name="T48" fmla="*/ 148 w 148"/>
                <a:gd name="T49" fmla="*/ 50 h 66"/>
                <a:gd name="T50" fmla="*/ 148 w 148"/>
                <a:gd name="T51" fmla="*/ 52 h 66"/>
                <a:gd name="T52" fmla="*/ 148 w 148"/>
                <a:gd name="T53" fmla="*/ 54 h 66"/>
                <a:gd name="T54" fmla="*/ 146 w 148"/>
                <a:gd name="T55" fmla="*/ 56 h 66"/>
                <a:gd name="T56" fmla="*/ 144 w 148"/>
                <a:gd name="T57" fmla="*/ 58 h 66"/>
                <a:gd name="T58" fmla="*/ 140 w 148"/>
                <a:gd name="T59" fmla="*/ 60 h 66"/>
                <a:gd name="T60" fmla="*/ 134 w 148"/>
                <a:gd name="T61" fmla="*/ 64 h 66"/>
                <a:gd name="T62" fmla="*/ 128 w 148"/>
                <a:gd name="T63" fmla="*/ 64 h 66"/>
                <a:gd name="T64" fmla="*/ 122 w 148"/>
                <a:gd name="T65" fmla="*/ 66 h 66"/>
                <a:gd name="T66" fmla="*/ 112 w 148"/>
                <a:gd name="T67" fmla="*/ 66 h 66"/>
                <a:gd name="T68" fmla="*/ 108 w 148"/>
                <a:gd name="T69" fmla="*/ 66 h 66"/>
                <a:gd name="T70" fmla="*/ 104 w 148"/>
                <a:gd name="T71" fmla="*/ 66 h 66"/>
                <a:gd name="T72" fmla="*/ 100 w 148"/>
                <a:gd name="T73" fmla="*/ 64 h 66"/>
                <a:gd name="T74" fmla="*/ 98 w 148"/>
                <a:gd name="T75" fmla="*/ 62 h 66"/>
                <a:gd name="T76" fmla="*/ 98 w 148"/>
                <a:gd name="T77" fmla="*/ 60 h 66"/>
                <a:gd name="T78" fmla="*/ 98 w 148"/>
                <a:gd name="T79" fmla="*/ 58 h 66"/>
                <a:gd name="T80" fmla="*/ 98 w 148"/>
                <a:gd name="T81" fmla="*/ 54 h 66"/>
                <a:gd name="T82" fmla="*/ 100 w 148"/>
                <a:gd name="T83" fmla="*/ 50 h 66"/>
                <a:gd name="T84" fmla="*/ 100 w 148"/>
                <a:gd name="T85" fmla="*/ 48 h 66"/>
                <a:gd name="T86" fmla="*/ 100 w 148"/>
                <a:gd name="T87" fmla="*/ 46 h 66"/>
                <a:gd name="T88" fmla="*/ 98 w 148"/>
                <a:gd name="T89" fmla="*/ 44 h 66"/>
                <a:gd name="T90" fmla="*/ 96 w 148"/>
                <a:gd name="T91" fmla="*/ 40 h 66"/>
                <a:gd name="T92" fmla="*/ 90 w 148"/>
                <a:gd name="T93" fmla="*/ 36 h 66"/>
                <a:gd name="T94" fmla="*/ 80 w 148"/>
                <a:gd name="T95" fmla="*/ 28 h 66"/>
                <a:gd name="T96" fmla="*/ 72 w 148"/>
                <a:gd name="T97" fmla="*/ 22 h 66"/>
                <a:gd name="T98" fmla="*/ 66 w 148"/>
                <a:gd name="T99" fmla="*/ 20 h 66"/>
                <a:gd name="T100" fmla="*/ 62 w 148"/>
                <a:gd name="T101" fmla="*/ 18 h 66"/>
                <a:gd name="T102" fmla="*/ 56 w 148"/>
                <a:gd name="T103" fmla="*/ 16 h 66"/>
                <a:gd name="T104" fmla="*/ 44 w 148"/>
                <a:gd name="T105" fmla="*/ 14 h 66"/>
                <a:gd name="T106" fmla="*/ 32 w 148"/>
                <a:gd name="T107" fmla="*/ 14 h 66"/>
                <a:gd name="T108" fmla="*/ 22 w 148"/>
                <a:gd name="T109" fmla="*/ 14 h 66"/>
                <a:gd name="T110" fmla="*/ 16 w 148"/>
                <a:gd name="T111" fmla="*/ 14 h 66"/>
                <a:gd name="T112" fmla="*/ 12 w 148"/>
                <a:gd name="T113" fmla="*/ 16 h 66"/>
                <a:gd name="T114" fmla="*/ 4 w 148"/>
                <a:gd name="T115" fmla="*/ 20 h 66"/>
                <a:gd name="T116" fmla="*/ 2 w 148"/>
                <a:gd name="T117" fmla="*/ 20 h 66"/>
                <a:gd name="T118" fmla="*/ 0 w 148"/>
                <a:gd name="T119" fmla="*/ 20 h 66"/>
                <a:gd name="T120" fmla="*/ 0 w 148"/>
                <a:gd name="T121" fmla="*/ 2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8" h="66">
                  <a:moveTo>
                    <a:pt x="0" y="20"/>
                  </a:moveTo>
                  <a:lnTo>
                    <a:pt x="0" y="20"/>
                  </a:lnTo>
                  <a:lnTo>
                    <a:pt x="0" y="18"/>
                  </a:lnTo>
                  <a:lnTo>
                    <a:pt x="0" y="18"/>
                  </a:lnTo>
                  <a:lnTo>
                    <a:pt x="0" y="16"/>
                  </a:lnTo>
                  <a:lnTo>
                    <a:pt x="0" y="16"/>
                  </a:lnTo>
                  <a:lnTo>
                    <a:pt x="0" y="16"/>
                  </a:lnTo>
                  <a:lnTo>
                    <a:pt x="2" y="14"/>
                  </a:lnTo>
                  <a:lnTo>
                    <a:pt x="4" y="12"/>
                  </a:lnTo>
                  <a:lnTo>
                    <a:pt x="6" y="10"/>
                  </a:lnTo>
                  <a:lnTo>
                    <a:pt x="10" y="10"/>
                  </a:lnTo>
                  <a:lnTo>
                    <a:pt x="14" y="6"/>
                  </a:lnTo>
                  <a:lnTo>
                    <a:pt x="16" y="4"/>
                  </a:lnTo>
                  <a:lnTo>
                    <a:pt x="20" y="4"/>
                  </a:lnTo>
                  <a:lnTo>
                    <a:pt x="22" y="2"/>
                  </a:lnTo>
                  <a:lnTo>
                    <a:pt x="22" y="2"/>
                  </a:lnTo>
                  <a:lnTo>
                    <a:pt x="24" y="0"/>
                  </a:lnTo>
                  <a:lnTo>
                    <a:pt x="26" y="0"/>
                  </a:lnTo>
                  <a:lnTo>
                    <a:pt x="28" y="0"/>
                  </a:lnTo>
                  <a:lnTo>
                    <a:pt x="30" y="0"/>
                  </a:lnTo>
                  <a:lnTo>
                    <a:pt x="34" y="0"/>
                  </a:lnTo>
                  <a:lnTo>
                    <a:pt x="36" y="0"/>
                  </a:lnTo>
                  <a:lnTo>
                    <a:pt x="42" y="2"/>
                  </a:lnTo>
                  <a:lnTo>
                    <a:pt x="46" y="4"/>
                  </a:lnTo>
                  <a:lnTo>
                    <a:pt x="52" y="4"/>
                  </a:lnTo>
                  <a:lnTo>
                    <a:pt x="60" y="6"/>
                  </a:lnTo>
                  <a:lnTo>
                    <a:pt x="64" y="6"/>
                  </a:lnTo>
                  <a:lnTo>
                    <a:pt x="68" y="8"/>
                  </a:lnTo>
                  <a:lnTo>
                    <a:pt x="72" y="8"/>
                  </a:lnTo>
                  <a:lnTo>
                    <a:pt x="76" y="10"/>
                  </a:lnTo>
                  <a:lnTo>
                    <a:pt x="78" y="10"/>
                  </a:lnTo>
                  <a:lnTo>
                    <a:pt x="82" y="12"/>
                  </a:lnTo>
                  <a:lnTo>
                    <a:pt x="88" y="16"/>
                  </a:lnTo>
                  <a:lnTo>
                    <a:pt x="94" y="20"/>
                  </a:lnTo>
                  <a:lnTo>
                    <a:pt x="98" y="22"/>
                  </a:lnTo>
                  <a:lnTo>
                    <a:pt x="100" y="24"/>
                  </a:lnTo>
                  <a:lnTo>
                    <a:pt x="104" y="26"/>
                  </a:lnTo>
                  <a:lnTo>
                    <a:pt x="110" y="28"/>
                  </a:lnTo>
                  <a:lnTo>
                    <a:pt x="122" y="32"/>
                  </a:lnTo>
                  <a:lnTo>
                    <a:pt x="128" y="34"/>
                  </a:lnTo>
                  <a:lnTo>
                    <a:pt x="134" y="38"/>
                  </a:lnTo>
                  <a:lnTo>
                    <a:pt x="136" y="38"/>
                  </a:lnTo>
                  <a:lnTo>
                    <a:pt x="138" y="40"/>
                  </a:lnTo>
                  <a:lnTo>
                    <a:pt x="140" y="42"/>
                  </a:lnTo>
                  <a:lnTo>
                    <a:pt x="142" y="44"/>
                  </a:lnTo>
                  <a:lnTo>
                    <a:pt x="144" y="46"/>
                  </a:lnTo>
                  <a:lnTo>
                    <a:pt x="146" y="46"/>
                  </a:lnTo>
                  <a:lnTo>
                    <a:pt x="146" y="48"/>
                  </a:lnTo>
                  <a:lnTo>
                    <a:pt x="148" y="50"/>
                  </a:lnTo>
                  <a:lnTo>
                    <a:pt x="148" y="50"/>
                  </a:lnTo>
                  <a:lnTo>
                    <a:pt x="148" y="52"/>
                  </a:lnTo>
                  <a:lnTo>
                    <a:pt x="148" y="52"/>
                  </a:lnTo>
                  <a:lnTo>
                    <a:pt x="148" y="54"/>
                  </a:lnTo>
                  <a:lnTo>
                    <a:pt x="148" y="54"/>
                  </a:lnTo>
                  <a:lnTo>
                    <a:pt x="148" y="56"/>
                  </a:lnTo>
                  <a:lnTo>
                    <a:pt x="146" y="56"/>
                  </a:lnTo>
                  <a:lnTo>
                    <a:pt x="146" y="58"/>
                  </a:lnTo>
                  <a:lnTo>
                    <a:pt x="144" y="58"/>
                  </a:lnTo>
                  <a:lnTo>
                    <a:pt x="142" y="60"/>
                  </a:lnTo>
                  <a:lnTo>
                    <a:pt x="140" y="60"/>
                  </a:lnTo>
                  <a:lnTo>
                    <a:pt x="136" y="62"/>
                  </a:lnTo>
                  <a:lnTo>
                    <a:pt x="134" y="64"/>
                  </a:lnTo>
                  <a:lnTo>
                    <a:pt x="130" y="64"/>
                  </a:lnTo>
                  <a:lnTo>
                    <a:pt x="128" y="64"/>
                  </a:lnTo>
                  <a:lnTo>
                    <a:pt x="124" y="66"/>
                  </a:lnTo>
                  <a:lnTo>
                    <a:pt x="122" y="66"/>
                  </a:lnTo>
                  <a:lnTo>
                    <a:pt x="116" y="66"/>
                  </a:lnTo>
                  <a:lnTo>
                    <a:pt x="112" y="66"/>
                  </a:lnTo>
                  <a:lnTo>
                    <a:pt x="110" y="66"/>
                  </a:lnTo>
                  <a:lnTo>
                    <a:pt x="108" y="66"/>
                  </a:lnTo>
                  <a:lnTo>
                    <a:pt x="106" y="66"/>
                  </a:lnTo>
                  <a:lnTo>
                    <a:pt x="104" y="66"/>
                  </a:lnTo>
                  <a:lnTo>
                    <a:pt x="102" y="64"/>
                  </a:lnTo>
                  <a:lnTo>
                    <a:pt x="100" y="64"/>
                  </a:lnTo>
                  <a:lnTo>
                    <a:pt x="98" y="64"/>
                  </a:lnTo>
                  <a:lnTo>
                    <a:pt x="98" y="62"/>
                  </a:lnTo>
                  <a:lnTo>
                    <a:pt x="98" y="62"/>
                  </a:lnTo>
                  <a:lnTo>
                    <a:pt x="98" y="60"/>
                  </a:lnTo>
                  <a:lnTo>
                    <a:pt x="98" y="60"/>
                  </a:lnTo>
                  <a:lnTo>
                    <a:pt x="98" y="58"/>
                  </a:lnTo>
                  <a:lnTo>
                    <a:pt x="98" y="56"/>
                  </a:lnTo>
                  <a:lnTo>
                    <a:pt x="98" y="54"/>
                  </a:lnTo>
                  <a:lnTo>
                    <a:pt x="100" y="52"/>
                  </a:lnTo>
                  <a:lnTo>
                    <a:pt x="100" y="50"/>
                  </a:lnTo>
                  <a:lnTo>
                    <a:pt x="100" y="48"/>
                  </a:lnTo>
                  <a:lnTo>
                    <a:pt x="100" y="48"/>
                  </a:lnTo>
                  <a:lnTo>
                    <a:pt x="100" y="46"/>
                  </a:lnTo>
                  <a:lnTo>
                    <a:pt x="100" y="46"/>
                  </a:lnTo>
                  <a:lnTo>
                    <a:pt x="100" y="44"/>
                  </a:lnTo>
                  <a:lnTo>
                    <a:pt x="98" y="44"/>
                  </a:lnTo>
                  <a:lnTo>
                    <a:pt x="98" y="42"/>
                  </a:lnTo>
                  <a:lnTo>
                    <a:pt x="96" y="40"/>
                  </a:lnTo>
                  <a:lnTo>
                    <a:pt x="92" y="38"/>
                  </a:lnTo>
                  <a:lnTo>
                    <a:pt x="90" y="36"/>
                  </a:lnTo>
                  <a:lnTo>
                    <a:pt x="86" y="32"/>
                  </a:lnTo>
                  <a:lnTo>
                    <a:pt x="80" y="28"/>
                  </a:lnTo>
                  <a:lnTo>
                    <a:pt x="74" y="24"/>
                  </a:lnTo>
                  <a:lnTo>
                    <a:pt x="72" y="22"/>
                  </a:lnTo>
                  <a:lnTo>
                    <a:pt x="68" y="20"/>
                  </a:lnTo>
                  <a:lnTo>
                    <a:pt x="66" y="20"/>
                  </a:lnTo>
                  <a:lnTo>
                    <a:pt x="64" y="18"/>
                  </a:lnTo>
                  <a:lnTo>
                    <a:pt x="62" y="18"/>
                  </a:lnTo>
                  <a:lnTo>
                    <a:pt x="60" y="16"/>
                  </a:lnTo>
                  <a:lnTo>
                    <a:pt x="56" y="16"/>
                  </a:lnTo>
                  <a:lnTo>
                    <a:pt x="50" y="16"/>
                  </a:lnTo>
                  <a:lnTo>
                    <a:pt x="44" y="14"/>
                  </a:lnTo>
                  <a:lnTo>
                    <a:pt x="38" y="14"/>
                  </a:lnTo>
                  <a:lnTo>
                    <a:pt x="32" y="14"/>
                  </a:lnTo>
                  <a:lnTo>
                    <a:pt x="26" y="14"/>
                  </a:lnTo>
                  <a:lnTo>
                    <a:pt x="22" y="14"/>
                  </a:lnTo>
                  <a:lnTo>
                    <a:pt x="16" y="14"/>
                  </a:lnTo>
                  <a:lnTo>
                    <a:pt x="16" y="14"/>
                  </a:lnTo>
                  <a:lnTo>
                    <a:pt x="16" y="14"/>
                  </a:lnTo>
                  <a:lnTo>
                    <a:pt x="12" y="16"/>
                  </a:lnTo>
                  <a:lnTo>
                    <a:pt x="8" y="18"/>
                  </a:lnTo>
                  <a:lnTo>
                    <a:pt x="4" y="20"/>
                  </a:lnTo>
                  <a:lnTo>
                    <a:pt x="4" y="20"/>
                  </a:lnTo>
                  <a:lnTo>
                    <a:pt x="2" y="20"/>
                  </a:lnTo>
                  <a:lnTo>
                    <a:pt x="2" y="20"/>
                  </a:lnTo>
                  <a:lnTo>
                    <a:pt x="0" y="20"/>
                  </a:lnTo>
                  <a:lnTo>
                    <a:pt x="0" y="20"/>
                  </a:lnTo>
                  <a:lnTo>
                    <a:pt x="0" y="2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49" name="Freeform 515">
              <a:extLst>
                <a:ext uri="{FF2B5EF4-FFF2-40B4-BE49-F238E27FC236}">
                  <a16:creationId xmlns:a16="http://schemas.microsoft.com/office/drawing/2014/main" id="{667E3AFC-20A8-BFF5-1A41-245404368863}"/>
                </a:ext>
              </a:extLst>
            </p:cNvPr>
            <p:cNvSpPr>
              <a:spLocks/>
            </p:cNvSpPr>
            <p:nvPr/>
          </p:nvSpPr>
          <p:spPr bwMode="auto">
            <a:xfrm>
              <a:off x="1889358" y="7178728"/>
              <a:ext cx="211888" cy="93692"/>
            </a:xfrm>
            <a:custGeom>
              <a:avLst/>
              <a:gdLst>
                <a:gd name="T0" fmla="*/ 0 w 148"/>
                <a:gd name="T1" fmla="*/ 20 h 66"/>
                <a:gd name="T2" fmla="*/ 0 w 148"/>
                <a:gd name="T3" fmla="*/ 18 h 66"/>
                <a:gd name="T4" fmla="*/ 0 w 148"/>
                <a:gd name="T5" fmla="*/ 16 h 66"/>
                <a:gd name="T6" fmla="*/ 2 w 148"/>
                <a:gd name="T7" fmla="*/ 14 h 66"/>
                <a:gd name="T8" fmla="*/ 6 w 148"/>
                <a:gd name="T9" fmla="*/ 10 h 66"/>
                <a:gd name="T10" fmla="*/ 14 w 148"/>
                <a:gd name="T11" fmla="*/ 6 h 66"/>
                <a:gd name="T12" fmla="*/ 20 w 148"/>
                <a:gd name="T13" fmla="*/ 4 h 66"/>
                <a:gd name="T14" fmla="*/ 22 w 148"/>
                <a:gd name="T15" fmla="*/ 2 h 66"/>
                <a:gd name="T16" fmla="*/ 26 w 148"/>
                <a:gd name="T17" fmla="*/ 0 h 66"/>
                <a:gd name="T18" fmla="*/ 30 w 148"/>
                <a:gd name="T19" fmla="*/ 0 h 66"/>
                <a:gd name="T20" fmla="*/ 36 w 148"/>
                <a:gd name="T21" fmla="*/ 0 h 66"/>
                <a:gd name="T22" fmla="*/ 46 w 148"/>
                <a:gd name="T23" fmla="*/ 4 h 66"/>
                <a:gd name="T24" fmla="*/ 60 w 148"/>
                <a:gd name="T25" fmla="*/ 6 h 66"/>
                <a:gd name="T26" fmla="*/ 68 w 148"/>
                <a:gd name="T27" fmla="*/ 8 h 66"/>
                <a:gd name="T28" fmla="*/ 76 w 148"/>
                <a:gd name="T29" fmla="*/ 10 h 66"/>
                <a:gd name="T30" fmla="*/ 82 w 148"/>
                <a:gd name="T31" fmla="*/ 12 h 66"/>
                <a:gd name="T32" fmla="*/ 94 w 148"/>
                <a:gd name="T33" fmla="*/ 20 h 66"/>
                <a:gd name="T34" fmla="*/ 100 w 148"/>
                <a:gd name="T35" fmla="*/ 24 h 66"/>
                <a:gd name="T36" fmla="*/ 110 w 148"/>
                <a:gd name="T37" fmla="*/ 28 h 66"/>
                <a:gd name="T38" fmla="*/ 128 w 148"/>
                <a:gd name="T39" fmla="*/ 34 h 66"/>
                <a:gd name="T40" fmla="*/ 136 w 148"/>
                <a:gd name="T41" fmla="*/ 38 h 66"/>
                <a:gd name="T42" fmla="*/ 140 w 148"/>
                <a:gd name="T43" fmla="*/ 42 h 66"/>
                <a:gd name="T44" fmla="*/ 144 w 148"/>
                <a:gd name="T45" fmla="*/ 46 h 66"/>
                <a:gd name="T46" fmla="*/ 146 w 148"/>
                <a:gd name="T47" fmla="*/ 48 h 66"/>
                <a:gd name="T48" fmla="*/ 148 w 148"/>
                <a:gd name="T49" fmla="*/ 50 h 66"/>
                <a:gd name="T50" fmla="*/ 148 w 148"/>
                <a:gd name="T51" fmla="*/ 52 h 66"/>
                <a:gd name="T52" fmla="*/ 148 w 148"/>
                <a:gd name="T53" fmla="*/ 54 h 66"/>
                <a:gd name="T54" fmla="*/ 146 w 148"/>
                <a:gd name="T55" fmla="*/ 56 h 66"/>
                <a:gd name="T56" fmla="*/ 144 w 148"/>
                <a:gd name="T57" fmla="*/ 58 h 66"/>
                <a:gd name="T58" fmla="*/ 140 w 148"/>
                <a:gd name="T59" fmla="*/ 60 h 66"/>
                <a:gd name="T60" fmla="*/ 134 w 148"/>
                <a:gd name="T61" fmla="*/ 64 h 66"/>
                <a:gd name="T62" fmla="*/ 128 w 148"/>
                <a:gd name="T63" fmla="*/ 64 h 66"/>
                <a:gd name="T64" fmla="*/ 122 w 148"/>
                <a:gd name="T65" fmla="*/ 66 h 66"/>
                <a:gd name="T66" fmla="*/ 112 w 148"/>
                <a:gd name="T67" fmla="*/ 66 h 66"/>
                <a:gd name="T68" fmla="*/ 108 w 148"/>
                <a:gd name="T69" fmla="*/ 66 h 66"/>
                <a:gd name="T70" fmla="*/ 104 w 148"/>
                <a:gd name="T71" fmla="*/ 66 h 66"/>
                <a:gd name="T72" fmla="*/ 100 w 148"/>
                <a:gd name="T73" fmla="*/ 64 h 66"/>
                <a:gd name="T74" fmla="*/ 98 w 148"/>
                <a:gd name="T75" fmla="*/ 62 h 66"/>
                <a:gd name="T76" fmla="*/ 98 w 148"/>
                <a:gd name="T77" fmla="*/ 60 h 66"/>
                <a:gd name="T78" fmla="*/ 98 w 148"/>
                <a:gd name="T79" fmla="*/ 58 h 66"/>
                <a:gd name="T80" fmla="*/ 98 w 148"/>
                <a:gd name="T81" fmla="*/ 54 h 66"/>
                <a:gd name="T82" fmla="*/ 100 w 148"/>
                <a:gd name="T83" fmla="*/ 50 h 66"/>
                <a:gd name="T84" fmla="*/ 100 w 148"/>
                <a:gd name="T85" fmla="*/ 48 h 66"/>
                <a:gd name="T86" fmla="*/ 100 w 148"/>
                <a:gd name="T87" fmla="*/ 46 h 66"/>
                <a:gd name="T88" fmla="*/ 98 w 148"/>
                <a:gd name="T89" fmla="*/ 44 h 66"/>
                <a:gd name="T90" fmla="*/ 96 w 148"/>
                <a:gd name="T91" fmla="*/ 40 h 66"/>
                <a:gd name="T92" fmla="*/ 90 w 148"/>
                <a:gd name="T93" fmla="*/ 36 h 66"/>
                <a:gd name="T94" fmla="*/ 80 w 148"/>
                <a:gd name="T95" fmla="*/ 28 h 66"/>
                <a:gd name="T96" fmla="*/ 72 w 148"/>
                <a:gd name="T97" fmla="*/ 22 h 66"/>
                <a:gd name="T98" fmla="*/ 66 w 148"/>
                <a:gd name="T99" fmla="*/ 20 h 66"/>
                <a:gd name="T100" fmla="*/ 62 w 148"/>
                <a:gd name="T101" fmla="*/ 18 h 66"/>
                <a:gd name="T102" fmla="*/ 56 w 148"/>
                <a:gd name="T103" fmla="*/ 16 h 66"/>
                <a:gd name="T104" fmla="*/ 44 w 148"/>
                <a:gd name="T105" fmla="*/ 14 h 66"/>
                <a:gd name="T106" fmla="*/ 32 w 148"/>
                <a:gd name="T107" fmla="*/ 14 h 66"/>
                <a:gd name="T108" fmla="*/ 22 w 148"/>
                <a:gd name="T109" fmla="*/ 14 h 66"/>
                <a:gd name="T110" fmla="*/ 16 w 148"/>
                <a:gd name="T111" fmla="*/ 14 h 66"/>
                <a:gd name="T112" fmla="*/ 12 w 148"/>
                <a:gd name="T113" fmla="*/ 16 h 66"/>
                <a:gd name="T114" fmla="*/ 4 w 148"/>
                <a:gd name="T115" fmla="*/ 20 h 66"/>
                <a:gd name="T116" fmla="*/ 2 w 148"/>
                <a:gd name="T117" fmla="*/ 20 h 66"/>
                <a:gd name="T118" fmla="*/ 0 w 148"/>
                <a:gd name="T119" fmla="*/ 20 h 66"/>
                <a:gd name="T120" fmla="*/ 0 w 148"/>
                <a:gd name="T121" fmla="*/ 2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8" h="66">
                  <a:moveTo>
                    <a:pt x="0" y="20"/>
                  </a:moveTo>
                  <a:lnTo>
                    <a:pt x="0" y="20"/>
                  </a:lnTo>
                  <a:lnTo>
                    <a:pt x="0" y="18"/>
                  </a:lnTo>
                  <a:lnTo>
                    <a:pt x="0" y="18"/>
                  </a:lnTo>
                  <a:lnTo>
                    <a:pt x="0" y="16"/>
                  </a:lnTo>
                  <a:lnTo>
                    <a:pt x="0" y="16"/>
                  </a:lnTo>
                  <a:lnTo>
                    <a:pt x="0" y="16"/>
                  </a:lnTo>
                  <a:lnTo>
                    <a:pt x="2" y="14"/>
                  </a:lnTo>
                  <a:lnTo>
                    <a:pt x="4" y="12"/>
                  </a:lnTo>
                  <a:lnTo>
                    <a:pt x="6" y="10"/>
                  </a:lnTo>
                  <a:lnTo>
                    <a:pt x="10" y="10"/>
                  </a:lnTo>
                  <a:lnTo>
                    <a:pt x="14" y="6"/>
                  </a:lnTo>
                  <a:lnTo>
                    <a:pt x="16" y="4"/>
                  </a:lnTo>
                  <a:lnTo>
                    <a:pt x="20" y="4"/>
                  </a:lnTo>
                  <a:lnTo>
                    <a:pt x="22" y="2"/>
                  </a:lnTo>
                  <a:lnTo>
                    <a:pt x="22" y="2"/>
                  </a:lnTo>
                  <a:lnTo>
                    <a:pt x="24" y="0"/>
                  </a:lnTo>
                  <a:lnTo>
                    <a:pt x="26" y="0"/>
                  </a:lnTo>
                  <a:lnTo>
                    <a:pt x="28" y="0"/>
                  </a:lnTo>
                  <a:lnTo>
                    <a:pt x="30" y="0"/>
                  </a:lnTo>
                  <a:lnTo>
                    <a:pt x="34" y="0"/>
                  </a:lnTo>
                  <a:lnTo>
                    <a:pt x="36" y="0"/>
                  </a:lnTo>
                  <a:lnTo>
                    <a:pt x="42" y="2"/>
                  </a:lnTo>
                  <a:lnTo>
                    <a:pt x="46" y="4"/>
                  </a:lnTo>
                  <a:lnTo>
                    <a:pt x="52" y="4"/>
                  </a:lnTo>
                  <a:lnTo>
                    <a:pt x="60" y="6"/>
                  </a:lnTo>
                  <a:lnTo>
                    <a:pt x="64" y="6"/>
                  </a:lnTo>
                  <a:lnTo>
                    <a:pt x="68" y="8"/>
                  </a:lnTo>
                  <a:lnTo>
                    <a:pt x="72" y="8"/>
                  </a:lnTo>
                  <a:lnTo>
                    <a:pt x="76" y="10"/>
                  </a:lnTo>
                  <a:lnTo>
                    <a:pt x="78" y="10"/>
                  </a:lnTo>
                  <a:lnTo>
                    <a:pt x="82" y="12"/>
                  </a:lnTo>
                  <a:lnTo>
                    <a:pt x="88" y="16"/>
                  </a:lnTo>
                  <a:lnTo>
                    <a:pt x="94" y="20"/>
                  </a:lnTo>
                  <a:lnTo>
                    <a:pt x="98" y="22"/>
                  </a:lnTo>
                  <a:lnTo>
                    <a:pt x="100" y="24"/>
                  </a:lnTo>
                  <a:lnTo>
                    <a:pt x="104" y="26"/>
                  </a:lnTo>
                  <a:lnTo>
                    <a:pt x="110" y="28"/>
                  </a:lnTo>
                  <a:lnTo>
                    <a:pt x="122" y="32"/>
                  </a:lnTo>
                  <a:lnTo>
                    <a:pt x="128" y="34"/>
                  </a:lnTo>
                  <a:lnTo>
                    <a:pt x="134" y="38"/>
                  </a:lnTo>
                  <a:lnTo>
                    <a:pt x="136" y="38"/>
                  </a:lnTo>
                  <a:lnTo>
                    <a:pt x="138" y="40"/>
                  </a:lnTo>
                  <a:lnTo>
                    <a:pt x="140" y="42"/>
                  </a:lnTo>
                  <a:lnTo>
                    <a:pt x="142" y="44"/>
                  </a:lnTo>
                  <a:lnTo>
                    <a:pt x="144" y="46"/>
                  </a:lnTo>
                  <a:lnTo>
                    <a:pt x="146" y="46"/>
                  </a:lnTo>
                  <a:lnTo>
                    <a:pt x="146" y="48"/>
                  </a:lnTo>
                  <a:lnTo>
                    <a:pt x="148" y="50"/>
                  </a:lnTo>
                  <a:lnTo>
                    <a:pt x="148" y="50"/>
                  </a:lnTo>
                  <a:lnTo>
                    <a:pt x="148" y="52"/>
                  </a:lnTo>
                  <a:lnTo>
                    <a:pt x="148" y="52"/>
                  </a:lnTo>
                  <a:lnTo>
                    <a:pt x="148" y="54"/>
                  </a:lnTo>
                  <a:lnTo>
                    <a:pt x="148" y="54"/>
                  </a:lnTo>
                  <a:lnTo>
                    <a:pt x="148" y="56"/>
                  </a:lnTo>
                  <a:lnTo>
                    <a:pt x="146" y="56"/>
                  </a:lnTo>
                  <a:lnTo>
                    <a:pt x="146" y="58"/>
                  </a:lnTo>
                  <a:lnTo>
                    <a:pt x="144" y="58"/>
                  </a:lnTo>
                  <a:lnTo>
                    <a:pt x="142" y="60"/>
                  </a:lnTo>
                  <a:lnTo>
                    <a:pt x="140" y="60"/>
                  </a:lnTo>
                  <a:lnTo>
                    <a:pt x="136" y="62"/>
                  </a:lnTo>
                  <a:lnTo>
                    <a:pt x="134" y="64"/>
                  </a:lnTo>
                  <a:lnTo>
                    <a:pt x="130" y="64"/>
                  </a:lnTo>
                  <a:lnTo>
                    <a:pt x="128" y="64"/>
                  </a:lnTo>
                  <a:lnTo>
                    <a:pt x="124" y="66"/>
                  </a:lnTo>
                  <a:lnTo>
                    <a:pt x="122" y="66"/>
                  </a:lnTo>
                  <a:lnTo>
                    <a:pt x="116" y="66"/>
                  </a:lnTo>
                  <a:lnTo>
                    <a:pt x="112" y="66"/>
                  </a:lnTo>
                  <a:lnTo>
                    <a:pt x="110" y="66"/>
                  </a:lnTo>
                  <a:lnTo>
                    <a:pt x="108" y="66"/>
                  </a:lnTo>
                  <a:lnTo>
                    <a:pt x="106" y="66"/>
                  </a:lnTo>
                  <a:lnTo>
                    <a:pt x="104" y="66"/>
                  </a:lnTo>
                  <a:lnTo>
                    <a:pt x="102" y="64"/>
                  </a:lnTo>
                  <a:lnTo>
                    <a:pt x="100" y="64"/>
                  </a:lnTo>
                  <a:lnTo>
                    <a:pt x="98" y="64"/>
                  </a:lnTo>
                  <a:lnTo>
                    <a:pt x="98" y="62"/>
                  </a:lnTo>
                  <a:lnTo>
                    <a:pt x="98" y="62"/>
                  </a:lnTo>
                  <a:lnTo>
                    <a:pt x="98" y="60"/>
                  </a:lnTo>
                  <a:lnTo>
                    <a:pt x="98" y="60"/>
                  </a:lnTo>
                  <a:lnTo>
                    <a:pt x="98" y="58"/>
                  </a:lnTo>
                  <a:lnTo>
                    <a:pt x="98" y="56"/>
                  </a:lnTo>
                  <a:lnTo>
                    <a:pt x="98" y="54"/>
                  </a:lnTo>
                  <a:lnTo>
                    <a:pt x="100" y="52"/>
                  </a:lnTo>
                  <a:lnTo>
                    <a:pt x="100" y="50"/>
                  </a:lnTo>
                  <a:lnTo>
                    <a:pt x="100" y="48"/>
                  </a:lnTo>
                  <a:lnTo>
                    <a:pt x="100" y="48"/>
                  </a:lnTo>
                  <a:lnTo>
                    <a:pt x="100" y="46"/>
                  </a:lnTo>
                  <a:lnTo>
                    <a:pt x="100" y="46"/>
                  </a:lnTo>
                  <a:lnTo>
                    <a:pt x="100" y="44"/>
                  </a:lnTo>
                  <a:lnTo>
                    <a:pt x="98" y="44"/>
                  </a:lnTo>
                  <a:lnTo>
                    <a:pt x="98" y="42"/>
                  </a:lnTo>
                  <a:lnTo>
                    <a:pt x="96" y="40"/>
                  </a:lnTo>
                  <a:lnTo>
                    <a:pt x="92" y="38"/>
                  </a:lnTo>
                  <a:lnTo>
                    <a:pt x="90" y="36"/>
                  </a:lnTo>
                  <a:lnTo>
                    <a:pt x="86" y="32"/>
                  </a:lnTo>
                  <a:lnTo>
                    <a:pt x="80" y="28"/>
                  </a:lnTo>
                  <a:lnTo>
                    <a:pt x="74" y="24"/>
                  </a:lnTo>
                  <a:lnTo>
                    <a:pt x="72" y="22"/>
                  </a:lnTo>
                  <a:lnTo>
                    <a:pt x="68" y="20"/>
                  </a:lnTo>
                  <a:lnTo>
                    <a:pt x="66" y="20"/>
                  </a:lnTo>
                  <a:lnTo>
                    <a:pt x="64" y="18"/>
                  </a:lnTo>
                  <a:lnTo>
                    <a:pt x="62" y="18"/>
                  </a:lnTo>
                  <a:lnTo>
                    <a:pt x="60" y="16"/>
                  </a:lnTo>
                  <a:lnTo>
                    <a:pt x="56" y="16"/>
                  </a:lnTo>
                  <a:lnTo>
                    <a:pt x="50" y="16"/>
                  </a:lnTo>
                  <a:lnTo>
                    <a:pt x="44" y="14"/>
                  </a:lnTo>
                  <a:lnTo>
                    <a:pt x="38" y="14"/>
                  </a:lnTo>
                  <a:lnTo>
                    <a:pt x="32" y="14"/>
                  </a:lnTo>
                  <a:lnTo>
                    <a:pt x="26" y="14"/>
                  </a:lnTo>
                  <a:lnTo>
                    <a:pt x="22" y="14"/>
                  </a:lnTo>
                  <a:lnTo>
                    <a:pt x="16" y="14"/>
                  </a:lnTo>
                  <a:lnTo>
                    <a:pt x="16" y="14"/>
                  </a:lnTo>
                  <a:lnTo>
                    <a:pt x="16" y="14"/>
                  </a:lnTo>
                  <a:lnTo>
                    <a:pt x="12" y="16"/>
                  </a:lnTo>
                  <a:lnTo>
                    <a:pt x="8" y="18"/>
                  </a:lnTo>
                  <a:lnTo>
                    <a:pt x="4" y="20"/>
                  </a:lnTo>
                  <a:lnTo>
                    <a:pt x="4" y="20"/>
                  </a:lnTo>
                  <a:lnTo>
                    <a:pt x="2" y="20"/>
                  </a:lnTo>
                  <a:lnTo>
                    <a:pt x="2" y="20"/>
                  </a:lnTo>
                  <a:lnTo>
                    <a:pt x="0" y="20"/>
                  </a:lnTo>
                  <a:lnTo>
                    <a:pt x="0" y="20"/>
                  </a:lnTo>
                  <a:lnTo>
                    <a:pt x="0" y="2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50" name="Freeform 516">
              <a:extLst>
                <a:ext uri="{FF2B5EF4-FFF2-40B4-BE49-F238E27FC236}">
                  <a16:creationId xmlns:a16="http://schemas.microsoft.com/office/drawing/2014/main" id="{AD2B7969-2251-208A-12C4-14CBF97DD4D9}"/>
                </a:ext>
              </a:extLst>
            </p:cNvPr>
            <p:cNvSpPr>
              <a:spLocks/>
            </p:cNvSpPr>
            <p:nvPr/>
          </p:nvSpPr>
          <p:spPr bwMode="auto">
            <a:xfrm>
              <a:off x="2416214" y="7576206"/>
              <a:ext cx="85901" cy="116404"/>
            </a:xfrm>
            <a:custGeom>
              <a:avLst/>
              <a:gdLst>
                <a:gd name="T0" fmla="*/ 20 w 60"/>
                <a:gd name="T1" fmla="*/ 18 h 82"/>
                <a:gd name="T2" fmla="*/ 20 w 60"/>
                <a:gd name="T3" fmla="*/ 26 h 82"/>
                <a:gd name="T4" fmla="*/ 20 w 60"/>
                <a:gd name="T5" fmla="*/ 30 h 82"/>
                <a:gd name="T6" fmla="*/ 18 w 60"/>
                <a:gd name="T7" fmla="*/ 32 h 82"/>
                <a:gd name="T8" fmla="*/ 14 w 60"/>
                <a:gd name="T9" fmla="*/ 32 h 82"/>
                <a:gd name="T10" fmla="*/ 10 w 60"/>
                <a:gd name="T11" fmla="*/ 30 h 82"/>
                <a:gd name="T12" fmla="*/ 4 w 60"/>
                <a:gd name="T13" fmla="*/ 32 h 82"/>
                <a:gd name="T14" fmla="*/ 2 w 60"/>
                <a:gd name="T15" fmla="*/ 34 h 82"/>
                <a:gd name="T16" fmla="*/ 0 w 60"/>
                <a:gd name="T17" fmla="*/ 38 h 82"/>
                <a:gd name="T18" fmla="*/ 0 w 60"/>
                <a:gd name="T19" fmla="*/ 44 h 82"/>
                <a:gd name="T20" fmla="*/ 2 w 60"/>
                <a:gd name="T21" fmla="*/ 48 h 82"/>
                <a:gd name="T22" fmla="*/ 4 w 60"/>
                <a:gd name="T23" fmla="*/ 52 h 82"/>
                <a:gd name="T24" fmla="*/ 8 w 60"/>
                <a:gd name="T25" fmla="*/ 56 h 82"/>
                <a:gd name="T26" fmla="*/ 12 w 60"/>
                <a:gd name="T27" fmla="*/ 58 h 82"/>
                <a:gd name="T28" fmla="*/ 16 w 60"/>
                <a:gd name="T29" fmla="*/ 60 h 82"/>
                <a:gd name="T30" fmla="*/ 16 w 60"/>
                <a:gd name="T31" fmla="*/ 64 h 82"/>
                <a:gd name="T32" fmla="*/ 16 w 60"/>
                <a:gd name="T33" fmla="*/ 70 h 82"/>
                <a:gd name="T34" fmla="*/ 16 w 60"/>
                <a:gd name="T35" fmla="*/ 76 h 82"/>
                <a:gd name="T36" fmla="*/ 16 w 60"/>
                <a:gd name="T37" fmla="*/ 82 h 82"/>
                <a:gd name="T38" fmla="*/ 24 w 60"/>
                <a:gd name="T39" fmla="*/ 82 h 82"/>
                <a:gd name="T40" fmla="*/ 30 w 60"/>
                <a:gd name="T41" fmla="*/ 82 h 82"/>
                <a:gd name="T42" fmla="*/ 32 w 60"/>
                <a:gd name="T43" fmla="*/ 80 h 82"/>
                <a:gd name="T44" fmla="*/ 32 w 60"/>
                <a:gd name="T45" fmla="*/ 78 h 82"/>
                <a:gd name="T46" fmla="*/ 32 w 60"/>
                <a:gd name="T47" fmla="*/ 72 h 82"/>
                <a:gd name="T48" fmla="*/ 32 w 60"/>
                <a:gd name="T49" fmla="*/ 70 h 82"/>
                <a:gd name="T50" fmla="*/ 32 w 60"/>
                <a:gd name="T51" fmla="*/ 68 h 82"/>
                <a:gd name="T52" fmla="*/ 36 w 60"/>
                <a:gd name="T53" fmla="*/ 66 h 82"/>
                <a:gd name="T54" fmla="*/ 44 w 60"/>
                <a:gd name="T55" fmla="*/ 66 h 82"/>
                <a:gd name="T56" fmla="*/ 52 w 60"/>
                <a:gd name="T57" fmla="*/ 66 h 82"/>
                <a:gd name="T58" fmla="*/ 56 w 60"/>
                <a:gd name="T59" fmla="*/ 64 h 82"/>
                <a:gd name="T60" fmla="*/ 58 w 60"/>
                <a:gd name="T61" fmla="*/ 58 h 82"/>
                <a:gd name="T62" fmla="*/ 58 w 60"/>
                <a:gd name="T63" fmla="*/ 50 h 82"/>
                <a:gd name="T64" fmla="*/ 58 w 60"/>
                <a:gd name="T65" fmla="*/ 36 h 82"/>
                <a:gd name="T66" fmla="*/ 56 w 60"/>
                <a:gd name="T67" fmla="*/ 24 h 82"/>
                <a:gd name="T68" fmla="*/ 58 w 60"/>
                <a:gd name="T69" fmla="*/ 18 h 82"/>
                <a:gd name="T70" fmla="*/ 60 w 60"/>
                <a:gd name="T71" fmla="*/ 12 h 82"/>
                <a:gd name="T72" fmla="*/ 58 w 60"/>
                <a:gd name="T73" fmla="*/ 6 h 82"/>
                <a:gd name="T74" fmla="*/ 56 w 60"/>
                <a:gd name="T75" fmla="*/ 2 h 82"/>
                <a:gd name="T76" fmla="*/ 52 w 60"/>
                <a:gd name="T77" fmla="*/ 0 h 82"/>
                <a:gd name="T78" fmla="*/ 44 w 60"/>
                <a:gd name="T79" fmla="*/ 0 h 82"/>
                <a:gd name="T80" fmla="*/ 38 w 60"/>
                <a:gd name="T81" fmla="*/ 2 h 82"/>
                <a:gd name="T82" fmla="*/ 36 w 60"/>
                <a:gd name="T83" fmla="*/ 4 h 82"/>
                <a:gd name="T84" fmla="*/ 34 w 60"/>
                <a:gd name="T85" fmla="*/ 10 h 82"/>
                <a:gd name="T86" fmla="*/ 30 w 60"/>
                <a:gd name="T87" fmla="*/ 12 h 82"/>
                <a:gd name="T88" fmla="*/ 20 w 60"/>
                <a:gd name="T89" fmla="*/ 1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 h="82">
                  <a:moveTo>
                    <a:pt x="20" y="16"/>
                  </a:moveTo>
                  <a:lnTo>
                    <a:pt x="20" y="16"/>
                  </a:lnTo>
                  <a:lnTo>
                    <a:pt x="20" y="18"/>
                  </a:lnTo>
                  <a:lnTo>
                    <a:pt x="20" y="20"/>
                  </a:lnTo>
                  <a:lnTo>
                    <a:pt x="20" y="22"/>
                  </a:lnTo>
                  <a:lnTo>
                    <a:pt x="20" y="26"/>
                  </a:lnTo>
                  <a:lnTo>
                    <a:pt x="20" y="28"/>
                  </a:lnTo>
                  <a:lnTo>
                    <a:pt x="20" y="28"/>
                  </a:lnTo>
                  <a:lnTo>
                    <a:pt x="20" y="30"/>
                  </a:lnTo>
                  <a:lnTo>
                    <a:pt x="18" y="30"/>
                  </a:lnTo>
                  <a:lnTo>
                    <a:pt x="18" y="32"/>
                  </a:lnTo>
                  <a:lnTo>
                    <a:pt x="18" y="32"/>
                  </a:lnTo>
                  <a:lnTo>
                    <a:pt x="18" y="32"/>
                  </a:lnTo>
                  <a:lnTo>
                    <a:pt x="16" y="32"/>
                  </a:lnTo>
                  <a:lnTo>
                    <a:pt x="14" y="32"/>
                  </a:lnTo>
                  <a:lnTo>
                    <a:pt x="14" y="32"/>
                  </a:lnTo>
                  <a:lnTo>
                    <a:pt x="10" y="30"/>
                  </a:lnTo>
                  <a:lnTo>
                    <a:pt x="10" y="30"/>
                  </a:lnTo>
                  <a:lnTo>
                    <a:pt x="8" y="30"/>
                  </a:lnTo>
                  <a:lnTo>
                    <a:pt x="6" y="32"/>
                  </a:lnTo>
                  <a:lnTo>
                    <a:pt x="4" y="32"/>
                  </a:lnTo>
                  <a:lnTo>
                    <a:pt x="4" y="34"/>
                  </a:lnTo>
                  <a:lnTo>
                    <a:pt x="2" y="34"/>
                  </a:lnTo>
                  <a:lnTo>
                    <a:pt x="2" y="34"/>
                  </a:lnTo>
                  <a:lnTo>
                    <a:pt x="2" y="36"/>
                  </a:lnTo>
                  <a:lnTo>
                    <a:pt x="0" y="36"/>
                  </a:lnTo>
                  <a:lnTo>
                    <a:pt x="0" y="38"/>
                  </a:lnTo>
                  <a:lnTo>
                    <a:pt x="0" y="40"/>
                  </a:lnTo>
                  <a:lnTo>
                    <a:pt x="0" y="42"/>
                  </a:lnTo>
                  <a:lnTo>
                    <a:pt x="0" y="44"/>
                  </a:lnTo>
                  <a:lnTo>
                    <a:pt x="0" y="46"/>
                  </a:lnTo>
                  <a:lnTo>
                    <a:pt x="2" y="46"/>
                  </a:lnTo>
                  <a:lnTo>
                    <a:pt x="2" y="48"/>
                  </a:lnTo>
                  <a:lnTo>
                    <a:pt x="2" y="50"/>
                  </a:lnTo>
                  <a:lnTo>
                    <a:pt x="2" y="50"/>
                  </a:lnTo>
                  <a:lnTo>
                    <a:pt x="4" y="52"/>
                  </a:lnTo>
                  <a:lnTo>
                    <a:pt x="6" y="54"/>
                  </a:lnTo>
                  <a:lnTo>
                    <a:pt x="8" y="54"/>
                  </a:lnTo>
                  <a:lnTo>
                    <a:pt x="8" y="56"/>
                  </a:lnTo>
                  <a:lnTo>
                    <a:pt x="10" y="56"/>
                  </a:lnTo>
                  <a:lnTo>
                    <a:pt x="12" y="58"/>
                  </a:lnTo>
                  <a:lnTo>
                    <a:pt x="12" y="58"/>
                  </a:lnTo>
                  <a:lnTo>
                    <a:pt x="14" y="58"/>
                  </a:lnTo>
                  <a:lnTo>
                    <a:pt x="14" y="58"/>
                  </a:lnTo>
                  <a:lnTo>
                    <a:pt x="16" y="60"/>
                  </a:lnTo>
                  <a:lnTo>
                    <a:pt x="16" y="60"/>
                  </a:lnTo>
                  <a:lnTo>
                    <a:pt x="16" y="62"/>
                  </a:lnTo>
                  <a:lnTo>
                    <a:pt x="16" y="64"/>
                  </a:lnTo>
                  <a:lnTo>
                    <a:pt x="16" y="66"/>
                  </a:lnTo>
                  <a:lnTo>
                    <a:pt x="18" y="68"/>
                  </a:lnTo>
                  <a:lnTo>
                    <a:pt x="16" y="70"/>
                  </a:lnTo>
                  <a:lnTo>
                    <a:pt x="16" y="74"/>
                  </a:lnTo>
                  <a:lnTo>
                    <a:pt x="16" y="76"/>
                  </a:lnTo>
                  <a:lnTo>
                    <a:pt x="16" y="76"/>
                  </a:lnTo>
                  <a:lnTo>
                    <a:pt x="16" y="78"/>
                  </a:lnTo>
                  <a:lnTo>
                    <a:pt x="14" y="82"/>
                  </a:lnTo>
                  <a:lnTo>
                    <a:pt x="16" y="82"/>
                  </a:lnTo>
                  <a:lnTo>
                    <a:pt x="18" y="82"/>
                  </a:lnTo>
                  <a:lnTo>
                    <a:pt x="22" y="82"/>
                  </a:lnTo>
                  <a:lnTo>
                    <a:pt x="24" y="82"/>
                  </a:lnTo>
                  <a:lnTo>
                    <a:pt x="26" y="82"/>
                  </a:lnTo>
                  <a:lnTo>
                    <a:pt x="28" y="82"/>
                  </a:lnTo>
                  <a:lnTo>
                    <a:pt x="30" y="82"/>
                  </a:lnTo>
                  <a:lnTo>
                    <a:pt x="30" y="82"/>
                  </a:lnTo>
                  <a:lnTo>
                    <a:pt x="30" y="82"/>
                  </a:lnTo>
                  <a:lnTo>
                    <a:pt x="32" y="80"/>
                  </a:lnTo>
                  <a:lnTo>
                    <a:pt x="32" y="80"/>
                  </a:lnTo>
                  <a:lnTo>
                    <a:pt x="32" y="80"/>
                  </a:lnTo>
                  <a:lnTo>
                    <a:pt x="32" y="78"/>
                  </a:lnTo>
                  <a:lnTo>
                    <a:pt x="32" y="76"/>
                  </a:lnTo>
                  <a:lnTo>
                    <a:pt x="32" y="74"/>
                  </a:lnTo>
                  <a:lnTo>
                    <a:pt x="32" y="72"/>
                  </a:lnTo>
                  <a:lnTo>
                    <a:pt x="30" y="70"/>
                  </a:lnTo>
                  <a:lnTo>
                    <a:pt x="30" y="70"/>
                  </a:lnTo>
                  <a:lnTo>
                    <a:pt x="32" y="70"/>
                  </a:lnTo>
                  <a:lnTo>
                    <a:pt x="32" y="68"/>
                  </a:lnTo>
                  <a:lnTo>
                    <a:pt x="32" y="68"/>
                  </a:lnTo>
                  <a:lnTo>
                    <a:pt x="32" y="68"/>
                  </a:lnTo>
                  <a:lnTo>
                    <a:pt x="34" y="66"/>
                  </a:lnTo>
                  <a:lnTo>
                    <a:pt x="34" y="66"/>
                  </a:lnTo>
                  <a:lnTo>
                    <a:pt x="36" y="66"/>
                  </a:lnTo>
                  <a:lnTo>
                    <a:pt x="38" y="66"/>
                  </a:lnTo>
                  <a:lnTo>
                    <a:pt x="40" y="66"/>
                  </a:lnTo>
                  <a:lnTo>
                    <a:pt x="44" y="66"/>
                  </a:lnTo>
                  <a:lnTo>
                    <a:pt x="48" y="66"/>
                  </a:lnTo>
                  <a:lnTo>
                    <a:pt x="50" y="66"/>
                  </a:lnTo>
                  <a:lnTo>
                    <a:pt x="52" y="66"/>
                  </a:lnTo>
                  <a:lnTo>
                    <a:pt x="54" y="66"/>
                  </a:lnTo>
                  <a:lnTo>
                    <a:pt x="56" y="64"/>
                  </a:lnTo>
                  <a:lnTo>
                    <a:pt x="56" y="64"/>
                  </a:lnTo>
                  <a:lnTo>
                    <a:pt x="58" y="62"/>
                  </a:lnTo>
                  <a:lnTo>
                    <a:pt x="58" y="60"/>
                  </a:lnTo>
                  <a:lnTo>
                    <a:pt x="58" y="58"/>
                  </a:lnTo>
                  <a:lnTo>
                    <a:pt x="58" y="56"/>
                  </a:lnTo>
                  <a:lnTo>
                    <a:pt x="58" y="54"/>
                  </a:lnTo>
                  <a:lnTo>
                    <a:pt x="58" y="50"/>
                  </a:lnTo>
                  <a:lnTo>
                    <a:pt x="58" y="48"/>
                  </a:lnTo>
                  <a:lnTo>
                    <a:pt x="58" y="42"/>
                  </a:lnTo>
                  <a:lnTo>
                    <a:pt x="58" y="36"/>
                  </a:lnTo>
                  <a:lnTo>
                    <a:pt x="56" y="30"/>
                  </a:lnTo>
                  <a:lnTo>
                    <a:pt x="56" y="28"/>
                  </a:lnTo>
                  <a:lnTo>
                    <a:pt x="56" y="24"/>
                  </a:lnTo>
                  <a:lnTo>
                    <a:pt x="56" y="22"/>
                  </a:lnTo>
                  <a:lnTo>
                    <a:pt x="58" y="20"/>
                  </a:lnTo>
                  <a:lnTo>
                    <a:pt x="58" y="18"/>
                  </a:lnTo>
                  <a:lnTo>
                    <a:pt x="58" y="18"/>
                  </a:lnTo>
                  <a:lnTo>
                    <a:pt x="60" y="16"/>
                  </a:lnTo>
                  <a:lnTo>
                    <a:pt x="60" y="12"/>
                  </a:lnTo>
                  <a:lnTo>
                    <a:pt x="60" y="10"/>
                  </a:lnTo>
                  <a:lnTo>
                    <a:pt x="58" y="8"/>
                  </a:lnTo>
                  <a:lnTo>
                    <a:pt x="58" y="6"/>
                  </a:lnTo>
                  <a:lnTo>
                    <a:pt x="58" y="4"/>
                  </a:lnTo>
                  <a:lnTo>
                    <a:pt x="56" y="4"/>
                  </a:lnTo>
                  <a:lnTo>
                    <a:pt x="56" y="2"/>
                  </a:lnTo>
                  <a:lnTo>
                    <a:pt x="56" y="2"/>
                  </a:lnTo>
                  <a:lnTo>
                    <a:pt x="54" y="2"/>
                  </a:lnTo>
                  <a:lnTo>
                    <a:pt x="52" y="0"/>
                  </a:lnTo>
                  <a:lnTo>
                    <a:pt x="50" y="0"/>
                  </a:lnTo>
                  <a:lnTo>
                    <a:pt x="46" y="0"/>
                  </a:lnTo>
                  <a:lnTo>
                    <a:pt x="44" y="0"/>
                  </a:lnTo>
                  <a:lnTo>
                    <a:pt x="42" y="0"/>
                  </a:lnTo>
                  <a:lnTo>
                    <a:pt x="40" y="2"/>
                  </a:lnTo>
                  <a:lnTo>
                    <a:pt x="38" y="2"/>
                  </a:lnTo>
                  <a:lnTo>
                    <a:pt x="38" y="2"/>
                  </a:lnTo>
                  <a:lnTo>
                    <a:pt x="36" y="4"/>
                  </a:lnTo>
                  <a:lnTo>
                    <a:pt x="36" y="4"/>
                  </a:lnTo>
                  <a:lnTo>
                    <a:pt x="36" y="6"/>
                  </a:lnTo>
                  <a:lnTo>
                    <a:pt x="34" y="8"/>
                  </a:lnTo>
                  <a:lnTo>
                    <a:pt x="34" y="10"/>
                  </a:lnTo>
                  <a:lnTo>
                    <a:pt x="32" y="10"/>
                  </a:lnTo>
                  <a:lnTo>
                    <a:pt x="32" y="10"/>
                  </a:lnTo>
                  <a:lnTo>
                    <a:pt x="30" y="12"/>
                  </a:lnTo>
                  <a:lnTo>
                    <a:pt x="26" y="14"/>
                  </a:lnTo>
                  <a:lnTo>
                    <a:pt x="22" y="16"/>
                  </a:lnTo>
                  <a:lnTo>
                    <a:pt x="20" y="1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51" name="Freeform 517">
              <a:extLst>
                <a:ext uri="{FF2B5EF4-FFF2-40B4-BE49-F238E27FC236}">
                  <a16:creationId xmlns:a16="http://schemas.microsoft.com/office/drawing/2014/main" id="{73269677-F5EC-021C-62FB-A153EF3FE83F}"/>
                </a:ext>
              </a:extLst>
            </p:cNvPr>
            <p:cNvSpPr>
              <a:spLocks/>
            </p:cNvSpPr>
            <p:nvPr/>
          </p:nvSpPr>
          <p:spPr bwMode="auto">
            <a:xfrm>
              <a:off x="2416214" y="7576206"/>
              <a:ext cx="85901" cy="116404"/>
            </a:xfrm>
            <a:custGeom>
              <a:avLst/>
              <a:gdLst>
                <a:gd name="T0" fmla="*/ 20 w 60"/>
                <a:gd name="T1" fmla="*/ 18 h 82"/>
                <a:gd name="T2" fmla="*/ 20 w 60"/>
                <a:gd name="T3" fmla="*/ 26 h 82"/>
                <a:gd name="T4" fmla="*/ 20 w 60"/>
                <a:gd name="T5" fmla="*/ 30 h 82"/>
                <a:gd name="T6" fmla="*/ 18 w 60"/>
                <a:gd name="T7" fmla="*/ 32 h 82"/>
                <a:gd name="T8" fmla="*/ 14 w 60"/>
                <a:gd name="T9" fmla="*/ 32 h 82"/>
                <a:gd name="T10" fmla="*/ 10 w 60"/>
                <a:gd name="T11" fmla="*/ 30 h 82"/>
                <a:gd name="T12" fmla="*/ 4 w 60"/>
                <a:gd name="T13" fmla="*/ 32 h 82"/>
                <a:gd name="T14" fmla="*/ 2 w 60"/>
                <a:gd name="T15" fmla="*/ 34 h 82"/>
                <a:gd name="T16" fmla="*/ 0 w 60"/>
                <a:gd name="T17" fmla="*/ 38 h 82"/>
                <a:gd name="T18" fmla="*/ 0 w 60"/>
                <a:gd name="T19" fmla="*/ 44 h 82"/>
                <a:gd name="T20" fmla="*/ 2 w 60"/>
                <a:gd name="T21" fmla="*/ 48 h 82"/>
                <a:gd name="T22" fmla="*/ 4 w 60"/>
                <a:gd name="T23" fmla="*/ 52 h 82"/>
                <a:gd name="T24" fmla="*/ 8 w 60"/>
                <a:gd name="T25" fmla="*/ 56 h 82"/>
                <a:gd name="T26" fmla="*/ 12 w 60"/>
                <a:gd name="T27" fmla="*/ 58 h 82"/>
                <a:gd name="T28" fmla="*/ 16 w 60"/>
                <a:gd name="T29" fmla="*/ 60 h 82"/>
                <a:gd name="T30" fmla="*/ 16 w 60"/>
                <a:gd name="T31" fmla="*/ 64 h 82"/>
                <a:gd name="T32" fmla="*/ 16 w 60"/>
                <a:gd name="T33" fmla="*/ 70 h 82"/>
                <a:gd name="T34" fmla="*/ 16 w 60"/>
                <a:gd name="T35" fmla="*/ 76 h 82"/>
                <a:gd name="T36" fmla="*/ 16 w 60"/>
                <a:gd name="T37" fmla="*/ 82 h 82"/>
                <a:gd name="T38" fmla="*/ 24 w 60"/>
                <a:gd name="T39" fmla="*/ 82 h 82"/>
                <a:gd name="T40" fmla="*/ 30 w 60"/>
                <a:gd name="T41" fmla="*/ 82 h 82"/>
                <a:gd name="T42" fmla="*/ 32 w 60"/>
                <a:gd name="T43" fmla="*/ 80 h 82"/>
                <a:gd name="T44" fmla="*/ 32 w 60"/>
                <a:gd name="T45" fmla="*/ 78 h 82"/>
                <a:gd name="T46" fmla="*/ 32 w 60"/>
                <a:gd name="T47" fmla="*/ 72 h 82"/>
                <a:gd name="T48" fmla="*/ 32 w 60"/>
                <a:gd name="T49" fmla="*/ 70 h 82"/>
                <a:gd name="T50" fmla="*/ 32 w 60"/>
                <a:gd name="T51" fmla="*/ 68 h 82"/>
                <a:gd name="T52" fmla="*/ 36 w 60"/>
                <a:gd name="T53" fmla="*/ 66 h 82"/>
                <a:gd name="T54" fmla="*/ 44 w 60"/>
                <a:gd name="T55" fmla="*/ 66 h 82"/>
                <a:gd name="T56" fmla="*/ 52 w 60"/>
                <a:gd name="T57" fmla="*/ 66 h 82"/>
                <a:gd name="T58" fmla="*/ 56 w 60"/>
                <a:gd name="T59" fmla="*/ 64 h 82"/>
                <a:gd name="T60" fmla="*/ 58 w 60"/>
                <a:gd name="T61" fmla="*/ 58 h 82"/>
                <a:gd name="T62" fmla="*/ 58 w 60"/>
                <a:gd name="T63" fmla="*/ 50 h 82"/>
                <a:gd name="T64" fmla="*/ 58 w 60"/>
                <a:gd name="T65" fmla="*/ 36 h 82"/>
                <a:gd name="T66" fmla="*/ 56 w 60"/>
                <a:gd name="T67" fmla="*/ 24 h 82"/>
                <a:gd name="T68" fmla="*/ 58 w 60"/>
                <a:gd name="T69" fmla="*/ 18 h 82"/>
                <a:gd name="T70" fmla="*/ 60 w 60"/>
                <a:gd name="T71" fmla="*/ 12 h 82"/>
                <a:gd name="T72" fmla="*/ 58 w 60"/>
                <a:gd name="T73" fmla="*/ 6 h 82"/>
                <a:gd name="T74" fmla="*/ 56 w 60"/>
                <a:gd name="T75" fmla="*/ 2 h 82"/>
                <a:gd name="T76" fmla="*/ 52 w 60"/>
                <a:gd name="T77" fmla="*/ 0 h 82"/>
                <a:gd name="T78" fmla="*/ 44 w 60"/>
                <a:gd name="T79" fmla="*/ 0 h 82"/>
                <a:gd name="T80" fmla="*/ 38 w 60"/>
                <a:gd name="T81" fmla="*/ 2 h 82"/>
                <a:gd name="T82" fmla="*/ 36 w 60"/>
                <a:gd name="T83" fmla="*/ 4 h 82"/>
                <a:gd name="T84" fmla="*/ 34 w 60"/>
                <a:gd name="T85" fmla="*/ 10 h 82"/>
                <a:gd name="T86" fmla="*/ 30 w 60"/>
                <a:gd name="T87" fmla="*/ 12 h 82"/>
                <a:gd name="T88" fmla="*/ 20 w 60"/>
                <a:gd name="T89" fmla="*/ 1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 h="82">
                  <a:moveTo>
                    <a:pt x="20" y="16"/>
                  </a:moveTo>
                  <a:lnTo>
                    <a:pt x="20" y="16"/>
                  </a:lnTo>
                  <a:lnTo>
                    <a:pt x="20" y="18"/>
                  </a:lnTo>
                  <a:lnTo>
                    <a:pt x="20" y="20"/>
                  </a:lnTo>
                  <a:lnTo>
                    <a:pt x="20" y="22"/>
                  </a:lnTo>
                  <a:lnTo>
                    <a:pt x="20" y="26"/>
                  </a:lnTo>
                  <a:lnTo>
                    <a:pt x="20" y="28"/>
                  </a:lnTo>
                  <a:lnTo>
                    <a:pt x="20" y="28"/>
                  </a:lnTo>
                  <a:lnTo>
                    <a:pt x="20" y="30"/>
                  </a:lnTo>
                  <a:lnTo>
                    <a:pt x="18" y="30"/>
                  </a:lnTo>
                  <a:lnTo>
                    <a:pt x="18" y="32"/>
                  </a:lnTo>
                  <a:lnTo>
                    <a:pt x="18" y="32"/>
                  </a:lnTo>
                  <a:lnTo>
                    <a:pt x="18" y="32"/>
                  </a:lnTo>
                  <a:lnTo>
                    <a:pt x="16" y="32"/>
                  </a:lnTo>
                  <a:lnTo>
                    <a:pt x="14" y="32"/>
                  </a:lnTo>
                  <a:lnTo>
                    <a:pt x="14" y="32"/>
                  </a:lnTo>
                  <a:lnTo>
                    <a:pt x="10" y="30"/>
                  </a:lnTo>
                  <a:lnTo>
                    <a:pt x="10" y="30"/>
                  </a:lnTo>
                  <a:lnTo>
                    <a:pt x="8" y="30"/>
                  </a:lnTo>
                  <a:lnTo>
                    <a:pt x="6" y="32"/>
                  </a:lnTo>
                  <a:lnTo>
                    <a:pt x="4" y="32"/>
                  </a:lnTo>
                  <a:lnTo>
                    <a:pt x="4" y="34"/>
                  </a:lnTo>
                  <a:lnTo>
                    <a:pt x="2" y="34"/>
                  </a:lnTo>
                  <a:lnTo>
                    <a:pt x="2" y="34"/>
                  </a:lnTo>
                  <a:lnTo>
                    <a:pt x="2" y="36"/>
                  </a:lnTo>
                  <a:lnTo>
                    <a:pt x="0" y="36"/>
                  </a:lnTo>
                  <a:lnTo>
                    <a:pt x="0" y="38"/>
                  </a:lnTo>
                  <a:lnTo>
                    <a:pt x="0" y="40"/>
                  </a:lnTo>
                  <a:lnTo>
                    <a:pt x="0" y="42"/>
                  </a:lnTo>
                  <a:lnTo>
                    <a:pt x="0" y="44"/>
                  </a:lnTo>
                  <a:lnTo>
                    <a:pt x="0" y="46"/>
                  </a:lnTo>
                  <a:lnTo>
                    <a:pt x="2" y="46"/>
                  </a:lnTo>
                  <a:lnTo>
                    <a:pt x="2" y="48"/>
                  </a:lnTo>
                  <a:lnTo>
                    <a:pt x="2" y="50"/>
                  </a:lnTo>
                  <a:lnTo>
                    <a:pt x="2" y="50"/>
                  </a:lnTo>
                  <a:lnTo>
                    <a:pt x="4" y="52"/>
                  </a:lnTo>
                  <a:lnTo>
                    <a:pt x="6" y="54"/>
                  </a:lnTo>
                  <a:lnTo>
                    <a:pt x="8" y="54"/>
                  </a:lnTo>
                  <a:lnTo>
                    <a:pt x="8" y="56"/>
                  </a:lnTo>
                  <a:lnTo>
                    <a:pt x="10" y="56"/>
                  </a:lnTo>
                  <a:lnTo>
                    <a:pt x="12" y="58"/>
                  </a:lnTo>
                  <a:lnTo>
                    <a:pt x="12" y="58"/>
                  </a:lnTo>
                  <a:lnTo>
                    <a:pt x="14" y="58"/>
                  </a:lnTo>
                  <a:lnTo>
                    <a:pt x="14" y="58"/>
                  </a:lnTo>
                  <a:lnTo>
                    <a:pt x="16" y="60"/>
                  </a:lnTo>
                  <a:lnTo>
                    <a:pt x="16" y="60"/>
                  </a:lnTo>
                  <a:lnTo>
                    <a:pt x="16" y="62"/>
                  </a:lnTo>
                  <a:lnTo>
                    <a:pt x="16" y="64"/>
                  </a:lnTo>
                  <a:lnTo>
                    <a:pt x="16" y="66"/>
                  </a:lnTo>
                  <a:lnTo>
                    <a:pt x="18" y="68"/>
                  </a:lnTo>
                  <a:lnTo>
                    <a:pt x="16" y="70"/>
                  </a:lnTo>
                  <a:lnTo>
                    <a:pt x="16" y="74"/>
                  </a:lnTo>
                  <a:lnTo>
                    <a:pt x="16" y="76"/>
                  </a:lnTo>
                  <a:lnTo>
                    <a:pt x="16" y="76"/>
                  </a:lnTo>
                  <a:lnTo>
                    <a:pt x="16" y="78"/>
                  </a:lnTo>
                  <a:lnTo>
                    <a:pt x="14" y="82"/>
                  </a:lnTo>
                  <a:lnTo>
                    <a:pt x="16" y="82"/>
                  </a:lnTo>
                  <a:lnTo>
                    <a:pt x="18" y="82"/>
                  </a:lnTo>
                  <a:lnTo>
                    <a:pt x="22" y="82"/>
                  </a:lnTo>
                  <a:lnTo>
                    <a:pt x="24" y="82"/>
                  </a:lnTo>
                  <a:lnTo>
                    <a:pt x="26" y="82"/>
                  </a:lnTo>
                  <a:lnTo>
                    <a:pt x="28" y="82"/>
                  </a:lnTo>
                  <a:lnTo>
                    <a:pt x="30" y="82"/>
                  </a:lnTo>
                  <a:lnTo>
                    <a:pt x="30" y="82"/>
                  </a:lnTo>
                  <a:lnTo>
                    <a:pt x="30" y="82"/>
                  </a:lnTo>
                  <a:lnTo>
                    <a:pt x="32" y="80"/>
                  </a:lnTo>
                  <a:lnTo>
                    <a:pt x="32" y="80"/>
                  </a:lnTo>
                  <a:lnTo>
                    <a:pt x="32" y="80"/>
                  </a:lnTo>
                  <a:lnTo>
                    <a:pt x="32" y="78"/>
                  </a:lnTo>
                  <a:lnTo>
                    <a:pt x="32" y="76"/>
                  </a:lnTo>
                  <a:lnTo>
                    <a:pt x="32" y="74"/>
                  </a:lnTo>
                  <a:lnTo>
                    <a:pt x="32" y="72"/>
                  </a:lnTo>
                  <a:lnTo>
                    <a:pt x="30" y="70"/>
                  </a:lnTo>
                  <a:lnTo>
                    <a:pt x="30" y="70"/>
                  </a:lnTo>
                  <a:lnTo>
                    <a:pt x="32" y="70"/>
                  </a:lnTo>
                  <a:lnTo>
                    <a:pt x="32" y="68"/>
                  </a:lnTo>
                  <a:lnTo>
                    <a:pt x="32" y="68"/>
                  </a:lnTo>
                  <a:lnTo>
                    <a:pt x="32" y="68"/>
                  </a:lnTo>
                  <a:lnTo>
                    <a:pt x="34" y="66"/>
                  </a:lnTo>
                  <a:lnTo>
                    <a:pt x="34" y="66"/>
                  </a:lnTo>
                  <a:lnTo>
                    <a:pt x="36" y="66"/>
                  </a:lnTo>
                  <a:lnTo>
                    <a:pt x="38" y="66"/>
                  </a:lnTo>
                  <a:lnTo>
                    <a:pt x="40" y="66"/>
                  </a:lnTo>
                  <a:lnTo>
                    <a:pt x="44" y="66"/>
                  </a:lnTo>
                  <a:lnTo>
                    <a:pt x="48" y="66"/>
                  </a:lnTo>
                  <a:lnTo>
                    <a:pt x="50" y="66"/>
                  </a:lnTo>
                  <a:lnTo>
                    <a:pt x="52" y="66"/>
                  </a:lnTo>
                  <a:lnTo>
                    <a:pt x="54" y="66"/>
                  </a:lnTo>
                  <a:lnTo>
                    <a:pt x="56" y="64"/>
                  </a:lnTo>
                  <a:lnTo>
                    <a:pt x="56" y="64"/>
                  </a:lnTo>
                  <a:lnTo>
                    <a:pt x="58" y="62"/>
                  </a:lnTo>
                  <a:lnTo>
                    <a:pt x="58" y="60"/>
                  </a:lnTo>
                  <a:lnTo>
                    <a:pt x="58" y="58"/>
                  </a:lnTo>
                  <a:lnTo>
                    <a:pt x="58" y="56"/>
                  </a:lnTo>
                  <a:lnTo>
                    <a:pt x="58" y="54"/>
                  </a:lnTo>
                  <a:lnTo>
                    <a:pt x="58" y="50"/>
                  </a:lnTo>
                  <a:lnTo>
                    <a:pt x="58" y="48"/>
                  </a:lnTo>
                  <a:lnTo>
                    <a:pt x="58" y="42"/>
                  </a:lnTo>
                  <a:lnTo>
                    <a:pt x="58" y="36"/>
                  </a:lnTo>
                  <a:lnTo>
                    <a:pt x="56" y="30"/>
                  </a:lnTo>
                  <a:lnTo>
                    <a:pt x="56" y="28"/>
                  </a:lnTo>
                  <a:lnTo>
                    <a:pt x="56" y="24"/>
                  </a:lnTo>
                  <a:lnTo>
                    <a:pt x="56" y="22"/>
                  </a:lnTo>
                  <a:lnTo>
                    <a:pt x="58" y="20"/>
                  </a:lnTo>
                  <a:lnTo>
                    <a:pt x="58" y="18"/>
                  </a:lnTo>
                  <a:lnTo>
                    <a:pt x="58" y="18"/>
                  </a:lnTo>
                  <a:lnTo>
                    <a:pt x="60" y="16"/>
                  </a:lnTo>
                  <a:lnTo>
                    <a:pt x="60" y="12"/>
                  </a:lnTo>
                  <a:lnTo>
                    <a:pt x="60" y="10"/>
                  </a:lnTo>
                  <a:lnTo>
                    <a:pt x="58" y="8"/>
                  </a:lnTo>
                  <a:lnTo>
                    <a:pt x="58" y="6"/>
                  </a:lnTo>
                  <a:lnTo>
                    <a:pt x="58" y="4"/>
                  </a:lnTo>
                  <a:lnTo>
                    <a:pt x="56" y="4"/>
                  </a:lnTo>
                  <a:lnTo>
                    <a:pt x="56" y="2"/>
                  </a:lnTo>
                  <a:lnTo>
                    <a:pt x="56" y="2"/>
                  </a:lnTo>
                  <a:lnTo>
                    <a:pt x="54" y="2"/>
                  </a:lnTo>
                  <a:lnTo>
                    <a:pt x="52" y="0"/>
                  </a:lnTo>
                  <a:lnTo>
                    <a:pt x="50" y="0"/>
                  </a:lnTo>
                  <a:lnTo>
                    <a:pt x="46" y="0"/>
                  </a:lnTo>
                  <a:lnTo>
                    <a:pt x="44" y="0"/>
                  </a:lnTo>
                  <a:lnTo>
                    <a:pt x="42" y="0"/>
                  </a:lnTo>
                  <a:lnTo>
                    <a:pt x="40" y="2"/>
                  </a:lnTo>
                  <a:lnTo>
                    <a:pt x="38" y="2"/>
                  </a:lnTo>
                  <a:lnTo>
                    <a:pt x="38" y="2"/>
                  </a:lnTo>
                  <a:lnTo>
                    <a:pt x="36" y="4"/>
                  </a:lnTo>
                  <a:lnTo>
                    <a:pt x="36" y="4"/>
                  </a:lnTo>
                  <a:lnTo>
                    <a:pt x="36" y="6"/>
                  </a:lnTo>
                  <a:lnTo>
                    <a:pt x="34" y="8"/>
                  </a:lnTo>
                  <a:lnTo>
                    <a:pt x="34" y="10"/>
                  </a:lnTo>
                  <a:lnTo>
                    <a:pt x="32" y="10"/>
                  </a:lnTo>
                  <a:lnTo>
                    <a:pt x="32" y="10"/>
                  </a:lnTo>
                  <a:lnTo>
                    <a:pt x="30" y="12"/>
                  </a:lnTo>
                  <a:lnTo>
                    <a:pt x="26" y="14"/>
                  </a:lnTo>
                  <a:lnTo>
                    <a:pt x="22" y="16"/>
                  </a:lnTo>
                  <a:lnTo>
                    <a:pt x="20" y="1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52" name="Freeform 518">
              <a:extLst>
                <a:ext uri="{FF2B5EF4-FFF2-40B4-BE49-F238E27FC236}">
                  <a16:creationId xmlns:a16="http://schemas.microsoft.com/office/drawing/2014/main" id="{82FEFA96-8B20-54C3-A173-86EF33DDCA6A}"/>
                </a:ext>
              </a:extLst>
            </p:cNvPr>
            <p:cNvSpPr>
              <a:spLocks/>
            </p:cNvSpPr>
            <p:nvPr/>
          </p:nvSpPr>
          <p:spPr bwMode="auto">
            <a:xfrm>
              <a:off x="1720420" y="7312167"/>
              <a:ext cx="71584" cy="88013"/>
            </a:xfrm>
            <a:custGeom>
              <a:avLst/>
              <a:gdLst>
                <a:gd name="T0" fmla="*/ 0 w 50"/>
                <a:gd name="T1" fmla="*/ 48 h 62"/>
                <a:gd name="T2" fmla="*/ 2 w 50"/>
                <a:gd name="T3" fmla="*/ 40 h 62"/>
                <a:gd name="T4" fmla="*/ 4 w 50"/>
                <a:gd name="T5" fmla="*/ 34 h 62"/>
                <a:gd name="T6" fmla="*/ 6 w 50"/>
                <a:gd name="T7" fmla="*/ 32 h 62"/>
                <a:gd name="T8" fmla="*/ 6 w 50"/>
                <a:gd name="T9" fmla="*/ 30 h 62"/>
                <a:gd name="T10" fmla="*/ 8 w 50"/>
                <a:gd name="T11" fmla="*/ 30 h 62"/>
                <a:gd name="T12" fmla="*/ 12 w 50"/>
                <a:gd name="T13" fmla="*/ 28 h 62"/>
                <a:gd name="T14" fmla="*/ 16 w 50"/>
                <a:gd name="T15" fmla="*/ 28 h 62"/>
                <a:gd name="T16" fmla="*/ 18 w 50"/>
                <a:gd name="T17" fmla="*/ 28 h 62"/>
                <a:gd name="T18" fmla="*/ 20 w 50"/>
                <a:gd name="T19" fmla="*/ 26 h 62"/>
                <a:gd name="T20" fmla="*/ 20 w 50"/>
                <a:gd name="T21" fmla="*/ 24 h 62"/>
                <a:gd name="T22" fmla="*/ 20 w 50"/>
                <a:gd name="T23" fmla="*/ 20 h 62"/>
                <a:gd name="T24" fmla="*/ 20 w 50"/>
                <a:gd name="T25" fmla="*/ 16 h 62"/>
                <a:gd name="T26" fmla="*/ 20 w 50"/>
                <a:gd name="T27" fmla="*/ 12 h 62"/>
                <a:gd name="T28" fmla="*/ 20 w 50"/>
                <a:gd name="T29" fmla="*/ 10 h 62"/>
                <a:gd name="T30" fmla="*/ 22 w 50"/>
                <a:gd name="T31" fmla="*/ 8 h 62"/>
                <a:gd name="T32" fmla="*/ 24 w 50"/>
                <a:gd name="T33" fmla="*/ 6 h 62"/>
                <a:gd name="T34" fmla="*/ 30 w 50"/>
                <a:gd name="T35" fmla="*/ 4 h 62"/>
                <a:gd name="T36" fmla="*/ 38 w 50"/>
                <a:gd name="T37" fmla="*/ 2 h 62"/>
                <a:gd name="T38" fmla="*/ 44 w 50"/>
                <a:gd name="T39" fmla="*/ 0 h 62"/>
                <a:gd name="T40" fmla="*/ 42 w 50"/>
                <a:gd name="T41" fmla="*/ 14 h 62"/>
                <a:gd name="T42" fmla="*/ 42 w 50"/>
                <a:gd name="T43" fmla="*/ 22 h 62"/>
                <a:gd name="T44" fmla="*/ 40 w 50"/>
                <a:gd name="T45" fmla="*/ 28 h 62"/>
                <a:gd name="T46" fmla="*/ 42 w 50"/>
                <a:gd name="T47" fmla="*/ 32 h 62"/>
                <a:gd name="T48" fmla="*/ 42 w 50"/>
                <a:gd name="T49" fmla="*/ 32 h 62"/>
                <a:gd name="T50" fmla="*/ 44 w 50"/>
                <a:gd name="T51" fmla="*/ 34 h 62"/>
                <a:gd name="T52" fmla="*/ 46 w 50"/>
                <a:gd name="T53" fmla="*/ 34 h 62"/>
                <a:gd name="T54" fmla="*/ 50 w 50"/>
                <a:gd name="T55" fmla="*/ 34 h 62"/>
                <a:gd name="T56" fmla="*/ 50 w 50"/>
                <a:gd name="T57" fmla="*/ 40 h 62"/>
                <a:gd name="T58" fmla="*/ 48 w 50"/>
                <a:gd name="T59" fmla="*/ 44 h 62"/>
                <a:gd name="T60" fmla="*/ 48 w 50"/>
                <a:gd name="T61" fmla="*/ 46 h 62"/>
                <a:gd name="T62" fmla="*/ 46 w 50"/>
                <a:gd name="T63" fmla="*/ 48 h 62"/>
                <a:gd name="T64" fmla="*/ 46 w 50"/>
                <a:gd name="T65" fmla="*/ 48 h 62"/>
                <a:gd name="T66" fmla="*/ 42 w 50"/>
                <a:gd name="T67" fmla="*/ 48 h 62"/>
                <a:gd name="T68" fmla="*/ 40 w 50"/>
                <a:gd name="T69" fmla="*/ 46 h 62"/>
                <a:gd name="T70" fmla="*/ 38 w 50"/>
                <a:gd name="T71" fmla="*/ 46 h 62"/>
                <a:gd name="T72" fmla="*/ 36 w 50"/>
                <a:gd name="T73" fmla="*/ 48 h 62"/>
                <a:gd name="T74" fmla="*/ 36 w 50"/>
                <a:gd name="T75" fmla="*/ 50 h 62"/>
                <a:gd name="T76" fmla="*/ 36 w 50"/>
                <a:gd name="T77" fmla="*/ 52 h 62"/>
                <a:gd name="T78" fmla="*/ 34 w 50"/>
                <a:gd name="T79" fmla="*/ 60 h 62"/>
                <a:gd name="T80" fmla="*/ 32 w 50"/>
                <a:gd name="T81" fmla="*/ 60 h 62"/>
                <a:gd name="T82" fmla="*/ 22 w 50"/>
                <a:gd name="T83" fmla="*/ 60 h 62"/>
                <a:gd name="T84" fmla="*/ 16 w 50"/>
                <a:gd name="T85" fmla="*/ 60 h 62"/>
                <a:gd name="T86" fmla="*/ 14 w 50"/>
                <a:gd name="T87" fmla="*/ 60 h 62"/>
                <a:gd name="T88" fmla="*/ 12 w 50"/>
                <a:gd name="T89" fmla="*/ 58 h 62"/>
                <a:gd name="T90" fmla="*/ 8 w 50"/>
                <a:gd name="T91" fmla="*/ 56 h 62"/>
                <a:gd name="T92" fmla="*/ 2 w 50"/>
                <a:gd name="T93" fmla="*/ 5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 h="62">
                  <a:moveTo>
                    <a:pt x="0" y="48"/>
                  </a:moveTo>
                  <a:lnTo>
                    <a:pt x="0" y="48"/>
                  </a:lnTo>
                  <a:lnTo>
                    <a:pt x="0" y="46"/>
                  </a:lnTo>
                  <a:lnTo>
                    <a:pt x="2" y="40"/>
                  </a:lnTo>
                  <a:lnTo>
                    <a:pt x="2" y="38"/>
                  </a:lnTo>
                  <a:lnTo>
                    <a:pt x="4" y="34"/>
                  </a:lnTo>
                  <a:lnTo>
                    <a:pt x="4" y="32"/>
                  </a:lnTo>
                  <a:lnTo>
                    <a:pt x="6" y="32"/>
                  </a:lnTo>
                  <a:lnTo>
                    <a:pt x="6" y="30"/>
                  </a:lnTo>
                  <a:lnTo>
                    <a:pt x="6" y="30"/>
                  </a:lnTo>
                  <a:lnTo>
                    <a:pt x="8" y="30"/>
                  </a:lnTo>
                  <a:lnTo>
                    <a:pt x="8" y="30"/>
                  </a:lnTo>
                  <a:lnTo>
                    <a:pt x="10" y="30"/>
                  </a:lnTo>
                  <a:lnTo>
                    <a:pt x="12" y="28"/>
                  </a:lnTo>
                  <a:lnTo>
                    <a:pt x="14" y="28"/>
                  </a:lnTo>
                  <a:lnTo>
                    <a:pt x="16" y="28"/>
                  </a:lnTo>
                  <a:lnTo>
                    <a:pt x="18" y="28"/>
                  </a:lnTo>
                  <a:lnTo>
                    <a:pt x="18" y="28"/>
                  </a:lnTo>
                  <a:lnTo>
                    <a:pt x="18" y="26"/>
                  </a:lnTo>
                  <a:lnTo>
                    <a:pt x="20" y="26"/>
                  </a:lnTo>
                  <a:lnTo>
                    <a:pt x="20" y="26"/>
                  </a:lnTo>
                  <a:lnTo>
                    <a:pt x="20" y="24"/>
                  </a:lnTo>
                  <a:lnTo>
                    <a:pt x="20" y="24"/>
                  </a:lnTo>
                  <a:lnTo>
                    <a:pt x="20" y="20"/>
                  </a:lnTo>
                  <a:lnTo>
                    <a:pt x="20" y="18"/>
                  </a:lnTo>
                  <a:lnTo>
                    <a:pt x="20" y="16"/>
                  </a:lnTo>
                  <a:lnTo>
                    <a:pt x="20" y="14"/>
                  </a:lnTo>
                  <a:lnTo>
                    <a:pt x="20" y="12"/>
                  </a:lnTo>
                  <a:lnTo>
                    <a:pt x="20" y="10"/>
                  </a:lnTo>
                  <a:lnTo>
                    <a:pt x="20" y="10"/>
                  </a:lnTo>
                  <a:lnTo>
                    <a:pt x="22" y="10"/>
                  </a:lnTo>
                  <a:lnTo>
                    <a:pt x="22" y="8"/>
                  </a:lnTo>
                  <a:lnTo>
                    <a:pt x="24" y="8"/>
                  </a:lnTo>
                  <a:lnTo>
                    <a:pt x="24" y="6"/>
                  </a:lnTo>
                  <a:lnTo>
                    <a:pt x="26" y="6"/>
                  </a:lnTo>
                  <a:lnTo>
                    <a:pt x="30" y="4"/>
                  </a:lnTo>
                  <a:lnTo>
                    <a:pt x="34" y="2"/>
                  </a:lnTo>
                  <a:lnTo>
                    <a:pt x="38" y="2"/>
                  </a:lnTo>
                  <a:lnTo>
                    <a:pt x="40" y="0"/>
                  </a:lnTo>
                  <a:lnTo>
                    <a:pt x="44" y="0"/>
                  </a:lnTo>
                  <a:lnTo>
                    <a:pt x="42" y="8"/>
                  </a:lnTo>
                  <a:lnTo>
                    <a:pt x="42" y="14"/>
                  </a:lnTo>
                  <a:lnTo>
                    <a:pt x="42" y="18"/>
                  </a:lnTo>
                  <a:lnTo>
                    <a:pt x="42" y="22"/>
                  </a:lnTo>
                  <a:lnTo>
                    <a:pt x="42" y="26"/>
                  </a:lnTo>
                  <a:lnTo>
                    <a:pt x="40" y="28"/>
                  </a:lnTo>
                  <a:lnTo>
                    <a:pt x="40" y="30"/>
                  </a:lnTo>
                  <a:lnTo>
                    <a:pt x="42" y="32"/>
                  </a:lnTo>
                  <a:lnTo>
                    <a:pt x="42" y="32"/>
                  </a:lnTo>
                  <a:lnTo>
                    <a:pt x="42" y="32"/>
                  </a:lnTo>
                  <a:lnTo>
                    <a:pt x="42" y="32"/>
                  </a:lnTo>
                  <a:lnTo>
                    <a:pt x="44" y="34"/>
                  </a:lnTo>
                  <a:lnTo>
                    <a:pt x="44" y="34"/>
                  </a:lnTo>
                  <a:lnTo>
                    <a:pt x="46" y="34"/>
                  </a:lnTo>
                  <a:lnTo>
                    <a:pt x="48" y="34"/>
                  </a:lnTo>
                  <a:lnTo>
                    <a:pt x="50" y="34"/>
                  </a:lnTo>
                  <a:lnTo>
                    <a:pt x="50" y="36"/>
                  </a:lnTo>
                  <a:lnTo>
                    <a:pt x="50" y="40"/>
                  </a:lnTo>
                  <a:lnTo>
                    <a:pt x="50" y="42"/>
                  </a:lnTo>
                  <a:lnTo>
                    <a:pt x="48" y="44"/>
                  </a:lnTo>
                  <a:lnTo>
                    <a:pt x="48" y="46"/>
                  </a:lnTo>
                  <a:lnTo>
                    <a:pt x="48" y="46"/>
                  </a:lnTo>
                  <a:lnTo>
                    <a:pt x="48" y="48"/>
                  </a:lnTo>
                  <a:lnTo>
                    <a:pt x="46" y="48"/>
                  </a:lnTo>
                  <a:lnTo>
                    <a:pt x="46" y="48"/>
                  </a:lnTo>
                  <a:lnTo>
                    <a:pt x="46" y="48"/>
                  </a:lnTo>
                  <a:lnTo>
                    <a:pt x="44" y="48"/>
                  </a:lnTo>
                  <a:lnTo>
                    <a:pt x="42" y="48"/>
                  </a:lnTo>
                  <a:lnTo>
                    <a:pt x="40" y="46"/>
                  </a:lnTo>
                  <a:lnTo>
                    <a:pt x="40" y="46"/>
                  </a:lnTo>
                  <a:lnTo>
                    <a:pt x="38" y="46"/>
                  </a:lnTo>
                  <a:lnTo>
                    <a:pt x="38" y="46"/>
                  </a:lnTo>
                  <a:lnTo>
                    <a:pt x="38" y="48"/>
                  </a:lnTo>
                  <a:lnTo>
                    <a:pt x="36" y="48"/>
                  </a:lnTo>
                  <a:lnTo>
                    <a:pt x="36" y="48"/>
                  </a:lnTo>
                  <a:lnTo>
                    <a:pt x="36" y="50"/>
                  </a:lnTo>
                  <a:lnTo>
                    <a:pt x="36" y="50"/>
                  </a:lnTo>
                  <a:lnTo>
                    <a:pt x="36" y="52"/>
                  </a:lnTo>
                  <a:lnTo>
                    <a:pt x="34" y="54"/>
                  </a:lnTo>
                  <a:lnTo>
                    <a:pt x="34" y="60"/>
                  </a:lnTo>
                  <a:lnTo>
                    <a:pt x="34" y="60"/>
                  </a:lnTo>
                  <a:lnTo>
                    <a:pt x="32" y="60"/>
                  </a:lnTo>
                  <a:lnTo>
                    <a:pt x="26" y="62"/>
                  </a:lnTo>
                  <a:lnTo>
                    <a:pt x="22" y="60"/>
                  </a:lnTo>
                  <a:lnTo>
                    <a:pt x="20" y="60"/>
                  </a:lnTo>
                  <a:lnTo>
                    <a:pt x="16" y="60"/>
                  </a:lnTo>
                  <a:lnTo>
                    <a:pt x="16" y="60"/>
                  </a:lnTo>
                  <a:lnTo>
                    <a:pt x="14" y="60"/>
                  </a:lnTo>
                  <a:lnTo>
                    <a:pt x="14" y="60"/>
                  </a:lnTo>
                  <a:lnTo>
                    <a:pt x="12" y="58"/>
                  </a:lnTo>
                  <a:lnTo>
                    <a:pt x="10" y="58"/>
                  </a:lnTo>
                  <a:lnTo>
                    <a:pt x="8" y="56"/>
                  </a:lnTo>
                  <a:lnTo>
                    <a:pt x="6" y="54"/>
                  </a:lnTo>
                  <a:lnTo>
                    <a:pt x="2" y="50"/>
                  </a:lnTo>
                  <a:lnTo>
                    <a:pt x="0" y="4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53" name="Freeform 519">
              <a:extLst>
                <a:ext uri="{FF2B5EF4-FFF2-40B4-BE49-F238E27FC236}">
                  <a16:creationId xmlns:a16="http://schemas.microsoft.com/office/drawing/2014/main" id="{6C3467E2-6482-B194-876A-68C572BAEA62}"/>
                </a:ext>
              </a:extLst>
            </p:cNvPr>
            <p:cNvSpPr>
              <a:spLocks/>
            </p:cNvSpPr>
            <p:nvPr/>
          </p:nvSpPr>
          <p:spPr bwMode="auto">
            <a:xfrm>
              <a:off x="1720420" y="7312167"/>
              <a:ext cx="71584" cy="88013"/>
            </a:xfrm>
            <a:custGeom>
              <a:avLst/>
              <a:gdLst>
                <a:gd name="T0" fmla="*/ 0 w 50"/>
                <a:gd name="T1" fmla="*/ 48 h 62"/>
                <a:gd name="T2" fmla="*/ 2 w 50"/>
                <a:gd name="T3" fmla="*/ 40 h 62"/>
                <a:gd name="T4" fmla="*/ 4 w 50"/>
                <a:gd name="T5" fmla="*/ 34 h 62"/>
                <a:gd name="T6" fmla="*/ 6 w 50"/>
                <a:gd name="T7" fmla="*/ 32 h 62"/>
                <a:gd name="T8" fmla="*/ 6 w 50"/>
                <a:gd name="T9" fmla="*/ 30 h 62"/>
                <a:gd name="T10" fmla="*/ 8 w 50"/>
                <a:gd name="T11" fmla="*/ 30 h 62"/>
                <a:gd name="T12" fmla="*/ 12 w 50"/>
                <a:gd name="T13" fmla="*/ 28 h 62"/>
                <a:gd name="T14" fmla="*/ 16 w 50"/>
                <a:gd name="T15" fmla="*/ 28 h 62"/>
                <a:gd name="T16" fmla="*/ 18 w 50"/>
                <a:gd name="T17" fmla="*/ 28 h 62"/>
                <a:gd name="T18" fmla="*/ 20 w 50"/>
                <a:gd name="T19" fmla="*/ 26 h 62"/>
                <a:gd name="T20" fmla="*/ 20 w 50"/>
                <a:gd name="T21" fmla="*/ 24 h 62"/>
                <a:gd name="T22" fmla="*/ 20 w 50"/>
                <a:gd name="T23" fmla="*/ 20 h 62"/>
                <a:gd name="T24" fmla="*/ 20 w 50"/>
                <a:gd name="T25" fmla="*/ 16 h 62"/>
                <a:gd name="T26" fmla="*/ 20 w 50"/>
                <a:gd name="T27" fmla="*/ 12 h 62"/>
                <a:gd name="T28" fmla="*/ 20 w 50"/>
                <a:gd name="T29" fmla="*/ 10 h 62"/>
                <a:gd name="T30" fmla="*/ 22 w 50"/>
                <a:gd name="T31" fmla="*/ 8 h 62"/>
                <a:gd name="T32" fmla="*/ 24 w 50"/>
                <a:gd name="T33" fmla="*/ 6 h 62"/>
                <a:gd name="T34" fmla="*/ 30 w 50"/>
                <a:gd name="T35" fmla="*/ 4 h 62"/>
                <a:gd name="T36" fmla="*/ 38 w 50"/>
                <a:gd name="T37" fmla="*/ 2 h 62"/>
                <a:gd name="T38" fmla="*/ 44 w 50"/>
                <a:gd name="T39" fmla="*/ 0 h 62"/>
                <a:gd name="T40" fmla="*/ 42 w 50"/>
                <a:gd name="T41" fmla="*/ 14 h 62"/>
                <a:gd name="T42" fmla="*/ 42 w 50"/>
                <a:gd name="T43" fmla="*/ 22 h 62"/>
                <a:gd name="T44" fmla="*/ 40 w 50"/>
                <a:gd name="T45" fmla="*/ 28 h 62"/>
                <a:gd name="T46" fmla="*/ 42 w 50"/>
                <a:gd name="T47" fmla="*/ 32 h 62"/>
                <a:gd name="T48" fmla="*/ 42 w 50"/>
                <a:gd name="T49" fmla="*/ 32 h 62"/>
                <a:gd name="T50" fmla="*/ 44 w 50"/>
                <a:gd name="T51" fmla="*/ 34 h 62"/>
                <a:gd name="T52" fmla="*/ 46 w 50"/>
                <a:gd name="T53" fmla="*/ 34 h 62"/>
                <a:gd name="T54" fmla="*/ 50 w 50"/>
                <a:gd name="T55" fmla="*/ 34 h 62"/>
                <a:gd name="T56" fmla="*/ 50 w 50"/>
                <a:gd name="T57" fmla="*/ 40 h 62"/>
                <a:gd name="T58" fmla="*/ 48 w 50"/>
                <a:gd name="T59" fmla="*/ 44 h 62"/>
                <a:gd name="T60" fmla="*/ 48 w 50"/>
                <a:gd name="T61" fmla="*/ 46 h 62"/>
                <a:gd name="T62" fmla="*/ 46 w 50"/>
                <a:gd name="T63" fmla="*/ 48 h 62"/>
                <a:gd name="T64" fmla="*/ 46 w 50"/>
                <a:gd name="T65" fmla="*/ 48 h 62"/>
                <a:gd name="T66" fmla="*/ 42 w 50"/>
                <a:gd name="T67" fmla="*/ 48 h 62"/>
                <a:gd name="T68" fmla="*/ 40 w 50"/>
                <a:gd name="T69" fmla="*/ 46 h 62"/>
                <a:gd name="T70" fmla="*/ 38 w 50"/>
                <a:gd name="T71" fmla="*/ 46 h 62"/>
                <a:gd name="T72" fmla="*/ 36 w 50"/>
                <a:gd name="T73" fmla="*/ 48 h 62"/>
                <a:gd name="T74" fmla="*/ 36 w 50"/>
                <a:gd name="T75" fmla="*/ 50 h 62"/>
                <a:gd name="T76" fmla="*/ 36 w 50"/>
                <a:gd name="T77" fmla="*/ 52 h 62"/>
                <a:gd name="T78" fmla="*/ 34 w 50"/>
                <a:gd name="T79" fmla="*/ 60 h 62"/>
                <a:gd name="T80" fmla="*/ 32 w 50"/>
                <a:gd name="T81" fmla="*/ 60 h 62"/>
                <a:gd name="T82" fmla="*/ 22 w 50"/>
                <a:gd name="T83" fmla="*/ 60 h 62"/>
                <a:gd name="T84" fmla="*/ 16 w 50"/>
                <a:gd name="T85" fmla="*/ 60 h 62"/>
                <a:gd name="T86" fmla="*/ 14 w 50"/>
                <a:gd name="T87" fmla="*/ 60 h 62"/>
                <a:gd name="T88" fmla="*/ 12 w 50"/>
                <a:gd name="T89" fmla="*/ 58 h 62"/>
                <a:gd name="T90" fmla="*/ 8 w 50"/>
                <a:gd name="T91" fmla="*/ 56 h 62"/>
                <a:gd name="T92" fmla="*/ 2 w 50"/>
                <a:gd name="T93" fmla="*/ 5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 h="62">
                  <a:moveTo>
                    <a:pt x="0" y="48"/>
                  </a:moveTo>
                  <a:lnTo>
                    <a:pt x="0" y="48"/>
                  </a:lnTo>
                  <a:lnTo>
                    <a:pt x="0" y="46"/>
                  </a:lnTo>
                  <a:lnTo>
                    <a:pt x="2" y="40"/>
                  </a:lnTo>
                  <a:lnTo>
                    <a:pt x="2" y="38"/>
                  </a:lnTo>
                  <a:lnTo>
                    <a:pt x="4" y="34"/>
                  </a:lnTo>
                  <a:lnTo>
                    <a:pt x="4" y="32"/>
                  </a:lnTo>
                  <a:lnTo>
                    <a:pt x="6" y="32"/>
                  </a:lnTo>
                  <a:lnTo>
                    <a:pt x="6" y="30"/>
                  </a:lnTo>
                  <a:lnTo>
                    <a:pt x="6" y="30"/>
                  </a:lnTo>
                  <a:lnTo>
                    <a:pt x="8" y="30"/>
                  </a:lnTo>
                  <a:lnTo>
                    <a:pt x="8" y="30"/>
                  </a:lnTo>
                  <a:lnTo>
                    <a:pt x="10" y="30"/>
                  </a:lnTo>
                  <a:lnTo>
                    <a:pt x="12" y="28"/>
                  </a:lnTo>
                  <a:lnTo>
                    <a:pt x="14" y="28"/>
                  </a:lnTo>
                  <a:lnTo>
                    <a:pt x="16" y="28"/>
                  </a:lnTo>
                  <a:lnTo>
                    <a:pt x="18" y="28"/>
                  </a:lnTo>
                  <a:lnTo>
                    <a:pt x="18" y="28"/>
                  </a:lnTo>
                  <a:lnTo>
                    <a:pt x="18" y="26"/>
                  </a:lnTo>
                  <a:lnTo>
                    <a:pt x="20" y="26"/>
                  </a:lnTo>
                  <a:lnTo>
                    <a:pt x="20" y="26"/>
                  </a:lnTo>
                  <a:lnTo>
                    <a:pt x="20" y="24"/>
                  </a:lnTo>
                  <a:lnTo>
                    <a:pt x="20" y="24"/>
                  </a:lnTo>
                  <a:lnTo>
                    <a:pt x="20" y="20"/>
                  </a:lnTo>
                  <a:lnTo>
                    <a:pt x="20" y="18"/>
                  </a:lnTo>
                  <a:lnTo>
                    <a:pt x="20" y="16"/>
                  </a:lnTo>
                  <a:lnTo>
                    <a:pt x="20" y="14"/>
                  </a:lnTo>
                  <a:lnTo>
                    <a:pt x="20" y="12"/>
                  </a:lnTo>
                  <a:lnTo>
                    <a:pt x="20" y="10"/>
                  </a:lnTo>
                  <a:lnTo>
                    <a:pt x="20" y="10"/>
                  </a:lnTo>
                  <a:lnTo>
                    <a:pt x="22" y="10"/>
                  </a:lnTo>
                  <a:lnTo>
                    <a:pt x="22" y="8"/>
                  </a:lnTo>
                  <a:lnTo>
                    <a:pt x="24" y="8"/>
                  </a:lnTo>
                  <a:lnTo>
                    <a:pt x="24" y="6"/>
                  </a:lnTo>
                  <a:lnTo>
                    <a:pt x="26" y="6"/>
                  </a:lnTo>
                  <a:lnTo>
                    <a:pt x="30" y="4"/>
                  </a:lnTo>
                  <a:lnTo>
                    <a:pt x="34" y="2"/>
                  </a:lnTo>
                  <a:lnTo>
                    <a:pt x="38" y="2"/>
                  </a:lnTo>
                  <a:lnTo>
                    <a:pt x="40" y="0"/>
                  </a:lnTo>
                  <a:lnTo>
                    <a:pt x="44" y="0"/>
                  </a:lnTo>
                  <a:lnTo>
                    <a:pt x="42" y="8"/>
                  </a:lnTo>
                  <a:lnTo>
                    <a:pt x="42" y="14"/>
                  </a:lnTo>
                  <a:lnTo>
                    <a:pt x="42" y="18"/>
                  </a:lnTo>
                  <a:lnTo>
                    <a:pt x="42" y="22"/>
                  </a:lnTo>
                  <a:lnTo>
                    <a:pt x="42" y="26"/>
                  </a:lnTo>
                  <a:lnTo>
                    <a:pt x="40" y="28"/>
                  </a:lnTo>
                  <a:lnTo>
                    <a:pt x="40" y="30"/>
                  </a:lnTo>
                  <a:lnTo>
                    <a:pt x="42" y="32"/>
                  </a:lnTo>
                  <a:lnTo>
                    <a:pt x="42" y="32"/>
                  </a:lnTo>
                  <a:lnTo>
                    <a:pt x="42" y="32"/>
                  </a:lnTo>
                  <a:lnTo>
                    <a:pt x="42" y="32"/>
                  </a:lnTo>
                  <a:lnTo>
                    <a:pt x="44" y="34"/>
                  </a:lnTo>
                  <a:lnTo>
                    <a:pt x="44" y="34"/>
                  </a:lnTo>
                  <a:lnTo>
                    <a:pt x="46" y="34"/>
                  </a:lnTo>
                  <a:lnTo>
                    <a:pt x="48" y="34"/>
                  </a:lnTo>
                  <a:lnTo>
                    <a:pt x="50" y="34"/>
                  </a:lnTo>
                  <a:lnTo>
                    <a:pt x="50" y="36"/>
                  </a:lnTo>
                  <a:lnTo>
                    <a:pt x="50" y="40"/>
                  </a:lnTo>
                  <a:lnTo>
                    <a:pt x="50" y="42"/>
                  </a:lnTo>
                  <a:lnTo>
                    <a:pt x="48" y="44"/>
                  </a:lnTo>
                  <a:lnTo>
                    <a:pt x="48" y="46"/>
                  </a:lnTo>
                  <a:lnTo>
                    <a:pt x="48" y="46"/>
                  </a:lnTo>
                  <a:lnTo>
                    <a:pt x="48" y="48"/>
                  </a:lnTo>
                  <a:lnTo>
                    <a:pt x="46" y="48"/>
                  </a:lnTo>
                  <a:lnTo>
                    <a:pt x="46" y="48"/>
                  </a:lnTo>
                  <a:lnTo>
                    <a:pt x="46" y="48"/>
                  </a:lnTo>
                  <a:lnTo>
                    <a:pt x="44" y="48"/>
                  </a:lnTo>
                  <a:lnTo>
                    <a:pt x="42" y="48"/>
                  </a:lnTo>
                  <a:lnTo>
                    <a:pt x="40" y="46"/>
                  </a:lnTo>
                  <a:lnTo>
                    <a:pt x="40" y="46"/>
                  </a:lnTo>
                  <a:lnTo>
                    <a:pt x="38" y="46"/>
                  </a:lnTo>
                  <a:lnTo>
                    <a:pt x="38" y="46"/>
                  </a:lnTo>
                  <a:lnTo>
                    <a:pt x="38" y="48"/>
                  </a:lnTo>
                  <a:lnTo>
                    <a:pt x="36" y="48"/>
                  </a:lnTo>
                  <a:lnTo>
                    <a:pt x="36" y="48"/>
                  </a:lnTo>
                  <a:lnTo>
                    <a:pt x="36" y="50"/>
                  </a:lnTo>
                  <a:lnTo>
                    <a:pt x="36" y="50"/>
                  </a:lnTo>
                  <a:lnTo>
                    <a:pt x="36" y="52"/>
                  </a:lnTo>
                  <a:lnTo>
                    <a:pt x="34" y="54"/>
                  </a:lnTo>
                  <a:lnTo>
                    <a:pt x="34" y="60"/>
                  </a:lnTo>
                  <a:lnTo>
                    <a:pt x="34" y="60"/>
                  </a:lnTo>
                  <a:lnTo>
                    <a:pt x="32" y="60"/>
                  </a:lnTo>
                  <a:lnTo>
                    <a:pt x="26" y="62"/>
                  </a:lnTo>
                  <a:lnTo>
                    <a:pt x="22" y="60"/>
                  </a:lnTo>
                  <a:lnTo>
                    <a:pt x="20" y="60"/>
                  </a:lnTo>
                  <a:lnTo>
                    <a:pt x="16" y="60"/>
                  </a:lnTo>
                  <a:lnTo>
                    <a:pt x="16" y="60"/>
                  </a:lnTo>
                  <a:lnTo>
                    <a:pt x="14" y="60"/>
                  </a:lnTo>
                  <a:lnTo>
                    <a:pt x="14" y="60"/>
                  </a:lnTo>
                  <a:lnTo>
                    <a:pt x="12" y="58"/>
                  </a:lnTo>
                  <a:lnTo>
                    <a:pt x="10" y="58"/>
                  </a:lnTo>
                  <a:lnTo>
                    <a:pt x="8" y="56"/>
                  </a:lnTo>
                  <a:lnTo>
                    <a:pt x="6" y="54"/>
                  </a:lnTo>
                  <a:lnTo>
                    <a:pt x="2" y="50"/>
                  </a:lnTo>
                  <a:lnTo>
                    <a:pt x="0" y="4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54" name="Freeform 520">
              <a:extLst>
                <a:ext uri="{FF2B5EF4-FFF2-40B4-BE49-F238E27FC236}">
                  <a16:creationId xmlns:a16="http://schemas.microsoft.com/office/drawing/2014/main" id="{AE322039-BC6C-4CE8-F4E5-BA500F8B62F5}"/>
                </a:ext>
              </a:extLst>
            </p:cNvPr>
            <p:cNvSpPr>
              <a:spLocks/>
            </p:cNvSpPr>
            <p:nvPr/>
          </p:nvSpPr>
          <p:spPr bwMode="auto">
            <a:xfrm>
              <a:off x="1780550" y="7292293"/>
              <a:ext cx="37225" cy="68139"/>
            </a:xfrm>
            <a:custGeom>
              <a:avLst/>
              <a:gdLst>
                <a:gd name="T0" fmla="*/ 2 w 26"/>
                <a:gd name="T1" fmla="*/ 12 h 48"/>
                <a:gd name="T2" fmla="*/ 2 w 26"/>
                <a:gd name="T3" fmla="*/ 12 h 48"/>
                <a:gd name="T4" fmla="*/ 6 w 26"/>
                <a:gd name="T5" fmla="*/ 12 h 48"/>
                <a:gd name="T6" fmla="*/ 8 w 26"/>
                <a:gd name="T7" fmla="*/ 10 h 48"/>
                <a:gd name="T8" fmla="*/ 10 w 26"/>
                <a:gd name="T9" fmla="*/ 10 h 48"/>
                <a:gd name="T10" fmla="*/ 12 w 26"/>
                <a:gd name="T11" fmla="*/ 8 h 48"/>
                <a:gd name="T12" fmla="*/ 14 w 26"/>
                <a:gd name="T13" fmla="*/ 8 h 48"/>
                <a:gd name="T14" fmla="*/ 20 w 26"/>
                <a:gd name="T15" fmla="*/ 4 h 48"/>
                <a:gd name="T16" fmla="*/ 26 w 26"/>
                <a:gd name="T17" fmla="*/ 0 h 48"/>
                <a:gd name="T18" fmla="*/ 26 w 26"/>
                <a:gd name="T19" fmla="*/ 8 h 48"/>
                <a:gd name="T20" fmla="*/ 24 w 26"/>
                <a:gd name="T21" fmla="*/ 14 h 48"/>
                <a:gd name="T22" fmla="*/ 24 w 26"/>
                <a:gd name="T23" fmla="*/ 16 h 48"/>
                <a:gd name="T24" fmla="*/ 24 w 26"/>
                <a:gd name="T25" fmla="*/ 20 h 48"/>
                <a:gd name="T26" fmla="*/ 24 w 26"/>
                <a:gd name="T27" fmla="*/ 22 h 48"/>
                <a:gd name="T28" fmla="*/ 24 w 26"/>
                <a:gd name="T29" fmla="*/ 24 h 48"/>
                <a:gd name="T30" fmla="*/ 26 w 26"/>
                <a:gd name="T31" fmla="*/ 32 h 48"/>
                <a:gd name="T32" fmla="*/ 26 w 26"/>
                <a:gd name="T33" fmla="*/ 40 h 48"/>
                <a:gd name="T34" fmla="*/ 22 w 26"/>
                <a:gd name="T35" fmla="*/ 44 h 48"/>
                <a:gd name="T36" fmla="*/ 20 w 26"/>
                <a:gd name="T37" fmla="*/ 46 h 48"/>
                <a:gd name="T38" fmla="*/ 18 w 26"/>
                <a:gd name="T39" fmla="*/ 46 h 48"/>
                <a:gd name="T40" fmla="*/ 16 w 26"/>
                <a:gd name="T41" fmla="*/ 46 h 48"/>
                <a:gd name="T42" fmla="*/ 16 w 26"/>
                <a:gd name="T43" fmla="*/ 48 h 48"/>
                <a:gd name="T44" fmla="*/ 14 w 26"/>
                <a:gd name="T45" fmla="*/ 48 h 48"/>
                <a:gd name="T46" fmla="*/ 12 w 26"/>
                <a:gd name="T47" fmla="*/ 48 h 48"/>
                <a:gd name="T48" fmla="*/ 8 w 26"/>
                <a:gd name="T49" fmla="*/ 48 h 48"/>
                <a:gd name="T50" fmla="*/ 8 w 26"/>
                <a:gd name="T51" fmla="*/ 48 h 48"/>
                <a:gd name="T52" fmla="*/ 4 w 26"/>
                <a:gd name="T53" fmla="*/ 48 h 48"/>
                <a:gd name="T54" fmla="*/ 4 w 26"/>
                <a:gd name="T55" fmla="*/ 48 h 48"/>
                <a:gd name="T56" fmla="*/ 2 w 26"/>
                <a:gd name="T57" fmla="*/ 46 h 48"/>
                <a:gd name="T58" fmla="*/ 2 w 26"/>
                <a:gd name="T59" fmla="*/ 46 h 48"/>
                <a:gd name="T60" fmla="*/ 0 w 26"/>
                <a:gd name="T61" fmla="*/ 46 h 48"/>
                <a:gd name="T62" fmla="*/ 0 w 26"/>
                <a:gd name="T63" fmla="*/ 46 h 48"/>
                <a:gd name="T64" fmla="*/ 0 w 26"/>
                <a:gd name="T65" fmla="*/ 44 h 48"/>
                <a:gd name="T66" fmla="*/ 0 w 26"/>
                <a:gd name="T67" fmla="*/ 44 h 48"/>
                <a:gd name="T68" fmla="*/ 0 w 26"/>
                <a:gd name="T69" fmla="*/ 42 h 48"/>
                <a:gd name="T70" fmla="*/ 0 w 26"/>
                <a:gd name="T71" fmla="*/ 40 h 48"/>
                <a:gd name="T72" fmla="*/ 0 w 26"/>
                <a:gd name="T73" fmla="*/ 36 h 48"/>
                <a:gd name="T74" fmla="*/ 0 w 26"/>
                <a:gd name="T75" fmla="*/ 32 h 48"/>
                <a:gd name="T76" fmla="*/ 0 w 26"/>
                <a:gd name="T77" fmla="*/ 26 h 48"/>
                <a:gd name="T78" fmla="*/ 2 w 26"/>
                <a:gd name="T79" fmla="*/ 20 h 48"/>
                <a:gd name="T80" fmla="*/ 2 w 26"/>
                <a:gd name="T81"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48">
                  <a:moveTo>
                    <a:pt x="2" y="12"/>
                  </a:moveTo>
                  <a:lnTo>
                    <a:pt x="2" y="12"/>
                  </a:lnTo>
                  <a:lnTo>
                    <a:pt x="6" y="12"/>
                  </a:lnTo>
                  <a:lnTo>
                    <a:pt x="8" y="10"/>
                  </a:lnTo>
                  <a:lnTo>
                    <a:pt x="10" y="10"/>
                  </a:lnTo>
                  <a:lnTo>
                    <a:pt x="12" y="8"/>
                  </a:lnTo>
                  <a:lnTo>
                    <a:pt x="14" y="8"/>
                  </a:lnTo>
                  <a:lnTo>
                    <a:pt x="20" y="4"/>
                  </a:lnTo>
                  <a:lnTo>
                    <a:pt x="26" y="0"/>
                  </a:lnTo>
                  <a:lnTo>
                    <a:pt x="26" y="8"/>
                  </a:lnTo>
                  <a:lnTo>
                    <a:pt x="24" y="14"/>
                  </a:lnTo>
                  <a:lnTo>
                    <a:pt x="24" y="16"/>
                  </a:lnTo>
                  <a:lnTo>
                    <a:pt x="24" y="20"/>
                  </a:lnTo>
                  <a:lnTo>
                    <a:pt x="24" y="22"/>
                  </a:lnTo>
                  <a:lnTo>
                    <a:pt x="24" y="24"/>
                  </a:lnTo>
                  <a:lnTo>
                    <a:pt x="26" y="32"/>
                  </a:lnTo>
                  <a:lnTo>
                    <a:pt x="26" y="40"/>
                  </a:lnTo>
                  <a:lnTo>
                    <a:pt x="22" y="44"/>
                  </a:lnTo>
                  <a:lnTo>
                    <a:pt x="20" y="46"/>
                  </a:lnTo>
                  <a:lnTo>
                    <a:pt x="18" y="46"/>
                  </a:lnTo>
                  <a:lnTo>
                    <a:pt x="16" y="46"/>
                  </a:lnTo>
                  <a:lnTo>
                    <a:pt x="16" y="48"/>
                  </a:lnTo>
                  <a:lnTo>
                    <a:pt x="14" y="48"/>
                  </a:lnTo>
                  <a:lnTo>
                    <a:pt x="12" y="48"/>
                  </a:lnTo>
                  <a:lnTo>
                    <a:pt x="8" y="48"/>
                  </a:lnTo>
                  <a:lnTo>
                    <a:pt x="8" y="48"/>
                  </a:lnTo>
                  <a:lnTo>
                    <a:pt x="4" y="48"/>
                  </a:lnTo>
                  <a:lnTo>
                    <a:pt x="4" y="48"/>
                  </a:lnTo>
                  <a:lnTo>
                    <a:pt x="2" y="46"/>
                  </a:lnTo>
                  <a:lnTo>
                    <a:pt x="2" y="46"/>
                  </a:lnTo>
                  <a:lnTo>
                    <a:pt x="0" y="46"/>
                  </a:lnTo>
                  <a:lnTo>
                    <a:pt x="0" y="46"/>
                  </a:lnTo>
                  <a:lnTo>
                    <a:pt x="0" y="44"/>
                  </a:lnTo>
                  <a:lnTo>
                    <a:pt x="0" y="44"/>
                  </a:lnTo>
                  <a:lnTo>
                    <a:pt x="0" y="42"/>
                  </a:lnTo>
                  <a:lnTo>
                    <a:pt x="0" y="40"/>
                  </a:lnTo>
                  <a:lnTo>
                    <a:pt x="0" y="36"/>
                  </a:lnTo>
                  <a:lnTo>
                    <a:pt x="0" y="32"/>
                  </a:lnTo>
                  <a:lnTo>
                    <a:pt x="0" y="26"/>
                  </a:lnTo>
                  <a:lnTo>
                    <a:pt x="2" y="20"/>
                  </a:lnTo>
                  <a:lnTo>
                    <a:pt x="2" y="1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55" name="Freeform 521">
              <a:extLst>
                <a:ext uri="{FF2B5EF4-FFF2-40B4-BE49-F238E27FC236}">
                  <a16:creationId xmlns:a16="http://schemas.microsoft.com/office/drawing/2014/main" id="{90E4979A-6670-C19D-21CE-5680B3F268C3}"/>
                </a:ext>
              </a:extLst>
            </p:cNvPr>
            <p:cNvSpPr>
              <a:spLocks/>
            </p:cNvSpPr>
            <p:nvPr/>
          </p:nvSpPr>
          <p:spPr bwMode="auto">
            <a:xfrm>
              <a:off x="1780550" y="7292293"/>
              <a:ext cx="37225" cy="68139"/>
            </a:xfrm>
            <a:custGeom>
              <a:avLst/>
              <a:gdLst>
                <a:gd name="T0" fmla="*/ 2 w 26"/>
                <a:gd name="T1" fmla="*/ 12 h 48"/>
                <a:gd name="T2" fmla="*/ 2 w 26"/>
                <a:gd name="T3" fmla="*/ 12 h 48"/>
                <a:gd name="T4" fmla="*/ 6 w 26"/>
                <a:gd name="T5" fmla="*/ 12 h 48"/>
                <a:gd name="T6" fmla="*/ 8 w 26"/>
                <a:gd name="T7" fmla="*/ 10 h 48"/>
                <a:gd name="T8" fmla="*/ 10 w 26"/>
                <a:gd name="T9" fmla="*/ 10 h 48"/>
                <a:gd name="T10" fmla="*/ 12 w 26"/>
                <a:gd name="T11" fmla="*/ 8 h 48"/>
                <a:gd name="T12" fmla="*/ 14 w 26"/>
                <a:gd name="T13" fmla="*/ 8 h 48"/>
                <a:gd name="T14" fmla="*/ 20 w 26"/>
                <a:gd name="T15" fmla="*/ 4 h 48"/>
                <a:gd name="T16" fmla="*/ 26 w 26"/>
                <a:gd name="T17" fmla="*/ 0 h 48"/>
                <a:gd name="T18" fmla="*/ 26 w 26"/>
                <a:gd name="T19" fmla="*/ 8 h 48"/>
                <a:gd name="T20" fmla="*/ 24 w 26"/>
                <a:gd name="T21" fmla="*/ 14 h 48"/>
                <a:gd name="T22" fmla="*/ 24 w 26"/>
                <a:gd name="T23" fmla="*/ 16 h 48"/>
                <a:gd name="T24" fmla="*/ 24 w 26"/>
                <a:gd name="T25" fmla="*/ 20 h 48"/>
                <a:gd name="T26" fmla="*/ 24 w 26"/>
                <a:gd name="T27" fmla="*/ 22 h 48"/>
                <a:gd name="T28" fmla="*/ 24 w 26"/>
                <a:gd name="T29" fmla="*/ 24 h 48"/>
                <a:gd name="T30" fmla="*/ 26 w 26"/>
                <a:gd name="T31" fmla="*/ 32 h 48"/>
                <a:gd name="T32" fmla="*/ 26 w 26"/>
                <a:gd name="T33" fmla="*/ 40 h 48"/>
                <a:gd name="T34" fmla="*/ 22 w 26"/>
                <a:gd name="T35" fmla="*/ 44 h 48"/>
                <a:gd name="T36" fmla="*/ 20 w 26"/>
                <a:gd name="T37" fmla="*/ 46 h 48"/>
                <a:gd name="T38" fmla="*/ 18 w 26"/>
                <a:gd name="T39" fmla="*/ 46 h 48"/>
                <a:gd name="T40" fmla="*/ 16 w 26"/>
                <a:gd name="T41" fmla="*/ 46 h 48"/>
                <a:gd name="T42" fmla="*/ 16 w 26"/>
                <a:gd name="T43" fmla="*/ 48 h 48"/>
                <a:gd name="T44" fmla="*/ 14 w 26"/>
                <a:gd name="T45" fmla="*/ 48 h 48"/>
                <a:gd name="T46" fmla="*/ 12 w 26"/>
                <a:gd name="T47" fmla="*/ 48 h 48"/>
                <a:gd name="T48" fmla="*/ 8 w 26"/>
                <a:gd name="T49" fmla="*/ 48 h 48"/>
                <a:gd name="T50" fmla="*/ 8 w 26"/>
                <a:gd name="T51" fmla="*/ 48 h 48"/>
                <a:gd name="T52" fmla="*/ 4 w 26"/>
                <a:gd name="T53" fmla="*/ 48 h 48"/>
                <a:gd name="T54" fmla="*/ 4 w 26"/>
                <a:gd name="T55" fmla="*/ 48 h 48"/>
                <a:gd name="T56" fmla="*/ 2 w 26"/>
                <a:gd name="T57" fmla="*/ 46 h 48"/>
                <a:gd name="T58" fmla="*/ 2 w 26"/>
                <a:gd name="T59" fmla="*/ 46 h 48"/>
                <a:gd name="T60" fmla="*/ 0 w 26"/>
                <a:gd name="T61" fmla="*/ 46 h 48"/>
                <a:gd name="T62" fmla="*/ 0 w 26"/>
                <a:gd name="T63" fmla="*/ 46 h 48"/>
                <a:gd name="T64" fmla="*/ 0 w 26"/>
                <a:gd name="T65" fmla="*/ 44 h 48"/>
                <a:gd name="T66" fmla="*/ 0 w 26"/>
                <a:gd name="T67" fmla="*/ 44 h 48"/>
                <a:gd name="T68" fmla="*/ 0 w 26"/>
                <a:gd name="T69" fmla="*/ 42 h 48"/>
                <a:gd name="T70" fmla="*/ 0 w 26"/>
                <a:gd name="T71" fmla="*/ 40 h 48"/>
                <a:gd name="T72" fmla="*/ 0 w 26"/>
                <a:gd name="T73" fmla="*/ 36 h 48"/>
                <a:gd name="T74" fmla="*/ 0 w 26"/>
                <a:gd name="T75" fmla="*/ 32 h 48"/>
                <a:gd name="T76" fmla="*/ 0 w 26"/>
                <a:gd name="T77" fmla="*/ 26 h 48"/>
                <a:gd name="T78" fmla="*/ 2 w 26"/>
                <a:gd name="T79" fmla="*/ 20 h 48"/>
                <a:gd name="T80" fmla="*/ 2 w 26"/>
                <a:gd name="T81"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48">
                  <a:moveTo>
                    <a:pt x="2" y="12"/>
                  </a:moveTo>
                  <a:lnTo>
                    <a:pt x="2" y="12"/>
                  </a:lnTo>
                  <a:lnTo>
                    <a:pt x="6" y="12"/>
                  </a:lnTo>
                  <a:lnTo>
                    <a:pt x="8" y="10"/>
                  </a:lnTo>
                  <a:lnTo>
                    <a:pt x="10" y="10"/>
                  </a:lnTo>
                  <a:lnTo>
                    <a:pt x="12" y="8"/>
                  </a:lnTo>
                  <a:lnTo>
                    <a:pt x="14" y="8"/>
                  </a:lnTo>
                  <a:lnTo>
                    <a:pt x="20" y="4"/>
                  </a:lnTo>
                  <a:lnTo>
                    <a:pt x="26" y="0"/>
                  </a:lnTo>
                  <a:lnTo>
                    <a:pt x="26" y="8"/>
                  </a:lnTo>
                  <a:lnTo>
                    <a:pt x="24" y="14"/>
                  </a:lnTo>
                  <a:lnTo>
                    <a:pt x="24" y="16"/>
                  </a:lnTo>
                  <a:lnTo>
                    <a:pt x="24" y="20"/>
                  </a:lnTo>
                  <a:lnTo>
                    <a:pt x="24" y="22"/>
                  </a:lnTo>
                  <a:lnTo>
                    <a:pt x="24" y="24"/>
                  </a:lnTo>
                  <a:lnTo>
                    <a:pt x="26" y="32"/>
                  </a:lnTo>
                  <a:lnTo>
                    <a:pt x="26" y="40"/>
                  </a:lnTo>
                  <a:lnTo>
                    <a:pt x="22" y="44"/>
                  </a:lnTo>
                  <a:lnTo>
                    <a:pt x="20" y="46"/>
                  </a:lnTo>
                  <a:lnTo>
                    <a:pt x="18" y="46"/>
                  </a:lnTo>
                  <a:lnTo>
                    <a:pt x="16" y="46"/>
                  </a:lnTo>
                  <a:lnTo>
                    <a:pt x="16" y="48"/>
                  </a:lnTo>
                  <a:lnTo>
                    <a:pt x="14" y="48"/>
                  </a:lnTo>
                  <a:lnTo>
                    <a:pt x="12" y="48"/>
                  </a:lnTo>
                  <a:lnTo>
                    <a:pt x="8" y="48"/>
                  </a:lnTo>
                  <a:lnTo>
                    <a:pt x="8" y="48"/>
                  </a:lnTo>
                  <a:lnTo>
                    <a:pt x="4" y="48"/>
                  </a:lnTo>
                  <a:lnTo>
                    <a:pt x="4" y="48"/>
                  </a:lnTo>
                  <a:lnTo>
                    <a:pt x="2" y="46"/>
                  </a:lnTo>
                  <a:lnTo>
                    <a:pt x="2" y="46"/>
                  </a:lnTo>
                  <a:lnTo>
                    <a:pt x="0" y="46"/>
                  </a:lnTo>
                  <a:lnTo>
                    <a:pt x="0" y="46"/>
                  </a:lnTo>
                  <a:lnTo>
                    <a:pt x="0" y="44"/>
                  </a:lnTo>
                  <a:lnTo>
                    <a:pt x="0" y="44"/>
                  </a:lnTo>
                  <a:lnTo>
                    <a:pt x="0" y="42"/>
                  </a:lnTo>
                  <a:lnTo>
                    <a:pt x="0" y="40"/>
                  </a:lnTo>
                  <a:lnTo>
                    <a:pt x="0" y="36"/>
                  </a:lnTo>
                  <a:lnTo>
                    <a:pt x="0" y="32"/>
                  </a:lnTo>
                  <a:lnTo>
                    <a:pt x="0" y="26"/>
                  </a:lnTo>
                  <a:lnTo>
                    <a:pt x="2" y="20"/>
                  </a:lnTo>
                  <a:lnTo>
                    <a:pt x="2" y="1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56" name="Freeform 522">
              <a:extLst>
                <a:ext uri="{FF2B5EF4-FFF2-40B4-BE49-F238E27FC236}">
                  <a16:creationId xmlns:a16="http://schemas.microsoft.com/office/drawing/2014/main" id="{1E1DFBEB-8E32-CE3F-0CBC-F10334477293}"/>
                </a:ext>
              </a:extLst>
            </p:cNvPr>
            <p:cNvSpPr>
              <a:spLocks/>
            </p:cNvSpPr>
            <p:nvPr/>
          </p:nvSpPr>
          <p:spPr bwMode="auto">
            <a:xfrm>
              <a:off x="1247965" y="6934564"/>
              <a:ext cx="592715" cy="445744"/>
            </a:xfrm>
            <a:custGeom>
              <a:avLst/>
              <a:gdLst>
                <a:gd name="T0" fmla="*/ 246 w 414"/>
                <a:gd name="T1" fmla="*/ 120 h 314"/>
                <a:gd name="T2" fmla="*/ 242 w 414"/>
                <a:gd name="T3" fmla="*/ 100 h 314"/>
                <a:gd name="T4" fmla="*/ 230 w 414"/>
                <a:gd name="T5" fmla="*/ 90 h 314"/>
                <a:gd name="T6" fmla="*/ 220 w 414"/>
                <a:gd name="T7" fmla="*/ 64 h 314"/>
                <a:gd name="T8" fmla="*/ 202 w 414"/>
                <a:gd name="T9" fmla="*/ 50 h 314"/>
                <a:gd name="T10" fmla="*/ 198 w 414"/>
                <a:gd name="T11" fmla="*/ 70 h 314"/>
                <a:gd name="T12" fmla="*/ 180 w 414"/>
                <a:gd name="T13" fmla="*/ 68 h 314"/>
                <a:gd name="T14" fmla="*/ 174 w 414"/>
                <a:gd name="T15" fmla="*/ 46 h 314"/>
                <a:gd name="T16" fmla="*/ 166 w 414"/>
                <a:gd name="T17" fmla="*/ 38 h 314"/>
                <a:gd name="T18" fmla="*/ 160 w 414"/>
                <a:gd name="T19" fmla="*/ 28 h 314"/>
                <a:gd name="T20" fmla="*/ 152 w 414"/>
                <a:gd name="T21" fmla="*/ 16 h 314"/>
                <a:gd name="T22" fmla="*/ 140 w 414"/>
                <a:gd name="T23" fmla="*/ 18 h 314"/>
                <a:gd name="T24" fmla="*/ 126 w 414"/>
                <a:gd name="T25" fmla="*/ 22 h 314"/>
                <a:gd name="T26" fmla="*/ 120 w 414"/>
                <a:gd name="T27" fmla="*/ 32 h 314"/>
                <a:gd name="T28" fmla="*/ 90 w 414"/>
                <a:gd name="T29" fmla="*/ 36 h 314"/>
                <a:gd name="T30" fmla="*/ 62 w 414"/>
                <a:gd name="T31" fmla="*/ 30 h 314"/>
                <a:gd name="T32" fmla="*/ 36 w 414"/>
                <a:gd name="T33" fmla="*/ 12 h 314"/>
                <a:gd name="T34" fmla="*/ 26 w 414"/>
                <a:gd name="T35" fmla="*/ 0 h 314"/>
                <a:gd name="T36" fmla="*/ 0 w 414"/>
                <a:gd name="T37" fmla="*/ 28 h 314"/>
                <a:gd name="T38" fmla="*/ 16 w 414"/>
                <a:gd name="T39" fmla="*/ 54 h 314"/>
                <a:gd name="T40" fmla="*/ 28 w 414"/>
                <a:gd name="T41" fmla="*/ 84 h 314"/>
                <a:gd name="T42" fmla="*/ 18 w 414"/>
                <a:gd name="T43" fmla="*/ 94 h 314"/>
                <a:gd name="T44" fmla="*/ 40 w 414"/>
                <a:gd name="T45" fmla="*/ 110 h 314"/>
                <a:gd name="T46" fmla="*/ 58 w 414"/>
                <a:gd name="T47" fmla="*/ 128 h 314"/>
                <a:gd name="T48" fmla="*/ 64 w 414"/>
                <a:gd name="T49" fmla="*/ 154 h 314"/>
                <a:gd name="T50" fmla="*/ 90 w 414"/>
                <a:gd name="T51" fmla="*/ 180 h 314"/>
                <a:gd name="T52" fmla="*/ 100 w 414"/>
                <a:gd name="T53" fmla="*/ 172 h 314"/>
                <a:gd name="T54" fmla="*/ 78 w 414"/>
                <a:gd name="T55" fmla="*/ 128 h 314"/>
                <a:gd name="T56" fmla="*/ 48 w 414"/>
                <a:gd name="T57" fmla="*/ 80 h 314"/>
                <a:gd name="T58" fmla="*/ 28 w 414"/>
                <a:gd name="T59" fmla="*/ 30 h 314"/>
                <a:gd name="T60" fmla="*/ 36 w 414"/>
                <a:gd name="T61" fmla="*/ 24 h 314"/>
                <a:gd name="T62" fmla="*/ 60 w 414"/>
                <a:gd name="T63" fmla="*/ 46 h 314"/>
                <a:gd name="T64" fmla="*/ 66 w 414"/>
                <a:gd name="T65" fmla="*/ 74 h 314"/>
                <a:gd name="T66" fmla="*/ 80 w 414"/>
                <a:gd name="T67" fmla="*/ 94 h 314"/>
                <a:gd name="T68" fmla="*/ 98 w 414"/>
                <a:gd name="T69" fmla="*/ 112 h 314"/>
                <a:gd name="T70" fmla="*/ 96 w 414"/>
                <a:gd name="T71" fmla="*/ 126 h 314"/>
                <a:gd name="T72" fmla="*/ 110 w 414"/>
                <a:gd name="T73" fmla="*/ 132 h 314"/>
                <a:gd name="T74" fmla="*/ 112 w 414"/>
                <a:gd name="T75" fmla="*/ 150 h 314"/>
                <a:gd name="T76" fmla="*/ 128 w 414"/>
                <a:gd name="T77" fmla="*/ 158 h 314"/>
                <a:gd name="T78" fmla="*/ 130 w 414"/>
                <a:gd name="T79" fmla="*/ 172 h 314"/>
                <a:gd name="T80" fmla="*/ 142 w 414"/>
                <a:gd name="T81" fmla="*/ 174 h 314"/>
                <a:gd name="T82" fmla="*/ 146 w 414"/>
                <a:gd name="T83" fmla="*/ 200 h 314"/>
                <a:gd name="T84" fmla="*/ 144 w 414"/>
                <a:gd name="T85" fmla="*/ 220 h 314"/>
                <a:gd name="T86" fmla="*/ 156 w 414"/>
                <a:gd name="T87" fmla="*/ 232 h 314"/>
                <a:gd name="T88" fmla="*/ 250 w 414"/>
                <a:gd name="T89" fmla="*/ 290 h 314"/>
                <a:gd name="T90" fmla="*/ 282 w 414"/>
                <a:gd name="T91" fmla="*/ 294 h 314"/>
                <a:gd name="T92" fmla="*/ 302 w 414"/>
                <a:gd name="T93" fmla="*/ 292 h 314"/>
                <a:gd name="T94" fmla="*/ 328 w 414"/>
                <a:gd name="T95" fmla="*/ 312 h 314"/>
                <a:gd name="T96" fmla="*/ 340 w 414"/>
                <a:gd name="T97" fmla="*/ 294 h 314"/>
                <a:gd name="T98" fmla="*/ 350 w 414"/>
                <a:gd name="T99" fmla="*/ 284 h 314"/>
                <a:gd name="T100" fmla="*/ 364 w 414"/>
                <a:gd name="T101" fmla="*/ 268 h 314"/>
                <a:gd name="T102" fmla="*/ 404 w 414"/>
                <a:gd name="T103" fmla="*/ 248 h 314"/>
                <a:gd name="T104" fmla="*/ 408 w 414"/>
                <a:gd name="T105" fmla="*/ 224 h 314"/>
                <a:gd name="T106" fmla="*/ 414 w 414"/>
                <a:gd name="T107" fmla="*/ 214 h 314"/>
                <a:gd name="T108" fmla="*/ 404 w 414"/>
                <a:gd name="T109" fmla="*/ 198 h 314"/>
                <a:gd name="T110" fmla="*/ 374 w 414"/>
                <a:gd name="T111" fmla="*/ 202 h 314"/>
                <a:gd name="T112" fmla="*/ 356 w 414"/>
                <a:gd name="T113" fmla="*/ 230 h 314"/>
                <a:gd name="T114" fmla="*/ 332 w 414"/>
                <a:gd name="T115" fmla="*/ 246 h 314"/>
                <a:gd name="T116" fmla="*/ 286 w 414"/>
                <a:gd name="T117" fmla="*/ 244 h 314"/>
                <a:gd name="T118" fmla="*/ 268 w 414"/>
                <a:gd name="T119" fmla="*/ 218 h 314"/>
                <a:gd name="T120" fmla="*/ 258 w 414"/>
                <a:gd name="T121" fmla="*/ 16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4" h="314">
                  <a:moveTo>
                    <a:pt x="266" y="120"/>
                  </a:moveTo>
                  <a:lnTo>
                    <a:pt x="266" y="120"/>
                  </a:lnTo>
                  <a:lnTo>
                    <a:pt x="264" y="122"/>
                  </a:lnTo>
                  <a:lnTo>
                    <a:pt x="262" y="122"/>
                  </a:lnTo>
                  <a:lnTo>
                    <a:pt x="258" y="122"/>
                  </a:lnTo>
                  <a:lnTo>
                    <a:pt x="254" y="122"/>
                  </a:lnTo>
                  <a:lnTo>
                    <a:pt x="252" y="122"/>
                  </a:lnTo>
                  <a:lnTo>
                    <a:pt x="250" y="122"/>
                  </a:lnTo>
                  <a:lnTo>
                    <a:pt x="248" y="122"/>
                  </a:lnTo>
                  <a:lnTo>
                    <a:pt x="248" y="122"/>
                  </a:lnTo>
                  <a:lnTo>
                    <a:pt x="246" y="120"/>
                  </a:lnTo>
                  <a:lnTo>
                    <a:pt x="246" y="120"/>
                  </a:lnTo>
                  <a:lnTo>
                    <a:pt x="246" y="118"/>
                  </a:lnTo>
                  <a:lnTo>
                    <a:pt x="246" y="118"/>
                  </a:lnTo>
                  <a:lnTo>
                    <a:pt x="246" y="116"/>
                  </a:lnTo>
                  <a:lnTo>
                    <a:pt x="244" y="114"/>
                  </a:lnTo>
                  <a:lnTo>
                    <a:pt x="244" y="110"/>
                  </a:lnTo>
                  <a:lnTo>
                    <a:pt x="244" y="108"/>
                  </a:lnTo>
                  <a:lnTo>
                    <a:pt x="244" y="104"/>
                  </a:lnTo>
                  <a:lnTo>
                    <a:pt x="244" y="104"/>
                  </a:lnTo>
                  <a:lnTo>
                    <a:pt x="244" y="102"/>
                  </a:lnTo>
                  <a:lnTo>
                    <a:pt x="244" y="102"/>
                  </a:lnTo>
                  <a:lnTo>
                    <a:pt x="242" y="100"/>
                  </a:lnTo>
                  <a:lnTo>
                    <a:pt x="242" y="100"/>
                  </a:lnTo>
                  <a:lnTo>
                    <a:pt x="242" y="100"/>
                  </a:lnTo>
                  <a:lnTo>
                    <a:pt x="240" y="98"/>
                  </a:lnTo>
                  <a:lnTo>
                    <a:pt x="238" y="98"/>
                  </a:lnTo>
                  <a:lnTo>
                    <a:pt x="236" y="98"/>
                  </a:lnTo>
                  <a:lnTo>
                    <a:pt x="234" y="96"/>
                  </a:lnTo>
                  <a:lnTo>
                    <a:pt x="232" y="96"/>
                  </a:lnTo>
                  <a:lnTo>
                    <a:pt x="232" y="94"/>
                  </a:lnTo>
                  <a:lnTo>
                    <a:pt x="230" y="94"/>
                  </a:lnTo>
                  <a:lnTo>
                    <a:pt x="230" y="94"/>
                  </a:lnTo>
                  <a:lnTo>
                    <a:pt x="230" y="94"/>
                  </a:lnTo>
                  <a:lnTo>
                    <a:pt x="230" y="92"/>
                  </a:lnTo>
                  <a:lnTo>
                    <a:pt x="230" y="90"/>
                  </a:lnTo>
                  <a:lnTo>
                    <a:pt x="228" y="90"/>
                  </a:lnTo>
                  <a:lnTo>
                    <a:pt x="228" y="86"/>
                  </a:lnTo>
                  <a:lnTo>
                    <a:pt x="228" y="84"/>
                  </a:lnTo>
                  <a:lnTo>
                    <a:pt x="228" y="80"/>
                  </a:lnTo>
                  <a:lnTo>
                    <a:pt x="228" y="78"/>
                  </a:lnTo>
                  <a:lnTo>
                    <a:pt x="228" y="74"/>
                  </a:lnTo>
                  <a:lnTo>
                    <a:pt x="226" y="74"/>
                  </a:lnTo>
                  <a:lnTo>
                    <a:pt x="226" y="72"/>
                  </a:lnTo>
                  <a:lnTo>
                    <a:pt x="226" y="72"/>
                  </a:lnTo>
                  <a:lnTo>
                    <a:pt x="224" y="70"/>
                  </a:lnTo>
                  <a:lnTo>
                    <a:pt x="222" y="66"/>
                  </a:lnTo>
                  <a:lnTo>
                    <a:pt x="220" y="64"/>
                  </a:lnTo>
                  <a:lnTo>
                    <a:pt x="218" y="62"/>
                  </a:lnTo>
                  <a:lnTo>
                    <a:pt x="214" y="58"/>
                  </a:lnTo>
                  <a:lnTo>
                    <a:pt x="212" y="56"/>
                  </a:lnTo>
                  <a:lnTo>
                    <a:pt x="210" y="54"/>
                  </a:lnTo>
                  <a:lnTo>
                    <a:pt x="208" y="52"/>
                  </a:lnTo>
                  <a:lnTo>
                    <a:pt x="208" y="52"/>
                  </a:lnTo>
                  <a:lnTo>
                    <a:pt x="206" y="50"/>
                  </a:lnTo>
                  <a:lnTo>
                    <a:pt x="206" y="50"/>
                  </a:lnTo>
                  <a:lnTo>
                    <a:pt x="204" y="50"/>
                  </a:lnTo>
                  <a:lnTo>
                    <a:pt x="204" y="50"/>
                  </a:lnTo>
                  <a:lnTo>
                    <a:pt x="202" y="50"/>
                  </a:lnTo>
                  <a:lnTo>
                    <a:pt x="202" y="50"/>
                  </a:lnTo>
                  <a:lnTo>
                    <a:pt x="202" y="52"/>
                  </a:lnTo>
                  <a:lnTo>
                    <a:pt x="200" y="52"/>
                  </a:lnTo>
                  <a:lnTo>
                    <a:pt x="200" y="54"/>
                  </a:lnTo>
                  <a:lnTo>
                    <a:pt x="200" y="54"/>
                  </a:lnTo>
                  <a:lnTo>
                    <a:pt x="200" y="56"/>
                  </a:lnTo>
                  <a:lnTo>
                    <a:pt x="200" y="60"/>
                  </a:lnTo>
                  <a:lnTo>
                    <a:pt x="200" y="62"/>
                  </a:lnTo>
                  <a:lnTo>
                    <a:pt x="200" y="66"/>
                  </a:lnTo>
                  <a:lnTo>
                    <a:pt x="200" y="68"/>
                  </a:lnTo>
                  <a:lnTo>
                    <a:pt x="198" y="68"/>
                  </a:lnTo>
                  <a:lnTo>
                    <a:pt x="198" y="70"/>
                  </a:lnTo>
                  <a:lnTo>
                    <a:pt x="198" y="70"/>
                  </a:lnTo>
                  <a:lnTo>
                    <a:pt x="196" y="70"/>
                  </a:lnTo>
                  <a:lnTo>
                    <a:pt x="196" y="72"/>
                  </a:lnTo>
                  <a:lnTo>
                    <a:pt x="194" y="72"/>
                  </a:lnTo>
                  <a:lnTo>
                    <a:pt x="192" y="72"/>
                  </a:lnTo>
                  <a:lnTo>
                    <a:pt x="190" y="72"/>
                  </a:lnTo>
                  <a:lnTo>
                    <a:pt x="188" y="72"/>
                  </a:lnTo>
                  <a:lnTo>
                    <a:pt x="186" y="72"/>
                  </a:lnTo>
                  <a:lnTo>
                    <a:pt x="184" y="72"/>
                  </a:lnTo>
                  <a:lnTo>
                    <a:pt x="184" y="70"/>
                  </a:lnTo>
                  <a:lnTo>
                    <a:pt x="182" y="70"/>
                  </a:lnTo>
                  <a:lnTo>
                    <a:pt x="182" y="70"/>
                  </a:lnTo>
                  <a:lnTo>
                    <a:pt x="180" y="68"/>
                  </a:lnTo>
                  <a:lnTo>
                    <a:pt x="180" y="66"/>
                  </a:lnTo>
                  <a:lnTo>
                    <a:pt x="180" y="66"/>
                  </a:lnTo>
                  <a:lnTo>
                    <a:pt x="180" y="64"/>
                  </a:lnTo>
                  <a:lnTo>
                    <a:pt x="180" y="62"/>
                  </a:lnTo>
                  <a:lnTo>
                    <a:pt x="178" y="58"/>
                  </a:lnTo>
                  <a:lnTo>
                    <a:pt x="178" y="54"/>
                  </a:lnTo>
                  <a:lnTo>
                    <a:pt x="178" y="52"/>
                  </a:lnTo>
                  <a:lnTo>
                    <a:pt x="176" y="50"/>
                  </a:lnTo>
                  <a:lnTo>
                    <a:pt x="176" y="48"/>
                  </a:lnTo>
                  <a:lnTo>
                    <a:pt x="176" y="48"/>
                  </a:lnTo>
                  <a:lnTo>
                    <a:pt x="174" y="46"/>
                  </a:lnTo>
                  <a:lnTo>
                    <a:pt x="174" y="46"/>
                  </a:lnTo>
                  <a:lnTo>
                    <a:pt x="174" y="46"/>
                  </a:lnTo>
                  <a:lnTo>
                    <a:pt x="170" y="46"/>
                  </a:lnTo>
                  <a:lnTo>
                    <a:pt x="170" y="44"/>
                  </a:lnTo>
                  <a:lnTo>
                    <a:pt x="168" y="44"/>
                  </a:lnTo>
                  <a:lnTo>
                    <a:pt x="166" y="44"/>
                  </a:lnTo>
                  <a:lnTo>
                    <a:pt x="166" y="44"/>
                  </a:lnTo>
                  <a:lnTo>
                    <a:pt x="166" y="44"/>
                  </a:lnTo>
                  <a:lnTo>
                    <a:pt x="166" y="44"/>
                  </a:lnTo>
                  <a:lnTo>
                    <a:pt x="166" y="42"/>
                  </a:lnTo>
                  <a:lnTo>
                    <a:pt x="166" y="42"/>
                  </a:lnTo>
                  <a:lnTo>
                    <a:pt x="166" y="40"/>
                  </a:lnTo>
                  <a:lnTo>
                    <a:pt x="166" y="38"/>
                  </a:lnTo>
                  <a:lnTo>
                    <a:pt x="166" y="36"/>
                  </a:lnTo>
                  <a:lnTo>
                    <a:pt x="166" y="34"/>
                  </a:lnTo>
                  <a:lnTo>
                    <a:pt x="166" y="32"/>
                  </a:lnTo>
                  <a:lnTo>
                    <a:pt x="166" y="32"/>
                  </a:lnTo>
                  <a:lnTo>
                    <a:pt x="166" y="32"/>
                  </a:lnTo>
                  <a:lnTo>
                    <a:pt x="166" y="30"/>
                  </a:lnTo>
                  <a:lnTo>
                    <a:pt x="164" y="30"/>
                  </a:lnTo>
                  <a:lnTo>
                    <a:pt x="164" y="30"/>
                  </a:lnTo>
                  <a:lnTo>
                    <a:pt x="164" y="30"/>
                  </a:lnTo>
                  <a:lnTo>
                    <a:pt x="162" y="28"/>
                  </a:lnTo>
                  <a:lnTo>
                    <a:pt x="162" y="28"/>
                  </a:lnTo>
                  <a:lnTo>
                    <a:pt x="160" y="28"/>
                  </a:lnTo>
                  <a:lnTo>
                    <a:pt x="158" y="28"/>
                  </a:lnTo>
                  <a:lnTo>
                    <a:pt x="156" y="28"/>
                  </a:lnTo>
                  <a:lnTo>
                    <a:pt x="154" y="28"/>
                  </a:lnTo>
                  <a:lnTo>
                    <a:pt x="154" y="28"/>
                  </a:lnTo>
                  <a:lnTo>
                    <a:pt x="154" y="28"/>
                  </a:lnTo>
                  <a:lnTo>
                    <a:pt x="152" y="26"/>
                  </a:lnTo>
                  <a:lnTo>
                    <a:pt x="152" y="26"/>
                  </a:lnTo>
                  <a:lnTo>
                    <a:pt x="152" y="26"/>
                  </a:lnTo>
                  <a:lnTo>
                    <a:pt x="152" y="24"/>
                  </a:lnTo>
                  <a:lnTo>
                    <a:pt x="152" y="22"/>
                  </a:lnTo>
                  <a:lnTo>
                    <a:pt x="152" y="20"/>
                  </a:lnTo>
                  <a:lnTo>
                    <a:pt x="152" y="16"/>
                  </a:lnTo>
                  <a:lnTo>
                    <a:pt x="150" y="14"/>
                  </a:lnTo>
                  <a:lnTo>
                    <a:pt x="150" y="14"/>
                  </a:lnTo>
                  <a:lnTo>
                    <a:pt x="150" y="14"/>
                  </a:lnTo>
                  <a:lnTo>
                    <a:pt x="150" y="12"/>
                  </a:lnTo>
                  <a:lnTo>
                    <a:pt x="148" y="12"/>
                  </a:lnTo>
                  <a:lnTo>
                    <a:pt x="148" y="12"/>
                  </a:lnTo>
                  <a:lnTo>
                    <a:pt x="148" y="12"/>
                  </a:lnTo>
                  <a:lnTo>
                    <a:pt x="146" y="12"/>
                  </a:lnTo>
                  <a:lnTo>
                    <a:pt x="146" y="12"/>
                  </a:lnTo>
                  <a:lnTo>
                    <a:pt x="144" y="14"/>
                  </a:lnTo>
                  <a:lnTo>
                    <a:pt x="144" y="16"/>
                  </a:lnTo>
                  <a:lnTo>
                    <a:pt x="140" y="18"/>
                  </a:lnTo>
                  <a:lnTo>
                    <a:pt x="140" y="20"/>
                  </a:lnTo>
                  <a:lnTo>
                    <a:pt x="140" y="20"/>
                  </a:lnTo>
                  <a:lnTo>
                    <a:pt x="138" y="20"/>
                  </a:lnTo>
                  <a:lnTo>
                    <a:pt x="138" y="20"/>
                  </a:lnTo>
                  <a:lnTo>
                    <a:pt x="136" y="20"/>
                  </a:lnTo>
                  <a:lnTo>
                    <a:pt x="132" y="20"/>
                  </a:lnTo>
                  <a:lnTo>
                    <a:pt x="130" y="20"/>
                  </a:lnTo>
                  <a:lnTo>
                    <a:pt x="128" y="20"/>
                  </a:lnTo>
                  <a:lnTo>
                    <a:pt x="128" y="20"/>
                  </a:lnTo>
                  <a:lnTo>
                    <a:pt x="126" y="20"/>
                  </a:lnTo>
                  <a:lnTo>
                    <a:pt x="126" y="22"/>
                  </a:lnTo>
                  <a:lnTo>
                    <a:pt x="126" y="22"/>
                  </a:lnTo>
                  <a:lnTo>
                    <a:pt x="126" y="22"/>
                  </a:lnTo>
                  <a:lnTo>
                    <a:pt x="124" y="22"/>
                  </a:lnTo>
                  <a:lnTo>
                    <a:pt x="124" y="24"/>
                  </a:lnTo>
                  <a:lnTo>
                    <a:pt x="124" y="26"/>
                  </a:lnTo>
                  <a:lnTo>
                    <a:pt x="124" y="26"/>
                  </a:lnTo>
                  <a:lnTo>
                    <a:pt x="124" y="28"/>
                  </a:lnTo>
                  <a:lnTo>
                    <a:pt x="124" y="30"/>
                  </a:lnTo>
                  <a:lnTo>
                    <a:pt x="124" y="30"/>
                  </a:lnTo>
                  <a:lnTo>
                    <a:pt x="124" y="30"/>
                  </a:lnTo>
                  <a:lnTo>
                    <a:pt x="122" y="30"/>
                  </a:lnTo>
                  <a:lnTo>
                    <a:pt x="122" y="30"/>
                  </a:lnTo>
                  <a:lnTo>
                    <a:pt x="120" y="32"/>
                  </a:lnTo>
                  <a:lnTo>
                    <a:pt x="118" y="32"/>
                  </a:lnTo>
                  <a:lnTo>
                    <a:pt x="116" y="32"/>
                  </a:lnTo>
                  <a:lnTo>
                    <a:pt x="112" y="30"/>
                  </a:lnTo>
                  <a:lnTo>
                    <a:pt x="106" y="30"/>
                  </a:lnTo>
                  <a:lnTo>
                    <a:pt x="104" y="30"/>
                  </a:lnTo>
                  <a:lnTo>
                    <a:pt x="102" y="30"/>
                  </a:lnTo>
                  <a:lnTo>
                    <a:pt x="102" y="30"/>
                  </a:lnTo>
                  <a:lnTo>
                    <a:pt x="100" y="30"/>
                  </a:lnTo>
                  <a:lnTo>
                    <a:pt x="98" y="32"/>
                  </a:lnTo>
                  <a:lnTo>
                    <a:pt x="94" y="34"/>
                  </a:lnTo>
                  <a:lnTo>
                    <a:pt x="92" y="34"/>
                  </a:lnTo>
                  <a:lnTo>
                    <a:pt x="90" y="36"/>
                  </a:lnTo>
                  <a:lnTo>
                    <a:pt x="88" y="36"/>
                  </a:lnTo>
                  <a:lnTo>
                    <a:pt x="86" y="36"/>
                  </a:lnTo>
                  <a:lnTo>
                    <a:pt x="84" y="36"/>
                  </a:lnTo>
                  <a:lnTo>
                    <a:pt x="80" y="36"/>
                  </a:lnTo>
                  <a:lnTo>
                    <a:pt x="78" y="36"/>
                  </a:lnTo>
                  <a:lnTo>
                    <a:pt x="74" y="34"/>
                  </a:lnTo>
                  <a:lnTo>
                    <a:pt x="70" y="34"/>
                  </a:lnTo>
                  <a:lnTo>
                    <a:pt x="68" y="34"/>
                  </a:lnTo>
                  <a:lnTo>
                    <a:pt x="66" y="32"/>
                  </a:lnTo>
                  <a:lnTo>
                    <a:pt x="62" y="32"/>
                  </a:lnTo>
                  <a:lnTo>
                    <a:pt x="62" y="30"/>
                  </a:lnTo>
                  <a:lnTo>
                    <a:pt x="62" y="30"/>
                  </a:lnTo>
                  <a:lnTo>
                    <a:pt x="60" y="28"/>
                  </a:lnTo>
                  <a:lnTo>
                    <a:pt x="58" y="26"/>
                  </a:lnTo>
                  <a:lnTo>
                    <a:pt x="56" y="24"/>
                  </a:lnTo>
                  <a:lnTo>
                    <a:pt x="52" y="20"/>
                  </a:lnTo>
                  <a:lnTo>
                    <a:pt x="50" y="18"/>
                  </a:lnTo>
                  <a:lnTo>
                    <a:pt x="48" y="16"/>
                  </a:lnTo>
                  <a:lnTo>
                    <a:pt x="46" y="16"/>
                  </a:lnTo>
                  <a:lnTo>
                    <a:pt x="44" y="14"/>
                  </a:lnTo>
                  <a:lnTo>
                    <a:pt x="42" y="14"/>
                  </a:lnTo>
                  <a:lnTo>
                    <a:pt x="40" y="14"/>
                  </a:lnTo>
                  <a:lnTo>
                    <a:pt x="38" y="12"/>
                  </a:lnTo>
                  <a:lnTo>
                    <a:pt x="36" y="12"/>
                  </a:lnTo>
                  <a:lnTo>
                    <a:pt x="36" y="12"/>
                  </a:lnTo>
                  <a:lnTo>
                    <a:pt x="34" y="10"/>
                  </a:lnTo>
                  <a:lnTo>
                    <a:pt x="34" y="8"/>
                  </a:lnTo>
                  <a:lnTo>
                    <a:pt x="34" y="6"/>
                  </a:lnTo>
                  <a:lnTo>
                    <a:pt x="32" y="6"/>
                  </a:lnTo>
                  <a:lnTo>
                    <a:pt x="32" y="4"/>
                  </a:lnTo>
                  <a:lnTo>
                    <a:pt x="32" y="2"/>
                  </a:lnTo>
                  <a:lnTo>
                    <a:pt x="32" y="2"/>
                  </a:lnTo>
                  <a:lnTo>
                    <a:pt x="32" y="2"/>
                  </a:lnTo>
                  <a:lnTo>
                    <a:pt x="30" y="2"/>
                  </a:lnTo>
                  <a:lnTo>
                    <a:pt x="28" y="0"/>
                  </a:lnTo>
                  <a:lnTo>
                    <a:pt x="26" y="0"/>
                  </a:lnTo>
                  <a:lnTo>
                    <a:pt x="24" y="0"/>
                  </a:lnTo>
                  <a:lnTo>
                    <a:pt x="22" y="0"/>
                  </a:lnTo>
                  <a:lnTo>
                    <a:pt x="18" y="0"/>
                  </a:lnTo>
                  <a:lnTo>
                    <a:pt x="14" y="0"/>
                  </a:lnTo>
                  <a:lnTo>
                    <a:pt x="8" y="0"/>
                  </a:lnTo>
                  <a:lnTo>
                    <a:pt x="4" y="0"/>
                  </a:lnTo>
                  <a:lnTo>
                    <a:pt x="0" y="0"/>
                  </a:lnTo>
                  <a:lnTo>
                    <a:pt x="0" y="6"/>
                  </a:lnTo>
                  <a:lnTo>
                    <a:pt x="0" y="10"/>
                  </a:lnTo>
                  <a:lnTo>
                    <a:pt x="0" y="16"/>
                  </a:lnTo>
                  <a:lnTo>
                    <a:pt x="0" y="22"/>
                  </a:lnTo>
                  <a:lnTo>
                    <a:pt x="0" y="28"/>
                  </a:lnTo>
                  <a:lnTo>
                    <a:pt x="0" y="30"/>
                  </a:lnTo>
                  <a:lnTo>
                    <a:pt x="2" y="34"/>
                  </a:lnTo>
                  <a:lnTo>
                    <a:pt x="2" y="36"/>
                  </a:lnTo>
                  <a:lnTo>
                    <a:pt x="2" y="38"/>
                  </a:lnTo>
                  <a:lnTo>
                    <a:pt x="2" y="38"/>
                  </a:lnTo>
                  <a:lnTo>
                    <a:pt x="4" y="40"/>
                  </a:lnTo>
                  <a:lnTo>
                    <a:pt x="4" y="42"/>
                  </a:lnTo>
                  <a:lnTo>
                    <a:pt x="6" y="44"/>
                  </a:lnTo>
                  <a:lnTo>
                    <a:pt x="8" y="46"/>
                  </a:lnTo>
                  <a:lnTo>
                    <a:pt x="14" y="50"/>
                  </a:lnTo>
                  <a:lnTo>
                    <a:pt x="14" y="52"/>
                  </a:lnTo>
                  <a:lnTo>
                    <a:pt x="16" y="54"/>
                  </a:lnTo>
                  <a:lnTo>
                    <a:pt x="20" y="58"/>
                  </a:lnTo>
                  <a:lnTo>
                    <a:pt x="24" y="64"/>
                  </a:lnTo>
                  <a:lnTo>
                    <a:pt x="26" y="66"/>
                  </a:lnTo>
                  <a:lnTo>
                    <a:pt x="26" y="68"/>
                  </a:lnTo>
                  <a:lnTo>
                    <a:pt x="28" y="72"/>
                  </a:lnTo>
                  <a:lnTo>
                    <a:pt x="28" y="72"/>
                  </a:lnTo>
                  <a:lnTo>
                    <a:pt x="28" y="74"/>
                  </a:lnTo>
                  <a:lnTo>
                    <a:pt x="28" y="76"/>
                  </a:lnTo>
                  <a:lnTo>
                    <a:pt x="28" y="78"/>
                  </a:lnTo>
                  <a:lnTo>
                    <a:pt x="28" y="80"/>
                  </a:lnTo>
                  <a:lnTo>
                    <a:pt x="28" y="82"/>
                  </a:lnTo>
                  <a:lnTo>
                    <a:pt x="28" y="84"/>
                  </a:lnTo>
                  <a:lnTo>
                    <a:pt x="26" y="84"/>
                  </a:lnTo>
                  <a:lnTo>
                    <a:pt x="26" y="86"/>
                  </a:lnTo>
                  <a:lnTo>
                    <a:pt x="26" y="88"/>
                  </a:lnTo>
                  <a:lnTo>
                    <a:pt x="24" y="88"/>
                  </a:lnTo>
                  <a:lnTo>
                    <a:pt x="24" y="90"/>
                  </a:lnTo>
                  <a:lnTo>
                    <a:pt x="20" y="90"/>
                  </a:lnTo>
                  <a:lnTo>
                    <a:pt x="20" y="90"/>
                  </a:lnTo>
                  <a:lnTo>
                    <a:pt x="18" y="92"/>
                  </a:lnTo>
                  <a:lnTo>
                    <a:pt x="18" y="92"/>
                  </a:lnTo>
                  <a:lnTo>
                    <a:pt x="18" y="92"/>
                  </a:lnTo>
                  <a:lnTo>
                    <a:pt x="18" y="92"/>
                  </a:lnTo>
                  <a:lnTo>
                    <a:pt x="18" y="94"/>
                  </a:lnTo>
                  <a:lnTo>
                    <a:pt x="18" y="94"/>
                  </a:lnTo>
                  <a:lnTo>
                    <a:pt x="18" y="96"/>
                  </a:lnTo>
                  <a:lnTo>
                    <a:pt x="20" y="98"/>
                  </a:lnTo>
                  <a:lnTo>
                    <a:pt x="20" y="98"/>
                  </a:lnTo>
                  <a:lnTo>
                    <a:pt x="22" y="100"/>
                  </a:lnTo>
                  <a:lnTo>
                    <a:pt x="24" y="100"/>
                  </a:lnTo>
                  <a:lnTo>
                    <a:pt x="26" y="102"/>
                  </a:lnTo>
                  <a:lnTo>
                    <a:pt x="28" y="104"/>
                  </a:lnTo>
                  <a:lnTo>
                    <a:pt x="32" y="106"/>
                  </a:lnTo>
                  <a:lnTo>
                    <a:pt x="36" y="108"/>
                  </a:lnTo>
                  <a:lnTo>
                    <a:pt x="38" y="110"/>
                  </a:lnTo>
                  <a:lnTo>
                    <a:pt x="40" y="110"/>
                  </a:lnTo>
                  <a:lnTo>
                    <a:pt x="42" y="112"/>
                  </a:lnTo>
                  <a:lnTo>
                    <a:pt x="44" y="112"/>
                  </a:lnTo>
                  <a:lnTo>
                    <a:pt x="46" y="114"/>
                  </a:lnTo>
                  <a:lnTo>
                    <a:pt x="50" y="118"/>
                  </a:lnTo>
                  <a:lnTo>
                    <a:pt x="52" y="120"/>
                  </a:lnTo>
                  <a:lnTo>
                    <a:pt x="54" y="120"/>
                  </a:lnTo>
                  <a:lnTo>
                    <a:pt x="56" y="122"/>
                  </a:lnTo>
                  <a:lnTo>
                    <a:pt x="58" y="124"/>
                  </a:lnTo>
                  <a:lnTo>
                    <a:pt x="58" y="124"/>
                  </a:lnTo>
                  <a:lnTo>
                    <a:pt x="58" y="126"/>
                  </a:lnTo>
                  <a:lnTo>
                    <a:pt x="58" y="126"/>
                  </a:lnTo>
                  <a:lnTo>
                    <a:pt x="58" y="128"/>
                  </a:lnTo>
                  <a:lnTo>
                    <a:pt x="60" y="130"/>
                  </a:lnTo>
                  <a:lnTo>
                    <a:pt x="60" y="132"/>
                  </a:lnTo>
                  <a:lnTo>
                    <a:pt x="60" y="136"/>
                  </a:lnTo>
                  <a:lnTo>
                    <a:pt x="60" y="140"/>
                  </a:lnTo>
                  <a:lnTo>
                    <a:pt x="60" y="144"/>
                  </a:lnTo>
                  <a:lnTo>
                    <a:pt x="60" y="144"/>
                  </a:lnTo>
                  <a:lnTo>
                    <a:pt x="60" y="146"/>
                  </a:lnTo>
                  <a:lnTo>
                    <a:pt x="60" y="148"/>
                  </a:lnTo>
                  <a:lnTo>
                    <a:pt x="60" y="148"/>
                  </a:lnTo>
                  <a:lnTo>
                    <a:pt x="62" y="150"/>
                  </a:lnTo>
                  <a:lnTo>
                    <a:pt x="62" y="152"/>
                  </a:lnTo>
                  <a:lnTo>
                    <a:pt x="64" y="154"/>
                  </a:lnTo>
                  <a:lnTo>
                    <a:pt x="66" y="156"/>
                  </a:lnTo>
                  <a:lnTo>
                    <a:pt x="68" y="160"/>
                  </a:lnTo>
                  <a:lnTo>
                    <a:pt x="72" y="166"/>
                  </a:lnTo>
                  <a:lnTo>
                    <a:pt x="76" y="170"/>
                  </a:lnTo>
                  <a:lnTo>
                    <a:pt x="78" y="172"/>
                  </a:lnTo>
                  <a:lnTo>
                    <a:pt x="80" y="174"/>
                  </a:lnTo>
                  <a:lnTo>
                    <a:pt x="82" y="174"/>
                  </a:lnTo>
                  <a:lnTo>
                    <a:pt x="84" y="176"/>
                  </a:lnTo>
                  <a:lnTo>
                    <a:pt x="86" y="178"/>
                  </a:lnTo>
                  <a:lnTo>
                    <a:pt x="88" y="178"/>
                  </a:lnTo>
                  <a:lnTo>
                    <a:pt x="90" y="178"/>
                  </a:lnTo>
                  <a:lnTo>
                    <a:pt x="90" y="180"/>
                  </a:lnTo>
                  <a:lnTo>
                    <a:pt x="92" y="180"/>
                  </a:lnTo>
                  <a:lnTo>
                    <a:pt x="94" y="180"/>
                  </a:lnTo>
                  <a:lnTo>
                    <a:pt x="96" y="180"/>
                  </a:lnTo>
                  <a:lnTo>
                    <a:pt x="98" y="180"/>
                  </a:lnTo>
                  <a:lnTo>
                    <a:pt x="98" y="180"/>
                  </a:lnTo>
                  <a:lnTo>
                    <a:pt x="100" y="178"/>
                  </a:lnTo>
                  <a:lnTo>
                    <a:pt x="100" y="178"/>
                  </a:lnTo>
                  <a:lnTo>
                    <a:pt x="100" y="178"/>
                  </a:lnTo>
                  <a:lnTo>
                    <a:pt x="100" y="176"/>
                  </a:lnTo>
                  <a:lnTo>
                    <a:pt x="100" y="176"/>
                  </a:lnTo>
                  <a:lnTo>
                    <a:pt x="100" y="174"/>
                  </a:lnTo>
                  <a:lnTo>
                    <a:pt x="100" y="172"/>
                  </a:lnTo>
                  <a:lnTo>
                    <a:pt x="100" y="170"/>
                  </a:lnTo>
                  <a:lnTo>
                    <a:pt x="98" y="168"/>
                  </a:lnTo>
                  <a:lnTo>
                    <a:pt x="96" y="164"/>
                  </a:lnTo>
                  <a:lnTo>
                    <a:pt x="94" y="160"/>
                  </a:lnTo>
                  <a:lnTo>
                    <a:pt x="94" y="158"/>
                  </a:lnTo>
                  <a:lnTo>
                    <a:pt x="92" y="156"/>
                  </a:lnTo>
                  <a:lnTo>
                    <a:pt x="90" y="154"/>
                  </a:lnTo>
                  <a:lnTo>
                    <a:pt x="90" y="150"/>
                  </a:lnTo>
                  <a:lnTo>
                    <a:pt x="86" y="144"/>
                  </a:lnTo>
                  <a:lnTo>
                    <a:pt x="82" y="136"/>
                  </a:lnTo>
                  <a:lnTo>
                    <a:pt x="80" y="130"/>
                  </a:lnTo>
                  <a:lnTo>
                    <a:pt x="78" y="128"/>
                  </a:lnTo>
                  <a:lnTo>
                    <a:pt x="78" y="124"/>
                  </a:lnTo>
                  <a:lnTo>
                    <a:pt x="74" y="118"/>
                  </a:lnTo>
                  <a:lnTo>
                    <a:pt x="72" y="112"/>
                  </a:lnTo>
                  <a:lnTo>
                    <a:pt x="70" y="108"/>
                  </a:lnTo>
                  <a:lnTo>
                    <a:pt x="70" y="106"/>
                  </a:lnTo>
                  <a:lnTo>
                    <a:pt x="68" y="104"/>
                  </a:lnTo>
                  <a:lnTo>
                    <a:pt x="66" y="100"/>
                  </a:lnTo>
                  <a:lnTo>
                    <a:pt x="60" y="94"/>
                  </a:lnTo>
                  <a:lnTo>
                    <a:pt x="56" y="88"/>
                  </a:lnTo>
                  <a:lnTo>
                    <a:pt x="54" y="86"/>
                  </a:lnTo>
                  <a:lnTo>
                    <a:pt x="52" y="84"/>
                  </a:lnTo>
                  <a:lnTo>
                    <a:pt x="48" y="80"/>
                  </a:lnTo>
                  <a:lnTo>
                    <a:pt x="46" y="74"/>
                  </a:lnTo>
                  <a:lnTo>
                    <a:pt x="40" y="64"/>
                  </a:lnTo>
                  <a:lnTo>
                    <a:pt x="36" y="56"/>
                  </a:lnTo>
                  <a:lnTo>
                    <a:pt x="34" y="52"/>
                  </a:lnTo>
                  <a:lnTo>
                    <a:pt x="32" y="50"/>
                  </a:lnTo>
                  <a:lnTo>
                    <a:pt x="32" y="48"/>
                  </a:lnTo>
                  <a:lnTo>
                    <a:pt x="32" y="46"/>
                  </a:lnTo>
                  <a:lnTo>
                    <a:pt x="30" y="40"/>
                  </a:lnTo>
                  <a:lnTo>
                    <a:pt x="30" y="36"/>
                  </a:lnTo>
                  <a:lnTo>
                    <a:pt x="28" y="34"/>
                  </a:lnTo>
                  <a:lnTo>
                    <a:pt x="28" y="32"/>
                  </a:lnTo>
                  <a:lnTo>
                    <a:pt x="28" y="30"/>
                  </a:lnTo>
                  <a:lnTo>
                    <a:pt x="28" y="28"/>
                  </a:lnTo>
                  <a:lnTo>
                    <a:pt x="30" y="26"/>
                  </a:lnTo>
                  <a:lnTo>
                    <a:pt x="30" y="26"/>
                  </a:lnTo>
                  <a:lnTo>
                    <a:pt x="30" y="24"/>
                  </a:lnTo>
                  <a:lnTo>
                    <a:pt x="30" y="24"/>
                  </a:lnTo>
                  <a:lnTo>
                    <a:pt x="32" y="22"/>
                  </a:lnTo>
                  <a:lnTo>
                    <a:pt x="32" y="22"/>
                  </a:lnTo>
                  <a:lnTo>
                    <a:pt x="32" y="22"/>
                  </a:lnTo>
                  <a:lnTo>
                    <a:pt x="34" y="22"/>
                  </a:lnTo>
                  <a:lnTo>
                    <a:pt x="34" y="22"/>
                  </a:lnTo>
                  <a:lnTo>
                    <a:pt x="36" y="24"/>
                  </a:lnTo>
                  <a:lnTo>
                    <a:pt x="36" y="24"/>
                  </a:lnTo>
                  <a:lnTo>
                    <a:pt x="40" y="26"/>
                  </a:lnTo>
                  <a:lnTo>
                    <a:pt x="42" y="28"/>
                  </a:lnTo>
                  <a:lnTo>
                    <a:pt x="42" y="30"/>
                  </a:lnTo>
                  <a:lnTo>
                    <a:pt x="44" y="32"/>
                  </a:lnTo>
                  <a:lnTo>
                    <a:pt x="48" y="34"/>
                  </a:lnTo>
                  <a:lnTo>
                    <a:pt x="50" y="38"/>
                  </a:lnTo>
                  <a:lnTo>
                    <a:pt x="52" y="40"/>
                  </a:lnTo>
                  <a:lnTo>
                    <a:pt x="52" y="42"/>
                  </a:lnTo>
                  <a:lnTo>
                    <a:pt x="54" y="42"/>
                  </a:lnTo>
                  <a:lnTo>
                    <a:pt x="56" y="44"/>
                  </a:lnTo>
                  <a:lnTo>
                    <a:pt x="58" y="46"/>
                  </a:lnTo>
                  <a:lnTo>
                    <a:pt x="60" y="46"/>
                  </a:lnTo>
                  <a:lnTo>
                    <a:pt x="62" y="48"/>
                  </a:lnTo>
                  <a:lnTo>
                    <a:pt x="64" y="48"/>
                  </a:lnTo>
                  <a:lnTo>
                    <a:pt x="64" y="50"/>
                  </a:lnTo>
                  <a:lnTo>
                    <a:pt x="64" y="52"/>
                  </a:lnTo>
                  <a:lnTo>
                    <a:pt x="66" y="52"/>
                  </a:lnTo>
                  <a:lnTo>
                    <a:pt x="66" y="54"/>
                  </a:lnTo>
                  <a:lnTo>
                    <a:pt x="66" y="56"/>
                  </a:lnTo>
                  <a:lnTo>
                    <a:pt x="66" y="60"/>
                  </a:lnTo>
                  <a:lnTo>
                    <a:pt x="66" y="64"/>
                  </a:lnTo>
                  <a:lnTo>
                    <a:pt x="66" y="68"/>
                  </a:lnTo>
                  <a:lnTo>
                    <a:pt x="66" y="72"/>
                  </a:lnTo>
                  <a:lnTo>
                    <a:pt x="66" y="74"/>
                  </a:lnTo>
                  <a:lnTo>
                    <a:pt x="66" y="74"/>
                  </a:lnTo>
                  <a:lnTo>
                    <a:pt x="66" y="76"/>
                  </a:lnTo>
                  <a:lnTo>
                    <a:pt x="66" y="78"/>
                  </a:lnTo>
                  <a:lnTo>
                    <a:pt x="68" y="80"/>
                  </a:lnTo>
                  <a:lnTo>
                    <a:pt x="68" y="80"/>
                  </a:lnTo>
                  <a:lnTo>
                    <a:pt x="70" y="82"/>
                  </a:lnTo>
                  <a:lnTo>
                    <a:pt x="72" y="84"/>
                  </a:lnTo>
                  <a:lnTo>
                    <a:pt x="76" y="86"/>
                  </a:lnTo>
                  <a:lnTo>
                    <a:pt x="76" y="88"/>
                  </a:lnTo>
                  <a:lnTo>
                    <a:pt x="78" y="90"/>
                  </a:lnTo>
                  <a:lnTo>
                    <a:pt x="80" y="90"/>
                  </a:lnTo>
                  <a:lnTo>
                    <a:pt x="80" y="94"/>
                  </a:lnTo>
                  <a:lnTo>
                    <a:pt x="84" y="98"/>
                  </a:lnTo>
                  <a:lnTo>
                    <a:pt x="84" y="102"/>
                  </a:lnTo>
                  <a:lnTo>
                    <a:pt x="86" y="104"/>
                  </a:lnTo>
                  <a:lnTo>
                    <a:pt x="88" y="106"/>
                  </a:lnTo>
                  <a:lnTo>
                    <a:pt x="88" y="108"/>
                  </a:lnTo>
                  <a:lnTo>
                    <a:pt x="90" y="108"/>
                  </a:lnTo>
                  <a:lnTo>
                    <a:pt x="90" y="108"/>
                  </a:lnTo>
                  <a:lnTo>
                    <a:pt x="92" y="110"/>
                  </a:lnTo>
                  <a:lnTo>
                    <a:pt x="94" y="110"/>
                  </a:lnTo>
                  <a:lnTo>
                    <a:pt x="96" y="112"/>
                  </a:lnTo>
                  <a:lnTo>
                    <a:pt x="96" y="112"/>
                  </a:lnTo>
                  <a:lnTo>
                    <a:pt x="98" y="112"/>
                  </a:lnTo>
                  <a:lnTo>
                    <a:pt x="98" y="112"/>
                  </a:lnTo>
                  <a:lnTo>
                    <a:pt x="98" y="112"/>
                  </a:lnTo>
                  <a:lnTo>
                    <a:pt x="98" y="114"/>
                  </a:lnTo>
                  <a:lnTo>
                    <a:pt x="98" y="114"/>
                  </a:lnTo>
                  <a:lnTo>
                    <a:pt x="98" y="116"/>
                  </a:lnTo>
                  <a:lnTo>
                    <a:pt x="98" y="116"/>
                  </a:lnTo>
                  <a:lnTo>
                    <a:pt x="98" y="118"/>
                  </a:lnTo>
                  <a:lnTo>
                    <a:pt x="98" y="120"/>
                  </a:lnTo>
                  <a:lnTo>
                    <a:pt x="96" y="122"/>
                  </a:lnTo>
                  <a:lnTo>
                    <a:pt x="96" y="124"/>
                  </a:lnTo>
                  <a:lnTo>
                    <a:pt x="96" y="126"/>
                  </a:lnTo>
                  <a:lnTo>
                    <a:pt x="96" y="126"/>
                  </a:lnTo>
                  <a:lnTo>
                    <a:pt x="96" y="128"/>
                  </a:lnTo>
                  <a:lnTo>
                    <a:pt x="96" y="128"/>
                  </a:lnTo>
                  <a:lnTo>
                    <a:pt x="98" y="128"/>
                  </a:lnTo>
                  <a:lnTo>
                    <a:pt x="98" y="130"/>
                  </a:lnTo>
                  <a:lnTo>
                    <a:pt x="98" y="130"/>
                  </a:lnTo>
                  <a:lnTo>
                    <a:pt x="100" y="130"/>
                  </a:lnTo>
                  <a:lnTo>
                    <a:pt x="102" y="130"/>
                  </a:lnTo>
                  <a:lnTo>
                    <a:pt x="104" y="130"/>
                  </a:lnTo>
                  <a:lnTo>
                    <a:pt x="106" y="132"/>
                  </a:lnTo>
                  <a:lnTo>
                    <a:pt x="108" y="132"/>
                  </a:lnTo>
                  <a:lnTo>
                    <a:pt x="108" y="132"/>
                  </a:lnTo>
                  <a:lnTo>
                    <a:pt x="110" y="132"/>
                  </a:lnTo>
                  <a:lnTo>
                    <a:pt x="110" y="132"/>
                  </a:lnTo>
                  <a:lnTo>
                    <a:pt x="110" y="134"/>
                  </a:lnTo>
                  <a:lnTo>
                    <a:pt x="112" y="134"/>
                  </a:lnTo>
                  <a:lnTo>
                    <a:pt x="112" y="134"/>
                  </a:lnTo>
                  <a:lnTo>
                    <a:pt x="112" y="136"/>
                  </a:lnTo>
                  <a:lnTo>
                    <a:pt x="112" y="136"/>
                  </a:lnTo>
                  <a:lnTo>
                    <a:pt x="112" y="140"/>
                  </a:lnTo>
                  <a:lnTo>
                    <a:pt x="112" y="142"/>
                  </a:lnTo>
                  <a:lnTo>
                    <a:pt x="112" y="144"/>
                  </a:lnTo>
                  <a:lnTo>
                    <a:pt x="112" y="146"/>
                  </a:lnTo>
                  <a:lnTo>
                    <a:pt x="112" y="148"/>
                  </a:lnTo>
                  <a:lnTo>
                    <a:pt x="112" y="150"/>
                  </a:lnTo>
                  <a:lnTo>
                    <a:pt x="112" y="150"/>
                  </a:lnTo>
                  <a:lnTo>
                    <a:pt x="112" y="150"/>
                  </a:lnTo>
                  <a:lnTo>
                    <a:pt x="112" y="152"/>
                  </a:lnTo>
                  <a:lnTo>
                    <a:pt x="114" y="152"/>
                  </a:lnTo>
                  <a:lnTo>
                    <a:pt x="114" y="152"/>
                  </a:lnTo>
                  <a:lnTo>
                    <a:pt x="116" y="154"/>
                  </a:lnTo>
                  <a:lnTo>
                    <a:pt x="118" y="154"/>
                  </a:lnTo>
                  <a:lnTo>
                    <a:pt x="120" y="156"/>
                  </a:lnTo>
                  <a:lnTo>
                    <a:pt x="124" y="156"/>
                  </a:lnTo>
                  <a:lnTo>
                    <a:pt x="126" y="156"/>
                  </a:lnTo>
                  <a:lnTo>
                    <a:pt x="128" y="158"/>
                  </a:lnTo>
                  <a:lnTo>
                    <a:pt x="128" y="158"/>
                  </a:lnTo>
                  <a:lnTo>
                    <a:pt x="130" y="158"/>
                  </a:lnTo>
                  <a:lnTo>
                    <a:pt x="130" y="160"/>
                  </a:lnTo>
                  <a:lnTo>
                    <a:pt x="130" y="160"/>
                  </a:lnTo>
                  <a:lnTo>
                    <a:pt x="130" y="160"/>
                  </a:lnTo>
                  <a:lnTo>
                    <a:pt x="130" y="162"/>
                  </a:lnTo>
                  <a:lnTo>
                    <a:pt x="130" y="164"/>
                  </a:lnTo>
                  <a:lnTo>
                    <a:pt x="130" y="166"/>
                  </a:lnTo>
                  <a:lnTo>
                    <a:pt x="130" y="168"/>
                  </a:lnTo>
                  <a:lnTo>
                    <a:pt x="128" y="170"/>
                  </a:lnTo>
                  <a:lnTo>
                    <a:pt x="128" y="170"/>
                  </a:lnTo>
                  <a:lnTo>
                    <a:pt x="130" y="172"/>
                  </a:lnTo>
                  <a:lnTo>
                    <a:pt x="130" y="172"/>
                  </a:lnTo>
                  <a:lnTo>
                    <a:pt x="130" y="172"/>
                  </a:lnTo>
                  <a:lnTo>
                    <a:pt x="130" y="172"/>
                  </a:lnTo>
                  <a:lnTo>
                    <a:pt x="130" y="172"/>
                  </a:lnTo>
                  <a:lnTo>
                    <a:pt x="132" y="174"/>
                  </a:lnTo>
                  <a:lnTo>
                    <a:pt x="134" y="174"/>
                  </a:lnTo>
                  <a:lnTo>
                    <a:pt x="136" y="172"/>
                  </a:lnTo>
                  <a:lnTo>
                    <a:pt x="136" y="172"/>
                  </a:lnTo>
                  <a:lnTo>
                    <a:pt x="138" y="172"/>
                  </a:lnTo>
                  <a:lnTo>
                    <a:pt x="140" y="172"/>
                  </a:lnTo>
                  <a:lnTo>
                    <a:pt x="140" y="174"/>
                  </a:lnTo>
                  <a:lnTo>
                    <a:pt x="140" y="174"/>
                  </a:lnTo>
                  <a:lnTo>
                    <a:pt x="142" y="174"/>
                  </a:lnTo>
                  <a:lnTo>
                    <a:pt x="142" y="176"/>
                  </a:lnTo>
                  <a:lnTo>
                    <a:pt x="142" y="176"/>
                  </a:lnTo>
                  <a:lnTo>
                    <a:pt x="142" y="178"/>
                  </a:lnTo>
                  <a:lnTo>
                    <a:pt x="142" y="180"/>
                  </a:lnTo>
                  <a:lnTo>
                    <a:pt x="142" y="182"/>
                  </a:lnTo>
                  <a:lnTo>
                    <a:pt x="142" y="188"/>
                  </a:lnTo>
                  <a:lnTo>
                    <a:pt x="142" y="190"/>
                  </a:lnTo>
                  <a:lnTo>
                    <a:pt x="142" y="192"/>
                  </a:lnTo>
                  <a:lnTo>
                    <a:pt x="142" y="192"/>
                  </a:lnTo>
                  <a:lnTo>
                    <a:pt x="142" y="194"/>
                  </a:lnTo>
                  <a:lnTo>
                    <a:pt x="144" y="196"/>
                  </a:lnTo>
                  <a:lnTo>
                    <a:pt x="146" y="200"/>
                  </a:lnTo>
                  <a:lnTo>
                    <a:pt x="146" y="202"/>
                  </a:lnTo>
                  <a:lnTo>
                    <a:pt x="148" y="204"/>
                  </a:lnTo>
                  <a:lnTo>
                    <a:pt x="148" y="206"/>
                  </a:lnTo>
                  <a:lnTo>
                    <a:pt x="148" y="208"/>
                  </a:lnTo>
                  <a:lnTo>
                    <a:pt x="148" y="208"/>
                  </a:lnTo>
                  <a:lnTo>
                    <a:pt x="148" y="210"/>
                  </a:lnTo>
                  <a:lnTo>
                    <a:pt x="148" y="210"/>
                  </a:lnTo>
                  <a:lnTo>
                    <a:pt x="148" y="212"/>
                  </a:lnTo>
                  <a:lnTo>
                    <a:pt x="146" y="214"/>
                  </a:lnTo>
                  <a:lnTo>
                    <a:pt x="146" y="216"/>
                  </a:lnTo>
                  <a:lnTo>
                    <a:pt x="144" y="218"/>
                  </a:lnTo>
                  <a:lnTo>
                    <a:pt x="144" y="220"/>
                  </a:lnTo>
                  <a:lnTo>
                    <a:pt x="144" y="222"/>
                  </a:lnTo>
                  <a:lnTo>
                    <a:pt x="144" y="222"/>
                  </a:lnTo>
                  <a:lnTo>
                    <a:pt x="144" y="224"/>
                  </a:lnTo>
                  <a:lnTo>
                    <a:pt x="144" y="224"/>
                  </a:lnTo>
                  <a:lnTo>
                    <a:pt x="144" y="224"/>
                  </a:lnTo>
                  <a:lnTo>
                    <a:pt x="144" y="226"/>
                  </a:lnTo>
                  <a:lnTo>
                    <a:pt x="146" y="226"/>
                  </a:lnTo>
                  <a:lnTo>
                    <a:pt x="146" y="226"/>
                  </a:lnTo>
                  <a:lnTo>
                    <a:pt x="148" y="228"/>
                  </a:lnTo>
                  <a:lnTo>
                    <a:pt x="150" y="228"/>
                  </a:lnTo>
                  <a:lnTo>
                    <a:pt x="154" y="230"/>
                  </a:lnTo>
                  <a:lnTo>
                    <a:pt x="156" y="232"/>
                  </a:lnTo>
                  <a:lnTo>
                    <a:pt x="158" y="232"/>
                  </a:lnTo>
                  <a:lnTo>
                    <a:pt x="166" y="238"/>
                  </a:lnTo>
                  <a:lnTo>
                    <a:pt x="176" y="244"/>
                  </a:lnTo>
                  <a:lnTo>
                    <a:pt x="196" y="260"/>
                  </a:lnTo>
                  <a:lnTo>
                    <a:pt x="208" y="266"/>
                  </a:lnTo>
                  <a:lnTo>
                    <a:pt x="218" y="274"/>
                  </a:lnTo>
                  <a:lnTo>
                    <a:pt x="224" y="276"/>
                  </a:lnTo>
                  <a:lnTo>
                    <a:pt x="228" y="280"/>
                  </a:lnTo>
                  <a:lnTo>
                    <a:pt x="232" y="282"/>
                  </a:lnTo>
                  <a:lnTo>
                    <a:pt x="236" y="284"/>
                  </a:lnTo>
                  <a:lnTo>
                    <a:pt x="246" y="288"/>
                  </a:lnTo>
                  <a:lnTo>
                    <a:pt x="250" y="290"/>
                  </a:lnTo>
                  <a:lnTo>
                    <a:pt x="256" y="292"/>
                  </a:lnTo>
                  <a:lnTo>
                    <a:pt x="262" y="294"/>
                  </a:lnTo>
                  <a:lnTo>
                    <a:pt x="264" y="296"/>
                  </a:lnTo>
                  <a:lnTo>
                    <a:pt x="268" y="296"/>
                  </a:lnTo>
                  <a:lnTo>
                    <a:pt x="270" y="296"/>
                  </a:lnTo>
                  <a:lnTo>
                    <a:pt x="272" y="298"/>
                  </a:lnTo>
                  <a:lnTo>
                    <a:pt x="274" y="298"/>
                  </a:lnTo>
                  <a:lnTo>
                    <a:pt x="276" y="296"/>
                  </a:lnTo>
                  <a:lnTo>
                    <a:pt x="278" y="296"/>
                  </a:lnTo>
                  <a:lnTo>
                    <a:pt x="278" y="296"/>
                  </a:lnTo>
                  <a:lnTo>
                    <a:pt x="280" y="296"/>
                  </a:lnTo>
                  <a:lnTo>
                    <a:pt x="282" y="294"/>
                  </a:lnTo>
                  <a:lnTo>
                    <a:pt x="284" y="292"/>
                  </a:lnTo>
                  <a:lnTo>
                    <a:pt x="286" y="290"/>
                  </a:lnTo>
                  <a:lnTo>
                    <a:pt x="288" y="290"/>
                  </a:lnTo>
                  <a:lnTo>
                    <a:pt x="290" y="288"/>
                  </a:lnTo>
                  <a:lnTo>
                    <a:pt x="290" y="288"/>
                  </a:lnTo>
                  <a:lnTo>
                    <a:pt x="290" y="288"/>
                  </a:lnTo>
                  <a:lnTo>
                    <a:pt x="292" y="288"/>
                  </a:lnTo>
                  <a:lnTo>
                    <a:pt x="294" y="288"/>
                  </a:lnTo>
                  <a:lnTo>
                    <a:pt x="296" y="290"/>
                  </a:lnTo>
                  <a:lnTo>
                    <a:pt x="296" y="290"/>
                  </a:lnTo>
                  <a:lnTo>
                    <a:pt x="300" y="292"/>
                  </a:lnTo>
                  <a:lnTo>
                    <a:pt x="302" y="292"/>
                  </a:lnTo>
                  <a:lnTo>
                    <a:pt x="302" y="294"/>
                  </a:lnTo>
                  <a:lnTo>
                    <a:pt x="306" y="294"/>
                  </a:lnTo>
                  <a:lnTo>
                    <a:pt x="310" y="296"/>
                  </a:lnTo>
                  <a:lnTo>
                    <a:pt x="314" y="296"/>
                  </a:lnTo>
                  <a:lnTo>
                    <a:pt x="316" y="298"/>
                  </a:lnTo>
                  <a:lnTo>
                    <a:pt x="318" y="298"/>
                  </a:lnTo>
                  <a:lnTo>
                    <a:pt x="318" y="300"/>
                  </a:lnTo>
                  <a:lnTo>
                    <a:pt x="320" y="300"/>
                  </a:lnTo>
                  <a:lnTo>
                    <a:pt x="322" y="302"/>
                  </a:lnTo>
                  <a:lnTo>
                    <a:pt x="324" y="306"/>
                  </a:lnTo>
                  <a:lnTo>
                    <a:pt x="326" y="308"/>
                  </a:lnTo>
                  <a:lnTo>
                    <a:pt x="328" y="312"/>
                  </a:lnTo>
                  <a:lnTo>
                    <a:pt x="330" y="314"/>
                  </a:lnTo>
                  <a:lnTo>
                    <a:pt x="330" y="312"/>
                  </a:lnTo>
                  <a:lnTo>
                    <a:pt x="332" y="306"/>
                  </a:lnTo>
                  <a:lnTo>
                    <a:pt x="332" y="304"/>
                  </a:lnTo>
                  <a:lnTo>
                    <a:pt x="334" y="300"/>
                  </a:lnTo>
                  <a:lnTo>
                    <a:pt x="334" y="298"/>
                  </a:lnTo>
                  <a:lnTo>
                    <a:pt x="336" y="296"/>
                  </a:lnTo>
                  <a:lnTo>
                    <a:pt x="336" y="296"/>
                  </a:lnTo>
                  <a:lnTo>
                    <a:pt x="336" y="296"/>
                  </a:lnTo>
                  <a:lnTo>
                    <a:pt x="336" y="296"/>
                  </a:lnTo>
                  <a:lnTo>
                    <a:pt x="338" y="294"/>
                  </a:lnTo>
                  <a:lnTo>
                    <a:pt x="340" y="294"/>
                  </a:lnTo>
                  <a:lnTo>
                    <a:pt x="342" y="294"/>
                  </a:lnTo>
                  <a:lnTo>
                    <a:pt x="344" y="294"/>
                  </a:lnTo>
                  <a:lnTo>
                    <a:pt x="346" y="294"/>
                  </a:lnTo>
                  <a:lnTo>
                    <a:pt x="348" y="294"/>
                  </a:lnTo>
                  <a:lnTo>
                    <a:pt x="348" y="292"/>
                  </a:lnTo>
                  <a:lnTo>
                    <a:pt x="348" y="292"/>
                  </a:lnTo>
                  <a:lnTo>
                    <a:pt x="348" y="292"/>
                  </a:lnTo>
                  <a:lnTo>
                    <a:pt x="350" y="290"/>
                  </a:lnTo>
                  <a:lnTo>
                    <a:pt x="350" y="290"/>
                  </a:lnTo>
                  <a:lnTo>
                    <a:pt x="350" y="288"/>
                  </a:lnTo>
                  <a:lnTo>
                    <a:pt x="350" y="286"/>
                  </a:lnTo>
                  <a:lnTo>
                    <a:pt x="350" y="284"/>
                  </a:lnTo>
                  <a:lnTo>
                    <a:pt x="350" y="280"/>
                  </a:lnTo>
                  <a:lnTo>
                    <a:pt x="350" y="278"/>
                  </a:lnTo>
                  <a:lnTo>
                    <a:pt x="350" y="278"/>
                  </a:lnTo>
                  <a:lnTo>
                    <a:pt x="350" y="276"/>
                  </a:lnTo>
                  <a:lnTo>
                    <a:pt x="350" y="276"/>
                  </a:lnTo>
                  <a:lnTo>
                    <a:pt x="350" y="274"/>
                  </a:lnTo>
                  <a:lnTo>
                    <a:pt x="352" y="274"/>
                  </a:lnTo>
                  <a:lnTo>
                    <a:pt x="352" y="272"/>
                  </a:lnTo>
                  <a:lnTo>
                    <a:pt x="354" y="272"/>
                  </a:lnTo>
                  <a:lnTo>
                    <a:pt x="356" y="270"/>
                  </a:lnTo>
                  <a:lnTo>
                    <a:pt x="360" y="270"/>
                  </a:lnTo>
                  <a:lnTo>
                    <a:pt x="364" y="268"/>
                  </a:lnTo>
                  <a:lnTo>
                    <a:pt x="368" y="266"/>
                  </a:lnTo>
                  <a:lnTo>
                    <a:pt x="370" y="266"/>
                  </a:lnTo>
                  <a:lnTo>
                    <a:pt x="374" y="264"/>
                  </a:lnTo>
                  <a:lnTo>
                    <a:pt x="376" y="264"/>
                  </a:lnTo>
                  <a:lnTo>
                    <a:pt x="380" y="262"/>
                  </a:lnTo>
                  <a:lnTo>
                    <a:pt x="382" y="262"/>
                  </a:lnTo>
                  <a:lnTo>
                    <a:pt x="384" y="260"/>
                  </a:lnTo>
                  <a:lnTo>
                    <a:pt x="386" y="260"/>
                  </a:lnTo>
                  <a:lnTo>
                    <a:pt x="392" y="256"/>
                  </a:lnTo>
                  <a:lnTo>
                    <a:pt x="398" y="252"/>
                  </a:lnTo>
                  <a:lnTo>
                    <a:pt x="400" y="250"/>
                  </a:lnTo>
                  <a:lnTo>
                    <a:pt x="404" y="248"/>
                  </a:lnTo>
                  <a:lnTo>
                    <a:pt x="406" y="244"/>
                  </a:lnTo>
                  <a:lnTo>
                    <a:pt x="408" y="242"/>
                  </a:lnTo>
                  <a:lnTo>
                    <a:pt x="408" y="240"/>
                  </a:lnTo>
                  <a:lnTo>
                    <a:pt x="408" y="240"/>
                  </a:lnTo>
                  <a:lnTo>
                    <a:pt x="410" y="238"/>
                  </a:lnTo>
                  <a:lnTo>
                    <a:pt x="410" y="238"/>
                  </a:lnTo>
                  <a:lnTo>
                    <a:pt x="410" y="238"/>
                  </a:lnTo>
                  <a:lnTo>
                    <a:pt x="410" y="234"/>
                  </a:lnTo>
                  <a:lnTo>
                    <a:pt x="408" y="232"/>
                  </a:lnTo>
                  <a:lnTo>
                    <a:pt x="408" y="230"/>
                  </a:lnTo>
                  <a:lnTo>
                    <a:pt x="408" y="226"/>
                  </a:lnTo>
                  <a:lnTo>
                    <a:pt x="408" y="224"/>
                  </a:lnTo>
                  <a:lnTo>
                    <a:pt x="408" y="222"/>
                  </a:lnTo>
                  <a:lnTo>
                    <a:pt x="408" y="222"/>
                  </a:lnTo>
                  <a:lnTo>
                    <a:pt x="408" y="220"/>
                  </a:lnTo>
                  <a:lnTo>
                    <a:pt x="408" y="220"/>
                  </a:lnTo>
                  <a:lnTo>
                    <a:pt x="408" y="220"/>
                  </a:lnTo>
                  <a:lnTo>
                    <a:pt x="410" y="220"/>
                  </a:lnTo>
                  <a:lnTo>
                    <a:pt x="412" y="218"/>
                  </a:lnTo>
                  <a:lnTo>
                    <a:pt x="414" y="218"/>
                  </a:lnTo>
                  <a:lnTo>
                    <a:pt x="414" y="216"/>
                  </a:lnTo>
                  <a:lnTo>
                    <a:pt x="414" y="216"/>
                  </a:lnTo>
                  <a:lnTo>
                    <a:pt x="414" y="216"/>
                  </a:lnTo>
                  <a:lnTo>
                    <a:pt x="414" y="214"/>
                  </a:lnTo>
                  <a:lnTo>
                    <a:pt x="414" y="212"/>
                  </a:lnTo>
                  <a:lnTo>
                    <a:pt x="414" y="210"/>
                  </a:lnTo>
                  <a:lnTo>
                    <a:pt x="414" y="208"/>
                  </a:lnTo>
                  <a:lnTo>
                    <a:pt x="414" y="206"/>
                  </a:lnTo>
                  <a:lnTo>
                    <a:pt x="412" y="204"/>
                  </a:lnTo>
                  <a:lnTo>
                    <a:pt x="412" y="202"/>
                  </a:lnTo>
                  <a:lnTo>
                    <a:pt x="412" y="202"/>
                  </a:lnTo>
                  <a:lnTo>
                    <a:pt x="410" y="202"/>
                  </a:lnTo>
                  <a:lnTo>
                    <a:pt x="410" y="200"/>
                  </a:lnTo>
                  <a:lnTo>
                    <a:pt x="408" y="200"/>
                  </a:lnTo>
                  <a:lnTo>
                    <a:pt x="406" y="198"/>
                  </a:lnTo>
                  <a:lnTo>
                    <a:pt x="404" y="198"/>
                  </a:lnTo>
                  <a:lnTo>
                    <a:pt x="402" y="198"/>
                  </a:lnTo>
                  <a:lnTo>
                    <a:pt x="400" y="198"/>
                  </a:lnTo>
                  <a:lnTo>
                    <a:pt x="398" y="198"/>
                  </a:lnTo>
                  <a:lnTo>
                    <a:pt x="396" y="198"/>
                  </a:lnTo>
                  <a:lnTo>
                    <a:pt x="390" y="198"/>
                  </a:lnTo>
                  <a:lnTo>
                    <a:pt x="386" y="198"/>
                  </a:lnTo>
                  <a:lnTo>
                    <a:pt x="382" y="198"/>
                  </a:lnTo>
                  <a:lnTo>
                    <a:pt x="380" y="198"/>
                  </a:lnTo>
                  <a:lnTo>
                    <a:pt x="380" y="198"/>
                  </a:lnTo>
                  <a:lnTo>
                    <a:pt x="378" y="200"/>
                  </a:lnTo>
                  <a:lnTo>
                    <a:pt x="376" y="200"/>
                  </a:lnTo>
                  <a:lnTo>
                    <a:pt x="374" y="202"/>
                  </a:lnTo>
                  <a:lnTo>
                    <a:pt x="372" y="204"/>
                  </a:lnTo>
                  <a:lnTo>
                    <a:pt x="370" y="206"/>
                  </a:lnTo>
                  <a:lnTo>
                    <a:pt x="368" y="206"/>
                  </a:lnTo>
                  <a:lnTo>
                    <a:pt x="366" y="208"/>
                  </a:lnTo>
                  <a:lnTo>
                    <a:pt x="366" y="210"/>
                  </a:lnTo>
                  <a:lnTo>
                    <a:pt x="364" y="212"/>
                  </a:lnTo>
                  <a:lnTo>
                    <a:pt x="364" y="214"/>
                  </a:lnTo>
                  <a:lnTo>
                    <a:pt x="362" y="214"/>
                  </a:lnTo>
                  <a:lnTo>
                    <a:pt x="362" y="216"/>
                  </a:lnTo>
                  <a:lnTo>
                    <a:pt x="360" y="222"/>
                  </a:lnTo>
                  <a:lnTo>
                    <a:pt x="358" y="226"/>
                  </a:lnTo>
                  <a:lnTo>
                    <a:pt x="356" y="230"/>
                  </a:lnTo>
                  <a:lnTo>
                    <a:pt x="354" y="234"/>
                  </a:lnTo>
                  <a:lnTo>
                    <a:pt x="354" y="236"/>
                  </a:lnTo>
                  <a:lnTo>
                    <a:pt x="352" y="238"/>
                  </a:lnTo>
                  <a:lnTo>
                    <a:pt x="352" y="240"/>
                  </a:lnTo>
                  <a:lnTo>
                    <a:pt x="350" y="240"/>
                  </a:lnTo>
                  <a:lnTo>
                    <a:pt x="350" y="240"/>
                  </a:lnTo>
                  <a:lnTo>
                    <a:pt x="348" y="242"/>
                  </a:lnTo>
                  <a:lnTo>
                    <a:pt x="346" y="242"/>
                  </a:lnTo>
                  <a:lnTo>
                    <a:pt x="342" y="244"/>
                  </a:lnTo>
                  <a:lnTo>
                    <a:pt x="340" y="244"/>
                  </a:lnTo>
                  <a:lnTo>
                    <a:pt x="336" y="246"/>
                  </a:lnTo>
                  <a:lnTo>
                    <a:pt x="332" y="246"/>
                  </a:lnTo>
                  <a:lnTo>
                    <a:pt x="328" y="246"/>
                  </a:lnTo>
                  <a:lnTo>
                    <a:pt x="320" y="248"/>
                  </a:lnTo>
                  <a:lnTo>
                    <a:pt x="316" y="248"/>
                  </a:lnTo>
                  <a:lnTo>
                    <a:pt x="312" y="248"/>
                  </a:lnTo>
                  <a:lnTo>
                    <a:pt x="308" y="248"/>
                  </a:lnTo>
                  <a:lnTo>
                    <a:pt x="302" y="248"/>
                  </a:lnTo>
                  <a:lnTo>
                    <a:pt x="300" y="248"/>
                  </a:lnTo>
                  <a:lnTo>
                    <a:pt x="298" y="248"/>
                  </a:lnTo>
                  <a:lnTo>
                    <a:pt x="296" y="248"/>
                  </a:lnTo>
                  <a:lnTo>
                    <a:pt x="292" y="246"/>
                  </a:lnTo>
                  <a:lnTo>
                    <a:pt x="290" y="246"/>
                  </a:lnTo>
                  <a:lnTo>
                    <a:pt x="286" y="244"/>
                  </a:lnTo>
                  <a:lnTo>
                    <a:pt x="282" y="242"/>
                  </a:lnTo>
                  <a:lnTo>
                    <a:pt x="280" y="238"/>
                  </a:lnTo>
                  <a:lnTo>
                    <a:pt x="276" y="236"/>
                  </a:lnTo>
                  <a:lnTo>
                    <a:pt x="274" y="234"/>
                  </a:lnTo>
                  <a:lnTo>
                    <a:pt x="272" y="232"/>
                  </a:lnTo>
                  <a:lnTo>
                    <a:pt x="272" y="232"/>
                  </a:lnTo>
                  <a:lnTo>
                    <a:pt x="270" y="230"/>
                  </a:lnTo>
                  <a:lnTo>
                    <a:pt x="270" y="228"/>
                  </a:lnTo>
                  <a:lnTo>
                    <a:pt x="270" y="226"/>
                  </a:lnTo>
                  <a:lnTo>
                    <a:pt x="268" y="222"/>
                  </a:lnTo>
                  <a:lnTo>
                    <a:pt x="268" y="220"/>
                  </a:lnTo>
                  <a:lnTo>
                    <a:pt x="268" y="218"/>
                  </a:lnTo>
                  <a:lnTo>
                    <a:pt x="266" y="212"/>
                  </a:lnTo>
                  <a:lnTo>
                    <a:pt x="266" y="200"/>
                  </a:lnTo>
                  <a:lnTo>
                    <a:pt x="266" y="194"/>
                  </a:lnTo>
                  <a:lnTo>
                    <a:pt x="264" y="192"/>
                  </a:lnTo>
                  <a:lnTo>
                    <a:pt x="264" y="190"/>
                  </a:lnTo>
                  <a:lnTo>
                    <a:pt x="264" y="186"/>
                  </a:lnTo>
                  <a:lnTo>
                    <a:pt x="262" y="184"/>
                  </a:lnTo>
                  <a:lnTo>
                    <a:pt x="260" y="176"/>
                  </a:lnTo>
                  <a:lnTo>
                    <a:pt x="258" y="172"/>
                  </a:lnTo>
                  <a:lnTo>
                    <a:pt x="258" y="168"/>
                  </a:lnTo>
                  <a:lnTo>
                    <a:pt x="258" y="164"/>
                  </a:lnTo>
                  <a:lnTo>
                    <a:pt x="258" y="162"/>
                  </a:lnTo>
                  <a:lnTo>
                    <a:pt x="256" y="160"/>
                  </a:lnTo>
                  <a:lnTo>
                    <a:pt x="258" y="158"/>
                  </a:lnTo>
                  <a:lnTo>
                    <a:pt x="258" y="156"/>
                  </a:lnTo>
                  <a:lnTo>
                    <a:pt x="258" y="154"/>
                  </a:lnTo>
                  <a:lnTo>
                    <a:pt x="260" y="150"/>
                  </a:lnTo>
                  <a:lnTo>
                    <a:pt x="262" y="144"/>
                  </a:lnTo>
                  <a:lnTo>
                    <a:pt x="262" y="142"/>
                  </a:lnTo>
                  <a:lnTo>
                    <a:pt x="264" y="140"/>
                  </a:lnTo>
                  <a:lnTo>
                    <a:pt x="264" y="134"/>
                  </a:lnTo>
                  <a:lnTo>
                    <a:pt x="266" y="128"/>
                  </a:lnTo>
                  <a:lnTo>
                    <a:pt x="266" y="12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57" name="Freeform 523">
              <a:extLst>
                <a:ext uri="{FF2B5EF4-FFF2-40B4-BE49-F238E27FC236}">
                  <a16:creationId xmlns:a16="http://schemas.microsoft.com/office/drawing/2014/main" id="{E13BC196-371F-02E6-A147-EC7C6F8BB350}"/>
                </a:ext>
              </a:extLst>
            </p:cNvPr>
            <p:cNvSpPr>
              <a:spLocks/>
            </p:cNvSpPr>
            <p:nvPr/>
          </p:nvSpPr>
          <p:spPr bwMode="auto">
            <a:xfrm>
              <a:off x="1247965" y="6934564"/>
              <a:ext cx="592715" cy="445744"/>
            </a:xfrm>
            <a:custGeom>
              <a:avLst/>
              <a:gdLst>
                <a:gd name="T0" fmla="*/ 246 w 414"/>
                <a:gd name="T1" fmla="*/ 120 h 314"/>
                <a:gd name="T2" fmla="*/ 242 w 414"/>
                <a:gd name="T3" fmla="*/ 100 h 314"/>
                <a:gd name="T4" fmla="*/ 230 w 414"/>
                <a:gd name="T5" fmla="*/ 90 h 314"/>
                <a:gd name="T6" fmla="*/ 220 w 414"/>
                <a:gd name="T7" fmla="*/ 64 h 314"/>
                <a:gd name="T8" fmla="*/ 202 w 414"/>
                <a:gd name="T9" fmla="*/ 50 h 314"/>
                <a:gd name="T10" fmla="*/ 198 w 414"/>
                <a:gd name="T11" fmla="*/ 70 h 314"/>
                <a:gd name="T12" fmla="*/ 180 w 414"/>
                <a:gd name="T13" fmla="*/ 68 h 314"/>
                <a:gd name="T14" fmla="*/ 174 w 414"/>
                <a:gd name="T15" fmla="*/ 46 h 314"/>
                <a:gd name="T16" fmla="*/ 166 w 414"/>
                <a:gd name="T17" fmla="*/ 38 h 314"/>
                <a:gd name="T18" fmla="*/ 160 w 414"/>
                <a:gd name="T19" fmla="*/ 28 h 314"/>
                <a:gd name="T20" fmla="*/ 152 w 414"/>
                <a:gd name="T21" fmla="*/ 16 h 314"/>
                <a:gd name="T22" fmla="*/ 140 w 414"/>
                <a:gd name="T23" fmla="*/ 18 h 314"/>
                <a:gd name="T24" fmla="*/ 126 w 414"/>
                <a:gd name="T25" fmla="*/ 22 h 314"/>
                <a:gd name="T26" fmla="*/ 120 w 414"/>
                <a:gd name="T27" fmla="*/ 32 h 314"/>
                <a:gd name="T28" fmla="*/ 90 w 414"/>
                <a:gd name="T29" fmla="*/ 36 h 314"/>
                <a:gd name="T30" fmla="*/ 62 w 414"/>
                <a:gd name="T31" fmla="*/ 30 h 314"/>
                <a:gd name="T32" fmla="*/ 36 w 414"/>
                <a:gd name="T33" fmla="*/ 12 h 314"/>
                <a:gd name="T34" fmla="*/ 26 w 414"/>
                <a:gd name="T35" fmla="*/ 0 h 314"/>
                <a:gd name="T36" fmla="*/ 0 w 414"/>
                <a:gd name="T37" fmla="*/ 28 h 314"/>
                <a:gd name="T38" fmla="*/ 16 w 414"/>
                <a:gd name="T39" fmla="*/ 54 h 314"/>
                <a:gd name="T40" fmla="*/ 28 w 414"/>
                <a:gd name="T41" fmla="*/ 84 h 314"/>
                <a:gd name="T42" fmla="*/ 18 w 414"/>
                <a:gd name="T43" fmla="*/ 94 h 314"/>
                <a:gd name="T44" fmla="*/ 40 w 414"/>
                <a:gd name="T45" fmla="*/ 110 h 314"/>
                <a:gd name="T46" fmla="*/ 58 w 414"/>
                <a:gd name="T47" fmla="*/ 128 h 314"/>
                <a:gd name="T48" fmla="*/ 64 w 414"/>
                <a:gd name="T49" fmla="*/ 154 h 314"/>
                <a:gd name="T50" fmla="*/ 90 w 414"/>
                <a:gd name="T51" fmla="*/ 180 h 314"/>
                <a:gd name="T52" fmla="*/ 100 w 414"/>
                <a:gd name="T53" fmla="*/ 172 h 314"/>
                <a:gd name="T54" fmla="*/ 78 w 414"/>
                <a:gd name="T55" fmla="*/ 128 h 314"/>
                <a:gd name="T56" fmla="*/ 48 w 414"/>
                <a:gd name="T57" fmla="*/ 80 h 314"/>
                <a:gd name="T58" fmla="*/ 28 w 414"/>
                <a:gd name="T59" fmla="*/ 30 h 314"/>
                <a:gd name="T60" fmla="*/ 36 w 414"/>
                <a:gd name="T61" fmla="*/ 24 h 314"/>
                <a:gd name="T62" fmla="*/ 60 w 414"/>
                <a:gd name="T63" fmla="*/ 46 h 314"/>
                <a:gd name="T64" fmla="*/ 66 w 414"/>
                <a:gd name="T65" fmla="*/ 74 h 314"/>
                <a:gd name="T66" fmla="*/ 80 w 414"/>
                <a:gd name="T67" fmla="*/ 94 h 314"/>
                <a:gd name="T68" fmla="*/ 98 w 414"/>
                <a:gd name="T69" fmla="*/ 112 h 314"/>
                <a:gd name="T70" fmla="*/ 96 w 414"/>
                <a:gd name="T71" fmla="*/ 126 h 314"/>
                <a:gd name="T72" fmla="*/ 110 w 414"/>
                <a:gd name="T73" fmla="*/ 132 h 314"/>
                <a:gd name="T74" fmla="*/ 112 w 414"/>
                <a:gd name="T75" fmla="*/ 150 h 314"/>
                <a:gd name="T76" fmla="*/ 128 w 414"/>
                <a:gd name="T77" fmla="*/ 158 h 314"/>
                <a:gd name="T78" fmla="*/ 130 w 414"/>
                <a:gd name="T79" fmla="*/ 172 h 314"/>
                <a:gd name="T80" fmla="*/ 142 w 414"/>
                <a:gd name="T81" fmla="*/ 174 h 314"/>
                <a:gd name="T82" fmla="*/ 146 w 414"/>
                <a:gd name="T83" fmla="*/ 200 h 314"/>
                <a:gd name="T84" fmla="*/ 144 w 414"/>
                <a:gd name="T85" fmla="*/ 220 h 314"/>
                <a:gd name="T86" fmla="*/ 156 w 414"/>
                <a:gd name="T87" fmla="*/ 232 h 314"/>
                <a:gd name="T88" fmla="*/ 250 w 414"/>
                <a:gd name="T89" fmla="*/ 290 h 314"/>
                <a:gd name="T90" fmla="*/ 282 w 414"/>
                <a:gd name="T91" fmla="*/ 294 h 314"/>
                <a:gd name="T92" fmla="*/ 302 w 414"/>
                <a:gd name="T93" fmla="*/ 292 h 314"/>
                <a:gd name="T94" fmla="*/ 328 w 414"/>
                <a:gd name="T95" fmla="*/ 312 h 314"/>
                <a:gd name="T96" fmla="*/ 340 w 414"/>
                <a:gd name="T97" fmla="*/ 294 h 314"/>
                <a:gd name="T98" fmla="*/ 350 w 414"/>
                <a:gd name="T99" fmla="*/ 284 h 314"/>
                <a:gd name="T100" fmla="*/ 364 w 414"/>
                <a:gd name="T101" fmla="*/ 268 h 314"/>
                <a:gd name="T102" fmla="*/ 404 w 414"/>
                <a:gd name="T103" fmla="*/ 248 h 314"/>
                <a:gd name="T104" fmla="*/ 408 w 414"/>
                <a:gd name="T105" fmla="*/ 224 h 314"/>
                <a:gd name="T106" fmla="*/ 414 w 414"/>
                <a:gd name="T107" fmla="*/ 214 h 314"/>
                <a:gd name="T108" fmla="*/ 404 w 414"/>
                <a:gd name="T109" fmla="*/ 198 h 314"/>
                <a:gd name="T110" fmla="*/ 374 w 414"/>
                <a:gd name="T111" fmla="*/ 202 h 314"/>
                <a:gd name="T112" fmla="*/ 356 w 414"/>
                <a:gd name="T113" fmla="*/ 230 h 314"/>
                <a:gd name="T114" fmla="*/ 332 w 414"/>
                <a:gd name="T115" fmla="*/ 246 h 314"/>
                <a:gd name="T116" fmla="*/ 286 w 414"/>
                <a:gd name="T117" fmla="*/ 244 h 314"/>
                <a:gd name="T118" fmla="*/ 268 w 414"/>
                <a:gd name="T119" fmla="*/ 218 h 314"/>
                <a:gd name="T120" fmla="*/ 258 w 414"/>
                <a:gd name="T121" fmla="*/ 16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4" h="314">
                  <a:moveTo>
                    <a:pt x="266" y="120"/>
                  </a:moveTo>
                  <a:lnTo>
                    <a:pt x="266" y="120"/>
                  </a:lnTo>
                  <a:lnTo>
                    <a:pt x="264" y="122"/>
                  </a:lnTo>
                  <a:lnTo>
                    <a:pt x="262" y="122"/>
                  </a:lnTo>
                  <a:lnTo>
                    <a:pt x="258" y="122"/>
                  </a:lnTo>
                  <a:lnTo>
                    <a:pt x="254" y="122"/>
                  </a:lnTo>
                  <a:lnTo>
                    <a:pt x="252" y="122"/>
                  </a:lnTo>
                  <a:lnTo>
                    <a:pt x="250" y="122"/>
                  </a:lnTo>
                  <a:lnTo>
                    <a:pt x="248" y="122"/>
                  </a:lnTo>
                  <a:lnTo>
                    <a:pt x="248" y="122"/>
                  </a:lnTo>
                  <a:lnTo>
                    <a:pt x="246" y="120"/>
                  </a:lnTo>
                  <a:lnTo>
                    <a:pt x="246" y="120"/>
                  </a:lnTo>
                  <a:lnTo>
                    <a:pt x="246" y="118"/>
                  </a:lnTo>
                  <a:lnTo>
                    <a:pt x="246" y="118"/>
                  </a:lnTo>
                  <a:lnTo>
                    <a:pt x="246" y="116"/>
                  </a:lnTo>
                  <a:lnTo>
                    <a:pt x="244" y="114"/>
                  </a:lnTo>
                  <a:lnTo>
                    <a:pt x="244" y="110"/>
                  </a:lnTo>
                  <a:lnTo>
                    <a:pt x="244" y="108"/>
                  </a:lnTo>
                  <a:lnTo>
                    <a:pt x="244" y="104"/>
                  </a:lnTo>
                  <a:lnTo>
                    <a:pt x="244" y="104"/>
                  </a:lnTo>
                  <a:lnTo>
                    <a:pt x="244" y="102"/>
                  </a:lnTo>
                  <a:lnTo>
                    <a:pt x="244" y="102"/>
                  </a:lnTo>
                  <a:lnTo>
                    <a:pt x="242" y="100"/>
                  </a:lnTo>
                  <a:lnTo>
                    <a:pt x="242" y="100"/>
                  </a:lnTo>
                  <a:lnTo>
                    <a:pt x="242" y="100"/>
                  </a:lnTo>
                  <a:lnTo>
                    <a:pt x="240" y="98"/>
                  </a:lnTo>
                  <a:lnTo>
                    <a:pt x="238" y="98"/>
                  </a:lnTo>
                  <a:lnTo>
                    <a:pt x="236" y="98"/>
                  </a:lnTo>
                  <a:lnTo>
                    <a:pt x="234" y="96"/>
                  </a:lnTo>
                  <a:lnTo>
                    <a:pt x="232" y="96"/>
                  </a:lnTo>
                  <a:lnTo>
                    <a:pt x="232" y="94"/>
                  </a:lnTo>
                  <a:lnTo>
                    <a:pt x="230" y="94"/>
                  </a:lnTo>
                  <a:lnTo>
                    <a:pt x="230" y="94"/>
                  </a:lnTo>
                  <a:lnTo>
                    <a:pt x="230" y="94"/>
                  </a:lnTo>
                  <a:lnTo>
                    <a:pt x="230" y="92"/>
                  </a:lnTo>
                  <a:lnTo>
                    <a:pt x="230" y="90"/>
                  </a:lnTo>
                  <a:lnTo>
                    <a:pt x="228" y="90"/>
                  </a:lnTo>
                  <a:lnTo>
                    <a:pt x="228" y="86"/>
                  </a:lnTo>
                  <a:lnTo>
                    <a:pt x="228" y="84"/>
                  </a:lnTo>
                  <a:lnTo>
                    <a:pt x="228" y="80"/>
                  </a:lnTo>
                  <a:lnTo>
                    <a:pt x="228" y="78"/>
                  </a:lnTo>
                  <a:lnTo>
                    <a:pt x="228" y="74"/>
                  </a:lnTo>
                  <a:lnTo>
                    <a:pt x="226" y="74"/>
                  </a:lnTo>
                  <a:lnTo>
                    <a:pt x="226" y="72"/>
                  </a:lnTo>
                  <a:lnTo>
                    <a:pt x="226" y="72"/>
                  </a:lnTo>
                  <a:lnTo>
                    <a:pt x="224" y="70"/>
                  </a:lnTo>
                  <a:lnTo>
                    <a:pt x="222" y="66"/>
                  </a:lnTo>
                  <a:lnTo>
                    <a:pt x="220" y="64"/>
                  </a:lnTo>
                  <a:lnTo>
                    <a:pt x="218" y="62"/>
                  </a:lnTo>
                  <a:lnTo>
                    <a:pt x="214" y="58"/>
                  </a:lnTo>
                  <a:lnTo>
                    <a:pt x="212" y="56"/>
                  </a:lnTo>
                  <a:lnTo>
                    <a:pt x="210" y="54"/>
                  </a:lnTo>
                  <a:lnTo>
                    <a:pt x="208" y="52"/>
                  </a:lnTo>
                  <a:lnTo>
                    <a:pt x="208" y="52"/>
                  </a:lnTo>
                  <a:lnTo>
                    <a:pt x="206" y="50"/>
                  </a:lnTo>
                  <a:lnTo>
                    <a:pt x="206" y="50"/>
                  </a:lnTo>
                  <a:lnTo>
                    <a:pt x="204" y="50"/>
                  </a:lnTo>
                  <a:lnTo>
                    <a:pt x="204" y="50"/>
                  </a:lnTo>
                  <a:lnTo>
                    <a:pt x="202" y="50"/>
                  </a:lnTo>
                  <a:lnTo>
                    <a:pt x="202" y="50"/>
                  </a:lnTo>
                  <a:lnTo>
                    <a:pt x="202" y="52"/>
                  </a:lnTo>
                  <a:lnTo>
                    <a:pt x="200" y="52"/>
                  </a:lnTo>
                  <a:lnTo>
                    <a:pt x="200" y="54"/>
                  </a:lnTo>
                  <a:lnTo>
                    <a:pt x="200" y="54"/>
                  </a:lnTo>
                  <a:lnTo>
                    <a:pt x="200" y="56"/>
                  </a:lnTo>
                  <a:lnTo>
                    <a:pt x="200" y="60"/>
                  </a:lnTo>
                  <a:lnTo>
                    <a:pt x="200" y="62"/>
                  </a:lnTo>
                  <a:lnTo>
                    <a:pt x="200" y="66"/>
                  </a:lnTo>
                  <a:lnTo>
                    <a:pt x="200" y="68"/>
                  </a:lnTo>
                  <a:lnTo>
                    <a:pt x="198" y="68"/>
                  </a:lnTo>
                  <a:lnTo>
                    <a:pt x="198" y="70"/>
                  </a:lnTo>
                  <a:lnTo>
                    <a:pt x="198" y="70"/>
                  </a:lnTo>
                  <a:lnTo>
                    <a:pt x="196" y="70"/>
                  </a:lnTo>
                  <a:lnTo>
                    <a:pt x="196" y="72"/>
                  </a:lnTo>
                  <a:lnTo>
                    <a:pt x="194" y="72"/>
                  </a:lnTo>
                  <a:lnTo>
                    <a:pt x="192" y="72"/>
                  </a:lnTo>
                  <a:lnTo>
                    <a:pt x="190" y="72"/>
                  </a:lnTo>
                  <a:lnTo>
                    <a:pt x="188" y="72"/>
                  </a:lnTo>
                  <a:lnTo>
                    <a:pt x="186" y="72"/>
                  </a:lnTo>
                  <a:lnTo>
                    <a:pt x="184" y="72"/>
                  </a:lnTo>
                  <a:lnTo>
                    <a:pt x="184" y="70"/>
                  </a:lnTo>
                  <a:lnTo>
                    <a:pt x="182" y="70"/>
                  </a:lnTo>
                  <a:lnTo>
                    <a:pt x="182" y="70"/>
                  </a:lnTo>
                  <a:lnTo>
                    <a:pt x="180" y="68"/>
                  </a:lnTo>
                  <a:lnTo>
                    <a:pt x="180" y="66"/>
                  </a:lnTo>
                  <a:lnTo>
                    <a:pt x="180" y="66"/>
                  </a:lnTo>
                  <a:lnTo>
                    <a:pt x="180" y="64"/>
                  </a:lnTo>
                  <a:lnTo>
                    <a:pt x="180" y="62"/>
                  </a:lnTo>
                  <a:lnTo>
                    <a:pt x="178" y="58"/>
                  </a:lnTo>
                  <a:lnTo>
                    <a:pt x="178" y="54"/>
                  </a:lnTo>
                  <a:lnTo>
                    <a:pt x="178" y="52"/>
                  </a:lnTo>
                  <a:lnTo>
                    <a:pt x="176" y="50"/>
                  </a:lnTo>
                  <a:lnTo>
                    <a:pt x="176" y="48"/>
                  </a:lnTo>
                  <a:lnTo>
                    <a:pt x="176" y="48"/>
                  </a:lnTo>
                  <a:lnTo>
                    <a:pt x="174" y="46"/>
                  </a:lnTo>
                  <a:lnTo>
                    <a:pt x="174" y="46"/>
                  </a:lnTo>
                  <a:lnTo>
                    <a:pt x="174" y="46"/>
                  </a:lnTo>
                  <a:lnTo>
                    <a:pt x="170" y="46"/>
                  </a:lnTo>
                  <a:lnTo>
                    <a:pt x="170" y="44"/>
                  </a:lnTo>
                  <a:lnTo>
                    <a:pt x="168" y="44"/>
                  </a:lnTo>
                  <a:lnTo>
                    <a:pt x="166" y="44"/>
                  </a:lnTo>
                  <a:lnTo>
                    <a:pt x="166" y="44"/>
                  </a:lnTo>
                  <a:lnTo>
                    <a:pt x="166" y="44"/>
                  </a:lnTo>
                  <a:lnTo>
                    <a:pt x="166" y="44"/>
                  </a:lnTo>
                  <a:lnTo>
                    <a:pt x="166" y="42"/>
                  </a:lnTo>
                  <a:lnTo>
                    <a:pt x="166" y="42"/>
                  </a:lnTo>
                  <a:lnTo>
                    <a:pt x="166" y="40"/>
                  </a:lnTo>
                  <a:lnTo>
                    <a:pt x="166" y="38"/>
                  </a:lnTo>
                  <a:lnTo>
                    <a:pt x="166" y="36"/>
                  </a:lnTo>
                  <a:lnTo>
                    <a:pt x="166" y="34"/>
                  </a:lnTo>
                  <a:lnTo>
                    <a:pt x="166" y="32"/>
                  </a:lnTo>
                  <a:lnTo>
                    <a:pt x="166" y="32"/>
                  </a:lnTo>
                  <a:lnTo>
                    <a:pt x="166" y="32"/>
                  </a:lnTo>
                  <a:lnTo>
                    <a:pt x="166" y="30"/>
                  </a:lnTo>
                  <a:lnTo>
                    <a:pt x="164" y="30"/>
                  </a:lnTo>
                  <a:lnTo>
                    <a:pt x="164" y="30"/>
                  </a:lnTo>
                  <a:lnTo>
                    <a:pt x="164" y="30"/>
                  </a:lnTo>
                  <a:lnTo>
                    <a:pt x="162" y="28"/>
                  </a:lnTo>
                  <a:lnTo>
                    <a:pt x="162" y="28"/>
                  </a:lnTo>
                  <a:lnTo>
                    <a:pt x="160" y="28"/>
                  </a:lnTo>
                  <a:lnTo>
                    <a:pt x="158" y="28"/>
                  </a:lnTo>
                  <a:lnTo>
                    <a:pt x="156" y="28"/>
                  </a:lnTo>
                  <a:lnTo>
                    <a:pt x="154" y="28"/>
                  </a:lnTo>
                  <a:lnTo>
                    <a:pt x="154" y="28"/>
                  </a:lnTo>
                  <a:lnTo>
                    <a:pt x="154" y="28"/>
                  </a:lnTo>
                  <a:lnTo>
                    <a:pt x="152" y="26"/>
                  </a:lnTo>
                  <a:lnTo>
                    <a:pt x="152" y="26"/>
                  </a:lnTo>
                  <a:lnTo>
                    <a:pt x="152" y="26"/>
                  </a:lnTo>
                  <a:lnTo>
                    <a:pt x="152" y="24"/>
                  </a:lnTo>
                  <a:lnTo>
                    <a:pt x="152" y="22"/>
                  </a:lnTo>
                  <a:lnTo>
                    <a:pt x="152" y="20"/>
                  </a:lnTo>
                  <a:lnTo>
                    <a:pt x="152" y="16"/>
                  </a:lnTo>
                  <a:lnTo>
                    <a:pt x="150" y="14"/>
                  </a:lnTo>
                  <a:lnTo>
                    <a:pt x="150" y="14"/>
                  </a:lnTo>
                  <a:lnTo>
                    <a:pt x="150" y="14"/>
                  </a:lnTo>
                  <a:lnTo>
                    <a:pt x="150" y="12"/>
                  </a:lnTo>
                  <a:lnTo>
                    <a:pt x="148" y="12"/>
                  </a:lnTo>
                  <a:lnTo>
                    <a:pt x="148" y="12"/>
                  </a:lnTo>
                  <a:lnTo>
                    <a:pt x="148" y="12"/>
                  </a:lnTo>
                  <a:lnTo>
                    <a:pt x="146" y="12"/>
                  </a:lnTo>
                  <a:lnTo>
                    <a:pt x="146" y="12"/>
                  </a:lnTo>
                  <a:lnTo>
                    <a:pt x="144" y="14"/>
                  </a:lnTo>
                  <a:lnTo>
                    <a:pt x="144" y="16"/>
                  </a:lnTo>
                  <a:lnTo>
                    <a:pt x="140" y="18"/>
                  </a:lnTo>
                  <a:lnTo>
                    <a:pt x="140" y="20"/>
                  </a:lnTo>
                  <a:lnTo>
                    <a:pt x="140" y="20"/>
                  </a:lnTo>
                  <a:lnTo>
                    <a:pt x="138" y="20"/>
                  </a:lnTo>
                  <a:lnTo>
                    <a:pt x="138" y="20"/>
                  </a:lnTo>
                  <a:lnTo>
                    <a:pt x="136" y="20"/>
                  </a:lnTo>
                  <a:lnTo>
                    <a:pt x="132" y="20"/>
                  </a:lnTo>
                  <a:lnTo>
                    <a:pt x="130" y="20"/>
                  </a:lnTo>
                  <a:lnTo>
                    <a:pt x="128" y="20"/>
                  </a:lnTo>
                  <a:lnTo>
                    <a:pt x="128" y="20"/>
                  </a:lnTo>
                  <a:lnTo>
                    <a:pt x="126" y="20"/>
                  </a:lnTo>
                  <a:lnTo>
                    <a:pt x="126" y="22"/>
                  </a:lnTo>
                  <a:lnTo>
                    <a:pt x="126" y="22"/>
                  </a:lnTo>
                  <a:lnTo>
                    <a:pt x="126" y="22"/>
                  </a:lnTo>
                  <a:lnTo>
                    <a:pt x="124" y="22"/>
                  </a:lnTo>
                  <a:lnTo>
                    <a:pt x="124" y="24"/>
                  </a:lnTo>
                  <a:lnTo>
                    <a:pt x="124" y="26"/>
                  </a:lnTo>
                  <a:lnTo>
                    <a:pt x="124" y="26"/>
                  </a:lnTo>
                  <a:lnTo>
                    <a:pt x="124" y="28"/>
                  </a:lnTo>
                  <a:lnTo>
                    <a:pt x="124" y="30"/>
                  </a:lnTo>
                  <a:lnTo>
                    <a:pt x="124" y="30"/>
                  </a:lnTo>
                  <a:lnTo>
                    <a:pt x="124" y="30"/>
                  </a:lnTo>
                  <a:lnTo>
                    <a:pt x="122" y="30"/>
                  </a:lnTo>
                  <a:lnTo>
                    <a:pt x="122" y="30"/>
                  </a:lnTo>
                  <a:lnTo>
                    <a:pt x="120" y="32"/>
                  </a:lnTo>
                  <a:lnTo>
                    <a:pt x="118" y="32"/>
                  </a:lnTo>
                  <a:lnTo>
                    <a:pt x="116" y="32"/>
                  </a:lnTo>
                  <a:lnTo>
                    <a:pt x="112" y="30"/>
                  </a:lnTo>
                  <a:lnTo>
                    <a:pt x="106" y="30"/>
                  </a:lnTo>
                  <a:lnTo>
                    <a:pt x="104" y="30"/>
                  </a:lnTo>
                  <a:lnTo>
                    <a:pt x="102" y="30"/>
                  </a:lnTo>
                  <a:lnTo>
                    <a:pt x="102" y="30"/>
                  </a:lnTo>
                  <a:lnTo>
                    <a:pt x="100" y="30"/>
                  </a:lnTo>
                  <a:lnTo>
                    <a:pt x="98" y="32"/>
                  </a:lnTo>
                  <a:lnTo>
                    <a:pt x="94" y="34"/>
                  </a:lnTo>
                  <a:lnTo>
                    <a:pt x="92" y="34"/>
                  </a:lnTo>
                  <a:lnTo>
                    <a:pt x="90" y="36"/>
                  </a:lnTo>
                  <a:lnTo>
                    <a:pt x="88" y="36"/>
                  </a:lnTo>
                  <a:lnTo>
                    <a:pt x="86" y="36"/>
                  </a:lnTo>
                  <a:lnTo>
                    <a:pt x="84" y="36"/>
                  </a:lnTo>
                  <a:lnTo>
                    <a:pt x="80" y="36"/>
                  </a:lnTo>
                  <a:lnTo>
                    <a:pt x="78" y="36"/>
                  </a:lnTo>
                  <a:lnTo>
                    <a:pt x="74" y="34"/>
                  </a:lnTo>
                  <a:lnTo>
                    <a:pt x="70" y="34"/>
                  </a:lnTo>
                  <a:lnTo>
                    <a:pt x="68" y="34"/>
                  </a:lnTo>
                  <a:lnTo>
                    <a:pt x="66" y="32"/>
                  </a:lnTo>
                  <a:lnTo>
                    <a:pt x="62" y="32"/>
                  </a:lnTo>
                  <a:lnTo>
                    <a:pt x="62" y="30"/>
                  </a:lnTo>
                  <a:lnTo>
                    <a:pt x="62" y="30"/>
                  </a:lnTo>
                  <a:lnTo>
                    <a:pt x="60" y="28"/>
                  </a:lnTo>
                  <a:lnTo>
                    <a:pt x="58" y="26"/>
                  </a:lnTo>
                  <a:lnTo>
                    <a:pt x="56" y="24"/>
                  </a:lnTo>
                  <a:lnTo>
                    <a:pt x="52" y="20"/>
                  </a:lnTo>
                  <a:lnTo>
                    <a:pt x="50" y="18"/>
                  </a:lnTo>
                  <a:lnTo>
                    <a:pt x="48" y="16"/>
                  </a:lnTo>
                  <a:lnTo>
                    <a:pt x="46" y="16"/>
                  </a:lnTo>
                  <a:lnTo>
                    <a:pt x="44" y="14"/>
                  </a:lnTo>
                  <a:lnTo>
                    <a:pt x="42" y="14"/>
                  </a:lnTo>
                  <a:lnTo>
                    <a:pt x="40" y="14"/>
                  </a:lnTo>
                  <a:lnTo>
                    <a:pt x="38" y="12"/>
                  </a:lnTo>
                  <a:lnTo>
                    <a:pt x="36" y="12"/>
                  </a:lnTo>
                  <a:lnTo>
                    <a:pt x="36" y="12"/>
                  </a:lnTo>
                  <a:lnTo>
                    <a:pt x="34" y="10"/>
                  </a:lnTo>
                  <a:lnTo>
                    <a:pt x="34" y="8"/>
                  </a:lnTo>
                  <a:lnTo>
                    <a:pt x="34" y="6"/>
                  </a:lnTo>
                  <a:lnTo>
                    <a:pt x="32" y="6"/>
                  </a:lnTo>
                  <a:lnTo>
                    <a:pt x="32" y="4"/>
                  </a:lnTo>
                  <a:lnTo>
                    <a:pt x="32" y="2"/>
                  </a:lnTo>
                  <a:lnTo>
                    <a:pt x="32" y="2"/>
                  </a:lnTo>
                  <a:lnTo>
                    <a:pt x="32" y="2"/>
                  </a:lnTo>
                  <a:lnTo>
                    <a:pt x="30" y="2"/>
                  </a:lnTo>
                  <a:lnTo>
                    <a:pt x="28" y="0"/>
                  </a:lnTo>
                  <a:lnTo>
                    <a:pt x="26" y="0"/>
                  </a:lnTo>
                  <a:lnTo>
                    <a:pt x="24" y="0"/>
                  </a:lnTo>
                  <a:lnTo>
                    <a:pt x="22" y="0"/>
                  </a:lnTo>
                  <a:lnTo>
                    <a:pt x="18" y="0"/>
                  </a:lnTo>
                  <a:lnTo>
                    <a:pt x="14" y="0"/>
                  </a:lnTo>
                  <a:lnTo>
                    <a:pt x="8" y="0"/>
                  </a:lnTo>
                  <a:lnTo>
                    <a:pt x="4" y="0"/>
                  </a:lnTo>
                  <a:lnTo>
                    <a:pt x="0" y="0"/>
                  </a:lnTo>
                  <a:lnTo>
                    <a:pt x="0" y="6"/>
                  </a:lnTo>
                  <a:lnTo>
                    <a:pt x="0" y="10"/>
                  </a:lnTo>
                  <a:lnTo>
                    <a:pt x="0" y="16"/>
                  </a:lnTo>
                  <a:lnTo>
                    <a:pt x="0" y="22"/>
                  </a:lnTo>
                  <a:lnTo>
                    <a:pt x="0" y="28"/>
                  </a:lnTo>
                  <a:lnTo>
                    <a:pt x="0" y="30"/>
                  </a:lnTo>
                  <a:lnTo>
                    <a:pt x="2" y="34"/>
                  </a:lnTo>
                  <a:lnTo>
                    <a:pt x="2" y="36"/>
                  </a:lnTo>
                  <a:lnTo>
                    <a:pt x="2" y="38"/>
                  </a:lnTo>
                  <a:lnTo>
                    <a:pt x="2" y="38"/>
                  </a:lnTo>
                  <a:lnTo>
                    <a:pt x="4" y="40"/>
                  </a:lnTo>
                  <a:lnTo>
                    <a:pt x="4" y="42"/>
                  </a:lnTo>
                  <a:lnTo>
                    <a:pt x="6" y="44"/>
                  </a:lnTo>
                  <a:lnTo>
                    <a:pt x="8" y="46"/>
                  </a:lnTo>
                  <a:lnTo>
                    <a:pt x="14" y="50"/>
                  </a:lnTo>
                  <a:lnTo>
                    <a:pt x="14" y="52"/>
                  </a:lnTo>
                  <a:lnTo>
                    <a:pt x="16" y="54"/>
                  </a:lnTo>
                  <a:lnTo>
                    <a:pt x="20" y="58"/>
                  </a:lnTo>
                  <a:lnTo>
                    <a:pt x="24" y="64"/>
                  </a:lnTo>
                  <a:lnTo>
                    <a:pt x="26" y="66"/>
                  </a:lnTo>
                  <a:lnTo>
                    <a:pt x="26" y="68"/>
                  </a:lnTo>
                  <a:lnTo>
                    <a:pt x="28" y="72"/>
                  </a:lnTo>
                  <a:lnTo>
                    <a:pt x="28" y="72"/>
                  </a:lnTo>
                  <a:lnTo>
                    <a:pt x="28" y="74"/>
                  </a:lnTo>
                  <a:lnTo>
                    <a:pt x="28" y="76"/>
                  </a:lnTo>
                  <a:lnTo>
                    <a:pt x="28" y="78"/>
                  </a:lnTo>
                  <a:lnTo>
                    <a:pt x="28" y="80"/>
                  </a:lnTo>
                  <a:lnTo>
                    <a:pt x="28" y="82"/>
                  </a:lnTo>
                  <a:lnTo>
                    <a:pt x="28" y="84"/>
                  </a:lnTo>
                  <a:lnTo>
                    <a:pt x="26" y="84"/>
                  </a:lnTo>
                  <a:lnTo>
                    <a:pt x="26" y="86"/>
                  </a:lnTo>
                  <a:lnTo>
                    <a:pt x="26" y="88"/>
                  </a:lnTo>
                  <a:lnTo>
                    <a:pt x="24" y="88"/>
                  </a:lnTo>
                  <a:lnTo>
                    <a:pt x="24" y="90"/>
                  </a:lnTo>
                  <a:lnTo>
                    <a:pt x="20" y="90"/>
                  </a:lnTo>
                  <a:lnTo>
                    <a:pt x="20" y="90"/>
                  </a:lnTo>
                  <a:lnTo>
                    <a:pt x="18" y="92"/>
                  </a:lnTo>
                  <a:lnTo>
                    <a:pt x="18" y="92"/>
                  </a:lnTo>
                  <a:lnTo>
                    <a:pt x="18" y="92"/>
                  </a:lnTo>
                  <a:lnTo>
                    <a:pt x="18" y="92"/>
                  </a:lnTo>
                  <a:lnTo>
                    <a:pt x="18" y="94"/>
                  </a:lnTo>
                  <a:lnTo>
                    <a:pt x="18" y="94"/>
                  </a:lnTo>
                  <a:lnTo>
                    <a:pt x="18" y="96"/>
                  </a:lnTo>
                  <a:lnTo>
                    <a:pt x="20" y="98"/>
                  </a:lnTo>
                  <a:lnTo>
                    <a:pt x="20" y="98"/>
                  </a:lnTo>
                  <a:lnTo>
                    <a:pt x="22" y="100"/>
                  </a:lnTo>
                  <a:lnTo>
                    <a:pt x="24" y="100"/>
                  </a:lnTo>
                  <a:lnTo>
                    <a:pt x="26" y="102"/>
                  </a:lnTo>
                  <a:lnTo>
                    <a:pt x="28" y="104"/>
                  </a:lnTo>
                  <a:lnTo>
                    <a:pt x="32" y="106"/>
                  </a:lnTo>
                  <a:lnTo>
                    <a:pt x="36" y="108"/>
                  </a:lnTo>
                  <a:lnTo>
                    <a:pt x="38" y="110"/>
                  </a:lnTo>
                  <a:lnTo>
                    <a:pt x="40" y="110"/>
                  </a:lnTo>
                  <a:lnTo>
                    <a:pt x="42" y="112"/>
                  </a:lnTo>
                  <a:lnTo>
                    <a:pt x="44" y="112"/>
                  </a:lnTo>
                  <a:lnTo>
                    <a:pt x="46" y="114"/>
                  </a:lnTo>
                  <a:lnTo>
                    <a:pt x="50" y="118"/>
                  </a:lnTo>
                  <a:lnTo>
                    <a:pt x="52" y="120"/>
                  </a:lnTo>
                  <a:lnTo>
                    <a:pt x="54" y="120"/>
                  </a:lnTo>
                  <a:lnTo>
                    <a:pt x="56" y="122"/>
                  </a:lnTo>
                  <a:lnTo>
                    <a:pt x="58" y="124"/>
                  </a:lnTo>
                  <a:lnTo>
                    <a:pt x="58" y="124"/>
                  </a:lnTo>
                  <a:lnTo>
                    <a:pt x="58" y="126"/>
                  </a:lnTo>
                  <a:lnTo>
                    <a:pt x="58" y="126"/>
                  </a:lnTo>
                  <a:lnTo>
                    <a:pt x="58" y="128"/>
                  </a:lnTo>
                  <a:lnTo>
                    <a:pt x="60" y="130"/>
                  </a:lnTo>
                  <a:lnTo>
                    <a:pt x="60" y="132"/>
                  </a:lnTo>
                  <a:lnTo>
                    <a:pt x="60" y="136"/>
                  </a:lnTo>
                  <a:lnTo>
                    <a:pt x="60" y="140"/>
                  </a:lnTo>
                  <a:lnTo>
                    <a:pt x="60" y="144"/>
                  </a:lnTo>
                  <a:lnTo>
                    <a:pt x="60" y="144"/>
                  </a:lnTo>
                  <a:lnTo>
                    <a:pt x="60" y="146"/>
                  </a:lnTo>
                  <a:lnTo>
                    <a:pt x="60" y="148"/>
                  </a:lnTo>
                  <a:lnTo>
                    <a:pt x="60" y="148"/>
                  </a:lnTo>
                  <a:lnTo>
                    <a:pt x="62" y="150"/>
                  </a:lnTo>
                  <a:lnTo>
                    <a:pt x="62" y="152"/>
                  </a:lnTo>
                  <a:lnTo>
                    <a:pt x="64" y="154"/>
                  </a:lnTo>
                  <a:lnTo>
                    <a:pt x="66" y="156"/>
                  </a:lnTo>
                  <a:lnTo>
                    <a:pt x="68" y="160"/>
                  </a:lnTo>
                  <a:lnTo>
                    <a:pt x="72" y="166"/>
                  </a:lnTo>
                  <a:lnTo>
                    <a:pt x="76" y="170"/>
                  </a:lnTo>
                  <a:lnTo>
                    <a:pt x="78" y="172"/>
                  </a:lnTo>
                  <a:lnTo>
                    <a:pt x="80" y="174"/>
                  </a:lnTo>
                  <a:lnTo>
                    <a:pt x="82" y="174"/>
                  </a:lnTo>
                  <a:lnTo>
                    <a:pt x="84" y="176"/>
                  </a:lnTo>
                  <a:lnTo>
                    <a:pt x="86" y="178"/>
                  </a:lnTo>
                  <a:lnTo>
                    <a:pt x="88" y="178"/>
                  </a:lnTo>
                  <a:lnTo>
                    <a:pt x="90" y="178"/>
                  </a:lnTo>
                  <a:lnTo>
                    <a:pt x="90" y="180"/>
                  </a:lnTo>
                  <a:lnTo>
                    <a:pt x="92" y="180"/>
                  </a:lnTo>
                  <a:lnTo>
                    <a:pt x="94" y="180"/>
                  </a:lnTo>
                  <a:lnTo>
                    <a:pt x="96" y="180"/>
                  </a:lnTo>
                  <a:lnTo>
                    <a:pt x="98" y="180"/>
                  </a:lnTo>
                  <a:lnTo>
                    <a:pt x="98" y="180"/>
                  </a:lnTo>
                  <a:lnTo>
                    <a:pt x="100" y="178"/>
                  </a:lnTo>
                  <a:lnTo>
                    <a:pt x="100" y="178"/>
                  </a:lnTo>
                  <a:lnTo>
                    <a:pt x="100" y="178"/>
                  </a:lnTo>
                  <a:lnTo>
                    <a:pt x="100" y="176"/>
                  </a:lnTo>
                  <a:lnTo>
                    <a:pt x="100" y="176"/>
                  </a:lnTo>
                  <a:lnTo>
                    <a:pt x="100" y="174"/>
                  </a:lnTo>
                  <a:lnTo>
                    <a:pt x="100" y="172"/>
                  </a:lnTo>
                  <a:lnTo>
                    <a:pt x="100" y="170"/>
                  </a:lnTo>
                  <a:lnTo>
                    <a:pt x="98" y="168"/>
                  </a:lnTo>
                  <a:lnTo>
                    <a:pt x="96" y="164"/>
                  </a:lnTo>
                  <a:lnTo>
                    <a:pt x="94" y="160"/>
                  </a:lnTo>
                  <a:lnTo>
                    <a:pt x="94" y="158"/>
                  </a:lnTo>
                  <a:lnTo>
                    <a:pt x="92" y="156"/>
                  </a:lnTo>
                  <a:lnTo>
                    <a:pt x="90" y="154"/>
                  </a:lnTo>
                  <a:lnTo>
                    <a:pt x="90" y="150"/>
                  </a:lnTo>
                  <a:lnTo>
                    <a:pt x="86" y="144"/>
                  </a:lnTo>
                  <a:lnTo>
                    <a:pt x="82" y="136"/>
                  </a:lnTo>
                  <a:lnTo>
                    <a:pt x="80" y="130"/>
                  </a:lnTo>
                  <a:lnTo>
                    <a:pt x="78" y="128"/>
                  </a:lnTo>
                  <a:lnTo>
                    <a:pt x="78" y="124"/>
                  </a:lnTo>
                  <a:lnTo>
                    <a:pt x="74" y="118"/>
                  </a:lnTo>
                  <a:lnTo>
                    <a:pt x="72" y="112"/>
                  </a:lnTo>
                  <a:lnTo>
                    <a:pt x="70" y="108"/>
                  </a:lnTo>
                  <a:lnTo>
                    <a:pt x="70" y="106"/>
                  </a:lnTo>
                  <a:lnTo>
                    <a:pt x="68" y="104"/>
                  </a:lnTo>
                  <a:lnTo>
                    <a:pt x="66" y="100"/>
                  </a:lnTo>
                  <a:lnTo>
                    <a:pt x="60" y="94"/>
                  </a:lnTo>
                  <a:lnTo>
                    <a:pt x="56" y="88"/>
                  </a:lnTo>
                  <a:lnTo>
                    <a:pt x="54" y="86"/>
                  </a:lnTo>
                  <a:lnTo>
                    <a:pt x="52" y="84"/>
                  </a:lnTo>
                  <a:lnTo>
                    <a:pt x="48" y="80"/>
                  </a:lnTo>
                  <a:lnTo>
                    <a:pt x="46" y="74"/>
                  </a:lnTo>
                  <a:lnTo>
                    <a:pt x="40" y="64"/>
                  </a:lnTo>
                  <a:lnTo>
                    <a:pt x="36" y="56"/>
                  </a:lnTo>
                  <a:lnTo>
                    <a:pt x="34" y="52"/>
                  </a:lnTo>
                  <a:lnTo>
                    <a:pt x="32" y="50"/>
                  </a:lnTo>
                  <a:lnTo>
                    <a:pt x="32" y="48"/>
                  </a:lnTo>
                  <a:lnTo>
                    <a:pt x="32" y="46"/>
                  </a:lnTo>
                  <a:lnTo>
                    <a:pt x="30" y="40"/>
                  </a:lnTo>
                  <a:lnTo>
                    <a:pt x="30" y="36"/>
                  </a:lnTo>
                  <a:lnTo>
                    <a:pt x="28" y="34"/>
                  </a:lnTo>
                  <a:lnTo>
                    <a:pt x="28" y="32"/>
                  </a:lnTo>
                  <a:lnTo>
                    <a:pt x="28" y="30"/>
                  </a:lnTo>
                  <a:lnTo>
                    <a:pt x="28" y="28"/>
                  </a:lnTo>
                  <a:lnTo>
                    <a:pt x="30" y="26"/>
                  </a:lnTo>
                  <a:lnTo>
                    <a:pt x="30" y="26"/>
                  </a:lnTo>
                  <a:lnTo>
                    <a:pt x="30" y="24"/>
                  </a:lnTo>
                  <a:lnTo>
                    <a:pt x="30" y="24"/>
                  </a:lnTo>
                  <a:lnTo>
                    <a:pt x="32" y="22"/>
                  </a:lnTo>
                  <a:lnTo>
                    <a:pt x="32" y="22"/>
                  </a:lnTo>
                  <a:lnTo>
                    <a:pt x="32" y="22"/>
                  </a:lnTo>
                  <a:lnTo>
                    <a:pt x="34" y="22"/>
                  </a:lnTo>
                  <a:lnTo>
                    <a:pt x="34" y="22"/>
                  </a:lnTo>
                  <a:lnTo>
                    <a:pt x="36" y="24"/>
                  </a:lnTo>
                  <a:lnTo>
                    <a:pt x="36" y="24"/>
                  </a:lnTo>
                  <a:lnTo>
                    <a:pt x="40" y="26"/>
                  </a:lnTo>
                  <a:lnTo>
                    <a:pt x="42" y="28"/>
                  </a:lnTo>
                  <a:lnTo>
                    <a:pt x="42" y="30"/>
                  </a:lnTo>
                  <a:lnTo>
                    <a:pt x="44" y="32"/>
                  </a:lnTo>
                  <a:lnTo>
                    <a:pt x="48" y="34"/>
                  </a:lnTo>
                  <a:lnTo>
                    <a:pt x="50" y="38"/>
                  </a:lnTo>
                  <a:lnTo>
                    <a:pt x="52" y="40"/>
                  </a:lnTo>
                  <a:lnTo>
                    <a:pt x="52" y="42"/>
                  </a:lnTo>
                  <a:lnTo>
                    <a:pt x="54" y="42"/>
                  </a:lnTo>
                  <a:lnTo>
                    <a:pt x="56" y="44"/>
                  </a:lnTo>
                  <a:lnTo>
                    <a:pt x="58" y="46"/>
                  </a:lnTo>
                  <a:lnTo>
                    <a:pt x="60" y="46"/>
                  </a:lnTo>
                  <a:lnTo>
                    <a:pt x="62" y="48"/>
                  </a:lnTo>
                  <a:lnTo>
                    <a:pt x="64" y="48"/>
                  </a:lnTo>
                  <a:lnTo>
                    <a:pt x="64" y="50"/>
                  </a:lnTo>
                  <a:lnTo>
                    <a:pt x="64" y="52"/>
                  </a:lnTo>
                  <a:lnTo>
                    <a:pt x="66" y="52"/>
                  </a:lnTo>
                  <a:lnTo>
                    <a:pt x="66" y="54"/>
                  </a:lnTo>
                  <a:lnTo>
                    <a:pt x="66" y="56"/>
                  </a:lnTo>
                  <a:lnTo>
                    <a:pt x="66" y="60"/>
                  </a:lnTo>
                  <a:lnTo>
                    <a:pt x="66" y="64"/>
                  </a:lnTo>
                  <a:lnTo>
                    <a:pt x="66" y="68"/>
                  </a:lnTo>
                  <a:lnTo>
                    <a:pt x="66" y="72"/>
                  </a:lnTo>
                  <a:lnTo>
                    <a:pt x="66" y="74"/>
                  </a:lnTo>
                  <a:lnTo>
                    <a:pt x="66" y="74"/>
                  </a:lnTo>
                  <a:lnTo>
                    <a:pt x="66" y="76"/>
                  </a:lnTo>
                  <a:lnTo>
                    <a:pt x="66" y="78"/>
                  </a:lnTo>
                  <a:lnTo>
                    <a:pt x="68" y="80"/>
                  </a:lnTo>
                  <a:lnTo>
                    <a:pt x="68" y="80"/>
                  </a:lnTo>
                  <a:lnTo>
                    <a:pt x="70" y="82"/>
                  </a:lnTo>
                  <a:lnTo>
                    <a:pt x="72" y="84"/>
                  </a:lnTo>
                  <a:lnTo>
                    <a:pt x="76" y="86"/>
                  </a:lnTo>
                  <a:lnTo>
                    <a:pt x="76" y="88"/>
                  </a:lnTo>
                  <a:lnTo>
                    <a:pt x="78" y="90"/>
                  </a:lnTo>
                  <a:lnTo>
                    <a:pt x="80" y="90"/>
                  </a:lnTo>
                  <a:lnTo>
                    <a:pt x="80" y="94"/>
                  </a:lnTo>
                  <a:lnTo>
                    <a:pt x="84" y="98"/>
                  </a:lnTo>
                  <a:lnTo>
                    <a:pt x="84" y="102"/>
                  </a:lnTo>
                  <a:lnTo>
                    <a:pt x="86" y="104"/>
                  </a:lnTo>
                  <a:lnTo>
                    <a:pt x="88" y="106"/>
                  </a:lnTo>
                  <a:lnTo>
                    <a:pt x="88" y="108"/>
                  </a:lnTo>
                  <a:lnTo>
                    <a:pt x="90" y="108"/>
                  </a:lnTo>
                  <a:lnTo>
                    <a:pt x="90" y="108"/>
                  </a:lnTo>
                  <a:lnTo>
                    <a:pt x="92" y="110"/>
                  </a:lnTo>
                  <a:lnTo>
                    <a:pt x="94" y="110"/>
                  </a:lnTo>
                  <a:lnTo>
                    <a:pt x="96" y="112"/>
                  </a:lnTo>
                  <a:lnTo>
                    <a:pt x="96" y="112"/>
                  </a:lnTo>
                  <a:lnTo>
                    <a:pt x="98" y="112"/>
                  </a:lnTo>
                  <a:lnTo>
                    <a:pt x="98" y="112"/>
                  </a:lnTo>
                  <a:lnTo>
                    <a:pt x="98" y="112"/>
                  </a:lnTo>
                  <a:lnTo>
                    <a:pt x="98" y="114"/>
                  </a:lnTo>
                  <a:lnTo>
                    <a:pt x="98" y="114"/>
                  </a:lnTo>
                  <a:lnTo>
                    <a:pt x="98" y="116"/>
                  </a:lnTo>
                  <a:lnTo>
                    <a:pt x="98" y="116"/>
                  </a:lnTo>
                  <a:lnTo>
                    <a:pt x="98" y="118"/>
                  </a:lnTo>
                  <a:lnTo>
                    <a:pt x="98" y="120"/>
                  </a:lnTo>
                  <a:lnTo>
                    <a:pt x="96" y="122"/>
                  </a:lnTo>
                  <a:lnTo>
                    <a:pt x="96" y="124"/>
                  </a:lnTo>
                  <a:lnTo>
                    <a:pt x="96" y="126"/>
                  </a:lnTo>
                  <a:lnTo>
                    <a:pt x="96" y="126"/>
                  </a:lnTo>
                  <a:lnTo>
                    <a:pt x="96" y="128"/>
                  </a:lnTo>
                  <a:lnTo>
                    <a:pt x="96" y="128"/>
                  </a:lnTo>
                  <a:lnTo>
                    <a:pt x="98" y="128"/>
                  </a:lnTo>
                  <a:lnTo>
                    <a:pt x="98" y="130"/>
                  </a:lnTo>
                  <a:lnTo>
                    <a:pt x="98" y="130"/>
                  </a:lnTo>
                  <a:lnTo>
                    <a:pt x="100" y="130"/>
                  </a:lnTo>
                  <a:lnTo>
                    <a:pt x="102" y="130"/>
                  </a:lnTo>
                  <a:lnTo>
                    <a:pt x="104" y="130"/>
                  </a:lnTo>
                  <a:lnTo>
                    <a:pt x="106" y="132"/>
                  </a:lnTo>
                  <a:lnTo>
                    <a:pt x="108" y="132"/>
                  </a:lnTo>
                  <a:lnTo>
                    <a:pt x="108" y="132"/>
                  </a:lnTo>
                  <a:lnTo>
                    <a:pt x="110" y="132"/>
                  </a:lnTo>
                  <a:lnTo>
                    <a:pt x="110" y="132"/>
                  </a:lnTo>
                  <a:lnTo>
                    <a:pt x="110" y="134"/>
                  </a:lnTo>
                  <a:lnTo>
                    <a:pt x="112" y="134"/>
                  </a:lnTo>
                  <a:lnTo>
                    <a:pt x="112" y="134"/>
                  </a:lnTo>
                  <a:lnTo>
                    <a:pt x="112" y="136"/>
                  </a:lnTo>
                  <a:lnTo>
                    <a:pt x="112" y="136"/>
                  </a:lnTo>
                  <a:lnTo>
                    <a:pt x="112" y="140"/>
                  </a:lnTo>
                  <a:lnTo>
                    <a:pt x="112" y="142"/>
                  </a:lnTo>
                  <a:lnTo>
                    <a:pt x="112" y="144"/>
                  </a:lnTo>
                  <a:lnTo>
                    <a:pt x="112" y="146"/>
                  </a:lnTo>
                  <a:lnTo>
                    <a:pt x="112" y="148"/>
                  </a:lnTo>
                  <a:lnTo>
                    <a:pt x="112" y="150"/>
                  </a:lnTo>
                  <a:lnTo>
                    <a:pt x="112" y="150"/>
                  </a:lnTo>
                  <a:lnTo>
                    <a:pt x="112" y="150"/>
                  </a:lnTo>
                  <a:lnTo>
                    <a:pt x="112" y="152"/>
                  </a:lnTo>
                  <a:lnTo>
                    <a:pt x="114" y="152"/>
                  </a:lnTo>
                  <a:lnTo>
                    <a:pt x="114" y="152"/>
                  </a:lnTo>
                  <a:lnTo>
                    <a:pt x="116" y="154"/>
                  </a:lnTo>
                  <a:lnTo>
                    <a:pt x="118" y="154"/>
                  </a:lnTo>
                  <a:lnTo>
                    <a:pt x="120" y="156"/>
                  </a:lnTo>
                  <a:lnTo>
                    <a:pt x="124" y="156"/>
                  </a:lnTo>
                  <a:lnTo>
                    <a:pt x="126" y="156"/>
                  </a:lnTo>
                  <a:lnTo>
                    <a:pt x="128" y="158"/>
                  </a:lnTo>
                  <a:lnTo>
                    <a:pt x="128" y="158"/>
                  </a:lnTo>
                  <a:lnTo>
                    <a:pt x="130" y="158"/>
                  </a:lnTo>
                  <a:lnTo>
                    <a:pt x="130" y="160"/>
                  </a:lnTo>
                  <a:lnTo>
                    <a:pt x="130" y="160"/>
                  </a:lnTo>
                  <a:lnTo>
                    <a:pt x="130" y="160"/>
                  </a:lnTo>
                  <a:lnTo>
                    <a:pt x="130" y="162"/>
                  </a:lnTo>
                  <a:lnTo>
                    <a:pt x="130" y="164"/>
                  </a:lnTo>
                  <a:lnTo>
                    <a:pt x="130" y="166"/>
                  </a:lnTo>
                  <a:lnTo>
                    <a:pt x="130" y="168"/>
                  </a:lnTo>
                  <a:lnTo>
                    <a:pt x="128" y="170"/>
                  </a:lnTo>
                  <a:lnTo>
                    <a:pt x="128" y="170"/>
                  </a:lnTo>
                  <a:lnTo>
                    <a:pt x="130" y="172"/>
                  </a:lnTo>
                  <a:lnTo>
                    <a:pt x="130" y="172"/>
                  </a:lnTo>
                  <a:lnTo>
                    <a:pt x="130" y="172"/>
                  </a:lnTo>
                  <a:lnTo>
                    <a:pt x="130" y="172"/>
                  </a:lnTo>
                  <a:lnTo>
                    <a:pt x="130" y="172"/>
                  </a:lnTo>
                  <a:lnTo>
                    <a:pt x="132" y="174"/>
                  </a:lnTo>
                  <a:lnTo>
                    <a:pt x="134" y="174"/>
                  </a:lnTo>
                  <a:lnTo>
                    <a:pt x="136" y="172"/>
                  </a:lnTo>
                  <a:lnTo>
                    <a:pt x="136" y="172"/>
                  </a:lnTo>
                  <a:lnTo>
                    <a:pt x="138" y="172"/>
                  </a:lnTo>
                  <a:lnTo>
                    <a:pt x="140" y="172"/>
                  </a:lnTo>
                  <a:lnTo>
                    <a:pt x="140" y="174"/>
                  </a:lnTo>
                  <a:lnTo>
                    <a:pt x="140" y="174"/>
                  </a:lnTo>
                  <a:lnTo>
                    <a:pt x="142" y="174"/>
                  </a:lnTo>
                  <a:lnTo>
                    <a:pt x="142" y="176"/>
                  </a:lnTo>
                  <a:lnTo>
                    <a:pt x="142" y="176"/>
                  </a:lnTo>
                  <a:lnTo>
                    <a:pt x="142" y="178"/>
                  </a:lnTo>
                  <a:lnTo>
                    <a:pt x="142" y="180"/>
                  </a:lnTo>
                  <a:lnTo>
                    <a:pt x="142" y="182"/>
                  </a:lnTo>
                  <a:lnTo>
                    <a:pt x="142" y="188"/>
                  </a:lnTo>
                  <a:lnTo>
                    <a:pt x="142" y="190"/>
                  </a:lnTo>
                  <a:lnTo>
                    <a:pt x="142" y="192"/>
                  </a:lnTo>
                  <a:lnTo>
                    <a:pt x="142" y="192"/>
                  </a:lnTo>
                  <a:lnTo>
                    <a:pt x="142" y="194"/>
                  </a:lnTo>
                  <a:lnTo>
                    <a:pt x="144" y="196"/>
                  </a:lnTo>
                  <a:lnTo>
                    <a:pt x="146" y="200"/>
                  </a:lnTo>
                  <a:lnTo>
                    <a:pt x="146" y="202"/>
                  </a:lnTo>
                  <a:lnTo>
                    <a:pt x="148" y="204"/>
                  </a:lnTo>
                  <a:lnTo>
                    <a:pt x="148" y="206"/>
                  </a:lnTo>
                  <a:lnTo>
                    <a:pt x="148" y="208"/>
                  </a:lnTo>
                  <a:lnTo>
                    <a:pt x="148" y="208"/>
                  </a:lnTo>
                  <a:lnTo>
                    <a:pt x="148" y="210"/>
                  </a:lnTo>
                  <a:lnTo>
                    <a:pt x="148" y="210"/>
                  </a:lnTo>
                  <a:lnTo>
                    <a:pt x="148" y="212"/>
                  </a:lnTo>
                  <a:lnTo>
                    <a:pt x="146" y="214"/>
                  </a:lnTo>
                  <a:lnTo>
                    <a:pt x="146" y="216"/>
                  </a:lnTo>
                  <a:lnTo>
                    <a:pt x="144" y="218"/>
                  </a:lnTo>
                  <a:lnTo>
                    <a:pt x="144" y="220"/>
                  </a:lnTo>
                  <a:lnTo>
                    <a:pt x="144" y="222"/>
                  </a:lnTo>
                  <a:lnTo>
                    <a:pt x="144" y="222"/>
                  </a:lnTo>
                  <a:lnTo>
                    <a:pt x="144" y="224"/>
                  </a:lnTo>
                  <a:lnTo>
                    <a:pt x="144" y="224"/>
                  </a:lnTo>
                  <a:lnTo>
                    <a:pt x="144" y="224"/>
                  </a:lnTo>
                  <a:lnTo>
                    <a:pt x="144" y="226"/>
                  </a:lnTo>
                  <a:lnTo>
                    <a:pt x="146" y="226"/>
                  </a:lnTo>
                  <a:lnTo>
                    <a:pt x="146" y="226"/>
                  </a:lnTo>
                  <a:lnTo>
                    <a:pt x="148" y="228"/>
                  </a:lnTo>
                  <a:lnTo>
                    <a:pt x="150" y="228"/>
                  </a:lnTo>
                  <a:lnTo>
                    <a:pt x="154" y="230"/>
                  </a:lnTo>
                  <a:lnTo>
                    <a:pt x="156" y="232"/>
                  </a:lnTo>
                  <a:lnTo>
                    <a:pt x="158" y="232"/>
                  </a:lnTo>
                  <a:lnTo>
                    <a:pt x="166" y="238"/>
                  </a:lnTo>
                  <a:lnTo>
                    <a:pt x="176" y="244"/>
                  </a:lnTo>
                  <a:lnTo>
                    <a:pt x="196" y="260"/>
                  </a:lnTo>
                  <a:lnTo>
                    <a:pt x="208" y="266"/>
                  </a:lnTo>
                  <a:lnTo>
                    <a:pt x="218" y="274"/>
                  </a:lnTo>
                  <a:lnTo>
                    <a:pt x="224" y="276"/>
                  </a:lnTo>
                  <a:lnTo>
                    <a:pt x="228" y="280"/>
                  </a:lnTo>
                  <a:lnTo>
                    <a:pt x="232" y="282"/>
                  </a:lnTo>
                  <a:lnTo>
                    <a:pt x="236" y="284"/>
                  </a:lnTo>
                  <a:lnTo>
                    <a:pt x="246" y="288"/>
                  </a:lnTo>
                  <a:lnTo>
                    <a:pt x="250" y="290"/>
                  </a:lnTo>
                  <a:lnTo>
                    <a:pt x="256" y="292"/>
                  </a:lnTo>
                  <a:lnTo>
                    <a:pt x="262" y="294"/>
                  </a:lnTo>
                  <a:lnTo>
                    <a:pt x="264" y="296"/>
                  </a:lnTo>
                  <a:lnTo>
                    <a:pt x="268" y="296"/>
                  </a:lnTo>
                  <a:lnTo>
                    <a:pt x="270" y="296"/>
                  </a:lnTo>
                  <a:lnTo>
                    <a:pt x="272" y="298"/>
                  </a:lnTo>
                  <a:lnTo>
                    <a:pt x="274" y="298"/>
                  </a:lnTo>
                  <a:lnTo>
                    <a:pt x="276" y="296"/>
                  </a:lnTo>
                  <a:lnTo>
                    <a:pt x="278" y="296"/>
                  </a:lnTo>
                  <a:lnTo>
                    <a:pt x="278" y="296"/>
                  </a:lnTo>
                  <a:lnTo>
                    <a:pt x="280" y="296"/>
                  </a:lnTo>
                  <a:lnTo>
                    <a:pt x="282" y="294"/>
                  </a:lnTo>
                  <a:lnTo>
                    <a:pt x="284" y="292"/>
                  </a:lnTo>
                  <a:lnTo>
                    <a:pt x="286" y="290"/>
                  </a:lnTo>
                  <a:lnTo>
                    <a:pt x="288" y="290"/>
                  </a:lnTo>
                  <a:lnTo>
                    <a:pt x="290" y="288"/>
                  </a:lnTo>
                  <a:lnTo>
                    <a:pt x="290" y="288"/>
                  </a:lnTo>
                  <a:lnTo>
                    <a:pt x="290" y="288"/>
                  </a:lnTo>
                  <a:lnTo>
                    <a:pt x="292" y="288"/>
                  </a:lnTo>
                  <a:lnTo>
                    <a:pt x="294" y="288"/>
                  </a:lnTo>
                  <a:lnTo>
                    <a:pt x="296" y="290"/>
                  </a:lnTo>
                  <a:lnTo>
                    <a:pt x="296" y="290"/>
                  </a:lnTo>
                  <a:lnTo>
                    <a:pt x="300" y="292"/>
                  </a:lnTo>
                  <a:lnTo>
                    <a:pt x="302" y="292"/>
                  </a:lnTo>
                  <a:lnTo>
                    <a:pt x="302" y="294"/>
                  </a:lnTo>
                  <a:lnTo>
                    <a:pt x="306" y="294"/>
                  </a:lnTo>
                  <a:lnTo>
                    <a:pt x="310" y="296"/>
                  </a:lnTo>
                  <a:lnTo>
                    <a:pt x="314" y="296"/>
                  </a:lnTo>
                  <a:lnTo>
                    <a:pt x="316" y="298"/>
                  </a:lnTo>
                  <a:lnTo>
                    <a:pt x="318" y="298"/>
                  </a:lnTo>
                  <a:lnTo>
                    <a:pt x="318" y="300"/>
                  </a:lnTo>
                  <a:lnTo>
                    <a:pt x="320" y="300"/>
                  </a:lnTo>
                  <a:lnTo>
                    <a:pt x="322" y="302"/>
                  </a:lnTo>
                  <a:lnTo>
                    <a:pt x="324" y="306"/>
                  </a:lnTo>
                  <a:lnTo>
                    <a:pt x="326" y="308"/>
                  </a:lnTo>
                  <a:lnTo>
                    <a:pt x="328" y="312"/>
                  </a:lnTo>
                  <a:lnTo>
                    <a:pt x="330" y="314"/>
                  </a:lnTo>
                  <a:lnTo>
                    <a:pt x="330" y="312"/>
                  </a:lnTo>
                  <a:lnTo>
                    <a:pt x="332" y="306"/>
                  </a:lnTo>
                  <a:lnTo>
                    <a:pt x="332" y="304"/>
                  </a:lnTo>
                  <a:lnTo>
                    <a:pt x="334" y="300"/>
                  </a:lnTo>
                  <a:lnTo>
                    <a:pt x="334" y="298"/>
                  </a:lnTo>
                  <a:lnTo>
                    <a:pt x="336" y="296"/>
                  </a:lnTo>
                  <a:lnTo>
                    <a:pt x="336" y="296"/>
                  </a:lnTo>
                  <a:lnTo>
                    <a:pt x="336" y="296"/>
                  </a:lnTo>
                  <a:lnTo>
                    <a:pt x="336" y="296"/>
                  </a:lnTo>
                  <a:lnTo>
                    <a:pt x="338" y="294"/>
                  </a:lnTo>
                  <a:lnTo>
                    <a:pt x="340" y="294"/>
                  </a:lnTo>
                  <a:lnTo>
                    <a:pt x="342" y="294"/>
                  </a:lnTo>
                  <a:lnTo>
                    <a:pt x="344" y="294"/>
                  </a:lnTo>
                  <a:lnTo>
                    <a:pt x="346" y="294"/>
                  </a:lnTo>
                  <a:lnTo>
                    <a:pt x="348" y="294"/>
                  </a:lnTo>
                  <a:lnTo>
                    <a:pt x="348" y="292"/>
                  </a:lnTo>
                  <a:lnTo>
                    <a:pt x="348" y="292"/>
                  </a:lnTo>
                  <a:lnTo>
                    <a:pt x="348" y="292"/>
                  </a:lnTo>
                  <a:lnTo>
                    <a:pt x="350" y="290"/>
                  </a:lnTo>
                  <a:lnTo>
                    <a:pt x="350" y="290"/>
                  </a:lnTo>
                  <a:lnTo>
                    <a:pt x="350" y="288"/>
                  </a:lnTo>
                  <a:lnTo>
                    <a:pt x="350" y="286"/>
                  </a:lnTo>
                  <a:lnTo>
                    <a:pt x="350" y="284"/>
                  </a:lnTo>
                  <a:lnTo>
                    <a:pt x="350" y="280"/>
                  </a:lnTo>
                  <a:lnTo>
                    <a:pt x="350" y="278"/>
                  </a:lnTo>
                  <a:lnTo>
                    <a:pt x="350" y="278"/>
                  </a:lnTo>
                  <a:lnTo>
                    <a:pt x="350" y="276"/>
                  </a:lnTo>
                  <a:lnTo>
                    <a:pt x="350" y="276"/>
                  </a:lnTo>
                  <a:lnTo>
                    <a:pt x="350" y="274"/>
                  </a:lnTo>
                  <a:lnTo>
                    <a:pt x="352" y="274"/>
                  </a:lnTo>
                  <a:lnTo>
                    <a:pt x="352" y="272"/>
                  </a:lnTo>
                  <a:lnTo>
                    <a:pt x="354" y="272"/>
                  </a:lnTo>
                  <a:lnTo>
                    <a:pt x="356" y="270"/>
                  </a:lnTo>
                  <a:lnTo>
                    <a:pt x="360" y="270"/>
                  </a:lnTo>
                  <a:lnTo>
                    <a:pt x="364" y="268"/>
                  </a:lnTo>
                  <a:lnTo>
                    <a:pt x="368" y="266"/>
                  </a:lnTo>
                  <a:lnTo>
                    <a:pt x="370" y="266"/>
                  </a:lnTo>
                  <a:lnTo>
                    <a:pt x="374" y="264"/>
                  </a:lnTo>
                  <a:lnTo>
                    <a:pt x="376" y="264"/>
                  </a:lnTo>
                  <a:lnTo>
                    <a:pt x="380" y="262"/>
                  </a:lnTo>
                  <a:lnTo>
                    <a:pt x="382" y="262"/>
                  </a:lnTo>
                  <a:lnTo>
                    <a:pt x="384" y="260"/>
                  </a:lnTo>
                  <a:lnTo>
                    <a:pt x="386" y="260"/>
                  </a:lnTo>
                  <a:lnTo>
                    <a:pt x="392" y="256"/>
                  </a:lnTo>
                  <a:lnTo>
                    <a:pt x="398" y="252"/>
                  </a:lnTo>
                  <a:lnTo>
                    <a:pt x="400" y="250"/>
                  </a:lnTo>
                  <a:lnTo>
                    <a:pt x="404" y="248"/>
                  </a:lnTo>
                  <a:lnTo>
                    <a:pt x="406" y="244"/>
                  </a:lnTo>
                  <a:lnTo>
                    <a:pt x="408" y="242"/>
                  </a:lnTo>
                  <a:lnTo>
                    <a:pt x="408" y="240"/>
                  </a:lnTo>
                  <a:lnTo>
                    <a:pt x="408" y="240"/>
                  </a:lnTo>
                  <a:lnTo>
                    <a:pt x="410" y="238"/>
                  </a:lnTo>
                  <a:lnTo>
                    <a:pt x="410" y="238"/>
                  </a:lnTo>
                  <a:lnTo>
                    <a:pt x="410" y="238"/>
                  </a:lnTo>
                  <a:lnTo>
                    <a:pt x="410" y="234"/>
                  </a:lnTo>
                  <a:lnTo>
                    <a:pt x="408" y="232"/>
                  </a:lnTo>
                  <a:lnTo>
                    <a:pt x="408" y="230"/>
                  </a:lnTo>
                  <a:lnTo>
                    <a:pt x="408" y="226"/>
                  </a:lnTo>
                  <a:lnTo>
                    <a:pt x="408" y="224"/>
                  </a:lnTo>
                  <a:lnTo>
                    <a:pt x="408" y="222"/>
                  </a:lnTo>
                  <a:lnTo>
                    <a:pt x="408" y="222"/>
                  </a:lnTo>
                  <a:lnTo>
                    <a:pt x="408" y="220"/>
                  </a:lnTo>
                  <a:lnTo>
                    <a:pt x="408" y="220"/>
                  </a:lnTo>
                  <a:lnTo>
                    <a:pt x="408" y="220"/>
                  </a:lnTo>
                  <a:lnTo>
                    <a:pt x="410" y="220"/>
                  </a:lnTo>
                  <a:lnTo>
                    <a:pt x="412" y="218"/>
                  </a:lnTo>
                  <a:lnTo>
                    <a:pt x="414" y="218"/>
                  </a:lnTo>
                  <a:lnTo>
                    <a:pt x="414" y="216"/>
                  </a:lnTo>
                  <a:lnTo>
                    <a:pt x="414" y="216"/>
                  </a:lnTo>
                  <a:lnTo>
                    <a:pt x="414" y="216"/>
                  </a:lnTo>
                  <a:lnTo>
                    <a:pt x="414" y="214"/>
                  </a:lnTo>
                  <a:lnTo>
                    <a:pt x="414" y="212"/>
                  </a:lnTo>
                  <a:lnTo>
                    <a:pt x="414" y="210"/>
                  </a:lnTo>
                  <a:lnTo>
                    <a:pt x="414" y="208"/>
                  </a:lnTo>
                  <a:lnTo>
                    <a:pt x="414" y="206"/>
                  </a:lnTo>
                  <a:lnTo>
                    <a:pt x="412" y="204"/>
                  </a:lnTo>
                  <a:lnTo>
                    <a:pt x="412" y="202"/>
                  </a:lnTo>
                  <a:lnTo>
                    <a:pt x="412" y="202"/>
                  </a:lnTo>
                  <a:lnTo>
                    <a:pt x="410" y="202"/>
                  </a:lnTo>
                  <a:lnTo>
                    <a:pt x="410" y="200"/>
                  </a:lnTo>
                  <a:lnTo>
                    <a:pt x="408" y="200"/>
                  </a:lnTo>
                  <a:lnTo>
                    <a:pt x="406" y="198"/>
                  </a:lnTo>
                  <a:lnTo>
                    <a:pt x="404" y="198"/>
                  </a:lnTo>
                  <a:lnTo>
                    <a:pt x="402" y="198"/>
                  </a:lnTo>
                  <a:lnTo>
                    <a:pt x="400" y="198"/>
                  </a:lnTo>
                  <a:lnTo>
                    <a:pt x="398" y="198"/>
                  </a:lnTo>
                  <a:lnTo>
                    <a:pt x="396" y="198"/>
                  </a:lnTo>
                  <a:lnTo>
                    <a:pt x="390" y="198"/>
                  </a:lnTo>
                  <a:lnTo>
                    <a:pt x="386" y="198"/>
                  </a:lnTo>
                  <a:lnTo>
                    <a:pt x="382" y="198"/>
                  </a:lnTo>
                  <a:lnTo>
                    <a:pt x="380" y="198"/>
                  </a:lnTo>
                  <a:lnTo>
                    <a:pt x="380" y="198"/>
                  </a:lnTo>
                  <a:lnTo>
                    <a:pt x="378" y="200"/>
                  </a:lnTo>
                  <a:lnTo>
                    <a:pt x="376" y="200"/>
                  </a:lnTo>
                  <a:lnTo>
                    <a:pt x="374" y="202"/>
                  </a:lnTo>
                  <a:lnTo>
                    <a:pt x="372" y="204"/>
                  </a:lnTo>
                  <a:lnTo>
                    <a:pt x="370" y="206"/>
                  </a:lnTo>
                  <a:lnTo>
                    <a:pt x="368" y="206"/>
                  </a:lnTo>
                  <a:lnTo>
                    <a:pt x="366" y="208"/>
                  </a:lnTo>
                  <a:lnTo>
                    <a:pt x="366" y="210"/>
                  </a:lnTo>
                  <a:lnTo>
                    <a:pt x="364" y="212"/>
                  </a:lnTo>
                  <a:lnTo>
                    <a:pt x="364" y="214"/>
                  </a:lnTo>
                  <a:lnTo>
                    <a:pt x="362" y="214"/>
                  </a:lnTo>
                  <a:lnTo>
                    <a:pt x="362" y="216"/>
                  </a:lnTo>
                  <a:lnTo>
                    <a:pt x="360" y="222"/>
                  </a:lnTo>
                  <a:lnTo>
                    <a:pt x="358" y="226"/>
                  </a:lnTo>
                  <a:lnTo>
                    <a:pt x="356" y="230"/>
                  </a:lnTo>
                  <a:lnTo>
                    <a:pt x="354" y="234"/>
                  </a:lnTo>
                  <a:lnTo>
                    <a:pt x="354" y="236"/>
                  </a:lnTo>
                  <a:lnTo>
                    <a:pt x="352" y="238"/>
                  </a:lnTo>
                  <a:lnTo>
                    <a:pt x="352" y="240"/>
                  </a:lnTo>
                  <a:lnTo>
                    <a:pt x="350" y="240"/>
                  </a:lnTo>
                  <a:lnTo>
                    <a:pt x="350" y="240"/>
                  </a:lnTo>
                  <a:lnTo>
                    <a:pt x="348" y="242"/>
                  </a:lnTo>
                  <a:lnTo>
                    <a:pt x="346" y="242"/>
                  </a:lnTo>
                  <a:lnTo>
                    <a:pt x="342" y="244"/>
                  </a:lnTo>
                  <a:lnTo>
                    <a:pt x="340" y="244"/>
                  </a:lnTo>
                  <a:lnTo>
                    <a:pt x="336" y="246"/>
                  </a:lnTo>
                  <a:lnTo>
                    <a:pt x="332" y="246"/>
                  </a:lnTo>
                  <a:lnTo>
                    <a:pt x="328" y="246"/>
                  </a:lnTo>
                  <a:lnTo>
                    <a:pt x="320" y="248"/>
                  </a:lnTo>
                  <a:lnTo>
                    <a:pt x="316" y="248"/>
                  </a:lnTo>
                  <a:lnTo>
                    <a:pt x="312" y="248"/>
                  </a:lnTo>
                  <a:lnTo>
                    <a:pt x="308" y="248"/>
                  </a:lnTo>
                  <a:lnTo>
                    <a:pt x="302" y="248"/>
                  </a:lnTo>
                  <a:lnTo>
                    <a:pt x="300" y="248"/>
                  </a:lnTo>
                  <a:lnTo>
                    <a:pt x="298" y="248"/>
                  </a:lnTo>
                  <a:lnTo>
                    <a:pt x="296" y="248"/>
                  </a:lnTo>
                  <a:lnTo>
                    <a:pt x="292" y="246"/>
                  </a:lnTo>
                  <a:lnTo>
                    <a:pt x="290" y="246"/>
                  </a:lnTo>
                  <a:lnTo>
                    <a:pt x="286" y="244"/>
                  </a:lnTo>
                  <a:lnTo>
                    <a:pt x="282" y="242"/>
                  </a:lnTo>
                  <a:lnTo>
                    <a:pt x="280" y="238"/>
                  </a:lnTo>
                  <a:lnTo>
                    <a:pt x="276" y="236"/>
                  </a:lnTo>
                  <a:lnTo>
                    <a:pt x="274" y="234"/>
                  </a:lnTo>
                  <a:lnTo>
                    <a:pt x="272" y="232"/>
                  </a:lnTo>
                  <a:lnTo>
                    <a:pt x="272" y="232"/>
                  </a:lnTo>
                  <a:lnTo>
                    <a:pt x="270" y="230"/>
                  </a:lnTo>
                  <a:lnTo>
                    <a:pt x="270" y="228"/>
                  </a:lnTo>
                  <a:lnTo>
                    <a:pt x="270" y="226"/>
                  </a:lnTo>
                  <a:lnTo>
                    <a:pt x="268" y="222"/>
                  </a:lnTo>
                  <a:lnTo>
                    <a:pt x="268" y="220"/>
                  </a:lnTo>
                  <a:lnTo>
                    <a:pt x="268" y="218"/>
                  </a:lnTo>
                  <a:lnTo>
                    <a:pt x="266" y="212"/>
                  </a:lnTo>
                  <a:lnTo>
                    <a:pt x="266" y="200"/>
                  </a:lnTo>
                  <a:lnTo>
                    <a:pt x="266" y="194"/>
                  </a:lnTo>
                  <a:lnTo>
                    <a:pt x="264" y="192"/>
                  </a:lnTo>
                  <a:lnTo>
                    <a:pt x="264" y="190"/>
                  </a:lnTo>
                  <a:lnTo>
                    <a:pt x="264" y="186"/>
                  </a:lnTo>
                  <a:lnTo>
                    <a:pt x="262" y="184"/>
                  </a:lnTo>
                  <a:lnTo>
                    <a:pt x="260" y="176"/>
                  </a:lnTo>
                  <a:lnTo>
                    <a:pt x="258" y="172"/>
                  </a:lnTo>
                  <a:lnTo>
                    <a:pt x="258" y="168"/>
                  </a:lnTo>
                  <a:lnTo>
                    <a:pt x="258" y="164"/>
                  </a:lnTo>
                  <a:lnTo>
                    <a:pt x="258" y="162"/>
                  </a:lnTo>
                  <a:lnTo>
                    <a:pt x="256" y="160"/>
                  </a:lnTo>
                  <a:lnTo>
                    <a:pt x="258" y="158"/>
                  </a:lnTo>
                  <a:lnTo>
                    <a:pt x="258" y="156"/>
                  </a:lnTo>
                  <a:lnTo>
                    <a:pt x="258" y="154"/>
                  </a:lnTo>
                  <a:lnTo>
                    <a:pt x="260" y="150"/>
                  </a:lnTo>
                  <a:lnTo>
                    <a:pt x="262" y="144"/>
                  </a:lnTo>
                  <a:lnTo>
                    <a:pt x="262" y="142"/>
                  </a:lnTo>
                  <a:lnTo>
                    <a:pt x="264" y="140"/>
                  </a:lnTo>
                  <a:lnTo>
                    <a:pt x="264" y="134"/>
                  </a:lnTo>
                  <a:lnTo>
                    <a:pt x="266" y="128"/>
                  </a:lnTo>
                  <a:lnTo>
                    <a:pt x="266" y="120"/>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58" name="Freeform 524">
              <a:extLst>
                <a:ext uri="{FF2B5EF4-FFF2-40B4-BE49-F238E27FC236}">
                  <a16:creationId xmlns:a16="http://schemas.microsoft.com/office/drawing/2014/main" id="{D7969DA9-39C4-1618-1343-CF8697481C0E}"/>
                </a:ext>
              </a:extLst>
            </p:cNvPr>
            <p:cNvSpPr>
              <a:spLocks/>
            </p:cNvSpPr>
            <p:nvPr/>
          </p:nvSpPr>
          <p:spPr bwMode="auto">
            <a:xfrm>
              <a:off x="446226" y="5798912"/>
              <a:ext cx="687205" cy="562147"/>
            </a:xfrm>
            <a:custGeom>
              <a:avLst/>
              <a:gdLst>
                <a:gd name="T0" fmla="*/ 210 w 480"/>
                <a:gd name="T1" fmla="*/ 10 h 396"/>
                <a:gd name="T2" fmla="*/ 192 w 480"/>
                <a:gd name="T3" fmla="*/ 26 h 396"/>
                <a:gd name="T4" fmla="*/ 154 w 480"/>
                <a:gd name="T5" fmla="*/ 34 h 396"/>
                <a:gd name="T6" fmla="*/ 120 w 480"/>
                <a:gd name="T7" fmla="*/ 60 h 396"/>
                <a:gd name="T8" fmla="*/ 90 w 480"/>
                <a:gd name="T9" fmla="*/ 78 h 396"/>
                <a:gd name="T10" fmla="*/ 152 w 480"/>
                <a:gd name="T11" fmla="*/ 106 h 396"/>
                <a:gd name="T12" fmla="*/ 150 w 480"/>
                <a:gd name="T13" fmla="*/ 118 h 396"/>
                <a:gd name="T14" fmla="*/ 106 w 480"/>
                <a:gd name="T15" fmla="*/ 122 h 396"/>
                <a:gd name="T16" fmla="*/ 84 w 480"/>
                <a:gd name="T17" fmla="*/ 118 h 396"/>
                <a:gd name="T18" fmla="*/ 60 w 480"/>
                <a:gd name="T19" fmla="*/ 126 h 396"/>
                <a:gd name="T20" fmla="*/ 64 w 480"/>
                <a:gd name="T21" fmla="*/ 142 h 396"/>
                <a:gd name="T22" fmla="*/ 68 w 480"/>
                <a:gd name="T23" fmla="*/ 162 h 396"/>
                <a:gd name="T24" fmla="*/ 112 w 480"/>
                <a:gd name="T25" fmla="*/ 162 h 396"/>
                <a:gd name="T26" fmla="*/ 132 w 480"/>
                <a:gd name="T27" fmla="*/ 164 h 396"/>
                <a:gd name="T28" fmla="*/ 120 w 480"/>
                <a:gd name="T29" fmla="*/ 188 h 396"/>
                <a:gd name="T30" fmla="*/ 94 w 480"/>
                <a:gd name="T31" fmla="*/ 196 h 396"/>
                <a:gd name="T32" fmla="*/ 78 w 480"/>
                <a:gd name="T33" fmla="*/ 192 h 396"/>
                <a:gd name="T34" fmla="*/ 58 w 480"/>
                <a:gd name="T35" fmla="*/ 216 h 396"/>
                <a:gd name="T36" fmla="*/ 38 w 480"/>
                <a:gd name="T37" fmla="*/ 232 h 396"/>
                <a:gd name="T38" fmla="*/ 56 w 480"/>
                <a:gd name="T39" fmla="*/ 248 h 396"/>
                <a:gd name="T40" fmla="*/ 44 w 480"/>
                <a:gd name="T41" fmla="*/ 264 h 396"/>
                <a:gd name="T42" fmla="*/ 70 w 480"/>
                <a:gd name="T43" fmla="*/ 258 h 396"/>
                <a:gd name="T44" fmla="*/ 70 w 480"/>
                <a:gd name="T45" fmla="*/ 284 h 396"/>
                <a:gd name="T46" fmla="*/ 76 w 480"/>
                <a:gd name="T47" fmla="*/ 302 h 396"/>
                <a:gd name="T48" fmla="*/ 102 w 480"/>
                <a:gd name="T49" fmla="*/ 302 h 396"/>
                <a:gd name="T50" fmla="*/ 122 w 480"/>
                <a:gd name="T51" fmla="*/ 306 h 396"/>
                <a:gd name="T52" fmla="*/ 84 w 480"/>
                <a:gd name="T53" fmla="*/ 346 h 396"/>
                <a:gd name="T54" fmla="*/ 0 w 480"/>
                <a:gd name="T55" fmla="*/ 388 h 396"/>
                <a:gd name="T56" fmla="*/ 44 w 480"/>
                <a:gd name="T57" fmla="*/ 390 h 396"/>
                <a:gd name="T58" fmla="*/ 148 w 480"/>
                <a:gd name="T59" fmla="*/ 326 h 396"/>
                <a:gd name="T60" fmla="*/ 176 w 480"/>
                <a:gd name="T61" fmla="*/ 298 h 396"/>
                <a:gd name="T62" fmla="*/ 204 w 480"/>
                <a:gd name="T63" fmla="*/ 264 h 396"/>
                <a:gd name="T64" fmla="*/ 244 w 480"/>
                <a:gd name="T65" fmla="*/ 240 h 396"/>
                <a:gd name="T66" fmla="*/ 222 w 480"/>
                <a:gd name="T67" fmla="*/ 262 h 396"/>
                <a:gd name="T68" fmla="*/ 218 w 480"/>
                <a:gd name="T69" fmla="*/ 280 h 396"/>
                <a:gd name="T70" fmla="*/ 216 w 480"/>
                <a:gd name="T71" fmla="*/ 294 h 396"/>
                <a:gd name="T72" fmla="*/ 252 w 480"/>
                <a:gd name="T73" fmla="*/ 270 h 396"/>
                <a:gd name="T74" fmla="*/ 270 w 480"/>
                <a:gd name="T75" fmla="*/ 248 h 396"/>
                <a:gd name="T76" fmla="*/ 290 w 480"/>
                <a:gd name="T77" fmla="*/ 246 h 396"/>
                <a:gd name="T78" fmla="*/ 306 w 480"/>
                <a:gd name="T79" fmla="*/ 254 h 396"/>
                <a:gd name="T80" fmla="*/ 334 w 480"/>
                <a:gd name="T81" fmla="*/ 266 h 396"/>
                <a:gd name="T82" fmla="*/ 358 w 480"/>
                <a:gd name="T83" fmla="*/ 280 h 396"/>
                <a:gd name="T84" fmla="*/ 374 w 480"/>
                <a:gd name="T85" fmla="*/ 294 h 396"/>
                <a:gd name="T86" fmla="*/ 390 w 480"/>
                <a:gd name="T87" fmla="*/ 302 h 396"/>
                <a:gd name="T88" fmla="*/ 406 w 480"/>
                <a:gd name="T89" fmla="*/ 300 h 396"/>
                <a:gd name="T90" fmla="*/ 424 w 480"/>
                <a:gd name="T91" fmla="*/ 314 h 396"/>
                <a:gd name="T92" fmla="*/ 432 w 480"/>
                <a:gd name="T93" fmla="*/ 324 h 396"/>
                <a:gd name="T94" fmla="*/ 448 w 480"/>
                <a:gd name="T95" fmla="*/ 340 h 396"/>
                <a:gd name="T96" fmla="*/ 466 w 480"/>
                <a:gd name="T97" fmla="*/ 358 h 396"/>
                <a:gd name="T98" fmla="*/ 464 w 480"/>
                <a:gd name="T99" fmla="*/ 344 h 396"/>
                <a:gd name="T100" fmla="*/ 452 w 480"/>
                <a:gd name="T101" fmla="*/ 316 h 396"/>
                <a:gd name="T102" fmla="*/ 426 w 480"/>
                <a:gd name="T103" fmla="*/ 274 h 396"/>
                <a:gd name="T104" fmla="*/ 410 w 480"/>
                <a:gd name="T105" fmla="*/ 282 h 396"/>
                <a:gd name="T106" fmla="*/ 398 w 480"/>
                <a:gd name="T107" fmla="*/ 290 h 396"/>
                <a:gd name="T108" fmla="*/ 382 w 480"/>
                <a:gd name="T109" fmla="*/ 264 h 396"/>
                <a:gd name="T110" fmla="*/ 416 w 480"/>
                <a:gd name="T111" fmla="*/ 30 h 396"/>
                <a:gd name="T112" fmla="*/ 362 w 480"/>
                <a:gd name="T113" fmla="*/ 32 h 396"/>
                <a:gd name="T114" fmla="*/ 328 w 480"/>
                <a:gd name="T115" fmla="*/ 24 h 396"/>
                <a:gd name="T116" fmla="*/ 294 w 480"/>
                <a:gd name="T117" fmla="*/ 6 h 396"/>
                <a:gd name="T118" fmla="*/ 262 w 480"/>
                <a:gd name="T119" fmla="*/ 20 h 396"/>
                <a:gd name="T120" fmla="*/ 252 w 480"/>
                <a:gd name="T121" fmla="*/ 2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0" h="396">
                  <a:moveTo>
                    <a:pt x="244" y="0"/>
                  </a:moveTo>
                  <a:lnTo>
                    <a:pt x="244" y="0"/>
                  </a:lnTo>
                  <a:lnTo>
                    <a:pt x="242" y="2"/>
                  </a:lnTo>
                  <a:lnTo>
                    <a:pt x="242" y="2"/>
                  </a:lnTo>
                  <a:lnTo>
                    <a:pt x="240" y="2"/>
                  </a:lnTo>
                  <a:lnTo>
                    <a:pt x="238" y="4"/>
                  </a:lnTo>
                  <a:lnTo>
                    <a:pt x="236" y="6"/>
                  </a:lnTo>
                  <a:lnTo>
                    <a:pt x="236" y="8"/>
                  </a:lnTo>
                  <a:lnTo>
                    <a:pt x="234" y="10"/>
                  </a:lnTo>
                  <a:lnTo>
                    <a:pt x="232" y="10"/>
                  </a:lnTo>
                  <a:lnTo>
                    <a:pt x="232" y="10"/>
                  </a:lnTo>
                  <a:lnTo>
                    <a:pt x="230" y="10"/>
                  </a:lnTo>
                  <a:lnTo>
                    <a:pt x="230" y="12"/>
                  </a:lnTo>
                  <a:lnTo>
                    <a:pt x="228" y="12"/>
                  </a:lnTo>
                  <a:lnTo>
                    <a:pt x="226" y="12"/>
                  </a:lnTo>
                  <a:lnTo>
                    <a:pt x="224" y="12"/>
                  </a:lnTo>
                  <a:lnTo>
                    <a:pt x="220" y="12"/>
                  </a:lnTo>
                  <a:lnTo>
                    <a:pt x="216" y="10"/>
                  </a:lnTo>
                  <a:lnTo>
                    <a:pt x="210" y="10"/>
                  </a:lnTo>
                  <a:lnTo>
                    <a:pt x="208" y="10"/>
                  </a:lnTo>
                  <a:lnTo>
                    <a:pt x="206" y="10"/>
                  </a:lnTo>
                  <a:lnTo>
                    <a:pt x="204" y="10"/>
                  </a:lnTo>
                  <a:lnTo>
                    <a:pt x="204" y="10"/>
                  </a:lnTo>
                  <a:lnTo>
                    <a:pt x="202" y="10"/>
                  </a:lnTo>
                  <a:lnTo>
                    <a:pt x="200" y="10"/>
                  </a:lnTo>
                  <a:lnTo>
                    <a:pt x="200" y="12"/>
                  </a:lnTo>
                  <a:lnTo>
                    <a:pt x="200" y="12"/>
                  </a:lnTo>
                  <a:lnTo>
                    <a:pt x="198" y="14"/>
                  </a:lnTo>
                  <a:lnTo>
                    <a:pt x="198" y="14"/>
                  </a:lnTo>
                  <a:lnTo>
                    <a:pt x="198" y="16"/>
                  </a:lnTo>
                  <a:lnTo>
                    <a:pt x="196" y="18"/>
                  </a:lnTo>
                  <a:lnTo>
                    <a:pt x="196" y="20"/>
                  </a:lnTo>
                  <a:lnTo>
                    <a:pt x="194" y="24"/>
                  </a:lnTo>
                  <a:lnTo>
                    <a:pt x="194" y="24"/>
                  </a:lnTo>
                  <a:lnTo>
                    <a:pt x="194" y="24"/>
                  </a:lnTo>
                  <a:lnTo>
                    <a:pt x="194" y="26"/>
                  </a:lnTo>
                  <a:lnTo>
                    <a:pt x="192" y="26"/>
                  </a:lnTo>
                  <a:lnTo>
                    <a:pt x="192" y="26"/>
                  </a:lnTo>
                  <a:lnTo>
                    <a:pt x="192" y="26"/>
                  </a:lnTo>
                  <a:lnTo>
                    <a:pt x="190" y="28"/>
                  </a:lnTo>
                  <a:lnTo>
                    <a:pt x="188" y="28"/>
                  </a:lnTo>
                  <a:lnTo>
                    <a:pt x="186" y="28"/>
                  </a:lnTo>
                  <a:lnTo>
                    <a:pt x="182" y="28"/>
                  </a:lnTo>
                  <a:lnTo>
                    <a:pt x="180" y="28"/>
                  </a:lnTo>
                  <a:lnTo>
                    <a:pt x="176" y="28"/>
                  </a:lnTo>
                  <a:lnTo>
                    <a:pt x="170" y="26"/>
                  </a:lnTo>
                  <a:lnTo>
                    <a:pt x="168" y="26"/>
                  </a:lnTo>
                  <a:lnTo>
                    <a:pt x="164" y="26"/>
                  </a:lnTo>
                  <a:lnTo>
                    <a:pt x="162" y="28"/>
                  </a:lnTo>
                  <a:lnTo>
                    <a:pt x="160" y="28"/>
                  </a:lnTo>
                  <a:lnTo>
                    <a:pt x="158" y="28"/>
                  </a:lnTo>
                  <a:lnTo>
                    <a:pt x="158" y="28"/>
                  </a:lnTo>
                  <a:lnTo>
                    <a:pt x="158" y="28"/>
                  </a:lnTo>
                  <a:lnTo>
                    <a:pt x="156" y="30"/>
                  </a:lnTo>
                  <a:lnTo>
                    <a:pt x="156" y="30"/>
                  </a:lnTo>
                  <a:lnTo>
                    <a:pt x="154" y="32"/>
                  </a:lnTo>
                  <a:lnTo>
                    <a:pt x="154" y="34"/>
                  </a:lnTo>
                  <a:lnTo>
                    <a:pt x="152" y="36"/>
                  </a:lnTo>
                  <a:lnTo>
                    <a:pt x="152" y="38"/>
                  </a:lnTo>
                  <a:lnTo>
                    <a:pt x="152" y="42"/>
                  </a:lnTo>
                  <a:lnTo>
                    <a:pt x="150" y="46"/>
                  </a:lnTo>
                  <a:lnTo>
                    <a:pt x="150" y="48"/>
                  </a:lnTo>
                  <a:lnTo>
                    <a:pt x="148" y="50"/>
                  </a:lnTo>
                  <a:lnTo>
                    <a:pt x="148" y="52"/>
                  </a:lnTo>
                  <a:lnTo>
                    <a:pt x="146" y="54"/>
                  </a:lnTo>
                  <a:lnTo>
                    <a:pt x="146" y="56"/>
                  </a:lnTo>
                  <a:lnTo>
                    <a:pt x="144" y="56"/>
                  </a:lnTo>
                  <a:lnTo>
                    <a:pt x="144" y="58"/>
                  </a:lnTo>
                  <a:lnTo>
                    <a:pt x="142" y="58"/>
                  </a:lnTo>
                  <a:lnTo>
                    <a:pt x="142" y="58"/>
                  </a:lnTo>
                  <a:lnTo>
                    <a:pt x="140" y="58"/>
                  </a:lnTo>
                  <a:lnTo>
                    <a:pt x="138" y="60"/>
                  </a:lnTo>
                  <a:lnTo>
                    <a:pt x="134" y="60"/>
                  </a:lnTo>
                  <a:lnTo>
                    <a:pt x="130" y="60"/>
                  </a:lnTo>
                  <a:lnTo>
                    <a:pt x="128" y="60"/>
                  </a:lnTo>
                  <a:lnTo>
                    <a:pt x="120" y="60"/>
                  </a:lnTo>
                  <a:lnTo>
                    <a:pt x="112" y="60"/>
                  </a:lnTo>
                  <a:lnTo>
                    <a:pt x="108" y="60"/>
                  </a:lnTo>
                  <a:lnTo>
                    <a:pt x="106" y="60"/>
                  </a:lnTo>
                  <a:lnTo>
                    <a:pt x="102" y="60"/>
                  </a:lnTo>
                  <a:lnTo>
                    <a:pt x="100" y="62"/>
                  </a:lnTo>
                  <a:lnTo>
                    <a:pt x="98" y="62"/>
                  </a:lnTo>
                  <a:lnTo>
                    <a:pt x="96" y="62"/>
                  </a:lnTo>
                  <a:lnTo>
                    <a:pt x="96" y="64"/>
                  </a:lnTo>
                  <a:lnTo>
                    <a:pt x="94" y="64"/>
                  </a:lnTo>
                  <a:lnTo>
                    <a:pt x="94" y="64"/>
                  </a:lnTo>
                  <a:lnTo>
                    <a:pt x="92" y="66"/>
                  </a:lnTo>
                  <a:lnTo>
                    <a:pt x="92" y="68"/>
                  </a:lnTo>
                  <a:lnTo>
                    <a:pt x="90" y="70"/>
                  </a:lnTo>
                  <a:lnTo>
                    <a:pt x="90" y="72"/>
                  </a:lnTo>
                  <a:lnTo>
                    <a:pt x="90" y="74"/>
                  </a:lnTo>
                  <a:lnTo>
                    <a:pt x="90" y="76"/>
                  </a:lnTo>
                  <a:lnTo>
                    <a:pt x="90" y="76"/>
                  </a:lnTo>
                  <a:lnTo>
                    <a:pt x="90" y="76"/>
                  </a:lnTo>
                  <a:lnTo>
                    <a:pt x="90" y="78"/>
                  </a:lnTo>
                  <a:lnTo>
                    <a:pt x="90" y="80"/>
                  </a:lnTo>
                  <a:lnTo>
                    <a:pt x="92" y="82"/>
                  </a:lnTo>
                  <a:lnTo>
                    <a:pt x="94" y="82"/>
                  </a:lnTo>
                  <a:lnTo>
                    <a:pt x="96" y="84"/>
                  </a:lnTo>
                  <a:lnTo>
                    <a:pt x="98" y="86"/>
                  </a:lnTo>
                  <a:lnTo>
                    <a:pt x="100" y="86"/>
                  </a:lnTo>
                  <a:lnTo>
                    <a:pt x="102" y="88"/>
                  </a:lnTo>
                  <a:lnTo>
                    <a:pt x="106" y="90"/>
                  </a:lnTo>
                  <a:lnTo>
                    <a:pt x="110" y="92"/>
                  </a:lnTo>
                  <a:lnTo>
                    <a:pt x="118" y="96"/>
                  </a:lnTo>
                  <a:lnTo>
                    <a:pt x="120" y="98"/>
                  </a:lnTo>
                  <a:lnTo>
                    <a:pt x="122" y="98"/>
                  </a:lnTo>
                  <a:lnTo>
                    <a:pt x="124" y="100"/>
                  </a:lnTo>
                  <a:lnTo>
                    <a:pt x="128" y="100"/>
                  </a:lnTo>
                  <a:lnTo>
                    <a:pt x="136" y="102"/>
                  </a:lnTo>
                  <a:lnTo>
                    <a:pt x="142" y="104"/>
                  </a:lnTo>
                  <a:lnTo>
                    <a:pt x="146" y="104"/>
                  </a:lnTo>
                  <a:lnTo>
                    <a:pt x="150" y="106"/>
                  </a:lnTo>
                  <a:lnTo>
                    <a:pt x="152" y="106"/>
                  </a:lnTo>
                  <a:lnTo>
                    <a:pt x="156" y="108"/>
                  </a:lnTo>
                  <a:lnTo>
                    <a:pt x="156" y="108"/>
                  </a:lnTo>
                  <a:lnTo>
                    <a:pt x="158" y="108"/>
                  </a:lnTo>
                  <a:lnTo>
                    <a:pt x="158" y="110"/>
                  </a:lnTo>
                  <a:lnTo>
                    <a:pt x="158" y="110"/>
                  </a:lnTo>
                  <a:lnTo>
                    <a:pt x="160" y="112"/>
                  </a:lnTo>
                  <a:lnTo>
                    <a:pt x="160" y="112"/>
                  </a:lnTo>
                  <a:lnTo>
                    <a:pt x="160" y="114"/>
                  </a:lnTo>
                  <a:lnTo>
                    <a:pt x="160" y="114"/>
                  </a:lnTo>
                  <a:lnTo>
                    <a:pt x="160" y="114"/>
                  </a:lnTo>
                  <a:lnTo>
                    <a:pt x="160" y="116"/>
                  </a:lnTo>
                  <a:lnTo>
                    <a:pt x="160" y="116"/>
                  </a:lnTo>
                  <a:lnTo>
                    <a:pt x="158" y="116"/>
                  </a:lnTo>
                  <a:lnTo>
                    <a:pt x="158" y="118"/>
                  </a:lnTo>
                  <a:lnTo>
                    <a:pt x="158" y="118"/>
                  </a:lnTo>
                  <a:lnTo>
                    <a:pt x="156" y="118"/>
                  </a:lnTo>
                  <a:lnTo>
                    <a:pt x="154" y="118"/>
                  </a:lnTo>
                  <a:lnTo>
                    <a:pt x="152" y="118"/>
                  </a:lnTo>
                  <a:lnTo>
                    <a:pt x="150" y="118"/>
                  </a:lnTo>
                  <a:lnTo>
                    <a:pt x="148" y="118"/>
                  </a:lnTo>
                  <a:lnTo>
                    <a:pt x="142" y="118"/>
                  </a:lnTo>
                  <a:lnTo>
                    <a:pt x="138" y="118"/>
                  </a:lnTo>
                  <a:lnTo>
                    <a:pt x="134" y="118"/>
                  </a:lnTo>
                  <a:lnTo>
                    <a:pt x="132" y="118"/>
                  </a:lnTo>
                  <a:lnTo>
                    <a:pt x="130" y="120"/>
                  </a:lnTo>
                  <a:lnTo>
                    <a:pt x="128" y="120"/>
                  </a:lnTo>
                  <a:lnTo>
                    <a:pt x="124" y="120"/>
                  </a:lnTo>
                  <a:lnTo>
                    <a:pt x="120" y="122"/>
                  </a:lnTo>
                  <a:lnTo>
                    <a:pt x="116" y="124"/>
                  </a:lnTo>
                  <a:lnTo>
                    <a:pt x="114" y="124"/>
                  </a:lnTo>
                  <a:lnTo>
                    <a:pt x="112" y="124"/>
                  </a:lnTo>
                  <a:lnTo>
                    <a:pt x="112" y="124"/>
                  </a:lnTo>
                  <a:lnTo>
                    <a:pt x="110" y="124"/>
                  </a:lnTo>
                  <a:lnTo>
                    <a:pt x="110" y="124"/>
                  </a:lnTo>
                  <a:lnTo>
                    <a:pt x="108" y="124"/>
                  </a:lnTo>
                  <a:lnTo>
                    <a:pt x="108" y="124"/>
                  </a:lnTo>
                  <a:lnTo>
                    <a:pt x="108" y="122"/>
                  </a:lnTo>
                  <a:lnTo>
                    <a:pt x="106" y="122"/>
                  </a:lnTo>
                  <a:lnTo>
                    <a:pt x="106" y="120"/>
                  </a:lnTo>
                  <a:lnTo>
                    <a:pt x="104" y="118"/>
                  </a:lnTo>
                  <a:lnTo>
                    <a:pt x="104" y="116"/>
                  </a:lnTo>
                  <a:lnTo>
                    <a:pt x="102" y="114"/>
                  </a:lnTo>
                  <a:lnTo>
                    <a:pt x="102" y="114"/>
                  </a:lnTo>
                  <a:lnTo>
                    <a:pt x="100" y="112"/>
                  </a:lnTo>
                  <a:lnTo>
                    <a:pt x="100" y="112"/>
                  </a:lnTo>
                  <a:lnTo>
                    <a:pt x="100" y="112"/>
                  </a:lnTo>
                  <a:lnTo>
                    <a:pt x="98" y="112"/>
                  </a:lnTo>
                  <a:lnTo>
                    <a:pt x="98" y="112"/>
                  </a:lnTo>
                  <a:lnTo>
                    <a:pt x="96" y="112"/>
                  </a:lnTo>
                  <a:lnTo>
                    <a:pt x="94" y="112"/>
                  </a:lnTo>
                  <a:lnTo>
                    <a:pt x="92" y="112"/>
                  </a:lnTo>
                  <a:lnTo>
                    <a:pt x="90" y="114"/>
                  </a:lnTo>
                  <a:lnTo>
                    <a:pt x="88" y="114"/>
                  </a:lnTo>
                  <a:lnTo>
                    <a:pt x="86" y="116"/>
                  </a:lnTo>
                  <a:lnTo>
                    <a:pt x="84" y="116"/>
                  </a:lnTo>
                  <a:lnTo>
                    <a:pt x="84" y="116"/>
                  </a:lnTo>
                  <a:lnTo>
                    <a:pt x="84" y="118"/>
                  </a:lnTo>
                  <a:lnTo>
                    <a:pt x="84" y="118"/>
                  </a:lnTo>
                  <a:lnTo>
                    <a:pt x="84" y="120"/>
                  </a:lnTo>
                  <a:lnTo>
                    <a:pt x="84" y="122"/>
                  </a:lnTo>
                  <a:lnTo>
                    <a:pt x="84" y="122"/>
                  </a:lnTo>
                  <a:lnTo>
                    <a:pt x="84" y="124"/>
                  </a:lnTo>
                  <a:lnTo>
                    <a:pt x="84" y="124"/>
                  </a:lnTo>
                  <a:lnTo>
                    <a:pt x="84" y="124"/>
                  </a:lnTo>
                  <a:lnTo>
                    <a:pt x="84" y="126"/>
                  </a:lnTo>
                  <a:lnTo>
                    <a:pt x="82" y="126"/>
                  </a:lnTo>
                  <a:lnTo>
                    <a:pt x="80" y="126"/>
                  </a:lnTo>
                  <a:lnTo>
                    <a:pt x="80" y="126"/>
                  </a:lnTo>
                  <a:lnTo>
                    <a:pt x="78" y="126"/>
                  </a:lnTo>
                  <a:lnTo>
                    <a:pt x="76" y="126"/>
                  </a:lnTo>
                  <a:lnTo>
                    <a:pt x="72" y="126"/>
                  </a:lnTo>
                  <a:lnTo>
                    <a:pt x="68" y="126"/>
                  </a:lnTo>
                  <a:lnTo>
                    <a:pt x="64" y="126"/>
                  </a:lnTo>
                  <a:lnTo>
                    <a:pt x="64" y="126"/>
                  </a:lnTo>
                  <a:lnTo>
                    <a:pt x="62" y="126"/>
                  </a:lnTo>
                  <a:lnTo>
                    <a:pt x="60" y="126"/>
                  </a:lnTo>
                  <a:lnTo>
                    <a:pt x="58" y="126"/>
                  </a:lnTo>
                  <a:lnTo>
                    <a:pt x="58" y="128"/>
                  </a:lnTo>
                  <a:lnTo>
                    <a:pt x="56" y="128"/>
                  </a:lnTo>
                  <a:lnTo>
                    <a:pt x="56" y="130"/>
                  </a:lnTo>
                  <a:lnTo>
                    <a:pt x="54" y="132"/>
                  </a:lnTo>
                  <a:lnTo>
                    <a:pt x="52" y="132"/>
                  </a:lnTo>
                  <a:lnTo>
                    <a:pt x="52" y="134"/>
                  </a:lnTo>
                  <a:lnTo>
                    <a:pt x="52" y="134"/>
                  </a:lnTo>
                  <a:lnTo>
                    <a:pt x="52" y="136"/>
                  </a:lnTo>
                  <a:lnTo>
                    <a:pt x="52" y="136"/>
                  </a:lnTo>
                  <a:lnTo>
                    <a:pt x="52" y="136"/>
                  </a:lnTo>
                  <a:lnTo>
                    <a:pt x="52" y="138"/>
                  </a:lnTo>
                  <a:lnTo>
                    <a:pt x="52" y="138"/>
                  </a:lnTo>
                  <a:lnTo>
                    <a:pt x="54" y="138"/>
                  </a:lnTo>
                  <a:lnTo>
                    <a:pt x="54" y="140"/>
                  </a:lnTo>
                  <a:lnTo>
                    <a:pt x="56" y="140"/>
                  </a:lnTo>
                  <a:lnTo>
                    <a:pt x="58" y="140"/>
                  </a:lnTo>
                  <a:lnTo>
                    <a:pt x="62" y="142"/>
                  </a:lnTo>
                  <a:lnTo>
                    <a:pt x="64" y="142"/>
                  </a:lnTo>
                  <a:lnTo>
                    <a:pt x="64" y="142"/>
                  </a:lnTo>
                  <a:lnTo>
                    <a:pt x="66" y="144"/>
                  </a:lnTo>
                  <a:lnTo>
                    <a:pt x="66" y="144"/>
                  </a:lnTo>
                  <a:lnTo>
                    <a:pt x="66" y="144"/>
                  </a:lnTo>
                  <a:lnTo>
                    <a:pt x="66" y="146"/>
                  </a:lnTo>
                  <a:lnTo>
                    <a:pt x="66" y="146"/>
                  </a:lnTo>
                  <a:lnTo>
                    <a:pt x="66" y="146"/>
                  </a:lnTo>
                  <a:lnTo>
                    <a:pt x="66" y="148"/>
                  </a:lnTo>
                  <a:lnTo>
                    <a:pt x="66" y="150"/>
                  </a:lnTo>
                  <a:lnTo>
                    <a:pt x="66" y="152"/>
                  </a:lnTo>
                  <a:lnTo>
                    <a:pt x="64" y="154"/>
                  </a:lnTo>
                  <a:lnTo>
                    <a:pt x="64" y="156"/>
                  </a:lnTo>
                  <a:lnTo>
                    <a:pt x="64" y="158"/>
                  </a:lnTo>
                  <a:lnTo>
                    <a:pt x="64" y="158"/>
                  </a:lnTo>
                  <a:lnTo>
                    <a:pt x="64" y="158"/>
                  </a:lnTo>
                  <a:lnTo>
                    <a:pt x="64" y="160"/>
                  </a:lnTo>
                  <a:lnTo>
                    <a:pt x="64" y="160"/>
                  </a:lnTo>
                  <a:lnTo>
                    <a:pt x="66" y="162"/>
                  </a:lnTo>
                  <a:lnTo>
                    <a:pt x="68" y="162"/>
                  </a:lnTo>
                  <a:lnTo>
                    <a:pt x="68" y="164"/>
                  </a:lnTo>
                  <a:lnTo>
                    <a:pt x="70" y="164"/>
                  </a:lnTo>
                  <a:lnTo>
                    <a:pt x="72" y="166"/>
                  </a:lnTo>
                  <a:lnTo>
                    <a:pt x="72" y="166"/>
                  </a:lnTo>
                  <a:lnTo>
                    <a:pt x="74" y="168"/>
                  </a:lnTo>
                  <a:lnTo>
                    <a:pt x="76" y="168"/>
                  </a:lnTo>
                  <a:lnTo>
                    <a:pt x="78" y="168"/>
                  </a:lnTo>
                  <a:lnTo>
                    <a:pt x="80" y="168"/>
                  </a:lnTo>
                  <a:lnTo>
                    <a:pt x="86" y="168"/>
                  </a:lnTo>
                  <a:lnTo>
                    <a:pt x="90" y="168"/>
                  </a:lnTo>
                  <a:lnTo>
                    <a:pt x="94" y="168"/>
                  </a:lnTo>
                  <a:lnTo>
                    <a:pt x="98" y="168"/>
                  </a:lnTo>
                  <a:lnTo>
                    <a:pt x="102" y="168"/>
                  </a:lnTo>
                  <a:lnTo>
                    <a:pt x="104" y="168"/>
                  </a:lnTo>
                  <a:lnTo>
                    <a:pt x="106" y="166"/>
                  </a:lnTo>
                  <a:lnTo>
                    <a:pt x="106" y="166"/>
                  </a:lnTo>
                  <a:lnTo>
                    <a:pt x="108" y="166"/>
                  </a:lnTo>
                  <a:lnTo>
                    <a:pt x="110" y="164"/>
                  </a:lnTo>
                  <a:lnTo>
                    <a:pt x="112" y="162"/>
                  </a:lnTo>
                  <a:lnTo>
                    <a:pt x="114" y="160"/>
                  </a:lnTo>
                  <a:lnTo>
                    <a:pt x="118" y="158"/>
                  </a:lnTo>
                  <a:lnTo>
                    <a:pt x="118" y="156"/>
                  </a:lnTo>
                  <a:lnTo>
                    <a:pt x="120" y="156"/>
                  </a:lnTo>
                  <a:lnTo>
                    <a:pt x="122" y="156"/>
                  </a:lnTo>
                  <a:lnTo>
                    <a:pt x="122" y="154"/>
                  </a:lnTo>
                  <a:lnTo>
                    <a:pt x="124" y="154"/>
                  </a:lnTo>
                  <a:lnTo>
                    <a:pt x="124" y="154"/>
                  </a:lnTo>
                  <a:lnTo>
                    <a:pt x="126" y="154"/>
                  </a:lnTo>
                  <a:lnTo>
                    <a:pt x="126" y="156"/>
                  </a:lnTo>
                  <a:lnTo>
                    <a:pt x="128" y="156"/>
                  </a:lnTo>
                  <a:lnTo>
                    <a:pt x="130" y="158"/>
                  </a:lnTo>
                  <a:lnTo>
                    <a:pt x="130" y="158"/>
                  </a:lnTo>
                  <a:lnTo>
                    <a:pt x="132" y="160"/>
                  </a:lnTo>
                  <a:lnTo>
                    <a:pt x="132" y="160"/>
                  </a:lnTo>
                  <a:lnTo>
                    <a:pt x="132" y="162"/>
                  </a:lnTo>
                  <a:lnTo>
                    <a:pt x="132" y="162"/>
                  </a:lnTo>
                  <a:lnTo>
                    <a:pt x="132" y="162"/>
                  </a:lnTo>
                  <a:lnTo>
                    <a:pt x="132" y="164"/>
                  </a:lnTo>
                  <a:lnTo>
                    <a:pt x="132" y="164"/>
                  </a:lnTo>
                  <a:lnTo>
                    <a:pt x="130" y="164"/>
                  </a:lnTo>
                  <a:lnTo>
                    <a:pt x="130" y="166"/>
                  </a:lnTo>
                  <a:lnTo>
                    <a:pt x="128" y="166"/>
                  </a:lnTo>
                  <a:lnTo>
                    <a:pt x="124" y="168"/>
                  </a:lnTo>
                  <a:lnTo>
                    <a:pt x="124" y="168"/>
                  </a:lnTo>
                  <a:lnTo>
                    <a:pt x="122" y="170"/>
                  </a:lnTo>
                  <a:lnTo>
                    <a:pt x="122" y="170"/>
                  </a:lnTo>
                  <a:lnTo>
                    <a:pt x="122" y="170"/>
                  </a:lnTo>
                  <a:lnTo>
                    <a:pt x="122" y="172"/>
                  </a:lnTo>
                  <a:lnTo>
                    <a:pt x="122" y="174"/>
                  </a:lnTo>
                  <a:lnTo>
                    <a:pt x="122" y="176"/>
                  </a:lnTo>
                  <a:lnTo>
                    <a:pt x="122" y="178"/>
                  </a:lnTo>
                  <a:lnTo>
                    <a:pt x="122" y="182"/>
                  </a:lnTo>
                  <a:lnTo>
                    <a:pt x="122" y="184"/>
                  </a:lnTo>
                  <a:lnTo>
                    <a:pt x="120" y="184"/>
                  </a:lnTo>
                  <a:lnTo>
                    <a:pt x="120" y="186"/>
                  </a:lnTo>
                  <a:lnTo>
                    <a:pt x="120" y="186"/>
                  </a:lnTo>
                  <a:lnTo>
                    <a:pt x="120" y="188"/>
                  </a:lnTo>
                  <a:lnTo>
                    <a:pt x="118" y="188"/>
                  </a:lnTo>
                  <a:lnTo>
                    <a:pt x="118" y="188"/>
                  </a:lnTo>
                  <a:lnTo>
                    <a:pt x="116" y="188"/>
                  </a:lnTo>
                  <a:lnTo>
                    <a:pt x="114" y="188"/>
                  </a:lnTo>
                  <a:lnTo>
                    <a:pt x="114" y="188"/>
                  </a:lnTo>
                  <a:lnTo>
                    <a:pt x="112" y="188"/>
                  </a:lnTo>
                  <a:lnTo>
                    <a:pt x="108" y="188"/>
                  </a:lnTo>
                  <a:lnTo>
                    <a:pt x="106" y="186"/>
                  </a:lnTo>
                  <a:lnTo>
                    <a:pt x="102" y="186"/>
                  </a:lnTo>
                  <a:lnTo>
                    <a:pt x="100" y="186"/>
                  </a:lnTo>
                  <a:lnTo>
                    <a:pt x="100" y="186"/>
                  </a:lnTo>
                  <a:lnTo>
                    <a:pt x="98" y="186"/>
                  </a:lnTo>
                  <a:lnTo>
                    <a:pt x="96" y="188"/>
                  </a:lnTo>
                  <a:lnTo>
                    <a:pt x="96" y="188"/>
                  </a:lnTo>
                  <a:lnTo>
                    <a:pt x="96" y="188"/>
                  </a:lnTo>
                  <a:lnTo>
                    <a:pt x="96" y="190"/>
                  </a:lnTo>
                  <a:lnTo>
                    <a:pt x="96" y="190"/>
                  </a:lnTo>
                  <a:lnTo>
                    <a:pt x="94" y="192"/>
                  </a:lnTo>
                  <a:lnTo>
                    <a:pt x="94" y="196"/>
                  </a:lnTo>
                  <a:lnTo>
                    <a:pt x="94" y="198"/>
                  </a:lnTo>
                  <a:lnTo>
                    <a:pt x="94" y="200"/>
                  </a:lnTo>
                  <a:lnTo>
                    <a:pt x="94" y="200"/>
                  </a:lnTo>
                  <a:lnTo>
                    <a:pt x="94" y="202"/>
                  </a:lnTo>
                  <a:lnTo>
                    <a:pt x="92" y="202"/>
                  </a:lnTo>
                  <a:lnTo>
                    <a:pt x="92" y="202"/>
                  </a:lnTo>
                  <a:lnTo>
                    <a:pt x="92" y="202"/>
                  </a:lnTo>
                  <a:lnTo>
                    <a:pt x="90" y="202"/>
                  </a:lnTo>
                  <a:lnTo>
                    <a:pt x="90" y="202"/>
                  </a:lnTo>
                  <a:lnTo>
                    <a:pt x="88" y="202"/>
                  </a:lnTo>
                  <a:lnTo>
                    <a:pt x="88" y="200"/>
                  </a:lnTo>
                  <a:lnTo>
                    <a:pt x="86" y="198"/>
                  </a:lnTo>
                  <a:lnTo>
                    <a:pt x="84" y="196"/>
                  </a:lnTo>
                  <a:lnTo>
                    <a:pt x="82" y="194"/>
                  </a:lnTo>
                  <a:lnTo>
                    <a:pt x="82" y="194"/>
                  </a:lnTo>
                  <a:lnTo>
                    <a:pt x="80" y="192"/>
                  </a:lnTo>
                  <a:lnTo>
                    <a:pt x="80" y="192"/>
                  </a:lnTo>
                  <a:lnTo>
                    <a:pt x="80" y="192"/>
                  </a:lnTo>
                  <a:lnTo>
                    <a:pt x="78" y="192"/>
                  </a:lnTo>
                  <a:lnTo>
                    <a:pt x="76" y="192"/>
                  </a:lnTo>
                  <a:lnTo>
                    <a:pt x="76" y="192"/>
                  </a:lnTo>
                  <a:lnTo>
                    <a:pt x="74" y="192"/>
                  </a:lnTo>
                  <a:lnTo>
                    <a:pt x="72" y="194"/>
                  </a:lnTo>
                  <a:lnTo>
                    <a:pt x="68" y="196"/>
                  </a:lnTo>
                  <a:lnTo>
                    <a:pt x="66" y="198"/>
                  </a:lnTo>
                  <a:lnTo>
                    <a:pt x="62" y="198"/>
                  </a:lnTo>
                  <a:lnTo>
                    <a:pt x="60" y="200"/>
                  </a:lnTo>
                  <a:lnTo>
                    <a:pt x="60" y="202"/>
                  </a:lnTo>
                  <a:lnTo>
                    <a:pt x="58" y="202"/>
                  </a:lnTo>
                  <a:lnTo>
                    <a:pt x="58" y="204"/>
                  </a:lnTo>
                  <a:lnTo>
                    <a:pt x="58" y="204"/>
                  </a:lnTo>
                  <a:lnTo>
                    <a:pt x="58" y="206"/>
                  </a:lnTo>
                  <a:lnTo>
                    <a:pt x="58" y="208"/>
                  </a:lnTo>
                  <a:lnTo>
                    <a:pt x="58" y="210"/>
                  </a:lnTo>
                  <a:lnTo>
                    <a:pt x="58" y="212"/>
                  </a:lnTo>
                  <a:lnTo>
                    <a:pt x="58" y="214"/>
                  </a:lnTo>
                  <a:lnTo>
                    <a:pt x="58" y="216"/>
                  </a:lnTo>
                  <a:lnTo>
                    <a:pt x="58" y="216"/>
                  </a:lnTo>
                  <a:lnTo>
                    <a:pt x="56" y="218"/>
                  </a:lnTo>
                  <a:lnTo>
                    <a:pt x="56" y="218"/>
                  </a:lnTo>
                  <a:lnTo>
                    <a:pt x="54" y="218"/>
                  </a:lnTo>
                  <a:lnTo>
                    <a:pt x="54" y="220"/>
                  </a:lnTo>
                  <a:lnTo>
                    <a:pt x="52" y="220"/>
                  </a:lnTo>
                  <a:lnTo>
                    <a:pt x="50" y="222"/>
                  </a:lnTo>
                  <a:lnTo>
                    <a:pt x="46" y="222"/>
                  </a:lnTo>
                  <a:lnTo>
                    <a:pt x="42" y="224"/>
                  </a:lnTo>
                  <a:lnTo>
                    <a:pt x="42" y="224"/>
                  </a:lnTo>
                  <a:lnTo>
                    <a:pt x="40" y="224"/>
                  </a:lnTo>
                  <a:lnTo>
                    <a:pt x="38" y="224"/>
                  </a:lnTo>
                  <a:lnTo>
                    <a:pt x="38" y="226"/>
                  </a:lnTo>
                  <a:lnTo>
                    <a:pt x="36" y="226"/>
                  </a:lnTo>
                  <a:lnTo>
                    <a:pt x="36" y="228"/>
                  </a:lnTo>
                  <a:lnTo>
                    <a:pt x="36" y="228"/>
                  </a:lnTo>
                  <a:lnTo>
                    <a:pt x="36" y="228"/>
                  </a:lnTo>
                  <a:lnTo>
                    <a:pt x="36" y="230"/>
                  </a:lnTo>
                  <a:lnTo>
                    <a:pt x="36" y="230"/>
                  </a:lnTo>
                  <a:lnTo>
                    <a:pt x="38" y="232"/>
                  </a:lnTo>
                  <a:lnTo>
                    <a:pt x="38" y="234"/>
                  </a:lnTo>
                  <a:lnTo>
                    <a:pt x="40" y="236"/>
                  </a:lnTo>
                  <a:lnTo>
                    <a:pt x="42" y="238"/>
                  </a:lnTo>
                  <a:lnTo>
                    <a:pt x="42" y="240"/>
                  </a:lnTo>
                  <a:lnTo>
                    <a:pt x="44" y="240"/>
                  </a:lnTo>
                  <a:lnTo>
                    <a:pt x="44" y="240"/>
                  </a:lnTo>
                  <a:lnTo>
                    <a:pt x="46" y="240"/>
                  </a:lnTo>
                  <a:lnTo>
                    <a:pt x="46" y="242"/>
                  </a:lnTo>
                  <a:lnTo>
                    <a:pt x="52" y="242"/>
                  </a:lnTo>
                  <a:lnTo>
                    <a:pt x="54" y="242"/>
                  </a:lnTo>
                  <a:lnTo>
                    <a:pt x="54" y="244"/>
                  </a:lnTo>
                  <a:lnTo>
                    <a:pt x="56" y="244"/>
                  </a:lnTo>
                  <a:lnTo>
                    <a:pt x="56" y="244"/>
                  </a:lnTo>
                  <a:lnTo>
                    <a:pt x="56" y="244"/>
                  </a:lnTo>
                  <a:lnTo>
                    <a:pt x="56" y="246"/>
                  </a:lnTo>
                  <a:lnTo>
                    <a:pt x="56" y="246"/>
                  </a:lnTo>
                  <a:lnTo>
                    <a:pt x="56" y="246"/>
                  </a:lnTo>
                  <a:lnTo>
                    <a:pt x="56" y="246"/>
                  </a:lnTo>
                  <a:lnTo>
                    <a:pt x="56" y="248"/>
                  </a:lnTo>
                  <a:lnTo>
                    <a:pt x="54" y="248"/>
                  </a:lnTo>
                  <a:lnTo>
                    <a:pt x="52" y="248"/>
                  </a:lnTo>
                  <a:lnTo>
                    <a:pt x="52" y="250"/>
                  </a:lnTo>
                  <a:lnTo>
                    <a:pt x="48" y="250"/>
                  </a:lnTo>
                  <a:lnTo>
                    <a:pt x="46" y="252"/>
                  </a:lnTo>
                  <a:lnTo>
                    <a:pt x="44" y="252"/>
                  </a:lnTo>
                  <a:lnTo>
                    <a:pt x="42" y="252"/>
                  </a:lnTo>
                  <a:lnTo>
                    <a:pt x="40" y="252"/>
                  </a:lnTo>
                  <a:lnTo>
                    <a:pt x="40" y="254"/>
                  </a:lnTo>
                  <a:lnTo>
                    <a:pt x="40" y="254"/>
                  </a:lnTo>
                  <a:lnTo>
                    <a:pt x="40" y="254"/>
                  </a:lnTo>
                  <a:lnTo>
                    <a:pt x="38" y="256"/>
                  </a:lnTo>
                  <a:lnTo>
                    <a:pt x="38" y="256"/>
                  </a:lnTo>
                  <a:lnTo>
                    <a:pt x="40" y="258"/>
                  </a:lnTo>
                  <a:lnTo>
                    <a:pt x="40" y="258"/>
                  </a:lnTo>
                  <a:lnTo>
                    <a:pt x="40" y="260"/>
                  </a:lnTo>
                  <a:lnTo>
                    <a:pt x="40" y="260"/>
                  </a:lnTo>
                  <a:lnTo>
                    <a:pt x="42" y="262"/>
                  </a:lnTo>
                  <a:lnTo>
                    <a:pt x="44" y="264"/>
                  </a:lnTo>
                  <a:lnTo>
                    <a:pt x="46" y="266"/>
                  </a:lnTo>
                  <a:lnTo>
                    <a:pt x="48" y="268"/>
                  </a:lnTo>
                  <a:lnTo>
                    <a:pt x="50" y="270"/>
                  </a:lnTo>
                  <a:lnTo>
                    <a:pt x="50" y="270"/>
                  </a:lnTo>
                  <a:lnTo>
                    <a:pt x="52" y="270"/>
                  </a:lnTo>
                  <a:lnTo>
                    <a:pt x="54" y="270"/>
                  </a:lnTo>
                  <a:lnTo>
                    <a:pt x="54" y="270"/>
                  </a:lnTo>
                  <a:lnTo>
                    <a:pt x="58" y="270"/>
                  </a:lnTo>
                  <a:lnTo>
                    <a:pt x="60" y="270"/>
                  </a:lnTo>
                  <a:lnTo>
                    <a:pt x="62" y="270"/>
                  </a:lnTo>
                  <a:lnTo>
                    <a:pt x="64" y="270"/>
                  </a:lnTo>
                  <a:lnTo>
                    <a:pt x="66" y="268"/>
                  </a:lnTo>
                  <a:lnTo>
                    <a:pt x="66" y="268"/>
                  </a:lnTo>
                  <a:lnTo>
                    <a:pt x="68" y="268"/>
                  </a:lnTo>
                  <a:lnTo>
                    <a:pt x="68" y="266"/>
                  </a:lnTo>
                  <a:lnTo>
                    <a:pt x="68" y="264"/>
                  </a:lnTo>
                  <a:lnTo>
                    <a:pt x="70" y="262"/>
                  </a:lnTo>
                  <a:lnTo>
                    <a:pt x="70" y="260"/>
                  </a:lnTo>
                  <a:lnTo>
                    <a:pt x="70" y="258"/>
                  </a:lnTo>
                  <a:lnTo>
                    <a:pt x="72" y="256"/>
                  </a:lnTo>
                  <a:lnTo>
                    <a:pt x="72" y="256"/>
                  </a:lnTo>
                  <a:lnTo>
                    <a:pt x="74" y="256"/>
                  </a:lnTo>
                  <a:lnTo>
                    <a:pt x="74" y="256"/>
                  </a:lnTo>
                  <a:lnTo>
                    <a:pt x="74" y="256"/>
                  </a:lnTo>
                  <a:lnTo>
                    <a:pt x="74" y="256"/>
                  </a:lnTo>
                  <a:lnTo>
                    <a:pt x="76" y="256"/>
                  </a:lnTo>
                  <a:lnTo>
                    <a:pt x="76" y="258"/>
                  </a:lnTo>
                  <a:lnTo>
                    <a:pt x="76" y="258"/>
                  </a:lnTo>
                  <a:lnTo>
                    <a:pt x="76" y="260"/>
                  </a:lnTo>
                  <a:lnTo>
                    <a:pt x="76" y="260"/>
                  </a:lnTo>
                  <a:lnTo>
                    <a:pt x="76" y="264"/>
                  </a:lnTo>
                  <a:lnTo>
                    <a:pt x="76" y="268"/>
                  </a:lnTo>
                  <a:lnTo>
                    <a:pt x="76" y="270"/>
                  </a:lnTo>
                  <a:lnTo>
                    <a:pt x="74" y="276"/>
                  </a:lnTo>
                  <a:lnTo>
                    <a:pt x="74" y="276"/>
                  </a:lnTo>
                  <a:lnTo>
                    <a:pt x="72" y="278"/>
                  </a:lnTo>
                  <a:lnTo>
                    <a:pt x="70" y="282"/>
                  </a:lnTo>
                  <a:lnTo>
                    <a:pt x="70" y="284"/>
                  </a:lnTo>
                  <a:lnTo>
                    <a:pt x="68" y="284"/>
                  </a:lnTo>
                  <a:lnTo>
                    <a:pt x="68" y="286"/>
                  </a:lnTo>
                  <a:lnTo>
                    <a:pt x="66" y="288"/>
                  </a:lnTo>
                  <a:lnTo>
                    <a:pt x="66" y="290"/>
                  </a:lnTo>
                  <a:lnTo>
                    <a:pt x="66" y="292"/>
                  </a:lnTo>
                  <a:lnTo>
                    <a:pt x="66" y="294"/>
                  </a:lnTo>
                  <a:lnTo>
                    <a:pt x="66" y="296"/>
                  </a:lnTo>
                  <a:lnTo>
                    <a:pt x="66" y="298"/>
                  </a:lnTo>
                  <a:lnTo>
                    <a:pt x="68" y="300"/>
                  </a:lnTo>
                  <a:lnTo>
                    <a:pt x="68" y="302"/>
                  </a:lnTo>
                  <a:lnTo>
                    <a:pt x="68" y="302"/>
                  </a:lnTo>
                  <a:lnTo>
                    <a:pt x="68" y="302"/>
                  </a:lnTo>
                  <a:lnTo>
                    <a:pt x="70" y="302"/>
                  </a:lnTo>
                  <a:lnTo>
                    <a:pt x="70" y="304"/>
                  </a:lnTo>
                  <a:lnTo>
                    <a:pt x="72" y="304"/>
                  </a:lnTo>
                  <a:lnTo>
                    <a:pt x="72" y="304"/>
                  </a:lnTo>
                  <a:lnTo>
                    <a:pt x="74" y="302"/>
                  </a:lnTo>
                  <a:lnTo>
                    <a:pt x="76" y="302"/>
                  </a:lnTo>
                  <a:lnTo>
                    <a:pt x="76" y="302"/>
                  </a:lnTo>
                  <a:lnTo>
                    <a:pt x="80" y="300"/>
                  </a:lnTo>
                  <a:lnTo>
                    <a:pt x="84" y="298"/>
                  </a:lnTo>
                  <a:lnTo>
                    <a:pt x="86" y="296"/>
                  </a:lnTo>
                  <a:lnTo>
                    <a:pt x="88" y="296"/>
                  </a:lnTo>
                  <a:lnTo>
                    <a:pt x="90" y="296"/>
                  </a:lnTo>
                  <a:lnTo>
                    <a:pt x="90" y="296"/>
                  </a:lnTo>
                  <a:lnTo>
                    <a:pt x="92" y="296"/>
                  </a:lnTo>
                  <a:lnTo>
                    <a:pt x="92" y="296"/>
                  </a:lnTo>
                  <a:lnTo>
                    <a:pt x="92" y="296"/>
                  </a:lnTo>
                  <a:lnTo>
                    <a:pt x="94" y="296"/>
                  </a:lnTo>
                  <a:lnTo>
                    <a:pt x="94" y="298"/>
                  </a:lnTo>
                  <a:lnTo>
                    <a:pt x="96" y="298"/>
                  </a:lnTo>
                  <a:lnTo>
                    <a:pt x="96" y="300"/>
                  </a:lnTo>
                  <a:lnTo>
                    <a:pt x="98" y="300"/>
                  </a:lnTo>
                  <a:lnTo>
                    <a:pt x="98" y="302"/>
                  </a:lnTo>
                  <a:lnTo>
                    <a:pt x="98" y="302"/>
                  </a:lnTo>
                  <a:lnTo>
                    <a:pt x="100" y="302"/>
                  </a:lnTo>
                  <a:lnTo>
                    <a:pt x="100" y="302"/>
                  </a:lnTo>
                  <a:lnTo>
                    <a:pt x="102" y="302"/>
                  </a:lnTo>
                  <a:lnTo>
                    <a:pt x="102" y="302"/>
                  </a:lnTo>
                  <a:lnTo>
                    <a:pt x="104" y="300"/>
                  </a:lnTo>
                  <a:lnTo>
                    <a:pt x="106" y="300"/>
                  </a:lnTo>
                  <a:lnTo>
                    <a:pt x="108" y="298"/>
                  </a:lnTo>
                  <a:lnTo>
                    <a:pt x="112" y="296"/>
                  </a:lnTo>
                  <a:lnTo>
                    <a:pt x="112" y="296"/>
                  </a:lnTo>
                  <a:lnTo>
                    <a:pt x="114" y="296"/>
                  </a:lnTo>
                  <a:lnTo>
                    <a:pt x="114" y="296"/>
                  </a:lnTo>
                  <a:lnTo>
                    <a:pt x="116" y="294"/>
                  </a:lnTo>
                  <a:lnTo>
                    <a:pt x="116" y="296"/>
                  </a:lnTo>
                  <a:lnTo>
                    <a:pt x="118" y="296"/>
                  </a:lnTo>
                  <a:lnTo>
                    <a:pt x="118" y="296"/>
                  </a:lnTo>
                  <a:lnTo>
                    <a:pt x="118" y="298"/>
                  </a:lnTo>
                  <a:lnTo>
                    <a:pt x="120" y="298"/>
                  </a:lnTo>
                  <a:lnTo>
                    <a:pt x="120" y="300"/>
                  </a:lnTo>
                  <a:lnTo>
                    <a:pt x="120" y="302"/>
                  </a:lnTo>
                  <a:lnTo>
                    <a:pt x="120" y="302"/>
                  </a:lnTo>
                  <a:lnTo>
                    <a:pt x="122" y="304"/>
                  </a:lnTo>
                  <a:lnTo>
                    <a:pt x="122" y="306"/>
                  </a:lnTo>
                  <a:lnTo>
                    <a:pt x="122" y="310"/>
                  </a:lnTo>
                  <a:lnTo>
                    <a:pt x="120" y="314"/>
                  </a:lnTo>
                  <a:lnTo>
                    <a:pt x="120" y="316"/>
                  </a:lnTo>
                  <a:lnTo>
                    <a:pt x="120" y="316"/>
                  </a:lnTo>
                  <a:lnTo>
                    <a:pt x="120" y="318"/>
                  </a:lnTo>
                  <a:lnTo>
                    <a:pt x="120" y="320"/>
                  </a:lnTo>
                  <a:lnTo>
                    <a:pt x="118" y="320"/>
                  </a:lnTo>
                  <a:lnTo>
                    <a:pt x="118" y="322"/>
                  </a:lnTo>
                  <a:lnTo>
                    <a:pt x="116" y="324"/>
                  </a:lnTo>
                  <a:lnTo>
                    <a:pt x="116" y="326"/>
                  </a:lnTo>
                  <a:lnTo>
                    <a:pt x="114" y="326"/>
                  </a:lnTo>
                  <a:lnTo>
                    <a:pt x="112" y="328"/>
                  </a:lnTo>
                  <a:lnTo>
                    <a:pt x="110" y="330"/>
                  </a:lnTo>
                  <a:lnTo>
                    <a:pt x="106" y="334"/>
                  </a:lnTo>
                  <a:lnTo>
                    <a:pt x="102" y="336"/>
                  </a:lnTo>
                  <a:lnTo>
                    <a:pt x="98" y="338"/>
                  </a:lnTo>
                  <a:lnTo>
                    <a:pt x="94" y="340"/>
                  </a:lnTo>
                  <a:lnTo>
                    <a:pt x="90" y="344"/>
                  </a:lnTo>
                  <a:lnTo>
                    <a:pt x="84" y="346"/>
                  </a:lnTo>
                  <a:lnTo>
                    <a:pt x="76" y="350"/>
                  </a:lnTo>
                  <a:lnTo>
                    <a:pt x="68" y="354"/>
                  </a:lnTo>
                  <a:lnTo>
                    <a:pt x="62" y="358"/>
                  </a:lnTo>
                  <a:lnTo>
                    <a:pt x="58" y="360"/>
                  </a:lnTo>
                  <a:lnTo>
                    <a:pt x="52" y="362"/>
                  </a:lnTo>
                  <a:lnTo>
                    <a:pt x="40" y="366"/>
                  </a:lnTo>
                  <a:lnTo>
                    <a:pt x="20" y="376"/>
                  </a:lnTo>
                  <a:lnTo>
                    <a:pt x="18" y="376"/>
                  </a:lnTo>
                  <a:lnTo>
                    <a:pt x="16" y="378"/>
                  </a:lnTo>
                  <a:lnTo>
                    <a:pt x="8" y="380"/>
                  </a:lnTo>
                  <a:lnTo>
                    <a:pt x="6" y="380"/>
                  </a:lnTo>
                  <a:lnTo>
                    <a:pt x="4" y="382"/>
                  </a:lnTo>
                  <a:lnTo>
                    <a:pt x="2" y="382"/>
                  </a:lnTo>
                  <a:lnTo>
                    <a:pt x="2" y="384"/>
                  </a:lnTo>
                  <a:lnTo>
                    <a:pt x="0" y="384"/>
                  </a:lnTo>
                  <a:lnTo>
                    <a:pt x="0" y="384"/>
                  </a:lnTo>
                  <a:lnTo>
                    <a:pt x="0" y="386"/>
                  </a:lnTo>
                  <a:lnTo>
                    <a:pt x="0" y="386"/>
                  </a:lnTo>
                  <a:lnTo>
                    <a:pt x="0" y="388"/>
                  </a:lnTo>
                  <a:lnTo>
                    <a:pt x="0" y="390"/>
                  </a:lnTo>
                  <a:lnTo>
                    <a:pt x="0" y="390"/>
                  </a:lnTo>
                  <a:lnTo>
                    <a:pt x="0" y="392"/>
                  </a:lnTo>
                  <a:lnTo>
                    <a:pt x="0" y="392"/>
                  </a:lnTo>
                  <a:lnTo>
                    <a:pt x="2" y="394"/>
                  </a:lnTo>
                  <a:lnTo>
                    <a:pt x="2" y="394"/>
                  </a:lnTo>
                  <a:lnTo>
                    <a:pt x="4" y="396"/>
                  </a:lnTo>
                  <a:lnTo>
                    <a:pt x="6" y="396"/>
                  </a:lnTo>
                  <a:lnTo>
                    <a:pt x="8" y="396"/>
                  </a:lnTo>
                  <a:lnTo>
                    <a:pt x="10" y="396"/>
                  </a:lnTo>
                  <a:lnTo>
                    <a:pt x="12" y="396"/>
                  </a:lnTo>
                  <a:lnTo>
                    <a:pt x="12" y="396"/>
                  </a:lnTo>
                  <a:lnTo>
                    <a:pt x="16" y="396"/>
                  </a:lnTo>
                  <a:lnTo>
                    <a:pt x="20" y="396"/>
                  </a:lnTo>
                  <a:lnTo>
                    <a:pt x="24" y="396"/>
                  </a:lnTo>
                  <a:lnTo>
                    <a:pt x="30" y="394"/>
                  </a:lnTo>
                  <a:lnTo>
                    <a:pt x="34" y="394"/>
                  </a:lnTo>
                  <a:lnTo>
                    <a:pt x="38" y="392"/>
                  </a:lnTo>
                  <a:lnTo>
                    <a:pt x="44" y="390"/>
                  </a:lnTo>
                  <a:lnTo>
                    <a:pt x="48" y="388"/>
                  </a:lnTo>
                  <a:lnTo>
                    <a:pt x="52" y="388"/>
                  </a:lnTo>
                  <a:lnTo>
                    <a:pt x="62" y="384"/>
                  </a:lnTo>
                  <a:lnTo>
                    <a:pt x="68" y="382"/>
                  </a:lnTo>
                  <a:lnTo>
                    <a:pt x="72" y="380"/>
                  </a:lnTo>
                  <a:lnTo>
                    <a:pt x="76" y="378"/>
                  </a:lnTo>
                  <a:lnTo>
                    <a:pt x="80" y="374"/>
                  </a:lnTo>
                  <a:lnTo>
                    <a:pt x="86" y="372"/>
                  </a:lnTo>
                  <a:lnTo>
                    <a:pt x="90" y="370"/>
                  </a:lnTo>
                  <a:lnTo>
                    <a:pt x="94" y="366"/>
                  </a:lnTo>
                  <a:lnTo>
                    <a:pt x="106" y="360"/>
                  </a:lnTo>
                  <a:lnTo>
                    <a:pt x="114" y="352"/>
                  </a:lnTo>
                  <a:lnTo>
                    <a:pt x="124" y="346"/>
                  </a:lnTo>
                  <a:lnTo>
                    <a:pt x="132" y="338"/>
                  </a:lnTo>
                  <a:lnTo>
                    <a:pt x="140" y="334"/>
                  </a:lnTo>
                  <a:lnTo>
                    <a:pt x="142" y="332"/>
                  </a:lnTo>
                  <a:lnTo>
                    <a:pt x="144" y="330"/>
                  </a:lnTo>
                  <a:lnTo>
                    <a:pt x="146" y="328"/>
                  </a:lnTo>
                  <a:lnTo>
                    <a:pt x="148" y="326"/>
                  </a:lnTo>
                  <a:lnTo>
                    <a:pt x="150" y="324"/>
                  </a:lnTo>
                  <a:lnTo>
                    <a:pt x="152" y="322"/>
                  </a:lnTo>
                  <a:lnTo>
                    <a:pt x="158" y="318"/>
                  </a:lnTo>
                  <a:lnTo>
                    <a:pt x="160" y="316"/>
                  </a:lnTo>
                  <a:lnTo>
                    <a:pt x="164" y="316"/>
                  </a:lnTo>
                  <a:lnTo>
                    <a:pt x="170" y="312"/>
                  </a:lnTo>
                  <a:lnTo>
                    <a:pt x="172" y="312"/>
                  </a:lnTo>
                  <a:lnTo>
                    <a:pt x="174" y="310"/>
                  </a:lnTo>
                  <a:lnTo>
                    <a:pt x="176" y="310"/>
                  </a:lnTo>
                  <a:lnTo>
                    <a:pt x="176" y="308"/>
                  </a:lnTo>
                  <a:lnTo>
                    <a:pt x="178" y="308"/>
                  </a:lnTo>
                  <a:lnTo>
                    <a:pt x="178" y="306"/>
                  </a:lnTo>
                  <a:lnTo>
                    <a:pt x="178" y="306"/>
                  </a:lnTo>
                  <a:lnTo>
                    <a:pt x="180" y="304"/>
                  </a:lnTo>
                  <a:lnTo>
                    <a:pt x="180" y="304"/>
                  </a:lnTo>
                  <a:lnTo>
                    <a:pt x="178" y="304"/>
                  </a:lnTo>
                  <a:lnTo>
                    <a:pt x="178" y="302"/>
                  </a:lnTo>
                  <a:lnTo>
                    <a:pt x="178" y="300"/>
                  </a:lnTo>
                  <a:lnTo>
                    <a:pt x="176" y="298"/>
                  </a:lnTo>
                  <a:lnTo>
                    <a:pt x="176" y="296"/>
                  </a:lnTo>
                  <a:lnTo>
                    <a:pt x="176" y="294"/>
                  </a:lnTo>
                  <a:lnTo>
                    <a:pt x="174" y="294"/>
                  </a:lnTo>
                  <a:lnTo>
                    <a:pt x="174" y="292"/>
                  </a:lnTo>
                  <a:lnTo>
                    <a:pt x="176" y="292"/>
                  </a:lnTo>
                  <a:lnTo>
                    <a:pt x="176" y="290"/>
                  </a:lnTo>
                  <a:lnTo>
                    <a:pt x="176" y="288"/>
                  </a:lnTo>
                  <a:lnTo>
                    <a:pt x="178" y="288"/>
                  </a:lnTo>
                  <a:lnTo>
                    <a:pt x="178" y="286"/>
                  </a:lnTo>
                  <a:lnTo>
                    <a:pt x="180" y="284"/>
                  </a:lnTo>
                  <a:lnTo>
                    <a:pt x="182" y="284"/>
                  </a:lnTo>
                  <a:lnTo>
                    <a:pt x="186" y="280"/>
                  </a:lnTo>
                  <a:lnTo>
                    <a:pt x="192" y="276"/>
                  </a:lnTo>
                  <a:lnTo>
                    <a:pt x="196" y="274"/>
                  </a:lnTo>
                  <a:lnTo>
                    <a:pt x="196" y="272"/>
                  </a:lnTo>
                  <a:lnTo>
                    <a:pt x="198" y="272"/>
                  </a:lnTo>
                  <a:lnTo>
                    <a:pt x="200" y="270"/>
                  </a:lnTo>
                  <a:lnTo>
                    <a:pt x="200" y="268"/>
                  </a:lnTo>
                  <a:lnTo>
                    <a:pt x="204" y="264"/>
                  </a:lnTo>
                  <a:lnTo>
                    <a:pt x="210" y="252"/>
                  </a:lnTo>
                  <a:lnTo>
                    <a:pt x="214" y="248"/>
                  </a:lnTo>
                  <a:lnTo>
                    <a:pt x="216" y="246"/>
                  </a:lnTo>
                  <a:lnTo>
                    <a:pt x="218" y="244"/>
                  </a:lnTo>
                  <a:lnTo>
                    <a:pt x="220" y="242"/>
                  </a:lnTo>
                  <a:lnTo>
                    <a:pt x="222" y="240"/>
                  </a:lnTo>
                  <a:lnTo>
                    <a:pt x="224" y="238"/>
                  </a:lnTo>
                  <a:lnTo>
                    <a:pt x="224" y="238"/>
                  </a:lnTo>
                  <a:lnTo>
                    <a:pt x="226" y="238"/>
                  </a:lnTo>
                  <a:lnTo>
                    <a:pt x="226" y="238"/>
                  </a:lnTo>
                  <a:lnTo>
                    <a:pt x="228" y="236"/>
                  </a:lnTo>
                  <a:lnTo>
                    <a:pt x="230" y="236"/>
                  </a:lnTo>
                  <a:lnTo>
                    <a:pt x="232" y="236"/>
                  </a:lnTo>
                  <a:lnTo>
                    <a:pt x="236" y="238"/>
                  </a:lnTo>
                  <a:lnTo>
                    <a:pt x="238" y="238"/>
                  </a:lnTo>
                  <a:lnTo>
                    <a:pt x="240" y="238"/>
                  </a:lnTo>
                  <a:lnTo>
                    <a:pt x="242" y="238"/>
                  </a:lnTo>
                  <a:lnTo>
                    <a:pt x="242" y="238"/>
                  </a:lnTo>
                  <a:lnTo>
                    <a:pt x="244" y="240"/>
                  </a:lnTo>
                  <a:lnTo>
                    <a:pt x="246" y="240"/>
                  </a:lnTo>
                  <a:lnTo>
                    <a:pt x="248" y="240"/>
                  </a:lnTo>
                  <a:lnTo>
                    <a:pt x="248" y="242"/>
                  </a:lnTo>
                  <a:lnTo>
                    <a:pt x="250" y="242"/>
                  </a:lnTo>
                  <a:lnTo>
                    <a:pt x="250" y="244"/>
                  </a:lnTo>
                  <a:lnTo>
                    <a:pt x="250" y="244"/>
                  </a:lnTo>
                  <a:lnTo>
                    <a:pt x="250" y="246"/>
                  </a:lnTo>
                  <a:lnTo>
                    <a:pt x="250" y="246"/>
                  </a:lnTo>
                  <a:lnTo>
                    <a:pt x="248" y="248"/>
                  </a:lnTo>
                  <a:lnTo>
                    <a:pt x="248" y="248"/>
                  </a:lnTo>
                  <a:lnTo>
                    <a:pt x="246" y="250"/>
                  </a:lnTo>
                  <a:lnTo>
                    <a:pt x="246" y="250"/>
                  </a:lnTo>
                  <a:lnTo>
                    <a:pt x="244" y="252"/>
                  </a:lnTo>
                  <a:lnTo>
                    <a:pt x="242" y="252"/>
                  </a:lnTo>
                  <a:lnTo>
                    <a:pt x="238" y="254"/>
                  </a:lnTo>
                  <a:lnTo>
                    <a:pt x="236" y="256"/>
                  </a:lnTo>
                  <a:lnTo>
                    <a:pt x="232" y="258"/>
                  </a:lnTo>
                  <a:lnTo>
                    <a:pt x="224" y="260"/>
                  </a:lnTo>
                  <a:lnTo>
                    <a:pt x="222" y="262"/>
                  </a:lnTo>
                  <a:lnTo>
                    <a:pt x="218" y="264"/>
                  </a:lnTo>
                  <a:lnTo>
                    <a:pt x="216" y="266"/>
                  </a:lnTo>
                  <a:lnTo>
                    <a:pt x="214" y="266"/>
                  </a:lnTo>
                  <a:lnTo>
                    <a:pt x="214" y="268"/>
                  </a:lnTo>
                  <a:lnTo>
                    <a:pt x="214" y="268"/>
                  </a:lnTo>
                  <a:lnTo>
                    <a:pt x="212" y="270"/>
                  </a:lnTo>
                  <a:lnTo>
                    <a:pt x="212" y="270"/>
                  </a:lnTo>
                  <a:lnTo>
                    <a:pt x="212" y="272"/>
                  </a:lnTo>
                  <a:lnTo>
                    <a:pt x="212" y="272"/>
                  </a:lnTo>
                  <a:lnTo>
                    <a:pt x="212" y="272"/>
                  </a:lnTo>
                  <a:lnTo>
                    <a:pt x="212" y="274"/>
                  </a:lnTo>
                  <a:lnTo>
                    <a:pt x="214" y="274"/>
                  </a:lnTo>
                  <a:lnTo>
                    <a:pt x="214" y="276"/>
                  </a:lnTo>
                  <a:lnTo>
                    <a:pt x="216" y="278"/>
                  </a:lnTo>
                  <a:lnTo>
                    <a:pt x="218" y="278"/>
                  </a:lnTo>
                  <a:lnTo>
                    <a:pt x="218" y="280"/>
                  </a:lnTo>
                  <a:lnTo>
                    <a:pt x="218" y="280"/>
                  </a:lnTo>
                  <a:lnTo>
                    <a:pt x="218" y="280"/>
                  </a:lnTo>
                  <a:lnTo>
                    <a:pt x="218" y="280"/>
                  </a:lnTo>
                  <a:lnTo>
                    <a:pt x="218" y="282"/>
                  </a:lnTo>
                  <a:lnTo>
                    <a:pt x="216" y="282"/>
                  </a:lnTo>
                  <a:lnTo>
                    <a:pt x="216" y="282"/>
                  </a:lnTo>
                  <a:lnTo>
                    <a:pt x="214" y="284"/>
                  </a:lnTo>
                  <a:lnTo>
                    <a:pt x="212" y="284"/>
                  </a:lnTo>
                  <a:lnTo>
                    <a:pt x="210" y="284"/>
                  </a:lnTo>
                  <a:lnTo>
                    <a:pt x="210" y="286"/>
                  </a:lnTo>
                  <a:lnTo>
                    <a:pt x="208" y="286"/>
                  </a:lnTo>
                  <a:lnTo>
                    <a:pt x="208" y="286"/>
                  </a:lnTo>
                  <a:lnTo>
                    <a:pt x="208" y="288"/>
                  </a:lnTo>
                  <a:lnTo>
                    <a:pt x="208" y="288"/>
                  </a:lnTo>
                  <a:lnTo>
                    <a:pt x="208" y="288"/>
                  </a:lnTo>
                  <a:lnTo>
                    <a:pt x="208" y="290"/>
                  </a:lnTo>
                  <a:lnTo>
                    <a:pt x="208" y="290"/>
                  </a:lnTo>
                  <a:lnTo>
                    <a:pt x="210" y="290"/>
                  </a:lnTo>
                  <a:lnTo>
                    <a:pt x="210" y="292"/>
                  </a:lnTo>
                  <a:lnTo>
                    <a:pt x="212" y="292"/>
                  </a:lnTo>
                  <a:lnTo>
                    <a:pt x="214" y="294"/>
                  </a:lnTo>
                  <a:lnTo>
                    <a:pt x="216" y="294"/>
                  </a:lnTo>
                  <a:lnTo>
                    <a:pt x="220" y="296"/>
                  </a:lnTo>
                  <a:lnTo>
                    <a:pt x="220" y="296"/>
                  </a:lnTo>
                  <a:lnTo>
                    <a:pt x="222" y="296"/>
                  </a:lnTo>
                  <a:lnTo>
                    <a:pt x="224" y="296"/>
                  </a:lnTo>
                  <a:lnTo>
                    <a:pt x="224" y="296"/>
                  </a:lnTo>
                  <a:lnTo>
                    <a:pt x="226" y="296"/>
                  </a:lnTo>
                  <a:lnTo>
                    <a:pt x="228" y="296"/>
                  </a:lnTo>
                  <a:lnTo>
                    <a:pt x="228" y="296"/>
                  </a:lnTo>
                  <a:lnTo>
                    <a:pt x="230" y="294"/>
                  </a:lnTo>
                  <a:lnTo>
                    <a:pt x="230" y="294"/>
                  </a:lnTo>
                  <a:lnTo>
                    <a:pt x="232" y="294"/>
                  </a:lnTo>
                  <a:lnTo>
                    <a:pt x="234" y="292"/>
                  </a:lnTo>
                  <a:lnTo>
                    <a:pt x="236" y="290"/>
                  </a:lnTo>
                  <a:lnTo>
                    <a:pt x="240" y="288"/>
                  </a:lnTo>
                  <a:lnTo>
                    <a:pt x="242" y="284"/>
                  </a:lnTo>
                  <a:lnTo>
                    <a:pt x="244" y="282"/>
                  </a:lnTo>
                  <a:lnTo>
                    <a:pt x="248" y="278"/>
                  </a:lnTo>
                  <a:lnTo>
                    <a:pt x="252" y="272"/>
                  </a:lnTo>
                  <a:lnTo>
                    <a:pt x="252" y="270"/>
                  </a:lnTo>
                  <a:lnTo>
                    <a:pt x="254" y="270"/>
                  </a:lnTo>
                  <a:lnTo>
                    <a:pt x="256" y="268"/>
                  </a:lnTo>
                  <a:lnTo>
                    <a:pt x="258" y="268"/>
                  </a:lnTo>
                  <a:lnTo>
                    <a:pt x="262" y="266"/>
                  </a:lnTo>
                  <a:lnTo>
                    <a:pt x="264" y="266"/>
                  </a:lnTo>
                  <a:lnTo>
                    <a:pt x="264" y="264"/>
                  </a:lnTo>
                  <a:lnTo>
                    <a:pt x="266" y="264"/>
                  </a:lnTo>
                  <a:lnTo>
                    <a:pt x="266" y="264"/>
                  </a:lnTo>
                  <a:lnTo>
                    <a:pt x="268" y="262"/>
                  </a:lnTo>
                  <a:lnTo>
                    <a:pt x="268" y="262"/>
                  </a:lnTo>
                  <a:lnTo>
                    <a:pt x="268" y="262"/>
                  </a:lnTo>
                  <a:lnTo>
                    <a:pt x="268" y="260"/>
                  </a:lnTo>
                  <a:lnTo>
                    <a:pt x="268" y="256"/>
                  </a:lnTo>
                  <a:lnTo>
                    <a:pt x="268" y="254"/>
                  </a:lnTo>
                  <a:lnTo>
                    <a:pt x="268" y="252"/>
                  </a:lnTo>
                  <a:lnTo>
                    <a:pt x="268" y="250"/>
                  </a:lnTo>
                  <a:lnTo>
                    <a:pt x="268" y="248"/>
                  </a:lnTo>
                  <a:lnTo>
                    <a:pt x="268" y="248"/>
                  </a:lnTo>
                  <a:lnTo>
                    <a:pt x="270" y="248"/>
                  </a:lnTo>
                  <a:lnTo>
                    <a:pt x="270" y="246"/>
                  </a:lnTo>
                  <a:lnTo>
                    <a:pt x="270" y="246"/>
                  </a:lnTo>
                  <a:lnTo>
                    <a:pt x="272" y="244"/>
                  </a:lnTo>
                  <a:lnTo>
                    <a:pt x="274" y="244"/>
                  </a:lnTo>
                  <a:lnTo>
                    <a:pt x="276" y="242"/>
                  </a:lnTo>
                  <a:lnTo>
                    <a:pt x="278" y="242"/>
                  </a:lnTo>
                  <a:lnTo>
                    <a:pt x="282" y="240"/>
                  </a:lnTo>
                  <a:lnTo>
                    <a:pt x="282" y="240"/>
                  </a:lnTo>
                  <a:lnTo>
                    <a:pt x="284" y="240"/>
                  </a:lnTo>
                  <a:lnTo>
                    <a:pt x="286" y="240"/>
                  </a:lnTo>
                  <a:lnTo>
                    <a:pt x="286" y="240"/>
                  </a:lnTo>
                  <a:lnTo>
                    <a:pt x="288" y="240"/>
                  </a:lnTo>
                  <a:lnTo>
                    <a:pt x="288" y="240"/>
                  </a:lnTo>
                  <a:lnTo>
                    <a:pt x="288" y="240"/>
                  </a:lnTo>
                  <a:lnTo>
                    <a:pt x="290" y="240"/>
                  </a:lnTo>
                  <a:lnTo>
                    <a:pt x="290" y="242"/>
                  </a:lnTo>
                  <a:lnTo>
                    <a:pt x="290" y="244"/>
                  </a:lnTo>
                  <a:lnTo>
                    <a:pt x="290" y="244"/>
                  </a:lnTo>
                  <a:lnTo>
                    <a:pt x="290" y="246"/>
                  </a:lnTo>
                  <a:lnTo>
                    <a:pt x="292" y="248"/>
                  </a:lnTo>
                  <a:lnTo>
                    <a:pt x="292" y="250"/>
                  </a:lnTo>
                  <a:lnTo>
                    <a:pt x="292" y="250"/>
                  </a:lnTo>
                  <a:lnTo>
                    <a:pt x="292" y="250"/>
                  </a:lnTo>
                  <a:lnTo>
                    <a:pt x="292" y="250"/>
                  </a:lnTo>
                  <a:lnTo>
                    <a:pt x="294" y="250"/>
                  </a:lnTo>
                  <a:lnTo>
                    <a:pt x="296" y="250"/>
                  </a:lnTo>
                  <a:lnTo>
                    <a:pt x="298" y="250"/>
                  </a:lnTo>
                  <a:lnTo>
                    <a:pt x="300" y="250"/>
                  </a:lnTo>
                  <a:lnTo>
                    <a:pt x="302" y="250"/>
                  </a:lnTo>
                  <a:lnTo>
                    <a:pt x="304" y="250"/>
                  </a:lnTo>
                  <a:lnTo>
                    <a:pt x="304" y="250"/>
                  </a:lnTo>
                  <a:lnTo>
                    <a:pt x="304" y="250"/>
                  </a:lnTo>
                  <a:lnTo>
                    <a:pt x="306" y="250"/>
                  </a:lnTo>
                  <a:lnTo>
                    <a:pt x="306" y="252"/>
                  </a:lnTo>
                  <a:lnTo>
                    <a:pt x="306" y="252"/>
                  </a:lnTo>
                  <a:lnTo>
                    <a:pt x="306" y="252"/>
                  </a:lnTo>
                  <a:lnTo>
                    <a:pt x="306" y="254"/>
                  </a:lnTo>
                  <a:lnTo>
                    <a:pt x="306" y="254"/>
                  </a:lnTo>
                  <a:lnTo>
                    <a:pt x="306" y="256"/>
                  </a:lnTo>
                  <a:lnTo>
                    <a:pt x="306" y="258"/>
                  </a:lnTo>
                  <a:lnTo>
                    <a:pt x="306" y="260"/>
                  </a:lnTo>
                  <a:lnTo>
                    <a:pt x="306" y="262"/>
                  </a:lnTo>
                  <a:lnTo>
                    <a:pt x="306" y="262"/>
                  </a:lnTo>
                  <a:lnTo>
                    <a:pt x="306" y="262"/>
                  </a:lnTo>
                  <a:lnTo>
                    <a:pt x="306" y="264"/>
                  </a:lnTo>
                  <a:lnTo>
                    <a:pt x="306" y="264"/>
                  </a:lnTo>
                  <a:lnTo>
                    <a:pt x="306" y="264"/>
                  </a:lnTo>
                  <a:lnTo>
                    <a:pt x="308" y="266"/>
                  </a:lnTo>
                  <a:lnTo>
                    <a:pt x="308" y="266"/>
                  </a:lnTo>
                  <a:lnTo>
                    <a:pt x="310" y="266"/>
                  </a:lnTo>
                  <a:lnTo>
                    <a:pt x="312" y="266"/>
                  </a:lnTo>
                  <a:lnTo>
                    <a:pt x="314" y="268"/>
                  </a:lnTo>
                  <a:lnTo>
                    <a:pt x="318" y="268"/>
                  </a:lnTo>
                  <a:lnTo>
                    <a:pt x="320" y="268"/>
                  </a:lnTo>
                  <a:lnTo>
                    <a:pt x="324" y="268"/>
                  </a:lnTo>
                  <a:lnTo>
                    <a:pt x="328" y="266"/>
                  </a:lnTo>
                  <a:lnTo>
                    <a:pt x="334" y="266"/>
                  </a:lnTo>
                  <a:lnTo>
                    <a:pt x="340" y="266"/>
                  </a:lnTo>
                  <a:lnTo>
                    <a:pt x="344" y="266"/>
                  </a:lnTo>
                  <a:lnTo>
                    <a:pt x="346" y="266"/>
                  </a:lnTo>
                  <a:lnTo>
                    <a:pt x="348" y="266"/>
                  </a:lnTo>
                  <a:lnTo>
                    <a:pt x="350" y="266"/>
                  </a:lnTo>
                  <a:lnTo>
                    <a:pt x="352" y="268"/>
                  </a:lnTo>
                  <a:lnTo>
                    <a:pt x="354" y="268"/>
                  </a:lnTo>
                  <a:lnTo>
                    <a:pt x="354" y="270"/>
                  </a:lnTo>
                  <a:lnTo>
                    <a:pt x="354" y="270"/>
                  </a:lnTo>
                  <a:lnTo>
                    <a:pt x="356" y="270"/>
                  </a:lnTo>
                  <a:lnTo>
                    <a:pt x="356" y="272"/>
                  </a:lnTo>
                  <a:lnTo>
                    <a:pt x="356" y="272"/>
                  </a:lnTo>
                  <a:lnTo>
                    <a:pt x="356" y="274"/>
                  </a:lnTo>
                  <a:lnTo>
                    <a:pt x="356" y="276"/>
                  </a:lnTo>
                  <a:lnTo>
                    <a:pt x="356" y="278"/>
                  </a:lnTo>
                  <a:lnTo>
                    <a:pt x="356" y="278"/>
                  </a:lnTo>
                  <a:lnTo>
                    <a:pt x="356" y="280"/>
                  </a:lnTo>
                  <a:lnTo>
                    <a:pt x="358" y="280"/>
                  </a:lnTo>
                  <a:lnTo>
                    <a:pt x="358" y="280"/>
                  </a:lnTo>
                  <a:lnTo>
                    <a:pt x="358" y="280"/>
                  </a:lnTo>
                  <a:lnTo>
                    <a:pt x="360" y="280"/>
                  </a:lnTo>
                  <a:lnTo>
                    <a:pt x="362" y="280"/>
                  </a:lnTo>
                  <a:lnTo>
                    <a:pt x="364" y="280"/>
                  </a:lnTo>
                  <a:lnTo>
                    <a:pt x="366" y="282"/>
                  </a:lnTo>
                  <a:lnTo>
                    <a:pt x="368" y="282"/>
                  </a:lnTo>
                  <a:lnTo>
                    <a:pt x="370" y="282"/>
                  </a:lnTo>
                  <a:lnTo>
                    <a:pt x="370" y="282"/>
                  </a:lnTo>
                  <a:lnTo>
                    <a:pt x="372" y="282"/>
                  </a:lnTo>
                  <a:lnTo>
                    <a:pt x="372" y="282"/>
                  </a:lnTo>
                  <a:lnTo>
                    <a:pt x="372" y="284"/>
                  </a:lnTo>
                  <a:lnTo>
                    <a:pt x="372" y="284"/>
                  </a:lnTo>
                  <a:lnTo>
                    <a:pt x="372" y="286"/>
                  </a:lnTo>
                  <a:lnTo>
                    <a:pt x="372" y="286"/>
                  </a:lnTo>
                  <a:lnTo>
                    <a:pt x="372" y="288"/>
                  </a:lnTo>
                  <a:lnTo>
                    <a:pt x="374" y="290"/>
                  </a:lnTo>
                  <a:lnTo>
                    <a:pt x="374" y="292"/>
                  </a:lnTo>
                  <a:lnTo>
                    <a:pt x="374" y="294"/>
                  </a:lnTo>
                  <a:lnTo>
                    <a:pt x="374" y="294"/>
                  </a:lnTo>
                  <a:lnTo>
                    <a:pt x="374" y="294"/>
                  </a:lnTo>
                  <a:lnTo>
                    <a:pt x="374" y="294"/>
                  </a:lnTo>
                  <a:lnTo>
                    <a:pt x="376" y="294"/>
                  </a:lnTo>
                  <a:lnTo>
                    <a:pt x="376" y="294"/>
                  </a:lnTo>
                  <a:lnTo>
                    <a:pt x="378" y="294"/>
                  </a:lnTo>
                  <a:lnTo>
                    <a:pt x="380" y="294"/>
                  </a:lnTo>
                  <a:lnTo>
                    <a:pt x="382" y="294"/>
                  </a:lnTo>
                  <a:lnTo>
                    <a:pt x="384" y="292"/>
                  </a:lnTo>
                  <a:lnTo>
                    <a:pt x="384" y="292"/>
                  </a:lnTo>
                  <a:lnTo>
                    <a:pt x="386" y="292"/>
                  </a:lnTo>
                  <a:lnTo>
                    <a:pt x="386" y="292"/>
                  </a:lnTo>
                  <a:lnTo>
                    <a:pt x="386" y="294"/>
                  </a:lnTo>
                  <a:lnTo>
                    <a:pt x="386" y="294"/>
                  </a:lnTo>
                  <a:lnTo>
                    <a:pt x="386" y="294"/>
                  </a:lnTo>
                  <a:lnTo>
                    <a:pt x="388" y="296"/>
                  </a:lnTo>
                  <a:lnTo>
                    <a:pt x="388" y="298"/>
                  </a:lnTo>
                  <a:lnTo>
                    <a:pt x="388" y="300"/>
                  </a:lnTo>
                  <a:lnTo>
                    <a:pt x="388" y="302"/>
                  </a:lnTo>
                  <a:lnTo>
                    <a:pt x="390" y="302"/>
                  </a:lnTo>
                  <a:lnTo>
                    <a:pt x="390" y="304"/>
                  </a:lnTo>
                  <a:lnTo>
                    <a:pt x="392" y="306"/>
                  </a:lnTo>
                  <a:lnTo>
                    <a:pt x="392" y="306"/>
                  </a:lnTo>
                  <a:lnTo>
                    <a:pt x="394" y="308"/>
                  </a:lnTo>
                  <a:lnTo>
                    <a:pt x="396" y="308"/>
                  </a:lnTo>
                  <a:lnTo>
                    <a:pt x="398" y="308"/>
                  </a:lnTo>
                  <a:lnTo>
                    <a:pt x="400" y="310"/>
                  </a:lnTo>
                  <a:lnTo>
                    <a:pt x="400" y="310"/>
                  </a:lnTo>
                  <a:lnTo>
                    <a:pt x="400" y="310"/>
                  </a:lnTo>
                  <a:lnTo>
                    <a:pt x="402" y="310"/>
                  </a:lnTo>
                  <a:lnTo>
                    <a:pt x="402" y="308"/>
                  </a:lnTo>
                  <a:lnTo>
                    <a:pt x="402" y="308"/>
                  </a:lnTo>
                  <a:lnTo>
                    <a:pt x="402" y="308"/>
                  </a:lnTo>
                  <a:lnTo>
                    <a:pt x="404" y="306"/>
                  </a:lnTo>
                  <a:lnTo>
                    <a:pt x="404" y="304"/>
                  </a:lnTo>
                  <a:lnTo>
                    <a:pt x="404" y="302"/>
                  </a:lnTo>
                  <a:lnTo>
                    <a:pt x="406" y="300"/>
                  </a:lnTo>
                  <a:lnTo>
                    <a:pt x="406" y="300"/>
                  </a:lnTo>
                  <a:lnTo>
                    <a:pt x="406" y="300"/>
                  </a:lnTo>
                  <a:lnTo>
                    <a:pt x="406" y="300"/>
                  </a:lnTo>
                  <a:lnTo>
                    <a:pt x="408" y="300"/>
                  </a:lnTo>
                  <a:lnTo>
                    <a:pt x="408" y="300"/>
                  </a:lnTo>
                  <a:lnTo>
                    <a:pt x="408" y="300"/>
                  </a:lnTo>
                  <a:lnTo>
                    <a:pt x="408" y="300"/>
                  </a:lnTo>
                  <a:lnTo>
                    <a:pt x="408" y="300"/>
                  </a:lnTo>
                  <a:lnTo>
                    <a:pt x="410" y="302"/>
                  </a:lnTo>
                  <a:lnTo>
                    <a:pt x="410" y="304"/>
                  </a:lnTo>
                  <a:lnTo>
                    <a:pt x="412" y="306"/>
                  </a:lnTo>
                  <a:lnTo>
                    <a:pt x="412" y="308"/>
                  </a:lnTo>
                  <a:lnTo>
                    <a:pt x="414" y="310"/>
                  </a:lnTo>
                  <a:lnTo>
                    <a:pt x="416" y="310"/>
                  </a:lnTo>
                  <a:lnTo>
                    <a:pt x="418" y="312"/>
                  </a:lnTo>
                  <a:lnTo>
                    <a:pt x="418" y="314"/>
                  </a:lnTo>
                  <a:lnTo>
                    <a:pt x="420" y="314"/>
                  </a:lnTo>
                  <a:lnTo>
                    <a:pt x="422" y="314"/>
                  </a:lnTo>
                  <a:lnTo>
                    <a:pt x="422" y="314"/>
                  </a:lnTo>
                  <a:lnTo>
                    <a:pt x="422" y="314"/>
                  </a:lnTo>
                  <a:lnTo>
                    <a:pt x="424" y="314"/>
                  </a:lnTo>
                  <a:lnTo>
                    <a:pt x="424" y="312"/>
                  </a:lnTo>
                  <a:lnTo>
                    <a:pt x="426" y="310"/>
                  </a:lnTo>
                  <a:lnTo>
                    <a:pt x="426" y="310"/>
                  </a:lnTo>
                  <a:lnTo>
                    <a:pt x="428" y="310"/>
                  </a:lnTo>
                  <a:lnTo>
                    <a:pt x="428" y="310"/>
                  </a:lnTo>
                  <a:lnTo>
                    <a:pt x="428" y="310"/>
                  </a:lnTo>
                  <a:lnTo>
                    <a:pt x="430" y="310"/>
                  </a:lnTo>
                  <a:lnTo>
                    <a:pt x="430" y="310"/>
                  </a:lnTo>
                  <a:lnTo>
                    <a:pt x="432" y="310"/>
                  </a:lnTo>
                  <a:lnTo>
                    <a:pt x="432" y="310"/>
                  </a:lnTo>
                  <a:lnTo>
                    <a:pt x="434" y="312"/>
                  </a:lnTo>
                  <a:lnTo>
                    <a:pt x="434" y="312"/>
                  </a:lnTo>
                  <a:lnTo>
                    <a:pt x="434" y="312"/>
                  </a:lnTo>
                  <a:lnTo>
                    <a:pt x="434" y="314"/>
                  </a:lnTo>
                  <a:lnTo>
                    <a:pt x="434" y="314"/>
                  </a:lnTo>
                  <a:lnTo>
                    <a:pt x="432" y="316"/>
                  </a:lnTo>
                  <a:lnTo>
                    <a:pt x="432" y="318"/>
                  </a:lnTo>
                  <a:lnTo>
                    <a:pt x="432" y="322"/>
                  </a:lnTo>
                  <a:lnTo>
                    <a:pt x="432" y="324"/>
                  </a:lnTo>
                  <a:lnTo>
                    <a:pt x="432" y="326"/>
                  </a:lnTo>
                  <a:lnTo>
                    <a:pt x="432" y="328"/>
                  </a:lnTo>
                  <a:lnTo>
                    <a:pt x="432" y="330"/>
                  </a:lnTo>
                  <a:lnTo>
                    <a:pt x="432" y="330"/>
                  </a:lnTo>
                  <a:lnTo>
                    <a:pt x="432" y="332"/>
                  </a:lnTo>
                  <a:lnTo>
                    <a:pt x="434" y="332"/>
                  </a:lnTo>
                  <a:lnTo>
                    <a:pt x="434" y="334"/>
                  </a:lnTo>
                  <a:lnTo>
                    <a:pt x="436" y="336"/>
                  </a:lnTo>
                  <a:lnTo>
                    <a:pt x="438" y="338"/>
                  </a:lnTo>
                  <a:lnTo>
                    <a:pt x="438" y="338"/>
                  </a:lnTo>
                  <a:lnTo>
                    <a:pt x="440" y="338"/>
                  </a:lnTo>
                  <a:lnTo>
                    <a:pt x="440" y="338"/>
                  </a:lnTo>
                  <a:lnTo>
                    <a:pt x="444" y="338"/>
                  </a:lnTo>
                  <a:lnTo>
                    <a:pt x="444" y="338"/>
                  </a:lnTo>
                  <a:lnTo>
                    <a:pt x="446" y="338"/>
                  </a:lnTo>
                  <a:lnTo>
                    <a:pt x="446" y="338"/>
                  </a:lnTo>
                  <a:lnTo>
                    <a:pt x="448" y="340"/>
                  </a:lnTo>
                  <a:lnTo>
                    <a:pt x="448" y="340"/>
                  </a:lnTo>
                  <a:lnTo>
                    <a:pt x="448" y="340"/>
                  </a:lnTo>
                  <a:lnTo>
                    <a:pt x="448" y="340"/>
                  </a:lnTo>
                  <a:lnTo>
                    <a:pt x="448" y="342"/>
                  </a:lnTo>
                  <a:lnTo>
                    <a:pt x="448" y="344"/>
                  </a:lnTo>
                  <a:lnTo>
                    <a:pt x="448" y="346"/>
                  </a:lnTo>
                  <a:lnTo>
                    <a:pt x="448" y="346"/>
                  </a:lnTo>
                  <a:lnTo>
                    <a:pt x="448" y="348"/>
                  </a:lnTo>
                  <a:lnTo>
                    <a:pt x="448" y="350"/>
                  </a:lnTo>
                  <a:lnTo>
                    <a:pt x="448" y="350"/>
                  </a:lnTo>
                  <a:lnTo>
                    <a:pt x="448" y="350"/>
                  </a:lnTo>
                  <a:lnTo>
                    <a:pt x="448" y="352"/>
                  </a:lnTo>
                  <a:lnTo>
                    <a:pt x="450" y="352"/>
                  </a:lnTo>
                  <a:lnTo>
                    <a:pt x="450" y="354"/>
                  </a:lnTo>
                  <a:lnTo>
                    <a:pt x="452" y="354"/>
                  </a:lnTo>
                  <a:lnTo>
                    <a:pt x="454" y="356"/>
                  </a:lnTo>
                  <a:lnTo>
                    <a:pt x="456" y="356"/>
                  </a:lnTo>
                  <a:lnTo>
                    <a:pt x="458" y="358"/>
                  </a:lnTo>
                  <a:lnTo>
                    <a:pt x="460" y="358"/>
                  </a:lnTo>
                  <a:lnTo>
                    <a:pt x="462" y="358"/>
                  </a:lnTo>
                  <a:lnTo>
                    <a:pt x="466" y="358"/>
                  </a:lnTo>
                  <a:lnTo>
                    <a:pt x="470" y="358"/>
                  </a:lnTo>
                  <a:lnTo>
                    <a:pt x="472" y="356"/>
                  </a:lnTo>
                  <a:lnTo>
                    <a:pt x="474" y="354"/>
                  </a:lnTo>
                  <a:lnTo>
                    <a:pt x="476" y="354"/>
                  </a:lnTo>
                  <a:lnTo>
                    <a:pt x="478" y="352"/>
                  </a:lnTo>
                  <a:lnTo>
                    <a:pt x="480" y="350"/>
                  </a:lnTo>
                  <a:lnTo>
                    <a:pt x="480" y="350"/>
                  </a:lnTo>
                  <a:lnTo>
                    <a:pt x="480" y="348"/>
                  </a:lnTo>
                  <a:lnTo>
                    <a:pt x="480" y="348"/>
                  </a:lnTo>
                  <a:lnTo>
                    <a:pt x="480" y="346"/>
                  </a:lnTo>
                  <a:lnTo>
                    <a:pt x="480" y="346"/>
                  </a:lnTo>
                  <a:lnTo>
                    <a:pt x="480" y="346"/>
                  </a:lnTo>
                  <a:lnTo>
                    <a:pt x="478" y="346"/>
                  </a:lnTo>
                  <a:lnTo>
                    <a:pt x="476" y="344"/>
                  </a:lnTo>
                  <a:lnTo>
                    <a:pt x="476" y="344"/>
                  </a:lnTo>
                  <a:lnTo>
                    <a:pt x="474" y="344"/>
                  </a:lnTo>
                  <a:lnTo>
                    <a:pt x="470" y="344"/>
                  </a:lnTo>
                  <a:lnTo>
                    <a:pt x="468" y="344"/>
                  </a:lnTo>
                  <a:lnTo>
                    <a:pt x="464" y="344"/>
                  </a:lnTo>
                  <a:lnTo>
                    <a:pt x="464" y="344"/>
                  </a:lnTo>
                  <a:lnTo>
                    <a:pt x="462" y="344"/>
                  </a:lnTo>
                  <a:lnTo>
                    <a:pt x="460" y="342"/>
                  </a:lnTo>
                  <a:lnTo>
                    <a:pt x="460" y="342"/>
                  </a:lnTo>
                  <a:lnTo>
                    <a:pt x="460" y="340"/>
                  </a:lnTo>
                  <a:lnTo>
                    <a:pt x="458" y="340"/>
                  </a:lnTo>
                  <a:lnTo>
                    <a:pt x="458" y="338"/>
                  </a:lnTo>
                  <a:lnTo>
                    <a:pt x="458" y="338"/>
                  </a:lnTo>
                  <a:lnTo>
                    <a:pt x="458" y="334"/>
                  </a:lnTo>
                  <a:lnTo>
                    <a:pt x="458" y="330"/>
                  </a:lnTo>
                  <a:lnTo>
                    <a:pt x="458" y="326"/>
                  </a:lnTo>
                  <a:lnTo>
                    <a:pt x="456" y="324"/>
                  </a:lnTo>
                  <a:lnTo>
                    <a:pt x="456" y="322"/>
                  </a:lnTo>
                  <a:lnTo>
                    <a:pt x="456" y="320"/>
                  </a:lnTo>
                  <a:lnTo>
                    <a:pt x="456" y="320"/>
                  </a:lnTo>
                  <a:lnTo>
                    <a:pt x="454" y="318"/>
                  </a:lnTo>
                  <a:lnTo>
                    <a:pt x="454" y="318"/>
                  </a:lnTo>
                  <a:lnTo>
                    <a:pt x="454" y="316"/>
                  </a:lnTo>
                  <a:lnTo>
                    <a:pt x="452" y="316"/>
                  </a:lnTo>
                  <a:lnTo>
                    <a:pt x="448" y="316"/>
                  </a:lnTo>
                  <a:lnTo>
                    <a:pt x="448" y="314"/>
                  </a:lnTo>
                  <a:lnTo>
                    <a:pt x="448" y="314"/>
                  </a:lnTo>
                  <a:lnTo>
                    <a:pt x="446" y="314"/>
                  </a:lnTo>
                  <a:lnTo>
                    <a:pt x="446" y="312"/>
                  </a:lnTo>
                  <a:lnTo>
                    <a:pt x="446" y="310"/>
                  </a:lnTo>
                  <a:lnTo>
                    <a:pt x="446" y="308"/>
                  </a:lnTo>
                  <a:lnTo>
                    <a:pt x="446" y="306"/>
                  </a:lnTo>
                  <a:lnTo>
                    <a:pt x="444" y="300"/>
                  </a:lnTo>
                  <a:lnTo>
                    <a:pt x="444" y="298"/>
                  </a:lnTo>
                  <a:lnTo>
                    <a:pt x="444" y="298"/>
                  </a:lnTo>
                  <a:lnTo>
                    <a:pt x="444" y="296"/>
                  </a:lnTo>
                  <a:lnTo>
                    <a:pt x="442" y="294"/>
                  </a:lnTo>
                  <a:lnTo>
                    <a:pt x="440" y="290"/>
                  </a:lnTo>
                  <a:lnTo>
                    <a:pt x="438" y="286"/>
                  </a:lnTo>
                  <a:lnTo>
                    <a:pt x="434" y="284"/>
                  </a:lnTo>
                  <a:lnTo>
                    <a:pt x="432" y="280"/>
                  </a:lnTo>
                  <a:lnTo>
                    <a:pt x="428" y="278"/>
                  </a:lnTo>
                  <a:lnTo>
                    <a:pt x="426" y="274"/>
                  </a:lnTo>
                  <a:lnTo>
                    <a:pt x="424" y="274"/>
                  </a:lnTo>
                  <a:lnTo>
                    <a:pt x="422" y="272"/>
                  </a:lnTo>
                  <a:lnTo>
                    <a:pt x="420" y="272"/>
                  </a:lnTo>
                  <a:lnTo>
                    <a:pt x="418" y="272"/>
                  </a:lnTo>
                  <a:lnTo>
                    <a:pt x="416" y="272"/>
                  </a:lnTo>
                  <a:lnTo>
                    <a:pt x="416" y="272"/>
                  </a:lnTo>
                  <a:lnTo>
                    <a:pt x="414" y="272"/>
                  </a:lnTo>
                  <a:lnTo>
                    <a:pt x="414" y="272"/>
                  </a:lnTo>
                  <a:lnTo>
                    <a:pt x="414" y="272"/>
                  </a:lnTo>
                  <a:lnTo>
                    <a:pt x="412" y="272"/>
                  </a:lnTo>
                  <a:lnTo>
                    <a:pt x="412" y="274"/>
                  </a:lnTo>
                  <a:lnTo>
                    <a:pt x="412" y="274"/>
                  </a:lnTo>
                  <a:lnTo>
                    <a:pt x="412" y="276"/>
                  </a:lnTo>
                  <a:lnTo>
                    <a:pt x="412" y="278"/>
                  </a:lnTo>
                  <a:lnTo>
                    <a:pt x="412" y="280"/>
                  </a:lnTo>
                  <a:lnTo>
                    <a:pt x="412" y="280"/>
                  </a:lnTo>
                  <a:lnTo>
                    <a:pt x="412" y="282"/>
                  </a:lnTo>
                  <a:lnTo>
                    <a:pt x="410" y="282"/>
                  </a:lnTo>
                  <a:lnTo>
                    <a:pt x="410" y="282"/>
                  </a:lnTo>
                  <a:lnTo>
                    <a:pt x="410" y="282"/>
                  </a:lnTo>
                  <a:lnTo>
                    <a:pt x="408" y="282"/>
                  </a:lnTo>
                  <a:lnTo>
                    <a:pt x="408" y="282"/>
                  </a:lnTo>
                  <a:lnTo>
                    <a:pt x="406" y="282"/>
                  </a:lnTo>
                  <a:lnTo>
                    <a:pt x="406" y="282"/>
                  </a:lnTo>
                  <a:lnTo>
                    <a:pt x="404" y="282"/>
                  </a:lnTo>
                  <a:lnTo>
                    <a:pt x="402" y="282"/>
                  </a:lnTo>
                  <a:lnTo>
                    <a:pt x="402" y="282"/>
                  </a:lnTo>
                  <a:lnTo>
                    <a:pt x="402" y="282"/>
                  </a:lnTo>
                  <a:lnTo>
                    <a:pt x="402" y="282"/>
                  </a:lnTo>
                  <a:lnTo>
                    <a:pt x="402" y="282"/>
                  </a:lnTo>
                  <a:lnTo>
                    <a:pt x="400" y="284"/>
                  </a:lnTo>
                  <a:lnTo>
                    <a:pt x="400" y="284"/>
                  </a:lnTo>
                  <a:lnTo>
                    <a:pt x="400" y="286"/>
                  </a:lnTo>
                  <a:lnTo>
                    <a:pt x="400" y="288"/>
                  </a:lnTo>
                  <a:lnTo>
                    <a:pt x="400" y="288"/>
                  </a:lnTo>
                  <a:lnTo>
                    <a:pt x="398" y="290"/>
                  </a:lnTo>
                  <a:lnTo>
                    <a:pt x="398" y="290"/>
                  </a:lnTo>
                  <a:lnTo>
                    <a:pt x="398" y="290"/>
                  </a:lnTo>
                  <a:lnTo>
                    <a:pt x="398" y="290"/>
                  </a:lnTo>
                  <a:lnTo>
                    <a:pt x="396" y="290"/>
                  </a:lnTo>
                  <a:lnTo>
                    <a:pt x="396" y="290"/>
                  </a:lnTo>
                  <a:lnTo>
                    <a:pt x="394" y="290"/>
                  </a:lnTo>
                  <a:lnTo>
                    <a:pt x="394" y="288"/>
                  </a:lnTo>
                  <a:lnTo>
                    <a:pt x="392" y="288"/>
                  </a:lnTo>
                  <a:lnTo>
                    <a:pt x="390" y="286"/>
                  </a:lnTo>
                  <a:lnTo>
                    <a:pt x="388" y="284"/>
                  </a:lnTo>
                  <a:lnTo>
                    <a:pt x="386" y="284"/>
                  </a:lnTo>
                  <a:lnTo>
                    <a:pt x="386" y="282"/>
                  </a:lnTo>
                  <a:lnTo>
                    <a:pt x="386" y="280"/>
                  </a:lnTo>
                  <a:lnTo>
                    <a:pt x="384" y="280"/>
                  </a:lnTo>
                  <a:lnTo>
                    <a:pt x="384" y="278"/>
                  </a:lnTo>
                  <a:lnTo>
                    <a:pt x="384" y="274"/>
                  </a:lnTo>
                  <a:lnTo>
                    <a:pt x="384" y="272"/>
                  </a:lnTo>
                  <a:lnTo>
                    <a:pt x="384" y="270"/>
                  </a:lnTo>
                  <a:lnTo>
                    <a:pt x="384" y="266"/>
                  </a:lnTo>
                  <a:lnTo>
                    <a:pt x="382" y="264"/>
                  </a:lnTo>
                  <a:lnTo>
                    <a:pt x="382" y="264"/>
                  </a:lnTo>
                  <a:lnTo>
                    <a:pt x="382" y="262"/>
                  </a:lnTo>
                  <a:lnTo>
                    <a:pt x="380" y="262"/>
                  </a:lnTo>
                  <a:lnTo>
                    <a:pt x="380" y="260"/>
                  </a:lnTo>
                  <a:lnTo>
                    <a:pt x="378" y="258"/>
                  </a:lnTo>
                  <a:lnTo>
                    <a:pt x="378" y="258"/>
                  </a:lnTo>
                  <a:lnTo>
                    <a:pt x="376" y="258"/>
                  </a:lnTo>
                  <a:lnTo>
                    <a:pt x="376" y="258"/>
                  </a:lnTo>
                  <a:lnTo>
                    <a:pt x="374" y="258"/>
                  </a:lnTo>
                  <a:lnTo>
                    <a:pt x="374" y="258"/>
                  </a:lnTo>
                  <a:lnTo>
                    <a:pt x="372" y="258"/>
                  </a:lnTo>
                  <a:lnTo>
                    <a:pt x="370" y="260"/>
                  </a:lnTo>
                  <a:lnTo>
                    <a:pt x="368" y="260"/>
                  </a:lnTo>
                  <a:lnTo>
                    <a:pt x="364" y="262"/>
                  </a:lnTo>
                  <a:lnTo>
                    <a:pt x="364" y="262"/>
                  </a:lnTo>
                  <a:lnTo>
                    <a:pt x="428" y="42"/>
                  </a:lnTo>
                  <a:lnTo>
                    <a:pt x="426" y="40"/>
                  </a:lnTo>
                  <a:lnTo>
                    <a:pt x="422" y="34"/>
                  </a:lnTo>
                  <a:lnTo>
                    <a:pt x="420" y="32"/>
                  </a:lnTo>
                  <a:lnTo>
                    <a:pt x="416" y="30"/>
                  </a:lnTo>
                  <a:lnTo>
                    <a:pt x="414" y="28"/>
                  </a:lnTo>
                  <a:lnTo>
                    <a:pt x="414" y="28"/>
                  </a:lnTo>
                  <a:lnTo>
                    <a:pt x="412" y="28"/>
                  </a:lnTo>
                  <a:lnTo>
                    <a:pt x="410" y="28"/>
                  </a:lnTo>
                  <a:lnTo>
                    <a:pt x="408" y="26"/>
                  </a:lnTo>
                  <a:lnTo>
                    <a:pt x="406" y="26"/>
                  </a:lnTo>
                  <a:lnTo>
                    <a:pt x="404" y="26"/>
                  </a:lnTo>
                  <a:lnTo>
                    <a:pt x="402" y="26"/>
                  </a:lnTo>
                  <a:lnTo>
                    <a:pt x="400" y="28"/>
                  </a:lnTo>
                  <a:lnTo>
                    <a:pt x="394" y="28"/>
                  </a:lnTo>
                  <a:lnTo>
                    <a:pt x="384" y="30"/>
                  </a:lnTo>
                  <a:lnTo>
                    <a:pt x="380" y="30"/>
                  </a:lnTo>
                  <a:lnTo>
                    <a:pt x="376" y="32"/>
                  </a:lnTo>
                  <a:lnTo>
                    <a:pt x="374" y="32"/>
                  </a:lnTo>
                  <a:lnTo>
                    <a:pt x="370" y="32"/>
                  </a:lnTo>
                  <a:lnTo>
                    <a:pt x="368" y="32"/>
                  </a:lnTo>
                  <a:lnTo>
                    <a:pt x="364" y="32"/>
                  </a:lnTo>
                  <a:lnTo>
                    <a:pt x="364" y="32"/>
                  </a:lnTo>
                  <a:lnTo>
                    <a:pt x="362" y="32"/>
                  </a:lnTo>
                  <a:lnTo>
                    <a:pt x="362" y="32"/>
                  </a:lnTo>
                  <a:lnTo>
                    <a:pt x="362" y="32"/>
                  </a:lnTo>
                  <a:lnTo>
                    <a:pt x="360" y="32"/>
                  </a:lnTo>
                  <a:lnTo>
                    <a:pt x="360" y="30"/>
                  </a:lnTo>
                  <a:lnTo>
                    <a:pt x="358" y="30"/>
                  </a:lnTo>
                  <a:lnTo>
                    <a:pt x="356" y="28"/>
                  </a:lnTo>
                  <a:lnTo>
                    <a:pt x="356" y="26"/>
                  </a:lnTo>
                  <a:lnTo>
                    <a:pt x="354" y="24"/>
                  </a:lnTo>
                  <a:lnTo>
                    <a:pt x="352" y="24"/>
                  </a:lnTo>
                  <a:lnTo>
                    <a:pt x="352" y="22"/>
                  </a:lnTo>
                  <a:lnTo>
                    <a:pt x="352" y="22"/>
                  </a:lnTo>
                  <a:lnTo>
                    <a:pt x="350" y="22"/>
                  </a:lnTo>
                  <a:lnTo>
                    <a:pt x="350" y="22"/>
                  </a:lnTo>
                  <a:lnTo>
                    <a:pt x="348" y="22"/>
                  </a:lnTo>
                  <a:lnTo>
                    <a:pt x="344" y="22"/>
                  </a:lnTo>
                  <a:lnTo>
                    <a:pt x="342" y="22"/>
                  </a:lnTo>
                  <a:lnTo>
                    <a:pt x="338" y="22"/>
                  </a:lnTo>
                  <a:lnTo>
                    <a:pt x="336" y="24"/>
                  </a:lnTo>
                  <a:lnTo>
                    <a:pt x="328" y="24"/>
                  </a:lnTo>
                  <a:lnTo>
                    <a:pt x="322" y="26"/>
                  </a:lnTo>
                  <a:lnTo>
                    <a:pt x="320" y="26"/>
                  </a:lnTo>
                  <a:lnTo>
                    <a:pt x="316" y="28"/>
                  </a:lnTo>
                  <a:lnTo>
                    <a:pt x="314" y="28"/>
                  </a:lnTo>
                  <a:lnTo>
                    <a:pt x="310" y="28"/>
                  </a:lnTo>
                  <a:lnTo>
                    <a:pt x="308" y="26"/>
                  </a:lnTo>
                  <a:lnTo>
                    <a:pt x="308" y="26"/>
                  </a:lnTo>
                  <a:lnTo>
                    <a:pt x="306" y="26"/>
                  </a:lnTo>
                  <a:lnTo>
                    <a:pt x="306" y="26"/>
                  </a:lnTo>
                  <a:lnTo>
                    <a:pt x="304" y="24"/>
                  </a:lnTo>
                  <a:lnTo>
                    <a:pt x="304" y="24"/>
                  </a:lnTo>
                  <a:lnTo>
                    <a:pt x="302" y="22"/>
                  </a:lnTo>
                  <a:lnTo>
                    <a:pt x="300" y="18"/>
                  </a:lnTo>
                  <a:lnTo>
                    <a:pt x="298" y="16"/>
                  </a:lnTo>
                  <a:lnTo>
                    <a:pt x="298" y="12"/>
                  </a:lnTo>
                  <a:lnTo>
                    <a:pt x="296" y="10"/>
                  </a:lnTo>
                  <a:lnTo>
                    <a:pt x="296" y="10"/>
                  </a:lnTo>
                  <a:lnTo>
                    <a:pt x="294" y="8"/>
                  </a:lnTo>
                  <a:lnTo>
                    <a:pt x="294" y="6"/>
                  </a:lnTo>
                  <a:lnTo>
                    <a:pt x="292" y="6"/>
                  </a:lnTo>
                  <a:lnTo>
                    <a:pt x="292" y="6"/>
                  </a:lnTo>
                  <a:lnTo>
                    <a:pt x="290" y="6"/>
                  </a:lnTo>
                  <a:lnTo>
                    <a:pt x="290" y="6"/>
                  </a:lnTo>
                  <a:lnTo>
                    <a:pt x="288" y="6"/>
                  </a:lnTo>
                  <a:lnTo>
                    <a:pt x="288" y="8"/>
                  </a:lnTo>
                  <a:lnTo>
                    <a:pt x="286" y="10"/>
                  </a:lnTo>
                  <a:lnTo>
                    <a:pt x="284" y="12"/>
                  </a:lnTo>
                  <a:lnTo>
                    <a:pt x="282" y="14"/>
                  </a:lnTo>
                  <a:lnTo>
                    <a:pt x="280" y="16"/>
                  </a:lnTo>
                  <a:lnTo>
                    <a:pt x="278" y="16"/>
                  </a:lnTo>
                  <a:lnTo>
                    <a:pt x="278" y="18"/>
                  </a:lnTo>
                  <a:lnTo>
                    <a:pt x="276" y="18"/>
                  </a:lnTo>
                  <a:lnTo>
                    <a:pt x="276" y="18"/>
                  </a:lnTo>
                  <a:lnTo>
                    <a:pt x="274" y="20"/>
                  </a:lnTo>
                  <a:lnTo>
                    <a:pt x="270" y="20"/>
                  </a:lnTo>
                  <a:lnTo>
                    <a:pt x="268" y="20"/>
                  </a:lnTo>
                  <a:lnTo>
                    <a:pt x="264" y="20"/>
                  </a:lnTo>
                  <a:lnTo>
                    <a:pt x="262" y="20"/>
                  </a:lnTo>
                  <a:lnTo>
                    <a:pt x="258" y="18"/>
                  </a:lnTo>
                  <a:lnTo>
                    <a:pt x="258" y="18"/>
                  </a:lnTo>
                  <a:lnTo>
                    <a:pt x="256" y="18"/>
                  </a:lnTo>
                  <a:lnTo>
                    <a:pt x="256" y="16"/>
                  </a:lnTo>
                  <a:lnTo>
                    <a:pt x="254" y="16"/>
                  </a:lnTo>
                  <a:lnTo>
                    <a:pt x="254" y="16"/>
                  </a:lnTo>
                  <a:lnTo>
                    <a:pt x="254" y="14"/>
                  </a:lnTo>
                  <a:lnTo>
                    <a:pt x="254" y="14"/>
                  </a:lnTo>
                  <a:lnTo>
                    <a:pt x="254" y="14"/>
                  </a:lnTo>
                  <a:lnTo>
                    <a:pt x="254" y="12"/>
                  </a:lnTo>
                  <a:lnTo>
                    <a:pt x="254" y="10"/>
                  </a:lnTo>
                  <a:lnTo>
                    <a:pt x="254" y="8"/>
                  </a:lnTo>
                  <a:lnTo>
                    <a:pt x="254" y="6"/>
                  </a:lnTo>
                  <a:lnTo>
                    <a:pt x="254" y="4"/>
                  </a:lnTo>
                  <a:lnTo>
                    <a:pt x="254" y="4"/>
                  </a:lnTo>
                  <a:lnTo>
                    <a:pt x="254" y="2"/>
                  </a:lnTo>
                  <a:lnTo>
                    <a:pt x="254" y="2"/>
                  </a:lnTo>
                  <a:lnTo>
                    <a:pt x="252" y="2"/>
                  </a:lnTo>
                  <a:lnTo>
                    <a:pt x="252" y="2"/>
                  </a:lnTo>
                  <a:lnTo>
                    <a:pt x="250" y="0"/>
                  </a:lnTo>
                  <a:lnTo>
                    <a:pt x="248" y="0"/>
                  </a:lnTo>
                  <a:lnTo>
                    <a:pt x="246" y="0"/>
                  </a:lnTo>
                  <a:lnTo>
                    <a:pt x="246" y="0"/>
                  </a:lnTo>
                  <a:lnTo>
                    <a:pt x="244" y="0"/>
                  </a:lnTo>
                  <a:lnTo>
                    <a:pt x="244"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59" name="Freeform 525">
              <a:extLst>
                <a:ext uri="{FF2B5EF4-FFF2-40B4-BE49-F238E27FC236}">
                  <a16:creationId xmlns:a16="http://schemas.microsoft.com/office/drawing/2014/main" id="{75377976-6AD7-9258-8898-DD7DB187D9FA}"/>
                </a:ext>
              </a:extLst>
            </p:cNvPr>
            <p:cNvSpPr>
              <a:spLocks/>
            </p:cNvSpPr>
            <p:nvPr/>
          </p:nvSpPr>
          <p:spPr bwMode="auto">
            <a:xfrm>
              <a:off x="446226" y="5798912"/>
              <a:ext cx="687205" cy="562147"/>
            </a:xfrm>
            <a:custGeom>
              <a:avLst/>
              <a:gdLst>
                <a:gd name="T0" fmla="*/ 210 w 480"/>
                <a:gd name="T1" fmla="*/ 10 h 396"/>
                <a:gd name="T2" fmla="*/ 192 w 480"/>
                <a:gd name="T3" fmla="*/ 26 h 396"/>
                <a:gd name="T4" fmla="*/ 154 w 480"/>
                <a:gd name="T5" fmla="*/ 34 h 396"/>
                <a:gd name="T6" fmla="*/ 120 w 480"/>
                <a:gd name="T7" fmla="*/ 60 h 396"/>
                <a:gd name="T8" fmla="*/ 90 w 480"/>
                <a:gd name="T9" fmla="*/ 78 h 396"/>
                <a:gd name="T10" fmla="*/ 152 w 480"/>
                <a:gd name="T11" fmla="*/ 106 h 396"/>
                <a:gd name="T12" fmla="*/ 150 w 480"/>
                <a:gd name="T13" fmla="*/ 118 h 396"/>
                <a:gd name="T14" fmla="*/ 106 w 480"/>
                <a:gd name="T15" fmla="*/ 122 h 396"/>
                <a:gd name="T16" fmla="*/ 84 w 480"/>
                <a:gd name="T17" fmla="*/ 118 h 396"/>
                <a:gd name="T18" fmla="*/ 60 w 480"/>
                <a:gd name="T19" fmla="*/ 126 h 396"/>
                <a:gd name="T20" fmla="*/ 64 w 480"/>
                <a:gd name="T21" fmla="*/ 142 h 396"/>
                <a:gd name="T22" fmla="*/ 68 w 480"/>
                <a:gd name="T23" fmla="*/ 162 h 396"/>
                <a:gd name="T24" fmla="*/ 112 w 480"/>
                <a:gd name="T25" fmla="*/ 162 h 396"/>
                <a:gd name="T26" fmla="*/ 132 w 480"/>
                <a:gd name="T27" fmla="*/ 164 h 396"/>
                <a:gd name="T28" fmla="*/ 120 w 480"/>
                <a:gd name="T29" fmla="*/ 188 h 396"/>
                <a:gd name="T30" fmla="*/ 94 w 480"/>
                <a:gd name="T31" fmla="*/ 196 h 396"/>
                <a:gd name="T32" fmla="*/ 78 w 480"/>
                <a:gd name="T33" fmla="*/ 192 h 396"/>
                <a:gd name="T34" fmla="*/ 58 w 480"/>
                <a:gd name="T35" fmla="*/ 216 h 396"/>
                <a:gd name="T36" fmla="*/ 38 w 480"/>
                <a:gd name="T37" fmla="*/ 232 h 396"/>
                <a:gd name="T38" fmla="*/ 56 w 480"/>
                <a:gd name="T39" fmla="*/ 248 h 396"/>
                <a:gd name="T40" fmla="*/ 44 w 480"/>
                <a:gd name="T41" fmla="*/ 264 h 396"/>
                <a:gd name="T42" fmla="*/ 70 w 480"/>
                <a:gd name="T43" fmla="*/ 258 h 396"/>
                <a:gd name="T44" fmla="*/ 70 w 480"/>
                <a:gd name="T45" fmla="*/ 284 h 396"/>
                <a:gd name="T46" fmla="*/ 76 w 480"/>
                <a:gd name="T47" fmla="*/ 302 h 396"/>
                <a:gd name="T48" fmla="*/ 102 w 480"/>
                <a:gd name="T49" fmla="*/ 302 h 396"/>
                <a:gd name="T50" fmla="*/ 122 w 480"/>
                <a:gd name="T51" fmla="*/ 306 h 396"/>
                <a:gd name="T52" fmla="*/ 84 w 480"/>
                <a:gd name="T53" fmla="*/ 346 h 396"/>
                <a:gd name="T54" fmla="*/ 0 w 480"/>
                <a:gd name="T55" fmla="*/ 388 h 396"/>
                <a:gd name="T56" fmla="*/ 44 w 480"/>
                <a:gd name="T57" fmla="*/ 390 h 396"/>
                <a:gd name="T58" fmla="*/ 148 w 480"/>
                <a:gd name="T59" fmla="*/ 326 h 396"/>
                <a:gd name="T60" fmla="*/ 176 w 480"/>
                <a:gd name="T61" fmla="*/ 298 h 396"/>
                <a:gd name="T62" fmla="*/ 204 w 480"/>
                <a:gd name="T63" fmla="*/ 264 h 396"/>
                <a:gd name="T64" fmla="*/ 244 w 480"/>
                <a:gd name="T65" fmla="*/ 240 h 396"/>
                <a:gd name="T66" fmla="*/ 222 w 480"/>
                <a:gd name="T67" fmla="*/ 262 h 396"/>
                <a:gd name="T68" fmla="*/ 218 w 480"/>
                <a:gd name="T69" fmla="*/ 280 h 396"/>
                <a:gd name="T70" fmla="*/ 216 w 480"/>
                <a:gd name="T71" fmla="*/ 294 h 396"/>
                <a:gd name="T72" fmla="*/ 252 w 480"/>
                <a:gd name="T73" fmla="*/ 270 h 396"/>
                <a:gd name="T74" fmla="*/ 270 w 480"/>
                <a:gd name="T75" fmla="*/ 248 h 396"/>
                <a:gd name="T76" fmla="*/ 290 w 480"/>
                <a:gd name="T77" fmla="*/ 246 h 396"/>
                <a:gd name="T78" fmla="*/ 306 w 480"/>
                <a:gd name="T79" fmla="*/ 254 h 396"/>
                <a:gd name="T80" fmla="*/ 334 w 480"/>
                <a:gd name="T81" fmla="*/ 266 h 396"/>
                <a:gd name="T82" fmla="*/ 358 w 480"/>
                <a:gd name="T83" fmla="*/ 280 h 396"/>
                <a:gd name="T84" fmla="*/ 374 w 480"/>
                <a:gd name="T85" fmla="*/ 294 h 396"/>
                <a:gd name="T86" fmla="*/ 390 w 480"/>
                <a:gd name="T87" fmla="*/ 302 h 396"/>
                <a:gd name="T88" fmla="*/ 406 w 480"/>
                <a:gd name="T89" fmla="*/ 300 h 396"/>
                <a:gd name="T90" fmla="*/ 424 w 480"/>
                <a:gd name="T91" fmla="*/ 314 h 396"/>
                <a:gd name="T92" fmla="*/ 432 w 480"/>
                <a:gd name="T93" fmla="*/ 324 h 396"/>
                <a:gd name="T94" fmla="*/ 448 w 480"/>
                <a:gd name="T95" fmla="*/ 340 h 396"/>
                <a:gd name="T96" fmla="*/ 466 w 480"/>
                <a:gd name="T97" fmla="*/ 358 h 396"/>
                <a:gd name="T98" fmla="*/ 464 w 480"/>
                <a:gd name="T99" fmla="*/ 344 h 396"/>
                <a:gd name="T100" fmla="*/ 452 w 480"/>
                <a:gd name="T101" fmla="*/ 316 h 396"/>
                <a:gd name="T102" fmla="*/ 426 w 480"/>
                <a:gd name="T103" fmla="*/ 274 h 396"/>
                <a:gd name="T104" fmla="*/ 410 w 480"/>
                <a:gd name="T105" fmla="*/ 282 h 396"/>
                <a:gd name="T106" fmla="*/ 398 w 480"/>
                <a:gd name="T107" fmla="*/ 290 h 396"/>
                <a:gd name="T108" fmla="*/ 382 w 480"/>
                <a:gd name="T109" fmla="*/ 264 h 396"/>
                <a:gd name="T110" fmla="*/ 416 w 480"/>
                <a:gd name="T111" fmla="*/ 30 h 396"/>
                <a:gd name="T112" fmla="*/ 362 w 480"/>
                <a:gd name="T113" fmla="*/ 32 h 396"/>
                <a:gd name="T114" fmla="*/ 328 w 480"/>
                <a:gd name="T115" fmla="*/ 24 h 396"/>
                <a:gd name="T116" fmla="*/ 294 w 480"/>
                <a:gd name="T117" fmla="*/ 6 h 396"/>
                <a:gd name="T118" fmla="*/ 262 w 480"/>
                <a:gd name="T119" fmla="*/ 20 h 396"/>
                <a:gd name="T120" fmla="*/ 252 w 480"/>
                <a:gd name="T121" fmla="*/ 2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0" h="396">
                  <a:moveTo>
                    <a:pt x="244" y="0"/>
                  </a:moveTo>
                  <a:lnTo>
                    <a:pt x="244" y="0"/>
                  </a:lnTo>
                  <a:lnTo>
                    <a:pt x="242" y="2"/>
                  </a:lnTo>
                  <a:lnTo>
                    <a:pt x="242" y="2"/>
                  </a:lnTo>
                  <a:lnTo>
                    <a:pt x="240" y="2"/>
                  </a:lnTo>
                  <a:lnTo>
                    <a:pt x="238" y="4"/>
                  </a:lnTo>
                  <a:lnTo>
                    <a:pt x="236" y="6"/>
                  </a:lnTo>
                  <a:lnTo>
                    <a:pt x="236" y="8"/>
                  </a:lnTo>
                  <a:lnTo>
                    <a:pt x="234" y="10"/>
                  </a:lnTo>
                  <a:lnTo>
                    <a:pt x="232" y="10"/>
                  </a:lnTo>
                  <a:lnTo>
                    <a:pt x="232" y="10"/>
                  </a:lnTo>
                  <a:lnTo>
                    <a:pt x="230" y="10"/>
                  </a:lnTo>
                  <a:lnTo>
                    <a:pt x="230" y="12"/>
                  </a:lnTo>
                  <a:lnTo>
                    <a:pt x="228" y="12"/>
                  </a:lnTo>
                  <a:lnTo>
                    <a:pt x="226" y="12"/>
                  </a:lnTo>
                  <a:lnTo>
                    <a:pt x="224" y="12"/>
                  </a:lnTo>
                  <a:lnTo>
                    <a:pt x="220" y="12"/>
                  </a:lnTo>
                  <a:lnTo>
                    <a:pt x="216" y="10"/>
                  </a:lnTo>
                  <a:lnTo>
                    <a:pt x="210" y="10"/>
                  </a:lnTo>
                  <a:lnTo>
                    <a:pt x="208" y="10"/>
                  </a:lnTo>
                  <a:lnTo>
                    <a:pt x="206" y="10"/>
                  </a:lnTo>
                  <a:lnTo>
                    <a:pt x="204" y="10"/>
                  </a:lnTo>
                  <a:lnTo>
                    <a:pt x="204" y="10"/>
                  </a:lnTo>
                  <a:lnTo>
                    <a:pt x="202" y="10"/>
                  </a:lnTo>
                  <a:lnTo>
                    <a:pt x="200" y="10"/>
                  </a:lnTo>
                  <a:lnTo>
                    <a:pt x="200" y="12"/>
                  </a:lnTo>
                  <a:lnTo>
                    <a:pt x="200" y="12"/>
                  </a:lnTo>
                  <a:lnTo>
                    <a:pt x="198" y="14"/>
                  </a:lnTo>
                  <a:lnTo>
                    <a:pt x="198" y="14"/>
                  </a:lnTo>
                  <a:lnTo>
                    <a:pt x="198" y="16"/>
                  </a:lnTo>
                  <a:lnTo>
                    <a:pt x="196" y="18"/>
                  </a:lnTo>
                  <a:lnTo>
                    <a:pt x="196" y="20"/>
                  </a:lnTo>
                  <a:lnTo>
                    <a:pt x="194" y="24"/>
                  </a:lnTo>
                  <a:lnTo>
                    <a:pt x="194" y="24"/>
                  </a:lnTo>
                  <a:lnTo>
                    <a:pt x="194" y="24"/>
                  </a:lnTo>
                  <a:lnTo>
                    <a:pt x="194" y="26"/>
                  </a:lnTo>
                  <a:lnTo>
                    <a:pt x="192" y="26"/>
                  </a:lnTo>
                  <a:lnTo>
                    <a:pt x="192" y="26"/>
                  </a:lnTo>
                  <a:lnTo>
                    <a:pt x="192" y="26"/>
                  </a:lnTo>
                  <a:lnTo>
                    <a:pt x="190" y="28"/>
                  </a:lnTo>
                  <a:lnTo>
                    <a:pt x="188" y="28"/>
                  </a:lnTo>
                  <a:lnTo>
                    <a:pt x="186" y="28"/>
                  </a:lnTo>
                  <a:lnTo>
                    <a:pt x="182" y="28"/>
                  </a:lnTo>
                  <a:lnTo>
                    <a:pt x="180" y="28"/>
                  </a:lnTo>
                  <a:lnTo>
                    <a:pt x="176" y="28"/>
                  </a:lnTo>
                  <a:lnTo>
                    <a:pt x="170" y="26"/>
                  </a:lnTo>
                  <a:lnTo>
                    <a:pt x="168" y="26"/>
                  </a:lnTo>
                  <a:lnTo>
                    <a:pt x="164" y="26"/>
                  </a:lnTo>
                  <a:lnTo>
                    <a:pt x="162" y="28"/>
                  </a:lnTo>
                  <a:lnTo>
                    <a:pt x="160" y="28"/>
                  </a:lnTo>
                  <a:lnTo>
                    <a:pt x="158" y="28"/>
                  </a:lnTo>
                  <a:lnTo>
                    <a:pt x="158" y="28"/>
                  </a:lnTo>
                  <a:lnTo>
                    <a:pt x="158" y="28"/>
                  </a:lnTo>
                  <a:lnTo>
                    <a:pt x="156" y="30"/>
                  </a:lnTo>
                  <a:lnTo>
                    <a:pt x="156" y="30"/>
                  </a:lnTo>
                  <a:lnTo>
                    <a:pt x="154" y="32"/>
                  </a:lnTo>
                  <a:lnTo>
                    <a:pt x="154" y="34"/>
                  </a:lnTo>
                  <a:lnTo>
                    <a:pt x="152" y="36"/>
                  </a:lnTo>
                  <a:lnTo>
                    <a:pt x="152" y="38"/>
                  </a:lnTo>
                  <a:lnTo>
                    <a:pt x="152" y="42"/>
                  </a:lnTo>
                  <a:lnTo>
                    <a:pt x="150" y="46"/>
                  </a:lnTo>
                  <a:lnTo>
                    <a:pt x="150" y="48"/>
                  </a:lnTo>
                  <a:lnTo>
                    <a:pt x="148" y="50"/>
                  </a:lnTo>
                  <a:lnTo>
                    <a:pt x="148" y="52"/>
                  </a:lnTo>
                  <a:lnTo>
                    <a:pt x="146" y="54"/>
                  </a:lnTo>
                  <a:lnTo>
                    <a:pt x="146" y="56"/>
                  </a:lnTo>
                  <a:lnTo>
                    <a:pt x="144" y="56"/>
                  </a:lnTo>
                  <a:lnTo>
                    <a:pt x="144" y="58"/>
                  </a:lnTo>
                  <a:lnTo>
                    <a:pt x="142" y="58"/>
                  </a:lnTo>
                  <a:lnTo>
                    <a:pt x="142" y="58"/>
                  </a:lnTo>
                  <a:lnTo>
                    <a:pt x="140" y="58"/>
                  </a:lnTo>
                  <a:lnTo>
                    <a:pt x="138" y="60"/>
                  </a:lnTo>
                  <a:lnTo>
                    <a:pt x="134" y="60"/>
                  </a:lnTo>
                  <a:lnTo>
                    <a:pt x="130" y="60"/>
                  </a:lnTo>
                  <a:lnTo>
                    <a:pt x="128" y="60"/>
                  </a:lnTo>
                  <a:lnTo>
                    <a:pt x="120" y="60"/>
                  </a:lnTo>
                  <a:lnTo>
                    <a:pt x="112" y="60"/>
                  </a:lnTo>
                  <a:lnTo>
                    <a:pt x="108" y="60"/>
                  </a:lnTo>
                  <a:lnTo>
                    <a:pt x="106" y="60"/>
                  </a:lnTo>
                  <a:lnTo>
                    <a:pt x="102" y="60"/>
                  </a:lnTo>
                  <a:lnTo>
                    <a:pt x="100" y="62"/>
                  </a:lnTo>
                  <a:lnTo>
                    <a:pt x="98" y="62"/>
                  </a:lnTo>
                  <a:lnTo>
                    <a:pt x="96" y="62"/>
                  </a:lnTo>
                  <a:lnTo>
                    <a:pt x="96" y="64"/>
                  </a:lnTo>
                  <a:lnTo>
                    <a:pt x="94" y="64"/>
                  </a:lnTo>
                  <a:lnTo>
                    <a:pt x="94" y="64"/>
                  </a:lnTo>
                  <a:lnTo>
                    <a:pt x="92" y="66"/>
                  </a:lnTo>
                  <a:lnTo>
                    <a:pt x="92" y="68"/>
                  </a:lnTo>
                  <a:lnTo>
                    <a:pt x="90" y="70"/>
                  </a:lnTo>
                  <a:lnTo>
                    <a:pt x="90" y="72"/>
                  </a:lnTo>
                  <a:lnTo>
                    <a:pt x="90" y="74"/>
                  </a:lnTo>
                  <a:lnTo>
                    <a:pt x="90" y="76"/>
                  </a:lnTo>
                  <a:lnTo>
                    <a:pt x="90" y="76"/>
                  </a:lnTo>
                  <a:lnTo>
                    <a:pt x="90" y="76"/>
                  </a:lnTo>
                  <a:lnTo>
                    <a:pt x="90" y="78"/>
                  </a:lnTo>
                  <a:lnTo>
                    <a:pt x="90" y="80"/>
                  </a:lnTo>
                  <a:lnTo>
                    <a:pt x="92" y="82"/>
                  </a:lnTo>
                  <a:lnTo>
                    <a:pt x="94" y="82"/>
                  </a:lnTo>
                  <a:lnTo>
                    <a:pt x="96" y="84"/>
                  </a:lnTo>
                  <a:lnTo>
                    <a:pt x="98" y="86"/>
                  </a:lnTo>
                  <a:lnTo>
                    <a:pt x="100" y="86"/>
                  </a:lnTo>
                  <a:lnTo>
                    <a:pt x="102" y="88"/>
                  </a:lnTo>
                  <a:lnTo>
                    <a:pt x="106" y="90"/>
                  </a:lnTo>
                  <a:lnTo>
                    <a:pt x="110" y="92"/>
                  </a:lnTo>
                  <a:lnTo>
                    <a:pt x="118" y="96"/>
                  </a:lnTo>
                  <a:lnTo>
                    <a:pt x="120" y="98"/>
                  </a:lnTo>
                  <a:lnTo>
                    <a:pt x="122" y="98"/>
                  </a:lnTo>
                  <a:lnTo>
                    <a:pt x="124" y="100"/>
                  </a:lnTo>
                  <a:lnTo>
                    <a:pt x="128" y="100"/>
                  </a:lnTo>
                  <a:lnTo>
                    <a:pt x="136" y="102"/>
                  </a:lnTo>
                  <a:lnTo>
                    <a:pt x="142" y="104"/>
                  </a:lnTo>
                  <a:lnTo>
                    <a:pt x="146" y="104"/>
                  </a:lnTo>
                  <a:lnTo>
                    <a:pt x="150" y="106"/>
                  </a:lnTo>
                  <a:lnTo>
                    <a:pt x="152" y="106"/>
                  </a:lnTo>
                  <a:lnTo>
                    <a:pt x="156" y="108"/>
                  </a:lnTo>
                  <a:lnTo>
                    <a:pt x="156" y="108"/>
                  </a:lnTo>
                  <a:lnTo>
                    <a:pt x="158" y="108"/>
                  </a:lnTo>
                  <a:lnTo>
                    <a:pt x="158" y="110"/>
                  </a:lnTo>
                  <a:lnTo>
                    <a:pt x="158" y="110"/>
                  </a:lnTo>
                  <a:lnTo>
                    <a:pt x="160" y="112"/>
                  </a:lnTo>
                  <a:lnTo>
                    <a:pt x="160" y="112"/>
                  </a:lnTo>
                  <a:lnTo>
                    <a:pt x="160" y="114"/>
                  </a:lnTo>
                  <a:lnTo>
                    <a:pt x="160" y="114"/>
                  </a:lnTo>
                  <a:lnTo>
                    <a:pt x="160" y="114"/>
                  </a:lnTo>
                  <a:lnTo>
                    <a:pt x="160" y="116"/>
                  </a:lnTo>
                  <a:lnTo>
                    <a:pt x="160" y="116"/>
                  </a:lnTo>
                  <a:lnTo>
                    <a:pt x="158" y="116"/>
                  </a:lnTo>
                  <a:lnTo>
                    <a:pt x="158" y="118"/>
                  </a:lnTo>
                  <a:lnTo>
                    <a:pt x="158" y="118"/>
                  </a:lnTo>
                  <a:lnTo>
                    <a:pt x="156" y="118"/>
                  </a:lnTo>
                  <a:lnTo>
                    <a:pt x="154" y="118"/>
                  </a:lnTo>
                  <a:lnTo>
                    <a:pt x="152" y="118"/>
                  </a:lnTo>
                  <a:lnTo>
                    <a:pt x="150" y="118"/>
                  </a:lnTo>
                  <a:lnTo>
                    <a:pt x="148" y="118"/>
                  </a:lnTo>
                  <a:lnTo>
                    <a:pt x="142" y="118"/>
                  </a:lnTo>
                  <a:lnTo>
                    <a:pt x="138" y="118"/>
                  </a:lnTo>
                  <a:lnTo>
                    <a:pt x="134" y="118"/>
                  </a:lnTo>
                  <a:lnTo>
                    <a:pt x="132" y="118"/>
                  </a:lnTo>
                  <a:lnTo>
                    <a:pt x="130" y="120"/>
                  </a:lnTo>
                  <a:lnTo>
                    <a:pt x="128" y="120"/>
                  </a:lnTo>
                  <a:lnTo>
                    <a:pt x="124" y="120"/>
                  </a:lnTo>
                  <a:lnTo>
                    <a:pt x="120" y="122"/>
                  </a:lnTo>
                  <a:lnTo>
                    <a:pt x="116" y="124"/>
                  </a:lnTo>
                  <a:lnTo>
                    <a:pt x="114" y="124"/>
                  </a:lnTo>
                  <a:lnTo>
                    <a:pt x="112" y="124"/>
                  </a:lnTo>
                  <a:lnTo>
                    <a:pt x="112" y="124"/>
                  </a:lnTo>
                  <a:lnTo>
                    <a:pt x="110" y="124"/>
                  </a:lnTo>
                  <a:lnTo>
                    <a:pt x="110" y="124"/>
                  </a:lnTo>
                  <a:lnTo>
                    <a:pt x="108" y="124"/>
                  </a:lnTo>
                  <a:lnTo>
                    <a:pt x="108" y="124"/>
                  </a:lnTo>
                  <a:lnTo>
                    <a:pt x="108" y="122"/>
                  </a:lnTo>
                  <a:lnTo>
                    <a:pt x="106" y="122"/>
                  </a:lnTo>
                  <a:lnTo>
                    <a:pt x="106" y="120"/>
                  </a:lnTo>
                  <a:lnTo>
                    <a:pt x="104" y="118"/>
                  </a:lnTo>
                  <a:lnTo>
                    <a:pt x="104" y="116"/>
                  </a:lnTo>
                  <a:lnTo>
                    <a:pt x="102" y="114"/>
                  </a:lnTo>
                  <a:lnTo>
                    <a:pt x="102" y="114"/>
                  </a:lnTo>
                  <a:lnTo>
                    <a:pt x="100" y="112"/>
                  </a:lnTo>
                  <a:lnTo>
                    <a:pt x="100" y="112"/>
                  </a:lnTo>
                  <a:lnTo>
                    <a:pt x="100" y="112"/>
                  </a:lnTo>
                  <a:lnTo>
                    <a:pt x="98" y="112"/>
                  </a:lnTo>
                  <a:lnTo>
                    <a:pt x="98" y="112"/>
                  </a:lnTo>
                  <a:lnTo>
                    <a:pt x="96" y="112"/>
                  </a:lnTo>
                  <a:lnTo>
                    <a:pt x="94" y="112"/>
                  </a:lnTo>
                  <a:lnTo>
                    <a:pt x="92" y="112"/>
                  </a:lnTo>
                  <a:lnTo>
                    <a:pt x="90" y="114"/>
                  </a:lnTo>
                  <a:lnTo>
                    <a:pt x="88" y="114"/>
                  </a:lnTo>
                  <a:lnTo>
                    <a:pt x="86" y="116"/>
                  </a:lnTo>
                  <a:lnTo>
                    <a:pt x="84" y="116"/>
                  </a:lnTo>
                  <a:lnTo>
                    <a:pt x="84" y="116"/>
                  </a:lnTo>
                  <a:lnTo>
                    <a:pt x="84" y="118"/>
                  </a:lnTo>
                  <a:lnTo>
                    <a:pt x="84" y="118"/>
                  </a:lnTo>
                  <a:lnTo>
                    <a:pt x="84" y="120"/>
                  </a:lnTo>
                  <a:lnTo>
                    <a:pt x="84" y="122"/>
                  </a:lnTo>
                  <a:lnTo>
                    <a:pt x="84" y="122"/>
                  </a:lnTo>
                  <a:lnTo>
                    <a:pt x="84" y="124"/>
                  </a:lnTo>
                  <a:lnTo>
                    <a:pt x="84" y="124"/>
                  </a:lnTo>
                  <a:lnTo>
                    <a:pt x="84" y="124"/>
                  </a:lnTo>
                  <a:lnTo>
                    <a:pt x="84" y="126"/>
                  </a:lnTo>
                  <a:lnTo>
                    <a:pt x="82" y="126"/>
                  </a:lnTo>
                  <a:lnTo>
                    <a:pt x="80" y="126"/>
                  </a:lnTo>
                  <a:lnTo>
                    <a:pt x="80" y="126"/>
                  </a:lnTo>
                  <a:lnTo>
                    <a:pt x="78" y="126"/>
                  </a:lnTo>
                  <a:lnTo>
                    <a:pt x="76" y="126"/>
                  </a:lnTo>
                  <a:lnTo>
                    <a:pt x="72" y="126"/>
                  </a:lnTo>
                  <a:lnTo>
                    <a:pt x="68" y="126"/>
                  </a:lnTo>
                  <a:lnTo>
                    <a:pt x="64" y="126"/>
                  </a:lnTo>
                  <a:lnTo>
                    <a:pt x="64" y="126"/>
                  </a:lnTo>
                  <a:lnTo>
                    <a:pt x="62" y="126"/>
                  </a:lnTo>
                  <a:lnTo>
                    <a:pt x="60" y="126"/>
                  </a:lnTo>
                  <a:lnTo>
                    <a:pt x="58" y="126"/>
                  </a:lnTo>
                  <a:lnTo>
                    <a:pt x="58" y="128"/>
                  </a:lnTo>
                  <a:lnTo>
                    <a:pt x="56" y="128"/>
                  </a:lnTo>
                  <a:lnTo>
                    <a:pt x="56" y="130"/>
                  </a:lnTo>
                  <a:lnTo>
                    <a:pt x="54" y="132"/>
                  </a:lnTo>
                  <a:lnTo>
                    <a:pt x="52" y="132"/>
                  </a:lnTo>
                  <a:lnTo>
                    <a:pt x="52" y="134"/>
                  </a:lnTo>
                  <a:lnTo>
                    <a:pt x="52" y="134"/>
                  </a:lnTo>
                  <a:lnTo>
                    <a:pt x="52" y="136"/>
                  </a:lnTo>
                  <a:lnTo>
                    <a:pt x="52" y="136"/>
                  </a:lnTo>
                  <a:lnTo>
                    <a:pt x="52" y="136"/>
                  </a:lnTo>
                  <a:lnTo>
                    <a:pt x="52" y="138"/>
                  </a:lnTo>
                  <a:lnTo>
                    <a:pt x="52" y="138"/>
                  </a:lnTo>
                  <a:lnTo>
                    <a:pt x="54" y="138"/>
                  </a:lnTo>
                  <a:lnTo>
                    <a:pt x="54" y="140"/>
                  </a:lnTo>
                  <a:lnTo>
                    <a:pt x="56" y="140"/>
                  </a:lnTo>
                  <a:lnTo>
                    <a:pt x="58" y="140"/>
                  </a:lnTo>
                  <a:lnTo>
                    <a:pt x="62" y="142"/>
                  </a:lnTo>
                  <a:lnTo>
                    <a:pt x="64" y="142"/>
                  </a:lnTo>
                  <a:lnTo>
                    <a:pt x="64" y="142"/>
                  </a:lnTo>
                  <a:lnTo>
                    <a:pt x="66" y="144"/>
                  </a:lnTo>
                  <a:lnTo>
                    <a:pt x="66" y="144"/>
                  </a:lnTo>
                  <a:lnTo>
                    <a:pt x="66" y="144"/>
                  </a:lnTo>
                  <a:lnTo>
                    <a:pt x="66" y="146"/>
                  </a:lnTo>
                  <a:lnTo>
                    <a:pt x="66" y="146"/>
                  </a:lnTo>
                  <a:lnTo>
                    <a:pt x="66" y="146"/>
                  </a:lnTo>
                  <a:lnTo>
                    <a:pt x="66" y="148"/>
                  </a:lnTo>
                  <a:lnTo>
                    <a:pt x="66" y="150"/>
                  </a:lnTo>
                  <a:lnTo>
                    <a:pt x="66" y="152"/>
                  </a:lnTo>
                  <a:lnTo>
                    <a:pt x="64" y="154"/>
                  </a:lnTo>
                  <a:lnTo>
                    <a:pt x="64" y="156"/>
                  </a:lnTo>
                  <a:lnTo>
                    <a:pt x="64" y="158"/>
                  </a:lnTo>
                  <a:lnTo>
                    <a:pt x="64" y="158"/>
                  </a:lnTo>
                  <a:lnTo>
                    <a:pt x="64" y="158"/>
                  </a:lnTo>
                  <a:lnTo>
                    <a:pt x="64" y="160"/>
                  </a:lnTo>
                  <a:lnTo>
                    <a:pt x="64" y="160"/>
                  </a:lnTo>
                  <a:lnTo>
                    <a:pt x="66" y="162"/>
                  </a:lnTo>
                  <a:lnTo>
                    <a:pt x="68" y="162"/>
                  </a:lnTo>
                  <a:lnTo>
                    <a:pt x="68" y="164"/>
                  </a:lnTo>
                  <a:lnTo>
                    <a:pt x="70" y="164"/>
                  </a:lnTo>
                  <a:lnTo>
                    <a:pt x="72" y="166"/>
                  </a:lnTo>
                  <a:lnTo>
                    <a:pt x="72" y="166"/>
                  </a:lnTo>
                  <a:lnTo>
                    <a:pt x="74" y="168"/>
                  </a:lnTo>
                  <a:lnTo>
                    <a:pt x="76" y="168"/>
                  </a:lnTo>
                  <a:lnTo>
                    <a:pt x="78" y="168"/>
                  </a:lnTo>
                  <a:lnTo>
                    <a:pt x="80" y="168"/>
                  </a:lnTo>
                  <a:lnTo>
                    <a:pt x="86" y="168"/>
                  </a:lnTo>
                  <a:lnTo>
                    <a:pt x="90" y="168"/>
                  </a:lnTo>
                  <a:lnTo>
                    <a:pt x="94" y="168"/>
                  </a:lnTo>
                  <a:lnTo>
                    <a:pt x="98" y="168"/>
                  </a:lnTo>
                  <a:lnTo>
                    <a:pt x="102" y="168"/>
                  </a:lnTo>
                  <a:lnTo>
                    <a:pt x="104" y="168"/>
                  </a:lnTo>
                  <a:lnTo>
                    <a:pt x="106" y="166"/>
                  </a:lnTo>
                  <a:lnTo>
                    <a:pt x="106" y="166"/>
                  </a:lnTo>
                  <a:lnTo>
                    <a:pt x="108" y="166"/>
                  </a:lnTo>
                  <a:lnTo>
                    <a:pt x="110" y="164"/>
                  </a:lnTo>
                  <a:lnTo>
                    <a:pt x="112" y="162"/>
                  </a:lnTo>
                  <a:lnTo>
                    <a:pt x="114" y="160"/>
                  </a:lnTo>
                  <a:lnTo>
                    <a:pt x="118" y="158"/>
                  </a:lnTo>
                  <a:lnTo>
                    <a:pt x="118" y="156"/>
                  </a:lnTo>
                  <a:lnTo>
                    <a:pt x="120" y="156"/>
                  </a:lnTo>
                  <a:lnTo>
                    <a:pt x="122" y="156"/>
                  </a:lnTo>
                  <a:lnTo>
                    <a:pt x="122" y="154"/>
                  </a:lnTo>
                  <a:lnTo>
                    <a:pt x="124" y="154"/>
                  </a:lnTo>
                  <a:lnTo>
                    <a:pt x="124" y="154"/>
                  </a:lnTo>
                  <a:lnTo>
                    <a:pt x="126" y="154"/>
                  </a:lnTo>
                  <a:lnTo>
                    <a:pt x="126" y="156"/>
                  </a:lnTo>
                  <a:lnTo>
                    <a:pt x="128" y="156"/>
                  </a:lnTo>
                  <a:lnTo>
                    <a:pt x="130" y="158"/>
                  </a:lnTo>
                  <a:lnTo>
                    <a:pt x="130" y="158"/>
                  </a:lnTo>
                  <a:lnTo>
                    <a:pt x="132" y="160"/>
                  </a:lnTo>
                  <a:lnTo>
                    <a:pt x="132" y="160"/>
                  </a:lnTo>
                  <a:lnTo>
                    <a:pt x="132" y="162"/>
                  </a:lnTo>
                  <a:lnTo>
                    <a:pt x="132" y="162"/>
                  </a:lnTo>
                  <a:lnTo>
                    <a:pt x="132" y="162"/>
                  </a:lnTo>
                  <a:lnTo>
                    <a:pt x="132" y="164"/>
                  </a:lnTo>
                  <a:lnTo>
                    <a:pt x="132" y="164"/>
                  </a:lnTo>
                  <a:lnTo>
                    <a:pt x="130" y="164"/>
                  </a:lnTo>
                  <a:lnTo>
                    <a:pt x="130" y="166"/>
                  </a:lnTo>
                  <a:lnTo>
                    <a:pt x="128" y="166"/>
                  </a:lnTo>
                  <a:lnTo>
                    <a:pt x="124" y="168"/>
                  </a:lnTo>
                  <a:lnTo>
                    <a:pt x="124" y="168"/>
                  </a:lnTo>
                  <a:lnTo>
                    <a:pt x="122" y="170"/>
                  </a:lnTo>
                  <a:lnTo>
                    <a:pt x="122" y="170"/>
                  </a:lnTo>
                  <a:lnTo>
                    <a:pt x="122" y="170"/>
                  </a:lnTo>
                  <a:lnTo>
                    <a:pt x="122" y="172"/>
                  </a:lnTo>
                  <a:lnTo>
                    <a:pt x="122" y="174"/>
                  </a:lnTo>
                  <a:lnTo>
                    <a:pt x="122" y="176"/>
                  </a:lnTo>
                  <a:lnTo>
                    <a:pt x="122" y="178"/>
                  </a:lnTo>
                  <a:lnTo>
                    <a:pt x="122" y="182"/>
                  </a:lnTo>
                  <a:lnTo>
                    <a:pt x="122" y="184"/>
                  </a:lnTo>
                  <a:lnTo>
                    <a:pt x="120" y="184"/>
                  </a:lnTo>
                  <a:lnTo>
                    <a:pt x="120" y="186"/>
                  </a:lnTo>
                  <a:lnTo>
                    <a:pt x="120" y="186"/>
                  </a:lnTo>
                  <a:lnTo>
                    <a:pt x="120" y="188"/>
                  </a:lnTo>
                  <a:lnTo>
                    <a:pt x="118" y="188"/>
                  </a:lnTo>
                  <a:lnTo>
                    <a:pt x="118" y="188"/>
                  </a:lnTo>
                  <a:lnTo>
                    <a:pt x="116" y="188"/>
                  </a:lnTo>
                  <a:lnTo>
                    <a:pt x="114" y="188"/>
                  </a:lnTo>
                  <a:lnTo>
                    <a:pt x="114" y="188"/>
                  </a:lnTo>
                  <a:lnTo>
                    <a:pt x="112" y="188"/>
                  </a:lnTo>
                  <a:lnTo>
                    <a:pt x="108" y="188"/>
                  </a:lnTo>
                  <a:lnTo>
                    <a:pt x="106" y="186"/>
                  </a:lnTo>
                  <a:lnTo>
                    <a:pt x="102" y="186"/>
                  </a:lnTo>
                  <a:lnTo>
                    <a:pt x="100" y="186"/>
                  </a:lnTo>
                  <a:lnTo>
                    <a:pt x="100" y="186"/>
                  </a:lnTo>
                  <a:lnTo>
                    <a:pt x="98" y="186"/>
                  </a:lnTo>
                  <a:lnTo>
                    <a:pt x="96" y="188"/>
                  </a:lnTo>
                  <a:lnTo>
                    <a:pt x="96" y="188"/>
                  </a:lnTo>
                  <a:lnTo>
                    <a:pt x="96" y="188"/>
                  </a:lnTo>
                  <a:lnTo>
                    <a:pt x="96" y="190"/>
                  </a:lnTo>
                  <a:lnTo>
                    <a:pt x="96" y="190"/>
                  </a:lnTo>
                  <a:lnTo>
                    <a:pt x="94" y="192"/>
                  </a:lnTo>
                  <a:lnTo>
                    <a:pt x="94" y="196"/>
                  </a:lnTo>
                  <a:lnTo>
                    <a:pt x="94" y="198"/>
                  </a:lnTo>
                  <a:lnTo>
                    <a:pt x="94" y="200"/>
                  </a:lnTo>
                  <a:lnTo>
                    <a:pt x="94" y="200"/>
                  </a:lnTo>
                  <a:lnTo>
                    <a:pt x="94" y="202"/>
                  </a:lnTo>
                  <a:lnTo>
                    <a:pt x="92" y="202"/>
                  </a:lnTo>
                  <a:lnTo>
                    <a:pt x="92" y="202"/>
                  </a:lnTo>
                  <a:lnTo>
                    <a:pt x="92" y="202"/>
                  </a:lnTo>
                  <a:lnTo>
                    <a:pt x="90" y="202"/>
                  </a:lnTo>
                  <a:lnTo>
                    <a:pt x="90" y="202"/>
                  </a:lnTo>
                  <a:lnTo>
                    <a:pt x="88" y="202"/>
                  </a:lnTo>
                  <a:lnTo>
                    <a:pt x="88" y="200"/>
                  </a:lnTo>
                  <a:lnTo>
                    <a:pt x="86" y="198"/>
                  </a:lnTo>
                  <a:lnTo>
                    <a:pt x="84" y="196"/>
                  </a:lnTo>
                  <a:lnTo>
                    <a:pt x="82" y="194"/>
                  </a:lnTo>
                  <a:lnTo>
                    <a:pt x="82" y="194"/>
                  </a:lnTo>
                  <a:lnTo>
                    <a:pt x="80" y="192"/>
                  </a:lnTo>
                  <a:lnTo>
                    <a:pt x="80" y="192"/>
                  </a:lnTo>
                  <a:lnTo>
                    <a:pt x="80" y="192"/>
                  </a:lnTo>
                  <a:lnTo>
                    <a:pt x="78" y="192"/>
                  </a:lnTo>
                  <a:lnTo>
                    <a:pt x="76" y="192"/>
                  </a:lnTo>
                  <a:lnTo>
                    <a:pt x="76" y="192"/>
                  </a:lnTo>
                  <a:lnTo>
                    <a:pt x="74" y="192"/>
                  </a:lnTo>
                  <a:lnTo>
                    <a:pt x="72" y="194"/>
                  </a:lnTo>
                  <a:lnTo>
                    <a:pt x="68" y="196"/>
                  </a:lnTo>
                  <a:lnTo>
                    <a:pt x="66" y="198"/>
                  </a:lnTo>
                  <a:lnTo>
                    <a:pt x="62" y="198"/>
                  </a:lnTo>
                  <a:lnTo>
                    <a:pt x="60" y="200"/>
                  </a:lnTo>
                  <a:lnTo>
                    <a:pt x="60" y="202"/>
                  </a:lnTo>
                  <a:lnTo>
                    <a:pt x="58" y="202"/>
                  </a:lnTo>
                  <a:lnTo>
                    <a:pt x="58" y="204"/>
                  </a:lnTo>
                  <a:lnTo>
                    <a:pt x="58" y="204"/>
                  </a:lnTo>
                  <a:lnTo>
                    <a:pt x="58" y="206"/>
                  </a:lnTo>
                  <a:lnTo>
                    <a:pt x="58" y="208"/>
                  </a:lnTo>
                  <a:lnTo>
                    <a:pt x="58" y="210"/>
                  </a:lnTo>
                  <a:lnTo>
                    <a:pt x="58" y="212"/>
                  </a:lnTo>
                  <a:lnTo>
                    <a:pt x="58" y="214"/>
                  </a:lnTo>
                  <a:lnTo>
                    <a:pt x="58" y="216"/>
                  </a:lnTo>
                  <a:lnTo>
                    <a:pt x="58" y="216"/>
                  </a:lnTo>
                  <a:lnTo>
                    <a:pt x="56" y="218"/>
                  </a:lnTo>
                  <a:lnTo>
                    <a:pt x="56" y="218"/>
                  </a:lnTo>
                  <a:lnTo>
                    <a:pt x="54" y="218"/>
                  </a:lnTo>
                  <a:lnTo>
                    <a:pt x="54" y="220"/>
                  </a:lnTo>
                  <a:lnTo>
                    <a:pt x="52" y="220"/>
                  </a:lnTo>
                  <a:lnTo>
                    <a:pt x="50" y="222"/>
                  </a:lnTo>
                  <a:lnTo>
                    <a:pt x="46" y="222"/>
                  </a:lnTo>
                  <a:lnTo>
                    <a:pt x="42" y="224"/>
                  </a:lnTo>
                  <a:lnTo>
                    <a:pt x="42" y="224"/>
                  </a:lnTo>
                  <a:lnTo>
                    <a:pt x="40" y="224"/>
                  </a:lnTo>
                  <a:lnTo>
                    <a:pt x="38" y="224"/>
                  </a:lnTo>
                  <a:lnTo>
                    <a:pt x="38" y="226"/>
                  </a:lnTo>
                  <a:lnTo>
                    <a:pt x="36" y="226"/>
                  </a:lnTo>
                  <a:lnTo>
                    <a:pt x="36" y="228"/>
                  </a:lnTo>
                  <a:lnTo>
                    <a:pt x="36" y="228"/>
                  </a:lnTo>
                  <a:lnTo>
                    <a:pt x="36" y="228"/>
                  </a:lnTo>
                  <a:lnTo>
                    <a:pt x="36" y="230"/>
                  </a:lnTo>
                  <a:lnTo>
                    <a:pt x="36" y="230"/>
                  </a:lnTo>
                  <a:lnTo>
                    <a:pt x="38" y="232"/>
                  </a:lnTo>
                  <a:lnTo>
                    <a:pt x="38" y="234"/>
                  </a:lnTo>
                  <a:lnTo>
                    <a:pt x="40" y="236"/>
                  </a:lnTo>
                  <a:lnTo>
                    <a:pt x="42" y="238"/>
                  </a:lnTo>
                  <a:lnTo>
                    <a:pt x="42" y="240"/>
                  </a:lnTo>
                  <a:lnTo>
                    <a:pt x="44" y="240"/>
                  </a:lnTo>
                  <a:lnTo>
                    <a:pt x="44" y="240"/>
                  </a:lnTo>
                  <a:lnTo>
                    <a:pt x="46" y="240"/>
                  </a:lnTo>
                  <a:lnTo>
                    <a:pt x="46" y="242"/>
                  </a:lnTo>
                  <a:lnTo>
                    <a:pt x="52" y="242"/>
                  </a:lnTo>
                  <a:lnTo>
                    <a:pt x="54" y="242"/>
                  </a:lnTo>
                  <a:lnTo>
                    <a:pt x="54" y="244"/>
                  </a:lnTo>
                  <a:lnTo>
                    <a:pt x="56" y="244"/>
                  </a:lnTo>
                  <a:lnTo>
                    <a:pt x="56" y="244"/>
                  </a:lnTo>
                  <a:lnTo>
                    <a:pt x="56" y="244"/>
                  </a:lnTo>
                  <a:lnTo>
                    <a:pt x="56" y="246"/>
                  </a:lnTo>
                  <a:lnTo>
                    <a:pt x="56" y="246"/>
                  </a:lnTo>
                  <a:lnTo>
                    <a:pt x="56" y="246"/>
                  </a:lnTo>
                  <a:lnTo>
                    <a:pt x="56" y="246"/>
                  </a:lnTo>
                  <a:lnTo>
                    <a:pt x="56" y="248"/>
                  </a:lnTo>
                  <a:lnTo>
                    <a:pt x="54" y="248"/>
                  </a:lnTo>
                  <a:lnTo>
                    <a:pt x="52" y="248"/>
                  </a:lnTo>
                  <a:lnTo>
                    <a:pt x="52" y="250"/>
                  </a:lnTo>
                  <a:lnTo>
                    <a:pt x="48" y="250"/>
                  </a:lnTo>
                  <a:lnTo>
                    <a:pt x="46" y="252"/>
                  </a:lnTo>
                  <a:lnTo>
                    <a:pt x="44" y="252"/>
                  </a:lnTo>
                  <a:lnTo>
                    <a:pt x="42" y="252"/>
                  </a:lnTo>
                  <a:lnTo>
                    <a:pt x="40" y="252"/>
                  </a:lnTo>
                  <a:lnTo>
                    <a:pt x="40" y="254"/>
                  </a:lnTo>
                  <a:lnTo>
                    <a:pt x="40" y="254"/>
                  </a:lnTo>
                  <a:lnTo>
                    <a:pt x="40" y="254"/>
                  </a:lnTo>
                  <a:lnTo>
                    <a:pt x="38" y="256"/>
                  </a:lnTo>
                  <a:lnTo>
                    <a:pt x="38" y="256"/>
                  </a:lnTo>
                  <a:lnTo>
                    <a:pt x="40" y="258"/>
                  </a:lnTo>
                  <a:lnTo>
                    <a:pt x="40" y="258"/>
                  </a:lnTo>
                  <a:lnTo>
                    <a:pt x="40" y="260"/>
                  </a:lnTo>
                  <a:lnTo>
                    <a:pt x="40" y="260"/>
                  </a:lnTo>
                  <a:lnTo>
                    <a:pt x="42" y="262"/>
                  </a:lnTo>
                  <a:lnTo>
                    <a:pt x="44" y="264"/>
                  </a:lnTo>
                  <a:lnTo>
                    <a:pt x="46" y="266"/>
                  </a:lnTo>
                  <a:lnTo>
                    <a:pt x="48" y="268"/>
                  </a:lnTo>
                  <a:lnTo>
                    <a:pt x="50" y="270"/>
                  </a:lnTo>
                  <a:lnTo>
                    <a:pt x="50" y="270"/>
                  </a:lnTo>
                  <a:lnTo>
                    <a:pt x="52" y="270"/>
                  </a:lnTo>
                  <a:lnTo>
                    <a:pt x="54" y="270"/>
                  </a:lnTo>
                  <a:lnTo>
                    <a:pt x="54" y="270"/>
                  </a:lnTo>
                  <a:lnTo>
                    <a:pt x="58" y="270"/>
                  </a:lnTo>
                  <a:lnTo>
                    <a:pt x="60" y="270"/>
                  </a:lnTo>
                  <a:lnTo>
                    <a:pt x="62" y="270"/>
                  </a:lnTo>
                  <a:lnTo>
                    <a:pt x="64" y="270"/>
                  </a:lnTo>
                  <a:lnTo>
                    <a:pt x="66" y="268"/>
                  </a:lnTo>
                  <a:lnTo>
                    <a:pt x="66" y="268"/>
                  </a:lnTo>
                  <a:lnTo>
                    <a:pt x="68" y="268"/>
                  </a:lnTo>
                  <a:lnTo>
                    <a:pt x="68" y="266"/>
                  </a:lnTo>
                  <a:lnTo>
                    <a:pt x="68" y="264"/>
                  </a:lnTo>
                  <a:lnTo>
                    <a:pt x="70" y="262"/>
                  </a:lnTo>
                  <a:lnTo>
                    <a:pt x="70" y="260"/>
                  </a:lnTo>
                  <a:lnTo>
                    <a:pt x="70" y="258"/>
                  </a:lnTo>
                  <a:lnTo>
                    <a:pt x="72" y="256"/>
                  </a:lnTo>
                  <a:lnTo>
                    <a:pt x="72" y="256"/>
                  </a:lnTo>
                  <a:lnTo>
                    <a:pt x="74" y="256"/>
                  </a:lnTo>
                  <a:lnTo>
                    <a:pt x="74" y="256"/>
                  </a:lnTo>
                  <a:lnTo>
                    <a:pt x="74" y="256"/>
                  </a:lnTo>
                  <a:lnTo>
                    <a:pt x="74" y="256"/>
                  </a:lnTo>
                  <a:lnTo>
                    <a:pt x="76" y="256"/>
                  </a:lnTo>
                  <a:lnTo>
                    <a:pt x="76" y="258"/>
                  </a:lnTo>
                  <a:lnTo>
                    <a:pt x="76" y="258"/>
                  </a:lnTo>
                  <a:lnTo>
                    <a:pt x="76" y="260"/>
                  </a:lnTo>
                  <a:lnTo>
                    <a:pt x="76" y="260"/>
                  </a:lnTo>
                  <a:lnTo>
                    <a:pt x="76" y="264"/>
                  </a:lnTo>
                  <a:lnTo>
                    <a:pt x="76" y="268"/>
                  </a:lnTo>
                  <a:lnTo>
                    <a:pt x="76" y="270"/>
                  </a:lnTo>
                  <a:lnTo>
                    <a:pt x="74" y="276"/>
                  </a:lnTo>
                  <a:lnTo>
                    <a:pt x="74" y="276"/>
                  </a:lnTo>
                  <a:lnTo>
                    <a:pt x="72" y="278"/>
                  </a:lnTo>
                  <a:lnTo>
                    <a:pt x="70" y="282"/>
                  </a:lnTo>
                  <a:lnTo>
                    <a:pt x="70" y="284"/>
                  </a:lnTo>
                  <a:lnTo>
                    <a:pt x="68" y="284"/>
                  </a:lnTo>
                  <a:lnTo>
                    <a:pt x="68" y="286"/>
                  </a:lnTo>
                  <a:lnTo>
                    <a:pt x="66" y="288"/>
                  </a:lnTo>
                  <a:lnTo>
                    <a:pt x="66" y="290"/>
                  </a:lnTo>
                  <a:lnTo>
                    <a:pt x="66" y="292"/>
                  </a:lnTo>
                  <a:lnTo>
                    <a:pt x="66" y="294"/>
                  </a:lnTo>
                  <a:lnTo>
                    <a:pt x="66" y="296"/>
                  </a:lnTo>
                  <a:lnTo>
                    <a:pt x="66" y="298"/>
                  </a:lnTo>
                  <a:lnTo>
                    <a:pt x="68" y="300"/>
                  </a:lnTo>
                  <a:lnTo>
                    <a:pt x="68" y="302"/>
                  </a:lnTo>
                  <a:lnTo>
                    <a:pt x="68" y="302"/>
                  </a:lnTo>
                  <a:lnTo>
                    <a:pt x="68" y="302"/>
                  </a:lnTo>
                  <a:lnTo>
                    <a:pt x="70" y="302"/>
                  </a:lnTo>
                  <a:lnTo>
                    <a:pt x="70" y="304"/>
                  </a:lnTo>
                  <a:lnTo>
                    <a:pt x="72" y="304"/>
                  </a:lnTo>
                  <a:lnTo>
                    <a:pt x="72" y="304"/>
                  </a:lnTo>
                  <a:lnTo>
                    <a:pt x="74" y="302"/>
                  </a:lnTo>
                  <a:lnTo>
                    <a:pt x="76" y="302"/>
                  </a:lnTo>
                  <a:lnTo>
                    <a:pt x="76" y="302"/>
                  </a:lnTo>
                  <a:lnTo>
                    <a:pt x="80" y="300"/>
                  </a:lnTo>
                  <a:lnTo>
                    <a:pt x="84" y="298"/>
                  </a:lnTo>
                  <a:lnTo>
                    <a:pt x="86" y="296"/>
                  </a:lnTo>
                  <a:lnTo>
                    <a:pt x="88" y="296"/>
                  </a:lnTo>
                  <a:lnTo>
                    <a:pt x="90" y="296"/>
                  </a:lnTo>
                  <a:lnTo>
                    <a:pt x="90" y="296"/>
                  </a:lnTo>
                  <a:lnTo>
                    <a:pt x="92" y="296"/>
                  </a:lnTo>
                  <a:lnTo>
                    <a:pt x="92" y="296"/>
                  </a:lnTo>
                  <a:lnTo>
                    <a:pt x="92" y="296"/>
                  </a:lnTo>
                  <a:lnTo>
                    <a:pt x="94" y="296"/>
                  </a:lnTo>
                  <a:lnTo>
                    <a:pt x="94" y="298"/>
                  </a:lnTo>
                  <a:lnTo>
                    <a:pt x="96" y="298"/>
                  </a:lnTo>
                  <a:lnTo>
                    <a:pt x="96" y="300"/>
                  </a:lnTo>
                  <a:lnTo>
                    <a:pt x="98" y="300"/>
                  </a:lnTo>
                  <a:lnTo>
                    <a:pt x="98" y="302"/>
                  </a:lnTo>
                  <a:lnTo>
                    <a:pt x="98" y="302"/>
                  </a:lnTo>
                  <a:lnTo>
                    <a:pt x="100" y="302"/>
                  </a:lnTo>
                  <a:lnTo>
                    <a:pt x="100" y="302"/>
                  </a:lnTo>
                  <a:lnTo>
                    <a:pt x="102" y="302"/>
                  </a:lnTo>
                  <a:lnTo>
                    <a:pt x="102" y="302"/>
                  </a:lnTo>
                  <a:lnTo>
                    <a:pt x="104" y="300"/>
                  </a:lnTo>
                  <a:lnTo>
                    <a:pt x="106" y="300"/>
                  </a:lnTo>
                  <a:lnTo>
                    <a:pt x="108" y="298"/>
                  </a:lnTo>
                  <a:lnTo>
                    <a:pt x="112" y="296"/>
                  </a:lnTo>
                  <a:lnTo>
                    <a:pt x="112" y="296"/>
                  </a:lnTo>
                  <a:lnTo>
                    <a:pt x="114" y="296"/>
                  </a:lnTo>
                  <a:lnTo>
                    <a:pt x="114" y="296"/>
                  </a:lnTo>
                  <a:lnTo>
                    <a:pt x="116" y="294"/>
                  </a:lnTo>
                  <a:lnTo>
                    <a:pt x="116" y="296"/>
                  </a:lnTo>
                  <a:lnTo>
                    <a:pt x="118" y="296"/>
                  </a:lnTo>
                  <a:lnTo>
                    <a:pt x="118" y="296"/>
                  </a:lnTo>
                  <a:lnTo>
                    <a:pt x="118" y="298"/>
                  </a:lnTo>
                  <a:lnTo>
                    <a:pt x="120" y="298"/>
                  </a:lnTo>
                  <a:lnTo>
                    <a:pt x="120" y="300"/>
                  </a:lnTo>
                  <a:lnTo>
                    <a:pt x="120" y="302"/>
                  </a:lnTo>
                  <a:lnTo>
                    <a:pt x="120" y="302"/>
                  </a:lnTo>
                  <a:lnTo>
                    <a:pt x="122" y="304"/>
                  </a:lnTo>
                  <a:lnTo>
                    <a:pt x="122" y="306"/>
                  </a:lnTo>
                  <a:lnTo>
                    <a:pt x="122" y="310"/>
                  </a:lnTo>
                  <a:lnTo>
                    <a:pt x="120" y="314"/>
                  </a:lnTo>
                  <a:lnTo>
                    <a:pt x="120" y="316"/>
                  </a:lnTo>
                  <a:lnTo>
                    <a:pt x="120" y="316"/>
                  </a:lnTo>
                  <a:lnTo>
                    <a:pt x="120" y="318"/>
                  </a:lnTo>
                  <a:lnTo>
                    <a:pt x="120" y="320"/>
                  </a:lnTo>
                  <a:lnTo>
                    <a:pt x="118" y="320"/>
                  </a:lnTo>
                  <a:lnTo>
                    <a:pt x="118" y="322"/>
                  </a:lnTo>
                  <a:lnTo>
                    <a:pt x="116" y="324"/>
                  </a:lnTo>
                  <a:lnTo>
                    <a:pt x="116" y="326"/>
                  </a:lnTo>
                  <a:lnTo>
                    <a:pt x="114" y="326"/>
                  </a:lnTo>
                  <a:lnTo>
                    <a:pt x="112" y="328"/>
                  </a:lnTo>
                  <a:lnTo>
                    <a:pt x="110" y="330"/>
                  </a:lnTo>
                  <a:lnTo>
                    <a:pt x="106" y="334"/>
                  </a:lnTo>
                  <a:lnTo>
                    <a:pt x="102" y="336"/>
                  </a:lnTo>
                  <a:lnTo>
                    <a:pt x="98" y="338"/>
                  </a:lnTo>
                  <a:lnTo>
                    <a:pt x="94" y="340"/>
                  </a:lnTo>
                  <a:lnTo>
                    <a:pt x="90" y="344"/>
                  </a:lnTo>
                  <a:lnTo>
                    <a:pt x="84" y="346"/>
                  </a:lnTo>
                  <a:lnTo>
                    <a:pt x="76" y="350"/>
                  </a:lnTo>
                  <a:lnTo>
                    <a:pt x="68" y="354"/>
                  </a:lnTo>
                  <a:lnTo>
                    <a:pt x="62" y="358"/>
                  </a:lnTo>
                  <a:lnTo>
                    <a:pt x="58" y="360"/>
                  </a:lnTo>
                  <a:lnTo>
                    <a:pt x="52" y="362"/>
                  </a:lnTo>
                  <a:lnTo>
                    <a:pt x="40" y="366"/>
                  </a:lnTo>
                  <a:lnTo>
                    <a:pt x="20" y="376"/>
                  </a:lnTo>
                  <a:lnTo>
                    <a:pt x="18" y="376"/>
                  </a:lnTo>
                  <a:lnTo>
                    <a:pt x="16" y="378"/>
                  </a:lnTo>
                  <a:lnTo>
                    <a:pt x="8" y="380"/>
                  </a:lnTo>
                  <a:lnTo>
                    <a:pt x="6" y="380"/>
                  </a:lnTo>
                  <a:lnTo>
                    <a:pt x="4" y="382"/>
                  </a:lnTo>
                  <a:lnTo>
                    <a:pt x="2" y="382"/>
                  </a:lnTo>
                  <a:lnTo>
                    <a:pt x="2" y="384"/>
                  </a:lnTo>
                  <a:lnTo>
                    <a:pt x="0" y="384"/>
                  </a:lnTo>
                  <a:lnTo>
                    <a:pt x="0" y="384"/>
                  </a:lnTo>
                  <a:lnTo>
                    <a:pt x="0" y="386"/>
                  </a:lnTo>
                  <a:lnTo>
                    <a:pt x="0" y="386"/>
                  </a:lnTo>
                  <a:lnTo>
                    <a:pt x="0" y="388"/>
                  </a:lnTo>
                  <a:lnTo>
                    <a:pt x="0" y="390"/>
                  </a:lnTo>
                  <a:lnTo>
                    <a:pt x="0" y="390"/>
                  </a:lnTo>
                  <a:lnTo>
                    <a:pt x="0" y="392"/>
                  </a:lnTo>
                  <a:lnTo>
                    <a:pt x="0" y="392"/>
                  </a:lnTo>
                  <a:lnTo>
                    <a:pt x="2" y="394"/>
                  </a:lnTo>
                  <a:lnTo>
                    <a:pt x="2" y="394"/>
                  </a:lnTo>
                  <a:lnTo>
                    <a:pt x="4" y="396"/>
                  </a:lnTo>
                  <a:lnTo>
                    <a:pt x="6" y="396"/>
                  </a:lnTo>
                  <a:lnTo>
                    <a:pt x="8" y="396"/>
                  </a:lnTo>
                  <a:lnTo>
                    <a:pt x="10" y="396"/>
                  </a:lnTo>
                  <a:lnTo>
                    <a:pt x="12" y="396"/>
                  </a:lnTo>
                  <a:lnTo>
                    <a:pt x="12" y="396"/>
                  </a:lnTo>
                  <a:lnTo>
                    <a:pt x="16" y="396"/>
                  </a:lnTo>
                  <a:lnTo>
                    <a:pt x="20" y="396"/>
                  </a:lnTo>
                  <a:lnTo>
                    <a:pt x="24" y="396"/>
                  </a:lnTo>
                  <a:lnTo>
                    <a:pt x="30" y="394"/>
                  </a:lnTo>
                  <a:lnTo>
                    <a:pt x="34" y="394"/>
                  </a:lnTo>
                  <a:lnTo>
                    <a:pt x="38" y="392"/>
                  </a:lnTo>
                  <a:lnTo>
                    <a:pt x="44" y="390"/>
                  </a:lnTo>
                  <a:lnTo>
                    <a:pt x="48" y="388"/>
                  </a:lnTo>
                  <a:lnTo>
                    <a:pt x="52" y="388"/>
                  </a:lnTo>
                  <a:lnTo>
                    <a:pt x="62" y="384"/>
                  </a:lnTo>
                  <a:lnTo>
                    <a:pt x="68" y="382"/>
                  </a:lnTo>
                  <a:lnTo>
                    <a:pt x="72" y="380"/>
                  </a:lnTo>
                  <a:lnTo>
                    <a:pt x="76" y="378"/>
                  </a:lnTo>
                  <a:lnTo>
                    <a:pt x="80" y="374"/>
                  </a:lnTo>
                  <a:lnTo>
                    <a:pt x="86" y="372"/>
                  </a:lnTo>
                  <a:lnTo>
                    <a:pt x="90" y="370"/>
                  </a:lnTo>
                  <a:lnTo>
                    <a:pt x="94" y="366"/>
                  </a:lnTo>
                  <a:lnTo>
                    <a:pt x="106" y="360"/>
                  </a:lnTo>
                  <a:lnTo>
                    <a:pt x="114" y="352"/>
                  </a:lnTo>
                  <a:lnTo>
                    <a:pt x="124" y="346"/>
                  </a:lnTo>
                  <a:lnTo>
                    <a:pt x="132" y="338"/>
                  </a:lnTo>
                  <a:lnTo>
                    <a:pt x="140" y="334"/>
                  </a:lnTo>
                  <a:lnTo>
                    <a:pt x="142" y="332"/>
                  </a:lnTo>
                  <a:lnTo>
                    <a:pt x="144" y="330"/>
                  </a:lnTo>
                  <a:lnTo>
                    <a:pt x="146" y="328"/>
                  </a:lnTo>
                  <a:lnTo>
                    <a:pt x="148" y="326"/>
                  </a:lnTo>
                  <a:lnTo>
                    <a:pt x="150" y="324"/>
                  </a:lnTo>
                  <a:lnTo>
                    <a:pt x="152" y="322"/>
                  </a:lnTo>
                  <a:lnTo>
                    <a:pt x="158" y="318"/>
                  </a:lnTo>
                  <a:lnTo>
                    <a:pt x="160" y="316"/>
                  </a:lnTo>
                  <a:lnTo>
                    <a:pt x="164" y="316"/>
                  </a:lnTo>
                  <a:lnTo>
                    <a:pt x="170" y="312"/>
                  </a:lnTo>
                  <a:lnTo>
                    <a:pt x="172" y="312"/>
                  </a:lnTo>
                  <a:lnTo>
                    <a:pt x="174" y="310"/>
                  </a:lnTo>
                  <a:lnTo>
                    <a:pt x="176" y="310"/>
                  </a:lnTo>
                  <a:lnTo>
                    <a:pt x="176" y="308"/>
                  </a:lnTo>
                  <a:lnTo>
                    <a:pt x="178" y="308"/>
                  </a:lnTo>
                  <a:lnTo>
                    <a:pt x="178" y="306"/>
                  </a:lnTo>
                  <a:lnTo>
                    <a:pt x="178" y="306"/>
                  </a:lnTo>
                  <a:lnTo>
                    <a:pt x="180" y="304"/>
                  </a:lnTo>
                  <a:lnTo>
                    <a:pt x="180" y="304"/>
                  </a:lnTo>
                  <a:lnTo>
                    <a:pt x="178" y="304"/>
                  </a:lnTo>
                  <a:lnTo>
                    <a:pt x="178" y="302"/>
                  </a:lnTo>
                  <a:lnTo>
                    <a:pt x="178" y="300"/>
                  </a:lnTo>
                  <a:lnTo>
                    <a:pt x="176" y="298"/>
                  </a:lnTo>
                  <a:lnTo>
                    <a:pt x="176" y="296"/>
                  </a:lnTo>
                  <a:lnTo>
                    <a:pt x="176" y="294"/>
                  </a:lnTo>
                  <a:lnTo>
                    <a:pt x="174" y="294"/>
                  </a:lnTo>
                  <a:lnTo>
                    <a:pt x="174" y="292"/>
                  </a:lnTo>
                  <a:lnTo>
                    <a:pt x="176" y="292"/>
                  </a:lnTo>
                  <a:lnTo>
                    <a:pt x="176" y="290"/>
                  </a:lnTo>
                  <a:lnTo>
                    <a:pt x="176" y="288"/>
                  </a:lnTo>
                  <a:lnTo>
                    <a:pt x="178" y="288"/>
                  </a:lnTo>
                  <a:lnTo>
                    <a:pt x="178" y="286"/>
                  </a:lnTo>
                  <a:lnTo>
                    <a:pt x="180" y="284"/>
                  </a:lnTo>
                  <a:lnTo>
                    <a:pt x="182" y="284"/>
                  </a:lnTo>
                  <a:lnTo>
                    <a:pt x="186" y="280"/>
                  </a:lnTo>
                  <a:lnTo>
                    <a:pt x="192" y="276"/>
                  </a:lnTo>
                  <a:lnTo>
                    <a:pt x="196" y="274"/>
                  </a:lnTo>
                  <a:lnTo>
                    <a:pt x="196" y="272"/>
                  </a:lnTo>
                  <a:lnTo>
                    <a:pt x="198" y="272"/>
                  </a:lnTo>
                  <a:lnTo>
                    <a:pt x="200" y="270"/>
                  </a:lnTo>
                  <a:lnTo>
                    <a:pt x="200" y="268"/>
                  </a:lnTo>
                  <a:lnTo>
                    <a:pt x="204" y="264"/>
                  </a:lnTo>
                  <a:lnTo>
                    <a:pt x="210" y="252"/>
                  </a:lnTo>
                  <a:lnTo>
                    <a:pt x="214" y="248"/>
                  </a:lnTo>
                  <a:lnTo>
                    <a:pt x="216" y="246"/>
                  </a:lnTo>
                  <a:lnTo>
                    <a:pt x="218" y="244"/>
                  </a:lnTo>
                  <a:lnTo>
                    <a:pt x="220" y="242"/>
                  </a:lnTo>
                  <a:lnTo>
                    <a:pt x="222" y="240"/>
                  </a:lnTo>
                  <a:lnTo>
                    <a:pt x="224" y="238"/>
                  </a:lnTo>
                  <a:lnTo>
                    <a:pt x="224" y="238"/>
                  </a:lnTo>
                  <a:lnTo>
                    <a:pt x="226" y="238"/>
                  </a:lnTo>
                  <a:lnTo>
                    <a:pt x="226" y="238"/>
                  </a:lnTo>
                  <a:lnTo>
                    <a:pt x="228" y="236"/>
                  </a:lnTo>
                  <a:lnTo>
                    <a:pt x="230" y="236"/>
                  </a:lnTo>
                  <a:lnTo>
                    <a:pt x="232" y="236"/>
                  </a:lnTo>
                  <a:lnTo>
                    <a:pt x="236" y="238"/>
                  </a:lnTo>
                  <a:lnTo>
                    <a:pt x="238" y="238"/>
                  </a:lnTo>
                  <a:lnTo>
                    <a:pt x="240" y="238"/>
                  </a:lnTo>
                  <a:lnTo>
                    <a:pt x="242" y="238"/>
                  </a:lnTo>
                  <a:lnTo>
                    <a:pt x="242" y="238"/>
                  </a:lnTo>
                  <a:lnTo>
                    <a:pt x="244" y="240"/>
                  </a:lnTo>
                  <a:lnTo>
                    <a:pt x="246" y="240"/>
                  </a:lnTo>
                  <a:lnTo>
                    <a:pt x="248" y="240"/>
                  </a:lnTo>
                  <a:lnTo>
                    <a:pt x="248" y="242"/>
                  </a:lnTo>
                  <a:lnTo>
                    <a:pt x="250" y="242"/>
                  </a:lnTo>
                  <a:lnTo>
                    <a:pt x="250" y="244"/>
                  </a:lnTo>
                  <a:lnTo>
                    <a:pt x="250" y="244"/>
                  </a:lnTo>
                  <a:lnTo>
                    <a:pt x="250" y="246"/>
                  </a:lnTo>
                  <a:lnTo>
                    <a:pt x="250" y="246"/>
                  </a:lnTo>
                  <a:lnTo>
                    <a:pt x="248" y="248"/>
                  </a:lnTo>
                  <a:lnTo>
                    <a:pt x="248" y="248"/>
                  </a:lnTo>
                  <a:lnTo>
                    <a:pt x="246" y="250"/>
                  </a:lnTo>
                  <a:lnTo>
                    <a:pt x="246" y="250"/>
                  </a:lnTo>
                  <a:lnTo>
                    <a:pt x="244" y="252"/>
                  </a:lnTo>
                  <a:lnTo>
                    <a:pt x="242" y="252"/>
                  </a:lnTo>
                  <a:lnTo>
                    <a:pt x="238" y="254"/>
                  </a:lnTo>
                  <a:lnTo>
                    <a:pt x="236" y="256"/>
                  </a:lnTo>
                  <a:lnTo>
                    <a:pt x="232" y="258"/>
                  </a:lnTo>
                  <a:lnTo>
                    <a:pt x="224" y="260"/>
                  </a:lnTo>
                  <a:lnTo>
                    <a:pt x="222" y="262"/>
                  </a:lnTo>
                  <a:lnTo>
                    <a:pt x="218" y="264"/>
                  </a:lnTo>
                  <a:lnTo>
                    <a:pt x="216" y="266"/>
                  </a:lnTo>
                  <a:lnTo>
                    <a:pt x="214" y="266"/>
                  </a:lnTo>
                  <a:lnTo>
                    <a:pt x="214" y="268"/>
                  </a:lnTo>
                  <a:lnTo>
                    <a:pt x="214" y="268"/>
                  </a:lnTo>
                  <a:lnTo>
                    <a:pt x="212" y="270"/>
                  </a:lnTo>
                  <a:lnTo>
                    <a:pt x="212" y="270"/>
                  </a:lnTo>
                  <a:lnTo>
                    <a:pt x="212" y="272"/>
                  </a:lnTo>
                  <a:lnTo>
                    <a:pt x="212" y="272"/>
                  </a:lnTo>
                  <a:lnTo>
                    <a:pt x="212" y="272"/>
                  </a:lnTo>
                  <a:lnTo>
                    <a:pt x="212" y="274"/>
                  </a:lnTo>
                  <a:lnTo>
                    <a:pt x="214" y="274"/>
                  </a:lnTo>
                  <a:lnTo>
                    <a:pt x="214" y="276"/>
                  </a:lnTo>
                  <a:lnTo>
                    <a:pt x="216" y="278"/>
                  </a:lnTo>
                  <a:lnTo>
                    <a:pt x="218" y="278"/>
                  </a:lnTo>
                  <a:lnTo>
                    <a:pt x="218" y="280"/>
                  </a:lnTo>
                  <a:lnTo>
                    <a:pt x="218" y="280"/>
                  </a:lnTo>
                  <a:lnTo>
                    <a:pt x="218" y="280"/>
                  </a:lnTo>
                  <a:lnTo>
                    <a:pt x="218" y="280"/>
                  </a:lnTo>
                  <a:lnTo>
                    <a:pt x="218" y="282"/>
                  </a:lnTo>
                  <a:lnTo>
                    <a:pt x="216" y="282"/>
                  </a:lnTo>
                  <a:lnTo>
                    <a:pt x="216" y="282"/>
                  </a:lnTo>
                  <a:lnTo>
                    <a:pt x="214" y="284"/>
                  </a:lnTo>
                  <a:lnTo>
                    <a:pt x="212" y="284"/>
                  </a:lnTo>
                  <a:lnTo>
                    <a:pt x="210" y="284"/>
                  </a:lnTo>
                  <a:lnTo>
                    <a:pt x="210" y="286"/>
                  </a:lnTo>
                  <a:lnTo>
                    <a:pt x="208" y="286"/>
                  </a:lnTo>
                  <a:lnTo>
                    <a:pt x="208" y="286"/>
                  </a:lnTo>
                  <a:lnTo>
                    <a:pt x="208" y="288"/>
                  </a:lnTo>
                  <a:lnTo>
                    <a:pt x="208" y="288"/>
                  </a:lnTo>
                  <a:lnTo>
                    <a:pt x="208" y="288"/>
                  </a:lnTo>
                  <a:lnTo>
                    <a:pt x="208" y="290"/>
                  </a:lnTo>
                  <a:lnTo>
                    <a:pt x="208" y="290"/>
                  </a:lnTo>
                  <a:lnTo>
                    <a:pt x="210" y="290"/>
                  </a:lnTo>
                  <a:lnTo>
                    <a:pt x="210" y="292"/>
                  </a:lnTo>
                  <a:lnTo>
                    <a:pt x="212" y="292"/>
                  </a:lnTo>
                  <a:lnTo>
                    <a:pt x="214" y="294"/>
                  </a:lnTo>
                  <a:lnTo>
                    <a:pt x="216" y="294"/>
                  </a:lnTo>
                  <a:lnTo>
                    <a:pt x="220" y="296"/>
                  </a:lnTo>
                  <a:lnTo>
                    <a:pt x="220" y="296"/>
                  </a:lnTo>
                  <a:lnTo>
                    <a:pt x="222" y="296"/>
                  </a:lnTo>
                  <a:lnTo>
                    <a:pt x="224" y="296"/>
                  </a:lnTo>
                  <a:lnTo>
                    <a:pt x="224" y="296"/>
                  </a:lnTo>
                  <a:lnTo>
                    <a:pt x="226" y="296"/>
                  </a:lnTo>
                  <a:lnTo>
                    <a:pt x="228" y="296"/>
                  </a:lnTo>
                  <a:lnTo>
                    <a:pt x="228" y="296"/>
                  </a:lnTo>
                  <a:lnTo>
                    <a:pt x="230" y="294"/>
                  </a:lnTo>
                  <a:lnTo>
                    <a:pt x="230" y="294"/>
                  </a:lnTo>
                  <a:lnTo>
                    <a:pt x="232" y="294"/>
                  </a:lnTo>
                  <a:lnTo>
                    <a:pt x="234" y="292"/>
                  </a:lnTo>
                  <a:lnTo>
                    <a:pt x="236" y="290"/>
                  </a:lnTo>
                  <a:lnTo>
                    <a:pt x="240" y="288"/>
                  </a:lnTo>
                  <a:lnTo>
                    <a:pt x="242" y="284"/>
                  </a:lnTo>
                  <a:lnTo>
                    <a:pt x="244" y="282"/>
                  </a:lnTo>
                  <a:lnTo>
                    <a:pt x="248" y="278"/>
                  </a:lnTo>
                  <a:lnTo>
                    <a:pt x="252" y="272"/>
                  </a:lnTo>
                  <a:lnTo>
                    <a:pt x="252" y="270"/>
                  </a:lnTo>
                  <a:lnTo>
                    <a:pt x="254" y="270"/>
                  </a:lnTo>
                  <a:lnTo>
                    <a:pt x="256" y="268"/>
                  </a:lnTo>
                  <a:lnTo>
                    <a:pt x="258" y="268"/>
                  </a:lnTo>
                  <a:lnTo>
                    <a:pt x="262" y="266"/>
                  </a:lnTo>
                  <a:lnTo>
                    <a:pt x="264" y="266"/>
                  </a:lnTo>
                  <a:lnTo>
                    <a:pt x="264" y="264"/>
                  </a:lnTo>
                  <a:lnTo>
                    <a:pt x="266" y="264"/>
                  </a:lnTo>
                  <a:lnTo>
                    <a:pt x="266" y="264"/>
                  </a:lnTo>
                  <a:lnTo>
                    <a:pt x="268" y="262"/>
                  </a:lnTo>
                  <a:lnTo>
                    <a:pt x="268" y="262"/>
                  </a:lnTo>
                  <a:lnTo>
                    <a:pt x="268" y="262"/>
                  </a:lnTo>
                  <a:lnTo>
                    <a:pt x="268" y="260"/>
                  </a:lnTo>
                  <a:lnTo>
                    <a:pt x="268" y="256"/>
                  </a:lnTo>
                  <a:lnTo>
                    <a:pt x="268" y="254"/>
                  </a:lnTo>
                  <a:lnTo>
                    <a:pt x="268" y="252"/>
                  </a:lnTo>
                  <a:lnTo>
                    <a:pt x="268" y="250"/>
                  </a:lnTo>
                  <a:lnTo>
                    <a:pt x="268" y="248"/>
                  </a:lnTo>
                  <a:lnTo>
                    <a:pt x="268" y="248"/>
                  </a:lnTo>
                  <a:lnTo>
                    <a:pt x="270" y="248"/>
                  </a:lnTo>
                  <a:lnTo>
                    <a:pt x="270" y="246"/>
                  </a:lnTo>
                  <a:lnTo>
                    <a:pt x="270" y="246"/>
                  </a:lnTo>
                  <a:lnTo>
                    <a:pt x="272" y="244"/>
                  </a:lnTo>
                  <a:lnTo>
                    <a:pt x="274" y="244"/>
                  </a:lnTo>
                  <a:lnTo>
                    <a:pt x="276" y="242"/>
                  </a:lnTo>
                  <a:lnTo>
                    <a:pt x="278" y="242"/>
                  </a:lnTo>
                  <a:lnTo>
                    <a:pt x="282" y="240"/>
                  </a:lnTo>
                  <a:lnTo>
                    <a:pt x="282" y="240"/>
                  </a:lnTo>
                  <a:lnTo>
                    <a:pt x="284" y="240"/>
                  </a:lnTo>
                  <a:lnTo>
                    <a:pt x="286" y="240"/>
                  </a:lnTo>
                  <a:lnTo>
                    <a:pt x="286" y="240"/>
                  </a:lnTo>
                  <a:lnTo>
                    <a:pt x="288" y="240"/>
                  </a:lnTo>
                  <a:lnTo>
                    <a:pt x="288" y="240"/>
                  </a:lnTo>
                  <a:lnTo>
                    <a:pt x="288" y="240"/>
                  </a:lnTo>
                  <a:lnTo>
                    <a:pt x="290" y="240"/>
                  </a:lnTo>
                  <a:lnTo>
                    <a:pt x="290" y="242"/>
                  </a:lnTo>
                  <a:lnTo>
                    <a:pt x="290" y="244"/>
                  </a:lnTo>
                  <a:lnTo>
                    <a:pt x="290" y="244"/>
                  </a:lnTo>
                  <a:lnTo>
                    <a:pt x="290" y="246"/>
                  </a:lnTo>
                  <a:lnTo>
                    <a:pt x="292" y="248"/>
                  </a:lnTo>
                  <a:lnTo>
                    <a:pt x="292" y="250"/>
                  </a:lnTo>
                  <a:lnTo>
                    <a:pt x="292" y="250"/>
                  </a:lnTo>
                  <a:lnTo>
                    <a:pt x="292" y="250"/>
                  </a:lnTo>
                  <a:lnTo>
                    <a:pt x="292" y="250"/>
                  </a:lnTo>
                  <a:lnTo>
                    <a:pt x="294" y="250"/>
                  </a:lnTo>
                  <a:lnTo>
                    <a:pt x="296" y="250"/>
                  </a:lnTo>
                  <a:lnTo>
                    <a:pt x="298" y="250"/>
                  </a:lnTo>
                  <a:lnTo>
                    <a:pt x="300" y="250"/>
                  </a:lnTo>
                  <a:lnTo>
                    <a:pt x="302" y="250"/>
                  </a:lnTo>
                  <a:lnTo>
                    <a:pt x="304" y="250"/>
                  </a:lnTo>
                  <a:lnTo>
                    <a:pt x="304" y="250"/>
                  </a:lnTo>
                  <a:lnTo>
                    <a:pt x="304" y="250"/>
                  </a:lnTo>
                  <a:lnTo>
                    <a:pt x="306" y="250"/>
                  </a:lnTo>
                  <a:lnTo>
                    <a:pt x="306" y="252"/>
                  </a:lnTo>
                  <a:lnTo>
                    <a:pt x="306" y="252"/>
                  </a:lnTo>
                  <a:lnTo>
                    <a:pt x="306" y="252"/>
                  </a:lnTo>
                  <a:lnTo>
                    <a:pt x="306" y="254"/>
                  </a:lnTo>
                  <a:lnTo>
                    <a:pt x="306" y="254"/>
                  </a:lnTo>
                  <a:lnTo>
                    <a:pt x="306" y="256"/>
                  </a:lnTo>
                  <a:lnTo>
                    <a:pt x="306" y="258"/>
                  </a:lnTo>
                  <a:lnTo>
                    <a:pt x="306" y="260"/>
                  </a:lnTo>
                  <a:lnTo>
                    <a:pt x="306" y="262"/>
                  </a:lnTo>
                  <a:lnTo>
                    <a:pt x="306" y="262"/>
                  </a:lnTo>
                  <a:lnTo>
                    <a:pt x="306" y="262"/>
                  </a:lnTo>
                  <a:lnTo>
                    <a:pt x="306" y="264"/>
                  </a:lnTo>
                  <a:lnTo>
                    <a:pt x="306" y="264"/>
                  </a:lnTo>
                  <a:lnTo>
                    <a:pt x="306" y="264"/>
                  </a:lnTo>
                  <a:lnTo>
                    <a:pt x="308" y="266"/>
                  </a:lnTo>
                  <a:lnTo>
                    <a:pt x="308" y="266"/>
                  </a:lnTo>
                  <a:lnTo>
                    <a:pt x="310" y="266"/>
                  </a:lnTo>
                  <a:lnTo>
                    <a:pt x="312" y="266"/>
                  </a:lnTo>
                  <a:lnTo>
                    <a:pt x="314" y="268"/>
                  </a:lnTo>
                  <a:lnTo>
                    <a:pt x="318" y="268"/>
                  </a:lnTo>
                  <a:lnTo>
                    <a:pt x="320" y="268"/>
                  </a:lnTo>
                  <a:lnTo>
                    <a:pt x="324" y="268"/>
                  </a:lnTo>
                  <a:lnTo>
                    <a:pt x="328" y="266"/>
                  </a:lnTo>
                  <a:lnTo>
                    <a:pt x="334" y="266"/>
                  </a:lnTo>
                  <a:lnTo>
                    <a:pt x="340" y="266"/>
                  </a:lnTo>
                  <a:lnTo>
                    <a:pt x="344" y="266"/>
                  </a:lnTo>
                  <a:lnTo>
                    <a:pt x="346" y="266"/>
                  </a:lnTo>
                  <a:lnTo>
                    <a:pt x="348" y="266"/>
                  </a:lnTo>
                  <a:lnTo>
                    <a:pt x="350" y="266"/>
                  </a:lnTo>
                  <a:lnTo>
                    <a:pt x="352" y="268"/>
                  </a:lnTo>
                  <a:lnTo>
                    <a:pt x="354" y="268"/>
                  </a:lnTo>
                  <a:lnTo>
                    <a:pt x="354" y="270"/>
                  </a:lnTo>
                  <a:lnTo>
                    <a:pt x="354" y="270"/>
                  </a:lnTo>
                  <a:lnTo>
                    <a:pt x="356" y="270"/>
                  </a:lnTo>
                  <a:lnTo>
                    <a:pt x="356" y="272"/>
                  </a:lnTo>
                  <a:lnTo>
                    <a:pt x="356" y="272"/>
                  </a:lnTo>
                  <a:lnTo>
                    <a:pt x="356" y="274"/>
                  </a:lnTo>
                  <a:lnTo>
                    <a:pt x="356" y="276"/>
                  </a:lnTo>
                  <a:lnTo>
                    <a:pt x="356" y="278"/>
                  </a:lnTo>
                  <a:lnTo>
                    <a:pt x="356" y="278"/>
                  </a:lnTo>
                  <a:lnTo>
                    <a:pt x="356" y="280"/>
                  </a:lnTo>
                  <a:lnTo>
                    <a:pt x="358" y="280"/>
                  </a:lnTo>
                  <a:lnTo>
                    <a:pt x="358" y="280"/>
                  </a:lnTo>
                  <a:lnTo>
                    <a:pt x="358" y="280"/>
                  </a:lnTo>
                  <a:lnTo>
                    <a:pt x="360" y="280"/>
                  </a:lnTo>
                  <a:lnTo>
                    <a:pt x="362" y="280"/>
                  </a:lnTo>
                  <a:lnTo>
                    <a:pt x="364" y="280"/>
                  </a:lnTo>
                  <a:lnTo>
                    <a:pt x="366" y="282"/>
                  </a:lnTo>
                  <a:lnTo>
                    <a:pt x="368" y="282"/>
                  </a:lnTo>
                  <a:lnTo>
                    <a:pt x="370" y="282"/>
                  </a:lnTo>
                  <a:lnTo>
                    <a:pt x="370" y="282"/>
                  </a:lnTo>
                  <a:lnTo>
                    <a:pt x="372" y="282"/>
                  </a:lnTo>
                  <a:lnTo>
                    <a:pt x="372" y="282"/>
                  </a:lnTo>
                  <a:lnTo>
                    <a:pt x="372" y="284"/>
                  </a:lnTo>
                  <a:lnTo>
                    <a:pt x="372" y="284"/>
                  </a:lnTo>
                  <a:lnTo>
                    <a:pt x="372" y="286"/>
                  </a:lnTo>
                  <a:lnTo>
                    <a:pt x="372" y="286"/>
                  </a:lnTo>
                  <a:lnTo>
                    <a:pt x="372" y="288"/>
                  </a:lnTo>
                  <a:lnTo>
                    <a:pt x="374" y="290"/>
                  </a:lnTo>
                  <a:lnTo>
                    <a:pt x="374" y="292"/>
                  </a:lnTo>
                  <a:lnTo>
                    <a:pt x="374" y="294"/>
                  </a:lnTo>
                  <a:lnTo>
                    <a:pt x="374" y="294"/>
                  </a:lnTo>
                  <a:lnTo>
                    <a:pt x="374" y="294"/>
                  </a:lnTo>
                  <a:lnTo>
                    <a:pt x="374" y="294"/>
                  </a:lnTo>
                  <a:lnTo>
                    <a:pt x="376" y="294"/>
                  </a:lnTo>
                  <a:lnTo>
                    <a:pt x="376" y="294"/>
                  </a:lnTo>
                  <a:lnTo>
                    <a:pt x="378" y="294"/>
                  </a:lnTo>
                  <a:lnTo>
                    <a:pt x="380" y="294"/>
                  </a:lnTo>
                  <a:lnTo>
                    <a:pt x="382" y="294"/>
                  </a:lnTo>
                  <a:lnTo>
                    <a:pt x="384" y="292"/>
                  </a:lnTo>
                  <a:lnTo>
                    <a:pt x="384" y="292"/>
                  </a:lnTo>
                  <a:lnTo>
                    <a:pt x="386" y="292"/>
                  </a:lnTo>
                  <a:lnTo>
                    <a:pt x="386" y="292"/>
                  </a:lnTo>
                  <a:lnTo>
                    <a:pt x="386" y="294"/>
                  </a:lnTo>
                  <a:lnTo>
                    <a:pt x="386" y="294"/>
                  </a:lnTo>
                  <a:lnTo>
                    <a:pt x="386" y="294"/>
                  </a:lnTo>
                  <a:lnTo>
                    <a:pt x="388" y="296"/>
                  </a:lnTo>
                  <a:lnTo>
                    <a:pt x="388" y="298"/>
                  </a:lnTo>
                  <a:lnTo>
                    <a:pt x="388" y="300"/>
                  </a:lnTo>
                  <a:lnTo>
                    <a:pt x="388" y="302"/>
                  </a:lnTo>
                  <a:lnTo>
                    <a:pt x="390" y="302"/>
                  </a:lnTo>
                  <a:lnTo>
                    <a:pt x="390" y="304"/>
                  </a:lnTo>
                  <a:lnTo>
                    <a:pt x="392" y="306"/>
                  </a:lnTo>
                  <a:lnTo>
                    <a:pt x="392" y="306"/>
                  </a:lnTo>
                  <a:lnTo>
                    <a:pt x="394" y="308"/>
                  </a:lnTo>
                  <a:lnTo>
                    <a:pt x="396" y="308"/>
                  </a:lnTo>
                  <a:lnTo>
                    <a:pt x="398" y="308"/>
                  </a:lnTo>
                  <a:lnTo>
                    <a:pt x="400" y="310"/>
                  </a:lnTo>
                  <a:lnTo>
                    <a:pt x="400" y="310"/>
                  </a:lnTo>
                  <a:lnTo>
                    <a:pt x="400" y="310"/>
                  </a:lnTo>
                  <a:lnTo>
                    <a:pt x="402" y="310"/>
                  </a:lnTo>
                  <a:lnTo>
                    <a:pt x="402" y="308"/>
                  </a:lnTo>
                  <a:lnTo>
                    <a:pt x="402" y="308"/>
                  </a:lnTo>
                  <a:lnTo>
                    <a:pt x="402" y="308"/>
                  </a:lnTo>
                  <a:lnTo>
                    <a:pt x="404" y="306"/>
                  </a:lnTo>
                  <a:lnTo>
                    <a:pt x="404" y="304"/>
                  </a:lnTo>
                  <a:lnTo>
                    <a:pt x="404" y="302"/>
                  </a:lnTo>
                  <a:lnTo>
                    <a:pt x="406" y="300"/>
                  </a:lnTo>
                  <a:lnTo>
                    <a:pt x="406" y="300"/>
                  </a:lnTo>
                  <a:lnTo>
                    <a:pt x="406" y="300"/>
                  </a:lnTo>
                  <a:lnTo>
                    <a:pt x="406" y="300"/>
                  </a:lnTo>
                  <a:lnTo>
                    <a:pt x="408" y="300"/>
                  </a:lnTo>
                  <a:lnTo>
                    <a:pt x="408" y="300"/>
                  </a:lnTo>
                  <a:lnTo>
                    <a:pt x="408" y="300"/>
                  </a:lnTo>
                  <a:lnTo>
                    <a:pt x="408" y="300"/>
                  </a:lnTo>
                  <a:lnTo>
                    <a:pt x="408" y="300"/>
                  </a:lnTo>
                  <a:lnTo>
                    <a:pt x="410" y="302"/>
                  </a:lnTo>
                  <a:lnTo>
                    <a:pt x="410" y="304"/>
                  </a:lnTo>
                  <a:lnTo>
                    <a:pt x="412" y="306"/>
                  </a:lnTo>
                  <a:lnTo>
                    <a:pt x="412" y="308"/>
                  </a:lnTo>
                  <a:lnTo>
                    <a:pt x="414" y="310"/>
                  </a:lnTo>
                  <a:lnTo>
                    <a:pt x="416" y="310"/>
                  </a:lnTo>
                  <a:lnTo>
                    <a:pt x="418" y="312"/>
                  </a:lnTo>
                  <a:lnTo>
                    <a:pt x="418" y="314"/>
                  </a:lnTo>
                  <a:lnTo>
                    <a:pt x="420" y="314"/>
                  </a:lnTo>
                  <a:lnTo>
                    <a:pt x="422" y="314"/>
                  </a:lnTo>
                  <a:lnTo>
                    <a:pt x="422" y="314"/>
                  </a:lnTo>
                  <a:lnTo>
                    <a:pt x="422" y="314"/>
                  </a:lnTo>
                  <a:lnTo>
                    <a:pt x="424" y="314"/>
                  </a:lnTo>
                  <a:lnTo>
                    <a:pt x="424" y="312"/>
                  </a:lnTo>
                  <a:lnTo>
                    <a:pt x="426" y="310"/>
                  </a:lnTo>
                  <a:lnTo>
                    <a:pt x="426" y="310"/>
                  </a:lnTo>
                  <a:lnTo>
                    <a:pt x="428" y="310"/>
                  </a:lnTo>
                  <a:lnTo>
                    <a:pt x="428" y="310"/>
                  </a:lnTo>
                  <a:lnTo>
                    <a:pt x="428" y="310"/>
                  </a:lnTo>
                  <a:lnTo>
                    <a:pt x="430" y="310"/>
                  </a:lnTo>
                  <a:lnTo>
                    <a:pt x="430" y="310"/>
                  </a:lnTo>
                  <a:lnTo>
                    <a:pt x="432" y="310"/>
                  </a:lnTo>
                  <a:lnTo>
                    <a:pt x="432" y="310"/>
                  </a:lnTo>
                  <a:lnTo>
                    <a:pt x="434" y="312"/>
                  </a:lnTo>
                  <a:lnTo>
                    <a:pt x="434" y="312"/>
                  </a:lnTo>
                  <a:lnTo>
                    <a:pt x="434" y="312"/>
                  </a:lnTo>
                  <a:lnTo>
                    <a:pt x="434" y="314"/>
                  </a:lnTo>
                  <a:lnTo>
                    <a:pt x="434" y="314"/>
                  </a:lnTo>
                  <a:lnTo>
                    <a:pt x="432" y="316"/>
                  </a:lnTo>
                  <a:lnTo>
                    <a:pt x="432" y="318"/>
                  </a:lnTo>
                  <a:lnTo>
                    <a:pt x="432" y="322"/>
                  </a:lnTo>
                  <a:lnTo>
                    <a:pt x="432" y="324"/>
                  </a:lnTo>
                  <a:lnTo>
                    <a:pt x="432" y="326"/>
                  </a:lnTo>
                  <a:lnTo>
                    <a:pt x="432" y="328"/>
                  </a:lnTo>
                  <a:lnTo>
                    <a:pt x="432" y="330"/>
                  </a:lnTo>
                  <a:lnTo>
                    <a:pt x="432" y="330"/>
                  </a:lnTo>
                  <a:lnTo>
                    <a:pt x="432" y="332"/>
                  </a:lnTo>
                  <a:lnTo>
                    <a:pt x="434" y="332"/>
                  </a:lnTo>
                  <a:lnTo>
                    <a:pt x="434" y="334"/>
                  </a:lnTo>
                  <a:lnTo>
                    <a:pt x="436" y="336"/>
                  </a:lnTo>
                  <a:lnTo>
                    <a:pt x="438" y="338"/>
                  </a:lnTo>
                  <a:lnTo>
                    <a:pt x="438" y="338"/>
                  </a:lnTo>
                  <a:lnTo>
                    <a:pt x="440" y="338"/>
                  </a:lnTo>
                  <a:lnTo>
                    <a:pt x="440" y="338"/>
                  </a:lnTo>
                  <a:lnTo>
                    <a:pt x="444" y="338"/>
                  </a:lnTo>
                  <a:lnTo>
                    <a:pt x="444" y="338"/>
                  </a:lnTo>
                  <a:lnTo>
                    <a:pt x="446" y="338"/>
                  </a:lnTo>
                  <a:lnTo>
                    <a:pt x="446" y="338"/>
                  </a:lnTo>
                  <a:lnTo>
                    <a:pt x="448" y="340"/>
                  </a:lnTo>
                  <a:lnTo>
                    <a:pt x="448" y="340"/>
                  </a:lnTo>
                  <a:lnTo>
                    <a:pt x="448" y="340"/>
                  </a:lnTo>
                  <a:lnTo>
                    <a:pt x="448" y="340"/>
                  </a:lnTo>
                  <a:lnTo>
                    <a:pt x="448" y="342"/>
                  </a:lnTo>
                  <a:lnTo>
                    <a:pt x="448" y="344"/>
                  </a:lnTo>
                  <a:lnTo>
                    <a:pt x="448" y="346"/>
                  </a:lnTo>
                  <a:lnTo>
                    <a:pt x="448" y="346"/>
                  </a:lnTo>
                  <a:lnTo>
                    <a:pt x="448" y="348"/>
                  </a:lnTo>
                  <a:lnTo>
                    <a:pt x="448" y="350"/>
                  </a:lnTo>
                  <a:lnTo>
                    <a:pt x="448" y="350"/>
                  </a:lnTo>
                  <a:lnTo>
                    <a:pt x="448" y="350"/>
                  </a:lnTo>
                  <a:lnTo>
                    <a:pt x="448" y="352"/>
                  </a:lnTo>
                  <a:lnTo>
                    <a:pt x="450" y="352"/>
                  </a:lnTo>
                  <a:lnTo>
                    <a:pt x="450" y="354"/>
                  </a:lnTo>
                  <a:lnTo>
                    <a:pt x="452" y="354"/>
                  </a:lnTo>
                  <a:lnTo>
                    <a:pt x="454" y="356"/>
                  </a:lnTo>
                  <a:lnTo>
                    <a:pt x="456" y="356"/>
                  </a:lnTo>
                  <a:lnTo>
                    <a:pt x="458" y="358"/>
                  </a:lnTo>
                  <a:lnTo>
                    <a:pt x="460" y="358"/>
                  </a:lnTo>
                  <a:lnTo>
                    <a:pt x="462" y="358"/>
                  </a:lnTo>
                  <a:lnTo>
                    <a:pt x="466" y="358"/>
                  </a:lnTo>
                  <a:lnTo>
                    <a:pt x="470" y="358"/>
                  </a:lnTo>
                  <a:lnTo>
                    <a:pt x="472" y="356"/>
                  </a:lnTo>
                  <a:lnTo>
                    <a:pt x="474" y="354"/>
                  </a:lnTo>
                  <a:lnTo>
                    <a:pt x="476" y="354"/>
                  </a:lnTo>
                  <a:lnTo>
                    <a:pt x="478" y="352"/>
                  </a:lnTo>
                  <a:lnTo>
                    <a:pt x="480" y="350"/>
                  </a:lnTo>
                  <a:lnTo>
                    <a:pt x="480" y="350"/>
                  </a:lnTo>
                  <a:lnTo>
                    <a:pt x="480" y="348"/>
                  </a:lnTo>
                  <a:lnTo>
                    <a:pt x="480" y="348"/>
                  </a:lnTo>
                  <a:lnTo>
                    <a:pt x="480" y="346"/>
                  </a:lnTo>
                  <a:lnTo>
                    <a:pt x="480" y="346"/>
                  </a:lnTo>
                  <a:lnTo>
                    <a:pt x="480" y="346"/>
                  </a:lnTo>
                  <a:lnTo>
                    <a:pt x="478" y="346"/>
                  </a:lnTo>
                  <a:lnTo>
                    <a:pt x="476" y="344"/>
                  </a:lnTo>
                  <a:lnTo>
                    <a:pt x="476" y="344"/>
                  </a:lnTo>
                  <a:lnTo>
                    <a:pt x="474" y="344"/>
                  </a:lnTo>
                  <a:lnTo>
                    <a:pt x="470" y="344"/>
                  </a:lnTo>
                  <a:lnTo>
                    <a:pt x="468" y="344"/>
                  </a:lnTo>
                  <a:lnTo>
                    <a:pt x="464" y="344"/>
                  </a:lnTo>
                  <a:lnTo>
                    <a:pt x="464" y="344"/>
                  </a:lnTo>
                  <a:lnTo>
                    <a:pt x="462" y="344"/>
                  </a:lnTo>
                  <a:lnTo>
                    <a:pt x="460" y="342"/>
                  </a:lnTo>
                  <a:lnTo>
                    <a:pt x="460" y="342"/>
                  </a:lnTo>
                  <a:lnTo>
                    <a:pt x="460" y="340"/>
                  </a:lnTo>
                  <a:lnTo>
                    <a:pt x="458" y="340"/>
                  </a:lnTo>
                  <a:lnTo>
                    <a:pt x="458" y="338"/>
                  </a:lnTo>
                  <a:lnTo>
                    <a:pt x="458" y="338"/>
                  </a:lnTo>
                  <a:lnTo>
                    <a:pt x="458" y="334"/>
                  </a:lnTo>
                  <a:lnTo>
                    <a:pt x="458" y="330"/>
                  </a:lnTo>
                  <a:lnTo>
                    <a:pt x="458" y="326"/>
                  </a:lnTo>
                  <a:lnTo>
                    <a:pt x="456" y="324"/>
                  </a:lnTo>
                  <a:lnTo>
                    <a:pt x="456" y="322"/>
                  </a:lnTo>
                  <a:lnTo>
                    <a:pt x="456" y="320"/>
                  </a:lnTo>
                  <a:lnTo>
                    <a:pt x="456" y="320"/>
                  </a:lnTo>
                  <a:lnTo>
                    <a:pt x="454" y="318"/>
                  </a:lnTo>
                  <a:lnTo>
                    <a:pt x="454" y="318"/>
                  </a:lnTo>
                  <a:lnTo>
                    <a:pt x="454" y="316"/>
                  </a:lnTo>
                  <a:lnTo>
                    <a:pt x="452" y="316"/>
                  </a:lnTo>
                  <a:lnTo>
                    <a:pt x="448" y="316"/>
                  </a:lnTo>
                  <a:lnTo>
                    <a:pt x="448" y="314"/>
                  </a:lnTo>
                  <a:lnTo>
                    <a:pt x="448" y="314"/>
                  </a:lnTo>
                  <a:lnTo>
                    <a:pt x="446" y="314"/>
                  </a:lnTo>
                  <a:lnTo>
                    <a:pt x="446" y="312"/>
                  </a:lnTo>
                  <a:lnTo>
                    <a:pt x="446" y="310"/>
                  </a:lnTo>
                  <a:lnTo>
                    <a:pt x="446" y="308"/>
                  </a:lnTo>
                  <a:lnTo>
                    <a:pt x="446" y="306"/>
                  </a:lnTo>
                  <a:lnTo>
                    <a:pt x="444" y="300"/>
                  </a:lnTo>
                  <a:lnTo>
                    <a:pt x="444" y="298"/>
                  </a:lnTo>
                  <a:lnTo>
                    <a:pt x="444" y="298"/>
                  </a:lnTo>
                  <a:lnTo>
                    <a:pt x="444" y="296"/>
                  </a:lnTo>
                  <a:lnTo>
                    <a:pt x="442" y="294"/>
                  </a:lnTo>
                  <a:lnTo>
                    <a:pt x="440" y="290"/>
                  </a:lnTo>
                  <a:lnTo>
                    <a:pt x="438" y="286"/>
                  </a:lnTo>
                  <a:lnTo>
                    <a:pt x="434" y="284"/>
                  </a:lnTo>
                  <a:lnTo>
                    <a:pt x="432" y="280"/>
                  </a:lnTo>
                  <a:lnTo>
                    <a:pt x="428" y="278"/>
                  </a:lnTo>
                  <a:lnTo>
                    <a:pt x="426" y="274"/>
                  </a:lnTo>
                  <a:lnTo>
                    <a:pt x="424" y="274"/>
                  </a:lnTo>
                  <a:lnTo>
                    <a:pt x="422" y="272"/>
                  </a:lnTo>
                  <a:lnTo>
                    <a:pt x="420" y="272"/>
                  </a:lnTo>
                  <a:lnTo>
                    <a:pt x="418" y="272"/>
                  </a:lnTo>
                  <a:lnTo>
                    <a:pt x="416" y="272"/>
                  </a:lnTo>
                  <a:lnTo>
                    <a:pt x="416" y="272"/>
                  </a:lnTo>
                  <a:lnTo>
                    <a:pt x="414" y="272"/>
                  </a:lnTo>
                  <a:lnTo>
                    <a:pt x="414" y="272"/>
                  </a:lnTo>
                  <a:lnTo>
                    <a:pt x="414" y="272"/>
                  </a:lnTo>
                  <a:lnTo>
                    <a:pt x="412" y="272"/>
                  </a:lnTo>
                  <a:lnTo>
                    <a:pt x="412" y="274"/>
                  </a:lnTo>
                  <a:lnTo>
                    <a:pt x="412" y="274"/>
                  </a:lnTo>
                  <a:lnTo>
                    <a:pt x="412" y="276"/>
                  </a:lnTo>
                  <a:lnTo>
                    <a:pt x="412" y="278"/>
                  </a:lnTo>
                  <a:lnTo>
                    <a:pt x="412" y="280"/>
                  </a:lnTo>
                  <a:lnTo>
                    <a:pt x="412" y="280"/>
                  </a:lnTo>
                  <a:lnTo>
                    <a:pt x="412" y="282"/>
                  </a:lnTo>
                  <a:lnTo>
                    <a:pt x="410" y="282"/>
                  </a:lnTo>
                  <a:lnTo>
                    <a:pt x="410" y="282"/>
                  </a:lnTo>
                  <a:lnTo>
                    <a:pt x="410" y="282"/>
                  </a:lnTo>
                  <a:lnTo>
                    <a:pt x="408" y="282"/>
                  </a:lnTo>
                  <a:lnTo>
                    <a:pt x="408" y="282"/>
                  </a:lnTo>
                  <a:lnTo>
                    <a:pt x="406" y="282"/>
                  </a:lnTo>
                  <a:lnTo>
                    <a:pt x="406" y="282"/>
                  </a:lnTo>
                  <a:lnTo>
                    <a:pt x="404" y="282"/>
                  </a:lnTo>
                  <a:lnTo>
                    <a:pt x="402" y="282"/>
                  </a:lnTo>
                  <a:lnTo>
                    <a:pt x="402" y="282"/>
                  </a:lnTo>
                  <a:lnTo>
                    <a:pt x="402" y="282"/>
                  </a:lnTo>
                  <a:lnTo>
                    <a:pt x="402" y="282"/>
                  </a:lnTo>
                  <a:lnTo>
                    <a:pt x="402" y="282"/>
                  </a:lnTo>
                  <a:lnTo>
                    <a:pt x="400" y="284"/>
                  </a:lnTo>
                  <a:lnTo>
                    <a:pt x="400" y="284"/>
                  </a:lnTo>
                  <a:lnTo>
                    <a:pt x="400" y="286"/>
                  </a:lnTo>
                  <a:lnTo>
                    <a:pt x="400" y="288"/>
                  </a:lnTo>
                  <a:lnTo>
                    <a:pt x="400" y="288"/>
                  </a:lnTo>
                  <a:lnTo>
                    <a:pt x="398" y="290"/>
                  </a:lnTo>
                  <a:lnTo>
                    <a:pt x="398" y="290"/>
                  </a:lnTo>
                  <a:lnTo>
                    <a:pt x="398" y="290"/>
                  </a:lnTo>
                  <a:lnTo>
                    <a:pt x="398" y="290"/>
                  </a:lnTo>
                  <a:lnTo>
                    <a:pt x="396" y="290"/>
                  </a:lnTo>
                  <a:lnTo>
                    <a:pt x="396" y="290"/>
                  </a:lnTo>
                  <a:lnTo>
                    <a:pt x="394" y="290"/>
                  </a:lnTo>
                  <a:lnTo>
                    <a:pt x="394" y="288"/>
                  </a:lnTo>
                  <a:lnTo>
                    <a:pt x="392" y="288"/>
                  </a:lnTo>
                  <a:lnTo>
                    <a:pt x="390" y="286"/>
                  </a:lnTo>
                  <a:lnTo>
                    <a:pt x="388" y="284"/>
                  </a:lnTo>
                  <a:lnTo>
                    <a:pt x="386" y="284"/>
                  </a:lnTo>
                  <a:lnTo>
                    <a:pt x="386" y="282"/>
                  </a:lnTo>
                  <a:lnTo>
                    <a:pt x="386" y="280"/>
                  </a:lnTo>
                  <a:lnTo>
                    <a:pt x="384" y="280"/>
                  </a:lnTo>
                  <a:lnTo>
                    <a:pt x="384" y="278"/>
                  </a:lnTo>
                  <a:lnTo>
                    <a:pt x="384" y="274"/>
                  </a:lnTo>
                  <a:lnTo>
                    <a:pt x="384" y="272"/>
                  </a:lnTo>
                  <a:lnTo>
                    <a:pt x="384" y="270"/>
                  </a:lnTo>
                  <a:lnTo>
                    <a:pt x="384" y="266"/>
                  </a:lnTo>
                  <a:lnTo>
                    <a:pt x="382" y="264"/>
                  </a:lnTo>
                  <a:lnTo>
                    <a:pt x="382" y="264"/>
                  </a:lnTo>
                  <a:lnTo>
                    <a:pt x="382" y="262"/>
                  </a:lnTo>
                  <a:lnTo>
                    <a:pt x="380" y="262"/>
                  </a:lnTo>
                  <a:lnTo>
                    <a:pt x="380" y="260"/>
                  </a:lnTo>
                  <a:lnTo>
                    <a:pt x="378" y="258"/>
                  </a:lnTo>
                  <a:lnTo>
                    <a:pt x="378" y="258"/>
                  </a:lnTo>
                  <a:lnTo>
                    <a:pt x="376" y="258"/>
                  </a:lnTo>
                  <a:lnTo>
                    <a:pt x="376" y="258"/>
                  </a:lnTo>
                  <a:lnTo>
                    <a:pt x="374" y="258"/>
                  </a:lnTo>
                  <a:lnTo>
                    <a:pt x="374" y="258"/>
                  </a:lnTo>
                  <a:lnTo>
                    <a:pt x="372" y="258"/>
                  </a:lnTo>
                  <a:lnTo>
                    <a:pt x="370" y="260"/>
                  </a:lnTo>
                  <a:lnTo>
                    <a:pt x="368" y="260"/>
                  </a:lnTo>
                  <a:lnTo>
                    <a:pt x="364" y="262"/>
                  </a:lnTo>
                  <a:lnTo>
                    <a:pt x="364" y="262"/>
                  </a:lnTo>
                  <a:lnTo>
                    <a:pt x="428" y="42"/>
                  </a:lnTo>
                  <a:lnTo>
                    <a:pt x="426" y="40"/>
                  </a:lnTo>
                  <a:lnTo>
                    <a:pt x="422" y="34"/>
                  </a:lnTo>
                  <a:lnTo>
                    <a:pt x="420" y="32"/>
                  </a:lnTo>
                  <a:lnTo>
                    <a:pt x="416" y="30"/>
                  </a:lnTo>
                  <a:lnTo>
                    <a:pt x="414" y="28"/>
                  </a:lnTo>
                  <a:lnTo>
                    <a:pt x="414" y="28"/>
                  </a:lnTo>
                  <a:lnTo>
                    <a:pt x="412" y="28"/>
                  </a:lnTo>
                  <a:lnTo>
                    <a:pt x="410" y="28"/>
                  </a:lnTo>
                  <a:lnTo>
                    <a:pt x="408" y="26"/>
                  </a:lnTo>
                  <a:lnTo>
                    <a:pt x="406" y="26"/>
                  </a:lnTo>
                  <a:lnTo>
                    <a:pt x="404" y="26"/>
                  </a:lnTo>
                  <a:lnTo>
                    <a:pt x="402" y="26"/>
                  </a:lnTo>
                  <a:lnTo>
                    <a:pt x="400" y="28"/>
                  </a:lnTo>
                  <a:lnTo>
                    <a:pt x="394" y="28"/>
                  </a:lnTo>
                  <a:lnTo>
                    <a:pt x="384" y="30"/>
                  </a:lnTo>
                  <a:lnTo>
                    <a:pt x="380" y="30"/>
                  </a:lnTo>
                  <a:lnTo>
                    <a:pt x="376" y="32"/>
                  </a:lnTo>
                  <a:lnTo>
                    <a:pt x="374" y="32"/>
                  </a:lnTo>
                  <a:lnTo>
                    <a:pt x="370" y="32"/>
                  </a:lnTo>
                  <a:lnTo>
                    <a:pt x="368" y="32"/>
                  </a:lnTo>
                  <a:lnTo>
                    <a:pt x="364" y="32"/>
                  </a:lnTo>
                  <a:lnTo>
                    <a:pt x="364" y="32"/>
                  </a:lnTo>
                  <a:lnTo>
                    <a:pt x="362" y="32"/>
                  </a:lnTo>
                  <a:lnTo>
                    <a:pt x="362" y="32"/>
                  </a:lnTo>
                  <a:lnTo>
                    <a:pt x="362" y="32"/>
                  </a:lnTo>
                  <a:lnTo>
                    <a:pt x="360" y="32"/>
                  </a:lnTo>
                  <a:lnTo>
                    <a:pt x="360" y="30"/>
                  </a:lnTo>
                  <a:lnTo>
                    <a:pt x="358" y="30"/>
                  </a:lnTo>
                  <a:lnTo>
                    <a:pt x="356" y="28"/>
                  </a:lnTo>
                  <a:lnTo>
                    <a:pt x="356" y="26"/>
                  </a:lnTo>
                  <a:lnTo>
                    <a:pt x="354" y="24"/>
                  </a:lnTo>
                  <a:lnTo>
                    <a:pt x="352" y="24"/>
                  </a:lnTo>
                  <a:lnTo>
                    <a:pt x="352" y="22"/>
                  </a:lnTo>
                  <a:lnTo>
                    <a:pt x="352" y="22"/>
                  </a:lnTo>
                  <a:lnTo>
                    <a:pt x="350" y="22"/>
                  </a:lnTo>
                  <a:lnTo>
                    <a:pt x="350" y="22"/>
                  </a:lnTo>
                  <a:lnTo>
                    <a:pt x="348" y="22"/>
                  </a:lnTo>
                  <a:lnTo>
                    <a:pt x="344" y="22"/>
                  </a:lnTo>
                  <a:lnTo>
                    <a:pt x="342" y="22"/>
                  </a:lnTo>
                  <a:lnTo>
                    <a:pt x="338" y="22"/>
                  </a:lnTo>
                  <a:lnTo>
                    <a:pt x="336" y="24"/>
                  </a:lnTo>
                  <a:lnTo>
                    <a:pt x="328" y="24"/>
                  </a:lnTo>
                  <a:lnTo>
                    <a:pt x="322" y="26"/>
                  </a:lnTo>
                  <a:lnTo>
                    <a:pt x="320" y="26"/>
                  </a:lnTo>
                  <a:lnTo>
                    <a:pt x="316" y="28"/>
                  </a:lnTo>
                  <a:lnTo>
                    <a:pt x="314" y="28"/>
                  </a:lnTo>
                  <a:lnTo>
                    <a:pt x="310" y="28"/>
                  </a:lnTo>
                  <a:lnTo>
                    <a:pt x="308" y="26"/>
                  </a:lnTo>
                  <a:lnTo>
                    <a:pt x="308" y="26"/>
                  </a:lnTo>
                  <a:lnTo>
                    <a:pt x="306" y="26"/>
                  </a:lnTo>
                  <a:lnTo>
                    <a:pt x="306" y="26"/>
                  </a:lnTo>
                  <a:lnTo>
                    <a:pt x="304" y="24"/>
                  </a:lnTo>
                  <a:lnTo>
                    <a:pt x="304" y="24"/>
                  </a:lnTo>
                  <a:lnTo>
                    <a:pt x="302" y="22"/>
                  </a:lnTo>
                  <a:lnTo>
                    <a:pt x="300" y="18"/>
                  </a:lnTo>
                  <a:lnTo>
                    <a:pt x="298" y="16"/>
                  </a:lnTo>
                  <a:lnTo>
                    <a:pt x="298" y="12"/>
                  </a:lnTo>
                  <a:lnTo>
                    <a:pt x="296" y="10"/>
                  </a:lnTo>
                  <a:lnTo>
                    <a:pt x="296" y="10"/>
                  </a:lnTo>
                  <a:lnTo>
                    <a:pt x="294" y="8"/>
                  </a:lnTo>
                  <a:lnTo>
                    <a:pt x="294" y="6"/>
                  </a:lnTo>
                  <a:lnTo>
                    <a:pt x="292" y="6"/>
                  </a:lnTo>
                  <a:lnTo>
                    <a:pt x="292" y="6"/>
                  </a:lnTo>
                  <a:lnTo>
                    <a:pt x="290" y="6"/>
                  </a:lnTo>
                  <a:lnTo>
                    <a:pt x="290" y="6"/>
                  </a:lnTo>
                  <a:lnTo>
                    <a:pt x="288" y="6"/>
                  </a:lnTo>
                  <a:lnTo>
                    <a:pt x="288" y="8"/>
                  </a:lnTo>
                  <a:lnTo>
                    <a:pt x="286" y="10"/>
                  </a:lnTo>
                  <a:lnTo>
                    <a:pt x="284" y="12"/>
                  </a:lnTo>
                  <a:lnTo>
                    <a:pt x="282" y="14"/>
                  </a:lnTo>
                  <a:lnTo>
                    <a:pt x="280" y="16"/>
                  </a:lnTo>
                  <a:lnTo>
                    <a:pt x="278" y="16"/>
                  </a:lnTo>
                  <a:lnTo>
                    <a:pt x="278" y="18"/>
                  </a:lnTo>
                  <a:lnTo>
                    <a:pt x="276" y="18"/>
                  </a:lnTo>
                  <a:lnTo>
                    <a:pt x="276" y="18"/>
                  </a:lnTo>
                  <a:lnTo>
                    <a:pt x="274" y="20"/>
                  </a:lnTo>
                  <a:lnTo>
                    <a:pt x="270" y="20"/>
                  </a:lnTo>
                  <a:lnTo>
                    <a:pt x="268" y="20"/>
                  </a:lnTo>
                  <a:lnTo>
                    <a:pt x="264" y="20"/>
                  </a:lnTo>
                  <a:lnTo>
                    <a:pt x="262" y="20"/>
                  </a:lnTo>
                  <a:lnTo>
                    <a:pt x="258" y="18"/>
                  </a:lnTo>
                  <a:lnTo>
                    <a:pt x="258" y="18"/>
                  </a:lnTo>
                  <a:lnTo>
                    <a:pt x="256" y="18"/>
                  </a:lnTo>
                  <a:lnTo>
                    <a:pt x="256" y="16"/>
                  </a:lnTo>
                  <a:lnTo>
                    <a:pt x="254" y="16"/>
                  </a:lnTo>
                  <a:lnTo>
                    <a:pt x="254" y="16"/>
                  </a:lnTo>
                  <a:lnTo>
                    <a:pt x="254" y="14"/>
                  </a:lnTo>
                  <a:lnTo>
                    <a:pt x="254" y="14"/>
                  </a:lnTo>
                  <a:lnTo>
                    <a:pt x="254" y="14"/>
                  </a:lnTo>
                  <a:lnTo>
                    <a:pt x="254" y="12"/>
                  </a:lnTo>
                  <a:lnTo>
                    <a:pt x="254" y="10"/>
                  </a:lnTo>
                  <a:lnTo>
                    <a:pt x="254" y="8"/>
                  </a:lnTo>
                  <a:lnTo>
                    <a:pt x="254" y="6"/>
                  </a:lnTo>
                  <a:lnTo>
                    <a:pt x="254" y="4"/>
                  </a:lnTo>
                  <a:lnTo>
                    <a:pt x="254" y="4"/>
                  </a:lnTo>
                  <a:lnTo>
                    <a:pt x="254" y="2"/>
                  </a:lnTo>
                  <a:lnTo>
                    <a:pt x="254" y="2"/>
                  </a:lnTo>
                  <a:lnTo>
                    <a:pt x="252" y="2"/>
                  </a:lnTo>
                  <a:lnTo>
                    <a:pt x="252" y="2"/>
                  </a:lnTo>
                  <a:lnTo>
                    <a:pt x="250" y="0"/>
                  </a:lnTo>
                  <a:lnTo>
                    <a:pt x="248" y="0"/>
                  </a:lnTo>
                  <a:lnTo>
                    <a:pt x="246" y="0"/>
                  </a:lnTo>
                  <a:lnTo>
                    <a:pt x="246" y="0"/>
                  </a:lnTo>
                  <a:lnTo>
                    <a:pt x="244" y="0"/>
                  </a:lnTo>
                  <a:lnTo>
                    <a:pt x="244" y="0"/>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60" name="Freeform 526">
              <a:extLst>
                <a:ext uri="{FF2B5EF4-FFF2-40B4-BE49-F238E27FC236}">
                  <a16:creationId xmlns:a16="http://schemas.microsoft.com/office/drawing/2014/main" id="{67DFDDBB-1B21-7189-F117-02189D4B13A0}"/>
                </a:ext>
              </a:extLst>
            </p:cNvPr>
            <p:cNvSpPr>
              <a:spLocks/>
            </p:cNvSpPr>
            <p:nvPr/>
          </p:nvSpPr>
          <p:spPr bwMode="auto">
            <a:xfrm>
              <a:off x="1136295" y="6505854"/>
              <a:ext cx="1165386" cy="647321"/>
            </a:xfrm>
            <a:custGeom>
              <a:avLst/>
              <a:gdLst>
                <a:gd name="T0" fmla="*/ 464 w 814"/>
                <a:gd name="T1" fmla="*/ 10 h 456"/>
                <a:gd name="T2" fmla="*/ 542 w 814"/>
                <a:gd name="T3" fmla="*/ 20 h 456"/>
                <a:gd name="T4" fmla="*/ 590 w 814"/>
                <a:gd name="T5" fmla="*/ 70 h 456"/>
                <a:gd name="T6" fmla="*/ 588 w 814"/>
                <a:gd name="T7" fmla="*/ 122 h 456"/>
                <a:gd name="T8" fmla="*/ 596 w 814"/>
                <a:gd name="T9" fmla="*/ 144 h 456"/>
                <a:gd name="T10" fmla="*/ 642 w 814"/>
                <a:gd name="T11" fmla="*/ 108 h 456"/>
                <a:gd name="T12" fmla="*/ 680 w 814"/>
                <a:gd name="T13" fmla="*/ 104 h 456"/>
                <a:gd name="T14" fmla="*/ 702 w 814"/>
                <a:gd name="T15" fmla="*/ 74 h 456"/>
                <a:gd name="T16" fmla="*/ 762 w 814"/>
                <a:gd name="T17" fmla="*/ 68 h 456"/>
                <a:gd name="T18" fmla="*/ 786 w 814"/>
                <a:gd name="T19" fmla="*/ 26 h 456"/>
                <a:gd name="T20" fmla="*/ 802 w 814"/>
                <a:gd name="T21" fmla="*/ 62 h 456"/>
                <a:gd name="T22" fmla="*/ 802 w 814"/>
                <a:gd name="T23" fmla="*/ 86 h 456"/>
                <a:gd name="T24" fmla="*/ 780 w 814"/>
                <a:gd name="T25" fmla="*/ 94 h 456"/>
                <a:gd name="T26" fmla="*/ 766 w 814"/>
                <a:gd name="T27" fmla="*/ 102 h 456"/>
                <a:gd name="T28" fmla="*/ 756 w 814"/>
                <a:gd name="T29" fmla="*/ 128 h 456"/>
                <a:gd name="T30" fmla="*/ 746 w 814"/>
                <a:gd name="T31" fmla="*/ 144 h 456"/>
                <a:gd name="T32" fmla="*/ 716 w 814"/>
                <a:gd name="T33" fmla="*/ 164 h 456"/>
                <a:gd name="T34" fmla="*/ 692 w 814"/>
                <a:gd name="T35" fmla="*/ 184 h 456"/>
                <a:gd name="T36" fmla="*/ 672 w 814"/>
                <a:gd name="T37" fmla="*/ 214 h 456"/>
                <a:gd name="T38" fmla="*/ 676 w 814"/>
                <a:gd name="T39" fmla="*/ 234 h 456"/>
                <a:gd name="T40" fmla="*/ 662 w 814"/>
                <a:gd name="T41" fmla="*/ 264 h 456"/>
                <a:gd name="T42" fmla="*/ 646 w 814"/>
                <a:gd name="T43" fmla="*/ 272 h 456"/>
                <a:gd name="T44" fmla="*/ 620 w 814"/>
                <a:gd name="T45" fmla="*/ 288 h 456"/>
                <a:gd name="T46" fmla="*/ 602 w 814"/>
                <a:gd name="T47" fmla="*/ 308 h 456"/>
                <a:gd name="T48" fmla="*/ 586 w 814"/>
                <a:gd name="T49" fmla="*/ 362 h 456"/>
                <a:gd name="T50" fmla="*/ 594 w 814"/>
                <a:gd name="T51" fmla="*/ 396 h 456"/>
                <a:gd name="T52" fmla="*/ 602 w 814"/>
                <a:gd name="T53" fmla="*/ 452 h 456"/>
                <a:gd name="T54" fmla="*/ 576 w 814"/>
                <a:gd name="T55" fmla="*/ 438 h 456"/>
                <a:gd name="T56" fmla="*/ 564 w 814"/>
                <a:gd name="T57" fmla="*/ 380 h 456"/>
                <a:gd name="T58" fmla="*/ 538 w 814"/>
                <a:gd name="T59" fmla="*/ 350 h 456"/>
                <a:gd name="T60" fmla="*/ 500 w 814"/>
                <a:gd name="T61" fmla="*/ 346 h 456"/>
                <a:gd name="T62" fmla="*/ 466 w 814"/>
                <a:gd name="T63" fmla="*/ 362 h 456"/>
                <a:gd name="T64" fmla="*/ 446 w 814"/>
                <a:gd name="T65" fmla="*/ 372 h 456"/>
                <a:gd name="T66" fmla="*/ 434 w 814"/>
                <a:gd name="T67" fmla="*/ 348 h 456"/>
                <a:gd name="T68" fmla="*/ 420 w 814"/>
                <a:gd name="T69" fmla="*/ 368 h 456"/>
                <a:gd name="T70" fmla="*/ 400 w 814"/>
                <a:gd name="T71" fmla="*/ 354 h 456"/>
                <a:gd name="T72" fmla="*/ 360 w 814"/>
                <a:gd name="T73" fmla="*/ 396 h 456"/>
                <a:gd name="T74" fmla="*/ 328 w 814"/>
                <a:gd name="T75" fmla="*/ 424 h 456"/>
                <a:gd name="T76" fmla="*/ 316 w 814"/>
                <a:gd name="T77" fmla="*/ 400 h 456"/>
                <a:gd name="T78" fmla="*/ 298 w 814"/>
                <a:gd name="T79" fmla="*/ 366 h 456"/>
                <a:gd name="T80" fmla="*/ 278 w 814"/>
                <a:gd name="T81" fmla="*/ 368 h 456"/>
                <a:gd name="T82" fmla="*/ 258 w 814"/>
                <a:gd name="T83" fmla="*/ 364 h 456"/>
                <a:gd name="T84" fmla="*/ 244 w 814"/>
                <a:gd name="T85" fmla="*/ 342 h 456"/>
                <a:gd name="T86" fmla="*/ 230 w 814"/>
                <a:gd name="T87" fmla="*/ 328 h 456"/>
                <a:gd name="T88" fmla="*/ 216 w 814"/>
                <a:gd name="T89" fmla="*/ 322 h 456"/>
                <a:gd name="T90" fmla="*/ 198 w 814"/>
                <a:gd name="T91" fmla="*/ 334 h 456"/>
                <a:gd name="T92" fmla="*/ 146 w 814"/>
                <a:gd name="T93" fmla="*/ 336 h 456"/>
                <a:gd name="T94" fmla="*/ 112 w 814"/>
                <a:gd name="T95" fmla="*/ 310 h 456"/>
                <a:gd name="T96" fmla="*/ 80 w 814"/>
                <a:gd name="T97" fmla="*/ 292 h 456"/>
                <a:gd name="T98" fmla="*/ 46 w 814"/>
                <a:gd name="T99" fmla="*/ 274 h 456"/>
                <a:gd name="T100" fmla="*/ 36 w 814"/>
                <a:gd name="T101" fmla="*/ 248 h 456"/>
                <a:gd name="T102" fmla="*/ 22 w 814"/>
                <a:gd name="T103" fmla="*/ 230 h 456"/>
                <a:gd name="T104" fmla="*/ 4 w 814"/>
                <a:gd name="T105" fmla="*/ 196 h 456"/>
                <a:gd name="T106" fmla="*/ 4 w 814"/>
                <a:gd name="T107" fmla="*/ 150 h 456"/>
                <a:gd name="T108" fmla="*/ 4 w 814"/>
                <a:gd name="T109" fmla="*/ 130 h 456"/>
                <a:gd name="T110" fmla="*/ 16 w 814"/>
                <a:gd name="T111" fmla="*/ 102 h 456"/>
                <a:gd name="T112" fmla="*/ 26 w 814"/>
                <a:gd name="T113" fmla="*/ 68 h 456"/>
                <a:gd name="T114" fmla="*/ 38 w 814"/>
                <a:gd name="T115" fmla="*/ 38 h 456"/>
                <a:gd name="T116" fmla="*/ 28 w 814"/>
                <a:gd name="T117" fmla="*/ 14 h 456"/>
                <a:gd name="T118" fmla="*/ 54 w 814"/>
                <a:gd name="T119" fmla="*/ 3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14" h="456">
                  <a:moveTo>
                    <a:pt x="58" y="2"/>
                  </a:moveTo>
                  <a:lnTo>
                    <a:pt x="442" y="0"/>
                  </a:lnTo>
                  <a:lnTo>
                    <a:pt x="440" y="2"/>
                  </a:lnTo>
                  <a:lnTo>
                    <a:pt x="440" y="4"/>
                  </a:lnTo>
                  <a:lnTo>
                    <a:pt x="440" y="6"/>
                  </a:lnTo>
                  <a:lnTo>
                    <a:pt x="440" y="8"/>
                  </a:lnTo>
                  <a:lnTo>
                    <a:pt x="440" y="10"/>
                  </a:lnTo>
                  <a:lnTo>
                    <a:pt x="440" y="10"/>
                  </a:lnTo>
                  <a:lnTo>
                    <a:pt x="440" y="10"/>
                  </a:lnTo>
                  <a:lnTo>
                    <a:pt x="440" y="10"/>
                  </a:lnTo>
                  <a:lnTo>
                    <a:pt x="442" y="12"/>
                  </a:lnTo>
                  <a:lnTo>
                    <a:pt x="444" y="12"/>
                  </a:lnTo>
                  <a:lnTo>
                    <a:pt x="444" y="12"/>
                  </a:lnTo>
                  <a:lnTo>
                    <a:pt x="446" y="12"/>
                  </a:lnTo>
                  <a:lnTo>
                    <a:pt x="448" y="12"/>
                  </a:lnTo>
                  <a:lnTo>
                    <a:pt x="452" y="12"/>
                  </a:lnTo>
                  <a:lnTo>
                    <a:pt x="456" y="12"/>
                  </a:lnTo>
                  <a:lnTo>
                    <a:pt x="460" y="10"/>
                  </a:lnTo>
                  <a:lnTo>
                    <a:pt x="464" y="10"/>
                  </a:lnTo>
                  <a:lnTo>
                    <a:pt x="464" y="10"/>
                  </a:lnTo>
                  <a:lnTo>
                    <a:pt x="466" y="10"/>
                  </a:lnTo>
                  <a:lnTo>
                    <a:pt x="470" y="10"/>
                  </a:lnTo>
                  <a:lnTo>
                    <a:pt x="476" y="10"/>
                  </a:lnTo>
                  <a:lnTo>
                    <a:pt x="486" y="12"/>
                  </a:lnTo>
                  <a:lnTo>
                    <a:pt x="498" y="14"/>
                  </a:lnTo>
                  <a:lnTo>
                    <a:pt x="502" y="14"/>
                  </a:lnTo>
                  <a:lnTo>
                    <a:pt x="506" y="14"/>
                  </a:lnTo>
                  <a:lnTo>
                    <a:pt x="508" y="14"/>
                  </a:lnTo>
                  <a:lnTo>
                    <a:pt x="512" y="14"/>
                  </a:lnTo>
                  <a:lnTo>
                    <a:pt x="520" y="14"/>
                  </a:lnTo>
                  <a:lnTo>
                    <a:pt x="522" y="12"/>
                  </a:lnTo>
                  <a:lnTo>
                    <a:pt x="526" y="12"/>
                  </a:lnTo>
                  <a:lnTo>
                    <a:pt x="530" y="14"/>
                  </a:lnTo>
                  <a:lnTo>
                    <a:pt x="530" y="14"/>
                  </a:lnTo>
                  <a:lnTo>
                    <a:pt x="532" y="14"/>
                  </a:lnTo>
                  <a:lnTo>
                    <a:pt x="532" y="14"/>
                  </a:lnTo>
                  <a:lnTo>
                    <a:pt x="534" y="14"/>
                  </a:lnTo>
                  <a:lnTo>
                    <a:pt x="536" y="16"/>
                  </a:lnTo>
                  <a:lnTo>
                    <a:pt x="540" y="18"/>
                  </a:lnTo>
                  <a:lnTo>
                    <a:pt x="542" y="20"/>
                  </a:lnTo>
                  <a:lnTo>
                    <a:pt x="548" y="26"/>
                  </a:lnTo>
                  <a:lnTo>
                    <a:pt x="550" y="28"/>
                  </a:lnTo>
                  <a:lnTo>
                    <a:pt x="552" y="28"/>
                  </a:lnTo>
                  <a:lnTo>
                    <a:pt x="554" y="30"/>
                  </a:lnTo>
                  <a:lnTo>
                    <a:pt x="558" y="32"/>
                  </a:lnTo>
                  <a:lnTo>
                    <a:pt x="564" y="34"/>
                  </a:lnTo>
                  <a:lnTo>
                    <a:pt x="568" y="36"/>
                  </a:lnTo>
                  <a:lnTo>
                    <a:pt x="570" y="38"/>
                  </a:lnTo>
                  <a:lnTo>
                    <a:pt x="574" y="40"/>
                  </a:lnTo>
                  <a:lnTo>
                    <a:pt x="574" y="40"/>
                  </a:lnTo>
                  <a:lnTo>
                    <a:pt x="576" y="42"/>
                  </a:lnTo>
                  <a:lnTo>
                    <a:pt x="576" y="42"/>
                  </a:lnTo>
                  <a:lnTo>
                    <a:pt x="578" y="44"/>
                  </a:lnTo>
                  <a:lnTo>
                    <a:pt x="578" y="46"/>
                  </a:lnTo>
                  <a:lnTo>
                    <a:pt x="580" y="48"/>
                  </a:lnTo>
                  <a:lnTo>
                    <a:pt x="582" y="52"/>
                  </a:lnTo>
                  <a:lnTo>
                    <a:pt x="584" y="56"/>
                  </a:lnTo>
                  <a:lnTo>
                    <a:pt x="588" y="64"/>
                  </a:lnTo>
                  <a:lnTo>
                    <a:pt x="590" y="68"/>
                  </a:lnTo>
                  <a:lnTo>
                    <a:pt x="590" y="70"/>
                  </a:lnTo>
                  <a:lnTo>
                    <a:pt x="592" y="74"/>
                  </a:lnTo>
                  <a:lnTo>
                    <a:pt x="594" y="78"/>
                  </a:lnTo>
                  <a:lnTo>
                    <a:pt x="596" y="80"/>
                  </a:lnTo>
                  <a:lnTo>
                    <a:pt x="600" y="84"/>
                  </a:lnTo>
                  <a:lnTo>
                    <a:pt x="602" y="88"/>
                  </a:lnTo>
                  <a:lnTo>
                    <a:pt x="602" y="90"/>
                  </a:lnTo>
                  <a:lnTo>
                    <a:pt x="604" y="92"/>
                  </a:lnTo>
                  <a:lnTo>
                    <a:pt x="604" y="94"/>
                  </a:lnTo>
                  <a:lnTo>
                    <a:pt x="604" y="96"/>
                  </a:lnTo>
                  <a:lnTo>
                    <a:pt x="604" y="98"/>
                  </a:lnTo>
                  <a:lnTo>
                    <a:pt x="604" y="100"/>
                  </a:lnTo>
                  <a:lnTo>
                    <a:pt x="604" y="100"/>
                  </a:lnTo>
                  <a:lnTo>
                    <a:pt x="604" y="102"/>
                  </a:lnTo>
                  <a:lnTo>
                    <a:pt x="604" y="104"/>
                  </a:lnTo>
                  <a:lnTo>
                    <a:pt x="602" y="106"/>
                  </a:lnTo>
                  <a:lnTo>
                    <a:pt x="602" y="108"/>
                  </a:lnTo>
                  <a:lnTo>
                    <a:pt x="600" y="110"/>
                  </a:lnTo>
                  <a:lnTo>
                    <a:pt x="598" y="112"/>
                  </a:lnTo>
                  <a:lnTo>
                    <a:pt x="592" y="120"/>
                  </a:lnTo>
                  <a:lnTo>
                    <a:pt x="588" y="122"/>
                  </a:lnTo>
                  <a:lnTo>
                    <a:pt x="588" y="124"/>
                  </a:lnTo>
                  <a:lnTo>
                    <a:pt x="586" y="126"/>
                  </a:lnTo>
                  <a:lnTo>
                    <a:pt x="584" y="128"/>
                  </a:lnTo>
                  <a:lnTo>
                    <a:pt x="582" y="130"/>
                  </a:lnTo>
                  <a:lnTo>
                    <a:pt x="580" y="132"/>
                  </a:lnTo>
                  <a:lnTo>
                    <a:pt x="580" y="134"/>
                  </a:lnTo>
                  <a:lnTo>
                    <a:pt x="580" y="134"/>
                  </a:lnTo>
                  <a:lnTo>
                    <a:pt x="580" y="134"/>
                  </a:lnTo>
                  <a:lnTo>
                    <a:pt x="580" y="136"/>
                  </a:lnTo>
                  <a:lnTo>
                    <a:pt x="580" y="136"/>
                  </a:lnTo>
                  <a:lnTo>
                    <a:pt x="580" y="138"/>
                  </a:lnTo>
                  <a:lnTo>
                    <a:pt x="580" y="138"/>
                  </a:lnTo>
                  <a:lnTo>
                    <a:pt x="582" y="138"/>
                  </a:lnTo>
                  <a:lnTo>
                    <a:pt x="582" y="140"/>
                  </a:lnTo>
                  <a:lnTo>
                    <a:pt x="584" y="140"/>
                  </a:lnTo>
                  <a:lnTo>
                    <a:pt x="586" y="142"/>
                  </a:lnTo>
                  <a:lnTo>
                    <a:pt x="588" y="142"/>
                  </a:lnTo>
                  <a:lnTo>
                    <a:pt x="588" y="142"/>
                  </a:lnTo>
                  <a:lnTo>
                    <a:pt x="592" y="144"/>
                  </a:lnTo>
                  <a:lnTo>
                    <a:pt x="596" y="144"/>
                  </a:lnTo>
                  <a:lnTo>
                    <a:pt x="598" y="144"/>
                  </a:lnTo>
                  <a:lnTo>
                    <a:pt x="600" y="144"/>
                  </a:lnTo>
                  <a:lnTo>
                    <a:pt x="600" y="144"/>
                  </a:lnTo>
                  <a:lnTo>
                    <a:pt x="602" y="144"/>
                  </a:lnTo>
                  <a:lnTo>
                    <a:pt x="604" y="144"/>
                  </a:lnTo>
                  <a:lnTo>
                    <a:pt x="606" y="142"/>
                  </a:lnTo>
                  <a:lnTo>
                    <a:pt x="610" y="140"/>
                  </a:lnTo>
                  <a:lnTo>
                    <a:pt x="612" y="140"/>
                  </a:lnTo>
                  <a:lnTo>
                    <a:pt x="614" y="138"/>
                  </a:lnTo>
                  <a:lnTo>
                    <a:pt x="618" y="132"/>
                  </a:lnTo>
                  <a:lnTo>
                    <a:pt x="622" y="128"/>
                  </a:lnTo>
                  <a:lnTo>
                    <a:pt x="626" y="124"/>
                  </a:lnTo>
                  <a:lnTo>
                    <a:pt x="630" y="120"/>
                  </a:lnTo>
                  <a:lnTo>
                    <a:pt x="630" y="118"/>
                  </a:lnTo>
                  <a:lnTo>
                    <a:pt x="632" y="118"/>
                  </a:lnTo>
                  <a:lnTo>
                    <a:pt x="634" y="116"/>
                  </a:lnTo>
                  <a:lnTo>
                    <a:pt x="634" y="114"/>
                  </a:lnTo>
                  <a:lnTo>
                    <a:pt x="638" y="110"/>
                  </a:lnTo>
                  <a:lnTo>
                    <a:pt x="640" y="110"/>
                  </a:lnTo>
                  <a:lnTo>
                    <a:pt x="642" y="108"/>
                  </a:lnTo>
                  <a:lnTo>
                    <a:pt x="644" y="106"/>
                  </a:lnTo>
                  <a:lnTo>
                    <a:pt x="644" y="106"/>
                  </a:lnTo>
                  <a:lnTo>
                    <a:pt x="644" y="106"/>
                  </a:lnTo>
                  <a:lnTo>
                    <a:pt x="646" y="106"/>
                  </a:lnTo>
                  <a:lnTo>
                    <a:pt x="648" y="106"/>
                  </a:lnTo>
                  <a:lnTo>
                    <a:pt x="650" y="106"/>
                  </a:lnTo>
                  <a:lnTo>
                    <a:pt x="652" y="106"/>
                  </a:lnTo>
                  <a:lnTo>
                    <a:pt x="656" y="106"/>
                  </a:lnTo>
                  <a:lnTo>
                    <a:pt x="662" y="108"/>
                  </a:lnTo>
                  <a:lnTo>
                    <a:pt x="666" y="108"/>
                  </a:lnTo>
                  <a:lnTo>
                    <a:pt x="668" y="108"/>
                  </a:lnTo>
                  <a:lnTo>
                    <a:pt x="670" y="108"/>
                  </a:lnTo>
                  <a:lnTo>
                    <a:pt x="672" y="108"/>
                  </a:lnTo>
                  <a:lnTo>
                    <a:pt x="674" y="108"/>
                  </a:lnTo>
                  <a:lnTo>
                    <a:pt x="676" y="108"/>
                  </a:lnTo>
                  <a:lnTo>
                    <a:pt x="676" y="108"/>
                  </a:lnTo>
                  <a:lnTo>
                    <a:pt x="678" y="106"/>
                  </a:lnTo>
                  <a:lnTo>
                    <a:pt x="678" y="106"/>
                  </a:lnTo>
                  <a:lnTo>
                    <a:pt x="678" y="106"/>
                  </a:lnTo>
                  <a:lnTo>
                    <a:pt x="680" y="104"/>
                  </a:lnTo>
                  <a:lnTo>
                    <a:pt x="680" y="102"/>
                  </a:lnTo>
                  <a:lnTo>
                    <a:pt x="680" y="100"/>
                  </a:lnTo>
                  <a:lnTo>
                    <a:pt x="682" y="96"/>
                  </a:lnTo>
                  <a:lnTo>
                    <a:pt x="682" y="94"/>
                  </a:lnTo>
                  <a:lnTo>
                    <a:pt x="682" y="90"/>
                  </a:lnTo>
                  <a:lnTo>
                    <a:pt x="682" y="88"/>
                  </a:lnTo>
                  <a:lnTo>
                    <a:pt x="684" y="86"/>
                  </a:lnTo>
                  <a:lnTo>
                    <a:pt x="684" y="86"/>
                  </a:lnTo>
                  <a:lnTo>
                    <a:pt x="684" y="84"/>
                  </a:lnTo>
                  <a:lnTo>
                    <a:pt x="686" y="82"/>
                  </a:lnTo>
                  <a:lnTo>
                    <a:pt x="688" y="80"/>
                  </a:lnTo>
                  <a:lnTo>
                    <a:pt x="688" y="80"/>
                  </a:lnTo>
                  <a:lnTo>
                    <a:pt x="690" y="78"/>
                  </a:lnTo>
                  <a:lnTo>
                    <a:pt x="692" y="76"/>
                  </a:lnTo>
                  <a:lnTo>
                    <a:pt x="694" y="76"/>
                  </a:lnTo>
                  <a:lnTo>
                    <a:pt x="696" y="74"/>
                  </a:lnTo>
                  <a:lnTo>
                    <a:pt x="696" y="74"/>
                  </a:lnTo>
                  <a:lnTo>
                    <a:pt x="698" y="74"/>
                  </a:lnTo>
                  <a:lnTo>
                    <a:pt x="700" y="74"/>
                  </a:lnTo>
                  <a:lnTo>
                    <a:pt x="702" y="74"/>
                  </a:lnTo>
                  <a:lnTo>
                    <a:pt x="704" y="74"/>
                  </a:lnTo>
                  <a:lnTo>
                    <a:pt x="708" y="74"/>
                  </a:lnTo>
                  <a:lnTo>
                    <a:pt x="712" y="74"/>
                  </a:lnTo>
                  <a:lnTo>
                    <a:pt x="716" y="74"/>
                  </a:lnTo>
                  <a:lnTo>
                    <a:pt x="724" y="76"/>
                  </a:lnTo>
                  <a:lnTo>
                    <a:pt x="734" y="78"/>
                  </a:lnTo>
                  <a:lnTo>
                    <a:pt x="738" y="78"/>
                  </a:lnTo>
                  <a:lnTo>
                    <a:pt x="742" y="80"/>
                  </a:lnTo>
                  <a:lnTo>
                    <a:pt x="746" y="80"/>
                  </a:lnTo>
                  <a:lnTo>
                    <a:pt x="748" y="80"/>
                  </a:lnTo>
                  <a:lnTo>
                    <a:pt x="750" y="80"/>
                  </a:lnTo>
                  <a:lnTo>
                    <a:pt x="752" y="78"/>
                  </a:lnTo>
                  <a:lnTo>
                    <a:pt x="754" y="78"/>
                  </a:lnTo>
                  <a:lnTo>
                    <a:pt x="754" y="78"/>
                  </a:lnTo>
                  <a:lnTo>
                    <a:pt x="754" y="78"/>
                  </a:lnTo>
                  <a:lnTo>
                    <a:pt x="756" y="78"/>
                  </a:lnTo>
                  <a:lnTo>
                    <a:pt x="758" y="76"/>
                  </a:lnTo>
                  <a:lnTo>
                    <a:pt x="758" y="74"/>
                  </a:lnTo>
                  <a:lnTo>
                    <a:pt x="760" y="72"/>
                  </a:lnTo>
                  <a:lnTo>
                    <a:pt x="762" y="68"/>
                  </a:lnTo>
                  <a:lnTo>
                    <a:pt x="764" y="64"/>
                  </a:lnTo>
                  <a:lnTo>
                    <a:pt x="766" y="62"/>
                  </a:lnTo>
                  <a:lnTo>
                    <a:pt x="768" y="58"/>
                  </a:lnTo>
                  <a:lnTo>
                    <a:pt x="770" y="54"/>
                  </a:lnTo>
                  <a:lnTo>
                    <a:pt x="772" y="50"/>
                  </a:lnTo>
                  <a:lnTo>
                    <a:pt x="772" y="50"/>
                  </a:lnTo>
                  <a:lnTo>
                    <a:pt x="772" y="48"/>
                  </a:lnTo>
                  <a:lnTo>
                    <a:pt x="774" y="44"/>
                  </a:lnTo>
                  <a:lnTo>
                    <a:pt x="776" y="38"/>
                  </a:lnTo>
                  <a:lnTo>
                    <a:pt x="776" y="34"/>
                  </a:lnTo>
                  <a:lnTo>
                    <a:pt x="776" y="32"/>
                  </a:lnTo>
                  <a:lnTo>
                    <a:pt x="778" y="30"/>
                  </a:lnTo>
                  <a:lnTo>
                    <a:pt x="778" y="30"/>
                  </a:lnTo>
                  <a:lnTo>
                    <a:pt x="778" y="28"/>
                  </a:lnTo>
                  <a:lnTo>
                    <a:pt x="780" y="28"/>
                  </a:lnTo>
                  <a:lnTo>
                    <a:pt x="780" y="26"/>
                  </a:lnTo>
                  <a:lnTo>
                    <a:pt x="782" y="26"/>
                  </a:lnTo>
                  <a:lnTo>
                    <a:pt x="782" y="26"/>
                  </a:lnTo>
                  <a:lnTo>
                    <a:pt x="784" y="26"/>
                  </a:lnTo>
                  <a:lnTo>
                    <a:pt x="786" y="26"/>
                  </a:lnTo>
                  <a:lnTo>
                    <a:pt x="788" y="26"/>
                  </a:lnTo>
                  <a:lnTo>
                    <a:pt x="792" y="26"/>
                  </a:lnTo>
                  <a:lnTo>
                    <a:pt x="794" y="26"/>
                  </a:lnTo>
                  <a:lnTo>
                    <a:pt x="796" y="28"/>
                  </a:lnTo>
                  <a:lnTo>
                    <a:pt x="798" y="28"/>
                  </a:lnTo>
                  <a:lnTo>
                    <a:pt x="800" y="28"/>
                  </a:lnTo>
                  <a:lnTo>
                    <a:pt x="800" y="30"/>
                  </a:lnTo>
                  <a:lnTo>
                    <a:pt x="800" y="30"/>
                  </a:lnTo>
                  <a:lnTo>
                    <a:pt x="802" y="30"/>
                  </a:lnTo>
                  <a:lnTo>
                    <a:pt x="802" y="32"/>
                  </a:lnTo>
                  <a:lnTo>
                    <a:pt x="802" y="32"/>
                  </a:lnTo>
                  <a:lnTo>
                    <a:pt x="802" y="34"/>
                  </a:lnTo>
                  <a:lnTo>
                    <a:pt x="804" y="36"/>
                  </a:lnTo>
                  <a:lnTo>
                    <a:pt x="804" y="38"/>
                  </a:lnTo>
                  <a:lnTo>
                    <a:pt x="804" y="42"/>
                  </a:lnTo>
                  <a:lnTo>
                    <a:pt x="804" y="44"/>
                  </a:lnTo>
                  <a:lnTo>
                    <a:pt x="802" y="50"/>
                  </a:lnTo>
                  <a:lnTo>
                    <a:pt x="802" y="56"/>
                  </a:lnTo>
                  <a:lnTo>
                    <a:pt x="802" y="58"/>
                  </a:lnTo>
                  <a:lnTo>
                    <a:pt x="802" y="62"/>
                  </a:lnTo>
                  <a:lnTo>
                    <a:pt x="802" y="64"/>
                  </a:lnTo>
                  <a:lnTo>
                    <a:pt x="802" y="66"/>
                  </a:lnTo>
                  <a:lnTo>
                    <a:pt x="802" y="68"/>
                  </a:lnTo>
                  <a:lnTo>
                    <a:pt x="802" y="70"/>
                  </a:lnTo>
                  <a:lnTo>
                    <a:pt x="804" y="70"/>
                  </a:lnTo>
                  <a:lnTo>
                    <a:pt x="804" y="72"/>
                  </a:lnTo>
                  <a:lnTo>
                    <a:pt x="804" y="72"/>
                  </a:lnTo>
                  <a:lnTo>
                    <a:pt x="806" y="72"/>
                  </a:lnTo>
                  <a:lnTo>
                    <a:pt x="808" y="74"/>
                  </a:lnTo>
                  <a:lnTo>
                    <a:pt x="808" y="74"/>
                  </a:lnTo>
                  <a:lnTo>
                    <a:pt x="812" y="76"/>
                  </a:lnTo>
                  <a:lnTo>
                    <a:pt x="814" y="76"/>
                  </a:lnTo>
                  <a:lnTo>
                    <a:pt x="812" y="78"/>
                  </a:lnTo>
                  <a:lnTo>
                    <a:pt x="810" y="80"/>
                  </a:lnTo>
                  <a:lnTo>
                    <a:pt x="808" y="82"/>
                  </a:lnTo>
                  <a:lnTo>
                    <a:pt x="808" y="84"/>
                  </a:lnTo>
                  <a:lnTo>
                    <a:pt x="806" y="84"/>
                  </a:lnTo>
                  <a:lnTo>
                    <a:pt x="804" y="86"/>
                  </a:lnTo>
                  <a:lnTo>
                    <a:pt x="804" y="86"/>
                  </a:lnTo>
                  <a:lnTo>
                    <a:pt x="802" y="86"/>
                  </a:lnTo>
                  <a:lnTo>
                    <a:pt x="800" y="86"/>
                  </a:lnTo>
                  <a:lnTo>
                    <a:pt x="798" y="86"/>
                  </a:lnTo>
                  <a:lnTo>
                    <a:pt x="796" y="86"/>
                  </a:lnTo>
                  <a:lnTo>
                    <a:pt x="794" y="86"/>
                  </a:lnTo>
                  <a:lnTo>
                    <a:pt x="794" y="86"/>
                  </a:lnTo>
                  <a:lnTo>
                    <a:pt x="792" y="86"/>
                  </a:lnTo>
                  <a:lnTo>
                    <a:pt x="792" y="86"/>
                  </a:lnTo>
                  <a:lnTo>
                    <a:pt x="792" y="88"/>
                  </a:lnTo>
                  <a:lnTo>
                    <a:pt x="790" y="88"/>
                  </a:lnTo>
                  <a:lnTo>
                    <a:pt x="788" y="92"/>
                  </a:lnTo>
                  <a:lnTo>
                    <a:pt x="788" y="92"/>
                  </a:lnTo>
                  <a:lnTo>
                    <a:pt x="788" y="94"/>
                  </a:lnTo>
                  <a:lnTo>
                    <a:pt x="786" y="96"/>
                  </a:lnTo>
                  <a:lnTo>
                    <a:pt x="786" y="96"/>
                  </a:lnTo>
                  <a:lnTo>
                    <a:pt x="786" y="96"/>
                  </a:lnTo>
                  <a:lnTo>
                    <a:pt x="786" y="96"/>
                  </a:lnTo>
                  <a:lnTo>
                    <a:pt x="784" y="96"/>
                  </a:lnTo>
                  <a:lnTo>
                    <a:pt x="784" y="96"/>
                  </a:lnTo>
                  <a:lnTo>
                    <a:pt x="782" y="96"/>
                  </a:lnTo>
                  <a:lnTo>
                    <a:pt x="780" y="94"/>
                  </a:lnTo>
                  <a:lnTo>
                    <a:pt x="780" y="94"/>
                  </a:lnTo>
                  <a:lnTo>
                    <a:pt x="778" y="94"/>
                  </a:lnTo>
                  <a:lnTo>
                    <a:pt x="776" y="94"/>
                  </a:lnTo>
                  <a:lnTo>
                    <a:pt x="776" y="94"/>
                  </a:lnTo>
                  <a:lnTo>
                    <a:pt x="776" y="94"/>
                  </a:lnTo>
                  <a:lnTo>
                    <a:pt x="776" y="94"/>
                  </a:lnTo>
                  <a:lnTo>
                    <a:pt x="776" y="96"/>
                  </a:lnTo>
                  <a:lnTo>
                    <a:pt x="774" y="96"/>
                  </a:lnTo>
                  <a:lnTo>
                    <a:pt x="774" y="96"/>
                  </a:lnTo>
                  <a:lnTo>
                    <a:pt x="774" y="98"/>
                  </a:lnTo>
                  <a:lnTo>
                    <a:pt x="774" y="100"/>
                  </a:lnTo>
                  <a:lnTo>
                    <a:pt x="774" y="102"/>
                  </a:lnTo>
                  <a:lnTo>
                    <a:pt x="774" y="102"/>
                  </a:lnTo>
                  <a:lnTo>
                    <a:pt x="774" y="102"/>
                  </a:lnTo>
                  <a:lnTo>
                    <a:pt x="772" y="102"/>
                  </a:lnTo>
                  <a:lnTo>
                    <a:pt x="772" y="102"/>
                  </a:lnTo>
                  <a:lnTo>
                    <a:pt x="770" y="102"/>
                  </a:lnTo>
                  <a:lnTo>
                    <a:pt x="770" y="102"/>
                  </a:lnTo>
                  <a:lnTo>
                    <a:pt x="768" y="102"/>
                  </a:lnTo>
                  <a:lnTo>
                    <a:pt x="766" y="102"/>
                  </a:lnTo>
                  <a:lnTo>
                    <a:pt x="764" y="102"/>
                  </a:lnTo>
                  <a:lnTo>
                    <a:pt x="762" y="102"/>
                  </a:lnTo>
                  <a:lnTo>
                    <a:pt x="762" y="102"/>
                  </a:lnTo>
                  <a:lnTo>
                    <a:pt x="762" y="102"/>
                  </a:lnTo>
                  <a:lnTo>
                    <a:pt x="762" y="102"/>
                  </a:lnTo>
                  <a:lnTo>
                    <a:pt x="760" y="102"/>
                  </a:lnTo>
                  <a:lnTo>
                    <a:pt x="760" y="104"/>
                  </a:lnTo>
                  <a:lnTo>
                    <a:pt x="760" y="106"/>
                  </a:lnTo>
                  <a:lnTo>
                    <a:pt x="758" y="108"/>
                  </a:lnTo>
                  <a:lnTo>
                    <a:pt x="758" y="112"/>
                  </a:lnTo>
                  <a:lnTo>
                    <a:pt x="756" y="114"/>
                  </a:lnTo>
                  <a:lnTo>
                    <a:pt x="756" y="118"/>
                  </a:lnTo>
                  <a:lnTo>
                    <a:pt x="754" y="120"/>
                  </a:lnTo>
                  <a:lnTo>
                    <a:pt x="754" y="122"/>
                  </a:lnTo>
                  <a:lnTo>
                    <a:pt x="754" y="124"/>
                  </a:lnTo>
                  <a:lnTo>
                    <a:pt x="754" y="124"/>
                  </a:lnTo>
                  <a:lnTo>
                    <a:pt x="754" y="126"/>
                  </a:lnTo>
                  <a:lnTo>
                    <a:pt x="754" y="126"/>
                  </a:lnTo>
                  <a:lnTo>
                    <a:pt x="754" y="128"/>
                  </a:lnTo>
                  <a:lnTo>
                    <a:pt x="756" y="128"/>
                  </a:lnTo>
                  <a:lnTo>
                    <a:pt x="758" y="130"/>
                  </a:lnTo>
                  <a:lnTo>
                    <a:pt x="760" y="130"/>
                  </a:lnTo>
                  <a:lnTo>
                    <a:pt x="762" y="132"/>
                  </a:lnTo>
                  <a:lnTo>
                    <a:pt x="764" y="134"/>
                  </a:lnTo>
                  <a:lnTo>
                    <a:pt x="764" y="134"/>
                  </a:lnTo>
                  <a:lnTo>
                    <a:pt x="764" y="134"/>
                  </a:lnTo>
                  <a:lnTo>
                    <a:pt x="764" y="136"/>
                  </a:lnTo>
                  <a:lnTo>
                    <a:pt x="764" y="136"/>
                  </a:lnTo>
                  <a:lnTo>
                    <a:pt x="764" y="136"/>
                  </a:lnTo>
                  <a:lnTo>
                    <a:pt x="764" y="138"/>
                  </a:lnTo>
                  <a:lnTo>
                    <a:pt x="764" y="138"/>
                  </a:lnTo>
                  <a:lnTo>
                    <a:pt x="762" y="138"/>
                  </a:lnTo>
                  <a:lnTo>
                    <a:pt x="762" y="140"/>
                  </a:lnTo>
                  <a:lnTo>
                    <a:pt x="760" y="140"/>
                  </a:lnTo>
                  <a:lnTo>
                    <a:pt x="758" y="142"/>
                  </a:lnTo>
                  <a:lnTo>
                    <a:pt x="756" y="142"/>
                  </a:lnTo>
                  <a:lnTo>
                    <a:pt x="752" y="144"/>
                  </a:lnTo>
                  <a:lnTo>
                    <a:pt x="750" y="144"/>
                  </a:lnTo>
                  <a:lnTo>
                    <a:pt x="750" y="144"/>
                  </a:lnTo>
                  <a:lnTo>
                    <a:pt x="746" y="144"/>
                  </a:lnTo>
                  <a:lnTo>
                    <a:pt x="742" y="144"/>
                  </a:lnTo>
                  <a:lnTo>
                    <a:pt x="738" y="144"/>
                  </a:lnTo>
                  <a:lnTo>
                    <a:pt x="734" y="144"/>
                  </a:lnTo>
                  <a:lnTo>
                    <a:pt x="730" y="144"/>
                  </a:lnTo>
                  <a:lnTo>
                    <a:pt x="730" y="144"/>
                  </a:lnTo>
                  <a:lnTo>
                    <a:pt x="728" y="144"/>
                  </a:lnTo>
                  <a:lnTo>
                    <a:pt x="726" y="146"/>
                  </a:lnTo>
                  <a:lnTo>
                    <a:pt x="726" y="146"/>
                  </a:lnTo>
                  <a:lnTo>
                    <a:pt x="724" y="146"/>
                  </a:lnTo>
                  <a:lnTo>
                    <a:pt x="724" y="146"/>
                  </a:lnTo>
                  <a:lnTo>
                    <a:pt x="724" y="148"/>
                  </a:lnTo>
                  <a:lnTo>
                    <a:pt x="724" y="150"/>
                  </a:lnTo>
                  <a:lnTo>
                    <a:pt x="722" y="152"/>
                  </a:lnTo>
                  <a:lnTo>
                    <a:pt x="722" y="154"/>
                  </a:lnTo>
                  <a:lnTo>
                    <a:pt x="720" y="156"/>
                  </a:lnTo>
                  <a:lnTo>
                    <a:pt x="720" y="158"/>
                  </a:lnTo>
                  <a:lnTo>
                    <a:pt x="720" y="160"/>
                  </a:lnTo>
                  <a:lnTo>
                    <a:pt x="718" y="162"/>
                  </a:lnTo>
                  <a:lnTo>
                    <a:pt x="716" y="164"/>
                  </a:lnTo>
                  <a:lnTo>
                    <a:pt x="716" y="164"/>
                  </a:lnTo>
                  <a:lnTo>
                    <a:pt x="716" y="164"/>
                  </a:lnTo>
                  <a:lnTo>
                    <a:pt x="714" y="166"/>
                  </a:lnTo>
                  <a:lnTo>
                    <a:pt x="714" y="166"/>
                  </a:lnTo>
                  <a:lnTo>
                    <a:pt x="712" y="166"/>
                  </a:lnTo>
                  <a:lnTo>
                    <a:pt x="710" y="166"/>
                  </a:lnTo>
                  <a:lnTo>
                    <a:pt x="708" y="166"/>
                  </a:lnTo>
                  <a:lnTo>
                    <a:pt x="706" y="166"/>
                  </a:lnTo>
                  <a:lnTo>
                    <a:pt x="704" y="166"/>
                  </a:lnTo>
                  <a:lnTo>
                    <a:pt x="702" y="166"/>
                  </a:lnTo>
                  <a:lnTo>
                    <a:pt x="700" y="168"/>
                  </a:lnTo>
                  <a:lnTo>
                    <a:pt x="700" y="168"/>
                  </a:lnTo>
                  <a:lnTo>
                    <a:pt x="700" y="168"/>
                  </a:lnTo>
                  <a:lnTo>
                    <a:pt x="698" y="170"/>
                  </a:lnTo>
                  <a:lnTo>
                    <a:pt x="696" y="170"/>
                  </a:lnTo>
                  <a:lnTo>
                    <a:pt x="696" y="172"/>
                  </a:lnTo>
                  <a:lnTo>
                    <a:pt x="694" y="176"/>
                  </a:lnTo>
                  <a:lnTo>
                    <a:pt x="692" y="178"/>
                  </a:lnTo>
                  <a:lnTo>
                    <a:pt x="692" y="178"/>
                  </a:lnTo>
                  <a:lnTo>
                    <a:pt x="692" y="180"/>
                  </a:lnTo>
                  <a:lnTo>
                    <a:pt x="692" y="184"/>
                  </a:lnTo>
                  <a:lnTo>
                    <a:pt x="692" y="186"/>
                  </a:lnTo>
                  <a:lnTo>
                    <a:pt x="692" y="190"/>
                  </a:lnTo>
                  <a:lnTo>
                    <a:pt x="692" y="194"/>
                  </a:lnTo>
                  <a:lnTo>
                    <a:pt x="690" y="198"/>
                  </a:lnTo>
                  <a:lnTo>
                    <a:pt x="690" y="198"/>
                  </a:lnTo>
                  <a:lnTo>
                    <a:pt x="690" y="200"/>
                  </a:lnTo>
                  <a:lnTo>
                    <a:pt x="690" y="202"/>
                  </a:lnTo>
                  <a:lnTo>
                    <a:pt x="688" y="202"/>
                  </a:lnTo>
                  <a:lnTo>
                    <a:pt x="688" y="204"/>
                  </a:lnTo>
                  <a:lnTo>
                    <a:pt x="688" y="204"/>
                  </a:lnTo>
                  <a:lnTo>
                    <a:pt x="688" y="204"/>
                  </a:lnTo>
                  <a:lnTo>
                    <a:pt x="686" y="204"/>
                  </a:lnTo>
                  <a:lnTo>
                    <a:pt x="684" y="204"/>
                  </a:lnTo>
                  <a:lnTo>
                    <a:pt x="682" y="206"/>
                  </a:lnTo>
                  <a:lnTo>
                    <a:pt x="680" y="206"/>
                  </a:lnTo>
                  <a:lnTo>
                    <a:pt x="678" y="206"/>
                  </a:lnTo>
                  <a:lnTo>
                    <a:pt x="678" y="208"/>
                  </a:lnTo>
                  <a:lnTo>
                    <a:pt x="678" y="208"/>
                  </a:lnTo>
                  <a:lnTo>
                    <a:pt x="676" y="210"/>
                  </a:lnTo>
                  <a:lnTo>
                    <a:pt x="672" y="214"/>
                  </a:lnTo>
                  <a:lnTo>
                    <a:pt x="670" y="216"/>
                  </a:lnTo>
                  <a:lnTo>
                    <a:pt x="668" y="218"/>
                  </a:lnTo>
                  <a:lnTo>
                    <a:pt x="668" y="220"/>
                  </a:lnTo>
                  <a:lnTo>
                    <a:pt x="666" y="220"/>
                  </a:lnTo>
                  <a:lnTo>
                    <a:pt x="666" y="222"/>
                  </a:lnTo>
                  <a:lnTo>
                    <a:pt x="666" y="222"/>
                  </a:lnTo>
                  <a:lnTo>
                    <a:pt x="666" y="222"/>
                  </a:lnTo>
                  <a:lnTo>
                    <a:pt x="666" y="224"/>
                  </a:lnTo>
                  <a:lnTo>
                    <a:pt x="666" y="224"/>
                  </a:lnTo>
                  <a:lnTo>
                    <a:pt x="668" y="224"/>
                  </a:lnTo>
                  <a:lnTo>
                    <a:pt x="668" y="226"/>
                  </a:lnTo>
                  <a:lnTo>
                    <a:pt x="670" y="226"/>
                  </a:lnTo>
                  <a:lnTo>
                    <a:pt x="672" y="226"/>
                  </a:lnTo>
                  <a:lnTo>
                    <a:pt x="674" y="228"/>
                  </a:lnTo>
                  <a:lnTo>
                    <a:pt x="674" y="228"/>
                  </a:lnTo>
                  <a:lnTo>
                    <a:pt x="674" y="228"/>
                  </a:lnTo>
                  <a:lnTo>
                    <a:pt x="674" y="230"/>
                  </a:lnTo>
                  <a:lnTo>
                    <a:pt x="674" y="230"/>
                  </a:lnTo>
                  <a:lnTo>
                    <a:pt x="676" y="232"/>
                  </a:lnTo>
                  <a:lnTo>
                    <a:pt x="676" y="234"/>
                  </a:lnTo>
                  <a:lnTo>
                    <a:pt x="676" y="236"/>
                  </a:lnTo>
                  <a:lnTo>
                    <a:pt x="676" y="238"/>
                  </a:lnTo>
                  <a:lnTo>
                    <a:pt x="676" y="244"/>
                  </a:lnTo>
                  <a:lnTo>
                    <a:pt x="676" y="248"/>
                  </a:lnTo>
                  <a:lnTo>
                    <a:pt x="676" y="250"/>
                  </a:lnTo>
                  <a:lnTo>
                    <a:pt x="674" y="252"/>
                  </a:lnTo>
                  <a:lnTo>
                    <a:pt x="674" y="254"/>
                  </a:lnTo>
                  <a:lnTo>
                    <a:pt x="674" y="256"/>
                  </a:lnTo>
                  <a:lnTo>
                    <a:pt x="674" y="256"/>
                  </a:lnTo>
                  <a:lnTo>
                    <a:pt x="672" y="258"/>
                  </a:lnTo>
                  <a:lnTo>
                    <a:pt x="672" y="258"/>
                  </a:lnTo>
                  <a:lnTo>
                    <a:pt x="672" y="258"/>
                  </a:lnTo>
                  <a:lnTo>
                    <a:pt x="670" y="260"/>
                  </a:lnTo>
                  <a:lnTo>
                    <a:pt x="670" y="260"/>
                  </a:lnTo>
                  <a:lnTo>
                    <a:pt x="668" y="260"/>
                  </a:lnTo>
                  <a:lnTo>
                    <a:pt x="666" y="262"/>
                  </a:lnTo>
                  <a:lnTo>
                    <a:pt x="664" y="262"/>
                  </a:lnTo>
                  <a:lnTo>
                    <a:pt x="664" y="262"/>
                  </a:lnTo>
                  <a:lnTo>
                    <a:pt x="662" y="262"/>
                  </a:lnTo>
                  <a:lnTo>
                    <a:pt x="662" y="264"/>
                  </a:lnTo>
                  <a:lnTo>
                    <a:pt x="662" y="264"/>
                  </a:lnTo>
                  <a:lnTo>
                    <a:pt x="662" y="264"/>
                  </a:lnTo>
                  <a:lnTo>
                    <a:pt x="662" y="266"/>
                  </a:lnTo>
                  <a:lnTo>
                    <a:pt x="662" y="268"/>
                  </a:lnTo>
                  <a:lnTo>
                    <a:pt x="662" y="270"/>
                  </a:lnTo>
                  <a:lnTo>
                    <a:pt x="662" y="270"/>
                  </a:lnTo>
                  <a:lnTo>
                    <a:pt x="660" y="272"/>
                  </a:lnTo>
                  <a:lnTo>
                    <a:pt x="660" y="274"/>
                  </a:lnTo>
                  <a:lnTo>
                    <a:pt x="660" y="274"/>
                  </a:lnTo>
                  <a:lnTo>
                    <a:pt x="660" y="274"/>
                  </a:lnTo>
                  <a:lnTo>
                    <a:pt x="660" y="274"/>
                  </a:lnTo>
                  <a:lnTo>
                    <a:pt x="658" y="276"/>
                  </a:lnTo>
                  <a:lnTo>
                    <a:pt x="658" y="276"/>
                  </a:lnTo>
                  <a:lnTo>
                    <a:pt x="656" y="276"/>
                  </a:lnTo>
                  <a:lnTo>
                    <a:pt x="654" y="274"/>
                  </a:lnTo>
                  <a:lnTo>
                    <a:pt x="652" y="274"/>
                  </a:lnTo>
                  <a:lnTo>
                    <a:pt x="650" y="274"/>
                  </a:lnTo>
                  <a:lnTo>
                    <a:pt x="648" y="274"/>
                  </a:lnTo>
                  <a:lnTo>
                    <a:pt x="646" y="272"/>
                  </a:lnTo>
                  <a:lnTo>
                    <a:pt x="646" y="272"/>
                  </a:lnTo>
                  <a:lnTo>
                    <a:pt x="644" y="274"/>
                  </a:lnTo>
                  <a:lnTo>
                    <a:pt x="644" y="274"/>
                  </a:lnTo>
                  <a:lnTo>
                    <a:pt x="644" y="274"/>
                  </a:lnTo>
                  <a:lnTo>
                    <a:pt x="642" y="274"/>
                  </a:lnTo>
                  <a:lnTo>
                    <a:pt x="642" y="276"/>
                  </a:lnTo>
                  <a:lnTo>
                    <a:pt x="640" y="276"/>
                  </a:lnTo>
                  <a:lnTo>
                    <a:pt x="640" y="278"/>
                  </a:lnTo>
                  <a:lnTo>
                    <a:pt x="638" y="282"/>
                  </a:lnTo>
                  <a:lnTo>
                    <a:pt x="638" y="282"/>
                  </a:lnTo>
                  <a:lnTo>
                    <a:pt x="636" y="284"/>
                  </a:lnTo>
                  <a:lnTo>
                    <a:pt x="636" y="284"/>
                  </a:lnTo>
                  <a:lnTo>
                    <a:pt x="634" y="284"/>
                  </a:lnTo>
                  <a:lnTo>
                    <a:pt x="632" y="284"/>
                  </a:lnTo>
                  <a:lnTo>
                    <a:pt x="630" y="286"/>
                  </a:lnTo>
                  <a:lnTo>
                    <a:pt x="628" y="286"/>
                  </a:lnTo>
                  <a:lnTo>
                    <a:pt x="626" y="286"/>
                  </a:lnTo>
                  <a:lnTo>
                    <a:pt x="624" y="286"/>
                  </a:lnTo>
                  <a:lnTo>
                    <a:pt x="622" y="288"/>
                  </a:lnTo>
                  <a:lnTo>
                    <a:pt x="622" y="288"/>
                  </a:lnTo>
                  <a:lnTo>
                    <a:pt x="620" y="288"/>
                  </a:lnTo>
                  <a:lnTo>
                    <a:pt x="620" y="290"/>
                  </a:lnTo>
                  <a:lnTo>
                    <a:pt x="620" y="290"/>
                  </a:lnTo>
                  <a:lnTo>
                    <a:pt x="620" y="292"/>
                  </a:lnTo>
                  <a:lnTo>
                    <a:pt x="618" y="294"/>
                  </a:lnTo>
                  <a:lnTo>
                    <a:pt x="618" y="296"/>
                  </a:lnTo>
                  <a:lnTo>
                    <a:pt x="618" y="298"/>
                  </a:lnTo>
                  <a:lnTo>
                    <a:pt x="618" y="300"/>
                  </a:lnTo>
                  <a:lnTo>
                    <a:pt x="616" y="302"/>
                  </a:lnTo>
                  <a:lnTo>
                    <a:pt x="616" y="302"/>
                  </a:lnTo>
                  <a:lnTo>
                    <a:pt x="616" y="302"/>
                  </a:lnTo>
                  <a:lnTo>
                    <a:pt x="616" y="302"/>
                  </a:lnTo>
                  <a:lnTo>
                    <a:pt x="614" y="302"/>
                  </a:lnTo>
                  <a:lnTo>
                    <a:pt x="614" y="304"/>
                  </a:lnTo>
                  <a:lnTo>
                    <a:pt x="612" y="304"/>
                  </a:lnTo>
                  <a:lnTo>
                    <a:pt x="610" y="304"/>
                  </a:lnTo>
                  <a:lnTo>
                    <a:pt x="608" y="304"/>
                  </a:lnTo>
                  <a:lnTo>
                    <a:pt x="606" y="304"/>
                  </a:lnTo>
                  <a:lnTo>
                    <a:pt x="604" y="304"/>
                  </a:lnTo>
                  <a:lnTo>
                    <a:pt x="604" y="306"/>
                  </a:lnTo>
                  <a:lnTo>
                    <a:pt x="602" y="308"/>
                  </a:lnTo>
                  <a:lnTo>
                    <a:pt x="600" y="308"/>
                  </a:lnTo>
                  <a:lnTo>
                    <a:pt x="598" y="310"/>
                  </a:lnTo>
                  <a:lnTo>
                    <a:pt x="596" y="312"/>
                  </a:lnTo>
                  <a:lnTo>
                    <a:pt x="594" y="314"/>
                  </a:lnTo>
                  <a:lnTo>
                    <a:pt x="592" y="314"/>
                  </a:lnTo>
                  <a:lnTo>
                    <a:pt x="592" y="316"/>
                  </a:lnTo>
                  <a:lnTo>
                    <a:pt x="592" y="318"/>
                  </a:lnTo>
                  <a:lnTo>
                    <a:pt x="590" y="318"/>
                  </a:lnTo>
                  <a:lnTo>
                    <a:pt x="590" y="320"/>
                  </a:lnTo>
                  <a:lnTo>
                    <a:pt x="590" y="322"/>
                  </a:lnTo>
                  <a:lnTo>
                    <a:pt x="588" y="326"/>
                  </a:lnTo>
                  <a:lnTo>
                    <a:pt x="588" y="330"/>
                  </a:lnTo>
                  <a:lnTo>
                    <a:pt x="588" y="332"/>
                  </a:lnTo>
                  <a:lnTo>
                    <a:pt x="588" y="336"/>
                  </a:lnTo>
                  <a:lnTo>
                    <a:pt x="588" y="342"/>
                  </a:lnTo>
                  <a:lnTo>
                    <a:pt x="588" y="348"/>
                  </a:lnTo>
                  <a:lnTo>
                    <a:pt x="588" y="352"/>
                  </a:lnTo>
                  <a:lnTo>
                    <a:pt x="588" y="354"/>
                  </a:lnTo>
                  <a:lnTo>
                    <a:pt x="588" y="358"/>
                  </a:lnTo>
                  <a:lnTo>
                    <a:pt x="586" y="362"/>
                  </a:lnTo>
                  <a:lnTo>
                    <a:pt x="586" y="366"/>
                  </a:lnTo>
                  <a:lnTo>
                    <a:pt x="586" y="368"/>
                  </a:lnTo>
                  <a:lnTo>
                    <a:pt x="586" y="368"/>
                  </a:lnTo>
                  <a:lnTo>
                    <a:pt x="586" y="370"/>
                  </a:lnTo>
                  <a:lnTo>
                    <a:pt x="586" y="370"/>
                  </a:lnTo>
                  <a:lnTo>
                    <a:pt x="588" y="372"/>
                  </a:lnTo>
                  <a:lnTo>
                    <a:pt x="588" y="372"/>
                  </a:lnTo>
                  <a:lnTo>
                    <a:pt x="588" y="372"/>
                  </a:lnTo>
                  <a:lnTo>
                    <a:pt x="590" y="372"/>
                  </a:lnTo>
                  <a:lnTo>
                    <a:pt x="592" y="374"/>
                  </a:lnTo>
                  <a:lnTo>
                    <a:pt x="592" y="374"/>
                  </a:lnTo>
                  <a:lnTo>
                    <a:pt x="594" y="374"/>
                  </a:lnTo>
                  <a:lnTo>
                    <a:pt x="594" y="376"/>
                  </a:lnTo>
                  <a:lnTo>
                    <a:pt x="594" y="376"/>
                  </a:lnTo>
                  <a:lnTo>
                    <a:pt x="594" y="378"/>
                  </a:lnTo>
                  <a:lnTo>
                    <a:pt x="594" y="380"/>
                  </a:lnTo>
                  <a:lnTo>
                    <a:pt x="594" y="382"/>
                  </a:lnTo>
                  <a:lnTo>
                    <a:pt x="594" y="386"/>
                  </a:lnTo>
                  <a:lnTo>
                    <a:pt x="594" y="394"/>
                  </a:lnTo>
                  <a:lnTo>
                    <a:pt x="594" y="396"/>
                  </a:lnTo>
                  <a:lnTo>
                    <a:pt x="594" y="398"/>
                  </a:lnTo>
                  <a:lnTo>
                    <a:pt x="594" y="400"/>
                  </a:lnTo>
                  <a:lnTo>
                    <a:pt x="596" y="400"/>
                  </a:lnTo>
                  <a:lnTo>
                    <a:pt x="596" y="402"/>
                  </a:lnTo>
                  <a:lnTo>
                    <a:pt x="596" y="404"/>
                  </a:lnTo>
                  <a:lnTo>
                    <a:pt x="598" y="406"/>
                  </a:lnTo>
                  <a:lnTo>
                    <a:pt x="600" y="414"/>
                  </a:lnTo>
                  <a:lnTo>
                    <a:pt x="602" y="418"/>
                  </a:lnTo>
                  <a:lnTo>
                    <a:pt x="602" y="424"/>
                  </a:lnTo>
                  <a:lnTo>
                    <a:pt x="604" y="428"/>
                  </a:lnTo>
                  <a:lnTo>
                    <a:pt x="604" y="434"/>
                  </a:lnTo>
                  <a:lnTo>
                    <a:pt x="604" y="436"/>
                  </a:lnTo>
                  <a:lnTo>
                    <a:pt x="604" y="438"/>
                  </a:lnTo>
                  <a:lnTo>
                    <a:pt x="604" y="440"/>
                  </a:lnTo>
                  <a:lnTo>
                    <a:pt x="604" y="442"/>
                  </a:lnTo>
                  <a:lnTo>
                    <a:pt x="604" y="444"/>
                  </a:lnTo>
                  <a:lnTo>
                    <a:pt x="604" y="446"/>
                  </a:lnTo>
                  <a:lnTo>
                    <a:pt x="604" y="448"/>
                  </a:lnTo>
                  <a:lnTo>
                    <a:pt x="602" y="450"/>
                  </a:lnTo>
                  <a:lnTo>
                    <a:pt x="602" y="452"/>
                  </a:lnTo>
                  <a:lnTo>
                    <a:pt x="600" y="454"/>
                  </a:lnTo>
                  <a:lnTo>
                    <a:pt x="600" y="454"/>
                  </a:lnTo>
                  <a:lnTo>
                    <a:pt x="600" y="454"/>
                  </a:lnTo>
                  <a:lnTo>
                    <a:pt x="598" y="456"/>
                  </a:lnTo>
                  <a:lnTo>
                    <a:pt x="598" y="456"/>
                  </a:lnTo>
                  <a:lnTo>
                    <a:pt x="598" y="456"/>
                  </a:lnTo>
                  <a:lnTo>
                    <a:pt x="598" y="456"/>
                  </a:lnTo>
                  <a:lnTo>
                    <a:pt x="596" y="454"/>
                  </a:lnTo>
                  <a:lnTo>
                    <a:pt x="596" y="454"/>
                  </a:lnTo>
                  <a:lnTo>
                    <a:pt x="596" y="452"/>
                  </a:lnTo>
                  <a:lnTo>
                    <a:pt x="594" y="452"/>
                  </a:lnTo>
                  <a:lnTo>
                    <a:pt x="592" y="448"/>
                  </a:lnTo>
                  <a:lnTo>
                    <a:pt x="592" y="446"/>
                  </a:lnTo>
                  <a:lnTo>
                    <a:pt x="590" y="446"/>
                  </a:lnTo>
                  <a:lnTo>
                    <a:pt x="590" y="444"/>
                  </a:lnTo>
                  <a:lnTo>
                    <a:pt x="588" y="444"/>
                  </a:lnTo>
                  <a:lnTo>
                    <a:pt x="582" y="442"/>
                  </a:lnTo>
                  <a:lnTo>
                    <a:pt x="580" y="440"/>
                  </a:lnTo>
                  <a:lnTo>
                    <a:pt x="578" y="440"/>
                  </a:lnTo>
                  <a:lnTo>
                    <a:pt x="576" y="438"/>
                  </a:lnTo>
                  <a:lnTo>
                    <a:pt x="576" y="438"/>
                  </a:lnTo>
                  <a:lnTo>
                    <a:pt x="576" y="438"/>
                  </a:lnTo>
                  <a:lnTo>
                    <a:pt x="574" y="436"/>
                  </a:lnTo>
                  <a:lnTo>
                    <a:pt x="574" y="436"/>
                  </a:lnTo>
                  <a:lnTo>
                    <a:pt x="574" y="432"/>
                  </a:lnTo>
                  <a:lnTo>
                    <a:pt x="572" y="430"/>
                  </a:lnTo>
                  <a:lnTo>
                    <a:pt x="572" y="428"/>
                  </a:lnTo>
                  <a:lnTo>
                    <a:pt x="570" y="422"/>
                  </a:lnTo>
                  <a:lnTo>
                    <a:pt x="568" y="416"/>
                  </a:lnTo>
                  <a:lnTo>
                    <a:pt x="566" y="412"/>
                  </a:lnTo>
                  <a:lnTo>
                    <a:pt x="564" y="406"/>
                  </a:lnTo>
                  <a:lnTo>
                    <a:pt x="564" y="404"/>
                  </a:lnTo>
                  <a:lnTo>
                    <a:pt x="562" y="400"/>
                  </a:lnTo>
                  <a:lnTo>
                    <a:pt x="562" y="398"/>
                  </a:lnTo>
                  <a:lnTo>
                    <a:pt x="562" y="396"/>
                  </a:lnTo>
                  <a:lnTo>
                    <a:pt x="562" y="394"/>
                  </a:lnTo>
                  <a:lnTo>
                    <a:pt x="562" y="394"/>
                  </a:lnTo>
                  <a:lnTo>
                    <a:pt x="562" y="390"/>
                  </a:lnTo>
                  <a:lnTo>
                    <a:pt x="564" y="384"/>
                  </a:lnTo>
                  <a:lnTo>
                    <a:pt x="564" y="380"/>
                  </a:lnTo>
                  <a:lnTo>
                    <a:pt x="564" y="378"/>
                  </a:lnTo>
                  <a:lnTo>
                    <a:pt x="564" y="376"/>
                  </a:lnTo>
                  <a:lnTo>
                    <a:pt x="564" y="376"/>
                  </a:lnTo>
                  <a:lnTo>
                    <a:pt x="564" y="374"/>
                  </a:lnTo>
                  <a:lnTo>
                    <a:pt x="564" y="372"/>
                  </a:lnTo>
                  <a:lnTo>
                    <a:pt x="564" y="372"/>
                  </a:lnTo>
                  <a:lnTo>
                    <a:pt x="564" y="372"/>
                  </a:lnTo>
                  <a:lnTo>
                    <a:pt x="562" y="370"/>
                  </a:lnTo>
                  <a:lnTo>
                    <a:pt x="560" y="368"/>
                  </a:lnTo>
                  <a:lnTo>
                    <a:pt x="560" y="366"/>
                  </a:lnTo>
                  <a:lnTo>
                    <a:pt x="556" y="364"/>
                  </a:lnTo>
                  <a:lnTo>
                    <a:pt x="552" y="362"/>
                  </a:lnTo>
                  <a:lnTo>
                    <a:pt x="550" y="358"/>
                  </a:lnTo>
                  <a:lnTo>
                    <a:pt x="546" y="356"/>
                  </a:lnTo>
                  <a:lnTo>
                    <a:pt x="544" y="354"/>
                  </a:lnTo>
                  <a:lnTo>
                    <a:pt x="542" y="352"/>
                  </a:lnTo>
                  <a:lnTo>
                    <a:pt x="540" y="350"/>
                  </a:lnTo>
                  <a:lnTo>
                    <a:pt x="540" y="350"/>
                  </a:lnTo>
                  <a:lnTo>
                    <a:pt x="540" y="350"/>
                  </a:lnTo>
                  <a:lnTo>
                    <a:pt x="538" y="350"/>
                  </a:lnTo>
                  <a:lnTo>
                    <a:pt x="538" y="350"/>
                  </a:lnTo>
                  <a:lnTo>
                    <a:pt x="536" y="350"/>
                  </a:lnTo>
                  <a:lnTo>
                    <a:pt x="532" y="352"/>
                  </a:lnTo>
                  <a:lnTo>
                    <a:pt x="530" y="352"/>
                  </a:lnTo>
                  <a:lnTo>
                    <a:pt x="528" y="352"/>
                  </a:lnTo>
                  <a:lnTo>
                    <a:pt x="526" y="354"/>
                  </a:lnTo>
                  <a:lnTo>
                    <a:pt x="524" y="354"/>
                  </a:lnTo>
                  <a:lnTo>
                    <a:pt x="522" y="354"/>
                  </a:lnTo>
                  <a:lnTo>
                    <a:pt x="522" y="354"/>
                  </a:lnTo>
                  <a:lnTo>
                    <a:pt x="520" y="354"/>
                  </a:lnTo>
                  <a:lnTo>
                    <a:pt x="520" y="354"/>
                  </a:lnTo>
                  <a:lnTo>
                    <a:pt x="518" y="352"/>
                  </a:lnTo>
                  <a:lnTo>
                    <a:pt x="516" y="352"/>
                  </a:lnTo>
                  <a:lnTo>
                    <a:pt x="514" y="350"/>
                  </a:lnTo>
                  <a:lnTo>
                    <a:pt x="510" y="348"/>
                  </a:lnTo>
                  <a:lnTo>
                    <a:pt x="510" y="346"/>
                  </a:lnTo>
                  <a:lnTo>
                    <a:pt x="508" y="346"/>
                  </a:lnTo>
                  <a:lnTo>
                    <a:pt x="506" y="346"/>
                  </a:lnTo>
                  <a:lnTo>
                    <a:pt x="504" y="346"/>
                  </a:lnTo>
                  <a:lnTo>
                    <a:pt x="500" y="346"/>
                  </a:lnTo>
                  <a:lnTo>
                    <a:pt x="496" y="346"/>
                  </a:lnTo>
                  <a:lnTo>
                    <a:pt x="492" y="346"/>
                  </a:lnTo>
                  <a:lnTo>
                    <a:pt x="486" y="346"/>
                  </a:lnTo>
                  <a:lnTo>
                    <a:pt x="482" y="348"/>
                  </a:lnTo>
                  <a:lnTo>
                    <a:pt x="478" y="348"/>
                  </a:lnTo>
                  <a:lnTo>
                    <a:pt x="476" y="348"/>
                  </a:lnTo>
                  <a:lnTo>
                    <a:pt x="476" y="348"/>
                  </a:lnTo>
                  <a:lnTo>
                    <a:pt x="472" y="350"/>
                  </a:lnTo>
                  <a:lnTo>
                    <a:pt x="470" y="352"/>
                  </a:lnTo>
                  <a:lnTo>
                    <a:pt x="470" y="352"/>
                  </a:lnTo>
                  <a:lnTo>
                    <a:pt x="468" y="352"/>
                  </a:lnTo>
                  <a:lnTo>
                    <a:pt x="466" y="354"/>
                  </a:lnTo>
                  <a:lnTo>
                    <a:pt x="466" y="356"/>
                  </a:lnTo>
                  <a:lnTo>
                    <a:pt x="466" y="356"/>
                  </a:lnTo>
                  <a:lnTo>
                    <a:pt x="464" y="356"/>
                  </a:lnTo>
                  <a:lnTo>
                    <a:pt x="464" y="358"/>
                  </a:lnTo>
                  <a:lnTo>
                    <a:pt x="464" y="358"/>
                  </a:lnTo>
                  <a:lnTo>
                    <a:pt x="466" y="358"/>
                  </a:lnTo>
                  <a:lnTo>
                    <a:pt x="466" y="360"/>
                  </a:lnTo>
                  <a:lnTo>
                    <a:pt x="466" y="362"/>
                  </a:lnTo>
                  <a:lnTo>
                    <a:pt x="468" y="364"/>
                  </a:lnTo>
                  <a:lnTo>
                    <a:pt x="470" y="366"/>
                  </a:lnTo>
                  <a:lnTo>
                    <a:pt x="470" y="368"/>
                  </a:lnTo>
                  <a:lnTo>
                    <a:pt x="472" y="370"/>
                  </a:lnTo>
                  <a:lnTo>
                    <a:pt x="472" y="370"/>
                  </a:lnTo>
                  <a:lnTo>
                    <a:pt x="472" y="370"/>
                  </a:lnTo>
                  <a:lnTo>
                    <a:pt x="472" y="372"/>
                  </a:lnTo>
                  <a:lnTo>
                    <a:pt x="470" y="372"/>
                  </a:lnTo>
                  <a:lnTo>
                    <a:pt x="470" y="372"/>
                  </a:lnTo>
                  <a:lnTo>
                    <a:pt x="470" y="372"/>
                  </a:lnTo>
                  <a:lnTo>
                    <a:pt x="468" y="374"/>
                  </a:lnTo>
                  <a:lnTo>
                    <a:pt x="466" y="374"/>
                  </a:lnTo>
                  <a:lnTo>
                    <a:pt x="464" y="374"/>
                  </a:lnTo>
                  <a:lnTo>
                    <a:pt x="462" y="374"/>
                  </a:lnTo>
                  <a:lnTo>
                    <a:pt x="460" y="374"/>
                  </a:lnTo>
                  <a:lnTo>
                    <a:pt x="456" y="372"/>
                  </a:lnTo>
                  <a:lnTo>
                    <a:pt x="452" y="372"/>
                  </a:lnTo>
                  <a:lnTo>
                    <a:pt x="450" y="372"/>
                  </a:lnTo>
                  <a:lnTo>
                    <a:pt x="448" y="372"/>
                  </a:lnTo>
                  <a:lnTo>
                    <a:pt x="446" y="372"/>
                  </a:lnTo>
                  <a:lnTo>
                    <a:pt x="442" y="370"/>
                  </a:lnTo>
                  <a:lnTo>
                    <a:pt x="442" y="370"/>
                  </a:lnTo>
                  <a:lnTo>
                    <a:pt x="440" y="370"/>
                  </a:lnTo>
                  <a:lnTo>
                    <a:pt x="440" y="370"/>
                  </a:lnTo>
                  <a:lnTo>
                    <a:pt x="440" y="368"/>
                  </a:lnTo>
                  <a:lnTo>
                    <a:pt x="438" y="368"/>
                  </a:lnTo>
                  <a:lnTo>
                    <a:pt x="438" y="366"/>
                  </a:lnTo>
                  <a:lnTo>
                    <a:pt x="438" y="364"/>
                  </a:lnTo>
                  <a:lnTo>
                    <a:pt x="438" y="362"/>
                  </a:lnTo>
                  <a:lnTo>
                    <a:pt x="438" y="358"/>
                  </a:lnTo>
                  <a:lnTo>
                    <a:pt x="438" y="356"/>
                  </a:lnTo>
                  <a:lnTo>
                    <a:pt x="438" y="354"/>
                  </a:lnTo>
                  <a:lnTo>
                    <a:pt x="438" y="352"/>
                  </a:lnTo>
                  <a:lnTo>
                    <a:pt x="438" y="352"/>
                  </a:lnTo>
                  <a:lnTo>
                    <a:pt x="438" y="350"/>
                  </a:lnTo>
                  <a:lnTo>
                    <a:pt x="438" y="350"/>
                  </a:lnTo>
                  <a:lnTo>
                    <a:pt x="438" y="348"/>
                  </a:lnTo>
                  <a:lnTo>
                    <a:pt x="436" y="348"/>
                  </a:lnTo>
                  <a:lnTo>
                    <a:pt x="436" y="348"/>
                  </a:lnTo>
                  <a:lnTo>
                    <a:pt x="434" y="348"/>
                  </a:lnTo>
                  <a:lnTo>
                    <a:pt x="432" y="348"/>
                  </a:lnTo>
                  <a:lnTo>
                    <a:pt x="432" y="350"/>
                  </a:lnTo>
                  <a:lnTo>
                    <a:pt x="430" y="350"/>
                  </a:lnTo>
                  <a:lnTo>
                    <a:pt x="428" y="352"/>
                  </a:lnTo>
                  <a:lnTo>
                    <a:pt x="426" y="352"/>
                  </a:lnTo>
                  <a:lnTo>
                    <a:pt x="426" y="352"/>
                  </a:lnTo>
                  <a:lnTo>
                    <a:pt x="426" y="354"/>
                  </a:lnTo>
                  <a:lnTo>
                    <a:pt x="426" y="354"/>
                  </a:lnTo>
                  <a:lnTo>
                    <a:pt x="424" y="354"/>
                  </a:lnTo>
                  <a:lnTo>
                    <a:pt x="424" y="356"/>
                  </a:lnTo>
                  <a:lnTo>
                    <a:pt x="424" y="358"/>
                  </a:lnTo>
                  <a:lnTo>
                    <a:pt x="424" y="360"/>
                  </a:lnTo>
                  <a:lnTo>
                    <a:pt x="424" y="362"/>
                  </a:lnTo>
                  <a:lnTo>
                    <a:pt x="424" y="364"/>
                  </a:lnTo>
                  <a:lnTo>
                    <a:pt x="424" y="366"/>
                  </a:lnTo>
                  <a:lnTo>
                    <a:pt x="424" y="366"/>
                  </a:lnTo>
                  <a:lnTo>
                    <a:pt x="422" y="368"/>
                  </a:lnTo>
                  <a:lnTo>
                    <a:pt x="422" y="368"/>
                  </a:lnTo>
                  <a:lnTo>
                    <a:pt x="422" y="368"/>
                  </a:lnTo>
                  <a:lnTo>
                    <a:pt x="420" y="368"/>
                  </a:lnTo>
                  <a:lnTo>
                    <a:pt x="420" y="368"/>
                  </a:lnTo>
                  <a:lnTo>
                    <a:pt x="418" y="368"/>
                  </a:lnTo>
                  <a:lnTo>
                    <a:pt x="416" y="368"/>
                  </a:lnTo>
                  <a:lnTo>
                    <a:pt x="416" y="366"/>
                  </a:lnTo>
                  <a:lnTo>
                    <a:pt x="414" y="366"/>
                  </a:lnTo>
                  <a:lnTo>
                    <a:pt x="412" y="364"/>
                  </a:lnTo>
                  <a:lnTo>
                    <a:pt x="412" y="364"/>
                  </a:lnTo>
                  <a:lnTo>
                    <a:pt x="412" y="362"/>
                  </a:lnTo>
                  <a:lnTo>
                    <a:pt x="410" y="360"/>
                  </a:lnTo>
                  <a:lnTo>
                    <a:pt x="410" y="358"/>
                  </a:lnTo>
                  <a:lnTo>
                    <a:pt x="408" y="356"/>
                  </a:lnTo>
                  <a:lnTo>
                    <a:pt x="408" y="354"/>
                  </a:lnTo>
                  <a:lnTo>
                    <a:pt x="406" y="354"/>
                  </a:lnTo>
                  <a:lnTo>
                    <a:pt x="406" y="354"/>
                  </a:lnTo>
                  <a:lnTo>
                    <a:pt x="406" y="352"/>
                  </a:lnTo>
                  <a:lnTo>
                    <a:pt x="404" y="352"/>
                  </a:lnTo>
                  <a:lnTo>
                    <a:pt x="404" y="352"/>
                  </a:lnTo>
                  <a:lnTo>
                    <a:pt x="404" y="352"/>
                  </a:lnTo>
                  <a:lnTo>
                    <a:pt x="402" y="354"/>
                  </a:lnTo>
                  <a:lnTo>
                    <a:pt x="400" y="354"/>
                  </a:lnTo>
                  <a:lnTo>
                    <a:pt x="400" y="354"/>
                  </a:lnTo>
                  <a:lnTo>
                    <a:pt x="396" y="358"/>
                  </a:lnTo>
                  <a:lnTo>
                    <a:pt x="394" y="358"/>
                  </a:lnTo>
                  <a:lnTo>
                    <a:pt x="392" y="360"/>
                  </a:lnTo>
                  <a:lnTo>
                    <a:pt x="390" y="364"/>
                  </a:lnTo>
                  <a:lnTo>
                    <a:pt x="388" y="366"/>
                  </a:lnTo>
                  <a:lnTo>
                    <a:pt x="386" y="368"/>
                  </a:lnTo>
                  <a:lnTo>
                    <a:pt x="384" y="370"/>
                  </a:lnTo>
                  <a:lnTo>
                    <a:pt x="384" y="370"/>
                  </a:lnTo>
                  <a:lnTo>
                    <a:pt x="382" y="374"/>
                  </a:lnTo>
                  <a:lnTo>
                    <a:pt x="378" y="378"/>
                  </a:lnTo>
                  <a:lnTo>
                    <a:pt x="376" y="382"/>
                  </a:lnTo>
                  <a:lnTo>
                    <a:pt x="374" y="384"/>
                  </a:lnTo>
                  <a:lnTo>
                    <a:pt x="372" y="388"/>
                  </a:lnTo>
                  <a:lnTo>
                    <a:pt x="370" y="390"/>
                  </a:lnTo>
                  <a:lnTo>
                    <a:pt x="368" y="390"/>
                  </a:lnTo>
                  <a:lnTo>
                    <a:pt x="368" y="392"/>
                  </a:lnTo>
                  <a:lnTo>
                    <a:pt x="366" y="392"/>
                  </a:lnTo>
                  <a:lnTo>
                    <a:pt x="364" y="394"/>
                  </a:lnTo>
                  <a:lnTo>
                    <a:pt x="360" y="396"/>
                  </a:lnTo>
                  <a:lnTo>
                    <a:pt x="358" y="396"/>
                  </a:lnTo>
                  <a:lnTo>
                    <a:pt x="354" y="398"/>
                  </a:lnTo>
                  <a:lnTo>
                    <a:pt x="352" y="398"/>
                  </a:lnTo>
                  <a:lnTo>
                    <a:pt x="352" y="398"/>
                  </a:lnTo>
                  <a:lnTo>
                    <a:pt x="352" y="400"/>
                  </a:lnTo>
                  <a:lnTo>
                    <a:pt x="352" y="400"/>
                  </a:lnTo>
                  <a:lnTo>
                    <a:pt x="350" y="402"/>
                  </a:lnTo>
                  <a:lnTo>
                    <a:pt x="350" y="404"/>
                  </a:lnTo>
                  <a:lnTo>
                    <a:pt x="348" y="406"/>
                  </a:lnTo>
                  <a:lnTo>
                    <a:pt x="348" y="408"/>
                  </a:lnTo>
                  <a:lnTo>
                    <a:pt x="346" y="412"/>
                  </a:lnTo>
                  <a:lnTo>
                    <a:pt x="346" y="416"/>
                  </a:lnTo>
                  <a:lnTo>
                    <a:pt x="346" y="420"/>
                  </a:lnTo>
                  <a:lnTo>
                    <a:pt x="346" y="424"/>
                  </a:lnTo>
                  <a:lnTo>
                    <a:pt x="342" y="424"/>
                  </a:lnTo>
                  <a:lnTo>
                    <a:pt x="340" y="424"/>
                  </a:lnTo>
                  <a:lnTo>
                    <a:pt x="336" y="424"/>
                  </a:lnTo>
                  <a:lnTo>
                    <a:pt x="334" y="424"/>
                  </a:lnTo>
                  <a:lnTo>
                    <a:pt x="330" y="424"/>
                  </a:lnTo>
                  <a:lnTo>
                    <a:pt x="328" y="424"/>
                  </a:lnTo>
                  <a:lnTo>
                    <a:pt x="328" y="424"/>
                  </a:lnTo>
                  <a:lnTo>
                    <a:pt x="326" y="424"/>
                  </a:lnTo>
                  <a:lnTo>
                    <a:pt x="326" y="424"/>
                  </a:lnTo>
                  <a:lnTo>
                    <a:pt x="324" y="422"/>
                  </a:lnTo>
                  <a:lnTo>
                    <a:pt x="324" y="422"/>
                  </a:lnTo>
                  <a:lnTo>
                    <a:pt x="324" y="420"/>
                  </a:lnTo>
                  <a:lnTo>
                    <a:pt x="324" y="420"/>
                  </a:lnTo>
                  <a:lnTo>
                    <a:pt x="324" y="416"/>
                  </a:lnTo>
                  <a:lnTo>
                    <a:pt x="324" y="414"/>
                  </a:lnTo>
                  <a:lnTo>
                    <a:pt x="324" y="410"/>
                  </a:lnTo>
                  <a:lnTo>
                    <a:pt x="322" y="408"/>
                  </a:lnTo>
                  <a:lnTo>
                    <a:pt x="322" y="406"/>
                  </a:lnTo>
                  <a:lnTo>
                    <a:pt x="322" y="404"/>
                  </a:lnTo>
                  <a:lnTo>
                    <a:pt x="322" y="404"/>
                  </a:lnTo>
                  <a:lnTo>
                    <a:pt x="322" y="404"/>
                  </a:lnTo>
                  <a:lnTo>
                    <a:pt x="320" y="402"/>
                  </a:lnTo>
                  <a:lnTo>
                    <a:pt x="320" y="402"/>
                  </a:lnTo>
                  <a:lnTo>
                    <a:pt x="318" y="402"/>
                  </a:lnTo>
                  <a:lnTo>
                    <a:pt x="318" y="400"/>
                  </a:lnTo>
                  <a:lnTo>
                    <a:pt x="316" y="400"/>
                  </a:lnTo>
                  <a:lnTo>
                    <a:pt x="314" y="400"/>
                  </a:lnTo>
                  <a:lnTo>
                    <a:pt x="312" y="398"/>
                  </a:lnTo>
                  <a:lnTo>
                    <a:pt x="310" y="398"/>
                  </a:lnTo>
                  <a:lnTo>
                    <a:pt x="310" y="398"/>
                  </a:lnTo>
                  <a:lnTo>
                    <a:pt x="308" y="396"/>
                  </a:lnTo>
                  <a:lnTo>
                    <a:pt x="308" y="396"/>
                  </a:lnTo>
                  <a:lnTo>
                    <a:pt x="308" y="394"/>
                  </a:lnTo>
                  <a:lnTo>
                    <a:pt x="308" y="394"/>
                  </a:lnTo>
                  <a:lnTo>
                    <a:pt x="308" y="392"/>
                  </a:lnTo>
                  <a:lnTo>
                    <a:pt x="306" y="390"/>
                  </a:lnTo>
                  <a:lnTo>
                    <a:pt x="306" y="386"/>
                  </a:lnTo>
                  <a:lnTo>
                    <a:pt x="306" y="384"/>
                  </a:lnTo>
                  <a:lnTo>
                    <a:pt x="306" y="380"/>
                  </a:lnTo>
                  <a:lnTo>
                    <a:pt x="306" y="378"/>
                  </a:lnTo>
                  <a:lnTo>
                    <a:pt x="306" y="376"/>
                  </a:lnTo>
                  <a:lnTo>
                    <a:pt x="306" y="376"/>
                  </a:lnTo>
                  <a:lnTo>
                    <a:pt x="304" y="374"/>
                  </a:lnTo>
                  <a:lnTo>
                    <a:pt x="304" y="372"/>
                  </a:lnTo>
                  <a:lnTo>
                    <a:pt x="302" y="370"/>
                  </a:lnTo>
                  <a:lnTo>
                    <a:pt x="298" y="366"/>
                  </a:lnTo>
                  <a:lnTo>
                    <a:pt x="296" y="364"/>
                  </a:lnTo>
                  <a:lnTo>
                    <a:pt x="294" y="360"/>
                  </a:lnTo>
                  <a:lnTo>
                    <a:pt x="292" y="358"/>
                  </a:lnTo>
                  <a:lnTo>
                    <a:pt x="290" y="356"/>
                  </a:lnTo>
                  <a:lnTo>
                    <a:pt x="286" y="354"/>
                  </a:lnTo>
                  <a:lnTo>
                    <a:pt x="286" y="354"/>
                  </a:lnTo>
                  <a:lnTo>
                    <a:pt x="284" y="354"/>
                  </a:lnTo>
                  <a:lnTo>
                    <a:pt x="284" y="352"/>
                  </a:lnTo>
                  <a:lnTo>
                    <a:pt x="282" y="352"/>
                  </a:lnTo>
                  <a:lnTo>
                    <a:pt x="282" y="352"/>
                  </a:lnTo>
                  <a:lnTo>
                    <a:pt x="282" y="352"/>
                  </a:lnTo>
                  <a:lnTo>
                    <a:pt x="280" y="354"/>
                  </a:lnTo>
                  <a:lnTo>
                    <a:pt x="280" y="354"/>
                  </a:lnTo>
                  <a:lnTo>
                    <a:pt x="280" y="354"/>
                  </a:lnTo>
                  <a:lnTo>
                    <a:pt x="278" y="356"/>
                  </a:lnTo>
                  <a:lnTo>
                    <a:pt x="278" y="358"/>
                  </a:lnTo>
                  <a:lnTo>
                    <a:pt x="278" y="358"/>
                  </a:lnTo>
                  <a:lnTo>
                    <a:pt x="278" y="362"/>
                  </a:lnTo>
                  <a:lnTo>
                    <a:pt x="278" y="366"/>
                  </a:lnTo>
                  <a:lnTo>
                    <a:pt x="278" y="368"/>
                  </a:lnTo>
                  <a:lnTo>
                    <a:pt x="278" y="370"/>
                  </a:lnTo>
                  <a:lnTo>
                    <a:pt x="278" y="372"/>
                  </a:lnTo>
                  <a:lnTo>
                    <a:pt x="276" y="372"/>
                  </a:lnTo>
                  <a:lnTo>
                    <a:pt x="276" y="372"/>
                  </a:lnTo>
                  <a:lnTo>
                    <a:pt x="276" y="374"/>
                  </a:lnTo>
                  <a:lnTo>
                    <a:pt x="274" y="374"/>
                  </a:lnTo>
                  <a:lnTo>
                    <a:pt x="274" y="374"/>
                  </a:lnTo>
                  <a:lnTo>
                    <a:pt x="270" y="374"/>
                  </a:lnTo>
                  <a:lnTo>
                    <a:pt x="268" y="374"/>
                  </a:lnTo>
                  <a:lnTo>
                    <a:pt x="266" y="374"/>
                  </a:lnTo>
                  <a:lnTo>
                    <a:pt x="264" y="374"/>
                  </a:lnTo>
                  <a:lnTo>
                    <a:pt x="262" y="374"/>
                  </a:lnTo>
                  <a:lnTo>
                    <a:pt x="262" y="374"/>
                  </a:lnTo>
                  <a:lnTo>
                    <a:pt x="262" y="372"/>
                  </a:lnTo>
                  <a:lnTo>
                    <a:pt x="260" y="372"/>
                  </a:lnTo>
                  <a:lnTo>
                    <a:pt x="260" y="370"/>
                  </a:lnTo>
                  <a:lnTo>
                    <a:pt x="258" y="370"/>
                  </a:lnTo>
                  <a:lnTo>
                    <a:pt x="258" y="368"/>
                  </a:lnTo>
                  <a:lnTo>
                    <a:pt x="258" y="366"/>
                  </a:lnTo>
                  <a:lnTo>
                    <a:pt x="258" y="364"/>
                  </a:lnTo>
                  <a:lnTo>
                    <a:pt x="256" y="362"/>
                  </a:lnTo>
                  <a:lnTo>
                    <a:pt x="256" y="358"/>
                  </a:lnTo>
                  <a:lnTo>
                    <a:pt x="256" y="354"/>
                  </a:lnTo>
                  <a:lnTo>
                    <a:pt x="256" y="352"/>
                  </a:lnTo>
                  <a:lnTo>
                    <a:pt x="254" y="352"/>
                  </a:lnTo>
                  <a:lnTo>
                    <a:pt x="254" y="350"/>
                  </a:lnTo>
                  <a:lnTo>
                    <a:pt x="254" y="348"/>
                  </a:lnTo>
                  <a:lnTo>
                    <a:pt x="252" y="348"/>
                  </a:lnTo>
                  <a:lnTo>
                    <a:pt x="252" y="348"/>
                  </a:lnTo>
                  <a:lnTo>
                    <a:pt x="248" y="348"/>
                  </a:lnTo>
                  <a:lnTo>
                    <a:pt x="248" y="348"/>
                  </a:lnTo>
                  <a:lnTo>
                    <a:pt x="246" y="348"/>
                  </a:lnTo>
                  <a:lnTo>
                    <a:pt x="246" y="346"/>
                  </a:lnTo>
                  <a:lnTo>
                    <a:pt x="246" y="346"/>
                  </a:lnTo>
                  <a:lnTo>
                    <a:pt x="244" y="346"/>
                  </a:lnTo>
                  <a:lnTo>
                    <a:pt x="244" y="346"/>
                  </a:lnTo>
                  <a:lnTo>
                    <a:pt x="244" y="346"/>
                  </a:lnTo>
                  <a:lnTo>
                    <a:pt x="244" y="344"/>
                  </a:lnTo>
                  <a:lnTo>
                    <a:pt x="244" y="344"/>
                  </a:lnTo>
                  <a:lnTo>
                    <a:pt x="244" y="342"/>
                  </a:lnTo>
                  <a:lnTo>
                    <a:pt x="244" y="340"/>
                  </a:lnTo>
                  <a:lnTo>
                    <a:pt x="244" y="338"/>
                  </a:lnTo>
                  <a:lnTo>
                    <a:pt x="244" y="336"/>
                  </a:lnTo>
                  <a:lnTo>
                    <a:pt x="244" y="334"/>
                  </a:lnTo>
                  <a:lnTo>
                    <a:pt x="244" y="334"/>
                  </a:lnTo>
                  <a:lnTo>
                    <a:pt x="244" y="334"/>
                  </a:lnTo>
                  <a:lnTo>
                    <a:pt x="244" y="332"/>
                  </a:lnTo>
                  <a:lnTo>
                    <a:pt x="242" y="332"/>
                  </a:lnTo>
                  <a:lnTo>
                    <a:pt x="242" y="332"/>
                  </a:lnTo>
                  <a:lnTo>
                    <a:pt x="242" y="332"/>
                  </a:lnTo>
                  <a:lnTo>
                    <a:pt x="240" y="332"/>
                  </a:lnTo>
                  <a:lnTo>
                    <a:pt x="238" y="332"/>
                  </a:lnTo>
                  <a:lnTo>
                    <a:pt x="236" y="330"/>
                  </a:lnTo>
                  <a:lnTo>
                    <a:pt x="234" y="330"/>
                  </a:lnTo>
                  <a:lnTo>
                    <a:pt x="234" y="330"/>
                  </a:lnTo>
                  <a:lnTo>
                    <a:pt x="232" y="330"/>
                  </a:lnTo>
                  <a:lnTo>
                    <a:pt x="232" y="330"/>
                  </a:lnTo>
                  <a:lnTo>
                    <a:pt x="232" y="330"/>
                  </a:lnTo>
                  <a:lnTo>
                    <a:pt x="232" y="328"/>
                  </a:lnTo>
                  <a:lnTo>
                    <a:pt x="230" y="328"/>
                  </a:lnTo>
                  <a:lnTo>
                    <a:pt x="230" y="326"/>
                  </a:lnTo>
                  <a:lnTo>
                    <a:pt x="230" y="324"/>
                  </a:lnTo>
                  <a:lnTo>
                    <a:pt x="230" y="322"/>
                  </a:lnTo>
                  <a:lnTo>
                    <a:pt x="230" y="320"/>
                  </a:lnTo>
                  <a:lnTo>
                    <a:pt x="228" y="318"/>
                  </a:lnTo>
                  <a:lnTo>
                    <a:pt x="228" y="316"/>
                  </a:lnTo>
                  <a:lnTo>
                    <a:pt x="228" y="316"/>
                  </a:lnTo>
                  <a:lnTo>
                    <a:pt x="228" y="316"/>
                  </a:lnTo>
                  <a:lnTo>
                    <a:pt x="228" y="314"/>
                  </a:lnTo>
                  <a:lnTo>
                    <a:pt x="226" y="314"/>
                  </a:lnTo>
                  <a:lnTo>
                    <a:pt x="226" y="314"/>
                  </a:lnTo>
                  <a:lnTo>
                    <a:pt x="226" y="316"/>
                  </a:lnTo>
                  <a:lnTo>
                    <a:pt x="224" y="316"/>
                  </a:lnTo>
                  <a:lnTo>
                    <a:pt x="224" y="316"/>
                  </a:lnTo>
                  <a:lnTo>
                    <a:pt x="222" y="318"/>
                  </a:lnTo>
                  <a:lnTo>
                    <a:pt x="220" y="320"/>
                  </a:lnTo>
                  <a:lnTo>
                    <a:pt x="218" y="322"/>
                  </a:lnTo>
                  <a:lnTo>
                    <a:pt x="218" y="322"/>
                  </a:lnTo>
                  <a:lnTo>
                    <a:pt x="218" y="322"/>
                  </a:lnTo>
                  <a:lnTo>
                    <a:pt x="216" y="322"/>
                  </a:lnTo>
                  <a:lnTo>
                    <a:pt x="214" y="322"/>
                  </a:lnTo>
                  <a:lnTo>
                    <a:pt x="210" y="322"/>
                  </a:lnTo>
                  <a:lnTo>
                    <a:pt x="208" y="322"/>
                  </a:lnTo>
                  <a:lnTo>
                    <a:pt x="206" y="322"/>
                  </a:lnTo>
                  <a:lnTo>
                    <a:pt x="206" y="324"/>
                  </a:lnTo>
                  <a:lnTo>
                    <a:pt x="204" y="324"/>
                  </a:lnTo>
                  <a:lnTo>
                    <a:pt x="204" y="324"/>
                  </a:lnTo>
                  <a:lnTo>
                    <a:pt x="204" y="324"/>
                  </a:lnTo>
                  <a:lnTo>
                    <a:pt x="204" y="324"/>
                  </a:lnTo>
                  <a:lnTo>
                    <a:pt x="204" y="326"/>
                  </a:lnTo>
                  <a:lnTo>
                    <a:pt x="204" y="326"/>
                  </a:lnTo>
                  <a:lnTo>
                    <a:pt x="204" y="328"/>
                  </a:lnTo>
                  <a:lnTo>
                    <a:pt x="204" y="330"/>
                  </a:lnTo>
                  <a:lnTo>
                    <a:pt x="202" y="330"/>
                  </a:lnTo>
                  <a:lnTo>
                    <a:pt x="202" y="332"/>
                  </a:lnTo>
                  <a:lnTo>
                    <a:pt x="202" y="332"/>
                  </a:lnTo>
                  <a:lnTo>
                    <a:pt x="202" y="332"/>
                  </a:lnTo>
                  <a:lnTo>
                    <a:pt x="202" y="334"/>
                  </a:lnTo>
                  <a:lnTo>
                    <a:pt x="200" y="334"/>
                  </a:lnTo>
                  <a:lnTo>
                    <a:pt x="198" y="334"/>
                  </a:lnTo>
                  <a:lnTo>
                    <a:pt x="198" y="334"/>
                  </a:lnTo>
                  <a:lnTo>
                    <a:pt x="194" y="334"/>
                  </a:lnTo>
                  <a:lnTo>
                    <a:pt x="192" y="334"/>
                  </a:lnTo>
                  <a:lnTo>
                    <a:pt x="186" y="332"/>
                  </a:lnTo>
                  <a:lnTo>
                    <a:pt x="182" y="332"/>
                  </a:lnTo>
                  <a:lnTo>
                    <a:pt x="182" y="332"/>
                  </a:lnTo>
                  <a:lnTo>
                    <a:pt x="180" y="332"/>
                  </a:lnTo>
                  <a:lnTo>
                    <a:pt x="178" y="334"/>
                  </a:lnTo>
                  <a:lnTo>
                    <a:pt x="176" y="334"/>
                  </a:lnTo>
                  <a:lnTo>
                    <a:pt x="172" y="336"/>
                  </a:lnTo>
                  <a:lnTo>
                    <a:pt x="170" y="336"/>
                  </a:lnTo>
                  <a:lnTo>
                    <a:pt x="168" y="338"/>
                  </a:lnTo>
                  <a:lnTo>
                    <a:pt x="166" y="338"/>
                  </a:lnTo>
                  <a:lnTo>
                    <a:pt x="164" y="338"/>
                  </a:lnTo>
                  <a:lnTo>
                    <a:pt x="162" y="338"/>
                  </a:lnTo>
                  <a:lnTo>
                    <a:pt x="158" y="338"/>
                  </a:lnTo>
                  <a:lnTo>
                    <a:pt x="156" y="338"/>
                  </a:lnTo>
                  <a:lnTo>
                    <a:pt x="152" y="338"/>
                  </a:lnTo>
                  <a:lnTo>
                    <a:pt x="150" y="336"/>
                  </a:lnTo>
                  <a:lnTo>
                    <a:pt x="146" y="336"/>
                  </a:lnTo>
                  <a:lnTo>
                    <a:pt x="144" y="334"/>
                  </a:lnTo>
                  <a:lnTo>
                    <a:pt x="142" y="334"/>
                  </a:lnTo>
                  <a:lnTo>
                    <a:pt x="140" y="334"/>
                  </a:lnTo>
                  <a:lnTo>
                    <a:pt x="140" y="332"/>
                  </a:lnTo>
                  <a:lnTo>
                    <a:pt x="138" y="330"/>
                  </a:lnTo>
                  <a:lnTo>
                    <a:pt x="136" y="328"/>
                  </a:lnTo>
                  <a:lnTo>
                    <a:pt x="134" y="326"/>
                  </a:lnTo>
                  <a:lnTo>
                    <a:pt x="130" y="322"/>
                  </a:lnTo>
                  <a:lnTo>
                    <a:pt x="128" y="320"/>
                  </a:lnTo>
                  <a:lnTo>
                    <a:pt x="126" y="318"/>
                  </a:lnTo>
                  <a:lnTo>
                    <a:pt x="126" y="318"/>
                  </a:lnTo>
                  <a:lnTo>
                    <a:pt x="124" y="318"/>
                  </a:lnTo>
                  <a:lnTo>
                    <a:pt x="120" y="316"/>
                  </a:lnTo>
                  <a:lnTo>
                    <a:pt x="118" y="316"/>
                  </a:lnTo>
                  <a:lnTo>
                    <a:pt x="116" y="316"/>
                  </a:lnTo>
                  <a:lnTo>
                    <a:pt x="114" y="314"/>
                  </a:lnTo>
                  <a:lnTo>
                    <a:pt x="114" y="314"/>
                  </a:lnTo>
                  <a:lnTo>
                    <a:pt x="114" y="312"/>
                  </a:lnTo>
                  <a:lnTo>
                    <a:pt x="112" y="312"/>
                  </a:lnTo>
                  <a:lnTo>
                    <a:pt x="112" y="310"/>
                  </a:lnTo>
                  <a:lnTo>
                    <a:pt x="112" y="308"/>
                  </a:lnTo>
                  <a:lnTo>
                    <a:pt x="112" y="306"/>
                  </a:lnTo>
                  <a:lnTo>
                    <a:pt x="110" y="306"/>
                  </a:lnTo>
                  <a:lnTo>
                    <a:pt x="110" y="306"/>
                  </a:lnTo>
                  <a:lnTo>
                    <a:pt x="110" y="304"/>
                  </a:lnTo>
                  <a:lnTo>
                    <a:pt x="108" y="304"/>
                  </a:lnTo>
                  <a:lnTo>
                    <a:pt x="106" y="304"/>
                  </a:lnTo>
                  <a:lnTo>
                    <a:pt x="104" y="302"/>
                  </a:lnTo>
                  <a:lnTo>
                    <a:pt x="102" y="302"/>
                  </a:lnTo>
                  <a:lnTo>
                    <a:pt x="100" y="302"/>
                  </a:lnTo>
                  <a:lnTo>
                    <a:pt x="98" y="302"/>
                  </a:lnTo>
                  <a:lnTo>
                    <a:pt x="92" y="302"/>
                  </a:lnTo>
                  <a:lnTo>
                    <a:pt x="86" y="302"/>
                  </a:lnTo>
                  <a:lnTo>
                    <a:pt x="82" y="304"/>
                  </a:lnTo>
                  <a:lnTo>
                    <a:pt x="78" y="304"/>
                  </a:lnTo>
                  <a:lnTo>
                    <a:pt x="80" y="302"/>
                  </a:lnTo>
                  <a:lnTo>
                    <a:pt x="80" y="298"/>
                  </a:lnTo>
                  <a:lnTo>
                    <a:pt x="80" y="296"/>
                  </a:lnTo>
                  <a:lnTo>
                    <a:pt x="80" y="294"/>
                  </a:lnTo>
                  <a:lnTo>
                    <a:pt x="80" y="292"/>
                  </a:lnTo>
                  <a:lnTo>
                    <a:pt x="80" y="292"/>
                  </a:lnTo>
                  <a:lnTo>
                    <a:pt x="80" y="290"/>
                  </a:lnTo>
                  <a:lnTo>
                    <a:pt x="80" y="290"/>
                  </a:lnTo>
                  <a:lnTo>
                    <a:pt x="78" y="290"/>
                  </a:lnTo>
                  <a:lnTo>
                    <a:pt x="78" y="290"/>
                  </a:lnTo>
                  <a:lnTo>
                    <a:pt x="76" y="288"/>
                  </a:lnTo>
                  <a:lnTo>
                    <a:pt x="74" y="288"/>
                  </a:lnTo>
                  <a:lnTo>
                    <a:pt x="72" y="288"/>
                  </a:lnTo>
                  <a:lnTo>
                    <a:pt x="66" y="286"/>
                  </a:lnTo>
                  <a:lnTo>
                    <a:pt x="62" y="286"/>
                  </a:lnTo>
                  <a:lnTo>
                    <a:pt x="62" y="286"/>
                  </a:lnTo>
                  <a:lnTo>
                    <a:pt x="62" y="284"/>
                  </a:lnTo>
                  <a:lnTo>
                    <a:pt x="60" y="284"/>
                  </a:lnTo>
                  <a:lnTo>
                    <a:pt x="58" y="282"/>
                  </a:lnTo>
                  <a:lnTo>
                    <a:pt x="54" y="280"/>
                  </a:lnTo>
                  <a:lnTo>
                    <a:pt x="52" y="276"/>
                  </a:lnTo>
                  <a:lnTo>
                    <a:pt x="50" y="276"/>
                  </a:lnTo>
                  <a:lnTo>
                    <a:pt x="48" y="274"/>
                  </a:lnTo>
                  <a:lnTo>
                    <a:pt x="46" y="274"/>
                  </a:lnTo>
                  <a:lnTo>
                    <a:pt x="46" y="274"/>
                  </a:lnTo>
                  <a:lnTo>
                    <a:pt x="40" y="272"/>
                  </a:lnTo>
                  <a:lnTo>
                    <a:pt x="38" y="272"/>
                  </a:lnTo>
                  <a:lnTo>
                    <a:pt x="36" y="270"/>
                  </a:lnTo>
                  <a:lnTo>
                    <a:pt x="36" y="270"/>
                  </a:lnTo>
                  <a:lnTo>
                    <a:pt x="36" y="270"/>
                  </a:lnTo>
                  <a:lnTo>
                    <a:pt x="34" y="268"/>
                  </a:lnTo>
                  <a:lnTo>
                    <a:pt x="34" y="268"/>
                  </a:lnTo>
                  <a:lnTo>
                    <a:pt x="34" y="268"/>
                  </a:lnTo>
                  <a:lnTo>
                    <a:pt x="34" y="266"/>
                  </a:lnTo>
                  <a:lnTo>
                    <a:pt x="34" y="266"/>
                  </a:lnTo>
                  <a:lnTo>
                    <a:pt x="34" y="264"/>
                  </a:lnTo>
                  <a:lnTo>
                    <a:pt x="36" y="262"/>
                  </a:lnTo>
                  <a:lnTo>
                    <a:pt x="36" y="258"/>
                  </a:lnTo>
                  <a:lnTo>
                    <a:pt x="36" y="256"/>
                  </a:lnTo>
                  <a:lnTo>
                    <a:pt x="38" y="252"/>
                  </a:lnTo>
                  <a:lnTo>
                    <a:pt x="38" y="252"/>
                  </a:lnTo>
                  <a:lnTo>
                    <a:pt x="38" y="250"/>
                  </a:lnTo>
                  <a:lnTo>
                    <a:pt x="38" y="250"/>
                  </a:lnTo>
                  <a:lnTo>
                    <a:pt x="38" y="248"/>
                  </a:lnTo>
                  <a:lnTo>
                    <a:pt x="36" y="248"/>
                  </a:lnTo>
                  <a:lnTo>
                    <a:pt x="36" y="248"/>
                  </a:lnTo>
                  <a:lnTo>
                    <a:pt x="34" y="246"/>
                  </a:lnTo>
                  <a:lnTo>
                    <a:pt x="34" y="246"/>
                  </a:lnTo>
                  <a:lnTo>
                    <a:pt x="30" y="246"/>
                  </a:lnTo>
                  <a:lnTo>
                    <a:pt x="28" y="246"/>
                  </a:lnTo>
                  <a:lnTo>
                    <a:pt x="26" y="246"/>
                  </a:lnTo>
                  <a:lnTo>
                    <a:pt x="22" y="246"/>
                  </a:lnTo>
                  <a:lnTo>
                    <a:pt x="22" y="246"/>
                  </a:lnTo>
                  <a:lnTo>
                    <a:pt x="20" y="246"/>
                  </a:lnTo>
                  <a:lnTo>
                    <a:pt x="20" y="244"/>
                  </a:lnTo>
                  <a:lnTo>
                    <a:pt x="20" y="244"/>
                  </a:lnTo>
                  <a:lnTo>
                    <a:pt x="20" y="244"/>
                  </a:lnTo>
                  <a:lnTo>
                    <a:pt x="20" y="244"/>
                  </a:lnTo>
                  <a:lnTo>
                    <a:pt x="18" y="242"/>
                  </a:lnTo>
                  <a:lnTo>
                    <a:pt x="18" y="240"/>
                  </a:lnTo>
                  <a:lnTo>
                    <a:pt x="20" y="238"/>
                  </a:lnTo>
                  <a:lnTo>
                    <a:pt x="20" y="236"/>
                  </a:lnTo>
                  <a:lnTo>
                    <a:pt x="20" y="232"/>
                  </a:lnTo>
                  <a:lnTo>
                    <a:pt x="22" y="232"/>
                  </a:lnTo>
                  <a:lnTo>
                    <a:pt x="22" y="230"/>
                  </a:lnTo>
                  <a:lnTo>
                    <a:pt x="24" y="226"/>
                  </a:lnTo>
                  <a:lnTo>
                    <a:pt x="24" y="224"/>
                  </a:lnTo>
                  <a:lnTo>
                    <a:pt x="26" y="222"/>
                  </a:lnTo>
                  <a:lnTo>
                    <a:pt x="26" y="220"/>
                  </a:lnTo>
                  <a:lnTo>
                    <a:pt x="26" y="220"/>
                  </a:lnTo>
                  <a:lnTo>
                    <a:pt x="26" y="220"/>
                  </a:lnTo>
                  <a:lnTo>
                    <a:pt x="26" y="218"/>
                  </a:lnTo>
                  <a:lnTo>
                    <a:pt x="26" y="218"/>
                  </a:lnTo>
                  <a:lnTo>
                    <a:pt x="24" y="216"/>
                  </a:lnTo>
                  <a:lnTo>
                    <a:pt x="24" y="214"/>
                  </a:lnTo>
                  <a:lnTo>
                    <a:pt x="22" y="214"/>
                  </a:lnTo>
                  <a:lnTo>
                    <a:pt x="20" y="210"/>
                  </a:lnTo>
                  <a:lnTo>
                    <a:pt x="16" y="208"/>
                  </a:lnTo>
                  <a:lnTo>
                    <a:pt x="16" y="206"/>
                  </a:lnTo>
                  <a:lnTo>
                    <a:pt x="14" y="204"/>
                  </a:lnTo>
                  <a:lnTo>
                    <a:pt x="10" y="202"/>
                  </a:lnTo>
                  <a:lnTo>
                    <a:pt x="8" y="200"/>
                  </a:lnTo>
                  <a:lnTo>
                    <a:pt x="6" y="198"/>
                  </a:lnTo>
                  <a:lnTo>
                    <a:pt x="6" y="196"/>
                  </a:lnTo>
                  <a:lnTo>
                    <a:pt x="4" y="196"/>
                  </a:lnTo>
                  <a:lnTo>
                    <a:pt x="4" y="196"/>
                  </a:lnTo>
                  <a:lnTo>
                    <a:pt x="4" y="194"/>
                  </a:lnTo>
                  <a:lnTo>
                    <a:pt x="2" y="192"/>
                  </a:lnTo>
                  <a:lnTo>
                    <a:pt x="2" y="188"/>
                  </a:lnTo>
                  <a:lnTo>
                    <a:pt x="2" y="186"/>
                  </a:lnTo>
                  <a:lnTo>
                    <a:pt x="0" y="182"/>
                  </a:lnTo>
                  <a:lnTo>
                    <a:pt x="0" y="180"/>
                  </a:lnTo>
                  <a:lnTo>
                    <a:pt x="0" y="176"/>
                  </a:lnTo>
                  <a:lnTo>
                    <a:pt x="0" y="174"/>
                  </a:lnTo>
                  <a:lnTo>
                    <a:pt x="0" y="170"/>
                  </a:lnTo>
                  <a:lnTo>
                    <a:pt x="0" y="168"/>
                  </a:lnTo>
                  <a:lnTo>
                    <a:pt x="0" y="164"/>
                  </a:lnTo>
                  <a:lnTo>
                    <a:pt x="0" y="162"/>
                  </a:lnTo>
                  <a:lnTo>
                    <a:pt x="0" y="160"/>
                  </a:lnTo>
                  <a:lnTo>
                    <a:pt x="0" y="156"/>
                  </a:lnTo>
                  <a:lnTo>
                    <a:pt x="2" y="154"/>
                  </a:lnTo>
                  <a:lnTo>
                    <a:pt x="2" y="152"/>
                  </a:lnTo>
                  <a:lnTo>
                    <a:pt x="2" y="152"/>
                  </a:lnTo>
                  <a:lnTo>
                    <a:pt x="2" y="152"/>
                  </a:lnTo>
                  <a:lnTo>
                    <a:pt x="4" y="150"/>
                  </a:lnTo>
                  <a:lnTo>
                    <a:pt x="6" y="150"/>
                  </a:lnTo>
                  <a:lnTo>
                    <a:pt x="6" y="148"/>
                  </a:lnTo>
                  <a:lnTo>
                    <a:pt x="8" y="148"/>
                  </a:lnTo>
                  <a:lnTo>
                    <a:pt x="10" y="146"/>
                  </a:lnTo>
                  <a:lnTo>
                    <a:pt x="10" y="146"/>
                  </a:lnTo>
                  <a:lnTo>
                    <a:pt x="10" y="146"/>
                  </a:lnTo>
                  <a:lnTo>
                    <a:pt x="10" y="146"/>
                  </a:lnTo>
                  <a:lnTo>
                    <a:pt x="10" y="144"/>
                  </a:lnTo>
                  <a:lnTo>
                    <a:pt x="10" y="144"/>
                  </a:lnTo>
                  <a:lnTo>
                    <a:pt x="10" y="144"/>
                  </a:lnTo>
                  <a:lnTo>
                    <a:pt x="10" y="144"/>
                  </a:lnTo>
                  <a:lnTo>
                    <a:pt x="10" y="142"/>
                  </a:lnTo>
                  <a:lnTo>
                    <a:pt x="8" y="142"/>
                  </a:lnTo>
                  <a:lnTo>
                    <a:pt x="6" y="140"/>
                  </a:lnTo>
                  <a:lnTo>
                    <a:pt x="4" y="140"/>
                  </a:lnTo>
                  <a:lnTo>
                    <a:pt x="4" y="138"/>
                  </a:lnTo>
                  <a:lnTo>
                    <a:pt x="4" y="136"/>
                  </a:lnTo>
                  <a:lnTo>
                    <a:pt x="4" y="134"/>
                  </a:lnTo>
                  <a:lnTo>
                    <a:pt x="4" y="132"/>
                  </a:lnTo>
                  <a:lnTo>
                    <a:pt x="4" y="130"/>
                  </a:lnTo>
                  <a:lnTo>
                    <a:pt x="4" y="130"/>
                  </a:lnTo>
                  <a:lnTo>
                    <a:pt x="4" y="130"/>
                  </a:lnTo>
                  <a:lnTo>
                    <a:pt x="4" y="128"/>
                  </a:lnTo>
                  <a:lnTo>
                    <a:pt x="6" y="126"/>
                  </a:lnTo>
                  <a:lnTo>
                    <a:pt x="6" y="124"/>
                  </a:lnTo>
                  <a:lnTo>
                    <a:pt x="6" y="124"/>
                  </a:lnTo>
                  <a:lnTo>
                    <a:pt x="8" y="122"/>
                  </a:lnTo>
                  <a:lnTo>
                    <a:pt x="8" y="120"/>
                  </a:lnTo>
                  <a:lnTo>
                    <a:pt x="8" y="116"/>
                  </a:lnTo>
                  <a:lnTo>
                    <a:pt x="8" y="112"/>
                  </a:lnTo>
                  <a:lnTo>
                    <a:pt x="8" y="110"/>
                  </a:lnTo>
                  <a:lnTo>
                    <a:pt x="8" y="108"/>
                  </a:lnTo>
                  <a:lnTo>
                    <a:pt x="10" y="108"/>
                  </a:lnTo>
                  <a:lnTo>
                    <a:pt x="10" y="106"/>
                  </a:lnTo>
                  <a:lnTo>
                    <a:pt x="10" y="106"/>
                  </a:lnTo>
                  <a:lnTo>
                    <a:pt x="10" y="106"/>
                  </a:lnTo>
                  <a:lnTo>
                    <a:pt x="14" y="104"/>
                  </a:lnTo>
                  <a:lnTo>
                    <a:pt x="16" y="104"/>
                  </a:lnTo>
                  <a:lnTo>
                    <a:pt x="16" y="102"/>
                  </a:lnTo>
                  <a:lnTo>
                    <a:pt x="16" y="102"/>
                  </a:lnTo>
                  <a:lnTo>
                    <a:pt x="18" y="100"/>
                  </a:lnTo>
                  <a:lnTo>
                    <a:pt x="18" y="100"/>
                  </a:lnTo>
                  <a:lnTo>
                    <a:pt x="18" y="98"/>
                  </a:lnTo>
                  <a:lnTo>
                    <a:pt x="18" y="96"/>
                  </a:lnTo>
                  <a:lnTo>
                    <a:pt x="18" y="94"/>
                  </a:lnTo>
                  <a:lnTo>
                    <a:pt x="16" y="90"/>
                  </a:lnTo>
                  <a:lnTo>
                    <a:pt x="16" y="86"/>
                  </a:lnTo>
                  <a:lnTo>
                    <a:pt x="16" y="82"/>
                  </a:lnTo>
                  <a:lnTo>
                    <a:pt x="16" y="80"/>
                  </a:lnTo>
                  <a:lnTo>
                    <a:pt x="16" y="80"/>
                  </a:lnTo>
                  <a:lnTo>
                    <a:pt x="16" y="78"/>
                  </a:lnTo>
                  <a:lnTo>
                    <a:pt x="16" y="76"/>
                  </a:lnTo>
                  <a:lnTo>
                    <a:pt x="18" y="76"/>
                  </a:lnTo>
                  <a:lnTo>
                    <a:pt x="18" y="76"/>
                  </a:lnTo>
                  <a:lnTo>
                    <a:pt x="20" y="74"/>
                  </a:lnTo>
                  <a:lnTo>
                    <a:pt x="22" y="72"/>
                  </a:lnTo>
                  <a:lnTo>
                    <a:pt x="24" y="72"/>
                  </a:lnTo>
                  <a:lnTo>
                    <a:pt x="24" y="70"/>
                  </a:lnTo>
                  <a:lnTo>
                    <a:pt x="26" y="70"/>
                  </a:lnTo>
                  <a:lnTo>
                    <a:pt x="26" y="68"/>
                  </a:lnTo>
                  <a:lnTo>
                    <a:pt x="26" y="66"/>
                  </a:lnTo>
                  <a:lnTo>
                    <a:pt x="26" y="64"/>
                  </a:lnTo>
                  <a:lnTo>
                    <a:pt x="26" y="60"/>
                  </a:lnTo>
                  <a:lnTo>
                    <a:pt x="28" y="56"/>
                  </a:lnTo>
                  <a:lnTo>
                    <a:pt x="28" y="52"/>
                  </a:lnTo>
                  <a:lnTo>
                    <a:pt x="28" y="50"/>
                  </a:lnTo>
                  <a:lnTo>
                    <a:pt x="28" y="48"/>
                  </a:lnTo>
                  <a:lnTo>
                    <a:pt x="28" y="46"/>
                  </a:lnTo>
                  <a:lnTo>
                    <a:pt x="30" y="44"/>
                  </a:lnTo>
                  <a:lnTo>
                    <a:pt x="30" y="42"/>
                  </a:lnTo>
                  <a:lnTo>
                    <a:pt x="30" y="42"/>
                  </a:lnTo>
                  <a:lnTo>
                    <a:pt x="32" y="42"/>
                  </a:lnTo>
                  <a:lnTo>
                    <a:pt x="32" y="40"/>
                  </a:lnTo>
                  <a:lnTo>
                    <a:pt x="34" y="40"/>
                  </a:lnTo>
                  <a:lnTo>
                    <a:pt x="36" y="40"/>
                  </a:lnTo>
                  <a:lnTo>
                    <a:pt x="38" y="40"/>
                  </a:lnTo>
                  <a:lnTo>
                    <a:pt x="38" y="40"/>
                  </a:lnTo>
                  <a:lnTo>
                    <a:pt x="38" y="40"/>
                  </a:lnTo>
                  <a:lnTo>
                    <a:pt x="38" y="38"/>
                  </a:lnTo>
                  <a:lnTo>
                    <a:pt x="38" y="38"/>
                  </a:lnTo>
                  <a:lnTo>
                    <a:pt x="38" y="38"/>
                  </a:lnTo>
                  <a:lnTo>
                    <a:pt x="38" y="36"/>
                  </a:lnTo>
                  <a:lnTo>
                    <a:pt x="38" y="36"/>
                  </a:lnTo>
                  <a:lnTo>
                    <a:pt x="36" y="34"/>
                  </a:lnTo>
                  <a:lnTo>
                    <a:pt x="34" y="32"/>
                  </a:lnTo>
                  <a:lnTo>
                    <a:pt x="32" y="32"/>
                  </a:lnTo>
                  <a:lnTo>
                    <a:pt x="30" y="30"/>
                  </a:lnTo>
                  <a:lnTo>
                    <a:pt x="30" y="28"/>
                  </a:lnTo>
                  <a:lnTo>
                    <a:pt x="28" y="28"/>
                  </a:lnTo>
                  <a:lnTo>
                    <a:pt x="28" y="26"/>
                  </a:lnTo>
                  <a:lnTo>
                    <a:pt x="28" y="26"/>
                  </a:lnTo>
                  <a:lnTo>
                    <a:pt x="28" y="24"/>
                  </a:lnTo>
                  <a:lnTo>
                    <a:pt x="28" y="22"/>
                  </a:lnTo>
                  <a:lnTo>
                    <a:pt x="28" y="20"/>
                  </a:lnTo>
                  <a:lnTo>
                    <a:pt x="28" y="18"/>
                  </a:lnTo>
                  <a:lnTo>
                    <a:pt x="28" y="16"/>
                  </a:lnTo>
                  <a:lnTo>
                    <a:pt x="28" y="16"/>
                  </a:lnTo>
                  <a:lnTo>
                    <a:pt x="28" y="14"/>
                  </a:lnTo>
                  <a:lnTo>
                    <a:pt x="28" y="14"/>
                  </a:lnTo>
                  <a:lnTo>
                    <a:pt x="28" y="14"/>
                  </a:lnTo>
                  <a:lnTo>
                    <a:pt x="30" y="12"/>
                  </a:lnTo>
                  <a:lnTo>
                    <a:pt x="30" y="12"/>
                  </a:lnTo>
                  <a:lnTo>
                    <a:pt x="32" y="12"/>
                  </a:lnTo>
                  <a:lnTo>
                    <a:pt x="34" y="12"/>
                  </a:lnTo>
                  <a:lnTo>
                    <a:pt x="36" y="12"/>
                  </a:lnTo>
                  <a:lnTo>
                    <a:pt x="38" y="10"/>
                  </a:lnTo>
                  <a:lnTo>
                    <a:pt x="40" y="12"/>
                  </a:lnTo>
                  <a:lnTo>
                    <a:pt x="40" y="12"/>
                  </a:lnTo>
                  <a:lnTo>
                    <a:pt x="42" y="12"/>
                  </a:lnTo>
                  <a:lnTo>
                    <a:pt x="42" y="12"/>
                  </a:lnTo>
                  <a:lnTo>
                    <a:pt x="44" y="12"/>
                  </a:lnTo>
                  <a:lnTo>
                    <a:pt x="44" y="14"/>
                  </a:lnTo>
                  <a:lnTo>
                    <a:pt x="46" y="16"/>
                  </a:lnTo>
                  <a:lnTo>
                    <a:pt x="48" y="18"/>
                  </a:lnTo>
                  <a:lnTo>
                    <a:pt x="50" y="22"/>
                  </a:lnTo>
                  <a:lnTo>
                    <a:pt x="50" y="22"/>
                  </a:lnTo>
                  <a:lnTo>
                    <a:pt x="50" y="24"/>
                  </a:lnTo>
                  <a:lnTo>
                    <a:pt x="52" y="26"/>
                  </a:lnTo>
                  <a:lnTo>
                    <a:pt x="54" y="28"/>
                  </a:lnTo>
                  <a:lnTo>
                    <a:pt x="54" y="30"/>
                  </a:lnTo>
                  <a:lnTo>
                    <a:pt x="54" y="30"/>
                  </a:lnTo>
                  <a:lnTo>
                    <a:pt x="56" y="30"/>
                  </a:lnTo>
                  <a:lnTo>
                    <a:pt x="56" y="30"/>
                  </a:lnTo>
                  <a:lnTo>
                    <a:pt x="56" y="30"/>
                  </a:lnTo>
                  <a:lnTo>
                    <a:pt x="56" y="30"/>
                  </a:lnTo>
                  <a:lnTo>
                    <a:pt x="58" y="30"/>
                  </a:lnTo>
                  <a:lnTo>
                    <a:pt x="58" y="28"/>
                  </a:lnTo>
                  <a:lnTo>
                    <a:pt x="58" y="28"/>
                  </a:lnTo>
                  <a:lnTo>
                    <a:pt x="58" y="26"/>
                  </a:lnTo>
                  <a:lnTo>
                    <a:pt x="60" y="24"/>
                  </a:lnTo>
                  <a:lnTo>
                    <a:pt x="60" y="22"/>
                  </a:lnTo>
                  <a:lnTo>
                    <a:pt x="60" y="20"/>
                  </a:lnTo>
                  <a:lnTo>
                    <a:pt x="60" y="18"/>
                  </a:lnTo>
                  <a:lnTo>
                    <a:pt x="60" y="16"/>
                  </a:lnTo>
                  <a:lnTo>
                    <a:pt x="60" y="10"/>
                  </a:lnTo>
                  <a:lnTo>
                    <a:pt x="60" y="6"/>
                  </a:lnTo>
                  <a:lnTo>
                    <a:pt x="58"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61" name="Freeform 527">
              <a:extLst>
                <a:ext uri="{FF2B5EF4-FFF2-40B4-BE49-F238E27FC236}">
                  <a16:creationId xmlns:a16="http://schemas.microsoft.com/office/drawing/2014/main" id="{570E0A1F-7014-B3E9-DF0B-A45986511AD7}"/>
                </a:ext>
              </a:extLst>
            </p:cNvPr>
            <p:cNvSpPr>
              <a:spLocks/>
            </p:cNvSpPr>
            <p:nvPr/>
          </p:nvSpPr>
          <p:spPr bwMode="auto">
            <a:xfrm>
              <a:off x="1136295" y="6505854"/>
              <a:ext cx="1165386" cy="647321"/>
            </a:xfrm>
            <a:custGeom>
              <a:avLst/>
              <a:gdLst>
                <a:gd name="T0" fmla="*/ 464 w 814"/>
                <a:gd name="T1" fmla="*/ 10 h 456"/>
                <a:gd name="T2" fmla="*/ 542 w 814"/>
                <a:gd name="T3" fmla="*/ 20 h 456"/>
                <a:gd name="T4" fmla="*/ 590 w 814"/>
                <a:gd name="T5" fmla="*/ 70 h 456"/>
                <a:gd name="T6" fmla="*/ 588 w 814"/>
                <a:gd name="T7" fmla="*/ 122 h 456"/>
                <a:gd name="T8" fmla="*/ 596 w 814"/>
                <a:gd name="T9" fmla="*/ 144 h 456"/>
                <a:gd name="T10" fmla="*/ 642 w 814"/>
                <a:gd name="T11" fmla="*/ 108 h 456"/>
                <a:gd name="T12" fmla="*/ 680 w 814"/>
                <a:gd name="T13" fmla="*/ 104 h 456"/>
                <a:gd name="T14" fmla="*/ 702 w 814"/>
                <a:gd name="T15" fmla="*/ 74 h 456"/>
                <a:gd name="T16" fmla="*/ 762 w 814"/>
                <a:gd name="T17" fmla="*/ 68 h 456"/>
                <a:gd name="T18" fmla="*/ 786 w 814"/>
                <a:gd name="T19" fmla="*/ 26 h 456"/>
                <a:gd name="T20" fmla="*/ 802 w 814"/>
                <a:gd name="T21" fmla="*/ 62 h 456"/>
                <a:gd name="T22" fmla="*/ 802 w 814"/>
                <a:gd name="T23" fmla="*/ 86 h 456"/>
                <a:gd name="T24" fmla="*/ 780 w 814"/>
                <a:gd name="T25" fmla="*/ 94 h 456"/>
                <a:gd name="T26" fmla="*/ 766 w 814"/>
                <a:gd name="T27" fmla="*/ 102 h 456"/>
                <a:gd name="T28" fmla="*/ 756 w 814"/>
                <a:gd name="T29" fmla="*/ 128 h 456"/>
                <a:gd name="T30" fmla="*/ 746 w 814"/>
                <a:gd name="T31" fmla="*/ 144 h 456"/>
                <a:gd name="T32" fmla="*/ 716 w 814"/>
                <a:gd name="T33" fmla="*/ 164 h 456"/>
                <a:gd name="T34" fmla="*/ 692 w 814"/>
                <a:gd name="T35" fmla="*/ 184 h 456"/>
                <a:gd name="T36" fmla="*/ 672 w 814"/>
                <a:gd name="T37" fmla="*/ 214 h 456"/>
                <a:gd name="T38" fmla="*/ 676 w 814"/>
                <a:gd name="T39" fmla="*/ 234 h 456"/>
                <a:gd name="T40" fmla="*/ 662 w 814"/>
                <a:gd name="T41" fmla="*/ 264 h 456"/>
                <a:gd name="T42" fmla="*/ 646 w 814"/>
                <a:gd name="T43" fmla="*/ 272 h 456"/>
                <a:gd name="T44" fmla="*/ 620 w 814"/>
                <a:gd name="T45" fmla="*/ 288 h 456"/>
                <a:gd name="T46" fmla="*/ 602 w 814"/>
                <a:gd name="T47" fmla="*/ 308 h 456"/>
                <a:gd name="T48" fmla="*/ 586 w 814"/>
                <a:gd name="T49" fmla="*/ 362 h 456"/>
                <a:gd name="T50" fmla="*/ 594 w 814"/>
                <a:gd name="T51" fmla="*/ 396 h 456"/>
                <a:gd name="T52" fmla="*/ 602 w 814"/>
                <a:gd name="T53" fmla="*/ 452 h 456"/>
                <a:gd name="T54" fmla="*/ 576 w 814"/>
                <a:gd name="T55" fmla="*/ 438 h 456"/>
                <a:gd name="T56" fmla="*/ 564 w 814"/>
                <a:gd name="T57" fmla="*/ 380 h 456"/>
                <a:gd name="T58" fmla="*/ 538 w 814"/>
                <a:gd name="T59" fmla="*/ 350 h 456"/>
                <a:gd name="T60" fmla="*/ 500 w 814"/>
                <a:gd name="T61" fmla="*/ 346 h 456"/>
                <a:gd name="T62" fmla="*/ 466 w 814"/>
                <a:gd name="T63" fmla="*/ 362 h 456"/>
                <a:gd name="T64" fmla="*/ 446 w 814"/>
                <a:gd name="T65" fmla="*/ 372 h 456"/>
                <a:gd name="T66" fmla="*/ 434 w 814"/>
                <a:gd name="T67" fmla="*/ 348 h 456"/>
                <a:gd name="T68" fmla="*/ 420 w 814"/>
                <a:gd name="T69" fmla="*/ 368 h 456"/>
                <a:gd name="T70" fmla="*/ 400 w 814"/>
                <a:gd name="T71" fmla="*/ 354 h 456"/>
                <a:gd name="T72" fmla="*/ 360 w 814"/>
                <a:gd name="T73" fmla="*/ 396 h 456"/>
                <a:gd name="T74" fmla="*/ 328 w 814"/>
                <a:gd name="T75" fmla="*/ 424 h 456"/>
                <a:gd name="T76" fmla="*/ 316 w 814"/>
                <a:gd name="T77" fmla="*/ 400 h 456"/>
                <a:gd name="T78" fmla="*/ 298 w 814"/>
                <a:gd name="T79" fmla="*/ 366 h 456"/>
                <a:gd name="T80" fmla="*/ 278 w 814"/>
                <a:gd name="T81" fmla="*/ 368 h 456"/>
                <a:gd name="T82" fmla="*/ 258 w 814"/>
                <a:gd name="T83" fmla="*/ 364 h 456"/>
                <a:gd name="T84" fmla="*/ 244 w 814"/>
                <a:gd name="T85" fmla="*/ 342 h 456"/>
                <a:gd name="T86" fmla="*/ 230 w 814"/>
                <a:gd name="T87" fmla="*/ 328 h 456"/>
                <a:gd name="T88" fmla="*/ 216 w 814"/>
                <a:gd name="T89" fmla="*/ 322 h 456"/>
                <a:gd name="T90" fmla="*/ 198 w 814"/>
                <a:gd name="T91" fmla="*/ 334 h 456"/>
                <a:gd name="T92" fmla="*/ 146 w 814"/>
                <a:gd name="T93" fmla="*/ 336 h 456"/>
                <a:gd name="T94" fmla="*/ 112 w 814"/>
                <a:gd name="T95" fmla="*/ 310 h 456"/>
                <a:gd name="T96" fmla="*/ 80 w 814"/>
                <a:gd name="T97" fmla="*/ 292 h 456"/>
                <a:gd name="T98" fmla="*/ 46 w 814"/>
                <a:gd name="T99" fmla="*/ 274 h 456"/>
                <a:gd name="T100" fmla="*/ 36 w 814"/>
                <a:gd name="T101" fmla="*/ 248 h 456"/>
                <a:gd name="T102" fmla="*/ 22 w 814"/>
                <a:gd name="T103" fmla="*/ 230 h 456"/>
                <a:gd name="T104" fmla="*/ 4 w 814"/>
                <a:gd name="T105" fmla="*/ 196 h 456"/>
                <a:gd name="T106" fmla="*/ 4 w 814"/>
                <a:gd name="T107" fmla="*/ 150 h 456"/>
                <a:gd name="T108" fmla="*/ 4 w 814"/>
                <a:gd name="T109" fmla="*/ 130 h 456"/>
                <a:gd name="T110" fmla="*/ 16 w 814"/>
                <a:gd name="T111" fmla="*/ 102 h 456"/>
                <a:gd name="T112" fmla="*/ 26 w 814"/>
                <a:gd name="T113" fmla="*/ 68 h 456"/>
                <a:gd name="T114" fmla="*/ 38 w 814"/>
                <a:gd name="T115" fmla="*/ 38 h 456"/>
                <a:gd name="T116" fmla="*/ 28 w 814"/>
                <a:gd name="T117" fmla="*/ 14 h 456"/>
                <a:gd name="T118" fmla="*/ 54 w 814"/>
                <a:gd name="T119" fmla="*/ 3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14" h="456">
                  <a:moveTo>
                    <a:pt x="58" y="2"/>
                  </a:moveTo>
                  <a:lnTo>
                    <a:pt x="442" y="0"/>
                  </a:lnTo>
                  <a:lnTo>
                    <a:pt x="440" y="2"/>
                  </a:lnTo>
                  <a:lnTo>
                    <a:pt x="440" y="4"/>
                  </a:lnTo>
                  <a:lnTo>
                    <a:pt x="440" y="6"/>
                  </a:lnTo>
                  <a:lnTo>
                    <a:pt x="440" y="8"/>
                  </a:lnTo>
                  <a:lnTo>
                    <a:pt x="440" y="10"/>
                  </a:lnTo>
                  <a:lnTo>
                    <a:pt x="440" y="10"/>
                  </a:lnTo>
                  <a:lnTo>
                    <a:pt x="440" y="10"/>
                  </a:lnTo>
                  <a:lnTo>
                    <a:pt x="440" y="10"/>
                  </a:lnTo>
                  <a:lnTo>
                    <a:pt x="442" y="12"/>
                  </a:lnTo>
                  <a:lnTo>
                    <a:pt x="444" y="12"/>
                  </a:lnTo>
                  <a:lnTo>
                    <a:pt x="444" y="12"/>
                  </a:lnTo>
                  <a:lnTo>
                    <a:pt x="446" y="12"/>
                  </a:lnTo>
                  <a:lnTo>
                    <a:pt x="448" y="12"/>
                  </a:lnTo>
                  <a:lnTo>
                    <a:pt x="452" y="12"/>
                  </a:lnTo>
                  <a:lnTo>
                    <a:pt x="456" y="12"/>
                  </a:lnTo>
                  <a:lnTo>
                    <a:pt x="460" y="10"/>
                  </a:lnTo>
                  <a:lnTo>
                    <a:pt x="464" y="10"/>
                  </a:lnTo>
                  <a:lnTo>
                    <a:pt x="464" y="10"/>
                  </a:lnTo>
                  <a:lnTo>
                    <a:pt x="466" y="10"/>
                  </a:lnTo>
                  <a:lnTo>
                    <a:pt x="470" y="10"/>
                  </a:lnTo>
                  <a:lnTo>
                    <a:pt x="476" y="10"/>
                  </a:lnTo>
                  <a:lnTo>
                    <a:pt x="486" y="12"/>
                  </a:lnTo>
                  <a:lnTo>
                    <a:pt x="498" y="14"/>
                  </a:lnTo>
                  <a:lnTo>
                    <a:pt x="502" y="14"/>
                  </a:lnTo>
                  <a:lnTo>
                    <a:pt x="506" y="14"/>
                  </a:lnTo>
                  <a:lnTo>
                    <a:pt x="508" y="14"/>
                  </a:lnTo>
                  <a:lnTo>
                    <a:pt x="512" y="14"/>
                  </a:lnTo>
                  <a:lnTo>
                    <a:pt x="520" y="14"/>
                  </a:lnTo>
                  <a:lnTo>
                    <a:pt x="522" y="12"/>
                  </a:lnTo>
                  <a:lnTo>
                    <a:pt x="526" y="12"/>
                  </a:lnTo>
                  <a:lnTo>
                    <a:pt x="530" y="14"/>
                  </a:lnTo>
                  <a:lnTo>
                    <a:pt x="530" y="14"/>
                  </a:lnTo>
                  <a:lnTo>
                    <a:pt x="532" y="14"/>
                  </a:lnTo>
                  <a:lnTo>
                    <a:pt x="532" y="14"/>
                  </a:lnTo>
                  <a:lnTo>
                    <a:pt x="534" y="14"/>
                  </a:lnTo>
                  <a:lnTo>
                    <a:pt x="536" y="16"/>
                  </a:lnTo>
                  <a:lnTo>
                    <a:pt x="540" y="18"/>
                  </a:lnTo>
                  <a:lnTo>
                    <a:pt x="542" y="20"/>
                  </a:lnTo>
                  <a:lnTo>
                    <a:pt x="548" y="26"/>
                  </a:lnTo>
                  <a:lnTo>
                    <a:pt x="550" y="28"/>
                  </a:lnTo>
                  <a:lnTo>
                    <a:pt x="552" y="28"/>
                  </a:lnTo>
                  <a:lnTo>
                    <a:pt x="554" y="30"/>
                  </a:lnTo>
                  <a:lnTo>
                    <a:pt x="558" y="32"/>
                  </a:lnTo>
                  <a:lnTo>
                    <a:pt x="564" y="34"/>
                  </a:lnTo>
                  <a:lnTo>
                    <a:pt x="568" y="36"/>
                  </a:lnTo>
                  <a:lnTo>
                    <a:pt x="570" y="38"/>
                  </a:lnTo>
                  <a:lnTo>
                    <a:pt x="574" y="40"/>
                  </a:lnTo>
                  <a:lnTo>
                    <a:pt x="574" y="40"/>
                  </a:lnTo>
                  <a:lnTo>
                    <a:pt x="576" y="42"/>
                  </a:lnTo>
                  <a:lnTo>
                    <a:pt x="576" y="42"/>
                  </a:lnTo>
                  <a:lnTo>
                    <a:pt x="578" y="44"/>
                  </a:lnTo>
                  <a:lnTo>
                    <a:pt x="578" y="46"/>
                  </a:lnTo>
                  <a:lnTo>
                    <a:pt x="580" y="48"/>
                  </a:lnTo>
                  <a:lnTo>
                    <a:pt x="582" y="52"/>
                  </a:lnTo>
                  <a:lnTo>
                    <a:pt x="584" y="56"/>
                  </a:lnTo>
                  <a:lnTo>
                    <a:pt x="588" y="64"/>
                  </a:lnTo>
                  <a:lnTo>
                    <a:pt x="590" y="68"/>
                  </a:lnTo>
                  <a:lnTo>
                    <a:pt x="590" y="70"/>
                  </a:lnTo>
                  <a:lnTo>
                    <a:pt x="592" y="74"/>
                  </a:lnTo>
                  <a:lnTo>
                    <a:pt x="594" y="78"/>
                  </a:lnTo>
                  <a:lnTo>
                    <a:pt x="596" y="80"/>
                  </a:lnTo>
                  <a:lnTo>
                    <a:pt x="600" y="84"/>
                  </a:lnTo>
                  <a:lnTo>
                    <a:pt x="602" y="88"/>
                  </a:lnTo>
                  <a:lnTo>
                    <a:pt x="602" y="90"/>
                  </a:lnTo>
                  <a:lnTo>
                    <a:pt x="604" y="92"/>
                  </a:lnTo>
                  <a:lnTo>
                    <a:pt x="604" y="94"/>
                  </a:lnTo>
                  <a:lnTo>
                    <a:pt x="604" y="96"/>
                  </a:lnTo>
                  <a:lnTo>
                    <a:pt x="604" y="98"/>
                  </a:lnTo>
                  <a:lnTo>
                    <a:pt x="604" y="100"/>
                  </a:lnTo>
                  <a:lnTo>
                    <a:pt x="604" y="100"/>
                  </a:lnTo>
                  <a:lnTo>
                    <a:pt x="604" y="102"/>
                  </a:lnTo>
                  <a:lnTo>
                    <a:pt x="604" y="104"/>
                  </a:lnTo>
                  <a:lnTo>
                    <a:pt x="602" y="106"/>
                  </a:lnTo>
                  <a:lnTo>
                    <a:pt x="602" y="108"/>
                  </a:lnTo>
                  <a:lnTo>
                    <a:pt x="600" y="110"/>
                  </a:lnTo>
                  <a:lnTo>
                    <a:pt x="598" y="112"/>
                  </a:lnTo>
                  <a:lnTo>
                    <a:pt x="592" y="120"/>
                  </a:lnTo>
                  <a:lnTo>
                    <a:pt x="588" y="122"/>
                  </a:lnTo>
                  <a:lnTo>
                    <a:pt x="588" y="124"/>
                  </a:lnTo>
                  <a:lnTo>
                    <a:pt x="586" y="126"/>
                  </a:lnTo>
                  <a:lnTo>
                    <a:pt x="584" y="128"/>
                  </a:lnTo>
                  <a:lnTo>
                    <a:pt x="582" y="130"/>
                  </a:lnTo>
                  <a:lnTo>
                    <a:pt x="580" y="132"/>
                  </a:lnTo>
                  <a:lnTo>
                    <a:pt x="580" y="134"/>
                  </a:lnTo>
                  <a:lnTo>
                    <a:pt x="580" y="134"/>
                  </a:lnTo>
                  <a:lnTo>
                    <a:pt x="580" y="134"/>
                  </a:lnTo>
                  <a:lnTo>
                    <a:pt x="580" y="136"/>
                  </a:lnTo>
                  <a:lnTo>
                    <a:pt x="580" y="136"/>
                  </a:lnTo>
                  <a:lnTo>
                    <a:pt x="580" y="138"/>
                  </a:lnTo>
                  <a:lnTo>
                    <a:pt x="580" y="138"/>
                  </a:lnTo>
                  <a:lnTo>
                    <a:pt x="582" y="138"/>
                  </a:lnTo>
                  <a:lnTo>
                    <a:pt x="582" y="140"/>
                  </a:lnTo>
                  <a:lnTo>
                    <a:pt x="584" y="140"/>
                  </a:lnTo>
                  <a:lnTo>
                    <a:pt x="586" y="142"/>
                  </a:lnTo>
                  <a:lnTo>
                    <a:pt x="588" y="142"/>
                  </a:lnTo>
                  <a:lnTo>
                    <a:pt x="588" y="142"/>
                  </a:lnTo>
                  <a:lnTo>
                    <a:pt x="592" y="144"/>
                  </a:lnTo>
                  <a:lnTo>
                    <a:pt x="596" y="144"/>
                  </a:lnTo>
                  <a:lnTo>
                    <a:pt x="598" y="144"/>
                  </a:lnTo>
                  <a:lnTo>
                    <a:pt x="600" y="144"/>
                  </a:lnTo>
                  <a:lnTo>
                    <a:pt x="600" y="144"/>
                  </a:lnTo>
                  <a:lnTo>
                    <a:pt x="602" y="144"/>
                  </a:lnTo>
                  <a:lnTo>
                    <a:pt x="604" y="144"/>
                  </a:lnTo>
                  <a:lnTo>
                    <a:pt x="606" y="142"/>
                  </a:lnTo>
                  <a:lnTo>
                    <a:pt x="610" y="140"/>
                  </a:lnTo>
                  <a:lnTo>
                    <a:pt x="612" y="140"/>
                  </a:lnTo>
                  <a:lnTo>
                    <a:pt x="614" y="138"/>
                  </a:lnTo>
                  <a:lnTo>
                    <a:pt x="618" y="132"/>
                  </a:lnTo>
                  <a:lnTo>
                    <a:pt x="622" y="128"/>
                  </a:lnTo>
                  <a:lnTo>
                    <a:pt x="626" y="124"/>
                  </a:lnTo>
                  <a:lnTo>
                    <a:pt x="630" y="120"/>
                  </a:lnTo>
                  <a:lnTo>
                    <a:pt x="630" y="118"/>
                  </a:lnTo>
                  <a:lnTo>
                    <a:pt x="632" y="118"/>
                  </a:lnTo>
                  <a:lnTo>
                    <a:pt x="634" y="116"/>
                  </a:lnTo>
                  <a:lnTo>
                    <a:pt x="634" y="114"/>
                  </a:lnTo>
                  <a:lnTo>
                    <a:pt x="638" y="110"/>
                  </a:lnTo>
                  <a:lnTo>
                    <a:pt x="640" y="110"/>
                  </a:lnTo>
                  <a:lnTo>
                    <a:pt x="642" y="108"/>
                  </a:lnTo>
                  <a:lnTo>
                    <a:pt x="644" y="106"/>
                  </a:lnTo>
                  <a:lnTo>
                    <a:pt x="644" y="106"/>
                  </a:lnTo>
                  <a:lnTo>
                    <a:pt x="644" y="106"/>
                  </a:lnTo>
                  <a:lnTo>
                    <a:pt x="646" y="106"/>
                  </a:lnTo>
                  <a:lnTo>
                    <a:pt x="648" y="106"/>
                  </a:lnTo>
                  <a:lnTo>
                    <a:pt x="650" y="106"/>
                  </a:lnTo>
                  <a:lnTo>
                    <a:pt x="652" y="106"/>
                  </a:lnTo>
                  <a:lnTo>
                    <a:pt x="656" y="106"/>
                  </a:lnTo>
                  <a:lnTo>
                    <a:pt x="662" y="108"/>
                  </a:lnTo>
                  <a:lnTo>
                    <a:pt x="666" y="108"/>
                  </a:lnTo>
                  <a:lnTo>
                    <a:pt x="668" y="108"/>
                  </a:lnTo>
                  <a:lnTo>
                    <a:pt x="670" y="108"/>
                  </a:lnTo>
                  <a:lnTo>
                    <a:pt x="672" y="108"/>
                  </a:lnTo>
                  <a:lnTo>
                    <a:pt x="674" y="108"/>
                  </a:lnTo>
                  <a:lnTo>
                    <a:pt x="676" y="108"/>
                  </a:lnTo>
                  <a:lnTo>
                    <a:pt x="676" y="108"/>
                  </a:lnTo>
                  <a:lnTo>
                    <a:pt x="678" y="106"/>
                  </a:lnTo>
                  <a:lnTo>
                    <a:pt x="678" y="106"/>
                  </a:lnTo>
                  <a:lnTo>
                    <a:pt x="678" y="106"/>
                  </a:lnTo>
                  <a:lnTo>
                    <a:pt x="680" y="104"/>
                  </a:lnTo>
                  <a:lnTo>
                    <a:pt x="680" y="102"/>
                  </a:lnTo>
                  <a:lnTo>
                    <a:pt x="680" y="100"/>
                  </a:lnTo>
                  <a:lnTo>
                    <a:pt x="682" y="96"/>
                  </a:lnTo>
                  <a:lnTo>
                    <a:pt x="682" y="94"/>
                  </a:lnTo>
                  <a:lnTo>
                    <a:pt x="682" y="90"/>
                  </a:lnTo>
                  <a:lnTo>
                    <a:pt x="682" y="88"/>
                  </a:lnTo>
                  <a:lnTo>
                    <a:pt x="684" y="86"/>
                  </a:lnTo>
                  <a:lnTo>
                    <a:pt x="684" y="86"/>
                  </a:lnTo>
                  <a:lnTo>
                    <a:pt x="684" y="84"/>
                  </a:lnTo>
                  <a:lnTo>
                    <a:pt x="686" y="82"/>
                  </a:lnTo>
                  <a:lnTo>
                    <a:pt x="688" y="80"/>
                  </a:lnTo>
                  <a:lnTo>
                    <a:pt x="688" y="80"/>
                  </a:lnTo>
                  <a:lnTo>
                    <a:pt x="690" y="78"/>
                  </a:lnTo>
                  <a:lnTo>
                    <a:pt x="692" y="76"/>
                  </a:lnTo>
                  <a:lnTo>
                    <a:pt x="694" y="76"/>
                  </a:lnTo>
                  <a:lnTo>
                    <a:pt x="696" y="74"/>
                  </a:lnTo>
                  <a:lnTo>
                    <a:pt x="696" y="74"/>
                  </a:lnTo>
                  <a:lnTo>
                    <a:pt x="698" y="74"/>
                  </a:lnTo>
                  <a:lnTo>
                    <a:pt x="700" y="74"/>
                  </a:lnTo>
                  <a:lnTo>
                    <a:pt x="702" y="74"/>
                  </a:lnTo>
                  <a:lnTo>
                    <a:pt x="704" y="74"/>
                  </a:lnTo>
                  <a:lnTo>
                    <a:pt x="708" y="74"/>
                  </a:lnTo>
                  <a:lnTo>
                    <a:pt x="712" y="74"/>
                  </a:lnTo>
                  <a:lnTo>
                    <a:pt x="716" y="74"/>
                  </a:lnTo>
                  <a:lnTo>
                    <a:pt x="724" y="76"/>
                  </a:lnTo>
                  <a:lnTo>
                    <a:pt x="734" y="78"/>
                  </a:lnTo>
                  <a:lnTo>
                    <a:pt x="738" y="78"/>
                  </a:lnTo>
                  <a:lnTo>
                    <a:pt x="742" y="80"/>
                  </a:lnTo>
                  <a:lnTo>
                    <a:pt x="746" y="80"/>
                  </a:lnTo>
                  <a:lnTo>
                    <a:pt x="748" y="80"/>
                  </a:lnTo>
                  <a:lnTo>
                    <a:pt x="750" y="80"/>
                  </a:lnTo>
                  <a:lnTo>
                    <a:pt x="752" y="78"/>
                  </a:lnTo>
                  <a:lnTo>
                    <a:pt x="754" y="78"/>
                  </a:lnTo>
                  <a:lnTo>
                    <a:pt x="754" y="78"/>
                  </a:lnTo>
                  <a:lnTo>
                    <a:pt x="754" y="78"/>
                  </a:lnTo>
                  <a:lnTo>
                    <a:pt x="756" y="78"/>
                  </a:lnTo>
                  <a:lnTo>
                    <a:pt x="758" y="76"/>
                  </a:lnTo>
                  <a:lnTo>
                    <a:pt x="758" y="74"/>
                  </a:lnTo>
                  <a:lnTo>
                    <a:pt x="760" y="72"/>
                  </a:lnTo>
                  <a:lnTo>
                    <a:pt x="762" y="68"/>
                  </a:lnTo>
                  <a:lnTo>
                    <a:pt x="764" y="64"/>
                  </a:lnTo>
                  <a:lnTo>
                    <a:pt x="766" y="62"/>
                  </a:lnTo>
                  <a:lnTo>
                    <a:pt x="768" y="58"/>
                  </a:lnTo>
                  <a:lnTo>
                    <a:pt x="770" y="54"/>
                  </a:lnTo>
                  <a:lnTo>
                    <a:pt x="772" y="50"/>
                  </a:lnTo>
                  <a:lnTo>
                    <a:pt x="772" y="50"/>
                  </a:lnTo>
                  <a:lnTo>
                    <a:pt x="772" y="48"/>
                  </a:lnTo>
                  <a:lnTo>
                    <a:pt x="774" y="44"/>
                  </a:lnTo>
                  <a:lnTo>
                    <a:pt x="776" y="38"/>
                  </a:lnTo>
                  <a:lnTo>
                    <a:pt x="776" y="34"/>
                  </a:lnTo>
                  <a:lnTo>
                    <a:pt x="776" y="32"/>
                  </a:lnTo>
                  <a:lnTo>
                    <a:pt x="778" y="30"/>
                  </a:lnTo>
                  <a:lnTo>
                    <a:pt x="778" y="30"/>
                  </a:lnTo>
                  <a:lnTo>
                    <a:pt x="778" y="28"/>
                  </a:lnTo>
                  <a:lnTo>
                    <a:pt x="780" y="28"/>
                  </a:lnTo>
                  <a:lnTo>
                    <a:pt x="780" y="26"/>
                  </a:lnTo>
                  <a:lnTo>
                    <a:pt x="782" y="26"/>
                  </a:lnTo>
                  <a:lnTo>
                    <a:pt x="782" y="26"/>
                  </a:lnTo>
                  <a:lnTo>
                    <a:pt x="784" y="26"/>
                  </a:lnTo>
                  <a:lnTo>
                    <a:pt x="786" y="26"/>
                  </a:lnTo>
                  <a:lnTo>
                    <a:pt x="788" y="26"/>
                  </a:lnTo>
                  <a:lnTo>
                    <a:pt x="792" y="26"/>
                  </a:lnTo>
                  <a:lnTo>
                    <a:pt x="794" y="26"/>
                  </a:lnTo>
                  <a:lnTo>
                    <a:pt x="796" y="28"/>
                  </a:lnTo>
                  <a:lnTo>
                    <a:pt x="798" y="28"/>
                  </a:lnTo>
                  <a:lnTo>
                    <a:pt x="800" y="28"/>
                  </a:lnTo>
                  <a:lnTo>
                    <a:pt x="800" y="30"/>
                  </a:lnTo>
                  <a:lnTo>
                    <a:pt x="800" y="30"/>
                  </a:lnTo>
                  <a:lnTo>
                    <a:pt x="802" y="30"/>
                  </a:lnTo>
                  <a:lnTo>
                    <a:pt x="802" y="32"/>
                  </a:lnTo>
                  <a:lnTo>
                    <a:pt x="802" y="32"/>
                  </a:lnTo>
                  <a:lnTo>
                    <a:pt x="802" y="34"/>
                  </a:lnTo>
                  <a:lnTo>
                    <a:pt x="804" y="36"/>
                  </a:lnTo>
                  <a:lnTo>
                    <a:pt x="804" y="38"/>
                  </a:lnTo>
                  <a:lnTo>
                    <a:pt x="804" y="42"/>
                  </a:lnTo>
                  <a:lnTo>
                    <a:pt x="804" y="44"/>
                  </a:lnTo>
                  <a:lnTo>
                    <a:pt x="802" y="50"/>
                  </a:lnTo>
                  <a:lnTo>
                    <a:pt x="802" y="56"/>
                  </a:lnTo>
                  <a:lnTo>
                    <a:pt x="802" y="58"/>
                  </a:lnTo>
                  <a:lnTo>
                    <a:pt x="802" y="62"/>
                  </a:lnTo>
                  <a:lnTo>
                    <a:pt x="802" y="64"/>
                  </a:lnTo>
                  <a:lnTo>
                    <a:pt x="802" y="66"/>
                  </a:lnTo>
                  <a:lnTo>
                    <a:pt x="802" y="68"/>
                  </a:lnTo>
                  <a:lnTo>
                    <a:pt x="802" y="70"/>
                  </a:lnTo>
                  <a:lnTo>
                    <a:pt x="804" y="70"/>
                  </a:lnTo>
                  <a:lnTo>
                    <a:pt x="804" y="72"/>
                  </a:lnTo>
                  <a:lnTo>
                    <a:pt x="804" y="72"/>
                  </a:lnTo>
                  <a:lnTo>
                    <a:pt x="806" y="72"/>
                  </a:lnTo>
                  <a:lnTo>
                    <a:pt x="808" y="74"/>
                  </a:lnTo>
                  <a:lnTo>
                    <a:pt x="808" y="74"/>
                  </a:lnTo>
                  <a:lnTo>
                    <a:pt x="812" y="76"/>
                  </a:lnTo>
                  <a:lnTo>
                    <a:pt x="814" y="76"/>
                  </a:lnTo>
                  <a:lnTo>
                    <a:pt x="812" y="78"/>
                  </a:lnTo>
                  <a:lnTo>
                    <a:pt x="810" y="80"/>
                  </a:lnTo>
                  <a:lnTo>
                    <a:pt x="808" y="82"/>
                  </a:lnTo>
                  <a:lnTo>
                    <a:pt x="808" y="84"/>
                  </a:lnTo>
                  <a:lnTo>
                    <a:pt x="806" y="84"/>
                  </a:lnTo>
                  <a:lnTo>
                    <a:pt x="804" y="86"/>
                  </a:lnTo>
                  <a:lnTo>
                    <a:pt x="804" y="86"/>
                  </a:lnTo>
                  <a:lnTo>
                    <a:pt x="802" y="86"/>
                  </a:lnTo>
                  <a:lnTo>
                    <a:pt x="800" y="86"/>
                  </a:lnTo>
                  <a:lnTo>
                    <a:pt x="798" y="86"/>
                  </a:lnTo>
                  <a:lnTo>
                    <a:pt x="796" y="86"/>
                  </a:lnTo>
                  <a:lnTo>
                    <a:pt x="794" y="86"/>
                  </a:lnTo>
                  <a:lnTo>
                    <a:pt x="794" y="86"/>
                  </a:lnTo>
                  <a:lnTo>
                    <a:pt x="792" y="86"/>
                  </a:lnTo>
                  <a:lnTo>
                    <a:pt x="792" y="86"/>
                  </a:lnTo>
                  <a:lnTo>
                    <a:pt x="792" y="88"/>
                  </a:lnTo>
                  <a:lnTo>
                    <a:pt x="790" y="88"/>
                  </a:lnTo>
                  <a:lnTo>
                    <a:pt x="788" y="92"/>
                  </a:lnTo>
                  <a:lnTo>
                    <a:pt x="788" y="92"/>
                  </a:lnTo>
                  <a:lnTo>
                    <a:pt x="788" y="94"/>
                  </a:lnTo>
                  <a:lnTo>
                    <a:pt x="786" y="96"/>
                  </a:lnTo>
                  <a:lnTo>
                    <a:pt x="786" y="96"/>
                  </a:lnTo>
                  <a:lnTo>
                    <a:pt x="786" y="96"/>
                  </a:lnTo>
                  <a:lnTo>
                    <a:pt x="786" y="96"/>
                  </a:lnTo>
                  <a:lnTo>
                    <a:pt x="784" y="96"/>
                  </a:lnTo>
                  <a:lnTo>
                    <a:pt x="784" y="96"/>
                  </a:lnTo>
                  <a:lnTo>
                    <a:pt x="782" y="96"/>
                  </a:lnTo>
                  <a:lnTo>
                    <a:pt x="780" y="94"/>
                  </a:lnTo>
                  <a:lnTo>
                    <a:pt x="780" y="94"/>
                  </a:lnTo>
                  <a:lnTo>
                    <a:pt x="778" y="94"/>
                  </a:lnTo>
                  <a:lnTo>
                    <a:pt x="776" y="94"/>
                  </a:lnTo>
                  <a:lnTo>
                    <a:pt x="776" y="94"/>
                  </a:lnTo>
                  <a:lnTo>
                    <a:pt x="776" y="94"/>
                  </a:lnTo>
                  <a:lnTo>
                    <a:pt x="776" y="94"/>
                  </a:lnTo>
                  <a:lnTo>
                    <a:pt x="776" y="96"/>
                  </a:lnTo>
                  <a:lnTo>
                    <a:pt x="774" y="96"/>
                  </a:lnTo>
                  <a:lnTo>
                    <a:pt x="774" y="96"/>
                  </a:lnTo>
                  <a:lnTo>
                    <a:pt x="774" y="98"/>
                  </a:lnTo>
                  <a:lnTo>
                    <a:pt x="774" y="100"/>
                  </a:lnTo>
                  <a:lnTo>
                    <a:pt x="774" y="102"/>
                  </a:lnTo>
                  <a:lnTo>
                    <a:pt x="774" y="102"/>
                  </a:lnTo>
                  <a:lnTo>
                    <a:pt x="774" y="102"/>
                  </a:lnTo>
                  <a:lnTo>
                    <a:pt x="772" y="102"/>
                  </a:lnTo>
                  <a:lnTo>
                    <a:pt x="772" y="102"/>
                  </a:lnTo>
                  <a:lnTo>
                    <a:pt x="770" y="102"/>
                  </a:lnTo>
                  <a:lnTo>
                    <a:pt x="770" y="102"/>
                  </a:lnTo>
                  <a:lnTo>
                    <a:pt x="768" y="102"/>
                  </a:lnTo>
                  <a:lnTo>
                    <a:pt x="766" y="102"/>
                  </a:lnTo>
                  <a:lnTo>
                    <a:pt x="764" y="102"/>
                  </a:lnTo>
                  <a:lnTo>
                    <a:pt x="762" y="102"/>
                  </a:lnTo>
                  <a:lnTo>
                    <a:pt x="762" y="102"/>
                  </a:lnTo>
                  <a:lnTo>
                    <a:pt x="762" y="102"/>
                  </a:lnTo>
                  <a:lnTo>
                    <a:pt x="762" y="102"/>
                  </a:lnTo>
                  <a:lnTo>
                    <a:pt x="760" y="102"/>
                  </a:lnTo>
                  <a:lnTo>
                    <a:pt x="760" y="104"/>
                  </a:lnTo>
                  <a:lnTo>
                    <a:pt x="760" y="106"/>
                  </a:lnTo>
                  <a:lnTo>
                    <a:pt x="758" y="108"/>
                  </a:lnTo>
                  <a:lnTo>
                    <a:pt x="758" y="112"/>
                  </a:lnTo>
                  <a:lnTo>
                    <a:pt x="756" y="114"/>
                  </a:lnTo>
                  <a:lnTo>
                    <a:pt x="756" y="118"/>
                  </a:lnTo>
                  <a:lnTo>
                    <a:pt x="754" y="120"/>
                  </a:lnTo>
                  <a:lnTo>
                    <a:pt x="754" y="122"/>
                  </a:lnTo>
                  <a:lnTo>
                    <a:pt x="754" y="124"/>
                  </a:lnTo>
                  <a:lnTo>
                    <a:pt x="754" y="124"/>
                  </a:lnTo>
                  <a:lnTo>
                    <a:pt x="754" y="126"/>
                  </a:lnTo>
                  <a:lnTo>
                    <a:pt x="754" y="126"/>
                  </a:lnTo>
                  <a:lnTo>
                    <a:pt x="754" y="128"/>
                  </a:lnTo>
                  <a:lnTo>
                    <a:pt x="756" y="128"/>
                  </a:lnTo>
                  <a:lnTo>
                    <a:pt x="758" y="130"/>
                  </a:lnTo>
                  <a:lnTo>
                    <a:pt x="760" y="130"/>
                  </a:lnTo>
                  <a:lnTo>
                    <a:pt x="762" y="132"/>
                  </a:lnTo>
                  <a:lnTo>
                    <a:pt x="764" y="134"/>
                  </a:lnTo>
                  <a:lnTo>
                    <a:pt x="764" y="134"/>
                  </a:lnTo>
                  <a:lnTo>
                    <a:pt x="764" y="134"/>
                  </a:lnTo>
                  <a:lnTo>
                    <a:pt x="764" y="136"/>
                  </a:lnTo>
                  <a:lnTo>
                    <a:pt x="764" y="136"/>
                  </a:lnTo>
                  <a:lnTo>
                    <a:pt x="764" y="136"/>
                  </a:lnTo>
                  <a:lnTo>
                    <a:pt x="764" y="138"/>
                  </a:lnTo>
                  <a:lnTo>
                    <a:pt x="764" y="138"/>
                  </a:lnTo>
                  <a:lnTo>
                    <a:pt x="762" y="138"/>
                  </a:lnTo>
                  <a:lnTo>
                    <a:pt x="762" y="140"/>
                  </a:lnTo>
                  <a:lnTo>
                    <a:pt x="760" y="140"/>
                  </a:lnTo>
                  <a:lnTo>
                    <a:pt x="758" y="142"/>
                  </a:lnTo>
                  <a:lnTo>
                    <a:pt x="756" y="142"/>
                  </a:lnTo>
                  <a:lnTo>
                    <a:pt x="752" y="144"/>
                  </a:lnTo>
                  <a:lnTo>
                    <a:pt x="750" y="144"/>
                  </a:lnTo>
                  <a:lnTo>
                    <a:pt x="750" y="144"/>
                  </a:lnTo>
                  <a:lnTo>
                    <a:pt x="746" y="144"/>
                  </a:lnTo>
                  <a:lnTo>
                    <a:pt x="742" y="144"/>
                  </a:lnTo>
                  <a:lnTo>
                    <a:pt x="738" y="144"/>
                  </a:lnTo>
                  <a:lnTo>
                    <a:pt x="734" y="144"/>
                  </a:lnTo>
                  <a:lnTo>
                    <a:pt x="730" y="144"/>
                  </a:lnTo>
                  <a:lnTo>
                    <a:pt x="730" y="144"/>
                  </a:lnTo>
                  <a:lnTo>
                    <a:pt x="728" y="144"/>
                  </a:lnTo>
                  <a:lnTo>
                    <a:pt x="726" y="146"/>
                  </a:lnTo>
                  <a:lnTo>
                    <a:pt x="726" y="146"/>
                  </a:lnTo>
                  <a:lnTo>
                    <a:pt x="724" y="146"/>
                  </a:lnTo>
                  <a:lnTo>
                    <a:pt x="724" y="146"/>
                  </a:lnTo>
                  <a:lnTo>
                    <a:pt x="724" y="148"/>
                  </a:lnTo>
                  <a:lnTo>
                    <a:pt x="724" y="150"/>
                  </a:lnTo>
                  <a:lnTo>
                    <a:pt x="722" y="152"/>
                  </a:lnTo>
                  <a:lnTo>
                    <a:pt x="722" y="154"/>
                  </a:lnTo>
                  <a:lnTo>
                    <a:pt x="720" y="156"/>
                  </a:lnTo>
                  <a:lnTo>
                    <a:pt x="720" y="158"/>
                  </a:lnTo>
                  <a:lnTo>
                    <a:pt x="720" y="160"/>
                  </a:lnTo>
                  <a:lnTo>
                    <a:pt x="718" y="162"/>
                  </a:lnTo>
                  <a:lnTo>
                    <a:pt x="716" y="164"/>
                  </a:lnTo>
                  <a:lnTo>
                    <a:pt x="716" y="164"/>
                  </a:lnTo>
                  <a:lnTo>
                    <a:pt x="716" y="164"/>
                  </a:lnTo>
                  <a:lnTo>
                    <a:pt x="714" y="166"/>
                  </a:lnTo>
                  <a:lnTo>
                    <a:pt x="714" y="166"/>
                  </a:lnTo>
                  <a:lnTo>
                    <a:pt x="712" y="166"/>
                  </a:lnTo>
                  <a:lnTo>
                    <a:pt x="710" y="166"/>
                  </a:lnTo>
                  <a:lnTo>
                    <a:pt x="708" y="166"/>
                  </a:lnTo>
                  <a:lnTo>
                    <a:pt x="706" y="166"/>
                  </a:lnTo>
                  <a:lnTo>
                    <a:pt x="704" y="166"/>
                  </a:lnTo>
                  <a:lnTo>
                    <a:pt x="702" y="166"/>
                  </a:lnTo>
                  <a:lnTo>
                    <a:pt x="700" y="168"/>
                  </a:lnTo>
                  <a:lnTo>
                    <a:pt x="700" y="168"/>
                  </a:lnTo>
                  <a:lnTo>
                    <a:pt x="700" y="168"/>
                  </a:lnTo>
                  <a:lnTo>
                    <a:pt x="698" y="170"/>
                  </a:lnTo>
                  <a:lnTo>
                    <a:pt x="696" y="170"/>
                  </a:lnTo>
                  <a:lnTo>
                    <a:pt x="696" y="172"/>
                  </a:lnTo>
                  <a:lnTo>
                    <a:pt x="694" y="176"/>
                  </a:lnTo>
                  <a:lnTo>
                    <a:pt x="692" y="178"/>
                  </a:lnTo>
                  <a:lnTo>
                    <a:pt x="692" y="178"/>
                  </a:lnTo>
                  <a:lnTo>
                    <a:pt x="692" y="180"/>
                  </a:lnTo>
                  <a:lnTo>
                    <a:pt x="692" y="184"/>
                  </a:lnTo>
                  <a:lnTo>
                    <a:pt x="692" y="186"/>
                  </a:lnTo>
                  <a:lnTo>
                    <a:pt x="692" y="190"/>
                  </a:lnTo>
                  <a:lnTo>
                    <a:pt x="692" y="194"/>
                  </a:lnTo>
                  <a:lnTo>
                    <a:pt x="690" y="198"/>
                  </a:lnTo>
                  <a:lnTo>
                    <a:pt x="690" y="198"/>
                  </a:lnTo>
                  <a:lnTo>
                    <a:pt x="690" y="200"/>
                  </a:lnTo>
                  <a:lnTo>
                    <a:pt x="690" y="202"/>
                  </a:lnTo>
                  <a:lnTo>
                    <a:pt x="688" y="202"/>
                  </a:lnTo>
                  <a:lnTo>
                    <a:pt x="688" y="204"/>
                  </a:lnTo>
                  <a:lnTo>
                    <a:pt x="688" y="204"/>
                  </a:lnTo>
                  <a:lnTo>
                    <a:pt x="688" y="204"/>
                  </a:lnTo>
                  <a:lnTo>
                    <a:pt x="686" y="204"/>
                  </a:lnTo>
                  <a:lnTo>
                    <a:pt x="684" y="204"/>
                  </a:lnTo>
                  <a:lnTo>
                    <a:pt x="682" y="206"/>
                  </a:lnTo>
                  <a:lnTo>
                    <a:pt x="680" y="206"/>
                  </a:lnTo>
                  <a:lnTo>
                    <a:pt x="678" y="206"/>
                  </a:lnTo>
                  <a:lnTo>
                    <a:pt x="678" y="208"/>
                  </a:lnTo>
                  <a:lnTo>
                    <a:pt x="678" y="208"/>
                  </a:lnTo>
                  <a:lnTo>
                    <a:pt x="676" y="210"/>
                  </a:lnTo>
                  <a:lnTo>
                    <a:pt x="672" y="214"/>
                  </a:lnTo>
                  <a:lnTo>
                    <a:pt x="670" y="216"/>
                  </a:lnTo>
                  <a:lnTo>
                    <a:pt x="668" y="218"/>
                  </a:lnTo>
                  <a:lnTo>
                    <a:pt x="668" y="220"/>
                  </a:lnTo>
                  <a:lnTo>
                    <a:pt x="666" y="220"/>
                  </a:lnTo>
                  <a:lnTo>
                    <a:pt x="666" y="222"/>
                  </a:lnTo>
                  <a:lnTo>
                    <a:pt x="666" y="222"/>
                  </a:lnTo>
                  <a:lnTo>
                    <a:pt x="666" y="222"/>
                  </a:lnTo>
                  <a:lnTo>
                    <a:pt x="666" y="224"/>
                  </a:lnTo>
                  <a:lnTo>
                    <a:pt x="666" y="224"/>
                  </a:lnTo>
                  <a:lnTo>
                    <a:pt x="668" y="224"/>
                  </a:lnTo>
                  <a:lnTo>
                    <a:pt x="668" y="226"/>
                  </a:lnTo>
                  <a:lnTo>
                    <a:pt x="670" y="226"/>
                  </a:lnTo>
                  <a:lnTo>
                    <a:pt x="672" y="226"/>
                  </a:lnTo>
                  <a:lnTo>
                    <a:pt x="674" y="228"/>
                  </a:lnTo>
                  <a:lnTo>
                    <a:pt x="674" y="228"/>
                  </a:lnTo>
                  <a:lnTo>
                    <a:pt x="674" y="228"/>
                  </a:lnTo>
                  <a:lnTo>
                    <a:pt x="674" y="230"/>
                  </a:lnTo>
                  <a:lnTo>
                    <a:pt x="674" y="230"/>
                  </a:lnTo>
                  <a:lnTo>
                    <a:pt x="676" y="232"/>
                  </a:lnTo>
                  <a:lnTo>
                    <a:pt x="676" y="234"/>
                  </a:lnTo>
                  <a:lnTo>
                    <a:pt x="676" y="236"/>
                  </a:lnTo>
                  <a:lnTo>
                    <a:pt x="676" y="238"/>
                  </a:lnTo>
                  <a:lnTo>
                    <a:pt x="676" y="244"/>
                  </a:lnTo>
                  <a:lnTo>
                    <a:pt x="676" y="248"/>
                  </a:lnTo>
                  <a:lnTo>
                    <a:pt x="676" y="250"/>
                  </a:lnTo>
                  <a:lnTo>
                    <a:pt x="674" y="252"/>
                  </a:lnTo>
                  <a:lnTo>
                    <a:pt x="674" y="254"/>
                  </a:lnTo>
                  <a:lnTo>
                    <a:pt x="674" y="256"/>
                  </a:lnTo>
                  <a:lnTo>
                    <a:pt x="674" y="256"/>
                  </a:lnTo>
                  <a:lnTo>
                    <a:pt x="672" y="258"/>
                  </a:lnTo>
                  <a:lnTo>
                    <a:pt x="672" y="258"/>
                  </a:lnTo>
                  <a:lnTo>
                    <a:pt x="672" y="258"/>
                  </a:lnTo>
                  <a:lnTo>
                    <a:pt x="670" y="260"/>
                  </a:lnTo>
                  <a:lnTo>
                    <a:pt x="670" y="260"/>
                  </a:lnTo>
                  <a:lnTo>
                    <a:pt x="668" y="260"/>
                  </a:lnTo>
                  <a:lnTo>
                    <a:pt x="666" y="262"/>
                  </a:lnTo>
                  <a:lnTo>
                    <a:pt x="664" y="262"/>
                  </a:lnTo>
                  <a:lnTo>
                    <a:pt x="664" y="262"/>
                  </a:lnTo>
                  <a:lnTo>
                    <a:pt x="662" y="262"/>
                  </a:lnTo>
                  <a:lnTo>
                    <a:pt x="662" y="264"/>
                  </a:lnTo>
                  <a:lnTo>
                    <a:pt x="662" y="264"/>
                  </a:lnTo>
                  <a:lnTo>
                    <a:pt x="662" y="264"/>
                  </a:lnTo>
                  <a:lnTo>
                    <a:pt x="662" y="266"/>
                  </a:lnTo>
                  <a:lnTo>
                    <a:pt x="662" y="268"/>
                  </a:lnTo>
                  <a:lnTo>
                    <a:pt x="662" y="270"/>
                  </a:lnTo>
                  <a:lnTo>
                    <a:pt x="662" y="270"/>
                  </a:lnTo>
                  <a:lnTo>
                    <a:pt x="660" y="272"/>
                  </a:lnTo>
                  <a:lnTo>
                    <a:pt x="660" y="274"/>
                  </a:lnTo>
                  <a:lnTo>
                    <a:pt x="660" y="274"/>
                  </a:lnTo>
                  <a:lnTo>
                    <a:pt x="660" y="274"/>
                  </a:lnTo>
                  <a:lnTo>
                    <a:pt x="660" y="274"/>
                  </a:lnTo>
                  <a:lnTo>
                    <a:pt x="658" y="276"/>
                  </a:lnTo>
                  <a:lnTo>
                    <a:pt x="658" y="276"/>
                  </a:lnTo>
                  <a:lnTo>
                    <a:pt x="656" y="276"/>
                  </a:lnTo>
                  <a:lnTo>
                    <a:pt x="654" y="274"/>
                  </a:lnTo>
                  <a:lnTo>
                    <a:pt x="652" y="274"/>
                  </a:lnTo>
                  <a:lnTo>
                    <a:pt x="650" y="274"/>
                  </a:lnTo>
                  <a:lnTo>
                    <a:pt x="648" y="274"/>
                  </a:lnTo>
                  <a:lnTo>
                    <a:pt x="646" y="272"/>
                  </a:lnTo>
                  <a:lnTo>
                    <a:pt x="646" y="272"/>
                  </a:lnTo>
                  <a:lnTo>
                    <a:pt x="644" y="274"/>
                  </a:lnTo>
                  <a:lnTo>
                    <a:pt x="644" y="274"/>
                  </a:lnTo>
                  <a:lnTo>
                    <a:pt x="644" y="274"/>
                  </a:lnTo>
                  <a:lnTo>
                    <a:pt x="642" y="274"/>
                  </a:lnTo>
                  <a:lnTo>
                    <a:pt x="642" y="276"/>
                  </a:lnTo>
                  <a:lnTo>
                    <a:pt x="640" y="276"/>
                  </a:lnTo>
                  <a:lnTo>
                    <a:pt x="640" y="278"/>
                  </a:lnTo>
                  <a:lnTo>
                    <a:pt x="638" y="282"/>
                  </a:lnTo>
                  <a:lnTo>
                    <a:pt x="638" y="282"/>
                  </a:lnTo>
                  <a:lnTo>
                    <a:pt x="636" y="284"/>
                  </a:lnTo>
                  <a:lnTo>
                    <a:pt x="636" y="284"/>
                  </a:lnTo>
                  <a:lnTo>
                    <a:pt x="634" y="284"/>
                  </a:lnTo>
                  <a:lnTo>
                    <a:pt x="632" y="284"/>
                  </a:lnTo>
                  <a:lnTo>
                    <a:pt x="630" y="286"/>
                  </a:lnTo>
                  <a:lnTo>
                    <a:pt x="628" y="286"/>
                  </a:lnTo>
                  <a:lnTo>
                    <a:pt x="626" y="286"/>
                  </a:lnTo>
                  <a:lnTo>
                    <a:pt x="624" y="286"/>
                  </a:lnTo>
                  <a:lnTo>
                    <a:pt x="622" y="288"/>
                  </a:lnTo>
                  <a:lnTo>
                    <a:pt x="622" y="288"/>
                  </a:lnTo>
                  <a:lnTo>
                    <a:pt x="620" y="288"/>
                  </a:lnTo>
                  <a:lnTo>
                    <a:pt x="620" y="290"/>
                  </a:lnTo>
                  <a:lnTo>
                    <a:pt x="620" y="290"/>
                  </a:lnTo>
                  <a:lnTo>
                    <a:pt x="620" y="292"/>
                  </a:lnTo>
                  <a:lnTo>
                    <a:pt x="618" y="294"/>
                  </a:lnTo>
                  <a:lnTo>
                    <a:pt x="618" y="296"/>
                  </a:lnTo>
                  <a:lnTo>
                    <a:pt x="618" y="298"/>
                  </a:lnTo>
                  <a:lnTo>
                    <a:pt x="618" y="300"/>
                  </a:lnTo>
                  <a:lnTo>
                    <a:pt x="616" y="302"/>
                  </a:lnTo>
                  <a:lnTo>
                    <a:pt x="616" y="302"/>
                  </a:lnTo>
                  <a:lnTo>
                    <a:pt x="616" y="302"/>
                  </a:lnTo>
                  <a:lnTo>
                    <a:pt x="616" y="302"/>
                  </a:lnTo>
                  <a:lnTo>
                    <a:pt x="614" y="302"/>
                  </a:lnTo>
                  <a:lnTo>
                    <a:pt x="614" y="304"/>
                  </a:lnTo>
                  <a:lnTo>
                    <a:pt x="612" y="304"/>
                  </a:lnTo>
                  <a:lnTo>
                    <a:pt x="610" y="304"/>
                  </a:lnTo>
                  <a:lnTo>
                    <a:pt x="608" y="304"/>
                  </a:lnTo>
                  <a:lnTo>
                    <a:pt x="606" y="304"/>
                  </a:lnTo>
                  <a:lnTo>
                    <a:pt x="604" y="304"/>
                  </a:lnTo>
                  <a:lnTo>
                    <a:pt x="604" y="306"/>
                  </a:lnTo>
                  <a:lnTo>
                    <a:pt x="602" y="308"/>
                  </a:lnTo>
                  <a:lnTo>
                    <a:pt x="600" y="308"/>
                  </a:lnTo>
                  <a:lnTo>
                    <a:pt x="598" y="310"/>
                  </a:lnTo>
                  <a:lnTo>
                    <a:pt x="596" y="312"/>
                  </a:lnTo>
                  <a:lnTo>
                    <a:pt x="594" y="314"/>
                  </a:lnTo>
                  <a:lnTo>
                    <a:pt x="592" y="314"/>
                  </a:lnTo>
                  <a:lnTo>
                    <a:pt x="592" y="316"/>
                  </a:lnTo>
                  <a:lnTo>
                    <a:pt x="592" y="318"/>
                  </a:lnTo>
                  <a:lnTo>
                    <a:pt x="590" y="318"/>
                  </a:lnTo>
                  <a:lnTo>
                    <a:pt x="590" y="320"/>
                  </a:lnTo>
                  <a:lnTo>
                    <a:pt x="590" y="322"/>
                  </a:lnTo>
                  <a:lnTo>
                    <a:pt x="588" y="326"/>
                  </a:lnTo>
                  <a:lnTo>
                    <a:pt x="588" y="330"/>
                  </a:lnTo>
                  <a:lnTo>
                    <a:pt x="588" y="332"/>
                  </a:lnTo>
                  <a:lnTo>
                    <a:pt x="588" y="336"/>
                  </a:lnTo>
                  <a:lnTo>
                    <a:pt x="588" y="342"/>
                  </a:lnTo>
                  <a:lnTo>
                    <a:pt x="588" y="348"/>
                  </a:lnTo>
                  <a:lnTo>
                    <a:pt x="588" y="352"/>
                  </a:lnTo>
                  <a:lnTo>
                    <a:pt x="588" y="354"/>
                  </a:lnTo>
                  <a:lnTo>
                    <a:pt x="588" y="358"/>
                  </a:lnTo>
                  <a:lnTo>
                    <a:pt x="586" y="362"/>
                  </a:lnTo>
                  <a:lnTo>
                    <a:pt x="586" y="366"/>
                  </a:lnTo>
                  <a:lnTo>
                    <a:pt x="586" y="368"/>
                  </a:lnTo>
                  <a:lnTo>
                    <a:pt x="586" y="368"/>
                  </a:lnTo>
                  <a:lnTo>
                    <a:pt x="586" y="370"/>
                  </a:lnTo>
                  <a:lnTo>
                    <a:pt x="586" y="370"/>
                  </a:lnTo>
                  <a:lnTo>
                    <a:pt x="588" y="372"/>
                  </a:lnTo>
                  <a:lnTo>
                    <a:pt x="588" y="372"/>
                  </a:lnTo>
                  <a:lnTo>
                    <a:pt x="588" y="372"/>
                  </a:lnTo>
                  <a:lnTo>
                    <a:pt x="590" y="372"/>
                  </a:lnTo>
                  <a:lnTo>
                    <a:pt x="592" y="374"/>
                  </a:lnTo>
                  <a:lnTo>
                    <a:pt x="592" y="374"/>
                  </a:lnTo>
                  <a:lnTo>
                    <a:pt x="594" y="374"/>
                  </a:lnTo>
                  <a:lnTo>
                    <a:pt x="594" y="376"/>
                  </a:lnTo>
                  <a:lnTo>
                    <a:pt x="594" y="376"/>
                  </a:lnTo>
                  <a:lnTo>
                    <a:pt x="594" y="378"/>
                  </a:lnTo>
                  <a:lnTo>
                    <a:pt x="594" y="380"/>
                  </a:lnTo>
                  <a:lnTo>
                    <a:pt x="594" y="382"/>
                  </a:lnTo>
                  <a:lnTo>
                    <a:pt x="594" y="386"/>
                  </a:lnTo>
                  <a:lnTo>
                    <a:pt x="594" y="394"/>
                  </a:lnTo>
                  <a:lnTo>
                    <a:pt x="594" y="396"/>
                  </a:lnTo>
                  <a:lnTo>
                    <a:pt x="594" y="398"/>
                  </a:lnTo>
                  <a:lnTo>
                    <a:pt x="594" y="400"/>
                  </a:lnTo>
                  <a:lnTo>
                    <a:pt x="596" y="400"/>
                  </a:lnTo>
                  <a:lnTo>
                    <a:pt x="596" y="402"/>
                  </a:lnTo>
                  <a:lnTo>
                    <a:pt x="596" y="404"/>
                  </a:lnTo>
                  <a:lnTo>
                    <a:pt x="598" y="406"/>
                  </a:lnTo>
                  <a:lnTo>
                    <a:pt x="600" y="414"/>
                  </a:lnTo>
                  <a:lnTo>
                    <a:pt x="602" y="418"/>
                  </a:lnTo>
                  <a:lnTo>
                    <a:pt x="602" y="424"/>
                  </a:lnTo>
                  <a:lnTo>
                    <a:pt x="604" y="428"/>
                  </a:lnTo>
                  <a:lnTo>
                    <a:pt x="604" y="434"/>
                  </a:lnTo>
                  <a:lnTo>
                    <a:pt x="604" y="436"/>
                  </a:lnTo>
                  <a:lnTo>
                    <a:pt x="604" y="438"/>
                  </a:lnTo>
                  <a:lnTo>
                    <a:pt x="604" y="440"/>
                  </a:lnTo>
                  <a:lnTo>
                    <a:pt x="604" y="442"/>
                  </a:lnTo>
                  <a:lnTo>
                    <a:pt x="604" y="444"/>
                  </a:lnTo>
                  <a:lnTo>
                    <a:pt x="604" y="446"/>
                  </a:lnTo>
                  <a:lnTo>
                    <a:pt x="604" y="448"/>
                  </a:lnTo>
                  <a:lnTo>
                    <a:pt x="602" y="450"/>
                  </a:lnTo>
                  <a:lnTo>
                    <a:pt x="602" y="452"/>
                  </a:lnTo>
                  <a:lnTo>
                    <a:pt x="600" y="454"/>
                  </a:lnTo>
                  <a:lnTo>
                    <a:pt x="600" y="454"/>
                  </a:lnTo>
                  <a:lnTo>
                    <a:pt x="600" y="454"/>
                  </a:lnTo>
                  <a:lnTo>
                    <a:pt x="598" y="456"/>
                  </a:lnTo>
                  <a:lnTo>
                    <a:pt x="598" y="456"/>
                  </a:lnTo>
                  <a:lnTo>
                    <a:pt x="598" y="456"/>
                  </a:lnTo>
                  <a:lnTo>
                    <a:pt x="598" y="456"/>
                  </a:lnTo>
                  <a:lnTo>
                    <a:pt x="596" y="454"/>
                  </a:lnTo>
                  <a:lnTo>
                    <a:pt x="596" y="454"/>
                  </a:lnTo>
                  <a:lnTo>
                    <a:pt x="596" y="452"/>
                  </a:lnTo>
                  <a:lnTo>
                    <a:pt x="594" y="452"/>
                  </a:lnTo>
                  <a:lnTo>
                    <a:pt x="592" y="448"/>
                  </a:lnTo>
                  <a:lnTo>
                    <a:pt x="592" y="446"/>
                  </a:lnTo>
                  <a:lnTo>
                    <a:pt x="590" y="446"/>
                  </a:lnTo>
                  <a:lnTo>
                    <a:pt x="590" y="444"/>
                  </a:lnTo>
                  <a:lnTo>
                    <a:pt x="588" y="444"/>
                  </a:lnTo>
                  <a:lnTo>
                    <a:pt x="582" y="442"/>
                  </a:lnTo>
                  <a:lnTo>
                    <a:pt x="580" y="440"/>
                  </a:lnTo>
                  <a:lnTo>
                    <a:pt x="578" y="440"/>
                  </a:lnTo>
                  <a:lnTo>
                    <a:pt x="576" y="438"/>
                  </a:lnTo>
                  <a:lnTo>
                    <a:pt x="576" y="438"/>
                  </a:lnTo>
                  <a:lnTo>
                    <a:pt x="576" y="438"/>
                  </a:lnTo>
                  <a:lnTo>
                    <a:pt x="574" y="436"/>
                  </a:lnTo>
                  <a:lnTo>
                    <a:pt x="574" y="436"/>
                  </a:lnTo>
                  <a:lnTo>
                    <a:pt x="574" y="432"/>
                  </a:lnTo>
                  <a:lnTo>
                    <a:pt x="572" y="430"/>
                  </a:lnTo>
                  <a:lnTo>
                    <a:pt x="572" y="428"/>
                  </a:lnTo>
                  <a:lnTo>
                    <a:pt x="570" y="422"/>
                  </a:lnTo>
                  <a:lnTo>
                    <a:pt x="568" y="416"/>
                  </a:lnTo>
                  <a:lnTo>
                    <a:pt x="566" y="412"/>
                  </a:lnTo>
                  <a:lnTo>
                    <a:pt x="564" y="406"/>
                  </a:lnTo>
                  <a:lnTo>
                    <a:pt x="564" y="404"/>
                  </a:lnTo>
                  <a:lnTo>
                    <a:pt x="562" y="400"/>
                  </a:lnTo>
                  <a:lnTo>
                    <a:pt x="562" y="398"/>
                  </a:lnTo>
                  <a:lnTo>
                    <a:pt x="562" y="396"/>
                  </a:lnTo>
                  <a:lnTo>
                    <a:pt x="562" y="394"/>
                  </a:lnTo>
                  <a:lnTo>
                    <a:pt x="562" y="394"/>
                  </a:lnTo>
                  <a:lnTo>
                    <a:pt x="562" y="390"/>
                  </a:lnTo>
                  <a:lnTo>
                    <a:pt x="564" y="384"/>
                  </a:lnTo>
                  <a:lnTo>
                    <a:pt x="564" y="380"/>
                  </a:lnTo>
                  <a:lnTo>
                    <a:pt x="564" y="378"/>
                  </a:lnTo>
                  <a:lnTo>
                    <a:pt x="564" y="376"/>
                  </a:lnTo>
                  <a:lnTo>
                    <a:pt x="564" y="376"/>
                  </a:lnTo>
                  <a:lnTo>
                    <a:pt x="564" y="374"/>
                  </a:lnTo>
                  <a:lnTo>
                    <a:pt x="564" y="372"/>
                  </a:lnTo>
                  <a:lnTo>
                    <a:pt x="564" y="372"/>
                  </a:lnTo>
                  <a:lnTo>
                    <a:pt x="564" y="372"/>
                  </a:lnTo>
                  <a:lnTo>
                    <a:pt x="562" y="370"/>
                  </a:lnTo>
                  <a:lnTo>
                    <a:pt x="560" y="368"/>
                  </a:lnTo>
                  <a:lnTo>
                    <a:pt x="560" y="366"/>
                  </a:lnTo>
                  <a:lnTo>
                    <a:pt x="556" y="364"/>
                  </a:lnTo>
                  <a:lnTo>
                    <a:pt x="552" y="362"/>
                  </a:lnTo>
                  <a:lnTo>
                    <a:pt x="550" y="358"/>
                  </a:lnTo>
                  <a:lnTo>
                    <a:pt x="546" y="356"/>
                  </a:lnTo>
                  <a:lnTo>
                    <a:pt x="544" y="354"/>
                  </a:lnTo>
                  <a:lnTo>
                    <a:pt x="542" y="352"/>
                  </a:lnTo>
                  <a:lnTo>
                    <a:pt x="540" y="350"/>
                  </a:lnTo>
                  <a:lnTo>
                    <a:pt x="540" y="350"/>
                  </a:lnTo>
                  <a:lnTo>
                    <a:pt x="540" y="350"/>
                  </a:lnTo>
                  <a:lnTo>
                    <a:pt x="538" y="350"/>
                  </a:lnTo>
                  <a:lnTo>
                    <a:pt x="538" y="350"/>
                  </a:lnTo>
                  <a:lnTo>
                    <a:pt x="536" y="350"/>
                  </a:lnTo>
                  <a:lnTo>
                    <a:pt x="532" y="352"/>
                  </a:lnTo>
                  <a:lnTo>
                    <a:pt x="530" y="352"/>
                  </a:lnTo>
                  <a:lnTo>
                    <a:pt x="528" y="352"/>
                  </a:lnTo>
                  <a:lnTo>
                    <a:pt x="526" y="354"/>
                  </a:lnTo>
                  <a:lnTo>
                    <a:pt x="524" y="354"/>
                  </a:lnTo>
                  <a:lnTo>
                    <a:pt x="522" y="354"/>
                  </a:lnTo>
                  <a:lnTo>
                    <a:pt x="522" y="354"/>
                  </a:lnTo>
                  <a:lnTo>
                    <a:pt x="520" y="354"/>
                  </a:lnTo>
                  <a:lnTo>
                    <a:pt x="520" y="354"/>
                  </a:lnTo>
                  <a:lnTo>
                    <a:pt x="518" y="352"/>
                  </a:lnTo>
                  <a:lnTo>
                    <a:pt x="516" y="352"/>
                  </a:lnTo>
                  <a:lnTo>
                    <a:pt x="514" y="350"/>
                  </a:lnTo>
                  <a:lnTo>
                    <a:pt x="510" y="348"/>
                  </a:lnTo>
                  <a:lnTo>
                    <a:pt x="510" y="346"/>
                  </a:lnTo>
                  <a:lnTo>
                    <a:pt x="508" y="346"/>
                  </a:lnTo>
                  <a:lnTo>
                    <a:pt x="506" y="346"/>
                  </a:lnTo>
                  <a:lnTo>
                    <a:pt x="504" y="346"/>
                  </a:lnTo>
                  <a:lnTo>
                    <a:pt x="500" y="346"/>
                  </a:lnTo>
                  <a:lnTo>
                    <a:pt x="496" y="346"/>
                  </a:lnTo>
                  <a:lnTo>
                    <a:pt x="492" y="346"/>
                  </a:lnTo>
                  <a:lnTo>
                    <a:pt x="486" y="346"/>
                  </a:lnTo>
                  <a:lnTo>
                    <a:pt x="482" y="348"/>
                  </a:lnTo>
                  <a:lnTo>
                    <a:pt x="478" y="348"/>
                  </a:lnTo>
                  <a:lnTo>
                    <a:pt x="476" y="348"/>
                  </a:lnTo>
                  <a:lnTo>
                    <a:pt x="476" y="348"/>
                  </a:lnTo>
                  <a:lnTo>
                    <a:pt x="472" y="350"/>
                  </a:lnTo>
                  <a:lnTo>
                    <a:pt x="470" y="352"/>
                  </a:lnTo>
                  <a:lnTo>
                    <a:pt x="470" y="352"/>
                  </a:lnTo>
                  <a:lnTo>
                    <a:pt x="468" y="352"/>
                  </a:lnTo>
                  <a:lnTo>
                    <a:pt x="466" y="354"/>
                  </a:lnTo>
                  <a:lnTo>
                    <a:pt x="466" y="356"/>
                  </a:lnTo>
                  <a:lnTo>
                    <a:pt x="466" y="356"/>
                  </a:lnTo>
                  <a:lnTo>
                    <a:pt x="464" y="356"/>
                  </a:lnTo>
                  <a:lnTo>
                    <a:pt x="464" y="358"/>
                  </a:lnTo>
                  <a:lnTo>
                    <a:pt x="464" y="358"/>
                  </a:lnTo>
                  <a:lnTo>
                    <a:pt x="466" y="358"/>
                  </a:lnTo>
                  <a:lnTo>
                    <a:pt x="466" y="360"/>
                  </a:lnTo>
                  <a:lnTo>
                    <a:pt x="466" y="362"/>
                  </a:lnTo>
                  <a:lnTo>
                    <a:pt x="468" y="364"/>
                  </a:lnTo>
                  <a:lnTo>
                    <a:pt x="470" y="366"/>
                  </a:lnTo>
                  <a:lnTo>
                    <a:pt x="470" y="368"/>
                  </a:lnTo>
                  <a:lnTo>
                    <a:pt x="472" y="370"/>
                  </a:lnTo>
                  <a:lnTo>
                    <a:pt x="472" y="370"/>
                  </a:lnTo>
                  <a:lnTo>
                    <a:pt x="472" y="370"/>
                  </a:lnTo>
                  <a:lnTo>
                    <a:pt x="472" y="372"/>
                  </a:lnTo>
                  <a:lnTo>
                    <a:pt x="470" y="372"/>
                  </a:lnTo>
                  <a:lnTo>
                    <a:pt x="470" y="372"/>
                  </a:lnTo>
                  <a:lnTo>
                    <a:pt x="470" y="372"/>
                  </a:lnTo>
                  <a:lnTo>
                    <a:pt x="468" y="374"/>
                  </a:lnTo>
                  <a:lnTo>
                    <a:pt x="466" y="374"/>
                  </a:lnTo>
                  <a:lnTo>
                    <a:pt x="464" y="374"/>
                  </a:lnTo>
                  <a:lnTo>
                    <a:pt x="462" y="374"/>
                  </a:lnTo>
                  <a:lnTo>
                    <a:pt x="460" y="374"/>
                  </a:lnTo>
                  <a:lnTo>
                    <a:pt x="456" y="372"/>
                  </a:lnTo>
                  <a:lnTo>
                    <a:pt x="452" y="372"/>
                  </a:lnTo>
                  <a:lnTo>
                    <a:pt x="450" y="372"/>
                  </a:lnTo>
                  <a:lnTo>
                    <a:pt x="448" y="372"/>
                  </a:lnTo>
                  <a:lnTo>
                    <a:pt x="446" y="372"/>
                  </a:lnTo>
                  <a:lnTo>
                    <a:pt x="442" y="370"/>
                  </a:lnTo>
                  <a:lnTo>
                    <a:pt x="442" y="370"/>
                  </a:lnTo>
                  <a:lnTo>
                    <a:pt x="440" y="370"/>
                  </a:lnTo>
                  <a:lnTo>
                    <a:pt x="440" y="370"/>
                  </a:lnTo>
                  <a:lnTo>
                    <a:pt x="440" y="368"/>
                  </a:lnTo>
                  <a:lnTo>
                    <a:pt x="438" y="368"/>
                  </a:lnTo>
                  <a:lnTo>
                    <a:pt x="438" y="366"/>
                  </a:lnTo>
                  <a:lnTo>
                    <a:pt x="438" y="364"/>
                  </a:lnTo>
                  <a:lnTo>
                    <a:pt x="438" y="362"/>
                  </a:lnTo>
                  <a:lnTo>
                    <a:pt x="438" y="358"/>
                  </a:lnTo>
                  <a:lnTo>
                    <a:pt x="438" y="356"/>
                  </a:lnTo>
                  <a:lnTo>
                    <a:pt x="438" y="354"/>
                  </a:lnTo>
                  <a:lnTo>
                    <a:pt x="438" y="352"/>
                  </a:lnTo>
                  <a:lnTo>
                    <a:pt x="438" y="352"/>
                  </a:lnTo>
                  <a:lnTo>
                    <a:pt x="438" y="350"/>
                  </a:lnTo>
                  <a:lnTo>
                    <a:pt x="438" y="350"/>
                  </a:lnTo>
                  <a:lnTo>
                    <a:pt x="438" y="348"/>
                  </a:lnTo>
                  <a:lnTo>
                    <a:pt x="436" y="348"/>
                  </a:lnTo>
                  <a:lnTo>
                    <a:pt x="436" y="348"/>
                  </a:lnTo>
                  <a:lnTo>
                    <a:pt x="434" y="348"/>
                  </a:lnTo>
                  <a:lnTo>
                    <a:pt x="432" y="348"/>
                  </a:lnTo>
                  <a:lnTo>
                    <a:pt x="432" y="350"/>
                  </a:lnTo>
                  <a:lnTo>
                    <a:pt x="430" y="350"/>
                  </a:lnTo>
                  <a:lnTo>
                    <a:pt x="428" y="352"/>
                  </a:lnTo>
                  <a:lnTo>
                    <a:pt x="426" y="352"/>
                  </a:lnTo>
                  <a:lnTo>
                    <a:pt x="426" y="352"/>
                  </a:lnTo>
                  <a:lnTo>
                    <a:pt x="426" y="354"/>
                  </a:lnTo>
                  <a:lnTo>
                    <a:pt x="426" y="354"/>
                  </a:lnTo>
                  <a:lnTo>
                    <a:pt x="424" y="354"/>
                  </a:lnTo>
                  <a:lnTo>
                    <a:pt x="424" y="356"/>
                  </a:lnTo>
                  <a:lnTo>
                    <a:pt x="424" y="358"/>
                  </a:lnTo>
                  <a:lnTo>
                    <a:pt x="424" y="360"/>
                  </a:lnTo>
                  <a:lnTo>
                    <a:pt x="424" y="362"/>
                  </a:lnTo>
                  <a:lnTo>
                    <a:pt x="424" y="364"/>
                  </a:lnTo>
                  <a:lnTo>
                    <a:pt x="424" y="366"/>
                  </a:lnTo>
                  <a:lnTo>
                    <a:pt x="424" y="366"/>
                  </a:lnTo>
                  <a:lnTo>
                    <a:pt x="422" y="368"/>
                  </a:lnTo>
                  <a:lnTo>
                    <a:pt x="422" y="368"/>
                  </a:lnTo>
                  <a:lnTo>
                    <a:pt x="422" y="368"/>
                  </a:lnTo>
                  <a:lnTo>
                    <a:pt x="420" y="368"/>
                  </a:lnTo>
                  <a:lnTo>
                    <a:pt x="420" y="368"/>
                  </a:lnTo>
                  <a:lnTo>
                    <a:pt x="418" y="368"/>
                  </a:lnTo>
                  <a:lnTo>
                    <a:pt x="416" y="368"/>
                  </a:lnTo>
                  <a:lnTo>
                    <a:pt x="416" y="366"/>
                  </a:lnTo>
                  <a:lnTo>
                    <a:pt x="414" y="366"/>
                  </a:lnTo>
                  <a:lnTo>
                    <a:pt x="412" y="364"/>
                  </a:lnTo>
                  <a:lnTo>
                    <a:pt x="412" y="364"/>
                  </a:lnTo>
                  <a:lnTo>
                    <a:pt x="412" y="362"/>
                  </a:lnTo>
                  <a:lnTo>
                    <a:pt x="410" y="360"/>
                  </a:lnTo>
                  <a:lnTo>
                    <a:pt x="410" y="358"/>
                  </a:lnTo>
                  <a:lnTo>
                    <a:pt x="408" y="356"/>
                  </a:lnTo>
                  <a:lnTo>
                    <a:pt x="408" y="354"/>
                  </a:lnTo>
                  <a:lnTo>
                    <a:pt x="406" y="354"/>
                  </a:lnTo>
                  <a:lnTo>
                    <a:pt x="406" y="354"/>
                  </a:lnTo>
                  <a:lnTo>
                    <a:pt x="406" y="352"/>
                  </a:lnTo>
                  <a:lnTo>
                    <a:pt x="404" y="352"/>
                  </a:lnTo>
                  <a:lnTo>
                    <a:pt x="404" y="352"/>
                  </a:lnTo>
                  <a:lnTo>
                    <a:pt x="404" y="352"/>
                  </a:lnTo>
                  <a:lnTo>
                    <a:pt x="402" y="354"/>
                  </a:lnTo>
                  <a:lnTo>
                    <a:pt x="400" y="354"/>
                  </a:lnTo>
                  <a:lnTo>
                    <a:pt x="400" y="354"/>
                  </a:lnTo>
                  <a:lnTo>
                    <a:pt x="396" y="358"/>
                  </a:lnTo>
                  <a:lnTo>
                    <a:pt x="394" y="358"/>
                  </a:lnTo>
                  <a:lnTo>
                    <a:pt x="392" y="360"/>
                  </a:lnTo>
                  <a:lnTo>
                    <a:pt x="390" y="364"/>
                  </a:lnTo>
                  <a:lnTo>
                    <a:pt x="388" y="366"/>
                  </a:lnTo>
                  <a:lnTo>
                    <a:pt x="386" y="368"/>
                  </a:lnTo>
                  <a:lnTo>
                    <a:pt x="384" y="370"/>
                  </a:lnTo>
                  <a:lnTo>
                    <a:pt x="384" y="370"/>
                  </a:lnTo>
                  <a:lnTo>
                    <a:pt x="382" y="374"/>
                  </a:lnTo>
                  <a:lnTo>
                    <a:pt x="378" y="378"/>
                  </a:lnTo>
                  <a:lnTo>
                    <a:pt x="376" y="382"/>
                  </a:lnTo>
                  <a:lnTo>
                    <a:pt x="374" y="384"/>
                  </a:lnTo>
                  <a:lnTo>
                    <a:pt x="372" y="388"/>
                  </a:lnTo>
                  <a:lnTo>
                    <a:pt x="370" y="390"/>
                  </a:lnTo>
                  <a:lnTo>
                    <a:pt x="368" y="390"/>
                  </a:lnTo>
                  <a:lnTo>
                    <a:pt x="368" y="392"/>
                  </a:lnTo>
                  <a:lnTo>
                    <a:pt x="366" y="392"/>
                  </a:lnTo>
                  <a:lnTo>
                    <a:pt x="364" y="394"/>
                  </a:lnTo>
                  <a:lnTo>
                    <a:pt x="360" y="396"/>
                  </a:lnTo>
                  <a:lnTo>
                    <a:pt x="358" y="396"/>
                  </a:lnTo>
                  <a:lnTo>
                    <a:pt x="354" y="398"/>
                  </a:lnTo>
                  <a:lnTo>
                    <a:pt x="352" y="398"/>
                  </a:lnTo>
                  <a:lnTo>
                    <a:pt x="352" y="398"/>
                  </a:lnTo>
                  <a:lnTo>
                    <a:pt x="352" y="400"/>
                  </a:lnTo>
                  <a:lnTo>
                    <a:pt x="352" y="400"/>
                  </a:lnTo>
                  <a:lnTo>
                    <a:pt x="350" y="402"/>
                  </a:lnTo>
                  <a:lnTo>
                    <a:pt x="350" y="404"/>
                  </a:lnTo>
                  <a:lnTo>
                    <a:pt x="348" y="406"/>
                  </a:lnTo>
                  <a:lnTo>
                    <a:pt x="348" y="408"/>
                  </a:lnTo>
                  <a:lnTo>
                    <a:pt x="346" y="412"/>
                  </a:lnTo>
                  <a:lnTo>
                    <a:pt x="346" y="416"/>
                  </a:lnTo>
                  <a:lnTo>
                    <a:pt x="346" y="420"/>
                  </a:lnTo>
                  <a:lnTo>
                    <a:pt x="346" y="424"/>
                  </a:lnTo>
                  <a:lnTo>
                    <a:pt x="342" y="424"/>
                  </a:lnTo>
                  <a:lnTo>
                    <a:pt x="340" y="424"/>
                  </a:lnTo>
                  <a:lnTo>
                    <a:pt x="336" y="424"/>
                  </a:lnTo>
                  <a:lnTo>
                    <a:pt x="334" y="424"/>
                  </a:lnTo>
                  <a:lnTo>
                    <a:pt x="330" y="424"/>
                  </a:lnTo>
                  <a:lnTo>
                    <a:pt x="328" y="424"/>
                  </a:lnTo>
                  <a:lnTo>
                    <a:pt x="328" y="424"/>
                  </a:lnTo>
                  <a:lnTo>
                    <a:pt x="326" y="424"/>
                  </a:lnTo>
                  <a:lnTo>
                    <a:pt x="326" y="424"/>
                  </a:lnTo>
                  <a:lnTo>
                    <a:pt x="324" y="422"/>
                  </a:lnTo>
                  <a:lnTo>
                    <a:pt x="324" y="422"/>
                  </a:lnTo>
                  <a:lnTo>
                    <a:pt x="324" y="420"/>
                  </a:lnTo>
                  <a:lnTo>
                    <a:pt x="324" y="420"/>
                  </a:lnTo>
                  <a:lnTo>
                    <a:pt x="324" y="416"/>
                  </a:lnTo>
                  <a:lnTo>
                    <a:pt x="324" y="414"/>
                  </a:lnTo>
                  <a:lnTo>
                    <a:pt x="324" y="410"/>
                  </a:lnTo>
                  <a:lnTo>
                    <a:pt x="322" y="408"/>
                  </a:lnTo>
                  <a:lnTo>
                    <a:pt x="322" y="406"/>
                  </a:lnTo>
                  <a:lnTo>
                    <a:pt x="322" y="404"/>
                  </a:lnTo>
                  <a:lnTo>
                    <a:pt x="322" y="404"/>
                  </a:lnTo>
                  <a:lnTo>
                    <a:pt x="322" y="404"/>
                  </a:lnTo>
                  <a:lnTo>
                    <a:pt x="320" y="402"/>
                  </a:lnTo>
                  <a:lnTo>
                    <a:pt x="320" y="402"/>
                  </a:lnTo>
                  <a:lnTo>
                    <a:pt x="318" y="402"/>
                  </a:lnTo>
                  <a:lnTo>
                    <a:pt x="318" y="400"/>
                  </a:lnTo>
                  <a:lnTo>
                    <a:pt x="316" y="400"/>
                  </a:lnTo>
                  <a:lnTo>
                    <a:pt x="314" y="400"/>
                  </a:lnTo>
                  <a:lnTo>
                    <a:pt x="312" y="398"/>
                  </a:lnTo>
                  <a:lnTo>
                    <a:pt x="310" y="398"/>
                  </a:lnTo>
                  <a:lnTo>
                    <a:pt x="310" y="398"/>
                  </a:lnTo>
                  <a:lnTo>
                    <a:pt x="308" y="396"/>
                  </a:lnTo>
                  <a:lnTo>
                    <a:pt x="308" y="396"/>
                  </a:lnTo>
                  <a:lnTo>
                    <a:pt x="308" y="394"/>
                  </a:lnTo>
                  <a:lnTo>
                    <a:pt x="308" y="394"/>
                  </a:lnTo>
                  <a:lnTo>
                    <a:pt x="308" y="392"/>
                  </a:lnTo>
                  <a:lnTo>
                    <a:pt x="306" y="390"/>
                  </a:lnTo>
                  <a:lnTo>
                    <a:pt x="306" y="386"/>
                  </a:lnTo>
                  <a:lnTo>
                    <a:pt x="306" y="384"/>
                  </a:lnTo>
                  <a:lnTo>
                    <a:pt x="306" y="380"/>
                  </a:lnTo>
                  <a:lnTo>
                    <a:pt x="306" y="378"/>
                  </a:lnTo>
                  <a:lnTo>
                    <a:pt x="306" y="376"/>
                  </a:lnTo>
                  <a:lnTo>
                    <a:pt x="306" y="376"/>
                  </a:lnTo>
                  <a:lnTo>
                    <a:pt x="304" y="374"/>
                  </a:lnTo>
                  <a:lnTo>
                    <a:pt x="304" y="372"/>
                  </a:lnTo>
                  <a:lnTo>
                    <a:pt x="302" y="370"/>
                  </a:lnTo>
                  <a:lnTo>
                    <a:pt x="298" y="366"/>
                  </a:lnTo>
                  <a:lnTo>
                    <a:pt x="296" y="364"/>
                  </a:lnTo>
                  <a:lnTo>
                    <a:pt x="294" y="360"/>
                  </a:lnTo>
                  <a:lnTo>
                    <a:pt x="292" y="358"/>
                  </a:lnTo>
                  <a:lnTo>
                    <a:pt x="290" y="356"/>
                  </a:lnTo>
                  <a:lnTo>
                    <a:pt x="286" y="354"/>
                  </a:lnTo>
                  <a:lnTo>
                    <a:pt x="286" y="354"/>
                  </a:lnTo>
                  <a:lnTo>
                    <a:pt x="284" y="354"/>
                  </a:lnTo>
                  <a:lnTo>
                    <a:pt x="284" y="352"/>
                  </a:lnTo>
                  <a:lnTo>
                    <a:pt x="282" y="352"/>
                  </a:lnTo>
                  <a:lnTo>
                    <a:pt x="282" y="352"/>
                  </a:lnTo>
                  <a:lnTo>
                    <a:pt x="282" y="352"/>
                  </a:lnTo>
                  <a:lnTo>
                    <a:pt x="280" y="354"/>
                  </a:lnTo>
                  <a:lnTo>
                    <a:pt x="280" y="354"/>
                  </a:lnTo>
                  <a:lnTo>
                    <a:pt x="280" y="354"/>
                  </a:lnTo>
                  <a:lnTo>
                    <a:pt x="278" y="356"/>
                  </a:lnTo>
                  <a:lnTo>
                    <a:pt x="278" y="358"/>
                  </a:lnTo>
                  <a:lnTo>
                    <a:pt x="278" y="358"/>
                  </a:lnTo>
                  <a:lnTo>
                    <a:pt x="278" y="362"/>
                  </a:lnTo>
                  <a:lnTo>
                    <a:pt x="278" y="366"/>
                  </a:lnTo>
                  <a:lnTo>
                    <a:pt x="278" y="368"/>
                  </a:lnTo>
                  <a:lnTo>
                    <a:pt x="278" y="370"/>
                  </a:lnTo>
                  <a:lnTo>
                    <a:pt x="278" y="372"/>
                  </a:lnTo>
                  <a:lnTo>
                    <a:pt x="276" y="372"/>
                  </a:lnTo>
                  <a:lnTo>
                    <a:pt x="276" y="372"/>
                  </a:lnTo>
                  <a:lnTo>
                    <a:pt x="276" y="374"/>
                  </a:lnTo>
                  <a:lnTo>
                    <a:pt x="274" y="374"/>
                  </a:lnTo>
                  <a:lnTo>
                    <a:pt x="274" y="374"/>
                  </a:lnTo>
                  <a:lnTo>
                    <a:pt x="270" y="374"/>
                  </a:lnTo>
                  <a:lnTo>
                    <a:pt x="268" y="374"/>
                  </a:lnTo>
                  <a:lnTo>
                    <a:pt x="266" y="374"/>
                  </a:lnTo>
                  <a:lnTo>
                    <a:pt x="264" y="374"/>
                  </a:lnTo>
                  <a:lnTo>
                    <a:pt x="262" y="374"/>
                  </a:lnTo>
                  <a:lnTo>
                    <a:pt x="262" y="374"/>
                  </a:lnTo>
                  <a:lnTo>
                    <a:pt x="262" y="372"/>
                  </a:lnTo>
                  <a:lnTo>
                    <a:pt x="260" y="372"/>
                  </a:lnTo>
                  <a:lnTo>
                    <a:pt x="260" y="370"/>
                  </a:lnTo>
                  <a:lnTo>
                    <a:pt x="258" y="370"/>
                  </a:lnTo>
                  <a:lnTo>
                    <a:pt x="258" y="368"/>
                  </a:lnTo>
                  <a:lnTo>
                    <a:pt x="258" y="366"/>
                  </a:lnTo>
                  <a:lnTo>
                    <a:pt x="258" y="364"/>
                  </a:lnTo>
                  <a:lnTo>
                    <a:pt x="256" y="362"/>
                  </a:lnTo>
                  <a:lnTo>
                    <a:pt x="256" y="358"/>
                  </a:lnTo>
                  <a:lnTo>
                    <a:pt x="256" y="354"/>
                  </a:lnTo>
                  <a:lnTo>
                    <a:pt x="256" y="352"/>
                  </a:lnTo>
                  <a:lnTo>
                    <a:pt x="254" y="352"/>
                  </a:lnTo>
                  <a:lnTo>
                    <a:pt x="254" y="350"/>
                  </a:lnTo>
                  <a:lnTo>
                    <a:pt x="254" y="348"/>
                  </a:lnTo>
                  <a:lnTo>
                    <a:pt x="252" y="348"/>
                  </a:lnTo>
                  <a:lnTo>
                    <a:pt x="252" y="348"/>
                  </a:lnTo>
                  <a:lnTo>
                    <a:pt x="248" y="348"/>
                  </a:lnTo>
                  <a:lnTo>
                    <a:pt x="248" y="348"/>
                  </a:lnTo>
                  <a:lnTo>
                    <a:pt x="246" y="348"/>
                  </a:lnTo>
                  <a:lnTo>
                    <a:pt x="246" y="346"/>
                  </a:lnTo>
                  <a:lnTo>
                    <a:pt x="246" y="346"/>
                  </a:lnTo>
                  <a:lnTo>
                    <a:pt x="244" y="346"/>
                  </a:lnTo>
                  <a:lnTo>
                    <a:pt x="244" y="346"/>
                  </a:lnTo>
                  <a:lnTo>
                    <a:pt x="244" y="346"/>
                  </a:lnTo>
                  <a:lnTo>
                    <a:pt x="244" y="344"/>
                  </a:lnTo>
                  <a:lnTo>
                    <a:pt x="244" y="344"/>
                  </a:lnTo>
                  <a:lnTo>
                    <a:pt x="244" y="342"/>
                  </a:lnTo>
                  <a:lnTo>
                    <a:pt x="244" y="340"/>
                  </a:lnTo>
                  <a:lnTo>
                    <a:pt x="244" y="338"/>
                  </a:lnTo>
                  <a:lnTo>
                    <a:pt x="244" y="336"/>
                  </a:lnTo>
                  <a:lnTo>
                    <a:pt x="244" y="334"/>
                  </a:lnTo>
                  <a:lnTo>
                    <a:pt x="244" y="334"/>
                  </a:lnTo>
                  <a:lnTo>
                    <a:pt x="244" y="334"/>
                  </a:lnTo>
                  <a:lnTo>
                    <a:pt x="244" y="332"/>
                  </a:lnTo>
                  <a:lnTo>
                    <a:pt x="242" y="332"/>
                  </a:lnTo>
                  <a:lnTo>
                    <a:pt x="242" y="332"/>
                  </a:lnTo>
                  <a:lnTo>
                    <a:pt x="242" y="332"/>
                  </a:lnTo>
                  <a:lnTo>
                    <a:pt x="240" y="332"/>
                  </a:lnTo>
                  <a:lnTo>
                    <a:pt x="238" y="332"/>
                  </a:lnTo>
                  <a:lnTo>
                    <a:pt x="236" y="330"/>
                  </a:lnTo>
                  <a:lnTo>
                    <a:pt x="234" y="330"/>
                  </a:lnTo>
                  <a:lnTo>
                    <a:pt x="234" y="330"/>
                  </a:lnTo>
                  <a:lnTo>
                    <a:pt x="232" y="330"/>
                  </a:lnTo>
                  <a:lnTo>
                    <a:pt x="232" y="330"/>
                  </a:lnTo>
                  <a:lnTo>
                    <a:pt x="232" y="330"/>
                  </a:lnTo>
                  <a:lnTo>
                    <a:pt x="232" y="328"/>
                  </a:lnTo>
                  <a:lnTo>
                    <a:pt x="230" y="328"/>
                  </a:lnTo>
                  <a:lnTo>
                    <a:pt x="230" y="326"/>
                  </a:lnTo>
                  <a:lnTo>
                    <a:pt x="230" y="324"/>
                  </a:lnTo>
                  <a:lnTo>
                    <a:pt x="230" y="322"/>
                  </a:lnTo>
                  <a:lnTo>
                    <a:pt x="230" y="320"/>
                  </a:lnTo>
                  <a:lnTo>
                    <a:pt x="228" y="318"/>
                  </a:lnTo>
                  <a:lnTo>
                    <a:pt x="228" y="316"/>
                  </a:lnTo>
                  <a:lnTo>
                    <a:pt x="228" y="316"/>
                  </a:lnTo>
                  <a:lnTo>
                    <a:pt x="228" y="316"/>
                  </a:lnTo>
                  <a:lnTo>
                    <a:pt x="228" y="314"/>
                  </a:lnTo>
                  <a:lnTo>
                    <a:pt x="226" y="314"/>
                  </a:lnTo>
                  <a:lnTo>
                    <a:pt x="226" y="314"/>
                  </a:lnTo>
                  <a:lnTo>
                    <a:pt x="226" y="316"/>
                  </a:lnTo>
                  <a:lnTo>
                    <a:pt x="224" y="316"/>
                  </a:lnTo>
                  <a:lnTo>
                    <a:pt x="224" y="316"/>
                  </a:lnTo>
                  <a:lnTo>
                    <a:pt x="222" y="318"/>
                  </a:lnTo>
                  <a:lnTo>
                    <a:pt x="220" y="320"/>
                  </a:lnTo>
                  <a:lnTo>
                    <a:pt x="218" y="322"/>
                  </a:lnTo>
                  <a:lnTo>
                    <a:pt x="218" y="322"/>
                  </a:lnTo>
                  <a:lnTo>
                    <a:pt x="218" y="322"/>
                  </a:lnTo>
                  <a:lnTo>
                    <a:pt x="216" y="322"/>
                  </a:lnTo>
                  <a:lnTo>
                    <a:pt x="214" y="322"/>
                  </a:lnTo>
                  <a:lnTo>
                    <a:pt x="210" y="322"/>
                  </a:lnTo>
                  <a:lnTo>
                    <a:pt x="208" y="322"/>
                  </a:lnTo>
                  <a:lnTo>
                    <a:pt x="206" y="322"/>
                  </a:lnTo>
                  <a:lnTo>
                    <a:pt x="206" y="324"/>
                  </a:lnTo>
                  <a:lnTo>
                    <a:pt x="204" y="324"/>
                  </a:lnTo>
                  <a:lnTo>
                    <a:pt x="204" y="324"/>
                  </a:lnTo>
                  <a:lnTo>
                    <a:pt x="204" y="324"/>
                  </a:lnTo>
                  <a:lnTo>
                    <a:pt x="204" y="324"/>
                  </a:lnTo>
                  <a:lnTo>
                    <a:pt x="204" y="326"/>
                  </a:lnTo>
                  <a:lnTo>
                    <a:pt x="204" y="326"/>
                  </a:lnTo>
                  <a:lnTo>
                    <a:pt x="204" y="328"/>
                  </a:lnTo>
                  <a:lnTo>
                    <a:pt x="204" y="330"/>
                  </a:lnTo>
                  <a:lnTo>
                    <a:pt x="202" y="330"/>
                  </a:lnTo>
                  <a:lnTo>
                    <a:pt x="202" y="332"/>
                  </a:lnTo>
                  <a:lnTo>
                    <a:pt x="202" y="332"/>
                  </a:lnTo>
                  <a:lnTo>
                    <a:pt x="202" y="332"/>
                  </a:lnTo>
                  <a:lnTo>
                    <a:pt x="202" y="334"/>
                  </a:lnTo>
                  <a:lnTo>
                    <a:pt x="200" y="334"/>
                  </a:lnTo>
                  <a:lnTo>
                    <a:pt x="198" y="334"/>
                  </a:lnTo>
                  <a:lnTo>
                    <a:pt x="198" y="334"/>
                  </a:lnTo>
                  <a:lnTo>
                    <a:pt x="194" y="334"/>
                  </a:lnTo>
                  <a:lnTo>
                    <a:pt x="192" y="334"/>
                  </a:lnTo>
                  <a:lnTo>
                    <a:pt x="186" y="332"/>
                  </a:lnTo>
                  <a:lnTo>
                    <a:pt x="182" y="332"/>
                  </a:lnTo>
                  <a:lnTo>
                    <a:pt x="182" y="332"/>
                  </a:lnTo>
                  <a:lnTo>
                    <a:pt x="180" y="332"/>
                  </a:lnTo>
                  <a:lnTo>
                    <a:pt x="178" y="334"/>
                  </a:lnTo>
                  <a:lnTo>
                    <a:pt x="176" y="334"/>
                  </a:lnTo>
                  <a:lnTo>
                    <a:pt x="172" y="336"/>
                  </a:lnTo>
                  <a:lnTo>
                    <a:pt x="170" y="336"/>
                  </a:lnTo>
                  <a:lnTo>
                    <a:pt x="168" y="338"/>
                  </a:lnTo>
                  <a:lnTo>
                    <a:pt x="166" y="338"/>
                  </a:lnTo>
                  <a:lnTo>
                    <a:pt x="164" y="338"/>
                  </a:lnTo>
                  <a:lnTo>
                    <a:pt x="162" y="338"/>
                  </a:lnTo>
                  <a:lnTo>
                    <a:pt x="158" y="338"/>
                  </a:lnTo>
                  <a:lnTo>
                    <a:pt x="156" y="338"/>
                  </a:lnTo>
                  <a:lnTo>
                    <a:pt x="152" y="338"/>
                  </a:lnTo>
                  <a:lnTo>
                    <a:pt x="150" y="336"/>
                  </a:lnTo>
                  <a:lnTo>
                    <a:pt x="146" y="336"/>
                  </a:lnTo>
                  <a:lnTo>
                    <a:pt x="144" y="334"/>
                  </a:lnTo>
                  <a:lnTo>
                    <a:pt x="142" y="334"/>
                  </a:lnTo>
                  <a:lnTo>
                    <a:pt x="140" y="334"/>
                  </a:lnTo>
                  <a:lnTo>
                    <a:pt x="140" y="332"/>
                  </a:lnTo>
                  <a:lnTo>
                    <a:pt x="138" y="330"/>
                  </a:lnTo>
                  <a:lnTo>
                    <a:pt x="136" y="328"/>
                  </a:lnTo>
                  <a:lnTo>
                    <a:pt x="134" y="326"/>
                  </a:lnTo>
                  <a:lnTo>
                    <a:pt x="130" y="322"/>
                  </a:lnTo>
                  <a:lnTo>
                    <a:pt x="128" y="320"/>
                  </a:lnTo>
                  <a:lnTo>
                    <a:pt x="126" y="318"/>
                  </a:lnTo>
                  <a:lnTo>
                    <a:pt x="126" y="318"/>
                  </a:lnTo>
                  <a:lnTo>
                    <a:pt x="124" y="318"/>
                  </a:lnTo>
                  <a:lnTo>
                    <a:pt x="120" y="316"/>
                  </a:lnTo>
                  <a:lnTo>
                    <a:pt x="118" y="316"/>
                  </a:lnTo>
                  <a:lnTo>
                    <a:pt x="116" y="316"/>
                  </a:lnTo>
                  <a:lnTo>
                    <a:pt x="114" y="314"/>
                  </a:lnTo>
                  <a:lnTo>
                    <a:pt x="114" y="314"/>
                  </a:lnTo>
                  <a:lnTo>
                    <a:pt x="114" y="312"/>
                  </a:lnTo>
                  <a:lnTo>
                    <a:pt x="112" y="312"/>
                  </a:lnTo>
                  <a:lnTo>
                    <a:pt x="112" y="310"/>
                  </a:lnTo>
                  <a:lnTo>
                    <a:pt x="112" y="308"/>
                  </a:lnTo>
                  <a:lnTo>
                    <a:pt x="112" y="306"/>
                  </a:lnTo>
                  <a:lnTo>
                    <a:pt x="110" y="306"/>
                  </a:lnTo>
                  <a:lnTo>
                    <a:pt x="110" y="306"/>
                  </a:lnTo>
                  <a:lnTo>
                    <a:pt x="110" y="304"/>
                  </a:lnTo>
                  <a:lnTo>
                    <a:pt x="108" y="304"/>
                  </a:lnTo>
                  <a:lnTo>
                    <a:pt x="106" y="304"/>
                  </a:lnTo>
                  <a:lnTo>
                    <a:pt x="104" y="302"/>
                  </a:lnTo>
                  <a:lnTo>
                    <a:pt x="102" y="302"/>
                  </a:lnTo>
                  <a:lnTo>
                    <a:pt x="100" y="302"/>
                  </a:lnTo>
                  <a:lnTo>
                    <a:pt x="98" y="302"/>
                  </a:lnTo>
                  <a:lnTo>
                    <a:pt x="92" y="302"/>
                  </a:lnTo>
                  <a:lnTo>
                    <a:pt x="86" y="302"/>
                  </a:lnTo>
                  <a:lnTo>
                    <a:pt x="82" y="304"/>
                  </a:lnTo>
                  <a:lnTo>
                    <a:pt x="78" y="304"/>
                  </a:lnTo>
                  <a:lnTo>
                    <a:pt x="80" y="302"/>
                  </a:lnTo>
                  <a:lnTo>
                    <a:pt x="80" y="298"/>
                  </a:lnTo>
                  <a:lnTo>
                    <a:pt x="80" y="296"/>
                  </a:lnTo>
                  <a:lnTo>
                    <a:pt x="80" y="294"/>
                  </a:lnTo>
                  <a:lnTo>
                    <a:pt x="80" y="292"/>
                  </a:lnTo>
                  <a:lnTo>
                    <a:pt x="80" y="292"/>
                  </a:lnTo>
                  <a:lnTo>
                    <a:pt x="80" y="290"/>
                  </a:lnTo>
                  <a:lnTo>
                    <a:pt x="80" y="290"/>
                  </a:lnTo>
                  <a:lnTo>
                    <a:pt x="78" y="290"/>
                  </a:lnTo>
                  <a:lnTo>
                    <a:pt x="78" y="290"/>
                  </a:lnTo>
                  <a:lnTo>
                    <a:pt x="76" y="288"/>
                  </a:lnTo>
                  <a:lnTo>
                    <a:pt x="74" y="288"/>
                  </a:lnTo>
                  <a:lnTo>
                    <a:pt x="72" y="288"/>
                  </a:lnTo>
                  <a:lnTo>
                    <a:pt x="66" y="286"/>
                  </a:lnTo>
                  <a:lnTo>
                    <a:pt x="62" y="286"/>
                  </a:lnTo>
                  <a:lnTo>
                    <a:pt x="62" y="286"/>
                  </a:lnTo>
                  <a:lnTo>
                    <a:pt x="62" y="284"/>
                  </a:lnTo>
                  <a:lnTo>
                    <a:pt x="60" y="284"/>
                  </a:lnTo>
                  <a:lnTo>
                    <a:pt x="58" y="282"/>
                  </a:lnTo>
                  <a:lnTo>
                    <a:pt x="54" y="280"/>
                  </a:lnTo>
                  <a:lnTo>
                    <a:pt x="52" y="276"/>
                  </a:lnTo>
                  <a:lnTo>
                    <a:pt x="50" y="276"/>
                  </a:lnTo>
                  <a:lnTo>
                    <a:pt x="48" y="274"/>
                  </a:lnTo>
                  <a:lnTo>
                    <a:pt x="46" y="274"/>
                  </a:lnTo>
                  <a:lnTo>
                    <a:pt x="46" y="274"/>
                  </a:lnTo>
                  <a:lnTo>
                    <a:pt x="40" y="272"/>
                  </a:lnTo>
                  <a:lnTo>
                    <a:pt x="38" y="272"/>
                  </a:lnTo>
                  <a:lnTo>
                    <a:pt x="36" y="270"/>
                  </a:lnTo>
                  <a:lnTo>
                    <a:pt x="36" y="270"/>
                  </a:lnTo>
                  <a:lnTo>
                    <a:pt x="36" y="270"/>
                  </a:lnTo>
                  <a:lnTo>
                    <a:pt x="34" y="268"/>
                  </a:lnTo>
                  <a:lnTo>
                    <a:pt x="34" y="268"/>
                  </a:lnTo>
                  <a:lnTo>
                    <a:pt x="34" y="268"/>
                  </a:lnTo>
                  <a:lnTo>
                    <a:pt x="34" y="266"/>
                  </a:lnTo>
                  <a:lnTo>
                    <a:pt x="34" y="266"/>
                  </a:lnTo>
                  <a:lnTo>
                    <a:pt x="34" y="264"/>
                  </a:lnTo>
                  <a:lnTo>
                    <a:pt x="36" y="262"/>
                  </a:lnTo>
                  <a:lnTo>
                    <a:pt x="36" y="258"/>
                  </a:lnTo>
                  <a:lnTo>
                    <a:pt x="36" y="256"/>
                  </a:lnTo>
                  <a:lnTo>
                    <a:pt x="38" y="252"/>
                  </a:lnTo>
                  <a:lnTo>
                    <a:pt x="38" y="252"/>
                  </a:lnTo>
                  <a:lnTo>
                    <a:pt x="38" y="250"/>
                  </a:lnTo>
                  <a:lnTo>
                    <a:pt x="38" y="250"/>
                  </a:lnTo>
                  <a:lnTo>
                    <a:pt x="38" y="248"/>
                  </a:lnTo>
                  <a:lnTo>
                    <a:pt x="36" y="248"/>
                  </a:lnTo>
                  <a:lnTo>
                    <a:pt x="36" y="248"/>
                  </a:lnTo>
                  <a:lnTo>
                    <a:pt x="34" y="246"/>
                  </a:lnTo>
                  <a:lnTo>
                    <a:pt x="34" y="246"/>
                  </a:lnTo>
                  <a:lnTo>
                    <a:pt x="30" y="246"/>
                  </a:lnTo>
                  <a:lnTo>
                    <a:pt x="28" y="246"/>
                  </a:lnTo>
                  <a:lnTo>
                    <a:pt x="26" y="246"/>
                  </a:lnTo>
                  <a:lnTo>
                    <a:pt x="22" y="246"/>
                  </a:lnTo>
                  <a:lnTo>
                    <a:pt x="22" y="246"/>
                  </a:lnTo>
                  <a:lnTo>
                    <a:pt x="20" y="246"/>
                  </a:lnTo>
                  <a:lnTo>
                    <a:pt x="20" y="244"/>
                  </a:lnTo>
                  <a:lnTo>
                    <a:pt x="20" y="244"/>
                  </a:lnTo>
                  <a:lnTo>
                    <a:pt x="20" y="244"/>
                  </a:lnTo>
                  <a:lnTo>
                    <a:pt x="20" y="244"/>
                  </a:lnTo>
                  <a:lnTo>
                    <a:pt x="18" y="242"/>
                  </a:lnTo>
                  <a:lnTo>
                    <a:pt x="18" y="240"/>
                  </a:lnTo>
                  <a:lnTo>
                    <a:pt x="20" y="238"/>
                  </a:lnTo>
                  <a:lnTo>
                    <a:pt x="20" y="236"/>
                  </a:lnTo>
                  <a:lnTo>
                    <a:pt x="20" y="232"/>
                  </a:lnTo>
                  <a:lnTo>
                    <a:pt x="22" y="232"/>
                  </a:lnTo>
                  <a:lnTo>
                    <a:pt x="22" y="230"/>
                  </a:lnTo>
                  <a:lnTo>
                    <a:pt x="24" y="226"/>
                  </a:lnTo>
                  <a:lnTo>
                    <a:pt x="24" y="224"/>
                  </a:lnTo>
                  <a:lnTo>
                    <a:pt x="26" y="222"/>
                  </a:lnTo>
                  <a:lnTo>
                    <a:pt x="26" y="220"/>
                  </a:lnTo>
                  <a:lnTo>
                    <a:pt x="26" y="220"/>
                  </a:lnTo>
                  <a:lnTo>
                    <a:pt x="26" y="220"/>
                  </a:lnTo>
                  <a:lnTo>
                    <a:pt x="26" y="218"/>
                  </a:lnTo>
                  <a:lnTo>
                    <a:pt x="26" y="218"/>
                  </a:lnTo>
                  <a:lnTo>
                    <a:pt x="24" y="216"/>
                  </a:lnTo>
                  <a:lnTo>
                    <a:pt x="24" y="214"/>
                  </a:lnTo>
                  <a:lnTo>
                    <a:pt x="22" y="214"/>
                  </a:lnTo>
                  <a:lnTo>
                    <a:pt x="20" y="210"/>
                  </a:lnTo>
                  <a:lnTo>
                    <a:pt x="16" y="208"/>
                  </a:lnTo>
                  <a:lnTo>
                    <a:pt x="16" y="206"/>
                  </a:lnTo>
                  <a:lnTo>
                    <a:pt x="14" y="204"/>
                  </a:lnTo>
                  <a:lnTo>
                    <a:pt x="10" y="202"/>
                  </a:lnTo>
                  <a:lnTo>
                    <a:pt x="8" y="200"/>
                  </a:lnTo>
                  <a:lnTo>
                    <a:pt x="6" y="198"/>
                  </a:lnTo>
                  <a:lnTo>
                    <a:pt x="6" y="196"/>
                  </a:lnTo>
                  <a:lnTo>
                    <a:pt x="4" y="196"/>
                  </a:lnTo>
                  <a:lnTo>
                    <a:pt x="4" y="196"/>
                  </a:lnTo>
                  <a:lnTo>
                    <a:pt x="4" y="194"/>
                  </a:lnTo>
                  <a:lnTo>
                    <a:pt x="2" y="192"/>
                  </a:lnTo>
                  <a:lnTo>
                    <a:pt x="2" y="188"/>
                  </a:lnTo>
                  <a:lnTo>
                    <a:pt x="2" y="186"/>
                  </a:lnTo>
                  <a:lnTo>
                    <a:pt x="0" y="182"/>
                  </a:lnTo>
                  <a:lnTo>
                    <a:pt x="0" y="180"/>
                  </a:lnTo>
                  <a:lnTo>
                    <a:pt x="0" y="176"/>
                  </a:lnTo>
                  <a:lnTo>
                    <a:pt x="0" y="174"/>
                  </a:lnTo>
                  <a:lnTo>
                    <a:pt x="0" y="170"/>
                  </a:lnTo>
                  <a:lnTo>
                    <a:pt x="0" y="168"/>
                  </a:lnTo>
                  <a:lnTo>
                    <a:pt x="0" y="164"/>
                  </a:lnTo>
                  <a:lnTo>
                    <a:pt x="0" y="162"/>
                  </a:lnTo>
                  <a:lnTo>
                    <a:pt x="0" y="160"/>
                  </a:lnTo>
                  <a:lnTo>
                    <a:pt x="0" y="156"/>
                  </a:lnTo>
                  <a:lnTo>
                    <a:pt x="2" y="154"/>
                  </a:lnTo>
                  <a:lnTo>
                    <a:pt x="2" y="152"/>
                  </a:lnTo>
                  <a:lnTo>
                    <a:pt x="2" y="152"/>
                  </a:lnTo>
                  <a:lnTo>
                    <a:pt x="2" y="152"/>
                  </a:lnTo>
                  <a:lnTo>
                    <a:pt x="4" y="150"/>
                  </a:lnTo>
                  <a:lnTo>
                    <a:pt x="6" y="150"/>
                  </a:lnTo>
                  <a:lnTo>
                    <a:pt x="6" y="148"/>
                  </a:lnTo>
                  <a:lnTo>
                    <a:pt x="8" y="148"/>
                  </a:lnTo>
                  <a:lnTo>
                    <a:pt x="10" y="146"/>
                  </a:lnTo>
                  <a:lnTo>
                    <a:pt x="10" y="146"/>
                  </a:lnTo>
                  <a:lnTo>
                    <a:pt x="10" y="146"/>
                  </a:lnTo>
                  <a:lnTo>
                    <a:pt x="10" y="146"/>
                  </a:lnTo>
                  <a:lnTo>
                    <a:pt x="10" y="144"/>
                  </a:lnTo>
                  <a:lnTo>
                    <a:pt x="10" y="144"/>
                  </a:lnTo>
                  <a:lnTo>
                    <a:pt x="10" y="144"/>
                  </a:lnTo>
                  <a:lnTo>
                    <a:pt x="10" y="144"/>
                  </a:lnTo>
                  <a:lnTo>
                    <a:pt x="10" y="142"/>
                  </a:lnTo>
                  <a:lnTo>
                    <a:pt x="8" y="142"/>
                  </a:lnTo>
                  <a:lnTo>
                    <a:pt x="6" y="140"/>
                  </a:lnTo>
                  <a:lnTo>
                    <a:pt x="4" y="140"/>
                  </a:lnTo>
                  <a:lnTo>
                    <a:pt x="4" y="138"/>
                  </a:lnTo>
                  <a:lnTo>
                    <a:pt x="4" y="136"/>
                  </a:lnTo>
                  <a:lnTo>
                    <a:pt x="4" y="134"/>
                  </a:lnTo>
                  <a:lnTo>
                    <a:pt x="4" y="132"/>
                  </a:lnTo>
                  <a:lnTo>
                    <a:pt x="4" y="130"/>
                  </a:lnTo>
                  <a:lnTo>
                    <a:pt x="4" y="130"/>
                  </a:lnTo>
                  <a:lnTo>
                    <a:pt x="4" y="130"/>
                  </a:lnTo>
                  <a:lnTo>
                    <a:pt x="4" y="128"/>
                  </a:lnTo>
                  <a:lnTo>
                    <a:pt x="6" y="126"/>
                  </a:lnTo>
                  <a:lnTo>
                    <a:pt x="6" y="124"/>
                  </a:lnTo>
                  <a:lnTo>
                    <a:pt x="6" y="124"/>
                  </a:lnTo>
                  <a:lnTo>
                    <a:pt x="8" y="122"/>
                  </a:lnTo>
                  <a:lnTo>
                    <a:pt x="8" y="120"/>
                  </a:lnTo>
                  <a:lnTo>
                    <a:pt x="8" y="116"/>
                  </a:lnTo>
                  <a:lnTo>
                    <a:pt x="8" y="112"/>
                  </a:lnTo>
                  <a:lnTo>
                    <a:pt x="8" y="110"/>
                  </a:lnTo>
                  <a:lnTo>
                    <a:pt x="8" y="108"/>
                  </a:lnTo>
                  <a:lnTo>
                    <a:pt x="10" y="108"/>
                  </a:lnTo>
                  <a:lnTo>
                    <a:pt x="10" y="106"/>
                  </a:lnTo>
                  <a:lnTo>
                    <a:pt x="10" y="106"/>
                  </a:lnTo>
                  <a:lnTo>
                    <a:pt x="10" y="106"/>
                  </a:lnTo>
                  <a:lnTo>
                    <a:pt x="14" y="104"/>
                  </a:lnTo>
                  <a:lnTo>
                    <a:pt x="16" y="104"/>
                  </a:lnTo>
                  <a:lnTo>
                    <a:pt x="16" y="102"/>
                  </a:lnTo>
                  <a:lnTo>
                    <a:pt x="16" y="102"/>
                  </a:lnTo>
                  <a:lnTo>
                    <a:pt x="18" y="100"/>
                  </a:lnTo>
                  <a:lnTo>
                    <a:pt x="18" y="100"/>
                  </a:lnTo>
                  <a:lnTo>
                    <a:pt x="18" y="98"/>
                  </a:lnTo>
                  <a:lnTo>
                    <a:pt x="18" y="96"/>
                  </a:lnTo>
                  <a:lnTo>
                    <a:pt x="18" y="94"/>
                  </a:lnTo>
                  <a:lnTo>
                    <a:pt x="16" y="90"/>
                  </a:lnTo>
                  <a:lnTo>
                    <a:pt x="16" y="86"/>
                  </a:lnTo>
                  <a:lnTo>
                    <a:pt x="16" y="82"/>
                  </a:lnTo>
                  <a:lnTo>
                    <a:pt x="16" y="80"/>
                  </a:lnTo>
                  <a:lnTo>
                    <a:pt x="16" y="80"/>
                  </a:lnTo>
                  <a:lnTo>
                    <a:pt x="16" y="78"/>
                  </a:lnTo>
                  <a:lnTo>
                    <a:pt x="16" y="76"/>
                  </a:lnTo>
                  <a:lnTo>
                    <a:pt x="18" y="76"/>
                  </a:lnTo>
                  <a:lnTo>
                    <a:pt x="18" y="76"/>
                  </a:lnTo>
                  <a:lnTo>
                    <a:pt x="20" y="74"/>
                  </a:lnTo>
                  <a:lnTo>
                    <a:pt x="22" y="72"/>
                  </a:lnTo>
                  <a:lnTo>
                    <a:pt x="24" y="72"/>
                  </a:lnTo>
                  <a:lnTo>
                    <a:pt x="24" y="70"/>
                  </a:lnTo>
                  <a:lnTo>
                    <a:pt x="26" y="70"/>
                  </a:lnTo>
                  <a:lnTo>
                    <a:pt x="26" y="68"/>
                  </a:lnTo>
                  <a:lnTo>
                    <a:pt x="26" y="66"/>
                  </a:lnTo>
                  <a:lnTo>
                    <a:pt x="26" y="64"/>
                  </a:lnTo>
                  <a:lnTo>
                    <a:pt x="26" y="60"/>
                  </a:lnTo>
                  <a:lnTo>
                    <a:pt x="28" y="56"/>
                  </a:lnTo>
                  <a:lnTo>
                    <a:pt x="28" y="52"/>
                  </a:lnTo>
                  <a:lnTo>
                    <a:pt x="28" y="50"/>
                  </a:lnTo>
                  <a:lnTo>
                    <a:pt x="28" y="48"/>
                  </a:lnTo>
                  <a:lnTo>
                    <a:pt x="28" y="46"/>
                  </a:lnTo>
                  <a:lnTo>
                    <a:pt x="30" y="44"/>
                  </a:lnTo>
                  <a:lnTo>
                    <a:pt x="30" y="42"/>
                  </a:lnTo>
                  <a:lnTo>
                    <a:pt x="30" y="42"/>
                  </a:lnTo>
                  <a:lnTo>
                    <a:pt x="32" y="42"/>
                  </a:lnTo>
                  <a:lnTo>
                    <a:pt x="32" y="40"/>
                  </a:lnTo>
                  <a:lnTo>
                    <a:pt x="34" y="40"/>
                  </a:lnTo>
                  <a:lnTo>
                    <a:pt x="36" y="40"/>
                  </a:lnTo>
                  <a:lnTo>
                    <a:pt x="38" y="40"/>
                  </a:lnTo>
                  <a:lnTo>
                    <a:pt x="38" y="40"/>
                  </a:lnTo>
                  <a:lnTo>
                    <a:pt x="38" y="40"/>
                  </a:lnTo>
                  <a:lnTo>
                    <a:pt x="38" y="38"/>
                  </a:lnTo>
                  <a:lnTo>
                    <a:pt x="38" y="38"/>
                  </a:lnTo>
                  <a:lnTo>
                    <a:pt x="38" y="38"/>
                  </a:lnTo>
                  <a:lnTo>
                    <a:pt x="38" y="36"/>
                  </a:lnTo>
                  <a:lnTo>
                    <a:pt x="38" y="36"/>
                  </a:lnTo>
                  <a:lnTo>
                    <a:pt x="36" y="34"/>
                  </a:lnTo>
                  <a:lnTo>
                    <a:pt x="34" y="32"/>
                  </a:lnTo>
                  <a:lnTo>
                    <a:pt x="32" y="32"/>
                  </a:lnTo>
                  <a:lnTo>
                    <a:pt x="30" y="30"/>
                  </a:lnTo>
                  <a:lnTo>
                    <a:pt x="30" y="28"/>
                  </a:lnTo>
                  <a:lnTo>
                    <a:pt x="28" y="28"/>
                  </a:lnTo>
                  <a:lnTo>
                    <a:pt x="28" y="26"/>
                  </a:lnTo>
                  <a:lnTo>
                    <a:pt x="28" y="26"/>
                  </a:lnTo>
                  <a:lnTo>
                    <a:pt x="28" y="24"/>
                  </a:lnTo>
                  <a:lnTo>
                    <a:pt x="28" y="22"/>
                  </a:lnTo>
                  <a:lnTo>
                    <a:pt x="28" y="20"/>
                  </a:lnTo>
                  <a:lnTo>
                    <a:pt x="28" y="18"/>
                  </a:lnTo>
                  <a:lnTo>
                    <a:pt x="28" y="16"/>
                  </a:lnTo>
                  <a:lnTo>
                    <a:pt x="28" y="16"/>
                  </a:lnTo>
                  <a:lnTo>
                    <a:pt x="28" y="14"/>
                  </a:lnTo>
                  <a:lnTo>
                    <a:pt x="28" y="14"/>
                  </a:lnTo>
                  <a:lnTo>
                    <a:pt x="28" y="14"/>
                  </a:lnTo>
                  <a:lnTo>
                    <a:pt x="30" y="12"/>
                  </a:lnTo>
                  <a:lnTo>
                    <a:pt x="30" y="12"/>
                  </a:lnTo>
                  <a:lnTo>
                    <a:pt x="32" y="12"/>
                  </a:lnTo>
                  <a:lnTo>
                    <a:pt x="34" y="12"/>
                  </a:lnTo>
                  <a:lnTo>
                    <a:pt x="36" y="12"/>
                  </a:lnTo>
                  <a:lnTo>
                    <a:pt x="38" y="10"/>
                  </a:lnTo>
                  <a:lnTo>
                    <a:pt x="40" y="12"/>
                  </a:lnTo>
                  <a:lnTo>
                    <a:pt x="40" y="12"/>
                  </a:lnTo>
                  <a:lnTo>
                    <a:pt x="42" y="12"/>
                  </a:lnTo>
                  <a:lnTo>
                    <a:pt x="42" y="12"/>
                  </a:lnTo>
                  <a:lnTo>
                    <a:pt x="44" y="12"/>
                  </a:lnTo>
                  <a:lnTo>
                    <a:pt x="44" y="14"/>
                  </a:lnTo>
                  <a:lnTo>
                    <a:pt x="46" y="16"/>
                  </a:lnTo>
                  <a:lnTo>
                    <a:pt x="48" y="18"/>
                  </a:lnTo>
                  <a:lnTo>
                    <a:pt x="50" y="22"/>
                  </a:lnTo>
                  <a:lnTo>
                    <a:pt x="50" y="22"/>
                  </a:lnTo>
                  <a:lnTo>
                    <a:pt x="50" y="24"/>
                  </a:lnTo>
                  <a:lnTo>
                    <a:pt x="52" y="26"/>
                  </a:lnTo>
                  <a:lnTo>
                    <a:pt x="54" y="28"/>
                  </a:lnTo>
                  <a:lnTo>
                    <a:pt x="54" y="30"/>
                  </a:lnTo>
                  <a:lnTo>
                    <a:pt x="54" y="30"/>
                  </a:lnTo>
                  <a:lnTo>
                    <a:pt x="56" y="30"/>
                  </a:lnTo>
                  <a:lnTo>
                    <a:pt x="56" y="30"/>
                  </a:lnTo>
                  <a:lnTo>
                    <a:pt x="56" y="30"/>
                  </a:lnTo>
                  <a:lnTo>
                    <a:pt x="56" y="30"/>
                  </a:lnTo>
                  <a:lnTo>
                    <a:pt x="58" y="30"/>
                  </a:lnTo>
                  <a:lnTo>
                    <a:pt x="58" y="28"/>
                  </a:lnTo>
                  <a:lnTo>
                    <a:pt x="58" y="28"/>
                  </a:lnTo>
                  <a:lnTo>
                    <a:pt x="58" y="26"/>
                  </a:lnTo>
                  <a:lnTo>
                    <a:pt x="60" y="24"/>
                  </a:lnTo>
                  <a:lnTo>
                    <a:pt x="60" y="22"/>
                  </a:lnTo>
                  <a:lnTo>
                    <a:pt x="60" y="20"/>
                  </a:lnTo>
                  <a:lnTo>
                    <a:pt x="60" y="18"/>
                  </a:lnTo>
                  <a:lnTo>
                    <a:pt x="60" y="16"/>
                  </a:lnTo>
                  <a:lnTo>
                    <a:pt x="60" y="10"/>
                  </a:lnTo>
                  <a:lnTo>
                    <a:pt x="60" y="6"/>
                  </a:lnTo>
                  <a:lnTo>
                    <a:pt x="58" y="2"/>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62" name="Freeform 528">
              <a:extLst>
                <a:ext uri="{FF2B5EF4-FFF2-40B4-BE49-F238E27FC236}">
                  <a16:creationId xmlns:a16="http://schemas.microsoft.com/office/drawing/2014/main" id="{A66BA3E8-B51A-7253-DA1D-9C1A076A35C1}"/>
                </a:ext>
              </a:extLst>
            </p:cNvPr>
            <p:cNvSpPr>
              <a:spLocks/>
            </p:cNvSpPr>
            <p:nvPr/>
          </p:nvSpPr>
          <p:spPr bwMode="auto">
            <a:xfrm>
              <a:off x="669567" y="6250333"/>
              <a:ext cx="42950" cy="42586"/>
            </a:xfrm>
            <a:custGeom>
              <a:avLst/>
              <a:gdLst>
                <a:gd name="T0" fmla="*/ 8 w 30"/>
                <a:gd name="T1" fmla="*/ 10 h 30"/>
                <a:gd name="T2" fmla="*/ 8 w 30"/>
                <a:gd name="T3" fmla="*/ 10 h 30"/>
                <a:gd name="T4" fmla="*/ 8 w 30"/>
                <a:gd name="T5" fmla="*/ 10 h 30"/>
                <a:gd name="T6" fmla="*/ 10 w 30"/>
                <a:gd name="T7" fmla="*/ 8 h 30"/>
                <a:gd name="T8" fmla="*/ 10 w 30"/>
                <a:gd name="T9" fmla="*/ 4 h 30"/>
                <a:gd name="T10" fmla="*/ 12 w 30"/>
                <a:gd name="T11" fmla="*/ 4 h 30"/>
                <a:gd name="T12" fmla="*/ 12 w 30"/>
                <a:gd name="T13" fmla="*/ 2 h 30"/>
                <a:gd name="T14" fmla="*/ 12 w 30"/>
                <a:gd name="T15" fmla="*/ 2 h 30"/>
                <a:gd name="T16" fmla="*/ 14 w 30"/>
                <a:gd name="T17" fmla="*/ 0 h 30"/>
                <a:gd name="T18" fmla="*/ 14 w 30"/>
                <a:gd name="T19" fmla="*/ 0 h 30"/>
                <a:gd name="T20" fmla="*/ 16 w 30"/>
                <a:gd name="T21" fmla="*/ 0 h 30"/>
                <a:gd name="T22" fmla="*/ 18 w 30"/>
                <a:gd name="T23" fmla="*/ 0 h 30"/>
                <a:gd name="T24" fmla="*/ 20 w 30"/>
                <a:gd name="T25" fmla="*/ 0 h 30"/>
                <a:gd name="T26" fmla="*/ 24 w 30"/>
                <a:gd name="T27" fmla="*/ 0 h 30"/>
                <a:gd name="T28" fmla="*/ 24 w 30"/>
                <a:gd name="T29" fmla="*/ 0 h 30"/>
                <a:gd name="T30" fmla="*/ 26 w 30"/>
                <a:gd name="T31" fmla="*/ 0 h 30"/>
                <a:gd name="T32" fmla="*/ 28 w 30"/>
                <a:gd name="T33" fmla="*/ 0 h 30"/>
                <a:gd name="T34" fmla="*/ 28 w 30"/>
                <a:gd name="T35" fmla="*/ 0 h 30"/>
                <a:gd name="T36" fmla="*/ 28 w 30"/>
                <a:gd name="T37" fmla="*/ 2 h 30"/>
                <a:gd name="T38" fmla="*/ 28 w 30"/>
                <a:gd name="T39" fmla="*/ 2 h 30"/>
                <a:gd name="T40" fmla="*/ 28 w 30"/>
                <a:gd name="T41" fmla="*/ 4 h 30"/>
                <a:gd name="T42" fmla="*/ 30 w 30"/>
                <a:gd name="T43" fmla="*/ 6 h 30"/>
                <a:gd name="T44" fmla="*/ 30 w 30"/>
                <a:gd name="T45" fmla="*/ 8 h 30"/>
                <a:gd name="T46" fmla="*/ 28 w 30"/>
                <a:gd name="T47" fmla="*/ 10 h 30"/>
                <a:gd name="T48" fmla="*/ 28 w 30"/>
                <a:gd name="T49" fmla="*/ 10 h 30"/>
                <a:gd name="T50" fmla="*/ 28 w 30"/>
                <a:gd name="T51" fmla="*/ 12 h 30"/>
                <a:gd name="T52" fmla="*/ 28 w 30"/>
                <a:gd name="T53" fmla="*/ 14 h 30"/>
                <a:gd name="T54" fmla="*/ 26 w 30"/>
                <a:gd name="T55" fmla="*/ 16 h 30"/>
                <a:gd name="T56" fmla="*/ 26 w 30"/>
                <a:gd name="T57" fmla="*/ 18 h 30"/>
                <a:gd name="T58" fmla="*/ 24 w 30"/>
                <a:gd name="T59" fmla="*/ 22 h 30"/>
                <a:gd name="T60" fmla="*/ 20 w 30"/>
                <a:gd name="T61" fmla="*/ 24 h 30"/>
                <a:gd name="T62" fmla="*/ 18 w 30"/>
                <a:gd name="T63" fmla="*/ 26 h 30"/>
                <a:gd name="T64" fmla="*/ 18 w 30"/>
                <a:gd name="T65" fmla="*/ 28 h 30"/>
                <a:gd name="T66" fmla="*/ 16 w 30"/>
                <a:gd name="T67" fmla="*/ 28 h 30"/>
                <a:gd name="T68" fmla="*/ 14 w 30"/>
                <a:gd name="T69" fmla="*/ 30 h 30"/>
                <a:gd name="T70" fmla="*/ 14 w 30"/>
                <a:gd name="T71" fmla="*/ 30 h 30"/>
                <a:gd name="T72" fmla="*/ 12 w 30"/>
                <a:gd name="T73" fmla="*/ 30 h 30"/>
                <a:gd name="T74" fmla="*/ 12 w 30"/>
                <a:gd name="T75" fmla="*/ 30 h 30"/>
                <a:gd name="T76" fmla="*/ 10 w 30"/>
                <a:gd name="T77" fmla="*/ 30 h 30"/>
                <a:gd name="T78" fmla="*/ 10 w 30"/>
                <a:gd name="T79" fmla="*/ 30 h 30"/>
                <a:gd name="T80" fmla="*/ 8 w 30"/>
                <a:gd name="T81" fmla="*/ 30 h 30"/>
                <a:gd name="T82" fmla="*/ 8 w 30"/>
                <a:gd name="T83" fmla="*/ 30 h 30"/>
                <a:gd name="T84" fmla="*/ 6 w 30"/>
                <a:gd name="T85" fmla="*/ 28 h 30"/>
                <a:gd name="T86" fmla="*/ 4 w 30"/>
                <a:gd name="T87" fmla="*/ 26 h 30"/>
                <a:gd name="T88" fmla="*/ 2 w 30"/>
                <a:gd name="T89" fmla="*/ 24 h 30"/>
                <a:gd name="T90" fmla="*/ 0 w 30"/>
                <a:gd name="T91" fmla="*/ 22 h 30"/>
                <a:gd name="T92" fmla="*/ 0 w 30"/>
                <a:gd name="T93" fmla="*/ 22 h 30"/>
                <a:gd name="T94" fmla="*/ 0 w 30"/>
                <a:gd name="T95" fmla="*/ 20 h 30"/>
                <a:gd name="T96" fmla="*/ 0 w 30"/>
                <a:gd name="T97" fmla="*/ 20 h 30"/>
                <a:gd name="T98" fmla="*/ 0 w 30"/>
                <a:gd name="T99" fmla="*/ 18 h 30"/>
                <a:gd name="T100" fmla="*/ 0 w 30"/>
                <a:gd name="T101" fmla="*/ 18 h 30"/>
                <a:gd name="T102" fmla="*/ 0 w 30"/>
                <a:gd name="T103" fmla="*/ 18 h 30"/>
                <a:gd name="T104" fmla="*/ 0 w 30"/>
                <a:gd name="T105" fmla="*/ 18 h 30"/>
                <a:gd name="T106" fmla="*/ 0 w 30"/>
                <a:gd name="T107" fmla="*/ 16 h 30"/>
                <a:gd name="T108" fmla="*/ 2 w 30"/>
                <a:gd name="T109" fmla="*/ 16 h 30"/>
                <a:gd name="T110" fmla="*/ 4 w 30"/>
                <a:gd name="T111" fmla="*/ 14 h 30"/>
                <a:gd name="T112" fmla="*/ 6 w 30"/>
                <a:gd name="T113" fmla="*/ 12 h 30"/>
                <a:gd name="T114" fmla="*/ 8 w 30"/>
                <a:gd name="T115" fmla="*/ 10 h 30"/>
                <a:gd name="T116" fmla="*/ 8 w 30"/>
                <a:gd name="T117"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 h="30">
                  <a:moveTo>
                    <a:pt x="8" y="10"/>
                  </a:moveTo>
                  <a:lnTo>
                    <a:pt x="8" y="10"/>
                  </a:lnTo>
                  <a:lnTo>
                    <a:pt x="8" y="10"/>
                  </a:lnTo>
                  <a:lnTo>
                    <a:pt x="10" y="8"/>
                  </a:lnTo>
                  <a:lnTo>
                    <a:pt x="10" y="4"/>
                  </a:lnTo>
                  <a:lnTo>
                    <a:pt x="12" y="4"/>
                  </a:lnTo>
                  <a:lnTo>
                    <a:pt x="12" y="2"/>
                  </a:lnTo>
                  <a:lnTo>
                    <a:pt x="12" y="2"/>
                  </a:lnTo>
                  <a:lnTo>
                    <a:pt x="14" y="0"/>
                  </a:lnTo>
                  <a:lnTo>
                    <a:pt x="14" y="0"/>
                  </a:lnTo>
                  <a:lnTo>
                    <a:pt x="16" y="0"/>
                  </a:lnTo>
                  <a:lnTo>
                    <a:pt x="18" y="0"/>
                  </a:lnTo>
                  <a:lnTo>
                    <a:pt x="20" y="0"/>
                  </a:lnTo>
                  <a:lnTo>
                    <a:pt x="24" y="0"/>
                  </a:lnTo>
                  <a:lnTo>
                    <a:pt x="24" y="0"/>
                  </a:lnTo>
                  <a:lnTo>
                    <a:pt x="26" y="0"/>
                  </a:lnTo>
                  <a:lnTo>
                    <a:pt x="28" y="0"/>
                  </a:lnTo>
                  <a:lnTo>
                    <a:pt x="28" y="0"/>
                  </a:lnTo>
                  <a:lnTo>
                    <a:pt x="28" y="2"/>
                  </a:lnTo>
                  <a:lnTo>
                    <a:pt x="28" y="2"/>
                  </a:lnTo>
                  <a:lnTo>
                    <a:pt x="28" y="4"/>
                  </a:lnTo>
                  <a:lnTo>
                    <a:pt x="30" y="6"/>
                  </a:lnTo>
                  <a:lnTo>
                    <a:pt x="30" y="8"/>
                  </a:lnTo>
                  <a:lnTo>
                    <a:pt x="28" y="10"/>
                  </a:lnTo>
                  <a:lnTo>
                    <a:pt x="28" y="10"/>
                  </a:lnTo>
                  <a:lnTo>
                    <a:pt x="28" y="12"/>
                  </a:lnTo>
                  <a:lnTo>
                    <a:pt x="28" y="14"/>
                  </a:lnTo>
                  <a:lnTo>
                    <a:pt x="26" y="16"/>
                  </a:lnTo>
                  <a:lnTo>
                    <a:pt x="26" y="18"/>
                  </a:lnTo>
                  <a:lnTo>
                    <a:pt x="24" y="22"/>
                  </a:lnTo>
                  <a:lnTo>
                    <a:pt x="20" y="24"/>
                  </a:lnTo>
                  <a:lnTo>
                    <a:pt x="18" y="26"/>
                  </a:lnTo>
                  <a:lnTo>
                    <a:pt x="18" y="28"/>
                  </a:lnTo>
                  <a:lnTo>
                    <a:pt x="16" y="28"/>
                  </a:lnTo>
                  <a:lnTo>
                    <a:pt x="14" y="30"/>
                  </a:lnTo>
                  <a:lnTo>
                    <a:pt x="14" y="30"/>
                  </a:lnTo>
                  <a:lnTo>
                    <a:pt x="12" y="30"/>
                  </a:lnTo>
                  <a:lnTo>
                    <a:pt x="12" y="30"/>
                  </a:lnTo>
                  <a:lnTo>
                    <a:pt x="10" y="30"/>
                  </a:lnTo>
                  <a:lnTo>
                    <a:pt x="10" y="30"/>
                  </a:lnTo>
                  <a:lnTo>
                    <a:pt x="8" y="30"/>
                  </a:lnTo>
                  <a:lnTo>
                    <a:pt x="8" y="30"/>
                  </a:lnTo>
                  <a:lnTo>
                    <a:pt x="6" y="28"/>
                  </a:lnTo>
                  <a:lnTo>
                    <a:pt x="4" y="26"/>
                  </a:lnTo>
                  <a:lnTo>
                    <a:pt x="2" y="24"/>
                  </a:lnTo>
                  <a:lnTo>
                    <a:pt x="0" y="22"/>
                  </a:lnTo>
                  <a:lnTo>
                    <a:pt x="0" y="22"/>
                  </a:lnTo>
                  <a:lnTo>
                    <a:pt x="0" y="20"/>
                  </a:lnTo>
                  <a:lnTo>
                    <a:pt x="0" y="20"/>
                  </a:lnTo>
                  <a:lnTo>
                    <a:pt x="0" y="18"/>
                  </a:lnTo>
                  <a:lnTo>
                    <a:pt x="0" y="18"/>
                  </a:lnTo>
                  <a:lnTo>
                    <a:pt x="0" y="18"/>
                  </a:lnTo>
                  <a:lnTo>
                    <a:pt x="0" y="18"/>
                  </a:lnTo>
                  <a:lnTo>
                    <a:pt x="0" y="16"/>
                  </a:lnTo>
                  <a:lnTo>
                    <a:pt x="2" y="16"/>
                  </a:lnTo>
                  <a:lnTo>
                    <a:pt x="4" y="14"/>
                  </a:lnTo>
                  <a:lnTo>
                    <a:pt x="6" y="12"/>
                  </a:lnTo>
                  <a:lnTo>
                    <a:pt x="8" y="10"/>
                  </a:lnTo>
                  <a:lnTo>
                    <a:pt x="8" y="1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63" name="Freeform 529">
              <a:extLst>
                <a:ext uri="{FF2B5EF4-FFF2-40B4-BE49-F238E27FC236}">
                  <a16:creationId xmlns:a16="http://schemas.microsoft.com/office/drawing/2014/main" id="{CDE3DE34-90A4-D7B2-959C-CA75802C85AB}"/>
                </a:ext>
              </a:extLst>
            </p:cNvPr>
            <p:cNvSpPr>
              <a:spLocks/>
            </p:cNvSpPr>
            <p:nvPr/>
          </p:nvSpPr>
          <p:spPr bwMode="auto">
            <a:xfrm>
              <a:off x="669567" y="6250333"/>
              <a:ext cx="42950" cy="42586"/>
            </a:xfrm>
            <a:custGeom>
              <a:avLst/>
              <a:gdLst>
                <a:gd name="T0" fmla="*/ 8 w 30"/>
                <a:gd name="T1" fmla="*/ 10 h 30"/>
                <a:gd name="T2" fmla="*/ 8 w 30"/>
                <a:gd name="T3" fmla="*/ 10 h 30"/>
                <a:gd name="T4" fmla="*/ 8 w 30"/>
                <a:gd name="T5" fmla="*/ 10 h 30"/>
                <a:gd name="T6" fmla="*/ 10 w 30"/>
                <a:gd name="T7" fmla="*/ 8 h 30"/>
                <a:gd name="T8" fmla="*/ 10 w 30"/>
                <a:gd name="T9" fmla="*/ 4 h 30"/>
                <a:gd name="T10" fmla="*/ 12 w 30"/>
                <a:gd name="T11" fmla="*/ 4 h 30"/>
                <a:gd name="T12" fmla="*/ 12 w 30"/>
                <a:gd name="T13" fmla="*/ 2 h 30"/>
                <a:gd name="T14" fmla="*/ 12 w 30"/>
                <a:gd name="T15" fmla="*/ 2 h 30"/>
                <a:gd name="T16" fmla="*/ 14 w 30"/>
                <a:gd name="T17" fmla="*/ 0 h 30"/>
                <a:gd name="T18" fmla="*/ 14 w 30"/>
                <a:gd name="T19" fmla="*/ 0 h 30"/>
                <a:gd name="T20" fmla="*/ 16 w 30"/>
                <a:gd name="T21" fmla="*/ 0 h 30"/>
                <a:gd name="T22" fmla="*/ 18 w 30"/>
                <a:gd name="T23" fmla="*/ 0 h 30"/>
                <a:gd name="T24" fmla="*/ 20 w 30"/>
                <a:gd name="T25" fmla="*/ 0 h 30"/>
                <a:gd name="T26" fmla="*/ 24 w 30"/>
                <a:gd name="T27" fmla="*/ 0 h 30"/>
                <a:gd name="T28" fmla="*/ 24 w 30"/>
                <a:gd name="T29" fmla="*/ 0 h 30"/>
                <a:gd name="T30" fmla="*/ 26 w 30"/>
                <a:gd name="T31" fmla="*/ 0 h 30"/>
                <a:gd name="T32" fmla="*/ 28 w 30"/>
                <a:gd name="T33" fmla="*/ 0 h 30"/>
                <a:gd name="T34" fmla="*/ 28 w 30"/>
                <a:gd name="T35" fmla="*/ 0 h 30"/>
                <a:gd name="T36" fmla="*/ 28 w 30"/>
                <a:gd name="T37" fmla="*/ 2 h 30"/>
                <a:gd name="T38" fmla="*/ 28 w 30"/>
                <a:gd name="T39" fmla="*/ 2 h 30"/>
                <a:gd name="T40" fmla="*/ 28 w 30"/>
                <a:gd name="T41" fmla="*/ 4 h 30"/>
                <a:gd name="T42" fmla="*/ 30 w 30"/>
                <a:gd name="T43" fmla="*/ 6 h 30"/>
                <a:gd name="T44" fmla="*/ 30 w 30"/>
                <a:gd name="T45" fmla="*/ 8 h 30"/>
                <a:gd name="T46" fmla="*/ 28 w 30"/>
                <a:gd name="T47" fmla="*/ 10 h 30"/>
                <a:gd name="T48" fmla="*/ 28 w 30"/>
                <a:gd name="T49" fmla="*/ 10 h 30"/>
                <a:gd name="T50" fmla="*/ 28 w 30"/>
                <a:gd name="T51" fmla="*/ 12 h 30"/>
                <a:gd name="T52" fmla="*/ 28 w 30"/>
                <a:gd name="T53" fmla="*/ 14 h 30"/>
                <a:gd name="T54" fmla="*/ 26 w 30"/>
                <a:gd name="T55" fmla="*/ 16 h 30"/>
                <a:gd name="T56" fmla="*/ 26 w 30"/>
                <a:gd name="T57" fmla="*/ 18 h 30"/>
                <a:gd name="T58" fmla="*/ 24 w 30"/>
                <a:gd name="T59" fmla="*/ 22 h 30"/>
                <a:gd name="T60" fmla="*/ 20 w 30"/>
                <a:gd name="T61" fmla="*/ 24 h 30"/>
                <a:gd name="T62" fmla="*/ 18 w 30"/>
                <a:gd name="T63" fmla="*/ 26 h 30"/>
                <a:gd name="T64" fmla="*/ 18 w 30"/>
                <a:gd name="T65" fmla="*/ 28 h 30"/>
                <a:gd name="T66" fmla="*/ 16 w 30"/>
                <a:gd name="T67" fmla="*/ 28 h 30"/>
                <a:gd name="T68" fmla="*/ 14 w 30"/>
                <a:gd name="T69" fmla="*/ 30 h 30"/>
                <a:gd name="T70" fmla="*/ 14 w 30"/>
                <a:gd name="T71" fmla="*/ 30 h 30"/>
                <a:gd name="T72" fmla="*/ 12 w 30"/>
                <a:gd name="T73" fmla="*/ 30 h 30"/>
                <a:gd name="T74" fmla="*/ 12 w 30"/>
                <a:gd name="T75" fmla="*/ 30 h 30"/>
                <a:gd name="T76" fmla="*/ 10 w 30"/>
                <a:gd name="T77" fmla="*/ 30 h 30"/>
                <a:gd name="T78" fmla="*/ 10 w 30"/>
                <a:gd name="T79" fmla="*/ 30 h 30"/>
                <a:gd name="T80" fmla="*/ 8 w 30"/>
                <a:gd name="T81" fmla="*/ 30 h 30"/>
                <a:gd name="T82" fmla="*/ 8 w 30"/>
                <a:gd name="T83" fmla="*/ 30 h 30"/>
                <a:gd name="T84" fmla="*/ 6 w 30"/>
                <a:gd name="T85" fmla="*/ 28 h 30"/>
                <a:gd name="T86" fmla="*/ 4 w 30"/>
                <a:gd name="T87" fmla="*/ 26 h 30"/>
                <a:gd name="T88" fmla="*/ 2 w 30"/>
                <a:gd name="T89" fmla="*/ 24 h 30"/>
                <a:gd name="T90" fmla="*/ 0 w 30"/>
                <a:gd name="T91" fmla="*/ 22 h 30"/>
                <a:gd name="T92" fmla="*/ 0 w 30"/>
                <a:gd name="T93" fmla="*/ 22 h 30"/>
                <a:gd name="T94" fmla="*/ 0 w 30"/>
                <a:gd name="T95" fmla="*/ 20 h 30"/>
                <a:gd name="T96" fmla="*/ 0 w 30"/>
                <a:gd name="T97" fmla="*/ 20 h 30"/>
                <a:gd name="T98" fmla="*/ 0 w 30"/>
                <a:gd name="T99" fmla="*/ 18 h 30"/>
                <a:gd name="T100" fmla="*/ 0 w 30"/>
                <a:gd name="T101" fmla="*/ 18 h 30"/>
                <a:gd name="T102" fmla="*/ 0 w 30"/>
                <a:gd name="T103" fmla="*/ 18 h 30"/>
                <a:gd name="T104" fmla="*/ 0 w 30"/>
                <a:gd name="T105" fmla="*/ 18 h 30"/>
                <a:gd name="T106" fmla="*/ 0 w 30"/>
                <a:gd name="T107" fmla="*/ 16 h 30"/>
                <a:gd name="T108" fmla="*/ 2 w 30"/>
                <a:gd name="T109" fmla="*/ 16 h 30"/>
                <a:gd name="T110" fmla="*/ 4 w 30"/>
                <a:gd name="T111" fmla="*/ 14 h 30"/>
                <a:gd name="T112" fmla="*/ 6 w 30"/>
                <a:gd name="T113" fmla="*/ 12 h 30"/>
                <a:gd name="T114" fmla="*/ 8 w 30"/>
                <a:gd name="T115" fmla="*/ 10 h 30"/>
                <a:gd name="T116" fmla="*/ 8 w 30"/>
                <a:gd name="T117"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 h="30">
                  <a:moveTo>
                    <a:pt x="8" y="10"/>
                  </a:moveTo>
                  <a:lnTo>
                    <a:pt x="8" y="10"/>
                  </a:lnTo>
                  <a:lnTo>
                    <a:pt x="8" y="10"/>
                  </a:lnTo>
                  <a:lnTo>
                    <a:pt x="10" y="8"/>
                  </a:lnTo>
                  <a:lnTo>
                    <a:pt x="10" y="4"/>
                  </a:lnTo>
                  <a:lnTo>
                    <a:pt x="12" y="4"/>
                  </a:lnTo>
                  <a:lnTo>
                    <a:pt x="12" y="2"/>
                  </a:lnTo>
                  <a:lnTo>
                    <a:pt x="12" y="2"/>
                  </a:lnTo>
                  <a:lnTo>
                    <a:pt x="14" y="0"/>
                  </a:lnTo>
                  <a:lnTo>
                    <a:pt x="14" y="0"/>
                  </a:lnTo>
                  <a:lnTo>
                    <a:pt x="16" y="0"/>
                  </a:lnTo>
                  <a:lnTo>
                    <a:pt x="18" y="0"/>
                  </a:lnTo>
                  <a:lnTo>
                    <a:pt x="20" y="0"/>
                  </a:lnTo>
                  <a:lnTo>
                    <a:pt x="24" y="0"/>
                  </a:lnTo>
                  <a:lnTo>
                    <a:pt x="24" y="0"/>
                  </a:lnTo>
                  <a:lnTo>
                    <a:pt x="26" y="0"/>
                  </a:lnTo>
                  <a:lnTo>
                    <a:pt x="28" y="0"/>
                  </a:lnTo>
                  <a:lnTo>
                    <a:pt x="28" y="0"/>
                  </a:lnTo>
                  <a:lnTo>
                    <a:pt x="28" y="2"/>
                  </a:lnTo>
                  <a:lnTo>
                    <a:pt x="28" y="2"/>
                  </a:lnTo>
                  <a:lnTo>
                    <a:pt x="28" y="4"/>
                  </a:lnTo>
                  <a:lnTo>
                    <a:pt x="30" y="6"/>
                  </a:lnTo>
                  <a:lnTo>
                    <a:pt x="30" y="8"/>
                  </a:lnTo>
                  <a:lnTo>
                    <a:pt x="28" y="10"/>
                  </a:lnTo>
                  <a:lnTo>
                    <a:pt x="28" y="10"/>
                  </a:lnTo>
                  <a:lnTo>
                    <a:pt x="28" y="12"/>
                  </a:lnTo>
                  <a:lnTo>
                    <a:pt x="28" y="14"/>
                  </a:lnTo>
                  <a:lnTo>
                    <a:pt x="26" y="16"/>
                  </a:lnTo>
                  <a:lnTo>
                    <a:pt x="26" y="18"/>
                  </a:lnTo>
                  <a:lnTo>
                    <a:pt x="24" y="22"/>
                  </a:lnTo>
                  <a:lnTo>
                    <a:pt x="20" y="24"/>
                  </a:lnTo>
                  <a:lnTo>
                    <a:pt x="18" y="26"/>
                  </a:lnTo>
                  <a:lnTo>
                    <a:pt x="18" y="28"/>
                  </a:lnTo>
                  <a:lnTo>
                    <a:pt x="16" y="28"/>
                  </a:lnTo>
                  <a:lnTo>
                    <a:pt x="14" y="30"/>
                  </a:lnTo>
                  <a:lnTo>
                    <a:pt x="14" y="30"/>
                  </a:lnTo>
                  <a:lnTo>
                    <a:pt x="12" y="30"/>
                  </a:lnTo>
                  <a:lnTo>
                    <a:pt x="12" y="30"/>
                  </a:lnTo>
                  <a:lnTo>
                    <a:pt x="10" y="30"/>
                  </a:lnTo>
                  <a:lnTo>
                    <a:pt x="10" y="30"/>
                  </a:lnTo>
                  <a:lnTo>
                    <a:pt x="8" y="30"/>
                  </a:lnTo>
                  <a:lnTo>
                    <a:pt x="8" y="30"/>
                  </a:lnTo>
                  <a:lnTo>
                    <a:pt x="6" y="28"/>
                  </a:lnTo>
                  <a:lnTo>
                    <a:pt x="4" y="26"/>
                  </a:lnTo>
                  <a:lnTo>
                    <a:pt x="2" y="24"/>
                  </a:lnTo>
                  <a:lnTo>
                    <a:pt x="0" y="22"/>
                  </a:lnTo>
                  <a:lnTo>
                    <a:pt x="0" y="22"/>
                  </a:lnTo>
                  <a:lnTo>
                    <a:pt x="0" y="20"/>
                  </a:lnTo>
                  <a:lnTo>
                    <a:pt x="0" y="20"/>
                  </a:lnTo>
                  <a:lnTo>
                    <a:pt x="0" y="18"/>
                  </a:lnTo>
                  <a:lnTo>
                    <a:pt x="0" y="18"/>
                  </a:lnTo>
                  <a:lnTo>
                    <a:pt x="0" y="18"/>
                  </a:lnTo>
                  <a:lnTo>
                    <a:pt x="0" y="18"/>
                  </a:lnTo>
                  <a:lnTo>
                    <a:pt x="0" y="16"/>
                  </a:lnTo>
                  <a:lnTo>
                    <a:pt x="2" y="16"/>
                  </a:lnTo>
                  <a:lnTo>
                    <a:pt x="4" y="14"/>
                  </a:lnTo>
                  <a:lnTo>
                    <a:pt x="6" y="12"/>
                  </a:lnTo>
                  <a:lnTo>
                    <a:pt x="8" y="10"/>
                  </a:lnTo>
                  <a:lnTo>
                    <a:pt x="8" y="1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64" name="Freeform 587">
              <a:extLst>
                <a:ext uri="{FF2B5EF4-FFF2-40B4-BE49-F238E27FC236}">
                  <a16:creationId xmlns:a16="http://schemas.microsoft.com/office/drawing/2014/main" id="{87FF185B-CBD1-055A-73E8-AD0CFC637400}"/>
                </a:ext>
              </a:extLst>
            </p:cNvPr>
            <p:cNvSpPr>
              <a:spLocks/>
            </p:cNvSpPr>
            <p:nvPr/>
          </p:nvSpPr>
          <p:spPr bwMode="auto">
            <a:xfrm>
              <a:off x="1711829" y="6355381"/>
              <a:ext cx="62994" cy="110726"/>
            </a:xfrm>
            <a:custGeom>
              <a:avLst/>
              <a:gdLst>
                <a:gd name="T0" fmla="*/ 6 w 44"/>
                <a:gd name="T1" fmla="*/ 2 h 78"/>
                <a:gd name="T2" fmla="*/ 8 w 44"/>
                <a:gd name="T3" fmla="*/ 0 h 78"/>
                <a:gd name="T4" fmla="*/ 10 w 44"/>
                <a:gd name="T5" fmla="*/ 0 h 78"/>
                <a:gd name="T6" fmla="*/ 14 w 44"/>
                <a:gd name="T7" fmla="*/ 2 h 78"/>
                <a:gd name="T8" fmla="*/ 18 w 44"/>
                <a:gd name="T9" fmla="*/ 4 h 78"/>
                <a:gd name="T10" fmla="*/ 18 w 44"/>
                <a:gd name="T11" fmla="*/ 4 h 78"/>
                <a:gd name="T12" fmla="*/ 20 w 44"/>
                <a:gd name="T13" fmla="*/ 6 h 78"/>
                <a:gd name="T14" fmla="*/ 20 w 44"/>
                <a:gd name="T15" fmla="*/ 8 h 78"/>
                <a:gd name="T16" fmla="*/ 20 w 44"/>
                <a:gd name="T17" fmla="*/ 14 h 78"/>
                <a:gd name="T18" fmla="*/ 18 w 44"/>
                <a:gd name="T19" fmla="*/ 20 h 78"/>
                <a:gd name="T20" fmla="*/ 18 w 44"/>
                <a:gd name="T21" fmla="*/ 26 h 78"/>
                <a:gd name="T22" fmla="*/ 20 w 44"/>
                <a:gd name="T23" fmla="*/ 32 h 78"/>
                <a:gd name="T24" fmla="*/ 24 w 44"/>
                <a:gd name="T25" fmla="*/ 42 h 78"/>
                <a:gd name="T26" fmla="*/ 26 w 44"/>
                <a:gd name="T27" fmla="*/ 50 h 78"/>
                <a:gd name="T28" fmla="*/ 26 w 44"/>
                <a:gd name="T29" fmla="*/ 52 h 78"/>
                <a:gd name="T30" fmla="*/ 28 w 44"/>
                <a:gd name="T31" fmla="*/ 54 h 78"/>
                <a:gd name="T32" fmla="*/ 30 w 44"/>
                <a:gd name="T33" fmla="*/ 58 h 78"/>
                <a:gd name="T34" fmla="*/ 34 w 44"/>
                <a:gd name="T35" fmla="*/ 62 h 78"/>
                <a:gd name="T36" fmla="*/ 38 w 44"/>
                <a:gd name="T37" fmla="*/ 66 h 78"/>
                <a:gd name="T38" fmla="*/ 42 w 44"/>
                <a:gd name="T39" fmla="*/ 70 h 78"/>
                <a:gd name="T40" fmla="*/ 42 w 44"/>
                <a:gd name="T41" fmla="*/ 72 h 78"/>
                <a:gd name="T42" fmla="*/ 44 w 44"/>
                <a:gd name="T43" fmla="*/ 74 h 78"/>
                <a:gd name="T44" fmla="*/ 44 w 44"/>
                <a:gd name="T45" fmla="*/ 76 h 78"/>
                <a:gd name="T46" fmla="*/ 44 w 44"/>
                <a:gd name="T47" fmla="*/ 76 h 78"/>
                <a:gd name="T48" fmla="*/ 42 w 44"/>
                <a:gd name="T49" fmla="*/ 76 h 78"/>
                <a:gd name="T50" fmla="*/ 38 w 44"/>
                <a:gd name="T51" fmla="*/ 78 h 78"/>
                <a:gd name="T52" fmla="*/ 34 w 44"/>
                <a:gd name="T53" fmla="*/ 78 h 78"/>
                <a:gd name="T54" fmla="*/ 28 w 44"/>
                <a:gd name="T55" fmla="*/ 76 h 78"/>
                <a:gd name="T56" fmla="*/ 24 w 44"/>
                <a:gd name="T57" fmla="*/ 76 h 78"/>
                <a:gd name="T58" fmla="*/ 20 w 44"/>
                <a:gd name="T59" fmla="*/ 74 h 78"/>
                <a:gd name="T60" fmla="*/ 18 w 44"/>
                <a:gd name="T61" fmla="*/ 74 h 78"/>
                <a:gd name="T62" fmla="*/ 16 w 44"/>
                <a:gd name="T63" fmla="*/ 72 h 78"/>
                <a:gd name="T64" fmla="*/ 16 w 44"/>
                <a:gd name="T65" fmla="*/ 68 h 78"/>
                <a:gd name="T66" fmla="*/ 16 w 44"/>
                <a:gd name="T67" fmla="*/ 64 h 78"/>
                <a:gd name="T68" fmla="*/ 18 w 44"/>
                <a:gd name="T69" fmla="*/ 56 h 78"/>
                <a:gd name="T70" fmla="*/ 18 w 44"/>
                <a:gd name="T71" fmla="*/ 54 h 78"/>
                <a:gd name="T72" fmla="*/ 18 w 44"/>
                <a:gd name="T73" fmla="*/ 50 h 78"/>
                <a:gd name="T74" fmla="*/ 18 w 44"/>
                <a:gd name="T75" fmla="*/ 48 h 78"/>
                <a:gd name="T76" fmla="*/ 16 w 44"/>
                <a:gd name="T77" fmla="*/ 48 h 78"/>
                <a:gd name="T78" fmla="*/ 14 w 44"/>
                <a:gd name="T79" fmla="*/ 48 h 78"/>
                <a:gd name="T80" fmla="*/ 10 w 44"/>
                <a:gd name="T81" fmla="*/ 48 h 78"/>
                <a:gd name="T82" fmla="*/ 6 w 44"/>
                <a:gd name="T83" fmla="*/ 48 h 78"/>
                <a:gd name="T84" fmla="*/ 4 w 44"/>
                <a:gd name="T85" fmla="*/ 46 h 78"/>
                <a:gd name="T86" fmla="*/ 4 w 44"/>
                <a:gd name="T87" fmla="*/ 46 h 78"/>
                <a:gd name="T88" fmla="*/ 2 w 44"/>
                <a:gd name="T89" fmla="*/ 44 h 78"/>
                <a:gd name="T90" fmla="*/ 0 w 44"/>
                <a:gd name="T91" fmla="*/ 40 h 78"/>
                <a:gd name="T92" fmla="*/ 0 w 44"/>
                <a:gd name="T93" fmla="*/ 34 h 78"/>
                <a:gd name="T94" fmla="*/ 0 w 44"/>
                <a:gd name="T95" fmla="*/ 26 h 78"/>
                <a:gd name="T96" fmla="*/ 0 w 44"/>
                <a:gd name="T97" fmla="*/ 20 h 78"/>
                <a:gd name="T98" fmla="*/ 0 w 44"/>
                <a:gd name="T99" fmla="*/ 14 h 78"/>
                <a:gd name="T100" fmla="*/ 2 w 44"/>
                <a:gd name="T101" fmla="*/ 8 h 78"/>
                <a:gd name="T102" fmla="*/ 4 w 44"/>
                <a:gd name="T103" fmla="*/ 4 h 78"/>
                <a:gd name="T104" fmla="*/ 6 w 44"/>
                <a:gd name="T105" fmla="*/ 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 h="78">
                  <a:moveTo>
                    <a:pt x="6" y="2"/>
                  </a:moveTo>
                  <a:lnTo>
                    <a:pt x="6" y="2"/>
                  </a:lnTo>
                  <a:lnTo>
                    <a:pt x="6" y="2"/>
                  </a:lnTo>
                  <a:lnTo>
                    <a:pt x="8" y="0"/>
                  </a:lnTo>
                  <a:lnTo>
                    <a:pt x="8" y="0"/>
                  </a:lnTo>
                  <a:lnTo>
                    <a:pt x="10" y="0"/>
                  </a:lnTo>
                  <a:lnTo>
                    <a:pt x="12" y="2"/>
                  </a:lnTo>
                  <a:lnTo>
                    <a:pt x="14" y="2"/>
                  </a:lnTo>
                  <a:lnTo>
                    <a:pt x="16" y="2"/>
                  </a:lnTo>
                  <a:lnTo>
                    <a:pt x="18" y="4"/>
                  </a:lnTo>
                  <a:lnTo>
                    <a:pt x="18" y="4"/>
                  </a:lnTo>
                  <a:lnTo>
                    <a:pt x="18" y="4"/>
                  </a:lnTo>
                  <a:lnTo>
                    <a:pt x="20" y="4"/>
                  </a:lnTo>
                  <a:lnTo>
                    <a:pt x="20" y="6"/>
                  </a:lnTo>
                  <a:lnTo>
                    <a:pt x="20" y="6"/>
                  </a:lnTo>
                  <a:lnTo>
                    <a:pt x="20" y="8"/>
                  </a:lnTo>
                  <a:lnTo>
                    <a:pt x="20" y="10"/>
                  </a:lnTo>
                  <a:lnTo>
                    <a:pt x="20" y="14"/>
                  </a:lnTo>
                  <a:lnTo>
                    <a:pt x="18" y="18"/>
                  </a:lnTo>
                  <a:lnTo>
                    <a:pt x="18" y="20"/>
                  </a:lnTo>
                  <a:lnTo>
                    <a:pt x="18" y="24"/>
                  </a:lnTo>
                  <a:lnTo>
                    <a:pt x="18" y="26"/>
                  </a:lnTo>
                  <a:lnTo>
                    <a:pt x="20" y="28"/>
                  </a:lnTo>
                  <a:lnTo>
                    <a:pt x="20" y="32"/>
                  </a:lnTo>
                  <a:lnTo>
                    <a:pt x="22" y="38"/>
                  </a:lnTo>
                  <a:lnTo>
                    <a:pt x="24" y="42"/>
                  </a:lnTo>
                  <a:lnTo>
                    <a:pt x="24" y="48"/>
                  </a:lnTo>
                  <a:lnTo>
                    <a:pt x="26" y="50"/>
                  </a:lnTo>
                  <a:lnTo>
                    <a:pt x="26" y="52"/>
                  </a:lnTo>
                  <a:lnTo>
                    <a:pt x="26" y="52"/>
                  </a:lnTo>
                  <a:lnTo>
                    <a:pt x="26" y="54"/>
                  </a:lnTo>
                  <a:lnTo>
                    <a:pt x="28" y="54"/>
                  </a:lnTo>
                  <a:lnTo>
                    <a:pt x="28" y="56"/>
                  </a:lnTo>
                  <a:lnTo>
                    <a:pt x="30" y="58"/>
                  </a:lnTo>
                  <a:lnTo>
                    <a:pt x="32" y="60"/>
                  </a:lnTo>
                  <a:lnTo>
                    <a:pt x="34" y="62"/>
                  </a:lnTo>
                  <a:lnTo>
                    <a:pt x="36" y="64"/>
                  </a:lnTo>
                  <a:lnTo>
                    <a:pt x="38" y="66"/>
                  </a:lnTo>
                  <a:lnTo>
                    <a:pt x="40" y="68"/>
                  </a:lnTo>
                  <a:lnTo>
                    <a:pt x="42" y="70"/>
                  </a:lnTo>
                  <a:lnTo>
                    <a:pt x="42" y="70"/>
                  </a:lnTo>
                  <a:lnTo>
                    <a:pt x="42" y="72"/>
                  </a:lnTo>
                  <a:lnTo>
                    <a:pt x="44" y="72"/>
                  </a:lnTo>
                  <a:lnTo>
                    <a:pt x="44" y="74"/>
                  </a:lnTo>
                  <a:lnTo>
                    <a:pt x="44" y="74"/>
                  </a:lnTo>
                  <a:lnTo>
                    <a:pt x="44" y="76"/>
                  </a:lnTo>
                  <a:lnTo>
                    <a:pt x="44" y="76"/>
                  </a:lnTo>
                  <a:lnTo>
                    <a:pt x="44" y="76"/>
                  </a:lnTo>
                  <a:lnTo>
                    <a:pt x="42" y="76"/>
                  </a:lnTo>
                  <a:lnTo>
                    <a:pt x="42" y="76"/>
                  </a:lnTo>
                  <a:lnTo>
                    <a:pt x="40" y="76"/>
                  </a:lnTo>
                  <a:lnTo>
                    <a:pt x="38" y="78"/>
                  </a:lnTo>
                  <a:lnTo>
                    <a:pt x="36" y="78"/>
                  </a:lnTo>
                  <a:lnTo>
                    <a:pt x="34" y="78"/>
                  </a:lnTo>
                  <a:lnTo>
                    <a:pt x="32" y="78"/>
                  </a:lnTo>
                  <a:lnTo>
                    <a:pt x="28" y="76"/>
                  </a:lnTo>
                  <a:lnTo>
                    <a:pt x="26" y="76"/>
                  </a:lnTo>
                  <a:lnTo>
                    <a:pt x="24" y="76"/>
                  </a:lnTo>
                  <a:lnTo>
                    <a:pt x="22" y="74"/>
                  </a:lnTo>
                  <a:lnTo>
                    <a:pt x="20" y="74"/>
                  </a:lnTo>
                  <a:lnTo>
                    <a:pt x="18" y="74"/>
                  </a:lnTo>
                  <a:lnTo>
                    <a:pt x="18" y="74"/>
                  </a:lnTo>
                  <a:lnTo>
                    <a:pt x="18" y="72"/>
                  </a:lnTo>
                  <a:lnTo>
                    <a:pt x="16" y="72"/>
                  </a:lnTo>
                  <a:lnTo>
                    <a:pt x="16" y="70"/>
                  </a:lnTo>
                  <a:lnTo>
                    <a:pt x="16" y="68"/>
                  </a:lnTo>
                  <a:lnTo>
                    <a:pt x="16" y="68"/>
                  </a:lnTo>
                  <a:lnTo>
                    <a:pt x="16" y="64"/>
                  </a:lnTo>
                  <a:lnTo>
                    <a:pt x="18" y="60"/>
                  </a:lnTo>
                  <a:lnTo>
                    <a:pt x="18" y="56"/>
                  </a:lnTo>
                  <a:lnTo>
                    <a:pt x="18" y="56"/>
                  </a:lnTo>
                  <a:lnTo>
                    <a:pt x="18" y="54"/>
                  </a:lnTo>
                  <a:lnTo>
                    <a:pt x="18" y="52"/>
                  </a:lnTo>
                  <a:lnTo>
                    <a:pt x="18" y="50"/>
                  </a:lnTo>
                  <a:lnTo>
                    <a:pt x="18" y="50"/>
                  </a:lnTo>
                  <a:lnTo>
                    <a:pt x="18" y="48"/>
                  </a:lnTo>
                  <a:lnTo>
                    <a:pt x="16" y="48"/>
                  </a:lnTo>
                  <a:lnTo>
                    <a:pt x="16" y="48"/>
                  </a:lnTo>
                  <a:lnTo>
                    <a:pt x="16" y="48"/>
                  </a:lnTo>
                  <a:lnTo>
                    <a:pt x="14" y="48"/>
                  </a:lnTo>
                  <a:lnTo>
                    <a:pt x="12" y="48"/>
                  </a:lnTo>
                  <a:lnTo>
                    <a:pt x="10" y="48"/>
                  </a:lnTo>
                  <a:lnTo>
                    <a:pt x="8" y="48"/>
                  </a:lnTo>
                  <a:lnTo>
                    <a:pt x="6" y="48"/>
                  </a:lnTo>
                  <a:lnTo>
                    <a:pt x="6" y="46"/>
                  </a:lnTo>
                  <a:lnTo>
                    <a:pt x="4" y="46"/>
                  </a:lnTo>
                  <a:lnTo>
                    <a:pt x="4" y="46"/>
                  </a:lnTo>
                  <a:lnTo>
                    <a:pt x="4" y="46"/>
                  </a:lnTo>
                  <a:lnTo>
                    <a:pt x="4" y="44"/>
                  </a:lnTo>
                  <a:lnTo>
                    <a:pt x="2" y="44"/>
                  </a:lnTo>
                  <a:lnTo>
                    <a:pt x="2" y="42"/>
                  </a:lnTo>
                  <a:lnTo>
                    <a:pt x="0" y="40"/>
                  </a:lnTo>
                  <a:lnTo>
                    <a:pt x="0" y="36"/>
                  </a:lnTo>
                  <a:lnTo>
                    <a:pt x="0" y="34"/>
                  </a:lnTo>
                  <a:lnTo>
                    <a:pt x="0" y="30"/>
                  </a:lnTo>
                  <a:lnTo>
                    <a:pt x="0" y="26"/>
                  </a:lnTo>
                  <a:lnTo>
                    <a:pt x="0" y="22"/>
                  </a:lnTo>
                  <a:lnTo>
                    <a:pt x="0" y="20"/>
                  </a:lnTo>
                  <a:lnTo>
                    <a:pt x="0" y="16"/>
                  </a:lnTo>
                  <a:lnTo>
                    <a:pt x="0" y="14"/>
                  </a:lnTo>
                  <a:lnTo>
                    <a:pt x="2" y="10"/>
                  </a:lnTo>
                  <a:lnTo>
                    <a:pt x="2" y="8"/>
                  </a:lnTo>
                  <a:lnTo>
                    <a:pt x="4" y="4"/>
                  </a:lnTo>
                  <a:lnTo>
                    <a:pt x="4" y="4"/>
                  </a:lnTo>
                  <a:lnTo>
                    <a:pt x="4" y="2"/>
                  </a:lnTo>
                  <a:lnTo>
                    <a:pt x="6" y="2"/>
                  </a:lnTo>
                  <a:lnTo>
                    <a:pt x="6"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65" name="Freeform 588">
              <a:extLst>
                <a:ext uri="{FF2B5EF4-FFF2-40B4-BE49-F238E27FC236}">
                  <a16:creationId xmlns:a16="http://schemas.microsoft.com/office/drawing/2014/main" id="{C8FBF3D6-94EB-2E98-C204-9E9512843ED6}"/>
                </a:ext>
              </a:extLst>
            </p:cNvPr>
            <p:cNvSpPr>
              <a:spLocks/>
            </p:cNvSpPr>
            <p:nvPr/>
          </p:nvSpPr>
          <p:spPr bwMode="auto">
            <a:xfrm>
              <a:off x="1711829" y="6355381"/>
              <a:ext cx="62994" cy="110726"/>
            </a:xfrm>
            <a:custGeom>
              <a:avLst/>
              <a:gdLst>
                <a:gd name="T0" fmla="*/ 6 w 44"/>
                <a:gd name="T1" fmla="*/ 2 h 78"/>
                <a:gd name="T2" fmla="*/ 8 w 44"/>
                <a:gd name="T3" fmla="*/ 0 h 78"/>
                <a:gd name="T4" fmla="*/ 10 w 44"/>
                <a:gd name="T5" fmla="*/ 0 h 78"/>
                <a:gd name="T6" fmla="*/ 14 w 44"/>
                <a:gd name="T7" fmla="*/ 2 h 78"/>
                <a:gd name="T8" fmla="*/ 18 w 44"/>
                <a:gd name="T9" fmla="*/ 4 h 78"/>
                <a:gd name="T10" fmla="*/ 18 w 44"/>
                <a:gd name="T11" fmla="*/ 4 h 78"/>
                <a:gd name="T12" fmla="*/ 20 w 44"/>
                <a:gd name="T13" fmla="*/ 6 h 78"/>
                <a:gd name="T14" fmla="*/ 20 w 44"/>
                <a:gd name="T15" fmla="*/ 8 h 78"/>
                <a:gd name="T16" fmla="*/ 20 w 44"/>
                <a:gd name="T17" fmla="*/ 14 h 78"/>
                <a:gd name="T18" fmla="*/ 18 w 44"/>
                <a:gd name="T19" fmla="*/ 20 h 78"/>
                <a:gd name="T20" fmla="*/ 18 w 44"/>
                <a:gd name="T21" fmla="*/ 26 h 78"/>
                <a:gd name="T22" fmla="*/ 20 w 44"/>
                <a:gd name="T23" fmla="*/ 32 h 78"/>
                <a:gd name="T24" fmla="*/ 24 w 44"/>
                <a:gd name="T25" fmla="*/ 42 h 78"/>
                <a:gd name="T26" fmla="*/ 26 w 44"/>
                <a:gd name="T27" fmla="*/ 50 h 78"/>
                <a:gd name="T28" fmla="*/ 26 w 44"/>
                <a:gd name="T29" fmla="*/ 52 h 78"/>
                <a:gd name="T30" fmla="*/ 28 w 44"/>
                <a:gd name="T31" fmla="*/ 54 h 78"/>
                <a:gd name="T32" fmla="*/ 30 w 44"/>
                <a:gd name="T33" fmla="*/ 58 h 78"/>
                <a:gd name="T34" fmla="*/ 34 w 44"/>
                <a:gd name="T35" fmla="*/ 62 h 78"/>
                <a:gd name="T36" fmla="*/ 38 w 44"/>
                <a:gd name="T37" fmla="*/ 66 h 78"/>
                <a:gd name="T38" fmla="*/ 42 w 44"/>
                <a:gd name="T39" fmla="*/ 70 h 78"/>
                <a:gd name="T40" fmla="*/ 42 w 44"/>
                <a:gd name="T41" fmla="*/ 72 h 78"/>
                <a:gd name="T42" fmla="*/ 44 w 44"/>
                <a:gd name="T43" fmla="*/ 74 h 78"/>
                <a:gd name="T44" fmla="*/ 44 w 44"/>
                <a:gd name="T45" fmla="*/ 76 h 78"/>
                <a:gd name="T46" fmla="*/ 44 w 44"/>
                <a:gd name="T47" fmla="*/ 76 h 78"/>
                <a:gd name="T48" fmla="*/ 42 w 44"/>
                <a:gd name="T49" fmla="*/ 76 h 78"/>
                <a:gd name="T50" fmla="*/ 38 w 44"/>
                <a:gd name="T51" fmla="*/ 78 h 78"/>
                <a:gd name="T52" fmla="*/ 34 w 44"/>
                <a:gd name="T53" fmla="*/ 78 h 78"/>
                <a:gd name="T54" fmla="*/ 28 w 44"/>
                <a:gd name="T55" fmla="*/ 76 h 78"/>
                <a:gd name="T56" fmla="*/ 24 w 44"/>
                <a:gd name="T57" fmla="*/ 76 h 78"/>
                <a:gd name="T58" fmla="*/ 20 w 44"/>
                <a:gd name="T59" fmla="*/ 74 h 78"/>
                <a:gd name="T60" fmla="*/ 18 w 44"/>
                <a:gd name="T61" fmla="*/ 74 h 78"/>
                <a:gd name="T62" fmla="*/ 16 w 44"/>
                <a:gd name="T63" fmla="*/ 72 h 78"/>
                <a:gd name="T64" fmla="*/ 16 w 44"/>
                <a:gd name="T65" fmla="*/ 68 h 78"/>
                <a:gd name="T66" fmla="*/ 16 w 44"/>
                <a:gd name="T67" fmla="*/ 64 h 78"/>
                <a:gd name="T68" fmla="*/ 18 w 44"/>
                <a:gd name="T69" fmla="*/ 56 h 78"/>
                <a:gd name="T70" fmla="*/ 18 w 44"/>
                <a:gd name="T71" fmla="*/ 54 h 78"/>
                <a:gd name="T72" fmla="*/ 18 w 44"/>
                <a:gd name="T73" fmla="*/ 50 h 78"/>
                <a:gd name="T74" fmla="*/ 18 w 44"/>
                <a:gd name="T75" fmla="*/ 48 h 78"/>
                <a:gd name="T76" fmla="*/ 16 w 44"/>
                <a:gd name="T77" fmla="*/ 48 h 78"/>
                <a:gd name="T78" fmla="*/ 14 w 44"/>
                <a:gd name="T79" fmla="*/ 48 h 78"/>
                <a:gd name="T80" fmla="*/ 10 w 44"/>
                <a:gd name="T81" fmla="*/ 48 h 78"/>
                <a:gd name="T82" fmla="*/ 6 w 44"/>
                <a:gd name="T83" fmla="*/ 48 h 78"/>
                <a:gd name="T84" fmla="*/ 4 w 44"/>
                <a:gd name="T85" fmla="*/ 46 h 78"/>
                <a:gd name="T86" fmla="*/ 4 w 44"/>
                <a:gd name="T87" fmla="*/ 46 h 78"/>
                <a:gd name="T88" fmla="*/ 2 w 44"/>
                <a:gd name="T89" fmla="*/ 44 h 78"/>
                <a:gd name="T90" fmla="*/ 0 w 44"/>
                <a:gd name="T91" fmla="*/ 40 h 78"/>
                <a:gd name="T92" fmla="*/ 0 w 44"/>
                <a:gd name="T93" fmla="*/ 34 h 78"/>
                <a:gd name="T94" fmla="*/ 0 w 44"/>
                <a:gd name="T95" fmla="*/ 26 h 78"/>
                <a:gd name="T96" fmla="*/ 0 w 44"/>
                <a:gd name="T97" fmla="*/ 20 h 78"/>
                <a:gd name="T98" fmla="*/ 0 w 44"/>
                <a:gd name="T99" fmla="*/ 14 h 78"/>
                <a:gd name="T100" fmla="*/ 2 w 44"/>
                <a:gd name="T101" fmla="*/ 8 h 78"/>
                <a:gd name="T102" fmla="*/ 4 w 44"/>
                <a:gd name="T103" fmla="*/ 4 h 78"/>
                <a:gd name="T104" fmla="*/ 6 w 44"/>
                <a:gd name="T105" fmla="*/ 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 h="78">
                  <a:moveTo>
                    <a:pt x="6" y="2"/>
                  </a:moveTo>
                  <a:lnTo>
                    <a:pt x="6" y="2"/>
                  </a:lnTo>
                  <a:lnTo>
                    <a:pt x="6" y="2"/>
                  </a:lnTo>
                  <a:lnTo>
                    <a:pt x="8" y="0"/>
                  </a:lnTo>
                  <a:lnTo>
                    <a:pt x="8" y="0"/>
                  </a:lnTo>
                  <a:lnTo>
                    <a:pt x="10" y="0"/>
                  </a:lnTo>
                  <a:lnTo>
                    <a:pt x="12" y="2"/>
                  </a:lnTo>
                  <a:lnTo>
                    <a:pt x="14" y="2"/>
                  </a:lnTo>
                  <a:lnTo>
                    <a:pt x="16" y="2"/>
                  </a:lnTo>
                  <a:lnTo>
                    <a:pt x="18" y="4"/>
                  </a:lnTo>
                  <a:lnTo>
                    <a:pt x="18" y="4"/>
                  </a:lnTo>
                  <a:lnTo>
                    <a:pt x="18" y="4"/>
                  </a:lnTo>
                  <a:lnTo>
                    <a:pt x="20" y="4"/>
                  </a:lnTo>
                  <a:lnTo>
                    <a:pt x="20" y="6"/>
                  </a:lnTo>
                  <a:lnTo>
                    <a:pt x="20" y="6"/>
                  </a:lnTo>
                  <a:lnTo>
                    <a:pt x="20" y="8"/>
                  </a:lnTo>
                  <a:lnTo>
                    <a:pt x="20" y="10"/>
                  </a:lnTo>
                  <a:lnTo>
                    <a:pt x="20" y="14"/>
                  </a:lnTo>
                  <a:lnTo>
                    <a:pt x="18" y="18"/>
                  </a:lnTo>
                  <a:lnTo>
                    <a:pt x="18" y="20"/>
                  </a:lnTo>
                  <a:lnTo>
                    <a:pt x="18" y="24"/>
                  </a:lnTo>
                  <a:lnTo>
                    <a:pt x="18" y="26"/>
                  </a:lnTo>
                  <a:lnTo>
                    <a:pt x="20" y="28"/>
                  </a:lnTo>
                  <a:lnTo>
                    <a:pt x="20" y="32"/>
                  </a:lnTo>
                  <a:lnTo>
                    <a:pt x="22" y="38"/>
                  </a:lnTo>
                  <a:lnTo>
                    <a:pt x="24" y="42"/>
                  </a:lnTo>
                  <a:lnTo>
                    <a:pt x="24" y="48"/>
                  </a:lnTo>
                  <a:lnTo>
                    <a:pt x="26" y="50"/>
                  </a:lnTo>
                  <a:lnTo>
                    <a:pt x="26" y="52"/>
                  </a:lnTo>
                  <a:lnTo>
                    <a:pt x="26" y="52"/>
                  </a:lnTo>
                  <a:lnTo>
                    <a:pt x="26" y="54"/>
                  </a:lnTo>
                  <a:lnTo>
                    <a:pt x="28" y="54"/>
                  </a:lnTo>
                  <a:lnTo>
                    <a:pt x="28" y="56"/>
                  </a:lnTo>
                  <a:lnTo>
                    <a:pt x="30" y="58"/>
                  </a:lnTo>
                  <a:lnTo>
                    <a:pt x="32" y="60"/>
                  </a:lnTo>
                  <a:lnTo>
                    <a:pt x="34" y="62"/>
                  </a:lnTo>
                  <a:lnTo>
                    <a:pt x="36" y="64"/>
                  </a:lnTo>
                  <a:lnTo>
                    <a:pt x="38" y="66"/>
                  </a:lnTo>
                  <a:lnTo>
                    <a:pt x="40" y="68"/>
                  </a:lnTo>
                  <a:lnTo>
                    <a:pt x="42" y="70"/>
                  </a:lnTo>
                  <a:lnTo>
                    <a:pt x="42" y="70"/>
                  </a:lnTo>
                  <a:lnTo>
                    <a:pt x="42" y="72"/>
                  </a:lnTo>
                  <a:lnTo>
                    <a:pt x="44" y="72"/>
                  </a:lnTo>
                  <a:lnTo>
                    <a:pt x="44" y="74"/>
                  </a:lnTo>
                  <a:lnTo>
                    <a:pt x="44" y="74"/>
                  </a:lnTo>
                  <a:lnTo>
                    <a:pt x="44" y="76"/>
                  </a:lnTo>
                  <a:lnTo>
                    <a:pt x="44" y="76"/>
                  </a:lnTo>
                  <a:lnTo>
                    <a:pt x="44" y="76"/>
                  </a:lnTo>
                  <a:lnTo>
                    <a:pt x="42" y="76"/>
                  </a:lnTo>
                  <a:lnTo>
                    <a:pt x="42" y="76"/>
                  </a:lnTo>
                  <a:lnTo>
                    <a:pt x="40" y="76"/>
                  </a:lnTo>
                  <a:lnTo>
                    <a:pt x="38" y="78"/>
                  </a:lnTo>
                  <a:lnTo>
                    <a:pt x="36" y="78"/>
                  </a:lnTo>
                  <a:lnTo>
                    <a:pt x="34" y="78"/>
                  </a:lnTo>
                  <a:lnTo>
                    <a:pt x="32" y="78"/>
                  </a:lnTo>
                  <a:lnTo>
                    <a:pt x="28" y="76"/>
                  </a:lnTo>
                  <a:lnTo>
                    <a:pt x="26" y="76"/>
                  </a:lnTo>
                  <a:lnTo>
                    <a:pt x="24" y="76"/>
                  </a:lnTo>
                  <a:lnTo>
                    <a:pt x="22" y="74"/>
                  </a:lnTo>
                  <a:lnTo>
                    <a:pt x="20" y="74"/>
                  </a:lnTo>
                  <a:lnTo>
                    <a:pt x="18" y="74"/>
                  </a:lnTo>
                  <a:lnTo>
                    <a:pt x="18" y="74"/>
                  </a:lnTo>
                  <a:lnTo>
                    <a:pt x="18" y="72"/>
                  </a:lnTo>
                  <a:lnTo>
                    <a:pt x="16" y="72"/>
                  </a:lnTo>
                  <a:lnTo>
                    <a:pt x="16" y="70"/>
                  </a:lnTo>
                  <a:lnTo>
                    <a:pt x="16" y="68"/>
                  </a:lnTo>
                  <a:lnTo>
                    <a:pt x="16" y="68"/>
                  </a:lnTo>
                  <a:lnTo>
                    <a:pt x="16" y="64"/>
                  </a:lnTo>
                  <a:lnTo>
                    <a:pt x="18" y="60"/>
                  </a:lnTo>
                  <a:lnTo>
                    <a:pt x="18" y="56"/>
                  </a:lnTo>
                  <a:lnTo>
                    <a:pt x="18" y="56"/>
                  </a:lnTo>
                  <a:lnTo>
                    <a:pt x="18" y="54"/>
                  </a:lnTo>
                  <a:lnTo>
                    <a:pt x="18" y="52"/>
                  </a:lnTo>
                  <a:lnTo>
                    <a:pt x="18" y="50"/>
                  </a:lnTo>
                  <a:lnTo>
                    <a:pt x="18" y="50"/>
                  </a:lnTo>
                  <a:lnTo>
                    <a:pt x="18" y="48"/>
                  </a:lnTo>
                  <a:lnTo>
                    <a:pt x="16" y="48"/>
                  </a:lnTo>
                  <a:lnTo>
                    <a:pt x="16" y="48"/>
                  </a:lnTo>
                  <a:lnTo>
                    <a:pt x="16" y="48"/>
                  </a:lnTo>
                  <a:lnTo>
                    <a:pt x="14" y="48"/>
                  </a:lnTo>
                  <a:lnTo>
                    <a:pt x="12" y="48"/>
                  </a:lnTo>
                  <a:lnTo>
                    <a:pt x="10" y="48"/>
                  </a:lnTo>
                  <a:lnTo>
                    <a:pt x="8" y="48"/>
                  </a:lnTo>
                  <a:lnTo>
                    <a:pt x="6" y="48"/>
                  </a:lnTo>
                  <a:lnTo>
                    <a:pt x="6" y="46"/>
                  </a:lnTo>
                  <a:lnTo>
                    <a:pt x="4" y="46"/>
                  </a:lnTo>
                  <a:lnTo>
                    <a:pt x="4" y="46"/>
                  </a:lnTo>
                  <a:lnTo>
                    <a:pt x="4" y="46"/>
                  </a:lnTo>
                  <a:lnTo>
                    <a:pt x="4" y="44"/>
                  </a:lnTo>
                  <a:lnTo>
                    <a:pt x="2" y="44"/>
                  </a:lnTo>
                  <a:lnTo>
                    <a:pt x="2" y="42"/>
                  </a:lnTo>
                  <a:lnTo>
                    <a:pt x="0" y="40"/>
                  </a:lnTo>
                  <a:lnTo>
                    <a:pt x="0" y="36"/>
                  </a:lnTo>
                  <a:lnTo>
                    <a:pt x="0" y="34"/>
                  </a:lnTo>
                  <a:lnTo>
                    <a:pt x="0" y="30"/>
                  </a:lnTo>
                  <a:lnTo>
                    <a:pt x="0" y="26"/>
                  </a:lnTo>
                  <a:lnTo>
                    <a:pt x="0" y="22"/>
                  </a:lnTo>
                  <a:lnTo>
                    <a:pt x="0" y="20"/>
                  </a:lnTo>
                  <a:lnTo>
                    <a:pt x="0" y="16"/>
                  </a:lnTo>
                  <a:lnTo>
                    <a:pt x="0" y="14"/>
                  </a:lnTo>
                  <a:lnTo>
                    <a:pt x="2" y="10"/>
                  </a:lnTo>
                  <a:lnTo>
                    <a:pt x="2" y="8"/>
                  </a:lnTo>
                  <a:lnTo>
                    <a:pt x="4" y="4"/>
                  </a:lnTo>
                  <a:lnTo>
                    <a:pt x="4" y="4"/>
                  </a:lnTo>
                  <a:lnTo>
                    <a:pt x="4" y="2"/>
                  </a:lnTo>
                  <a:lnTo>
                    <a:pt x="6" y="2"/>
                  </a:lnTo>
                  <a:lnTo>
                    <a:pt x="6" y="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66" name="Freeform 589">
              <a:extLst>
                <a:ext uri="{FF2B5EF4-FFF2-40B4-BE49-F238E27FC236}">
                  <a16:creationId xmlns:a16="http://schemas.microsoft.com/office/drawing/2014/main" id="{A3E616BF-CD20-227A-3502-B57CC6FFD8DA}"/>
                </a:ext>
              </a:extLst>
            </p:cNvPr>
            <p:cNvSpPr>
              <a:spLocks/>
            </p:cNvSpPr>
            <p:nvPr/>
          </p:nvSpPr>
          <p:spPr bwMode="auto">
            <a:xfrm>
              <a:off x="1820637" y="6503015"/>
              <a:ext cx="209026" cy="158991"/>
            </a:xfrm>
            <a:custGeom>
              <a:avLst/>
              <a:gdLst>
                <a:gd name="T0" fmla="*/ 42 w 146"/>
                <a:gd name="T1" fmla="*/ 4 h 112"/>
                <a:gd name="T2" fmla="*/ 32 w 146"/>
                <a:gd name="T3" fmla="*/ 6 h 112"/>
                <a:gd name="T4" fmla="*/ 30 w 146"/>
                <a:gd name="T5" fmla="*/ 8 h 112"/>
                <a:gd name="T6" fmla="*/ 30 w 146"/>
                <a:gd name="T7" fmla="*/ 8 h 112"/>
                <a:gd name="T8" fmla="*/ 34 w 146"/>
                <a:gd name="T9" fmla="*/ 10 h 112"/>
                <a:gd name="T10" fmla="*/ 36 w 146"/>
                <a:gd name="T11" fmla="*/ 12 h 112"/>
                <a:gd name="T12" fmla="*/ 36 w 146"/>
                <a:gd name="T13" fmla="*/ 16 h 112"/>
                <a:gd name="T14" fmla="*/ 32 w 146"/>
                <a:gd name="T15" fmla="*/ 18 h 112"/>
                <a:gd name="T16" fmla="*/ 20 w 146"/>
                <a:gd name="T17" fmla="*/ 24 h 112"/>
                <a:gd name="T18" fmla="*/ 6 w 146"/>
                <a:gd name="T19" fmla="*/ 32 h 112"/>
                <a:gd name="T20" fmla="*/ 0 w 146"/>
                <a:gd name="T21" fmla="*/ 36 h 112"/>
                <a:gd name="T22" fmla="*/ 0 w 146"/>
                <a:gd name="T23" fmla="*/ 40 h 112"/>
                <a:gd name="T24" fmla="*/ 0 w 146"/>
                <a:gd name="T25" fmla="*/ 44 h 112"/>
                <a:gd name="T26" fmla="*/ 6 w 146"/>
                <a:gd name="T27" fmla="*/ 50 h 112"/>
                <a:gd name="T28" fmla="*/ 18 w 146"/>
                <a:gd name="T29" fmla="*/ 54 h 112"/>
                <a:gd name="T30" fmla="*/ 22 w 146"/>
                <a:gd name="T31" fmla="*/ 54 h 112"/>
                <a:gd name="T32" fmla="*/ 26 w 146"/>
                <a:gd name="T33" fmla="*/ 52 h 112"/>
                <a:gd name="T34" fmla="*/ 32 w 146"/>
                <a:gd name="T35" fmla="*/ 44 h 112"/>
                <a:gd name="T36" fmla="*/ 42 w 146"/>
                <a:gd name="T37" fmla="*/ 28 h 112"/>
                <a:gd name="T38" fmla="*/ 46 w 146"/>
                <a:gd name="T39" fmla="*/ 26 h 112"/>
                <a:gd name="T40" fmla="*/ 48 w 146"/>
                <a:gd name="T41" fmla="*/ 26 h 112"/>
                <a:gd name="T42" fmla="*/ 48 w 146"/>
                <a:gd name="T43" fmla="*/ 30 h 112"/>
                <a:gd name="T44" fmla="*/ 52 w 146"/>
                <a:gd name="T45" fmla="*/ 32 h 112"/>
                <a:gd name="T46" fmla="*/ 64 w 146"/>
                <a:gd name="T47" fmla="*/ 34 h 112"/>
                <a:gd name="T48" fmla="*/ 72 w 146"/>
                <a:gd name="T49" fmla="*/ 36 h 112"/>
                <a:gd name="T50" fmla="*/ 82 w 146"/>
                <a:gd name="T51" fmla="*/ 46 h 112"/>
                <a:gd name="T52" fmla="*/ 96 w 146"/>
                <a:gd name="T53" fmla="*/ 64 h 112"/>
                <a:gd name="T54" fmla="*/ 104 w 146"/>
                <a:gd name="T55" fmla="*/ 74 h 112"/>
                <a:gd name="T56" fmla="*/ 104 w 146"/>
                <a:gd name="T57" fmla="*/ 80 h 112"/>
                <a:gd name="T58" fmla="*/ 102 w 146"/>
                <a:gd name="T59" fmla="*/ 90 h 112"/>
                <a:gd name="T60" fmla="*/ 98 w 146"/>
                <a:gd name="T61" fmla="*/ 100 h 112"/>
                <a:gd name="T62" fmla="*/ 98 w 146"/>
                <a:gd name="T63" fmla="*/ 106 h 112"/>
                <a:gd name="T64" fmla="*/ 100 w 146"/>
                <a:gd name="T65" fmla="*/ 106 h 112"/>
                <a:gd name="T66" fmla="*/ 106 w 146"/>
                <a:gd name="T67" fmla="*/ 104 h 112"/>
                <a:gd name="T68" fmla="*/ 110 w 146"/>
                <a:gd name="T69" fmla="*/ 100 h 112"/>
                <a:gd name="T70" fmla="*/ 114 w 146"/>
                <a:gd name="T71" fmla="*/ 100 h 112"/>
                <a:gd name="T72" fmla="*/ 120 w 146"/>
                <a:gd name="T73" fmla="*/ 106 h 112"/>
                <a:gd name="T74" fmla="*/ 124 w 146"/>
                <a:gd name="T75" fmla="*/ 112 h 112"/>
                <a:gd name="T76" fmla="*/ 126 w 146"/>
                <a:gd name="T77" fmla="*/ 112 h 112"/>
                <a:gd name="T78" fmla="*/ 128 w 146"/>
                <a:gd name="T79" fmla="*/ 110 h 112"/>
                <a:gd name="T80" fmla="*/ 130 w 146"/>
                <a:gd name="T81" fmla="*/ 102 h 112"/>
                <a:gd name="T82" fmla="*/ 130 w 146"/>
                <a:gd name="T83" fmla="*/ 88 h 112"/>
                <a:gd name="T84" fmla="*/ 132 w 146"/>
                <a:gd name="T85" fmla="*/ 82 h 112"/>
                <a:gd name="T86" fmla="*/ 134 w 146"/>
                <a:gd name="T87" fmla="*/ 80 h 112"/>
                <a:gd name="T88" fmla="*/ 140 w 146"/>
                <a:gd name="T89" fmla="*/ 82 h 112"/>
                <a:gd name="T90" fmla="*/ 146 w 146"/>
                <a:gd name="T91" fmla="*/ 84 h 112"/>
                <a:gd name="T92" fmla="*/ 146 w 146"/>
                <a:gd name="T93" fmla="*/ 82 h 112"/>
                <a:gd name="T94" fmla="*/ 146 w 146"/>
                <a:gd name="T95" fmla="*/ 76 h 112"/>
                <a:gd name="T96" fmla="*/ 140 w 146"/>
                <a:gd name="T97" fmla="*/ 68 h 112"/>
                <a:gd name="T98" fmla="*/ 132 w 146"/>
                <a:gd name="T99" fmla="*/ 58 h 112"/>
                <a:gd name="T100" fmla="*/ 124 w 146"/>
                <a:gd name="T101" fmla="*/ 54 h 112"/>
                <a:gd name="T102" fmla="*/ 110 w 146"/>
                <a:gd name="T103" fmla="*/ 48 h 112"/>
                <a:gd name="T104" fmla="*/ 106 w 146"/>
                <a:gd name="T105" fmla="*/ 44 h 112"/>
                <a:gd name="T106" fmla="*/ 98 w 146"/>
                <a:gd name="T107" fmla="*/ 32 h 112"/>
                <a:gd name="T108" fmla="*/ 86 w 146"/>
                <a:gd name="T109" fmla="*/ 16 h 112"/>
                <a:gd name="T110" fmla="*/ 80 w 146"/>
                <a:gd name="T111" fmla="*/ 6 h 112"/>
                <a:gd name="T112" fmla="*/ 72 w 146"/>
                <a:gd name="T113" fmla="*/ 2 h 112"/>
                <a:gd name="T114" fmla="*/ 64 w 146"/>
                <a:gd name="T115" fmla="*/ 0 h 112"/>
                <a:gd name="T116" fmla="*/ 50 w 146"/>
                <a:gd name="T117"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12">
                  <a:moveTo>
                    <a:pt x="46" y="4"/>
                  </a:moveTo>
                  <a:lnTo>
                    <a:pt x="46" y="4"/>
                  </a:lnTo>
                  <a:lnTo>
                    <a:pt x="44" y="4"/>
                  </a:lnTo>
                  <a:lnTo>
                    <a:pt x="42" y="4"/>
                  </a:lnTo>
                  <a:lnTo>
                    <a:pt x="40" y="4"/>
                  </a:lnTo>
                  <a:lnTo>
                    <a:pt x="36" y="4"/>
                  </a:lnTo>
                  <a:lnTo>
                    <a:pt x="34" y="4"/>
                  </a:lnTo>
                  <a:lnTo>
                    <a:pt x="32" y="6"/>
                  </a:lnTo>
                  <a:lnTo>
                    <a:pt x="32" y="6"/>
                  </a:lnTo>
                  <a:lnTo>
                    <a:pt x="30" y="6"/>
                  </a:lnTo>
                  <a:lnTo>
                    <a:pt x="30" y="6"/>
                  </a:lnTo>
                  <a:lnTo>
                    <a:pt x="30" y="8"/>
                  </a:lnTo>
                  <a:lnTo>
                    <a:pt x="30" y="8"/>
                  </a:lnTo>
                  <a:lnTo>
                    <a:pt x="30" y="8"/>
                  </a:lnTo>
                  <a:lnTo>
                    <a:pt x="30" y="8"/>
                  </a:lnTo>
                  <a:lnTo>
                    <a:pt x="30" y="8"/>
                  </a:lnTo>
                  <a:lnTo>
                    <a:pt x="30" y="8"/>
                  </a:lnTo>
                  <a:lnTo>
                    <a:pt x="32" y="10"/>
                  </a:lnTo>
                  <a:lnTo>
                    <a:pt x="32" y="10"/>
                  </a:lnTo>
                  <a:lnTo>
                    <a:pt x="34" y="10"/>
                  </a:lnTo>
                  <a:lnTo>
                    <a:pt x="36" y="10"/>
                  </a:lnTo>
                  <a:lnTo>
                    <a:pt x="36" y="10"/>
                  </a:lnTo>
                  <a:lnTo>
                    <a:pt x="36" y="12"/>
                  </a:lnTo>
                  <a:lnTo>
                    <a:pt x="36" y="12"/>
                  </a:lnTo>
                  <a:lnTo>
                    <a:pt x="36" y="12"/>
                  </a:lnTo>
                  <a:lnTo>
                    <a:pt x="36" y="14"/>
                  </a:lnTo>
                  <a:lnTo>
                    <a:pt x="36" y="14"/>
                  </a:lnTo>
                  <a:lnTo>
                    <a:pt x="36" y="16"/>
                  </a:lnTo>
                  <a:lnTo>
                    <a:pt x="34" y="16"/>
                  </a:lnTo>
                  <a:lnTo>
                    <a:pt x="34" y="18"/>
                  </a:lnTo>
                  <a:lnTo>
                    <a:pt x="32" y="18"/>
                  </a:lnTo>
                  <a:lnTo>
                    <a:pt x="32" y="18"/>
                  </a:lnTo>
                  <a:lnTo>
                    <a:pt x="30" y="20"/>
                  </a:lnTo>
                  <a:lnTo>
                    <a:pt x="26" y="22"/>
                  </a:lnTo>
                  <a:lnTo>
                    <a:pt x="24" y="24"/>
                  </a:lnTo>
                  <a:lnTo>
                    <a:pt x="20" y="24"/>
                  </a:lnTo>
                  <a:lnTo>
                    <a:pt x="14" y="28"/>
                  </a:lnTo>
                  <a:lnTo>
                    <a:pt x="10" y="28"/>
                  </a:lnTo>
                  <a:lnTo>
                    <a:pt x="8" y="30"/>
                  </a:lnTo>
                  <a:lnTo>
                    <a:pt x="6" y="32"/>
                  </a:lnTo>
                  <a:lnTo>
                    <a:pt x="4" y="34"/>
                  </a:lnTo>
                  <a:lnTo>
                    <a:pt x="2" y="34"/>
                  </a:lnTo>
                  <a:lnTo>
                    <a:pt x="2" y="34"/>
                  </a:lnTo>
                  <a:lnTo>
                    <a:pt x="0" y="36"/>
                  </a:lnTo>
                  <a:lnTo>
                    <a:pt x="0" y="36"/>
                  </a:lnTo>
                  <a:lnTo>
                    <a:pt x="0" y="38"/>
                  </a:lnTo>
                  <a:lnTo>
                    <a:pt x="0" y="38"/>
                  </a:lnTo>
                  <a:lnTo>
                    <a:pt x="0" y="40"/>
                  </a:lnTo>
                  <a:lnTo>
                    <a:pt x="0" y="42"/>
                  </a:lnTo>
                  <a:lnTo>
                    <a:pt x="0" y="42"/>
                  </a:lnTo>
                  <a:lnTo>
                    <a:pt x="0" y="44"/>
                  </a:lnTo>
                  <a:lnTo>
                    <a:pt x="0" y="44"/>
                  </a:lnTo>
                  <a:lnTo>
                    <a:pt x="2" y="46"/>
                  </a:lnTo>
                  <a:lnTo>
                    <a:pt x="2" y="46"/>
                  </a:lnTo>
                  <a:lnTo>
                    <a:pt x="4" y="48"/>
                  </a:lnTo>
                  <a:lnTo>
                    <a:pt x="6" y="50"/>
                  </a:lnTo>
                  <a:lnTo>
                    <a:pt x="8" y="50"/>
                  </a:lnTo>
                  <a:lnTo>
                    <a:pt x="12" y="52"/>
                  </a:lnTo>
                  <a:lnTo>
                    <a:pt x="14" y="54"/>
                  </a:lnTo>
                  <a:lnTo>
                    <a:pt x="18" y="54"/>
                  </a:lnTo>
                  <a:lnTo>
                    <a:pt x="20" y="54"/>
                  </a:lnTo>
                  <a:lnTo>
                    <a:pt x="20" y="54"/>
                  </a:lnTo>
                  <a:lnTo>
                    <a:pt x="22" y="54"/>
                  </a:lnTo>
                  <a:lnTo>
                    <a:pt x="22" y="54"/>
                  </a:lnTo>
                  <a:lnTo>
                    <a:pt x="24" y="54"/>
                  </a:lnTo>
                  <a:lnTo>
                    <a:pt x="24" y="54"/>
                  </a:lnTo>
                  <a:lnTo>
                    <a:pt x="26" y="54"/>
                  </a:lnTo>
                  <a:lnTo>
                    <a:pt x="26" y="52"/>
                  </a:lnTo>
                  <a:lnTo>
                    <a:pt x="28" y="50"/>
                  </a:lnTo>
                  <a:lnTo>
                    <a:pt x="30" y="48"/>
                  </a:lnTo>
                  <a:lnTo>
                    <a:pt x="32" y="46"/>
                  </a:lnTo>
                  <a:lnTo>
                    <a:pt x="32" y="44"/>
                  </a:lnTo>
                  <a:lnTo>
                    <a:pt x="36" y="38"/>
                  </a:lnTo>
                  <a:lnTo>
                    <a:pt x="38" y="34"/>
                  </a:lnTo>
                  <a:lnTo>
                    <a:pt x="40" y="30"/>
                  </a:lnTo>
                  <a:lnTo>
                    <a:pt x="42" y="28"/>
                  </a:lnTo>
                  <a:lnTo>
                    <a:pt x="42" y="28"/>
                  </a:lnTo>
                  <a:lnTo>
                    <a:pt x="44" y="26"/>
                  </a:lnTo>
                  <a:lnTo>
                    <a:pt x="44" y="26"/>
                  </a:lnTo>
                  <a:lnTo>
                    <a:pt x="46" y="26"/>
                  </a:lnTo>
                  <a:lnTo>
                    <a:pt x="46" y="26"/>
                  </a:lnTo>
                  <a:lnTo>
                    <a:pt x="48" y="26"/>
                  </a:lnTo>
                  <a:lnTo>
                    <a:pt x="48" y="26"/>
                  </a:lnTo>
                  <a:lnTo>
                    <a:pt x="48" y="26"/>
                  </a:lnTo>
                  <a:lnTo>
                    <a:pt x="48" y="26"/>
                  </a:lnTo>
                  <a:lnTo>
                    <a:pt x="48" y="28"/>
                  </a:lnTo>
                  <a:lnTo>
                    <a:pt x="48" y="30"/>
                  </a:lnTo>
                  <a:lnTo>
                    <a:pt x="48" y="30"/>
                  </a:lnTo>
                  <a:lnTo>
                    <a:pt x="50" y="30"/>
                  </a:lnTo>
                  <a:lnTo>
                    <a:pt x="50" y="32"/>
                  </a:lnTo>
                  <a:lnTo>
                    <a:pt x="52" y="32"/>
                  </a:lnTo>
                  <a:lnTo>
                    <a:pt x="52" y="32"/>
                  </a:lnTo>
                  <a:lnTo>
                    <a:pt x="54" y="32"/>
                  </a:lnTo>
                  <a:lnTo>
                    <a:pt x="56" y="34"/>
                  </a:lnTo>
                  <a:lnTo>
                    <a:pt x="60" y="34"/>
                  </a:lnTo>
                  <a:lnTo>
                    <a:pt x="64" y="34"/>
                  </a:lnTo>
                  <a:lnTo>
                    <a:pt x="66" y="36"/>
                  </a:lnTo>
                  <a:lnTo>
                    <a:pt x="70" y="36"/>
                  </a:lnTo>
                  <a:lnTo>
                    <a:pt x="70" y="36"/>
                  </a:lnTo>
                  <a:lnTo>
                    <a:pt x="72" y="36"/>
                  </a:lnTo>
                  <a:lnTo>
                    <a:pt x="74" y="38"/>
                  </a:lnTo>
                  <a:lnTo>
                    <a:pt x="76" y="40"/>
                  </a:lnTo>
                  <a:lnTo>
                    <a:pt x="78" y="42"/>
                  </a:lnTo>
                  <a:lnTo>
                    <a:pt x="82" y="46"/>
                  </a:lnTo>
                  <a:lnTo>
                    <a:pt x="86" y="50"/>
                  </a:lnTo>
                  <a:lnTo>
                    <a:pt x="90" y="56"/>
                  </a:lnTo>
                  <a:lnTo>
                    <a:pt x="94" y="60"/>
                  </a:lnTo>
                  <a:lnTo>
                    <a:pt x="96" y="64"/>
                  </a:lnTo>
                  <a:lnTo>
                    <a:pt x="98" y="66"/>
                  </a:lnTo>
                  <a:lnTo>
                    <a:pt x="100" y="70"/>
                  </a:lnTo>
                  <a:lnTo>
                    <a:pt x="102" y="72"/>
                  </a:lnTo>
                  <a:lnTo>
                    <a:pt x="104" y="74"/>
                  </a:lnTo>
                  <a:lnTo>
                    <a:pt x="104" y="76"/>
                  </a:lnTo>
                  <a:lnTo>
                    <a:pt x="104" y="78"/>
                  </a:lnTo>
                  <a:lnTo>
                    <a:pt x="104" y="78"/>
                  </a:lnTo>
                  <a:lnTo>
                    <a:pt x="104" y="80"/>
                  </a:lnTo>
                  <a:lnTo>
                    <a:pt x="104" y="82"/>
                  </a:lnTo>
                  <a:lnTo>
                    <a:pt x="104" y="84"/>
                  </a:lnTo>
                  <a:lnTo>
                    <a:pt x="104" y="84"/>
                  </a:lnTo>
                  <a:lnTo>
                    <a:pt x="102" y="90"/>
                  </a:lnTo>
                  <a:lnTo>
                    <a:pt x="100" y="94"/>
                  </a:lnTo>
                  <a:lnTo>
                    <a:pt x="98" y="98"/>
                  </a:lnTo>
                  <a:lnTo>
                    <a:pt x="98" y="100"/>
                  </a:lnTo>
                  <a:lnTo>
                    <a:pt x="98" y="100"/>
                  </a:lnTo>
                  <a:lnTo>
                    <a:pt x="98" y="102"/>
                  </a:lnTo>
                  <a:lnTo>
                    <a:pt x="98" y="104"/>
                  </a:lnTo>
                  <a:lnTo>
                    <a:pt x="98" y="104"/>
                  </a:lnTo>
                  <a:lnTo>
                    <a:pt x="98" y="106"/>
                  </a:lnTo>
                  <a:lnTo>
                    <a:pt x="98" y="106"/>
                  </a:lnTo>
                  <a:lnTo>
                    <a:pt x="100" y="106"/>
                  </a:lnTo>
                  <a:lnTo>
                    <a:pt x="100" y="106"/>
                  </a:lnTo>
                  <a:lnTo>
                    <a:pt x="100" y="106"/>
                  </a:lnTo>
                  <a:lnTo>
                    <a:pt x="102" y="106"/>
                  </a:lnTo>
                  <a:lnTo>
                    <a:pt x="102" y="106"/>
                  </a:lnTo>
                  <a:lnTo>
                    <a:pt x="104" y="104"/>
                  </a:lnTo>
                  <a:lnTo>
                    <a:pt x="106" y="104"/>
                  </a:lnTo>
                  <a:lnTo>
                    <a:pt x="108" y="102"/>
                  </a:lnTo>
                  <a:lnTo>
                    <a:pt x="110" y="100"/>
                  </a:lnTo>
                  <a:lnTo>
                    <a:pt x="110" y="100"/>
                  </a:lnTo>
                  <a:lnTo>
                    <a:pt x="110" y="100"/>
                  </a:lnTo>
                  <a:lnTo>
                    <a:pt x="112" y="100"/>
                  </a:lnTo>
                  <a:lnTo>
                    <a:pt x="112" y="100"/>
                  </a:lnTo>
                  <a:lnTo>
                    <a:pt x="112" y="100"/>
                  </a:lnTo>
                  <a:lnTo>
                    <a:pt x="114" y="100"/>
                  </a:lnTo>
                  <a:lnTo>
                    <a:pt x="114" y="102"/>
                  </a:lnTo>
                  <a:lnTo>
                    <a:pt x="116" y="102"/>
                  </a:lnTo>
                  <a:lnTo>
                    <a:pt x="118" y="104"/>
                  </a:lnTo>
                  <a:lnTo>
                    <a:pt x="120" y="106"/>
                  </a:lnTo>
                  <a:lnTo>
                    <a:pt x="120" y="110"/>
                  </a:lnTo>
                  <a:lnTo>
                    <a:pt x="122" y="110"/>
                  </a:lnTo>
                  <a:lnTo>
                    <a:pt x="122" y="112"/>
                  </a:lnTo>
                  <a:lnTo>
                    <a:pt x="124" y="112"/>
                  </a:lnTo>
                  <a:lnTo>
                    <a:pt x="124" y="112"/>
                  </a:lnTo>
                  <a:lnTo>
                    <a:pt x="124" y="112"/>
                  </a:lnTo>
                  <a:lnTo>
                    <a:pt x="126" y="112"/>
                  </a:lnTo>
                  <a:lnTo>
                    <a:pt x="126" y="112"/>
                  </a:lnTo>
                  <a:lnTo>
                    <a:pt x="128" y="112"/>
                  </a:lnTo>
                  <a:lnTo>
                    <a:pt x="128" y="112"/>
                  </a:lnTo>
                  <a:lnTo>
                    <a:pt x="128" y="110"/>
                  </a:lnTo>
                  <a:lnTo>
                    <a:pt x="128" y="110"/>
                  </a:lnTo>
                  <a:lnTo>
                    <a:pt x="128" y="108"/>
                  </a:lnTo>
                  <a:lnTo>
                    <a:pt x="130" y="106"/>
                  </a:lnTo>
                  <a:lnTo>
                    <a:pt x="130" y="104"/>
                  </a:lnTo>
                  <a:lnTo>
                    <a:pt x="130" y="102"/>
                  </a:lnTo>
                  <a:lnTo>
                    <a:pt x="130" y="98"/>
                  </a:lnTo>
                  <a:lnTo>
                    <a:pt x="130" y="92"/>
                  </a:lnTo>
                  <a:lnTo>
                    <a:pt x="130" y="90"/>
                  </a:lnTo>
                  <a:lnTo>
                    <a:pt x="130" y="88"/>
                  </a:lnTo>
                  <a:lnTo>
                    <a:pt x="130" y="84"/>
                  </a:lnTo>
                  <a:lnTo>
                    <a:pt x="132" y="84"/>
                  </a:lnTo>
                  <a:lnTo>
                    <a:pt x="132" y="82"/>
                  </a:lnTo>
                  <a:lnTo>
                    <a:pt x="132" y="82"/>
                  </a:lnTo>
                  <a:lnTo>
                    <a:pt x="132" y="82"/>
                  </a:lnTo>
                  <a:lnTo>
                    <a:pt x="134" y="80"/>
                  </a:lnTo>
                  <a:lnTo>
                    <a:pt x="134" y="80"/>
                  </a:lnTo>
                  <a:lnTo>
                    <a:pt x="134" y="80"/>
                  </a:lnTo>
                  <a:lnTo>
                    <a:pt x="136" y="80"/>
                  </a:lnTo>
                  <a:lnTo>
                    <a:pt x="136" y="80"/>
                  </a:lnTo>
                  <a:lnTo>
                    <a:pt x="138" y="82"/>
                  </a:lnTo>
                  <a:lnTo>
                    <a:pt x="140" y="82"/>
                  </a:lnTo>
                  <a:lnTo>
                    <a:pt x="142" y="84"/>
                  </a:lnTo>
                  <a:lnTo>
                    <a:pt x="144" y="84"/>
                  </a:lnTo>
                  <a:lnTo>
                    <a:pt x="144" y="84"/>
                  </a:lnTo>
                  <a:lnTo>
                    <a:pt x="146" y="84"/>
                  </a:lnTo>
                  <a:lnTo>
                    <a:pt x="146" y="84"/>
                  </a:lnTo>
                  <a:lnTo>
                    <a:pt x="146" y="84"/>
                  </a:lnTo>
                  <a:lnTo>
                    <a:pt x="146" y="82"/>
                  </a:lnTo>
                  <a:lnTo>
                    <a:pt x="146" y="82"/>
                  </a:lnTo>
                  <a:lnTo>
                    <a:pt x="146" y="80"/>
                  </a:lnTo>
                  <a:lnTo>
                    <a:pt x="146" y="80"/>
                  </a:lnTo>
                  <a:lnTo>
                    <a:pt x="146" y="78"/>
                  </a:lnTo>
                  <a:lnTo>
                    <a:pt x="146" y="76"/>
                  </a:lnTo>
                  <a:lnTo>
                    <a:pt x="146" y="74"/>
                  </a:lnTo>
                  <a:lnTo>
                    <a:pt x="144" y="72"/>
                  </a:lnTo>
                  <a:lnTo>
                    <a:pt x="144" y="72"/>
                  </a:lnTo>
                  <a:lnTo>
                    <a:pt x="140" y="68"/>
                  </a:lnTo>
                  <a:lnTo>
                    <a:pt x="138" y="64"/>
                  </a:lnTo>
                  <a:lnTo>
                    <a:pt x="136" y="62"/>
                  </a:lnTo>
                  <a:lnTo>
                    <a:pt x="134" y="60"/>
                  </a:lnTo>
                  <a:lnTo>
                    <a:pt x="132" y="58"/>
                  </a:lnTo>
                  <a:lnTo>
                    <a:pt x="132" y="58"/>
                  </a:lnTo>
                  <a:lnTo>
                    <a:pt x="130" y="56"/>
                  </a:lnTo>
                  <a:lnTo>
                    <a:pt x="128" y="56"/>
                  </a:lnTo>
                  <a:lnTo>
                    <a:pt x="124" y="54"/>
                  </a:lnTo>
                  <a:lnTo>
                    <a:pt x="122" y="52"/>
                  </a:lnTo>
                  <a:lnTo>
                    <a:pt x="118" y="52"/>
                  </a:lnTo>
                  <a:lnTo>
                    <a:pt x="114" y="50"/>
                  </a:lnTo>
                  <a:lnTo>
                    <a:pt x="110" y="48"/>
                  </a:lnTo>
                  <a:lnTo>
                    <a:pt x="110" y="48"/>
                  </a:lnTo>
                  <a:lnTo>
                    <a:pt x="108" y="46"/>
                  </a:lnTo>
                  <a:lnTo>
                    <a:pt x="106" y="46"/>
                  </a:lnTo>
                  <a:lnTo>
                    <a:pt x="106" y="44"/>
                  </a:lnTo>
                  <a:lnTo>
                    <a:pt x="104" y="42"/>
                  </a:lnTo>
                  <a:lnTo>
                    <a:pt x="102" y="40"/>
                  </a:lnTo>
                  <a:lnTo>
                    <a:pt x="100" y="36"/>
                  </a:lnTo>
                  <a:lnTo>
                    <a:pt x="98" y="32"/>
                  </a:lnTo>
                  <a:lnTo>
                    <a:pt x="94" y="28"/>
                  </a:lnTo>
                  <a:lnTo>
                    <a:pt x="92" y="24"/>
                  </a:lnTo>
                  <a:lnTo>
                    <a:pt x="90" y="20"/>
                  </a:lnTo>
                  <a:lnTo>
                    <a:pt x="86" y="16"/>
                  </a:lnTo>
                  <a:lnTo>
                    <a:pt x="84" y="10"/>
                  </a:lnTo>
                  <a:lnTo>
                    <a:pt x="82" y="8"/>
                  </a:lnTo>
                  <a:lnTo>
                    <a:pt x="80" y="6"/>
                  </a:lnTo>
                  <a:lnTo>
                    <a:pt x="80" y="6"/>
                  </a:lnTo>
                  <a:lnTo>
                    <a:pt x="78" y="4"/>
                  </a:lnTo>
                  <a:lnTo>
                    <a:pt x="76" y="2"/>
                  </a:lnTo>
                  <a:lnTo>
                    <a:pt x="74" y="2"/>
                  </a:lnTo>
                  <a:lnTo>
                    <a:pt x="72" y="2"/>
                  </a:lnTo>
                  <a:lnTo>
                    <a:pt x="72" y="0"/>
                  </a:lnTo>
                  <a:lnTo>
                    <a:pt x="70" y="0"/>
                  </a:lnTo>
                  <a:lnTo>
                    <a:pt x="68" y="0"/>
                  </a:lnTo>
                  <a:lnTo>
                    <a:pt x="64" y="0"/>
                  </a:lnTo>
                  <a:lnTo>
                    <a:pt x="60" y="2"/>
                  </a:lnTo>
                  <a:lnTo>
                    <a:pt x="56" y="2"/>
                  </a:lnTo>
                  <a:lnTo>
                    <a:pt x="54" y="2"/>
                  </a:lnTo>
                  <a:lnTo>
                    <a:pt x="50" y="4"/>
                  </a:lnTo>
                  <a:lnTo>
                    <a:pt x="46"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67" name="Freeform 590">
              <a:extLst>
                <a:ext uri="{FF2B5EF4-FFF2-40B4-BE49-F238E27FC236}">
                  <a16:creationId xmlns:a16="http://schemas.microsoft.com/office/drawing/2014/main" id="{432A5B7A-A0F6-8CEF-F920-733C579DFB3F}"/>
                </a:ext>
              </a:extLst>
            </p:cNvPr>
            <p:cNvSpPr>
              <a:spLocks/>
            </p:cNvSpPr>
            <p:nvPr/>
          </p:nvSpPr>
          <p:spPr bwMode="auto">
            <a:xfrm>
              <a:off x="1820637" y="6503015"/>
              <a:ext cx="209026" cy="158991"/>
            </a:xfrm>
            <a:custGeom>
              <a:avLst/>
              <a:gdLst>
                <a:gd name="T0" fmla="*/ 42 w 146"/>
                <a:gd name="T1" fmla="*/ 4 h 112"/>
                <a:gd name="T2" fmla="*/ 32 w 146"/>
                <a:gd name="T3" fmla="*/ 6 h 112"/>
                <a:gd name="T4" fmla="*/ 30 w 146"/>
                <a:gd name="T5" fmla="*/ 8 h 112"/>
                <a:gd name="T6" fmla="*/ 30 w 146"/>
                <a:gd name="T7" fmla="*/ 8 h 112"/>
                <a:gd name="T8" fmla="*/ 34 w 146"/>
                <a:gd name="T9" fmla="*/ 10 h 112"/>
                <a:gd name="T10" fmla="*/ 36 w 146"/>
                <a:gd name="T11" fmla="*/ 12 h 112"/>
                <a:gd name="T12" fmla="*/ 36 w 146"/>
                <a:gd name="T13" fmla="*/ 16 h 112"/>
                <a:gd name="T14" fmla="*/ 32 w 146"/>
                <a:gd name="T15" fmla="*/ 18 h 112"/>
                <a:gd name="T16" fmla="*/ 20 w 146"/>
                <a:gd name="T17" fmla="*/ 24 h 112"/>
                <a:gd name="T18" fmla="*/ 6 w 146"/>
                <a:gd name="T19" fmla="*/ 32 h 112"/>
                <a:gd name="T20" fmla="*/ 0 w 146"/>
                <a:gd name="T21" fmla="*/ 36 h 112"/>
                <a:gd name="T22" fmla="*/ 0 w 146"/>
                <a:gd name="T23" fmla="*/ 40 h 112"/>
                <a:gd name="T24" fmla="*/ 0 w 146"/>
                <a:gd name="T25" fmla="*/ 44 h 112"/>
                <a:gd name="T26" fmla="*/ 6 w 146"/>
                <a:gd name="T27" fmla="*/ 50 h 112"/>
                <a:gd name="T28" fmla="*/ 18 w 146"/>
                <a:gd name="T29" fmla="*/ 54 h 112"/>
                <a:gd name="T30" fmla="*/ 22 w 146"/>
                <a:gd name="T31" fmla="*/ 54 h 112"/>
                <a:gd name="T32" fmla="*/ 26 w 146"/>
                <a:gd name="T33" fmla="*/ 52 h 112"/>
                <a:gd name="T34" fmla="*/ 32 w 146"/>
                <a:gd name="T35" fmla="*/ 44 h 112"/>
                <a:gd name="T36" fmla="*/ 42 w 146"/>
                <a:gd name="T37" fmla="*/ 28 h 112"/>
                <a:gd name="T38" fmla="*/ 46 w 146"/>
                <a:gd name="T39" fmla="*/ 26 h 112"/>
                <a:gd name="T40" fmla="*/ 48 w 146"/>
                <a:gd name="T41" fmla="*/ 26 h 112"/>
                <a:gd name="T42" fmla="*/ 48 w 146"/>
                <a:gd name="T43" fmla="*/ 30 h 112"/>
                <a:gd name="T44" fmla="*/ 52 w 146"/>
                <a:gd name="T45" fmla="*/ 32 h 112"/>
                <a:gd name="T46" fmla="*/ 64 w 146"/>
                <a:gd name="T47" fmla="*/ 34 h 112"/>
                <a:gd name="T48" fmla="*/ 72 w 146"/>
                <a:gd name="T49" fmla="*/ 36 h 112"/>
                <a:gd name="T50" fmla="*/ 82 w 146"/>
                <a:gd name="T51" fmla="*/ 46 h 112"/>
                <a:gd name="T52" fmla="*/ 96 w 146"/>
                <a:gd name="T53" fmla="*/ 64 h 112"/>
                <a:gd name="T54" fmla="*/ 104 w 146"/>
                <a:gd name="T55" fmla="*/ 74 h 112"/>
                <a:gd name="T56" fmla="*/ 104 w 146"/>
                <a:gd name="T57" fmla="*/ 80 h 112"/>
                <a:gd name="T58" fmla="*/ 102 w 146"/>
                <a:gd name="T59" fmla="*/ 90 h 112"/>
                <a:gd name="T60" fmla="*/ 98 w 146"/>
                <a:gd name="T61" fmla="*/ 100 h 112"/>
                <a:gd name="T62" fmla="*/ 98 w 146"/>
                <a:gd name="T63" fmla="*/ 106 h 112"/>
                <a:gd name="T64" fmla="*/ 100 w 146"/>
                <a:gd name="T65" fmla="*/ 106 h 112"/>
                <a:gd name="T66" fmla="*/ 106 w 146"/>
                <a:gd name="T67" fmla="*/ 104 h 112"/>
                <a:gd name="T68" fmla="*/ 110 w 146"/>
                <a:gd name="T69" fmla="*/ 100 h 112"/>
                <a:gd name="T70" fmla="*/ 114 w 146"/>
                <a:gd name="T71" fmla="*/ 100 h 112"/>
                <a:gd name="T72" fmla="*/ 120 w 146"/>
                <a:gd name="T73" fmla="*/ 106 h 112"/>
                <a:gd name="T74" fmla="*/ 124 w 146"/>
                <a:gd name="T75" fmla="*/ 112 h 112"/>
                <a:gd name="T76" fmla="*/ 126 w 146"/>
                <a:gd name="T77" fmla="*/ 112 h 112"/>
                <a:gd name="T78" fmla="*/ 128 w 146"/>
                <a:gd name="T79" fmla="*/ 110 h 112"/>
                <a:gd name="T80" fmla="*/ 130 w 146"/>
                <a:gd name="T81" fmla="*/ 102 h 112"/>
                <a:gd name="T82" fmla="*/ 130 w 146"/>
                <a:gd name="T83" fmla="*/ 88 h 112"/>
                <a:gd name="T84" fmla="*/ 132 w 146"/>
                <a:gd name="T85" fmla="*/ 82 h 112"/>
                <a:gd name="T86" fmla="*/ 134 w 146"/>
                <a:gd name="T87" fmla="*/ 80 h 112"/>
                <a:gd name="T88" fmla="*/ 140 w 146"/>
                <a:gd name="T89" fmla="*/ 82 h 112"/>
                <a:gd name="T90" fmla="*/ 146 w 146"/>
                <a:gd name="T91" fmla="*/ 84 h 112"/>
                <a:gd name="T92" fmla="*/ 146 w 146"/>
                <a:gd name="T93" fmla="*/ 82 h 112"/>
                <a:gd name="T94" fmla="*/ 146 w 146"/>
                <a:gd name="T95" fmla="*/ 76 h 112"/>
                <a:gd name="T96" fmla="*/ 140 w 146"/>
                <a:gd name="T97" fmla="*/ 68 h 112"/>
                <a:gd name="T98" fmla="*/ 132 w 146"/>
                <a:gd name="T99" fmla="*/ 58 h 112"/>
                <a:gd name="T100" fmla="*/ 124 w 146"/>
                <a:gd name="T101" fmla="*/ 54 h 112"/>
                <a:gd name="T102" fmla="*/ 110 w 146"/>
                <a:gd name="T103" fmla="*/ 48 h 112"/>
                <a:gd name="T104" fmla="*/ 106 w 146"/>
                <a:gd name="T105" fmla="*/ 44 h 112"/>
                <a:gd name="T106" fmla="*/ 98 w 146"/>
                <a:gd name="T107" fmla="*/ 32 h 112"/>
                <a:gd name="T108" fmla="*/ 86 w 146"/>
                <a:gd name="T109" fmla="*/ 16 h 112"/>
                <a:gd name="T110" fmla="*/ 80 w 146"/>
                <a:gd name="T111" fmla="*/ 6 h 112"/>
                <a:gd name="T112" fmla="*/ 72 w 146"/>
                <a:gd name="T113" fmla="*/ 2 h 112"/>
                <a:gd name="T114" fmla="*/ 64 w 146"/>
                <a:gd name="T115" fmla="*/ 0 h 112"/>
                <a:gd name="T116" fmla="*/ 50 w 146"/>
                <a:gd name="T117"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12">
                  <a:moveTo>
                    <a:pt x="46" y="4"/>
                  </a:moveTo>
                  <a:lnTo>
                    <a:pt x="46" y="4"/>
                  </a:lnTo>
                  <a:lnTo>
                    <a:pt x="44" y="4"/>
                  </a:lnTo>
                  <a:lnTo>
                    <a:pt x="42" y="4"/>
                  </a:lnTo>
                  <a:lnTo>
                    <a:pt x="40" y="4"/>
                  </a:lnTo>
                  <a:lnTo>
                    <a:pt x="36" y="4"/>
                  </a:lnTo>
                  <a:lnTo>
                    <a:pt x="34" y="4"/>
                  </a:lnTo>
                  <a:lnTo>
                    <a:pt x="32" y="6"/>
                  </a:lnTo>
                  <a:lnTo>
                    <a:pt x="32" y="6"/>
                  </a:lnTo>
                  <a:lnTo>
                    <a:pt x="30" y="6"/>
                  </a:lnTo>
                  <a:lnTo>
                    <a:pt x="30" y="6"/>
                  </a:lnTo>
                  <a:lnTo>
                    <a:pt x="30" y="8"/>
                  </a:lnTo>
                  <a:lnTo>
                    <a:pt x="30" y="8"/>
                  </a:lnTo>
                  <a:lnTo>
                    <a:pt x="30" y="8"/>
                  </a:lnTo>
                  <a:lnTo>
                    <a:pt x="30" y="8"/>
                  </a:lnTo>
                  <a:lnTo>
                    <a:pt x="30" y="8"/>
                  </a:lnTo>
                  <a:lnTo>
                    <a:pt x="30" y="8"/>
                  </a:lnTo>
                  <a:lnTo>
                    <a:pt x="32" y="10"/>
                  </a:lnTo>
                  <a:lnTo>
                    <a:pt x="32" y="10"/>
                  </a:lnTo>
                  <a:lnTo>
                    <a:pt x="34" y="10"/>
                  </a:lnTo>
                  <a:lnTo>
                    <a:pt x="36" y="10"/>
                  </a:lnTo>
                  <a:lnTo>
                    <a:pt x="36" y="10"/>
                  </a:lnTo>
                  <a:lnTo>
                    <a:pt x="36" y="12"/>
                  </a:lnTo>
                  <a:lnTo>
                    <a:pt x="36" y="12"/>
                  </a:lnTo>
                  <a:lnTo>
                    <a:pt x="36" y="12"/>
                  </a:lnTo>
                  <a:lnTo>
                    <a:pt x="36" y="14"/>
                  </a:lnTo>
                  <a:lnTo>
                    <a:pt x="36" y="14"/>
                  </a:lnTo>
                  <a:lnTo>
                    <a:pt x="36" y="16"/>
                  </a:lnTo>
                  <a:lnTo>
                    <a:pt x="34" y="16"/>
                  </a:lnTo>
                  <a:lnTo>
                    <a:pt x="34" y="18"/>
                  </a:lnTo>
                  <a:lnTo>
                    <a:pt x="32" y="18"/>
                  </a:lnTo>
                  <a:lnTo>
                    <a:pt x="32" y="18"/>
                  </a:lnTo>
                  <a:lnTo>
                    <a:pt x="30" y="20"/>
                  </a:lnTo>
                  <a:lnTo>
                    <a:pt x="26" y="22"/>
                  </a:lnTo>
                  <a:lnTo>
                    <a:pt x="24" y="24"/>
                  </a:lnTo>
                  <a:lnTo>
                    <a:pt x="20" y="24"/>
                  </a:lnTo>
                  <a:lnTo>
                    <a:pt x="14" y="28"/>
                  </a:lnTo>
                  <a:lnTo>
                    <a:pt x="10" y="28"/>
                  </a:lnTo>
                  <a:lnTo>
                    <a:pt x="8" y="30"/>
                  </a:lnTo>
                  <a:lnTo>
                    <a:pt x="6" y="32"/>
                  </a:lnTo>
                  <a:lnTo>
                    <a:pt x="4" y="34"/>
                  </a:lnTo>
                  <a:lnTo>
                    <a:pt x="2" y="34"/>
                  </a:lnTo>
                  <a:lnTo>
                    <a:pt x="2" y="34"/>
                  </a:lnTo>
                  <a:lnTo>
                    <a:pt x="0" y="36"/>
                  </a:lnTo>
                  <a:lnTo>
                    <a:pt x="0" y="36"/>
                  </a:lnTo>
                  <a:lnTo>
                    <a:pt x="0" y="38"/>
                  </a:lnTo>
                  <a:lnTo>
                    <a:pt x="0" y="38"/>
                  </a:lnTo>
                  <a:lnTo>
                    <a:pt x="0" y="40"/>
                  </a:lnTo>
                  <a:lnTo>
                    <a:pt x="0" y="42"/>
                  </a:lnTo>
                  <a:lnTo>
                    <a:pt x="0" y="42"/>
                  </a:lnTo>
                  <a:lnTo>
                    <a:pt x="0" y="44"/>
                  </a:lnTo>
                  <a:lnTo>
                    <a:pt x="0" y="44"/>
                  </a:lnTo>
                  <a:lnTo>
                    <a:pt x="2" y="46"/>
                  </a:lnTo>
                  <a:lnTo>
                    <a:pt x="2" y="46"/>
                  </a:lnTo>
                  <a:lnTo>
                    <a:pt x="4" y="48"/>
                  </a:lnTo>
                  <a:lnTo>
                    <a:pt x="6" y="50"/>
                  </a:lnTo>
                  <a:lnTo>
                    <a:pt x="8" y="50"/>
                  </a:lnTo>
                  <a:lnTo>
                    <a:pt x="12" y="52"/>
                  </a:lnTo>
                  <a:lnTo>
                    <a:pt x="14" y="54"/>
                  </a:lnTo>
                  <a:lnTo>
                    <a:pt x="18" y="54"/>
                  </a:lnTo>
                  <a:lnTo>
                    <a:pt x="20" y="54"/>
                  </a:lnTo>
                  <a:lnTo>
                    <a:pt x="20" y="54"/>
                  </a:lnTo>
                  <a:lnTo>
                    <a:pt x="22" y="54"/>
                  </a:lnTo>
                  <a:lnTo>
                    <a:pt x="22" y="54"/>
                  </a:lnTo>
                  <a:lnTo>
                    <a:pt x="24" y="54"/>
                  </a:lnTo>
                  <a:lnTo>
                    <a:pt x="24" y="54"/>
                  </a:lnTo>
                  <a:lnTo>
                    <a:pt x="26" y="54"/>
                  </a:lnTo>
                  <a:lnTo>
                    <a:pt x="26" y="52"/>
                  </a:lnTo>
                  <a:lnTo>
                    <a:pt x="28" y="50"/>
                  </a:lnTo>
                  <a:lnTo>
                    <a:pt x="30" y="48"/>
                  </a:lnTo>
                  <a:lnTo>
                    <a:pt x="32" y="46"/>
                  </a:lnTo>
                  <a:lnTo>
                    <a:pt x="32" y="44"/>
                  </a:lnTo>
                  <a:lnTo>
                    <a:pt x="36" y="38"/>
                  </a:lnTo>
                  <a:lnTo>
                    <a:pt x="38" y="34"/>
                  </a:lnTo>
                  <a:lnTo>
                    <a:pt x="40" y="30"/>
                  </a:lnTo>
                  <a:lnTo>
                    <a:pt x="42" y="28"/>
                  </a:lnTo>
                  <a:lnTo>
                    <a:pt x="42" y="28"/>
                  </a:lnTo>
                  <a:lnTo>
                    <a:pt x="44" y="26"/>
                  </a:lnTo>
                  <a:lnTo>
                    <a:pt x="44" y="26"/>
                  </a:lnTo>
                  <a:lnTo>
                    <a:pt x="46" y="26"/>
                  </a:lnTo>
                  <a:lnTo>
                    <a:pt x="46" y="26"/>
                  </a:lnTo>
                  <a:lnTo>
                    <a:pt x="48" y="26"/>
                  </a:lnTo>
                  <a:lnTo>
                    <a:pt x="48" y="26"/>
                  </a:lnTo>
                  <a:lnTo>
                    <a:pt x="48" y="26"/>
                  </a:lnTo>
                  <a:lnTo>
                    <a:pt x="48" y="26"/>
                  </a:lnTo>
                  <a:lnTo>
                    <a:pt x="48" y="28"/>
                  </a:lnTo>
                  <a:lnTo>
                    <a:pt x="48" y="30"/>
                  </a:lnTo>
                  <a:lnTo>
                    <a:pt x="48" y="30"/>
                  </a:lnTo>
                  <a:lnTo>
                    <a:pt x="50" y="30"/>
                  </a:lnTo>
                  <a:lnTo>
                    <a:pt x="50" y="32"/>
                  </a:lnTo>
                  <a:lnTo>
                    <a:pt x="52" y="32"/>
                  </a:lnTo>
                  <a:lnTo>
                    <a:pt x="52" y="32"/>
                  </a:lnTo>
                  <a:lnTo>
                    <a:pt x="54" y="32"/>
                  </a:lnTo>
                  <a:lnTo>
                    <a:pt x="56" y="34"/>
                  </a:lnTo>
                  <a:lnTo>
                    <a:pt x="60" y="34"/>
                  </a:lnTo>
                  <a:lnTo>
                    <a:pt x="64" y="34"/>
                  </a:lnTo>
                  <a:lnTo>
                    <a:pt x="66" y="36"/>
                  </a:lnTo>
                  <a:lnTo>
                    <a:pt x="70" y="36"/>
                  </a:lnTo>
                  <a:lnTo>
                    <a:pt x="70" y="36"/>
                  </a:lnTo>
                  <a:lnTo>
                    <a:pt x="72" y="36"/>
                  </a:lnTo>
                  <a:lnTo>
                    <a:pt x="74" y="38"/>
                  </a:lnTo>
                  <a:lnTo>
                    <a:pt x="76" y="40"/>
                  </a:lnTo>
                  <a:lnTo>
                    <a:pt x="78" y="42"/>
                  </a:lnTo>
                  <a:lnTo>
                    <a:pt x="82" y="46"/>
                  </a:lnTo>
                  <a:lnTo>
                    <a:pt x="86" y="50"/>
                  </a:lnTo>
                  <a:lnTo>
                    <a:pt x="90" y="56"/>
                  </a:lnTo>
                  <a:lnTo>
                    <a:pt x="94" y="60"/>
                  </a:lnTo>
                  <a:lnTo>
                    <a:pt x="96" y="64"/>
                  </a:lnTo>
                  <a:lnTo>
                    <a:pt x="98" y="66"/>
                  </a:lnTo>
                  <a:lnTo>
                    <a:pt x="100" y="70"/>
                  </a:lnTo>
                  <a:lnTo>
                    <a:pt x="102" y="72"/>
                  </a:lnTo>
                  <a:lnTo>
                    <a:pt x="104" y="74"/>
                  </a:lnTo>
                  <a:lnTo>
                    <a:pt x="104" y="76"/>
                  </a:lnTo>
                  <a:lnTo>
                    <a:pt x="104" y="78"/>
                  </a:lnTo>
                  <a:lnTo>
                    <a:pt x="104" y="78"/>
                  </a:lnTo>
                  <a:lnTo>
                    <a:pt x="104" y="80"/>
                  </a:lnTo>
                  <a:lnTo>
                    <a:pt x="104" y="82"/>
                  </a:lnTo>
                  <a:lnTo>
                    <a:pt x="104" y="84"/>
                  </a:lnTo>
                  <a:lnTo>
                    <a:pt x="104" y="84"/>
                  </a:lnTo>
                  <a:lnTo>
                    <a:pt x="102" y="90"/>
                  </a:lnTo>
                  <a:lnTo>
                    <a:pt x="100" y="94"/>
                  </a:lnTo>
                  <a:lnTo>
                    <a:pt x="98" y="98"/>
                  </a:lnTo>
                  <a:lnTo>
                    <a:pt x="98" y="100"/>
                  </a:lnTo>
                  <a:lnTo>
                    <a:pt x="98" y="100"/>
                  </a:lnTo>
                  <a:lnTo>
                    <a:pt x="98" y="102"/>
                  </a:lnTo>
                  <a:lnTo>
                    <a:pt x="98" y="104"/>
                  </a:lnTo>
                  <a:lnTo>
                    <a:pt x="98" y="104"/>
                  </a:lnTo>
                  <a:lnTo>
                    <a:pt x="98" y="106"/>
                  </a:lnTo>
                  <a:lnTo>
                    <a:pt x="98" y="106"/>
                  </a:lnTo>
                  <a:lnTo>
                    <a:pt x="100" y="106"/>
                  </a:lnTo>
                  <a:lnTo>
                    <a:pt x="100" y="106"/>
                  </a:lnTo>
                  <a:lnTo>
                    <a:pt x="100" y="106"/>
                  </a:lnTo>
                  <a:lnTo>
                    <a:pt x="102" y="106"/>
                  </a:lnTo>
                  <a:lnTo>
                    <a:pt x="102" y="106"/>
                  </a:lnTo>
                  <a:lnTo>
                    <a:pt x="104" y="104"/>
                  </a:lnTo>
                  <a:lnTo>
                    <a:pt x="106" y="104"/>
                  </a:lnTo>
                  <a:lnTo>
                    <a:pt x="108" y="102"/>
                  </a:lnTo>
                  <a:lnTo>
                    <a:pt x="110" y="100"/>
                  </a:lnTo>
                  <a:lnTo>
                    <a:pt x="110" y="100"/>
                  </a:lnTo>
                  <a:lnTo>
                    <a:pt x="110" y="100"/>
                  </a:lnTo>
                  <a:lnTo>
                    <a:pt x="112" y="100"/>
                  </a:lnTo>
                  <a:lnTo>
                    <a:pt x="112" y="100"/>
                  </a:lnTo>
                  <a:lnTo>
                    <a:pt x="112" y="100"/>
                  </a:lnTo>
                  <a:lnTo>
                    <a:pt x="114" y="100"/>
                  </a:lnTo>
                  <a:lnTo>
                    <a:pt x="114" y="102"/>
                  </a:lnTo>
                  <a:lnTo>
                    <a:pt x="116" y="102"/>
                  </a:lnTo>
                  <a:lnTo>
                    <a:pt x="118" y="104"/>
                  </a:lnTo>
                  <a:lnTo>
                    <a:pt x="120" y="106"/>
                  </a:lnTo>
                  <a:lnTo>
                    <a:pt x="120" y="110"/>
                  </a:lnTo>
                  <a:lnTo>
                    <a:pt x="122" y="110"/>
                  </a:lnTo>
                  <a:lnTo>
                    <a:pt x="122" y="112"/>
                  </a:lnTo>
                  <a:lnTo>
                    <a:pt x="124" y="112"/>
                  </a:lnTo>
                  <a:lnTo>
                    <a:pt x="124" y="112"/>
                  </a:lnTo>
                  <a:lnTo>
                    <a:pt x="124" y="112"/>
                  </a:lnTo>
                  <a:lnTo>
                    <a:pt x="126" y="112"/>
                  </a:lnTo>
                  <a:lnTo>
                    <a:pt x="126" y="112"/>
                  </a:lnTo>
                  <a:lnTo>
                    <a:pt x="128" y="112"/>
                  </a:lnTo>
                  <a:lnTo>
                    <a:pt x="128" y="112"/>
                  </a:lnTo>
                  <a:lnTo>
                    <a:pt x="128" y="110"/>
                  </a:lnTo>
                  <a:lnTo>
                    <a:pt x="128" y="110"/>
                  </a:lnTo>
                  <a:lnTo>
                    <a:pt x="128" y="108"/>
                  </a:lnTo>
                  <a:lnTo>
                    <a:pt x="130" y="106"/>
                  </a:lnTo>
                  <a:lnTo>
                    <a:pt x="130" y="104"/>
                  </a:lnTo>
                  <a:lnTo>
                    <a:pt x="130" y="102"/>
                  </a:lnTo>
                  <a:lnTo>
                    <a:pt x="130" y="98"/>
                  </a:lnTo>
                  <a:lnTo>
                    <a:pt x="130" y="92"/>
                  </a:lnTo>
                  <a:lnTo>
                    <a:pt x="130" y="90"/>
                  </a:lnTo>
                  <a:lnTo>
                    <a:pt x="130" y="88"/>
                  </a:lnTo>
                  <a:lnTo>
                    <a:pt x="130" y="84"/>
                  </a:lnTo>
                  <a:lnTo>
                    <a:pt x="132" y="84"/>
                  </a:lnTo>
                  <a:lnTo>
                    <a:pt x="132" y="82"/>
                  </a:lnTo>
                  <a:lnTo>
                    <a:pt x="132" y="82"/>
                  </a:lnTo>
                  <a:lnTo>
                    <a:pt x="132" y="82"/>
                  </a:lnTo>
                  <a:lnTo>
                    <a:pt x="134" y="80"/>
                  </a:lnTo>
                  <a:lnTo>
                    <a:pt x="134" y="80"/>
                  </a:lnTo>
                  <a:lnTo>
                    <a:pt x="134" y="80"/>
                  </a:lnTo>
                  <a:lnTo>
                    <a:pt x="136" y="80"/>
                  </a:lnTo>
                  <a:lnTo>
                    <a:pt x="136" y="80"/>
                  </a:lnTo>
                  <a:lnTo>
                    <a:pt x="138" y="82"/>
                  </a:lnTo>
                  <a:lnTo>
                    <a:pt x="140" y="82"/>
                  </a:lnTo>
                  <a:lnTo>
                    <a:pt x="142" y="84"/>
                  </a:lnTo>
                  <a:lnTo>
                    <a:pt x="144" y="84"/>
                  </a:lnTo>
                  <a:lnTo>
                    <a:pt x="144" y="84"/>
                  </a:lnTo>
                  <a:lnTo>
                    <a:pt x="146" y="84"/>
                  </a:lnTo>
                  <a:lnTo>
                    <a:pt x="146" y="84"/>
                  </a:lnTo>
                  <a:lnTo>
                    <a:pt x="146" y="84"/>
                  </a:lnTo>
                  <a:lnTo>
                    <a:pt x="146" y="82"/>
                  </a:lnTo>
                  <a:lnTo>
                    <a:pt x="146" y="82"/>
                  </a:lnTo>
                  <a:lnTo>
                    <a:pt x="146" y="80"/>
                  </a:lnTo>
                  <a:lnTo>
                    <a:pt x="146" y="80"/>
                  </a:lnTo>
                  <a:lnTo>
                    <a:pt x="146" y="78"/>
                  </a:lnTo>
                  <a:lnTo>
                    <a:pt x="146" y="76"/>
                  </a:lnTo>
                  <a:lnTo>
                    <a:pt x="146" y="74"/>
                  </a:lnTo>
                  <a:lnTo>
                    <a:pt x="144" y="72"/>
                  </a:lnTo>
                  <a:lnTo>
                    <a:pt x="144" y="72"/>
                  </a:lnTo>
                  <a:lnTo>
                    <a:pt x="140" y="68"/>
                  </a:lnTo>
                  <a:lnTo>
                    <a:pt x="138" y="64"/>
                  </a:lnTo>
                  <a:lnTo>
                    <a:pt x="136" y="62"/>
                  </a:lnTo>
                  <a:lnTo>
                    <a:pt x="134" y="60"/>
                  </a:lnTo>
                  <a:lnTo>
                    <a:pt x="132" y="58"/>
                  </a:lnTo>
                  <a:lnTo>
                    <a:pt x="132" y="58"/>
                  </a:lnTo>
                  <a:lnTo>
                    <a:pt x="130" y="56"/>
                  </a:lnTo>
                  <a:lnTo>
                    <a:pt x="128" y="56"/>
                  </a:lnTo>
                  <a:lnTo>
                    <a:pt x="124" y="54"/>
                  </a:lnTo>
                  <a:lnTo>
                    <a:pt x="122" y="52"/>
                  </a:lnTo>
                  <a:lnTo>
                    <a:pt x="118" y="52"/>
                  </a:lnTo>
                  <a:lnTo>
                    <a:pt x="114" y="50"/>
                  </a:lnTo>
                  <a:lnTo>
                    <a:pt x="110" y="48"/>
                  </a:lnTo>
                  <a:lnTo>
                    <a:pt x="110" y="48"/>
                  </a:lnTo>
                  <a:lnTo>
                    <a:pt x="108" y="46"/>
                  </a:lnTo>
                  <a:lnTo>
                    <a:pt x="106" y="46"/>
                  </a:lnTo>
                  <a:lnTo>
                    <a:pt x="106" y="44"/>
                  </a:lnTo>
                  <a:lnTo>
                    <a:pt x="104" y="42"/>
                  </a:lnTo>
                  <a:lnTo>
                    <a:pt x="102" y="40"/>
                  </a:lnTo>
                  <a:lnTo>
                    <a:pt x="100" y="36"/>
                  </a:lnTo>
                  <a:lnTo>
                    <a:pt x="98" y="32"/>
                  </a:lnTo>
                  <a:lnTo>
                    <a:pt x="94" y="28"/>
                  </a:lnTo>
                  <a:lnTo>
                    <a:pt x="92" y="24"/>
                  </a:lnTo>
                  <a:lnTo>
                    <a:pt x="90" y="20"/>
                  </a:lnTo>
                  <a:lnTo>
                    <a:pt x="86" y="16"/>
                  </a:lnTo>
                  <a:lnTo>
                    <a:pt x="84" y="10"/>
                  </a:lnTo>
                  <a:lnTo>
                    <a:pt x="82" y="8"/>
                  </a:lnTo>
                  <a:lnTo>
                    <a:pt x="80" y="6"/>
                  </a:lnTo>
                  <a:lnTo>
                    <a:pt x="80" y="6"/>
                  </a:lnTo>
                  <a:lnTo>
                    <a:pt x="78" y="4"/>
                  </a:lnTo>
                  <a:lnTo>
                    <a:pt x="76" y="2"/>
                  </a:lnTo>
                  <a:lnTo>
                    <a:pt x="74" y="2"/>
                  </a:lnTo>
                  <a:lnTo>
                    <a:pt x="72" y="2"/>
                  </a:lnTo>
                  <a:lnTo>
                    <a:pt x="72" y="0"/>
                  </a:lnTo>
                  <a:lnTo>
                    <a:pt x="70" y="0"/>
                  </a:lnTo>
                  <a:lnTo>
                    <a:pt x="68" y="0"/>
                  </a:lnTo>
                  <a:lnTo>
                    <a:pt x="64" y="0"/>
                  </a:lnTo>
                  <a:lnTo>
                    <a:pt x="60" y="2"/>
                  </a:lnTo>
                  <a:lnTo>
                    <a:pt x="56" y="2"/>
                  </a:lnTo>
                  <a:lnTo>
                    <a:pt x="54" y="2"/>
                  </a:lnTo>
                  <a:lnTo>
                    <a:pt x="50" y="4"/>
                  </a:lnTo>
                  <a:lnTo>
                    <a:pt x="46" y="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68" name="Freeform 591">
              <a:extLst>
                <a:ext uri="{FF2B5EF4-FFF2-40B4-BE49-F238E27FC236}">
                  <a16:creationId xmlns:a16="http://schemas.microsoft.com/office/drawing/2014/main" id="{079F3C66-FDBB-2FB8-BFED-F348A3A8EDCE}"/>
                </a:ext>
              </a:extLst>
            </p:cNvPr>
            <p:cNvSpPr>
              <a:spLocks/>
            </p:cNvSpPr>
            <p:nvPr/>
          </p:nvSpPr>
          <p:spPr bwMode="auto">
            <a:xfrm>
              <a:off x="1877903" y="6571154"/>
              <a:ext cx="62994" cy="141956"/>
            </a:xfrm>
            <a:custGeom>
              <a:avLst/>
              <a:gdLst>
                <a:gd name="T0" fmla="*/ 34 w 44"/>
                <a:gd name="T1" fmla="*/ 4 h 100"/>
                <a:gd name="T2" fmla="*/ 32 w 44"/>
                <a:gd name="T3" fmla="*/ 6 h 100"/>
                <a:gd name="T4" fmla="*/ 28 w 44"/>
                <a:gd name="T5" fmla="*/ 6 h 100"/>
                <a:gd name="T6" fmla="*/ 20 w 44"/>
                <a:gd name="T7" fmla="*/ 6 h 100"/>
                <a:gd name="T8" fmla="*/ 16 w 44"/>
                <a:gd name="T9" fmla="*/ 8 h 100"/>
                <a:gd name="T10" fmla="*/ 10 w 44"/>
                <a:gd name="T11" fmla="*/ 16 h 100"/>
                <a:gd name="T12" fmla="*/ 6 w 44"/>
                <a:gd name="T13" fmla="*/ 22 h 100"/>
                <a:gd name="T14" fmla="*/ 2 w 44"/>
                <a:gd name="T15" fmla="*/ 28 h 100"/>
                <a:gd name="T16" fmla="*/ 0 w 44"/>
                <a:gd name="T17" fmla="*/ 32 h 100"/>
                <a:gd name="T18" fmla="*/ 0 w 44"/>
                <a:gd name="T19" fmla="*/ 34 h 100"/>
                <a:gd name="T20" fmla="*/ 2 w 44"/>
                <a:gd name="T21" fmla="*/ 36 h 100"/>
                <a:gd name="T22" fmla="*/ 6 w 44"/>
                <a:gd name="T23" fmla="*/ 32 h 100"/>
                <a:gd name="T24" fmla="*/ 10 w 44"/>
                <a:gd name="T25" fmla="*/ 28 h 100"/>
                <a:gd name="T26" fmla="*/ 12 w 44"/>
                <a:gd name="T27" fmla="*/ 26 h 100"/>
                <a:gd name="T28" fmla="*/ 12 w 44"/>
                <a:gd name="T29" fmla="*/ 28 h 100"/>
                <a:gd name="T30" fmla="*/ 12 w 44"/>
                <a:gd name="T31" fmla="*/ 30 h 100"/>
                <a:gd name="T32" fmla="*/ 10 w 44"/>
                <a:gd name="T33" fmla="*/ 38 h 100"/>
                <a:gd name="T34" fmla="*/ 8 w 44"/>
                <a:gd name="T35" fmla="*/ 46 h 100"/>
                <a:gd name="T36" fmla="*/ 6 w 44"/>
                <a:gd name="T37" fmla="*/ 58 h 100"/>
                <a:gd name="T38" fmla="*/ 4 w 44"/>
                <a:gd name="T39" fmla="*/ 72 h 100"/>
                <a:gd name="T40" fmla="*/ 2 w 44"/>
                <a:gd name="T41" fmla="*/ 82 h 100"/>
                <a:gd name="T42" fmla="*/ 4 w 44"/>
                <a:gd name="T43" fmla="*/ 86 h 100"/>
                <a:gd name="T44" fmla="*/ 8 w 44"/>
                <a:gd name="T45" fmla="*/ 92 h 100"/>
                <a:gd name="T46" fmla="*/ 12 w 44"/>
                <a:gd name="T47" fmla="*/ 98 h 100"/>
                <a:gd name="T48" fmla="*/ 16 w 44"/>
                <a:gd name="T49" fmla="*/ 100 h 100"/>
                <a:gd name="T50" fmla="*/ 18 w 44"/>
                <a:gd name="T51" fmla="*/ 100 h 100"/>
                <a:gd name="T52" fmla="*/ 22 w 44"/>
                <a:gd name="T53" fmla="*/ 100 h 100"/>
                <a:gd name="T54" fmla="*/ 28 w 44"/>
                <a:gd name="T55" fmla="*/ 94 h 100"/>
                <a:gd name="T56" fmla="*/ 32 w 44"/>
                <a:gd name="T57" fmla="*/ 90 h 100"/>
                <a:gd name="T58" fmla="*/ 34 w 44"/>
                <a:gd name="T59" fmla="*/ 86 h 100"/>
                <a:gd name="T60" fmla="*/ 34 w 44"/>
                <a:gd name="T61" fmla="*/ 80 h 100"/>
                <a:gd name="T62" fmla="*/ 30 w 44"/>
                <a:gd name="T63" fmla="*/ 68 h 100"/>
                <a:gd name="T64" fmla="*/ 26 w 44"/>
                <a:gd name="T65" fmla="*/ 54 h 100"/>
                <a:gd name="T66" fmla="*/ 24 w 44"/>
                <a:gd name="T67" fmla="*/ 48 h 100"/>
                <a:gd name="T68" fmla="*/ 24 w 44"/>
                <a:gd name="T69" fmla="*/ 36 h 100"/>
                <a:gd name="T70" fmla="*/ 26 w 44"/>
                <a:gd name="T71" fmla="*/ 32 h 100"/>
                <a:gd name="T72" fmla="*/ 26 w 44"/>
                <a:gd name="T73" fmla="*/ 30 h 100"/>
                <a:gd name="T74" fmla="*/ 32 w 44"/>
                <a:gd name="T75" fmla="*/ 28 h 100"/>
                <a:gd name="T76" fmla="*/ 38 w 44"/>
                <a:gd name="T77" fmla="*/ 24 h 100"/>
                <a:gd name="T78" fmla="*/ 40 w 44"/>
                <a:gd name="T79" fmla="*/ 22 h 100"/>
                <a:gd name="T80" fmla="*/ 42 w 44"/>
                <a:gd name="T81" fmla="*/ 18 h 100"/>
                <a:gd name="T82" fmla="*/ 44 w 44"/>
                <a:gd name="T83" fmla="*/ 14 h 100"/>
                <a:gd name="T84" fmla="*/ 42 w 44"/>
                <a:gd name="T85" fmla="*/ 12 h 100"/>
                <a:gd name="T86" fmla="*/ 40 w 44"/>
                <a:gd name="T87" fmla="*/ 8 h 100"/>
                <a:gd name="T88" fmla="*/ 36 w 44"/>
                <a:gd name="T89" fmla="*/ 2 h 100"/>
                <a:gd name="T90" fmla="*/ 34 w 44"/>
                <a:gd name="T9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 h="100">
                  <a:moveTo>
                    <a:pt x="34" y="4"/>
                  </a:moveTo>
                  <a:lnTo>
                    <a:pt x="34" y="4"/>
                  </a:lnTo>
                  <a:lnTo>
                    <a:pt x="34" y="4"/>
                  </a:lnTo>
                  <a:lnTo>
                    <a:pt x="34" y="4"/>
                  </a:lnTo>
                  <a:lnTo>
                    <a:pt x="34" y="4"/>
                  </a:lnTo>
                  <a:lnTo>
                    <a:pt x="32" y="6"/>
                  </a:lnTo>
                  <a:lnTo>
                    <a:pt x="32" y="6"/>
                  </a:lnTo>
                  <a:lnTo>
                    <a:pt x="30" y="6"/>
                  </a:lnTo>
                  <a:lnTo>
                    <a:pt x="28" y="6"/>
                  </a:lnTo>
                  <a:lnTo>
                    <a:pt x="24" y="6"/>
                  </a:lnTo>
                  <a:lnTo>
                    <a:pt x="20" y="6"/>
                  </a:lnTo>
                  <a:lnTo>
                    <a:pt x="20" y="6"/>
                  </a:lnTo>
                  <a:lnTo>
                    <a:pt x="20" y="6"/>
                  </a:lnTo>
                  <a:lnTo>
                    <a:pt x="18" y="8"/>
                  </a:lnTo>
                  <a:lnTo>
                    <a:pt x="16" y="8"/>
                  </a:lnTo>
                  <a:lnTo>
                    <a:pt x="14" y="10"/>
                  </a:lnTo>
                  <a:lnTo>
                    <a:pt x="12" y="12"/>
                  </a:lnTo>
                  <a:lnTo>
                    <a:pt x="10" y="16"/>
                  </a:lnTo>
                  <a:lnTo>
                    <a:pt x="8" y="18"/>
                  </a:lnTo>
                  <a:lnTo>
                    <a:pt x="6" y="20"/>
                  </a:lnTo>
                  <a:lnTo>
                    <a:pt x="6" y="22"/>
                  </a:lnTo>
                  <a:lnTo>
                    <a:pt x="4" y="24"/>
                  </a:lnTo>
                  <a:lnTo>
                    <a:pt x="2" y="26"/>
                  </a:lnTo>
                  <a:lnTo>
                    <a:pt x="2" y="28"/>
                  </a:lnTo>
                  <a:lnTo>
                    <a:pt x="0" y="30"/>
                  </a:lnTo>
                  <a:lnTo>
                    <a:pt x="0" y="32"/>
                  </a:lnTo>
                  <a:lnTo>
                    <a:pt x="0" y="32"/>
                  </a:lnTo>
                  <a:lnTo>
                    <a:pt x="0" y="34"/>
                  </a:lnTo>
                  <a:lnTo>
                    <a:pt x="0" y="34"/>
                  </a:lnTo>
                  <a:lnTo>
                    <a:pt x="0" y="34"/>
                  </a:lnTo>
                  <a:lnTo>
                    <a:pt x="2" y="36"/>
                  </a:lnTo>
                  <a:lnTo>
                    <a:pt x="2" y="36"/>
                  </a:lnTo>
                  <a:lnTo>
                    <a:pt x="2" y="36"/>
                  </a:lnTo>
                  <a:lnTo>
                    <a:pt x="2" y="34"/>
                  </a:lnTo>
                  <a:lnTo>
                    <a:pt x="4" y="34"/>
                  </a:lnTo>
                  <a:lnTo>
                    <a:pt x="6" y="32"/>
                  </a:lnTo>
                  <a:lnTo>
                    <a:pt x="6" y="30"/>
                  </a:lnTo>
                  <a:lnTo>
                    <a:pt x="8" y="28"/>
                  </a:lnTo>
                  <a:lnTo>
                    <a:pt x="10" y="28"/>
                  </a:lnTo>
                  <a:lnTo>
                    <a:pt x="10" y="26"/>
                  </a:lnTo>
                  <a:lnTo>
                    <a:pt x="10" y="26"/>
                  </a:lnTo>
                  <a:lnTo>
                    <a:pt x="12" y="26"/>
                  </a:lnTo>
                  <a:lnTo>
                    <a:pt x="12" y="26"/>
                  </a:lnTo>
                  <a:lnTo>
                    <a:pt x="12" y="26"/>
                  </a:lnTo>
                  <a:lnTo>
                    <a:pt x="12" y="28"/>
                  </a:lnTo>
                  <a:lnTo>
                    <a:pt x="12" y="28"/>
                  </a:lnTo>
                  <a:lnTo>
                    <a:pt x="12" y="30"/>
                  </a:lnTo>
                  <a:lnTo>
                    <a:pt x="12" y="30"/>
                  </a:lnTo>
                  <a:lnTo>
                    <a:pt x="12" y="32"/>
                  </a:lnTo>
                  <a:lnTo>
                    <a:pt x="12" y="34"/>
                  </a:lnTo>
                  <a:lnTo>
                    <a:pt x="10" y="38"/>
                  </a:lnTo>
                  <a:lnTo>
                    <a:pt x="10" y="40"/>
                  </a:lnTo>
                  <a:lnTo>
                    <a:pt x="8" y="44"/>
                  </a:lnTo>
                  <a:lnTo>
                    <a:pt x="8" y="46"/>
                  </a:lnTo>
                  <a:lnTo>
                    <a:pt x="6" y="52"/>
                  </a:lnTo>
                  <a:lnTo>
                    <a:pt x="6" y="54"/>
                  </a:lnTo>
                  <a:lnTo>
                    <a:pt x="6" y="58"/>
                  </a:lnTo>
                  <a:lnTo>
                    <a:pt x="4" y="64"/>
                  </a:lnTo>
                  <a:lnTo>
                    <a:pt x="4" y="68"/>
                  </a:lnTo>
                  <a:lnTo>
                    <a:pt x="4" y="72"/>
                  </a:lnTo>
                  <a:lnTo>
                    <a:pt x="2" y="76"/>
                  </a:lnTo>
                  <a:lnTo>
                    <a:pt x="2" y="80"/>
                  </a:lnTo>
                  <a:lnTo>
                    <a:pt x="2" y="82"/>
                  </a:lnTo>
                  <a:lnTo>
                    <a:pt x="4" y="82"/>
                  </a:lnTo>
                  <a:lnTo>
                    <a:pt x="4" y="84"/>
                  </a:lnTo>
                  <a:lnTo>
                    <a:pt x="4" y="86"/>
                  </a:lnTo>
                  <a:lnTo>
                    <a:pt x="4" y="88"/>
                  </a:lnTo>
                  <a:lnTo>
                    <a:pt x="6" y="90"/>
                  </a:lnTo>
                  <a:lnTo>
                    <a:pt x="8" y="92"/>
                  </a:lnTo>
                  <a:lnTo>
                    <a:pt x="8" y="94"/>
                  </a:lnTo>
                  <a:lnTo>
                    <a:pt x="10" y="96"/>
                  </a:lnTo>
                  <a:lnTo>
                    <a:pt x="12" y="98"/>
                  </a:lnTo>
                  <a:lnTo>
                    <a:pt x="14" y="100"/>
                  </a:lnTo>
                  <a:lnTo>
                    <a:pt x="14" y="100"/>
                  </a:lnTo>
                  <a:lnTo>
                    <a:pt x="16" y="100"/>
                  </a:lnTo>
                  <a:lnTo>
                    <a:pt x="16" y="100"/>
                  </a:lnTo>
                  <a:lnTo>
                    <a:pt x="18" y="100"/>
                  </a:lnTo>
                  <a:lnTo>
                    <a:pt x="18" y="100"/>
                  </a:lnTo>
                  <a:lnTo>
                    <a:pt x="20" y="100"/>
                  </a:lnTo>
                  <a:lnTo>
                    <a:pt x="22" y="100"/>
                  </a:lnTo>
                  <a:lnTo>
                    <a:pt x="22" y="100"/>
                  </a:lnTo>
                  <a:lnTo>
                    <a:pt x="24" y="98"/>
                  </a:lnTo>
                  <a:lnTo>
                    <a:pt x="26" y="96"/>
                  </a:lnTo>
                  <a:lnTo>
                    <a:pt x="28" y="94"/>
                  </a:lnTo>
                  <a:lnTo>
                    <a:pt x="30" y="92"/>
                  </a:lnTo>
                  <a:lnTo>
                    <a:pt x="32" y="90"/>
                  </a:lnTo>
                  <a:lnTo>
                    <a:pt x="32" y="90"/>
                  </a:lnTo>
                  <a:lnTo>
                    <a:pt x="34" y="88"/>
                  </a:lnTo>
                  <a:lnTo>
                    <a:pt x="34" y="88"/>
                  </a:lnTo>
                  <a:lnTo>
                    <a:pt x="34" y="86"/>
                  </a:lnTo>
                  <a:lnTo>
                    <a:pt x="34" y="84"/>
                  </a:lnTo>
                  <a:lnTo>
                    <a:pt x="34" y="82"/>
                  </a:lnTo>
                  <a:lnTo>
                    <a:pt x="34" y="80"/>
                  </a:lnTo>
                  <a:lnTo>
                    <a:pt x="32" y="76"/>
                  </a:lnTo>
                  <a:lnTo>
                    <a:pt x="32" y="74"/>
                  </a:lnTo>
                  <a:lnTo>
                    <a:pt x="30" y="68"/>
                  </a:lnTo>
                  <a:lnTo>
                    <a:pt x="28" y="62"/>
                  </a:lnTo>
                  <a:lnTo>
                    <a:pt x="26" y="56"/>
                  </a:lnTo>
                  <a:lnTo>
                    <a:pt x="26" y="54"/>
                  </a:lnTo>
                  <a:lnTo>
                    <a:pt x="26" y="52"/>
                  </a:lnTo>
                  <a:lnTo>
                    <a:pt x="24" y="50"/>
                  </a:lnTo>
                  <a:lnTo>
                    <a:pt x="24" y="48"/>
                  </a:lnTo>
                  <a:lnTo>
                    <a:pt x="24" y="44"/>
                  </a:lnTo>
                  <a:lnTo>
                    <a:pt x="24" y="40"/>
                  </a:lnTo>
                  <a:lnTo>
                    <a:pt x="24" y="36"/>
                  </a:lnTo>
                  <a:lnTo>
                    <a:pt x="24" y="34"/>
                  </a:lnTo>
                  <a:lnTo>
                    <a:pt x="24" y="32"/>
                  </a:lnTo>
                  <a:lnTo>
                    <a:pt x="26" y="32"/>
                  </a:lnTo>
                  <a:lnTo>
                    <a:pt x="26" y="32"/>
                  </a:lnTo>
                  <a:lnTo>
                    <a:pt x="26" y="30"/>
                  </a:lnTo>
                  <a:lnTo>
                    <a:pt x="26" y="30"/>
                  </a:lnTo>
                  <a:lnTo>
                    <a:pt x="28" y="30"/>
                  </a:lnTo>
                  <a:lnTo>
                    <a:pt x="30" y="28"/>
                  </a:lnTo>
                  <a:lnTo>
                    <a:pt x="32" y="28"/>
                  </a:lnTo>
                  <a:lnTo>
                    <a:pt x="34" y="26"/>
                  </a:lnTo>
                  <a:lnTo>
                    <a:pt x="36" y="26"/>
                  </a:lnTo>
                  <a:lnTo>
                    <a:pt x="38" y="24"/>
                  </a:lnTo>
                  <a:lnTo>
                    <a:pt x="40" y="24"/>
                  </a:lnTo>
                  <a:lnTo>
                    <a:pt x="40" y="24"/>
                  </a:lnTo>
                  <a:lnTo>
                    <a:pt x="40" y="22"/>
                  </a:lnTo>
                  <a:lnTo>
                    <a:pt x="42" y="22"/>
                  </a:lnTo>
                  <a:lnTo>
                    <a:pt x="42" y="20"/>
                  </a:lnTo>
                  <a:lnTo>
                    <a:pt x="42" y="18"/>
                  </a:lnTo>
                  <a:lnTo>
                    <a:pt x="44" y="16"/>
                  </a:lnTo>
                  <a:lnTo>
                    <a:pt x="44" y="16"/>
                  </a:lnTo>
                  <a:lnTo>
                    <a:pt x="44" y="14"/>
                  </a:lnTo>
                  <a:lnTo>
                    <a:pt x="44" y="14"/>
                  </a:lnTo>
                  <a:lnTo>
                    <a:pt x="44" y="14"/>
                  </a:lnTo>
                  <a:lnTo>
                    <a:pt x="42" y="12"/>
                  </a:lnTo>
                  <a:lnTo>
                    <a:pt x="42" y="12"/>
                  </a:lnTo>
                  <a:lnTo>
                    <a:pt x="40" y="10"/>
                  </a:lnTo>
                  <a:lnTo>
                    <a:pt x="40" y="8"/>
                  </a:lnTo>
                  <a:lnTo>
                    <a:pt x="38" y="6"/>
                  </a:lnTo>
                  <a:lnTo>
                    <a:pt x="36" y="4"/>
                  </a:lnTo>
                  <a:lnTo>
                    <a:pt x="36" y="2"/>
                  </a:lnTo>
                  <a:lnTo>
                    <a:pt x="34" y="2"/>
                  </a:lnTo>
                  <a:lnTo>
                    <a:pt x="34" y="0"/>
                  </a:lnTo>
                  <a:lnTo>
                    <a:pt x="34" y="0"/>
                  </a:lnTo>
                  <a:lnTo>
                    <a:pt x="34"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69" name="Freeform 592">
              <a:extLst>
                <a:ext uri="{FF2B5EF4-FFF2-40B4-BE49-F238E27FC236}">
                  <a16:creationId xmlns:a16="http://schemas.microsoft.com/office/drawing/2014/main" id="{DEEFAC5D-4EA9-F48D-E36D-FEAF0E23ACCD}"/>
                </a:ext>
              </a:extLst>
            </p:cNvPr>
            <p:cNvSpPr>
              <a:spLocks/>
            </p:cNvSpPr>
            <p:nvPr/>
          </p:nvSpPr>
          <p:spPr bwMode="auto">
            <a:xfrm>
              <a:off x="1877903" y="6571154"/>
              <a:ext cx="62994" cy="141956"/>
            </a:xfrm>
            <a:custGeom>
              <a:avLst/>
              <a:gdLst>
                <a:gd name="T0" fmla="*/ 34 w 44"/>
                <a:gd name="T1" fmla="*/ 4 h 100"/>
                <a:gd name="T2" fmla="*/ 32 w 44"/>
                <a:gd name="T3" fmla="*/ 6 h 100"/>
                <a:gd name="T4" fmla="*/ 28 w 44"/>
                <a:gd name="T5" fmla="*/ 6 h 100"/>
                <a:gd name="T6" fmla="*/ 20 w 44"/>
                <a:gd name="T7" fmla="*/ 6 h 100"/>
                <a:gd name="T8" fmla="*/ 16 w 44"/>
                <a:gd name="T9" fmla="*/ 8 h 100"/>
                <a:gd name="T10" fmla="*/ 10 w 44"/>
                <a:gd name="T11" fmla="*/ 16 h 100"/>
                <a:gd name="T12" fmla="*/ 6 w 44"/>
                <a:gd name="T13" fmla="*/ 22 h 100"/>
                <a:gd name="T14" fmla="*/ 2 w 44"/>
                <a:gd name="T15" fmla="*/ 28 h 100"/>
                <a:gd name="T16" fmla="*/ 0 w 44"/>
                <a:gd name="T17" fmla="*/ 32 h 100"/>
                <a:gd name="T18" fmla="*/ 0 w 44"/>
                <a:gd name="T19" fmla="*/ 34 h 100"/>
                <a:gd name="T20" fmla="*/ 2 w 44"/>
                <a:gd name="T21" fmla="*/ 36 h 100"/>
                <a:gd name="T22" fmla="*/ 6 w 44"/>
                <a:gd name="T23" fmla="*/ 32 h 100"/>
                <a:gd name="T24" fmla="*/ 10 w 44"/>
                <a:gd name="T25" fmla="*/ 28 h 100"/>
                <a:gd name="T26" fmla="*/ 12 w 44"/>
                <a:gd name="T27" fmla="*/ 26 h 100"/>
                <a:gd name="T28" fmla="*/ 12 w 44"/>
                <a:gd name="T29" fmla="*/ 28 h 100"/>
                <a:gd name="T30" fmla="*/ 12 w 44"/>
                <a:gd name="T31" fmla="*/ 30 h 100"/>
                <a:gd name="T32" fmla="*/ 10 w 44"/>
                <a:gd name="T33" fmla="*/ 38 h 100"/>
                <a:gd name="T34" fmla="*/ 8 w 44"/>
                <a:gd name="T35" fmla="*/ 46 h 100"/>
                <a:gd name="T36" fmla="*/ 6 w 44"/>
                <a:gd name="T37" fmla="*/ 58 h 100"/>
                <a:gd name="T38" fmla="*/ 4 w 44"/>
                <a:gd name="T39" fmla="*/ 72 h 100"/>
                <a:gd name="T40" fmla="*/ 2 w 44"/>
                <a:gd name="T41" fmla="*/ 82 h 100"/>
                <a:gd name="T42" fmla="*/ 4 w 44"/>
                <a:gd name="T43" fmla="*/ 86 h 100"/>
                <a:gd name="T44" fmla="*/ 8 w 44"/>
                <a:gd name="T45" fmla="*/ 92 h 100"/>
                <a:gd name="T46" fmla="*/ 12 w 44"/>
                <a:gd name="T47" fmla="*/ 98 h 100"/>
                <a:gd name="T48" fmla="*/ 16 w 44"/>
                <a:gd name="T49" fmla="*/ 100 h 100"/>
                <a:gd name="T50" fmla="*/ 18 w 44"/>
                <a:gd name="T51" fmla="*/ 100 h 100"/>
                <a:gd name="T52" fmla="*/ 22 w 44"/>
                <a:gd name="T53" fmla="*/ 100 h 100"/>
                <a:gd name="T54" fmla="*/ 28 w 44"/>
                <a:gd name="T55" fmla="*/ 94 h 100"/>
                <a:gd name="T56" fmla="*/ 32 w 44"/>
                <a:gd name="T57" fmla="*/ 90 h 100"/>
                <a:gd name="T58" fmla="*/ 34 w 44"/>
                <a:gd name="T59" fmla="*/ 86 h 100"/>
                <a:gd name="T60" fmla="*/ 34 w 44"/>
                <a:gd name="T61" fmla="*/ 80 h 100"/>
                <a:gd name="T62" fmla="*/ 30 w 44"/>
                <a:gd name="T63" fmla="*/ 68 h 100"/>
                <a:gd name="T64" fmla="*/ 26 w 44"/>
                <a:gd name="T65" fmla="*/ 54 h 100"/>
                <a:gd name="T66" fmla="*/ 24 w 44"/>
                <a:gd name="T67" fmla="*/ 48 h 100"/>
                <a:gd name="T68" fmla="*/ 24 w 44"/>
                <a:gd name="T69" fmla="*/ 36 h 100"/>
                <a:gd name="T70" fmla="*/ 26 w 44"/>
                <a:gd name="T71" fmla="*/ 32 h 100"/>
                <a:gd name="T72" fmla="*/ 26 w 44"/>
                <a:gd name="T73" fmla="*/ 30 h 100"/>
                <a:gd name="T74" fmla="*/ 32 w 44"/>
                <a:gd name="T75" fmla="*/ 28 h 100"/>
                <a:gd name="T76" fmla="*/ 38 w 44"/>
                <a:gd name="T77" fmla="*/ 24 h 100"/>
                <a:gd name="T78" fmla="*/ 40 w 44"/>
                <a:gd name="T79" fmla="*/ 22 h 100"/>
                <a:gd name="T80" fmla="*/ 42 w 44"/>
                <a:gd name="T81" fmla="*/ 18 h 100"/>
                <a:gd name="T82" fmla="*/ 44 w 44"/>
                <a:gd name="T83" fmla="*/ 14 h 100"/>
                <a:gd name="T84" fmla="*/ 42 w 44"/>
                <a:gd name="T85" fmla="*/ 12 h 100"/>
                <a:gd name="T86" fmla="*/ 40 w 44"/>
                <a:gd name="T87" fmla="*/ 8 h 100"/>
                <a:gd name="T88" fmla="*/ 36 w 44"/>
                <a:gd name="T89" fmla="*/ 2 h 100"/>
                <a:gd name="T90" fmla="*/ 34 w 44"/>
                <a:gd name="T9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 h="100">
                  <a:moveTo>
                    <a:pt x="34" y="4"/>
                  </a:moveTo>
                  <a:lnTo>
                    <a:pt x="34" y="4"/>
                  </a:lnTo>
                  <a:lnTo>
                    <a:pt x="34" y="4"/>
                  </a:lnTo>
                  <a:lnTo>
                    <a:pt x="34" y="4"/>
                  </a:lnTo>
                  <a:lnTo>
                    <a:pt x="34" y="4"/>
                  </a:lnTo>
                  <a:lnTo>
                    <a:pt x="32" y="6"/>
                  </a:lnTo>
                  <a:lnTo>
                    <a:pt x="32" y="6"/>
                  </a:lnTo>
                  <a:lnTo>
                    <a:pt x="30" y="6"/>
                  </a:lnTo>
                  <a:lnTo>
                    <a:pt x="28" y="6"/>
                  </a:lnTo>
                  <a:lnTo>
                    <a:pt x="24" y="6"/>
                  </a:lnTo>
                  <a:lnTo>
                    <a:pt x="20" y="6"/>
                  </a:lnTo>
                  <a:lnTo>
                    <a:pt x="20" y="6"/>
                  </a:lnTo>
                  <a:lnTo>
                    <a:pt x="20" y="6"/>
                  </a:lnTo>
                  <a:lnTo>
                    <a:pt x="18" y="8"/>
                  </a:lnTo>
                  <a:lnTo>
                    <a:pt x="16" y="8"/>
                  </a:lnTo>
                  <a:lnTo>
                    <a:pt x="14" y="10"/>
                  </a:lnTo>
                  <a:lnTo>
                    <a:pt x="12" y="12"/>
                  </a:lnTo>
                  <a:lnTo>
                    <a:pt x="10" y="16"/>
                  </a:lnTo>
                  <a:lnTo>
                    <a:pt x="8" y="18"/>
                  </a:lnTo>
                  <a:lnTo>
                    <a:pt x="6" y="20"/>
                  </a:lnTo>
                  <a:lnTo>
                    <a:pt x="6" y="22"/>
                  </a:lnTo>
                  <a:lnTo>
                    <a:pt x="4" y="24"/>
                  </a:lnTo>
                  <a:lnTo>
                    <a:pt x="2" y="26"/>
                  </a:lnTo>
                  <a:lnTo>
                    <a:pt x="2" y="28"/>
                  </a:lnTo>
                  <a:lnTo>
                    <a:pt x="0" y="30"/>
                  </a:lnTo>
                  <a:lnTo>
                    <a:pt x="0" y="32"/>
                  </a:lnTo>
                  <a:lnTo>
                    <a:pt x="0" y="32"/>
                  </a:lnTo>
                  <a:lnTo>
                    <a:pt x="0" y="34"/>
                  </a:lnTo>
                  <a:lnTo>
                    <a:pt x="0" y="34"/>
                  </a:lnTo>
                  <a:lnTo>
                    <a:pt x="0" y="34"/>
                  </a:lnTo>
                  <a:lnTo>
                    <a:pt x="2" y="36"/>
                  </a:lnTo>
                  <a:lnTo>
                    <a:pt x="2" y="36"/>
                  </a:lnTo>
                  <a:lnTo>
                    <a:pt x="2" y="36"/>
                  </a:lnTo>
                  <a:lnTo>
                    <a:pt x="2" y="34"/>
                  </a:lnTo>
                  <a:lnTo>
                    <a:pt x="4" y="34"/>
                  </a:lnTo>
                  <a:lnTo>
                    <a:pt x="6" y="32"/>
                  </a:lnTo>
                  <a:lnTo>
                    <a:pt x="6" y="30"/>
                  </a:lnTo>
                  <a:lnTo>
                    <a:pt x="8" y="28"/>
                  </a:lnTo>
                  <a:lnTo>
                    <a:pt x="10" y="28"/>
                  </a:lnTo>
                  <a:lnTo>
                    <a:pt x="10" y="26"/>
                  </a:lnTo>
                  <a:lnTo>
                    <a:pt x="10" y="26"/>
                  </a:lnTo>
                  <a:lnTo>
                    <a:pt x="12" y="26"/>
                  </a:lnTo>
                  <a:lnTo>
                    <a:pt x="12" y="26"/>
                  </a:lnTo>
                  <a:lnTo>
                    <a:pt x="12" y="26"/>
                  </a:lnTo>
                  <a:lnTo>
                    <a:pt x="12" y="28"/>
                  </a:lnTo>
                  <a:lnTo>
                    <a:pt x="12" y="28"/>
                  </a:lnTo>
                  <a:lnTo>
                    <a:pt x="12" y="30"/>
                  </a:lnTo>
                  <a:lnTo>
                    <a:pt x="12" y="30"/>
                  </a:lnTo>
                  <a:lnTo>
                    <a:pt x="12" y="32"/>
                  </a:lnTo>
                  <a:lnTo>
                    <a:pt x="12" y="34"/>
                  </a:lnTo>
                  <a:lnTo>
                    <a:pt x="10" y="38"/>
                  </a:lnTo>
                  <a:lnTo>
                    <a:pt x="10" y="40"/>
                  </a:lnTo>
                  <a:lnTo>
                    <a:pt x="8" y="44"/>
                  </a:lnTo>
                  <a:lnTo>
                    <a:pt x="8" y="46"/>
                  </a:lnTo>
                  <a:lnTo>
                    <a:pt x="6" y="52"/>
                  </a:lnTo>
                  <a:lnTo>
                    <a:pt x="6" y="54"/>
                  </a:lnTo>
                  <a:lnTo>
                    <a:pt x="6" y="58"/>
                  </a:lnTo>
                  <a:lnTo>
                    <a:pt x="4" y="64"/>
                  </a:lnTo>
                  <a:lnTo>
                    <a:pt x="4" y="68"/>
                  </a:lnTo>
                  <a:lnTo>
                    <a:pt x="4" y="72"/>
                  </a:lnTo>
                  <a:lnTo>
                    <a:pt x="2" y="76"/>
                  </a:lnTo>
                  <a:lnTo>
                    <a:pt x="2" y="80"/>
                  </a:lnTo>
                  <a:lnTo>
                    <a:pt x="2" y="82"/>
                  </a:lnTo>
                  <a:lnTo>
                    <a:pt x="4" y="82"/>
                  </a:lnTo>
                  <a:lnTo>
                    <a:pt x="4" y="84"/>
                  </a:lnTo>
                  <a:lnTo>
                    <a:pt x="4" y="86"/>
                  </a:lnTo>
                  <a:lnTo>
                    <a:pt x="4" y="88"/>
                  </a:lnTo>
                  <a:lnTo>
                    <a:pt x="6" y="90"/>
                  </a:lnTo>
                  <a:lnTo>
                    <a:pt x="8" y="92"/>
                  </a:lnTo>
                  <a:lnTo>
                    <a:pt x="8" y="94"/>
                  </a:lnTo>
                  <a:lnTo>
                    <a:pt x="10" y="96"/>
                  </a:lnTo>
                  <a:lnTo>
                    <a:pt x="12" y="98"/>
                  </a:lnTo>
                  <a:lnTo>
                    <a:pt x="14" y="100"/>
                  </a:lnTo>
                  <a:lnTo>
                    <a:pt x="14" y="100"/>
                  </a:lnTo>
                  <a:lnTo>
                    <a:pt x="16" y="100"/>
                  </a:lnTo>
                  <a:lnTo>
                    <a:pt x="16" y="100"/>
                  </a:lnTo>
                  <a:lnTo>
                    <a:pt x="18" y="100"/>
                  </a:lnTo>
                  <a:lnTo>
                    <a:pt x="18" y="100"/>
                  </a:lnTo>
                  <a:lnTo>
                    <a:pt x="20" y="100"/>
                  </a:lnTo>
                  <a:lnTo>
                    <a:pt x="22" y="100"/>
                  </a:lnTo>
                  <a:lnTo>
                    <a:pt x="22" y="100"/>
                  </a:lnTo>
                  <a:lnTo>
                    <a:pt x="24" y="98"/>
                  </a:lnTo>
                  <a:lnTo>
                    <a:pt x="26" y="96"/>
                  </a:lnTo>
                  <a:lnTo>
                    <a:pt x="28" y="94"/>
                  </a:lnTo>
                  <a:lnTo>
                    <a:pt x="30" y="92"/>
                  </a:lnTo>
                  <a:lnTo>
                    <a:pt x="32" y="90"/>
                  </a:lnTo>
                  <a:lnTo>
                    <a:pt x="32" y="90"/>
                  </a:lnTo>
                  <a:lnTo>
                    <a:pt x="34" y="88"/>
                  </a:lnTo>
                  <a:lnTo>
                    <a:pt x="34" y="88"/>
                  </a:lnTo>
                  <a:lnTo>
                    <a:pt x="34" y="86"/>
                  </a:lnTo>
                  <a:lnTo>
                    <a:pt x="34" y="84"/>
                  </a:lnTo>
                  <a:lnTo>
                    <a:pt x="34" y="82"/>
                  </a:lnTo>
                  <a:lnTo>
                    <a:pt x="34" y="80"/>
                  </a:lnTo>
                  <a:lnTo>
                    <a:pt x="32" y="76"/>
                  </a:lnTo>
                  <a:lnTo>
                    <a:pt x="32" y="74"/>
                  </a:lnTo>
                  <a:lnTo>
                    <a:pt x="30" y="68"/>
                  </a:lnTo>
                  <a:lnTo>
                    <a:pt x="28" y="62"/>
                  </a:lnTo>
                  <a:lnTo>
                    <a:pt x="26" y="56"/>
                  </a:lnTo>
                  <a:lnTo>
                    <a:pt x="26" y="54"/>
                  </a:lnTo>
                  <a:lnTo>
                    <a:pt x="26" y="52"/>
                  </a:lnTo>
                  <a:lnTo>
                    <a:pt x="24" y="50"/>
                  </a:lnTo>
                  <a:lnTo>
                    <a:pt x="24" y="48"/>
                  </a:lnTo>
                  <a:lnTo>
                    <a:pt x="24" y="44"/>
                  </a:lnTo>
                  <a:lnTo>
                    <a:pt x="24" y="40"/>
                  </a:lnTo>
                  <a:lnTo>
                    <a:pt x="24" y="36"/>
                  </a:lnTo>
                  <a:lnTo>
                    <a:pt x="24" y="34"/>
                  </a:lnTo>
                  <a:lnTo>
                    <a:pt x="24" y="32"/>
                  </a:lnTo>
                  <a:lnTo>
                    <a:pt x="26" y="32"/>
                  </a:lnTo>
                  <a:lnTo>
                    <a:pt x="26" y="32"/>
                  </a:lnTo>
                  <a:lnTo>
                    <a:pt x="26" y="30"/>
                  </a:lnTo>
                  <a:lnTo>
                    <a:pt x="26" y="30"/>
                  </a:lnTo>
                  <a:lnTo>
                    <a:pt x="28" y="30"/>
                  </a:lnTo>
                  <a:lnTo>
                    <a:pt x="30" y="28"/>
                  </a:lnTo>
                  <a:lnTo>
                    <a:pt x="32" y="28"/>
                  </a:lnTo>
                  <a:lnTo>
                    <a:pt x="34" y="26"/>
                  </a:lnTo>
                  <a:lnTo>
                    <a:pt x="36" y="26"/>
                  </a:lnTo>
                  <a:lnTo>
                    <a:pt x="38" y="24"/>
                  </a:lnTo>
                  <a:lnTo>
                    <a:pt x="40" y="24"/>
                  </a:lnTo>
                  <a:lnTo>
                    <a:pt x="40" y="24"/>
                  </a:lnTo>
                  <a:lnTo>
                    <a:pt x="40" y="22"/>
                  </a:lnTo>
                  <a:lnTo>
                    <a:pt x="42" y="22"/>
                  </a:lnTo>
                  <a:lnTo>
                    <a:pt x="42" y="20"/>
                  </a:lnTo>
                  <a:lnTo>
                    <a:pt x="42" y="18"/>
                  </a:lnTo>
                  <a:lnTo>
                    <a:pt x="44" y="16"/>
                  </a:lnTo>
                  <a:lnTo>
                    <a:pt x="44" y="16"/>
                  </a:lnTo>
                  <a:lnTo>
                    <a:pt x="44" y="14"/>
                  </a:lnTo>
                  <a:lnTo>
                    <a:pt x="44" y="14"/>
                  </a:lnTo>
                  <a:lnTo>
                    <a:pt x="44" y="14"/>
                  </a:lnTo>
                  <a:lnTo>
                    <a:pt x="42" y="12"/>
                  </a:lnTo>
                  <a:lnTo>
                    <a:pt x="42" y="12"/>
                  </a:lnTo>
                  <a:lnTo>
                    <a:pt x="40" y="10"/>
                  </a:lnTo>
                  <a:lnTo>
                    <a:pt x="40" y="8"/>
                  </a:lnTo>
                  <a:lnTo>
                    <a:pt x="38" y="6"/>
                  </a:lnTo>
                  <a:lnTo>
                    <a:pt x="36" y="4"/>
                  </a:lnTo>
                  <a:lnTo>
                    <a:pt x="36" y="2"/>
                  </a:lnTo>
                  <a:lnTo>
                    <a:pt x="34" y="2"/>
                  </a:lnTo>
                  <a:lnTo>
                    <a:pt x="34" y="0"/>
                  </a:lnTo>
                  <a:lnTo>
                    <a:pt x="34" y="0"/>
                  </a:lnTo>
                  <a:lnTo>
                    <a:pt x="34" y="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70" name="Freeform 593">
              <a:extLst>
                <a:ext uri="{FF2B5EF4-FFF2-40B4-BE49-F238E27FC236}">
                  <a16:creationId xmlns:a16="http://schemas.microsoft.com/office/drawing/2014/main" id="{A8EBD9E3-F3D5-C292-30BB-B75CF0E8CC63}"/>
                </a:ext>
              </a:extLst>
            </p:cNvPr>
            <p:cNvSpPr>
              <a:spLocks/>
            </p:cNvSpPr>
            <p:nvPr/>
          </p:nvSpPr>
          <p:spPr bwMode="auto">
            <a:xfrm>
              <a:off x="1877903" y="6571154"/>
              <a:ext cx="62994" cy="141956"/>
            </a:xfrm>
            <a:custGeom>
              <a:avLst/>
              <a:gdLst>
                <a:gd name="T0" fmla="*/ 34 w 44"/>
                <a:gd name="T1" fmla="*/ 4 h 100"/>
                <a:gd name="T2" fmla="*/ 32 w 44"/>
                <a:gd name="T3" fmla="*/ 6 h 100"/>
                <a:gd name="T4" fmla="*/ 28 w 44"/>
                <a:gd name="T5" fmla="*/ 6 h 100"/>
                <a:gd name="T6" fmla="*/ 20 w 44"/>
                <a:gd name="T7" fmla="*/ 6 h 100"/>
                <a:gd name="T8" fmla="*/ 16 w 44"/>
                <a:gd name="T9" fmla="*/ 8 h 100"/>
                <a:gd name="T10" fmla="*/ 10 w 44"/>
                <a:gd name="T11" fmla="*/ 16 h 100"/>
                <a:gd name="T12" fmla="*/ 6 w 44"/>
                <a:gd name="T13" fmla="*/ 22 h 100"/>
                <a:gd name="T14" fmla="*/ 2 w 44"/>
                <a:gd name="T15" fmla="*/ 28 h 100"/>
                <a:gd name="T16" fmla="*/ 0 w 44"/>
                <a:gd name="T17" fmla="*/ 32 h 100"/>
                <a:gd name="T18" fmla="*/ 0 w 44"/>
                <a:gd name="T19" fmla="*/ 34 h 100"/>
                <a:gd name="T20" fmla="*/ 2 w 44"/>
                <a:gd name="T21" fmla="*/ 36 h 100"/>
                <a:gd name="T22" fmla="*/ 6 w 44"/>
                <a:gd name="T23" fmla="*/ 32 h 100"/>
                <a:gd name="T24" fmla="*/ 10 w 44"/>
                <a:gd name="T25" fmla="*/ 28 h 100"/>
                <a:gd name="T26" fmla="*/ 12 w 44"/>
                <a:gd name="T27" fmla="*/ 26 h 100"/>
                <a:gd name="T28" fmla="*/ 12 w 44"/>
                <a:gd name="T29" fmla="*/ 28 h 100"/>
                <a:gd name="T30" fmla="*/ 12 w 44"/>
                <a:gd name="T31" fmla="*/ 30 h 100"/>
                <a:gd name="T32" fmla="*/ 10 w 44"/>
                <a:gd name="T33" fmla="*/ 38 h 100"/>
                <a:gd name="T34" fmla="*/ 8 w 44"/>
                <a:gd name="T35" fmla="*/ 46 h 100"/>
                <a:gd name="T36" fmla="*/ 6 w 44"/>
                <a:gd name="T37" fmla="*/ 58 h 100"/>
                <a:gd name="T38" fmla="*/ 4 w 44"/>
                <a:gd name="T39" fmla="*/ 72 h 100"/>
                <a:gd name="T40" fmla="*/ 2 w 44"/>
                <a:gd name="T41" fmla="*/ 82 h 100"/>
                <a:gd name="T42" fmla="*/ 4 w 44"/>
                <a:gd name="T43" fmla="*/ 86 h 100"/>
                <a:gd name="T44" fmla="*/ 8 w 44"/>
                <a:gd name="T45" fmla="*/ 92 h 100"/>
                <a:gd name="T46" fmla="*/ 12 w 44"/>
                <a:gd name="T47" fmla="*/ 98 h 100"/>
                <a:gd name="T48" fmla="*/ 16 w 44"/>
                <a:gd name="T49" fmla="*/ 100 h 100"/>
                <a:gd name="T50" fmla="*/ 18 w 44"/>
                <a:gd name="T51" fmla="*/ 100 h 100"/>
                <a:gd name="T52" fmla="*/ 22 w 44"/>
                <a:gd name="T53" fmla="*/ 100 h 100"/>
                <a:gd name="T54" fmla="*/ 28 w 44"/>
                <a:gd name="T55" fmla="*/ 94 h 100"/>
                <a:gd name="T56" fmla="*/ 32 w 44"/>
                <a:gd name="T57" fmla="*/ 90 h 100"/>
                <a:gd name="T58" fmla="*/ 34 w 44"/>
                <a:gd name="T59" fmla="*/ 86 h 100"/>
                <a:gd name="T60" fmla="*/ 34 w 44"/>
                <a:gd name="T61" fmla="*/ 80 h 100"/>
                <a:gd name="T62" fmla="*/ 30 w 44"/>
                <a:gd name="T63" fmla="*/ 68 h 100"/>
                <a:gd name="T64" fmla="*/ 26 w 44"/>
                <a:gd name="T65" fmla="*/ 54 h 100"/>
                <a:gd name="T66" fmla="*/ 24 w 44"/>
                <a:gd name="T67" fmla="*/ 48 h 100"/>
                <a:gd name="T68" fmla="*/ 24 w 44"/>
                <a:gd name="T69" fmla="*/ 36 h 100"/>
                <a:gd name="T70" fmla="*/ 26 w 44"/>
                <a:gd name="T71" fmla="*/ 32 h 100"/>
                <a:gd name="T72" fmla="*/ 26 w 44"/>
                <a:gd name="T73" fmla="*/ 30 h 100"/>
                <a:gd name="T74" fmla="*/ 32 w 44"/>
                <a:gd name="T75" fmla="*/ 28 h 100"/>
                <a:gd name="T76" fmla="*/ 38 w 44"/>
                <a:gd name="T77" fmla="*/ 24 h 100"/>
                <a:gd name="T78" fmla="*/ 40 w 44"/>
                <a:gd name="T79" fmla="*/ 22 h 100"/>
                <a:gd name="T80" fmla="*/ 42 w 44"/>
                <a:gd name="T81" fmla="*/ 18 h 100"/>
                <a:gd name="T82" fmla="*/ 44 w 44"/>
                <a:gd name="T83" fmla="*/ 14 h 100"/>
                <a:gd name="T84" fmla="*/ 42 w 44"/>
                <a:gd name="T85" fmla="*/ 12 h 100"/>
                <a:gd name="T86" fmla="*/ 40 w 44"/>
                <a:gd name="T87" fmla="*/ 8 h 100"/>
                <a:gd name="T88" fmla="*/ 36 w 44"/>
                <a:gd name="T89" fmla="*/ 2 h 100"/>
                <a:gd name="T90" fmla="*/ 34 w 44"/>
                <a:gd name="T9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 h="100">
                  <a:moveTo>
                    <a:pt x="34" y="4"/>
                  </a:moveTo>
                  <a:lnTo>
                    <a:pt x="34" y="4"/>
                  </a:lnTo>
                  <a:lnTo>
                    <a:pt x="34" y="4"/>
                  </a:lnTo>
                  <a:lnTo>
                    <a:pt x="34" y="4"/>
                  </a:lnTo>
                  <a:lnTo>
                    <a:pt x="34" y="4"/>
                  </a:lnTo>
                  <a:lnTo>
                    <a:pt x="32" y="6"/>
                  </a:lnTo>
                  <a:lnTo>
                    <a:pt x="32" y="6"/>
                  </a:lnTo>
                  <a:lnTo>
                    <a:pt x="30" y="6"/>
                  </a:lnTo>
                  <a:lnTo>
                    <a:pt x="28" y="6"/>
                  </a:lnTo>
                  <a:lnTo>
                    <a:pt x="24" y="6"/>
                  </a:lnTo>
                  <a:lnTo>
                    <a:pt x="20" y="6"/>
                  </a:lnTo>
                  <a:lnTo>
                    <a:pt x="20" y="6"/>
                  </a:lnTo>
                  <a:lnTo>
                    <a:pt x="20" y="6"/>
                  </a:lnTo>
                  <a:lnTo>
                    <a:pt x="18" y="8"/>
                  </a:lnTo>
                  <a:lnTo>
                    <a:pt x="16" y="8"/>
                  </a:lnTo>
                  <a:lnTo>
                    <a:pt x="14" y="10"/>
                  </a:lnTo>
                  <a:lnTo>
                    <a:pt x="12" y="12"/>
                  </a:lnTo>
                  <a:lnTo>
                    <a:pt x="10" y="16"/>
                  </a:lnTo>
                  <a:lnTo>
                    <a:pt x="8" y="18"/>
                  </a:lnTo>
                  <a:lnTo>
                    <a:pt x="6" y="20"/>
                  </a:lnTo>
                  <a:lnTo>
                    <a:pt x="6" y="22"/>
                  </a:lnTo>
                  <a:lnTo>
                    <a:pt x="4" y="24"/>
                  </a:lnTo>
                  <a:lnTo>
                    <a:pt x="2" y="26"/>
                  </a:lnTo>
                  <a:lnTo>
                    <a:pt x="2" y="28"/>
                  </a:lnTo>
                  <a:lnTo>
                    <a:pt x="0" y="30"/>
                  </a:lnTo>
                  <a:lnTo>
                    <a:pt x="0" y="32"/>
                  </a:lnTo>
                  <a:lnTo>
                    <a:pt x="0" y="32"/>
                  </a:lnTo>
                  <a:lnTo>
                    <a:pt x="0" y="34"/>
                  </a:lnTo>
                  <a:lnTo>
                    <a:pt x="0" y="34"/>
                  </a:lnTo>
                  <a:lnTo>
                    <a:pt x="0" y="34"/>
                  </a:lnTo>
                  <a:lnTo>
                    <a:pt x="2" y="36"/>
                  </a:lnTo>
                  <a:lnTo>
                    <a:pt x="2" y="36"/>
                  </a:lnTo>
                  <a:lnTo>
                    <a:pt x="2" y="36"/>
                  </a:lnTo>
                  <a:lnTo>
                    <a:pt x="2" y="34"/>
                  </a:lnTo>
                  <a:lnTo>
                    <a:pt x="4" y="34"/>
                  </a:lnTo>
                  <a:lnTo>
                    <a:pt x="6" y="32"/>
                  </a:lnTo>
                  <a:lnTo>
                    <a:pt x="6" y="30"/>
                  </a:lnTo>
                  <a:lnTo>
                    <a:pt x="8" y="28"/>
                  </a:lnTo>
                  <a:lnTo>
                    <a:pt x="10" y="28"/>
                  </a:lnTo>
                  <a:lnTo>
                    <a:pt x="10" y="26"/>
                  </a:lnTo>
                  <a:lnTo>
                    <a:pt x="10" y="26"/>
                  </a:lnTo>
                  <a:lnTo>
                    <a:pt x="12" y="26"/>
                  </a:lnTo>
                  <a:lnTo>
                    <a:pt x="12" y="26"/>
                  </a:lnTo>
                  <a:lnTo>
                    <a:pt x="12" y="26"/>
                  </a:lnTo>
                  <a:lnTo>
                    <a:pt x="12" y="28"/>
                  </a:lnTo>
                  <a:lnTo>
                    <a:pt x="12" y="28"/>
                  </a:lnTo>
                  <a:lnTo>
                    <a:pt x="12" y="30"/>
                  </a:lnTo>
                  <a:lnTo>
                    <a:pt x="12" y="30"/>
                  </a:lnTo>
                  <a:lnTo>
                    <a:pt x="12" y="32"/>
                  </a:lnTo>
                  <a:lnTo>
                    <a:pt x="12" y="34"/>
                  </a:lnTo>
                  <a:lnTo>
                    <a:pt x="10" y="38"/>
                  </a:lnTo>
                  <a:lnTo>
                    <a:pt x="10" y="40"/>
                  </a:lnTo>
                  <a:lnTo>
                    <a:pt x="8" y="44"/>
                  </a:lnTo>
                  <a:lnTo>
                    <a:pt x="8" y="46"/>
                  </a:lnTo>
                  <a:lnTo>
                    <a:pt x="6" y="52"/>
                  </a:lnTo>
                  <a:lnTo>
                    <a:pt x="6" y="54"/>
                  </a:lnTo>
                  <a:lnTo>
                    <a:pt x="6" y="58"/>
                  </a:lnTo>
                  <a:lnTo>
                    <a:pt x="4" y="64"/>
                  </a:lnTo>
                  <a:lnTo>
                    <a:pt x="4" y="68"/>
                  </a:lnTo>
                  <a:lnTo>
                    <a:pt x="4" y="72"/>
                  </a:lnTo>
                  <a:lnTo>
                    <a:pt x="2" y="76"/>
                  </a:lnTo>
                  <a:lnTo>
                    <a:pt x="2" y="80"/>
                  </a:lnTo>
                  <a:lnTo>
                    <a:pt x="2" y="82"/>
                  </a:lnTo>
                  <a:lnTo>
                    <a:pt x="4" y="82"/>
                  </a:lnTo>
                  <a:lnTo>
                    <a:pt x="4" y="84"/>
                  </a:lnTo>
                  <a:lnTo>
                    <a:pt x="4" y="86"/>
                  </a:lnTo>
                  <a:lnTo>
                    <a:pt x="4" y="88"/>
                  </a:lnTo>
                  <a:lnTo>
                    <a:pt x="6" y="90"/>
                  </a:lnTo>
                  <a:lnTo>
                    <a:pt x="8" y="92"/>
                  </a:lnTo>
                  <a:lnTo>
                    <a:pt x="8" y="94"/>
                  </a:lnTo>
                  <a:lnTo>
                    <a:pt x="10" y="96"/>
                  </a:lnTo>
                  <a:lnTo>
                    <a:pt x="12" y="98"/>
                  </a:lnTo>
                  <a:lnTo>
                    <a:pt x="14" y="100"/>
                  </a:lnTo>
                  <a:lnTo>
                    <a:pt x="14" y="100"/>
                  </a:lnTo>
                  <a:lnTo>
                    <a:pt x="16" y="100"/>
                  </a:lnTo>
                  <a:lnTo>
                    <a:pt x="16" y="100"/>
                  </a:lnTo>
                  <a:lnTo>
                    <a:pt x="18" y="100"/>
                  </a:lnTo>
                  <a:lnTo>
                    <a:pt x="18" y="100"/>
                  </a:lnTo>
                  <a:lnTo>
                    <a:pt x="20" y="100"/>
                  </a:lnTo>
                  <a:lnTo>
                    <a:pt x="22" y="100"/>
                  </a:lnTo>
                  <a:lnTo>
                    <a:pt x="22" y="100"/>
                  </a:lnTo>
                  <a:lnTo>
                    <a:pt x="24" y="98"/>
                  </a:lnTo>
                  <a:lnTo>
                    <a:pt x="26" y="96"/>
                  </a:lnTo>
                  <a:lnTo>
                    <a:pt x="28" y="94"/>
                  </a:lnTo>
                  <a:lnTo>
                    <a:pt x="30" y="92"/>
                  </a:lnTo>
                  <a:lnTo>
                    <a:pt x="32" y="90"/>
                  </a:lnTo>
                  <a:lnTo>
                    <a:pt x="32" y="90"/>
                  </a:lnTo>
                  <a:lnTo>
                    <a:pt x="34" y="88"/>
                  </a:lnTo>
                  <a:lnTo>
                    <a:pt x="34" y="88"/>
                  </a:lnTo>
                  <a:lnTo>
                    <a:pt x="34" y="86"/>
                  </a:lnTo>
                  <a:lnTo>
                    <a:pt x="34" y="84"/>
                  </a:lnTo>
                  <a:lnTo>
                    <a:pt x="34" y="82"/>
                  </a:lnTo>
                  <a:lnTo>
                    <a:pt x="34" y="80"/>
                  </a:lnTo>
                  <a:lnTo>
                    <a:pt x="32" y="76"/>
                  </a:lnTo>
                  <a:lnTo>
                    <a:pt x="32" y="74"/>
                  </a:lnTo>
                  <a:lnTo>
                    <a:pt x="30" y="68"/>
                  </a:lnTo>
                  <a:lnTo>
                    <a:pt x="28" y="62"/>
                  </a:lnTo>
                  <a:lnTo>
                    <a:pt x="26" y="56"/>
                  </a:lnTo>
                  <a:lnTo>
                    <a:pt x="26" y="54"/>
                  </a:lnTo>
                  <a:lnTo>
                    <a:pt x="26" y="52"/>
                  </a:lnTo>
                  <a:lnTo>
                    <a:pt x="24" y="50"/>
                  </a:lnTo>
                  <a:lnTo>
                    <a:pt x="24" y="48"/>
                  </a:lnTo>
                  <a:lnTo>
                    <a:pt x="24" y="44"/>
                  </a:lnTo>
                  <a:lnTo>
                    <a:pt x="24" y="40"/>
                  </a:lnTo>
                  <a:lnTo>
                    <a:pt x="24" y="36"/>
                  </a:lnTo>
                  <a:lnTo>
                    <a:pt x="24" y="34"/>
                  </a:lnTo>
                  <a:lnTo>
                    <a:pt x="24" y="32"/>
                  </a:lnTo>
                  <a:lnTo>
                    <a:pt x="26" y="32"/>
                  </a:lnTo>
                  <a:lnTo>
                    <a:pt x="26" y="32"/>
                  </a:lnTo>
                  <a:lnTo>
                    <a:pt x="26" y="30"/>
                  </a:lnTo>
                  <a:lnTo>
                    <a:pt x="26" y="30"/>
                  </a:lnTo>
                  <a:lnTo>
                    <a:pt x="28" y="30"/>
                  </a:lnTo>
                  <a:lnTo>
                    <a:pt x="30" y="28"/>
                  </a:lnTo>
                  <a:lnTo>
                    <a:pt x="32" y="28"/>
                  </a:lnTo>
                  <a:lnTo>
                    <a:pt x="34" y="26"/>
                  </a:lnTo>
                  <a:lnTo>
                    <a:pt x="36" y="26"/>
                  </a:lnTo>
                  <a:lnTo>
                    <a:pt x="38" y="24"/>
                  </a:lnTo>
                  <a:lnTo>
                    <a:pt x="40" y="24"/>
                  </a:lnTo>
                  <a:lnTo>
                    <a:pt x="40" y="24"/>
                  </a:lnTo>
                  <a:lnTo>
                    <a:pt x="40" y="22"/>
                  </a:lnTo>
                  <a:lnTo>
                    <a:pt x="42" y="22"/>
                  </a:lnTo>
                  <a:lnTo>
                    <a:pt x="42" y="20"/>
                  </a:lnTo>
                  <a:lnTo>
                    <a:pt x="42" y="18"/>
                  </a:lnTo>
                  <a:lnTo>
                    <a:pt x="44" y="16"/>
                  </a:lnTo>
                  <a:lnTo>
                    <a:pt x="44" y="16"/>
                  </a:lnTo>
                  <a:lnTo>
                    <a:pt x="44" y="14"/>
                  </a:lnTo>
                  <a:lnTo>
                    <a:pt x="44" y="14"/>
                  </a:lnTo>
                  <a:lnTo>
                    <a:pt x="44" y="14"/>
                  </a:lnTo>
                  <a:lnTo>
                    <a:pt x="42" y="12"/>
                  </a:lnTo>
                  <a:lnTo>
                    <a:pt x="42" y="12"/>
                  </a:lnTo>
                  <a:lnTo>
                    <a:pt x="40" y="10"/>
                  </a:lnTo>
                  <a:lnTo>
                    <a:pt x="40" y="8"/>
                  </a:lnTo>
                  <a:lnTo>
                    <a:pt x="38" y="6"/>
                  </a:lnTo>
                  <a:lnTo>
                    <a:pt x="36" y="4"/>
                  </a:lnTo>
                  <a:lnTo>
                    <a:pt x="36" y="2"/>
                  </a:lnTo>
                  <a:lnTo>
                    <a:pt x="34" y="2"/>
                  </a:lnTo>
                  <a:lnTo>
                    <a:pt x="34" y="0"/>
                  </a:lnTo>
                  <a:lnTo>
                    <a:pt x="34" y="0"/>
                  </a:lnTo>
                  <a:lnTo>
                    <a:pt x="34"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71" name="Freeform 594">
              <a:extLst>
                <a:ext uri="{FF2B5EF4-FFF2-40B4-BE49-F238E27FC236}">
                  <a16:creationId xmlns:a16="http://schemas.microsoft.com/office/drawing/2014/main" id="{109FE19B-A148-850B-E2BA-A8507262A7D5}"/>
                </a:ext>
              </a:extLst>
            </p:cNvPr>
            <p:cNvSpPr>
              <a:spLocks/>
            </p:cNvSpPr>
            <p:nvPr/>
          </p:nvSpPr>
          <p:spPr bwMode="auto">
            <a:xfrm>
              <a:off x="1877903" y="6571154"/>
              <a:ext cx="62994" cy="141956"/>
            </a:xfrm>
            <a:custGeom>
              <a:avLst/>
              <a:gdLst>
                <a:gd name="T0" fmla="*/ 34 w 44"/>
                <a:gd name="T1" fmla="*/ 4 h 100"/>
                <a:gd name="T2" fmla="*/ 32 w 44"/>
                <a:gd name="T3" fmla="*/ 6 h 100"/>
                <a:gd name="T4" fmla="*/ 28 w 44"/>
                <a:gd name="T5" fmla="*/ 6 h 100"/>
                <a:gd name="T6" fmla="*/ 20 w 44"/>
                <a:gd name="T7" fmla="*/ 6 h 100"/>
                <a:gd name="T8" fmla="*/ 16 w 44"/>
                <a:gd name="T9" fmla="*/ 8 h 100"/>
                <a:gd name="T10" fmla="*/ 10 w 44"/>
                <a:gd name="T11" fmla="*/ 16 h 100"/>
                <a:gd name="T12" fmla="*/ 6 w 44"/>
                <a:gd name="T13" fmla="*/ 22 h 100"/>
                <a:gd name="T14" fmla="*/ 2 w 44"/>
                <a:gd name="T15" fmla="*/ 28 h 100"/>
                <a:gd name="T16" fmla="*/ 0 w 44"/>
                <a:gd name="T17" fmla="*/ 32 h 100"/>
                <a:gd name="T18" fmla="*/ 0 w 44"/>
                <a:gd name="T19" fmla="*/ 34 h 100"/>
                <a:gd name="T20" fmla="*/ 2 w 44"/>
                <a:gd name="T21" fmla="*/ 36 h 100"/>
                <a:gd name="T22" fmla="*/ 6 w 44"/>
                <a:gd name="T23" fmla="*/ 32 h 100"/>
                <a:gd name="T24" fmla="*/ 10 w 44"/>
                <a:gd name="T25" fmla="*/ 28 h 100"/>
                <a:gd name="T26" fmla="*/ 12 w 44"/>
                <a:gd name="T27" fmla="*/ 26 h 100"/>
                <a:gd name="T28" fmla="*/ 12 w 44"/>
                <a:gd name="T29" fmla="*/ 28 h 100"/>
                <a:gd name="T30" fmla="*/ 12 w 44"/>
                <a:gd name="T31" fmla="*/ 30 h 100"/>
                <a:gd name="T32" fmla="*/ 10 w 44"/>
                <a:gd name="T33" fmla="*/ 38 h 100"/>
                <a:gd name="T34" fmla="*/ 8 w 44"/>
                <a:gd name="T35" fmla="*/ 46 h 100"/>
                <a:gd name="T36" fmla="*/ 6 w 44"/>
                <a:gd name="T37" fmla="*/ 58 h 100"/>
                <a:gd name="T38" fmla="*/ 4 w 44"/>
                <a:gd name="T39" fmla="*/ 72 h 100"/>
                <a:gd name="T40" fmla="*/ 2 w 44"/>
                <a:gd name="T41" fmla="*/ 82 h 100"/>
                <a:gd name="T42" fmla="*/ 4 w 44"/>
                <a:gd name="T43" fmla="*/ 86 h 100"/>
                <a:gd name="T44" fmla="*/ 8 w 44"/>
                <a:gd name="T45" fmla="*/ 92 h 100"/>
                <a:gd name="T46" fmla="*/ 12 w 44"/>
                <a:gd name="T47" fmla="*/ 98 h 100"/>
                <a:gd name="T48" fmla="*/ 16 w 44"/>
                <a:gd name="T49" fmla="*/ 100 h 100"/>
                <a:gd name="T50" fmla="*/ 18 w 44"/>
                <a:gd name="T51" fmla="*/ 100 h 100"/>
                <a:gd name="T52" fmla="*/ 22 w 44"/>
                <a:gd name="T53" fmla="*/ 100 h 100"/>
                <a:gd name="T54" fmla="*/ 28 w 44"/>
                <a:gd name="T55" fmla="*/ 94 h 100"/>
                <a:gd name="T56" fmla="*/ 32 w 44"/>
                <a:gd name="T57" fmla="*/ 90 h 100"/>
                <a:gd name="T58" fmla="*/ 34 w 44"/>
                <a:gd name="T59" fmla="*/ 86 h 100"/>
                <a:gd name="T60" fmla="*/ 34 w 44"/>
                <a:gd name="T61" fmla="*/ 80 h 100"/>
                <a:gd name="T62" fmla="*/ 30 w 44"/>
                <a:gd name="T63" fmla="*/ 68 h 100"/>
                <a:gd name="T64" fmla="*/ 26 w 44"/>
                <a:gd name="T65" fmla="*/ 54 h 100"/>
                <a:gd name="T66" fmla="*/ 24 w 44"/>
                <a:gd name="T67" fmla="*/ 48 h 100"/>
                <a:gd name="T68" fmla="*/ 24 w 44"/>
                <a:gd name="T69" fmla="*/ 36 h 100"/>
                <a:gd name="T70" fmla="*/ 26 w 44"/>
                <a:gd name="T71" fmla="*/ 32 h 100"/>
                <a:gd name="T72" fmla="*/ 26 w 44"/>
                <a:gd name="T73" fmla="*/ 30 h 100"/>
                <a:gd name="T74" fmla="*/ 32 w 44"/>
                <a:gd name="T75" fmla="*/ 28 h 100"/>
                <a:gd name="T76" fmla="*/ 38 w 44"/>
                <a:gd name="T77" fmla="*/ 24 h 100"/>
                <a:gd name="T78" fmla="*/ 40 w 44"/>
                <a:gd name="T79" fmla="*/ 22 h 100"/>
                <a:gd name="T80" fmla="*/ 42 w 44"/>
                <a:gd name="T81" fmla="*/ 18 h 100"/>
                <a:gd name="T82" fmla="*/ 44 w 44"/>
                <a:gd name="T83" fmla="*/ 14 h 100"/>
                <a:gd name="T84" fmla="*/ 42 w 44"/>
                <a:gd name="T85" fmla="*/ 12 h 100"/>
                <a:gd name="T86" fmla="*/ 40 w 44"/>
                <a:gd name="T87" fmla="*/ 8 h 100"/>
                <a:gd name="T88" fmla="*/ 36 w 44"/>
                <a:gd name="T89" fmla="*/ 2 h 100"/>
                <a:gd name="T90" fmla="*/ 34 w 44"/>
                <a:gd name="T9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 h="100">
                  <a:moveTo>
                    <a:pt x="34" y="4"/>
                  </a:moveTo>
                  <a:lnTo>
                    <a:pt x="34" y="4"/>
                  </a:lnTo>
                  <a:lnTo>
                    <a:pt x="34" y="4"/>
                  </a:lnTo>
                  <a:lnTo>
                    <a:pt x="34" y="4"/>
                  </a:lnTo>
                  <a:lnTo>
                    <a:pt x="34" y="4"/>
                  </a:lnTo>
                  <a:lnTo>
                    <a:pt x="32" y="6"/>
                  </a:lnTo>
                  <a:lnTo>
                    <a:pt x="32" y="6"/>
                  </a:lnTo>
                  <a:lnTo>
                    <a:pt x="30" y="6"/>
                  </a:lnTo>
                  <a:lnTo>
                    <a:pt x="28" y="6"/>
                  </a:lnTo>
                  <a:lnTo>
                    <a:pt x="24" y="6"/>
                  </a:lnTo>
                  <a:lnTo>
                    <a:pt x="20" y="6"/>
                  </a:lnTo>
                  <a:lnTo>
                    <a:pt x="20" y="6"/>
                  </a:lnTo>
                  <a:lnTo>
                    <a:pt x="20" y="6"/>
                  </a:lnTo>
                  <a:lnTo>
                    <a:pt x="18" y="8"/>
                  </a:lnTo>
                  <a:lnTo>
                    <a:pt x="16" y="8"/>
                  </a:lnTo>
                  <a:lnTo>
                    <a:pt x="14" y="10"/>
                  </a:lnTo>
                  <a:lnTo>
                    <a:pt x="12" y="12"/>
                  </a:lnTo>
                  <a:lnTo>
                    <a:pt x="10" y="16"/>
                  </a:lnTo>
                  <a:lnTo>
                    <a:pt x="8" y="18"/>
                  </a:lnTo>
                  <a:lnTo>
                    <a:pt x="6" y="20"/>
                  </a:lnTo>
                  <a:lnTo>
                    <a:pt x="6" y="22"/>
                  </a:lnTo>
                  <a:lnTo>
                    <a:pt x="4" y="24"/>
                  </a:lnTo>
                  <a:lnTo>
                    <a:pt x="2" y="26"/>
                  </a:lnTo>
                  <a:lnTo>
                    <a:pt x="2" y="28"/>
                  </a:lnTo>
                  <a:lnTo>
                    <a:pt x="0" y="30"/>
                  </a:lnTo>
                  <a:lnTo>
                    <a:pt x="0" y="32"/>
                  </a:lnTo>
                  <a:lnTo>
                    <a:pt x="0" y="32"/>
                  </a:lnTo>
                  <a:lnTo>
                    <a:pt x="0" y="34"/>
                  </a:lnTo>
                  <a:lnTo>
                    <a:pt x="0" y="34"/>
                  </a:lnTo>
                  <a:lnTo>
                    <a:pt x="0" y="34"/>
                  </a:lnTo>
                  <a:lnTo>
                    <a:pt x="2" y="36"/>
                  </a:lnTo>
                  <a:lnTo>
                    <a:pt x="2" y="36"/>
                  </a:lnTo>
                  <a:lnTo>
                    <a:pt x="2" y="36"/>
                  </a:lnTo>
                  <a:lnTo>
                    <a:pt x="2" y="34"/>
                  </a:lnTo>
                  <a:lnTo>
                    <a:pt x="4" y="34"/>
                  </a:lnTo>
                  <a:lnTo>
                    <a:pt x="6" y="32"/>
                  </a:lnTo>
                  <a:lnTo>
                    <a:pt x="6" y="30"/>
                  </a:lnTo>
                  <a:lnTo>
                    <a:pt x="8" y="28"/>
                  </a:lnTo>
                  <a:lnTo>
                    <a:pt x="10" y="28"/>
                  </a:lnTo>
                  <a:lnTo>
                    <a:pt x="10" y="26"/>
                  </a:lnTo>
                  <a:lnTo>
                    <a:pt x="10" y="26"/>
                  </a:lnTo>
                  <a:lnTo>
                    <a:pt x="12" y="26"/>
                  </a:lnTo>
                  <a:lnTo>
                    <a:pt x="12" y="26"/>
                  </a:lnTo>
                  <a:lnTo>
                    <a:pt x="12" y="26"/>
                  </a:lnTo>
                  <a:lnTo>
                    <a:pt x="12" y="28"/>
                  </a:lnTo>
                  <a:lnTo>
                    <a:pt x="12" y="28"/>
                  </a:lnTo>
                  <a:lnTo>
                    <a:pt x="12" y="30"/>
                  </a:lnTo>
                  <a:lnTo>
                    <a:pt x="12" y="30"/>
                  </a:lnTo>
                  <a:lnTo>
                    <a:pt x="12" y="32"/>
                  </a:lnTo>
                  <a:lnTo>
                    <a:pt x="12" y="34"/>
                  </a:lnTo>
                  <a:lnTo>
                    <a:pt x="10" y="38"/>
                  </a:lnTo>
                  <a:lnTo>
                    <a:pt x="10" y="40"/>
                  </a:lnTo>
                  <a:lnTo>
                    <a:pt x="8" y="44"/>
                  </a:lnTo>
                  <a:lnTo>
                    <a:pt x="8" y="46"/>
                  </a:lnTo>
                  <a:lnTo>
                    <a:pt x="6" y="52"/>
                  </a:lnTo>
                  <a:lnTo>
                    <a:pt x="6" y="54"/>
                  </a:lnTo>
                  <a:lnTo>
                    <a:pt x="6" y="58"/>
                  </a:lnTo>
                  <a:lnTo>
                    <a:pt x="4" y="64"/>
                  </a:lnTo>
                  <a:lnTo>
                    <a:pt x="4" y="68"/>
                  </a:lnTo>
                  <a:lnTo>
                    <a:pt x="4" y="72"/>
                  </a:lnTo>
                  <a:lnTo>
                    <a:pt x="2" y="76"/>
                  </a:lnTo>
                  <a:lnTo>
                    <a:pt x="2" y="80"/>
                  </a:lnTo>
                  <a:lnTo>
                    <a:pt x="2" y="82"/>
                  </a:lnTo>
                  <a:lnTo>
                    <a:pt x="4" y="82"/>
                  </a:lnTo>
                  <a:lnTo>
                    <a:pt x="4" y="84"/>
                  </a:lnTo>
                  <a:lnTo>
                    <a:pt x="4" y="86"/>
                  </a:lnTo>
                  <a:lnTo>
                    <a:pt x="4" y="88"/>
                  </a:lnTo>
                  <a:lnTo>
                    <a:pt x="6" y="90"/>
                  </a:lnTo>
                  <a:lnTo>
                    <a:pt x="8" y="92"/>
                  </a:lnTo>
                  <a:lnTo>
                    <a:pt x="8" y="94"/>
                  </a:lnTo>
                  <a:lnTo>
                    <a:pt x="10" y="96"/>
                  </a:lnTo>
                  <a:lnTo>
                    <a:pt x="12" y="98"/>
                  </a:lnTo>
                  <a:lnTo>
                    <a:pt x="14" y="100"/>
                  </a:lnTo>
                  <a:lnTo>
                    <a:pt x="14" y="100"/>
                  </a:lnTo>
                  <a:lnTo>
                    <a:pt x="16" y="100"/>
                  </a:lnTo>
                  <a:lnTo>
                    <a:pt x="16" y="100"/>
                  </a:lnTo>
                  <a:lnTo>
                    <a:pt x="18" y="100"/>
                  </a:lnTo>
                  <a:lnTo>
                    <a:pt x="18" y="100"/>
                  </a:lnTo>
                  <a:lnTo>
                    <a:pt x="20" y="100"/>
                  </a:lnTo>
                  <a:lnTo>
                    <a:pt x="22" y="100"/>
                  </a:lnTo>
                  <a:lnTo>
                    <a:pt x="22" y="100"/>
                  </a:lnTo>
                  <a:lnTo>
                    <a:pt x="24" y="98"/>
                  </a:lnTo>
                  <a:lnTo>
                    <a:pt x="26" y="96"/>
                  </a:lnTo>
                  <a:lnTo>
                    <a:pt x="28" y="94"/>
                  </a:lnTo>
                  <a:lnTo>
                    <a:pt x="30" y="92"/>
                  </a:lnTo>
                  <a:lnTo>
                    <a:pt x="32" y="90"/>
                  </a:lnTo>
                  <a:lnTo>
                    <a:pt x="32" y="90"/>
                  </a:lnTo>
                  <a:lnTo>
                    <a:pt x="34" y="88"/>
                  </a:lnTo>
                  <a:lnTo>
                    <a:pt x="34" y="88"/>
                  </a:lnTo>
                  <a:lnTo>
                    <a:pt x="34" y="86"/>
                  </a:lnTo>
                  <a:lnTo>
                    <a:pt x="34" y="84"/>
                  </a:lnTo>
                  <a:lnTo>
                    <a:pt x="34" y="82"/>
                  </a:lnTo>
                  <a:lnTo>
                    <a:pt x="34" y="80"/>
                  </a:lnTo>
                  <a:lnTo>
                    <a:pt x="32" y="76"/>
                  </a:lnTo>
                  <a:lnTo>
                    <a:pt x="32" y="74"/>
                  </a:lnTo>
                  <a:lnTo>
                    <a:pt x="30" y="68"/>
                  </a:lnTo>
                  <a:lnTo>
                    <a:pt x="28" y="62"/>
                  </a:lnTo>
                  <a:lnTo>
                    <a:pt x="26" y="56"/>
                  </a:lnTo>
                  <a:lnTo>
                    <a:pt x="26" y="54"/>
                  </a:lnTo>
                  <a:lnTo>
                    <a:pt x="26" y="52"/>
                  </a:lnTo>
                  <a:lnTo>
                    <a:pt x="24" y="50"/>
                  </a:lnTo>
                  <a:lnTo>
                    <a:pt x="24" y="48"/>
                  </a:lnTo>
                  <a:lnTo>
                    <a:pt x="24" y="44"/>
                  </a:lnTo>
                  <a:lnTo>
                    <a:pt x="24" y="40"/>
                  </a:lnTo>
                  <a:lnTo>
                    <a:pt x="24" y="36"/>
                  </a:lnTo>
                  <a:lnTo>
                    <a:pt x="24" y="34"/>
                  </a:lnTo>
                  <a:lnTo>
                    <a:pt x="24" y="32"/>
                  </a:lnTo>
                  <a:lnTo>
                    <a:pt x="26" y="32"/>
                  </a:lnTo>
                  <a:lnTo>
                    <a:pt x="26" y="32"/>
                  </a:lnTo>
                  <a:lnTo>
                    <a:pt x="26" y="30"/>
                  </a:lnTo>
                  <a:lnTo>
                    <a:pt x="26" y="30"/>
                  </a:lnTo>
                  <a:lnTo>
                    <a:pt x="28" y="30"/>
                  </a:lnTo>
                  <a:lnTo>
                    <a:pt x="30" y="28"/>
                  </a:lnTo>
                  <a:lnTo>
                    <a:pt x="32" y="28"/>
                  </a:lnTo>
                  <a:lnTo>
                    <a:pt x="34" y="26"/>
                  </a:lnTo>
                  <a:lnTo>
                    <a:pt x="36" y="26"/>
                  </a:lnTo>
                  <a:lnTo>
                    <a:pt x="38" y="24"/>
                  </a:lnTo>
                  <a:lnTo>
                    <a:pt x="40" y="24"/>
                  </a:lnTo>
                  <a:lnTo>
                    <a:pt x="40" y="24"/>
                  </a:lnTo>
                  <a:lnTo>
                    <a:pt x="40" y="22"/>
                  </a:lnTo>
                  <a:lnTo>
                    <a:pt x="42" y="22"/>
                  </a:lnTo>
                  <a:lnTo>
                    <a:pt x="42" y="20"/>
                  </a:lnTo>
                  <a:lnTo>
                    <a:pt x="42" y="18"/>
                  </a:lnTo>
                  <a:lnTo>
                    <a:pt x="44" y="16"/>
                  </a:lnTo>
                  <a:lnTo>
                    <a:pt x="44" y="16"/>
                  </a:lnTo>
                  <a:lnTo>
                    <a:pt x="44" y="14"/>
                  </a:lnTo>
                  <a:lnTo>
                    <a:pt x="44" y="14"/>
                  </a:lnTo>
                  <a:lnTo>
                    <a:pt x="44" y="14"/>
                  </a:lnTo>
                  <a:lnTo>
                    <a:pt x="42" y="12"/>
                  </a:lnTo>
                  <a:lnTo>
                    <a:pt x="42" y="12"/>
                  </a:lnTo>
                  <a:lnTo>
                    <a:pt x="40" y="10"/>
                  </a:lnTo>
                  <a:lnTo>
                    <a:pt x="40" y="8"/>
                  </a:lnTo>
                  <a:lnTo>
                    <a:pt x="38" y="6"/>
                  </a:lnTo>
                  <a:lnTo>
                    <a:pt x="36" y="4"/>
                  </a:lnTo>
                  <a:lnTo>
                    <a:pt x="36" y="2"/>
                  </a:lnTo>
                  <a:lnTo>
                    <a:pt x="34" y="2"/>
                  </a:lnTo>
                  <a:lnTo>
                    <a:pt x="34" y="0"/>
                  </a:lnTo>
                  <a:lnTo>
                    <a:pt x="34" y="0"/>
                  </a:lnTo>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72" name="Freeform 595">
              <a:extLst>
                <a:ext uri="{FF2B5EF4-FFF2-40B4-BE49-F238E27FC236}">
                  <a16:creationId xmlns:a16="http://schemas.microsoft.com/office/drawing/2014/main" id="{13D147BD-8441-5223-C8E7-67E920A25858}"/>
                </a:ext>
              </a:extLst>
            </p:cNvPr>
            <p:cNvSpPr>
              <a:spLocks/>
            </p:cNvSpPr>
            <p:nvPr/>
          </p:nvSpPr>
          <p:spPr bwMode="auto">
            <a:xfrm>
              <a:off x="1877903" y="6571154"/>
              <a:ext cx="62994" cy="141956"/>
            </a:xfrm>
            <a:custGeom>
              <a:avLst/>
              <a:gdLst>
                <a:gd name="T0" fmla="*/ 34 w 44"/>
                <a:gd name="T1" fmla="*/ 4 h 100"/>
                <a:gd name="T2" fmla="*/ 32 w 44"/>
                <a:gd name="T3" fmla="*/ 6 h 100"/>
                <a:gd name="T4" fmla="*/ 28 w 44"/>
                <a:gd name="T5" fmla="*/ 6 h 100"/>
                <a:gd name="T6" fmla="*/ 20 w 44"/>
                <a:gd name="T7" fmla="*/ 6 h 100"/>
                <a:gd name="T8" fmla="*/ 16 w 44"/>
                <a:gd name="T9" fmla="*/ 8 h 100"/>
                <a:gd name="T10" fmla="*/ 10 w 44"/>
                <a:gd name="T11" fmla="*/ 16 h 100"/>
                <a:gd name="T12" fmla="*/ 6 w 44"/>
                <a:gd name="T13" fmla="*/ 22 h 100"/>
                <a:gd name="T14" fmla="*/ 2 w 44"/>
                <a:gd name="T15" fmla="*/ 28 h 100"/>
                <a:gd name="T16" fmla="*/ 0 w 44"/>
                <a:gd name="T17" fmla="*/ 32 h 100"/>
                <a:gd name="T18" fmla="*/ 0 w 44"/>
                <a:gd name="T19" fmla="*/ 34 h 100"/>
                <a:gd name="T20" fmla="*/ 2 w 44"/>
                <a:gd name="T21" fmla="*/ 36 h 100"/>
                <a:gd name="T22" fmla="*/ 6 w 44"/>
                <a:gd name="T23" fmla="*/ 32 h 100"/>
                <a:gd name="T24" fmla="*/ 10 w 44"/>
                <a:gd name="T25" fmla="*/ 28 h 100"/>
                <a:gd name="T26" fmla="*/ 12 w 44"/>
                <a:gd name="T27" fmla="*/ 26 h 100"/>
                <a:gd name="T28" fmla="*/ 12 w 44"/>
                <a:gd name="T29" fmla="*/ 28 h 100"/>
                <a:gd name="T30" fmla="*/ 12 w 44"/>
                <a:gd name="T31" fmla="*/ 30 h 100"/>
                <a:gd name="T32" fmla="*/ 10 w 44"/>
                <a:gd name="T33" fmla="*/ 38 h 100"/>
                <a:gd name="T34" fmla="*/ 8 w 44"/>
                <a:gd name="T35" fmla="*/ 46 h 100"/>
                <a:gd name="T36" fmla="*/ 6 w 44"/>
                <a:gd name="T37" fmla="*/ 58 h 100"/>
                <a:gd name="T38" fmla="*/ 4 w 44"/>
                <a:gd name="T39" fmla="*/ 72 h 100"/>
                <a:gd name="T40" fmla="*/ 2 w 44"/>
                <a:gd name="T41" fmla="*/ 82 h 100"/>
                <a:gd name="T42" fmla="*/ 4 w 44"/>
                <a:gd name="T43" fmla="*/ 86 h 100"/>
                <a:gd name="T44" fmla="*/ 8 w 44"/>
                <a:gd name="T45" fmla="*/ 92 h 100"/>
                <a:gd name="T46" fmla="*/ 12 w 44"/>
                <a:gd name="T47" fmla="*/ 98 h 100"/>
                <a:gd name="T48" fmla="*/ 16 w 44"/>
                <a:gd name="T49" fmla="*/ 100 h 100"/>
                <a:gd name="T50" fmla="*/ 18 w 44"/>
                <a:gd name="T51" fmla="*/ 100 h 100"/>
                <a:gd name="T52" fmla="*/ 22 w 44"/>
                <a:gd name="T53" fmla="*/ 100 h 100"/>
                <a:gd name="T54" fmla="*/ 28 w 44"/>
                <a:gd name="T55" fmla="*/ 94 h 100"/>
                <a:gd name="T56" fmla="*/ 32 w 44"/>
                <a:gd name="T57" fmla="*/ 90 h 100"/>
                <a:gd name="T58" fmla="*/ 34 w 44"/>
                <a:gd name="T59" fmla="*/ 86 h 100"/>
                <a:gd name="T60" fmla="*/ 34 w 44"/>
                <a:gd name="T61" fmla="*/ 80 h 100"/>
                <a:gd name="T62" fmla="*/ 30 w 44"/>
                <a:gd name="T63" fmla="*/ 68 h 100"/>
                <a:gd name="T64" fmla="*/ 26 w 44"/>
                <a:gd name="T65" fmla="*/ 54 h 100"/>
                <a:gd name="T66" fmla="*/ 24 w 44"/>
                <a:gd name="T67" fmla="*/ 48 h 100"/>
                <a:gd name="T68" fmla="*/ 24 w 44"/>
                <a:gd name="T69" fmla="*/ 36 h 100"/>
                <a:gd name="T70" fmla="*/ 26 w 44"/>
                <a:gd name="T71" fmla="*/ 32 h 100"/>
                <a:gd name="T72" fmla="*/ 26 w 44"/>
                <a:gd name="T73" fmla="*/ 30 h 100"/>
                <a:gd name="T74" fmla="*/ 32 w 44"/>
                <a:gd name="T75" fmla="*/ 28 h 100"/>
                <a:gd name="T76" fmla="*/ 38 w 44"/>
                <a:gd name="T77" fmla="*/ 24 h 100"/>
                <a:gd name="T78" fmla="*/ 40 w 44"/>
                <a:gd name="T79" fmla="*/ 22 h 100"/>
                <a:gd name="T80" fmla="*/ 42 w 44"/>
                <a:gd name="T81" fmla="*/ 18 h 100"/>
                <a:gd name="T82" fmla="*/ 44 w 44"/>
                <a:gd name="T83" fmla="*/ 14 h 100"/>
                <a:gd name="T84" fmla="*/ 42 w 44"/>
                <a:gd name="T85" fmla="*/ 12 h 100"/>
                <a:gd name="T86" fmla="*/ 40 w 44"/>
                <a:gd name="T87" fmla="*/ 8 h 100"/>
                <a:gd name="T88" fmla="*/ 36 w 44"/>
                <a:gd name="T89" fmla="*/ 2 h 100"/>
                <a:gd name="T90" fmla="*/ 34 w 44"/>
                <a:gd name="T9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 h="100">
                  <a:moveTo>
                    <a:pt x="34" y="4"/>
                  </a:moveTo>
                  <a:lnTo>
                    <a:pt x="34" y="4"/>
                  </a:lnTo>
                  <a:lnTo>
                    <a:pt x="34" y="4"/>
                  </a:lnTo>
                  <a:lnTo>
                    <a:pt x="34" y="4"/>
                  </a:lnTo>
                  <a:lnTo>
                    <a:pt x="34" y="4"/>
                  </a:lnTo>
                  <a:lnTo>
                    <a:pt x="32" y="6"/>
                  </a:lnTo>
                  <a:lnTo>
                    <a:pt x="32" y="6"/>
                  </a:lnTo>
                  <a:lnTo>
                    <a:pt x="30" y="6"/>
                  </a:lnTo>
                  <a:lnTo>
                    <a:pt x="28" y="6"/>
                  </a:lnTo>
                  <a:lnTo>
                    <a:pt x="24" y="6"/>
                  </a:lnTo>
                  <a:lnTo>
                    <a:pt x="20" y="6"/>
                  </a:lnTo>
                  <a:lnTo>
                    <a:pt x="20" y="6"/>
                  </a:lnTo>
                  <a:lnTo>
                    <a:pt x="20" y="6"/>
                  </a:lnTo>
                  <a:lnTo>
                    <a:pt x="18" y="8"/>
                  </a:lnTo>
                  <a:lnTo>
                    <a:pt x="16" y="8"/>
                  </a:lnTo>
                  <a:lnTo>
                    <a:pt x="14" y="10"/>
                  </a:lnTo>
                  <a:lnTo>
                    <a:pt x="12" y="12"/>
                  </a:lnTo>
                  <a:lnTo>
                    <a:pt x="10" y="16"/>
                  </a:lnTo>
                  <a:lnTo>
                    <a:pt x="8" y="18"/>
                  </a:lnTo>
                  <a:lnTo>
                    <a:pt x="6" y="20"/>
                  </a:lnTo>
                  <a:lnTo>
                    <a:pt x="6" y="22"/>
                  </a:lnTo>
                  <a:lnTo>
                    <a:pt x="4" y="24"/>
                  </a:lnTo>
                  <a:lnTo>
                    <a:pt x="2" y="26"/>
                  </a:lnTo>
                  <a:lnTo>
                    <a:pt x="2" y="28"/>
                  </a:lnTo>
                  <a:lnTo>
                    <a:pt x="0" y="30"/>
                  </a:lnTo>
                  <a:lnTo>
                    <a:pt x="0" y="32"/>
                  </a:lnTo>
                  <a:lnTo>
                    <a:pt x="0" y="32"/>
                  </a:lnTo>
                  <a:lnTo>
                    <a:pt x="0" y="34"/>
                  </a:lnTo>
                  <a:lnTo>
                    <a:pt x="0" y="34"/>
                  </a:lnTo>
                  <a:lnTo>
                    <a:pt x="0" y="34"/>
                  </a:lnTo>
                  <a:lnTo>
                    <a:pt x="2" y="36"/>
                  </a:lnTo>
                  <a:lnTo>
                    <a:pt x="2" y="36"/>
                  </a:lnTo>
                  <a:lnTo>
                    <a:pt x="2" y="36"/>
                  </a:lnTo>
                  <a:lnTo>
                    <a:pt x="2" y="34"/>
                  </a:lnTo>
                  <a:lnTo>
                    <a:pt x="4" y="34"/>
                  </a:lnTo>
                  <a:lnTo>
                    <a:pt x="6" y="32"/>
                  </a:lnTo>
                  <a:lnTo>
                    <a:pt x="6" y="30"/>
                  </a:lnTo>
                  <a:lnTo>
                    <a:pt x="8" y="28"/>
                  </a:lnTo>
                  <a:lnTo>
                    <a:pt x="10" y="28"/>
                  </a:lnTo>
                  <a:lnTo>
                    <a:pt x="10" y="26"/>
                  </a:lnTo>
                  <a:lnTo>
                    <a:pt x="10" y="26"/>
                  </a:lnTo>
                  <a:lnTo>
                    <a:pt x="12" y="26"/>
                  </a:lnTo>
                  <a:lnTo>
                    <a:pt x="12" y="26"/>
                  </a:lnTo>
                  <a:lnTo>
                    <a:pt x="12" y="26"/>
                  </a:lnTo>
                  <a:lnTo>
                    <a:pt x="12" y="28"/>
                  </a:lnTo>
                  <a:lnTo>
                    <a:pt x="12" y="28"/>
                  </a:lnTo>
                  <a:lnTo>
                    <a:pt x="12" y="30"/>
                  </a:lnTo>
                  <a:lnTo>
                    <a:pt x="12" y="30"/>
                  </a:lnTo>
                  <a:lnTo>
                    <a:pt x="12" y="32"/>
                  </a:lnTo>
                  <a:lnTo>
                    <a:pt x="12" y="34"/>
                  </a:lnTo>
                  <a:lnTo>
                    <a:pt x="10" y="38"/>
                  </a:lnTo>
                  <a:lnTo>
                    <a:pt x="10" y="40"/>
                  </a:lnTo>
                  <a:lnTo>
                    <a:pt x="8" y="44"/>
                  </a:lnTo>
                  <a:lnTo>
                    <a:pt x="8" y="46"/>
                  </a:lnTo>
                  <a:lnTo>
                    <a:pt x="6" y="52"/>
                  </a:lnTo>
                  <a:lnTo>
                    <a:pt x="6" y="54"/>
                  </a:lnTo>
                  <a:lnTo>
                    <a:pt x="6" y="58"/>
                  </a:lnTo>
                  <a:lnTo>
                    <a:pt x="4" y="64"/>
                  </a:lnTo>
                  <a:lnTo>
                    <a:pt x="4" y="68"/>
                  </a:lnTo>
                  <a:lnTo>
                    <a:pt x="4" y="72"/>
                  </a:lnTo>
                  <a:lnTo>
                    <a:pt x="2" y="76"/>
                  </a:lnTo>
                  <a:lnTo>
                    <a:pt x="2" y="80"/>
                  </a:lnTo>
                  <a:lnTo>
                    <a:pt x="2" y="82"/>
                  </a:lnTo>
                  <a:lnTo>
                    <a:pt x="4" y="82"/>
                  </a:lnTo>
                  <a:lnTo>
                    <a:pt x="4" y="84"/>
                  </a:lnTo>
                  <a:lnTo>
                    <a:pt x="4" y="86"/>
                  </a:lnTo>
                  <a:lnTo>
                    <a:pt x="4" y="88"/>
                  </a:lnTo>
                  <a:lnTo>
                    <a:pt x="6" y="90"/>
                  </a:lnTo>
                  <a:lnTo>
                    <a:pt x="8" y="92"/>
                  </a:lnTo>
                  <a:lnTo>
                    <a:pt x="8" y="94"/>
                  </a:lnTo>
                  <a:lnTo>
                    <a:pt x="10" y="96"/>
                  </a:lnTo>
                  <a:lnTo>
                    <a:pt x="12" y="98"/>
                  </a:lnTo>
                  <a:lnTo>
                    <a:pt x="14" y="100"/>
                  </a:lnTo>
                  <a:lnTo>
                    <a:pt x="14" y="100"/>
                  </a:lnTo>
                  <a:lnTo>
                    <a:pt x="16" y="100"/>
                  </a:lnTo>
                  <a:lnTo>
                    <a:pt x="16" y="100"/>
                  </a:lnTo>
                  <a:lnTo>
                    <a:pt x="18" y="100"/>
                  </a:lnTo>
                  <a:lnTo>
                    <a:pt x="18" y="100"/>
                  </a:lnTo>
                  <a:lnTo>
                    <a:pt x="20" y="100"/>
                  </a:lnTo>
                  <a:lnTo>
                    <a:pt x="22" y="100"/>
                  </a:lnTo>
                  <a:lnTo>
                    <a:pt x="22" y="100"/>
                  </a:lnTo>
                  <a:lnTo>
                    <a:pt x="24" y="98"/>
                  </a:lnTo>
                  <a:lnTo>
                    <a:pt x="26" y="96"/>
                  </a:lnTo>
                  <a:lnTo>
                    <a:pt x="28" y="94"/>
                  </a:lnTo>
                  <a:lnTo>
                    <a:pt x="30" y="92"/>
                  </a:lnTo>
                  <a:lnTo>
                    <a:pt x="32" y="90"/>
                  </a:lnTo>
                  <a:lnTo>
                    <a:pt x="32" y="90"/>
                  </a:lnTo>
                  <a:lnTo>
                    <a:pt x="34" y="88"/>
                  </a:lnTo>
                  <a:lnTo>
                    <a:pt x="34" y="88"/>
                  </a:lnTo>
                  <a:lnTo>
                    <a:pt x="34" y="86"/>
                  </a:lnTo>
                  <a:lnTo>
                    <a:pt x="34" y="84"/>
                  </a:lnTo>
                  <a:lnTo>
                    <a:pt x="34" y="82"/>
                  </a:lnTo>
                  <a:lnTo>
                    <a:pt x="34" y="80"/>
                  </a:lnTo>
                  <a:lnTo>
                    <a:pt x="32" y="76"/>
                  </a:lnTo>
                  <a:lnTo>
                    <a:pt x="32" y="74"/>
                  </a:lnTo>
                  <a:lnTo>
                    <a:pt x="30" y="68"/>
                  </a:lnTo>
                  <a:lnTo>
                    <a:pt x="28" y="62"/>
                  </a:lnTo>
                  <a:lnTo>
                    <a:pt x="26" y="56"/>
                  </a:lnTo>
                  <a:lnTo>
                    <a:pt x="26" y="54"/>
                  </a:lnTo>
                  <a:lnTo>
                    <a:pt x="26" y="52"/>
                  </a:lnTo>
                  <a:lnTo>
                    <a:pt x="24" y="50"/>
                  </a:lnTo>
                  <a:lnTo>
                    <a:pt x="24" y="48"/>
                  </a:lnTo>
                  <a:lnTo>
                    <a:pt x="24" y="44"/>
                  </a:lnTo>
                  <a:lnTo>
                    <a:pt x="24" y="40"/>
                  </a:lnTo>
                  <a:lnTo>
                    <a:pt x="24" y="36"/>
                  </a:lnTo>
                  <a:lnTo>
                    <a:pt x="24" y="34"/>
                  </a:lnTo>
                  <a:lnTo>
                    <a:pt x="24" y="32"/>
                  </a:lnTo>
                  <a:lnTo>
                    <a:pt x="26" y="32"/>
                  </a:lnTo>
                  <a:lnTo>
                    <a:pt x="26" y="32"/>
                  </a:lnTo>
                  <a:lnTo>
                    <a:pt x="26" y="30"/>
                  </a:lnTo>
                  <a:lnTo>
                    <a:pt x="26" y="30"/>
                  </a:lnTo>
                  <a:lnTo>
                    <a:pt x="28" y="30"/>
                  </a:lnTo>
                  <a:lnTo>
                    <a:pt x="30" y="28"/>
                  </a:lnTo>
                  <a:lnTo>
                    <a:pt x="32" y="28"/>
                  </a:lnTo>
                  <a:lnTo>
                    <a:pt x="34" y="26"/>
                  </a:lnTo>
                  <a:lnTo>
                    <a:pt x="36" y="26"/>
                  </a:lnTo>
                  <a:lnTo>
                    <a:pt x="38" y="24"/>
                  </a:lnTo>
                  <a:lnTo>
                    <a:pt x="40" y="24"/>
                  </a:lnTo>
                  <a:lnTo>
                    <a:pt x="40" y="24"/>
                  </a:lnTo>
                  <a:lnTo>
                    <a:pt x="40" y="22"/>
                  </a:lnTo>
                  <a:lnTo>
                    <a:pt x="42" y="22"/>
                  </a:lnTo>
                  <a:lnTo>
                    <a:pt x="42" y="20"/>
                  </a:lnTo>
                  <a:lnTo>
                    <a:pt x="42" y="18"/>
                  </a:lnTo>
                  <a:lnTo>
                    <a:pt x="44" y="16"/>
                  </a:lnTo>
                  <a:lnTo>
                    <a:pt x="44" y="16"/>
                  </a:lnTo>
                  <a:lnTo>
                    <a:pt x="44" y="14"/>
                  </a:lnTo>
                  <a:lnTo>
                    <a:pt x="44" y="14"/>
                  </a:lnTo>
                  <a:lnTo>
                    <a:pt x="44" y="14"/>
                  </a:lnTo>
                  <a:lnTo>
                    <a:pt x="42" y="12"/>
                  </a:lnTo>
                  <a:lnTo>
                    <a:pt x="42" y="12"/>
                  </a:lnTo>
                  <a:lnTo>
                    <a:pt x="40" y="10"/>
                  </a:lnTo>
                  <a:lnTo>
                    <a:pt x="40" y="8"/>
                  </a:lnTo>
                  <a:lnTo>
                    <a:pt x="38" y="6"/>
                  </a:lnTo>
                  <a:lnTo>
                    <a:pt x="36" y="4"/>
                  </a:lnTo>
                  <a:lnTo>
                    <a:pt x="36" y="2"/>
                  </a:lnTo>
                  <a:lnTo>
                    <a:pt x="34" y="2"/>
                  </a:lnTo>
                  <a:lnTo>
                    <a:pt x="34" y="0"/>
                  </a:lnTo>
                  <a:lnTo>
                    <a:pt x="34" y="0"/>
                  </a:lnTo>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73" name="Freeform 596">
              <a:extLst>
                <a:ext uri="{FF2B5EF4-FFF2-40B4-BE49-F238E27FC236}">
                  <a16:creationId xmlns:a16="http://schemas.microsoft.com/office/drawing/2014/main" id="{1AFB78AD-0113-9DDE-2A44-ABBF468FA857}"/>
                </a:ext>
              </a:extLst>
            </p:cNvPr>
            <p:cNvSpPr>
              <a:spLocks/>
            </p:cNvSpPr>
            <p:nvPr/>
          </p:nvSpPr>
          <p:spPr bwMode="auto">
            <a:xfrm>
              <a:off x="2616650" y="5835820"/>
              <a:ext cx="51540" cy="28391"/>
            </a:xfrm>
            <a:custGeom>
              <a:avLst/>
              <a:gdLst>
                <a:gd name="T0" fmla="*/ 10 w 36"/>
                <a:gd name="T1" fmla="*/ 0 h 20"/>
                <a:gd name="T2" fmla="*/ 10 w 36"/>
                <a:gd name="T3" fmla="*/ 0 h 20"/>
                <a:gd name="T4" fmla="*/ 10 w 36"/>
                <a:gd name="T5" fmla="*/ 2 h 20"/>
                <a:gd name="T6" fmla="*/ 8 w 36"/>
                <a:gd name="T7" fmla="*/ 2 h 20"/>
                <a:gd name="T8" fmla="*/ 8 w 36"/>
                <a:gd name="T9" fmla="*/ 2 h 20"/>
                <a:gd name="T10" fmla="*/ 6 w 36"/>
                <a:gd name="T11" fmla="*/ 4 h 20"/>
                <a:gd name="T12" fmla="*/ 4 w 36"/>
                <a:gd name="T13" fmla="*/ 6 h 20"/>
                <a:gd name="T14" fmla="*/ 4 w 36"/>
                <a:gd name="T15" fmla="*/ 8 h 20"/>
                <a:gd name="T16" fmla="*/ 2 w 36"/>
                <a:gd name="T17" fmla="*/ 10 h 20"/>
                <a:gd name="T18" fmla="*/ 2 w 36"/>
                <a:gd name="T19" fmla="*/ 12 h 20"/>
                <a:gd name="T20" fmla="*/ 2 w 36"/>
                <a:gd name="T21" fmla="*/ 12 h 20"/>
                <a:gd name="T22" fmla="*/ 0 w 36"/>
                <a:gd name="T23" fmla="*/ 14 h 20"/>
                <a:gd name="T24" fmla="*/ 0 w 36"/>
                <a:gd name="T25" fmla="*/ 16 h 20"/>
                <a:gd name="T26" fmla="*/ 0 w 36"/>
                <a:gd name="T27" fmla="*/ 16 h 20"/>
                <a:gd name="T28" fmla="*/ 0 w 36"/>
                <a:gd name="T29" fmla="*/ 18 h 20"/>
                <a:gd name="T30" fmla="*/ 0 w 36"/>
                <a:gd name="T31" fmla="*/ 18 h 20"/>
                <a:gd name="T32" fmla="*/ 2 w 36"/>
                <a:gd name="T33" fmla="*/ 20 h 20"/>
                <a:gd name="T34" fmla="*/ 2 w 36"/>
                <a:gd name="T35" fmla="*/ 20 h 20"/>
                <a:gd name="T36" fmla="*/ 2 w 36"/>
                <a:gd name="T37" fmla="*/ 20 h 20"/>
                <a:gd name="T38" fmla="*/ 4 w 36"/>
                <a:gd name="T39" fmla="*/ 20 h 20"/>
                <a:gd name="T40" fmla="*/ 6 w 36"/>
                <a:gd name="T41" fmla="*/ 20 h 20"/>
                <a:gd name="T42" fmla="*/ 6 w 36"/>
                <a:gd name="T43" fmla="*/ 20 h 20"/>
                <a:gd name="T44" fmla="*/ 8 w 36"/>
                <a:gd name="T45" fmla="*/ 20 h 20"/>
                <a:gd name="T46" fmla="*/ 12 w 36"/>
                <a:gd name="T47" fmla="*/ 20 h 20"/>
                <a:gd name="T48" fmla="*/ 14 w 36"/>
                <a:gd name="T49" fmla="*/ 20 h 20"/>
                <a:gd name="T50" fmla="*/ 18 w 36"/>
                <a:gd name="T51" fmla="*/ 18 h 20"/>
                <a:gd name="T52" fmla="*/ 22 w 36"/>
                <a:gd name="T53" fmla="*/ 18 h 20"/>
                <a:gd name="T54" fmla="*/ 26 w 36"/>
                <a:gd name="T55" fmla="*/ 16 h 20"/>
                <a:gd name="T56" fmla="*/ 28 w 36"/>
                <a:gd name="T57" fmla="*/ 16 h 20"/>
                <a:gd name="T58" fmla="*/ 32 w 36"/>
                <a:gd name="T59" fmla="*/ 16 h 20"/>
                <a:gd name="T60" fmla="*/ 32 w 36"/>
                <a:gd name="T61" fmla="*/ 14 h 20"/>
                <a:gd name="T62" fmla="*/ 34 w 36"/>
                <a:gd name="T63" fmla="*/ 14 h 20"/>
                <a:gd name="T64" fmla="*/ 34 w 36"/>
                <a:gd name="T65" fmla="*/ 14 h 20"/>
                <a:gd name="T66" fmla="*/ 34 w 36"/>
                <a:gd name="T67" fmla="*/ 12 h 20"/>
                <a:gd name="T68" fmla="*/ 36 w 36"/>
                <a:gd name="T69" fmla="*/ 12 h 20"/>
                <a:gd name="T70" fmla="*/ 36 w 36"/>
                <a:gd name="T71" fmla="*/ 10 h 20"/>
                <a:gd name="T72" fmla="*/ 36 w 36"/>
                <a:gd name="T73" fmla="*/ 10 h 20"/>
                <a:gd name="T74" fmla="*/ 36 w 36"/>
                <a:gd name="T75" fmla="*/ 10 h 20"/>
                <a:gd name="T76" fmla="*/ 34 w 36"/>
                <a:gd name="T77" fmla="*/ 8 h 20"/>
                <a:gd name="T78" fmla="*/ 34 w 36"/>
                <a:gd name="T79" fmla="*/ 8 h 20"/>
                <a:gd name="T80" fmla="*/ 32 w 36"/>
                <a:gd name="T81" fmla="*/ 6 h 20"/>
                <a:gd name="T82" fmla="*/ 30 w 36"/>
                <a:gd name="T83" fmla="*/ 6 h 20"/>
                <a:gd name="T84" fmla="*/ 30 w 36"/>
                <a:gd name="T85" fmla="*/ 4 h 20"/>
                <a:gd name="T86" fmla="*/ 28 w 36"/>
                <a:gd name="T87" fmla="*/ 4 h 20"/>
                <a:gd name="T88" fmla="*/ 26 w 36"/>
                <a:gd name="T89" fmla="*/ 2 h 20"/>
                <a:gd name="T90" fmla="*/ 24 w 36"/>
                <a:gd name="T91" fmla="*/ 2 h 20"/>
                <a:gd name="T92" fmla="*/ 22 w 36"/>
                <a:gd name="T93" fmla="*/ 2 h 20"/>
                <a:gd name="T94" fmla="*/ 20 w 36"/>
                <a:gd name="T95" fmla="*/ 0 h 20"/>
                <a:gd name="T96" fmla="*/ 18 w 36"/>
                <a:gd name="T97" fmla="*/ 0 h 20"/>
                <a:gd name="T98" fmla="*/ 16 w 36"/>
                <a:gd name="T99" fmla="*/ 0 h 20"/>
                <a:gd name="T100" fmla="*/ 14 w 36"/>
                <a:gd name="T101" fmla="*/ 0 h 20"/>
                <a:gd name="T102" fmla="*/ 12 w 36"/>
                <a:gd name="T103" fmla="*/ 0 h 20"/>
                <a:gd name="T104" fmla="*/ 10 w 36"/>
                <a:gd name="T10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 h="20">
                  <a:moveTo>
                    <a:pt x="10" y="0"/>
                  </a:moveTo>
                  <a:lnTo>
                    <a:pt x="10" y="0"/>
                  </a:lnTo>
                  <a:lnTo>
                    <a:pt x="10" y="2"/>
                  </a:lnTo>
                  <a:lnTo>
                    <a:pt x="8" y="2"/>
                  </a:lnTo>
                  <a:lnTo>
                    <a:pt x="8" y="2"/>
                  </a:lnTo>
                  <a:lnTo>
                    <a:pt x="6" y="4"/>
                  </a:lnTo>
                  <a:lnTo>
                    <a:pt x="4" y="6"/>
                  </a:lnTo>
                  <a:lnTo>
                    <a:pt x="4" y="8"/>
                  </a:lnTo>
                  <a:lnTo>
                    <a:pt x="2" y="10"/>
                  </a:lnTo>
                  <a:lnTo>
                    <a:pt x="2" y="12"/>
                  </a:lnTo>
                  <a:lnTo>
                    <a:pt x="2" y="12"/>
                  </a:lnTo>
                  <a:lnTo>
                    <a:pt x="0" y="14"/>
                  </a:lnTo>
                  <a:lnTo>
                    <a:pt x="0" y="16"/>
                  </a:lnTo>
                  <a:lnTo>
                    <a:pt x="0" y="16"/>
                  </a:lnTo>
                  <a:lnTo>
                    <a:pt x="0" y="18"/>
                  </a:lnTo>
                  <a:lnTo>
                    <a:pt x="0" y="18"/>
                  </a:lnTo>
                  <a:lnTo>
                    <a:pt x="2" y="20"/>
                  </a:lnTo>
                  <a:lnTo>
                    <a:pt x="2" y="20"/>
                  </a:lnTo>
                  <a:lnTo>
                    <a:pt x="2" y="20"/>
                  </a:lnTo>
                  <a:lnTo>
                    <a:pt x="4" y="20"/>
                  </a:lnTo>
                  <a:lnTo>
                    <a:pt x="6" y="20"/>
                  </a:lnTo>
                  <a:lnTo>
                    <a:pt x="6" y="20"/>
                  </a:lnTo>
                  <a:lnTo>
                    <a:pt x="8" y="20"/>
                  </a:lnTo>
                  <a:lnTo>
                    <a:pt x="12" y="20"/>
                  </a:lnTo>
                  <a:lnTo>
                    <a:pt x="14" y="20"/>
                  </a:lnTo>
                  <a:lnTo>
                    <a:pt x="18" y="18"/>
                  </a:lnTo>
                  <a:lnTo>
                    <a:pt x="22" y="18"/>
                  </a:lnTo>
                  <a:lnTo>
                    <a:pt x="26" y="16"/>
                  </a:lnTo>
                  <a:lnTo>
                    <a:pt x="28" y="16"/>
                  </a:lnTo>
                  <a:lnTo>
                    <a:pt x="32" y="16"/>
                  </a:lnTo>
                  <a:lnTo>
                    <a:pt x="32" y="14"/>
                  </a:lnTo>
                  <a:lnTo>
                    <a:pt x="34" y="14"/>
                  </a:lnTo>
                  <a:lnTo>
                    <a:pt x="34" y="14"/>
                  </a:lnTo>
                  <a:lnTo>
                    <a:pt x="34" y="12"/>
                  </a:lnTo>
                  <a:lnTo>
                    <a:pt x="36" y="12"/>
                  </a:lnTo>
                  <a:lnTo>
                    <a:pt x="36" y="10"/>
                  </a:lnTo>
                  <a:lnTo>
                    <a:pt x="36" y="10"/>
                  </a:lnTo>
                  <a:lnTo>
                    <a:pt x="36" y="10"/>
                  </a:lnTo>
                  <a:lnTo>
                    <a:pt x="34" y="8"/>
                  </a:lnTo>
                  <a:lnTo>
                    <a:pt x="34" y="8"/>
                  </a:lnTo>
                  <a:lnTo>
                    <a:pt x="32" y="6"/>
                  </a:lnTo>
                  <a:lnTo>
                    <a:pt x="30" y="6"/>
                  </a:lnTo>
                  <a:lnTo>
                    <a:pt x="30" y="4"/>
                  </a:lnTo>
                  <a:lnTo>
                    <a:pt x="28" y="4"/>
                  </a:lnTo>
                  <a:lnTo>
                    <a:pt x="26" y="2"/>
                  </a:lnTo>
                  <a:lnTo>
                    <a:pt x="24" y="2"/>
                  </a:lnTo>
                  <a:lnTo>
                    <a:pt x="22" y="2"/>
                  </a:lnTo>
                  <a:lnTo>
                    <a:pt x="20" y="0"/>
                  </a:lnTo>
                  <a:lnTo>
                    <a:pt x="18" y="0"/>
                  </a:lnTo>
                  <a:lnTo>
                    <a:pt x="16" y="0"/>
                  </a:lnTo>
                  <a:lnTo>
                    <a:pt x="14" y="0"/>
                  </a:lnTo>
                  <a:lnTo>
                    <a:pt x="12" y="0"/>
                  </a:lnTo>
                  <a:lnTo>
                    <a:pt x="10"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74" name="Freeform 597">
              <a:extLst>
                <a:ext uri="{FF2B5EF4-FFF2-40B4-BE49-F238E27FC236}">
                  <a16:creationId xmlns:a16="http://schemas.microsoft.com/office/drawing/2014/main" id="{EE280398-6D39-44A0-6EEB-47032DEE1282}"/>
                </a:ext>
              </a:extLst>
            </p:cNvPr>
            <p:cNvSpPr>
              <a:spLocks/>
            </p:cNvSpPr>
            <p:nvPr/>
          </p:nvSpPr>
          <p:spPr bwMode="auto">
            <a:xfrm>
              <a:off x="2616650" y="5835820"/>
              <a:ext cx="51540" cy="28391"/>
            </a:xfrm>
            <a:custGeom>
              <a:avLst/>
              <a:gdLst>
                <a:gd name="T0" fmla="*/ 10 w 36"/>
                <a:gd name="T1" fmla="*/ 0 h 20"/>
                <a:gd name="T2" fmla="*/ 10 w 36"/>
                <a:gd name="T3" fmla="*/ 0 h 20"/>
                <a:gd name="T4" fmla="*/ 10 w 36"/>
                <a:gd name="T5" fmla="*/ 2 h 20"/>
                <a:gd name="T6" fmla="*/ 8 w 36"/>
                <a:gd name="T7" fmla="*/ 2 h 20"/>
                <a:gd name="T8" fmla="*/ 8 w 36"/>
                <a:gd name="T9" fmla="*/ 2 h 20"/>
                <a:gd name="T10" fmla="*/ 6 w 36"/>
                <a:gd name="T11" fmla="*/ 4 h 20"/>
                <a:gd name="T12" fmla="*/ 4 w 36"/>
                <a:gd name="T13" fmla="*/ 6 h 20"/>
                <a:gd name="T14" fmla="*/ 4 w 36"/>
                <a:gd name="T15" fmla="*/ 8 h 20"/>
                <a:gd name="T16" fmla="*/ 2 w 36"/>
                <a:gd name="T17" fmla="*/ 10 h 20"/>
                <a:gd name="T18" fmla="*/ 2 w 36"/>
                <a:gd name="T19" fmla="*/ 12 h 20"/>
                <a:gd name="T20" fmla="*/ 2 w 36"/>
                <a:gd name="T21" fmla="*/ 12 h 20"/>
                <a:gd name="T22" fmla="*/ 0 w 36"/>
                <a:gd name="T23" fmla="*/ 14 h 20"/>
                <a:gd name="T24" fmla="*/ 0 w 36"/>
                <a:gd name="T25" fmla="*/ 16 h 20"/>
                <a:gd name="T26" fmla="*/ 0 w 36"/>
                <a:gd name="T27" fmla="*/ 16 h 20"/>
                <a:gd name="T28" fmla="*/ 0 w 36"/>
                <a:gd name="T29" fmla="*/ 18 h 20"/>
                <a:gd name="T30" fmla="*/ 0 w 36"/>
                <a:gd name="T31" fmla="*/ 18 h 20"/>
                <a:gd name="T32" fmla="*/ 2 w 36"/>
                <a:gd name="T33" fmla="*/ 20 h 20"/>
                <a:gd name="T34" fmla="*/ 2 w 36"/>
                <a:gd name="T35" fmla="*/ 20 h 20"/>
                <a:gd name="T36" fmla="*/ 2 w 36"/>
                <a:gd name="T37" fmla="*/ 20 h 20"/>
                <a:gd name="T38" fmla="*/ 4 w 36"/>
                <a:gd name="T39" fmla="*/ 20 h 20"/>
                <a:gd name="T40" fmla="*/ 6 w 36"/>
                <a:gd name="T41" fmla="*/ 20 h 20"/>
                <a:gd name="T42" fmla="*/ 6 w 36"/>
                <a:gd name="T43" fmla="*/ 20 h 20"/>
                <a:gd name="T44" fmla="*/ 8 w 36"/>
                <a:gd name="T45" fmla="*/ 20 h 20"/>
                <a:gd name="T46" fmla="*/ 12 w 36"/>
                <a:gd name="T47" fmla="*/ 20 h 20"/>
                <a:gd name="T48" fmla="*/ 14 w 36"/>
                <a:gd name="T49" fmla="*/ 20 h 20"/>
                <a:gd name="T50" fmla="*/ 18 w 36"/>
                <a:gd name="T51" fmla="*/ 18 h 20"/>
                <a:gd name="T52" fmla="*/ 22 w 36"/>
                <a:gd name="T53" fmla="*/ 18 h 20"/>
                <a:gd name="T54" fmla="*/ 26 w 36"/>
                <a:gd name="T55" fmla="*/ 16 h 20"/>
                <a:gd name="T56" fmla="*/ 28 w 36"/>
                <a:gd name="T57" fmla="*/ 16 h 20"/>
                <a:gd name="T58" fmla="*/ 32 w 36"/>
                <a:gd name="T59" fmla="*/ 16 h 20"/>
                <a:gd name="T60" fmla="*/ 32 w 36"/>
                <a:gd name="T61" fmla="*/ 14 h 20"/>
                <a:gd name="T62" fmla="*/ 34 w 36"/>
                <a:gd name="T63" fmla="*/ 14 h 20"/>
                <a:gd name="T64" fmla="*/ 34 w 36"/>
                <a:gd name="T65" fmla="*/ 14 h 20"/>
                <a:gd name="T66" fmla="*/ 34 w 36"/>
                <a:gd name="T67" fmla="*/ 12 h 20"/>
                <a:gd name="T68" fmla="*/ 36 w 36"/>
                <a:gd name="T69" fmla="*/ 12 h 20"/>
                <a:gd name="T70" fmla="*/ 36 w 36"/>
                <a:gd name="T71" fmla="*/ 10 h 20"/>
                <a:gd name="T72" fmla="*/ 36 w 36"/>
                <a:gd name="T73" fmla="*/ 10 h 20"/>
                <a:gd name="T74" fmla="*/ 36 w 36"/>
                <a:gd name="T75" fmla="*/ 10 h 20"/>
                <a:gd name="T76" fmla="*/ 34 w 36"/>
                <a:gd name="T77" fmla="*/ 8 h 20"/>
                <a:gd name="T78" fmla="*/ 34 w 36"/>
                <a:gd name="T79" fmla="*/ 8 h 20"/>
                <a:gd name="T80" fmla="*/ 32 w 36"/>
                <a:gd name="T81" fmla="*/ 6 h 20"/>
                <a:gd name="T82" fmla="*/ 30 w 36"/>
                <a:gd name="T83" fmla="*/ 6 h 20"/>
                <a:gd name="T84" fmla="*/ 30 w 36"/>
                <a:gd name="T85" fmla="*/ 4 h 20"/>
                <a:gd name="T86" fmla="*/ 28 w 36"/>
                <a:gd name="T87" fmla="*/ 4 h 20"/>
                <a:gd name="T88" fmla="*/ 26 w 36"/>
                <a:gd name="T89" fmla="*/ 2 h 20"/>
                <a:gd name="T90" fmla="*/ 24 w 36"/>
                <a:gd name="T91" fmla="*/ 2 h 20"/>
                <a:gd name="T92" fmla="*/ 22 w 36"/>
                <a:gd name="T93" fmla="*/ 2 h 20"/>
                <a:gd name="T94" fmla="*/ 20 w 36"/>
                <a:gd name="T95" fmla="*/ 0 h 20"/>
                <a:gd name="T96" fmla="*/ 18 w 36"/>
                <a:gd name="T97" fmla="*/ 0 h 20"/>
                <a:gd name="T98" fmla="*/ 16 w 36"/>
                <a:gd name="T99" fmla="*/ 0 h 20"/>
                <a:gd name="T100" fmla="*/ 14 w 36"/>
                <a:gd name="T101" fmla="*/ 0 h 20"/>
                <a:gd name="T102" fmla="*/ 12 w 36"/>
                <a:gd name="T103" fmla="*/ 0 h 20"/>
                <a:gd name="T104" fmla="*/ 10 w 36"/>
                <a:gd name="T10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 h="20">
                  <a:moveTo>
                    <a:pt x="10" y="0"/>
                  </a:moveTo>
                  <a:lnTo>
                    <a:pt x="10" y="0"/>
                  </a:lnTo>
                  <a:lnTo>
                    <a:pt x="10" y="2"/>
                  </a:lnTo>
                  <a:lnTo>
                    <a:pt x="8" y="2"/>
                  </a:lnTo>
                  <a:lnTo>
                    <a:pt x="8" y="2"/>
                  </a:lnTo>
                  <a:lnTo>
                    <a:pt x="6" y="4"/>
                  </a:lnTo>
                  <a:lnTo>
                    <a:pt x="4" y="6"/>
                  </a:lnTo>
                  <a:lnTo>
                    <a:pt x="4" y="8"/>
                  </a:lnTo>
                  <a:lnTo>
                    <a:pt x="2" y="10"/>
                  </a:lnTo>
                  <a:lnTo>
                    <a:pt x="2" y="12"/>
                  </a:lnTo>
                  <a:lnTo>
                    <a:pt x="2" y="12"/>
                  </a:lnTo>
                  <a:lnTo>
                    <a:pt x="0" y="14"/>
                  </a:lnTo>
                  <a:lnTo>
                    <a:pt x="0" y="16"/>
                  </a:lnTo>
                  <a:lnTo>
                    <a:pt x="0" y="16"/>
                  </a:lnTo>
                  <a:lnTo>
                    <a:pt x="0" y="18"/>
                  </a:lnTo>
                  <a:lnTo>
                    <a:pt x="0" y="18"/>
                  </a:lnTo>
                  <a:lnTo>
                    <a:pt x="2" y="20"/>
                  </a:lnTo>
                  <a:lnTo>
                    <a:pt x="2" y="20"/>
                  </a:lnTo>
                  <a:lnTo>
                    <a:pt x="2" y="20"/>
                  </a:lnTo>
                  <a:lnTo>
                    <a:pt x="4" y="20"/>
                  </a:lnTo>
                  <a:lnTo>
                    <a:pt x="6" y="20"/>
                  </a:lnTo>
                  <a:lnTo>
                    <a:pt x="6" y="20"/>
                  </a:lnTo>
                  <a:lnTo>
                    <a:pt x="8" y="20"/>
                  </a:lnTo>
                  <a:lnTo>
                    <a:pt x="12" y="20"/>
                  </a:lnTo>
                  <a:lnTo>
                    <a:pt x="14" y="20"/>
                  </a:lnTo>
                  <a:lnTo>
                    <a:pt x="18" y="18"/>
                  </a:lnTo>
                  <a:lnTo>
                    <a:pt x="22" y="18"/>
                  </a:lnTo>
                  <a:lnTo>
                    <a:pt x="26" y="16"/>
                  </a:lnTo>
                  <a:lnTo>
                    <a:pt x="28" y="16"/>
                  </a:lnTo>
                  <a:lnTo>
                    <a:pt x="32" y="16"/>
                  </a:lnTo>
                  <a:lnTo>
                    <a:pt x="32" y="14"/>
                  </a:lnTo>
                  <a:lnTo>
                    <a:pt x="34" y="14"/>
                  </a:lnTo>
                  <a:lnTo>
                    <a:pt x="34" y="14"/>
                  </a:lnTo>
                  <a:lnTo>
                    <a:pt x="34" y="12"/>
                  </a:lnTo>
                  <a:lnTo>
                    <a:pt x="36" y="12"/>
                  </a:lnTo>
                  <a:lnTo>
                    <a:pt x="36" y="10"/>
                  </a:lnTo>
                  <a:lnTo>
                    <a:pt x="36" y="10"/>
                  </a:lnTo>
                  <a:lnTo>
                    <a:pt x="36" y="10"/>
                  </a:lnTo>
                  <a:lnTo>
                    <a:pt x="34" y="8"/>
                  </a:lnTo>
                  <a:lnTo>
                    <a:pt x="34" y="8"/>
                  </a:lnTo>
                  <a:lnTo>
                    <a:pt x="32" y="6"/>
                  </a:lnTo>
                  <a:lnTo>
                    <a:pt x="30" y="6"/>
                  </a:lnTo>
                  <a:lnTo>
                    <a:pt x="30" y="4"/>
                  </a:lnTo>
                  <a:lnTo>
                    <a:pt x="28" y="4"/>
                  </a:lnTo>
                  <a:lnTo>
                    <a:pt x="26" y="2"/>
                  </a:lnTo>
                  <a:lnTo>
                    <a:pt x="24" y="2"/>
                  </a:lnTo>
                  <a:lnTo>
                    <a:pt x="22" y="2"/>
                  </a:lnTo>
                  <a:lnTo>
                    <a:pt x="20" y="0"/>
                  </a:lnTo>
                  <a:lnTo>
                    <a:pt x="18" y="0"/>
                  </a:lnTo>
                  <a:lnTo>
                    <a:pt x="16" y="0"/>
                  </a:lnTo>
                  <a:lnTo>
                    <a:pt x="14" y="0"/>
                  </a:lnTo>
                  <a:lnTo>
                    <a:pt x="12" y="0"/>
                  </a:lnTo>
                  <a:lnTo>
                    <a:pt x="10"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75" name="Freeform 598">
              <a:extLst>
                <a:ext uri="{FF2B5EF4-FFF2-40B4-BE49-F238E27FC236}">
                  <a16:creationId xmlns:a16="http://schemas.microsoft.com/office/drawing/2014/main" id="{543F60BA-E8E5-D7DF-1234-E55EAFAD89A8}"/>
                </a:ext>
              </a:extLst>
            </p:cNvPr>
            <p:cNvSpPr>
              <a:spLocks/>
            </p:cNvSpPr>
            <p:nvPr/>
          </p:nvSpPr>
          <p:spPr bwMode="auto">
            <a:xfrm>
              <a:off x="2367538" y="5273673"/>
              <a:ext cx="1033672" cy="888647"/>
            </a:xfrm>
            <a:custGeom>
              <a:avLst/>
              <a:gdLst>
                <a:gd name="T0" fmla="*/ 104 w 722"/>
                <a:gd name="T1" fmla="*/ 102 h 626"/>
                <a:gd name="T2" fmla="*/ 92 w 722"/>
                <a:gd name="T3" fmla="*/ 136 h 626"/>
                <a:gd name="T4" fmla="*/ 34 w 722"/>
                <a:gd name="T5" fmla="*/ 168 h 626"/>
                <a:gd name="T6" fmla="*/ 2 w 722"/>
                <a:gd name="T7" fmla="*/ 188 h 626"/>
                <a:gd name="T8" fmla="*/ 56 w 722"/>
                <a:gd name="T9" fmla="*/ 188 h 626"/>
                <a:gd name="T10" fmla="*/ 42 w 722"/>
                <a:gd name="T11" fmla="*/ 208 h 626"/>
                <a:gd name="T12" fmla="*/ 22 w 722"/>
                <a:gd name="T13" fmla="*/ 218 h 626"/>
                <a:gd name="T14" fmla="*/ 106 w 722"/>
                <a:gd name="T15" fmla="*/ 234 h 626"/>
                <a:gd name="T16" fmla="*/ 166 w 722"/>
                <a:gd name="T17" fmla="*/ 262 h 626"/>
                <a:gd name="T18" fmla="*/ 190 w 722"/>
                <a:gd name="T19" fmla="*/ 358 h 626"/>
                <a:gd name="T20" fmla="*/ 216 w 722"/>
                <a:gd name="T21" fmla="*/ 352 h 626"/>
                <a:gd name="T22" fmla="*/ 206 w 722"/>
                <a:gd name="T23" fmla="*/ 376 h 626"/>
                <a:gd name="T24" fmla="*/ 218 w 722"/>
                <a:gd name="T25" fmla="*/ 388 h 626"/>
                <a:gd name="T26" fmla="*/ 224 w 722"/>
                <a:gd name="T27" fmla="*/ 424 h 626"/>
                <a:gd name="T28" fmla="*/ 188 w 722"/>
                <a:gd name="T29" fmla="*/ 462 h 626"/>
                <a:gd name="T30" fmla="*/ 232 w 722"/>
                <a:gd name="T31" fmla="*/ 586 h 626"/>
                <a:gd name="T32" fmla="*/ 270 w 722"/>
                <a:gd name="T33" fmla="*/ 608 h 626"/>
                <a:gd name="T34" fmla="*/ 304 w 722"/>
                <a:gd name="T35" fmla="*/ 620 h 626"/>
                <a:gd name="T36" fmla="*/ 342 w 722"/>
                <a:gd name="T37" fmla="*/ 540 h 626"/>
                <a:gd name="T38" fmla="*/ 356 w 722"/>
                <a:gd name="T39" fmla="*/ 498 h 626"/>
                <a:gd name="T40" fmla="*/ 436 w 722"/>
                <a:gd name="T41" fmla="*/ 482 h 626"/>
                <a:gd name="T42" fmla="*/ 462 w 722"/>
                <a:gd name="T43" fmla="*/ 436 h 626"/>
                <a:gd name="T44" fmla="*/ 528 w 722"/>
                <a:gd name="T45" fmla="*/ 434 h 626"/>
                <a:gd name="T46" fmla="*/ 584 w 722"/>
                <a:gd name="T47" fmla="*/ 384 h 626"/>
                <a:gd name="T48" fmla="*/ 530 w 722"/>
                <a:gd name="T49" fmla="*/ 374 h 626"/>
                <a:gd name="T50" fmla="*/ 550 w 722"/>
                <a:gd name="T51" fmla="*/ 348 h 626"/>
                <a:gd name="T52" fmla="*/ 592 w 722"/>
                <a:gd name="T53" fmla="*/ 374 h 626"/>
                <a:gd name="T54" fmla="*/ 592 w 722"/>
                <a:gd name="T55" fmla="*/ 336 h 626"/>
                <a:gd name="T56" fmla="*/ 560 w 722"/>
                <a:gd name="T57" fmla="*/ 314 h 626"/>
                <a:gd name="T58" fmla="*/ 588 w 722"/>
                <a:gd name="T59" fmla="*/ 312 h 626"/>
                <a:gd name="T60" fmla="*/ 606 w 722"/>
                <a:gd name="T61" fmla="*/ 300 h 626"/>
                <a:gd name="T62" fmla="*/ 612 w 722"/>
                <a:gd name="T63" fmla="*/ 282 h 626"/>
                <a:gd name="T64" fmla="*/ 644 w 722"/>
                <a:gd name="T65" fmla="*/ 268 h 626"/>
                <a:gd name="T66" fmla="*/ 628 w 722"/>
                <a:gd name="T67" fmla="*/ 244 h 626"/>
                <a:gd name="T68" fmla="*/ 638 w 722"/>
                <a:gd name="T69" fmla="*/ 212 h 626"/>
                <a:gd name="T70" fmla="*/ 644 w 722"/>
                <a:gd name="T71" fmla="*/ 188 h 626"/>
                <a:gd name="T72" fmla="*/ 602 w 722"/>
                <a:gd name="T73" fmla="*/ 182 h 626"/>
                <a:gd name="T74" fmla="*/ 638 w 722"/>
                <a:gd name="T75" fmla="*/ 140 h 626"/>
                <a:gd name="T76" fmla="*/ 622 w 722"/>
                <a:gd name="T77" fmla="*/ 122 h 626"/>
                <a:gd name="T78" fmla="*/ 662 w 722"/>
                <a:gd name="T79" fmla="*/ 108 h 626"/>
                <a:gd name="T80" fmla="*/ 722 w 722"/>
                <a:gd name="T81" fmla="*/ 76 h 626"/>
                <a:gd name="T82" fmla="*/ 648 w 722"/>
                <a:gd name="T83" fmla="*/ 74 h 626"/>
                <a:gd name="T84" fmla="*/ 582 w 722"/>
                <a:gd name="T85" fmla="*/ 104 h 626"/>
                <a:gd name="T86" fmla="*/ 604 w 722"/>
                <a:gd name="T87" fmla="*/ 64 h 626"/>
                <a:gd name="T88" fmla="*/ 558 w 722"/>
                <a:gd name="T89" fmla="*/ 82 h 626"/>
                <a:gd name="T90" fmla="*/ 556 w 722"/>
                <a:gd name="T91" fmla="*/ 58 h 626"/>
                <a:gd name="T92" fmla="*/ 482 w 722"/>
                <a:gd name="T93" fmla="*/ 72 h 626"/>
                <a:gd name="T94" fmla="*/ 484 w 722"/>
                <a:gd name="T95" fmla="*/ 56 h 626"/>
                <a:gd name="T96" fmla="*/ 598 w 722"/>
                <a:gd name="T97" fmla="*/ 40 h 626"/>
                <a:gd name="T98" fmla="*/ 566 w 722"/>
                <a:gd name="T99" fmla="*/ 22 h 626"/>
                <a:gd name="T100" fmla="*/ 478 w 722"/>
                <a:gd name="T101" fmla="*/ 38 h 626"/>
                <a:gd name="T102" fmla="*/ 506 w 722"/>
                <a:gd name="T103" fmla="*/ 22 h 626"/>
                <a:gd name="T104" fmla="*/ 508 w 722"/>
                <a:gd name="T105" fmla="*/ 2 h 626"/>
                <a:gd name="T106" fmla="*/ 408 w 722"/>
                <a:gd name="T107" fmla="*/ 22 h 626"/>
                <a:gd name="T108" fmla="*/ 360 w 722"/>
                <a:gd name="T109" fmla="*/ 32 h 626"/>
                <a:gd name="T110" fmla="*/ 342 w 722"/>
                <a:gd name="T111" fmla="*/ 48 h 626"/>
                <a:gd name="T112" fmla="*/ 322 w 722"/>
                <a:gd name="T113" fmla="*/ 56 h 626"/>
                <a:gd name="T114" fmla="*/ 284 w 722"/>
                <a:gd name="T115" fmla="*/ 54 h 626"/>
                <a:gd name="T116" fmla="*/ 276 w 722"/>
                <a:gd name="T117" fmla="*/ 82 h 626"/>
                <a:gd name="T118" fmla="*/ 258 w 722"/>
                <a:gd name="T119" fmla="*/ 58 h 626"/>
                <a:gd name="T120" fmla="*/ 240 w 722"/>
                <a:gd name="T121" fmla="*/ 62 h 626"/>
                <a:gd name="T122" fmla="*/ 212 w 722"/>
                <a:gd name="T123" fmla="*/ 56 h 626"/>
                <a:gd name="T124" fmla="*/ 174 w 722"/>
                <a:gd name="T125" fmla="*/ 64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2" h="626">
                  <a:moveTo>
                    <a:pt x="150" y="78"/>
                  </a:moveTo>
                  <a:lnTo>
                    <a:pt x="150" y="78"/>
                  </a:lnTo>
                  <a:lnTo>
                    <a:pt x="150" y="80"/>
                  </a:lnTo>
                  <a:lnTo>
                    <a:pt x="148" y="82"/>
                  </a:lnTo>
                  <a:lnTo>
                    <a:pt x="144" y="88"/>
                  </a:lnTo>
                  <a:lnTo>
                    <a:pt x="144" y="90"/>
                  </a:lnTo>
                  <a:lnTo>
                    <a:pt x="142" y="94"/>
                  </a:lnTo>
                  <a:lnTo>
                    <a:pt x="140" y="94"/>
                  </a:lnTo>
                  <a:lnTo>
                    <a:pt x="140" y="96"/>
                  </a:lnTo>
                  <a:lnTo>
                    <a:pt x="138" y="96"/>
                  </a:lnTo>
                  <a:lnTo>
                    <a:pt x="138" y="98"/>
                  </a:lnTo>
                  <a:lnTo>
                    <a:pt x="136" y="98"/>
                  </a:lnTo>
                  <a:lnTo>
                    <a:pt x="134" y="98"/>
                  </a:lnTo>
                  <a:lnTo>
                    <a:pt x="132" y="100"/>
                  </a:lnTo>
                  <a:lnTo>
                    <a:pt x="128" y="100"/>
                  </a:lnTo>
                  <a:lnTo>
                    <a:pt x="126" y="100"/>
                  </a:lnTo>
                  <a:lnTo>
                    <a:pt x="122" y="100"/>
                  </a:lnTo>
                  <a:lnTo>
                    <a:pt x="116" y="100"/>
                  </a:lnTo>
                  <a:lnTo>
                    <a:pt x="110" y="102"/>
                  </a:lnTo>
                  <a:lnTo>
                    <a:pt x="106" y="102"/>
                  </a:lnTo>
                  <a:lnTo>
                    <a:pt x="104" y="102"/>
                  </a:lnTo>
                  <a:lnTo>
                    <a:pt x="102" y="104"/>
                  </a:lnTo>
                  <a:lnTo>
                    <a:pt x="98" y="104"/>
                  </a:lnTo>
                  <a:lnTo>
                    <a:pt x="98" y="104"/>
                  </a:lnTo>
                  <a:lnTo>
                    <a:pt x="96" y="106"/>
                  </a:lnTo>
                  <a:lnTo>
                    <a:pt x="96" y="106"/>
                  </a:lnTo>
                  <a:lnTo>
                    <a:pt x="96" y="106"/>
                  </a:lnTo>
                  <a:lnTo>
                    <a:pt x="94" y="108"/>
                  </a:lnTo>
                  <a:lnTo>
                    <a:pt x="94" y="108"/>
                  </a:lnTo>
                  <a:lnTo>
                    <a:pt x="94" y="110"/>
                  </a:lnTo>
                  <a:lnTo>
                    <a:pt x="94" y="112"/>
                  </a:lnTo>
                  <a:lnTo>
                    <a:pt x="94" y="112"/>
                  </a:lnTo>
                  <a:lnTo>
                    <a:pt x="94" y="116"/>
                  </a:lnTo>
                  <a:lnTo>
                    <a:pt x="94" y="118"/>
                  </a:lnTo>
                  <a:lnTo>
                    <a:pt x="94" y="122"/>
                  </a:lnTo>
                  <a:lnTo>
                    <a:pt x="94" y="126"/>
                  </a:lnTo>
                  <a:lnTo>
                    <a:pt x="94" y="128"/>
                  </a:lnTo>
                  <a:lnTo>
                    <a:pt x="94" y="130"/>
                  </a:lnTo>
                  <a:lnTo>
                    <a:pt x="94" y="132"/>
                  </a:lnTo>
                  <a:lnTo>
                    <a:pt x="94" y="134"/>
                  </a:lnTo>
                  <a:lnTo>
                    <a:pt x="94" y="136"/>
                  </a:lnTo>
                  <a:lnTo>
                    <a:pt x="92" y="136"/>
                  </a:lnTo>
                  <a:lnTo>
                    <a:pt x="92" y="138"/>
                  </a:lnTo>
                  <a:lnTo>
                    <a:pt x="90" y="140"/>
                  </a:lnTo>
                  <a:lnTo>
                    <a:pt x="88" y="140"/>
                  </a:lnTo>
                  <a:lnTo>
                    <a:pt x="86" y="140"/>
                  </a:lnTo>
                  <a:lnTo>
                    <a:pt x="84" y="142"/>
                  </a:lnTo>
                  <a:lnTo>
                    <a:pt x="82" y="142"/>
                  </a:lnTo>
                  <a:lnTo>
                    <a:pt x="78" y="142"/>
                  </a:lnTo>
                  <a:lnTo>
                    <a:pt x="72" y="144"/>
                  </a:lnTo>
                  <a:lnTo>
                    <a:pt x="68" y="144"/>
                  </a:lnTo>
                  <a:lnTo>
                    <a:pt x="66" y="146"/>
                  </a:lnTo>
                  <a:lnTo>
                    <a:pt x="64" y="146"/>
                  </a:lnTo>
                  <a:lnTo>
                    <a:pt x="62" y="146"/>
                  </a:lnTo>
                  <a:lnTo>
                    <a:pt x="60" y="148"/>
                  </a:lnTo>
                  <a:lnTo>
                    <a:pt x="58" y="148"/>
                  </a:lnTo>
                  <a:lnTo>
                    <a:pt x="56" y="148"/>
                  </a:lnTo>
                  <a:lnTo>
                    <a:pt x="54" y="152"/>
                  </a:lnTo>
                  <a:lnTo>
                    <a:pt x="50" y="154"/>
                  </a:lnTo>
                  <a:lnTo>
                    <a:pt x="44" y="158"/>
                  </a:lnTo>
                  <a:lnTo>
                    <a:pt x="40" y="162"/>
                  </a:lnTo>
                  <a:lnTo>
                    <a:pt x="38" y="164"/>
                  </a:lnTo>
                  <a:lnTo>
                    <a:pt x="34" y="168"/>
                  </a:lnTo>
                  <a:lnTo>
                    <a:pt x="32" y="168"/>
                  </a:lnTo>
                  <a:lnTo>
                    <a:pt x="30" y="170"/>
                  </a:lnTo>
                  <a:lnTo>
                    <a:pt x="28" y="170"/>
                  </a:lnTo>
                  <a:lnTo>
                    <a:pt x="26" y="170"/>
                  </a:lnTo>
                  <a:lnTo>
                    <a:pt x="22" y="172"/>
                  </a:lnTo>
                  <a:lnTo>
                    <a:pt x="14" y="174"/>
                  </a:lnTo>
                  <a:lnTo>
                    <a:pt x="10" y="174"/>
                  </a:lnTo>
                  <a:lnTo>
                    <a:pt x="6" y="176"/>
                  </a:lnTo>
                  <a:lnTo>
                    <a:pt x="6" y="176"/>
                  </a:lnTo>
                  <a:lnTo>
                    <a:pt x="4" y="176"/>
                  </a:lnTo>
                  <a:lnTo>
                    <a:pt x="2" y="178"/>
                  </a:lnTo>
                  <a:lnTo>
                    <a:pt x="0" y="178"/>
                  </a:lnTo>
                  <a:lnTo>
                    <a:pt x="0" y="180"/>
                  </a:lnTo>
                  <a:lnTo>
                    <a:pt x="0" y="180"/>
                  </a:lnTo>
                  <a:lnTo>
                    <a:pt x="0" y="180"/>
                  </a:lnTo>
                  <a:lnTo>
                    <a:pt x="0" y="182"/>
                  </a:lnTo>
                  <a:lnTo>
                    <a:pt x="0" y="184"/>
                  </a:lnTo>
                  <a:lnTo>
                    <a:pt x="0" y="186"/>
                  </a:lnTo>
                  <a:lnTo>
                    <a:pt x="0" y="186"/>
                  </a:lnTo>
                  <a:lnTo>
                    <a:pt x="0" y="188"/>
                  </a:lnTo>
                  <a:lnTo>
                    <a:pt x="2" y="188"/>
                  </a:lnTo>
                  <a:lnTo>
                    <a:pt x="2" y="190"/>
                  </a:lnTo>
                  <a:lnTo>
                    <a:pt x="4" y="190"/>
                  </a:lnTo>
                  <a:lnTo>
                    <a:pt x="4" y="192"/>
                  </a:lnTo>
                  <a:lnTo>
                    <a:pt x="6" y="192"/>
                  </a:lnTo>
                  <a:lnTo>
                    <a:pt x="8" y="192"/>
                  </a:lnTo>
                  <a:lnTo>
                    <a:pt x="8" y="192"/>
                  </a:lnTo>
                  <a:lnTo>
                    <a:pt x="10" y="192"/>
                  </a:lnTo>
                  <a:lnTo>
                    <a:pt x="14" y="192"/>
                  </a:lnTo>
                  <a:lnTo>
                    <a:pt x="16" y="192"/>
                  </a:lnTo>
                  <a:lnTo>
                    <a:pt x="20" y="190"/>
                  </a:lnTo>
                  <a:lnTo>
                    <a:pt x="28" y="190"/>
                  </a:lnTo>
                  <a:lnTo>
                    <a:pt x="36" y="188"/>
                  </a:lnTo>
                  <a:lnTo>
                    <a:pt x="40" y="186"/>
                  </a:lnTo>
                  <a:lnTo>
                    <a:pt x="44" y="186"/>
                  </a:lnTo>
                  <a:lnTo>
                    <a:pt x="46" y="186"/>
                  </a:lnTo>
                  <a:lnTo>
                    <a:pt x="50" y="186"/>
                  </a:lnTo>
                  <a:lnTo>
                    <a:pt x="52" y="186"/>
                  </a:lnTo>
                  <a:lnTo>
                    <a:pt x="52" y="186"/>
                  </a:lnTo>
                  <a:lnTo>
                    <a:pt x="54" y="186"/>
                  </a:lnTo>
                  <a:lnTo>
                    <a:pt x="56" y="188"/>
                  </a:lnTo>
                  <a:lnTo>
                    <a:pt x="56" y="188"/>
                  </a:lnTo>
                  <a:lnTo>
                    <a:pt x="58" y="190"/>
                  </a:lnTo>
                  <a:lnTo>
                    <a:pt x="60" y="192"/>
                  </a:lnTo>
                  <a:lnTo>
                    <a:pt x="62" y="194"/>
                  </a:lnTo>
                  <a:lnTo>
                    <a:pt x="64" y="196"/>
                  </a:lnTo>
                  <a:lnTo>
                    <a:pt x="64" y="198"/>
                  </a:lnTo>
                  <a:lnTo>
                    <a:pt x="64" y="198"/>
                  </a:lnTo>
                  <a:lnTo>
                    <a:pt x="66" y="200"/>
                  </a:lnTo>
                  <a:lnTo>
                    <a:pt x="66" y="200"/>
                  </a:lnTo>
                  <a:lnTo>
                    <a:pt x="66" y="202"/>
                  </a:lnTo>
                  <a:lnTo>
                    <a:pt x="66" y="202"/>
                  </a:lnTo>
                  <a:lnTo>
                    <a:pt x="64" y="204"/>
                  </a:lnTo>
                  <a:lnTo>
                    <a:pt x="64" y="204"/>
                  </a:lnTo>
                  <a:lnTo>
                    <a:pt x="62" y="204"/>
                  </a:lnTo>
                  <a:lnTo>
                    <a:pt x="62" y="206"/>
                  </a:lnTo>
                  <a:lnTo>
                    <a:pt x="60" y="206"/>
                  </a:lnTo>
                  <a:lnTo>
                    <a:pt x="58" y="206"/>
                  </a:lnTo>
                  <a:lnTo>
                    <a:pt x="56" y="206"/>
                  </a:lnTo>
                  <a:lnTo>
                    <a:pt x="52" y="206"/>
                  </a:lnTo>
                  <a:lnTo>
                    <a:pt x="48" y="208"/>
                  </a:lnTo>
                  <a:lnTo>
                    <a:pt x="44" y="208"/>
                  </a:lnTo>
                  <a:lnTo>
                    <a:pt x="42" y="208"/>
                  </a:lnTo>
                  <a:lnTo>
                    <a:pt x="42" y="208"/>
                  </a:lnTo>
                  <a:lnTo>
                    <a:pt x="40" y="208"/>
                  </a:lnTo>
                  <a:lnTo>
                    <a:pt x="36" y="208"/>
                  </a:lnTo>
                  <a:lnTo>
                    <a:pt x="34" y="208"/>
                  </a:lnTo>
                  <a:lnTo>
                    <a:pt x="30" y="208"/>
                  </a:lnTo>
                  <a:lnTo>
                    <a:pt x="26" y="208"/>
                  </a:lnTo>
                  <a:lnTo>
                    <a:pt x="24" y="208"/>
                  </a:lnTo>
                  <a:lnTo>
                    <a:pt x="24" y="208"/>
                  </a:lnTo>
                  <a:lnTo>
                    <a:pt x="22" y="208"/>
                  </a:lnTo>
                  <a:lnTo>
                    <a:pt x="20" y="208"/>
                  </a:lnTo>
                  <a:lnTo>
                    <a:pt x="20" y="210"/>
                  </a:lnTo>
                  <a:lnTo>
                    <a:pt x="20" y="210"/>
                  </a:lnTo>
                  <a:lnTo>
                    <a:pt x="20" y="210"/>
                  </a:lnTo>
                  <a:lnTo>
                    <a:pt x="20" y="212"/>
                  </a:lnTo>
                  <a:lnTo>
                    <a:pt x="20" y="212"/>
                  </a:lnTo>
                  <a:lnTo>
                    <a:pt x="20" y="212"/>
                  </a:lnTo>
                  <a:lnTo>
                    <a:pt x="20" y="214"/>
                  </a:lnTo>
                  <a:lnTo>
                    <a:pt x="20" y="214"/>
                  </a:lnTo>
                  <a:lnTo>
                    <a:pt x="22" y="216"/>
                  </a:lnTo>
                  <a:lnTo>
                    <a:pt x="22" y="216"/>
                  </a:lnTo>
                  <a:lnTo>
                    <a:pt x="22" y="218"/>
                  </a:lnTo>
                  <a:lnTo>
                    <a:pt x="24" y="220"/>
                  </a:lnTo>
                  <a:lnTo>
                    <a:pt x="28" y="222"/>
                  </a:lnTo>
                  <a:lnTo>
                    <a:pt x="30" y="224"/>
                  </a:lnTo>
                  <a:lnTo>
                    <a:pt x="32" y="226"/>
                  </a:lnTo>
                  <a:lnTo>
                    <a:pt x="36" y="226"/>
                  </a:lnTo>
                  <a:lnTo>
                    <a:pt x="38" y="228"/>
                  </a:lnTo>
                  <a:lnTo>
                    <a:pt x="42" y="230"/>
                  </a:lnTo>
                  <a:lnTo>
                    <a:pt x="44" y="232"/>
                  </a:lnTo>
                  <a:lnTo>
                    <a:pt x="50" y="234"/>
                  </a:lnTo>
                  <a:lnTo>
                    <a:pt x="56" y="236"/>
                  </a:lnTo>
                  <a:lnTo>
                    <a:pt x="58" y="236"/>
                  </a:lnTo>
                  <a:lnTo>
                    <a:pt x="60" y="236"/>
                  </a:lnTo>
                  <a:lnTo>
                    <a:pt x="62" y="236"/>
                  </a:lnTo>
                  <a:lnTo>
                    <a:pt x="64" y="236"/>
                  </a:lnTo>
                  <a:lnTo>
                    <a:pt x="66" y="236"/>
                  </a:lnTo>
                  <a:lnTo>
                    <a:pt x="70" y="236"/>
                  </a:lnTo>
                  <a:lnTo>
                    <a:pt x="74" y="236"/>
                  </a:lnTo>
                  <a:lnTo>
                    <a:pt x="80" y="236"/>
                  </a:lnTo>
                  <a:lnTo>
                    <a:pt x="86" y="236"/>
                  </a:lnTo>
                  <a:lnTo>
                    <a:pt x="100" y="234"/>
                  </a:lnTo>
                  <a:lnTo>
                    <a:pt x="106" y="234"/>
                  </a:lnTo>
                  <a:lnTo>
                    <a:pt x="112" y="234"/>
                  </a:lnTo>
                  <a:lnTo>
                    <a:pt x="118" y="232"/>
                  </a:lnTo>
                  <a:lnTo>
                    <a:pt x="124" y="232"/>
                  </a:lnTo>
                  <a:lnTo>
                    <a:pt x="130" y="232"/>
                  </a:lnTo>
                  <a:lnTo>
                    <a:pt x="132" y="232"/>
                  </a:lnTo>
                  <a:lnTo>
                    <a:pt x="134" y="232"/>
                  </a:lnTo>
                  <a:lnTo>
                    <a:pt x="136" y="234"/>
                  </a:lnTo>
                  <a:lnTo>
                    <a:pt x="140" y="234"/>
                  </a:lnTo>
                  <a:lnTo>
                    <a:pt x="142" y="234"/>
                  </a:lnTo>
                  <a:lnTo>
                    <a:pt x="144" y="236"/>
                  </a:lnTo>
                  <a:lnTo>
                    <a:pt x="144" y="236"/>
                  </a:lnTo>
                  <a:lnTo>
                    <a:pt x="146" y="236"/>
                  </a:lnTo>
                  <a:lnTo>
                    <a:pt x="148" y="238"/>
                  </a:lnTo>
                  <a:lnTo>
                    <a:pt x="150" y="240"/>
                  </a:lnTo>
                  <a:lnTo>
                    <a:pt x="152" y="242"/>
                  </a:lnTo>
                  <a:lnTo>
                    <a:pt x="156" y="246"/>
                  </a:lnTo>
                  <a:lnTo>
                    <a:pt x="158" y="250"/>
                  </a:lnTo>
                  <a:lnTo>
                    <a:pt x="162" y="254"/>
                  </a:lnTo>
                  <a:lnTo>
                    <a:pt x="164" y="258"/>
                  </a:lnTo>
                  <a:lnTo>
                    <a:pt x="166" y="260"/>
                  </a:lnTo>
                  <a:lnTo>
                    <a:pt x="166" y="262"/>
                  </a:lnTo>
                  <a:lnTo>
                    <a:pt x="168" y="264"/>
                  </a:lnTo>
                  <a:lnTo>
                    <a:pt x="170" y="270"/>
                  </a:lnTo>
                  <a:lnTo>
                    <a:pt x="172" y="274"/>
                  </a:lnTo>
                  <a:lnTo>
                    <a:pt x="174" y="280"/>
                  </a:lnTo>
                  <a:lnTo>
                    <a:pt x="176" y="286"/>
                  </a:lnTo>
                  <a:lnTo>
                    <a:pt x="178" y="292"/>
                  </a:lnTo>
                  <a:lnTo>
                    <a:pt x="182" y="300"/>
                  </a:lnTo>
                  <a:lnTo>
                    <a:pt x="182" y="304"/>
                  </a:lnTo>
                  <a:lnTo>
                    <a:pt x="184" y="310"/>
                  </a:lnTo>
                  <a:lnTo>
                    <a:pt x="186" y="320"/>
                  </a:lnTo>
                  <a:lnTo>
                    <a:pt x="188" y="332"/>
                  </a:lnTo>
                  <a:lnTo>
                    <a:pt x="188" y="340"/>
                  </a:lnTo>
                  <a:lnTo>
                    <a:pt x="188" y="344"/>
                  </a:lnTo>
                  <a:lnTo>
                    <a:pt x="188" y="346"/>
                  </a:lnTo>
                  <a:lnTo>
                    <a:pt x="188" y="350"/>
                  </a:lnTo>
                  <a:lnTo>
                    <a:pt x="188" y="354"/>
                  </a:lnTo>
                  <a:lnTo>
                    <a:pt x="188" y="354"/>
                  </a:lnTo>
                  <a:lnTo>
                    <a:pt x="190" y="356"/>
                  </a:lnTo>
                  <a:lnTo>
                    <a:pt x="190" y="356"/>
                  </a:lnTo>
                  <a:lnTo>
                    <a:pt x="190" y="358"/>
                  </a:lnTo>
                  <a:lnTo>
                    <a:pt x="190" y="358"/>
                  </a:lnTo>
                  <a:lnTo>
                    <a:pt x="192" y="358"/>
                  </a:lnTo>
                  <a:lnTo>
                    <a:pt x="192" y="358"/>
                  </a:lnTo>
                  <a:lnTo>
                    <a:pt x="192" y="358"/>
                  </a:lnTo>
                  <a:lnTo>
                    <a:pt x="194" y="358"/>
                  </a:lnTo>
                  <a:lnTo>
                    <a:pt x="194" y="358"/>
                  </a:lnTo>
                  <a:lnTo>
                    <a:pt x="196" y="358"/>
                  </a:lnTo>
                  <a:lnTo>
                    <a:pt x="196" y="358"/>
                  </a:lnTo>
                  <a:lnTo>
                    <a:pt x="198" y="356"/>
                  </a:lnTo>
                  <a:lnTo>
                    <a:pt x="202" y="354"/>
                  </a:lnTo>
                  <a:lnTo>
                    <a:pt x="204" y="352"/>
                  </a:lnTo>
                  <a:lnTo>
                    <a:pt x="206" y="350"/>
                  </a:lnTo>
                  <a:lnTo>
                    <a:pt x="206" y="350"/>
                  </a:lnTo>
                  <a:lnTo>
                    <a:pt x="208" y="350"/>
                  </a:lnTo>
                  <a:lnTo>
                    <a:pt x="210" y="348"/>
                  </a:lnTo>
                  <a:lnTo>
                    <a:pt x="210" y="348"/>
                  </a:lnTo>
                  <a:lnTo>
                    <a:pt x="210" y="348"/>
                  </a:lnTo>
                  <a:lnTo>
                    <a:pt x="212" y="348"/>
                  </a:lnTo>
                  <a:lnTo>
                    <a:pt x="212" y="350"/>
                  </a:lnTo>
                  <a:lnTo>
                    <a:pt x="214" y="350"/>
                  </a:lnTo>
                  <a:lnTo>
                    <a:pt x="214" y="352"/>
                  </a:lnTo>
                  <a:lnTo>
                    <a:pt x="216" y="352"/>
                  </a:lnTo>
                  <a:lnTo>
                    <a:pt x="216" y="354"/>
                  </a:lnTo>
                  <a:lnTo>
                    <a:pt x="218" y="356"/>
                  </a:lnTo>
                  <a:lnTo>
                    <a:pt x="218" y="356"/>
                  </a:lnTo>
                  <a:lnTo>
                    <a:pt x="218" y="358"/>
                  </a:lnTo>
                  <a:lnTo>
                    <a:pt x="220" y="360"/>
                  </a:lnTo>
                  <a:lnTo>
                    <a:pt x="220" y="362"/>
                  </a:lnTo>
                  <a:lnTo>
                    <a:pt x="220" y="364"/>
                  </a:lnTo>
                  <a:lnTo>
                    <a:pt x="220" y="366"/>
                  </a:lnTo>
                  <a:lnTo>
                    <a:pt x="220" y="368"/>
                  </a:lnTo>
                  <a:lnTo>
                    <a:pt x="220" y="368"/>
                  </a:lnTo>
                  <a:lnTo>
                    <a:pt x="220" y="370"/>
                  </a:lnTo>
                  <a:lnTo>
                    <a:pt x="220" y="370"/>
                  </a:lnTo>
                  <a:lnTo>
                    <a:pt x="220" y="372"/>
                  </a:lnTo>
                  <a:lnTo>
                    <a:pt x="220" y="372"/>
                  </a:lnTo>
                  <a:lnTo>
                    <a:pt x="218" y="372"/>
                  </a:lnTo>
                  <a:lnTo>
                    <a:pt x="218" y="372"/>
                  </a:lnTo>
                  <a:lnTo>
                    <a:pt x="216" y="374"/>
                  </a:lnTo>
                  <a:lnTo>
                    <a:pt x="214" y="374"/>
                  </a:lnTo>
                  <a:lnTo>
                    <a:pt x="212" y="374"/>
                  </a:lnTo>
                  <a:lnTo>
                    <a:pt x="210" y="374"/>
                  </a:lnTo>
                  <a:lnTo>
                    <a:pt x="206" y="376"/>
                  </a:lnTo>
                  <a:lnTo>
                    <a:pt x="202" y="376"/>
                  </a:lnTo>
                  <a:lnTo>
                    <a:pt x="200" y="376"/>
                  </a:lnTo>
                  <a:lnTo>
                    <a:pt x="198" y="376"/>
                  </a:lnTo>
                  <a:lnTo>
                    <a:pt x="196" y="376"/>
                  </a:lnTo>
                  <a:lnTo>
                    <a:pt x="196" y="378"/>
                  </a:lnTo>
                  <a:lnTo>
                    <a:pt x="194" y="378"/>
                  </a:lnTo>
                  <a:lnTo>
                    <a:pt x="194" y="378"/>
                  </a:lnTo>
                  <a:lnTo>
                    <a:pt x="194" y="380"/>
                  </a:lnTo>
                  <a:lnTo>
                    <a:pt x="194" y="380"/>
                  </a:lnTo>
                  <a:lnTo>
                    <a:pt x="194" y="380"/>
                  </a:lnTo>
                  <a:lnTo>
                    <a:pt x="194" y="382"/>
                  </a:lnTo>
                  <a:lnTo>
                    <a:pt x="194" y="382"/>
                  </a:lnTo>
                  <a:lnTo>
                    <a:pt x="196" y="382"/>
                  </a:lnTo>
                  <a:lnTo>
                    <a:pt x="196" y="384"/>
                  </a:lnTo>
                  <a:lnTo>
                    <a:pt x="196" y="384"/>
                  </a:lnTo>
                  <a:lnTo>
                    <a:pt x="198" y="384"/>
                  </a:lnTo>
                  <a:lnTo>
                    <a:pt x="202" y="386"/>
                  </a:lnTo>
                  <a:lnTo>
                    <a:pt x="204" y="386"/>
                  </a:lnTo>
                  <a:lnTo>
                    <a:pt x="210" y="388"/>
                  </a:lnTo>
                  <a:lnTo>
                    <a:pt x="216" y="388"/>
                  </a:lnTo>
                  <a:lnTo>
                    <a:pt x="218" y="388"/>
                  </a:lnTo>
                  <a:lnTo>
                    <a:pt x="222" y="390"/>
                  </a:lnTo>
                  <a:lnTo>
                    <a:pt x="224" y="390"/>
                  </a:lnTo>
                  <a:lnTo>
                    <a:pt x="226" y="392"/>
                  </a:lnTo>
                  <a:lnTo>
                    <a:pt x="228" y="392"/>
                  </a:lnTo>
                  <a:lnTo>
                    <a:pt x="228" y="392"/>
                  </a:lnTo>
                  <a:lnTo>
                    <a:pt x="228" y="394"/>
                  </a:lnTo>
                  <a:lnTo>
                    <a:pt x="228" y="394"/>
                  </a:lnTo>
                  <a:lnTo>
                    <a:pt x="230" y="396"/>
                  </a:lnTo>
                  <a:lnTo>
                    <a:pt x="230" y="398"/>
                  </a:lnTo>
                  <a:lnTo>
                    <a:pt x="230" y="398"/>
                  </a:lnTo>
                  <a:lnTo>
                    <a:pt x="230" y="400"/>
                  </a:lnTo>
                  <a:lnTo>
                    <a:pt x="230" y="402"/>
                  </a:lnTo>
                  <a:lnTo>
                    <a:pt x="230" y="404"/>
                  </a:lnTo>
                  <a:lnTo>
                    <a:pt x="230" y="408"/>
                  </a:lnTo>
                  <a:lnTo>
                    <a:pt x="230" y="410"/>
                  </a:lnTo>
                  <a:lnTo>
                    <a:pt x="228" y="414"/>
                  </a:lnTo>
                  <a:lnTo>
                    <a:pt x="228" y="418"/>
                  </a:lnTo>
                  <a:lnTo>
                    <a:pt x="226" y="420"/>
                  </a:lnTo>
                  <a:lnTo>
                    <a:pt x="226" y="422"/>
                  </a:lnTo>
                  <a:lnTo>
                    <a:pt x="224" y="422"/>
                  </a:lnTo>
                  <a:lnTo>
                    <a:pt x="224" y="424"/>
                  </a:lnTo>
                  <a:lnTo>
                    <a:pt x="222" y="426"/>
                  </a:lnTo>
                  <a:lnTo>
                    <a:pt x="222" y="426"/>
                  </a:lnTo>
                  <a:lnTo>
                    <a:pt x="220" y="428"/>
                  </a:lnTo>
                  <a:lnTo>
                    <a:pt x="218" y="428"/>
                  </a:lnTo>
                  <a:lnTo>
                    <a:pt x="214" y="430"/>
                  </a:lnTo>
                  <a:lnTo>
                    <a:pt x="210" y="432"/>
                  </a:lnTo>
                  <a:lnTo>
                    <a:pt x="206" y="434"/>
                  </a:lnTo>
                  <a:lnTo>
                    <a:pt x="202" y="436"/>
                  </a:lnTo>
                  <a:lnTo>
                    <a:pt x="200" y="436"/>
                  </a:lnTo>
                  <a:lnTo>
                    <a:pt x="198" y="438"/>
                  </a:lnTo>
                  <a:lnTo>
                    <a:pt x="198" y="438"/>
                  </a:lnTo>
                  <a:lnTo>
                    <a:pt x="196" y="440"/>
                  </a:lnTo>
                  <a:lnTo>
                    <a:pt x="196" y="440"/>
                  </a:lnTo>
                  <a:lnTo>
                    <a:pt x="194" y="442"/>
                  </a:lnTo>
                  <a:lnTo>
                    <a:pt x="194" y="444"/>
                  </a:lnTo>
                  <a:lnTo>
                    <a:pt x="192" y="446"/>
                  </a:lnTo>
                  <a:lnTo>
                    <a:pt x="190" y="450"/>
                  </a:lnTo>
                  <a:lnTo>
                    <a:pt x="190" y="454"/>
                  </a:lnTo>
                  <a:lnTo>
                    <a:pt x="190" y="456"/>
                  </a:lnTo>
                  <a:lnTo>
                    <a:pt x="188" y="460"/>
                  </a:lnTo>
                  <a:lnTo>
                    <a:pt x="188" y="462"/>
                  </a:lnTo>
                  <a:lnTo>
                    <a:pt x="188" y="464"/>
                  </a:lnTo>
                  <a:lnTo>
                    <a:pt x="188" y="466"/>
                  </a:lnTo>
                  <a:lnTo>
                    <a:pt x="190" y="470"/>
                  </a:lnTo>
                  <a:lnTo>
                    <a:pt x="190" y="472"/>
                  </a:lnTo>
                  <a:lnTo>
                    <a:pt x="192" y="478"/>
                  </a:lnTo>
                  <a:lnTo>
                    <a:pt x="194" y="486"/>
                  </a:lnTo>
                  <a:lnTo>
                    <a:pt x="196" y="492"/>
                  </a:lnTo>
                  <a:lnTo>
                    <a:pt x="198" y="498"/>
                  </a:lnTo>
                  <a:lnTo>
                    <a:pt x="200" y="502"/>
                  </a:lnTo>
                  <a:lnTo>
                    <a:pt x="202" y="508"/>
                  </a:lnTo>
                  <a:lnTo>
                    <a:pt x="204" y="518"/>
                  </a:lnTo>
                  <a:lnTo>
                    <a:pt x="210" y="532"/>
                  </a:lnTo>
                  <a:lnTo>
                    <a:pt x="214" y="544"/>
                  </a:lnTo>
                  <a:lnTo>
                    <a:pt x="216" y="550"/>
                  </a:lnTo>
                  <a:lnTo>
                    <a:pt x="218" y="556"/>
                  </a:lnTo>
                  <a:lnTo>
                    <a:pt x="220" y="560"/>
                  </a:lnTo>
                  <a:lnTo>
                    <a:pt x="224" y="566"/>
                  </a:lnTo>
                  <a:lnTo>
                    <a:pt x="226" y="572"/>
                  </a:lnTo>
                  <a:lnTo>
                    <a:pt x="228" y="580"/>
                  </a:lnTo>
                  <a:lnTo>
                    <a:pt x="230" y="582"/>
                  </a:lnTo>
                  <a:lnTo>
                    <a:pt x="232" y="586"/>
                  </a:lnTo>
                  <a:lnTo>
                    <a:pt x="232" y="590"/>
                  </a:lnTo>
                  <a:lnTo>
                    <a:pt x="234" y="592"/>
                  </a:lnTo>
                  <a:lnTo>
                    <a:pt x="236" y="594"/>
                  </a:lnTo>
                  <a:lnTo>
                    <a:pt x="238" y="598"/>
                  </a:lnTo>
                  <a:lnTo>
                    <a:pt x="240" y="600"/>
                  </a:lnTo>
                  <a:lnTo>
                    <a:pt x="242" y="600"/>
                  </a:lnTo>
                  <a:lnTo>
                    <a:pt x="242" y="602"/>
                  </a:lnTo>
                  <a:lnTo>
                    <a:pt x="244" y="602"/>
                  </a:lnTo>
                  <a:lnTo>
                    <a:pt x="246" y="602"/>
                  </a:lnTo>
                  <a:lnTo>
                    <a:pt x="246" y="602"/>
                  </a:lnTo>
                  <a:lnTo>
                    <a:pt x="250" y="604"/>
                  </a:lnTo>
                  <a:lnTo>
                    <a:pt x="254" y="604"/>
                  </a:lnTo>
                  <a:lnTo>
                    <a:pt x="258" y="604"/>
                  </a:lnTo>
                  <a:lnTo>
                    <a:pt x="262" y="604"/>
                  </a:lnTo>
                  <a:lnTo>
                    <a:pt x="262" y="604"/>
                  </a:lnTo>
                  <a:lnTo>
                    <a:pt x="264" y="604"/>
                  </a:lnTo>
                  <a:lnTo>
                    <a:pt x="266" y="606"/>
                  </a:lnTo>
                  <a:lnTo>
                    <a:pt x="266" y="606"/>
                  </a:lnTo>
                  <a:lnTo>
                    <a:pt x="268" y="606"/>
                  </a:lnTo>
                  <a:lnTo>
                    <a:pt x="268" y="608"/>
                  </a:lnTo>
                  <a:lnTo>
                    <a:pt x="270" y="608"/>
                  </a:lnTo>
                  <a:lnTo>
                    <a:pt x="270" y="610"/>
                  </a:lnTo>
                  <a:lnTo>
                    <a:pt x="272" y="614"/>
                  </a:lnTo>
                  <a:lnTo>
                    <a:pt x="272" y="616"/>
                  </a:lnTo>
                  <a:lnTo>
                    <a:pt x="274" y="620"/>
                  </a:lnTo>
                  <a:lnTo>
                    <a:pt x="276" y="622"/>
                  </a:lnTo>
                  <a:lnTo>
                    <a:pt x="276" y="624"/>
                  </a:lnTo>
                  <a:lnTo>
                    <a:pt x="278" y="624"/>
                  </a:lnTo>
                  <a:lnTo>
                    <a:pt x="278" y="626"/>
                  </a:lnTo>
                  <a:lnTo>
                    <a:pt x="280" y="626"/>
                  </a:lnTo>
                  <a:lnTo>
                    <a:pt x="280" y="626"/>
                  </a:lnTo>
                  <a:lnTo>
                    <a:pt x="282" y="626"/>
                  </a:lnTo>
                  <a:lnTo>
                    <a:pt x="284" y="626"/>
                  </a:lnTo>
                  <a:lnTo>
                    <a:pt x="284" y="626"/>
                  </a:lnTo>
                  <a:lnTo>
                    <a:pt x="288" y="626"/>
                  </a:lnTo>
                  <a:lnTo>
                    <a:pt x="290" y="626"/>
                  </a:lnTo>
                  <a:lnTo>
                    <a:pt x="294" y="624"/>
                  </a:lnTo>
                  <a:lnTo>
                    <a:pt x="298" y="624"/>
                  </a:lnTo>
                  <a:lnTo>
                    <a:pt x="300" y="622"/>
                  </a:lnTo>
                  <a:lnTo>
                    <a:pt x="302" y="622"/>
                  </a:lnTo>
                  <a:lnTo>
                    <a:pt x="302" y="620"/>
                  </a:lnTo>
                  <a:lnTo>
                    <a:pt x="304" y="620"/>
                  </a:lnTo>
                  <a:lnTo>
                    <a:pt x="304" y="618"/>
                  </a:lnTo>
                  <a:lnTo>
                    <a:pt x="306" y="618"/>
                  </a:lnTo>
                  <a:lnTo>
                    <a:pt x="306" y="616"/>
                  </a:lnTo>
                  <a:lnTo>
                    <a:pt x="308" y="612"/>
                  </a:lnTo>
                  <a:lnTo>
                    <a:pt x="310" y="608"/>
                  </a:lnTo>
                  <a:lnTo>
                    <a:pt x="312" y="604"/>
                  </a:lnTo>
                  <a:lnTo>
                    <a:pt x="314" y="600"/>
                  </a:lnTo>
                  <a:lnTo>
                    <a:pt x="314" y="596"/>
                  </a:lnTo>
                  <a:lnTo>
                    <a:pt x="316" y="590"/>
                  </a:lnTo>
                  <a:lnTo>
                    <a:pt x="318" y="582"/>
                  </a:lnTo>
                  <a:lnTo>
                    <a:pt x="322" y="572"/>
                  </a:lnTo>
                  <a:lnTo>
                    <a:pt x="322" y="568"/>
                  </a:lnTo>
                  <a:lnTo>
                    <a:pt x="324" y="564"/>
                  </a:lnTo>
                  <a:lnTo>
                    <a:pt x="326" y="560"/>
                  </a:lnTo>
                  <a:lnTo>
                    <a:pt x="328" y="558"/>
                  </a:lnTo>
                  <a:lnTo>
                    <a:pt x="328" y="556"/>
                  </a:lnTo>
                  <a:lnTo>
                    <a:pt x="328" y="556"/>
                  </a:lnTo>
                  <a:lnTo>
                    <a:pt x="330" y="552"/>
                  </a:lnTo>
                  <a:lnTo>
                    <a:pt x="336" y="546"/>
                  </a:lnTo>
                  <a:lnTo>
                    <a:pt x="340" y="544"/>
                  </a:lnTo>
                  <a:lnTo>
                    <a:pt x="342" y="540"/>
                  </a:lnTo>
                  <a:lnTo>
                    <a:pt x="344" y="538"/>
                  </a:lnTo>
                  <a:lnTo>
                    <a:pt x="344" y="536"/>
                  </a:lnTo>
                  <a:lnTo>
                    <a:pt x="344" y="536"/>
                  </a:lnTo>
                  <a:lnTo>
                    <a:pt x="346" y="534"/>
                  </a:lnTo>
                  <a:lnTo>
                    <a:pt x="346" y="532"/>
                  </a:lnTo>
                  <a:lnTo>
                    <a:pt x="346" y="530"/>
                  </a:lnTo>
                  <a:lnTo>
                    <a:pt x="346" y="528"/>
                  </a:lnTo>
                  <a:lnTo>
                    <a:pt x="346" y="524"/>
                  </a:lnTo>
                  <a:lnTo>
                    <a:pt x="346" y="518"/>
                  </a:lnTo>
                  <a:lnTo>
                    <a:pt x="346" y="514"/>
                  </a:lnTo>
                  <a:lnTo>
                    <a:pt x="346" y="512"/>
                  </a:lnTo>
                  <a:lnTo>
                    <a:pt x="346" y="510"/>
                  </a:lnTo>
                  <a:lnTo>
                    <a:pt x="346" y="508"/>
                  </a:lnTo>
                  <a:lnTo>
                    <a:pt x="346" y="506"/>
                  </a:lnTo>
                  <a:lnTo>
                    <a:pt x="346" y="504"/>
                  </a:lnTo>
                  <a:lnTo>
                    <a:pt x="348" y="502"/>
                  </a:lnTo>
                  <a:lnTo>
                    <a:pt x="348" y="502"/>
                  </a:lnTo>
                  <a:lnTo>
                    <a:pt x="348" y="500"/>
                  </a:lnTo>
                  <a:lnTo>
                    <a:pt x="350" y="500"/>
                  </a:lnTo>
                  <a:lnTo>
                    <a:pt x="352" y="498"/>
                  </a:lnTo>
                  <a:lnTo>
                    <a:pt x="356" y="498"/>
                  </a:lnTo>
                  <a:lnTo>
                    <a:pt x="358" y="496"/>
                  </a:lnTo>
                  <a:lnTo>
                    <a:pt x="362" y="496"/>
                  </a:lnTo>
                  <a:lnTo>
                    <a:pt x="364" y="496"/>
                  </a:lnTo>
                  <a:lnTo>
                    <a:pt x="368" y="496"/>
                  </a:lnTo>
                  <a:lnTo>
                    <a:pt x="374" y="494"/>
                  </a:lnTo>
                  <a:lnTo>
                    <a:pt x="380" y="494"/>
                  </a:lnTo>
                  <a:lnTo>
                    <a:pt x="386" y="494"/>
                  </a:lnTo>
                  <a:lnTo>
                    <a:pt x="388" y="492"/>
                  </a:lnTo>
                  <a:lnTo>
                    <a:pt x="390" y="492"/>
                  </a:lnTo>
                  <a:lnTo>
                    <a:pt x="392" y="492"/>
                  </a:lnTo>
                  <a:lnTo>
                    <a:pt x="396" y="492"/>
                  </a:lnTo>
                  <a:lnTo>
                    <a:pt x="400" y="490"/>
                  </a:lnTo>
                  <a:lnTo>
                    <a:pt x="408" y="490"/>
                  </a:lnTo>
                  <a:lnTo>
                    <a:pt x="414" y="488"/>
                  </a:lnTo>
                  <a:lnTo>
                    <a:pt x="420" y="488"/>
                  </a:lnTo>
                  <a:lnTo>
                    <a:pt x="424" y="488"/>
                  </a:lnTo>
                  <a:lnTo>
                    <a:pt x="426" y="486"/>
                  </a:lnTo>
                  <a:lnTo>
                    <a:pt x="428" y="486"/>
                  </a:lnTo>
                  <a:lnTo>
                    <a:pt x="432" y="484"/>
                  </a:lnTo>
                  <a:lnTo>
                    <a:pt x="434" y="484"/>
                  </a:lnTo>
                  <a:lnTo>
                    <a:pt x="436" y="482"/>
                  </a:lnTo>
                  <a:lnTo>
                    <a:pt x="436" y="482"/>
                  </a:lnTo>
                  <a:lnTo>
                    <a:pt x="438" y="480"/>
                  </a:lnTo>
                  <a:lnTo>
                    <a:pt x="438" y="480"/>
                  </a:lnTo>
                  <a:lnTo>
                    <a:pt x="438" y="478"/>
                  </a:lnTo>
                  <a:lnTo>
                    <a:pt x="440" y="476"/>
                  </a:lnTo>
                  <a:lnTo>
                    <a:pt x="442" y="472"/>
                  </a:lnTo>
                  <a:lnTo>
                    <a:pt x="442" y="470"/>
                  </a:lnTo>
                  <a:lnTo>
                    <a:pt x="444" y="466"/>
                  </a:lnTo>
                  <a:lnTo>
                    <a:pt x="446" y="458"/>
                  </a:lnTo>
                  <a:lnTo>
                    <a:pt x="448" y="452"/>
                  </a:lnTo>
                  <a:lnTo>
                    <a:pt x="450" y="448"/>
                  </a:lnTo>
                  <a:lnTo>
                    <a:pt x="452" y="446"/>
                  </a:lnTo>
                  <a:lnTo>
                    <a:pt x="452" y="442"/>
                  </a:lnTo>
                  <a:lnTo>
                    <a:pt x="454" y="440"/>
                  </a:lnTo>
                  <a:lnTo>
                    <a:pt x="456" y="440"/>
                  </a:lnTo>
                  <a:lnTo>
                    <a:pt x="456" y="438"/>
                  </a:lnTo>
                  <a:lnTo>
                    <a:pt x="458" y="438"/>
                  </a:lnTo>
                  <a:lnTo>
                    <a:pt x="458" y="436"/>
                  </a:lnTo>
                  <a:lnTo>
                    <a:pt x="460" y="436"/>
                  </a:lnTo>
                  <a:lnTo>
                    <a:pt x="460" y="436"/>
                  </a:lnTo>
                  <a:lnTo>
                    <a:pt x="462" y="436"/>
                  </a:lnTo>
                  <a:lnTo>
                    <a:pt x="464" y="436"/>
                  </a:lnTo>
                  <a:lnTo>
                    <a:pt x="464" y="436"/>
                  </a:lnTo>
                  <a:lnTo>
                    <a:pt x="466" y="436"/>
                  </a:lnTo>
                  <a:lnTo>
                    <a:pt x="470" y="436"/>
                  </a:lnTo>
                  <a:lnTo>
                    <a:pt x="474" y="436"/>
                  </a:lnTo>
                  <a:lnTo>
                    <a:pt x="478" y="436"/>
                  </a:lnTo>
                  <a:lnTo>
                    <a:pt x="482" y="438"/>
                  </a:lnTo>
                  <a:lnTo>
                    <a:pt x="486" y="438"/>
                  </a:lnTo>
                  <a:lnTo>
                    <a:pt x="494" y="440"/>
                  </a:lnTo>
                  <a:lnTo>
                    <a:pt x="498" y="440"/>
                  </a:lnTo>
                  <a:lnTo>
                    <a:pt x="500" y="442"/>
                  </a:lnTo>
                  <a:lnTo>
                    <a:pt x="504" y="442"/>
                  </a:lnTo>
                  <a:lnTo>
                    <a:pt x="508" y="442"/>
                  </a:lnTo>
                  <a:lnTo>
                    <a:pt x="510" y="442"/>
                  </a:lnTo>
                  <a:lnTo>
                    <a:pt x="512" y="442"/>
                  </a:lnTo>
                  <a:lnTo>
                    <a:pt x="514" y="442"/>
                  </a:lnTo>
                  <a:lnTo>
                    <a:pt x="516" y="442"/>
                  </a:lnTo>
                  <a:lnTo>
                    <a:pt x="520" y="440"/>
                  </a:lnTo>
                  <a:lnTo>
                    <a:pt x="522" y="438"/>
                  </a:lnTo>
                  <a:lnTo>
                    <a:pt x="526" y="436"/>
                  </a:lnTo>
                  <a:lnTo>
                    <a:pt x="528" y="434"/>
                  </a:lnTo>
                  <a:lnTo>
                    <a:pt x="532" y="432"/>
                  </a:lnTo>
                  <a:lnTo>
                    <a:pt x="536" y="430"/>
                  </a:lnTo>
                  <a:lnTo>
                    <a:pt x="538" y="428"/>
                  </a:lnTo>
                  <a:lnTo>
                    <a:pt x="546" y="422"/>
                  </a:lnTo>
                  <a:lnTo>
                    <a:pt x="552" y="418"/>
                  </a:lnTo>
                  <a:lnTo>
                    <a:pt x="556" y="414"/>
                  </a:lnTo>
                  <a:lnTo>
                    <a:pt x="562" y="410"/>
                  </a:lnTo>
                  <a:lnTo>
                    <a:pt x="564" y="406"/>
                  </a:lnTo>
                  <a:lnTo>
                    <a:pt x="568" y="404"/>
                  </a:lnTo>
                  <a:lnTo>
                    <a:pt x="572" y="400"/>
                  </a:lnTo>
                  <a:lnTo>
                    <a:pt x="576" y="398"/>
                  </a:lnTo>
                  <a:lnTo>
                    <a:pt x="578" y="396"/>
                  </a:lnTo>
                  <a:lnTo>
                    <a:pt x="580" y="394"/>
                  </a:lnTo>
                  <a:lnTo>
                    <a:pt x="582" y="392"/>
                  </a:lnTo>
                  <a:lnTo>
                    <a:pt x="582" y="390"/>
                  </a:lnTo>
                  <a:lnTo>
                    <a:pt x="584" y="388"/>
                  </a:lnTo>
                  <a:lnTo>
                    <a:pt x="584" y="388"/>
                  </a:lnTo>
                  <a:lnTo>
                    <a:pt x="584" y="386"/>
                  </a:lnTo>
                  <a:lnTo>
                    <a:pt x="584" y="386"/>
                  </a:lnTo>
                  <a:lnTo>
                    <a:pt x="584" y="384"/>
                  </a:lnTo>
                  <a:lnTo>
                    <a:pt x="584" y="384"/>
                  </a:lnTo>
                  <a:lnTo>
                    <a:pt x="584" y="382"/>
                  </a:lnTo>
                  <a:lnTo>
                    <a:pt x="582" y="382"/>
                  </a:lnTo>
                  <a:lnTo>
                    <a:pt x="582" y="380"/>
                  </a:lnTo>
                  <a:lnTo>
                    <a:pt x="580" y="380"/>
                  </a:lnTo>
                  <a:lnTo>
                    <a:pt x="578" y="380"/>
                  </a:lnTo>
                  <a:lnTo>
                    <a:pt x="578" y="380"/>
                  </a:lnTo>
                  <a:lnTo>
                    <a:pt x="574" y="378"/>
                  </a:lnTo>
                  <a:lnTo>
                    <a:pt x="570" y="378"/>
                  </a:lnTo>
                  <a:lnTo>
                    <a:pt x="566" y="378"/>
                  </a:lnTo>
                  <a:lnTo>
                    <a:pt x="562" y="376"/>
                  </a:lnTo>
                  <a:lnTo>
                    <a:pt x="558" y="376"/>
                  </a:lnTo>
                  <a:lnTo>
                    <a:pt x="558" y="376"/>
                  </a:lnTo>
                  <a:lnTo>
                    <a:pt x="556" y="376"/>
                  </a:lnTo>
                  <a:lnTo>
                    <a:pt x="552" y="376"/>
                  </a:lnTo>
                  <a:lnTo>
                    <a:pt x="548" y="376"/>
                  </a:lnTo>
                  <a:lnTo>
                    <a:pt x="542" y="376"/>
                  </a:lnTo>
                  <a:lnTo>
                    <a:pt x="538" y="376"/>
                  </a:lnTo>
                  <a:lnTo>
                    <a:pt x="536" y="376"/>
                  </a:lnTo>
                  <a:lnTo>
                    <a:pt x="534" y="374"/>
                  </a:lnTo>
                  <a:lnTo>
                    <a:pt x="532" y="374"/>
                  </a:lnTo>
                  <a:lnTo>
                    <a:pt x="530" y="374"/>
                  </a:lnTo>
                  <a:lnTo>
                    <a:pt x="530" y="372"/>
                  </a:lnTo>
                  <a:lnTo>
                    <a:pt x="530" y="372"/>
                  </a:lnTo>
                  <a:lnTo>
                    <a:pt x="528" y="372"/>
                  </a:lnTo>
                  <a:lnTo>
                    <a:pt x="528" y="370"/>
                  </a:lnTo>
                  <a:lnTo>
                    <a:pt x="528" y="370"/>
                  </a:lnTo>
                  <a:lnTo>
                    <a:pt x="528" y="368"/>
                  </a:lnTo>
                  <a:lnTo>
                    <a:pt x="528" y="368"/>
                  </a:lnTo>
                  <a:lnTo>
                    <a:pt x="528" y="364"/>
                  </a:lnTo>
                  <a:lnTo>
                    <a:pt x="530" y="362"/>
                  </a:lnTo>
                  <a:lnTo>
                    <a:pt x="530" y="360"/>
                  </a:lnTo>
                  <a:lnTo>
                    <a:pt x="532" y="358"/>
                  </a:lnTo>
                  <a:lnTo>
                    <a:pt x="532" y="356"/>
                  </a:lnTo>
                  <a:lnTo>
                    <a:pt x="534" y="354"/>
                  </a:lnTo>
                  <a:lnTo>
                    <a:pt x="534" y="354"/>
                  </a:lnTo>
                  <a:lnTo>
                    <a:pt x="536" y="352"/>
                  </a:lnTo>
                  <a:lnTo>
                    <a:pt x="538" y="352"/>
                  </a:lnTo>
                  <a:lnTo>
                    <a:pt x="540" y="350"/>
                  </a:lnTo>
                  <a:lnTo>
                    <a:pt x="542" y="350"/>
                  </a:lnTo>
                  <a:lnTo>
                    <a:pt x="544" y="350"/>
                  </a:lnTo>
                  <a:lnTo>
                    <a:pt x="548" y="348"/>
                  </a:lnTo>
                  <a:lnTo>
                    <a:pt x="550" y="348"/>
                  </a:lnTo>
                  <a:lnTo>
                    <a:pt x="552" y="348"/>
                  </a:lnTo>
                  <a:lnTo>
                    <a:pt x="552" y="348"/>
                  </a:lnTo>
                  <a:lnTo>
                    <a:pt x="554" y="350"/>
                  </a:lnTo>
                  <a:lnTo>
                    <a:pt x="554" y="350"/>
                  </a:lnTo>
                  <a:lnTo>
                    <a:pt x="556" y="352"/>
                  </a:lnTo>
                  <a:lnTo>
                    <a:pt x="560" y="352"/>
                  </a:lnTo>
                  <a:lnTo>
                    <a:pt x="562" y="356"/>
                  </a:lnTo>
                  <a:lnTo>
                    <a:pt x="566" y="360"/>
                  </a:lnTo>
                  <a:lnTo>
                    <a:pt x="570" y="362"/>
                  </a:lnTo>
                  <a:lnTo>
                    <a:pt x="572" y="364"/>
                  </a:lnTo>
                  <a:lnTo>
                    <a:pt x="574" y="366"/>
                  </a:lnTo>
                  <a:lnTo>
                    <a:pt x="576" y="366"/>
                  </a:lnTo>
                  <a:lnTo>
                    <a:pt x="578" y="368"/>
                  </a:lnTo>
                  <a:lnTo>
                    <a:pt x="582" y="370"/>
                  </a:lnTo>
                  <a:lnTo>
                    <a:pt x="584" y="372"/>
                  </a:lnTo>
                  <a:lnTo>
                    <a:pt x="586" y="372"/>
                  </a:lnTo>
                  <a:lnTo>
                    <a:pt x="586" y="374"/>
                  </a:lnTo>
                  <a:lnTo>
                    <a:pt x="588" y="374"/>
                  </a:lnTo>
                  <a:lnTo>
                    <a:pt x="590" y="374"/>
                  </a:lnTo>
                  <a:lnTo>
                    <a:pt x="590" y="374"/>
                  </a:lnTo>
                  <a:lnTo>
                    <a:pt x="592" y="374"/>
                  </a:lnTo>
                  <a:lnTo>
                    <a:pt x="592" y="374"/>
                  </a:lnTo>
                  <a:lnTo>
                    <a:pt x="594" y="374"/>
                  </a:lnTo>
                  <a:lnTo>
                    <a:pt x="594" y="372"/>
                  </a:lnTo>
                  <a:lnTo>
                    <a:pt x="596" y="372"/>
                  </a:lnTo>
                  <a:lnTo>
                    <a:pt x="596" y="370"/>
                  </a:lnTo>
                  <a:lnTo>
                    <a:pt x="598" y="368"/>
                  </a:lnTo>
                  <a:lnTo>
                    <a:pt x="600" y="366"/>
                  </a:lnTo>
                  <a:lnTo>
                    <a:pt x="600" y="362"/>
                  </a:lnTo>
                  <a:lnTo>
                    <a:pt x="602" y="360"/>
                  </a:lnTo>
                  <a:lnTo>
                    <a:pt x="602" y="360"/>
                  </a:lnTo>
                  <a:lnTo>
                    <a:pt x="602" y="358"/>
                  </a:lnTo>
                  <a:lnTo>
                    <a:pt x="602" y="358"/>
                  </a:lnTo>
                  <a:lnTo>
                    <a:pt x="602" y="356"/>
                  </a:lnTo>
                  <a:lnTo>
                    <a:pt x="602" y="354"/>
                  </a:lnTo>
                  <a:lnTo>
                    <a:pt x="600" y="352"/>
                  </a:lnTo>
                  <a:lnTo>
                    <a:pt x="600" y="350"/>
                  </a:lnTo>
                  <a:lnTo>
                    <a:pt x="600" y="348"/>
                  </a:lnTo>
                  <a:lnTo>
                    <a:pt x="598" y="346"/>
                  </a:lnTo>
                  <a:lnTo>
                    <a:pt x="596" y="342"/>
                  </a:lnTo>
                  <a:lnTo>
                    <a:pt x="594" y="338"/>
                  </a:lnTo>
                  <a:lnTo>
                    <a:pt x="592" y="336"/>
                  </a:lnTo>
                  <a:lnTo>
                    <a:pt x="590" y="334"/>
                  </a:lnTo>
                  <a:lnTo>
                    <a:pt x="590" y="334"/>
                  </a:lnTo>
                  <a:lnTo>
                    <a:pt x="588" y="332"/>
                  </a:lnTo>
                  <a:lnTo>
                    <a:pt x="586" y="332"/>
                  </a:lnTo>
                  <a:lnTo>
                    <a:pt x="584" y="332"/>
                  </a:lnTo>
                  <a:lnTo>
                    <a:pt x="582" y="330"/>
                  </a:lnTo>
                  <a:lnTo>
                    <a:pt x="578" y="330"/>
                  </a:lnTo>
                  <a:lnTo>
                    <a:pt x="574" y="330"/>
                  </a:lnTo>
                  <a:lnTo>
                    <a:pt x="570" y="328"/>
                  </a:lnTo>
                  <a:lnTo>
                    <a:pt x="568" y="328"/>
                  </a:lnTo>
                  <a:lnTo>
                    <a:pt x="566" y="328"/>
                  </a:lnTo>
                  <a:lnTo>
                    <a:pt x="564" y="326"/>
                  </a:lnTo>
                  <a:lnTo>
                    <a:pt x="564" y="326"/>
                  </a:lnTo>
                  <a:lnTo>
                    <a:pt x="562" y="324"/>
                  </a:lnTo>
                  <a:lnTo>
                    <a:pt x="562" y="324"/>
                  </a:lnTo>
                  <a:lnTo>
                    <a:pt x="560" y="322"/>
                  </a:lnTo>
                  <a:lnTo>
                    <a:pt x="560" y="322"/>
                  </a:lnTo>
                  <a:lnTo>
                    <a:pt x="560" y="320"/>
                  </a:lnTo>
                  <a:lnTo>
                    <a:pt x="560" y="320"/>
                  </a:lnTo>
                  <a:lnTo>
                    <a:pt x="560" y="316"/>
                  </a:lnTo>
                  <a:lnTo>
                    <a:pt x="560" y="314"/>
                  </a:lnTo>
                  <a:lnTo>
                    <a:pt x="562" y="312"/>
                  </a:lnTo>
                  <a:lnTo>
                    <a:pt x="562" y="310"/>
                  </a:lnTo>
                  <a:lnTo>
                    <a:pt x="562" y="308"/>
                  </a:lnTo>
                  <a:lnTo>
                    <a:pt x="562" y="308"/>
                  </a:lnTo>
                  <a:lnTo>
                    <a:pt x="564" y="306"/>
                  </a:lnTo>
                  <a:lnTo>
                    <a:pt x="564" y="306"/>
                  </a:lnTo>
                  <a:lnTo>
                    <a:pt x="564" y="306"/>
                  </a:lnTo>
                  <a:lnTo>
                    <a:pt x="566" y="304"/>
                  </a:lnTo>
                  <a:lnTo>
                    <a:pt x="566" y="304"/>
                  </a:lnTo>
                  <a:lnTo>
                    <a:pt x="568" y="304"/>
                  </a:lnTo>
                  <a:lnTo>
                    <a:pt x="570" y="304"/>
                  </a:lnTo>
                  <a:lnTo>
                    <a:pt x="574" y="304"/>
                  </a:lnTo>
                  <a:lnTo>
                    <a:pt x="576" y="304"/>
                  </a:lnTo>
                  <a:lnTo>
                    <a:pt x="580" y="304"/>
                  </a:lnTo>
                  <a:lnTo>
                    <a:pt x="582" y="306"/>
                  </a:lnTo>
                  <a:lnTo>
                    <a:pt x="584" y="306"/>
                  </a:lnTo>
                  <a:lnTo>
                    <a:pt x="584" y="306"/>
                  </a:lnTo>
                  <a:lnTo>
                    <a:pt x="586" y="306"/>
                  </a:lnTo>
                  <a:lnTo>
                    <a:pt x="586" y="308"/>
                  </a:lnTo>
                  <a:lnTo>
                    <a:pt x="588" y="310"/>
                  </a:lnTo>
                  <a:lnTo>
                    <a:pt x="588" y="312"/>
                  </a:lnTo>
                  <a:lnTo>
                    <a:pt x="590" y="312"/>
                  </a:lnTo>
                  <a:lnTo>
                    <a:pt x="590" y="312"/>
                  </a:lnTo>
                  <a:lnTo>
                    <a:pt x="590" y="314"/>
                  </a:lnTo>
                  <a:lnTo>
                    <a:pt x="592" y="314"/>
                  </a:lnTo>
                  <a:lnTo>
                    <a:pt x="592" y="314"/>
                  </a:lnTo>
                  <a:lnTo>
                    <a:pt x="592" y="314"/>
                  </a:lnTo>
                  <a:lnTo>
                    <a:pt x="592" y="312"/>
                  </a:lnTo>
                  <a:lnTo>
                    <a:pt x="594" y="312"/>
                  </a:lnTo>
                  <a:lnTo>
                    <a:pt x="594" y="312"/>
                  </a:lnTo>
                  <a:lnTo>
                    <a:pt x="594" y="310"/>
                  </a:lnTo>
                  <a:lnTo>
                    <a:pt x="596" y="308"/>
                  </a:lnTo>
                  <a:lnTo>
                    <a:pt x="596" y="306"/>
                  </a:lnTo>
                  <a:lnTo>
                    <a:pt x="598" y="304"/>
                  </a:lnTo>
                  <a:lnTo>
                    <a:pt x="598" y="302"/>
                  </a:lnTo>
                  <a:lnTo>
                    <a:pt x="598" y="302"/>
                  </a:lnTo>
                  <a:lnTo>
                    <a:pt x="600" y="300"/>
                  </a:lnTo>
                  <a:lnTo>
                    <a:pt x="600" y="300"/>
                  </a:lnTo>
                  <a:lnTo>
                    <a:pt x="602" y="300"/>
                  </a:lnTo>
                  <a:lnTo>
                    <a:pt x="602" y="300"/>
                  </a:lnTo>
                  <a:lnTo>
                    <a:pt x="604" y="300"/>
                  </a:lnTo>
                  <a:lnTo>
                    <a:pt x="606" y="300"/>
                  </a:lnTo>
                  <a:lnTo>
                    <a:pt x="610" y="298"/>
                  </a:lnTo>
                  <a:lnTo>
                    <a:pt x="614" y="298"/>
                  </a:lnTo>
                  <a:lnTo>
                    <a:pt x="614" y="298"/>
                  </a:lnTo>
                  <a:lnTo>
                    <a:pt x="616" y="298"/>
                  </a:lnTo>
                  <a:lnTo>
                    <a:pt x="618" y="298"/>
                  </a:lnTo>
                  <a:lnTo>
                    <a:pt x="618" y="298"/>
                  </a:lnTo>
                  <a:lnTo>
                    <a:pt x="618" y="296"/>
                  </a:lnTo>
                  <a:lnTo>
                    <a:pt x="620" y="296"/>
                  </a:lnTo>
                  <a:lnTo>
                    <a:pt x="620" y="296"/>
                  </a:lnTo>
                  <a:lnTo>
                    <a:pt x="620" y="294"/>
                  </a:lnTo>
                  <a:lnTo>
                    <a:pt x="620" y="294"/>
                  </a:lnTo>
                  <a:lnTo>
                    <a:pt x="618" y="292"/>
                  </a:lnTo>
                  <a:lnTo>
                    <a:pt x="618" y="292"/>
                  </a:lnTo>
                  <a:lnTo>
                    <a:pt x="616" y="290"/>
                  </a:lnTo>
                  <a:lnTo>
                    <a:pt x="614" y="288"/>
                  </a:lnTo>
                  <a:lnTo>
                    <a:pt x="612" y="286"/>
                  </a:lnTo>
                  <a:lnTo>
                    <a:pt x="612" y="286"/>
                  </a:lnTo>
                  <a:lnTo>
                    <a:pt x="612" y="284"/>
                  </a:lnTo>
                  <a:lnTo>
                    <a:pt x="612" y="284"/>
                  </a:lnTo>
                  <a:lnTo>
                    <a:pt x="612" y="284"/>
                  </a:lnTo>
                  <a:lnTo>
                    <a:pt x="612" y="282"/>
                  </a:lnTo>
                  <a:lnTo>
                    <a:pt x="614" y="282"/>
                  </a:lnTo>
                  <a:lnTo>
                    <a:pt x="614" y="282"/>
                  </a:lnTo>
                  <a:lnTo>
                    <a:pt x="614" y="282"/>
                  </a:lnTo>
                  <a:lnTo>
                    <a:pt x="616" y="282"/>
                  </a:lnTo>
                  <a:lnTo>
                    <a:pt x="618" y="282"/>
                  </a:lnTo>
                  <a:lnTo>
                    <a:pt x="620" y="282"/>
                  </a:lnTo>
                  <a:lnTo>
                    <a:pt x="622" y="282"/>
                  </a:lnTo>
                  <a:lnTo>
                    <a:pt x="626" y="284"/>
                  </a:lnTo>
                  <a:lnTo>
                    <a:pt x="626" y="284"/>
                  </a:lnTo>
                  <a:lnTo>
                    <a:pt x="628" y="284"/>
                  </a:lnTo>
                  <a:lnTo>
                    <a:pt x="628" y="284"/>
                  </a:lnTo>
                  <a:lnTo>
                    <a:pt x="630" y="284"/>
                  </a:lnTo>
                  <a:lnTo>
                    <a:pt x="630" y="282"/>
                  </a:lnTo>
                  <a:lnTo>
                    <a:pt x="632" y="282"/>
                  </a:lnTo>
                  <a:lnTo>
                    <a:pt x="634" y="280"/>
                  </a:lnTo>
                  <a:lnTo>
                    <a:pt x="636" y="278"/>
                  </a:lnTo>
                  <a:lnTo>
                    <a:pt x="638" y="276"/>
                  </a:lnTo>
                  <a:lnTo>
                    <a:pt x="640" y="274"/>
                  </a:lnTo>
                  <a:lnTo>
                    <a:pt x="642" y="272"/>
                  </a:lnTo>
                  <a:lnTo>
                    <a:pt x="644" y="270"/>
                  </a:lnTo>
                  <a:lnTo>
                    <a:pt x="644" y="268"/>
                  </a:lnTo>
                  <a:lnTo>
                    <a:pt x="646" y="264"/>
                  </a:lnTo>
                  <a:lnTo>
                    <a:pt x="648" y="262"/>
                  </a:lnTo>
                  <a:lnTo>
                    <a:pt x="648" y="260"/>
                  </a:lnTo>
                  <a:lnTo>
                    <a:pt x="650" y="258"/>
                  </a:lnTo>
                  <a:lnTo>
                    <a:pt x="650" y="256"/>
                  </a:lnTo>
                  <a:lnTo>
                    <a:pt x="650" y="256"/>
                  </a:lnTo>
                  <a:lnTo>
                    <a:pt x="650" y="254"/>
                  </a:lnTo>
                  <a:lnTo>
                    <a:pt x="650" y="254"/>
                  </a:lnTo>
                  <a:lnTo>
                    <a:pt x="650" y="252"/>
                  </a:lnTo>
                  <a:lnTo>
                    <a:pt x="648" y="252"/>
                  </a:lnTo>
                  <a:lnTo>
                    <a:pt x="648" y="252"/>
                  </a:lnTo>
                  <a:lnTo>
                    <a:pt x="646" y="250"/>
                  </a:lnTo>
                  <a:lnTo>
                    <a:pt x="646" y="250"/>
                  </a:lnTo>
                  <a:lnTo>
                    <a:pt x="644" y="248"/>
                  </a:lnTo>
                  <a:lnTo>
                    <a:pt x="642" y="248"/>
                  </a:lnTo>
                  <a:lnTo>
                    <a:pt x="638" y="248"/>
                  </a:lnTo>
                  <a:lnTo>
                    <a:pt x="636" y="246"/>
                  </a:lnTo>
                  <a:lnTo>
                    <a:pt x="632" y="246"/>
                  </a:lnTo>
                  <a:lnTo>
                    <a:pt x="630" y="246"/>
                  </a:lnTo>
                  <a:lnTo>
                    <a:pt x="628" y="244"/>
                  </a:lnTo>
                  <a:lnTo>
                    <a:pt x="628" y="244"/>
                  </a:lnTo>
                  <a:lnTo>
                    <a:pt x="626" y="242"/>
                  </a:lnTo>
                  <a:lnTo>
                    <a:pt x="626" y="242"/>
                  </a:lnTo>
                  <a:lnTo>
                    <a:pt x="626" y="242"/>
                  </a:lnTo>
                  <a:lnTo>
                    <a:pt x="626" y="240"/>
                  </a:lnTo>
                  <a:lnTo>
                    <a:pt x="624" y="236"/>
                  </a:lnTo>
                  <a:lnTo>
                    <a:pt x="624" y="234"/>
                  </a:lnTo>
                  <a:lnTo>
                    <a:pt x="624" y="232"/>
                  </a:lnTo>
                  <a:lnTo>
                    <a:pt x="624" y="230"/>
                  </a:lnTo>
                  <a:lnTo>
                    <a:pt x="624" y="226"/>
                  </a:lnTo>
                  <a:lnTo>
                    <a:pt x="624" y="226"/>
                  </a:lnTo>
                  <a:lnTo>
                    <a:pt x="626" y="224"/>
                  </a:lnTo>
                  <a:lnTo>
                    <a:pt x="626" y="222"/>
                  </a:lnTo>
                  <a:lnTo>
                    <a:pt x="628" y="220"/>
                  </a:lnTo>
                  <a:lnTo>
                    <a:pt x="628" y="218"/>
                  </a:lnTo>
                  <a:lnTo>
                    <a:pt x="630" y="216"/>
                  </a:lnTo>
                  <a:lnTo>
                    <a:pt x="632" y="214"/>
                  </a:lnTo>
                  <a:lnTo>
                    <a:pt x="634" y="214"/>
                  </a:lnTo>
                  <a:lnTo>
                    <a:pt x="634" y="212"/>
                  </a:lnTo>
                  <a:lnTo>
                    <a:pt x="636" y="212"/>
                  </a:lnTo>
                  <a:lnTo>
                    <a:pt x="636" y="212"/>
                  </a:lnTo>
                  <a:lnTo>
                    <a:pt x="638" y="212"/>
                  </a:lnTo>
                  <a:lnTo>
                    <a:pt x="642" y="212"/>
                  </a:lnTo>
                  <a:lnTo>
                    <a:pt x="642" y="212"/>
                  </a:lnTo>
                  <a:lnTo>
                    <a:pt x="644" y="212"/>
                  </a:lnTo>
                  <a:lnTo>
                    <a:pt x="646" y="212"/>
                  </a:lnTo>
                  <a:lnTo>
                    <a:pt x="646" y="210"/>
                  </a:lnTo>
                  <a:lnTo>
                    <a:pt x="646" y="210"/>
                  </a:lnTo>
                  <a:lnTo>
                    <a:pt x="648" y="210"/>
                  </a:lnTo>
                  <a:lnTo>
                    <a:pt x="648" y="208"/>
                  </a:lnTo>
                  <a:lnTo>
                    <a:pt x="648" y="208"/>
                  </a:lnTo>
                  <a:lnTo>
                    <a:pt x="648" y="206"/>
                  </a:lnTo>
                  <a:lnTo>
                    <a:pt x="648" y="206"/>
                  </a:lnTo>
                  <a:lnTo>
                    <a:pt x="648" y="204"/>
                  </a:lnTo>
                  <a:lnTo>
                    <a:pt x="648" y="202"/>
                  </a:lnTo>
                  <a:lnTo>
                    <a:pt x="648" y="198"/>
                  </a:lnTo>
                  <a:lnTo>
                    <a:pt x="648" y="196"/>
                  </a:lnTo>
                  <a:lnTo>
                    <a:pt x="648" y="194"/>
                  </a:lnTo>
                  <a:lnTo>
                    <a:pt x="648" y="192"/>
                  </a:lnTo>
                  <a:lnTo>
                    <a:pt x="646" y="190"/>
                  </a:lnTo>
                  <a:lnTo>
                    <a:pt x="646" y="190"/>
                  </a:lnTo>
                  <a:lnTo>
                    <a:pt x="646" y="188"/>
                  </a:lnTo>
                  <a:lnTo>
                    <a:pt x="644" y="188"/>
                  </a:lnTo>
                  <a:lnTo>
                    <a:pt x="644" y="186"/>
                  </a:lnTo>
                  <a:lnTo>
                    <a:pt x="642" y="186"/>
                  </a:lnTo>
                  <a:lnTo>
                    <a:pt x="642" y="186"/>
                  </a:lnTo>
                  <a:lnTo>
                    <a:pt x="640" y="186"/>
                  </a:lnTo>
                  <a:lnTo>
                    <a:pt x="640" y="186"/>
                  </a:lnTo>
                  <a:lnTo>
                    <a:pt x="638" y="184"/>
                  </a:lnTo>
                  <a:lnTo>
                    <a:pt x="636" y="184"/>
                  </a:lnTo>
                  <a:lnTo>
                    <a:pt x="632" y="184"/>
                  </a:lnTo>
                  <a:lnTo>
                    <a:pt x="630" y="184"/>
                  </a:lnTo>
                  <a:lnTo>
                    <a:pt x="622" y="186"/>
                  </a:lnTo>
                  <a:lnTo>
                    <a:pt x="616" y="186"/>
                  </a:lnTo>
                  <a:lnTo>
                    <a:pt x="612" y="186"/>
                  </a:lnTo>
                  <a:lnTo>
                    <a:pt x="610" y="186"/>
                  </a:lnTo>
                  <a:lnTo>
                    <a:pt x="608" y="186"/>
                  </a:lnTo>
                  <a:lnTo>
                    <a:pt x="606" y="186"/>
                  </a:lnTo>
                  <a:lnTo>
                    <a:pt x="604" y="184"/>
                  </a:lnTo>
                  <a:lnTo>
                    <a:pt x="604" y="184"/>
                  </a:lnTo>
                  <a:lnTo>
                    <a:pt x="604" y="184"/>
                  </a:lnTo>
                  <a:lnTo>
                    <a:pt x="602" y="182"/>
                  </a:lnTo>
                  <a:lnTo>
                    <a:pt x="602" y="182"/>
                  </a:lnTo>
                  <a:lnTo>
                    <a:pt x="602" y="182"/>
                  </a:lnTo>
                  <a:lnTo>
                    <a:pt x="600" y="180"/>
                  </a:lnTo>
                  <a:lnTo>
                    <a:pt x="600" y="178"/>
                  </a:lnTo>
                  <a:lnTo>
                    <a:pt x="602" y="176"/>
                  </a:lnTo>
                  <a:lnTo>
                    <a:pt x="602" y="174"/>
                  </a:lnTo>
                  <a:lnTo>
                    <a:pt x="602" y="174"/>
                  </a:lnTo>
                  <a:lnTo>
                    <a:pt x="604" y="172"/>
                  </a:lnTo>
                  <a:lnTo>
                    <a:pt x="604" y="170"/>
                  </a:lnTo>
                  <a:lnTo>
                    <a:pt x="606" y="166"/>
                  </a:lnTo>
                  <a:lnTo>
                    <a:pt x="608" y="162"/>
                  </a:lnTo>
                  <a:lnTo>
                    <a:pt x="610" y="160"/>
                  </a:lnTo>
                  <a:lnTo>
                    <a:pt x="612" y="158"/>
                  </a:lnTo>
                  <a:lnTo>
                    <a:pt x="612" y="156"/>
                  </a:lnTo>
                  <a:lnTo>
                    <a:pt x="614" y="154"/>
                  </a:lnTo>
                  <a:lnTo>
                    <a:pt x="616" y="154"/>
                  </a:lnTo>
                  <a:lnTo>
                    <a:pt x="620" y="152"/>
                  </a:lnTo>
                  <a:lnTo>
                    <a:pt x="622" y="148"/>
                  </a:lnTo>
                  <a:lnTo>
                    <a:pt x="630" y="146"/>
                  </a:lnTo>
                  <a:lnTo>
                    <a:pt x="632" y="144"/>
                  </a:lnTo>
                  <a:lnTo>
                    <a:pt x="634" y="142"/>
                  </a:lnTo>
                  <a:lnTo>
                    <a:pt x="636" y="142"/>
                  </a:lnTo>
                  <a:lnTo>
                    <a:pt x="638" y="140"/>
                  </a:lnTo>
                  <a:lnTo>
                    <a:pt x="642" y="138"/>
                  </a:lnTo>
                  <a:lnTo>
                    <a:pt x="644" y="136"/>
                  </a:lnTo>
                  <a:lnTo>
                    <a:pt x="646" y="134"/>
                  </a:lnTo>
                  <a:lnTo>
                    <a:pt x="646" y="134"/>
                  </a:lnTo>
                  <a:lnTo>
                    <a:pt x="646" y="134"/>
                  </a:lnTo>
                  <a:lnTo>
                    <a:pt x="648" y="132"/>
                  </a:lnTo>
                  <a:lnTo>
                    <a:pt x="648" y="132"/>
                  </a:lnTo>
                  <a:lnTo>
                    <a:pt x="646" y="132"/>
                  </a:lnTo>
                  <a:lnTo>
                    <a:pt x="646" y="130"/>
                  </a:lnTo>
                  <a:lnTo>
                    <a:pt x="646" y="130"/>
                  </a:lnTo>
                  <a:lnTo>
                    <a:pt x="646" y="130"/>
                  </a:lnTo>
                  <a:lnTo>
                    <a:pt x="644" y="128"/>
                  </a:lnTo>
                  <a:lnTo>
                    <a:pt x="642" y="128"/>
                  </a:lnTo>
                  <a:lnTo>
                    <a:pt x="640" y="128"/>
                  </a:lnTo>
                  <a:lnTo>
                    <a:pt x="638" y="126"/>
                  </a:lnTo>
                  <a:lnTo>
                    <a:pt x="634" y="126"/>
                  </a:lnTo>
                  <a:lnTo>
                    <a:pt x="630" y="124"/>
                  </a:lnTo>
                  <a:lnTo>
                    <a:pt x="628" y="124"/>
                  </a:lnTo>
                  <a:lnTo>
                    <a:pt x="626" y="124"/>
                  </a:lnTo>
                  <a:lnTo>
                    <a:pt x="624" y="122"/>
                  </a:lnTo>
                  <a:lnTo>
                    <a:pt x="622" y="122"/>
                  </a:lnTo>
                  <a:lnTo>
                    <a:pt x="622" y="120"/>
                  </a:lnTo>
                  <a:lnTo>
                    <a:pt x="622" y="120"/>
                  </a:lnTo>
                  <a:lnTo>
                    <a:pt x="622" y="120"/>
                  </a:lnTo>
                  <a:lnTo>
                    <a:pt x="622" y="120"/>
                  </a:lnTo>
                  <a:lnTo>
                    <a:pt x="622" y="118"/>
                  </a:lnTo>
                  <a:lnTo>
                    <a:pt x="622" y="118"/>
                  </a:lnTo>
                  <a:lnTo>
                    <a:pt x="624" y="116"/>
                  </a:lnTo>
                  <a:lnTo>
                    <a:pt x="624" y="116"/>
                  </a:lnTo>
                  <a:lnTo>
                    <a:pt x="626" y="116"/>
                  </a:lnTo>
                  <a:lnTo>
                    <a:pt x="626" y="116"/>
                  </a:lnTo>
                  <a:lnTo>
                    <a:pt x="630" y="114"/>
                  </a:lnTo>
                  <a:lnTo>
                    <a:pt x="632" y="114"/>
                  </a:lnTo>
                  <a:lnTo>
                    <a:pt x="634" y="112"/>
                  </a:lnTo>
                  <a:lnTo>
                    <a:pt x="638" y="112"/>
                  </a:lnTo>
                  <a:lnTo>
                    <a:pt x="640" y="112"/>
                  </a:lnTo>
                  <a:lnTo>
                    <a:pt x="642" y="112"/>
                  </a:lnTo>
                  <a:lnTo>
                    <a:pt x="642" y="110"/>
                  </a:lnTo>
                  <a:lnTo>
                    <a:pt x="648" y="110"/>
                  </a:lnTo>
                  <a:lnTo>
                    <a:pt x="652" y="110"/>
                  </a:lnTo>
                  <a:lnTo>
                    <a:pt x="654" y="110"/>
                  </a:lnTo>
                  <a:lnTo>
                    <a:pt x="662" y="108"/>
                  </a:lnTo>
                  <a:lnTo>
                    <a:pt x="672" y="104"/>
                  </a:lnTo>
                  <a:lnTo>
                    <a:pt x="678" y="104"/>
                  </a:lnTo>
                  <a:lnTo>
                    <a:pt x="682" y="102"/>
                  </a:lnTo>
                  <a:lnTo>
                    <a:pt x="686" y="100"/>
                  </a:lnTo>
                  <a:lnTo>
                    <a:pt x="690" y="100"/>
                  </a:lnTo>
                  <a:lnTo>
                    <a:pt x="694" y="98"/>
                  </a:lnTo>
                  <a:lnTo>
                    <a:pt x="700" y="94"/>
                  </a:lnTo>
                  <a:lnTo>
                    <a:pt x="704" y="92"/>
                  </a:lnTo>
                  <a:lnTo>
                    <a:pt x="708" y="92"/>
                  </a:lnTo>
                  <a:lnTo>
                    <a:pt x="710" y="90"/>
                  </a:lnTo>
                  <a:lnTo>
                    <a:pt x="714" y="88"/>
                  </a:lnTo>
                  <a:lnTo>
                    <a:pt x="716" y="86"/>
                  </a:lnTo>
                  <a:lnTo>
                    <a:pt x="718" y="86"/>
                  </a:lnTo>
                  <a:lnTo>
                    <a:pt x="720" y="84"/>
                  </a:lnTo>
                  <a:lnTo>
                    <a:pt x="722" y="82"/>
                  </a:lnTo>
                  <a:lnTo>
                    <a:pt x="722" y="80"/>
                  </a:lnTo>
                  <a:lnTo>
                    <a:pt x="722" y="80"/>
                  </a:lnTo>
                  <a:lnTo>
                    <a:pt x="722" y="80"/>
                  </a:lnTo>
                  <a:lnTo>
                    <a:pt x="722" y="78"/>
                  </a:lnTo>
                  <a:lnTo>
                    <a:pt x="722" y="78"/>
                  </a:lnTo>
                  <a:lnTo>
                    <a:pt x="722" y="76"/>
                  </a:lnTo>
                  <a:lnTo>
                    <a:pt x="722" y="76"/>
                  </a:lnTo>
                  <a:lnTo>
                    <a:pt x="722" y="74"/>
                  </a:lnTo>
                  <a:lnTo>
                    <a:pt x="720" y="72"/>
                  </a:lnTo>
                  <a:lnTo>
                    <a:pt x="720" y="72"/>
                  </a:lnTo>
                  <a:lnTo>
                    <a:pt x="718" y="70"/>
                  </a:lnTo>
                  <a:lnTo>
                    <a:pt x="716" y="70"/>
                  </a:lnTo>
                  <a:lnTo>
                    <a:pt x="714" y="70"/>
                  </a:lnTo>
                  <a:lnTo>
                    <a:pt x="714" y="68"/>
                  </a:lnTo>
                  <a:lnTo>
                    <a:pt x="712" y="68"/>
                  </a:lnTo>
                  <a:lnTo>
                    <a:pt x="710" y="68"/>
                  </a:lnTo>
                  <a:lnTo>
                    <a:pt x="706" y="68"/>
                  </a:lnTo>
                  <a:lnTo>
                    <a:pt x="700" y="68"/>
                  </a:lnTo>
                  <a:lnTo>
                    <a:pt x="696" y="68"/>
                  </a:lnTo>
                  <a:lnTo>
                    <a:pt x="690" y="68"/>
                  </a:lnTo>
                  <a:lnTo>
                    <a:pt x="686" y="68"/>
                  </a:lnTo>
                  <a:lnTo>
                    <a:pt x="676" y="70"/>
                  </a:lnTo>
                  <a:lnTo>
                    <a:pt x="666" y="70"/>
                  </a:lnTo>
                  <a:lnTo>
                    <a:pt x="660" y="72"/>
                  </a:lnTo>
                  <a:lnTo>
                    <a:pt x="656" y="72"/>
                  </a:lnTo>
                  <a:lnTo>
                    <a:pt x="652" y="72"/>
                  </a:lnTo>
                  <a:lnTo>
                    <a:pt x="648" y="74"/>
                  </a:lnTo>
                  <a:lnTo>
                    <a:pt x="644" y="76"/>
                  </a:lnTo>
                  <a:lnTo>
                    <a:pt x="634" y="78"/>
                  </a:lnTo>
                  <a:lnTo>
                    <a:pt x="626" y="82"/>
                  </a:lnTo>
                  <a:lnTo>
                    <a:pt x="624" y="82"/>
                  </a:lnTo>
                  <a:lnTo>
                    <a:pt x="622" y="84"/>
                  </a:lnTo>
                  <a:lnTo>
                    <a:pt x="620" y="86"/>
                  </a:lnTo>
                  <a:lnTo>
                    <a:pt x="616" y="88"/>
                  </a:lnTo>
                  <a:lnTo>
                    <a:pt x="610" y="94"/>
                  </a:lnTo>
                  <a:lnTo>
                    <a:pt x="604" y="98"/>
                  </a:lnTo>
                  <a:lnTo>
                    <a:pt x="600" y="100"/>
                  </a:lnTo>
                  <a:lnTo>
                    <a:pt x="596" y="102"/>
                  </a:lnTo>
                  <a:lnTo>
                    <a:pt x="594" y="104"/>
                  </a:lnTo>
                  <a:lnTo>
                    <a:pt x="590" y="106"/>
                  </a:lnTo>
                  <a:lnTo>
                    <a:pt x="590" y="106"/>
                  </a:lnTo>
                  <a:lnTo>
                    <a:pt x="588" y="106"/>
                  </a:lnTo>
                  <a:lnTo>
                    <a:pt x="586" y="106"/>
                  </a:lnTo>
                  <a:lnTo>
                    <a:pt x="586" y="106"/>
                  </a:lnTo>
                  <a:lnTo>
                    <a:pt x="584" y="106"/>
                  </a:lnTo>
                  <a:lnTo>
                    <a:pt x="584" y="106"/>
                  </a:lnTo>
                  <a:lnTo>
                    <a:pt x="582" y="104"/>
                  </a:lnTo>
                  <a:lnTo>
                    <a:pt x="582" y="104"/>
                  </a:lnTo>
                  <a:lnTo>
                    <a:pt x="580" y="104"/>
                  </a:lnTo>
                  <a:lnTo>
                    <a:pt x="580" y="102"/>
                  </a:lnTo>
                  <a:lnTo>
                    <a:pt x="580" y="102"/>
                  </a:lnTo>
                  <a:lnTo>
                    <a:pt x="580" y="100"/>
                  </a:lnTo>
                  <a:lnTo>
                    <a:pt x="580" y="100"/>
                  </a:lnTo>
                  <a:lnTo>
                    <a:pt x="582" y="98"/>
                  </a:lnTo>
                  <a:lnTo>
                    <a:pt x="582" y="96"/>
                  </a:lnTo>
                  <a:lnTo>
                    <a:pt x="582" y="96"/>
                  </a:lnTo>
                  <a:lnTo>
                    <a:pt x="584" y="92"/>
                  </a:lnTo>
                  <a:lnTo>
                    <a:pt x="588" y="90"/>
                  </a:lnTo>
                  <a:lnTo>
                    <a:pt x="592" y="84"/>
                  </a:lnTo>
                  <a:lnTo>
                    <a:pt x="598" y="78"/>
                  </a:lnTo>
                  <a:lnTo>
                    <a:pt x="600" y="76"/>
                  </a:lnTo>
                  <a:lnTo>
                    <a:pt x="602" y="72"/>
                  </a:lnTo>
                  <a:lnTo>
                    <a:pt x="604" y="72"/>
                  </a:lnTo>
                  <a:lnTo>
                    <a:pt x="604" y="70"/>
                  </a:lnTo>
                  <a:lnTo>
                    <a:pt x="604" y="68"/>
                  </a:lnTo>
                  <a:lnTo>
                    <a:pt x="606" y="68"/>
                  </a:lnTo>
                  <a:lnTo>
                    <a:pt x="606" y="66"/>
                  </a:lnTo>
                  <a:lnTo>
                    <a:pt x="606" y="66"/>
                  </a:lnTo>
                  <a:lnTo>
                    <a:pt x="604" y="64"/>
                  </a:lnTo>
                  <a:lnTo>
                    <a:pt x="604" y="64"/>
                  </a:lnTo>
                  <a:lnTo>
                    <a:pt x="604" y="62"/>
                  </a:lnTo>
                  <a:lnTo>
                    <a:pt x="602" y="62"/>
                  </a:lnTo>
                  <a:lnTo>
                    <a:pt x="602" y="62"/>
                  </a:lnTo>
                  <a:lnTo>
                    <a:pt x="600" y="62"/>
                  </a:lnTo>
                  <a:lnTo>
                    <a:pt x="598" y="62"/>
                  </a:lnTo>
                  <a:lnTo>
                    <a:pt x="598" y="62"/>
                  </a:lnTo>
                  <a:lnTo>
                    <a:pt x="596" y="62"/>
                  </a:lnTo>
                  <a:lnTo>
                    <a:pt x="594" y="64"/>
                  </a:lnTo>
                  <a:lnTo>
                    <a:pt x="590" y="66"/>
                  </a:lnTo>
                  <a:lnTo>
                    <a:pt x="588" y="66"/>
                  </a:lnTo>
                  <a:lnTo>
                    <a:pt x="584" y="70"/>
                  </a:lnTo>
                  <a:lnTo>
                    <a:pt x="580" y="72"/>
                  </a:lnTo>
                  <a:lnTo>
                    <a:pt x="576" y="74"/>
                  </a:lnTo>
                  <a:lnTo>
                    <a:pt x="572" y="76"/>
                  </a:lnTo>
                  <a:lnTo>
                    <a:pt x="568" y="78"/>
                  </a:lnTo>
                  <a:lnTo>
                    <a:pt x="564" y="80"/>
                  </a:lnTo>
                  <a:lnTo>
                    <a:pt x="564" y="82"/>
                  </a:lnTo>
                  <a:lnTo>
                    <a:pt x="562" y="82"/>
                  </a:lnTo>
                  <a:lnTo>
                    <a:pt x="560" y="82"/>
                  </a:lnTo>
                  <a:lnTo>
                    <a:pt x="558" y="82"/>
                  </a:lnTo>
                  <a:lnTo>
                    <a:pt x="558" y="82"/>
                  </a:lnTo>
                  <a:lnTo>
                    <a:pt x="556" y="82"/>
                  </a:lnTo>
                  <a:lnTo>
                    <a:pt x="554" y="82"/>
                  </a:lnTo>
                  <a:lnTo>
                    <a:pt x="554" y="82"/>
                  </a:lnTo>
                  <a:lnTo>
                    <a:pt x="554" y="82"/>
                  </a:lnTo>
                  <a:lnTo>
                    <a:pt x="554" y="80"/>
                  </a:lnTo>
                  <a:lnTo>
                    <a:pt x="552" y="80"/>
                  </a:lnTo>
                  <a:lnTo>
                    <a:pt x="552" y="78"/>
                  </a:lnTo>
                  <a:lnTo>
                    <a:pt x="552" y="76"/>
                  </a:lnTo>
                  <a:lnTo>
                    <a:pt x="554" y="76"/>
                  </a:lnTo>
                  <a:lnTo>
                    <a:pt x="554" y="74"/>
                  </a:lnTo>
                  <a:lnTo>
                    <a:pt x="554" y="70"/>
                  </a:lnTo>
                  <a:lnTo>
                    <a:pt x="556" y="66"/>
                  </a:lnTo>
                  <a:lnTo>
                    <a:pt x="556" y="66"/>
                  </a:lnTo>
                  <a:lnTo>
                    <a:pt x="558" y="64"/>
                  </a:lnTo>
                  <a:lnTo>
                    <a:pt x="558" y="62"/>
                  </a:lnTo>
                  <a:lnTo>
                    <a:pt x="558" y="60"/>
                  </a:lnTo>
                  <a:lnTo>
                    <a:pt x="558" y="60"/>
                  </a:lnTo>
                  <a:lnTo>
                    <a:pt x="556" y="60"/>
                  </a:lnTo>
                  <a:lnTo>
                    <a:pt x="556" y="58"/>
                  </a:lnTo>
                  <a:lnTo>
                    <a:pt x="556" y="58"/>
                  </a:lnTo>
                  <a:lnTo>
                    <a:pt x="554" y="58"/>
                  </a:lnTo>
                  <a:lnTo>
                    <a:pt x="554" y="56"/>
                  </a:lnTo>
                  <a:lnTo>
                    <a:pt x="554" y="56"/>
                  </a:lnTo>
                  <a:lnTo>
                    <a:pt x="552" y="56"/>
                  </a:lnTo>
                  <a:lnTo>
                    <a:pt x="548" y="56"/>
                  </a:lnTo>
                  <a:lnTo>
                    <a:pt x="546" y="56"/>
                  </a:lnTo>
                  <a:lnTo>
                    <a:pt x="544" y="56"/>
                  </a:lnTo>
                  <a:lnTo>
                    <a:pt x="540" y="56"/>
                  </a:lnTo>
                  <a:lnTo>
                    <a:pt x="538" y="56"/>
                  </a:lnTo>
                  <a:lnTo>
                    <a:pt x="534" y="58"/>
                  </a:lnTo>
                  <a:lnTo>
                    <a:pt x="532" y="58"/>
                  </a:lnTo>
                  <a:lnTo>
                    <a:pt x="524" y="60"/>
                  </a:lnTo>
                  <a:lnTo>
                    <a:pt x="518" y="62"/>
                  </a:lnTo>
                  <a:lnTo>
                    <a:pt x="510" y="64"/>
                  </a:lnTo>
                  <a:lnTo>
                    <a:pt x="504" y="66"/>
                  </a:lnTo>
                  <a:lnTo>
                    <a:pt x="498" y="68"/>
                  </a:lnTo>
                  <a:lnTo>
                    <a:pt x="492" y="70"/>
                  </a:lnTo>
                  <a:lnTo>
                    <a:pt x="488" y="72"/>
                  </a:lnTo>
                  <a:lnTo>
                    <a:pt x="486" y="72"/>
                  </a:lnTo>
                  <a:lnTo>
                    <a:pt x="484" y="72"/>
                  </a:lnTo>
                  <a:lnTo>
                    <a:pt x="482" y="72"/>
                  </a:lnTo>
                  <a:lnTo>
                    <a:pt x="480" y="72"/>
                  </a:lnTo>
                  <a:lnTo>
                    <a:pt x="478" y="72"/>
                  </a:lnTo>
                  <a:lnTo>
                    <a:pt x="476" y="72"/>
                  </a:lnTo>
                  <a:lnTo>
                    <a:pt x="476" y="70"/>
                  </a:lnTo>
                  <a:lnTo>
                    <a:pt x="476" y="70"/>
                  </a:lnTo>
                  <a:lnTo>
                    <a:pt x="474" y="70"/>
                  </a:lnTo>
                  <a:lnTo>
                    <a:pt x="474" y="68"/>
                  </a:lnTo>
                  <a:lnTo>
                    <a:pt x="474" y="68"/>
                  </a:lnTo>
                  <a:lnTo>
                    <a:pt x="474" y="68"/>
                  </a:lnTo>
                  <a:lnTo>
                    <a:pt x="474" y="66"/>
                  </a:lnTo>
                  <a:lnTo>
                    <a:pt x="474" y="66"/>
                  </a:lnTo>
                  <a:lnTo>
                    <a:pt x="474" y="64"/>
                  </a:lnTo>
                  <a:lnTo>
                    <a:pt x="474" y="64"/>
                  </a:lnTo>
                  <a:lnTo>
                    <a:pt x="474" y="62"/>
                  </a:lnTo>
                  <a:lnTo>
                    <a:pt x="474" y="62"/>
                  </a:lnTo>
                  <a:lnTo>
                    <a:pt x="476" y="60"/>
                  </a:lnTo>
                  <a:lnTo>
                    <a:pt x="476" y="60"/>
                  </a:lnTo>
                  <a:lnTo>
                    <a:pt x="478" y="60"/>
                  </a:lnTo>
                  <a:lnTo>
                    <a:pt x="480" y="58"/>
                  </a:lnTo>
                  <a:lnTo>
                    <a:pt x="480" y="58"/>
                  </a:lnTo>
                  <a:lnTo>
                    <a:pt x="484" y="56"/>
                  </a:lnTo>
                  <a:lnTo>
                    <a:pt x="488" y="56"/>
                  </a:lnTo>
                  <a:lnTo>
                    <a:pt x="492" y="56"/>
                  </a:lnTo>
                  <a:lnTo>
                    <a:pt x="496" y="54"/>
                  </a:lnTo>
                  <a:lnTo>
                    <a:pt x="500" y="54"/>
                  </a:lnTo>
                  <a:lnTo>
                    <a:pt x="508" y="54"/>
                  </a:lnTo>
                  <a:lnTo>
                    <a:pt x="516" y="52"/>
                  </a:lnTo>
                  <a:lnTo>
                    <a:pt x="518" y="52"/>
                  </a:lnTo>
                  <a:lnTo>
                    <a:pt x="522" y="52"/>
                  </a:lnTo>
                  <a:lnTo>
                    <a:pt x="528" y="50"/>
                  </a:lnTo>
                  <a:lnTo>
                    <a:pt x="534" y="48"/>
                  </a:lnTo>
                  <a:lnTo>
                    <a:pt x="542" y="48"/>
                  </a:lnTo>
                  <a:lnTo>
                    <a:pt x="552" y="46"/>
                  </a:lnTo>
                  <a:lnTo>
                    <a:pt x="568" y="44"/>
                  </a:lnTo>
                  <a:lnTo>
                    <a:pt x="576" y="42"/>
                  </a:lnTo>
                  <a:lnTo>
                    <a:pt x="582" y="42"/>
                  </a:lnTo>
                  <a:lnTo>
                    <a:pt x="584" y="40"/>
                  </a:lnTo>
                  <a:lnTo>
                    <a:pt x="586" y="40"/>
                  </a:lnTo>
                  <a:lnTo>
                    <a:pt x="590" y="40"/>
                  </a:lnTo>
                  <a:lnTo>
                    <a:pt x="594" y="40"/>
                  </a:lnTo>
                  <a:lnTo>
                    <a:pt x="596" y="40"/>
                  </a:lnTo>
                  <a:lnTo>
                    <a:pt x="598" y="40"/>
                  </a:lnTo>
                  <a:lnTo>
                    <a:pt x="600" y="38"/>
                  </a:lnTo>
                  <a:lnTo>
                    <a:pt x="600" y="38"/>
                  </a:lnTo>
                  <a:lnTo>
                    <a:pt x="600" y="38"/>
                  </a:lnTo>
                  <a:lnTo>
                    <a:pt x="602" y="36"/>
                  </a:lnTo>
                  <a:lnTo>
                    <a:pt x="602" y="36"/>
                  </a:lnTo>
                  <a:lnTo>
                    <a:pt x="602" y="36"/>
                  </a:lnTo>
                  <a:lnTo>
                    <a:pt x="602" y="34"/>
                  </a:lnTo>
                  <a:lnTo>
                    <a:pt x="602" y="34"/>
                  </a:lnTo>
                  <a:lnTo>
                    <a:pt x="600" y="32"/>
                  </a:lnTo>
                  <a:lnTo>
                    <a:pt x="600" y="32"/>
                  </a:lnTo>
                  <a:lnTo>
                    <a:pt x="600" y="30"/>
                  </a:lnTo>
                  <a:lnTo>
                    <a:pt x="598" y="30"/>
                  </a:lnTo>
                  <a:lnTo>
                    <a:pt x="598" y="30"/>
                  </a:lnTo>
                  <a:lnTo>
                    <a:pt x="594" y="28"/>
                  </a:lnTo>
                  <a:lnTo>
                    <a:pt x="592" y="26"/>
                  </a:lnTo>
                  <a:lnTo>
                    <a:pt x="588" y="26"/>
                  </a:lnTo>
                  <a:lnTo>
                    <a:pt x="586" y="24"/>
                  </a:lnTo>
                  <a:lnTo>
                    <a:pt x="582" y="24"/>
                  </a:lnTo>
                  <a:lnTo>
                    <a:pt x="580" y="24"/>
                  </a:lnTo>
                  <a:lnTo>
                    <a:pt x="572" y="22"/>
                  </a:lnTo>
                  <a:lnTo>
                    <a:pt x="566" y="22"/>
                  </a:lnTo>
                  <a:lnTo>
                    <a:pt x="562" y="20"/>
                  </a:lnTo>
                  <a:lnTo>
                    <a:pt x="560" y="20"/>
                  </a:lnTo>
                  <a:lnTo>
                    <a:pt x="556" y="20"/>
                  </a:lnTo>
                  <a:lnTo>
                    <a:pt x="554" y="22"/>
                  </a:lnTo>
                  <a:lnTo>
                    <a:pt x="552" y="22"/>
                  </a:lnTo>
                  <a:lnTo>
                    <a:pt x="548" y="22"/>
                  </a:lnTo>
                  <a:lnTo>
                    <a:pt x="546" y="24"/>
                  </a:lnTo>
                  <a:lnTo>
                    <a:pt x="540" y="24"/>
                  </a:lnTo>
                  <a:lnTo>
                    <a:pt x="532" y="28"/>
                  </a:lnTo>
                  <a:lnTo>
                    <a:pt x="526" y="30"/>
                  </a:lnTo>
                  <a:lnTo>
                    <a:pt x="512" y="34"/>
                  </a:lnTo>
                  <a:lnTo>
                    <a:pt x="504" y="36"/>
                  </a:lnTo>
                  <a:lnTo>
                    <a:pt x="498" y="38"/>
                  </a:lnTo>
                  <a:lnTo>
                    <a:pt x="494" y="38"/>
                  </a:lnTo>
                  <a:lnTo>
                    <a:pt x="492" y="40"/>
                  </a:lnTo>
                  <a:lnTo>
                    <a:pt x="490" y="40"/>
                  </a:lnTo>
                  <a:lnTo>
                    <a:pt x="486" y="40"/>
                  </a:lnTo>
                  <a:lnTo>
                    <a:pt x="484" y="40"/>
                  </a:lnTo>
                  <a:lnTo>
                    <a:pt x="482" y="40"/>
                  </a:lnTo>
                  <a:lnTo>
                    <a:pt x="480" y="40"/>
                  </a:lnTo>
                  <a:lnTo>
                    <a:pt x="478" y="38"/>
                  </a:lnTo>
                  <a:lnTo>
                    <a:pt x="476" y="38"/>
                  </a:lnTo>
                  <a:lnTo>
                    <a:pt x="476" y="38"/>
                  </a:lnTo>
                  <a:lnTo>
                    <a:pt x="474" y="36"/>
                  </a:lnTo>
                  <a:lnTo>
                    <a:pt x="474" y="36"/>
                  </a:lnTo>
                  <a:lnTo>
                    <a:pt x="474" y="36"/>
                  </a:lnTo>
                  <a:lnTo>
                    <a:pt x="474" y="34"/>
                  </a:lnTo>
                  <a:lnTo>
                    <a:pt x="474" y="34"/>
                  </a:lnTo>
                  <a:lnTo>
                    <a:pt x="474" y="32"/>
                  </a:lnTo>
                  <a:lnTo>
                    <a:pt x="474" y="32"/>
                  </a:lnTo>
                  <a:lnTo>
                    <a:pt x="474" y="30"/>
                  </a:lnTo>
                  <a:lnTo>
                    <a:pt x="474" y="30"/>
                  </a:lnTo>
                  <a:lnTo>
                    <a:pt x="476" y="28"/>
                  </a:lnTo>
                  <a:lnTo>
                    <a:pt x="476" y="28"/>
                  </a:lnTo>
                  <a:lnTo>
                    <a:pt x="478" y="28"/>
                  </a:lnTo>
                  <a:lnTo>
                    <a:pt x="480" y="26"/>
                  </a:lnTo>
                  <a:lnTo>
                    <a:pt x="484" y="26"/>
                  </a:lnTo>
                  <a:lnTo>
                    <a:pt x="488" y="24"/>
                  </a:lnTo>
                  <a:lnTo>
                    <a:pt x="492" y="24"/>
                  </a:lnTo>
                  <a:lnTo>
                    <a:pt x="496" y="24"/>
                  </a:lnTo>
                  <a:lnTo>
                    <a:pt x="502" y="22"/>
                  </a:lnTo>
                  <a:lnTo>
                    <a:pt x="506" y="22"/>
                  </a:lnTo>
                  <a:lnTo>
                    <a:pt x="510" y="22"/>
                  </a:lnTo>
                  <a:lnTo>
                    <a:pt x="514" y="20"/>
                  </a:lnTo>
                  <a:lnTo>
                    <a:pt x="516" y="20"/>
                  </a:lnTo>
                  <a:lnTo>
                    <a:pt x="518" y="18"/>
                  </a:lnTo>
                  <a:lnTo>
                    <a:pt x="518" y="18"/>
                  </a:lnTo>
                  <a:lnTo>
                    <a:pt x="520" y="18"/>
                  </a:lnTo>
                  <a:lnTo>
                    <a:pt x="520" y="16"/>
                  </a:lnTo>
                  <a:lnTo>
                    <a:pt x="520" y="16"/>
                  </a:lnTo>
                  <a:lnTo>
                    <a:pt x="522" y="14"/>
                  </a:lnTo>
                  <a:lnTo>
                    <a:pt x="522" y="14"/>
                  </a:lnTo>
                  <a:lnTo>
                    <a:pt x="520" y="12"/>
                  </a:lnTo>
                  <a:lnTo>
                    <a:pt x="520" y="12"/>
                  </a:lnTo>
                  <a:lnTo>
                    <a:pt x="520" y="10"/>
                  </a:lnTo>
                  <a:lnTo>
                    <a:pt x="520" y="10"/>
                  </a:lnTo>
                  <a:lnTo>
                    <a:pt x="518" y="8"/>
                  </a:lnTo>
                  <a:lnTo>
                    <a:pt x="518" y="8"/>
                  </a:lnTo>
                  <a:lnTo>
                    <a:pt x="516" y="6"/>
                  </a:lnTo>
                  <a:lnTo>
                    <a:pt x="516" y="6"/>
                  </a:lnTo>
                  <a:lnTo>
                    <a:pt x="514" y="4"/>
                  </a:lnTo>
                  <a:lnTo>
                    <a:pt x="512" y="4"/>
                  </a:lnTo>
                  <a:lnTo>
                    <a:pt x="508" y="2"/>
                  </a:lnTo>
                  <a:lnTo>
                    <a:pt x="506" y="2"/>
                  </a:lnTo>
                  <a:lnTo>
                    <a:pt x="502" y="0"/>
                  </a:lnTo>
                  <a:lnTo>
                    <a:pt x="498" y="0"/>
                  </a:lnTo>
                  <a:lnTo>
                    <a:pt x="496" y="0"/>
                  </a:lnTo>
                  <a:lnTo>
                    <a:pt x="492" y="0"/>
                  </a:lnTo>
                  <a:lnTo>
                    <a:pt x="488" y="0"/>
                  </a:lnTo>
                  <a:lnTo>
                    <a:pt x="484" y="0"/>
                  </a:lnTo>
                  <a:lnTo>
                    <a:pt x="480" y="0"/>
                  </a:lnTo>
                  <a:lnTo>
                    <a:pt x="476" y="2"/>
                  </a:lnTo>
                  <a:lnTo>
                    <a:pt x="466" y="2"/>
                  </a:lnTo>
                  <a:lnTo>
                    <a:pt x="458" y="4"/>
                  </a:lnTo>
                  <a:lnTo>
                    <a:pt x="450" y="6"/>
                  </a:lnTo>
                  <a:lnTo>
                    <a:pt x="442" y="8"/>
                  </a:lnTo>
                  <a:lnTo>
                    <a:pt x="434" y="10"/>
                  </a:lnTo>
                  <a:lnTo>
                    <a:pt x="426" y="12"/>
                  </a:lnTo>
                  <a:lnTo>
                    <a:pt x="420" y="14"/>
                  </a:lnTo>
                  <a:lnTo>
                    <a:pt x="416" y="16"/>
                  </a:lnTo>
                  <a:lnTo>
                    <a:pt x="414" y="16"/>
                  </a:lnTo>
                  <a:lnTo>
                    <a:pt x="412" y="18"/>
                  </a:lnTo>
                  <a:lnTo>
                    <a:pt x="410" y="20"/>
                  </a:lnTo>
                  <a:lnTo>
                    <a:pt x="408" y="22"/>
                  </a:lnTo>
                  <a:lnTo>
                    <a:pt x="406" y="24"/>
                  </a:lnTo>
                  <a:lnTo>
                    <a:pt x="404" y="26"/>
                  </a:lnTo>
                  <a:lnTo>
                    <a:pt x="400" y="30"/>
                  </a:lnTo>
                  <a:lnTo>
                    <a:pt x="396" y="34"/>
                  </a:lnTo>
                  <a:lnTo>
                    <a:pt x="394" y="38"/>
                  </a:lnTo>
                  <a:lnTo>
                    <a:pt x="392" y="38"/>
                  </a:lnTo>
                  <a:lnTo>
                    <a:pt x="390" y="40"/>
                  </a:lnTo>
                  <a:lnTo>
                    <a:pt x="388" y="42"/>
                  </a:lnTo>
                  <a:lnTo>
                    <a:pt x="386" y="44"/>
                  </a:lnTo>
                  <a:lnTo>
                    <a:pt x="386" y="44"/>
                  </a:lnTo>
                  <a:lnTo>
                    <a:pt x="386" y="44"/>
                  </a:lnTo>
                  <a:lnTo>
                    <a:pt x="384" y="44"/>
                  </a:lnTo>
                  <a:lnTo>
                    <a:pt x="382" y="44"/>
                  </a:lnTo>
                  <a:lnTo>
                    <a:pt x="382" y="44"/>
                  </a:lnTo>
                  <a:lnTo>
                    <a:pt x="380" y="44"/>
                  </a:lnTo>
                  <a:lnTo>
                    <a:pt x="378" y="42"/>
                  </a:lnTo>
                  <a:lnTo>
                    <a:pt x="374" y="42"/>
                  </a:lnTo>
                  <a:lnTo>
                    <a:pt x="372" y="40"/>
                  </a:lnTo>
                  <a:lnTo>
                    <a:pt x="368" y="38"/>
                  </a:lnTo>
                  <a:lnTo>
                    <a:pt x="362" y="34"/>
                  </a:lnTo>
                  <a:lnTo>
                    <a:pt x="360" y="32"/>
                  </a:lnTo>
                  <a:lnTo>
                    <a:pt x="358" y="30"/>
                  </a:lnTo>
                  <a:lnTo>
                    <a:pt x="354" y="30"/>
                  </a:lnTo>
                  <a:lnTo>
                    <a:pt x="352" y="28"/>
                  </a:lnTo>
                  <a:lnTo>
                    <a:pt x="348" y="28"/>
                  </a:lnTo>
                  <a:lnTo>
                    <a:pt x="348" y="28"/>
                  </a:lnTo>
                  <a:lnTo>
                    <a:pt x="346" y="28"/>
                  </a:lnTo>
                  <a:lnTo>
                    <a:pt x="346" y="28"/>
                  </a:lnTo>
                  <a:lnTo>
                    <a:pt x="344" y="28"/>
                  </a:lnTo>
                  <a:lnTo>
                    <a:pt x="344" y="28"/>
                  </a:lnTo>
                  <a:lnTo>
                    <a:pt x="342" y="28"/>
                  </a:lnTo>
                  <a:lnTo>
                    <a:pt x="342" y="30"/>
                  </a:lnTo>
                  <a:lnTo>
                    <a:pt x="340" y="30"/>
                  </a:lnTo>
                  <a:lnTo>
                    <a:pt x="340" y="30"/>
                  </a:lnTo>
                  <a:lnTo>
                    <a:pt x="340" y="32"/>
                  </a:lnTo>
                  <a:lnTo>
                    <a:pt x="340" y="34"/>
                  </a:lnTo>
                  <a:lnTo>
                    <a:pt x="340" y="34"/>
                  </a:lnTo>
                  <a:lnTo>
                    <a:pt x="340" y="38"/>
                  </a:lnTo>
                  <a:lnTo>
                    <a:pt x="342" y="44"/>
                  </a:lnTo>
                  <a:lnTo>
                    <a:pt x="342" y="46"/>
                  </a:lnTo>
                  <a:lnTo>
                    <a:pt x="342" y="48"/>
                  </a:lnTo>
                  <a:lnTo>
                    <a:pt x="342" y="48"/>
                  </a:lnTo>
                  <a:lnTo>
                    <a:pt x="342" y="54"/>
                  </a:lnTo>
                  <a:lnTo>
                    <a:pt x="340" y="58"/>
                  </a:lnTo>
                  <a:lnTo>
                    <a:pt x="340" y="62"/>
                  </a:lnTo>
                  <a:lnTo>
                    <a:pt x="340" y="66"/>
                  </a:lnTo>
                  <a:lnTo>
                    <a:pt x="338" y="66"/>
                  </a:lnTo>
                  <a:lnTo>
                    <a:pt x="338" y="68"/>
                  </a:lnTo>
                  <a:lnTo>
                    <a:pt x="338" y="70"/>
                  </a:lnTo>
                  <a:lnTo>
                    <a:pt x="336" y="70"/>
                  </a:lnTo>
                  <a:lnTo>
                    <a:pt x="336" y="72"/>
                  </a:lnTo>
                  <a:lnTo>
                    <a:pt x="334" y="72"/>
                  </a:lnTo>
                  <a:lnTo>
                    <a:pt x="334" y="72"/>
                  </a:lnTo>
                  <a:lnTo>
                    <a:pt x="334" y="72"/>
                  </a:lnTo>
                  <a:lnTo>
                    <a:pt x="332" y="72"/>
                  </a:lnTo>
                  <a:lnTo>
                    <a:pt x="332" y="70"/>
                  </a:lnTo>
                  <a:lnTo>
                    <a:pt x="330" y="70"/>
                  </a:lnTo>
                  <a:lnTo>
                    <a:pt x="330" y="68"/>
                  </a:lnTo>
                  <a:lnTo>
                    <a:pt x="328" y="66"/>
                  </a:lnTo>
                  <a:lnTo>
                    <a:pt x="328" y="64"/>
                  </a:lnTo>
                  <a:lnTo>
                    <a:pt x="326" y="60"/>
                  </a:lnTo>
                  <a:lnTo>
                    <a:pt x="324" y="58"/>
                  </a:lnTo>
                  <a:lnTo>
                    <a:pt x="322" y="56"/>
                  </a:lnTo>
                  <a:lnTo>
                    <a:pt x="322" y="56"/>
                  </a:lnTo>
                  <a:lnTo>
                    <a:pt x="320" y="54"/>
                  </a:lnTo>
                  <a:lnTo>
                    <a:pt x="320" y="54"/>
                  </a:lnTo>
                  <a:lnTo>
                    <a:pt x="318" y="54"/>
                  </a:lnTo>
                  <a:lnTo>
                    <a:pt x="318" y="54"/>
                  </a:lnTo>
                  <a:lnTo>
                    <a:pt x="316" y="54"/>
                  </a:lnTo>
                  <a:lnTo>
                    <a:pt x="314" y="54"/>
                  </a:lnTo>
                  <a:lnTo>
                    <a:pt x="312" y="54"/>
                  </a:lnTo>
                  <a:lnTo>
                    <a:pt x="308" y="54"/>
                  </a:lnTo>
                  <a:lnTo>
                    <a:pt x="304" y="54"/>
                  </a:lnTo>
                  <a:lnTo>
                    <a:pt x="302" y="54"/>
                  </a:lnTo>
                  <a:lnTo>
                    <a:pt x="300" y="54"/>
                  </a:lnTo>
                  <a:lnTo>
                    <a:pt x="294" y="52"/>
                  </a:lnTo>
                  <a:lnTo>
                    <a:pt x="290" y="52"/>
                  </a:lnTo>
                  <a:lnTo>
                    <a:pt x="290" y="52"/>
                  </a:lnTo>
                  <a:lnTo>
                    <a:pt x="288" y="52"/>
                  </a:lnTo>
                  <a:lnTo>
                    <a:pt x="288" y="52"/>
                  </a:lnTo>
                  <a:lnTo>
                    <a:pt x="286" y="52"/>
                  </a:lnTo>
                  <a:lnTo>
                    <a:pt x="284" y="54"/>
                  </a:lnTo>
                  <a:lnTo>
                    <a:pt x="284" y="54"/>
                  </a:lnTo>
                  <a:lnTo>
                    <a:pt x="284" y="54"/>
                  </a:lnTo>
                  <a:lnTo>
                    <a:pt x="284" y="54"/>
                  </a:lnTo>
                  <a:lnTo>
                    <a:pt x="284" y="56"/>
                  </a:lnTo>
                  <a:lnTo>
                    <a:pt x="284" y="58"/>
                  </a:lnTo>
                  <a:lnTo>
                    <a:pt x="284" y="58"/>
                  </a:lnTo>
                  <a:lnTo>
                    <a:pt x="284" y="60"/>
                  </a:lnTo>
                  <a:lnTo>
                    <a:pt x="284" y="62"/>
                  </a:lnTo>
                  <a:lnTo>
                    <a:pt x="284" y="66"/>
                  </a:lnTo>
                  <a:lnTo>
                    <a:pt x="284" y="70"/>
                  </a:lnTo>
                  <a:lnTo>
                    <a:pt x="286" y="72"/>
                  </a:lnTo>
                  <a:lnTo>
                    <a:pt x="286" y="74"/>
                  </a:lnTo>
                  <a:lnTo>
                    <a:pt x="286" y="76"/>
                  </a:lnTo>
                  <a:lnTo>
                    <a:pt x="286" y="76"/>
                  </a:lnTo>
                  <a:lnTo>
                    <a:pt x="284" y="78"/>
                  </a:lnTo>
                  <a:lnTo>
                    <a:pt x="284" y="78"/>
                  </a:lnTo>
                  <a:lnTo>
                    <a:pt x="284" y="78"/>
                  </a:lnTo>
                  <a:lnTo>
                    <a:pt x="284" y="80"/>
                  </a:lnTo>
                  <a:lnTo>
                    <a:pt x="282" y="80"/>
                  </a:lnTo>
                  <a:lnTo>
                    <a:pt x="282" y="80"/>
                  </a:lnTo>
                  <a:lnTo>
                    <a:pt x="280" y="82"/>
                  </a:lnTo>
                  <a:lnTo>
                    <a:pt x="278" y="82"/>
                  </a:lnTo>
                  <a:lnTo>
                    <a:pt x="276" y="82"/>
                  </a:lnTo>
                  <a:lnTo>
                    <a:pt x="274" y="82"/>
                  </a:lnTo>
                  <a:lnTo>
                    <a:pt x="270" y="82"/>
                  </a:lnTo>
                  <a:lnTo>
                    <a:pt x="268" y="82"/>
                  </a:lnTo>
                  <a:lnTo>
                    <a:pt x="266" y="82"/>
                  </a:lnTo>
                  <a:lnTo>
                    <a:pt x="264" y="80"/>
                  </a:lnTo>
                  <a:lnTo>
                    <a:pt x="264" y="80"/>
                  </a:lnTo>
                  <a:lnTo>
                    <a:pt x="262" y="80"/>
                  </a:lnTo>
                  <a:lnTo>
                    <a:pt x="262" y="78"/>
                  </a:lnTo>
                  <a:lnTo>
                    <a:pt x="262" y="78"/>
                  </a:lnTo>
                  <a:lnTo>
                    <a:pt x="260" y="78"/>
                  </a:lnTo>
                  <a:lnTo>
                    <a:pt x="260" y="76"/>
                  </a:lnTo>
                  <a:lnTo>
                    <a:pt x="260" y="74"/>
                  </a:lnTo>
                  <a:lnTo>
                    <a:pt x="260" y="72"/>
                  </a:lnTo>
                  <a:lnTo>
                    <a:pt x="260" y="68"/>
                  </a:lnTo>
                  <a:lnTo>
                    <a:pt x="260" y="66"/>
                  </a:lnTo>
                  <a:lnTo>
                    <a:pt x="260" y="62"/>
                  </a:lnTo>
                  <a:lnTo>
                    <a:pt x="260" y="62"/>
                  </a:lnTo>
                  <a:lnTo>
                    <a:pt x="260" y="60"/>
                  </a:lnTo>
                  <a:lnTo>
                    <a:pt x="260" y="60"/>
                  </a:lnTo>
                  <a:lnTo>
                    <a:pt x="260" y="58"/>
                  </a:lnTo>
                  <a:lnTo>
                    <a:pt x="258" y="58"/>
                  </a:lnTo>
                  <a:lnTo>
                    <a:pt x="258" y="58"/>
                  </a:lnTo>
                  <a:lnTo>
                    <a:pt x="256" y="56"/>
                  </a:lnTo>
                  <a:lnTo>
                    <a:pt x="254" y="56"/>
                  </a:lnTo>
                  <a:lnTo>
                    <a:pt x="252" y="56"/>
                  </a:lnTo>
                  <a:lnTo>
                    <a:pt x="252" y="56"/>
                  </a:lnTo>
                  <a:lnTo>
                    <a:pt x="250" y="54"/>
                  </a:lnTo>
                  <a:lnTo>
                    <a:pt x="248" y="54"/>
                  </a:lnTo>
                  <a:lnTo>
                    <a:pt x="246" y="54"/>
                  </a:lnTo>
                  <a:lnTo>
                    <a:pt x="244" y="54"/>
                  </a:lnTo>
                  <a:lnTo>
                    <a:pt x="242" y="54"/>
                  </a:lnTo>
                  <a:lnTo>
                    <a:pt x="240" y="54"/>
                  </a:lnTo>
                  <a:lnTo>
                    <a:pt x="240" y="54"/>
                  </a:lnTo>
                  <a:lnTo>
                    <a:pt x="238" y="54"/>
                  </a:lnTo>
                  <a:lnTo>
                    <a:pt x="238" y="56"/>
                  </a:lnTo>
                  <a:lnTo>
                    <a:pt x="236" y="56"/>
                  </a:lnTo>
                  <a:lnTo>
                    <a:pt x="236" y="56"/>
                  </a:lnTo>
                  <a:lnTo>
                    <a:pt x="236" y="58"/>
                  </a:lnTo>
                  <a:lnTo>
                    <a:pt x="236" y="58"/>
                  </a:lnTo>
                  <a:lnTo>
                    <a:pt x="236" y="60"/>
                  </a:lnTo>
                  <a:lnTo>
                    <a:pt x="238" y="60"/>
                  </a:lnTo>
                  <a:lnTo>
                    <a:pt x="240" y="62"/>
                  </a:lnTo>
                  <a:lnTo>
                    <a:pt x="240" y="64"/>
                  </a:lnTo>
                  <a:lnTo>
                    <a:pt x="242" y="66"/>
                  </a:lnTo>
                  <a:lnTo>
                    <a:pt x="242" y="66"/>
                  </a:lnTo>
                  <a:lnTo>
                    <a:pt x="242" y="68"/>
                  </a:lnTo>
                  <a:lnTo>
                    <a:pt x="242" y="68"/>
                  </a:lnTo>
                  <a:lnTo>
                    <a:pt x="242" y="68"/>
                  </a:lnTo>
                  <a:lnTo>
                    <a:pt x="240" y="70"/>
                  </a:lnTo>
                  <a:lnTo>
                    <a:pt x="240" y="70"/>
                  </a:lnTo>
                  <a:lnTo>
                    <a:pt x="240" y="70"/>
                  </a:lnTo>
                  <a:lnTo>
                    <a:pt x="238" y="70"/>
                  </a:lnTo>
                  <a:lnTo>
                    <a:pt x="238" y="70"/>
                  </a:lnTo>
                  <a:lnTo>
                    <a:pt x="236" y="70"/>
                  </a:lnTo>
                  <a:lnTo>
                    <a:pt x="234" y="70"/>
                  </a:lnTo>
                  <a:lnTo>
                    <a:pt x="234" y="70"/>
                  </a:lnTo>
                  <a:lnTo>
                    <a:pt x="230" y="68"/>
                  </a:lnTo>
                  <a:lnTo>
                    <a:pt x="228" y="68"/>
                  </a:lnTo>
                  <a:lnTo>
                    <a:pt x="226" y="66"/>
                  </a:lnTo>
                  <a:lnTo>
                    <a:pt x="222" y="64"/>
                  </a:lnTo>
                  <a:lnTo>
                    <a:pt x="216" y="60"/>
                  </a:lnTo>
                  <a:lnTo>
                    <a:pt x="214" y="58"/>
                  </a:lnTo>
                  <a:lnTo>
                    <a:pt x="212" y="56"/>
                  </a:lnTo>
                  <a:lnTo>
                    <a:pt x="208" y="56"/>
                  </a:lnTo>
                  <a:lnTo>
                    <a:pt x="206" y="54"/>
                  </a:lnTo>
                  <a:lnTo>
                    <a:pt x="204" y="54"/>
                  </a:lnTo>
                  <a:lnTo>
                    <a:pt x="204" y="54"/>
                  </a:lnTo>
                  <a:lnTo>
                    <a:pt x="202" y="54"/>
                  </a:lnTo>
                  <a:lnTo>
                    <a:pt x="202" y="54"/>
                  </a:lnTo>
                  <a:lnTo>
                    <a:pt x="200" y="54"/>
                  </a:lnTo>
                  <a:lnTo>
                    <a:pt x="200" y="54"/>
                  </a:lnTo>
                  <a:lnTo>
                    <a:pt x="198" y="54"/>
                  </a:lnTo>
                  <a:lnTo>
                    <a:pt x="196" y="56"/>
                  </a:lnTo>
                  <a:lnTo>
                    <a:pt x="194" y="56"/>
                  </a:lnTo>
                  <a:lnTo>
                    <a:pt x="192" y="58"/>
                  </a:lnTo>
                  <a:lnTo>
                    <a:pt x="190" y="60"/>
                  </a:lnTo>
                  <a:lnTo>
                    <a:pt x="188" y="62"/>
                  </a:lnTo>
                  <a:lnTo>
                    <a:pt x="186" y="62"/>
                  </a:lnTo>
                  <a:lnTo>
                    <a:pt x="184" y="64"/>
                  </a:lnTo>
                  <a:lnTo>
                    <a:pt x="184" y="64"/>
                  </a:lnTo>
                  <a:lnTo>
                    <a:pt x="182" y="64"/>
                  </a:lnTo>
                  <a:lnTo>
                    <a:pt x="180" y="64"/>
                  </a:lnTo>
                  <a:lnTo>
                    <a:pt x="176" y="64"/>
                  </a:lnTo>
                  <a:lnTo>
                    <a:pt x="174" y="64"/>
                  </a:lnTo>
                  <a:lnTo>
                    <a:pt x="172" y="64"/>
                  </a:lnTo>
                  <a:lnTo>
                    <a:pt x="170" y="64"/>
                  </a:lnTo>
                  <a:lnTo>
                    <a:pt x="170" y="64"/>
                  </a:lnTo>
                  <a:lnTo>
                    <a:pt x="168" y="64"/>
                  </a:lnTo>
                  <a:lnTo>
                    <a:pt x="168" y="64"/>
                  </a:lnTo>
                  <a:lnTo>
                    <a:pt x="166" y="64"/>
                  </a:lnTo>
                  <a:lnTo>
                    <a:pt x="164" y="66"/>
                  </a:lnTo>
                  <a:lnTo>
                    <a:pt x="162" y="68"/>
                  </a:lnTo>
                  <a:lnTo>
                    <a:pt x="160" y="70"/>
                  </a:lnTo>
                  <a:lnTo>
                    <a:pt x="156" y="72"/>
                  </a:lnTo>
                  <a:lnTo>
                    <a:pt x="154" y="76"/>
                  </a:lnTo>
                  <a:lnTo>
                    <a:pt x="150" y="7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76" name="Freeform 599">
              <a:extLst>
                <a:ext uri="{FF2B5EF4-FFF2-40B4-BE49-F238E27FC236}">
                  <a16:creationId xmlns:a16="http://schemas.microsoft.com/office/drawing/2014/main" id="{294D5FF3-D9D3-0E03-C2D3-4CFBE787AB61}"/>
                </a:ext>
              </a:extLst>
            </p:cNvPr>
            <p:cNvSpPr>
              <a:spLocks/>
            </p:cNvSpPr>
            <p:nvPr/>
          </p:nvSpPr>
          <p:spPr bwMode="auto">
            <a:xfrm>
              <a:off x="2367538" y="5273673"/>
              <a:ext cx="1033672" cy="888647"/>
            </a:xfrm>
            <a:custGeom>
              <a:avLst/>
              <a:gdLst>
                <a:gd name="T0" fmla="*/ 104 w 722"/>
                <a:gd name="T1" fmla="*/ 102 h 626"/>
                <a:gd name="T2" fmla="*/ 92 w 722"/>
                <a:gd name="T3" fmla="*/ 136 h 626"/>
                <a:gd name="T4" fmla="*/ 34 w 722"/>
                <a:gd name="T5" fmla="*/ 168 h 626"/>
                <a:gd name="T6" fmla="*/ 2 w 722"/>
                <a:gd name="T7" fmla="*/ 188 h 626"/>
                <a:gd name="T8" fmla="*/ 56 w 722"/>
                <a:gd name="T9" fmla="*/ 188 h 626"/>
                <a:gd name="T10" fmla="*/ 42 w 722"/>
                <a:gd name="T11" fmla="*/ 208 h 626"/>
                <a:gd name="T12" fmla="*/ 22 w 722"/>
                <a:gd name="T13" fmla="*/ 218 h 626"/>
                <a:gd name="T14" fmla="*/ 106 w 722"/>
                <a:gd name="T15" fmla="*/ 234 h 626"/>
                <a:gd name="T16" fmla="*/ 166 w 722"/>
                <a:gd name="T17" fmla="*/ 262 h 626"/>
                <a:gd name="T18" fmla="*/ 190 w 722"/>
                <a:gd name="T19" fmla="*/ 358 h 626"/>
                <a:gd name="T20" fmla="*/ 216 w 722"/>
                <a:gd name="T21" fmla="*/ 352 h 626"/>
                <a:gd name="T22" fmla="*/ 206 w 722"/>
                <a:gd name="T23" fmla="*/ 376 h 626"/>
                <a:gd name="T24" fmla="*/ 218 w 722"/>
                <a:gd name="T25" fmla="*/ 388 h 626"/>
                <a:gd name="T26" fmla="*/ 224 w 722"/>
                <a:gd name="T27" fmla="*/ 424 h 626"/>
                <a:gd name="T28" fmla="*/ 188 w 722"/>
                <a:gd name="T29" fmla="*/ 462 h 626"/>
                <a:gd name="T30" fmla="*/ 232 w 722"/>
                <a:gd name="T31" fmla="*/ 586 h 626"/>
                <a:gd name="T32" fmla="*/ 270 w 722"/>
                <a:gd name="T33" fmla="*/ 608 h 626"/>
                <a:gd name="T34" fmla="*/ 304 w 722"/>
                <a:gd name="T35" fmla="*/ 620 h 626"/>
                <a:gd name="T36" fmla="*/ 342 w 722"/>
                <a:gd name="T37" fmla="*/ 540 h 626"/>
                <a:gd name="T38" fmla="*/ 356 w 722"/>
                <a:gd name="T39" fmla="*/ 498 h 626"/>
                <a:gd name="T40" fmla="*/ 436 w 722"/>
                <a:gd name="T41" fmla="*/ 482 h 626"/>
                <a:gd name="T42" fmla="*/ 462 w 722"/>
                <a:gd name="T43" fmla="*/ 436 h 626"/>
                <a:gd name="T44" fmla="*/ 528 w 722"/>
                <a:gd name="T45" fmla="*/ 434 h 626"/>
                <a:gd name="T46" fmla="*/ 584 w 722"/>
                <a:gd name="T47" fmla="*/ 384 h 626"/>
                <a:gd name="T48" fmla="*/ 530 w 722"/>
                <a:gd name="T49" fmla="*/ 374 h 626"/>
                <a:gd name="T50" fmla="*/ 550 w 722"/>
                <a:gd name="T51" fmla="*/ 348 h 626"/>
                <a:gd name="T52" fmla="*/ 592 w 722"/>
                <a:gd name="T53" fmla="*/ 374 h 626"/>
                <a:gd name="T54" fmla="*/ 592 w 722"/>
                <a:gd name="T55" fmla="*/ 336 h 626"/>
                <a:gd name="T56" fmla="*/ 560 w 722"/>
                <a:gd name="T57" fmla="*/ 314 h 626"/>
                <a:gd name="T58" fmla="*/ 588 w 722"/>
                <a:gd name="T59" fmla="*/ 312 h 626"/>
                <a:gd name="T60" fmla="*/ 606 w 722"/>
                <a:gd name="T61" fmla="*/ 300 h 626"/>
                <a:gd name="T62" fmla="*/ 612 w 722"/>
                <a:gd name="T63" fmla="*/ 282 h 626"/>
                <a:gd name="T64" fmla="*/ 644 w 722"/>
                <a:gd name="T65" fmla="*/ 268 h 626"/>
                <a:gd name="T66" fmla="*/ 628 w 722"/>
                <a:gd name="T67" fmla="*/ 244 h 626"/>
                <a:gd name="T68" fmla="*/ 638 w 722"/>
                <a:gd name="T69" fmla="*/ 212 h 626"/>
                <a:gd name="T70" fmla="*/ 644 w 722"/>
                <a:gd name="T71" fmla="*/ 188 h 626"/>
                <a:gd name="T72" fmla="*/ 602 w 722"/>
                <a:gd name="T73" fmla="*/ 182 h 626"/>
                <a:gd name="T74" fmla="*/ 638 w 722"/>
                <a:gd name="T75" fmla="*/ 140 h 626"/>
                <a:gd name="T76" fmla="*/ 622 w 722"/>
                <a:gd name="T77" fmla="*/ 122 h 626"/>
                <a:gd name="T78" fmla="*/ 662 w 722"/>
                <a:gd name="T79" fmla="*/ 108 h 626"/>
                <a:gd name="T80" fmla="*/ 722 w 722"/>
                <a:gd name="T81" fmla="*/ 76 h 626"/>
                <a:gd name="T82" fmla="*/ 648 w 722"/>
                <a:gd name="T83" fmla="*/ 74 h 626"/>
                <a:gd name="T84" fmla="*/ 582 w 722"/>
                <a:gd name="T85" fmla="*/ 104 h 626"/>
                <a:gd name="T86" fmla="*/ 604 w 722"/>
                <a:gd name="T87" fmla="*/ 64 h 626"/>
                <a:gd name="T88" fmla="*/ 558 w 722"/>
                <a:gd name="T89" fmla="*/ 82 h 626"/>
                <a:gd name="T90" fmla="*/ 556 w 722"/>
                <a:gd name="T91" fmla="*/ 58 h 626"/>
                <a:gd name="T92" fmla="*/ 482 w 722"/>
                <a:gd name="T93" fmla="*/ 72 h 626"/>
                <a:gd name="T94" fmla="*/ 484 w 722"/>
                <a:gd name="T95" fmla="*/ 56 h 626"/>
                <a:gd name="T96" fmla="*/ 598 w 722"/>
                <a:gd name="T97" fmla="*/ 40 h 626"/>
                <a:gd name="T98" fmla="*/ 566 w 722"/>
                <a:gd name="T99" fmla="*/ 22 h 626"/>
                <a:gd name="T100" fmla="*/ 478 w 722"/>
                <a:gd name="T101" fmla="*/ 38 h 626"/>
                <a:gd name="T102" fmla="*/ 506 w 722"/>
                <a:gd name="T103" fmla="*/ 22 h 626"/>
                <a:gd name="T104" fmla="*/ 508 w 722"/>
                <a:gd name="T105" fmla="*/ 2 h 626"/>
                <a:gd name="T106" fmla="*/ 408 w 722"/>
                <a:gd name="T107" fmla="*/ 22 h 626"/>
                <a:gd name="T108" fmla="*/ 360 w 722"/>
                <a:gd name="T109" fmla="*/ 32 h 626"/>
                <a:gd name="T110" fmla="*/ 342 w 722"/>
                <a:gd name="T111" fmla="*/ 48 h 626"/>
                <a:gd name="T112" fmla="*/ 322 w 722"/>
                <a:gd name="T113" fmla="*/ 56 h 626"/>
                <a:gd name="T114" fmla="*/ 284 w 722"/>
                <a:gd name="T115" fmla="*/ 54 h 626"/>
                <a:gd name="T116" fmla="*/ 276 w 722"/>
                <a:gd name="T117" fmla="*/ 82 h 626"/>
                <a:gd name="T118" fmla="*/ 258 w 722"/>
                <a:gd name="T119" fmla="*/ 58 h 626"/>
                <a:gd name="T120" fmla="*/ 240 w 722"/>
                <a:gd name="T121" fmla="*/ 62 h 626"/>
                <a:gd name="T122" fmla="*/ 212 w 722"/>
                <a:gd name="T123" fmla="*/ 56 h 626"/>
                <a:gd name="T124" fmla="*/ 174 w 722"/>
                <a:gd name="T125" fmla="*/ 64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2" h="626">
                  <a:moveTo>
                    <a:pt x="150" y="78"/>
                  </a:moveTo>
                  <a:lnTo>
                    <a:pt x="150" y="78"/>
                  </a:lnTo>
                  <a:lnTo>
                    <a:pt x="150" y="80"/>
                  </a:lnTo>
                  <a:lnTo>
                    <a:pt x="148" y="82"/>
                  </a:lnTo>
                  <a:lnTo>
                    <a:pt x="144" y="88"/>
                  </a:lnTo>
                  <a:lnTo>
                    <a:pt x="144" y="90"/>
                  </a:lnTo>
                  <a:lnTo>
                    <a:pt x="142" y="94"/>
                  </a:lnTo>
                  <a:lnTo>
                    <a:pt x="140" y="94"/>
                  </a:lnTo>
                  <a:lnTo>
                    <a:pt x="140" y="96"/>
                  </a:lnTo>
                  <a:lnTo>
                    <a:pt x="138" y="96"/>
                  </a:lnTo>
                  <a:lnTo>
                    <a:pt x="138" y="98"/>
                  </a:lnTo>
                  <a:lnTo>
                    <a:pt x="136" y="98"/>
                  </a:lnTo>
                  <a:lnTo>
                    <a:pt x="134" y="98"/>
                  </a:lnTo>
                  <a:lnTo>
                    <a:pt x="132" y="100"/>
                  </a:lnTo>
                  <a:lnTo>
                    <a:pt x="128" y="100"/>
                  </a:lnTo>
                  <a:lnTo>
                    <a:pt x="126" y="100"/>
                  </a:lnTo>
                  <a:lnTo>
                    <a:pt x="122" y="100"/>
                  </a:lnTo>
                  <a:lnTo>
                    <a:pt x="116" y="100"/>
                  </a:lnTo>
                  <a:lnTo>
                    <a:pt x="110" y="102"/>
                  </a:lnTo>
                  <a:lnTo>
                    <a:pt x="106" y="102"/>
                  </a:lnTo>
                  <a:lnTo>
                    <a:pt x="104" y="102"/>
                  </a:lnTo>
                  <a:lnTo>
                    <a:pt x="102" y="104"/>
                  </a:lnTo>
                  <a:lnTo>
                    <a:pt x="98" y="104"/>
                  </a:lnTo>
                  <a:lnTo>
                    <a:pt x="98" y="104"/>
                  </a:lnTo>
                  <a:lnTo>
                    <a:pt x="96" y="106"/>
                  </a:lnTo>
                  <a:lnTo>
                    <a:pt x="96" y="106"/>
                  </a:lnTo>
                  <a:lnTo>
                    <a:pt x="96" y="106"/>
                  </a:lnTo>
                  <a:lnTo>
                    <a:pt x="94" y="108"/>
                  </a:lnTo>
                  <a:lnTo>
                    <a:pt x="94" y="108"/>
                  </a:lnTo>
                  <a:lnTo>
                    <a:pt x="94" y="110"/>
                  </a:lnTo>
                  <a:lnTo>
                    <a:pt x="94" y="112"/>
                  </a:lnTo>
                  <a:lnTo>
                    <a:pt x="94" y="112"/>
                  </a:lnTo>
                  <a:lnTo>
                    <a:pt x="94" y="116"/>
                  </a:lnTo>
                  <a:lnTo>
                    <a:pt x="94" y="118"/>
                  </a:lnTo>
                  <a:lnTo>
                    <a:pt x="94" y="122"/>
                  </a:lnTo>
                  <a:lnTo>
                    <a:pt x="94" y="126"/>
                  </a:lnTo>
                  <a:lnTo>
                    <a:pt x="94" y="128"/>
                  </a:lnTo>
                  <a:lnTo>
                    <a:pt x="94" y="130"/>
                  </a:lnTo>
                  <a:lnTo>
                    <a:pt x="94" y="132"/>
                  </a:lnTo>
                  <a:lnTo>
                    <a:pt x="94" y="134"/>
                  </a:lnTo>
                  <a:lnTo>
                    <a:pt x="94" y="136"/>
                  </a:lnTo>
                  <a:lnTo>
                    <a:pt x="92" y="136"/>
                  </a:lnTo>
                  <a:lnTo>
                    <a:pt x="92" y="138"/>
                  </a:lnTo>
                  <a:lnTo>
                    <a:pt x="90" y="140"/>
                  </a:lnTo>
                  <a:lnTo>
                    <a:pt x="88" y="140"/>
                  </a:lnTo>
                  <a:lnTo>
                    <a:pt x="86" y="140"/>
                  </a:lnTo>
                  <a:lnTo>
                    <a:pt x="84" y="142"/>
                  </a:lnTo>
                  <a:lnTo>
                    <a:pt x="82" y="142"/>
                  </a:lnTo>
                  <a:lnTo>
                    <a:pt x="78" y="142"/>
                  </a:lnTo>
                  <a:lnTo>
                    <a:pt x="72" y="144"/>
                  </a:lnTo>
                  <a:lnTo>
                    <a:pt x="68" y="144"/>
                  </a:lnTo>
                  <a:lnTo>
                    <a:pt x="66" y="146"/>
                  </a:lnTo>
                  <a:lnTo>
                    <a:pt x="64" y="146"/>
                  </a:lnTo>
                  <a:lnTo>
                    <a:pt x="62" y="146"/>
                  </a:lnTo>
                  <a:lnTo>
                    <a:pt x="60" y="148"/>
                  </a:lnTo>
                  <a:lnTo>
                    <a:pt x="58" y="148"/>
                  </a:lnTo>
                  <a:lnTo>
                    <a:pt x="56" y="148"/>
                  </a:lnTo>
                  <a:lnTo>
                    <a:pt x="54" y="152"/>
                  </a:lnTo>
                  <a:lnTo>
                    <a:pt x="50" y="154"/>
                  </a:lnTo>
                  <a:lnTo>
                    <a:pt x="44" y="158"/>
                  </a:lnTo>
                  <a:lnTo>
                    <a:pt x="40" y="162"/>
                  </a:lnTo>
                  <a:lnTo>
                    <a:pt x="38" y="164"/>
                  </a:lnTo>
                  <a:lnTo>
                    <a:pt x="34" y="168"/>
                  </a:lnTo>
                  <a:lnTo>
                    <a:pt x="32" y="168"/>
                  </a:lnTo>
                  <a:lnTo>
                    <a:pt x="30" y="170"/>
                  </a:lnTo>
                  <a:lnTo>
                    <a:pt x="28" y="170"/>
                  </a:lnTo>
                  <a:lnTo>
                    <a:pt x="26" y="170"/>
                  </a:lnTo>
                  <a:lnTo>
                    <a:pt x="22" y="172"/>
                  </a:lnTo>
                  <a:lnTo>
                    <a:pt x="14" y="174"/>
                  </a:lnTo>
                  <a:lnTo>
                    <a:pt x="10" y="174"/>
                  </a:lnTo>
                  <a:lnTo>
                    <a:pt x="6" y="176"/>
                  </a:lnTo>
                  <a:lnTo>
                    <a:pt x="6" y="176"/>
                  </a:lnTo>
                  <a:lnTo>
                    <a:pt x="4" y="176"/>
                  </a:lnTo>
                  <a:lnTo>
                    <a:pt x="2" y="178"/>
                  </a:lnTo>
                  <a:lnTo>
                    <a:pt x="0" y="178"/>
                  </a:lnTo>
                  <a:lnTo>
                    <a:pt x="0" y="180"/>
                  </a:lnTo>
                  <a:lnTo>
                    <a:pt x="0" y="180"/>
                  </a:lnTo>
                  <a:lnTo>
                    <a:pt x="0" y="180"/>
                  </a:lnTo>
                  <a:lnTo>
                    <a:pt x="0" y="182"/>
                  </a:lnTo>
                  <a:lnTo>
                    <a:pt x="0" y="184"/>
                  </a:lnTo>
                  <a:lnTo>
                    <a:pt x="0" y="186"/>
                  </a:lnTo>
                  <a:lnTo>
                    <a:pt x="0" y="186"/>
                  </a:lnTo>
                  <a:lnTo>
                    <a:pt x="0" y="188"/>
                  </a:lnTo>
                  <a:lnTo>
                    <a:pt x="2" y="188"/>
                  </a:lnTo>
                  <a:lnTo>
                    <a:pt x="2" y="190"/>
                  </a:lnTo>
                  <a:lnTo>
                    <a:pt x="4" y="190"/>
                  </a:lnTo>
                  <a:lnTo>
                    <a:pt x="4" y="192"/>
                  </a:lnTo>
                  <a:lnTo>
                    <a:pt x="6" y="192"/>
                  </a:lnTo>
                  <a:lnTo>
                    <a:pt x="8" y="192"/>
                  </a:lnTo>
                  <a:lnTo>
                    <a:pt x="8" y="192"/>
                  </a:lnTo>
                  <a:lnTo>
                    <a:pt x="10" y="192"/>
                  </a:lnTo>
                  <a:lnTo>
                    <a:pt x="14" y="192"/>
                  </a:lnTo>
                  <a:lnTo>
                    <a:pt x="16" y="192"/>
                  </a:lnTo>
                  <a:lnTo>
                    <a:pt x="20" y="190"/>
                  </a:lnTo>
                  <a:lnTo>
                    <a:pt x="28" y="190"/>
                  </a:lnTo>
                  <a:lnTo>
                    <a:pt x="36" y="188"/>
                  </a:lnTo>
                  <a:lnTo>
                    <a:pt x="40" y="186"/>
                  </a:lnTo>
                  <a:lnTo>
                    <a:pt x="44" y="186"/>
                  </a:lnTo>
                  <a:lnTo>
                    <a:pt x="46" y="186"/>
                  </a:lnTo>
                  <a:lnTo>
                    <a:pt x="50" y="186"/>
                  </a:lnTo>
                  <a:lnTo>
                    <a:pt x="52" y="186"/>
                  </a:lnTo>
                  <a:lnTo>
                    <a:pt x="52" y="186"/>
                  </a:lnTo>
                  <a:lnTo>
                    <a:pt x="54" y="186"/>
                  </a:lnTo>
                  <a:lnTo>
                    <a:pt x="56" y="188"/>
                  </a:lnTo>
                  <a:lnTo>
                    <a:pt x="56" y="188"/>
                  </a:lnTo>
                  <a:lnTo>
                    <a:pt x="58" y="190"/>
                  </a:lnTo>
                  <a:lnTo>
                    <a:pt x="60" y="192"/>
                  </a:lnTo>
                  <a:lnTo>
                    <a:pt x="62" y="194"/>
                  </a:lnTo>
                  <a:lnTo>
                    <a:pt x="64" y="196"/>
                  </a:lnTo>
                  <a:lnTo>
                    <a:pt x="64" y="198"/>
                  </a:lnTo>
                  <a:lnTo>
                    <a:pt x="64" y="198"/>
                  </a:lnTo>
                  <a:lnTo>
                    <a:pt x="66" y="200"/>
                  </a:lnTo>
                  <a:lnTo>
                    <a:pt x="66" y="200"/>
                  </a:lnTo>
                  <a:lnTo>
                    <a:pt x="66" y="202"/>
                  </a:lnTo>
                  <a:lnTo>
                    <a:pt x="66" y="202"/>
                  </a:lnTo>
                  <a:lnTo>
                    <a:pt x="64" y="204"/>
                  </a:lnTo>
                  <a:lnTo>
                    <a:pt x="64" y="204"/>
                  </a:lnTo>
                  <a:lnTo>
                    <a:pt x="62" y="204"/>
                  </a:lnTo>
                  <a:lnTo>
                    <a:pt x="62" y="206"/>
                  </a:lnTo>
                  <a:lnTo>
                    <a:pt x="60" y="206"/>
                  </a:lnTo>
                  <a:lnTo>
                    <a:pt x="58" y="206"/>
                  </a:lnTo>
                  <a:lnTo>
                    <a:pt x="56" y="206"/>
                  </a:lnTo>
                  <a:lnTo>
                    <a:pt x="52" y="206"/>
                  </a:lnTo>
                  <a:lnTo>
                    <a:pt x="48" y="208"/>
                  </a:lnTo>
                  <a:lnTo>
                    <a:pt x="44" y="208"/>
                  </a:lnTo>
                  <a:lnTo>
                    <a:pt x="42" y="208"/>
                  </a:lnTo>
                  <a:lnTo>
                    <a:pt x="42" y="208"/>
                  </a:lnTo>
                  <a:lnTo>
                    <a:pt x="40" y="208"/>
                  </a:lnTo>
                  <a:lnTo>
                    <a:pt x="36" y="208"/>
                  </a:lnTo>
                  <a:lnTo>
                    <a:pt x="34" y="208"/>
                  </a:lnTo>
                  <a:lnTo>
                    <a:pt x="30" y="208"/>
                  </a:lnTo>
                  <a:lnTo>
                    <a:pt x="26" y="208"/>
                  </a:lnTo>
                  <a:lnTo>
                    <a:pt x="24" y="208"/>
                  </a:lnTo>
                  <a:lnTo>
                    <a:pt x="24" y="208"/>
                  </a:lnTo>
                  <a:lnTo>
                    <a:pt x="22" y="208"/>
                  </a:lnTo>
                  <a:lnTo>
                    <a:pt x="20" y="208"/>
                  </a:lnTo>
                  <a:lnTo>
                    <a:pt x="20" y="210"/>
                  </a:lnTo>
                  <a:lnTo>
                    <a:pt x="20" y="210"/>
                  </a:lnTo>
                  <a:lnTo>
                    <a:pt x="20" y="210"/>
                  </a:lnTo>
                  <a:lnTo>
                    <a:pt x="20" y="212"/>
                  </a:lnTo>
                  <a:lnTo>
                    <a:pt x="20" y="212"/>
                  </a:lnTo>
                  <a:lnTo>
                    <a:pt x="20" y="212"/>
                  </a:lnTo>
                  <a:lnTo>
                    <a:pt x="20" y="214"/>
                  </a:lnTo>
                  <a:lnTo>
                    <a:pt x="20" y="214"/>
                  </a:lnTo>
                  <a:lnTo>
                    <a:pt x="22" y="216"/>
                  </a:lnTo>
                  <a:lnTo>
                    <a:pt x="22" y="216"/>
                  </a:lnTo>
                  <a:lnTo>
                    <a:pt x="22" y="218"/>
                  </a:lnTo>
                  <a:lnTo>
                    <a:pt x="24" y="220"/>
                  </a:lnTo>
                  <a:lnTo>
                    <a:pt x="28" y="222"/>
                  </a:lnTo>
                  <a:lnTo>
                    <a:pt x="30" y="224"/>
                  </a:lnTo>
                  <a:lnTo>
                    <a:pt x="32" y="226"/>
                  </a:lnTo>
                  <a:lnTo>
                    <a:pt x="36" y="226"/>
                  </a:lnTo>
                  <a:lnTo>
                    <a:pt x="38" y="228"/>
                  </a:lnTo>
                  <a:lnTo>
                    <a:pt x="42" y="230"/>
                  </a:lnTo>
                  <a:lnTo>
                    <a:pt x="44" y="232"/>
                  </a:lnTo>
                  <a:lnTo>
                    <a:pt x="50" y="234"/>
                  </a:lnTo>
                  <a:lnTo>
                    <a:pt x="56" y="236"/>
                  </a:lnTo>
                  <a:lnTo>
                    <a:pt x="58" y="236"/>
                  </a:lnTo>
                  <a:lnTo>
                    <a:pt x="60" y="236"/>
                  </a:lnTo>
                  <a:lnTo>
                    <a:pt x="62" y="236"/>
                  </a:lnTo>
                  <a:lnTo>
                    <a:pt x="64" y="236"/>
                  </a:lnTo>
                  <a:lnTo>
                    <a:pt x="66" y="236"/>
                  </a:lnTo>
                  <a:lnTo>
                    <a:pt x="70" y="236"/>
                  </a:lnTo>
                  <a:lnTo>
                    <a:pt x="74" y="236"/>
                  </a:lnTo>
                  <a:lnTo>
                    <a:pt x="80" y="236"/>
                  </a:lnTo>
                  <a:lnTo>
                    <a:pt x="86" y="236"/>
                  </a:lnTo>
                  <a:lnTo>
                    <a:pt x="100" y="234"/>
                  </a:lnTo>
                  <a:lnTo>
                    <a:pt x="106" y="234"/>
                  </a:lnTo>
                  <a:lnTo>
                    <a:pt x="112" y="234"/>
                  </a:lnTo>
                  <a:lnTo>
                    <a:pt x="118" y="232"/>
                  </a:lnTo>
                  <a:lnTo>
                    <a:pt x="124" y="232"/>
                  </a:lnTo>
                  <a:lnTo>
                    <a:pt x="130" y="232"/>
                  </a:lnTo>
                  <a:lnTo>
                    <a:pt x="132" y="232"/>
                  </a:lnTo>
                  <a:lnTo>
                    <a:pt x="134" y="232"/>
                  </a:lnTo>
                  <a:lnTo>
                    <a:pt x="136" y="234"/>
                  </a:lnTo>
                  <a:lnTo>
                    <a:pt x="140" y="234"/>
                  </a:lnTo>
                  <a:lnTo>
                    <a:pt x="142" y="234"/>
                  </a:lnTo>
                  <a:lnTo>
                    <a:pt x="144" y="236"/>
                  </a:lnTo>
                  <a:lnTo>
                    <a:pt x="144" y="236"/>
                  </a:lnTo>
                  <a:lnTo>
                    <a:pt x="146" y="236"/>
                  </a:lnTo>
                  <a:lnTo>
                    <a:pt x="148" y="238"/>
                  </a:lnTo>
                  <a:lnTo>
                    <a:pt x="150" y="240"/>
                  </a:lnTo>
                  <a:lnTo>
                    <a:pt x="152" y="242"/>
                  </a:lnTo>
                  <a:lnTo>
                    <a:pt x="156" y="246"/>
                  </a:lnTo>
                  <a:lnTo>
                    <a:pt x="158" y="250"/>
                  </a:lnTo>
                  <a:lnTo>
                    <a:pt x="162" y="254"/>
                  </a:lnTo>
                  <a:lnTo>
                    <a:pt x="164" y="258"/>
                  </a:lnTo>
                  <a:lnTo>
                    <a:pt x="166" y="260"/>
                  </a:lnTo>
                  <a:lnTo>
                    <a:pt x="166" y="262"/>
                  </a:lnTo>
                  <a:lnTo>
                    <a:pt x="168" y="264"/>
                  </a:lnTo>
                  <a:lnTo>
                    <a:pt x="170" y="270"/>
                  </a:lnTo>
                  <a:lnTo>
                    <a:pt x="172" y="274"/>
                  </a:lnTo>
                  <a:lnTo>
                    <a:pt x="174" y="280"/>
                  </a:lnTo>
                  <a:lnTo>
                    <a:pt x="176" y="286"/>
                  </a:lnTo>
                  <a:lnTo>
                    <a:pt x="178" y="292"/>
                  </a:lnTo>
                  <a:lnTo>
                    <a:pt x="182" y="300"/>
                  </a:lnTo>
                  <a:lnTo>
                    <a:pt x="182" y="304"/>
                  </a:lnTo>
                  <a:lnTo>
                    <a:pt x="184" y="310"/>
                  </a:lnTo>
                  <a:lnTo>
                    <a:pt x="186" y="320"/>
                  </a:lnTo>
                  <a:lnTo>
                    <a:pt x="188" y="332"/>
                  </a:lnTo>
                  <a:lnTo>
                    <a:pt x="188" y="340"/>
                  </a:lnTo>
                  <a:lnTo>
                    <a:pt x="188" y="344"/>
                  </a:lnTo>
                  <a:lnTo>
                    <a:pt x="188" y="346"/>
                  </a:lnTo>
                  <a:lnTo>
                    <a:pt x="188" y="350"/>
                  </a:lnTo>
                  <a:lnTo>
                    <a:pt x="188" y="354"/>
                  </a:lnTo>
                  <a:lnTo>
                    <a:pt x="188" y="354"/>
                  </a:lnTo>
                  <a:lnTo>
                    <a:pt x="190" y="356"/>
                  </a:lnTo>
                  <a:lnTo>
                    <a:pt x="190" y="356"/>
                  </a:lnTo>
                  <a:lnTo>
                    <a:pt x="190" y="358"/>
                  </a:lnTo>
                  <a:lnTo>
                    <a:pt x="190" y="358"/>
                  </a:lnTo>
                  <a:lnTo>
                    <a:pt x="192" y="358"/>
                  </a:lnTo>
                  <a:lnTo>
                    <a:pt x="192" y="358"/>
                  </a:lnTo>
                  <a:lnTo>
                    <a:pt x="192" y="358"/>
                  </a:lnTo>
                  <a:lnTo>
                    <a:pt x="194" y="358"/>
                  </a:lnTo>
                  <a:lnTo>
                    <a:pt x="194" y="358"/>
                  </a:lnTo>
                  <a:lnTo>
                    <a:pt x="196" y="358"/>
                  </a:lnTo>
                  <a:lnTo>
                    <a:pt x="196" y="358"/>
                  </a:lnTo>
                  <a:lnTo>
                    <a:pt x="198" y="356"/>
                  </a:lnTo>
                  <a:lnTo>
                    <a:pt x="202" y="354"/>
                  </a:lnTo>
                  <a:lnTo>
                    <a:pt x="204" y="352"/>
                  </a:lnTo>
                  <a:lnTo>
                    <a:pt x="206" y="350"/>
                  </a:lnTo>
                  <a:lnTo>
                    <a:pt x="206" y="350"/>
                  </a:lnTo>
                  <a:lnTo>
                    <a:pt x="208" y="350"/>
                  </a:lnTo>
                  <a:lnTo>
                    <a:pt x="210" y="348"/>
                  </a:lnTo>
                  <a:lnTo>
                    <a:pt x="210" y="348"/>
                  </a:lnTo>
                  <a:lnTo>
                    <a:pt x="210" y="348"/>
                  </a:lnTo>
                  <a:lnTo>
                    <a:pt x="212" y="348"/>
                  </a:lnTo>
                  <a:lnTo>
                    <a:pt x="212" y="350"/>
                  </a:lnTo>
                  <a:lnTo>
                    <a:pt x="214" y="350"/>
                  </a:lnTo>
                  <a:lnTo>
                    <a:pt x="214" y="352"/>
                  </a:lnTo>
                  <a:lnTo>
                    <a:pt x="216" y="352"/>
                  </a:lnTo>
                  <a:lnTo>
                    <a:pt x="216" y="354"/>
                  </a:lnTo>
                  <a:lnTo>
                    <a:pt x="218" y="356"/>
                  </a:lnTo>
                  <a:lnTo>
                    <a:pt x="218" y="356"/>
                  </a:lnTo>
                  <a:lnTo>
                    <a:pt x="218" y="358"/>
                  </a:lnTo>
                  <a:lnTo>
                    <a:pt x="220" y="360"/>
                  </a:lnTo>
                  <a:lnTo>
                    <a:pt x="220" y="362"/>
                  </a:lnTo>
                  <a:lnTo>
                    <a:pt x="220" y="364"/>
                  </a:lnTo>
                  <a:lnTo>
                    <a:pt x="220" y="366"/>
                  </a:lnTo>
                  <a:lnTo>
                    <a:pt x="220" y="368"/>
                  </a:lnTo>
                  <a:lnTo>
                    <a:pt x="220" y="368"/>
                  </a:lnTo>
                  <a:lnTo>
                    <a:pt x="220" y="370"/>
                  </a:lnTo>
                  <a:lnTo>
                    <a:pt x="220" y="370"/>
                  </a:lnTo>
                  <a:lnTo>
                    <a:pt x="220" y="372"/>
                  </a:lnTo>
                  <a:lnTo>
                    <a:pt x="220" y="372"/>
                  </a:lnTo>
                  <a:lnTo>
                    <a:pt x="218" y="372"/>
                  </a:lnTo>
                  <a:lnTo>
                    <a:pt x="218" y="372"/>
                  </a:lnTo>
                  <a:lnTo>
                    <a:pt x="216" y="374"/>
                  </a:lnTo>
                  <a:lnTo>
                    <a:pt x="214" y="374"/>
                  </a:lnTo>
                  <a:lnTo>
                    <a:pt x="212" y="374"/>
                  </a:lnTo>
                  <a:lnTo>
                    <a:pt x="210" y="374"/>
                  </a:lnTo>
                  <a:lnTo>
                    <a:pt x="206" y="376"/>
                  </a:lnTo>
                  <a:lnTo>
                    <a:pt x="202" y="376"/>
                  </a:lnTo>
                  <a:lnTo>
                    <a:pt x="200" y="376"/>
                  </a:lnTo>
                  <a:lnTo>
                    <a:pt x="198" y="376"/>
                  </a:lnTo>
                  <a:lnTo>
                    <a:pt x="196" y="376"/>
                  </a:lnTo>
                  <a:lnTo>
                    <a:pt x="196" y="378"/>
                  </a:lnTo>
                  <a:lnTo>
                    <a:pt x="194" y="378"/>
                  </a:lnTo>
                  <a:lnTo>
                    <a:pt x="194" y="378"/>
                  </a:lnTo>
                  <a:lnTo>
                    <a:pt x="194" y="380"/>
                  </a:lnTo>
                  <a:lnTo>
                    <a:pt x="194" y="380"/>
                  </a:lnTo>
                  <a:lnTo>
                    <a:pt x="194" y="380"/>
                  </a:lnTo>
                  <a:lnTo>
                    <a:pt x="194" y="382"/>
                  </a:lnTo>
                  <a:lnTo>
                    <a:pt x="194" y="382"/>
                  </a:lnTo>
                  <a:lnTo>
                    <a:pt x="196" y="382"/>
                  </a:lnTo>
                  <a:lnTo>
                    <a:pt x="196" y="384"/>
                  </a:lnTo>
                  <a:lnTo>
                    <a:pt x="196" y="384"/>
                  </a:lnTo>
                  <a:lnTo>
                    <a:pt x="198" y="384"/>
                  </a:lnTo>
                  <a:lnTo>
                    <a:pt x="202" y="386"/>
                  </a:lnTo>
                  <a:lnTo>
                    <a:pt x="204" y="386"/>
                  </a:lnTo>
                  <a:lnTo>
                    <a:pt x="210" y="388"/>
                  </a:lnTo>
                  <a:lnTo>
                    <a:pt x="216" y="388"/>
                  </a:lnTo>
                  <a:lnTo>
                    <a:pt x="218" y="388"/>
                  </a:lnTo>
                  <a:lnTo>
                    <a:pt x="222" y="390"/>
                  </a:lnTo>
                  <a:lnTo>
                    <a:pt x="224" y="390"/>
                  </a:lnTo>
                  <a:lnTo>
                    <a:pt x="226" y="392"/>
                  </a:lnTo>
                  <a:lnTo>
                    <a:pt x="228" y="392"/>
                  </a:lnTo>
                  <a:lnTo>
                    <a:pt x="228" y="392"/>
                  </a:lnTo>
                  <a:lnTo>
                    <a:pt x="228" y="394"/>
                  </a:lnTo>
                  <a:lnTo>
                    <a:pt x="228" y="394"/>
                  </a:lnTo>
                  <a:lnTo>
                    <a:pt x="230" y="396"/>
                  </a:lnTo>
                  <a:lnTo>
                    <a:pt x="230" y="398"/>
                  </a:lnTo>
                  <a:lnTo>
                    <a:pt x="230" y="398"/>
                  </a:lnTo>
                  <a:lnTo>
                    <a:pt x="230" y="400"/>
                  </a:lnTo>
                  <a:lnTo>
                    <a:pt x="230" y="402"/>
                  </a:lnTo>
                  <a:lnTo>
                    <a:pt x="230" y="404"/>
                  </a:lnTo>
                  <a:lnTo>
                    <a:pt x="230" y="408"/>
                  </a:lnTo>
                  <a:lnTo>
                    <a:pt x="230" y="410"/>
                  </a:lnTo>
                  <a:lnTo>
                    <a:pt x="228" y="414"/>
                  </a:lnTo>
                  <a:lnTo>
                    <a:pt x="228" y="418"/>
                  </a:lnTo>
                  <a:lnTo>
                    <a:pt x="226" y="420"/>
                  </a:lnTo>
                  <a:lnTo>
                    <a:pt x="226" y="422"/>
                  </a:lnTo>
                  <a:lnTo>
                    <a:pt x="224" y="422"/>
                  </a:lnTo>
                  <a:lnTo>
                    <a:pt x="224" y="424"/>
                  </a:lnTo>
                  <a:lnTo>
                    <a:pt x="222" y="426"/>
                  </a:lnTo>
                  <a:lnTo>
                    <a:pt x="222" y="426"/>
                  </a:lnTo>
                  <a:lnTo>
                    <a:pt x="220" y="428"/>
                  </a:lnTo>
                  <a:lnTo>
                    <a:pt x="218" y="428"/>
                  </a:lnTo>
                  <a:lnTo>
                    <a:pt x="214" y="430"/>
                  </a:lnTo>
                  <a:lnTo>
                    <a:pt x="210" y="432"/>
                  </a:lnTo>
                  <a:lnTo>
                    <a:pt x="206" y="434"/>
                  </a:lnTo>
                  <a:lnTo>
                    <a:pt x="202" y="436"/>
                  </a:lnTo>
                  <a:lnTo>
                    <a:pt x="200" y="436"/>
                  </a:lnTo>
                  <a:lnTo>
                    <a:pt x="198" y="438"/>
                  </a:lnTo>
                  <a:lnTo>
                    <a:pt x="198" y="438"/>
                  </a:lnTo>
                  <a:lnTo>
                    <a:pt x="196" y="440"/>
                  </a:lnTo>
                  <a:lnTo>
                    <a:pt x="196" y="440"/>
                  </a:lnTo>
                  <a:lnTo>
                    <a:pt x="194" y="442"/>
                  </a:lnTo>
                  <a:lnTo>
                    <a:pt x="194" y="444"/>
                  </a:lnTo>
                  <a:lnTo>
                    <a:pt x="192" y="446"/>
                  </a:lnTo>
                  <a:lnTo>
                    <a:pt x="190" y="450"/>
                  </a:lnTo>
                  <a:lnTo>
                    <a:pt x="190" y="454"/>
                  </a:lnTo>
                  <a:lnTo>
                    <a:pt x="190" y="456"/>
                  </a:lnTo>
                  <a:lnTo>
                    <a:pt x="188" y="460"/>
                  </a:lnTo>
                  <a:lnTo>
                    <a:pt x="188" y="462"/>
                  </a:lnTo>
                  <a:lnTo>
                    <a:pt x="188" y="464"/>
                  </a:lnTo>
                  <a:lnTo>
                    <a:pt x="188" y="466"/>
                  </a:lnTo>
                  <a:lnTo>
                    <a:pt x="190" y="470"/>
                  </a:lnTo>
                  <a:lnTo>
                    <a:pt x="190" y="472"/>
                  </a:lnTo>
                  <a:lnTo>
                    <a:pt x="192" y="478"/>
                  </a:lnTo>
                  <a:lnTo>
                    <a:pt x="194" y="486"/>
                  </a:lnTo>
                  <a:lnTo>
                    <a:pt x="196" y="492"/>
                  </a:lnTo>
                  <a:lnTo>
                    <a:pt x="198" y="498"/>
                  </a:lnTo>
                  <a:lnTo>
                    <a:pt x="200" y="502"/>
                  </a:lnTo>
                  <a:lnTo>
                    <a:pt x="202" y="508"/>
                  </a:lnTo>
                  <a:lnTo>
                    <a:pt x="204" y="518"/>
                  </a:lnTo>
                  <a:lnTo>
                    <a:pt x="210" y="532"/>
                  </a:lnTo>
                  <a:lnTo>
                    <a:pt x="214" y="544"/>
                  </a:lnTo>
                  <a:lnTo>
                    <a:pt x="216" y="550"/>
                  </a:lnTo>
                  <a:lnTo>
                    <a:pt x="218" y="556"/>
                  </a:lnTo>
                  <a:lnTo>
                    <a:pt x="220" y="560"/>
                  </a:lnTo>
                  <a:lnTo>
                    <a:pt x="224" y="566"/>
                  </a:lnTo>
                  <a:lnTo>
                    <a:pt x="226" y="572"/>
                  </a:lnTo>
                  <a:lnTo>
                    <a:pt x="228" y="580"/>
                  </a:lnTo>
                  <a:lnTo>
                    <a:pt x="230" y="582"/>
                  </a:lnTo>
                  <a:lnTo>
                    <a:pt x="232" y="586"/>
                  </a:lnTo>
                  <a:lnTo>
                    <a:pt x="232" y="590"/>
                  </a:lnTo>
                  <a:lnTo>
                    <a:pt x="234" y="592"/>
                  </a:lnTo>
                  <a:lnTo>
                    <a:pt x="236" y="594"/>
                  </a:lnTo>
                  <a:lnTo>
                    <a:pt x="238" y="598"/>
                  </a:lnTo>
                  <a:lnTo>
                    <a:pt x="240" y="600"/>
                  </a:lnTo>
                  <a:lnTo>
                    <a:pt x="242" y="600"/>
                  </a:lnTo>
                  <a:lnTo>
                    <a:pt x="242" y="602"/>
                  </a:lnTo>
                  <a:lnTo>
                    <a:pt x="244" y="602"/>
                  </a:lnTo>
                  <a:lnTo>
                    <a:pt x="246" y="602"/>
                  </a:lnTo>
                  <a:lnTo>
                    <a:pt x="246" y="602"/>
                  </a:lnTo>
                  <a:lnTo>
                    <a:pt x="250" y="604"/>
                  </a:lnTo>
                  <a:lnTo>
                    <a:pt x="254" y="604"/>
                  </a:lnTo>
                  <a:lnTo>
                    <a:pt x="258" y="604"/>
                  </a:lnTo>
                  <a:lnTo>
                    <a:pt x="262" y="604"/>
                  </a:lnTo>
                  <a:lnTo>
                    <a:pt x="262" y="604"/>
                  </a:lnTo>
                  <a:lnTo>
                    <a:pt x="264" y="604"/>
                  </a:lnTo>
                  <a:lnTo>
                    <a:pt x="266" y="606"/>
                  </a:lnTo>
                  <a:lnTo>
                    <a:pt x="266" y="606"/>
                  </a:lnTo>
                  <a:lnTo>
                    <a:pt x="268" y="606"/>
                  </a:lnTo>
                  <a:lnTo>
                    <a:pt x="268" y="608"/>
                  </a:lnTo>
                  <a:lnTo>
                    <a:pt x="270" y="608"/>
                  </a:lnTo>
                  <a:lnTo>
                    <a:pt x="270" y="610"/>
                  </a:lnTo>
                  <a:lnTo>
                    <a:pt x="272" y="614"/>
                  </a:lnTo>
                  <a:lnTo>
                    <a:pt x="272" y="616"/>
                  </a:lnTo>
                  <a:lnTo>
                    <a:pt x="274" y="620"/>
                  </a:lnTo>
                  <a:lnTo>
                    <a:pt x="276" y="622"/>
                  </a:lnTo>
                  <a:lnTo>
                    <a:pt x="276" y="624"/>
                  </a:lnTo>
                  <a:lnTo>
                    <a:pt x="278" y="624"/>
                  </a:lnTo>
                  <a:lnTo>
                    <a:pt x="278" y="626"/>
                  </a:lnTo>
                  <a:lnTo>
                    <a:pt x="280" y="626"/>
                  </a:lnTo>
                  <a:lnTo>
                    <a:pt x="280" y="626"/>
                  </a:lnTo>
                  <a:lnTo>
                    <a:pt x="282" y="626"/>
                  </a:lnTo>
                  <a:lnTo>
                    <a:pt x="284" y="626"/>
                  </a:lnTo>
                  <a:lnTo>
                    <a:pt x="284" y="626"/>
                  </a:lnTo>
                  <a:lnTo>
                    <a:pt x="288" y="626"/>
                  </a:lnTo>
                  <a:lnTo>
                    <a:pt x="290" y="626"/>
                  </a:lnTo>
                  <a:lnTo>
                    <a:pt x="294" y="624"/>
                  </a:lnTo>
                  <a:lnTo>
                    <a:pt x="298" y="624"/>
                  </a:lnTo>
                  <a:lnTo>
                    <a:pt x="300" y="622"/>
                  </a:lnTo>
                  <a:lnTo>
                    <a:pt x="302" y="622"/>
                  </a:lnTo>
                  <a:lnTo>
                    <a:pt x="302" y="620"/>
                  </a:lnTo>
                  <a:lnTo>
                    <a:pt x="304" y="620"/>
                  </a:lnTo>
                  <a:lnTo>
                    <a:pt x="304" y="618"/>
                  </a:lnTo>
                  <a:lnTo>
                    <a:pt x="306" y="618"/>
                  </a:lnTo>
                  <a:lnTo>
                    <a:pt x="306" y="616"/>
                  </a:lnTo>
                  <a:lnTo>
                    <a:pt x="308" y="612"/>
                  </a:lnTo>
                  <a:lnTo>
                    <a:pt x="310" y="608"/>
                  </a:lnTo>
                  <a:lnTo>
                    <a:pt x="312" y="604"/>
                  </a:lnTo>
                  <a:lnTo>
                    <a:pt x="314" y="600"/>
                  </a:lnTo>
                  <a:lnTo>
                    <a:pt x="314" y="596"/>
                  </a:lnTo>
                  <a:lnTo>
                    <a:pt x="316" y="590"/>
                  </a:lnTo>
                  <a:lnTo>
                    <a:pt x="318" y="582"/>
                  </a:lnTo>
                  <a:lnTo>
                    <a:pt x="322" y="572"/>
                  </a:lnTo>
                  <a:lnTo>
                    <a:pt x="322" y="568"/>
                  </a:lnTo>
                  <a:lnTo>
                    <a:pt x="324" y="564"/>
                  </a:lnTo>
                  <a:lnTo>
                    <a:pt x="326" y="560"/>
                  </a:lnTo>
                  <a:lnTo>
                    <a:pt x="328" y="558"/>
                  </a:lnTo>
                  <a:lnTo>
                    <a:pt x="328" y="556"/>
                  </a:lnTo>
                  <a:lnTo>
                    <a:pt x="328" y="556"/>
                  </a:lnTo>
                  <a:lnTo>
                    <a:pt x="330" y="552"/>
                  </a:lnTo>
                  <a:lnTo>
                    <a:pt x="336" y="546"/>
                  </a:lnTo>
                  <a:lnTo>
                    <a:pt x="340" y="544"/>
                  </a:lnTo>
                  <a:lnTo>
                    <a:pt x="342" y="540"/>
                  </a:lnTo>
                  <a:lnTo>
                    <a:pt x="344" y="538"/>
                  </a:lnTo>
                  <a:lnTo>
                    <a:pt x="344" y="536"/>
                  </a:lnTo>
                  <a:lnTo>
                    <a:pt x="344" y="536"/>
                  </a:lnTo>
                  <a:lnTo>
                    <a:pt x="346" y="534"/>
                  </a:lnTo>
                  <a:lnTo>
                    <a:pt x="346" y="532"/>
                  </a:lnTo>
                  <a:lnTo>
                    <a:pt x="346" y="530"/>
                  </a:lnTo>
                  <a:lnTo>
                    <a:pt x="346" y="528"/>
                  </a:lnTo>
                  <a:lnTo>
                    <a:pt x="346" y="524"/>
                  </a:lnTo>
                  <a:lnTo>
                    <a:pt x="346" y="518"/>
                  </a:lnTo>
                  <a:lnTo>
                    <a:pt x="346" y="514"/>
                  </a:lnTo>
                  <a:lnTo>
                    <a:pt x="346" y="512"/>
                  </a:lnTo>
                  <a:lnTo>
                    <a:pt x="346" y="510"/>
                  </a:lnTo>
                  <a:lnTo>
                    <a:pt x="346" y="508"/>
                  </a:lnTo>
                  <a:lnTo>
                    <a:pt x="346" y="506"/>
                  </a:lnTo>
                  <a:lnTo>
                    <a:pt x="346" y="504"/>
                  </a:lnTo>
                  <a:lnTo>
                    <a:pt x="348" y="502"/>
                  </a:lnTo>
                  <a:lnTo>
                    <a:pt x="348" y="502"/>
                  </a:lnTo>
                  <a:lnTo>
                    <a:pt x="348" y="500"/>
                  </a:lnTo>
                  <a:lnTo>
                    <a:pt x="350" y="500"/>
                  </a:lnTo>
                  <a:lnTo>
                    <a:pt x="352" y="498"/>
                  </a:lnTo>
                  <a:lnTo>
                    <a:pt x="356" y="498"/>
                  </a:lnTo>
                  <a:lnTo>
                    <a:pt x="358" y="496"/>
                  </a:lnTo>
                  <a:lnTo>
                    <a:pt x="362" y="496"/>
                  </a:lnTo>
                  <a:lnTo>
                    <a:pt x="364" y="496"/>
                  </a:lnTo>
                  <a:lnTo>
                    <a:pt x="368" y="496"/>
                  </a:lnTo>
                  <a:lnTo>
                    <a:pt x="374" y="494"/>
                  </a:lnTo>
                  <a:lnTo>
                    <a:pt x="380" y="494"/>
                  </a:lnTo>
                  <a:lnTo>
                    <a:pt x="386" y="494"/>
                  </a:lnTo>
                  <a:lnTo>
                    <a:pt x="388" y="492"/>
                  </a:lnTo>
                  <a:lnTo>
                    <a:pt x="390" y="492"/>
                  </a:lnTo>
                  <a:lnTo>
                    <a:pt x="392" y="492"/>
                  </a:lnTo>
                  <a:lnTo>
                    <a:pt x="396" y="492"/>
                  </a:lnTo>
                  <a:lnTo>
                    <a:pt x="400" y="490"/>
                  </a:lnTo>
                  <a:lnTo>
                    <a:pt x="408" y="490"/>
                  </a:lnTo>
                  <a:lnTo>
                    <a:pt x="414" y="488"/>
                  </a:lnTo>
                  <a:lnTo>
                    <a:pt x="420" y="488"/>
                  </a:lnTo>
                  <a:lnTo>
                    <a:pt x="424" y="488"/>
                  </a:lnTo>
                  <a:lnTo>
                    <a:pt x="426" y="486"/>
                  </a:lnTo>
                  <a:lnTo>
                    <a:pt x="428" y="486"/>
                  </a:lnTo>
                  <a:lnTo>
                    <a:pt x="432" y="484"/>
                  </a:lnTo>
                  <a:lnTo>
                    <a:pt x="434" y="484"/>
                  </a:lnTo>
                  <a:lnTo>
                    <a:pt x="436" y="482"/>
                  </a:lnTo>
                  <a:lnTo>
                    <a:pt x="436" y="482"/>
                  </a:lnTo>
                  <a:lnTo>
                    <a:pt x="438" y="480"/>
                  </a:lnTo>
                  <a:lnTo>
                    <a:pt x="438" y="480"/>
                  </a:lnTo>
                  <a:lnTo>
                    <a:pt x="438" y="478"/>
                  </a:lnTo>
                  <a:lnTo>
                    <a:pt x="440" y="476"/>
                  </a:lnTo>
                  <a:lnTo>
                    <a:pt x="442" y="472"/>
                  </a:lnTo>
                  <a:lnTo>
                    <a:pt x="442" y="470"/>
                  </a:lnTo>
                  <a:lnTo>
                    <a:pt x="444" y="466"/>
                  </a:lnTo>
                  <a:lnTo>
                    <a:pt x="446" y="458"/>
                  </a:lnTo>
                  <a:lnTo>
                    <a:pt x="448" y="452"/>
                  </a:lnTo>
                  <a:lnTo>
                    <a:pt x="450" y="448"/>
                  </a:lnTo>
                  <a:lnTo>
                    <a:pt x="452" y="446"/>
                  </a:lnTo>
                  <a:lnTo>
                    <a:pt x="452" y="442"/>
                  </a:lnTo>
                  <a:lnTo>
                    <a:pt x="454" y="440"/>
                  </a:lnTo>
                  <a:lnTo>
                    <a:pt x="456" y="440"/>
                  </a:lnTo>
                  <a:lnTo>
                    <a:pt x="456" y="438"/>
                  </a:lnTo>
                  <a:lnTo>
                    <a:pt x="458" y="438"/>
                  </a:lnTo>
                  <a:lnTo>
                    <a:pt x="458" y="436"/>
                  </a:lnTo>
                  <a:lnTo>
                    <a:pt x="460" y="436"/>
                  </a:lnTo>
                  <a:lnTo>
                    <a:pt x="460" y="436"/>
                  </a:lnTo>
                  <a:lnTo>
                    <a:pt x="462" y="436"/>
                  </a:lnTo>
                  <a:lnTo>
                    <a:pt x="464" y="436"/>
                  </a:lnTo>
                  <a:lnTo>
                    <a:pt x="464" y="436"/>
                  </a:lnTo>
                  <a:lnTo>
                    <a:pt x="466" y="436"/>
                  </a:lnTo>
                  <a:lnTo>
                    <a:pt x="470" y="436"/>
                  </a:lnTo>
                  <a:lnTo>
                    <a:pt x="474" y="436"/>
                  </a:lnTo>
                  <a:lnTo>
                    <a:pt x="478" y="436"/>
                  </a:lnTo>
                  <a:lnTo>
                    <a:pt x="482" y="438"/>
                  </a:lnTo>
                  <a:lnTo>
                    <a:pt x="486" y="438"/>
                  </a:lnTo>
                  <a:lnTo>
                    <a:pt x="494" y="440"/>
                  </a:lnTo>
                  <a:lnTo>
                    <a:pt x="498" y="440"/>
                  </a:lnTo>
                  <a:lnTo>
                    <a:pt x="500" y="442"/>
                  </a:lnTo>
                  <a:lnTo>
                    <a:pt x="504" y="442"/>
                  </a:lnTo>
                  <a:lnTo>
                    <a:pt x="508" y="442"/>
                  </a:lnTo>
                  <a:lnTo>
                    <a:pt x="510" y="442"/>
                  </a:lnTo>
                  <a:lnTo>
                    <a:pt x="512" y="442"/>
                  </a:lnTo>
                  <a:lnTo>
                    <a:pt x="514" y="442"/>
                  </a:lnTo>
                  <a:lnTo>
                    <a:pt x="516" y="442"/>
                  </a:lnTo>
                  <a:lnTo>
                    <a:pt x="520" y="440"/>
                  </a:lnTo>
                  <a:lnTo>
                    <a:pt x="522" y="438"/>
                  </a:lnTo>
                  <a:lnTo>
                    <a:pt x="526" y="436"/>
                  </a:lnTo>
                  <a:lnTo>
                    <a:pt x="528" y="434"/>
                  </a:lnTo>
                  <a:lnTo>
                    <a:pt x="532" y="432"/>
                  </a:lnTo>
                  <a:lnTo>
                    <a:pt x="536" y="430"/>
                  </a:lnTo>
                  <a:lnTo>
                    <a:pt x="538" y="428"/>
                  </a:lnTo>
                  <a:lnTo>
                    <a:pt x="546" y="422"/>
                  </a:lnTo>
                  <a:lnTo>
                    <a:pt x="552" y="418"/>
                  </a:lnTo>
                  <a:lnTo>
                    <a:pt x="556" y="414"/>
                  </a:lnTo>
                  <a:lnTo>
                    <a:pt x="562" y="410"/>
                  </a:lnTo>
                  <a:lnTo>
                    <a:pt x="564" y="406"/>
                  </a:lnTo>
                  <a:lnTo>
                    <a:pt x="568" y="404"/>
                  </a:lnTo>
                  <a:lnTo>
                    <a:pt x="572" y="400"/>
                  </a:lnTo>
                  <a:lnTo>
                    <a:pt x="576" y="398"/>
                  </a:lnTo>
                  <a:lnTo>
                    <a:pt x="578" y="396"/>
                  </a:lnTo>
                  <a:lnTo>
                    <a:pt x="580" y="394"/>
                  </a:lnTo>
                  <a:lnTo>
                    <a:pt x="582" y="392"/>
                  </a:lnTo>
                  <a:lnTo>
                    <a:pt x="582" y="390"/>
                  </a:lnTo>
                  <a:lnTo>
                    <a:pt x="584" y="388"/>
                  </a:lnTo>
                  <a:lnTo>
                    <a:pt x="584" y="388"/>
                  </a:lnTo>
                  <a:lnTo>
                    <a:pt x="584" y="386"/>
                  </a:lnTo>
                  <a:lnTo>
                    <a:pt x="584" y="386"/>
                  </a:lnTo>
                  <a:lnTo>
                    <a:pt x="584" y="384"/>
                  </a:lnTo>
                  <a:lnTo>
                    <a:pt x="584" y="384"/>
                  </a:lnTo>
                  <a:lnTo>
                    <a:pt x="584" y="382"/>
                  </a:lnTo>
                  <a:lnTo>
                    <a:pt x="582" y="382"/>
                  </a:lnTo>
                  <a:lnTo>
                    <a:pt x="582" y="380"/>
                  </a:lnTo>
                  <a:lnTo>
                    <a:pt x="580" y="380"/>
                  </a:lnTo>
                  <a:lnTo>
                    <a:pt x="578" y="380"/>
                  </a:lnTo>
                  <a:lnTo>
                    <a:pt x="578" y="380"/>
                  </a:lnTo>
                  <a:lnTo>
                    <a:pt x="574" y="378"/>
                  </a:lnTo>
                  <a:lnTo>
                    <a:pt x="570" y="378"/>
                  </a:lnTo>
                  <a:lnTo>
                    <a:pt x="566" y="378"/>
                  </a:lnTo>
                  <a:lnTo>
                    <a:pt x="562" y="376"/>
                  </a:lnTo>
                  <a:lnTo>
                    <a:pt x="558" y="376"/>
                  </a:lnTo>
                  <a:lnTo>
                    <a:pt x="558" y="376"/>
                  </a:lnTo>
                  <a:lnTo>
                    <a:pt x="556" y="376"/>
                  </a:lnTo>
                  <a:lnTo>
                    <a:pt x="552" y="376"/>
                  </a:lnTo>
                  <a:lnTo>
                    <a:pt x="548" y="376"/>
                  </a:lnTo>
                  <a:lnTo>
                    <a:pt x="542" y="376"/>
                  </a:lnTo>
                  <a:lnTo>
                    <a:pt x="538" y="376"/>
                  </a:lnTo>
                  <a:lnTo>
                    <a:pt x="536" y="376"/>
                  </a:lnTo>
                  <a:lnTo>
                    <a:pt x="534" y="374"/>
                  </a:lnTo>
                  <a:lnTo>
                    <a:pt x="532" y="374"/>
                  </a:lnTo>
                  <a:lnTo>
                    <a:pt x="530" y="374"/>
                  </a:lnTo>
                  <a:lnTo>
                    <a:pt x="530" y="372"/>
                  </a:lnTo>
                  <a:lnTo>
                    <a:pt x="530" y="372"/>
                  </a:lnTo>
                  <a:lnTo>
                    <a:pt x="528" y="372"/>
                  </a:lnTo>
                  <a:lnTo>
                    <a:pt x="528" y="370"/>
                  </a:lnTo>
                  <a:lnTo>
                    <a:pt x="528" y="370"/>
                  </a:lnTo>
                  <a:lnTo>
                    <a:pt x="528" y="368"/>
                  </a:lnTo>
                  <a:lnTo>
                    <a:pt x="528" y="368"/>
                  </a:lnTo>
                  <a:lnTo>
                    <a:pt x="528" y="364"/>
                  </a:lnTo>
                  <a:lnTo>
                    <a:pt x="530" y="362"/>
                  </a:lnTo>
                  <a:lnTo>
                    <a:pt x="530" y="360"/>
                  </a:lnTo>
                  <a:lnTo>
                    <a:pt x="532" y="358"/>
                  </a:lnTo>
                  <a:lnTo>
                    <a:pt x="532" y="356"/>
                  </a:lnTo>
                  <a:lnTo>
                    <a:pt x="534" y="354"/>
                  </a:lnTo>
                  <a:lnTo>
                    <a:pt x="534" y="354"/>
                  </a:lnTo>
                  <a:lnTo>
                    <a:pt x="536" y="352"/>
                  </a:lnTo>
                  <a:lnTo>
                    <a:pt x="538" y="352"/>
                  </a:lnTo>
                  <a:lnTo>
                    <a:pt x="540" y="350"/>
                  </a:lnTo>
                  <a:lnTo>
                    <a:pt x="542" y="350"/>
                  </a:lnTo>
                  <a:lnTo>
                    <a:pt x="544" y="350"/>
                  </a:lnTo>
                  <a:lnTo>
                    <a:pt x="548" y="348"/>
                  </a:lnTo>
                  <a:lnTo>
                    <a:pt x="550" y="348"/>
                  </a:lnTo>
                  <a:lnTo>
                    <a:pt x="552" y="348"/>
                  </a:lnTo>
                  <a:lnTo>
                    <a:pt x="552" y="348"/>
                  </a:lnTo>
                  <a:lnTo>
                    <a:pt x="554" y="350"/>
                  </a:lnTo>
                  <a:lnTo>
                    <a:pt x="554" y="350"/>
                  </a:lnTo>
                  <a:lnTo>
                    <a:pt x="556" y="352"/>
                  </a:lnTo>
                  <a:lnTo>
                    <a:pt x="560" y="352"/>
                  </a:lnTo>
                  <a:lnTo>
                    <a:pt x="562" y="356"/>
                  </a:lnTo>
                  <a:lnTo>
                    <a:pt x="566" y="360"/>
                  </a:lnTo>
                  <a:lnTo>
                    <a:pt x="570" y="362"/>
                  </a:lnTo>
                  <a:lnTo>
                    <a:pt x="572" y="364"/>
                  </a:lnTo>
                  <a:lnTo>
                    <a:pt x="574" y="366"/>
                  </a:lnTo>
                  <a:lnTo>
                    <a:pt x="576" y="366"/>
                  </a:lnTo>
                  <a:lnTo>
                    <a:pt x="578" y="368"/>
                  </a:lnTo>
                  <a:lnTo>
                    <a:pt x="582" y="370"/>
                  </a:lnTo>
                  <a:lnTo>
                    <a:pt x="584" y="372"/>
                  </a:lnTo>
                  <a:lnTo>
                    <a:pt x="586" y="372"/>
                  </a:lnTo>
                  <a:lnTo>
                    <a:pt x="586" y="374"/>
                  </a:lnTo>
                  <a:lnTo>
                    <a:pt x="588" y="374"/>
                  </a:lnTo>
                  <a:lnTo>
                    <a:pt x="590" y="374"/>
                  </a:lnTo>
                  <a:lnTo>
                    <a:pt x="590" y="374"/>
                  </a:lnTo>
                  <a:lnTo>
                    <a:pt x="592" y="374"/>
                  </a:lnTo>
                  <a:lnTo>
                    <a:pt x="592" y="374"/>
                  </a:lnTo>
                  <a:lnTo>
                    <a:pt x="594" y="374"/>
                  </a:lnTo>
                  <a:lnTo>
                    <a:pt x="594" y="372"/>
                  </a:lnTo>
                  <a:lnTo>
                    <a:pt x="596" y="372"/>
                  </a:lnTo>
                  <a:lnTo>
                    <a:pt x="596" y="370"/>
                  </a:lnTo>
                  <a:lnTo>
                    <a:pt x="598" y="368"/>
                  </a:lnTo>
                  <a:lnTo>
                    <a:pt x="600" y="366"/>
                  </a:lnTo>
                  <a:lnTo>
                    <a:pt x="600" y="362"/>
                  </a:lnTo>
                  <a:lnTo>
                    <a:pt x="602" y="360"/>
                  </a:lnTo>
                  <a:lnTo>
                    <a:pt x="602" y="360"/>
                  </a:lnTo>
                  <a:lnTo>
                    <a:pt x="602" y="358"/>
                  </a:lnTo>
                  <a:lnTo>
                    <a:pt x="602" y="358"/>
                  </a:lnTo>
                  <a:lnTo>
                    <a:pt x="602" y="356"/>
                  </a:lnTo>
                  <a:lnTo>
                    <a:pt x="602" y="354"/>
                  </a:lnTo>
                  <a:lnTo>
                    <a:pt x="600" y="352"/>
                  </a:lnTo>
                  <a:lnTo>
                    <a:pt x="600" y="350"/>
                  </a:lnTo>
                  <a:lnTo>
                    <a:pt x="600" y="348"/>
                  </a:lnTo>
                  <a:lnTo>
                    <a:pt x="598" y="346"/>
                  </a:lnTo>
                  <a:lnTo>
                    <a:pt x="596" y="342"/>
                  </a:lnTo>
                  <a:lnTo>
                    <a:pt x="594" y="338"/>
                  </a:lnTo>
                  <a:lnTo>
                    <a:pt x="592" y="336"/>
                  </a:lnTo>
                  <a:lnTo>
                    <a:pt x="590" y="334"/>
                  </a:lnTo>
                  <a:lnTo>
                    <a:pt x="590" y="334"/>
                  </a:lnTo>
                  <a:lnTo>
                    <a:pt x="588" y="332"/>
                  </a:lnTo>
                  <a:lnTo>
                    <a:pt x="586" y="332"/>
                  </a:lnTo>
                  <a:lnTo>
                    <a:pt x="584" y="332"/>
                  </a:lnTo>
                  <a:lnTo>
                    <a:pt x="582" y="330"/>
                  </a:lnTo>
                  <a:lnTo>
                    <a:pt x="578" y="330"/>
                  </a:lnTo>
                  <a:lnTo>
                    <a:pt x="574" y="330"/>
                  </a:lnTo>
                  <a:lnTo>
                    <a:pt x="570" y="328"/>
                  </a:lnTo>
                  <a:lnTo>
                    <a:pt x="568" y="328"/>
                  </a:lnTo>
                  <a:lnTo>
                    <a:pt x="566" y="328"/>
                  </a:lnTo>
                  <a:lnTo>
                    <a:pt x="564" y="326"/>
                  </a:lnTo>
                  <a:lnTo>
                    <a:pt x="564" y="326"/>
                  </a:lnTo>
                  <a:lnTo>
                    <a:pt x="562" y="324"/>
                  </a:lnTo>
                  <a:lnTo>
                    <a:pt x="562" y="324"/>
                  </a:lnTo>
                  <a:lnTo>
                    <a:pt x="560" y="322"/>
                  </a:lnTo>
                  <a:lnTo>
                    <a:pt x="560" y="322"/>
                  </a:lnTo>
                  <a:lnTo>
                    <a:pt x="560" y="320"/>
                  </a:lnTo>
                  <a:lnTo>
                    <a:pt x="560" y="320"/>
                  </a:lnTo>
                  <a:lnTo>
                    <a:pt x="560" y="316"/>
                  </a:lnTo>
                  <a:lnTo>
                    <a:pt x="560" y="314"/>
                  </a:lnTo>
                  <a:lnTo>
                    <a:pt x="562" y="312"/>
                  </a:lnTo>
                  <a:lnTo>
                    <a:pt x="562" y="310"/>
                  </a:lnTo>
                  <a:lnTo>
                    <a:pt x="562" y="308"/>
                  </a:lnTo>
                  <a:lnTo>
                    <a:pt x="562" y="308"/>
                  </a:lnTo>
                  <a:lnTo>
                    <a:pt x="564" y="306"/>
                  </a:lnTo>
                  <a:lnTo>
                    <a:pt x="564" y="306"/>
                  </a:lnTo>
                  <a:lnTo>
                    <a:pt x="564" y="306"/>
                  </a:lnTo>
                  <a:lnTo>
                    <a:pt x="566" y="304"/>
                  </a:lnTo>
                  <a:lnTo>
                    <a:pt x="566" y="304"/>
                  </a:lnTo>
                  <a:lnTo>
                    <a:pt x="568" y="304"/>
                  </a:lnTo>
                  <a:lnTo>
                    <a:pt x="570" y="304"/>
                  </a:lnTo>
                  <a:lnTo>
                    <a:pt x="574" y="304"/>
                  </a:lnTo>
                  <a:lnTo>
                    <a:pt x="576" y="304"/>
                  </a:lnTo>
                  <a:lnTo>
                    <a:pt x="580" y="304"/>
                  </a:lnTo>
                  <a:lnTo>
                    <a:pt x="582" y="306"/>
                  </a:lnTo>
                  <a:lnTo>
                    <a:pt x="584" y="306"/>
                  </a:lnTo>
                  <a:lnTo>
                    <a:pt x="584" y="306"/>
                  </a:lnTo>
                  <a:lnTo>
                    <a:pt x="586" y="306"/>
                  </a:lnTo>
                  <a:lnTo>
                    <a:pt x="586" y="308"/>
                  </a:lnTo>
                  <a:lnTo>
                    <a:pt x="588" y="310"/>
                  </a:lnTo>
                  <a:lnTo>
                    <a:pt x="588" y="312"/>
                  </a:lnTo>
                  <a:lnTo>
                    <a:pt x="590" y="312"/>
                  </a:lnTo>
                  <a:lnTo>
                    <a:pt x="590" y="312"/>
                  </a:lnTo>
                  <a:lnTo>
                    <a:pt x="590" y="314"/>
                  </a:lnTo>
                  <a:lnTo>
                    <a:pt x="592" y="314"/>
                  </a:lnTo>
                  <a:lnTo>
                    <a:pt x="592" y="314"/>
                  </a:lnTo>
                  <a:lnTo>
                    <a:pt x="592" y="314"/>
                  </a:lnTo>
                  <a:lnTo>
                    <a:pt x="592" y="312"/>
                  </a:lnTo>
                  <a:lnTo>
                    <a:pt x="594" y="312"/>
                  </a:lnTo>
                  <a:lnTo>
                    <a:pt x="594" y="312"/>
                  </a:lnTo>
                  <a:lnTo>
                    <a:pt x="594" y="310"/>
                  </a:lnTo>
                  <a:lnTo>
                    <a:pt x="596" y="308"/>
                  </a:lnTo>
                  <a:lnTo>
                    <a:pt x="596" y="306"/>
                  </a:lnTo>
                  <a:lnTo>
                    <a:pt x="598" y="304"/>
                  </a:lnTo>
                  <a:lnTo>
                    <a:pt x="598" y="302"/>
                  </a:lnTo>
                  <a:lnTo>
                    <a:pt x="598" y="302"/>
                  </a:lnTo>
                  <a:lnTo>
                    <a:pt x="600" y="300"/>
                  </a:lnTo>
                  <a:lnTo>
                    <a:pt x="600" y="300"/>
                  </a:lnTo>
                  <a:lnTo>
                    <a:pt x="602" y="300"/>
                  </a:lnTo>
                  <a:lnTo>
                    <a:pt x="602" y="300"/>
                  </a:lnTo>
                  <a:lnTo>
                    <a:pt x="604" y="300"/>
                  </a:lnTo>
                  <a:lnTo>
                    <a:pt x="606" y="300"/>
                  </a:lnTo>
                  <a:lnTo>
                    <a:pt x="610" y="298"/>
                  </a:lnTo>
                  <a:lnTo>
                    <a:pt x="614" y="298"/>
                  </a:lnTo>
                  <a:lnTo>
                    <a:pt x="614" y="298"/>
                  </a:lnTo>
                  <a:lnTo>
                    <a:pt x="616" y="298"/>
                  </a:lnTo>
                  <a:lnTo>
                    <a:pt x="618" y="298"/>
                  </a:lnTo>
                  <a:lnTo>
                    <a:pt x="618" y="298"/>
                  </a:lnTo>
                  <a:lnTo>
                    <a:pt x="618" y="296"/>
                  </a:lnTo>
                  <a:lnTo>
                    <a:pt x="620" y="296"/>
                  </a:lnTo>
                  <a:lnTo>
                    <a:pt x="620" y="296"/>
                  </a:lnTo>
                  <a:lnTo>
                    <a:pt x="620" y="294"/>
                  </a:lnTo>
                  <a:lnTo>
                    <a:pt x="620" y="294"/>
                  </a:lnTo>
                  <a:lnTo>
                    <a:pt x="618" y="292"/>
                  </a:lnTo>
                  <a:lnTo>
                    <a:pt x="618" y="292"/>
                  </a:lnTo>
                  <a:lnTo>
                    <a:pt x="616" y="290"/>
                  </a:lnTo>
                  <a:lnTo>
                    <a:pt x="614" y="288"/>
                  </a:lnTo>
                  <a:lnTo>
                    <a:pt x="612" y="286"/>
                  </a:lnTo>
                  <a:lnTo>
                    <a:pt x="612" y="286"/>
                  </a:lnTo>
                  <a:lnTo>
                    <a:pt x="612" y="284"/>
                  </a:lnTo>
                  <a:lnTo>
                    <a:pt x="612" y="284"/>
                  </a:lnTo>
                  <a:lnTo>
                    <a:pt x="612" y="284"/>
                  </a:lnTo>
                  <a:lnTo>
                    <a:pt x="612" y="282"/>
                  </a:lnTo>
                  <a:lnTo>
                    <a:pt x="614" y="282"/>
                  </a:lnTo>
                  <a:lnTo>
                    <a:pt x="614" y="282"/>
                  </a:lnTo>
                  <a:lnTo>
                    <a:pt x="614" y="282"/>
                  </a:lnTo>
                  <a:lnTo>
                    <a:pt x="616" y="282"/>
                  </a:lnTo>
                  <a:lnTo>
                    <a:pt x="618" y="282"/>
                  </a:lnTo>
                  <a:lnTo>
                    <a:pt x="620" y="282"/>
                  </a:lnTo>
                  <a:lnTo>
                    <a:pt x="622" y="282"/>
                  </a:lnTo>
                  <a:lnTo>
                    <a:pt x="626" y="284"/>
                  </a:lnTo>
                  <a:lnTo>
                    <a:pt x="626" y="284"/>
                  </a:lnTo>
                  <a:lnTo>
                    <a:pt x="628" y="284"/>
                  </a:lnTo>
                  <a:lnTo>
                    <a:pt x="628" y="284"/>
                  </a:lnTo>
                  <a:lnTo>
                    <a:pt x="630" y="284"/>
                  </a:lnTo>
                  <a:lnTo>
                    <a:pt x="630" y="282"/>
                  </a:lnTo>
                  <a:lnTo>
                    <a:pt x="632" y="282"/>
                  </a:lnTo>
                  <a:lnTo>
                    <a:pt x="634" y="280"/>
                  </a:lnTo>
                  <a:lnTo>
                    <a:pt x="636" y="278"/>
                  </a:lnTo>
                  <a:lnTo>
                    <a:pt x="638" y="276"/>
                  </a:lnTo>
                  <a:lnTo>
                    <a:pt x="640" y="274"/>
                  </a:lnTo>
                  <a:lnTo>
                    <a:pt x="642" y="272"/>
                  </a:lnTo>
                  <a:lnTo>
                    <a:pt x="644" y="270"/>
                  </a:lnTo>
                  <a:lnTo>
                    <a:pt x="644" y="268"/>
                  </a:lnTo>
                  <a:lnTo>
                    <a:pt x="646" y="264"/>
                  </a:lnTo>
                  <a:lnTo>
                    <a:pt x="648" y="262"/>
                  </a:lnTo>
                  <a:lnTo>
                    <a:pt x="648" y="260"/>
                  </a:lnTo>
                  <a:lnTo>
                    <a:pt x="650" y="258"/>
                  </a:lnTo>
                  <a:lnTo>
                    <a:pt x="650" y="256"/>
                  </a:lnTo>
                  <a:lnTo>
                    <a:pt x="650" y="256"/>
                  </a:lnTo>
                  <a:lnTo>
                    <a:pt x="650" y="254"/>
                  </a:lnTo>
                  <a:lnTo>
                    <a:pt x="650" y="254"/>
                  </a:lnTo>
                  <a:lnTo>
                    <a:pt x="650" y="252"/>
                  </a:lnTo>
                  <a:lnTo>
                    <a:pt x="648" y="252"/>
                  </a:lnTo>
                  <a:lnTo>
                    <a:pt x="648" y="252"/>
                  </a:lnTo>
                  <a:lnTo>
                    <a:pt x="646" y="250"/>
                  </a:lnTo>
                  <a:lnTo>
                    <a:pt x="646" y="250"/>
                  </a:lnTo>
                  <a:lnTo>
                    <a:pt x="644" y="248"/>
                  </a:lnTo>
                  <a:lnTo>
                    <a:pt x="642" y="248"/>
                  </a:lnTo>
                  <a:lnTo>
                    <a:pt x="638" y="248"/>
                  </a:lnTo>
                  <a:lnTo>
                    <a:pt x="636" y="246"/>
                  </a:lnTo>
                  <a:lnTo>
                    <a:pt x="632" y="246"/>
                  </a:lnTo>
                  <a:lnTo>
                    <a:pt x="630" y="246"/>
                  </a:lnTo>
                  <a:lnTo>
                    <a:pt x="628" y="244"/>
                  </a:lnTo>
                  <a:lnTo>
                    <a:pt x="628" y="244"/>
                  </a:lnTo>
                  <a:lnTo>
                    <a:pt x="626" y="242"/>
                  </a:lnTo>
                  <a:lnTo>
                    <a:pt x="626" y="242"/>
                  </a:lnTo>
                  <a:lnTo>
                    <a:pt x="626" y="242"/>
                  </a:lnTo>
                  <a:lnTo>
                    <a:pt x="626" y="240"/>
                  </a:lnTo>
                  <a:lnTo>
                    <a:pt x="624" y="236"/>
                  </a:lnTo>
                  <a:lnTo>
                    <a:pt x="624" y="234"/>
                  </a:lnTo>
                  <a:lnTo>
                    <a:pt x="624" y="232"/>
                  </a:lnTo>
                  <a:lnTo>
                    <a:pt x="624" y="230"/>
                  </a:lnTo>
                  <a:lnTo>
                    <a:pt x="624" y="226"/>
                  </a:lnTo>
                  <a:lnTo>
                    <a:pt x="624" y="226"/>
                  </a:lnTo>
                  <a:lnTo>
                    <a:pt x="626" y="224"/>
                  </a:lnTo>
                  <a:lnTo>
                    <a:pt x="626" y="222"/>
                  </a:lnTo>
                  <a:lnTo>
                    <a:pt x="628" y="220"/>
                  </a:lnTo>
                  <a:lnTo>
                    <a:pt x="628" y="218"/>
                  </a:lnTo>
                  <a:lnTo>
                    <a:pt x="630" y="216"/>
                  </a:lnTo>
                  <a:lnTo>
                    <a:pt x="632" y="214"/>
                  </a:lnTo>
                  <a:lnTo>
                    <a:pt x="634" y="214"/>
                  </a:lnTo>
                  <a:lnTo>
                    <a:pt x="634" y="212"/>
                  </a:lnTo>
                  <a:lnTo>
                    <a:pt x="636" y="212"/>
                  </a:lnTo>
                  <a:lnTo>
                    <a:pt x="636" y="212"/>
                  </a:lnTo>
                  <a:lnTo>
                    <a:pt x="638" y="212"/>
                  </a:lnTo>
                  <a:lnTo>
                    <a:pt x="642" y="212"/>
                  </a:lnTo>
                  <a:lnTo>
                    <a:pt x="642" y="212"/>
                  </a:lnTo>
                  <a:lnTo>
                    <a:pt x="644" y="212"/>
                  </a:lnTo>
                  <a:lnTo>
                    <a:pt x="646" y="212"/>
                  </a:lnTo>
                  <a:lnTo>
                    <a:pt x="646" y="210"/>
                  </a:lnTo>
                  <a:lnTo>
                    <a:pt x="646" y="210"/>
                  </a:lnTo>
                  <a:lnTo>
                    <a:pt x="648" y="210"/>
                  </a:lnTo>
                  <a:lnTo>
                    <a:pt x="648" y="208"/>
                  </a:lnTo>
                  <a:lnTo>
                    <a:pt x="648" y="208"/>
                  </a:lnTo>
                  <a:lnTo>
                    <a:pt x="648" y="206"/>
                  </a:lnTo>
                  <a:lnTo>
                    <a:pt x="648" y="206"/>
                  </a:lnTo>
                  <a:lnTo>
                    <a:pt x="648" y="204"/>
                  </a:lnTo>
                  <a:lnTo>
                    <a:pt x="648" y="202"/>
                  </a:lnTo>
                  <a:lnTo>
                    <a:pt x="648" y="198"/>
                  </a:lnTo>
                  <a:lnTo>
                    <a:pt x="648" y="196"/>
                  </a:lnTo>
                  <a:lnTo>
                    <a:pt x="648" y="194"/>
                  </a:lnTo>
                  <a:lnTo>
                    <a:pt x="648" y="192"/>
                  </a:lnTo>
                  <a:lnTo>
                    <a:pt x="646" y="190"/>
                  </a:lnTo>
                  <a:lnTo>
                    <a:pt x="646" y="190"/>
                  </a:lnTo>
                  <a:lnTo>
                    <a:pt x="646" y="188"/>
                  </a:lnTo>
                  <a:lnTo>
                    <a:pt x="644" y="188"/>
                  </a:lnTo>
                  <a:lnTo>
                    <a:pt x="644" y="186"/>
                  </a:lnTo>
                  <a:lnTo>
                    <a:pt x="642" y="186"/>
                  </a:lnTo>
                  <a:lnTo>
                    <a:pt x="642" y="186"/>
                  </a:lnTo>
                  <a:lnTo>
                    <a:pt x="640" y="186"/>
                  </a:lnTo>
                  <a:lnTo>
                    <a:pt x="640" y="186"/>
                  </a:lnTo>
                  <a:lnTo>
                    <a:pt x="638" y="184"/>
                  </a:lnTo>
                  <a:lnTo>
                    <a:pt x="636" y="184"/>
                  </a:lnTo>
                  <a:lnTo>
                    <a:pt x="632" y="184"/>
                  </a:lnTo>
                  <a:lnTo>
                    <a:pt x="630" y="184"/>
                  </a:lnTo>
                  <a:lnTo>
                    <a:pt x="622" y="186"/>
                  </a:lnTo>
                  <a:lnTo>
                    <a:pt x="616" y="186"/>
                  </a:lnTo>
                  <a:lnTo>
                    <a:pt x="612" y="186"/>
                  </a:lnTo>
                  <a:lnTo>
                    <a:pt x="610" y="186"/>
                  </a:lnTo>
                  <a:lnTo>
                    <a:pt x="608" y="186"/>
                  </a:lnTo>
                  <a:lnTo>
                    <a:pt x="606" y="186"/>
                  </a:lnTo>
                  <a:lnTo>
                    <a:pt x="604" y="184"/>
                  </a:lnTo>
                  <a:lnTo>
                    <a:pt x="604" y="184"/>
                  </a:lnTo>
                  <a:lnTo>
                    <a:pt x="604" y="184"/>
                  </a:lnTo>
                  <a:lnTo>
                    <a:pt x="602" y="182"/>
                  </a:lnTo>
                  <a:lnTo>
                    <a:pt x="602" y="182"/>
                  </a:lnTo>
                  <a:lnTo>
                    <a:pt x="602" y="182"/>
                  </a:lnTo>
                  <a:lnTo>
                    <a:pt x="600" y="180"/>
                  </a:lnTo>
                  <a:lnTo>
                    <a:pt x="600" y="178"/>
                  </a:lnTo>
                  <a:lnTo>
                    <a:pt x="602" y="176"/>
                  </a:lnTo>
                  <a:lnTo>
                    <a:pt x="602" y="174"/>
                  </a:lnTo>
                  <a:lnTo>
                    <a:pt x="602" y="174"/>
                  </a:lnTo>
                  <a:lnTo>
                    <a:pt x="604" y="172"/>
                  </a:lnTo>
                  <a:lnTo>
                    <a:pt x="604" y="170"/>
                  </a:lnTo>
                  <a:lnTo>
                    <a:pt x="606" y="166"/>
                  </a:lnTo>
                  <a:lnTo>
                    <a:pt x="608" y="162"/>
                  </a:lnTo>
                  <a:lnTo>
                    <a:pt x="610" y="160"/>
                  </a:lnTo>
                  <a:lnTo>
                    <a:pt x="612" y="158"/>
                  </a:lnTo>
                  <a:lnTo>
                    <a:pt x="612" y="156"/>
                  </a:lnTo>
                  <a:lnTo>
                    <a:pt x="614" y="154"/>
                  </a:lnTo>
                  <a:lnTo>
                    <a:pt x="616" y="154"/>
                  </a:lnTo>
                  <a:lnTo>
                    <a:pt x="620" y="152"/>
                  </a:lnTo>
                  <a:lnTo>
                    <a:pt x="622" y="148"/>
                  </a:lnTo>
                  <a:lnTo>
                    <a:pt x="630" y="146"/>
                  </a:lnTo>
                  <a:lnTo>
                    <a:pt x="632" y="144"/>
                  </a:lnTo>
                  <a:lnTo>
                    <a:pt x="634" y="142"/>
                  </a:lnTo>
                  <a:lnTo>
                    <a:pt x="636" y="142"/>
                  </a:lnTo>
                  <a:lnTo>
                    <a:pt x="638" y="140"/>
                  </a:lnTo>
                  <a:lnTo>
                    <a:pt x="642" y="138"/>
                  </a:lnTo>
                  <a:lnTo>
                    <a:pt x="644" y="136"/>
                  </a:lnTo>
                  <a:lnTo>
                    <a:pt x="646" y="134"/>
                  </a:lnTo>
                  <a:lnTo>
                    <a:pt x="646" y="134"/>
                  </a:lnTo>
                  <a:lnTo>
                    <a:pt x="646" y="134"/>
                  </a:lnTo>
                  <a:lnTo>
                    <a:pt x="648" y="132"/>
                  </a:lnTo>
                  <a:lnTo>
                    <a:pt x="648" y="132"/>
                  </a:lnTo>
                  <a:lnTo>
                    <a:pt x="646" y="132"/>
                  </a:lnTo>
                  <a:lnTo>
                    <a:pt x="646" y="130"/>
                  </a:lnTo>
                  <a:lnTo>
                    <a:pt x="646" y="130"/>
                  </a:lnTo>
                  <a:lnTo>
                    <a:pt x="646" y="130"/>
                  </a:lnTo>
                  <a:lnTo>
                    <a:pt x="644" y="128"/>
                  </a:lnTo>
                  <a:lnTo>
                    <a:pt x="642" y="128"/>
                  </a:lnTo>
                  <a:lnTo>
                    <a:pt x="640" y="128"/>
                  </a:lnTo>
                  <a:lnTo>
                    <a:pt x="638" y="126"/>
                  </a:lnTo>
                  <a:lnTo>
                    <a:pt x="634" y="126"/>
                  </a:lnTo>
                  <a:lnTo>
                    <a:pt x="630" y="124"/>
                  </a:lnTo>
                  <a:lnTo>
                    <a:pt x="628" y="124"/>
                  </a:lnTo>
                  <a:lnTo>
                    <a:pt x="626" y="124"/>
                  </a:lnTo>
                  <a:lnTo>
                    <a:pt x="624" y="122"/>
                  </a:lnTo>
                  <a:lnTo>
                    <a:pt x="622" y="122"/>
                  </a:lnTo>
                  <a:lnTo>
                    <a:pt x="622" y="120"/>
                  </a:lnTo>
                  <a:lnTo>
                    <a:pt x="622" y="120"/>
                  </a:lnTo>
                  <a:lnTo>
                    <a:pt x="622" y="120"/>
                  </a:lnTo>
                  <a:lnTo>
                    <a:pt x="622" y="120"/>
                  </a:lnTo>
                  <a:lnTo>
                    <a:pt x="622" y="118"/>
                  </a:lnTo>
                  <a:lnTo>
                    <a:pt x="622" y="118"/>
                  </a:lnTo>
                  <a:lnTo>
                    <a:pt x="624" y="116"/>
                  </a:lnTo>
                  <a:lnTo>
                    <a:pt x="624" y="116"/>
                  </a:lnTo>
                  <a:lnTo>
                    <a:pt x="626" y="116"/>
                  </a:lnTo>
                  <a:lnTo>
                    <a:pt x="626" y="116"/>
                  </a:lnTo>
                  <a:lnTo>
                    <a:pt x="630" y="114"/>
                  </a:lnTo>
                  <a:lnTo>
                    <a:pt x="632" y="114"/>
                  </a:lnTo>
                  <a:lnTo>
                    <a:pt x="634" y="112"/>
                  </a:lnTo>
                  <a:lnTo>
                    <a:pt x="638" y="112"/>
                  </a:lnTo>
                  <a:lnTo>
                    <a:pt x="640" y="112"/>
                  </a:lnTo>
                  <a:lnTo>
                    <a:pt x="642" y="112"/>
                  </a:lnTo>
                  <a:lnTo>
                    <a:pt x="642" y="110"/>
                  </a:lnTo>
                  <a:lnTo>
                    <a:pt x="648" y="110"/>
                  </a:lnTo>
                  <a:lnTo>
                    <a:pt x="652" y="110"/>
                  </a:lnTo>
                  <a:lnTo>
                    <a:pt x="654" y="110"/>
                  </a:lnTo>
                  <a:lnTo>
                    <a:pt x="662" y="108"/>
                  </a:lnTo>
                  <a:lnTo>
                    <a:pt x="672" y="104"/>
                  </a:lnTo>
                  <a:lnTo>
                    <a:pt x="678" y="104"/>
                  </a:lnTo>
                  <a:lnTo>
                    <a:pt x="682" y="102"/>
                  </a:lnTo>
                  <a:lnTo>
                    <a:pt x="686" y="100"/>
                  </a:lnTo>
                  <a:lnTo>
                    <a:pt x="690" y="100"/>
                  </a:lnTo>
                  <a:lnTo>
                    <a:pt x="694" y="98"/>
                  </a:lnTo>
                  <a:lnTo>
                    <a:pt x="700" y="94"/>
                  </a:lnTo>
                  <a:lnTo>
                    <a:pt x="704" y="92"/>
                  </a:lnTo>
                  <a:lnTo>
                    <a:pt x="708" y="92"/>
                  </a:lnTo>
                  <a:lnTo>
                    <a:pt x="710" y="90"/>
                  </a:lnTo>
                  <a:lnTo>
                    <a:pt x="714" y="88"/>
                  </a:lnTo>
                  <a:lnTo>
                    <a:pt x="716" y="86"/>
                  </a:lnTo>
                  <a:lnTo>
                    <a:pt x="718" y="86"/>
                  </a:lnTo>
                  <a:lnTo>
                    <a:pt x="720" y="84"/>
                  </a:lnTo>
                  <a:lnTo>
                    <a:pt x="722" y="82"/>
                  </a:lnTo>
                  <a:lnTo>
                    <a:pt x="722" y="80"/>
                  </a:lnTo>
                  <a:lnTo>
                    <a:pt x="722" y="80"/>
                  </a:lnTo>
                  <a:lnTo>
                    <a:pt x="722" y="80"/>
                  </a:lnTo>
                  <a:lnTo>
                    <a:pt x="722" y="78"/>
                  </a:lnTo>
                  <a:lnTo>
                    <a:pt x="722" y="78"/>
                  </a:lnTo>
                  <a:lnTo>
                    <a:pt x="722" y="76"/>
                  </a:lnTo>
                  <a:lnTo>
                    <a:pt x="722" y="76"/>
                  </a:lnTo>
                  <a:lnTo>
                    <a:pt x="722" y="74"/>
                  </a:lnTo>
                  <a:lnTo>
                    <a:pt x="720" y="72"/>
                  </a:lnTo>
                  <a:lnTo>
                    <a:pt x="720" y="72"/>
                  </a:lnTo>
                  <a:lnTo>
                    <a:pt x="718" y="70"/>
                  </a:lnTo>
                  <a:lnTo>
                    <a:pt x="716" y="70"/>
                  </a:lnTo>
                  <a:lnTo>
                    <a:pt x="714" y="70"/>
                  </a:lnTo>
                  <a:lnTo>
                    <a:pt x="714" y="68"/>
                  </a:lnTo>
                  <a:lnTo>
                    <a:pt x="712" y="68"/>
                  </a:lnTo>
                  <a:lnTo>
                    <a:pt x="710" y="68"/>
                  </a:lnTo>
                  <a:lnTo>
                    <a:pt x="706" y="68"/>
                  </a:lnTo>
                  <a:lnTo>
                    <a:pt x="700" y="68"/>
                  </a:lnTo>
                  <a:lnTo>
                    <a:pt x="696" y="68"/>
                  </a:lnTo>
                  <a:lnTo>
                    <a:pt x="690" y="68"/>
                  </a:lnTo>
                  <a:lnTo>
                    <a:pt x="686" y="68"/>
                  </a:lnTo>
                  <a:lnTo>
                    <a:pt x="676" y="70"/>
                  </a:lnTo>
                  <a:lnTo>
                    <a:pt x="666" y="70"/>
                  </a:lnTo>
                  <a:lnTo>
                    <a:pt x="660" y="72"/>
                  </a:lnTo>
                  <a:lnTo>
                    <a:pt x="656" y="72"/>
                  </a:lnTo>
                  <a:lnTo>
                    <a:pt x="652" y="72"/>
                  </a:lnTo>
                  <a:lnTo>
                    <a:pt x="648" y="74"/>
                  </a:lnTo>
                  <a:lnTo>
                    <a:pt x="644" y="76"/>
                  </a:lnTo>
                  <a:lnTo>
                    <a:pt x="634" y="78"/>
                  </a:lnTo>
                  <a:lnTo>
                    <a:pt x="626" y="82"/>
                  </a:lnTo>
                  <a:lnTo>
                    <a:pt x="624" y="82"/>
                  </a:lnTo>
                  <a:lnTo>
                    <a:pt x="622" y="84"/>
                  </a:lnTo>
                  <a:lnTo>
                    <a:pt x="620" y="86"/>
                  </a:lnTo>
                  <a:lnTo>
                    <a:pt x="616" y="88"/>
                  </a:lnTo>
                  <a:lnTo>
                    <a:pt x="610" y="94"/>
                  </a:lnTo>
                  <a:lnTo>
                    <a:pt x="604" y="98"/>
                  </a:lnTo>
                  <a:lnTo>
                    <a:pt x="600" y="100"/>
                  </a:lnTo>
                  <a:lnTo>
                    <a:pt x="596" y="102"/>
                  </a:lnTo>
                  <a:lnTo>
                    <a:pt x="594" y="104"/>
                  </a:lnTo>
                  <a:lnTo>
                    <a:pt x="590" y="106"/>
                  </a:lnTo>
                  <a:lnTo>
                    <a:pt x="590" y="106"/>
                  </a:lnTo>
                  <a:lnTo>
                    <a:pt x="588" y="106"/>
                  </a:lnTo>
                  <a:lnTo>
                    <a:pt x="586" y="106"/>
                  </a:lnTo>
                  <a:lnTo>
                    <a:pt x="586" y="106"/>
                  </a:lnTo>
                  <a:lnTo>
                    <a:pt x="584" y="106"/>
                  </a:lnTo>
                  <a:lnTo>
                    <a:pt x="584" y="106"/>
                  </a:lnTo>
                  <a:lnTo>
                    <a:pt x="582" y="104"/>
                  </a:lnTo>
                  <a:lnTo>
                    <a:pt x="582" y="104"/>
                  </a:lnTo>
                  <a:lnTo>
                    <a:pt x="580" y="104"/>
                  </a:lnTo>
                  <a:lnTo>
                    <a:pt x="580" y="102"/>
                  </a:lnTo>
                  <a:lnTo>
                    <a:pt x="580" y="102"/>
                  </a:lnTo>
                  <a:lnTo>
                    <a:pt x="580" y="100"/>
                  </a:lnTo>
                  <a:lnTo>
                    <a:pt x="580" y="100"/>
                  </a:lnTo>
                  <a:lnTo>
                    <a:pt x="582" y="98"/>
                  </a:lnTo>
                  <a:lnTo>
                    <a:pt x="582" y="96"/>
                  </a:lnTo>
                  <a:lnTo>
                    <a:pt x="582" y="96"/>
                  </a:lnTo>
                  <a:lnTo>
                    <a:pt x="584" y="92"/>
                  </a:lnTo>
                  <a:lnTo>
                    <a:pt x="588" y="90"/>
                  </a:lnTo>
                  <a:lnTo>
                    <a:pt x="592" y="84"/>
                  </a:lnTo>
                  <a:lnTo>
                    <a:pt x="598" y="78"/>
                  </a:lnTo>
                  <a:lnTo>
                    <a:pt x="600" y="76"/>
                  </a:lnTo>
                  <a:lnTo>
                    <a:pt x="602" y="72"/>
                  </a:lnTo>
                  <a:lnTo>
                    <a:pt x="604" y="72"/>
                  </a:lnTo>
                  <a:lnTo>
                    <a:pt x="604" y="70"/>
                  </a:lnTo>
                  <a:lnTo>
                    <a:pt x="604" y="68"/>
                  </a:lnTo>
                  <a:lnTo>
                    <a:pt x="606" y="68"/>
                  </a:lnTo>
                  <a:lnTo>
                    <a:pt x="606" y="66"/>
                  </a:lnTo>
                  <a:lnTo>
                    <a:pt x="606" y="66"/>
                  </a:lnTo>
                  <a:lnTo>
                    <a:pt x="604" y="64"/>
                  </a:lnTo>
                  <a:lnTo>
                    <a:pt x="604" y="64"/>
                  </a:lnTo>
                  <a:lnTo>
                    <a:pt x="604" y="62"/>
                  </a:lnTo>
                  <a:lnTo>
                    <a:pt x="602" y="62"/>
                  </a:lnTo>
                  <a:lnTo>
                    <a:pt x="602" y="62"/>
                  </a:lnTo>
                  <a:lnTo>
                    <a:pt x="600" y="62"/>
                  </a:lnTo>
                  <a:lnTo>
                    <a:pt x="598" y="62"/>
                  </a:lnTo>
                  <a:lnTo>
                    <a:pt x="598" y="62"/>
                  </a:lnTo>
                  <a:lnTo>
                    <a:pt x="596" y="62"/>
                  </a:lnTo>
                  <a:lnTo>
                    <a:pt x="594" y="64"/>
                  </a:lnTo>
                  <a:lnTo>
                    <a:pt x="590" y="66"/>
                  </a:lnTo>
                  <a:lnTo>
                    <a:pt x="588" y="66"/>
                  </a:lnTo>
                  <a:lnTo>
                    <a:pt x="584" y="70"/>
                  </a:lnTo>
                  <a:lnTo>
                    <a:pt x="580" y="72"/>
                  </a:lnTo>
                  <a:lnTo>
                    <a:pt x="576" y="74"/>
                  </a:lnTo>
                  <a:lnTo>
                    <a:pt x="572" y="76"/>
                  </a:lnTo>
                  <a:lnTo>
                    <a:pt x="568" y="78"/>
                  </a:lnTo>
                  <a:lnTo>
                    <a:pt x="564" y="80"/>
                  </a:lnTo>
                  <a:lnTo>
                    <a:pt x="564" y="82"/>
                  </a:lnTo>
                  <a:lnTo>
                    <a:pt x="562" y="82"/>
                  </a:lnTo>
                  <a:lnTo>
                    <a:pt x="560" y="82"/>
                  </a:lnTo>
                  <a:lnTo>
                    <a:pt x="558" y="82"/>
                  </a:lnTo>
                  <a:lnTo>
                    <a:pt x="558" y="82"/>
                  </a:lnTo>
                  <a:lnTo>
                    <a:pt x="556" y="82"/>
                  </a:lnTo>
                  <a:lnTo>
                    <a:pt x="554" y="82"/>
                  </a:lnTo>
                  <a:lnTo>
                    <a:pt x="554" y="82"/>
                  </a:lnTo>
                  <a:lnTo>
                    <a:pt x="554" y="82"/>
                  </a:lnTo>
                  <a:lnTo>
                    <a:pt x="554" y="80"/>
                  </a:lnTo>
                  <a:lnTo>
                    <a:pt x="552" y="80"/>
                  </a:lnTo>
                  <a:lnTo>
                    <a:pt x="552" y="78"/>
                  </a:lnTo>
                  <a:lnTo>
                    <a:pt x="552" y="76"/>
                  </a:lnTo>
                  <a:lnTo>
                    <a:pt x="554" y="76"/>
                  </a:lnTo>
                  <a:lnTo>
                    <a:pt x="554" y="74"/>
                  </a:lnTo>
                  <a:lnTo>
                    <a:pt x="554" y="70"/>
                  </a:lnTo>
                  <a:lnTo>
                    <a:pt x="556" y="66"/>
                  </a:lnTo>
                  <a:lnTo>
                    <a:pt x="556" y="66"/>
                  </a:lnTo>
                  <a:lnTo>
                    <a:pt x="558" y="64"/>
                  </a:lnTo>
                  <a:lnTo>
                    <a:pt x="558" y="62"/>
                  </a:lnTo>
                  <a:lnTo>
                    <a:pt x="558" y="60"/>
                  </a:lnTo>
                  <a:lnTo>
                    <a:pt x="558" y="60"/>
                  </a:lnTo>
                  <a:lnTo>
                    <a:pt x="556" y="60"/>
                  </a:lnTo>
                  <a:lnTo>
                    <a:pt x="556" y="58"/>
                  </a:lnTo>
                  <a:lnTo>
                    <a:pt x="556" y="58"/>
                  </a:lnTo>
                  <a:lnTo>
                    <a:pt x="554" y="58"/>
                  </a:lnTo>
                  <a:lnTo>
                    <a:pt x="554" y="56"/>
                  </a:lnTo>
                  <a:lnTo>
                    <a:pt x="554" y="56"/>
                  </a:lnTo>
                  <a:lnTo>
                    <a:pt x="552" y="56"/>
                  </a:lnTo>
                  <a:lnTo>
                    <a:pt x="548" y="56"/>
                  </a:lnTo>
                  <a:lnTo>
                    <a:pt x="546" y="56"/>
                  </a:lnTo>
                  <a:lnTo>
                    <a:pt x="544" y="56"/>
                  </a:lnTo>
                  <a:lnTo>
                    <a:pt x="540" y="56"/>
                  </a:lnTo>
                  <a:lnTo>
                    <a:pt x="538" y="56"/>
                  </a:lnTo>
                  <a:lnTo>
                    <a:pt x="534" y="58"/>
                  </a:lnTo>
                  <a:lnTo>
                    <a:pt x="532" y="58"/>
                  </a:lnTo>
                  <a:lnTo>
                    <a:pt x="524" y="60"/>
                  </a:lnTo>
                  <a:lnTo>
                    <a:pt x="518" y="62"/>
                  </a:lnTo>
                  <a:lnTo>
                    <a:pt x="510" y="64"/>
                  </a:lnTo>
                  <a:lnTo>
                    <a:pt x="504" y="66"/>
                  </a:lnTo>
                  <a:lnTo>
                    <a:pt x="498" y="68"/>
                  </a:lnTo>
                  <a:lnTo>
                    <a:pt x="492" y="70"/>
                  </a:lnTo>
                  <a:lnTo>
                    <a:pt x="488" y="72"/>
                  </a:lnTo>
                  <a:lnTo>
                    <a:pt x="486" y="72"/>
                  </a:lnTo>
                  <a:lnTo>
                    <a:pt x="484" y="72"/>
                  </a:lnTo>
                  <a:lnTo>
                    <a:pt x="482" y="72"/>
                  </a:lnTo>
                  <a:lnTo>
                    <a:pt x="480" y="72"/>
                  </a:lnTo>
                  <a:lnTo>
                    <a:pt x="478" y="72"/>
                  </a:lnTo>
                  <a:lnTo>
                    <a:pt x="476" y="72"/>
                  </a:lnTo>
                  <a:lnTo>
                    <a:pt x="476" y="70"/>
                  </a:lnTo>
                  <a:lnTo>
                    <a:pt x="476" y="70"/>
                  </a:lnTo>
                  <a:lnTo>
                    <a:pt x="474" y="70"/>
                  </a:lnTo>
                  <a:lnTo>
                    <a:pt x="474" y="68"/>
                  </a:lnTo>
                  <a:lnTo>
                    <a:pt x="474" y="68"/>
                  </a:lnTo>
                  <a:lnTo>
                    <a:pt x="474" y="68"/>
                  </a:lnTo>
                  <a:lnTo>
                    <a:pt x="474" y="66"/>
                  </a:lnTo>
                  <a:lnTo>
                    <a:pt x="474" y="66"/>
                  </a:lnTo>
                  <a:lnTo>
                    <a:pt x="474" y="64"/>
                  </a:lnTo>
                  <a:lnTo>
                    <a:pt x="474" y="64"/>
                  </a:lnTo>
                  <a:lnTo>
                    <a:pt x="474" y="62"/>
                  </a:lnTo>
                  <a:lnTo>
                    <a:pt x="474" y="62"/>
                  </a:lnTo>
                  <a:lnTo>
                    <a:pt x="476" y="60"/>
                  </a:lnTo>
                  <a:lnTo>
                    <a:pt x="476" y="60"/>
                  </a:lnTo>
                  <a:lnTo>
                    <a:pt x="478" y="60"/>
                  </a:lnTo>
                  <a:lnTo>
                    <a:pt x="480" y="58"/>
                  </a:lnTo>
                  <a:lnTo>
                    <a:pt x="480" y="58"/>
                  </a:lnTo>
                  <a:lnTo>
                    <a:pt x="484" y="56"/>
                  </a:lnTo>
                  <a:lnTo>
                    <a:pt x="488" y="56"/>
                  </a:lnTo>
                  <a:lnTo>
                    <a:pt x="492" y="56"/>
                  </a:lnTo>
                  <a:lnTo>
                    <a:pt x="496" y="54"/>
                  </a:lnTo>
                  <a:lnTo>
                    <a:pt x="500" y="54"/>
                  </a:lnTo>
                  <a:lnTo>
                    <a:pt x="508" y="54"/>
                  </a:lnTo>
                  <a:lnTo>
                    <a:pt x="516" y="52"/>
                  </a:lnTo>
                  <a:lnTo>
                    <a:pt x="518" y="52"/>
                  </a:lnTo>
                  <a:lnTo>
                    <a:pt x="522" y="52"/>
                  </a:lnTo>
                  <a:lnTo>
                    <a:pt x="528" y="50"/>
                  </a:lnTo>
                  <a:lnTo>
                    <a:pt x="534" y="48"/>
                  </a:lnTo>
                  <a:lnTo>
                    <a:pt x="542" y="48"/>
                  </a:lnTo>
                  <a:lnTo>
                    <a:pt x="552" y="46"/>
                  </a:lnTo>
                  <a:lnTo>
                    <a:pt x="568" y="44"/>
                  </a:lnTo>
                  <a:lnTo>
                    <a:pt x="576" y="42"/>
                  </a:lnTo>
                  <a:lnTo>
                    <a:pt x="582" y="42"/>
                  </a:lnTo>
                  <a:lnTo>
                    <a:pt x="584" y="40"/>
                  </a:lnTo>
                  <a:lnTo>
                    <a:pt x="586" y="40"/>
                  </a:lnTo>
                  <a:lnTo>
                    <a:pt x="590" y="40"/>
                  </a:lnTo>
                  <a:lnTo>
                    <a:pt x="594" y="40"/>
                  </a:lnTo>
                  <a:lnTo>
                    <a:pt x="596" y="40"/>
                  </a:lnTo>
                  <a:lnTo>
                    <a:pt x="598" y="40"/>
                  </a:lnTo>
                  <a:lnTo>
                    <a:pt x="600" y="38"/>
                  </a:lnTo>
                  <a:lnTo>
                    <a:pt x="600" y="38"/>
                  </a:lnTo>
                  <a:lnTo>
                    <a:pt x="600" y="38"/>
                  </a:lnTo>
                  <a:lnTo>
                    <a:pt x="602" y="36"/>
                  </a:lnTo>
                  <a:lnTo>
                    <a:pt x="602" y="36"/>
                  </a:lnTo>
                  <a:lnTo>
                    <a:pt x="602" y="36"/>
                  </a:lnTo>
                  <a:lnTo>
                    <a:pt x="602" y="34"/>
                  </a:lnTo>
                  <a:lnTo>
                    <a:pt x="602" y="34"/>
                  </a:lnTo>
                  <a:lnTo>
                    <a:pt x="600" y="32"/>
                  </a:lnTo>
                  <a:lnTo>
                    <a:pt x="600" y="32"/>
                  </a:lnTo>
                  <a:lnTo>
                    <a:pt x="600" y="30"/>
                  </a:lnTo>
                  <a:lnTo>
                    <a:pt x="598" y="30"/>
                  </a:lnTo>
                  <a:lnTo>
                    <a:pt x="598" y="30"/>
                  </a:lnTo>
                  <a:lnTo>
                    <a:pt x="594" y="28"/>
                  </a:lnTo>
                  <a:lnTo>
                    <a:pt x="592" y="26"/>
                  </a:lnTo>
                  <a:lnTo>
                    <a:pt x="588" y="26"/>
                  </a:lnTo>
                  <a:lnTo>
                    <a:pt x="586" y="24"/>
                  </a:lnTo>
                  <a:lnTo>
                    <a:pt x="582" y="24"/>
                  </a:lnTo>
                  <a:lnTo>
                    <a:pt x="580" y="24"/>
                  </a:lnTo>
                  <a:lnTo>
                    <a:pt x="572" y="22"/>
                  </a:lnTo>
                  <a:lnTo>
                    <a:pt x="566" y="22"/>
                  </a:lnTo>
                  <a:lnTo>
                    <a:pt x="562" y="20"/>
                  </a:lnTo>
                  <a:lnTo>
                    <a:pt x="560" y="20"/>
                  </a:lnTo>
                  <a:lnTo>
                    <a:pt x="556" y="20"/>
                  </a:lnTo>
                  <a:lnTo>
                    <a:pt x="554" y="22"/>
                  </a:lnTo>
                  <a:lnTo>
                    <a:pt x="552" y="22"/>
                  </a:lnTo>
                  <a:lnTo>
                    <a:pt x="548" y="22"/>
                  </a:lnTo>
                  <a:lnTo>
                    <a:pt x="546" y="24"/>
                  </a:lnTo>
                  <a:lnTo>
                    <a:pt x="540" y="24"/>
                  </a:lnTo>
                  <a:lnTo>
                    <a:pt x="532" y="28"/>
                  </a:lnTo>
                  <a:lnTo>
                    <a:pt x="526" y="30"/>
                  </a:lnTo>
                  <a:lnTo>
                    <a:pt x="512" y="34"/>
                  </a:lnTo>
                  <a:lnTo>
                    <a:pt x="504" y="36"/>
                  </a:lnTo>
                  <a:lnTo>
                    <a:pt x="498" y="38"/>
                  </a:lnTo>
                  <a:lnTo>
                    <a:pt x="494" y="38"/>
                  </a:lnTo>
                  <a:lnTo>
                    <a:pt x="492" y="40"/>
                  </a:lnTo>
                  <a:lnTo>
                    <a:pt x="490" y="40"/>
                  </a:lnTo>
                  <a:lnTo>
                    <a:pt x="486" y="40"/>
                  </a:lnTo>
                  <a:lnTo>
                    <a:pt x="484" y="40"/>
                  </a:lnTo>
                  <a:lnTo>
                    <a:pt x="482" y="40"/>
                  </a:lnTo>
                  <a:lnTo>
                    <a:pt x="480" y="40"/>
                  </a:lnTo>
                  <a:lnTo>
                    <a:pt x="478" y="38"/>
                  </a:lnTo>
                  <a:lnTo>
                    <a:pt x="476" y="38"/>
                  </a:lnTo>
                  <a:lnTo>
                    <a:pt x="476" y="38"/>
                  </a:lnTo>
                  <a:lnTo>
                    <a:pt x="474" y="36"/>
                  </a:lnTo>
                  <a:lnTo>
                    <a:pt x="474" y="36"/>
                  </a:lnTo>
                  <a:lnTo>
                    <a:pt x="474" y="36"/>
                  </a:lnTo>
                  <a:lnTo>
                    <a:pt x="474" y="34"/>
                  </a:lnTo>
                  <a:lnTo>
                    <a:pt x="474" y="34"/>
                  </a:lnTo>
                  <a:lnTo>
                    <a:pt x="474" y="32"/>
                  </a:lnTo>
                  <a:lnTo>
                    <a:pt x="474" y="32"/>
                  </a:lnTo>
                  <a:lnTo>
                    <a:pt x="474" y="30"/>
                  </a:lnTo>
                  <a:lnTo>
                    <a:pt x="474" y="30"/>
                  </a:lnTo>
                  <a:lnTo>
                    <a:pt x="476" y="28"/>
                  </a:lnTo>
                  <a:lnTo>
                    <a:pt x="476" y="28"/>
                  </a:lnTo>
                  <a:lnTo>
                    <a:pt x="478" y="28"/>
                  </a:lnTo>
                  <a:lnTo>
                    <a:pt x="480" y="26"/>
                  </a:lnTo>
                  <a:lnTo>
                    <a:pt x="484" y="26"/>
                  </a:lnTo>
                  <a:lnTo>
                    <a:pt x="488" y="24"/>
                  </a:lnTo>
                  <a:lnTo>
                    <a:pt x="492" y="24"/>
                  </a:lnTo>
                  <a:lnTo>
                    <a:pt x="496" y="24"/>
                  </a:lnTo>
                  <a:lnTo>
                    <a:pt x="502" y="22"/>
                  </a:lnTo>
                  <a:lnTo>
                    <a:pt x="506" y="22"/>
                  </a:lnTo>
                  <a:lnTo>
                    <a:pt x="510" y="22"/>
                  </a:lnTo>
                  <a:lnTo>
                    <a:pt x="514" y="20"/>
                  </a:lnTo>
                  <a:lnTo>
                    <a:pt x="516" y="20"/>
                  </a:lnTo>
                  <a:lnTo>
                    <a:pt x="518" y="18"/>
                  </a:lnTo>
                  <a:lnTo>
                    <a:pt x="518" y="18"/>
                  </a:lnTo>
                  <a:lnTo>
                    <a:pt x="520" y="18"/>
                  </a:lnTo>
                  <a:lnTo>
                    <a:pt x="520" y="16"/>
                  </a:lnTo>
                  <a:lnTo>
                    <a:pt x="520" y="16"/>
                  </a:lnTo>
                  <a:lnTo>
                    <a:pt x="522" y="14"/>
                  </a:lnTo>
                  <a:lnTo>
                    <a:pt x="522" y="14"/>
                  </a:lnTo>
                  <a:lnTo>
                    <a:pt x="520" y="12"/>
                  </a:lnTo>
                  <a:lnTo>
                    <a:pt x="520" y="12"/>
                  </a:lnTo>
                  <a:lnTo>
                    <a:pt x="520" y="10"/>
                  </a:lnTo>
                  <a:lnTo>
                    <a:pt x="520" y="10"/>
                  </a:lnTo>
                  <a:lnTo>
                    <a:pt x="518" y="8"/>
                  </a:lnTo>
                  <a:lnTo>
                    <a:pt x="518" y="8"/>
                  </a:lnTo>
                  <a:lnTo>
                    <a:pt x="516" y="6"/>
                  </a:lnTo>
                  <a:lnTo>
                    <a:pt x="516" y="6"/>
                  </a:lnTo>
                  <a:lnTo>
                    <a:pt x="514" y="4"/>
                  </a:lnTo>
                  <a:lnTo>
                    <a:pt x="512" y="4"/>
                  </a:lnTo>
                  <a:lnTo>
                    <a:pt x="508" y="2"/>
                  </a:lnTo>
                  <a:lnTo>
                    <a:pt x="506" y="2"/>
                  </a:lnTo>
                  <a:lnTo>
                    <a:pt x="502" y="0"/>
                  </a:lnTo>
                  <a:lnTo>
                    <a:pt x="498" y="0"/>
                  </a:lnTo>
                  <a:lnTo>
                    <a:pt x="496" y="0"/>
                  </a:lnTo>
                  <a:lnTo>
                    <a:pt x="492" y="0"/>
                  </a:lnTo>
                  <a:lnTo>
                    <a:pt x="488" y="0"/>
                  </a:lnTo>
                  <a:lnTo>
                    <a:pt x="484" y="0"/>
                  </a:lnTo>
                  <a:lnTo>
                    <a:pt x="480" y="0"/>
                  </a:lnTo>
                  <a:lnTo>
                    <a:pt x="476" y="2"/>
                  </a:lnTo>
                  <a:lnTo>
                    <a:pt x="466" y="2"/>
                  </a:lnTo>
                  <a:lnTo>
                    <a:pt x="458" y="4"/>
                  </a:lnTo>
                  <a:lnTo>
                    <a:pt x="450" y="6"/>
                  </a:lnTo>
                  <a:lnTo>
                    <a:pt x="442" y="8"/>
                  </a:lnTo>
                  <a:lnTo>
                    <a:pt x="434" y="10"/>
                  </a:lnTo>
                  <a:lnTo>
                    <a:pt x="426" y="12"/>
                  </a:lnTo>
                  <a:lnTo>
                    <a:pt x="420" y="14"/>
                  </a:lnTo>
                  <a:lnTo>
                    <a:pt x="416" y="16"/>
                  </a:lnTo>
                  <a:lnTo>
                    <a:pt x="414" y="16"/>
                  </a:lnTo>
                  <a:lnTo>
                    <a:pt x="412" y="18"/>
                  </a:lnTo>
                  <a:lnTo>
                    <a:pt x="410" y="20"/>
                  </a:lnTo>
                  <a:lnTo>
                    <a:pt x="408" y="22"/>
                  </a:lnTo>
                  <a:lnTo>
                    <a:pt x="406" y="24"/>
                  </a:lnTo>
                  <a:lnTo>
                    <a:pt x="404" y="26"/>
                  </a:lnTo>
                  <a:lnTo>
                    <a:pt x="400" y="30"/>
                  </a:lnTo>
                  <a:lnTo>
                    <a:pt x="396" y="34"/>
                  </a:lnTo>
                  <a:lnTo>
                    <a:pt x="394" y="38"/>
                  </a:lnTo>
                  <a:lnTo>
                    <a:pt x="392" y="38"/>
                  </a:lnTo>
                  <a:lnTo>
                    <a:pt x="390" y="40"/>
                  </a:lnTo>
                  <a:lnTo>
                    <a:pt x="388" y="42"/>
                  </a:lnTo>
                  <a:lnTo>
                    <a:pt x="386" y="44"/>
                  </a:lnTo>
                  <a:lnTo>
                    <a:pt x="386" y="44"/>
                  </a:lnTo>
                  <a:lnTo>
                    <a:pt x="386" y="44"/>
                  </a:lnTo>
                  <a:lnTo>
                    <a:pt x="384" y="44"/>
                  </a:lnTo>
                  <a:lnTo>
                    <a:pt x="382" y="44"/>
                  </a:lnTo>
                  <a:lnTo>
                    <a:pt x="382" y="44"/>
                  </a:lnTo>
                  <a:lnTo>
                    <a:pt x="380" y="44"/>
                  </a:lnTo>
                  <a:lnTo>
                    <a:pt x="378" y="42"/>
                  </a:lnTo>
                  <a:lnTo>
                    <a:pt x="374" y="42"/>
                  </a:lnTo>
                  <a:lnTo>
                    <a:pt x="372" y="40"/>
                  </a:lnTo>
                  <a:lnTo>
                    <a:pt x="368" y="38"/>
                  </a:lnTo>
                  <a:lnTo>
                    <a:pt x="362" y="34"/>
                  </a:lnTo>
                  <a:lnTo>
                    <a:pt x="360" y="32"/>
                  </a:lnTo>
                  <a:lnTo>
                    <a:pt x="358" y="30"/>
                  </a:lnTo>
                  <a:lnTo>
                    <a:pt x="354" y="30"/>
                  </a:lnTo>
                  <a:lnTo>
                    <a:pt x="352" y="28"/>
                  </a:lnTo>
                  <a:lnTo>
                    <a:pt x="348" y="28"/>
                  </a:lnTo>
                  <a:lnTo>
                    <a:pt x="348" y="28"/>
                  </a:lnTo>
                  <a:lnTo>
                    <a:pt x="346" y="28"/>
                  </a:lnTo>
                  <a:lnTo>
                    <a:pt x="346" y="28"/>
                  </a:lnTo>
                  <a:lnTo>
                    <a:pt x="344" y="28"/>
                  </a:lnTo>
                  <a:lnTo>
                    <a:pt x="344" y="28"/>
                  </a:lnTo>
                  <a:lnTo>
                    <a:pt x="342" y="28"/>
                  </a:lnTo>
                  <a:lnTo>
                    <a:pt x="342" y="30"/>
                  </a:lnTo>
                  <a:lnTo>
                    <a:pt x="340" y="30"/>
                  </a:lnTo>
                  <a:lnTo>
                    <a:pt x="340" y="30"/>
                  </a:lnTo>
                  <a:lnTo>
                    <a:pt x="340" y="32"/>
                  </a:lnTo>
                  <a:lnTo>
                    <a:pt x="340" y="34"/>
                  </a:lnTo>
                  <a:lnTo>
                    <a:pt x="340" y="34"/>
                  </a:lnTo>
                  <a:lnTo>
                    <a:pt x="340" y="38"/>
                  </a:lnTo>
                  <a:lnTo>
                    <a:pt x="342" y="44"/>
                  </a:lnTo>
                  <a:lnTo>
                    <a:pt x="342" y="46"/>
                  </a:lnTo>
                  <a:lnTo>
                    <a:pt x="342" y="48"/>
                  </a:lnTo>
                  <a:lnTo>
                    <a:pt x="342" y="48"/>
                  </a:lnTo>
                  <a:lnTo>
                    <a:pt x="342" y="54"/>
                  </a:lnTo>
                  <a:lnTo>
                    <a:pt x="340" y="58"/>
                  </a:lnTo>
                  <a:lnTo>
                    <a:pt x="340" y="62"/>
                  </a:lnTo>
                  <a:lnTo>
                    <a:pt x="340" y="66"/>
                  </a:lnTo>
                  <a:lnTo>
                    <a:pt x="338" y="66"/>
                  </a:lnTo>
                  <a:lnTo>
                    <a:pt x="338" y="68"/>
                  </a:lnTo>
                  <a:lnTo>
                    <a:pt x="338" y="70"/>
                  </a:lnTo>
                  <a:lnTo>
                    <a:pt x="336" y="70"/>
                  </a:lnTo>
                  <a:lnTo>
                    <a:pt x="336" y="72"/>
                  </a:lnTo>
                  <a:lnTo>
                    <a:pt x="334" y="72"/>
                  </a:lnTo>
                  <a:lnTo>
                    <a:pt x="334" y="72"/>
                  </a:lnTo>
                  <a:lnTo>
                    <a:pt x="334" y="72"/>
                  </a:lnTo>
                  <a:lnTo>
                    <a:pt x="332" y="72"/>
                  </a:lnTo>
                  <a:lnTo>
                    <a:pt x="332" y="70"/>
                  </a:lnTo>
                  <a:lnTo>
                    <a:pt x="330" y="70"/>
                  </a:lnTo>
                  <a:lnTo>
                    <a:pt x="330" y="68"/>
                  </a:lnTo>
                  <a:lnTo>
                    <a:pt x="328" y="66"/>
                  </a:lnTo>
                  <a:lnTo>
                    <a:pt x="328" y="64"/>
                  </a:lnTo>
                  <a:lnTo>
                    <a:pt x="326" y="60"/>
                  </a:lnTo>
                  <a:lnTo>
                    <a:pt x="324" y="58"/>
                  </a:lnTo>
                  <a:lnTo>
                    <a:pt x="322" y="56"/>
                  </a:lnTo>
                  <a:lnTo>
                    <a:pt x="322" y="56"/>
                  </a:lnTo>
                  <a:lnTo>
                    <a:pt x="320" y="54"/>
                  </a:lnTo>
                  <a:lnTo>
                    <a:pt x="320" y="54"/>
                  </a:lnTo>
                  <a:lnTo>
                    <a:pt x="318" y="54"/>
                  </a:lnTo>
                  <a:lnTo>
                    <a:pt x="318" y="54"/>
                  </a:lnTo>
                  <a:lnTo>
                    <a:pt x="316" y="54"/>
                  </a:lnTo>
                  <a:lnTo>
                    <a:pt x="314" y="54"/>
                  </a:lnTo>
                  <a:lnTo>
                    <a:pt x="312" y="54"/>
                  </a:lnTo>
                  <a:lnTo>
                    <a:pt x="308" y="54"/>
                  </a:lnTo>
                  <a:lnTo>
                    <a:pt x="304" y="54"/>
                  </a:lnTo>
                  <a:lnTo>
                    <a:pt x="302" y="54"/>
                  </a:lnTo>
                  <a:lnTo>
                    <a:pt x="300" y="54"/>
                  </a:lnTo>
                  <a:lnTo>
                    <a:pt x="294" y="52"/>
                  </a:lnTo>
                  <a:lnTo>
                    <a:pt x="290" y="52"/>
                  </a:lnTo>
                  <a:lnTo>
                    <a:pt x="290" y="52"/>
                  </a:lnTo>
                  <a:lnTo>
                    <a:pt x="288" y="52"/>
                  </a:lnTo>
                  <a:lnTo>
                    <a:pt x="288" y="52"/>
                  </a:lnTo>
                  <a:lnTo>
                    <a:pt x="286" y="52"/>
                  </a:lnTo>
                  <a:lnTo>
                    <a:pt x="284" y="54"/>
                  </a:lnTo>
                  <a:lnTo>
                    <a:pt x="284" y="54"/>
                  </a:lnTo>
                  <a:lnTo>
                    <a:pt x="284" y="54"/>
                  </a:lnTo>
                  <a:lnTo>
                    <a:pt x="284" y="54"/>
                  </a:lnTo>
                  <a:lnTo>
                    <a:pt x="284" y="56"/>
                  </a:lnTo>
                  <a:lnTo>
                    <a:pt x="284" y="58"/>
                  </a:lnTo>
                  <a:lnTo>
                    <a:pt x="284" y="58"/>
                  </a:lnTo>
                  <a:lnTo>
                    <a:pt x="284" y="60"/>
                  </a:lnTo>
                  <a:lnTo>
                    <a:pt x="284" y="62"/>
                  </a:lnTo>
                  <a:lnTo>
                    <a:pt x="284" y="66"/>
                  </a:lnTo>
                  <a:lnTo>
                    <a:pt x="284" y="70"/>
                  </a:lnTo>
                  <a:lnTo>
                    <a:pt x="286" y="72"/>
                  </a:lnTo>
                  <a:lnTo>
                    <a:pt x="286" y="74"/>
                  </a:lnTo>
                  <a:lnTo>
                    <a:pt x="286" y="76"/>
                  </a:lnTo>
                  <a:lnTo>
                    <a:pt x="286" y="76"/>
                  </a:lnTo>
                  <a:lnTo>
                    <a:pt x="284" y="78"/>
                  </a:lnTo>
                  <a:lnTo>
                    <a:pt x="284" y="78"/>
                  </a:lnTo>
                  <a:lnTo>
                    <a:pt x="284" y="78"/>
                  </a:lnTo>
                  <a:lnTo>
                    <a:pt x="284" y="80"/>
                  </a:lnTo>
                  <a:lnTo>
                    <a:pt x="282" y="80"/>
                  </a:lnTo>
                  <a:lnTo>
                    <a:pt x="282" y="80"/>
                  </a:lnTo>
                  <a:lnTo>
                    <a:pt x="280" y="82"/>
                  </a:lnTo>
                  <a:lnTo>
                    <a:pt x="278" y="82"/>
                  </a:lnTo>
                  <a:lnTo>
                    <a:pt x="276" y="82"/>
                  </a:lnTo>
                  <a:lnTo>
                    <a:pt x="274" y="82"/>
                  </a:lnTo>
                  <a:lnTo>
                    <a:pt x="270" y="82"/>
                  </a:lnTo>
                  <a:lnTo>
                    <a:pt x="268" y="82"/>
                  </a:lnTo>
                  <a:lnTo>
                    <a:pt x="266" y="82"/>
                  </a:lnTo>
                  <a:lnTo>
                    <a:pt x="264" y="80"/>
                  </a:lnTo>
                  <a:lnTo>
                    <a:pt x="264" y="80"/>
                  </a:lnTo>
                  <a:lnTo>
                    <a:pt x="262" y="80"/>
                  </a:lnTo>
                  <a:lnTo>
                    <a:pt x="262" y="78"/>
                  </a:lnTo>
                  <a:lnTo>
                    <a:pt x="262" y="78"/>
                  </a:lnTo>
                  <a:lnTo>
                    <a:pt x="260" y="78"/>
                  </a:lnTo>
                  <a:lnTo>
                    <a:pt x="260" y="76"/>
                  </a:lnTo>
                  <a:lnTo>
                    <a:pt x="260" y="74"/>
                  </a:lnTo>
                  <a:lnTo>
                    <a:pt x="260" y="72"/>
                  </a:lnTo>
                  <a:lnTo>
                    <a:pt x="260" y="68"/>
                  </a:lnTo>
                  <a:lnTo>
                    <a:pt x="260" y="66"/>
                  </a:lnTo>
                  <a:lnTo>
                    <a:pt x="260" y="62"/>
                  </a:lnTo>
                  <a:lnTo>
                    <a:pt x="260" y="62"/>
                  </a:lnTo>
                  <a:lnTo>
                    <a:pt x="260" y="60"/>
                  </a:lnTo>
                  <a:lnTo>
                    <a:pt x="260" y="60"/>
                  </a:lnTo>
                  <a:lnTo>
                    <a:pt x="260" y="58"/>
                  </a:lnTo>
                  <a:lnTo>
                    <a:pt x="258" y="58"/>
                  </a:lnTo>
                  <a:lnTo>
                    <a:pt x="258" y="58"/>
                  </a:lnTo>
                  <a:lnTo>
                    <a:pt x="256" y="56"/>
                  </a:lnTo>
                  <a:lnTo>
                    <a:pt x="254" y="56"/>
                  </a:lnTo>
                  <a:lnTo>
                    <a:pt x="252" y="56"/>
                  </a:lnTo>
                  <a:lnTo>
                    <a:pt x="252" y="56"/>
                  </a:lnTo>
                  <a:lnTo>
                    <a:pt x="250" y="54"/>
                  </a:lnTo>
                  <a:lnTo>
                    <a:pt x="248" y="54"/>
                  </a:lnTo>
                  <a:lnTo>
                    <a:pt x="246" y="54"/>
                  </a:lnTo>
                  <a:lnTo>
                    <a:pt x="244" y="54"/>
                  </a:lnTo>
                  <a:lnTo>
                    <a:pt x="242" y="54"/>
                  </a:lnTo>
                  <a:lnTo>
                    <a:pt x="240" y="54"/>
                  </a:lnTo>
                  <a:lnTo>
                    <a:pt x="240" y="54"/>
                  </a:lnTo>
                  <a:lnTo>
                    <a:pt x="238" y="54"/>
                  </a:lnTo>
                  <a:lnTo>
                    <a:pt x="238" y="56"/>
                  </a:lnTo>
                  <a:lnTo>
                    <a:pt x="236" y="56"/>
                  </a:lnTo>
                  <a:lnTo>
                    <a:pt x="236" y="56"/>
                  </a:lnTo>
                  <a:lnTo>
                    <a:pt x="236" y="58"/>
                  </a:lnTo>
                  <a:lnTo>
                    <a:pt x="236" y="58"/>
                  </a:lnTo>
                  <a:lnTo>
                    <a:pt x="236" y="60"/>
                  </a:lnTo>
                  <a:lnTo>
                    <a:pt x="238" y="60"/>
                  </a:lnTo>
                  <a:lnTo>
                    <a:pt x="240" y="62"/>
                  </a:lnTo>
                  <a:lnTo>
                    <a:pt x="240" y="64"/>
                  </a:lnTo>
                  <a:lnTo>
                    <a:pt x="242" y="66"/>
                  </a:lnTo>
                  <a:lnTo>
                    <a:pt x="242" y="66"/>
                  </a:lnTo>
                  <a:lnTo>
                    <a:pt x="242" y="68"/>
                  </a:lnTo>
                  <a:lnTo>
                    <a:pt x="242" y="68"/>
                  </a:lnTo>
                  <a:lnTo>
                    <a:pt x="242" y="68"/>
                  </a:lnTo>
                  <a:lnTo>
                    <a:pt x="240" y="70"/>
                  </a:lnTo>
                  <a:lnTo>
                    <a:pt x="240" y="70"/>
                  </a:lnTo>
                  <a:lnTo>
                    <a:pt x="240" y="70"/>
                  </a:lnTo>
                  <a:lnTo>
                    <a:pt x="238" y="70"/>
                  </a:lnTo>
                  <a:lnTo>
                    <a:pt x="238" y="70"/>
                  </a:lnTo>
                  <a:lnTo>
                    <a:pt x="236" y="70"/>
                  </a:lnTo>
                  <a:lnTo>
                    <a:pt x="234" y="70"/>
                  </a:lnTo>
                  <a:lnTo>
                    <a:pt x="234" y="70"/>
                  </a:lnTo>
                  <a:lnTo>
                    <a:pt x="230" y="68"/>
                  </a:lnTo>
                  <a:lnTo>
                    <a:pt x="228" y="68"/>
                  </a:lnTo>
                  <a:lnTo>
                    <a:pt x="226" y="66"/>
                  </a:lnTo>
                  <a:lnTo>
                    <a:pt x="222" y="64"/>
                  </a:lnTo>
                  <a:lnTo>
                    <a:pt x="216" y="60"/>
                  </a:lnTo>
                  <a:lnTo>
                    <a:pt x="214" y="58"/>
                  </a:lnTo>
                  <a:lnTo>
                    <a:pt x="212" y="56"/>
                  </a:lnTo>
                  <a:lnTo>
                    <a:pt x="208" y="56"/>
                  </a:lnTo>
                  <a:lnTo>
                    <a:pt x="206" y="54"/>
                  </a:lnTo>
                  <a:lnTo>
                    <a:pt x="204" y="54"/>
                  </a:lnTo>
                  <a:lnTo>
                    <a:pt x="204" y="54"/>
                  </a:lnTo>
                  <a:lnTo>
                    <a:pt x="202" y="54"/>
                  </a:lnTo>
                  <a:lnTo>
                    <a:pt x="202" y="54"/>
                  </a:lnTo>
                  <a:lnTo>
                    <a:pt x="200" y="54"/>
                  </a:lnTo>
                  <a:lnTo>
                    <a:pt x="200" y="54"/>
                  </a:lnTo>
                  <a:lnTo>
                    <a:pt x="198" y="54"/>
                  </a:lnTo>
                  <a:lnTo>
                    <a:pt x="196" y="56"/>
                  </a:lnTo>
                  <a:lnTo>
                    <a:pt x="194" y="56"/>
                  </a:lnTo>
                  <a:lnTo>
                    <a:pt x="192" y="58"/>
                  </a:lnTo>
                  <a:lnTo>
                    <a:pt x="190" y="60"/>
                  </a:lnTo>
                  <a:lnTo>
                    <a:pt x="188" y="62"/>
                  </a:lnTo>
                  <a:lnTo>
                    <a:pt x="186" y="62"/>
                  </a:lnTo>
                  <a:lnTo>
                    <a:pt x="184" y="64"/>
                  </a:lnTo>
                  <a:lnTo>
                    <a:pt x="184" y="64"/>
                  </a:lnTo>
                  <a:lnTo>
                    <a:pt x="182" y="64"/>
                  </a:lnTo>
                  <a:lnTo>
                    <a:pt x="180" y="64"/>
                  </a:lnTo>
                  <a:lnTo>
                    <a:pt x="176" y="64"/>
                  </a:lnTo>
                  <a:lnTo>
                    <a:pt x="174" y="64"/>
                  </a:lnTo>
                  <a:lnTo>
                    <a:pt x="172" y="64"/>
                  </a:lnTo>
                  <a:lnTo>
                    <a:pt x="170" y="64"/>
                  </a:lnTo>
                  <a:lnTo>
                    <a:pt x="170" y="64"/>
                  </a:lnTo>
                  <a:lnTo>
                    <a:pt x="168" y="64"/>
                  </a:lnTo>
                  <a:lnTo>
                    <a:pt x="168" y="64"/>
                  </a:lnTo>
                  <a:lnTo>
                    <a:pt x="166" y="64"/>
                  </a:lnTo>
                  <a:lnTo>
                    <a:pt x="164" y="66"/>
                  </a:lnTo>
                  <a:lnTo>
                    <a:pt x="162" y="68"/>
                  </a:lnTo>
                  <a:lnTo>
                    <a:pt x="160" y="70"/>
                  </a:lnTo>
                  <a:lnTo>
                    <a:pt x="156" y="72"/>
                  </a:lnTo>
                  <a:lnTo>
                    <a:pt x="154" y="76"/>
                  </a:lnTo>
                  <a:lnTo>
                    <a:pt x="150" y="78"/>
                  </a:lnTo>
                  <a:close/>
                </a:path>
              </a:pathLst>
            </a:custGeom>
            <a:solidFill>
              <a:srgbClr val="BFBFBF"/>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77" name="Freeform 600">
              <a:extLst>
                <a:ext uri="{FF2B5EF4-FFF2-40B4-BE49-F238E27FC236}">
                  <a16:creationId xmlns:a16="http://schemas.microsoft.com/office/drawing/2014/main" id="{C00AEC5C-CB94-1CA8-4AC5-CD330769A781}"/>
                </a:ext>
              </a:extLst>
            </p:cNvPr>
            <p:cNvSpPr>
              <a:spLocks/>
            </p:cNvSpPr>
            <p:nvPr/>
          </p:nvSpPr>
          <p:spPr bwMode="auto">
            <a:xfrm>
              <a:off x="2026798" y="7136140"/>
              <a:ext cx="20043" cy="39747"/>
            </a:xfrm>
            <a:custGeom>
              <a:avLst/>
              <a:gdLst>
                <a:gd name="T0" fmla="*/ 10 w 14"/>
                <a:gd name="T1" fmla="*/ 28 h 28"/>
                <a:gd name="T2" fmla="*/ 10 w 14"/>
                <a:gd name="T3" fmla="*/ 28 h 28"/>
                <a:gd name="T4" fmla="*/ 10 w 14"/>
                <a:gd name="T5" fmla="*/ 24 h 28"/>
                <a:gd name="T6" fmla="*/ 8 w 14"/>
                <a:gd name="T7" fmla="*/ 22 h 28"/>
                <a:gd name="T8" fmla="*/ 8 w 14"/>
                <a:gd name="T9" fmla="*/ 22 h 28"/>
                <a:gd name="T10" fmla="*/ 4 w 14"/>
                <a:gd name="T11" fmla="*/ 16 h 28"/>
                <a:gd name="T12" fmla="*/ 4 w 14"/>
                <a:gd name="T13" fmla="*/ 16 h 28"/>
                <a:gd name="T14" fmla="*/ 0 w 14"/>
                <a:gd name="T15" fmla="*/ 12 h 28"/>
                <a:gd name="T16" fmla="*/ 0 w 14"/>
                <a:gd name="T17" fmla="*/ 12 h 28"/>
                <a:gd name="T18" fmla="*/ 0 w 14"/>
                <a:gd name="T19" fmla="*/ 8 h 28"/>
                <a:gd name="T20" fmla="*/ 0 w 14"/>
                <a:gd name="T21" fmla="*/ 8 h 28"/>
                <a:gd name="T22" fmla="*/ 4 w 14"/>
                <a:gd name="T23" fmla="*/ 4 h 28"/>
                <a:gd name="T24" fmla="*/ 4 w 14"/>
                <a:gd name="T25" fmla="*/ 4 h 28"/>
                <a:gd name="T26" fmla="*/ 4 w 14"/>
                <a:gd name="T27" fmla="*/ 0 h 28"/>
                <a:gd name="T28" fmla="*/ 4 w 14"/>
                <a:gd name="T29" fmla="*/ 0 h 28"/>
                <a:gd name="T30" fmla="*/ 4 w 14"/>
                <a:gd name="T31" fmla="*/ 0 h 28"/>
                <a:gd name="T32" fmla="*/ 4 w 14"/>
                <a:gd name="T33" fmla="*/ 0 h 28"/>
                <a:gd name="T34" fmla="*/ 6 w 14"/>
                <a:gd name="T35" fmla="*/ 0 h 28"/>
                <a:gd name="T36" fmla="*/ 6 w 14"/>
                <a:gd name="T37" fmla="*/ 2 h 28"/>
                <a:gd name="T38" fmla="*/ 6 w 14"/>
                <a:gd name="T39" fmla="*/ 2 h 28"/>
                <a:gd name="T40" fmla="*/ 10 w 14"/>
                <a:gd name="T41" fmla="*/ 8 h 28"/>
                <a:gd name="T42" fmla="*/ 10 w 14"/>
                <a:gd name="T43" fmla="*/ 8 h 28"/>
                <a:gd name="T44" fmla="*/ 10 w 14"/>
                <a:gd name="T45" fmla="*/ 10 h 28"/>
                <a:gd name="T46" fmla="*/ 12 w 14"/>
                <a:gd name="T47" fmla="*/ 14 h 28"/>
                <a:gd name="T48" fmla="*/ 12 w 14"/>
                <a:gd name="T49" fmla="*/ 14 h 28"/>
                <a:gd name="T50" fmla="*/ 12 w 14"/>
                <a:gd name="T51" fmla="*/ 16 h 28"/>
                <a:gd name="T52" fmla="*/ 14 w 14"/>
                <a:gd name="T53" fmla="*/ 18 h 28"/>
                <a:gd name="T54" fmla="*/ 14 w 14"/>
                <a:gd name="T55" fmla="*/ 18 h 28"/>
                <a:gd name="T56" fmla="*/ 14 w 14"/>
                <a:gd name="T57" fmla="*/ 20 h 28"/>
                <a:gd name="T58" fmla="*/ 14 w 14"/>
                <a:gd name="T59" fmla="*/ 26 h 28"/>
                <a:gd name="T60" fmla="*/ 14 w 14"/>
                <a:gd name="T61" fmla="*/ 26 h 28"/>
                <a:gd name="T62" fmla="*/ 14 w 14"/>
                <a:gd name="T63" fmla="*/ 28 h 28"/>
                <a:gd name="T64" fmla="*/ 12 w 14"/>
                <a:gd name="T65" fmla="*/ 28 h 28"/>
                <a:gd name="T66" fmla="*/ 12 w 14"/>
                <a:gd name="T67" fmla="*/ 28 h 28"/>
                <a:gd name="T68" fmla="*/ 10 w 14"/>
                <a:gd name="T69" fmla="*/ 28 h 28"/>
                <a:gd name="T70" fmla="*/ 10 w 14"/>
                <a:gd name="T7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28">
                  <a:moveTo>
                    <a:pt x="10" y="28"/>
                  </a:moveTo>
                  <a:lnTo>
                    <a:pt x="10" y="28"/>
                  </a:lnTo>
                  <a:lnTo>
                    <a:pt x="10" y="24"/>
                  </a:lnTo>
                  <a:lnTo>
                    <a:pt x="8" y="22"/>
                  </a:lnTo>
                  <a:lnTo>
                    <a:pt x="8" y="22"/>
                  </a:lnTo>
                  <a:lnTo>
                    <a:pt x="4" y="16"/>
                  </a:lnTo>
                  <a:lnTo>
                    <a:pt x="4" y="16"/>
                  </a:lnTo>
                  <a:lnTo>
                    <a:pt x="0" y="12"/>
                  </a:lnTo>
                  <a:lnTo>
                    <a:pt x="0" y="12"/>
                  </a:lnTo>
                  <a:lnTo>
                    <a:pt x="0" y="8"/>
                  </a:lnTo>
                  <a:lnTo>
                    <a:pt x="0" y="8"/>
                  </a:lnTo>
                  <a:lnTo>
                    <a:pt x="4" y="4"/>
                  </a:lnTo>
                  <a:lnTo>
                    <a:pt x="4" y="4"/>
                  </a:lnTo>
                  <a:lnTo>
                    <a:pt x="4" y="0"/>
                  </a:lnTo>
                  <a:lnTo>
                    <a:pt x="4" y="0"/>
                  </a:lnTo>
                  <a:lnTo>
                    <a:pt x="4" y="0"/>
                  </a:lnTo>
                  <a:lnTo>
                    <a:pt x="4" y="0"/>
                  </a:lnTo>
                  <a:lnTo>
                    <a:pt x="6" y="0"/>
                  </a:lnTo>
                  <a:lnTo>
                    <a:pt x="6" y="2"/>
                  </a:lnTo>
                  <a:lnTo>
                    <a:pt x="6" y="2"/>
                  </a:lnTo>
                  <a:lnTo>
                    <a:pt x="10" y="8"/>
                  </a:lnTo>
                  <a:lnTo>
                    <a:pt x="10" y="8"/>
                  </a:lnTo>
                  <a:lnTo>
                    <a:pt x="10" y="10"/>
                  </a:lnTo>
                  <a:lnTo>
                    <a:pt x="12" y="14"/>
                  </a:lnTo>
                  <a:lnTo>
                    <a:pt x="12" y="14"/>
                  </a:lnTo>
                  <a:lnTo>
                    <a:pt x="12" y="16"/>
                  </a:lnTo>
                  <a:lnTo>
                    <a:pt x="14" y="18"/>
                  </a:lnTo>
                  <a:lnTo>
                    <a:pt x="14" y="18"/>
                  </a:lnTo>
                  <a:lnTo>
                    <a:pt x="14" y="20"/>
                  </a:lnTo>
                  <a:lnTo>
                    <a:pt x="14" y="26"/>
                  </a:lnTo>
                  <a:lnTo>
                    <a:pt x="14" y="26"/>
                  </a:lnTo>
                  <a:lnTo>
                    <a:pt x="14" y="28"/>
                  </a:lnTo>
                  <a:lnTo>
                    <a:pt x="12" y="28"/>
                  </a:lnTo>
                  <a:lnTo>
                    <a:pt x="12" y="28"/>
                  </a:lnTo>
                  <a:lnTo>
                    <a:pt x="10" y="28"/>
                  </a:lnTo>
                  <a:lnTo>
                    <a:pt x="10" y="2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78" name="Freeform 603">
              <a:extLst>
                <a:ext uri="{FF2B5EF4-FFF2-40B4-BE49-F238E27FC236}">
                  <a16:creationId xmlns:a16="http://schemas.microsoft.com/office/drawing/2014/main" id="{36861FC7-B8F6-B5E5-FB56-C51FC7B7B0FE}"/>
                </a:ext>
              </a:extLst>
            </p:cNvPr>
            <p:cNvSpPr>
              <a:spLocks/>
            </p:cNvSpPr>
            <p:nvPr/>
          </p:nvSpPr>
          <p:spPr bwMode="auto">
            <a:xfrm>
              <a:off x="4285986" y="7366110"/>
              <a:ext cx="294925" cy="275396"/>
            </a:xfrm>
            <a:custGeom>
              <a:avLst/>
              <a:gdLst>
                <a:gd name="T0" fmla="*/ 202 w 206"/>
                <a:gd name="T1" fmla="*/ 116 h 194"/>
                <a:gd name="T2" fmla="*/ 190 w 206"/>
                <a:gd name="T3" fmla="*/ 108 h 194"/>
                <a:gd name="T4" fmla="*/ 176 w 206"/>
                <a:gd name="T5" fmla="*/ 112 h 194"/>
                <a:gd name="T6" fmla="*/ 168 w 206"/>
                <a:gd name="T7" fmla="*/ 106 h 194"/>
                <a:gd name="T8" fmla="*/ 144 w 206"/>
                <a:gd name="T9" fmla="*/ 80 h 194"/>
                <a:gd name="T10" fmla="*/ 126 w 206"/>
                <a:gd name="T11" fmla="*/ 76 h 194"/>
                <a:gd name="T12" fmla="*/ 122 w 206"/>
                <a:gd name="T13" fmla="*/ 72 h 194"/>
                <a:gd name="T14" fmla="*/ 122 w 206"/>
                <a:gd name="T15" fmla="*/ 58 h 194"/>
                <a:gd name="T16" fmla="*/ 128 w 206"/>
                <a:gd name="T17" fmla="*/ 42 h 194"/>
                <a:gd name="T18" fmla="*/ 120 w 206"/>
                <a:gd name="T19" fmla="*/ 46 h 194"/>
                <a:gd name="T20" fmla="*/ 114 w 206"/>
                <a:gd name="T21" fmla="*/ 38 h 194"/>
                <a:gd name="T22" fmla="*/ 104 w 206"/>
                <a:gd name="T23" fmla="*/ 22 h 194"/>
                <a:gd name="T24" fmla="*/ 88 w 206"/>
                <a:gd name="T25" fmla="*/ 8 h 194"/>
                <a:gd name="T26" fmla="*/ 82 w 206"/>
                <a:gd name="T27" fmla="*/ 6 h 194"/>
                <a:gd name="T28" fmla="*/ 70 w 206"/>
                <a:gd name="T29" fmla="*/ 4 h 194"/>
                <a:gd name="T30" fmla="*/ 54 w 206"/>
                <a:gd name="T31" fmla="*/ 4 h 194"/>
                <a:gd name="T32" fmla="*/ 56 w 206"/>
                <a:gd name="T33" fmla="*/ 18 h 194"/>
                <a:gd name="T34" fmla="*/ 54 w 206"/>
                <a:gd name="T35" fmla="*/ 36 h 194"/>
                <a:gd name="T36" fmla="*/ 48 w 206"/>
                <a:gd name="T37" fmla="*/ 40 h 194"/>
                <a:gd name="T38" fmla="*/ 36 w 206"/>
                <a:gd name="T39" fmla="*/ 42 h 194"/>
                <a:gd name="T40" fmla="*/ 32 w 206"/>
                <a:gd name="T41" fmla="*/ 46 h 194"/>
                <a:gd name="T42" fmla="*/ 34 w 206"/>
                <a:gd name="T43" fmla="*/ 66 h 194"/>
                <a:gd name="T44" fmla="*/ 32 w 206"/>
                <a:gd name="T45" fmla="*/ 74 h 194"/>
                <a:gd name="T46" fmla="*/ 28 w 206"/>
                <a:gd name="T47" fmla="*/ 76 h 194"/>
                <a:gd name="T48" fmla="*/ 20 w 206"/>
                <a:gd name="T49" fmla="*/ 76 h 194"/>
                <a:gd name="T50" fmla="*/ 18 w 206"/>
                <a:gd name="T51" fmla="*/ 82 h 194"/>
                <a:gd name="T52" fmla="*/ 18 w 206"/>
                <a:gd name="T53" fmla="*/ 102 h 194"/>
                <a:gd name="T54" fmla="*/ 14 w 206"/>
                <a:gd name="T55" fmla="*/ 110 h 194"/>
                <a:gd name="T56" fmla="*/ 6 w 206"/>
                <a:gd name="T57" fmla="*/ 108 h 194"/>
                <a:gd name="T58" fmla="*/ 0 w 206"/>
                <a:gd name="T59" fmla="*/ 110 h 194"/>
                <a:gd name="T60" fmla="*/ 2 w 206"/>
                <a:gd name="T61" fmla="*/ 118 h 194"/>
                <a:gd name="T62" fmla="*/ 10 w 206"/>
                <a:gd name="T63" fmla="*/ 126 h 194"/>
                <a:gd name="T64" fmla="*/ 16 w 206"/>
                <a:gd name="T65" fmla="*/ 126 h 194"/>
                <a:gd name="T66" fmla="*/ 16 w 206"/>
                <a:gd name="T67" fmla="*/ 136 h 194"/>
                <a:gd name="T68" fmla="*/ 22 w 206"/>
                <a:gd name="T69" fmla="*/ 142 h 194"/>
                <a:gd name="T70" fmla="*/ 32 w 206"/>
                <a:gd name="T71" fmla="*/ 152 h 194"/>
                <a:gd name="T72" fmla="*/ 36 w 206"/>
                <a:gd name="T73" fmla="*/ 160 h 194"/>
                <a:gd name="T74" fmla="*/ 48 w 206"/>
                <a:gd name="T75" fmla="*/ 170 h 194"/>
                <a:gd name="T76" fmla="*/ 60 w 206"/>
                <a:gd name="T77" fmla="*/ 178 h 194"/>
                <a:gd name="T78" fmla="*/ 64 w 206"/>
                <a:gd name="T79" fmla="*/ 186 h 194"/>
                <a:gd name="T80" fmla="*/ 66 w 206"/>
                <a:gd name="T81" fmla="*/ 192 h 194"/>
                <a:gd name="T82" fmla="*/ 80 w 206"/>
                <a:gd name="T83" fmla="*/ 194 h 194"/>
                <a:gd name="T84" fmla="*/ 92 w 206"/>
                <a:gd name="T85" fmla="*/ 192 h 194"/>
                <a:gd name="T86" fmla="*/ 98 w 206"/>
                <a:gd name="T87" fmla="*/ 186 h 194"/>
                <a:gd name="T88" fmla="*/ 100 w 206"/>
                <a:gd name="T89" fmla="*/ 180 h 194"/>
                <a:gd name="T90" fmla="*/ 114 w 206"/>
                <a:gd name="T91" fmla="*/ 180 h 194"/>
                <a:gd name="T92" fmla="*/ 122 w 206"/>
                <a:gd name="T93" fmla="*/ 186 h 194"/>
                <a:gd name="T94" fmla="*/ 134 w 206"/>
                <a:gd name="T95" fmla="*/ 182 h 194"/>
                <a:gd name="T96" fmla="*/ 140 w 206"/>
                <a:gd name="T97" fmla="*/ 176 h 194"/>
                <a:gd name="T98" fmla="*/ 154 w 206"/>
                <a:gd name="T99" fmla="*/ 176 h 194"/>
                <a:gd name="T100" fmla="*/ 174 w 206"/>
                <a:gd name="T101" fmla="*/ 172 h 194"/>
                <a:gd name="T102" fmla="*/ 186 w 206"/>
                <a:gd name="T103" fmla="*/ 160 h 194"/>
                <a:gd name="T104" fmla="*/ 190 w 206"/>
                <a:gd name="T105" fmla="*/ 148 h 194"/>
                <a:gd name="T106" fmla="*/ 192 w 206"/>
                <a:gd name="T107" fmla="*/ 136 h 194"/>
                <a:gd name="T108" fmla="*/ 200 w 206"/>
                <a:gd name="T109" fmla="*/ 130 h 194"/>
                <a:gd name="T110" fmla="*/ 206 w 206"/>
                <a:gd name="T111" fmla="*/ 12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6" h="194">
                  <a:moveTo>
                    <a:pt x="206" y="122"/>
                  </a:moveTo>
                  <a:lnTo>
                    <a:pt x="206" y="120"/>
                  </a:lnTo>
                  <a:lnTo>
                    <a:pt x="204" y="120"/>
                  </a:lnTo>
                  <a:lnTo>
                    <a:pt x="204" y="118"/>
                  </a:lnTo>
                  <a:lnTo>
                    <a:pt x="204" y="118"/>
                  </a:lnTo>
                  <a:lnTo>
                    <a:pt x="202" y="116"/>
                  </a:lnTo>
                  <a:lnTo>
                    <a:pt x="198" y="114"/>
                  </a:lnTo>
                  <a:lnTo>
                    <a:pt x="196" y="112"/>
                  </a:lnTo>
                  <a:lnTo>
                    <a:pt x="194" y="110"/>
                  </a:lnTo>
                  <a:lnTo>
                    <a:pt x="192" y="110"/>
                  </a:lnTo>
                  <a:lnTo>
                    <a:pt x="192" y="110"/>
                  </a:lnTo>
                  <a:lnTo>
                    <a:pt x="190" y="108"/>
                  </a:lnTo>
                  <a:lnTo>
                    <a:pt x="188" y="110"/>
                  </a:lnTo>
                  <a:lnTo>
                    <a:pt x="186" y="110"/>
                  </a:lnTo>
                  <a:lnTo>
                    <a:pt x="184" y="110"/>
                  </a:lnTo>
                  <a:lnTo>
                    <a:pt x="180" y="110"/>
                  </a:lnTo>
                  <a:lnTo>
                    <a:pt x="178" y="110"/>
                  </a:lnTo>
                  <a:lnTo>
                    <a:pt x="176" y="112"/>
                  </a:lnTo>
                  <a:lnTo>
                    <a:pt x="176" y="110"/>
                  </a:lnTo>
                  <a:lnTo>
                    <a:pt x="174" y="110"/>
                  </a:lnTo>
                  <a:lnTo>
                    <a:pt x="174" y="110"/>
                  </a:lnTo>
                  <a:lnTo>
                    <a:pt x="172" y="108"/>
                  </a:lnTo>
                  <a:lnTo>
                    <a:pt x="170" y="108"/>
                  </a:lnTo>
                  <a:lnTo>
                    <a:pt x="168" y="106"/>
                  </a:lnTo>
                  <a:lnTo>
                    <a:pt x="166" y="104"/>
                  </a:lnTo>
                  <a:lnTo>
                    <a:pt x="162" y="100"/>
                  </a:lnTo>
                  <a:lnTo>
                    <a:pt x="156" y="92"/>
                  </a:lnTo>
                  <a:lnTo>
                    <a:pt x="154" y="90"/>
                  </a:lnTo>
                  <a:lnTo>
                    <a:pt x="150" y="86"/>
                  </a:lnTo>
                  <a:lnTo>
                    <a:pt x="144" y="80"/>
                  </a:lnTo>
                  <a:lnTo>
                    <a:pt x="140" y="76"/>
                  </a:lnTo>
                  <a:lnTo>
                    <a:pt x="138" y="76"/>
                  </a:lnTo>
                  <a:lnTo>
                    <a:pt x="134" y="76"/>
                  </a:lnTo>
                  <a:lnTo>
                    <a:pt x="132" y="76"/>
                  </a:lnTo>
                  <a:lnTo>
                    <a:pt x="130" y="76"/>
                  </a:lnTo>
                  <a:lnTo>
                    <a:pt x="126" y="76"/>
                  </a:lnTo>
                  <a:lnTo>
                    <a:pt x="126" y="76"/>
                  </a:lnTo>
                  <a:lnTo>
                    <a:pt x="124" y="76"/>
                  </a:lnTo>
                  <a:lnTo>
                    <a:pt x="124" y="74"/>
                  </a:lnTo>
                  <a:lnTo>
                    <a:pt x="122" y="74"/>
                  </a:lnTo>
                  <a:lnTo>
                    <a:pt x="122" y="74"/>
                  </a:lnTo>
                  <a:lnTo>
                    <a:pt x="122" y="72"/>
                  </a:lnTo>
                  <a:lnTo>
                    <a:pt x="122" y="72"/>
                  </a:lnTo>
                  <a:lnTo>
                    <a:pt x="122" y="70"/>
                  </a:lnTo>
                  <a:lnTo>
                    <a:pt x="122" y="68"/>
                  </a:lnTo>
                  <a:lnTo>
                    <a:pt x="122" y="66"/>
                  </a:lnTo>
                  <a:lnTo>
                    <a:pt x="122" y="62"/>
                  </a:lnTo>
                  <a:lnTo>
                    <a:pt x="122" y="58"/>
                  </a:lnTo>
                  <a:lnTo>
                    <a:pt x="124" y="54"/>
                  </a:lnTo>
                  <a:lnTo>
                    <a:pt x="124" y="50"/>
                  </a:lnTo>
                  <a:lnTo>
                    <a:pt x="126" y="46"/>
                  </a:lnTo>
                  <a:lnTo>
                    <a:pt x="126" y="46"/>
                  </a:lnTo>
                  <a:lnTo>
                    <a:pt x="128" y="42"/>
                  </a:lnTo>
                  <a:lnTo>
                    <a:pt x="128" y="42"/>
                  </a:lnTo>
                  <a:lnTo>
                    <a:pt x="128" y="42"/>
                  </a:lnTo>
                  <a:lnTo>
                    <a:pt x="126" y="44"/>
                  </a:lnTo>
                  <a:lnTo>
                    <a:pt x="122" y="44"/>
                  </a:lnTo>
                  <a:lnTo>
                    <a:pt x="122" y="44"/>
                  </a:lnTo>
                  <a:lnTo>
                    <a:pt x="122" y="46"/>
                  </a:lnTo>
                  <a:lnTo>
                    <a:pt x="120" y="46"/>
                  </a:lnTo>
                  <a:lnTo>
                    <a:pt x="120" y="46"/>
                  </a:lnTo>
                  <a:lnTo>
                    <a:pt x="120" y="44"/>
                  </a:lnTo>
                  <a:lnTo>
                    <a:pt x="118" y="44"/>
                  </a:lnTo>
                  <a:lnTo>
                    <a:pt x="118" y="44"/>
                  </a:lnTo>
                  <a:lnTo>
                    <a:pt x="116" y="40"/>
                  </a:lnTo>
                  <a:lnTo>
                    <a:pt x="114" y="38"/>
                  </a:lnTo>
                  <a:lnTo>
                    <a:pt x="114" y="38"/>
                  </a:lnTo>
                  <a:lnTo>
                    <a:pt x="110" y="30"/>
                  </a:lnTo>
                  <a:lnTo>
                    <a:pt x="110" y="30"/>
                  </a:lnTo>
                  <a:lnTo>
                    <a:pt x="106" y="26"/>
                  </a:lnTo>
                  <a:lnTo>
                    <a:pt x="106" y="26"/>
                  </a:lnTo>
                  <a:lnTo>
                    <a:pt x="104" y="22"/>
                  </a:lnTo>
                  <a:lnTo>
                    <a:pt x="100" y="18"/>
                  </a:lnTo>
                  <a:lnTo>
                    <a:pt x="100" y="18"/>
                  </a:lnTo>
                  <a:lnTo>
                    <a:pt x="94" y="12"/>
                  </a:lnTo>
                  <a:lnTo>
                    <a:pt x="94" y="10"/>
                  </a:lnTo>
                  <a:lnTo>
                    <a:pt x="92" y="12"/>
                  </a:lnTo>
                  <a:lnTo>
                    <a:pt x="88" y="8"/>
                  </a:lnTo>
                  <a:lnTo>
                    <a:pt x="86" y="10"/>
                  </a:lnTo>
                  <a:lnTo>
                    <a:pt x="84" y="8"/>
                  </a:lnTo>
                  <a:lnTo>
                    <a:pt x="82" y="10"/>
                  </a:lnTo>
                  <a:lnTo>
                    <a:pt x="82" y="10"/>
                  </a:lnTo>
                  <a:lnTo>
                    <a:pt x="82" y="6"/>
                  </a:lnTo>
                  <a:lnTo>
                    <a:pt x="82" y="6"/>
                  </a:lnTo>
                  <a:lnTo>
                    <a:pt x="76" y="8"/>
                  </a:lnTo>
                  <a:lnTo>
                    <a:pt x="76" y="8"/>
                  </a:lnTo>
                  <a:lnTo>
                    <a:pt x="72" y="8"/>
                  </a:lnTo>
                  <a:lnTo>
                    <a:pt x="72" y="8"/>
                  </a:lnTo>
                  <a:lnTo>
                    <a:pt x="70" y="4"/>
                  </a:lnTo>
                  <a:lnTo>
                    <a:pt x="70" y="4"/>
                  </a:lnTo>
                  <a:lnTo>
                    <a:pt x="68" y="4"/>
                  </a:lnTo>
                  <a:lnTo>
                    <a:pt x="66" y="0"/>
                  </a:lnTo>
                  <a:lnTo>
                    <a:pt x="60" y="8"/>
                  </a:lnTo>
                  <a:lnTo>
                    <a:pt x="58" y="4"/>
                  </a:lnTo>
                  <a:lnTo>
                    <a:pt x="54" y="4"/>
                  </a:lnTo>
                  <a:lnTo>
                    <a:pt x="54" y="4"/>
                  </a:lnTo>
                  <a:lnTo>
                    <a:pt x="54" y="4"/>
                  </a:lnTo>
                  <a:lnTo>
                    <a:pt x="54" y="8"/>
                  </a:lnTo>
                  <a:lnTo>
                    <a:pt x="54" y="10"/>
                  </a:lnTo>
                  <a:lnTo>
                    <a:pt x="56" y="12"/>
                  </a:lnTo>
                  <a:lnTo>
                    <a:pt x="56" y="16"/>
                  </a:lnTo>
                  <a:lnTo>
                    <a:pt x="56" y="18"/>
                  </a:lnTo>
                  <a:lnTo>
                    <a:pt x="56" y="22"/>
                  </a:lnTo>
                  <a:lnTo>
                    <a:pt x="56" y="24"/>
                  </a:lnTo>
                  <a:lnTo>
                    <a:pt x="56" y="28"/>
                  </a:lnTo>
                  <a:lnTo>
                    <a:pt x="56" y="30"/>
                  </a:lnTo>
                  <a:lnTo>
                    <a:pt x="54" y="32"/>
                  </a:lnTo>
                  <a:lnTo>
                    <a:pt x="54" y="36"/>
                  </a:lnTo>
                  <a:lnTo>
                    <a:pt x="54" y="38"/>
                  </a:lnTo>
                  <a:lnTo>
                    <a:pt x="52" y="38"/>
                  </a:lnTo>
                  <a:lnTo>
                    <a:pt x="52" y="40"/>
                  </a:lnTo>
                  <a:lnTo>
                    <a:pt x="50" y="40"/>
                  </a:lnTo>
                  <a:lnTo>
                    <a:pt x="50" y="40"/>
                  </a:lnTo>
                  <a:lnTo>
                    <a:pt x="48" y="40"/>
                  </a:lnTo>
                  <a:lnTo>
                    <a:pt x="46" y="40"/>
                  </a:lnTo>
                  <a:lnTo>
                    <a:pt x="44" y="40"/>
                  </a:lnTo>
                  <a:lnTo>
                    <a:pt x="40" y="40"/>
                  </a:lnTo>
                  <a:lnTo>
                    <a:pt x="38" y="40"/>
                  </a:lnTo>
                  <a:lnTo>
                    <a:pt x="36" y="40"/>
                  </a:lnTo>
                  <a:lnTo>
                    <a:pt x="36" y="42"/>
                  </a:lnTo>
                  <a:lnTo>
                    <a:pt x="34" y="42"/>
                  </a:lnTo>
                  <a:lnTo>
                    <a:pt x="34" y="42"/>
                  </a:lnTo>
                  <a:lnTo>
                    <a:pt x="34" y="42"/>
                  </a:lnTo>
                  <a:lnTo>
                    <a:pt x="34" y="44"/>
                  </a:lnTo>
                  <a:lnTo>
                    <a:pt x="32" y="44"/>
                  </a:lnTo>
                  <a:lnTo>
                    <a:pt x="32" y="46"/>
                  </a:lnTo>
                  <a:lnTo>
                    <a:pt x="32" y="48"/>
                  </a:lnTo>
                  <a:lnTo>
                    <a:pt x="32" y="52"/>
                  </a:lnTo>
                  <a:lnTo>
                    <a:pt x="32" y="54"/>
                  </a:lnTo>
                  <a:lnTo>
                    <a:pt x="32" y="58"/>
                  </a:lnTo>
                  <a:lnTo>
                    <a:pt x="34" y="64"/>
                  </a:lnTo>
                  <a:lnTo>
                    <a:pt x="34" y="66"/>
                  </a:lnTo>
                  <a:lnTo>
                    <a:pt x="34" y="68"/>
                  </a:lnTo>
                  <a:lnTo>
                    <a:pt x="34" y="70"/>
                  </a:lnTo>
                  <a:lnTo>
                    <a:pt x="32" y="72"/>
                  </a:lnTo>
                  <a:lnTo>
                    <a:pt x="32" y="74"/>
                  </a:lnTo>
                  <a:lnTo>
                    <a:pt x="32" y="74"/>
                  </a:lnTo>
                  <a:lnTo>
                    <a:pt x="32" y="74"/>
                  </a:lnTo>
                  <a:lnTo>
                    <a:pt x="32" y="76"/>
                  </a:lnTo>
                  <a:lnTo>
                    <a:pt x="30" y="76"/>
                  </a:lnTo>
                  <a:lnTo>
                    <a:pt x="30" y="76"/>
                  </a:lnTo>
                  <a:lnTo>
                    <a:pt x="30" y="76"/>
                  </a:lnTo>
                  <a:lnTo>
                    <a:pt x="28" y="76"/>
                  </a:lnTo>
                  <a:lnTo>
                    <a:pt x="28" y="76"/>
                  </a:lnTo>
                  <a:lnTo>
                    <a:pt x="26" y="76"/>
                  </a:lnTo>
                  <a:lnTo>
                    <a:pt x="24" y="76"/>
                  </a:lnTo>
                  <a:lnTo>
                    <a:pt x="22" y="76"/>
                  </a:lnTo>
                  <a:lnTo>
                    <a:pt x="22" y="76"/>
                  </a:lnTo>
                  <a:lnTo>
                    <a:pt x="20" y="76"/>
                  </a:lnTo>
                  <a:lnTo>
                    <a:pt x="20" y="76"/>
                  </a:lnTo>
                  <a:lnTo>
                    <a:pt x="20" y="76"/>
                  </a:lnTo>
                  <a:lnTo>
                    <a:pt x="18" y="76"/>
                  </a:lnTo>
                  <a:lnTo>
                    <a:pt x="18" y="78"/>
                  </a:lnTo>
                  <a:lnTo>
                    <a:pt x="18" y="78"/>
                  </a:lnTo>
                  <a:lnTo>
                    <a:pt x="18" y="80"/>
                  </a:lnTo>
                  <a:lnTo>
                    <a:pt x="18" y="82"/>
                  </a:lnTo>
                  <a:lnTo>
                    <a:pt x="16" y="84"/>
                  </a:lnTo>
                  <a:lnTo>
                    <a:pt x="18" y="88"/>
                  </a:lnTo>
                  <a:lnTo>
                    <a:pt x="18" y="92"/>
                  </a:lnTo>
                  <a:lnTo>
                    <a:pt x="18" y="98"/>
                  </a:lnTo>
                  <a:lnTo>
                    <a:pt x="18" y="100"/>
                  </a:lnTo>
                  <a:lnTo>
                    <a:pt x="18" y="102"/>
                  </a:lnTo>
                  <a:lnTo>
                    <a:pt x="18" y="104"/>
                  </a:lnTo>
                  <a:lnTo>
                    <a:pt x="18" y="106"/>
                  </a:lnTo>
                  <a:lnTo>
                    <a:pt x="16" y="108"/>
                  </a:lnTo>
                  <a:lnTo>
                    <a:pt x="16" y="108"/>
                  </a:lnTo>
                  <a:lnTo>
                    <a:pt x="16" y="108"/>
                  </a:lnTo>
                  <a:lnTo>
                    <a:pt x="14" y="110"/>
                  </a:lnTo>
                  <a:lnTo>
                    <a:pt x="14" y="110"/>
                  </a:lnTo>
                  <a:lnTo>
                    <a:pt x="14" y="110"/>
                  </a:lnTo>
                  <a:lnTo>
                    <a:pt x="12" y="110"/>
                  </a:lnTo>
                  <a:lnTo>
                    <a:pt x="10" y="110"/>
                  </a:lnTo>
                  <a:lnTo>
                    <a:pt x="8" y="110"/>
                  </a:lnTo>
                  <a:lnTo>
                    <a:pt x="6" y="108"/>
                  </a:lnTo>
                  <a:lnTo>
                    <a:pt x="4" y="108"/>
                  </a:lnTo>
                  <a:lnTo>
                    <a:pt x="2" y="108"/>
                  </a:lnTo>
                  <a:lnTo>
                    <a:pt x="2" y="110"/>
                  </a:lnTo>
                  <a:lnTo>
                    <a:pt x="0" y="110"/>
                  </a:lnTo>
                  <a:lnTo>
                    <a:pt x="0" y="110"/>
                  </a:lnTo>
                  <a:lnTo>
                    <a:pt x="0" y="110"/>
                  </a:lnTo>
                  <a:lnTo>
                    <a:pt x="0" y="112"/>
                  </a:lnTo>
                  <a:lnTo>
                    <a:pt x="0" y="112"/>
                  </a:lnTo>
                  <a:lnTo>
                    <a:pt x="0" y="114"/>
                  </a:lnTo>
                  <a:lnTo>
                    <a:pt x="0" y="114"/>
                  </a:lnTo>
                  <a:lnTo>
                    <a:pt x="2" y="116"/>
                  </a:lnTo>
                  <a:lnTo>
                    <a:pt x="2" y="118"/>
                  </a:lnTo>
                  <a:lnTo>
                    <a:pt x="4" y="120"/>
                  </a:lnTo>
                  <a:lnTo>
                    <a:pt x="6" y="122"/>
                  </a:lnTo>
                  <a:lnTo>
                    <a:pt x="8" y="124"/>
                  </a:lnTo>
                  <a:lnTo>
                    <a:pt x="8" y="124"/>
                  </a:lnTo>
                  <a:lnTo>
                    <a:pt x="10" y="124"/>
                  </a:lnTo>
                  <a:lnTo>
                    <a:pt x="10" y="126"/>
                  </a:lnTo>
                  <a:lnTo>
                    <a:pt x="12" y="126"/>
                  </a:lnTo>
                  <a:lnTo>
                    <a:pt x="14" y="126"/>
                  </a:lnTo>
                  <a:lnTo>
                    <a:pt x="14" y="126"/>
                  </a:lnTo>
                  <a:lnTo>
                    <a:pt x="16" y="126"/>
                  </a:lnTo>
                  <a:lnTo>
                    <a:pt x="16" y="126"/>
                  </a:lnTo>
                  <a:lnTo>
                    <a:pt x="16" y="126"/>
                  </a:lnTo>
                  <a:lnTo>
                    <a:pt x="16" y="128"/>
                  </a:lnTo>
                  <a:lnTo>
                    <a:pt x="16" y="128"/>
                  </a:lnTo>
                  <a:lnTo>
                    <a:pt x="16" y="130"/>
                  </a:lnTo>
                  <a:lnTo>
                    <a:pt x="16" y="132"/>
                  </a:lnTo>
                  <a:lnTo>
                    <a:pt x="16" y="136"/>
                  </a:lnTo>
                  <a:lnTo>
                    <a:pt x="16" y="136"/>
                  </a:lnTo>
                  <a:lnTo>
                    <a:pt x="16" y="138"/>
                  </a:lnTo>
                  <a:lnTo>
                    <a:pt x="16" y="138"/>
                  </a:lnTo>
                  <a:lnTo>
                    <a:pt x="18" y="138"/>
                  </a:lnTo>
                  <a:lnTo>
                    <a:pt x="18" y="140"/>
                  </a:lnTo>
                  <a:lnTo>
                    <a:pt x="20" y="140"/>
                  </a:lnTo>
                  <a:lnTo>
                    <a:pt x="22" y="142"/>
                  </a:lnTo>
                  <a:lnTo>
                    <a:pt x="24" y="144"/>
                  </a:lnTo>
                  <a:lnTo>
                    <a:pt x="26" y="146"/>
                  </a:lnTo>
                  <a:lnTo>
                    <a:pt x="28" y="146"/>
                  </a:lnTo>
                  <a:lnTo>
                    <a:pt x="28" y="148"/>
                  </a:lnTo>
                  <a:lnTo>
                    <a:pt x="30" y="150"/>
                  </a:lnTo>
                  <a:lnTo>
                    <a:pt x="32" y="152"/>
                  </a:lnTo>
                  <a:lnTo>
                    <a:pt x="34" y="154"/>
                  </a:lnTo>
                  <a:lnTo>
                    <a:pt x="34" y="156"/>
                  </a:lnTo>
                  <a:lnTo>
                    <a:pt x="36" y="158"/>
                  </a:lnTo>
                  <a:lnTo>
                    <a:pt x="36" y="158"/>
                  </a:lnTo>
                  <a:lnTo>
                    <a:pt x="36" y="160"/>
                  </a:lnTo>
                  <a:lnTo>
                    <a:pt x="36" y="160"/>
                  </a:lnTo>
                  <a:lnTo>
                    <a:pt x="36" y="164"/>
                  </a:lnTo>
                  <a:lnTo>
                    <a:pt x="34" y="168"/>
                  </a:lnTo>
                  <a:lnTo>
                    <a:pt x="36" y="168"/>
                  </a:lnTo>
                  <a:lnTo>
                    <a:pt x="42" y="168"/>
                  </a:lnTo>
                  <a:lnTo>
                    <a:pt x="46" y="170"/>
                  </a:lnTo>
                  <a:lnTo>
                    <a:pt x="48" y="170"/>
                  </a:lnTo>
                  <a:lnTo>
                    <a:pt x="50" y="172"/>
                  </a:lnTo>
                  <a:lnTo>
                    <a:pt x="52" y="172"/>
                  </a:lnTo>
                  <a:lnTo>
                    <a:pt x="54" y="174"/>
                  </a:lnTo>
                  <a:lnTo>
                    <a:pt x="56" y="174"/>
                  </a:lnTo>
                  <a:lnTo>
                    <a:pt x="58" y="176"/>
                  </a:lnTo>
                  <a:lnTo>
                    <a:pt x="60" y="178"/>
                  </a:lnTo>
                  <a:lnTo>
                    <a:pt x="62" y="178"/>
                  </a:lnTo>
                  <a:lnTo>
                    <a:pt x="62" y="180"/>
                  </a:lnTo>
                  <a:lnTo>
                    <a:pt x="64" y="182"/>
                  </a:lnTo>
                  <a:lnTo>
                    <a:pt x="64" y="182"/>
                  </a:lnTo>
                  <a:lnTo>
                    <a:pt x="64" y="184"/>
                  </a:lnTo>
                  <a:lnTo>
                    <a:pt x="64" y="186"/>
                  </a:lnTo>
                  <a:lnTo>
                    <a:pt x="64" y="188"/>
                  </a:lnTo>
                  <a:lnTo>
                    <a:pt x="64" y="190"/>
                  </a:lnTo>
                  <a:lnTo>
                    <a:pt x="64" y="190"/>
                  </a:lnTo>
                  <a:lnTo>
                    <a:pt x="66" y="192"/>
                  </a:lnTo>
                  <a:lnTo>
                    <a:pt x="66" y="192"/>
                  </a:lnTo>
                  <a:lnTo>
                    <a:pt x="66" y="192"/>
                  </a:lnTo>
                  <a:lnTo>
                    <a:pt x="68" y="192"/>
                  </a:lnTo>
                  <a:lnTo>
                    <a:pt x="70" y="194"/>
                  </a:lnTo>
                  <a:lnTo>
                    <a:pt x="72" y="194"/>
                  </a:lnTo>
                  <a:lnTo>
                    <a:pt x="74" y="194"/>
                  </a:lnTo>
                  <a:lnTo>
                    <a:pt x="76" y="194"/>
                  </a:lnTo>
                  <a:lnTo>
                    <a:pt x="80" y="194"/>
                  </a:lnTo>
                  <a:lnTo>
                    <a:pt x="82" y="194"/>
                  </a:lnTo>
                  <a:lnTo>
                    <a:pt x="84" y="194"/>
                  </a:lnTo>
                  <a:lnTo>
                    <a:pt x="86" y="194"/>
                  </a:lnTo>
                  <a:lnTo>
                    <a:pt x="88" y="192"/>
                  </a:lnTo>
                  <a:lnTo>
                    <a:pt x="90" y="192"/>
                  </a:lnTo>
                  <a:lnTo>
                    <a:pt x="92" y="192"/>
                  </a:lnTo>
                  <a:lnTo>
                    <a:pt x="94" y="190"/>
                  </a:lnTo>
                  <a:lnTo>
                    <a:pt x="96" y="190"/>
                  </a:lnTo>
                  <a:lnTo>
                    <a:pt x="98" y="188"/>
                  </a:lnTo>
                  <a:lnTo>
                    <a:pt x="98" y="188"/>
                  </a:lnTo>
                  <a:lnTo>
                    <a:pt x="98" y="188"/>
                  </a:lnTo>
                  <a:lnTo>
                    <a:pt x="98" y="186"/>
                  </a:lnTo>
                  <a:lnTo>
                    <a:pt x="96" y="184"/>
                  </a:lnTo>
                  <a:lnTo>
                    <a:pt x="96" y="184"/>
                  </a:lnTo>
                  <a:lnTo>
                    <a:pt x="98" y="182"/>
                  </a:lnTo>
                  <a:lnTo>
                    <a:pt x="98" y="182"/>
                  </a:lnTo>
                  <a:lnTo>
                    <a:pt x="98" y="182"/>
                  </a:lnTo>
                  <a:lnTo>
                    <a:pt x="100" y="180"/>
                  </a:lnTo>
                  <a:lnTo>
                    <a:pt x="100" y="180"/>
                  </a:lnTo>
                  <a:lnTo>
                    <a:pt x="104" y="180"/>
                  </a:lnTo>
                  <a:lnTo>
                    <a:pt x="106" y="180"/>
                  </a:lnTo>
                  <a:lnTo>
                    <a:pt x="110" y="180"/>
                  </a:lnTo>
                  <a:lnTo>
                    <a:pt x="112" y="180"/>
                  </a:lnTo>
                  <a:lnTo>
                    <a:pt x="114" y="180"/>
                  </a:lnTo>
                  <a:lnTo>
                    <a:pt x="116" y="182"/>
                  </a:lnTo>
                  <a:lnTo>
                    <a:pt x="118" y="182"/>
                  </a:lnTo>
                  <a:lnTo>
                    <a:pt x="118" y="182"/>
                  </a:lnTo>
                  <a:lnTo>
                    <a:pt x="120" y="184"/>
                  </a:lnTo>
                  <a:lnTo>
                    <a:pt x="120" y="186"/>
                  </a:lnTo>
                  <a:lnTo>
                    <a:pt x="122" y="186"/>
                  </a:lnTo>
                  <a:lnTo>
                    <a:pt x="124" y="188"/>
                  </a:lnTo>
                  <a:lnTo>
                    <a:pt x="126" y="190"/>
                  </a:lnTo>
                  <a:lnTo>
                    <a:pt x="128" y="192"/>
                  </a:lnTo>
                  <a:lnTo>
                    <a:pt x="130" y="190"/>
                  </a:lnTo>
                  <a:lnTo>
                    <a:pt x="132" y="184"/>
                  </a:lnTo>
                  <a:lnTo>
                    <a:pt x="134" y="182"/>
                  </a:lnTo>
                  <a:lnTo>
                    <a:pt x="136" y="180"/>
                  </a:lnTo>
                  <a:lnTo>
                    <a:pt x="138" y="178"/>
                  </a:lnTo>
                  <a:lnTo>
                    <a:pt x="138" y="176"/>
                  </a:lnTo>
                  <a:lnTo>
                    <a:pt x="140" y="176"/>
                  </a:lnTo>
                  <a:lnTo>
                    <a:pt x="140" y="176"/>
                  </a:lnTo>
                  <a:lnTo>
                    <a:pt x="140" y="176"/>
                  </a:lnTo>
                  <a:lnTo>
                    <a:pt x="142" y="176"/>
                  </a:lnTo>
                  <a:lnTo>
                    <a:pt x="144" y="176"/>
                  </a:lnTo>
                  <a:lnTo>
                    <a:pt x="146" y="176"/>
                  </a:lnTo>
                  <a:lnTo>
                    <a:pt x="152" y="176"/>
                  </a:lnTo>
                  <a:lnTo>
                    <a:pt x="152" y="176"/>
                  </a:lnTo>
                  <a:lnTo>
                    <a:pt x="154" y="176"/>
                  </a:lnTo>
                  <a:lnTo>
                    <a:pt x="158" y="176"/>
                  </a:lnTo>
                  <a:lnTo>
                    <a:pt x="164" y="174"/>
                  </a:lnTo>
                  <a:lnTo>
                    <a:pt x="166" y="174"/>
                  </a:lnTo>
                  <a:lnTo>
                    <a:pt x="170" y="172"/>
                  </a:lnTo>
                  <a:lnTo>
                    <a:pt x="172" y="172"/>
                  </a:lnTo>
                  <a:lnTo>
                    <a:pt x="174" y="172"/>
                  </a:lnTo>
                  <a:lnTo>
                    <a:pt x="176" y="170"/>
                  </a:lnTo>
                  <a:lnTo>
                    <a:pt x="178" y="168"/>
                  </a:lnTo>
                  <a:lnTo>
                    <a:pt x="180" y="166"/>
                  </a:lnTo>
                  <a:lnTo>
                    <a:pt x="182" y="164"/>
                  </a:lnTo>
                  <a:lnTo>
                    <a:pt x="184" y="162"/>
                  </a:lnTo>
                  <a:lnTo>
                    <a:pt x="186" y="160"/>
                  </a:lnTo>
                  <a:lnTo>
                    <a:pt x="188" y="158"/>
                  </a:lnTo>
                  <a:lnTo>
                    <a:pt x="188" y="156"/>
                  </a:lnTo>
                  <a:lnTo>
                    <a:pt x="188" y="156"/>
                  </a:lnTo>
                  <a:lnTo>
                    <a:pt x="190" y="154"/>
                  </a:lnTo>
                  <a:lnTo>
                    <a:pt x="190" y="152"/>
                  </a:lnTo>
                  <a:lnTo>
                    <a:pt x="190" y="148"/>
                  </a:lnTo>
                  <a:lnTo>
                    <a:pt x="190" y="146"/>
                  </a:lnTo>
                  <a:lnTo>
                    <a:pt x="190" y="142"/>
                  </a:lnTo>
                  <a:lnTo>
                    <a:pt x="190" y="140"/>
                  </a:lnTo>
                  <a:lnTo>
                    <a:pt x="190" y="138"/>
                  </a:lnTo>
                  <a:lnTo>
                    <a:pt x="190" y="136"/>
                  </a:lnTo>
                  <a:lnTo>
                    <a:pt x="192" y="136"/>
                  </a:lnTo>
                  <a:lnTo>
                    <a:pt x="192" y="136"/>
                  </a:lnTo>
                  <a:lnTo>
                    <a:pt x="192" y="134"/>
                  </a:lnTo>
                  <a:lnTo>
                    <a:pt x="194" y="134"/>
                  </a:lnTo>
                  <a:lnTo>
                    <a:pt x="194" y="132"/>
                  </a:lnTo>
                  <a:lnTo>
                    <a:pt x="198" y="132"/>
                  </a:lnTo>
                  <a:lnTo>
                    <a:pt x="200" y="130"/>
                  </a:lnTo>
                  <a:lnTo>
                    <a:pt x="202" y="128"/>
                  </a:lnTo>
                  <a:lnTo>
                    <a:pt x="204" y="128"/>
                  </a:lnTo>
                  <a:lnTo>
                    <a:pt x="204" y="126"/>
                  </a:lnTo>
                  <a:lnTo>
                    <a:pt x="204" y="126"/>
                  </a:lnTo>
                  <a:lnTo>
                    <a:pt x="206" y="126"/>
                  </a:lnTo>
                  <a:lnTo>
                    <a:pt x="206" y="124"/>
                  </a:lnTo>
                  <a:lnTo>
                    <a:pt x="206" y="124"/>
                  </a:lnTo>
                  <a:lnTo>
                    <a:pt x="206" y="122"/>
                  </a:lnTo>
                  <a:lnTo>
                    <a:pt x="206" y="12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79" name="Freeform 604">
              <a:extLst>
                <a:ext uri="{FF2B5EF4-FFF2-40B4-BE49-F238E27FC236}">
                  <a16:creationId xmlns:a16="http://schemas.microsoft.com/office/drawing/2014/main" id="{A7B4B0E8-7FF6-91A1-669D-9FD103C94E04}"/>
                </a:ext>
              </a:extLst>
            </p:cNvPr>
            <p:cNvSpPr>
              <a:spLocks/>
            </p:cNvSpPr>
            <p:nvPr/>
          </p:nvSpPr>
          <p:spPr bwMode="auto">
            <a:xfrm>
              <a:off x="4360433" y="7368949"/>
              <a:ext cx="2863" cy="2839"/>
            </a:xfrm>
            <a:custGeom>
              <a:avLst/>
              <a:gdLst>
                <a:gd name="T0" fmla="*/ 2 w 2"/>
                <a:gd name="T1" fmla="*/ 2 h 2"/>
                <a:gd name="T2" fmla="*/ 2 w 2"/>
                <a:gd name="T3" fmla="*/ 2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2"/>
                  </a:lnTo>
                  <a:lnTo>
                    <a:pt x="0" y="0"/>
                  </a:lnTo>
                  <a:lnTo>
                    <a:pt x="2"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80" name="Freeform 605">
              <a:extLst>
                <a:ext uri="{FF2B5EF4-FFF2-40B4-BE49-F238E27FC236}">
                  <a16:creationId xmlns:a16="http://schemas.microsoft.com/office/drawing/2014/main" id="{DF5BA1F6-E290-6C8B-F92A-171E4CE2ACA2}"/>
                </a:ext>
              </a:extLst>
            </p:cNvPr>
            <p:cNvSpPr>
              <a:spLocks/>
            </p:cNvSpPr>
            <p:nvPr/>
          </p:nvSpPr>
          <p:spPr bwMode="auto">
            <a:xfrm>
              <a:off x="4285986" y="7366110"/>
              <a:ext cx="294925" cy="275396"/>
            </a:xfrm>
            <a:custGeom>
              <a:avLst/>
              <a:gdLst>
                <a:gd name="T0" fmla="*/ 202 w 206"/>
                <a:gd name="T1" fmla="*/ 116 h 194"/>
                <a:gd name="T2" fmla="*/ 190 w 206"/>
                <a:gd name="T3" fmla="*/ 108 h 194"/>
                <a:gd name="T4" fmla="*/ 176 w 206"/>
                <a:gd name="T5" fmla="*/ 112 h 194"/>
                <a:gd name="T6" fmla="*/ 168 w 206"/>
                <a:gd name="T7" fmla="*/ 106 h 194"/>
                <a:gd name="T8" fmla="*/ 144 w 206"/>
                <a:gd name="T9" fmla="*/ 80 h 194"/>
                <a:gd name="T10" fmla="*/ 126 w 206"/>
                <a:gd name="T11" fmla="*/ 76 h 194"/>
                <a:gd name="T12" fmla="*/ 122 w 206"/>
                <a:gd name="T13" fmla="*/ 72 h 194"/>
                <a:gd name="T14" fmla="*/ 122 w 206"/>
                <a:gd name="T15" fmla="*/ 58 h 194"/>
                <a:gd name="T16" fmla="*/ 128 w 206"/>
                <a:gd name="T17" fmla="*/ 42 h 194"/>
                <a:gd name="T18" fmla="*/ 120 w 206"/>
                <a:gd name="T19" fmla="*/ 46 h 194"/>
                <a:gd name="T20" fmla="*/ 114 w 206"/>
                <a:gd name="T21" fmla="*/ 38 h 194"/>
                <a:gd name="T22" fmla="*/ 104 w 206"/>
                <a:gd name="T23" fmla="*/ 22 h 194"/>
                <a:gd name="T24" fmla="*/ 88 w 206"/>
                <a:gd name="T25" fmla="*/ 8 h 194"/>
                <a:gd name="T26" fmla="*/ 82 w 206"/>
                <a:gd name="T27" fmla="*/ 6 h 194"/>
                <a:gd name="T28" fmla="*/ 70 w 206"/>
                <a:gd name="T29" fmla="*/ 4 h 194"/>
                <a:gd name="T30" fmla="*/ 54 w 206"/>
                <a:gd name="T31" fmla="*/ 4 h 194"/>
                <a:gd name="T32" fmla="*/ 56 w 206"/>
                <a:gd name="T33" fmla="*/ 18 h 194"/>
                <a:gd name="T34" fmla="*/ 54 w 206"/>
                <a:gd name="T35" fmla="*/ 36 h 194"/>
                <a:gd name="T36" fmla="*/ 48 w 206"/>
                <a:gd name="T37" fmla="*/ 40 h 194"/>
                <a:gd name="T38" fmla="*/ 36 w 206"/>
                <a:gd name="T39" fmla="*/ 42 h 194"/>
                <a:gd name="T40" fmla="*/ 32 w 206"/>
                <a:gd name="T41" fmla="*/ 46 h 194"/>
                <a:gd name="T42" fmla="*/ 34 w 206"/>
                <a:gd name="T43" fmla="*/ 66 h 194"/>
                <a:gd name="T44" fmla="*/ 32 w 206"/>
                <a:gd name="T45" fmla="*/ 74 h 194"/>
                <a:gd name="T46" fmla="*/ 28 w 206"/>
                <a:gd name="T47" fmla="*/ 76 h 194"/>
                <a:gd name="T48" fmla="*/ 20 w 206"/>
                <a:gd name="T49" fmla="*/ 76 h 194"/>
                <a:gd name="T50" fmla="*/ 18 w 206"/>
                <a:gd name="T51" fmla="*/ 82 h 194"/>
                <a:gd name="T52" fmla="*/ 18 w 206"/>
                <a:gd name="T53" fmla="*/ 102 h 194"/>
                <a:gd name="T54" fmla="*/ 14 w 206"/>
                <a:gd name="T55" fmla="*/ 110 h 194"/>
                <a:gd name="T56" fmla="*/ 6 w 206"/>
                <a:gd name="T57" fmla="*/ 108 h 194"/>
                <a:gd name="T58" fmla="*/ 0 w 206"/>
                <a:gd name="T59" fmla="*/ 110 h 194"/>
                <a:gd name="T60" fmla="*/ 2 w 206"/>
                <a:gd name="T61" fmla="*/ 118 h 194"/>
                <a:gd name="T62" fmla="*/ 10 w 206"/>
                <a:gd name="T63" fmla="*/ 126 h 194"/>
                <a:gd name="T64" fmla="*/ 16 w 206"/>
                <a:gd name="T65" fmla="*/ 126 h 194"/>
                <a:gd name="T66" fmla="*/ 16 w 206"/>
                <a:gd name="T67" fmla="*/ 136 h 194"/>
                <a:gd name="T68" fmla="*/ 22 w 206"/>
                <a:gd name="T69" fmla="*/ 142 h 194"/>
                <a:gd name="T70" fmla="*/ 32 w 206"/>
                <a:gd name="T71" fmla="*/ 152 h 194"/>
                <a:gd name="T72" fmla="*/ 36 w 206"/>
                <a:gd name="T73" fmla="*/ 160 h 194"/>
                <a:gd name="T74" fmla="*/ 48 w 206"/>
                <a:gd name="T75" fmla="*/ 170 h 194"/>
                <a:gd name="T76" fmla="*/ 60 w 206"/>
                <a:gd name="T77" fmla="*/ 178 h 194"/>
                <a:gd name="T78" fmla="*/ 64 w 206"/>
                <a:gd name="T79" fmla="*/ 186 h 194"/>
                <a:gd name="T80" fmla="*/ 66 w 206"/>
                <a:gd name="T81" fmla="*/ 192 h 194"/>
                <a:gd name="T82" fmla="*/ 80 w 206"/>
                <a:gd name="T83" fmla="*/ 194 h 194"/>
                <a:gd name="T84" fmla="*/ 92 w 206"/>
                <a:gd name="T85" fmla="*/ 192 h 194"/>
                <a:gd name="T86" fmla="*/ 98 w 206"/>
                <a:gd name="T87" fmla="*/ 186 h 194"/>
                <a:gd name="T88" fmla="*/ 100 w 206"/>
                <a:gd name="T89" fmla="*/ 180 h 194"/>
                <a:gd name="T90" fmla="*/ 114 w 206"/>
                <a:gd name="T91" fmla="*/ 180 h 194"/>
                <a:gd name="T92" fmla="*/ 122 w 206"/>
                <a:gd name="T93" fmla="*/ 186 h 194"/>
                <a:gd name="T94" fmla="*/ 134 w 206"/>
                <a:gd name="T95" fmla="*/ 182 h 194"/>
                <a:gd name="T96" fmla="*/ 140 w 206"/>
                <a:gd name="T97" fmla="*/ 176 h 194"/>
                <a:gd name="T98" fmla="*/ 154 w 206"/>
                <a:gd name="T99" fmla="*/ 176 h 194"/>
                <a:gd name="T100" fmla="*/ 174 w 206"/>
                <a:gd name="T101" fmla="*/ 172 h 194"/>
                <a:gd name="T102" fmla="*/ 186 w 206"/>
                <a:gd name="T103" fmla="*/ 160 h 194"/>
                <a:gd name="T104" fmla="*/ 190 w 206"/>
                <a:gd name="T105" fmla="*/ 148 h 194"/>
                <a:gd name="T106" fmla="*/ 192 w 206"/>
                <a:gd name="T107" fmla="*/ 136 h 194"/>
                <a:gd name="T108" fmla="*/ 200 w 206"/>
                <a:gd name="T109" fmla="*/ 130 h 194"/>
                <a:gd name="T110" fmla="*/ 206 w 206"/>
                <a:gd name="T111" fmla="*/ 12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6" h="194">
                  <a:moveTo>
                    <a:pt x="206" y="122"/>
                  </a:moveTo>
                  <a:lnTo>
                    <a:pt x="206" y="120"/>
                  </a:lnTo>
                  <a:lnTo>
                    <a:pt x="204" y="120"/>
                  </a:lnTo>
                  <a:lnTo>
                    <a:pt x="204" y="118"/>
                  </a:lnTo>
                  <a:lnTo>
                    <a:pt x="204" y="118"/>
                  </a:lnTo>
                  <a:lnTo>
                    <a:pt x="202" y="116"/>
                  </a:lnTo>
                  <a:lnTo>
                    <a:pt x="198" y="114"/>
                  </a:lnTo>
                  <a:lnTo>
                    <a:pt x="196" y="112"/>
                  </a:lnTo>
                  <a:lnTo>
                    <a:pt x="194" y="110"/>
                  </a:lnTo>
                  <a:lnTo>
                    <a:pt x="192" y="110"/>
                  </a:lnTo>
                  <a:lnTo>
                    <a:pt x="192" y="110"/>
                  </a:lnTo>
                  <a:lnTo>
                    <a:pt x="190" y="108"/>
                  </a:lnTo>
                  <a:lnTo>
                    <a:pt x="188" y="110"/>
                  </a:lnTo>
                  <a:lnTo>
                    <a:pt x="186" y="110"/>
                  </a:lnTo>
                  <a:lnTo>
                    <a:pt x="184" y="110"/>
                  </a:lnTo>
                  <a:lnTo>
                    <a:pt x="180" y="110"/>
                  </a:lnTo>
                  <a:lnTo>
                    <a:pt x="178" y="110"/>
                  </a:lnTo>
                  <a:lnTo>
                    <a:pt x="176" y="112"/>
                  </a:lnTo>
                  <a:lnTo>
                    <a:pt x="176" y="110"/>
                  </a:lnTo>
                  <a:lnTo>
                    <a:pt x="174" y="110"/>
                  </a:lnTo>
                  <a:lnTo>
                    <a:pt x="174" y="110"/>
                  </a:lnTo>
                  <a:lnTo>
                    <a:pt x="172" y="108"/>
                  </a:lnTo>
                  <a:lnTo>
                    <a:pt x="170" y="108"/>
                  </a:lnTo>
                  <a:lnTo>
                    <a:pt x="168" y="106"/>
                  </a:lnTo>
                  <a:lnTo>
                    <a:pt x="166" y="104"/>
                  </a:lnTo>
                  <a:lnTo>
                    <a:pt x="162" y="100"/>
                  </a:lnTo>
                  <a:lnTo>
                    <a:pt x="156" y="92"/>
                  </a:lnTo>
                  <a:lnTo>
                    <a:pt x="154" y="90"/>
                  </a:lnTo>
                  <a:lnTo>
                    <a:pt x="150" y="86"/>
                  </a:lnTo>
                  <a:lnTo>
                    <a:pt x="144" y="80"/>
                  </a:lnTo>
                  <a:lnTo>
                    <a:pt x="140" y="76"/>
                  </a:lnTo>
                  <a:lnTo>
                    <a:pt x="138" y="76"/>
                  </a:lnTo>
                  <a:lnTo>
                    <a:pt x="134" y="76"/>
                  </a:lnTo>
                  <a:lnTo>
                    <a:pt x="132" y="76"/>
                  </a:lnTo>
                  <a:lnTo>
                    <a:pt x="130" y="76"/>
                  </a:lnTo>
                  <a:lnTo>
                    <a:pt x="126" y="76"/>
                  </a:lnTo>
                  <a:lnTo>
                    <a:pt x="126" y="76"/>
                  </a:lnTo>
                  <a:lnTo>
                    <a:pt x="124" y="76"/>
                  </a:lnTo>
                  <a:lnTo>
                    <a:pt x="124" y="74"/>
                  </a:lnTo>
                  <a:lnTo>
                    <a:pt x="122" y="74"/>
                  </a:lnTo>
                  <a:lnTo>
                    <a:pt x="122" y="74"/>
                  </a:lnTo>
                  <a:lnTo>
                    <a:pt x="122" y="72"/>
                  </a:lnTo>
                  <a:lnTo>
                    <a:pt x="122" y="72"/>
                  </a:lnTo>
                  <a:lnTo>
                    <a:pt x="122" y="70"/>
                  </a:lnTo>
                  <a:lnTo>
                    <a:pt x="122" y="68"/>
                  </a:lnTo>
                  <a:lnTo>
                    <a:pt x="122" y="66"/>
                  </a:lnTo>
                  <a:lnTo>
                    <a:pt x="122" y="62"/>
                  </a:lnTo>
                  <a:lnTo>
                    <a:pt x="122" y="58"/>
                  </a:lnTo>
                  <a:lnTo>
                    <a:pt x="124" y="54"/>
                  </a:lnTo>
                  <a:lnTo>
                    <a:pt x="124" y="50"/>
                  </a:lnTo>
                  <a:lnTo>
                    <a:pt x="126" y="46"/>
                  </a:lnTo>
                  <a:lnTo>
                    <a:pt x="126" y="46"/>
                  </a:lnTo>
                  <a:lnTo>
                    <a:pt x="128" y="42"/>
                  </a:lnTo>
                  <a:lnTo>
                    <a:pt x="128" y="42"/>
                  </a:lnTo>
                  <a:lnTo>
                    <a:pt x="128" y="42"/>
                  </a:lnTo>
                  <a:lnTo>
                    <a:pt x="126" y="44"/>
                  </a:lnTo>
                  <a:lnTo>
                    <a:pt x="122" y="44"/>
                  </a:lnTo>
                  <a:lnTo>
                    <a:pt x="122" y="44"/>
                  </a:lnTo>
                  <a:lnTo>
                    <a:pt x="122" y="46"/>
                  </a:lnTo>
                  <a:lnTo>
                    <a:pt x="120" y="46"/>
                  </a:lnTo>
                  <a:lnTo>
                    <a:pt x="120" y="46"/>
                  </a:lnTo>
                  <a:lnTo>
                    <a:pt x="120" y="44"/>
                  </a:lnTo>
                  <a:lnTo>
                    <a:pt x="118" y="44"/>
                  </a:lnTo>
                  <a:lnTo>
                    <a:pt x="118" y="44"/>
                  </a:lnTo>
                  <a:lnTo>
                    <a:pt x="116" y="40"/>
                  </a:lnTo>
                  <a:lnTo>
                    <a:pt x="114" y="38"/>
                  </a:lnTo>
                  <a:lnTo>
                    <a:pt x="114" y="38"/>
                  </a:lnTo>
                  <a:lnTo>
                    <a:pt x="110" y="30"/>
                  </a:lnTo>
                  <a:lnTo>
                    <a:pt x="110" y="30"/>
                  </a:lnTo>
                  <a:lnTo>
                    <a:pt x="106" y="26"/>
                  </a:lnTo>
                  <a:lnTo>
                    <a:pt x="106" y="26"/>
                  </a:lnTo>
                  <a:lnTo>
                    <a:pt x="104" y="22"/>
                  </a:lnTo>
                  <a:lnTo>
                    <a:pt x="100" y="18"/>
                  </a:lnTo>
                  <a:lnTo>
                    <a:pt x="100" y="18"/>
                  </a:lnTo>
                  <a:lnTo>
                    <a:pt x="94" y="12"/>
                  </a:lnTo>
                  <a:lnTo>
                    <a:pt x="94" y="10"/>
                  </a:lnTo>
                  <a:lnTo>
                    <a:pt x="92" y="12"/>
                  </a:lnTo>
                  <a:lnTo>
                    <a:pt x="88" y="8"/>
                  </a:lnTo>
                  <a:lnTo>
                    <a:pt x="86" y="10"/>
                  </a:lnTo>
                  <a:lnTo>
                    <a:pt x="84" y="8"/>
                  </a:lnTo>
                  <a:lnTo>
                    <a:pt x="82" y="10"/>
                  </a:lnTo>
                  <a:lnTo>
                    <a:pt x="82" y="10"/>
                  </a:lnTo>
                  <a:lnTo>
                    <a:pt x="82" y="6"/>
                  </a:lnTo>
                  <a:lnTo>
                    <a:pt x="82" y="6"/>
                  </a:lnTo>
                  <a:lnTo>
                    <a:pt x="76" y="8"/>
                  </a:lnTo>
                  <a:lnTo>
                    <a:pt x="76" y="8"/>
                  </a:lnTo>
                  <a:lnTo>
                    <a:pt x="72" y="8"/>
                  </a:lnTo>
                  <a:lnTo>
                    <a:pt x="72" y="8"/>
                  </a:lnTo>
                  <a:lnTo>
                    <a:pt x="70" y="4"/>
                  </a:lnTo>
                  <a:lnTo>
                    <a:pt x="70" y="4"/>
                  </a:lnTo>
                  <a:lnTo>
                    <a:pt x="68" y="4"/>
                  </a:lnTo>
                  <a:lnTo>
                    <a:pt x="66" y="0"/>
                  </a:lnTo>
                  <a:lnTo>
                    <a:pt x="60" y="8"/>
                  </a:lnTo>
                  <a:lnTo>
                    <a:pt x="58" y="4"/>
                  </a:lnTo>
                  <a:lnTo>
                    <a:pt x="54" y="4"/>
                  </a:lnTo>
                  <a:lnTo>
                    <a:pt x="54" y="4"/>
                  </a:lnTo>
                  <a:lnTo>
                    <a:pt x="54" y="4"/>
                  </a:lnTo>
                  <a:lnTo>
                    <a:pt x="54" y="8"/>
                  </a:lnTo>
                  <a:lnTo>
                    <a:pt x="54" y="10"/>
                  </a:lnTo>
                  <a:lnTo>
                    <a:pt x="56" y="12"/>
                  </a:lnTo>
                  <a:lnTo>
                    <a:pt x="56" y="16"/>
                  </a:lnTo>
                  <a:lnTo>
                    <a:pt x="56" y="18"/>
                  </a:lnTo>
                  <a:lnTo>
                    <a:pt x="56" y="22"/>
                  </a:lnTo>
                  <a:lnTo>
                    <a:pt x="56" y="24"/>
                  </a:lnTo>
                  <a:lnTo>
                    <a:pt x="56" y="28"/>
                  </a:lnTo>
                  <a:lnTo>
                    <a:pt x="56" y="30"/>
                  </a:lnTo>
                  <a:lnTo>
                    <a:pt x="54" y="32"/>
                  </a:lnTo>
                  <a:lnTo>
                    <a:pt x="54" y="36"/>
                  </a:lnTo>
                  <a:lnTo>
                    <a:pt x="54" y="38"/>
                  </a:lnTo>
                  <a:lnTo>
                    <a:pt x="52" y="38"/>
                  </a:lnTo>
                  <a:lnTo>
                    <a:pt x="52" y="40"/>
                  </a:lnTo>
                  <a:lnTo>
                    <a:pt x="50" y="40"/>
                  </a:lnTo>
                  <a:lnTo>
                    <a:pt x="50" y="40"/>
                  </a:lnTo>
                  <a:lnTo>
                    <a:pt x="48" y="40"/>
                  </a:lnTo>
                  <a:lnTo>
                    <a:pt x="46" y="40"/>
                  </a:lnTo>
                  <a:lnTo>
                    <a:pt x="44" y="40"/>
                  </a:lnTo>
                  <a:lnTo>
                    <a:pt x="40" y="40"/>
                  </a:lnTo>
                  <a:lnTo>
                    <a:pt x="38" y="40"/>
                  </a:lnTo>
                  <a:lnTo>
                    <a:pt x="36" y="40"/>
                  </a:lnTo>
                  <a:lnTo>
                    <a:pt x="36" y="42"/>
                  </a:lnTo>
                  <a:lnTo>
                    <a:pt x="34" y="42"/>
                  </a:lnTo>
                  <a:lnTo>
                    <a:pt x="34" y="42"/>
                  </a:lnTo>
                  <a:lnTo>
                    <a:pt x="34" y="42"/>
                  </a:lnTo>
                  <a:lnTo>
                    <a:pt x="34" y="44"/>
                  </a:lnTo>
                  <a:lnTo>
                    <a:pt x="32" y="44"/>
                  </a:lnTo>
                  <a:lnTo>
                    <a:pt x="32" y="46"/>
                  </a:lnTo>
                  <a:lnTo>
                    <a:pt x="32" y="48"/>
                  </a:lnTo>
                  <a:lnTo>
                    <a:pt x="32" y="52"/>
                  </a:lnTo>
                  <a:lnTo>
                    <a:pt x="32" y="54"/>
                  </a:lnTo>
                  <a:lnTo>
                    <a:pt x="32" y="58"/>
                  </a:lnTo>
                  <a:lnTo>
                    <a:pt x="34" y="64"/>
                  </a:lnTo>
                  <a:lnTo>
                    <a:pt x="34" y="66"/>
                  </a:lnTo>
                  <a:lnTo>
                    <a:pt x="34" y="68"/>
                  </a:lnTo>
                  <a:lnTo>
                    <a:pt x="34" y="70"/>
                  </a:lnTo>
                  <a:lnTo>
                    <a:pt x="32" y="72"/>
                  </a:lnTo>
                  <a:lnTo>
                    <a:pt x="32" y="74"/>
                  </a:lnTo>
                  <a:lnTo>
                    <a:pt x="32" y="74"/>
                  </a:lnTo>
                  <a:lnTo>
                    <a:pt x="32" y="74"/>
                  </a:lnTo>
                  <a:lnTo>
                    <a:pt x="32" y="76"/>
                  </a:lnTo>
                  <a:lnTo>
                    <a:pt x="30" y="76"/>
                  </a:lnTo>
                  <a:lnTo>
                    <a:pt x="30" y="76"/>
                  </a:lnTo>
                  <a:lnTo>
                    <a:pt x="30" y="76"/>
                  </a:lnTo>
                  <a:lnTo>
                    <a:pt x="28" y="76"/>
                  </a:lnTo>
                  <a:lnTo>
                    <a:pt x="28" y="76"/>
                  </a:lnTo>
                  <a:lnTo>
                    <a:pt x="26" y="76"/>
                  </a:lnTo>
                  <a:lnTo>
                    <a:pt x="24" y="76"/>
                  </a:lnTo>
                  <a:lnTo>
                    <a:pt x="22" y="76"/>
                  </a:lnTo>
                  <a:lnTo>
                    <a:pt x="22" y="76"/>
                  </a:lnTo>
                  <a:lnTo>
                    <a:pt x="20" y="76"/>
                  </a:lnTo>
                  <a:lnTo>
                    <a:pt x="20" y="76"/>
                  </a:lnTo>
                  <a:lnTo>
                    <a:pt x="20" y="76"/>
                  </a:lnTo>
                  <a:lnTo>
                    <a:pt x="18" y="76"/>
                  </a:lnTo>
                  <a:lnTo>
                    <a:pt x="18" y="78"/>
                  </a:lnTo>
                  <a:lnTo>
                    <a:pt x="18" y="78"/>
                  </a:lnTo>
                  <a:lnTo>
                    <a:pt x="18" y="80"/>
                  </a:lnTo>
                  <a:lnTo>
                    <a:pt x="18" y="82"/>
                  </a:lnTo>
                  <a:lnTo>
                    <a:pt x="16" y="84"/>
                  </a:lnTo>
                  <a:lnTo>
                    <a:pt x="18" y="88"/>
                  </a:lnTo>
                  <a:lnTo>
                    <a:pt x="18" y="92"/>
                  </a:lnTo>
                  <a:lnTo>
                    <a:pt x="18" y="98"/>
                  </a:lnTo>
                  <a:lnTo>
                    <a:pt x="18" y="100"/>
                  </a:lnTo>
                  <a:lnTo>
                    <a:pt x="18" y="102"/>
                  </a:lnTo>
                  <a:lnTo>
                    <a:pt x="18" y="104"/>
                  </a:lnTo>
                  <a:lnTo>
                    <a:pt x="18" y="106"/>
                  </a:lnTo>
                  <a:lnTo>
                    <a:pt x="16" y="108"/>
                  </a:lnTo>
                  <a:lnTo>
                    <a:pt x="16" y="108"/>
                  </a:lnTo>
                  <a:lnTo>
                    <a:pt x="16" y="108"/>
                  </a:lnTo>
                  <a:lnTo>
                    <a:pt x="14" y="110"/>
                  </a:lnTo>
                  <a:lnTo>
                    <a:pt x="14" y="110"/>
                  </a:lnTo>
                  <a:lnTo>
                    <a:pt x="14" y="110"/>
                  </a:lnTo>
                  <a:lnTo>
                    <a:pt x="12" y="110"/>
                  </a:lnTo>
                  <a:lnTo>
                    <a:pt x="10" y="110"/>
                  </a:lnTo>
                  <a:lnTo>
                    <a:pt x="8" y="110"/>
                  </a:lnTo>
                  <a:lnTo>
                    <a:pt x="6" y="108"/>
                  </a:lnTo>
                  <a:lnTo>
                    <a:pt x="4" y="108"/>
                  </a:lnTo>
                  <a:lnTo>
                    <a:pt x="2" y="108"/>
                  </a:lnTo>
                  <a:lnTo>
                    <a:pt x="2" y="110"/>
                  </a:lnTo>
                  <a:lnTo>
                    <a:pt x="0" y="110"/>
                  </a:lnTo>
                  <a:lnTo>
                    <a:pt x="0" y="110"/>
                  </a:lnTo>
                  <a:lnTo>
                    <a:pt x="0" y="110"/>
                  </a:lnTo>
                  <a:lnTo>
                    <a:pt x="0" y="112"/>
                  </a:lnTo>
                  <a:lnTo>
                    <a:pt x="0" y="112"/>
                  </a:lnTo>
                  <a:lnTo>
                    <a:pt x="0" y="114"/>
                  </a:lnTo>
                  <a:lnTo>
                    <a:pt x="0" y="114"/>
                  </a:lnTo>
                  <a:lnTo>
                    <a:pt x="2" y="116"/>
                  </a:lnTo>
                  <a:lnTo>
                    <a:pt x="2" y="118"/>
                  </a:lnTo>
                  <a:lnTo>
                    <a:pt x="4" y="120"/>
                  </a:lnTo>
                  <a:lnTo>
                    <a:pt x="6" y="122"/>
                  </a:lnTo>
                  <a:lnTo>
                    <a:pt x="8" y="124"/>
                  </a:lnTo>
                  <a:lnTo>
                    <a:pt x="8" y="124"/>
                  </a:lnTo>
                  <a:lnTo>
                    <a:pt x="10" y="124"/>
                  </a:lnTo>
                  <a:lnTo>
                    <a:pt x="10" y="126"/>
                  </a:lnTo>
                  <a:lnTo>
                    <a:pt x="12" y="126"/>
                  </a:lnTo>
                  <a:lnTo>
                    <a:pt x="14" y="126"/>
                  </a:lnTo>
                  <a:lnTo>
                    <a:pt x="14" y="126"/>
                  </a:lnTo>
                  <a:lnTo>
                    <a:pt x="16" y="126"/>
                  </a:lnTo>
                  <a:lnTo>
                    <a:pt x="16" y="126"/>
                  </a:lnTo>
                  <a:lnTo>
                    <a:pt x="16" y="126"/>
                  </a:lnTo>
                  <a:lnTo>
                    <a:pt x="16" y="128"/>
                  </a:lnTo>
                  <a:lnTo>
                    <a:pt x="16" y="128"/>
                  </a:lnTo>
                  <a:lnTo>
                    <a:pt x="16" y="130"/>
                  </a:lnTo>
                  <a:lnTo>
                    <a:pt x="16" y="132"/>
                  </a:lnTo>
                  <a:lnTo>
                    <a:pt x="16" y="136"/>
                  </a:lnTo>
                  <a:lnTo>
                    <a:pt x="16" y="136"/>
                  </a:lnTo>
                  <a:lnTo>
                    <a:pt x="16" y="138"/>
                  </a:lnTo>
                  <a:lnTo>
                    <a:pt x="16" y="138"/>
                  </a:lnTo>
                  <a:lnTo>
                    <a:pt x="18" y="138"/>
                  </a:lnTo>
                  <a:lnTo>
                    <a:pt x="18" y="140"/>
                  </a:lnTo>
                  <a:lnTo>
                    <a:pt x="20" y="140"/>
                  </a:lnTo>
                  <a:lnTo>
                    <a:pt x="22" y="142"/>
                  </a:lnTo>
                  <a:lnTo>
                    <a:pt x="24" y="144"/>
                  </a:lnTo>
                  <a:lnTo>
                    <a:pt x="26" y="146"/>
                  </a:lnTo>
                  <a:lnTo>
                    <a:pt x="28" y="146"/>
                  </a:lnTo>
                  <a:lnTo>
                    <a:pt x="28" y="148"/>
                  </a:lnTo>
                  <a:lnTo>
                    <a:pt x="30" y="150"/>
                  </a:lnTo>
                  <a:lnTo>
                    <a:pt x="32" y="152"/>
                  </a:lnTo>
                  <a:lnTo>
                    <a:pt x="34" y="154"/>
                  </a:lnTo>
                  <a:lnTo>
                    <a:pt x="34" y="156"/>
                  </a:lnTo>
                  <a:lnTo>
                    <a:pt x="36" y="158"/>
                  </a:lnTo>
                  <a:lnTo>
                    <a:pt x="36" y="158"/>
                  </a:lnTo>
                  <a:lnTo>
                    <a:pt x="36" y="160"/>
                  </a:lnTo>
                  <a:lnTo>
                    <a:pt x="36" y="160"/>
                  </a:lnTo>
                  <a:lnTo>
                    <a:pt x="36" y="164"/>
                  </a:lnTo>
                  <a:lnTo>
                    <a:pt x="34" y="168"/>
                  </a:lnTo>
                  <a:lnTo>
                    <a:pt x="36" y="168"/>
                  </a:lnTo>
                  <a:lnTo>
                    <a:pt x="42" y="168"/>
                  </a:lnTo>
                  <a:lnTo>
                    <a:pt x="46" y="170"/>
                  </a:lnTo>
                  <a:lnTo>
                    <a:pt x="48" y="170"/>
                  </a:lnTo>
                  <a:lnTo>
                    <a:pt x="50" y="172"/>
                  </a:lnTo>
                  <a:lnTo>
                    <a:pt x="52" y="172"/>
                  </a:lnTo>
                  <a:lnTo>
                    <a:pt x="54" y="174"/>
                  </a:lnTo>
                  <a:lnTo>
                    <a:pt x="56" y="174"/>
                  </a:lnTo>
                  <a:lnTo>
                    <a:pt x="58" y="176"/>
                  </a:lnTo>
                  <a:lnTo>
                    <a:pt x="60" y="178"/>
                  </a:lnTo>
                  <a:lnTo>
                    <a:pt x="62" y="178"/>
                  </a:lnTo>
                  <a:lnTo>
                    <a:pt x="62" y="180"/>
                  </a:lnTo>
                  <a:lnTo>
                    <a:pt x="64" y="182"/>
                  </a:lnTo>
                  <a:lnTo>
                    <a:pt x="64" y="182"/>
                  </a:lnTo>
                  <a:lnTo>
                    <a:pt x="64" y="184"/>
                  </a:lnTo>
                  <a:lnTo>
                    <a:pt x="64" y="186"/>
                  </a:lnTo>
                  <a:lnTo>
                    <a:pt x="64" y="188"/>
                  </a:lnTo>
                  <a:lnTo>
                    <a:pt x="64" y="190"/>
                  </a:lnTo>
                  <a:lnTo>
                    <a:pt x="64" y="190"/>
                  </a:lnTo>
                  <a:lnTo>
                    <a:pt x="66" y="192"/>
                  </a:lnTo>
                  <a:lnTo>
                    <a:pt x="66" y="192"/>
                  </a:lnTo>
                  <a:lnTo>
                    <a:pt x="66" y="192"/>
                  </a:lnTo>
                  <a:lnTo>
                    <a:pt x="68" y="192"/>
                  </a:lnTo>
                  <a:lnTo>
                    <a:pt x="70" y="194"/>
                  </a:lnTo>
                  <a:lnTo>
                    <a:pt x="72" y="194"/>
                  </a:lnTo>
                  <a:lnTo>
                    <a:pt x="74" y="194"/>
                  </a:lnTo>
                  <a:lnTo>
                    <a:pt x="76" y="194"/>
                  </a:lnTo>
                  <a:lnTo>
                    <a:pt x="80" y="194"/>
                  </a:lnTo>
                  <a:lnTo>
                    <a:pt x="82" y="194"/>
                  </a:lnTo>
                  <a:lnTo>
                    <a:pt x="84" y="194"/>
                  </a:lnTo>
                  <a:lnTo>
                    <a:pt x="86" y="194"/>
                  </a:lnTo>
                  <a:lnTo>
                    <a:pt x="88" y="192"/>
                  </a:lnTo>
                  <a:lnTo>
                    <a:pt x="90" y="192"/>
                  </a:lnTo>
                  <a:lnTo>
                    <a:pt x="92" y="192"/>
                  </a:lnTo>
                  <a:lnTo>
                    <a:pt x="94" y="190"/>
                  </a:lnTo>
                  <a:lnTo>
                    <a:pt x="96" y="190"/>
                  </a:lnTo>
                  <a:lnTo>
                    <a:pt x="98" y="188"/>
                  </a:lnTo>
                  <a:lnTo>
                    <a:pt x="98" y="188"/>
                  </a:lnTo>
                  <a:lnTo>
                    <a:pt x="98" y="188"/>
                  </a:lnTo>
                  <a:lnTo>
                    <a:pt x="98" y="186"/>
                  </a:lnTo>
                  <a:lnTo>
                    <a:pt x="96" y="184"/>
                  </a:lnTo>
                  <a:lnTo>
                    <a:pt x="96" y="184"/>
                  </a:lnTo>
                  <a:lnTo>
                    <a:pt x="98" y="182"/>
                  </a:lnTo>
                  <a:lnTo>
                    <a:pt x="98" y="182"/>
                  </a:lnTo>
                  <a:lnTo>
                    <a:pt x="98" y="182"/>
                  </a:lnTo>
                  <a:lnTo>
                    <a:pt x="100" y="180"/>
                  </a:lnTo>
                  <a:lnTo>
                    <a:pt x="100" y="180"/>
                  </a:lnTo>
                  <a:lnTo>
                    <a:pt x="104" y="180"/>
                  </a:lnTo>
                  <a:lnTo>
                    <a:pt x="106" y="180"/>
                  </a:lnTo>
                  <a:lnTo>
                    <a:pt x="110" y="180"/>
                  </a:lnTo>
                  <a:lnTo>
                    <a:pt x="112" y="180"/>
                  </a:lnTo>
                  <a:lnTo>
                    <a:pt x="114" y="180"/>
                  </a:lnTo>
                  <a:lnTo>
                    <a:pt x="116" y="182"/>
                  </a:lnTo>
                  <a:lnTo>
                    <a:pt x="118" y="182"/>
                  </a:lnTo>
                  <a:lnTo>
                    <a:pt x="118" y="182"/>
                  </a:lnTo>
                  <a:lnTo>
                    <a:pt x="120" y="184"/>
                  </a:lnTo>
                  <a:lnTo>
                    <a:pt x="120" y="186"/>
                  </a:lnTo>
                  <a:lnTo>
                    <a:pt x="122" y="186"/>
                  </a:lnTo>
                  <a:lnTo>
                    <a:pt x="124" y="188"/>
                  </a:lnTo>
                  <a:lnTo>
                    <a:pt x="126" y="190"/>
                  </a:lnTo>
                  <a:lnTo>
                    <a:pt x="128" y="192"/>
                  </a:lnTo>
                  <a:lnTo>
                    <a:pt x="130" y="190"/>
                  </a:lnTo>
                  <a:lnTo>
                    <a:pt x="132" y="184"/>
                  </a:lnTo>
                  <a:lnTo>
                    <a:pt x="134" y="182"/>
                  </a:lnTo>
                  <a:lnTo>
                    <a:pt x="136" y="180"/>
                  </a:lnTo>
                  <a:lnTo>
                    <a:pt x="138" y="178"/>
                  </a:lnTo>
                  <a:lnTo>
                    <a:pt x="138" y="176"/>
                  </a:lnTo>
                  <a:lnTo>
                    <a:pt x="140" y="176"/>
                  </a:lnTo>
                  <a:lnTo>
                    <a:pt x="140" y="176"/>
                  </a:lnTo>
                  <a:lnTo>
                    <a:pt x="140" y="176"/>
                  </a:lnTo>
                  <a:lnTo>
                    <a:pt x="142" y="176"/>
                  </a:lnTo>
                  <a:lnTo>
                    <a:pt x="144" y="176"/>
                  </a:lnTo>
                  <a:lnTo>
                    <a:pt x="146" y="176"/>
                  </a:lnTo>
                  <a:lnTo>
                    <a:pt x="152" y="176"/>
                  </a:lnTo>
                  <a:lnTo>
                    <a:pt x="152" y="176"/>
                  </a:lnTo>
                  <a:lnTo>
                    <a:pt x="154" y="176"/>
                  </a:lnTo>
                  <a:lnTo>
                    <a:pt x="158" y="176"/>
                  </a:lnTo>
                  <a:lnTo>
                    <a:pt x="164" y="174"/>
                  </a:lnTo>
                  <a:lnTo>
                    <a:pt x="166" y="174"/>
                  </a:lnTo>
                  <a:lnTo>
                    <a:pt x="170" y="172"/>
                  </a:lnTo>
                  <a:lnTo>
                    <a:pt x="172" y="172"/>
                  </a:lnTo>
                  <a:lnTo>
                    <a:pt x="174" y="172"/>
                  </a:lnTo>
                  <a:lnTo>
                    <a:pt x="176" y="170"/>
                  </a:lnTo>
                  <a:lnTo>
                    <a:pt x="178" y="168"/>
                  </a:lnTo>
                  <a:lnTo>
                    <a:pt x="180" y="166"/>
                  </a:lnTo>
                  <a:lnTo>
                    <a:pt x="182" y="164"/>
                  </a:lnTo>
                  <a:lnTo>
                    <a:pt x="184" y="162"/>
                  </a:lnTo>
                  <a:lnTo>
                    <a:pt x="186" y="160"/>
                  </a:lnTo>
                  <a:lnTo>
                    <a:pt x="188" y="158"/>
                  </a:lnTo>
                  <a:lnTo>
                    <a:pt x="188" y="156"/>
                  </a:lnTo>
                  <a:lnTo>
                    <a:pt x="188" y="156"/>
                  </a:lnTo>
                  <a:lnTo>
                    <a:pt x="190" y="154"/>
                  </a:lnTo>
                  <a:lnTo>
                    <a:pt x="190" y="152"/>
                  </a:lnTo>
                  <a:lnTo>
                    <a:pt x="190" y="148"/>
                  </a:lnTo>
                  <a:lnTo>
                    <a:pt x="190" y="146"/>
                  </a:lnTo>
                  <a:lnTo>
                    <a:pt x="190" y="142"/>
                  </a:lnTo>
                  <a:lnTo>
                    <a:pt x="190" y="140"/>
                  </a:lnTo>
                  <a:lnTo>
                    <a:pt x="190" y="138"/>
                  </a:lnTo>
                  <a:lnTo>
                    <a:pt x="190" y="136"/>
                  </a:lnTo>
                  <a:lnTo>
                    <a:pt x="192" y="136"/>
                  </a:lnTo>
                  <a:lnTo>
                    <a:pt x="192" y="136"/>
                  </a:lnTo>
                  <a:lnTo>
                    <a:pt x="192" y="134"/>
                  </a:lnTo>
                  <a:lnTo>
                    <a:pt x="194" y="134"/>
                  </a:lnTo>
                  <a:lnTo>
                    <a:pt x="194" y="132"/>
                  </a:lnTo>
                  <a:lnTo>
                    <a:pt x="198" y="132"/>
                  </a:lnTo>
                  <a:lnTo>
                    <a:pt x="200" y="130"/>
                  </a:lnTo>
                  <a:lnTo>
                    <a:pt x="202" y="128"/>
                  </a:lnTo>
                  <a:lnTo>
                    <a:pt x="204" y="128"/>
                  </a:lnTo>
                  <a:lnTo>
                    <a:pt x="204" y="126"/>
                  </a:lnTo>
                  <a:lnTo>
                    <a:pt x="204" y="126"/>
                  </a:lnTo>
                  <a:lnTo>
                    <a:pt x="206" y="126"/>
                  </a:lnTo>
                  <a:lnTo>
                    <a:pt x="206" y="124"/>
                  </a:lnTo>
                  <a:lnTo>
                    <a:pt x="206" y="124"/>
                  </a:lnTo>
                  <a:lnTo>
                    <a:pt x="206" y="122"/>
                  </a:lnTo>
                  <a:lnTo>
                    <a:pt x="206" y="12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81" name="Freeform 606">
              <a:extLst>
                <a:ext uri="{FF2B5EF4-FFF2-40B4-BE49-F238E27FC236}">
                  <a16:creationId xmlns:a16="http://schemas.microsoft.com/office/drawing/2014/main" id="{FA59CB49-21AB-F902-E7C3-0824796C81B4}"/>
                </a:ext>
              </a:extLst>
            </p:cNvPr>
            <p:cNvSpPr>
              <a:spLocks/>
            </p:cNvSpPr>
            <p:nvPr/>
          </p:nvSpPr>
          <p:spPr bwMode="auto">
            <a:xfrm>
              <a:off x="4360433" y="7368949"/>
              <a:ext cx="2863" cy="2839"/>
            </a:xfrm>
            <a:custGeom>
              <a:avLst/>
              <a:gdLst>
                <a:gd name="T0" fmla="*/ 2 w 2"/>
                <a:gd name="T1" fmla="*/ 2 h 2"/>
                <a:gd name="T2" fmla="*/ 2 w 2"/>
                <a:gd name="T3" fmla="*/ 2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2"/>
                  </a:lnTo>
                  <a:lnTo>
                    <a:pt x="0" y="0"/>
                  </a:lnTo>
                  <a:lnTo>
                    <a:pt x="2" y="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82" name="Freeform 607">
              <a:extLst>
                <a:ext uri="{FF2B5EF4-FFF2-40B4-BE49-F238E27FC236}">
                  <a16:creationId xmlns:a16="http://schemas.microsoft.com/office/drawing/2014/main" id="{FA45223E-7511-D860-474E-A2EF628546E9}"/>
                </a:ext>
              </a:extLst>
            </p:cNvPr>
            <p:cNvSpPr>
              <a:spLocks/>
            </p:cNvSpPr>
            <p:nvPr/>
          </p:nvSpPr>
          <p:spPr bwMode="auto">
            <a:xfrm>
              <a:off x="4343254" y="7241188"/>
              <a:ext cx="128852" cy="190221"/>
            </a:xfrm>
            <a:custGeom>
              <a:avLst/>
              <a:gdLst>
                <a:gd name="T0" fmla="*/ 0 w 90"/>
                <a:gd name="T1" fmla="*/ 84 h 134"/>
                <a:gd name="T2" fmla="*/ 4 w 90"/>
                <a:gd name="T3" fmla="*/ 86 h 134"/>
                <a:gd name="T4" fmla="*/ 8 w 90"/>
                <a:gd name="T5" fmla="*/ 86 h 134"/>
                <a:gd name="T6" fmla="*/ 10 w 90"/>
                <a:gd name="T7" fmla="*/ 88 h 134"/>
                <a:gd name="T8" fmla="*/ 14 w 90"/>
                <a:gd name="T9" fmla="*/ 92 h 134"/>
                <a:gd name="T10" fmla="*/ 20 w 90"/>
                <a:gd name="T11" fmla="*/ 96 h 134"/>
                <a:gd name="T12" fmla="*/ 28 w 90"/>
                <a:gd name="T13" fmla="*/ 92 h 134"/>
                <a:gd name="T14" fmla="*/ 32 w 90"/>
                <a:gd name="T15" fmla="*/ 96 h 134"/>
                <a:gd name="T16" fmla="*/ 36 w 90"/>
                <a:gd name="T17" fmla="*/ 96 h 134"/>
                <a:gd name="T18" fmla="*/ 42 w 90"/>
                <a:gd name="T19" fmla="*/ 98 h 134"/>
                <a:gd name="T20" fmla="*/ 48 w 90"/>
                <a:gd name="T21" fmla="*/ 96 h 134"/>
                <a:gd name="T22" fmla="*/ 54 w 90"/>
                <a:gd name="T23" fmla="*/ 100 h 134"/>
                <a:gd name="T24" fmla="*/ 60 w 90"/>
                <a:gd name="T25" fmla="*/ 106 h 134"/>
                <a:gd name="T26" fmla="*/ 66 w 90"/>
                <a:gd name="T27" fmla="*/ 114 h 134"/>
                <a:gd name="T28" fmla="*/ 74 w 90"/>
                <a:gd name="T29" fmla="*/ 126 h 134"/>
                <a:gd name="T30" fmla="*/ 78 w 90"/>
                <a:gd name="T31" fmla="*/ 132 h 134"/>
                <a:gd name="T32" fmla="*/ 80 w 90"/>
                <a:gd name="T33" fmla="*/ 134 h 134"/>
                <a:gd name="T34" fmla="*/ 82 w 90"/>
                <a:gd name="T35" fmla="*/ 132 h 134"/>
                <a:gd name="T36" fmla="*/ 88 w 90"/>
                <a:gd name="T37" fmla="*/ 130 h 134"/>
                <a:gd name="T38" fmla="*/ 88 w 90"/>
                <a:gd name="T39" fmla="*/ 126 h 134"/>
                <a:gd name="T40" fmla="*/ 90 w 90"/>
                <a:gd name="T41" fmla="*/ 122 h 134"/>
                <a:gd name="T42" fmla="*/ 88 w 90"/>
                <a:gd name="T43" fmla="*/ 118 h 134"/>
                <a:gd name="T44" fmla="*/ 80 w 90"/>
                <a:gd name="T45" fmla="*/ 106 h 134"/>
                <a:gd name="T46" fmla="*/ 78 w 90"/>
                <a:gd name="T47" fmla="*/ 100 h 134"/>
                <a:gd name="T48" fmla="*/ 74 w 90"/>
                <a:gd name="T49" fmla="*/ 90 h 134"/>
                <a:gd name="T50" fmla="*/ 70 w 90"/>
                <a:gd name="T51" fmla="*/ 84 h 134"/>
                <a:gd name="T52" fmla="*/ 68 w 90"/>
                <a:gd name="T53" fmla="*/ 82 h 134"/>
                <a:gd name="T54" fmla="*/ 64 w 90"/>
                <a:gd name="T55" fmla="*/ 82 h 134"/>
                <a:gd name="T56" fmla="*/ 56 w 90"/>
                <a:gd name="T57" fmla="*/ 80 h 134"/>
                <a:gd name="T58" fmla="*/ 52 w 90"/>
                <a:gd name="T59" fmla="*/ 78 h 134"/>
                <a:gd name="T60" fmla="*/ 52 w 90"/>
                <a:gd name="T61" fmla="*/ 76 h 134"/>
                <a:gd name="T62" fmla="*/ 50 w 90"/>
                <a:gd name="T63" fmla="*/ 72 h 134"/>
                <a:gd name="T64" fmla="*/ 50 w 90"/>
                <a:gd name="T65" fmla="*/ 66 h 134"/>
                <a:gd name="T66" fmla="*/ 48 w 90"/>
                <a:gd name="T67" fmla="*/ 58 h 134"/>
                <a:gd name="T68" fmla="*/ 38 w 90"/>
                <a:gd name="T69" fmla="*/ 38 h 134"/>
                <a:gd name="T70" fmla="*/ 34 w 90"/>
                <a:gd name="T71" fmla="*/ 32 h 134"/>
                <a:gd name="T72" fmla="*/ 30 w 90"/>
                <a:gd name="T73" fmla="*/ 26 h 134"/>
                <a:gd name="T74" fmla="*/ 22 w 90"/>
                <a:gd name="T75" fmla="*/ 12 h 134"/>
                <a:gd name="T76" fmla="*/ 14 w 90"/>
                <a:gd name="T77" fmla="*/ 4 h 134"/>
                <a:gd name="T78" fmla="*/ 8 w 90"/>
                <a:gd name="T79" fmla="*/ 22 h 134"/>
                <a:gd name="T80" fmla="*/ 6 w 90"/>
                <a:gd name="T81" fmla="*/ 28 h 134"/>
                <a:gd name="T82" fmla="*/ 6 w 90"/>
                <a:gd name="T83" fmla="*/ 36 h 134"/>
                <a:gd name="T84" fmla="*/ 8 w 90"/>
                <a:gd name="T85" fmla="*/ 48 h 134"/>
                <a:gd name="T86" fmla="*/ 10 w 90"/>
                <a:gd name="T87" fmla="*/ 54 h 134"/>
                <a:gd name="T88" fmla="*/ 12 w 90"/>
                <a:gd name="T89" fmla="*/ 62 h 134"/>
                <a:gd name="T90" fmla="*/ 14 w 90"/>
                <a:gd name="T91" fmla="*/ 70 h 134"/>
                <a:gd name="T92" fmla="*/ 14 w 90"/>
                <a:gd name="T93" fmla="*/ 72 h 134"/>
                <a:gd name="T94" fmla="*/ 14 w 90"/>
                <a:gd name="T95" fmla="*/ 74 h 134"/>
                <a:gd name="T96" fmla="*/ 12 w 90"/>
                <a:gd name="T97" fmla="*/ 74 h 134"/>
                <a:gd name="T98" fmla="*/ 6 w 90"/>
                <a:gd name="T99" fmla="*/ 74 h 134"/>
                <a:gd name="T100" fmla="*/ 2 w 90"/>
                <a:gd name="T101" fmla="*/ 72 h 134"/>
                <a:gd name="T102" fmla="*/ 0 w 90"/>
                <a:gd name="T103" fmla="*/ 74 h 134"/>
                <a:gd name="T104" fmla="*/ 0 w 90"/>
                <a:gd name="T105" fmla="*/ 76 h 134"/>
                <a:gd name="T106" fmla="*/ 0 w 90"/>
                <a:gd name="T107" fmla="*/ 8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 h="134">
                  <a:moveTo>
                    <a:pt x="0" y="84"/>
                  </a:moveTo>
                  <a:lnTo>
                    <a:pt x="0" y="84"/>
                  </a:lnTo>
                  <a:lnTo>
                    <a:pt x="0" y="84"/>
                  </a:lnTo>
                  <a:lnTo>
                    <a:pt x="0" y="86"/>
                  </a:lnTo>
                  <a:lnTo>
                    <a:pt x="2" y="86"/>
                  </a:lnTo>
                  <a:lnTo>
                    <a:pt x="4" y="86"/>
                  </a:lnTo>
                  <a:lnTo>
                    <a:pt x="6" y="86"/>
                  </a:lnTo>
                  <a:lnTo>
                    <a:pt x="6" y="86"/>
                  </a:lnTo>
                  <a:lnTo>
                    <a:pt x="8" y="86"/>
                  </a:lnTo>
                  <a:lnTo>
                    <a:pt x="10" y="86"/>
                  </a:lnTo>
                  <a:lnTo>
                    <a:pt x="10" y="86"/>
                  </a:lnTo>
                  <a:lnTo>
                    <a:pt x="10" y="88"/>
                  </a:lnTo>
                  <a:lnTo>
                    <a:pt x="12" y="88"/>
                  </a:lnTo>
                  <a:lnTo>
                    <a:pt x="12" y="90"/>
                  </a:lnTo>
                  <a:lnTo>
                    <a:pt x="14" y="92"/>
                  </a:lnTo>
                  <a:lnTo>
                    <a:pt x="14" y="92"/>
                  </a:lnTo>
                  <a:lnTo>
                    <a:pt x="18" y="92"/>
                  </a:lnTo>
                  <a:lnTo>
                    <a:pt x="20" y="96"/>
                  </a:lnTo>
                  <a:lnTo>
                    <a:pt x="26" y="88"/>
                  </a:lnTo>
                  <a:lnTo>
                    <a:pt x="28" y="92"/>
                  </a:lnTo>
                  <a:lnTo>
                    <a:pt x="28" y="92"/>
                  </a:lnTo>
                  <a:lnTo>
                    <a:pt x="30" y="92"/>
                  </a:lnTo>
                  <a:lnTo>
                    <a:pt x="30" y="92"/>
                  </a:lnTo>
                  <a:lnTo>
                    <a:pt x="32" y="96"/>
                  </a:lnTo>
                  <a:lnTo>
                    <a:pt x="32" y="96"/>
                  </a:lnTo>
                  <a:lnTo>
                    <a:pt x="36" y="96"/>
                  </a:lnTo>
                  <a:lnTo>
                    <a:pt x="36" y="96"/>
                  </a:lnTo>
                  <a:lnTo>
                    <a:pt x="42" y="94"/>
                  </a:lnTo>
                  <a:lnTo>
                    <a:pt x="42" y="94"/>
                  </a:lnTo>
                  <a:lnTo>
                    <a:pt x="42" y="98"/>
                  </a:lnTo>
                  <a:lnTo>
                    <a:pt x="44" y="96"/>
                  </a:lnTo>
                  <a:lnTo>
                    <a:pt x="46" y="98"/>
                  </a:lnTo>
                  <a:lnTo>
                    <a:pt x="48" y="96"/>
                  </a:lnTo>
                  <a:lnTo>
                    <a:pt x="52" y="100"/>
                  </a:lnTo>
                  <a:lnTo>
                    <a:pt x="54" y="98"/>
                  </a:lnTo>
                  <a:lnTo>
                    <a:pt x="54" y="100"/>
                  </a:lnTo>
                  <a:lnTo>
                    <a:pt x="54" y="100"/>
                  </a:lnTo>
                  <a:lnTo>
                    <a:pt x="60" y="106"/>
                  </a:lnTo>
                  <a:lnTo>
                    <a:pt x="60" y="106"/>
                  </a:lnTo>
                  <a:lnTo>
                    <a:pt x="64" y="110"/>
                  </a:lnTo>
                  <a:lnTo>
                    <a:pt x="66" y="114"/>
                  </a:lnTo>
                  <a:lnTo>
                    <a:pt x="66" y="114"/>
                  </a:lnTo>
                  <a:lnTo>
                    <a:pt x="70" y="118"/>
                  </a:lnTo>
                  <a:lnTo>
                    <a:pt x="70" y="118"/>
                  </a:lnTo>
                  <a:lnTo>
                    <a:pt x="74" y="126"/>
                  </a:lnTo>
                  <a:lnTo>
                    <a:pt x="76" y="128"/>
                  </a:lnTo>
                  <a:lnTo>
                    <a:pt x="76" y="128"/>
                  </a:lnTo>
                  <a:lnTo>
                    <a:pt x="78" y="132"/>
                  </a:lnTo>
                  <a:lnTo>
                    <a:pt x="78" y="132"/>
                  </a:lnTo>
                  <a:lnTo>
                    <a:pt x="80" y="132"/>
                  </a:lnTo>
                  <a:lnTo>
                    <a:pt x="80" y="134"/>
                  </a:lnTo>
                  <a:lnTo>
                    <a:pt x="80" y="134"/>
                  </a:lnTo>
                  <a:lnTo>
                    <a:pt x="82" y="134"/>
                  </a:lnTo>
                  <a:lnTo>
                    <a:pt x="82" y="132"/>
                  </a:lnTo>
                  <a:lnTo>
                    <a:pt x="82" y="132"/>
                  </a:lnTo>
                  <a:lnTo>
                    <a:pt x="86" y="132"/>
                  </a:lnTo>
                  <a:lnTo>
                    <a:pt x="88" y="130"/>
                  </a:lnTo>
                  <a:lnTo>
                    <a:pt x="88" y="130"/>
                  </a:lnTo>
                  <a:lnTo>
                    <a:pt x="88" y="128"/>
                  </a:lnTo>
                  <a:lnTo>
                    <a:pt x="88" y="126"/>
                  </a:lnTo>
                  <a:lnTo>
                    <a:pt x="90" y="124"/>
                  </a:lnTo>
                  <a:lnTo>
                    <a:pt x="90" y="124"/>
                  </a:lnTo>
                  <a:lnTo>
                    <a:pt x="90" y="122"/>
                  </a:lnTo>
                  <a:lnTo>
                    <a:pt x="88" y="122"/>
                  </a:lnTo>
                  <a:lnTo>
                    <a:pt x="88" y="120"/>
                  </a:lnTo>
                  <a:lnTo>
                    <a:pt x="88" y="118"/>
                  </a:lnTo>
                  <a:lnTo>
                    <a:pt x="86" y="116"/>
                  </a:lnTo>
                  <a:lnTo>
                    <a:pt x="84" y="112"/>
                  </a:lnTo>
                  <a:lnTo>
                    <a:pt x="80" y="106"/>
                  </a:lnTo>
                  <a:lnTo>
                    <a:pt x="80" y="104"/>
                  </a:lnTo>
                  <a:lnTo>
                    <a:pt x="78" y="102"/>
                  </a:lnTo>
                  <a:lnTo>
                    <a:pt x="78" y="100"/>
                  </a:lnTo>
                  <a:lnTo>
                    <a:pt x="76" y="98"/>
                  </a:lnTo>
                  <a:lnTo>
                    <a:pt x="74" y="92"/>
                  </a:lnTo>
                  <a:lnTo>
                    <a:pt x="74" y="90"/>
                  </a:lnTo>
                  <a:lnTo>
                    <a:pt x="72" y="86"/>
                  </a:lnTo>
                  <a:lnTo>
                    <a:pt x="72" y="84"/>
                  </a:lnTo>
                  <a:lnTo>
                    <a:pt x="70" y="84"/>
                  </a:lnTo>
                  <a:lnTo>
                    <a:pt x="70" y="84"/>
                  </a:lnTo>
                  <a:lnTo>
                    <a:pt x="70" y="82"/>
                  </a:lnTo>
                  <a:lnTo>
                    <a:pt x="68" y="82"/>
                  </a:lnTo>
                  <a:lnTo>
                    <a:pt x="68" y="82"/>
                  </a:lnTo>
                  <a:lnTo>
                    <a:pt x="66" y="82"/>
                  </a:lnTo>
                  <a:lnTo>
                    <a:pt x="64" y="82"/>
                  </a:lnTo>
                  <a:lnTo>
                    <a:pt x="62" y="82"/>
                  </a:lnTo>
                  <a:lnTo>
                    <a:pt x="58" y="80"/>
                  </a:lnTo>
                  <a:lnTo>
                    <a:pt x="56" y="80"/>
                  </a:lnTo>
                  <a:lnTo>
                    <a:pt x="54" y="80"/>
                  </a:lnTo>
                  <a:lnTo>
                    <a:pt x="54" y="80"/>
                  </a:lnTo>
                  <a:lnTo>
                    <a:pt x="52" y="78"/>
                  </a:lnTo>
                  <a:lnTo>
                    <a:pt x="52" y="78"/>
                  </a:lnTo>
                  <a:lnTo>
                    <a:pt x="52" y="78"/>
                  </a:lnTo>
                  <a:lnTo>
                    <a:pt x="52" y="76"/>
                  </a:lnTo>
                  <a:lnTo>
                    <a:pt x="50" y="76"/>
                  </a:lnTo>
                  <a:lnTo>
                    <a:pt x="50" y="74"/>
                  </a:lnTo>
                  <a:lnTo>
                    <a:pt x="50" y="72"/>
                  </a:lnTo>
                  <a:lnTo>
                    <a:pt x="50" y="68"/>
                  </a:lnTo>
                  <a:lnTo>
                    <a:pt x="50" y="66"/>
                  </a:lnTo>
                  <a:lnTo>
                    <a:pt x="50" y="66"/>
                  </a:lnTo>
                  <a:lnTo>
                    <a:pt x="50" y="64"/>
                  </a:lnTo>
                  <a:lnTo>
                    <a:pt x="50" y="62"/>
                  </a:lnTo>
                  <a:lnTo>
                    <a:pt x="48" y="58"/>
                  </a:lnTo>
                  <a:lnTo>
                    <a:pt x="46" y="54"/>
                  </a:lnTo>
                  <a:lnTo>
                    <a:pt x="40" y="44"/>
                  </a:lnTo>
                  <a:lnTo>
                    <a:pt x="38" y="38"/>
                  </a:lnTo>
                  <a:lnTo>
                    <a:pt x="38" y="36"/>
                  </a:lnTo>
                  <a:lnTo>
                    <a:pt x="36" y="34"/>
                  </a:lnTo>
                  <a:lnTo>
                    <a:pt x="34" y="32"/>
                  </a:lnTo>
                  <a:lnTo>
                    <a:pt x="32" y="30"/>
                  </a:lnTo>
                  <a:lnTo>
                    <a:pt x="30" y="28"/>
                  </a:lnTo>
                  <a:lnTo>
                    <a:pt x="30" y="26"/>
                  </a:lnTo>
                  <a:lnTo>
                    <a:pt x="28" y="22"/>
                  </a:lnTo>
                  <a:lnTo>
                    <a:pt x="26" y="20"/>
                  </a:lnTo>
                  <a:lnTo>
                    <a:pt x="22" y="12"/>
                  </a:lnTo>
                  <a:lnTo>
                    <a:pt x="18" y="6"/>
                  </a:lnTo>
                  <a:lnTo>
                    <a:pt x="16" y="0"/>
                  </a:lnTo>
                  <a:lnTo>
                    <a:pt x="14" y="4"/>
                  </a:lnTo>
                  <a:lnTo>
                    <a:pt x="12" y="12"/>
                  </a:lnTo>
                  <a:lnTo>
                    <a:pt x="10" y="16"/>
                  </a:lnTo>
                  <a:lnTo>
                    <a:pt x="8" y="22"/>
                  </a:lnTo>
                  <a:lnTo>
                    <a:pt x="6" y="26"/>
                  </a:lnTo>
                  <a:lnTo>
                    <a:pt x="6" y="26"/>
                  </a:lnTo>
                  <a:lnTo>
                    <a:pt x="6" y="28"/>
                  </a:lnTo>
                  <a:lnTo>
                    <a:pt x="6" y="30"/>
                  </a:lnTo>
                  <a:lnTo>
                    <a:pt x="6" y="32"/>
                  </a:lnTo>
                  <a:lnTo>
                    <a:pt x="6" y="36"/>
                  </a:lnTo>
                  <a:lnTo>
                    <a:pt x="6" y="38"/>
                  </a:lnTo>
                  <a:lnTo>
                    <a:pt x="6" y="44"/>
                  </a:lnTo>
                  <a:lnTo>
                    <a:pt x="8" y="48"/>
                  </a:lnTo>
                  <a:lnTo>
                    <a:pt x="8" y="48"/>
                  </a:lnTo>
                  <a:lnTo>
                    <a:pt x="8" y="50"/>
                  </a:lnTo>
                  <a:lnTo>
                    <a:pt x="10" y="54"/>
                  </a:lnTo>
                  <a:lnTo>
                    <a:pt x="12" y="58"/>
                  </a:lnTo>
                  <a:lnTo>
                    <a:pt x="12" y="60"/>
                  </a:lnTo>
                  <a:lnTo>
                    <a:pt x="12" y="62"/>
                  </a:lnTo>
                  <a:lnTo>
                    <a:pt x="14" y="64"/>
                  </a:lnTo>
                  <a:lnTo>
                    <a:pt x="14" y="68"/>
                  </a:lnTo>
                  <a:lnTo>
                    <a:pt x="14" y="70"/>
                  </a:lnTo>
                  <a:lnTo>
                    <a:pt x="14" y="72"/>
                  </a:lnTo>
                  <a:lnTo>
                    <a:pt x="14" y="72"/>
                  </a:lnTo>
                  <a:lnTo>
                    <a:pt x="14" y="72"/>
                  </a:lnTo>
                  <a:lnTo>
                    <a:pt x="14" y="74"/>
                  </a:lnTo>
                  <a:lnTo>
                    <a:pt x="14" y="74"/>
                  </a:lnTo>
                  <a:lnTo>
                    <a:pt x="14" y="74"/>
                  </a:lnTo>
                  <a:lnTo>
                    <a:pt x="12" y="74"/>
                  </a:lnTo>
                  <a:lnTo>
                    <a:pt x="12" y="74"/>
                  </a:lnTo>
                  <a:lnTo>
                    <a:pt x="12" y="74"/>
                  </a:lnTo>
                  <a:lnTo>
                    <a:pt x="10" y="74"/>
                  </a:lnTo>
                  <a:lnTo>
                    <a:pt x="8" y="74"/>
                  </a:lnTo>
                  <a:lnTo>
                    <a:pt x="6" y="74"/>
                  </a:lnTo>
                  <a:lnTo>
                    <a:pt x="4" y="72"/>
                  </a:lnTo>
                  <a:lnTo>
                    <a:pt x="2" y="72"/>
                  </a:lnTo>
                  <a:lnTo>
                    <a:pt x="2" y="72"/>
                  </a:lnTo>
                  <a:lnTo>
                    <a:pt x="2" y="72"/>
                  </a:lnTo>
                  <a:lnTo>
                    <a:pt x="0" y="74"/>
                  </a:lnTo>
                  <a:lnTo>
                    <a:pt x="0" y="74"/>
                  </a:lnTo>
                  <a:lnTo>
                    <a:pt x="0" y="74"/>
                  </a:lnTo>
                  <a:lnTo>
                    <a:pt x="0" y="76"/>
                  </a:lnTo>
                  <a:lnTo>
                    <a:pt x="0" y="76"/>
                  </a:lnTo>
                  <a:lnTo>
                    <a:pt x="0" y="78"/>
                  </a:lnTo>
                  <a:lnTo>
                    <a:pt x="0" y="80"/>
                  </a:lnTo>
                  <a:lnTo>
                    <a:pt x="0" y="82"/>
                  </a:lnTo>
                  <a:lnTo>
                    <a:pt x="0" y="8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83" name="Freeform 609">
              <a:extLst>
                <a:ext uri="{FF2B5EF4-FFF2-40B4-BE49-F238E27FC236}">
                  <a16:creationId xmlns:a16="http://schemas.microsoft.com/office/drawing/2014/main" id="{8A8268C6-2C01-10EF-0223-AFC655B7465C}"/>
                </a:ext>
              </a:extLst>
            </p:cNvPr>
            <p:cNvSpPr>
              <a:spLocks/>
            </p:cNvSpPr>
            <p:nvPr/>
          </p:nvSpPr>
          <p:spPr bwMode="auto">
            <a:xfrm>
              <a:off x="4343254" y="7241188"/>
              <a:ext cx="128852" cy="190221"/>
            </a:xfrm>
            <a:custGeom>
              <a:avLst/>
              <a:gdLst>
                <a:gd name="T0" fmla="*/ 0 w 90"/>
                <a:gd name="T1" fmla="*/ 84 h 134"/>
                <a:gd name="T2" fmla="*/ 4 w 90"/>
                <a:gd name="T3" fmla="*/ 86 h 134"/>
                <a:gd name="T4" fmla="*/ 8 w 90"/>
                <a:gd name="T5" fmla="*/ 86 h 134"/>
                <a:gd name="T6" fmla="*/ 10 w 90"/>
                <a:gd name="T7" fmla="*/ 88 h 134"/>
                <a:gd name="T8" fmla="*/ 14 w 90"/>
                <a:gd name="T9" fmla="*/ 92 h 134"/>
                <a:gd name="T10" fmla="*/ 20 w 90"/>
                <a:gd name="T11" fmla="*/ 96 h 134"/>
                <a:gd name="T12" fmla="*/ 28 w 90"/>
                <a:gd name="T13" fmla="*/ 92 h 134"/>
                <a:gd name="T14" fmla="*/ 32 w 90"/>
                <a:gd name="T15" fmla="*/ 96 h 134"/>
                <a:gd name="T16" fmla="*/ 36 w 90"/>
                <a:gd name="T17" fmla="*/ 96 h 134"/>
                <a:gd name="T18" fmla="*/ 42 w 90"/>
                <a:gd name="T19" fmla="*/ 98 h 134"/>
                <a:gd name="T20" fmla="*/ 48 w 90"/>
                <a:gd name="T21" fmla="*/ 96 h 134"/>
                <a:gd name="T22" fmla="*/ 54 w 90"/>
                <a:gd name="T23" fmla="*/ 100 h 134"/>
                <a:gd name="T24" fmla="*/ 60 w 90"/>
                <a:gd name="T25" fmla="*/ 106 h 134"/>
                <a:gd name="T26" fmla="*/ 66 w 90"/>
                <a:gd name="T27" fmla="*/ 114 h 134"/>
                <a:gd name="T28" fmla="*/ 74 w 90"/>
                <a:gd name="T29" fmla="*/ 126 h 134"/>
                <a:gd name="T30" fmla="*/ 78 w 90"/>
                <a:gd name="T31" fmla="*/ 132 h 134"/>
                <a:gd name="T32" fmla="*/ 80 w 90"/>
                <a:gd name="T33" fmla="*/ 134 h 134"/>
                <a:gd name="T34" fmla="*/ 82 w 90"/>
                <a:gd name="T35" fmla="*/ 132 h 134"/>
                <a:gd name="T36" fmla="*/ 88 w 90"/>
                <a:gd name="T37" fmla="*/ 130 h 134"/>
                <a:gd name="T38" fmla="*/ 88 w 90"/>
                <a:gd name="T39" fmla="*/ 126 h 134"/>
                <a:gd name="T40" fmla="*/ 90 w 90"/>
                <a:gd name="T41" fmla="*/ 122 h 134"/>
                <a:gd name="T42" fmla="*/ 88 w 90"/>
                <a:gd name="T43" fmla="*/ 118 h 134"/>
                <a:gd name="T44" fmla="*/ 80 w 90"/>
                <a:gd name="T45" fmla="*/ 106 h 134"/>
                <a:gd name="T46" fmla="*/ 78 w 90"/>
                <a:gd name="T47" fmla="*/ 100 h 134"/>
                <a:gd name="T48" fmla="*/ 74 w 90"/>
                <a:gd name="T49" fmla="*/ 90 h 134"/>
                <a:gd name="T50" fmla="*/ 70 w 90"/>
                <a:gd name="T51" fmla="*/ 84 h 134"/>
                <a:gd name="T52" fmla="*/ 68 w 90"/>
                <a:gd name="T53" fmla="*/ 82 h 134"/>
                <a:gd name="T54" fmla="*/ 64 w 90"/>
                <a:gd name="T55" fmla="*/ 82 h 134"/>
                <a:gd name="T56" fmla="*/ 56 w 90"/>
                <a:gd name="T57" fmla="*/ 80 h 134"/>
                <a:gd name="T58" fmla="*/ 52 w 90"/>
                <a:gd name="T59" fmla="*/ 78 h 134"/>
                <a:gd name="T60" fmla="*/ 52 w 90"/>
                <a:gd name="T61" fmla="*/ 76 h 134"/>
                <a:gd name="T62" fmla="*/ 50 w 90"/>
                <a:gd name="T63" fmla="*/ 72 h 134"/>
                <a:gd name="T64" fmla="*/ 50 w 90"/>
                <a:gd name="T65" fmla="*/ 66 h 134"/>
                <a:gd name="T66" fmla="*/ 48 w 90"/>
                <a:gd name="T67" fmla="*/ 58 h 134"/>
                <a:gd name="T68" fmla="*/ 38 w 90"/>
                <a:gd name="T69" fmla="*/ 38 h 134"/>
                <a:gd name="T70" fmla="*/ 34 w 90"/>
                <a:gd name="T71" fmla="*/ 32 h 134"/>
                <a:gd name="T72" fmla="*/ 30 w 90"/>
                <a:gd name="T73" fmla="*/ 26 h 134"/>
                <a:gd name="T74" fmla="*/ 22 w 90"/>
                <a:gd name="T75" fmla="*/ 12 h 134"/>
                <a:gd name="T76" fmla="*/ 14 w 90"/>
                <a:gd name="T77" fmla="*/ 4 h 134"/>
                <a:gd name="T78" fmla="*/ 8 w 90"/>
                <a:gd name="T79" fmla="*/ 22 h 134"/>
                <a:gd name="T80" fmla="*/ 6 w 90"/>
                <a:gd name="T81" fmla="*/ 28 h 134"/>
                <a:gd name="T82" fmla="*/ 6 w 90"/>
                <a:gd name="T83" fmla="*/ 36 h 134"/>
                <a:gd name="T84" fmla="*/ 8 w 90"/>
                <a:gd name="T85" fmla="*/ 48 h 134"/>
                <a:gd name="T86" fmla="*/ 10 w 90"/>
                <a:gd name="T87" fmla="*/ 54 h 134"/>
                <a:gd name="T88" fmla="*/ 12 w 90"/>
                <a:gd name="T89" fmla="*/ 62 h 134"/>
                <a:gd name="T90" fmla="*/ 14 w 90"/>
                <a:gd name="T91" fmla="*/ 70 h 134"/>
                <a:gd name="T92" fmla="*/ 14 w 90"/>
                <a:gd name="T93" fmla="*/ 72 h 134"/>
                <a:gd name="T94" fmla="*/ 14 w 90"/>
                <a:gd name="T95" fmla="*/ 74 h 134"/>
                <a:gd name="T96" fmla="*/ 12 w 90"/>
                <a:gd name="T97" fmla="*/ 74 h 134"/>
                <a:gd name="T98" fmla="*/ 6 w 90"/>
                <a:gd name="T99" fmla="*/ 74 h 134"/>
                <a:gd name="T100" fmla="*/ 2 w 90"/>
                <a:gd name="T101" fmla="*/ 72 h 134"/>
                <a:gd name="T102" fmla="*/ 0 w 90"/>
                <a:gd name="T103" fmla="*/ 74 h 134"/>
                <a:gd name="T104" fmla="*/ 0 w 90"/>
                <a:gd name="T105" fmla="*/ 76 h 134"/>
                <a:gd name="T106" fmla="*/ 0 w 90"/>
                <a:gd name="T107" fmla="*/ 8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 h="134">
                  <a:moveTo>
                    <a:pt x="0" y="84"/>
                  </a:moveTo>
                  <a:lnTo>
                    <a:pt x="0" y="84"/>
                  </a:lnTo>
                  <a:lnTo>
                    <a:pt x="0" y="84"/>
                  </a:lnTo>
                  <a:lnTo>
                    <a:pt x="0" y="86"/>
                  </a:lnTo>
                  <a:lnTo>
                    <a:pt x="2" y="86"/>
                  </a:lnTo>
                  <a:lnTo>
                    <a:pt x="4" y="86"/>
                  </a:lnTo>
                  <a:lnTo>
                    <a:pt x="6" y="86"/>
                  </a:lnTo>
                  <a:lnTo>
                    <a:pt x="6" y="86"/>
                  </a:lnTo>
                  <a:lnTo>
                    <a:pt x="8" y="86"/>
                  </a:lnTo>
                  <a:lnTo>
                    <a:pt x="10" y="86"/>
                  </a:lnTo>
                  <a:lnTo>
                    <a:pt x="10" y="86"/>
                  </a:lnTo>
                  <a:lnTo>
                    <a:pt x="10" y="88"/>
                  </a:lnTo>
                  <a:lnTo>
                    <a:pt x="12" y="88"/>
                  </a:lnTo>
                  <a:lnTo>
                    <a:pt x="12" y="90"/>
                  </a:lnTo>
                  <a:lnTo>
                    <a:pt x="14" y="92"/>
                  </a:lnTo>
                  <a:lnTo>
                    <a:pt x="14" y="92"/>
                  </a:lnTo>
                  <a:lnTo>
                    <a:pt x="18" y="92"/>
                  </a:lnTo>
                  <a:lnTo>
                    <a:pt x="20" y="96"/>
                  </a:lnTo>
                  <a:lnTo>
                    <a:pt x="26" y="88"/>
                  </a:lnTo>
                  <a:lnTo>
                    <a:pt x="28" y="92"/>
                  </a:lnTo>
                  <a:lnTo>
                    <a:pt x="28" y="92"/>
                  </a:lnTo>
                  <a:lnTo>
                    <a:pt x="30" y="92"/>
                  </a:lnTo>
                  <a:lnTo>
                    <a:pt x="30" y="92"/>
                  </a:lnTo>
                  <a:lnTo>
                    <a:pt x="32" y="96"/>
                  </a:lnTo>
                  <a:lnTo>
                    <a:pt x="32" y="96"/>
                  </a:lnTo>
                  <a:lnTo>
                    <a:pt x="36" y="96"/>
                  </a:lnTo>
                  <a:lnTo>
                    <a:pt x="36" y="96"/>
                  </a:lnTo>
                  <a:lnTo>
                    <a:pt x="42" y="94"/>
                  </a:lnTo>
                  <a:lnTo>
                    <a:pt x="42" y="94"/>
                  </a:lnTo>
                  <a:lnTo>
                    <a:pt x="42" y="98"/>
                  </a:lnTo>
                  <a:lnTo>
                    <a:pt x="44" y="96"/>
                  </a:lnTo>
                  <a:lnTo>
                    <a:pt x="46" y="98"/>
                  </a:lnTo>
                  <a:lnTo>
                    <a:pt x="48" y="96"/>
                  </a:lnTo>
                  <a:lnTo>
                    <a:pt x="52" y="100"/>
                  </a:lnTo>
                  <a:lnTo>
                    <a:pt x="54" y="98"/>
                  </a:lnTo>
                  <a:lnTo>
                    <a:pt x="54" y="100"/>
                  </a:lnTo>
                  <a:lnTo>
                    <a:pt x="54" y="100"/>
                  </a:lnTo>
                  <a:lnTo>
                    <a:pt x="60" y="106"/>
                  </a:lnTo>
                  <a:lnTo>
                    <a:pt x="60" y="106"/>
                  </a:lnTo>
                  <a:lnTo>
                    <a:pt x="64" y="110"/>
                  </a:lnTo>
                  <a:lnTo>
                    <a:pt x="66" y="114"/>
                  </a:lnTo>
                  <a:lnTo>
                    <a:pt x="66" y="114"/>
                  </a:lnTo>
                  <a:lnTo>
                    <a:pt x="70" y="118"/>
                  </a:lnTo>
                  <a:lnTo>
                    <a:pt x="70" y="118"/>
                  </a:lnTo>
                  <a:lnTo>
                    <a:pt x="74" y="126"/>
                  </a:lnTo>
                  <a:lnTo>
                    <a:pt x="76" y="128"/>
                  </a:lnTo>
                  <a:lnTo>
                    <a:pt x="76" y="128"/>
                  </a:lnTo>
                  <a:lnTo>
                    <a:pt x="78" y="132"/>
                  </a:lnTo>
                  <a:lnTo>
                    <a:pt x="78" y="132"/>
                  </a:lnTo>
                  <a:lnTo>
                    <a:pt x="80" y="132"/>
                  </a:lnTo>
                  <a:lnTo>
                    <a:pt x="80" y="134"/>
                  </a:lnTo>
                  <a:lnTo>
                    <a:pt x="80" y="134"/>
                  </a:lnTo>
                  <a:lnTo>
                    <a:pt x="82" y="134"/>
                  </a:lnTo>
                  <a:lnTo>
                    <a:pt x="82" y="132"/>
                  </a:lnTo>
                  <a:lnTo>
                    <a:pt x="82" y="132"/>
                  </a:lnTo>
                  <a:lnTo>
                    <a:pt x="86" y="132"/>
                  </a:lnTo>
                  <a:lnTo>
                    <a:pt x="88" y="130"/>
                  </a:lnTo>
                  <a:lnTo>
                    <a:pt x="88" y="130"/>
                  </a:lnTo>
                  <a:lnTo>
                    <a:pt x="88" y="128"/>
                  </a:lnTo>
                  <a:lnTo>
                    <a:pt x="88" y="126"/>
                  </a:lnTo>
                  <a:lnTo>
                    <a:pt x="90" y="124"/>
                  </a:lnTo>
                  <a:lnTo>
                    <a:pt x="90" y="124"/>
                  </a:lnTo>
                  <a:lnTo>
                    <a:pt x="90" y="122"/>
                  </a:lnTo>
                  <a:lnTo>
                    <a:pt x="88" y="122"/>
                  </a:lnTo>
                  <a:lnTo>
                    <a:pt x="88" y="120"/>
                  </a:lnTo>
                  <a:lnTo>
                    <a:pt x="88" y="118"/>
                  </a:lnTo>
                  <a:lnTo>
                    <a:pt x="86" y="116"/>
                  </a:lnTo>
                  <a:lnTo>
                    <a:pt x="84" y="112"/>
                  </a:lnTo>
                  <a:lnTo>
                    <a:pt x="80" y="106"/>
                  </a:lnTo>
                  <a:lnTo>
                    <a:pt x="80" y="104"/>
                  </a:lnTo>
                  <a:lnTo>
                    <a:pt x="78" y="102"/>
                  </a:lnTo>
                  <a:lnTo>
                    <a:pt x="78" y="100"/>
                  </a:lnTo>
                  <a:lnTo>
                    <a:pt x="76" y="98"/>
                  </a:lnTo>
                  <a:lnTo>
                    <a:pt x="74" y="92"/>
                  </a:lnTo>
                  <a:lnTo>
                    <a:pt x="74" y="90"/>
                  </a:lnTo>
                  <a:lnTo>
                    <a:pt x="72" y="86"/>
                  </a:lnTo>
                  <a:lnTo>
                    <a:pt x="72" y="84"/>
                  </a:lnTo>
                  <a:lnTo>
                    <a:pt x="70" y="84"/>
                  </a:lnTo>
                  <a:lnTo>
                    <a:pt x="70" y="84"/>
                  </a:lnTo>
                  <a:lnTo>
                    <a:pt x="70" y="82"/>
                  </a:lnTo>
                  <a:lnTo>
                    <a:pt x="68" y="82"/>
                  </a:lnTo>
                  <a:lnTo>
                    <a:pt x="68" y="82"/>
                  </a:lnTo>
                  <a:lnTo>
                    <a:pt x="66" y="82"/>
                  </a:lnTo>
                  <a:lnTo>
                    <a:pt x="64" y="82"/>
                  </a:lnTo>
                  <a:lnTo>
                    <a:pt x="62" y="82"/>
                  </a:lnTo>
                  <a:lnTo>
                    <a:pt x="58" y="80"/>
                  </a:lnTo>
                  <a:lnTo>
                    <a:pt x="56" y="80"/>
                  </a:lnTo>
                  <a:lnTo>
                    <a:pt x="54" y="80"/>
                  </a:lnTo>
                  <a:lnTo>
                    <a:pt x="54" y="80"/>
                  </a:lnTo>
                  <a:lnTo>
                    <a:pt x="52" y="78"/>
                  </a:lnTo>
                  <a:lnTo>
                    <a:pt x="52" y="78"/>
                  </a:lnTo>
                  <a:lnTo>
                    <a:pt x="52" y="78"/>
                  </a:lnTo>
                  <a:lnTo>
                    <a:pt x="52" y="76"/>
                  </a:lnTo>
                  <a:lnTo>
                    <a:pt x="50" y="76"/>
                  </a:lnTo>
                  <a:lnTo>
                    <a:pt x="50" y="74"/>
                  </a:lnTo>
                  <a:lnTo>
                    <a:pt x="50" y="72"/>
                  </a:lnTo>
                  <a:lnTo>
                    <a:pt x="50" y="68"/>
                  </a:lnTo>
                  <a:lnTo>
                    <a:pt x="50" y="66"/>
                  </a:lnTo>
                  <a:lnTo>
                    <a:pt x="50" y="66"/>
                  </a:lnTo>
                  <a:lnTo>
                    <a:pt x="50" y="64"/>
                  </a:lnTo>
                  <a:lnTo>
                    <a:pt x="50" y="62"/>
                  </a:lnTo>
                  <a:lnTo>
                    <a:pt x="48" y="58"/>
                  </a:lnTo>
                  <a:lnTo>
                    <a:pt x="46" y="54"/>
                  </a:lnTo>
                  <a:lnTo>
                    <a:pt x="40" y="44"/>
                  </a:lnTo>
                  <a:lnTo>
                    <a:pt x="38" y="38"/>
                  </a:lnTo>
                  <a:lnTo>
                    <a:pt x="38" y="36"/>
                  </a:lnTo>
                  <a:lnTo>
                    <a:pt x="36" y="34"/>
                  </a:lnTo>
                  <a:lnTo>
                    <a:pt x="34" y="32"/>
                  </a:lnTo>
                  <a:lnTo>
                    <a:pt x="32" y="30"/>
                  </a:lnTo>
                  <a:lnTo>
                    <a:pt x="30" y="28"/>
                  </a:lnTo>
                  <a:lnTo>
                    <a:pt x="30" y="26"/>
                  </a:lnTo>
                  <a:lnTo>
                    <a:pt x="28" y="22"/>
                  </a:lnTo>
                  <a:lnTo>
                    <a:pt x="26" y="20"/>
                  </a:lnTo>
                  <a:lnTo>
                    <a:pt x="22" y="12"/>
                  </a:lnTo>
                  <a:lnTo>
                    <a:pt x="18" y="6"/>
                  </a:lnTo>
                  <a:lnTo>
                    <a:pt x="16" y="0"/>
                  </a:lnTo>
                  <a:lnTo>
                    <a:pt x="14" y="4"/>
                  </a:lnTo>
                  <a:lnTo>
                    <a:pt x="12" y="12"/>
                  </a:lnTo>
                  <a:lnTo>
                    <a:pt x="10" y="16"/>
                  </a:lnTo>
                  <a:lnTo>
                    <a:pt x="8" y="22"/>
                  </a:lnTo>
                  <a:lnTo>
                    <a:pt x="6" y="26"/>
                  </a:lnTo>
                  <a:lnTo>
                    <a:pt x="6" y="26"/>
                  </a:lnTo>
                  <a:lnTo>
                    <a:pt x="6" y="28"/>
                  </a:lnTo>
                  <a:lnTo>
                    <a:pt x="6" y="30"/>
                  </a:lnTo>
                  <a:lnTo>
                    <a:pt x="6" y="32"/>
                  </a:lnTo>
                  <a:lnTo>
                    <a:pt x="6" y="36"/>
                  </a:lnTo>
                  <a:lnTo>
                    <a:pt x="6" y="38"/>
                  </a:lnTo>
                  <a:lnTo>
                    <a:pt x="6" y="44"/>
                  </a:lnTo>
                  <a:lnTo>
                    <a:pt x="8" y="48"/>
                  </a:lnTo>
                  <a:lnTo>
                    <a:pt x="8" y="48"/>
                  </a:lnTo>
                  <a:lnTo>
                    <a:pt x="8" y="50"/>
                  </a:lnTo>
                  <a:lnTo>
                    <a:pt x="10" y="54"/>
                  </a:lnTo>
                  <a:lnTo>
                    <a:pt x="12" y="58"/>
                  </a:lnTo>
                  <a:lnTo>
                    <a:pt x="12" y="60"/>
                  </a:lnTo>
                  <a:lnTo>
                    <a:pt x="12" y="62"/>
                  </a:lnTo>
                  <a:lnTo>
                    <a:pt x="14" y="64"/>
                  </a:lnTo>
                  <a:lnTo>
                    <a:pt x="14" y="68"/>
                  </a:lnTo>
                  <a:lnTo>
                    <a:pt x="14" y="70"/>
                  </a:lnTo>
                  <a:lnTo>
                    <a:pt x="14" y="72"/>
                  </a:lnTo>
                  <a:lnTo>
                    <a:pt x="14" y="72"/>
                  </a:lnTo>
                  <a:lnTo>
                    <a:pt x="14" y="72"/>
                  </a:lnTo>
                  <a:lnTo>
                    <a:pt x="14" y="74"/>
                  </a:lnTo>
                  <a:lnTo>
                    <a:pt x="14" y="74"/>
                  </a:lnTo>
                  <a:lnTo>
                    <a:pt x="14" y="74"/>
                  </a:lnTo>
                  <a:lnTo>
                    <a:pt x="12" y="74"/>
                  </a:lnTo>
                  <a:lnTo>
                    <a:pt x="12" y="74"/>
                  </a:lnTo>
                  <a:lnTo>
                    <a:pt x="12" y="74"/>
                  </a:lnTo>
                  <a:lnTo>
                    <a:pt x="10" y="74"/>
                  </a:lnTo>
                  <a:lnTo>
                    <a:pt x="8" y="74"/>
                  </a:lnTo>
                  <a:lnTo>
                    <a:pt x="6" y="74"/>
                  </a:lnTo>
                  <a:lnTo>
                    <a:pt x="4" y="72"/>
                  </a:lnTo>
                  <a:lnTo>
                    <a:pt x="2" y="72"/>
                  </a:lnTo>
                  <a:lnTo>
                    <a:pt x="2" y="72"/>
                  </a:lnTo>
                  <a:lnTo>
                    <a:pt x="2" y="72"/>
                  </a:lnTo>
                  <a:lnTo>
                    <a:pt x="0" y="74"/>
                  </a:lnTo>
                  <a:lnTo>
                    <a:pt x="0" y="74"/>
                  </a:lnTo>
                  <a:lnTo>
                    <a:pt x="0" y="74"/>
                  </a:lnTo>
                  <a:lnTo>
                    <a:pt x="0" y="76"/>
                  </a:lnTo>
                  <a:lnTo>
                    <a:pt x="0" y="76"/>
                  </a:lnTo>
                  <a:lnTo>
                    <a:pt x="0" y="78"/>
                  </a:lnTo>
                  <a:lnTo>
                    <a:pt x="0" y="80"/>
                  </a:lnTo>
                  <a:lnTo>
                    <a:pt x="0" y="82"/>
                  </a:lnTo>
                  <a:lnTo>
                    <a:pt x="0" y="8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84" name="Freeform 610">
              <a:extLst>
                <a:ext uri="{FF2B5EF4-FFF2-40B4-BE49-F238E27FC236}">
                  <a16:creationId xmlns:a16="http://schemas.microsoft.com/office/drawing/2014/main" id="{E4BDB521-3F87-0F99-7C80-5BE772C66885}"/>
                </a:ext>
              </a:extLst>
            </p:cNvPr>
            <p:cNvSpPr>
              <a:spLocks/>
            </p:cNvSpPr>
            <p:nvPr/>
          </p:nvSpPr>
          <p:spPr bwMode="auto">
            <a:xfrm>
              <a:off x="2026798" y="7136140"/>
              <a:ext cx="20043" cy="39747"/>
            </a:xfrm>
            <a:custGeom>
              <a:avLst/>
              <a:gdLst>
                <a:gd name="T0" fmla="*/ 10 w 14"/>
                <a:gd name="T1" fmla="*/ 28 h 28"/>
                <a:gd name="T2" fmla="*/ 10 w 14"/>
                <a:gd name="T3" fmla="*/ 28 h 28"/>
                <a:gd name="T4" fmla="*/ 10 w 14"/>
                <a:gd name="T5" fmla="*/ 24 h 28"/>
                <a:gd name="T6" fmla="*/ 8 w 14"/>
                <a:gd name="T7" fmla="*/ 22 h 28"/>
                <a:gd name="T8" fmla="*/ 8 w 14"/>
                <a:gd name="T9" fmla="*/ 22 h 28"/>
                <a:gd name="T10" fmla="*/ 4 w 14"/>
                <a:gd name="T11" fmla="*/ 16 h 28"/>
                <a:gd name="T12" fmla="*/ 4 w 14"/>
                <a:gd name="T13" fmla="*/ 16 h 28"/>
                <a:gd name="T14" fmla="*/ 0 w 14"/>
                <a:gd name="T15" fmla="*/ 12 h 28"/>
                <a:gd name="T16" fmla="*/ 0 w 14"/>
                <a:gd name="T17" fmla="*/ 12 h 28"/>
                <a:gd name="T18" fmla="*/ 0 w 14"/>
                <a:gd name="T19" fmla="*/ 8 h 28"/>
                <a:gd name="T20" fmla="*/ 0 w 14"/>
                <a:gd name="T21" fmla="*/ 8 h 28"/>
                <a:gd name="T22" fmla="*/ 4 w 14"/>
                <a:gd name="T23" fmla="*/ 4 h 28"/>
                <a:gd name="T24" fmla="*/ 4 w 14"/>
                <a:gd name="T25" fmla="*/ 4 h 28"/>
                <a:gd name="T26" fmla="*/ 4 w 14"/>
                <a:gd name="T27" fmla="*/ 0 h 28"/>
                <a:gd name="T28" fmla="*/ 4 w 14"/>
                <a:gd name="T29" fmla="*/ 0 h 28"/>
                <a:gd name="T30" fmla="*/ 4 w 14"/>
                <a:gd name="T31" fmla="*/ 0 h 28"/>
                <a:gd name="T32" fmla="*/ 4 w 14"/>
                <a:gd name="T33" fmla="*/ 0 h 28"/>
                <a:gd name="T34" fmla="*/ 6 w 14"/>
                <a:gd name="T35" fmla="*/ 0 h 28"/>
                <a:gd name="T36" fmla="*/ 6 w 14"/>
                <a:gd name="T37" fmla="*/ 2 h 28"/>
                <a:gd name="T38" fmla="*/ 6 w 14"/>
                <a:gd name="T39" fmla="*/ 2 h 28"/>
                <a:gd name="T40" fmla="*/ 10 w 14"/>
                <a:gd name="T41" fmla="*/ 8 h 28"/>
                <a:gd name="T42" fmla="*/ 10 w 14"/>
                <a:gd name="T43" fmla="*/ 8 h 28"/>
                <a:gd name="T44" fmla="*/ 10 w 14"/>
                <a:gd name="T45" fmla="*/ 10 h 28"/>
                <a:gd name="T46" fmla="*/ 12 w 14"/>
                <a:gd name="T47" fmla="*/ 14 h 28"/>
                <a:gd name="T48" fmla="*/ 12 w 14"/>
                <a:gd name="T49" fmla="*/ 14 h 28"/>
                <a:gd name="T50" fmla="*/ 12 w 14"/>
                <a:gd name="T51" fmla="*/ 16 h 28"/>
                <a:gd name="T52" fmla="*/ 14 w 14"/>
                <a:gd name="T53" fmla="*/ 18 h 28"/>
                <a:gd name="T54" fmla="*/ 14 w 14"/>
                <a:gd name="T55" fmla="*/ 18 h 28"/>
                <a:gd name="T56" fmla="*/ 14 w 14"/>
                <a:gd name="T57" fmla="*/ 20 h 28"/>
                <a:gd name="T58" fmla="*/ 14 w 14"/>
                <a:gd name="T59" fmla="*/ 26 h 28"/>
                <a:gd name="T60" fmla="*/ 14 w 14"/>
                <a:gd name="T61" fmla="*/ 26 h 28"/>
                <a:gd name="T62" fmla="*/ 14 w 14"/>
                <a:gd name="T63" fmla="*/ 28 h 28"/>
                <a:gd name="T64" fmla="*/ 12 w 14"/>
                <a:gd name="T65" fmla="*/ 28 h 28"/>
                <a:gd name="T66" fmla="*/ 12 w 14"/>
                <a:gd name="T67" fmla="*/ 28 h 28"/>
                <a:gd name="T68" fmla="*/ 10 w 14"/>
                <a:gd name="T69" fmla="*/ 28 h 28"/>
                <a:gd name="T70" fmla="*/ 10 w 14"/>
                <a:gd name="T7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28">
                  <a:moveTo>
                    <a:pt x="10" y="28"/>
                  </a:moveTo>
                  <a:lnTo>
                    <a:pt x="10" y="28"/>
                  </a:lnTo>
                  <a:lnTo>
                    <a:pt x="10" y="24"/>
                  </a:lnTo>
                  <a:lnTo>
                    <a:pt x="8" y="22"/>
                  </a:lnTo>
                  <a:lnTo>
                    <a:pt x="8" y="22"/>
                  </a:lnTo>
                  <a:lnTo>
                    <a:pt x="4" y="16"/>
                  </a:lnTo>
                  <a:lnTo>
                    <a:pt x="4" y="16"/>
                  </a:lnTo>
                  <a:lnTo>
                    <a:pt x="0" y="12"/>
                  </a:lnTo>
                  <a:lnTo>
                    <a:pt x="0" y="12"/>
                  </a:lnTo>
                  <a:lnTo>
                    <a:pt x="0" y="8"/>
                  </a:lnTo>
                  <a:lnTo>
                    <a:pt x="0" y="8"/>
                  </a:lnTo>
                  <a:lnTo>
                    <a:pt x="4" y="4"/>
                  </a:lnTo>
                  <a:lnTo>
                    <a:pt x="4" y="4"/>
                  </a:lnTo>
                  <a:lnTo>
                    <a:pt x="4" y="0"/>
                  </a:lnTo>
                  <a:lnTo>
                    <a:pt x="4" y="0"/>
                  </a:lnTo>
                  <a:lnTo>
                    <a:pt x="4" y="0"/>
                  </a:lnTo>
                  <a:lnTo>
                    <a:pt x="4" y="0"/>
                  </a:lnTo>
                  <a:lnTo>
                    <a:pt x="6" y="0"/>
                  </a:lnTo>
                  <a:lnTo>
                    <a:pt x="6" y="2"/>
                  </a:lnTo>
                  <a:lnTo>
                    <a:pt x="6" y="2"/>
                  </a:lnTo>
                  <a:lnTo>
                    <a:pt x="10" y="8"/>
                  </a:lnTo>
                  <a:lnTo>
                    <a:pt x="10" y="8"/>
                  </a:lnTo>
                  <a:lnTo>
                    <a:pt x="10" y="10"/>
                  </a:lnTo>
                  <a:lnTo>
                    <a:pt x="12" y="14"/>
                  </a:lnTo>
                  <a:lnTo>
                    <a:pt x="12" y="14"/>
                  </a:lnTo>
                  <a:lnTo>
                    <a:pt x="12" y="16"/>
                  </a:lnTo>
                  <a:lnTo>
                    <a:pt x="14" y="18"/>
                  </a:lnTo>
                  <a:lnTo>
                    <a:pt x="14" y="18"/>
                  </a:lnTo>
                  <a:lnTo>
                    <a:pt x="14" y="20"/>
                  </a:lnTo>
                  <a:lnTo>
                    <a:pt x="14" y="26"/>
                  </a:lnTo>
                  <a:lnTo>
                    <a:pt x="14" y="26"/>
                  </a:lnTo>
                  <a:lnTo>
                    <a:pt x="14" y="28"/>
                  </a:lnTo>
                  <a:lnTo>
                    <a:pt x="12" y="28"/>
                  </a:lnTo>
                  <a:lnTo>
                    <a:pt x="12" y="28"/>
                  </a:lnTo>
                  <a:lnTo>
                    <a:pt x="10" y="28"/>
                  </a:lnTo>
                  <a:lnTo>
                    <a:pt x="10" y="2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grpSp>
          <p:nvGrpSpPr>
            <p:cNvPr id="985" name="Gruppieren 26632">
              <a:extLst>
                <a:ext uri="{FF2B5EF4-FFF2-40B4-BE49-F238E27FC236}">
                  <a16:creationId xmlns:a16="http://schemas.microsoft.com/office/drawing/2014/main" id="{F73B0878-4E04-A207-08D6-A38E9AD8B9D2}"/>
                </a:ext>
              </a:extLst>
            </p:cNvPr>
            <p:cNvGrpSpPr/>
            <p:nvPr/>
          </p:nvGrpSpPr>
          <p:grpSpPr>
            <a:xfrm>
              <a:off x="967369" y="5321942"/>
              <a:ext cx="1617813" cy="1388335"/>
              <a:chOff x="1383003" y="2114717"/>
              <a:chExt cx="1793875" cy="1552575"/>
            </a:xfrm>
            <a:solidFill>
              <a:schemeClr val="accent4"/>
            </a:solidFill>
          </p:grpSpPr>
          <p:sp>
            <p:nvSpPr>
              <p:cNvPr id="1037" name="Freeform 585">
                <a:extLst>
                  <a:ext uri="{FF2B5EF4-FFF2-40B4-BE49-F238E27FC236}">
                    <a16:creationId xmlns:a16="http://schemas.microsoft.com/office/drawing/2014/main" id="{974D52F9-C858-6E49-8006-1626505D4BA9}"/>
                  </a:ext>
                </a:extLst>
              </p:cNvPr>
              <p:cNvSpPr>
                <a:spLocks/>
              </p:cNvSpPr>
              <p:nvPr/>
            </p:nvSpPr>
            <p:spPr bwMode="auto">
              <a:xfrm>
                <a:off x="1586203" y="3391067"/>
                <a:ext cx="53975" cy="57150"/>
              </a:xfrm>
              <a:custGeom>
                <a:avLst/>
                <a:gdLst>
                  <a:gd name="T0" fmla="*/ 0 w 34"/>
                  <a:gd name="T1" fmla="*/ 8 h 36"/>
                  <a:gd name="T2" fmla="*/ 0 w 34"/>
                  <a:gd name="T3" fmla="*/ 8 h 36"/>
                  <a:gd name="T4" fmla="*/ 0 w 34"/>
                  <a:gd name="T5" fmla="*/ 8 h 36"/>
                  <a:gd name="T6" fmla="*/ 0 w 34"/>
                  <a:gd name="T7" fmla="*/ 6 h 36"/>
                  <a:gd name="T8" fmla="*/ 2 w 34"/>
                  <a:gd name="T9" fmla="*/ 4 h 36"/>
                  <a:gd name="T10" fmla="*/ 2 w 34"/>
                  <a:gd name="T11" fmla="*/ 4 h 36"/>
                  <a:gd name="T12" fmla="*/ 4 w 34"/>
                  <a:gd name="T13" fmla="*/ 2 h 36"/>
                  <a:gd name="T14" fmla="*/ 6 w 34"/>
                  <a:gd name="T15" fmla="*/ 2 h 36"/>
                  <a:gd name="T16" fmla="*/ 6 w 34"/>
                  <a:gd name="T17" fmla="*/ 0 h 36"/>
                  <a:gd name="T18" fmla="*/ 8 w 34"/>
                  <a:gd name="T19" fmla="*/ 0 h 36"/>
                  <a:gd name="T20" fmla="*/ 8 w 34"/>
                  <a:gd name="T21" fmla="*/ 0 h 36"/>
                  <a:gd name="T22" fmla="*/ 8 w 34"/>
                  <a:gd name="T23" fmla="*/ 0 h 36"/>
                  <a:gd name="T24" fmla="*/ 10 w 34"/>
                  <a:gd name="T25" fmla="*/ 0 h 36"/>
                  <a:gd name="T26" fmla="*/ 12 w 34"/>
                  <a:gd name="T27" fmla="*/ 2 h 36"/>
                  <a:gd name="T28" fmla="*/ 12 w 34"/>
                  <a:gd name="T29" fmla="*/ 2 h 36"/>
                  <a:gd name="T30" fmla="*/ 14 w 34"/>
                  <a:gd name="T31" fmla="*/ 4 h 36"/>
                  <a:gd name="T32" fmla="*/ 16 w 34"/>
                  <a:gd name="T33" fmla="*/ 4 h 36"/>
                  <a:gd name="T34" fmla="*/ 18 w 34"/>
                  <a:gd name="T35" fmla="*/ 8 h 36"/>
                  <a:gd name="T36" fmla="*/ 20 w 34"/>
                  <a:gd name="T37" fmla="*/ 12 h 36"/>
                  <a:gd name="T38" fmla="*/ 22 w 34"/>
                  <a:gd name="T39" fmla="*/ 14 h 36"/>
                  <a:gd name="T40" fmla="*/ 26 w 34"/>
                  <a:gd name="T41" fmla="*/ 20 h 36"/>
                  <a:gd name="T42" fmla="*/ 28 w 34"/>
                  <a:gd name="T43" fmla="*/ 22 h 36"/>
                  <a:gd name="T44" fmla="*/ 30 w 34"/>
                  <a:gd name="T45" fmla="*/ 24 h 36"/>
                  <a:gd name="T46" fmla="*/ 32 w 34"/>
                  <a:gd name="T47" fmla="*/ 26 h 36"/>
                  <a:gd name="T48" fmla="*/ 32 w 34"/>
                  <a:gd name="T49" fmla="*/ 28 h 36"/>
                  <a:gd name="T50" fmla="*/ 34 w 34"/>
                  <a:gd name="T51" fmla="*/ 30 h 36"/>
                  <a:gd name="T52" fmla="*/ 34 w 34"/>
                  <a:gd name="T53" fmla="*/ 30 h 36"/>
                  <a:gd name="T54" fmla="*/ 34 w 34"/>
                  <a:gd name="T55" fmla="*/ 30 h 36"/>
                  <a:gd name="T56" fmla="*/ 34 w 34"/>
                  <a:gd name="T57" fmla="*/ 32 h 36"/>
                  <a:gd name="T58" fmla="*/ 34 w 34"/>
                  <a:gd name="T59" fmla="*/ 32 h 36"/>
                  <a:gd name="T60" fmla="*/ 34 w 34"/>
                  <a:gd name="T61" fmla="*/ 32 h 36"/>
                  <a:gd name="T62" fmla="*/ 32 w 34"/>
                  <a:gd name="T63" fmla="*/ 34 h 36"/>
                  <a:gd name="T64" fmla="*/ 32 w 34"/>
                  <a:gd name="T65" fmla="*/ 34 h 36"/>
                  <a:gd name="T66" fmla="*/ 32 w 34"/>
                  <a:gd name="T67" fmla="*/ 34 h 36"/>
                  <a:gd name="T68" fmla="*/ 30 w 34"/>
                  <a:gd name="T69" fmla="*/ 36 h 36"/>
                  <a:gd name="T70" fmla="*/ 28 w 34"/>
                  <a:gd name="T71" fmla="*/ 36 h 36"/>
                  <a:gd name="T72" fmla="*/ 26 w 34"/>
                  <a:gd name="T73" fmla="*/ 36 h 36"/>
                  <a:gd name="T74" fmla="*/ 24 w 34"/>
                  <a:gd name="T75" fmla="*/ 36 h 36"/>
                  <a:gd name="T76" fmla="*/ 22 w 34"/>
                  <a:gd name="T77" fmla="*/ 36 h 36"/>
                  <a:gd name="T78" fmla="*/ 20 w 34"/>
                  <a:gd name="T79" fmla="*/ 36 h 36"/>
                  <a:gd name="T80" fmla="*/ 18 w 34"/>
                  <a:gd name="T81" fmla="*/ 36 h 36"/>
                  <a:gd name="T82" fmla="*/ 18 w 34"/>
                  <a:gd name="T83" fmla="*/ 36 h 36"/>
                  <a:gd name="T84" fmla="*/ 16 w 34"/>
                  <a:gd name="T85" fmla="*/ 34 h 36"/>
                  <a:gd name="T86" fmla="*/ 16 w 34"/>
                  <a:gd name="T87" fmla="*/ 34 h 36"/>
                  <a:gd name="T88" fmla="*/ 14 w 34"/>
                  <a:gd name="T89" fmla="*/ 32 h 36"/>
                  <a:gd name="T90" fmla="*/ 12 w 34"/>
                  <a:gd name="T91" fmla="*/ 30 h 36"/>
                  <a:gd name="T92" fmla="*/ 10 w 34"/>
                  <a:gd name="T93" fmla="*/ 28 h 36"/>
                  <a:gd name="T94" fmla="*/ 8 w 34"/>
                  <a:gd name="T95" fmla="*/ 26 h 36"/>
                  <a:gd name="T96" fmla="*/ 4 w 34"/>
                  <a:gd name="T97" fmla="*/ 22 h 36"/>
                  <a:gd name="T98" fmla="*/ 2 w 34"/>
                  <a:gd name="T99" fmla="*/ 18 h 36"/>
                  <a:gd name="T100" fmla="*/ 0 w 34"/>
                  <a:gd name="T101" fmla="*/ 16 h 36"/>
                  <a:gd name="T102" fmla="*/ 0 w 34"/>
                  <a:gd name="T103" fmla="*/ 14 h 36"/>
                  <a:gd name="T104" fmla="*/ 0 w 34"/>
                  <a:gd name="T105" fmla="*/ 12 h 36"/>
                  <a:gd name="T106" fmla="*/ 0 w 34"/>
                  <a:gd name="T107" fmla="*/ 10 h 36"/>
                  <a:gd name="T108" fmla="*/ 0 w 34"/>
                  <a:gd name="T109" fmla="*/ 10 h 36"/>
                  <a:gd name="T110" fmla="*/ 0 w 34"/>
                  <a:gd name="T111"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 h="36">
                    <a:moveTo>
                      <a:pt x="0" y="8"/>
                    </a:moveTo>
                    <a:lnTo>
                      <a:pt x="0" y="8"/>
                    </a:lnTo>
                    <a:lnTo>
                      <a:pt x="0" y="8"/>
                    </a:lnTo>
                    <a:lnTo>
                      <a:pt x="0" y="6"/>
                    </a:lnTo>
                    <a:lnTo>
                      <a:pt x="2" y="4"/>
                    </a:lnTo>
                    <a:lnTo>
                      <a:pt x="2" y="4"/>
                    </a:lnTo>
                    <a:lnTo>
                      <a:pt x="4" y="2"/>
                    </a:lnTo>
                    <a:lnTo>
                      <a:pt x="6" y="2"/>
                    </a:lnTo>
                    <a:lnTo>
                      <a:pt x="6" y="0"/>
                    </a:lnTo>
                    <a:lnTo>
                      <a:pt x="8" y="0"/>
                    </a:lnTo>
                    <a:lnTo>
                      <a:pt x="8" y="0"/>
                    </a:lnTo>
                    <a:lnTo>
                      <a:pt x="8" y="0"/>
                    </a:lnTo>
                    <a:lnTo>
                      <a:pt x="10" y="0"/>
                    </a:lnTo>
                    <a:lnTo>
                      <a:pt x="12" y="2"/>
                    </a:lnTo>
                    <a:lnTo>
                      <a:pt x="12" y="2"/>
                    </a:lnTo>
                    <a:lnTo>
                      <a:pt x="14" y="4"/>
                    </a:lnTo>
                    <a:lnTo>
                      <a:pt x="16" y="4"/>
                    </a:lnTo>
                    <a:lnTo>
                      <a:pt x="18" y="8"/>
                    </a:lnTo>
                    <a:lnTo>
                      <a:pt x="20" y="12"/>
                    </a:lnTo>
                    <a:lnTo>
                      <a:pt x="22" y="14"/>
                    </a:lnTo>
                    <a:lnTo>
                      <a:pt x="26" y="20"/>
                    </a:lnTo>
                    <a:lnTo>
                      <a:pt x="28" y="22"/>
                    </a:lnTo>
                    <a:lnTo>
                      <a:pt x="30" y="24"/>
                    </a:lnTo>
                    <a:lnTo>
                      <a:pt x="32" y="26"/>
                    </a:lnTo>
                    <a:lnTo>
                      <a:pt x="32" y="28"/>
                    </a:lnTo>
                    <a:lnTo>
                      <a:pt x="34" y="30"/>
                    </a:lnTo>
                    <a:lnTo>
                      <a:pt x="34" y="30"/>
                    </a:lnTo>
                    <a:lnTo>
                      <a:pt x="34" y="30"/>
                    </a:lnTo>
                    <a:lnTo>
                      <a:pt x="34" y="32"/>
                    </a:lnTo>
                    <a:lnTo>
                      <a:pt x="34" y="32"/>
                    </a:lnTo>
                    <a:lnTo>
                      <a:pt x="34" y="32"/>
                    </a:lnTo>
                    <a:lnTo>
                      <a:pt x="32" y="34"/>
                    </a:lnTo>
                    <a:lnTo>
                      <a:pt x="32" y="34"/>
                    </a:lnTo>
                    <a:lnTo>
                      <a:pt x="32" y="34"/>
                    </a:lnTo>
                    <a:lnTo>
                      <a:pt x="30" y="36"/>
                    </a:lnTo>
                    <a:lnTo>
                      <a:pt x="28" y="36"/>
                    </a:lnTo>
                    <a:lnTo>
                      <a:pt x="26" y="36"/>
                    </a:lnTo>
                    <a:lnTo>
                      <a:pt x="24" y="36"/>
                    </a:lnTo>
                    <a:lnTo>
                      <a:pt x="22" y="36"/>
                    </a:lnTo>
                    <a:lnTo>
                      <a:pt x="20" y="36"/>
                    </a:lnTo>
                    <a:lnTo>
                      <a:pt x="18" y="36"/>
                    </a:lnTo>
                    <a:lnTo>
                      <a:pt x="18" y="36"/>
                    </a:lnTo>
                    <a:lnTo>
                      <a:pt x="16" y="34"/>
                    </a:lnTo>
                    <a:lnTo>
                      <a:pt x="16" y="34"/>
                    </a:lnTo>
                    <a:lnTo>
                      <a:pt x="14" y="32"/>
                    </a:lnTo>
                    <a:lnTo>
                      <a:pt x="12" y="30"/>
                    </a:lnTo>
                    <a:lnTo>
                      <a:pt x="10" y="28"/>
                    </a:lnTo>
                    <a:lnTo>
                      <a:pt x="8" y="26"/>
                    </a:lnTo>
                    <a:lnTo>
                      <a:pt x="4" y="22"/>
                    </a:lnTo>
                    <a:lnTo>
                      <a:pt x="2" y="18"/>
                    </a:lnTo>
                    <a:lnTo>
                      <a:pt x="0" y="16"/>
                    </a:lnTo>
                    <a:lnTo>
                      <a:pt x="0" y="14"/>
                    </a:lnTo>
                    <a:lnTo>
                      <a:pt x="0" y="12"/>
                    </a:lnTo>
                    <a:lnTo>
                      <a:pt x="0" y="10"/>
                    </a:lnTo>
                    <a:lnTo>
                      <a:pt x="0" y="10"/>
                    </a:lnTo>
                    <a:lnTo>
                      <a:pt x="0" y="8"/>
                    </a:lnTo>
                    <a:close/>
                  </a:path>
                </a:pathLst>
              </a:custGeom>
              <a:grp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38" name="Freeform 530">
                <a:extLst>
                  <a:ext uri="{FF2B5EF4-FFF2-40B4-BE49-F238E27FC236}">
                    <a16:creationId xmlns:a16="http://schemas.microsoft.com/office/drawing/2014/main" id="{48959246-4919-6035-A932-276F5F94C610}"/>
                  </a:ext>
                </a:extLst>
              </p:cNvPr>
              <p:cNvSpPr>
                <a:spLocks/>
              </p:cNvSpPr>
              <p:nvPr/>
            </p:nvSpPr>
            <p:spPr bwMode="auto">
              <a:xfrm>
                <a:off x="1383003" y="2629067"/>
                <a:ext cx="1746250" cy="1038225"/>
              </a:xfrm>
              <a:custGeom>
                <a:avLst/>
                <a:gdLst>
                  <a:gd name="T0" fmla="*/ 1028 w 1100"/>
                  <a:gd name="T1" fmla="*/ 304 h 654"/>
                  <a:gd name="T2" fmla="*/ 1038 w 1100"/>
                  <a:gd name="T3" fmla="*/ 338 h 654"/>
                  <a:gd name="T4" fmla="*/ 1044 w 1100"/>
                  <a:gd name="T5" fmla="*/ 374 h 654"/>
                  <a:gd name="T6" fmla="*/ 1066 w 1100"/>
                  <a:gd name="T7" fmla="*/ 388 h 654"/>
                  <a:gd name="T8" fmla="*/ 1054 w 1100"/>
                  <a:gd name="T9" fmla="*/ 410 h 654"/>
                  <a:gd name="T10" fmla="*/ 1086 w 1100"/>
                  <a:gd name="T11" fmla="*/ 406 h 654"/>
                  <a:gd name="T12" fmla="*/ 1092 w 1100"/>
                  <a:gd name="T13" fmla="*/ 458 h 654"/>
                  <a:gd name="T14" fmla="*/ 1012 w 1100"/>
                  <a:gd name="T15" fmla="*/ 480 h 654"/>
                  <a:gd name="T16" fmla="*/ 912 w 1100"/>
                  <a:gd name="T17" fmla="*/ 512 h 654"/>
                  <a:gd name="T18" fmla="*/ 958 w 1100"/>
                  <a:gd name="T19" fmla="*/ 500 h 654"/>
                  <a:gd name="T20" fmla="*/ 976 w 1100"/>
                  <a:gd name="T21" fmla="*/ 542 h 654"/>
                  <a:gd name="T22" fmla="*/ 988 w 1100"/>
                  <a:gd name="T23" fmla="*/ 582 h 654"/>
                  <a:gd name="T24" fmla="*/ 946 w 1100"/>
                  <a:gd name="T25" fmla="*/ 592 h 654"/>
                  <a:gd name="T26" fmla="*/ 966 w 1100"/>
                  <a:gd name="T27" fmla="*/ 554 h 654"/>
                  <a:gd name="T28" fmla="*/ 920 w 1100"/>
                  <a:gd name="T29" fmla="*/ 540 h 654"/>
                  <a:gd name="T30" fmla="*/ 874 w 1100"/>
                  <a:gd name="T31" fmla="*/ 586 h 654"/>
                  <a:gd name="T32" fmla="*/ 800 w 1100"/>
                  <a:gd name="T33" fmla="*/ 610 h 654"/>
                  <a:gd name="T34" fmla="*/ 732 w 1100"/>
                  <a:gd name="T35" fmla="*/ 646 h 654"/>
                  <a:gd name="T36" fmla="*/ 720 w 1100"/>
                  <a:gd name="T37" fmla="*/ 616 h 654"/>
                  <a:gd name="T38" fmla="*/ 670 w 1100"/>
                  <a:gd name="T39" fmla="*/ 538 h 654"/>
                  <a:gd name="T40" fmla="*/ 560 w 1100"/>
                  <a:gd name="T41" fmla="*/ 520 h 654"/>
                  <a:gd name="T42" fmla="*/ 122 w 1100"/>
                  <a:gd name="T43" fmla="*/ 448 h 654"/>
                  <a:gd name="T44" fmla="*/ 106 w 1100"/>
                  <a:gd name="T45" fmla="*/ 408 h 654"/>
                  <a:gd name="T46" fmla="*/ 116 w 1100"/>
                  <a:gd name="T47" fmla="*/ 360 h 654"/>
                  <a:gd name="T48" fmla="*/ 84 w 1100"/>
                  <a:gd name="T49" fmla="*/ 326 h 654"/>
                  <a:gd name="T50" fmla="*/ 48 w 1100"/>
                  <a:gd name="T51" fmla="*/ 292 h 654"/>
                  <a:gd name="T52" fmla="*/ 20 w 1100"/>
                  <a:gd name="T53" fmla="*/ 290 h 654"/>
                  <a:gd name="T54" fmla="*/ 118 w 1100"/>
                  <a:gd name="T55" fmla="*/ 66 h 654"/>
                  <a:gd name="T56" fmla="*/ 172 w 1100"/>
                  <a:gd name="T57" fmla="*/ 54 h 654"/>
                  <a:gd name="T58" fmla="*/ 198 w 1100"/>
                  <a:gd name="T59" fmla="*/ 48 h 654"/>
                  <a:gd name="T60" fmla="*/ 234 w 1100"/>
                  <a:gd name="T61" fmla="*/ 32 h 654"/>
                  <a:gd name="T62" fmla="*/ 276 w 1100"/>
                  <a:gd name="T63" fmla="*/ 48 h 654"/>
                  <a:gd name="T64" fmla="*/ 306 w 1100"/>
                  <a:gd name="T65" fmla="*/ 46 h 654"/>
                  <a:gd name="T66" fmla="*/ 416 w 1100"/>
                  <a:gd name="T67" fmla="*/ 76 h 654"/>
                  <a:gd name="T68" fmla="*/ 446 w 1100"/>
                  <a:gd name="T69" fmla="*/ 86 h 654"/>
                  <a:gd name="T70" fmla="*/ 486 w 1100"/>
                  <a:gd name="T71" fmla="*/ 96 h 654"/>
                  <a:gd name="T72" fmla="*/ 546 w 1100"/>
                  <a:gd name="T73" fmla="*/ 98 h 654"/>
                  <a:gd name="T74" fmla="*/ 622 w 1100"/>
                  <a:gd name="T75" fmla="*/ 80 h 654"/>
                  <a:gd name="T76" fmla="*/ 660 w 1100"/>
                  <a:gd name="T77" fmla="*/ 68 h 654"/>
                  <a:gd name="T78" fmla="*/ 654 w 1100"/>
                  <a:gd name="T79" fmla="*/ 16 h 654"/>
                  <a:gd name="T80" fmla="*/ 694 w 1100"/>
                  <a:gd name="T81" fmla="*/ 26 h 654"/>
                  <a:gd name="T82" fmla="*/ 714 w 1100"/>
                  <a:gd name="T83" fmla="*/ 80 h 654"/>
                  <a:gd name="T84" fmla="*/ 734 w 1100"/>
                  <a:gd name="T85" fmla="*/ 96 h 654"/>
                  <a:gd name="T86" fmla="*/ 768 w 1100"/>
                  <a:gd name="T87" fmla="*/ 76 h 654"/>
                  <a:gd name="T88" fmla="*/ 812 w 1100"/>
                  <a:gd name="T89" fmla="*/ 54 h 654"/>
                  <a:gd name="T90" fmla="*/ 812 w 1100"/>
                  <a:gd name="T91" fmla="*/ 104 h 654"/>
                  <a:gd name="T92" fmla="*/ 766 w 1100"/>
                  <a:gd name="T93" fmla="*/ 124 h 654"/>
                  <a:gd name="T94" fmla="*/ 722 w 1100"/>
                  <a:gd name="T95" fmla="*/ 144 h 654"/>
                  <a:gd name="T96" fmla="*/ 712 w 1100"/>
                  <a:gd name="T97" fmla="*/ 150 h 654"/>
                  <a:gd name="T98" fmla="*/ 688 w 1100"/>
                  <a:gd name="T99" fmla="*/ 186 h 654"/>
                  <a:gd name="T100" fmla="*/ 604 w 1100"/>
                  <a:gd name="T101" fmla="*/ 274 h 654"/>
                  <a:gd name="T102" fmla="*/ 624 w 1100"/>
                  <a:gd name="T103" fmla="*/ 320 h 654"/>
                  <a:gd name="T104" fmla="*/ 692 w 1100"/>
                  <a:gd name="T105" fmla="*/ 364 h 654"/>
                  <a:gd name="T106" fmla="*/ 750 w 1100"/>
                  <a:gd name="T107" fmla="*/ 382 h 654"/>
                  <a:gd name="T108" fmla="*/ 754 w 1100"/>
                  <a:gd name="T109" fmla="*/ 462 h 654"/>
                  <a:gd name="T110" fmla="*/ 788 w 1100"/>
                  <a:gd name="T111" fmla="*/ 460 h 654"/>
                  <a:gd name="T112" fmla="*/ 806 w 1100"/>
                  <a:gd name="T113" fmla="*/ 380 h 654"/>
                  <a:gd name="T114" fmla="*/ 822 w 1100"/>
                  <a:gd name="T115" fmla="*/ 296 h 654"/>
                  <a:gd name="T116" fmla="*/ 840 w 1100"/>
                  <a:gd name="T117" fmla="*/ 216 h 654"/>
                  <a:gd name="T118" fmla="*/ 902 w 1100"/>
                  <a:gd name="T119" fmla="*/ 224 h 654"/>
                  <a:gd name="T120" fmla="*/ 936 w 1100"/>
                  <a:gd name="T121" fmla="*/ 270 h 654"/>
                  <a:gd name="T122" fmla="*/ 986 w 1100"/>
                  <a:gd name="T123" fmla="*/ 302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0" h="654">
                    <a:moveTo>
                      <a:pt x="1004" y="272"/>
                    </a:moveTo>
                    <a:lnTo>
                      <a:pt x="1004" y="272"/>
                    </a:lnTo>
                    <a:lnTo>
                      <a:pt x="1004" y="272"/>
                    </a:lnTo>
                    <a:lnTo>
                      <a:pt x="1006" y="272"/>
                    </a:lnTo>
                    <a:lnTo>
                      <a:pt x="1006" y="272"/>
                    </a:lnTo>
                    <a:lnTo>
                      <a:pt x="1006" y="272"/>
                    </a:lnTo>
                    <a:lnTo>
                      <a:pt x="1008" y="274"/>
                    </a:lnTo>
                    <a:lnTo>
                      <a:pt x="1008" y="276"/>
                    </a:lnTo>
                    <a:lnTo>
                      <a:pt x="1010" y="278"/>
                    </a:lnTo>
                    <a:lnTo>
                      <a:pt x="1010" y="280"/>
                    </a:lnTo>
                    <a:lnTo>
                      <a:pt x="1012" y="284"/>
                    </a:lnTo>
                    <a:lnTo>
                      <a:pt x="1012" y="284"/>
                    </a:lnTo>
                    <a:lnTo>
                      <a:pt x="1012" y="286"/>
                    </a:lnTo>
                    <a:lnTo>
                      <a:pt x="1012" y="288"/>
                    </a:lnTo>
                    <a:lnTo>
                      <a:pt x="1012" y="294"/>
                    </a:lnTo>
                    <a:lnTo>
                      <a:pt x="1012" y="296"/>
                    </a:lnTo>
                    <a:lnTo>
                      <a:pt x="1014" y="298"/>
                    </a:lnTo>
                    <a:lnTo>
                      <a:pt x="1014" y="300"/>
                    </a:lnTo>
                    <a:lnTo>
                      <a:pt x="1014" y="302"/>
                    </a:lnTo>
                    <a:lnTo>
                      <a:pt x="1014" y="302"/>
                    </a:lnTo>
                    <a:lnTo>
                      <a:pt x="1016" y="302"/>
                    </a:lnTo>
                    <a:lnTo>
                      <a:pt x="1016" y="302"/>
                    </a:lnTo>
                    <a:lnTo>
                      <a:pt x="1016" y="304"/>
                    </a:lnTo>
                    <a:lnTo>
                      <a:pt x="1018" y="304"/>
                    </a:lnTo>
                    <a:lnTo>
                      <a:pt x="1020" y="302"/>
                    </a:lnTo>
                    <a:lnTo>
                      <a:pt x="1022" y="302"/>
                    </a:lnTo>
                    <a:lnTo>
                      <a:pt x="1022" y="302"/>
                    </a:lnTo>
                    <a:lnTo>
                      <a:pt x="1024" y="302"/>
                    </a:lnTo>
                    <a:lnTo>
                      <a:pt x="1026" y="302"/>
                    </a:lnTo>
                    <a:lnTo>
                      <a:pt x="1026" y="302"/>
                    </a:lnTo>
                    <a:lnTo>
                      <a:pt x="1026" y="302"/>
                    </a:lnTo>
                    <a:lnTo>
                      <a:pt x="1028" y="304"/>
                    </a:lnTo>
                    <a:lnTo>
                      <a:pt x="1028" y="304"/>
                    </a:lnTo>
                    <a:lnTo>
                      <a:pt x="1028" y="304"/>
                    </a:lnTo>
                    <a:lnTo>
                      <a:pt x="1028" y="306"/>
                    </a:lnTo>
                    <a:lnTo>
                      <a:pt x="1028" y="308"/>
                    </a:lnTo>
                    <a:lnTo>
                      <a:pt x="1028" y="310"/>
                    </a:lnTo>
                    <a:lnTo>
                      <a:pt x="1028" y="312"/>
                    </a:lnTo>
                    <a:lnTo>
                      <a:pt x="1028" y="316"/>
                    </a:lnTo>
                    <a:lnTo>
                      <a:pt x="1028" y="320"/>
                    </a:lnTo>
                    <a:lnTo>
                      <a:pt x="1028" y="322"/>
                    </a:lnTo>
                    <a:lnTo>
                      <a:pt x="1028" y="324"/>
                    </a:lnTo>
                    <a:lnTo>
                      <a:pt x="1028" y="324"/>
                    </a:lnTo>
                    <a:lnTo>
                      <a:pt x="1030" y="326"/>
                    </a:lnTo>
                    <a:lnTo>
                      <a:pt x="1030" y="328"/>
                    </a:lnTo>
                    <a:lnTo>
                      <a:pt x="1030" y="328"/>
                    </a:lnTo>
                    <a:lnTo>
                      <a:pt x="1030" y="328"/>
                    </a:lnTo>
                    <a:lnTo>
                      <a:pt x="1030" y="328"/>
                    </a:lnTo>
                    <a:lnTo>
                      <a:pt x="1032" y="328"/>
                    </a:lnTo>
                    <a:lnTo>
                      <a:pt x="1032" y="328"/>
                    </a:lnTo>
                    <a:lnTo>
                      <a:pt x="1034" y="328"/>
                    </a:lnTo>
                    <a:lnTo>
                      <a:pt x="1034" y="328"/>
                    </a:lnTo>
                    <a:lnTo>
                      <a:pt x="1036" y="326"/>
                    </a:lnTo>
                    <a:lnTo>
                      <a:pt x="1036" y="326"/>
                    </a:lnTo>
                    <a:lnTo>
                      <a:pt x="1038" y="326"/>
                    </a:lnTo>
                    <a:lnTo>
                      <a:pt x="1038" y="326"/>
                    </a:lnTo>
                    <a:lnTo>
                      <a:pt x="1038" y="326"/>
                    </a:lnTo>
                    <a:lnTo>
                      <a:pt x="1038" y="328"/>
                    </a:lnTo>
                    <a:lnTo>
                      <a:pt x="1038" y="328"/>
                    </a:lnTo>
                    <a:lnTo>
                      <a:pt x="1040" y="328"/>
                    </a:lnTo>
                    <a:lnTo>
                      <a:pt x="1040" y="330"/>
                    </a:lnTo>
                    <a:lnTo>
                      <a:pt x="1040" y="332"/>
                    </a:lnTo>
                    <a:lnTo>
                      <a:pt x="1040" y="334"/>
                    </a:lnTo>
                    <a:lnTo>
                      <a:pt x="1040" y="336"/>
                    </a:lnTo>
                    <a:lnTo>
                      <a:pt x="1038" y="336"/>
                    </a:lnTo>
                    <a:lnTo>
                      <a:pt x="1038" y="338"/>
                    </a:lnTo>
                    <a:lnTo>
                      <a:pt x="1038" y="338"/>
                    </a:lnTo>
                    <a:lnTo>
                      <a:pt x="1036" y="340"/>
                    </a:lnTo>
                    <a:lnTo>
                      <a:pt x="1034" y="340"/>
                    </a:lnTo>
                    <a:lnTo>
                      <a:pt x="1034" y="342"/>
                    </a:lnTo>
                    <a:lnTo>
                      <a:pt x="1032" y="342"/>
                    </a:lnTo>
                    <a:lnTo>
                      <a:pt x="1032" y="342"/>
                    </a:lnTo>
                    <a:lnTo>
                      <a:pt x="1030" y="342"/>
                    </a:lnTo>
                    <a:lnTo>
                      <a:pt x="1030" y="344"/>
                    </a:lnTo>
                    <a:lnTo>
                      <a:pt x="1030" y="346"/>
                    </a:lnTo>
                    <a:lnTo>
                      <a:pt x="1030" y="346"/>
                    </a:lnTo>
                    <a:lnTo>
                      <a:pt x="1030" y="348"/>
                    </a:lnTo>
                    <a:lnTo>
                      <a:pt x="1030" y="350"/>
                    </a:lnTo>
                    <a:lnTo>
                      <a:pt x="1030" y="352"/>
                    </a:lnTo>
                    <a:lnTo>
                      <a:pt x="1032" y="352"/>
                    </a:lnTo>
                    <a:lnTo>
                      <a:pt x="1032" y="352"/>
                    </a:lnTo>
                    <a:lnTo>
                      <a:pt x="1032" y="354"/>
                    </a:lnTo>
                    <a:lnTo>
                      <a:pt x="1032" y="354"/>
                    </a:lnTo>
                    <a:lnTo>
                      <a:pt x="1034" y="354"/>
                    </a:lnTo>
                    <a:lnTo>
                      <a:pt x="1036" y="354"/>
                    </a:lnTo>
                    <a:lnTo>
                      <a:pt x="1036" y="354"/>
                    </a:lnTo>
                    <a:lnTo>
                      <a:pt x="1038" y="354"/>
                    </a:lnTo>
                    <a:lnTo>
                      <a:pt x="1040" y="354"/>
                    </a:lnTo>
                    <a:lnTo>
                      <a:pt x="1042" y="356"/>
                    </a:lnTo>
                    <a:lnTo>
                      <a:pt x="1042" y="356"/>
                    </a:lnTo>
                    <a:lnTo>
                      <a:pt x="1042" y="356"/>
                    </a:lnTo>
                    <a:lnTo>
                      <a:pt x="1042" y="356"/>
                    </a:lnTo>
                    <a:lnTo>
                      <a:pt x="1044" y="358"/>
                    </a:lnTo>
                    <a:lnTo>
                      <a:pt x="1044" y="360"/>
                    </a:lnTo>
                    <a:lnTo>
                      <a:pt x="1044" y="360"/>
                    </a:lnTo>
                    <a:lnTo>
                      <a:pt x="1044" y="364"/>
                    </a:lnTo>
                    <a:lnTo>
                      <a:pt x="1044" y="368"/>
                    </a:lnTo>
                    <a:lnTo>
                      <a:pt x="1044" y="372"/>
                    </a:lnTo>
                    <a:lnTo>
                      <a:pt x="1044" y="374"/>
                    </a:lnTo>
                    <a:lnTo>
                      <a:pt x="1044" y="374"/>
                    </a:lnTo>
                    <a:lnTo>
                      <a:pt x="1044" y="376"/>
                    </a:lnTo>
                    <a:lnTo>
                      <a:pt x="1046" y="378"/>
                    </a:lnTo>
                    <a:lnTo>
                      <a:pt x="1046" y="378"/>
                    </a:lnTo>
                    <a:lnTo>
                      <a:pt x="1046" y="380"/>
                    </a:lnTo>
                    <a:lnTo>
                      <a:pt x="1048" y="380"/>
                    </a:lnTo>
                    <a:lnTo>
                      <a:pt x="1048" y="380"/>
                    </a:lnTo>
                    <a:lnTo>
                      <a:pt x="1050" y="380"/>
                    </a:lnTo>
                    <a:lnTo>
                      <a:pt x="1052" y="380"/>
                    </a:lnTo>
                    <a:lnTo>
                      <a:pt x="1054" y="380"/>
                    </a:lnTo>
                    <a:lnTo>
                      <a:pt x="1056" y="378"/>
                    </a:lnTo>
                    <a:lnTo>
                      <a:pt x="1060" y="376"/>
                    </a:lnTo>
                    <a:lnTo>
                      <a:pt x="1060" y="376"/>
                    </a:lnTo>
                    <a:lnTo>
                      <a:pt x="1062" y="376"/>
                    </a:lnTo>
                    <a:lnTo>
                      <a:pt x="1064" y="376"/>
                    </a:lnTo>
                    <a:lnTo>
                      <a:pt x="1064" y="376"/>
                    </a:lnTo>
                    <a:lnTo>
                      <a:pt x="1066" y="376"/>
                    </a:lnTo>
                    <a:lnTo>
                      <a:pt x="1066" y="378"/>
                    </a:lnTo>
                    <a:lnTo>
                      <a:pt x="1066" y="378"/>
                    </a:lnTo>
                    <a:lnTo>
                      <a:pt x="1066" y="378"/>
                    </a:lnTo>
                    <a:lnTo>
                      <a:pt x="1066" y="378"/>
                    </a:lnTo>
                    <a:lnTo>
                      <a:pt x="1066" y="380"/>
                    </a:lnTo>
                    <a:lnTo>
                      <a:pt x="1066" y="380"/>
                    </a:lnTo>
                    <a:lnTo>
                      <a:pt x="1064" y="382"/>
                    </a:lnTo>
                    <a:lnTo>
                      <a:pt x="1064" y="384"/>
                    </a:lnTo>
                    <a:lnTo>
                      <a:pt x="1064" y="384"/>
                    </a:lnTo>
                    <a:lnTo>
                      <a:pt x="1064" y="386"/>
                    </a:lnTo>
                    <a:lnTo>
                      <a:pt x="1062" y="386"/>
                    </a:lnTo>
                    <a:lnTo>
                      <a:pt x="1064" y="386"/>
                    </a:lnTo>
                    <a:lnTo>
                      <a:pt x="1064" y="388"/>
                    </a:lnTo>
                    <a:lnTo>
                      <a:pt x="1064" y="388"/>
                    </a:lnTo>
                    <a:lnTo>
                      <a:pt x="1064" y="388"/>
                    </a:lnTo>
                    <a:lnTo>
                      <a:pt x="1066" y="388"/>
                    </a:lnTo>
                    <a:lnTo>
                      <a:pt x="1066" y="388"/>
                    </a:lnTo>
                    <a:lnTo>
                      <a:pt x="1068" y="386"/>
                    </a:lnTo>
                    <a:lnTo>
                      <a:pt x="1072" y="386"/>
                    </a:lnTo>
                    <a:lnTo>
                      <a:pt x="1074" y="384"/>
                    </a:lnTo>
                    <a:lnTo>
                      <a:pt x="1076" y="384"/>
                    </a:lnTo>
                    <a:lnTo>
                      <a:pt x="1076" y="384"/>
                    </a:lnTo>
                    <a:lnTo>
                      <a:pt x="1078" y="384"/>
                    </a:lnTo>
                    <a:lnTo>
                      <a:pt x="1078" y="384"/>
                    </a:lnTo>
                    <a:lnTo>
                      <a:pt x="1078" y="384"/>
                    </a:lnTo>
                    <a:lnTo>
                      <a:pt x="1078" y="386"/>
                    </a:lnTo>
                    <a:lnTo>
                      <a:pt x="1078" y="386"/>
                    </a:lnTo>
                    <a:lnTo>
                      <a:pt x="1078" y="386"/>
                    </a:lnTo>
                    <a:lnTo>
                      <a:pt x="1078" y="388"/>
                    </a:lnTo>
                    <a:lnTo>
                      <a:pt x="1078" y="388"/>
                    </a:lnTo>
                    <a:lnTo>
                      <a:pt x="1076" y="390"/>
                    </a:lnTo>
                    <a:lnTo>
                      <a:pt x="1076" y="392"/>
                    </a:lnTo>
                    <a:lnTo>
                      <a:pt x="1072" y="396"/>
                    </a:lnTo>
                    <a:lnTo>
                      <a:pt x="1070" y="396"/>
                    </a:lnTo>
                    <a:lnTo>
                      <a:pt x="1068" y="398"/>
                    </a:lnTo>
                    <a:lnTo>
                      <a:pt x="1068" y="398"/>
                    </a:lnTo>
                    <a:lnTo>
                      <a:pt x="1068" y="400"/>
                    </a:lnTo>
                    <a:lnTo>
                      <a:pt x="1068" y="400"/>
                    </a:lnTo>
                    <a:lnTo>
                      <a:pt x="1066" y="404"/>
                    </a:lnTo>
                    <a:lnTo>
                      <a:pt x="1066" y="406"/>
                    </a:lnTo>
                    <a:lnTo>
                      <a:pt x="1066" y="406"/>
                    </a:lnTo>
                    <a:lnTo>
                      <a:pt x="1066" y="408"/>
                    </a:lnTo>
                    <a:lnTo>
                      <a:pt x="1064" y="408"/>
                    </a:lnTo>
                    <a:lnTo>
                      <a:pt x="1064" y="408"/>
                    </a:lnTo>
                    <a:lnTo>
                      <a:pt x="1062" y="410"/>
                    </a:lnTo>
                    <a:lnTo>
                      <a:pt x="1062" y="410"/>
                    </a:lnTo>
                    <a:lnTo>
                      <a:pt x="1060" y="410"/>
                    </a:lnTo>
                    <a:lnTo>
                      <a:pt x="1056" y="410"/>
                    </a:lnTo>
                    <a:lnTo>
                      <a:pt x="1054" y="410"/>
                    </a:lnTo>
                    <a:lnTo>
                      <a:pt x="1050" y="410"/>
                    </a:lnTo>
                    <a:lnTo>
                      <a:pt x="1048" y="410"/>
                    </a:lnTo>
                    <a:lnTo>
                      <a:pt x="1048" y="412"/>
                    </a:lnTo>
                    <a:lnTo>
                      <a:pt x="1046" y="412"/>
                    </a:lnTo>
                    <a:lnTo>
                      <a:pt x="1046" y="412"/>
                    </a:lnTo>
                    <a:lnTo>
                      <a:pt x="1044" y="412"/>
                    </a:lnTo>
                    <a:lnTo>
                      <a:pt x="1044" y="414"/>
                    </a:lnTo>
                    <a:lnTo>
                      <a:pt x="1044" y="414"/>
                    </a:lnTo>
                    <a:lnTo>
                      <a:pt x="1044" y="414"/>
                    </a:lnTo>
                    <a:lnTo>
                      <a:pt x="1044" y="414"/>
                    </a:lnTo>
                    <a:lnTo>
                      <a:pt x="1044" y="414"/>
                    </a:lnTo>
                    <a:lnTo>
                      <a:pt x="1046" y="416"/>
                    </a:lnTo>
                    <a:lnTo>
                      <a:pt x="1046" y="416"/>
                    </a:lnTo>
                    <a:lnTo>
                      <a:pt x="1048" y="416"/>
                    </a:lnTo>
                    <a:lnTo>
                      <a:pt x="1050" y="418"/>
                    </a:lnTo>
                    <a:lnTo>
                      <a:pt x="1050" y="418"/>
                    </a:lnTo>
                    <a:lnTo>
                      <a:pt x="1052" y="418"/>
                    </a:lnTo>
                    <a:lnTo>
                      <a:pt x="1054" y="418"/>
                    </a:lnTo>
                    <a:lnTo>
                      <a:pt x="1054" y="418"/>
                    </a:lnTo>
                    <a:lnTo>
                      <a:pt x="1056" y="418"/>
                    </a:lnTo>
                    <a:lnTo>
                      <a:pt x="1058" y="418"/>
                    </a:lnTo>
                    <a:lnTo>
                      <a:pt x="1060" y="416"/>
                    </a:lnTo>
                    <a:lnTo>
                      <a:pt x="1064" y="414"/>
                    </a:lnTo>
                    <a:lnTo>
                      <a:pt x="1068" y="414"/>
                    </a:lnTo>
                    <a:lnTo>
                      <a:pt x="1070" y="412"/>
                    </a:lnTo>
                    <a:lnTo>
                      <a:pt x="1072" y="412"/>
                    </a:lnTo>
                    <a:lnTo>
                      <a:pt x="1076" y="410"/>
                    </a:lnTo>
                    <a:lnTo>
                      <a:pt x="1078" y="408"/>
                    </a:lnTo>
                    <a:lnTo>
                      <a:pt x="1078" y="408"/>
                    </a:lnTo>
                    <a:lnTo>
                      <a:pt x="1080" y="406"/>
                    </a:lnTo>
                    <a:lnTo>
                      <a:pt x="1082" y="406"/>
                    </a:lnTo>
                    <a:lnTo>
                      <a:pt x="1084" y="406"/>
                    </a:lnTo>
                    <a:lnTo>
                      <a:pt x="1086" y="406"/>
                    </a:lnTo>
                    <a:lnTo>
                      <a:pt x="1088" y="406"/>
                    </a:lnTo>
                    <a:lnTo>
                      <a:pt x="1090" y="406"/>
                    </a:lnTo>
                    <a:lnTo>
                      <a:pt x="1092" y="406"/>
                    </a:lnTo>
                    <a:lnTo>
                      <a:pt x="1094" y="406"/>
                    </a:lnTo>
                    <a:lnTo>
                      <a:pt x="1094" y="406"/>
                    </a:lnTo>
                    <a:lnTo>
                      <a:pt x="1096" y="406"/>
                    </a:lnTo>
                    <a:lnTo>
                      <a:pt x="1096" y="408"/>
                    </a:lnTo>
                    <a:lnTo>
                      <a:pt x="1096" y="408"/>
                    </a:lnTo>
                    <a:lnTo>
                      <a:pt x="1096" y="408"/>
                    </a:lnTo>
                    <a:lnTo>
                      <a:pt x="1098" y="410"/>
                    </a:lnTo>
                    <a:lnTo>
                      <a:pt x="1098" y="412"/>
                    </a:lnTo>
                    <a:lnTo>
                      <a:pt x="1098" y="414"/>
                    </a:lnTo>
                    <a:lnTo>
                      <a:pt x="1098" y="416"/>
                    </a:lnTo>
                    <a:lnTo>
                      <a:pt x="1098" y="420"/>
                    </a:lnTo>
                    <a:lnTo>
                      <a:pt x="1098" y="422"/>
                    </a:lnTo>
                    <a:lnTo>
                      <a:pt x="1098" y="424"/>
                    </a:lnTo>
                    <a:lnTo>
                      <a:pt x="1098" y="428"/>
                    </a:lnTo>
                    <a:lnTo>
                      <a:pt x="1098" y="434"/>
                    </a:lnTo>
                    <a:lnTo>
                      <a:pt x="1098" y="438"/>
                    </a:lnTo>
                    <a:lnTo>
                      <a:pt x="1098" y="440"/>
                    </a:lnTo>
                    <a:lnTo>
                      <a:pt x="1100" y="442"/>
                    </a:lnTo>
                    <a:lnTo>
                      <a:pt x="1100" y="446"/>
                    </a:lnTo>
                    <a:lnTo>
                      <a:pt x="1100" y="448"/>
                    </a:lnTo>
                    <a:lnTo>
                      <a:pt x="1100" y="450"/>
                    </a:lnTo>
                    <a:lnTo>
                      <a:pt x="1100" y="452"/>
                    </a:lnTo>
                    <a:lnTo>
                      <a:pt x="1100" y="452"/>
                    </a:lnTo>
                    <a:lnTo>
                      <a:pt x="1100" y="454"/>
                    </a:lnTo>
                    <a:lnTo>
                      <a:pt x="1098" y="454"/>
                    </a:lnTo>
                    <a:lnTo>
                      <a:pt x="1098" y="456"/>
                    </a:lnTo>
                    <a:lnTo>
                      <a:pt x="1098" y="456"/>
                    </a:lnTo>
                    <a:lnTo>
                      <a:pt x="1098" y="456"/>
                    </a:lnTo>
                    <a:lnTo>
                      <a:pt x="1096" y="458"/>
                    </a:lnTo>
                    <a:lnTo>
                      <a:pt x="1092" y="458"/>
                    </a:lnTo>
                    <a:lnTo>
                      <a:pt x="1090" y="458"/>
                    </a:lnTo>
                    <a:lnTo>
                      <a:pt x="1088" y="460"/>
                    </a:lnTo>
                    <a:lnTo>
                      <a:pt x="1086" y="460"/>
                    </a:lnTo>
                    <a:lnTo>
                      <a:pt x="1082" y="460"/>
                    </a:lnTo>
                    <a:lnTo>
                      <a:pt x="1080" y="460"/>
                    </a:lnTo>
                    <a:lnTo>
                      <a:pt x="1078" y="460"/>
                    </a:lnTo>
                    <a:lnTo>
                      <a:pt x="1074" y="460"/>
                    </a:lnTo>
                    <a:lnTo>
                      <a:pt x="1072" y="458"/>
                    </a:lnTo>
                    <a:lnTo>
                      <a:pt x="1070" y="458"/>
                    </a:lnTo>
                    <a:lnTo>
                      <a:pt x="1068" y="458"/>
                    </a:lnTo>
                    <a:lnTo>
                      <a:pt x="1066" y="458"/>
                    </a:lnTo>
                    <a:lnTo>
                      <a:pt x="1066" y="458"/>
                    </a:lnTo>
                    <a:lnTo>
                      <a:pt x="1064" y="460"/>
                    </a:lnTo>
                    <a:lnTo>
                      <a:pt x="1064" y="460"/>
                    </a:lnTo>
                    <a:lnTo>
                      <a:pt x="1062" y="462"/>
                    </a:lnTo>
                    <a:lnTo>
                      <a:pt x="1060" y="462"/>
                    </a:lnTo>
                    <a:lnTo>
                      <a:pt x="1058" y="464"/>
                    </a:lnTo>
                    <a:lnTo>
                      <a:pt x="1056" y="468"/>
                    </a:lnTo>
                    <a:lnTo>
                      <a:pt x="1054" y="470"/>
                    </a:lnTo>
                    <a:lnTo>
                      <a:pt x="1050" y="472"/>
                    </a:lnTo>
                    <a:lnTo>
                      <a:pt x="1050" y="474"/>
                    </a:lnTo>
                    <a:lnTo>
                      <a:pt x="1048" y="474"/>
                    </a:lnTo>
                    <a:lnTo>
                      <a:pt x="1046" y="476"/>
                    </a:lnTo>
                    <a:lnTo>
                      <a:pt x="1046" y="476"/>
                    </a:lnTo>
                    <a:lnTo>
                      <a:pt x="1044" y="478"/>
                    </a:lnTo>
                    <a:lnTo>
                      <a:pt x="1042" y="478"/>
                    </a:lnTo>
                    <a:lnTo>
                      <a:pt x="1040" y="478"/>
                    </a:lnTo>
                    <a:lnTo>
                      <a:pt x="1038" y="478"/>
                    </a:lnTo>
                    <a:lnTo>
                      <a:pt x="1034" y="480"/>
                    </a:lnTo>
                    <a:lnTo>
                      <a:pt x="1028" y="480"/>
                    </a:lnTo>
                    <a:lnTo>
                      <a:pt x="1024" y="480"/>
                    </a:lnTo>
                    <a:lnTo>
                      <a:pt x="1020" y="480"/>
                    </a:lnTo>
                    <a:lnTo>
                      <a:pt x="1012" y="480"/>
                    </a:lnTo>
                    <a:lnTo>
                      <a:pt x="1004" y="480"/>
                    </a:lnTo>
                    <a:lnTo>
                      <a:pt x="994" y="480"/>
                    </a:lnTo>
                    <a:lnTo>
                      <a:pt x="984" y="480"/>
                    </a:lnTo>
                    <a:lnTo>
                      <a:pt x="980" y="480"/>
                    </a:lnTo>
                    <a:lnTo>
                      <a:pt x="976" y="480"/>
                    </a:lnTo>
                    <a:lnTo>
                      <a:pt x="974" y="480"/>
                    </a:lnTo>
                    <a:lnTo>
                      <a:pt x="972" y="480"/>
                    </a:lnTo>
                    <a:lnTo>
                      <a:pt x="968" y="478"/>
                    </a:lnTo>
                    <a:lnTo>
                      <a:pt x="966" y="478"/>
                    </a:lnTo>
                    <a:lnTo>
                      <a:pt x="962" y="478"/>
                    </a:lnTo>
                    <a:lnTo>
                      <a:pt x="960" y="478"/>
                    </a:lnTo>
                    <a:lnTo>
                      <a:pt x="960" y="478"/>
                    </a:lnTo>
                    <a:lnTo>
                      <a:pt x="958" y="478"/>
                    </a:lnTo>
                    <a:lnTo>
                      <a:pt x="958" y="478"/>
                    </a:lnTo>
                    <a:lnTo>
                      <a:pt x="958" y="478"/>
                    </a:lnTo>
                    <a:lnTo>
                      <a:pt x="956" y="480"/>
                    </a:lnTo>
                    <a:lnTo>
                      <a:pt x="954" y="482"/>
                    </a:lnTo>
                    <a:lnTo>
                      <a:pt x="952" y="484"/>
                    </a:lnTo>
                    <a:lnTo>
                      <a:pt x="950" y="486"/>
                    </a:lnTo>
                    <a:lnTo>
                      <a:pt x="948" y="488"/>
                    </a:lnTo>
                    <a:lnTo>
                      <a:pt x="946" y="490"/>
                    </a:lnTo>
                    <a:lnTo>
                      <a:pt x="944" y="490"/>
                    </a:lnTo>
                    <a:lnTo>
                      <a:pt x="942" y="492"/>
                    </a:lnTo>
                    <a:lnTo>
                      <a:pt x="936" y="494"/>
                    </a:lnTo>
                    <a:lnTo>
                      <a:pt x="934" y="494"/>
                    </a:lnTo>
                    <a:lnTo>
                      <a:pt x="932" y="496"/>
                    </a:lnTo>
                    <a:lnTo>
                      <a:pt x="930" y="496"/>
                    </a:lnTo>
                    <a:lnTo>
                      <a:pt x="928" y="498"/>
                    </a:lnTo>
                    <a:lnTo>
                      <a:pt x="922" y="502"/>
                    </a:lnTo>
                    <a:lnTo>
                      <a:pt x="918" y="506"/>
                    </a:lnTo>
                    <a:lnTo>
                      <a:pt x="914" y="508"/>
                    </a:lnTo>
                    <a:lnTo>
                      <a:pt x="914" y="510"/>
                    </a:lnTo>
                    <a:lnTo>
                      <a:pt x="912" y="512"/>
                    </a:lnTo>
                    <a:lnTo>
                      <a:pt x="910" y="514"/>
                    </a:lnTo>
                    <a:lnTo>
                      <a:pt x="910" y="516"/>
                    </a:lnTo>
                    <a:lnTo>
                      <a:pt x="910" y="516"/>
                    </a:lnTo>
                    <a:lnTo>
                      <a:pt x="908" y="518"/>
                    </a:lnTo>
                    <a:lnTo>
                      <a:pt x="908" y="518"/>
                    </a:lnTo>
                    <a:lnTo>
                      <a:pt x="910" y="520"/>
                    </a:lnTo>
                    <a:lnTo>
                      <a:pt x="910" y="520"/>
                    </a:lnTo>
                    <a:lnTo>
                      <a:pt x="910" y="520"/>
                    </a:lnTo>
                    <a:lnTo>
                      <a:pt x="910" y="522"/>
                    </a:lnTo>
                    <a:lnTo>
                      <a:pt x="910" y="522"/>
                    </a:lnTo>
                    <a:lnTo>
                      <a:pt x="912" y="522"/>
                    </a:lnTo>
                    <a:lnTo>
                      <a:pt x="912" y="522"/>
                    </a:lnTo>
                    <a:lnTo>
                      <a:pt x="912" y="522"/>
                    </a:lnTo>
                    <a:lnTo>
                      <a:pt x="914" y="522"/>
                    </a:lnTo>
                    <a:lnTo>
                      <a:pt x="916" y="522"/>
                    </a:lnTo>
                    <a:lnTo>
                      <a:pt x="918" y="522"/>
                    </a:lnTo>
                    <a:lnTo>
                      <a:pt x="920" y="520"/>
                    </a:lnTo>
                    <a:lnTo>
                      <a:pt x="922" y="520"/>
                    </a:lnTo>
                    <a:lnTo>
                      <a:pt x="924" y="518"/>
                    </a:lnTo>
                    <a:lnTo>
                      <a:pt x="928" y="516"/>
                    </a:lnTo>
                    <a:lnTo>
                      <a:pt x="932" y="512"/>
                    </a:lnTo>
                    <a:lnTo>
                      <a:pt x="936" y="510"/>
                    </a:lnTo>
                    <a:lnTo>
                      <a:pt x="938" y="508"/>
                    </a:lnTo>
                    <a:lnTo>
                      <a:pt x="940" y="508"/>
                    </a:lnTo>
                    <a:lnTo>
                      <a:pt x="942" y="506"/>
                    </a:lnTo>
                    <a:lnTo>
                      <a:pt x="944" y="506"/>
                    </a:lnTo>
                    <a:lnTo>
                      <a:pt x="948" y="502"/>
                    </a:lnTo>
                    <a:lnTo>
                      <a:pt x="950" y="502"/>
                    </a:lnTo>
                    <a:lnTo>
                      <a:pt x="954" y="500"/>
                    </a:lnTo>
                    <a:lnTo>
                      <a:pt x="954" y="500"/>
                    </a:lnTo>
                    <a:lnTo>
                      <a:pt x="956" y="500"/>
                    </a:lnTo>
                    <a:lnTo>
                      <a:pt x="956" y="500"/>
                    </a:lnTo>
                    <a:lnTo>
                      <a:pt x="958" y="500"/>
                    </a:lnTo>
                    <a:lnTo>
                      <a:pt x="960" y="500"/>
                    </a:lnTo>
                    <a:lnTo>
                      <a:pt x="962" y="500"/>
                    </a:lnTo>
                    <a:lnTo>
                      <a:pt x="966" y="502"/>
                    </a:lnTo>
                    <a:lnTo>
                      <a:pt x="968" y="502"/>
                    </a:lnTo>
                    <a:lnTo>
                      <a:pt x="970" y="504"/>
                    </a:lnTo>
                    <a:lnTo>
                      <a:pt x="972" y="504"/>
                    </a:lnTo>
                    <a:lnTo>
                      <a:pt x="972" y="506"/>
                    </a:lnTo>
                    <a:lnTo>
                      <a:pt x="974" y="506"/>
                    </a:lnTo>
                    <a:lnTo>
                      <a:pt x="974" y="508"/>
                    </a:lnTo>
                    <a:lnTo>
                      <a:pt x="974" y="508"/>
                    </a:lnTo>
                    <a:lnTo>
                      <a:pt x="976" y="510"/>
                    </a:lnTo>
                    <a:lnTo>
                      <a:pt x="976" y="510"/>
                    </a:lnTo>
                    <a:lnTo>
                      <a:pt x="974" y="512"/>
                    </a:lnTo>
                    <a:lnTo>
                      <a:pt x="974" y="512"/>
                    </a:lnTo>
                    <a:lnTo>
                      <a:pt x="974" y="514"/>
                    </a:lnTo>
                    <a:lnTo>
                      <a:pt x="972" y="514"/>
                    </a:lnTo>
                    <a:lnTo>
                      <a:pt x="972" y="516"/>
                    </a:lnTo>
                    <a:lnTo>
                      <a:pt x="970" y="518"/>
                    </a:lnTo>
                    <a:lnTo>
                      <a:pt x="968" y="520"/>
                    </a:lnTo>
                    <a:lnTo>
                      <a:pt x="966" y="522"/>
                    </a:lnTo>
                    <a:lnTo>
                      <a:pt x="964" y="524"/>
                    </a:lnTo>
                    <a:lnTo>
                      <a:pt x="964" y="524"/>
                    </a:lnTo>
                    <a:lnTo>
                      <a:pt x="964" y="526"/>
                    </a:lnTo>
                    <a:lnTo>
                      <a:pt x="964" y="526"/>
                    </a:lnTo>
                    <a:lnTo>
                      <a:pt x="964" y="528"/>
                    </a:lnTo>
                    <a:lnTo>
                      <a:pt x="964" y="530"/>
                    </a:lnTo>
                    <a:lnTo>
                      <a:pt x="966" y="530"/>
                    </a:lnTo>
                    <a:lnTo>
                      <a:pt x="966" y="532"/>
                    </a:lnTo>
                    <a:lnTo>
                      <a:pt x="966" y="532"/>
                    </a:lnTo>
                    <a:lnTo>
                      <a:pt x="968" y="534"/>
                    </a:lnTo>
                    <a:lnTo>
                      <a:pt x="970" y="536"/>
                    </a:lnTo>
                    <a:lnTo>
                      <a:pt x="974" y="538"/>
                    </a:lnTo>
                    <a:lnTo>
                      <a:pt x="976" y="542"/>
                    </a:lnTo>
                    <a:lnTo>
                      <a:pt x="980" y="544"/>
                    </a:lnTo>
                    <a:lnTo>
                      <a:pt x="982" y="546"/>
                    </a:lnTo>
                    <a:lnTo>
                      <a:pt x="984" y="546"/>
                    </a:lnTo>
                    <a:lnTo>
                      <a:pt x="988" y="548"/>
                    </a:lnTo>
                    <a:lnTo>
                      <a:pt x="990" y="548"/>
                    </a:lnTo>
                    <a:lnTo>
                      <a:pt x="996" y="550"/>
                    </a:lnTo>
                    <a:lnTo>
                      <a:pt x="1004" y="552"/>
                    </a:lnTo>
                    <a:lnTo>
                      <a:pt x="1006" y="554"/>
                    </a:lnTo>
                    <a:lnTo>
                      <a:pt x="1010" y="556"/>
                    </a:lnTo>
                    <a:lnTo>
                      <a:pt x="1012" y="556"/>
                    </a:lnTo>
                    <a:lnTo>
                      <a:pt x="1016" y="558"/>
                    </a:lnTo>
                    <a:lnTo>
                      <a:pt x="1016" y="558"/>
                    </a:lnTo>
                    <a:lnTo>
                      <a:pt x="1018" y="560"/>
                    </a:lnTo>
                    <a:lnTo>
                      <a:pt x="1018" y="560"/>
                    </a:lnTo>
                    <a:lnTo>
                      <a:pt x="1020" y="560"/>
                    </a:lnTo>
                    <a:lnTo>
                      <a:pt x="1020" y="562"/>
                    </a:lnTo>
                    <a:lnTo>
                      <a:pt x="1020" y="562"/>
                    </a:lnTo>
                    <a:lnTo>
                      <a:pt x="1020" y="564"/>
                    </a:lnTo>
                    <a:lnTo>
                      <a:pt x="1020" y="564"/>
                    </a:lnTo>
                    <a:lnTo>
                      <a:pt x="1020" y="566"/>
                    </a:lnTo>
                    <a:lnTo>
                      <a:pt x="1020" y="566"/>
                    </a:lnTo>
                    <a:lnTo>
                      <a:pt x="1020" y="568"/>
                    </a:lnTo>
                    <a:lnTo>
                      <a:pt x="1020" y="568"/>
                    </a:lnTo>
                    <a:lnTo>
                      <a:pt x="1018" y="570"/>
                    </a:lnTo>
                    <a:lnTo>
                      <a:pt x="1018" y="570"/>
                    </a:lnTo>
                    <a:lnTo>
                      <a:pt x="1016" y="572"/>
                    </a:lnTo>
                    <a:lnTo>
                      <a:pt x="1014" y="572"/>
                    </a:lnTo>
                    <a:lnTo>
                      <a:pt x="1012" y="574"/>
                    </a:lnTo>
                    <a:lnTo>
                      <a:pt x="1008" y="576"/>
                    </a:lnTo>
                    <a:lnTo>
                      <a:pt x="1006" y="576"/>
                    </a:lnTo>
                    <a:lnTo>
                      <a:pt x="1000" y="578"/>
                    </a:lnTo>
                    <a:lnTo>
                      <a:pt x="994" y="580"/>
                    </a:lnTo>
                    <a:lnTo>
                      <a:pt x="988" y="582"/>
                    </a:lnTo>
                    <a:lnTo>
                      <a:pt x="986" y="584"/>
                    </a:lnTo>
                    <a:lnTo>
                      <a:pt x="984" y="584"/>
                    </a:lnTo>
                    <a:lnTo>
                      <a:pt x="982" y="586"/>
                    </a:lnTo>
                    <a:lnTo>
                      <a:pt x="980" y="588"/>
                    </a:lnTo>
                    <a:lnTo>
                      <a:pt x="976" y="592"/>
                    </a:lnTo>
                    <a:lnTo>
                      <a:pt x="972" y="596"/>
                    </a:lnTo>
                    <a:lnTo>
                      <a:pt x="966" y="600"/>
                    </a:lnTo>
                    <a:lnTo>
                      <a:pt x="964" y="602"/>
                    </a:lnTo>
                    <a:lnTo>
                      <a:pt x="962" y="604"/>
                    </a:lnTo>
                    <a:lnTo>
                      <a:pt x="960" y="604"/>
                    </a:lnTo>
                    <a:lnTo>
                      <a:pt x="958" y="606"/>
                    </a:lnTo>
                    <a:lnTo>
                      <a:pt x="956" y="608"/>
                    </a:lnTo>
                    <a:lnTo>
                      <a:pt x="952" y="608"/>
                    </a:lnTo>
                    <a:lnTo>
                      <a:pt x="952" y="608"/>
                    </a:lnTo>
                    <a:lnTo>
                      <a:pt x="950" y="608"/>
                    </a:lnTo>
                    <a:lnTo>
                      <a:pt x="950" y="608"/>
                    </a:lnTo>
                    <a:lnTo>
                      <a:pt x="948" y="608"/>
                    </a:lnTo>
                    <a:lnTo>
                      <a:pt x="948" y="608"/>
                    </a:lnTo>
                    <a:lnTo>
                      <a:pt x="948" y="608"/>
                    </a:lnTo>
                    <a:lnTo>
                      <a:pt x="946" y="608"/>
                    </a:lnTo>
                    <a:lnTo>
                      <a:pt x="944" y="606"/>
                    </a:lnTo>
                    <a:lnTo>
                      <a:pt x="944" y="606"/>
                    </a:lnTo>
                    <a:lnTo>
                      <a:pt x="942" y="604"/>
                    </a:lnTo>
                    <a:lnTo>
                      <a:pt x="942" y="602"/>
                    </a:lnTo>
                    <a:lnTo>
                      <a:pt x="942" y="602"/>
                    </a:lnTo>
                    <a:lnTo>
                      <a:pt x="942" y="600"/>
                    </a:lnTo>
                    <a:lnTo>
                      <a:pt x="942" y="600"/>
                    </a:lnTo>
                    <a:lnTo>
                      <a:pt x="942" y="598"/>
                    </a:lnTo>
                    <a:lnTo>
                      <a:pt x="942" y="598"/>
                    </a:lnTo>
                    <a:lnTo>
                      <a:pt x="942" y="596"/>
                    </a:lnTo>
                    <a:lnTo>
                      <a:pt x="944" y="594"/>
                    </a:lnTo>
                    <a:lnTo>
                      <a:pt x="944" y="594"/>
                    </a:lnTo>
                    <a:lnTo>
                      <a:pt x="946" y="592"/>
                    </a:lnTo>
                    <a:lnTo>
                      <a:pt x="946" y="590"/>
                    </a:lnTo>
                    <a:lnTo>
                      <a:pt x="948" y="590"/>
                    </a:lnTo>
                    <a:lnTo>
                      <a:pt x="950" y="586"/>
                    </a:lnTo>
                    <a:lnTo>
                      <a:pt x="954" y="584"/>
                    </a:lnTo>
                    <a:lnTo>
                      <a:pt x="958" y="582"/>
                    </a:lnTo>
                    <a:lnTo>
                      <a:pt x="962" y="580"/>
                    </a:lnTo>
                    <a:lnTo>
                      <a:pt x="970" y="574"/>
                    </a:lnTo>
                    <a:lnTo>
                      <a:pt x="972" y="572"/>
                    </a:lnTo>
                    <a:lnTo>
                      <a:pt x="976" y="570"/>
                    </a:lnTo>
                    <a:lnTo>
                      <a:pt x="978" y="568"/>
                    </a:lnTo>
                    <a:lnTo>
                      <a:pt x="980" y="566"/>
                    </a:lnTo>
                    <a:lnTo>
                      <a:pt x="982" y="564"/>
                    </a:lnTo>
                    <a:lnTo>
                      <a:pt x="982" y="564"/>
                    </a:lnTo>
                    <a:lnTo>
                      <a:pt x="984" y="562"/>
                    </a:lnTo>
                    <a:lnTo>
                      <a:pt x="984" y="560"/>
                    </a:lnTo>
                    <a:lnTo>
                      <a:pt x="984" y="560"/>
                    </a:lnTo>
                    <a:lnTo>
                      <a:pt x="984" y="558"/>
                    </a:lnTo>
                    <a:lnTo>
                      <a:pt x="984" y="558"/>
                    </a:lnTo>
                    <a:lnTo>
                      <a:pt x="984" y="558"/>
                    </a:lnTo>
                    <a:lnTo>
                      <a:pt x="984" y="556"/>
                    </a:lnTo>
                    <a:lnTo>
                      <a:pt x="984" y="556"/>
                    </a:lnTo>
                    <a:lnTo>
                      <a:pt x="982" y="554"/>
                    </a:lnTo>
                    <a:lnTo>
                      <a:pt x="982" y="554"/>
                    </a:lnTo>
                    <a:lnTo>
                      <a:pt x="982" y="554"/>
                    </a:lnTo>
                    <a:lnTo>
                      <a:pt x="980" y="552"/>
                    </a:lnTo>
                    <a:lnTo>
                      <a:pt x="978" y="552"/>
                    </a:lnTo>
                    <a:lnTo>
                      <a:pt x="978" y="552"/>
                    </a:lnTo>
                    <a:lnTo>
                      <a:pt x="976" y="552"/>
                    </a:lnTo>
                    <a:lnTo>
                      <a:pt x="974" y="552"/>
                    </a:lnTo>
                    <a:lnTo>
                      <a:pt x="972" y="552"/>
                    </a:lnTo>
                    <a:lnTo>
                      <a:pt x="970" y="552"/>
                    </a:lnTo>
                    <a:lnTo>
                      <a:pt x="968" y="554"/>
                    </a:lnTo>
                    <a:lnTo>
                      <a:pt x="966" y="554"/>
                    </a:lnTo>
                    <a:lnTo>
                      <a:pt x="964" y="556"/>
                    </a:lnTo>
                    <a:lnTo>
                      <a:pt x="962" y="558"/>
                    </a:lnTo>
                    <a:lnTo>
                      <a:pt x="958" y="560"/>
                    </a:lnTo>
                    <a:lnTo>
                      <a:pt x="956" y="562"/>
                    </a:lnTo>
                    <a:lnTo>
                      <a:pt x="952" y="566"/>
                    </a:lnTo>
                    <a:lnTo>
                      <a:pt x="946" y="570"/>
                    </a:lnTo>
                    <a:lnTo>
                      <a:pt x="940" y="576"/>
                    </a:lnTo>
                    <a:lnTo>
                      <a:pt x="936" y="580"/>
                    </a:lnTo>
                    <a:lnTo>
                      <a:pt x="932" y="584"/>
                    </a:lnTo>
                    <a:lnTo>
                      <a:pt x="930" y="584"/>
                    </a:lnTo>
                    <a:lnTo>
                      <a:pt x="928" y="584"/>
                    </a:lnTo>
                    <a:lnTo>
                      <a:pt x="926" y="582"/>
                    </a:lnTo>
                    <a:lnTo>
                      <a:pt x="924" y="582"/>
                    </a:lnTo>
                    <a:lnTo>
                      <a:pt x="924" y="580"/>
                    </a:lnTo>
                    <a:lnTo>
                      <a:pt x="922" y="580"/>
                    </a:lnTo>
                    <a:lnTo>
                      <a:pt x="922" y="580"/>
                    </a:lnTo>
                    <a:lnTo>
                      <a:pt x="922" y="578"/>
                    </a:lnTo>
                    <a:lnTo>
                      <a:pt x="922" y="578"/>
                    </a:lnTo>
                    <a:lnTo>
                      <a:pt x="920" y="576"/>
                    </a:lnTo>
                    <a:lnTo>
                      <a:pt x="920" y="574"/>
                    </a:lnTo>
                    <a:lnTo>
                      <a:pt x="920" y="570"/>
                    </a:lnTo>
                    <a:lnTo>
                      <a:pt x="920" y="568"/>
                    </a:lnTo>
                    <a:lnTo>
                      <a:pt x="920" y="566"/>
                    </a:lnTo>
                    <a:lnTo>
                      <a:pt x="922" y="560"/>
                    </a:lnTo>
                    <a:lnTo>
                      <a:pt x="922" y="554"/>
                    </a:lnTo>
                    <a:lnTo>
                      <a:pt x="922" y="550"/>
                    </a:lnTo>
                    <a:lnTo>
                      <a:pt x="922" y="548"/>
                    </a:lnTo>
                    <a:lnTo>
                      <a:pt x="922" y="546"/>
                    </a:lnTo>
                    <a:lnTo>
                      <a:pt x="922" y="542"/>
                    </a:lnTo>
                    <a:lnTo>
                      <a:pt x="922" y="542"/>
                    </a:lnTo>
                    <a:lnTo>
                      <a:pt x="920" y="542"/>
                    </a:lnTo>
                    <a:lnTo>
                      <a:pt x="920" y="540"/>
                    </a:lnTo>
                    <a:lnTo>
                      <a:pt x="920" y="540"/>
                    </a:lnTo>
                    <a:lnTo>
                      <a:pt x="918" y="538"/>
                    </a:lnTo>
                    <a:lnTo>
                      <a:pt x="918" y="538"/>
                    </a:lnTo>
                    <a:lnTo>
                      <a:pt x="916" y="538"/>
                    </a:lnTo>
                    <a:lnTo>
                      <a:pt x="916" y="536"/>
                    </a:lnTo>
                    <a:lnTo>
                      <a:pt x="912" y="536"/>
                    </a:lnTo>
                    <a:lnTo>
                      <a:pt x="910" y="536"/>
                    </a:lnTo>
                    <a:lnTo>
                      <a:pt x="906" y="534"/>
                    </a:lnTo>
                    <a:lnTo>
                      <a:pt x="904" y="534"/>
                    </a:lnTo>
                    <a:lnTo>
                      <a:pt x="902" y="534"/>
                    </a:lnTo>
                    <a:lnTo>
                      <a:pt x="902" y="534"/>
                    </a:lnTo>
                    <a:lnTo>
                      <a:pt x="900" y="536"/>
                    </a:lnTo>
                    <a:lnTo>
                      <a:pt x="900" y="536"/>
                    </a:lnTo>
                    <a:lnTo>
                      <a:pt x="898" y="536"/>
                    </a:lnTo>
                    <a:lnTo>
                      <a:pt x="898" y="538"/>
                    </a:lnTo>
                    <a:lnTo>
                      <a:pt x="896" y="538"/>
                    </a:lnTo>
                    <a:lnTo>
                      <a:pt x="896" y="540"/>
                    </a:lnTo>
                    <a:lnTo>
                      <a:pt x="896" y="542"/>
                    </a:lnTo>
                    <a:lnTo>
                      <a:pt x="896" y="544"/>
                    </a:lnTo>
                    <a:lnTo>
                      <a:pt x="894" y="546"/>
                    </a:lnTo>
                    <a:lnTo>
                      <a:pt x="892" y="554"/>
                    </a:lnTo>
                    <a:lnTo>
                      <a:pt x="892" y="556"/>
                    </a:lnTo>
                    <a:lnTo>
                      <a:pt x="892" y="558"/>
                    </a:lnTo>
                    <a:lnTo>
                      <a:pt x="890" y="560"/>
                    </a:lnTo>
                    <a:lnTo>
                      <a:pt x="890" y="562"/>
                    </a:lnTo>
                    <a:lnTo>
                      <a:pt x="888" y="566"/>
                    </a:lnTo>
                    <a:lnTo>
                      <a:pt x="884" y="570"/>
                    </a:lnTo>
                    <a:lnTo>
                      <a:pt x="884" y="574"/>
                    </a:lnTo>
                    <a:lnTo>
                      <a:pt x="882" y="576"/>
                    </a:lnTo>
                    <a:lnTo>
                      <a:pt x="878" y="580"/>
                    </a:lnTo>
                    <a:lnTo>
                      <a:pt x="878" y="584"/>
                    </a:lnTo>
                    <a:lnTo>
                      <a:pt x="876" y="584"/>
                    </a:lnTo>
                    <a:lnTo>
                      <a:pt x="874" y="586"/>
                    </a:lnTo>
                    <a:lnTo>
                      <a:pt x="874" y="586"/>
                    </a:lnTo>
                    <a:lnTo>
                      <a:pt x="872" y="588"/>
                    </a:lnTo>
                    <a:lnTo>
                      <a:pt x="872" y="588"/>
                    </a:lnTo>
                    <a:lnTo>
                      <a:pt x="870" y="588"/>
                    </a:lnTo>
                    <a:lnTo>
                      <a:pt x="868" y="588"/>
                    </a:lnTo>
                    <a:lnTo>
                      <a:pt x="868" y="588"/>
                    </a:lnTo>
                    <a:lnTo>
                      <a:pt x="864" y="588"/>
                    </a:lnTo>
                    <a:lnTo>
                      <a:pt x="860" y="588"/>
                    </a:lnTo>
                    <a:lnTo>
                      <a:pt x="856" y="588"/>
                    </a:lnTo>
                    <a:lnTo>
                      <a:pt x="852" y="588"/>
                    </a:lnTo>
                    <a:lnTo>
                      <a:pt x="844" y="586"/>
                    </a:lnTo>
                    <a:lnTo>
                      <a:pt x="836" y="584"/>
                    </a:lnTo>
                    <a:lnTo>
                      <a:pt x="832" y="584"/>
                    </a:lnTo>
                    <a:lnTo>
                      <a:pt x="828" y="582"/>
                    </a:lnTo>
                    <a:lnTo>
                      <a:pt x="824" y="582"/>
                    </a:lnTo>
                    <a:lnTo>
                      <a:pt x="820" y="582"/>
                    </a:lnTo>
                    <a:lnTo>
                      <a:pt x="818" y="582"/>
                    </a:lnTo>
                    <a:lnTo>
                      <a:pt x="816" y="582"/>
                    </a:lnTo>
                    <a:lnTo>
                      <a:pt x="816" y="584"/>
                    </a:lnTo>
                    <a:lnTo>
                      <a:pt x="814" y="584"/>
                    </a:lnTo>
                    <a:lnTo>
                      <a:pt x="812" y="584"/>
                    </a:lnTo>
                    <a:lnTo>
                      <a:pt x="810" y="586"/>
                    </a:lnTo>
                    <a:lnTo>
                      <a:pt x="810" y="586"/>
                    </a:lnTo>
                    <a:lnTo>
                      <a:pt x="808" y="588"/>
                    </a:lnTo>
                    <a:lnTo>
                      <a:pt x="806" y="590"/>
                    </a:lnTo>
                    <a:lnTo>
                      <a:pt x="804" y="592"/>
                    </a:lnTo>
                    <a:lnTo>
                      <a:pt x="804" y="594"/>
                    </a:lnTo>
                    <a:lnTo>
                      <a:pt x="802" y="594"/>
                    </a:lnTo>
                    <a:lnTo>
                      <a:pt x="802" y="596"/>
                    </a:lnTo>
                    <a:lnTo>
                      <a:pt x="802" y="598"/>
                    </a:lnTo>
                    <a:lnTo>
                      <a:pt x="800" y="600"/>
                    </a:lnTo>
                    <a:lnTo>
                      <a:pt x="800" y="602"/>
                    </a:lnTo>
                    <a:lnTo>
                      <a:pt x="800" y="606"/>
                    </a:lnTo>
                    <a:lnTo>
                      <a:pt x="800" y="610"/>
                    </a:lnTo>
                    <a:lnTo>
                      <a:pt x="798" y="612"/>
                    </a:lnTo>
                    <a:lnTo>
                      <a:pt x="798" y="614"/>
                    </a:lnTo>
                    <a:lnTo>
                      <a:pt x="798" y="614"/>
                    </a:lnTo>
                    <a:lnTo>
                      <a:pt x="798" y="616"/>
                    </a:lnTo>
                    <a:lnTo>
                      <a:pt x="796" y="616"/>
                    </a:lnTo>
                    <a:lnTo>
                      <a:pt x="796" y="616"/>
                    </a:lnTo>
                    <a:lnTo>
                      <a:pt x="794" y="616"/>
                    </a:lnTo>
                    <a:lnTo>
                      <a:pt x="794" y="618"/>
                    </a:lnTo>
                    <a:lnTo>
                      <a:pt x="792" y="618"/>
                    </a:lnTo>
                    <a:lnTo>
                      <a:pt x="790" y="618"/>
                    </a:lnTo>
                    <a:lnTo>
                      <a:pt x="788" y="618"/>
                    </a:lnTo>
                    <a:lnTo>
                      <a:pt x="786" y="618"/>
                    </a:lnTo>
                    <a:lnTo>
                      <a:pt x="780" y="616"/>
                    </a:lnTo>
                    <a:lnTo>
                      <a:pt x="776" y="616"/>
                    </a:lnTo>
                    <a:lnTo>
                      <a:pt x="770" y="614"/>
                    </a:lnTo>
                    <a:lnTo>
                      <a:pt x="768" y="614"/>
                    </a:lnTo>
                    <a:lnTo>
                      <a:pt x="766" y="614"/>
                    </a:lnTo>
                    <a:lnTo>
                      <a:pt x="766" y="614"/>
                    </a:lnTo>
                    <a:lnTo>
                      <a:pt x="764" y="614"/>
                    </a:lnTo>
                    <a:lnTo>
                      <a:pt x="762" y="616"/>
                    </a:lnTo>
                    <a:lnTo>
                      <a:pt x="762" y="616"/>
                    </a:lnTo>
                    <a:lnTo>
                      <a:pt x="760" y="616"/>
                    </a:lnTo>
                    <a:lnTo>
                      <a:pt x="758" y="618"/>
                    </a:lnTo>
                    <a:lnTo>
                      <a:pt x="756" y="620"/>
                    </a:lnTo>
                    <a:lnTo>
                      <a:pt x="754" y="624"/>
                    </a:lnTo>
                    <a:lnTo>
                      <a:pt x="752" y="626"/>
                    </a:lnTo>
                    <a:lnTo>
                      <a:pt x="750" y="626"/>
                    </a:lnTo>
                    <a:lnTo>
                      <a:pt x="750" y="628"/>
                    </a:lnTo>
                    <a:lnTo>
                      <a:pt x="748" y="630"/>
                    </a:lnTo>
                    <a:lnTo>
                      <a:pt x="744" y="634"/>
                    </a:lnTo>
                    <a:lnTo>
                      <a:pt x="740" y="638"/>
                    </a:lnTo>
                    <a:lnTo>
                      <a:pt x="736" y="642"/>
                    </a:lnTo>
                    <a:lnTo>
                      <a:pt x="732" y="646"/>
                    </a:lnTo>
                    <a:lnTo>
                      <a:pt x="730" y="648"/>
                    </a:lnTo>
                    <a:lnTo>
                      <a:pt x="728" y="650"/>
                    </a:lnTo>
                    <a:lnTo>
                      <a:pt x="726" y="652"/>
                    </a:lnTo>
                    <a:lnTo>
                      <a:pt x="724" y="652"/>
                    </a:lnTo>
                    <a:lnTo>
                      <a:pt x="722" y="654"/>
                    </a:lnTo>
                    <a:lnTo>
                      <a:pt x="720" y="654"/>
                    </a:lnTo>
                    <a:lnTo>
                      <a:pt x="718" y="654"/>
                    </a:lnTo>
                    <a:lnTo>
                      <a:pt x="716" y="654"/>
                    </a:lnTo>
                    <a:lnTo>
                      <a:pt x="714" y="654"/>
                    </a:lnTo>
                    <a:lnTo>
                      <a:pt x="710" y="654"/>
                    </a:lnTo>
                    <a:lnTo>
                      <a:pt x="708" y="652"/>
                    </a:lnTo>
                    <a:lnTo>
                      <a:pt x="706" y="652"/>
                    </a:lnTo>
                    <a:lnTo>
                      <a:pt x="704" y="650"/>
                    </a:lnTo>
                    <a:lnTo>
                      <a:pt x="702" y="650"/>
                    </a:lnTo>
                    <a:lnTo>
                      <a:pt x="702" y="650"/>
                    </a:lnTo>
                    <a:lnTo>
                      <a:pt x="700" y="648"/>
                    </a:lnTo>
                    <a:lnTo>
                      <a:pt x="700" y="648"/>
                    </a:lnTo>
                    <a:lnTo>
                      <a:pt x="698" y="646"/>
                    </a:lnTo>
                    <a:lnTo>
                      <a:pt x="698" y="646"/>
                    </a:lnTo>
                    <a:lnTo>
                      <a:pt x="698" y="644"/>
                    </a:lnTo>
                    <a:lnTo>
                      <a:pt x="698" y="644"/>
                    </a:lnTo>
                    <a:lnTo>
                      <a:pt x="698" y="644"/>
                    </a:lnTo>
                    <a:lnTo>
                      <a:pt x="698" y="642"/>
                    </a:lnTo>
                    <a:lnTo>
                      <a:pt x="700" y="640"/>
                    </a:lnTo>
                    <a:lnTo>
                      <a:pt x="700" y="640"/>
                    </a:lnTo>
                    <a:lnTo>
                      <a:pt x="704" y="636"/>
                    </a:lnTo>
                    <a:lnTo>
                      <a:pt x="704" y="636"/>
                    </a:lnTo>
                    <a:lnTo>
                      <a:pt x="706" y="634"/>
                    </a:lnTo>
                    <a:lnTo>
                      <a:pt x="708" y="632"/>
                    </a:lnTo>
                    <a:lnTo>
                      <a:pt x="710" y="628"/>
                    </a:lnTo>
                    <a:lnTo>
                      <a:pt x="716" y="622"/>
                    </a:lnTo>
                    <a:lnTo>
                      <a:pt x="718" y="618"/>
                    </a:lnTo>
                    <a:lnTo>
                      <a:pt x="720" y="616"/>
                    </a:lnTo>
                    <a:lnTo>
                      <a:pt x="720" y="614"/>
                    </a:lnTo>
                    <a:lnTo>
                      <a:pt x="722" y="614"/>
                    </a:lnTo>
                    <a:lnTo>
                      <a:pt x="722" y="612"/>
                    </a:lnTo>
                    <a:lnTo>
                      <a:pt x="722" y="610"/>
                    </a:lnTo>
                    <a:lnTo>
                      <a:pt x="724" y="608"/>
                    </a:lnTo>
                    <a:lnTo>
                      <a:pt x="724" y="608"/>
                    </a:lnTo>
                    <a:lnTo>
                      <a:pt x="722" y="606"/>
                    </a:lnTo>
                    <a:lnTo>
                      <a:pt x="722" y="604"/>
                    </a:lnTo>
                    <a:lnTo>
                      <a:pt x="722" y="602"/>
                    </a:lnTo>
                    <a:lnTo>
                      <a:pt x="720" y="600"/>
                    </a:lnTo>
                    <a:lnTo>
                      <a:pt x="720" y="598"/>
                    </a:lnTo>
                    <a:lnTo>
                      <a:pt x="718" y="594"/>
                    </a:lnTo>
                    <a:lnTo>
                      <a:pt x="716" y="590"/>
                    </a:lnTo>
                    <a:lnTo>
                      <a:pt x="714" y="586"/>
                    </a:lnTo>
                    <a:lnTo>
                      <a:pt x="710" y="582"/>
                    </a:lnTo>
                    <a:lnTo>
                      <a:pt x="710" y="580"/>
                    </a:lnTo>
                    <a:lnTo>
                      <a:pt x="708" y="576"/>
                    </a:lnTo>
                    <a:lnTo>
                      <a:pt x="706" y="572"/>
                    </a:lnTo>
                    <a:lnTo>
                      <a:pt x="702" y="564"/>
                    </a:lnTo>
                    <a:lnTo>
                      <a:pt x="700" y="560"/>
                    </a:lnTo>
                    <a:lnTo>
                      <a:pt x="698" y="556"/>
                    </a:lnTo>
                    <a:lnTo>
                      <a:pt x="698" y="554"/>
                    </a:lnTo>
                    <a:lnTo>
                      <a:pt x="696" y="554"/>
                    </a:lnTo>
                    <a:lnTo>
                      <a:pt x="696" y="552"/>
                    </a:lnTo>
                    <a:lnTo>
                      <a:pt x="694" y="550"/>
                    </a:lnTo>
                    <a:lnTo>
                      <a:pt x="694" y="550"/>
                    </a:lnTo>
                    <a:lnTo>
                      <a:pt x="692" y="548"/>
                    </a:lnTo>
                    <a:lnTo>
                      <a:pt x="690" y="548"/>
                    </a:lnTo>
                    <a:lnTo>
                      <a:pt x="686" y="546"/>
                    </a:lnTo>
                    <a:lnTo>
                      <a:pt x="682" y="544"/>
                    </a:lnTo>
                    <a:lnTo>
                      <a:pt x="676" y="542"/>
                    </a:lnTo>
                    <a:lnTo>
                      <a:pt x="672" y="540"/>
                    </a:lnTo>
                    <a:lnTo>
                      <a:pt x="670" y="538"/>
                    </a:lnTo>
                    <a:lnTo>
                      <a:pt x="668" y="536"/>
                    </a:lnTo>
                    <a:lnTo>
                      <a:pt x="666" y="534"/>
                    </a:lnTo>
                    <a:lnTo>
                      <a:pt x="660" y="530"/>
                    </a:lnTo>
                    <a:lnTo>
                      <a:pt x="658" y="528"/>
                    </a:lnTo>
                    <a:lnTo>
                      <a:pt x="656" y="526"/>
                    </a:lnTo>
                    <a:lnTo>
                      <a:pt x="652" y="524"/>
                    </a:lnTo>
                    <a:lnTo>
                      <a:pt x="652" y="524"/>
                    </a:lnTo>
                    <a:lnTo>
                      <a:pt x="650" y="524"/>
                    </a:lnTo>
                    <a:lnTo>
                      <a:pt x="648" y="522"/>
                    </a:lnTo>
                    <a:lnTo>
                      <a:pt x="648" y="522"/>
                    </a:lnTo>
                    <a:lnTo>
                      <a:pt x="644" y="522"/>
                    </a:lnTo>
                    <a:lnTo>
                      <a:pt x="642" y="522"/>
                    </a:lnTo>
                    <a:lnTo>
                      <a:pt x="638" y="522"/>
                    </a:lnTo>
                    <a:lnTo>
                      <a:pt x="630" y="522"/>
                    </a:lnTo>
                    <a:lnTo>
                      <a:pt x="628" y="524"/>
                    </a:lnTo>
                    <a:lnTo>
                      <a:pt x="624" y="524"/>
                    </a:lnTo>
                    <a:lnTo>
                      <a:pt x="620" y="522"/>
                    </a:lnTo>
                    <a:lnTo>
                      <a:pt x="616" y="522"/>
                    </a:lnTo>
                    <a:lnTo>
                      <a:pt x="604" y="522"/>
                    </a:lnTo>
                    <a:lnTo>
                      <a:pt x="594" y="520"/>
                    </a:lnTo>
                    <a:lnTo>
                      <a:pt x="588" y="520"/>
                    </a:lnTo>
                    <a:lnTo>
                      <a:pt x="584" y="520"/>
                    </a:lnTo>
                    <a:lnTo>
                      <a:pt x="584" y="520"/>
                    </a:lnTo>
                    <a:lnTo>
                      <a:pt x="582" y="520"/>
                    </a:lnTo>
                    <a:lnTo>
                      <a:pt x="578" y="520"/>
                    </a:lnTo>
                    <a:lnTo>
                      <a:pt x="574" y="520"/>
                    </a:lnTo>
                    <a:lnTo>
                      <a:pt x="570" y="522"/>
                    </a:lnTo>
                    <a:lnTo>
                      <a:pt x="566" y="522"/>
                    </a:lnTo>
                    <a:lnTo>
                      <a:pt x="564" y="522"/>
                    </a:lnTo>
                    <a:lnTo>
                      <a:pt x="564" y="522"/>
                    </a:lnTo>
                    <a:lnTo>
                      <a:pt x="562" y="522"/>
                    </a:lnTo>
                    <a:lnTo>
                      <a:pt x="560" y="520"/>
                    </a:lnTo>
                    <a:lnTo>
                      <a:pt x="560" y="520"/>
                    </a:lnTo>
                    <a:lnTo>
                      <a:pt x="558" y="520"/>
                    </a:lnTo>
                    <a:lnTo>
                      <a:pt x="558" y="518"/>
                    </a:lnTo>
                    <a:lnTo>
                      <a:pt x="558" y="518"/>
                    </a:lnTo>
                    <a:lnTo>
                      <a:pt x="558" y="516"/>
                    </a:lnTo>
                    <a:lnTo>
                      <a:pt x="558" y="516"/>
                    </a:lnTo>
                    <a:lnTo>
                      <a:pt x="558" y="514"/>
                    </a:lnTo>
                    <a:lnTo>
                      <a:pt x="558" y="510"/>
                    </a:lnTo>
                    <a:lnTo>
                      <a:pt x="560" y="510"/>
                    </a:lnTo>
                    <a:lnTo>
                      <a:pt x="176" y="510"/>
                    </a:lnTo>
                    <a:lnTo>
                      <a:pt x="174" y="508"/>
                    </a:lnTo>
                    <a:lnTo>
                      <a:pt x="170" y="500"/>
                    </a:lnTo>
                    <a:lnTo>
                      <a:pt x="166" y="496"/>
                    </a:lnTo>
                    <a:lnTo>
                      <a:pt x="162" y="492"/>
                    </a:lnTo>
                    <a:lnTo>
                      <a:pt x="160" y="490"/>
                    </a:lnTo>
                    <a:lnTo>
                      <a:pt x="158" y="486"/>
                    </a:lnTo>
                    <a:lnTo>
                      <a:pt x="156" y="486"/>
                    </a:lnTo>
                    <a:lnTo>
                      <a:pt x="154" y="484"/>
                    </a:lnTo>
                    <a:lnTo>
                      <a:pt x="148" y="480"/>
                    </a:lnTo>
                    <a:lnTo>
                      <a:pt x="142" y="476"/>
                    </a:lnTo>
                    <a:lnTo>
                      <a:pt x="140" y="476"/>
                    </a:lnTo>
                    <a:lnTo>
                      <a:pt x="138" y="474"/>
                    </a:lnTo>
                    <a:lnTo>
                      <a:pt x="134" y="470"/>
                    </a:lnTo>
                    <a:lnTo>
                      <a:pt x="132" y="468"/>
                    </a:lnTo>
                    <a:lnTo>
                      <a:pt x="130" y="466"/>
                    </a:lnTo>
                    <a:lnTo>
                      <a:pt x="128" y="464"/>
                    </a:lnTo>
                    <a:lnTo>
                      <a:pt x="126" y="460"/>
                    </a:lnTo>
                    <a:lnTo>
                      <a:pt x="124" y="458"/>
                    </a:lnTo>
                    <a:lnTo>
                      <a:pt x="124" y="458"/>
                    </a:lnTo>
                    <a:lnTo>
                      <a:pt x="124" y="456"/>
                    </a:lnTo>
                    <a:lnTo>
                      <a:pt x="124" y="456"/>
                    </a:lnTo>
                    <a:lnTo>
                      <a:pt x="124" y="454"/>
                    </a:lnTo>
                    <a:lnTo>
                      <a:pt x="122" y="452"/>
                    </a:lnTo>
                    <a:lnTo>
                      <a:pt x="122" y="448"/>
                    </a:lnTo>
                    <a:lnTo>
                      <a:pt x="122" y="446"/>
                    </a:lnTo>
                    <a:lnTo>
                      <a:pt x="122" y="440"/>
                    </a:lnTo>
                    <a:lnTo>
                      <a:pt x="122" y="438"/>
                    </a:lnTo>
                    <a:lnTo>
                      <a:pt x="122" y="434"/>
                    </a:lnTo>
                    <a:lnTo>
                      <a:pt x="122" y="434"/>
                    </a:lnTo>
                    <a:lnTo>
                      <a:pt x="122" y="430"/>
                    </a:lnTo>
                    <a:lnTo>
                      <a:pt x="122" y="426"/>
                    </a:lnTo>
                    <a:lnTo>
                      <a:pt x="122" y="424"/>
                    </a:lnTo>
                    <a:lnTo>
                      <a:pt x="122" y="420"/>
                    </a:lnTo>
                    <a:lnTo>
                      <a:pt x="122" y="420"/>
                    </a:lnTo>
                    <a:lnTo>
                      <a:pt x="122" y="418"/>
                    </a:lnTo>
                    <a:lnTo>
                      <a:pt x="122" y="418"/>
                    </a:lnTo>
                    <a:lnTo>
                      <a:pt x="122" y="418"/>
                    </a:lnTo>
                    <a:lnTo>
                      <a:pt x="120" y="418"/>
                    </a:lnTo>
                    <a:lnTo>
                      <a:pt x="120" y="416"/>
                    </a:lnTo>
                    <a:lnTo>
                      <a:pt x="120" y="416"/>
                    </a:lnTo>
                    <a:lnTo>
                      <a:pt x="118" y="416"/>
                    </a:lnTo>
                    <a:lnTo>
                      <a:pt x="116" y="418"/>
                    </a:lnTo>
                    <a:lnTo>
                      <a:pt x="114" y="418"/>
                    </a:lnTo>
                    <a:lnTo>
                      <a:pt x="112" y="418"/>
                    </a:lnTo>
                    <a:lnTo>
                      <a:pt x="110" y="418"/>
                    </a:lnTo>
                    <a:lnTo>
                      <a:pt x="110" y="418"/>
                    </a:lnTo>
                    <a:lnTo>
                      <a:pt x="108" y="418"/>
                    </a:lnTo>
                    <a:lnTo>
                      <a:pt x="108" y="418"/>
                    </a:lnTo>
                    <a:lnTo>
                      <a:pt x="108" y="418"/>
                    </a:lnTo>
                    <a:lnTo>
                      <a:pt x="106" y="418"/>
                    </a:lnTo>
                    <a:lnTo>
                      <a:pt x="106" y="418"/>
                    </a:lnTo>
                    <a:lnTo>
                      <a:pt x="106" y="416"/>
                    </a:lnTo>
                    <a:lnTo>
                      <a:pt x="106" y="416"/>
                    </a:lnTo>
                    <a:lnTo>
                      <a:pt x="106" y="414"/>
                    </a:lnTo>
                    <a:lnTo>
                      <a:pt x="106" y="412"/>
                    </a:lnTo>
                    <a:lnTo>
                      <a:pt x="106" y="410"/>
                    </a:lnTo>
                    <a:lnTo>
                      <a:pt x="106" y="408"/>
                    </a:lnTo>
                    <a:lnTo>
                      <a:pt x="106" y="406"/>
                    </a:lnTo>
                    <a:lnTo>
                      <a:pt x="106" y="406"/>
                    </a:lnTo>
                    <a:lnTo>
                      <a:pt x="106" y="404"/>
                    </a:lnTo>
                    <a:lnTo>
                      <a:pt x="106" y="404"/>
                    </a:lnTo>
                    <a:lnTo>
                      <a:pt x="106" y="404"/>
                    </a:lnTo>
                    <a:lnTo>
                      <a:pt x="104" y="404"/>
                    </a:lnTo>
                    <a:lnTo>
                      <a:pt x="102" y="404"/>
                    </a:lnTo>
                    <a:lnTo>
                      <a:pt x="102" y="402"/>
                    </a:lnTo>
                    <a:lnTo>
                      <a:pt x="100" y="402"/>
                    </a:lnTo>
                    <a:lnTo>
                      <a:pt x="98" y="402"/>
                    </a:lnTo>
                    <a:lnTo>
                      <a:pt x="98" y="402"/>
                    </a:lnTo>
                    <a:lnTo>
                      <a:pt x="98" y="402"/>
                    </a:lnTo>
                    <a:lnTo>
                      <a:pt x="98" y="402"/>
                    </a:lnTo>
                    <a:lnTo>
                      <a:pt x="96" y="400"/>
                    </a:lnTo>
                    <a:lnTo>
                      <a:pt x="96" y="398"/>
                    </a:lnTo>
                    <a:lnTo>
                      <a:pt x="96" y="398"/>
                    </a:lnTo>
                    <a:lnTo>
                      <a:pt x="96" y="396"/>
                    </a:lnTo>
                    <a:lnTo>
                      <a:pt x="96" y="394"/>
                    </a:lnTo>
                    <a:lnTo>
                      <a:pt x="96" y="390"/>
                    </a:lnTo>
                    <a:lnTo>
                      <a:pt x="98" y="388"/>
                    </a:lnTo>
                    <a:lnTo>
                      <a:pt x="98" y="384"/>
                    </a:lnTo>
                    <a:lnTo>
                      <a:pt x="100" y="380"/>
                    </a:lnTo>
                    <a:lnTo>
                      <a:pt x="100" y="378"/>
                    </a:lnTo>
                    <a:lnTo>
                      <a:pt x="100" y="376"/>
                    </a:lnTo>
                    <a:lnTo>
                      <a:pt x="104" y="372"/>
                    </a:lnTo>
                    <a:lnTo>
                      <a:pt x="106" y="368"/>
                    </a:lnTo>
                    <a:lnTo>
                      <a:pt x="108" y="368"/>
                    </a:lnTo>
                    <a:lnTo>
                      <a:pt x="110" y="366"/>
                    </a:lnTo>
                    <a:lnTo>
                      <a:pt x="112" y="364"/>
                    </a:lnTo>
                    <a:lnTo>
                      <a:pt x="114" y="362"/>
                    </a:lnTo>
                    <a:lnTo>
                      <a:pt x="114" y="362"/>
                    </a:lnTo>
                    <a:lnTo>
                      <a:pt x="116" y="360"/>
                    </a:lnTo>
                    <a:lnTo>
                      <a:pt x="116" y="360"/>
                    </a:lnTo>
                    <a:lnTo>
                      <a:pt x="116" y="358"/>
                    </a:lnTo>
                    <a:lnTo>
                      <a:pt x="116" y="358"/>
                    </a:lnTo>
                    <a:lnTo>
                      <a:pt x="116" y="358"/>
                    </a:lnTo>
                    <a:lnTo>
                      <a:pt x="114" y="356"/>
                    </a:lnTo>
                    <a:lnTo>
                      <a:pt x="114" y="356"/>
                    </a:lnTo>
                    <a:lnTo>
                      <a:pt x="112" y="356"/>
                    </a:lnTo>
                    <a:lnTo>
                      <a:pt x="112" y="356"/>
                    </a:lnTo>
                    <a:lnTo>
                      <a:pt x="110" y="356"/>
                    </a:lnTo>
                    <a:lnTo>
                      <a:pt x="106" y="356"/>
                    </a:lnTo>
                    <a:lnTo>
                      <a:pt x="104" y="356"/>
                    </a:lnTo>
                    <a:lnTo>
                      <a:pt x="100" y="354"/>
                    </a:lnTo>
                    <a:lnTo>
                      <a:pt x="100" y="354"/>
                    </a:lnTo>
                    <a:lnTo>
                      <a:pt x="98" y="354"/>
                    </a:lnTo>
                    <a:lnTo>
                      <a:pt x="96" y="354"/>
                    </a:lnTo>
                    <a:lnTo>
                      <a:pt x="96" y="352"/>
                    </a:lnTo>
                    <a:lnTo>
                      <a:pt x="96" y="352"/>
                    </a:lnTo>
                    <a:lnTo>
                      <a:pt x="94" y="352"/>
                    </a:lnTo>
                    <a:lnTo>
                      <a:pt x="94" y="350"/>
                    </a:lnTo>
                    <a:lnTo>
                      <a:pt x="94" y="348"/>
                    </a:lnTo>
                    <a:lnTo>
                      <a:pt x="94" y="344"/>
                    </a:lnTo>
                    <a:lnTo>
                      <a:pt x="94" y="342"/>
                    </a:lnTo>
                    <a:lnTo>
                      <a:pt x="94" y="338"/>
                    </a:lnTo>
                    <a:lnTo>
                      <a:pt x="92" y="334"/>
                    </a:lnTo>
                    <a:lnTo>
                      <a:pt x="92" y="332"/>
                    </a:lnTo>
                    <a:lnTo>
                      <a:pt x="92" y="332"/>
                    </a:lnTo>
                    <a:lnTo>
                      <a:pt x="92" y="330"/>
                    </a:lnTo>
                    <a:lnTo>
                      <a:pt x="90" y="330"/>
                    </a:lnTo>
                    <a:lnTo>
                      <a:pt x="90" y="328"/>
                    </a:lnTo>
                    <a:lnTo>
                      <a:pt x="90" y="328"/>
                    </a:lnTo>
                    <a:lnTo>
                      <a:pt x="88" y="328"/>
                    </a:lnTo>
                    <a:lnTo>
                      <a:pt x="84" y="326"/>
                    </a:lnTo>
                    <a:lnTo>
                      <a:pt x="84" y="326"/>
                    </a:lnTo>
                    <a:lnTo>
                      <a:pt x="84" y="326"/>
                    </a:lnTo>
                    <a:lnTo>
                      <a:pt x="82" y="324"/>
                    </a:lnTo>
                    <a:lnTo>
                      <a:pt x="82" y="324"/>
                    </a:lnTo>
                    <a:lnTo>
                      <a:pt x="82" y="322"/>
                    </a:lnTo>
                    <a:lnTo>
                      <a:pt x="82" y="320"/>
                    </a:lnTo>
                    <a:lnTo>
                      <a:pt x="82" y="316"/>
                    </a:lnTo>
                    <a:lnTo>
                      <a:pt x="80" y="312"/>
                    </a:lnTo>
                    <a:lnTo>
                      <a:pt x="80" y="310"/>
                    </a:lnTo>
                    <a:lnTo>
                      <a:pt x="80" y="308"/>
                    </a:lnTo>
                    <a:lnTo>
                      <a:pt x="80" y="308"/>
                    </a:lnTo>
                    <a:lnTo>
                      <a:pt x="78" y="304"/>
                    </a:lnTo>
                    <a:lnTo>
                      <a:pt x="76" y="302"/>
                    </a:lnTo>
                    <a:lnTo>
                      <a:pt x="72" y="298"/>
                    </a:lnTo>
                    <a:lnTo>
                      <a:pt x="70" y="294"/>
                    </a:lnTo>
                    <a:lnTo>
                      <a:pt x="68" y="292"/>
                    </a:lnTo>
                    <a:lnTo>
                      <a:pt x="64" y="288"/>
                    </a:lnTo>
                    <a:lnTo>
                      <a:pt x="62" y="286"/>
                    </a:lnTo>
                    <a:lnTo>
                      <a:pt x="60" y="284"/>
                    </a:lnTo>
                    <a:lnTo>
                      <a:pt x="58" y="284"/>
                    </a:lnTo>
                    <a:lnTo>
                      <a:pt x="56" y="284"/>
                    </a:lnTo>
                    <a:lnTo>
                      <a:pt x="54" y="282"/>
                    </a:lnTo>
                    <a:lnTo>
                      <a:pt x="52" y="282"/>
                    </a:lnTo>
                    <a:lnTo>
                      <a:pt x="52" y="282"/>
                    </a:lnTo>
                    <a:lnTo>
                      <a:pt x="50" y="282"/>
                    </a:lnTo>
                    <a:lnTo>
                      <a:pt x="50" y="282"/>
                    </a:lnTo>
                    <a:lnTo>
                      <a:pt x="50" y="282"/>
                    </a:lnTo>
                    <a:lnTo>
                      <a:pt x="48" y="284"/>
                    </a:lnTo>
                    <a:lnTo>
                      <a:pt x="48" y="284"/>
                    </a:lnTo>
                    <a:lnTo>
                      <a:pt x="48" y="286"/>
                    </a:lnTo>
                    <a:lnTo>
                      <a:pt x="48" y="288"/>
                    </a:lnTo>
                    <a:lnTo>
                      <a:pt x="48" y="290"/>
                    </a:lnTo>
                    <a:lnTo>
                      <a:pt x="48" y="290"/>
                    </a:lnTo>
                    <a:lnTo>
                      <a:pt x="48" y="292"/>
                    </a:lnTo>
                    <a:lnTo>
                      <a:pt x="48" y="292"/>
                    </a:lnTo>
                    <a:lnTo>
                      <a:pt x="46" y="292"/>
                    </a:lnTo>
                    <a:lnTo>
                      <a:pt x="46" y="292"/>
                    </a:lnTo>
                    <a:lnTo>
                      <a:pt x="46" y="292"/>
                    </a:lnTo>
                    <a:lnTo>
                      <a:pt x="44" y="294"/>
                    </a:lnTo>
                    <a:lnTo>
                      <a:pt x="44" y="292"/>
                    </a:lnTo>
                    <a:lnTo>
                      <a:pt x="42" y="292"/>
                    </a:lnTo>
                    <a:lnTo>
                      <a:pt x="42" y="292"/>
                    </a:lnTo>
                    <a:lnTo>
                      <a:pt x="40" y="292"/>
                    </a:lnTo>
                    <a:lnTo>
                      <a:pt x="38" y="292"/>
                    </a:lnTo>
                    <a:lnTo>
                      <a:pt x="38" y="292"/>
                    </a:lnTo>
                    <a:lnTo>
                      <a:pt x="38" y="292"/>
                    </a:lnTo>
                    <a:lnTo>
                      <a:pt x="38" y="292"/>
                    </a:lnTo>
                    <a:lnTo>
                      <a:pt x="38" y="294"/>
                    </a:lnTo>
                    <a:lnTo>
                      <a:pt x="36" y="294"/>
                    </a:lnTo>
                    <a:lnTo>
                      <a:pt x="36" y="296"/>
                    </a:lnTo>
                    <a:lnTo>
                      <a:pt x="36" y="298"/>
                    </a:lnTo>
                    <a:lnTo>
                      <a:pt x="36" y="298"/>
                    </a:lnTo>
                    <a:lnTo>
                      <a:pt x="36" y="300"/>
                    </a:lnTo>
                    <a:lnTo>
                      <a:pt x="34" y="302"/>
                    </a:lnTo>
                    <a:lnTo>
                      <a:pt x="34" y="302"/>
                    </a:lnTo>
                    <a:lnTo>
                      <a:pt x="34" y="302"/>
                    </a:lnTo>
                    <a:lnTo>
                      <a:pt x="34" y="302"/>
                    </a:lnTo>
                    <a:lnTo>
                      <a:pt x="32" y="302"/>
                    </a:lnTo>
                    <a:lnTo>
                      <a:pt x="32" y="302"/>
                    </a:lnTo>
                    <a:lnTo>
                      <a:pt x="30" y="302"/>
                    </a:lnTo>
                    <a:lnTo>
                      <a:pt x="30" y="300"/>
                    </a:lnTo>
                    <a:lnTo>
                      <a:pt x="28" y="298"/>
                    </a:lnTo>
                    <a:lnTo>
                      <a:pt x="26" y="298"/>
                    </a:lnTo>
                    <a:lnTo>
                      <a:pt x="24" y="296"/>
                    </a:lnTo>
                    <a:lnTo>
                      <a:pt x="22" y="294"/>
                    </a:lnTo>
                    <a:lnTo>
                      <a:pt x="22" y="292"/>
                    </a:lnTo>
                    <a:lnTo>
                      <a:pt x="22" y="292"/>
                    </a:lnTo>
                    <a:lnTo>
                      <a:pt x="20" y="290"/>
                    </a:lnTo>
                    <a:lnTo>
                      <a:pt x="20" y="288"/>
                    </a:lnTo>
                    <a:lnTo>
                      <a:pt x="20" y="286"/>
                    </a:lnTo>
                    <a:lnTo>
                      <a:pt x="20" y="284"/>
                    </a:lnTo>
                    <a:lnTo>
                      <a:pt x="20" y="280"/>
                    </a:lnTo>
                    <a:lnTo>
                      <a:pt x="20" y="278"/>
                    </a:lnTo>
                    <a:lnTo>
                      <a:pt x="18" y="276"/>
                    </a:lnTo>
                    <a:lnTo>
                      <a:pt x="18" y="274"/>
                    </a:lnTo>
                    <a:lnTo>
                      <a:pt x="18" y="274"/>
                    </a:lnTo>
                    <a:lnTo>
                      <a:pt x="16" y="272"/>
                    </a:lnTo>
                    <a:lnTo>
                      <a:pt x="16" y="270"/>
                    </a:lnTo>
                    <a:lnTo>
                      <a:pt x="14" y="270"/>
                    </a:lnTo>
                    <a:lnTo>
                      <a:pt x="14" y="270"/>
                    </a:lnTo>
                    <a:lnTo>
                      <a:pt x="12" y="268"/>
                    </a:lnTo>
                    <a:lnTo>
                      <a:pt x="12" y="268"/>
                    </a:lnTo>
                    <a:lnTo>
                      <a:pt x="10" y="268"/>
                    </a:lnTo>
                    <a:lnTo>
                      <a:pt x="10" y="268"/>
                    </a:lnTo>
                    <a:lnTo>
                      <a:pt x="8" y="270"/>
                    </a:lnTo>
                    <a:lnTo>
                      <a:pt x="6" y="270"/>
                    </a:lnTo>
                    <a:lnTo>
                      <a:pt x="4" y="272"/>
                    </a:lnTo>
                    <a:lnTo>
                      <a:pt x="0" y="272"/>
                    </a:lnTo>
                    <a:lnTo>
                      <a:pt x="0" y="274"/>
                    </a:lnTo>
                    <a:lnTo>
                      <a:pt x="64" y="52"/>
                    </a:lnTo>
                    <a:lnTo>
                      <a:pt x="68" y="52"/>
                    </a:lnTo>
                    <a:lnTo>
                      <a:pt x="80" y="54"/>
                    </a:lnTo>
                    <a:lnTo>
                      <a:pt x="88" y="56"/>
                    </a:lnTo>
                    <a:lnTo>
                      <a:pt x="94" y="58"/>
                    </a:lnTo>
                    <a:lnTo>
                      <a:pt x="100" y="58"/>
                    </a:lnTo>
                    <a:lnTo>
                      <a:pt x="102" y="60"/>
                    </a:lnTo>
                    <a:lnTo>
                      <a:pt x="104" y="60"/>
                    </a:lnTo>
                    <a:lnTo>
                      <a:pt x="106" y="60"/>
                    </a:lnTo>
                    <a:lnTo>
                      <a:pt x="108" y="62"/>
                    </a:lnTo>
                    <a:lnTo>
                      <a:pt x="114" y="64"/>
                    </a:lnTo>
                    <a:lnTo>
                      <a:pt x="118" y="66"/>
                    </a:lnTo>
                    <a:lnTo>
                      <a:pt x="124" y="68"/>
                    </a:lnTo>
                    <a:lnTo>
                      <a:pt x="128" y="72"/>
                    </a:lnTo>
                    <a:lnTo>
                      <a:pt x="134" y="74"/>
                    </a:lnTo>
                    <a:lnTo>
                      <a:pt x="138" y="76"/>
                    </a:lnTo>
                    <a:lnTo>
                      <a:pt x="140" y="76"/>
                    </a:lnTo>
                    <a:lnTo>
                      <a:pt x="142" y="78"/>
                    </a:lnTo>
                    <a:lnTo>
                      <a:pt x="146" y="78"/>
                    </a:lnTo>
                    <a:lnTo>
                      <a:pt x="148" y="78"/>
                    </a:lnTo>
                    <a:lnTo>
                      <a:pt x="150" y="80"/>
                    </a:lnTo>
                    <a:lnTo>
                      <a:pt x="152" y="80"/>
                    </a:lnTo>
                    <a:lnTo>
                      <a:pt x="154" y="80"/>
                    </a:lnTo>
                    <a:lnTo>
                      <a:pt x="156" y="80"/>
                    </a:lnTo>
                    <a:lnTo>
                      <a:pt x="156" y="80"/>
                    </a:lnTo>
                    <a:lnTo>
                      <a:pt x="156" y="78"/>
                    </a:lnTo>
                    <a:lnTo>
                      <a:pt x="158" y="78"/>
                    </a:lnTo>
                    <a:lnTo>
                      <a:pt x="158" y="78"/>
                    </a:lnTo>
                    <a:lnTo>
                      <a:pt x="158" y="78"/>
                    </a:lnTo>
                    <a:lnTo>
                      <a:pt x="158" y="76"/>
                    </a:lnTo>
                    <a:lnTo>
                      <a:pt x="158" y="76"/>
                    </a:lnTo>
                    <a:lnTo>
                      <a:pt x="158" y="74"/>
                    </a:lnTo>
                    <a:lnTo>
                      <a:pt x="158" y="72"/>
                    </a:lnTo>
                    <a:lnTo>
                      <a:pt x="158" y="70"/>
                    </a:lnTo>
                    <a:lnTo>
                      <a:pt x="158" y="66"/>
                    </a:lnTo>
                    <a:lnTo>
                      <a:pt x="158" y="66"/>
                    </a:lnTo>
                    <a:lnTo>
                      <a:pt x="158" y="64"/>
                    </a:lnTo>
                    <a:lnTo>
                      <a:pt x="158" y="64"/>
                    </a:lnTo>
                    <a:lnTo>
                      <a:pt x="160" y="62"/>
                    </a:lnTo>
                    <a:lnTo>
                      <a:pt x="160" y="62"/>
                    </a:lnTo>
                    <a:lnTo>
                      <a:pt x="162" y="60"/>
                    </a:lnTo>
                    <a:lnTo>
                      <a:pt x="164" y="60"/>
                    </a:lnTo>
                    <a:lnTo>
                      <a:pt x="166" y="58"/>
                    </a:lnTo>
                    <a:lnTo>
                      <a:pt x="170" y="56"/>
                    </a:lnTo>
                    <a:lnTo>
                      <a:pt x="172" y="54"/>
                    </a:lnTo>
                    <a:lnTo>
                      <a:pt x="176" y="50"/>
                    </a:lnTo>
                    <a:lnTo>
                      <a:pt x="180" y="48"/>
                    </a:lnTo>
                    <a:lnTo>
                      <a:pt x="184" y="44"/>
                    </a:lnTo>
                    <a:lnTo>
                      <a:pt x="190" y="40"/>
                    </a:lnTo>
                    <a:lnTo>
                      <a:pt x="192" y="38"/>
                    </a:lnTo>
                    <a:lnTo>
                      <a:pt x="194" y="36"/>
                    </a:lnTo>
                    <a:lnTo>
                      <a:pt x="196" y="34"/>
                    </a:lnTo>
                    <a:lnTo>
                      <a:pt x="200" y="34"/>
                    </a:lnTo>
                    <a:lnTo>
                      <a:pt x="202" y="32"/>
                    </a:lnTo>
                    <a:lnTo>
                      <a:pt x="204" y="32"/>
                    </a:lnTo>
                    <a:lnTo>
                      <a:pt x="206" y="32"/>
                    </a:lnTo>
                    <a:lnTo>
                      <a:pt x="208" y="30"/>
                    </a:lnTo>
                    <a:lnTo>
                      <a:pt x="210" y="30"/>
                    </a:lnTo>
                    <a:lnTo>
                      <a:pt x="210" y="32"/>
                    </a:lnTo>
                    <a:lnTo>
                      <a:pt x="212" y="32"/>
                    </a:lnTo>
                    <a:lnTo>
                      <a:pt x="214" y="32"/>
                    </a:lnTo>
                    <a:lnTo>
                      <a:pt x="216" y="34"/>
                    </a:lnTo>
                    <a:lnTo>
                      <a:pt x="218" y="34"/>
                    </a:lnTo>
                    <a:lnTo>
                      <a:pt x="218" y="36"/>
                    </a:lnTo>
                    <a:lnTo>
                      <a:pt x="218" y="36"/>
                    </a:lnTo>
                    <a:lnTo>
                      <a:pt x="218" y="36"/>
                    </a:lnTo>
                    <a:lnTo>
                      <a:pt x="218" y="38"/>
                    </a:lnTo>
                    <a:lnTo>
                      <a:pt x="218" y="38"/>
                    </a:lnTo>
                    <a:lnTo>
                      <a:pt x="218" y="38"/>
                    </a:lnTo>
                    <a:lnTo>
                      <a:pt x="218" y="40"/>
                    </a:lnTo>
                    <a:lnTo>
                      <a:pt x="218" y="40"/>
                    </a:lnTo>
                    <a:lnTo>
                      <a:pt x="216" y="40"/>
                    </a:lnTo>
                    <a:lnTo>
                      <a:pt x="214" y="42"/>
                    </a:lnTo>
                    <a:lnTo>
                      <a:pt x="212" y="42"/>
                    </a:lnTo>
                    <a:lnTo>
                      <a:pt x="210" y="44"/>
                    </a:lnTo>
                    <a:lnTo>
                      <a:pt x="204" y="46"/>
                    </a:lnTo>
                    <a:lnTo>
                      <a:pt x="200" y="48"/>
                    </a:lnTo>
                    <a:lnTo>
                      <a:pt x="198" y="48"/>
                    </a:lnTo>
                    <a:lnTo>
                      <a:pt x="196" y="50"/>
                    </a:lnTo>
                    <a:lnTo>
                      <a:pt x="194" y="50"/>
                    </a:lnTo>
                    <a:lnTo>
                      <a:pt x="194" y="50"/>
                    </a:lnTo>
                    <a:lnTo>
                      <a:pt x="194" y="50"/>
                    </a:lnTo>
                    <a:lnTo>
                      <a:pt x="192" y="52"/>
                    </a:lnTo>
                    <a:lnTo>
                      <a:pt x="192" y="52"/>
                    </a:lnTo>
                    <a:lnTo>
                      <a:pt x="192" y="52"/>
                    </a:lnTo>
                    <a:lnTo>
                      <a:pt x="192" y="54"/>
                    </a:lnTo>
                    <a:lnTo>
                      <a:pt x="194" y="54"/>
                    </a:lnTo>
                    <a:lnTo>
                      <a:pt x="194" y="54"/>
                    </a:lnTo>
                    <a:lnTo>
                      <a:pt x="194" y="54"/>
                    </a:lnTo>
                    <a:lnTo>
                      <a:pt x="194" y="56"/>
                    </a:lnTo>
                    <a:lnTo>
                      <a:pt x="196" y="56"/>
                    </a:lnTo>
                    <a:lnTo>
                      <a:pt x="196" y="56"/>
                    </a:lnTo>
                    <a:lnTo>
                      <a:pt x="198" y="56"/>
                    </a:lnTo>
                    <a:lnTo>
                      <a:pt x="200" y="56"/>
                    </a:lnTo>
                    <a:lnTo>
                      <a:pt x="202" y="56"/>
                    </a:lnTo>
                    <a:lnTo>
                      <a:pt x="204" y="56"/>
                    </a:lnTo>
                    <a:lnTo>
                      <a:pt x="208" y="56"/>
                    </a:lnTo>
                    <a:lnTo>
                      <a:pt x="212" y="54"/>
                    </a:lnTo>
                    <a:lnTo>
                      <a:pt x="216" y="54"/>
                    </a:lnTo>
                    <a:lnTo>
                      <a:pt x="220" y="52"/>
                    </a:lnTo>
                    <a:lnTo>
                      <a:pt x="220" y="52"/>
                    </a:lnTo>
                    <a:lnTo>
                      <a:pt x="222" y="50"/>
                    </a:lnTo>
                    <a:lnTo>
                      <a:pt x="224" y="50"/>
                    </a:lnTo>
                    <a:lnTo>
                      <a:pt x="224" y="48"/>
                    </a:lnTo>
                    <a:lnTo>
                      <a:pt x="228" y="44"/>
                    </a:lnTo>
                    <a:lnTo>
                      <a:pt x="230" y="42"/>
                    </a:lnTo>
                    <a:lnTo>
                      <a:pt x="230" y="40"/>
                    </a:lnTo>
                    <a:lnTo>
                      <a:pt x="230" y="40"/>
                    </a:lnTo>
                    <a:lnTo>
                      <a:pt x="232" y="36"/>
                    </a:lnTo>
                    <a:lnTo>
                      <a:pt x="234" y="34"/>
                    </a:lnTo>
                    <a:lnTo>
                      <a:pt x="234" y="32"/>
                    </a:lnTo>
                    <a:lnTo>
                      <a:pt x="236" y="30"/>
                    </a:lnTo>
                    <a:lnTo>
                      <a:pt x="238" y="30"/>
                    </a:lnTo>
                    <a:lnTo>
                      <a:pt x="238" y="28"/>
                    </a:lnTo>
                    <a:lnTo>
                      <a:pt x="240" y="28"/>
                    </a:lnTo>
                    <a:lnTo>
                      <a:pt x="242" y="28"/>
                    </a:lnTo>
                    <a:lnTo>
                      <a:pt x="242" y="28"/>
                    </a:lnTo>
                    <a:lnTo>
                      <a:pt x="244" y="28"/>
                    </a:lnTo>
                    <a:lnTo>
                      <a:pt x="244" y="28"/>
                    </a:lnTo>
                    <a:lnTo>
                      <a:pt x="246" y="28"/>
                    </a:lnTo>
                    <a:lnTo>
                      <a:pt x="246" y="28"/>
                    </a:lnTo>
                    <a:lnTo>
                      <a:pt x="248" y="30"/>
                    </a:lnTo>
                    <a:lnTo>
                      <a:pt x="248" y="30"/>
                    </a:lnTo>
                    <a:lnTo>
                      <a:pt x="250" y="32"/>
                    </a:lnTo>
                    <a:lnTo>
                      <a:pt x="250" y="34"/>
                    </a:lnTo>
                    <a:lnTo>
                      <a:pt x="252" y="38"/>
                    </a:lnTo>
                    <a:lnTo>
                      <a:pt x="252" y="40"/>
                    </a:lnTo>
                    <a:lnTo>
                      <a:pt x="254" y="44"/>
                    </a:lnTo>
                    <a:lnTo>
                      <a:pt x="254" y="46"/>
                    </a:lnTo>
                    <a:lnTo>
                      <a:pt x="256" y="46"/>
                    </a:lnTo>
                    <a:lnTo>
                      <a:pt x="256" y="48"/>
                    </a:lnTo>
                    <a:lnTo>
                      <a:pt x="258" y="48"/>
                    </a:lnTo>
                    <a:lnTo>
                      <a:pt x="258" y="50"/>
                    </a:lnTo>
                    <a:lnTo>
                      <a:pt x="260" y="50"/>
                    </a:lnTo>
                    <a:lnTo>
                      <a:pt x="262" y="50"/>
                    </a:lnTo>
                    <a:lnTo>
                      <a:pt x="266" y="50"/>
                    </a:lnTo>
                    <a:lnTo>
                      <a:pt x="268" y="52"/>
                    </a:lnTo>
                    <a:lnTo>
                      <a:pt x="270" y="52"/>
                    </a:lnTo>
                    <a:lnTo>
                      <a:pt x="272" y="52"/>
                    </a:lnTo>
                    <a:lnTo>
                      <a:pt x="274" y="50"/>
                    </a:lnTo>
                    <a:lnTo>
                      <a:pt x="274" y="50"/>
                    </a:lnTo>
                    <a:lnTo>
                      <a:pt x="274" y="50"/>
                    </a:lnTo>
                    <a:lnTo>
                      <a:pt x="276" y="50"/>
                    </a:lnTo>
                    <a:lnTo>
                      <a:pt x="276" y="48"/>
                    </a:lnTo>
                    <a:lnTo>
                      <a:pt x="278" y="46"/>
                    </a:lnTo>
                    <a:lnTo>
                      <a:pt x="278" y="44"/>
                    </a:lnTo>
                    <a:lnTo>
                      <a:pt x="280" y="44"/>
                    </a:lnTo>
                    <a:lnTo>
                      <a:pt x="280" y="42"/>
                    </a:lnTo>
                    <a:lnTo>
                      <a:pt x="280" y="42"/>
                    </a:lnTo>
                    <a:lnTo>
                      <a:pt x="280" y="42"/>
                    </a:lnTo>
                    <a:lnTo>
                      <a:pt x="280" y="42"/>
                    </a:lnTo>
                    <a:lnTo>
                      <a:pt x="282" y="42"/>
                    </a:lnTo>
                    <a:lnTo>
                      <a:pt x="282" y="42"/>
                    </a:lnTo>
                    <a:lnTo>
                      <a:pt x="284" y="44"/>
                    </a:lnTo>
                    <a:lnTo>
                      <a:pt x="284" y="44"/>
                    </a:lnTo>
                    <a:lnTo>
                      <a:pt x="286" y="46"/>
                    </a:lnTo>
                    <a:lnTo>
                      <a:pt x="286" y="50"/>
                    </a:lnTo>
                    <a:lnTo>
                      <a:pt x="288" y="52"/>
                    </a:lnTo>
                    <a:lnTo>
                      <a:pt x="288" y="54"/>
                    </a:lnTo>
                    <a:lnTo>
                      <a:pt x="288" y="56"/>
                    </a:lnTo>
                    <a:lnTo>
                      <a:pt x="290" y="56"/>
                    </a:lnTo>
                    <a:lnTo>
                      <a:pt x="290" y="56"/>
                    </a:lnTo>
                    <a:lnTo>
                      <a:pt x="292" y="58"/>
                    </a:lnTo>
                    <a:lnTo>
                      <a:pt x="292" y="58"/>
                    </a:lnTo>
                    <a:lnTo>
                      <a:pt x="292" y="56"/>
                    </a:lnTo>
                    <a:lnTo>
                      <a:pt x="294" y="56"/>
                    </a:lnTo>
                    <a:lnTo>
                      <a:pt x="294" y="56"/>
                    </a:lnTo>
                    <a:lnTo>
                      <a:pt x="296" y="54"/>
                    </a:lnTo>
                    <a:lnTo>
                      <a:pt x="298" y="52"/>
                    </a:lnTo>
                    <a:lnTo>
                      <a:pt x="300" y="50"/>
                    </a:lnTo>
                    <a:lnTo>
                      <a:pt x="300" y="50"/>
                    </a:lnTo>
                    <a:lnTo>
                      <a:pt x="302" y="48"/>
                    </a:lnTo>
                    <a:lnTo>
                      <a:pt x="302" y="48"/>
                    </a:lnTo>
                    <a:lnTo>
                      <a:pt x="304" y="48"/>
                    </a:lnTo>
                    <a:lnTo>
                      <a:pt x="304" y="48"/>
                    </a:lnTo>
                    <a:lnTo>
                      <a:pt x="306" y="46"/>
                    </a:lnTo>
                    <a:lnTo>
                      <a:pt x="306" y="46"/>
                    </a:lnTo>
                    <a:lnTo>
                      <a:pt x="308" y="46"/>
                    </a:lnTo>
                    <a:lnTo>
                      <a:pt x="310" y="48"/>
                    </a:lnTo>
                    <a:lnTo>
                      <a:pt x="312" y="48"/>
                    </a:lnTo>
                    <a:lnTo>
                      <a:pt x="316" y="48"/>
                    </a:lnTo>
                    <a:lnTo>
                      <a:pt x="320" y="50"/>
                    </a:lnTo>
                    <a:lnTo>
                      <a:pt x="324" y="50"/>
                    </a:lnTo>
                    <a:lnTo>
                      <a:pt x="328" y="52"/>
                    </a:lnTo>
                    <a:lnTo>
                      <a:pt x="330" y="54"/>
                    </a:lnTo>
                    <a:lnTo>
                      <a:pt x="338" y="58"/>
                    </a:lnTo>
                    <a:lnTo>
                      <a:pt x="346" y="60"/>
                    </a:lnTo>
                    <a:lnTo>
                      <a:pt x="348" y="62"/>
                    </a:lnTo>
                    <a:lnTo>
                      <a:pt x="352" y="64"/>
                    </a:lnTo>
                    <a:lnTo>
                      <a:pt x="356" y="64"/>
                    </a:lnTo>
                    <a:lnTo>
                      <a:pt x="358" y="64"/>
                    </a:lnTo>
                    <a:lnTo>
                      <a:pt x="360" y="66"/>
                    </a:lnTo>
                    <a:lnTo>
                      <a:pt x="362" y="66"/>
                    </a:lnTo>
                    <a:lnTo>
                      <a:pt x="366" y="66"/>
                    </a:lnTo>
                    <a:lnTo>
                      <a:pt x="370" y="66"/>
                    </a:lnTo>
                    <a:lnTo>
                      <a:pt x="374" y="66"/>
                    </a:lnTo>
                    <a:lnTo>
                      <a:pt x="380" y="66"/>
                    </a:lnTo>
                    <a:lnTo>
                      <a:pt x="384" y="66"/>
                    </a:lnTo>
                    <a:lnTo>
                      <a:pt x="388" y="66"/>
                    </a:lnTo>
                    <a:lnTo>
                      <a:pt x="390" y="66"/>
                    </a:lnTo>
                    <a:lnTo>
                      <a:pt x="392" y="66"/>
                    </a:lnTo>
                    <a:lnTo>
                      <a:pt x="394" y="66"/>
                    </a:lnTo>
                    <a:lnTo>
                      <a:pt x="398" y="68"/>
                    </a:lnTo>
                    <a:lnTo>
                      <a:pt x="402" y="70"/>
                    </a:lnTo>
                    <a:lnTo>
                      <a:pt x="406" y="70"/>
                    </a:lnTo>
                    <a:lnTo>
                      <a:pt x="410" y="72"/>
                    </a:lnTo>
                    <a:lnTo>
                      <a:pt x="412" y="74"/>
                    </a:lnTo>
                    <a:lnTo>
                      <a:pt x="414" y="74"/>
                    </a:lnTo>
                    <a:lnTo>
                      <a:pt x="414" y="76"/>
                    </a:lnTo>
                    <a:lnTo>
                      <a:pt x="416" y="76"/>
                    </a:lnTo>
                    <a:lnTo>
                      <a:pt x="416" y="78"/>
                    </a:lnTo>
                    <a:lnTo>
                      <a:pt x="418" y="78"/>
                    </a:lnTo>
                    <a:lnTo>
                      <a:pt x="418" y="80"/>
                    </a:lnTo>
                    <a:lnTo>
                      <a:pt x="418" y="80"/>
                    </a:lnTo>
                    <a:lnTo>
                      <a:pt x="418" y="82"/>
                    </a:lnTo>
                    <a:lnTo>
                      <a:pt x="416" y="82"/>
                    </a:lnTo>
                    <a:lnTo>
                      <a:pt x="416" y="86"/>
                    </a:lnTo>
                    <a:lnTo>
                      <a:pt x="414" y="88"/>
                    </a:lnTo>
                    <a:lnTo>
                      <a:pt x="412" y="90"/>
                    </a:lnTo>
                    <a:lnTo>
                      <a:pt x="412" y="92"/>
                    </a:lnTo>
                    <a:lnTo>
                      <a:pt x="412" y="92"/>
                    </a:lnTo>
                    <a:lnTo>
                      <a:pt x="412" y="94"/>
                    </a:lnTo>
                    <a:lnTo>
                      <a:pt x="412" y="94"/>
                    </a:lnTo>
                    <a:lnTo>
                      <a:pt x="412" y="96"/>
                    </a:lnTo>
                    <a:lnTo>
                      <a:pt x="412" y="96"/>
                    </a:lnTo>
                    <a:lnTo>
                      <a:pt x="412" y="96"/>
                    </a:lnTo>
                    <a:lnTo>
                      <a:pt x="414" y="98"/>
                    </a:lnTo>
                    <a:lnTo>
                      <a:pt x="414" y="98"/>
                    </a:lnTo>
                    <a:lnTo>
                      <a:pt x="416" y="98"/>
                    </a:lnTo>
                    <a:lnTo>
                      <a:pt x="416" y="98"/>
                    </a:lnTo>
                    <a:lnTo>
                      <a:pt x="416" y="98"/>
                    </a:lnTo>
                    <a:lnTo>
                      <a:pt x="418" y="96"/>
                    </a:lnTo>
                    <a:lnTo>
                      <a:pt x="422" y="96"/>
                    </a:lnTo>
                    <a:lnTo>
                      <a:pt x="424" y="96"/>
                    </a:lnTo>
                    <a:lnTo>
                      <a:pt x="428" y="92"/>
                    </a:lnTo>
                    <a:lnTo>
                      <a:pt x="434" y="90"/>
                    </a:lnTo>
                    <a:lnTo>
                      <a:pt x="436" y="88"/>
                    </a:lnTo>
                    <a:lnTo>
                      <a:pt x="438" y="88"/>
                    </a:lnTo>
                    <a:lnTo>
                      <a:pt x="440" y="86"/>
                    </a:lnTo>
                    <a:lnTo>
                      <a:pt x="442" y="86"/>
                    </a:lnTo>
                    <a:lnTo>
                      <a:pt x="444" y="86"/>
                    </a:lnTo>
                    <a:lnTo>
                      <a:pt x="446" y="86"/>
                    </a:lnTo>
                    <a:lnTo>
                      <a:pt x="446" y="86"/>
                    </a:lnTo>
                    <a:lnTo>
                      <a:pt x="448" y="86"/>
                    </a:lnTo>
                    <a:lnTo>
                      <a:pt x="450" y="88"/>
                    </a:lnTo>
                    <a:lnTo>
                      <a:pt x="450" y="88"/>
                    </a:lnTo>
                    <a:lnTo>
                      <a:pt x="452" y="90"/>
                    </a:lnTo>
                    <a:lnTo>
                      <a:pt x="454" y="92"/>
                    </a:lnTo>
                    <a:lnTo>
                      <a:pt x="456" y="94"/>
                    </a:lnTo>
                    <a:lnTo>
                      <a:pt x="458" y="98"/>
                    </a:lnTo>
                    <a:lnTo>
                      <a:pt x="462" y="102"/>
                    </a:lnTo>
                    <a:lnTo>
                      <a:pt x="464" y="106"/>
                    </a:lnTo>
                    <a:lnTo>
                      <a:pt x="466" y="106"/>
                    </a:lnTo>
                    <a:lnTo>
                      <a:pt x="468" y="108"/>
                    </a:lnTo>
                    <a:lnTo>
                      <a:pt x="468" y="110"/>
                    </a:lnTo>
                    <a:lnTo>
                      <a:pt x="470" y="110"/>
                    </a:lnTo>
                    <a:lnTo>
                      <a:pt x="472" y="110"/>
                    </a:lnTo>
                    <a:lnTo>
                      <a:pt x="474" y="112"/>
                    </a:lnTo>
                    <a:lnTo>
                      <a:pt x="476" y="112"/>
                    </a:lnTo>
                    <a:lnTo>
                      <a:pt x="480" y="112"/>
                    </a:lnTo>
                    <a:lnTo>
                      <a:pt x="482" y="112"/>
                    </a:lnTo>
                    <a:lnTo>
                      <a:pt x="484" y="110"/>
                    </a:lnTo>
                    <a:lnTo>
                      <a:pt x="486" y="110"/>
                    </a:lnTo>
                    <a:lnTo>
                      <a:pt x="486" y="110"/>
                    </a:lnTo>
                    <a:lnTo>
                      <a:pt x="488" y="110"/>
                    </a:lnTo>
                    <a:lnTo>
                      <a:pt x="488" y="108"/>
                    </a:lnTo>
                    <a:lnTo>
                      <a:pt x="488" y="108"/>
                    </a:lnTo>
                    <a:lnTo>
                      <a:pt x="488" y="108"/>
                    </a:lnTo>
                    <a:lnTo>
                      <a:pt x="488" y="106"/>
                    </a:lnTo>
                    <a:lnTo>
                      <a:pt x="488" y="106"/>
                    </a:lnTo>
                    <a:lnTo>
                      <a:pt x="488" y="104"/>
                    </a:lnTo>
                    <a:lnTo>
                      <a:pt x="486" y="102"/>
                    </a:lnTo>
                    <a:lnTo>
                      <a:pt x="486" y="100"/>
                    </a:lnTo>
                    <a:lnTo>
                      <a:pt x="486" y="100"/>
                    </a:lnTo>
                    <a:lnTo>
                      <a:pt x="486" y="98"/>
                    </a:lnTo>
                    <a:lnTo>
                      <a:pt x="486" y="96"/>
                    </a:lnTo>
                    <a:lnTo>
                      <a:pt x="486" y="96"/>
                    </a:lnTo>
                    <a:lnTo>
                      <a:pt x="486" y="94"/>
                    </a:lnTo>
                    <a:lnTo>
                      <a:pt x="486" y="94"/>
                    </a:lnTo>
                    <a:lnTo>
                      <a:pt x="488" y="92"/>
                    </a:lnTo>
                    <a:lnTo>
                      <a:pt x="488" y="90"/>
                    </a:lnTo>
                    <a:lnTo>
                      <a:pt x="490" y="88"/>
                    </a:lnTo>
                    <a:lnTo>
                      <a:pt x="494" y="84"/>
                    </a:lnTo>
                    <a:lnTo>
                      <a:pt x="494" y="82"/>
                    </a:lnTo>
                    <a:lnTo>
                      <a:pt x="496" y="80"/>
                    </a:lnTo>
                    <a:lnTo>
                      <a:pt x="498" y="80"/>
                    </a:lnTo>
                    <a:lnTo>
                      <a:pt x="500" y="78"/>
                    </a:lnTo>
                    <a:lnTo>
                      <a:pt x="500" y="78"/>
                    </a:lnTo>
                    <a:lnTo>
                      <a:pt x="502" y="76"/>
                    </a:lnTo>
                    <a:lnTo>
                      <a:pt x="504" y="76"/>
                    </a:lnTo>
                    <a:lnTo>
                      <a:pt x="506" y="76"/>
                    </a:lnTo>
                    <a:lnTo>
                      <a:pt x="506" y="76"/>
                    </a:lnTo>
                    <a:lnTo>
                      <a:pt x="508" y="76"/>
                    </a:lnTo>
                    <a:lnTo>
                      <a:pt x="510" y="78"/>
                    </a:lnTo>
                    <a:lnTo>
                      <a:pt x="510" y="78"/>
                    </a:lnTo>
                    <a:lnTo>
                      <a:pt x="512" y="80"/>
                    </a:lnTo>
                    <a:lnTo>
                      <a:pt x="514" y="80"/>
                    </a:lnTo>
                    <a:lnTo>
                      <a:pt x="516" y="84"/>
                    </a:lnTo>
                    <a:lnTo>
                      <a:pt x="518" y="86"/>
                    </a:lnTo>
                    <a:lnTo>
                      <a:pt x="522" y="88"/>
                    </a:lnTo>
                    <a:lnTo>
                      <a:pt x="524" y="90"/>
                    </a:lnTo>
                    <a:lnTo>
                      <a:pt x="524" y="92"/>
                    </a:lnTo>
                    <a:lnTo>
                      <a:pt x="526" y="92"/>
                    </a:lnTo>
                    <a:lnTo>
                      <a:pt x="526" y="92"/>
                    </a:lnTo>
                    <a:lnTo>
                      <a:pt x="530" y="94"/>
                    </a:lnTo>
                    <a:lnTo>
                      <a:pt x="534" y="94"/>
                    </a:lnTo>
                    <a:lnTo>
                      <a:pt x="536" y="96"/>
                    </a:lnTo>
                    <a:lnTo>
                      <a:pt x="542" y="96"/>
                    </a:lnTo>
                    <a:lnTo>
                      <a:pt x="546" y="98"/>
                    </a:lnTo>
                    <a:lnTo>
                      <a:pt x="550" y="98"/>
                    </a:lnTo>
                    <a:lnTo>
                      <a:pt x="554" y="98"/>
                    </a:lnTo>
                    <a:lnTo>
                      <a:pt x="558" y="98"/>
                    </a:lnTo>
                    <a:lnTo>
                      <a:pt x="564" y="100"/>
                    </a:lnTo>
                    <a:lnTo>
                      <a:pt x="568" y="100"/>
                    </a:lnTo>
                    <a:lnTo>
                      <a:pt x="572" y="100"/>
                    </a:lnTo>
                    <a:lnTo>
                      <a:pt x="576" y="100"/>
                    </a:lnTo>
                    <a:lnTo>
                      <a:pt x="580" y="98"/>
                    </a:lnTo>
                    <a:lnTo>
                      <a:pt x="584" y="98"/>
                    </a:lnTo>
                    <a:lnTo>
                      <a:pt x="588" y="98"/>
                    </a:lnTo>
                    <a:lnTo>
                      <a:pt x="590" y="96"/>
                    </a:lnTo>
                    <a:lnTo>
                      <a:pt x="592" y="96"/>
                    </a:lnTo>
                    <a:lnTo>
                      <a:pt x="592" y="96"/>
                    </a:lnTo>
                    <a:lnTo>
                      <a:pt x="592" y="96"/>
                    </a:lnTo>
                    <a:lnTo>
                      <a:pt x="594" y="94"/>
                    </a:lnTo>
                    <a:lnTo>
                      <a:pt x="594" y="94"/>
                    </a:lnTo>
                    <a:lnTo>
                      <a:pt x="596" y="92"/>
                    </a:lnTo>
                    <a:lnTo>
                      <a:pt x="596" y="90"/>
                    </a:lnTo>
                    <a:lnTo>
                      <a:pt x="598" y="88"/>
                    </a:lnTo>
                    <a:lnTo>
                      <a:pt x="600" y="86"/>
                    </a:lnTo>
                    <a:lnTo>
                      <a:pt x="600" y="84"/>
                    </a:lnTo>
                    <a:lnTo>
                      <a:pt x="602" y="82"/>
                    </a:lnTo>
                    <a:lnTo>
                      <a:pt x="602" y="82"/>
                    </a:lnTo>
                    <a:lnTo>
                      <a:pt x="604" y="82"/>
                    </a:lnTo>
                    <a:lnTo>
                      <a:pt x="606" y="80"/>
                    </a:lnTo>
                    <a:lnTo>
                      <a:pt x="608" y="80"/>
                    </a:lnTo>
                    <a:lnTo>
                      <a:pt x="612" y="80"/>
                    </a:lnTo>
                    <a:lnTo>
                      <a:pt x="614" y="80"/>
                    </a:lnTo>
                    <a:lnTo>
                      <a:pt x="616" y="80"/>
                    </a:lnTo>
                    <a:lnTo>
                      <a:pt x="620" y="80"/>
                    </a:lnTo>
                    <a:lnTo>
                      <a:pt x="620" y="80"/>
                    </a:lnTo>
                    <a:lnTo>
                      <a:pt x="622" y="80"/>
                    </a:lnTo>
                    <a:lnTo>
                      <a:pt x="622" y="80"/>
                    </a:lnTo>
                    <a:lnTo>
                      <a:pt x="622" y="82"/>
                    </a:lnTo>
                    <a:lnTo>
                      <a:pt x="624" y="82"/>
                    </a:lnTo>
                    <a:lnTo>
                      <a:pt x="624" y="82"/>
                    </a:lnTo>
                    <a:lnTo>
                      <a:pt x="626" y="86"/>
                    </a:lnTo>
                    <a:lnTo>
                      <a:pt x="626" y="88"/>
                    </a:lnTo>
                    <a:lnTo>
                      <a:pt x="628" y="90"/>
                    </a:lnTo>
                    <a:lnTo>
                      <a:pt x="628" y="92"/>
                    </a:lnTo>
                    <a:lnTo>
                      <a:pt x="630" y="94"/>
                    </a:lnTo>
                    <a:lnTo>
                      <a:pt x="630" y="94"/>
                    </a:lnTo>
                    <a:lnTo>
                      <a:pt x="630" y="94"/>
                    </a:lnTo>
                    <a:lnTo>
                      <a:pt x="632" y="96"/>
                    </a:lnTo>
                    <a:lnTo>
                      <a:pt x="632" y="96"/>
                    </a:lnTo>
                    <a:lnTo>
                      <a:pt x="632" y="96"/>
                    </a:lnTo>
                    <a:lnTo>
                      <a:pt x="634" y="94"/>
                    </a:lnTo>
                    <a:lnTo>
                      <a:pt x="634" y="94"/>
                    </a:lnTo>
                    <a:lnTo>
                      <a:pt x="636" y="94"/>
                    </a:lnTo>
                    <a:lnTo>
                      <a:pt x="640" y="92"/>
                    </a:lnTo>
                    <a:lnTo>
                      <a:pt x="642" y="88"/>
                    </a:lnTo>
                    <a:lnTo>
                      <a:pt x="644" y="88"/>
                    </a:lnTo>
                    <a:lnTo>
                      <a:pt x="646" y="86"/>
                    </a:lnTo>
                    <a:lnTo>
                      <a:pt x="650" y="84"/>
                    </a:lnTo>
                    <a:lnTo>
                      <a:pt x="654" y="82"/>
                    </a:lnTo>
                    <a:lnTo>
                      <a:pt x="656" y="80"/>
                    </a:lnTo>
                    <a:lnTo>
                      <a:pt x="658" y="78"/>
                    </a:lnTo>
                    <a:lnTo>
                      <a:pt x="658" y="78"/>
                    </a:lnTo>
                    <a:lnTo>
                      <a:pt x="660" y="78"/>
                    </a:lnTo>
                    <a:lnTo>
                      <a:pt x="660" y="76"/>
                    </a:lnTo>
                    <a:lnTo>
                      <a:pt x="660" y="76"/>
                    </a:lnTo>
                    <a:lnTo>
                      <a:pt x="660" y="74"/>
                    </a:lnTo>
                    <a:lnTo>
                      <a:pt x="660" y="72"/>
                    </a:lnTo>
                    <a:lnTo>
                      <a:pt x="660" y="72"/>
                    </a:lnTo>
                    <a:lnTo>
                      <a:pt x="660" y="70"/>
                    </a:lnTo>
                    <a:lnTo>
                      <a:pt x="660" y="68"/>
                    </a:lnTo>
                    <a:lnTo>
                      <a:pt x="660" y="66"/>
                    </a:lnTo>
                    <a:lnTo>
                      <a:pt x="658" y="62"/>
                    </a:lnTo>
                    <a:lnTo>
                      <a:pt x="658" y="58"/>
                    </a:lnTo>
                    <a:lnTo>
                      <a:pt x="656" y="54"/>
                    </a:lnTo>
                    <a:lnTo>
                      <a:pt x="654" y="50"/>
                    </a:lnTo>
                    <a:lnTo>
                      <a:pt x="652" y="48"/>
                    </a:lnTo>
                    <a:lnTo>
                      <a:pt x="652" y="46"/>
                    </a:lnTo>
                    <a:lnTo>
                      <a:pt x="652" y="46"/>
                    </a:lnTo>
                    <a:lnTo>
                      <a:pt x="650" y="44"/>
                    </a:lnTo>
                    <a:lnTo>
                      <a:pt x="648" y="44"/>
                    </a:lnTo>
                    <a:lnTo>
                      <a:pt x="646" y="42"/>
                    </a:lnTo>
                    <a:lnTo>
                      <a:pt x="642" y="42"/>
                    </a:lnTo>
                    <a:lnTo>
                      <a:pt x="640" y="40"/>
                    </a:lnTo>
                    <a:lnTo>
                      <a:pt x="638" y="38"/>
                    </a:lnTo>
                    <a:lnTo>
                      <a:pt x="638" y="38"/>
                    </a:lnTo>
                    <a:lnTo>
                      <a:pt x="636" y="38"/>
                    </a:lnTo>
                    <a:lnTo>
                      <a:pt x="636" y="36"/>
                    </a:lnTo>
                    <a:lnTo>
                      <a:pt x="636" y="36"/>
                    </a:lnTo>
                    <a:lnTo>
                      <a:pt x="636" y="34"/>
                    </a:lnTo>
                    <a:lnTo>
                      <a:pt x="636" y="34"/>
                    </a:lnTo>
                    <a:lnTo>
                      <a:pt x="636" y="34"/>
                    </a:lnTo>
                    <a:lnTo>
                      <a:pt x="636" y="32"/>
                    </a:lnTo>
                    <a:lnTo>
                      <a:pt x="636" y="32"/>
                    </a:lnTo>
                    <a:lnTo>
                      <a:pt x="638" y="30"/>
                    </a:lnTo>
                    <a:lnTo>
                      <a:pt x="642" y="30"/>
                    </a:lnTo>
                    <a:lnTo>
                      <a:pt x="646" y="28"/>
                    </a:lnTo>
                    <a:lnTo>
                      <a:pt x="648" y="26"/>
                    </a:lnTo>
                    <a:lnTo>
                      <a:pt x="648" y="26"/>
                    </a:lnTo>
                    <a:lnTo>
                      <a:pt x="648" y="26"/>
                    </a:lnTo>
                    <a:lnTo>
                      <a:pt x="650" y="24"/>
                    </a:lnTo>
                    <a:lnTo>
                      <a:pt x="650" y="22"/>
                    </a:lnTo>
                    <a:lnTo>
                      <a:pt x="652" y="20"/>
                    </a:lnTo>
                    <a:lnTo>
                      <a:pt x="654" y="16"/>
                    </a:lnTo>
                    <a:lnTo>
                      <a:pt x="656" y="14"/>
                    </a:lnTo>
                    <a:lnTo>
                      <a:pt x="656" y="14"/>
                    </a:lnTo>
                    <a:lnTo>
                      <a:pt x="658" y="12"/>
                    </a:lnTo>
                    <a:lnTo>
                      <a:pt x="660" y="10"/>
                    </a:lnTo>
                    <a:lnTo>
                      <a:pt x="662" y="8"/>
                    </a:lnTo>
                    <a:lnTo>
                      <a:pt x="666" y="6"/>
                    </a:lnTo>
                    <a:lnTo>
                      <a:pt x="668" y="4"/>
                    </a:lnTo>
                    <a:lnTo>
                      <a:pt x="670" y="2"/>
                    </a:lnTo>
                    <a:lnTo>
                      <a:pt x="672" y="2"/>
                    </a:lnTo>
                    <a:lnTo>
                      <a:pt x="674" y="0"/>
                    </a:lnTo>
                    <a:lnTo>
                      <a:pt x="674" y="0"/>
                    </a:lnTo>
                    <a:lnTo>
                      <a:pt x="676" y="0"/>
                    </a:lnTo>
                    <a:lnTo>
                      <a:pt x="676" y="0"/>
                    </a:lnTo>
                    <a:lnTo>
                      <a:pt x="678" y="2"/>
                    </a:lnTo>
                    <a:lnTo>
                      <a:pt x="680" y="2"/>
                    </a:lnTo>
                    <a:lnTo>
                      <a:pt x="682" y="2"/>
                    </a:lnTo>
                    <a:lnTo>
                      <a:pt x="682" y="4"/>
                    </a:lnTo>
                    <a:lnTo>
                      <a:pt x="684" y="4"/>
                    </a:lnTo>
                    <a:lnTo>
                      <a:pt x="686" y="6"/>
                    </a:lnTo>
                    <a:lnTo>
                      <a:pt x="688" y="8"/>
                    </a:lnTo>
                    <a:lnTo>
                      <a:pt x="690" y="10"/>
                    </a:lnTo>
                    <a:lnTo>
                      <a:pt x="692" y="12"/>
                    </a:lnTo>
                    <a:lnTo>
                      <a:pt x="692" y="12"/>
                    </a:lnTo>
                    <a:lnTo>
                      <a:pt x="694" y="14"/>
                    </a:lnTo>
                    <a:lnTo>
                      <a:pt x="694" y="16"/>
                    </a:lnTo>
                    <a:lnTo>
                      <a:pt x="696" y="16"/>
                    </a:lnTo>
                    <a:lnTo>
                      <a:pt x="696" y="18"/>
                    </a:lnTo>
                    <a:lnTo>
                      <a:pt x="696" y="18"/>
                    </a:lnTo>
                    <a:lnTo>
                      <a:pt x="696" y="20"/>
                    </a:lnTo>
                    <a:lnTo>
                      <a:pt x="696" y="20"/>
                    </a:lnTo>
                    <a:lnTo>
                      <a:pt x="696" y="22"/>
                    </a:lnTo>
                    <a:lnTo>
                      <a:pt x="694" y="24"/>
                    </a:lnTo>
                    <a:lnTo>
                      <a:pt x="694" y="26"/>
                    </a:lnTo>
                    <a:lnTo>
                      <a:pt x="692" y="30"/>
                    </a:lnTo>
                    <a:lnTo>
                      <a:pt x="690" y="32"/>
                    </a:lnTo>
                    <a:lnTo>
                      <a:pt x="690" y="34"/>
                    </a:lnTo>
                    <a:lnTo>
                      <a:pt x="690" y="34"/>
                    </a:lnTo>
                    <a:lnTo>
                      <a:pt x="690" y="36"/>
                    </a:lnTo>
                    <a:lnTo>
                      <a:pt x="690" y="38"/>
                    </a:lnTo>
                    <a:lnTo>
                      <a:pt x="692" y="42"/>
                    </a:lnTo>
                    <a:lnTo>
                      <a:pt x="692" y="44"/>
                    </a:lnTo>
                    <a:lnTo>
                      <a:pt x="692" y="46"/>
                    </a:lnTo>
                    <a:lnTo>
                      <a:pt x="692" y="48"/>
                    </a:lnTo>
                    <a:lnTo>
                      <a:pt x="692" y="48"/>
                    </a:lnTo>
                    <a:lnTo>
                      <a:pt x="694" y="50"/>
                    </a:lnTo>
                    <a:lnTo>
                      <a:pt x="694" y="50"/>
                    </a:lnTo>
                    <a:lnTo>
                      <a:pt x="696" y="52"/>
                    </a:lnTo>
                    <a:lnTo>
                      <a:pt x="698" y="52"/>
                    </a:lnTo>
                    <a:lnTo>
                      <a:pt x="700" y="54"/>
                    </a:lnTo>
                    <a:lnTo>
                      <a:pt x="704" y="56"/>
                    </a:lnTo>
                    <a:lnTo>
                      <a:pt x="704" y="58"/>
                    </a:lnTo>
                    <a:lnTo>
                      <a:pt x="706" y="60"/>
                    </a:lnTo>
                    <a:lnTo>
                      <a:pt x="706" y="60"/>
                    </a:lnTo>
                    <a:lnTo>
                      <a:pt x="706" y="62"/>
                    </a:lnTo>
                    <a:lnTo>
                      <a:pt x="708" y="64"/>
                    </a:lnTo>
                    <a:lnTo>
                      <a:pt x="708" y="68"/>
                    </a:lnTo>
                    <a:lnTo>
                      <a:pt x="708" y="72"/>
                    </a:lnTo>
                    <a:lnTo>
                      <a:pt x="708" y="74"/>
                    </a:lnTo>
                    <a:lnTo>
                      <a:pt x="708" y="76"/>
                    </a:lnTo>
                    <a:lnTo>
                      <a:pt x="710" y="76"/>
                    </a:lnTo>
                    <a:lnTo>
                      <a:pt x="710" y="78"/>
                    </a:lnTo>
                    <a:lnTo>
                      <a:pt x="710" y="78"/>
                    </a:lnTo>
                    <a:lnTo>
                      <a:pt x="710" y="80"/>
                    </a:lnTo>
                    <a:lnTo>
                      <a:pt x="712" y="80"/>
                    </a:lnTo>
                    <a:lnTo>
                      <a:pt x="712" y="80"/>
                    </a:lnTo>
                    <a:lnTo>
                      <a:pt x="714" y="80"/>
                    </a:lnTo>
                    <a:lnTo>
                      <a:pt x="714" y="80"/>
                    </a:lnTo>
                    <a:lnTo>
                      <a:pt x="714" y="80"/>
                    </a:lnTo>
                    <a:lnTo>
                      <a:pt x="716" y="78"/>
                    </a:lnTo>
                    <a:lnTo>
                      <a:pt x="716" y="78"/>
                    </a:lnTo>
                    <a:lnTo>
                      <a:pt x="718" y="76"/>
                    </a:lnTo>
                    <a:lnTo>
                      <a:pt x="718" y="74"/>
                    </a:lnTo>
                    <a:lnTo>
                      <a:pt x="720" y="70"/>
                    </a:lnTo>
                    <a:lnTo>
                      <a:pt x="722" y="66"/>
                    </a:lnTo>
                    <a:lnTo>
                      <a:pt x="722" y="64"/>
                    </a:lnTo>
                    <a:lnTo>
                      <a:pt x="724" y="62"/>
                    </a:lnTo>
                    <a:lnTo>
                      <a:pt x="724" y="62"/>
                    </a:lnTo>
                    <a:lnTo>
                      <a:pt x="726" y="60"/>
                    </a:lnTo>
                    <a:lnTo>
                      <a:pt x="726" y="60"/>
                    </a:lnTo>
                    <a:lnTo>
                      <a:pt x="726" y="60"/>
                    </a:lnTo>
                    <a:lnTo>
                      <a:pt x="728" y="60"/>
                    </a:lnTo>
                    <a:lnTo>
                      <a:pt x="728" y="60"/>
                    </a:lnTo>
                    <a:lnTo>
                      <a:pt x="730" y="60"/>
                    </a:lnTo>
                    <a:lnTo>
                      <a:pt x="730" y="60"/>
                    </a:lnTo>
                    <a:lnTo>
                      <a:pt x="730" y="62"/>
                    </a:lnTo>
                    <a:lnTo>
                      <a:pt x="732" y="62"/>
                    </a:lnTo>
                    <a:lnTo>
                      <a:pt x="732" y="64"/>
                    </a:lnTo>
                    <a:lnTo>
                      <a:pt x="732" y="64"/>
                    </a:lnTo>
                    <a:lnTo>
                      <a:pt x="734" y="66"/>
                    </a:lnTo>
                    <a:lnTo>
                      <a:pt x="736" y="70"/>
                    </a:lnTo>
                    <a:lnTo>
                      <a:pt x="736" y="72"/>
                    </a:lnTo>
                    <a:lnTo>
                      <a:pt x="738" y="78"/>
                    </a:lnTo>
                    <a:lnTo>
                      <a:pt x="738" y="78"/>
                    </a:lnTo>
                    <a:lnTo>
                      <a:pt x="738" y="80"/>
                    </a:lnTo>
                    <a:lnTo>
                      <a:pt x="738" y="82"/>
                    </a:lnTo>
                    <a:lnTo>
                      <a:pt x="736" y="84"/>
                    </a:lnTo>
                    <a:lnTo>
                      <a:pt x="736" y="88"/>
                    </a:lnTo>
                    <a:lnTo>
                      <a:pt x="736" y="92"/>
                    </a:lnTo>
                    <a:lnTo>
                      <a:pt x="734" y="96"/>
                    </a:lnTo>
                    <a:lnTo>
                      <a:pt x="734" y="98"/>
                    </a:lnTo>
                    <a:lnTo>
                      <a:pt x="734" y="100"/>
                    </a:lnTo>
                    <a:lnTo>
                      <a:pt x="734" y="102"/>
                    </a:lnTo>
                    <a:lnTo>
                      <a:pt x="734" y="104"/>
                    </a:lnTo>
                    <a:lnTo>
                      <a:pt x="736" y="106"/>
                    </a:lnTo>
                    <a:lnTo>
                      <a:pt x="736" y="106"/>
                    </a:lnTo>
                    <a:lnTo>
                      <a:pt x="736" y="106"/>
                    </a:lnTo>
                    <a:lnTo>
                      <a:pt x="736" y="106"/>
                    </a:lnTo>
                    <a:lnTo>
                      <a:pt x="738" y="106"/>
                    </a:lnTo>
                    <a:lnTo>
                      <a:pt x="738" y="108"/>
                    </a:lnTo>
                    <a:lnTo>
                      <a:pt x="740" y="108"/>
                    </a:lnTo>
                    <a:lnTo>
                      <a:pt x="742" y="108"/>
                    </a:lnTo>
                    <a:lnTo>
                      <a:pt x="744" y="108"/>
                    </a:lnTo>
                    <a:lnTo>
                      <a:pt x="746" y="108"/>
                    </a:lnTo>
                    <a:lnTo>
                      <a:pt x="748" y="106"/>
                    </a:lnTo>
                    <a:lnTo>
                      <a:pt x="748" y="106"/>
                    </a:lnTo>
                    <a:lnTo>
                      <a:pt x="748" y="106"/>
                    </a:lnTo>
                    <a:lnTo>
                      <a:pt x="750" y="106"/>
                    </a:lnTo>
                    <a:lnTo>
                      <a:pt x="750" y="104"/>
                    </a:lnTo>
                    <a:lnTo>
                      <a:pt x="750" y="104"/>
                    </a:lnTo>
                    <a:lnTo>
                      <a:pt x="750" y="100"/>
                    </a:lnTo>
                    <a:lnTo>
                      <a:pt x="752" y="98"/>
                    </a:lnTo>
                    <a:lnTo>
                      <a:pt x="752" y="94"/>
                    </a:lnTo>
                    <a:lnTo>
                      <a:pt x="752" y="92"/>
                    </a:lnTo>
                    <a:lnTo>
                      <a:pt x="754" y="90"/>
                    </a:lnTo>
                    <a:lnTo>
                      <a:pt x="754" y="90"/>
                    </a:lnTo>
                    <a:lnTo>
                      <a:pt x="754" y="88"/>
                    </a:lnTo>
                    <a:lnTo>
                      <a:pt x="754" y="88"/>
                    </a:lnTo>
                    <a:lnTo>
                      <a:pt x="758" y="86"/>
                    </a:lnTo>
                    <a:lnTo>
                      <a:pt x="760" y="84"/>
                    </a:lnTo>
                    <a:lnTo>
                      <a:pt x="762" y="82"/>
                    </a:lnTo>
                    <a:lnTo>
                      <a:pt x="766" y="78"/>
                    </a:lnTo>
                    <a:lnTo>
                      <a:pt x="768" y="76"/>
                    </a:lnTo>
                    <a:lnTo>
                      <a:pt x="770" y="74"/>
                    </a:lnTo>
                    <a:lnTo>
                      <a:pt x="770" y="74"/>
                    </a:lnTo>
                    <a:lnTo>
                      <a:pt x="772" y="72"/>
                    </a:lnTo>
                    <a:lnTo>
                      <a:pt x="772" y="72"/>
                    </a:lnTo>
                    <a:lnTo>
                      <a:pt x="772" y="70"/>
                    </a:lnTo>
                    <a:lnTo>
                      <a:pt x="772" y="66"/>
                    </a:lnTo>
                    <a:lnTo>
                      <a:pt x="774" y="64"/>
                    </a:lnTo>
                    <a:lnTo>
                      <a:pt x="774" y="60"/>
                    </a:lnTo>
                    <a:lnTo>
                      <a:pt x="774" y="56"/>
                    </a:lnTo>
                    <a:lnTo>
                      <a:pt x="776" y="54"/>
                    </a:lnTo>
                    <a:lnTo>
                      <a:pt x="776" y="52"/>
                    </a:lnTo>
                    <a:lnTo>
                      <a:pt x="776" y="52"/>
                    </a:lnTo>
                    <a:lnTo>
                      <a:pt x="776" y="50"/>
                    </a:lnTo>
                    <a:lnTo>
                      <a:pt x="778" y="50"/>
                    </a:lnTo>
                    <a:lnTo>
                      <a:pt x="778" y="48"/>
                    </a:lnTo>
                    <a:lnTo>
                      <a:pt x="780" y="48"/>
                    </a:lnTo>
                    <a:lnTo>
                      <a:pt x="782" y="48"/>
                    </a:lnTo>
                    <a:lnTo>
                      <a:pt x="784" y="46"/>
                    </a:lnTo>
                    <a:lnTo>
                      <a:pt x="786" y="46"/>
                    </a:lnTo>
                    <a:lnTo>
                      <a:pt x="788" y="46"/>
                    </a:lnTo>
                    <a:lnTo>
                      <a:pt x="790" y="46"/>
                    </a:lnTo>
                    <a:lnTo>
                      <a:pt x="792" y="46"/>
                    </a:lnTo>
                    <a:lnTo>
                      <a:pt x="794" y="46"/>
                    </a:lnTo>
                    <a:lnTo>
                      <a:pt x="796" y="48"/>
                    </a:lnTo>
                    <a:lnTo>
                      <a:pt x="800" y="48"/>
                    </a:lnTo>
                    <a:lnTo>
                      <a:pt x="802" y="48"/>
                    </a:lnTo>
                    <a:lnTo>
                      <a:pt x="804" y="50"/>
                    </a:lnTo>
                    <a:lnTo>
                      <a:pt x="806" y="50"/>
                    </a:lnTo>
                    <a:lnTo>
                      <a:pt x="808" y="50"/>
                    </a:lnTo>
                    <a:lnTo>
                      <a:pt x="808" y="52"/>
                    </a:lnTo>
                    <a:lnTo>
                      <a:pt x="810" y="52"/>
                    </a:lnTo>
                    <a:lnTo>
                      <a:pt x="810" y="54"/>
                    </a:lnTo>
                    <a:lnTo>
                      <a:pt x="812" y="54"/>
                    </a:lnTo>
                    <a:lnTo>
                      <a:pt x="812" y="56"/>
                    </a:lnTo>
                    <a:lnTo>
                      <a:pt x="814" y="56"/>
                    </a:lnTo>
                    <a:lnTo>
                      <a:pt x="816" y="60"/>
                    </a:lnTo>
                    <a:lnTo>
                      <a:pt x="816" y="62"/>
                    </a:lnTo>
                    <a:lnTo>
                      <a:pt x="818" y="66"/>
                    </a:lnTo>
                    <a:lnTo>
                      <a:pt x="818" y="68"/>
                    </a:lnTo>
                    <a:lnTo>
                      <a:pt x="820" y="70"/>
                    </a:lnTo>
                    <a:lnTo>
                      <a:pt x="820" y="72"/>
                    </a:lnTo>
                    <a:lnTo>
                      <a:pt x="820" y="72"/>
                    </a:lnTo>
                    <a:lnTo>
                      <a:pt x="820" y="74"/>
                    </a:lnTo>
                    <a:lnTo>
                      <a:pt x="818" y="74"/>
                    </a:lnTo>
                    <a:lnTo>
                      <a:pt x="818" y="76"/>
                    </a:lnTo>
                    <a:lnTo>
                      <a:pt x="818" y="76"/>
                    </a:lnTo>
                    <a:lnTo>
                      <a:pt x="818" y="76"/>
                    </a:lnTo>
                    <a:lnTo>
                      <a:pt x="816" y="76"/>
                    </a:lnTo>
                    <a:lnTo>
                      <a:pt x="814" y="78"/>
                    </a:lnTo>
                    <a:lnTo>
                      <a:pt x="812" y="78"/>
                    </a:lnTo>
                    <a:lnTo>
                      <a:pt x="810" y="80"/>
                    </a:lnTo>
                    <a:lnTo>
                      <a:pt x="808" y="80"/>
                    </a:lnTo>
                    <a:lnTo>
                      <a:pt x="808" y="80"/>
                    </a:lnTo>
                    <a:lnTo>
                      <a:pt x="808" y="82"/>
                    </a:lnTo>
                    <a:lnTo>
                      <a:pt x="806" y="82"/>
                    </a:lnTo>
                    <a:lnTo>
                      <a:pt x="806" y="82"/>
                    </a:lnTo>
                    <a:lnTo>
                      <a:pt x="806" y="84"/>
                    </a:lnTo>
                    <a:lnTo>
                      <a:pt x="806" y="84"/>
                    </a:lnTo>
                    <a:lnTo>
                      <a:pt x="806" y="86"/>
                    </a:lnTo>
                    <a:lnTo>
                      <a:pt x="806" y="88"/>
                    </a:lnTo>
                    <a:lnTo>
                      <a:pt x="806" y="88"/>
                    </a:lnTo>
                    <a:lnTo>
                      <a:pt x="808" y="90"/>
                    </a:lnTo>
                    <a:lnTo>
                      <a:pt x="808" y="92"/>
                    </a:lnTo>
                    <a:lnTo>
                      <a:pt x="810" y="96"/>
                    </a:lnTo>
                    <a:lnTo>
                      <a:pt x="812" y="100"/>
                    </a:lnTo>
                    <a:lnTo>
                      <a:pt x="812" y="104"/>
                    </a:lnTo>
                    <a:lnTo>
                      <a:pt x="812" y="104"/>
                    </a:lnTo>
                    <a:lnTo>
                      <a:pt x="812" y="106"/>
                    </a:lnTo>
                    <a:lnTo>
                      <a:pt x="814" y="108"/>
                    </a:lnTo>
                    <a:lnTo>
                      <a:pt x="814" y="110"/>
                    </a:lnTo>
                    <a:lnTo>
                      <a:pt x="812" y="110"/>
                    </a:lnTo>
                    <a:lnTo>
                      <a:pt x="812" y="112"/>
                    </a:lnTo>
                    <a:lnTo>
                      <a:pt x="812" y="114"/>
                    </a:lnTo>
                    <a:lnTo>
                      <a:pt x="810" y="116"/>
                    </a:lnTo>
                    <a:lnTo>
                      <a:pt x="808" y="118"/>
                    </a:lnTo>
                    <a:lnTo>
                      <a:pt x="806" y="120"/>
                    </a:lnTo>
                    <a:lnTo>
                      <a:pt x="804" y="122"/>
                    </a:lnTo>
                    <a:lnTo>
                      <a:pt x="800" y="124"/>
                    </a:lnTo>
                    <a:lnTo>
                      <a:pt x="798" y="126"/>
                    </a:lnTo>
                    <a:lnTo>
                      <a:pt x="794" y="128"/>
                    </a:lnTo>
                    <a:lnTo>
                      <a:pt x="792" y="128"/>
                    </a:lnTo>
                    <a:lnTo>
                      <a:pt x="788" y="130"/>
                    </a:lnTo>
                    <a:lnTo>
                      <a:pt x="786" y="132"/>
                    </a:lnTo>
                    <a:lnTo>
                      <a:pt x="782" y="132"/>
                    </a:lnTo>
                    <a:lnTo>
                      <a:pt x="780" y="132"/>
                    </a:lnTo>
                    <a:lnTo>
                      <a:pt x="778" y="134"/>
                    </a:lnTo>
                    <a:lnTo>
                      <a:pt x="774" y="134"/>
                    </a:lnTo>
                    <a:lnTo>
                      <a:pt x="774" y="132"/>
                    </a:lnTo>
                    <a:lnTo>
                      <a:pt x="772" y="132"/>
                    </a:lnTo>
                    <a:lnTo>
                      <a:pt x="772" y="132"/>
                    </a:lnTo>
                    <a:lnTo>
                      <a:pt x="772" y="132"/>
                    </a:lnTo>
                    <a:lnTo>
                      <a:pt x="770" y="132"/>
                    </a:lnTo>
                    <a:lnTo>
                      <a:pt x="770" y="132"/>
                    </a:lnTo>
                    <a:lnTo>
                      <a:pt x="770" y="130"/>
                    </a:lnTo>
                    <a:lnTo>
                      <a:pt x="770" y="128"/>
                    </a:lnTo>
                    <a:lnTo>
                      <a:pt x="768" y="126"/>
                    </a:lnTo>
                    <a:lnTo>
                      <a:pt x="768" y="124"/>
                    </a:lnTo>
                    <a:lnTo>
                      <a:pt x="766" y="124"/>
                    </a:lnTo>
                    <a:lnTo>
                      <a:pt x="766" y="124"/>
                    </a:lnTo>
                    <a:lnTo>
                      <a:pt x="766" y="122"/>
                    </a:lnTo>
                    <a:lnTo>
                      <a:pt x="766" y="122"/>
                    </a:lnTo>
                    <a:lnTo>
                      <a:pt x="764" y="122"/>
                    </a:lnTo>
                    <a:lnTo>
                      <a:pt x="762" y="122"/>
                    </a:lnTo>
                    <a:lnTo>
                      <a:pt x="758" y="122"/>
                    </a:lnTo>
                    <a:lnTo>
                      <a:pt x="754" y="122"/>
                    </a:lnTo>
                    <a:lnTo>
                      <a:pt x="752" y="122"/>
                    </a:lnTo>
                    <a:lnTo>
                      <a:pt x="748" y="122"/>
                    </a:lnTo>
                    <a:lnTo>
                      <a:pt x="748" y="122"/>
                    </a:lnTo>
                    <a:lnTo>
                      <a:pt x="746" y="122"/>
                    </a:lnTo>
                    <a:lnTo>
                      <a:pt x="746" y="124"/>
                    </a:lnTo>
                    <a:lnTo>
                      <a:pt x="744" y="124"/>
                    </a:lnTo>
                    <a:lnTo>
                      <a:pt x="744" y="124"/>
                    </a:lnTo>
                    <a:lnTo>
                      <a:pt x="744" y="126"/>
                    </a:lnTo>
                    <a:lnTo>
                      <a:pt x="744" y="126"/>
                    </a:lnTo>
                    <a:lnTo>
                      <a:pt x="744" y="128"/>
                    </a:lnTo>
                    <a:lnTo>
                      <a:pt x="742" y="130"/>
                    </a:lnTo>
                    <a:lnTo>
                      <a:pt x="742" y="132"/>
                    </a:lnTo>
                    <a:lnTo>
                      <a:pt x="742" y="136"/>
                    </a:lnTo>
                    <a:lnTo>
                      <a:pt x="742" y="138"/>
                    </a:lnTo>
                    <a:lnTo>
                      <a:pt x="742" y="140"/>
                    </a:lnTo>
                    <a:lnTo>
                      <a:pt x="742" y="140"/>
                    </a:lnTo>
                    <a:lnTo>
                      <a:pt x="742" y="140"/>
                    </a:lnTo>
                    <a:lnTo>
                      <a:pt x="740" y="142"/>
                    </a:lnTo>
                    <a:lnTo>
                      <a:pt x="740" y="142"/>
                    </a:lnTo>
                    <a:lnTo>
                      <a:pt x="738" y="142"/>
                    </a:lnTo>
                    <a:lnTo>
                      <a:pt x="738" y="144"/>
                    </a:lnTo>
                    <a:lnTo>
                      <a:pt x="736" y="144"/>
                    </a:lnTo>
                    <a:lnTo>
                      <a:pt x="734" y="144"/>
                    </a:lnTo>
                    <a:lnTo>
                      <a:pt x="732" y="144"/>
                    </a:lnTo>
                    <a:lnTo>
                      <a:pt x="728" y="144"/>
                    </a:lnTo>
                    <a:lnTo>
                      <a:pt x="724" y="144"/>
                    </a:lnTo>
                    <a:lnTo>
                      <a:pt x="722" y="144"/>
                    </a:lnTo>
                    <a:lnTo>
                      <a:pt x="718" y="142"/>
                    </a:lnTo>
                    <a:lnTo>
                      <a:pt x="716" y="142"/>
                    </a:lnTo>
                    <a:lnTo>
                      <a:pt x="714" y="140"/>
                    </a:lnTo>
                    <a:lnTo>
                      <a:pt x="714" y="140"/>
                    </a:lnTo>
                    <a:lnTo>
                      <a:pt x="712" y="138"/>
                    </a:lnTo>
                    <a:lnTo>
                      <a:pt x="710" y="136"/>
                    </a:lnTo>
                    <a:lnTo>
                      <a:pt x="710" y="136"/>
                    </a:lnTo>
                    <a:lnTo>
                      <a:pt x="710" y="134"/>
                    </a:lnTo>
                    <a:lnTo>
                      <a:pt x="708" y="134"/>
                    </a:lnTo>
                    <a:lnTo>
                      <a:pt x="708" y="134"/>
                    </a:lnTo>
                    <a:lnTo>
                      <a:pt x="706" y="134"/>
                    </a:lnTo>
                    <a:lnTo>
                      <a:pt x="704" y="134"/>
                    </a:lnTo>
                    <a:lnTo>
                      <a:pt x="702" y="134"/>
                    </a:lnTo>
                    <a:lnTo>
                      <a:pt x="702" y="134"/>
                    </a:lnTo>
                    <a:lnTo>
                      <a:pt x="700" y="134"/>
                    </a:lnTo>
                    <a:lnTo>
                      <a:pt x="698" y="134"/>
                    </a:lnTo>
                    <a:lnTo>
                      <a:pt x="698" y="134"/>
                    </a:lnTo>
                    <a:lnTo>
                      <a:pt x="698" y="136"/>
                    </a:lnTo>
                    <a:lnTo>
                      <a:pt x="698" y="136"/>
                    </a:lnTo>
                    <a:lnTo>
                      <a:pt x="698" y="136"/>
                    </a:lnTo>
                    <a:lnTo>
                      <a:pt x="698" y="138"/>
                    </a:lnTo>
                    <a:lnTo>
                      <a:pt x="698" y="138"/>
                    </a:lnTo>
                    <a:lnTo>
                      <a:pt x="698" y="140"/>
                    </a:lnTo>
                    <a:lnTo>
                      <a:pt x="698" y="142"/>
                    </a:lnTo>
                    <a:lnTo>
                      <a:pt x="698" y="144"/>
                    </a:lnTo>
                    <a:lnTo>
                      <a:pt x="698" y="144"/>
                    </a:lnTo>
                    <a:lnTo>
                      <a:pt x="700" y="146"/>
                    </a:lnTo>
                    <a:lnTo>
                      <a:pt x="700" y="146"/>
                    </a:lnTo>
                    <a:lnTo>
                      <a:pt x="702" y="146"/>
                    </a:lnTo>
                    <a:lnTo>
                      <a:pt x="702" y="148"/>
                    </a:lnTo>
                    <a:lnTo>
                      <a:pt x="704" y="148"/>
                    </a:lnTo>
                    <a:lnTo>
                      <a:pt x="708" y="148"/>
                    </a:lnTo>
                    <a:lnTo>
                      <a:pt x="712" y="150"/>
                    </a:lnTo>
                    <a:lnTo>
                      <a:pt x="716" y="150"/>
                    </a:lnTo>
                    <a:lnTo>
                      <a:pt x="718" y="150"/>
                    </a:lnTo>
                    <a:lnTo>
                      <a:pt x="718" y="152"/>
                    </a:lnTo>
                    <a:lnTo>
                      <a:pt x="720" y="152"/>
                    </a:lnTo>
                    <a:lnTo>
                      <a:pt x="722" y="152"/>
                    </a:lnTo>
                    <a:lnTo>
                      <a:pt x="722" y="154"/>
                    </a:lnTo>
                    <a:lnTo>
                      <a:pt x="724" y="154"/>
                    </a:lnTo>
                    <a:lnTo>
                      <a:pt x="724" y="156"/>
                    </a:lnTo>
                    <a:lnTo>
                      <a:pt x="724" y="156"/>
                    </a:lnTo>
                    <a:lnTo>
                      <a:pt x="724" y="158"/>
                    </a:lnTo>
                    <a:lnTo>
                      <a:pt x="724" y="160"/>
                    </a:lnTo>
                    <a:lnTo>
                      <a:pt x="724" y="160"/>
                    </a:lnTo>
                    <a:lnTo>
                      <a:pt x="724" y="162"/>
                    </a:lnTo>
                    <a:lnTo>
                      <a:pt x="722" y="166"/>
                    </a:lnTo>
                    <a:lnTo>
                      <a:pt x="720" y="168"/>
                    </a:lnTo>
                    <a:lnTo>
                      <a:pt x="720" y="172"/>
                    </a:lnTo>
                    <a:lnTo>
                      <a:pt x="718" y="174"/>
                    </a:lnTo>
                    <a:lnTo>
                      <a:pt x="716" y="176"/>
                    </a:lnTo>
                    <a:lnTo>
                      <a:pt x="716" y="178"/>
                    </a:lnTo>
                    <a:lnTo>
                      <a:pt x="714" y="180"/>
                    </a:lnTo>
                    <a:lnTo>
                      <a:pt x="712" y="180"/>
                    </a:lnTo>
                    <a:lnTo>
                      <a:pt x="712" y="182"/>
                    </a:lnTo>
                    <a:lnTo>
                      <a:pt x="710" y="184"/>
                    </a:lnTo>
                    <a:lnTo>
                      <a:pt x="708" y="184"/>
                    </a:lnTo>
                    <a:lnTo>
                      <a:pt x="706" y="184"/>
                    </a:lnTo>
                    <a:lnTo>
                      <a:pt x="704" y="186"/>
                    </a:lnTo>
                    <a:lnTo>
                      <a:pt x="704" y="186"/>
                    </a:lnTo>
                    <a:lnTo>
                      <a:pt x="702" y="186"/>
                    </a:lnTo>
                    <a:lnTo>
                      <a:pt x="700" y="186"/>
                    </a:lnTo>
                    <a:lnTo>
                      <a:pt x="698" y="186"/>
                    </a:lnTo>
                    <a:lnTo>
                      <a:pt x="694" y="186"/>
                    </a:lnTo>
                    <a:lnTo>
                      <a:pt x="692" y="186"/>
                    </a:lnTo>
                    <a:lnTo>
                      <a:pt x="688" y="186"/>
                    </a:lnTo>
                    <a:lnTo>
                      <a:pt x="688" y="188"/>
                    </a:lnTo>
                    <a:lnTo>
                      <a:pt x="686" y="188"/>
                    </a:lnTo>
                    <a:lnTo>
                      <a:pt x="686" y="188"/>
                    </a:lnTo>
                    <a:lnTo>
                      <a:pt x="684" y="188"/>
                    </a:lnTo>
                    <a:lnTo>
                      <a:pt x="684" y="188"/>
                    </a:lnTo>
                    <a:lnTo>
                      <a:pt x="682" y="190"/>
                    </a:lnTo>
                    <a:lnTo>
                      <a:pt x="682" y="190"/>
                    </a:lnTo>
                    <a:lnTo>
                      <a:pt x="682" y="192"/>
                    </a:lnTo>
                    <a:lnTo>
                      <a:pt x="680" y="194"/>
                    </a:lnTo>
                    <a:lnTo>
                      <a:pt x="678" y="196"/>
                    </a:lnTo>
                    <a:lnTo>
                      <a:pt x="676" y="202"/>
                    </a:lnTo>
                    <a:lnTo>
                      <a:pt x="674" y="204"/>
                    </a:lnTo>
                    <a:lnTo>
                      <a:pt x="672" y="206"/>
                    </a:lnTo>
                    <a:lnTo>
                      <a:pt x="670" y="208"/>
                    </a:lnTo>
                    <a:lnTo>
                      <a:pt x="666" y="212"/>
                    </a:lnTo>
                    <a:lnTo>
                      <a:pt x="664" y="214"/>
                    </a:lnTo>
                    <a:lnTo>
                      <a:pt x="660" y="216"/>
                    </a:lnTo>
                    <a:lnTo>
                      <a:pt x="652" y="222"/>
                    </a:lnTo>
                    <a:lnTo>
                      <a:pt x="648" y="224"/>
                    </a:lnTo>
                    <a:lnTo>
                      <a:pt x="646" y="228"/>
                    </a:lnTo>
                    <a:lnTo>
                      <a:pt x="640" y="232"/>
                    </a:lnTo>
                    <a:lnTo>
                      <a:pt x="634" y="236"/>
                    </a:lnTo>
                    <a:lnTo>
                      <a:pt x="630" y="240"/>
                    </a:lnTo>
                    <a:lnTo>
                      <a:pt x="628" y="242"/>
                    </a:lnTo>
                    <a:lnTo>
                      <a:pt x="624" y="246"/>
                    </a:lnTo>
                    <a:lnTo>
                      <a:pt x="622" y="248"/>
                    </a:lnTo>
                    <a:lnTo>
                      <a:pt x="620" y="250"/>
                    </a:lnTo>
                    <a:lnTo>
                      <a:pt x="618" y="254"/>
                    </a:lnTo>
                    <a:lnTo>
                      <a:pt x="614" y="258"/>
                    </a:lnTo>
                    <a:lnTo>
                      <a:pt x="612" y="262"/>
                    </a:lnTo>
                    <a:lnTo>
                      <a:pt x="610" y="266"/>
                    </a:lnTo>
                    <a:lnTo>
                      <a:pt x="606" y="270"/>
                    </a:lnTo>
                    <a:lnTo>
                      <a:pt x="604" y="274"/>
                    </a:lnTo>
                    <a:lnTo>
                      <a:pt x="604" y="274"/>
                    </a:lnTo>
                    <a:lnTo>
                      <a:pt x="604" y="276"/>
                    </a:lnTo>
                    <a:lnTo>
                      <a:pt x="602" y="278"/>
                    </a:lnTo>
                    <a:lnTo>
                      <a:pt x="602" y="282"/>
                    </a:lnTo>
                    <a:lnTo>
                      <a:pt x="602" y="284"/>
                    </a:lnTo>
                    <a:lnTo>
                      <a:pt x="602" y="288"/>
                    </a:lnTo>
                    <a:lnTo>
                      <a:pt x="600" y="290"/>
                    </a:lnTo>
                    <a:lnTo>
                      <a:pt x="600" y="292"/>
                    </a:lnTo>
                    <a:lnTo>
                      <a:pt x="600" y="294"/>
                    </a:lnTo>
                    <a:lnTo>
                      <a:pt x="602" y="294"/>
                    </a:lnTo>
                    <a:lnTo>
                      <a:pt x="602" y="296"/>
                    </a:lnTo>
                    <a:lnTo>
                      <a:pt x="602" y="296"/>
                    </a:lnTo>
                    <a:lnTo>
                      <a:pt x="602" y="298"/>
                    </a:lnTo>
                    <a:lnTo>
                      <a:pt x="602" y="298"/>
                    </a:lnTo>
                    <a:lnTo>
                      <a:pt x="604" y="298"/>
                    </a:lnTo>
                    <a:lnTo>
                      <a:pt x="604" y="300"/>
                    </a:lnTo>
                    <a:lnTo>
                      <a:pt x="606" y="300"/>
                    </a:lnTo>
                    <a:lnTo>
                      <a:pt x="608" y="300"/>
                    </a:lnTo>
                    <a:lnTo>
                      <a:pt x="610" y="300"/>
                    </a:lnTo>
                    <a:lnTo>
                      <a:pt x="614" y="300"/>
                    </a:lnTo>
                    <a:lnTo>
                      <a:pt x="616" y="300"/>
                    </a:lnTo>
                    <a:lnTo>
                      <a:pt x="618" y="300"/>
                    </a:lnTo>
                    <a:lnTo>
                      <a:pt x="618" y="300"/>
                    </a:lnTo>
                    <a:lnTo>
                      <a:pt x="620" y="302"/>
                    </a:lnTo>
                    <a:lnTo>
                      <a:pt x="620" y="302"/>
                    </a:lnTo>
                    <a:lnTo>
                      <a:pt x="620" y="302"/>
                    </a:lnTo>
                    <a:lnTo>
                      <a:pt x="620" y="302"/>
                    </a:lnTo>
                    <a:lnTo>
                      <a:pt x="622" y="304"/>
                    </a:lnTo>
                    <a:lnTo>
                      <a:pt x="622" y="306"/>
                    </a:lnTo>
                    <a:lnTo>
                      <a:pt x="624" y="308"/>
                    </a:lnTo>
                    <a:lnTo>
                      <a:pt x="624" y="312"/>
                    </a:lnTo>
                    <a:lnTo>
                      <a:pt x="624" y="314"/>
                    </a:lnTo>
                    <a:lnTo>
                      <a:pt x="624" y="320"/>
                    </a:lnTo>
                    <a:lnTo>
                      <a:pt x="624" y="324"/>
                    </a:lnTo>
                    <a:lnTo>
                      <a:pt x="624" y="328"/>
                    </a:lnTo>
                    <a:lnTo>
                      <a:pt x="626" y="330"/>
                    </a:lnTo>
                    <a:lnTo>
                      <a:pt x="626" y="332"/>
                    </a:lnTo>
                    <a:lnTo>
                      <a:pt x="626" y="334"/>
                    </a:lnTo>
                    <a:lnTo>
                      <a:pt x="628" y="336"/>
                    </a:lnTo>
                    <a:lnTo>
                      <a:pt x="628" y="336"/>
                    </a:lnTo>
                    <a:lnTo>
                      <a:pt x="628" y="336"/>
                    </a:lnTo>
                    <a:lnTo>
                      <a:pt x="630" y="338"/>
                    </a:lnTo>
                    <a:lnTo>
                      <a:pt x="630" y="338"/>
                    </a:lnTo>
                    <a:lnTo>
                      <a:pt x="632" y="338"/>
                    </a:lnTo>
                    <a:lnTo>
                      <a:pt x="634" y="340"/>
                    </a:lnTo>
                    <a:lnTo>
                      <a:pt x="636" y="340"/>
                    </a:lnTo>
                    <a:lnTo>
                      <a:pt x="640" y="340"/>
                    </a:lnTo>
                    <a:lnTo>
                      <a:pt x="642" y="340"/>
                    </a:lnTo>
                    <a:lnTo>
                      <a:pt x="648" y="340"/>
                    </a:lnTo>
                    <a:lnTo>
                      <a:pt x="654" y="340"/>
                    </a:lnTo>
                    <a:lnTo>
                      <a:pt x="658" y="340"/>
                    </a:lnTo>
                    <a:lnTo>
                      <a:pt x="662" y="340"/>
                    </a:lnTo>
                    <a:lnTo>
                      <a:pt x="664" y="340"/>
                    </a:lnTo>
                    <a:lnTo>
                      <a:pt x="666" y="342"/>
                    </a:lnTo>
                    <a:lnTo>
                      <a:pt x="668" y="342"/>
                    </a:lnTo>
                    <a:lnTo>
                      <a:pt x="670" y="342"/>
                    </a:lnTo>
                    <a:lnTo>
                      <a:pt x="670" y="344"/>
                    </a:lnTo>
                    <a:lnTo>
                      <a:pt x="672" y="346"/>
                    </a:lnTo>
                    <a:lnTo>
                      <a:pt x="674" y="346"/>
                    </a:lnTo>
                    <a:lnTo>
                      <a:pt x="678" y="350"/>
                    </a:lnTo>
                    <a:lnTo>
                      <a:pt x="680" y="354"/>
                    </a:lnTo>
                    <a:lnTo>
                      <a:pt x="684" y="358"/>
                    </a:lnTo>
                    <a:lnTo>
                      <a:pt x="686" y="360"/>
                    </a:lnTo>
                    <a:lnTo>
                      <a:pt x="688" y="362"/>
                    </a:lnTo>
                    <a:lnTo>
                      <a:pt x="690" y="364"/>
                    </a:lnTo>
                    <a:lnTo>
                      <a:pt x="692" y="364"/>
                    </a:lnTo>
                    <a:lnTo>
                      <a:pt x="692" y="366"/>
                    </a:lnTo>
                    <a:lnTo>
                      <a:pt x="694" y="366"/>
                    </a:lnTo>
                    <a:lnTo>
                      <a:pt x="696" y="366"/>
                    </a:lnTo>
                    <a:lnTo>
                      <a:pt x="700" y="366"/>
                    </a:lnTo>
                    <a:lnTo>
                      <a:pt x="702" y="368"/>
                    </a:lnTo>
                    <a:lnTo>
                      <a:pt x="704" y="368"/>
                    </a:lnTo>
                    <a:lnTo>
                      <a:pt x="706" y="368"/>
                    </a:lnTo>
                    <a:lnTo>
                      <a:pt x="708" y="368"/>
                    </a:lnTo>
                    <a:lnTo>
                      <a:pt x="708" y="368"/>
                    </a:lnTo>
                    <a:lnTo>
                      <a:pt x="710" y="368"/>
                    </a:lnTo>
                    <a:lnTo>
                      <a:pt x="710" y="370"/>
                    </a:lnTo>
                    <a:lnTo>
                      <a:pt x="712" y="372"/>
                    </a:lnTo>
                    <a:lnTo>
                      <a:pt x="714" y="374"/>
                    </a:lnTo>
                    <a:lnTo>
                      <a:pt x="716" y="376"/>
                    </a:lnTo>
                    <a:lnTo>
                      <a:pt x="718" y="380"/>
                    </a:lnTo>
                    <a:lnTo>
                      <a:pt x="720" y="382"/>
                    </a:lnTo>
                    <a:lnTo>
                      <a:pt x="720" y="382"/>
                    </a:lnTo>
                    <a:lnTo>
                      <a:pt x="722" y="384"/>
                    </a:lnTo>
                    <a:lnTo>
                      <a:pt x="722" y="384"/>
                    </a:lnTo>
                    <a:lnTo>
                      <a:pt x="724" y="384"/>
                    </a:lnTo>
                    <a:lnTo>
                      <a:pt x="724" y="384"/>
                    </a:lnTo>
                    <a:lnTo>
                      <a:pt x="726" y="384"/>
                    </a:lnTo>
                    <a:lnTo>
                      <a:pt x="728" y="384"/>
                    </a:lnTo>
                    <a:lnTo>
                      <a:pt x="730" y="384"/>
                    </a:lnTo>
                    <a:lnTo>
                      <a:pt x="732" y="384"/>
                    </a:lnTo>
                    <a:lnTo>
                      <a:pt x="738" y="382"/>
                    </a:lnTo>
                    <a:lnTo>
                      <a:pt x="740" y="382"/>
                    </a:lnTo>
                    <a:lnTo>
                      <a:pt x="742" y="380"/>
                    </a:lnTo>
                    <a:lnTo>
                      <a:pt x="744" y="380"/>
                    </a:lnTo>
                    <a:lnTo>
                      <a:pt x="746" y="380"/>
                    </a:lnTo>
                    <a:lnTo>
                      <a:pt x="748" y="380"/>
                    </a:lnTo>
                    <a:lnTo>
                      <a:pt x="748" y="382"/>
                    </a:lnTo>
                    <a:lnTo>
                      <a:pt x="750" y="382"/>
                    </a:lnTo>
                    <a:lnTo>
                      <a:pt x="750" y="382"/>
                    </a:lnTo>
                    <a:lnTo>
                      <a:pt x="750" y="382"/>
                    </a:lnTo>
                    <a:lnTo>
                      <a:pt x="750" y="384"/>
                    </a:lnTo>
                    <a:lnTo>
                      <a:pt x="752" y="384"/>
                    </a:lnTo>
                    <a:lnTo>
                      <a:pt x="752" y="386"/>
                    </a:lnTo>
                    <a:lnTo>
                      <a:pt x="752" y="388"/>
                    </a:lnTo>
                    <a:lnTo>
                      <a:pt x="752" y="390"/>
                    </a:lnTo>
                    <a:lnTo>
                      <a:pt x="752" y="392"/>
                    </a:lnTo>
                    <a:lnTo>
                      <a:pt x="752" y="394"/>
                    </a:lnTo>
                    <a:lnTo>
                      <a:pt x="750" y="396"/>
                    </a:lnTo>
                    <a:lnTo>
                      <a:pt x="750" y="402"/>
                    </a:lnTo>
                    <a:lnTo>
                      <a:pt x="748" y="406"/>
                    </a:lnTo>
                    <a:lnTo>
                      <a:pt x="748" y="410"/>
                    </a:lnTo>
                    <a:lnTo>
                      <a:pt x="748" y="412"/>
                    </a:lnTo>
                    <a:lnTo>
                      <a:pt x="748" y="414"/>
                    </a:lnTo>
                    <a:lnTo>
                      <a:pt x="746" y="416"/>
                    </a:lnTo>
                    <a:lnTo>
                      <a:pt x="746" y="420"/>
                    </a:lnTo>
                    <a:lnTo>
                      <a:pt x="746" y="428"/>
                    </a:lnTo>
                    <a:lnTo>
                      <a:pt x="744" y="432"/>
                    </a:lnTo>
                    <a:lnTo>
                      <a:pt x="744" y="434"/>
                    </a:lnTo>
                    <a:lnTo>
                      <a:pt x="744" y="438"/>
                    </a:lnTo>
                    <a:lnTo>
                      <a:pt x="744" y="440"/>
                    </a:lnTo>
                    <a:lnTo>
                      <a:pt x="744" y="442"/>
                    </a:lnTo>
                    <a:lnTo>
                      <a:pt x="746" y="444"/>
                    </a:lnTo>
                    <a:lnTo>
                      <a:pt x="746" y="446"/>
                    </a:lnTo>
                    <a:lnTo>
                      <a:pt x="748" y="450"/>
                    </a:lnTo>
                    <a:lnTo>
                      <a:pt x="748" y="452"/>
                    </a:lnTo>
                    <a:lnTo>
                      <a:pt x="750" y="456"/>
                    </a:lnTo>
                    <a:lnTo>
                      <a:pt x="752" y="458"/>
                    </a:lnTo>
                    <a:lnTo>
                      <a:pt x="752" y="458"/>
                    </a:lnTo>
                    <a:lnTo>
                      <a:pt x="754" y="460"/>
                    </a:lnTo>
                    <a:lnTo>
                      <a:pt x="754" y="460"/>
                    </a:lnTo>
                    <a:lnTo>
                      <a:pt x="754" y="462"/>
                    </a:lnTo>
                    <a:lnTo>
                      <a:pt x="756" y="462"/>
                    </a:lnTo>
                    <a:lnTo>
                      <a:pt x="758" y="462"/>
                    </a:lnTo>
                    <a:lnTo>
                      <a:pt x="758" y="462"/>
                    </a:lnTo>
                    <a:lnTo>
                      <a:pt x="760" y="462"/>
                    </a:lnTo>
                    <a:lnTo>
                      <a:pt x="762" y="464"/>
                    </a:lnTo>
                    <a:lnTo>
                      <a:pt x="764" y="464"/>
                    </a:lnTo>
                    <a:lnTo>
                      <a:pt x="766" y="462"/>
                    </a:lnTo>
                    <a:lnTo>
                      <a:pt x="766" y="462"/>
                    </a:lnTo>
                    <a:lnTo>
                      <a:pt x="766" y="462"/>
                    </a:lnTo>
                    <a:lnTo>
                      <a:pt x="768" y="462"/>
                    </a:lnTo>
                    <a:lnTo>
                      <a:pt x="768" y="460"/>
                    </a:lnTo>
                    <a:lnTo>
                      <a:pt x="770" y="458"/>
                    </a:lnTo>
                    <a:lnTo>
                      <a:pt x="770" y="458"/>
                    </a:lnTo>
                    <a:lnTo>
                      <a:pt x="772" y="456"/>
                    </a:lnTo>
                    <a:lnTo>
                      <a:pt x="772" y="454"/>
                    </a:lnTo>
                    <a:lnTo>
                      <a:pt x="774" y="454"/>
                    </a:lnTo>
                    <a:lnTo>
                      <a:pt x="774" y="452"/>
                    </a:lnTo>
                    <a:lnTo>
                      <a:pt x="774" y="452"/>
                    </a:lnTo>
                    <a:lnTo>
                      <a:pt x="774" y="452"/>
                    </a:lnTo>
                    <a:lnTo>
                      <a:pt x="776" y="452"/>
                    </a:lnTo>
                    <a:lnTo>
                      <a:pt x="776" y="452"/>
                    </a:lnTo>
                    <a:lnTo>
                      <a:pt x="776" y="454"/>
                    </a:lnTo>
                    <a:lnTo>
                      <a:pt x="778" y="454"/>
                    </a:lnTo>
                    <a:lnTo>
                      <a:pt x="780" y="456"/>
                    </a:lnTo>
                    <a:lnTo>
                      <a:pt x="780" y="458"/>
                    </a:lnTo>
                    <a:lnTo>
                      <a:pt x="782" y="458"/>
                    </a:lnTo>
                    <a:lnTo>
                      <a:pt x="784" y="460"/>
                    </a:lnTo>
                    <a:lnTo>
                      <a:pt x="784" y="460"/>
                    </a:lnTo>
                    <a:lnTo>
                      <a:pt x="784" y="462"/>
                    </a:lnTo>
                    <a:lnTo>
                      <a:pt x="786" y="462"/>
                    </a:lnTo>
                    <a:lnTo>
                      <a:pt x="786" y="462"/>
                    </a:lnTo>
                    <a:lnTo>
                      <a:pt x="786" y="462"/>
                    </a:lnTo>
                    <a:lnTo>
                      <a:pt x="788" y="460"/>
                    </a:lnTo>
                    <a:lnTo>
                      <a:pt x="788" y="460"/>
                    </a:lnTo>
                    <a:lnTo>
                      <a:pt x="788" y="460"/>
                    </a:lnTo>
                    <a:lnTo>
                      <a:pt x="788" y="458"/>
                    </a:lnTo>
                    <a:lnTo>
                      <a:pt x="790" y="456"/>
                    </a:lnTo>
                    <a:lnTo>
                      <a:pt x="790" y="452"/>
                    </a:lnTo>
                    <a:lnTo>
                      <a:pt x="792" y="450"/>
                    </a:lnTo>
                    <a:lnTo>
                      <a:pt x="792" y="446"/>
                    </a:lnTo>
                    <a:lnTo>
                      <a:pt x="794" y="442"/>
                    </a:lnTo>
                    <a:lnTo>
                      <a:pt x="796" y="434"/>
                    </a:lnTo>
                    <a:lnTo>
                      <a:pt x="796" y="430"/>
                    </a:lnTo>
                    <a:lnTo>
                      <a:pt x="796" y="426"/>
                    </a:lnTo>
                    <a:lnTo>
                      <a:pt x="798" y="422"/>
                    </a:lnTo>
                    <a:lnTo>
                      <a:pt x="798" y="418"/>
                    </a:lnTo>
                    <a:lnTo>
                      <a:pt x="798" y="418"/>
                    </a:lnTo>
                    <a:lnTo>
                      <a:pt x="798" y="416"/>
                    </a:lnTo>
                    <a:lnTo>
                      <a:pt x="796" y="412"/>
                    </a:lnTo>
                    <a:lnTo>
                      <a:pt x="796" y="408"/>
                    </a:lnTo>
                    <a:lnTo>
                      <a:pt x="796" y="408"/>
                    </a:lnTo>
                    <a:lnTo>
                      <a:pt x="796" y="406"/>
                    </a:lnTo>
                    <a:lnTo>
                      <a:pt x="796" y="402"/>
                    </a:lnTo>
                    <a:lnTo>
                      <a:pt x="796" y="398"/>
                    </a:lnTo>
                    <a:lnTo>
                      <a:pt x="796" y="394"/>
                    </a:lnTo>
                    <a:lnTo>
                      <a:pt x="796" y="392"/>
                    </a:lnTo>
                    <a:lnTo>
                      <a:pt x="798" y="390"/>
                    </a:lnTo>
                    <a:lnTo>
                      <a:pt x="798" y="388"/>
                    </a:lnTo>
                    <a:lnTo>
                      <a:pt x="798" y="386"/>
                    </a:lnTo>
                    <a:lnTo>
                      <a:pt x="798" y="386"/>
                    </a:lnTo>
                    <a:lnTo>
                      <a:pt x="798" y="384"/>
                    </a:lnTo>
                    <a:lnTo>
                      <a:pt x="800" y="384"/>
                    </a:lnTo>
                    <a:lnTo>
                      <a:pt x="800" y="382"/>
                    </a:lnTo>
                    <a:lnTo>
                      <a:pt x="802" y="382"/>
                    </a:lnTo>
                    <a:lnTo>
                      <a:pt x="804" y="382"/>
                    </a:lnTo>
                    <a:lnTo>
                      <a:pt x="806" y="380"/>
                    </a:lnTo>
                    <a:lnTo>
                      <a:pt x="810" y="378"/>
                    </a:lnTo>
                    <a:lnTo>
                      <a:pt x="812" y="378"/>
                    </a:lnTo>
                    <a:lnTo>
                      <a:pt x="816" y="376"/>
                    </a:lnTo>
                    <a:lnTo>
                      <a:pt x="818" y="376"/>
                    </a:lnTo>
                    <a:lnTo>
                      <a:pt x="818" y="374"/>
                    </a:lnTo>
                    <a:lnTo>
                      <a:pt x="820" y="374"/>
                    </a:lnTo>
                    <a:lnTo>
                      <a:pt x="820" y="374"/>
                    </a:lnTo>
                    <a:lnTo>
                      <a:pt x="822" y="372"/>
                    </a:lnTo>
                    <a:lnTo>
                      <a:pt x="822" y="370"/>
                    </a:lnTo>
                    <a:lnTo>
                      <a:pt x="822" y="368"/>
                    </a:lnTo>
                    <a:lnTo>
                      <a:pt x="822" y="366"/>
                    </a:lnTo>
                    <a:lnTo>
                      <a:pt x="824" y="364"/>
                    </a:lnTo>
                    <a:lnTo>
                      <a:pt x="824" y="362"/>
                    </a:lnTo>
                    <a:lnTo>
                      <a:pt x="824" y="360"/>
                    </a:lnTo>
                    <a:lnTo>
                      <a:pt x="824" y="358"/>
                    </a:lnTo>
                    <a:lnTo>
                      <a:pt x="824" y="354"/>
                    </a:lnTo>
                    <a:lnTo>
                      <a:pt x="822" y="350"/>
                    </a:lnTo>
                    <a:lnTo>
                      <a:pt x="822" y="344"/>
                    </a:lnTo>
                    <a:lnTo>
                      <a:pt x="820" y="340"/>
                    </a:lnTo>
                    <a:lnTo>
                      <a:pt x="818" y="328"/>
                    </a:lnTo>
                    <a:lnTo>
                      <a:pt x="816" y="318"/>
                    </a:lnTo>
                    <a:lnTo>
                      <a:pt x="814" y="314"/>
                    </a:lnTo>
                    <a:lnTo>
                      <a:pt x="814" y="308"/>
                    </a:lnTo>
                    <a:lnTo>
                      <a:pt x="812" y="304"/>
                    </a:lnTo>
                    <a:lnTo>
                      <a:pt x="812" y="302"/>
                    </a:lnTo>
                    <a:lnTo>
                      <a:pt x="812" y="300"/>
                    </a:lnTo>
                    <a:lnTo>
                      <a:pt x="812" y="300"/>
                    </a:lnTo>
                    <a:lnTo>
                      <a:pt x="814" y="298"/>
                    </a:lnTo>
                    <a:lnTo>
                      <a:pt x="814" y="298"/>
                    </a:lnTo>
                    <a:lnTo>
                      <a:pt x="814" y="298"/>
                    </a:lnTo>
                    <a:lnTo>
                      <a:pt x="816" y="298"/>
                    </a:lnTo>
                    <a:lnTo>
                      <a:pt x="818" y="296"/>
                    </a:lnTo>
                    <a:lnTo>
                      <a:pt x="822" y="296"/>
                    </a:lnTo>
                    <a:lnTo>
                      <a:pt x="824" y="296"/>
                    </a:lnTo>
                    <a:lnTo>
                      <a:pt x="824" y="296"/>
                    </a:lnTo>
                    <a:lnTo>
                      <a:pt x="826" y="294"/>
                    </a:lnTo>
                    <a:lnTo>
                      <a:pt x="826" y="294"/>
                    </a:lnTo>
                    <a:lnTo>
                      <a:pt x="826" y="294"/>
                    </a:lnTo>
                    <a:lnTo>
                      <a:pt x="828" y="292"/>
                    </a:lnTo>
                    <a:lnTo>
                      <a:pt x="828" y="292"/>
                    </a:lnTo>
                    <a:lnTo>
                      <a:pt x="828" y="290"/>
                    </a:lnTo>
                    <a:lnTo>
                      <a:pt x="830" y="288"/>
                    </a:lnTo>
                    <a:lnTo>
                      <a:pt x="830" y="284"/>
                    </a:lnTo>
                    <a:lnTo>
                      <a:pt x="832" y="280"/>
                    </a:lnTo>
                    <a:lnTo>
                      <a:pt x="832" y="276"/>
                    </a:lnTo>
                    <a:lnTo>
                      <a:pt x="832" y="272"/>
                    </a:lnTo>
                    <a:lnTo>
                      <a:pt x="832" y="268"/>
                    </a:lnTo>
                    <a:lnTo>
                      <a:pt x="832" y="264"/>
                    </a:lnTo>
                    <a:lnTo>
                      <a:pt x="832" y="264"/>
                    </a:lnTo>
                    <a:lnTo>
                      <a:pt x="830" y="262"/>
                    </a:lnTo>
                    <a:lnTo>
                      <a:pt x="830" y="260"/>
                    </a:lnTo>
                    <a:lnTo>
                      <a:pt x="828" y="258"/>
                    </a:lnTo>
                    <a:lnTo>
                      <a:pt x="828" y="256"/>
                    </a:lnTo>
                    <a:lnTo>
                      <a:pt x="828" y="254"/>
                    </a:lnTo>
                    <a:lnTo>
                      <a:pt x="828" y="252"/>
                    </a:lnTo>
                    <a:lnTo>
                      <a:pt x="828" y="250"/>
                    </a:lnTo>
                    <a:lnTo>
                      <a:pt x="828" y="246"/>
                    </a:lnTo>
                    <a:lnTo>
                      <a:pt x="828" y="244"/>
                    </a:lnTo>
                    <a:lnTo>
                      <a:pt x="830" y="240"/>
                    </a:lnTo>
                    <a:lnTo>
                      <a:pt x="830" y="238"/>
                    </a:lnTo>
                    <a:lnTo>
                      <a:pt x="830" y="234"/>
                    </a:lnTo>
                    <a:lnTo>
                      <a:pt x="832" y="232"/>
                    </a:lnTo>
                    <a:lnTo>
                      <a:pt x="834" y="226"/>
                    </a:lnTo>
                    <a:lnTo>
                      <a:pt x="836" y="222"/>
                    </a:lnTo>
                    <a:lnTo>
                      <a:pt x="838" y="220"/>
                    </a:lnTo>
                    <a:lnTo>
                      <a:pt x="840" y="216"/>
                    </a:lnTo>
                    <a:lnTo>
                      <a:pt x="840" y="214"/>
                    </a:lnTo>
                    <a:lnTo>
                      <a:pt x="842" y="212"/>
                    </a:lnTo>
                    <a:lnTo>
                      <a:pt x="844" y="212"/>
                    </a:lnTo>
                    <a:lnTo>
                      <a:pt x="844" y="210"/>
                    </a:lnTo>
                    <a:lnTo>
                      <a:pt x="846" y="210"/>
                    </a:lnTo>
                    <a:lnTo>
                      <a:pt x="846" y="210"/>
                    </a:lnTo>
                    <a:lnTo>
                      <a:pt x="848" y="210"/>
                    </a:lnTo>
                    <a:lnTo>
                      <a:pt x="850" y="210"/>
                    </a:lnTo>
                    <a:lnTo>
                      <a:pt x="850" y="210"/>
                    </a:lnTo>
                    <a:lnTo>
                      <a:pt x="852" y="210"/>
                    </a:lnTo>
                    <a:lnTo>
                      <a:pt x="854" y="212"/>
                    </a:lnTo>
                    <a:lnTo>
                      <a:pt x="854" y="212"/>
                    </a:lnTo>
                    <a:lnTo>
                      <a:pt x="858" y="214"/>
                    </a:lnTo>
                    <a:lnTo>
                      <a:pt x="862" y="218"/>
                    </a:lnTo>
                    <a:lnTo>
                      <a:pt x="864" y="220"/>
                    </a:lnTo>
                    <a:lnTo>
                      <a:pt x="866" y="220"/>
                    </a:lnTo>
                    <a:lnTo>
                      <a:pt x="866" y="222"/>
                    </a:lnTo>
                    <a:lnTo>
                      <a:pt x="868" y="222"/>
                    </a:lnTo>
                    <a:lnTo>
                      <a:pt x="870" y="222"/>
                    </a:lnTo>
                    <a:lnTo>
                      <a:pt x="870" y="222"/>
                    </a:lnTo>
                    <a:lnTo>
                      <a:pt x="872" y="222"/>
                    </a:lnTo>
                    <a:lnTo>
                      <a:pt x="874" y="222"/>
                    </a:lnTo>
                    <a:lnTo>
                      <a:pt x="876" y="222"/>
                    </a:lnTo>
                    <a:lnTo>
                      <a:pt x="880" y="222"/>
                    </a:lnTo>
                    <a:lnTo>
                      <a:pt x="886" y="222"/>
                    </a:lnTo>
                    <a:lnTo>
                      <a:pt x="890" y="222"/>
                    </a:lnTo>
                    <a:lnTo>
                      <a:pt x="894" y="222"/>
                    </a:lnTo>
                    <a:lnTo>
                      <a:pt x="896" y="222"/>
                    </a:lnTo>
                    <a:lnTo>
                      <a:pt x="898" y="222"/>
                    </a:lnTo>
                    <a:lnTo>
                      <a:pt x="900" y="222"/>
                    </a:lnTo>
                    <a:lnTo>
                      <a:pt x="900" y="222"/>
                    </a:lnTo>
                    <a:lnTo>
                      <a:pt x="902" y="222"/>
                    </a:lnTo>
                    <a:lnTo>
                      <a:pt x="902" y="224"/>
                    </a:lnTo>
                    <a:lnTo>
                      <a:pt x="904" y="224"/>
                    </a:lnTo>
                    <a:lnTo>
                      <a:pt x="906" y="226"/>
                    </a:lnTo>
                    <a:lnTo>
                      <a:pt x="908" y="228"/>
                    </a:lnTo>
                    <a:lnTo>
                      <a:pt x="910" y="232"/>
                    </a:lnTo>
                    <a:lnTo>
                      <a:pt x="914" y="234"/>
                    </a:lnTo>
                    <a:lnTo>
                      <a:pt x="916" y="238"/>
                    </a:lnTo>
                    <a:lnTo>
                      <a:pt x="920" y="242"/>
                    </a:lnTo>
                    <a:lnTo>
                      <a:pt x="922" y="244"/>
                    </a:lnTo>
                    <a:lnTo>
                      <a:pt x="922" y="246"/>
                    </a:lnTo>
                    <a:lnTo>
                      <a:pt x="924" y="248"/>
                    </a:lnTo>
                    <a:lnTo>
                      <a:pt x="926" y="248"/>
                    </a:lnTo>
                    <a:lnTo>
                      <a:pt x="928" y="250"/>
                    </a:lnTo>
                    <a:lnTo>
                      <a:pt x="928" y="250"/>
                    </a:lnTo>
                    <a:lnTo>
                      <a:pt x="930" y="250"/>
                    </a:lnTo>
                    <a:lnTo>
                      <a:pt x="938" y="252"/>
                    </a:lnTo>
                    <a:lnTo>
                      <a:pt x="940" y="252"/>
                    </a:lnTo>
                    <a:lnTo>
                      <a:pt x="942" y="252"/>
                    </a:lnTo>
                    <a:lnTo>
                      <a:pt x="944" y="254"/>
                    </a:lnTo>
                    <a:lnTo>
                      <a:pt x="944" y="254"/>
                    </a:lnTo>
                    <a:lnTo>
                      <a:pt x="946" y="254"/>
                    </a:lnTo>
                    <a:lnTo>
                      <a:pt x="946" y="256"/>
                    </a:lnTo>
                    <a:lnTo>
                      <a:pt x="946" y="256"/>
                    </a:lnTo>
                    <a:lnTo>
                      <a:pt x="946" y="256"/>
                    </a:lnTo>
                    <a:lnTo>
                      <a:pt x="946" y="258"/>
                    </a:lnTo>
                    <a:lnTo>
                      <a:pt x="946" y="258"/>
                    </a:lnTo>
                    <a:lnTo>
                      <a:pt x="946" y="258"/>
                    </a:lnTo>
                    <a:lnTo>
                      <a:pt x="944" y="260"/>
                    </a:lnTo>
                    <a:lnTo>
                      <a:pt x="942" y="262"/>
                    </a:lnTo>
                    <a:lnTo>
                      <a:pt x="940" y="264"/>
                    </a:lnTo>
                    <a:lnTo>
                      <a:pt x="938" y="266"/>
                    </a:lnTo>
                    <a:lnTo>
                      <a:pt x="938" y="266"/>
                    </a:lnTo>
                    <a:lnTo>
                      <a:pt x="938" y="268"/>
                    </a:lnTo>
                    <a:lnTo>
                      <a:pt x="936" y="270"/>
                    </a:lnTo>
                    <a:lnTo>
                      <a:pt x="936" y="272"/>
                    </a:lnTo>
                    <a:lnTo>
                      <a:pt x="936" y="276"/>
                    </a:lnTo>
                    <a:lnTo>
                      <a:pt x="934" y="282"/>
                    </a:lnTo>
                    <a:lnTo>
                      <a:pt x="934" y="284"/>
                    </a:lnTo>
                    <a:lnTo>
                      <a:pt x="934" y="288"/>
                    </a:lnTo>
                    <a:lnTo>
                      <a:pt x="934" y="290"/>
                    </a:lnTo>
                    <a:lnTo>
                      <a:pt x="934" y="294"/>
                    </a:lnTo>
                    <a:lnTo>
                      <a:pt x="936" y="296"/>
                    </a:lnTo>
                    <a:lnTo>
                      <a:pt x="936" y="298"/>
                    </a:lnTo>
                    <a:lnTo>
                      <a:pt x="936" y="300"/>
                    </a:lnTo>
                    <a:lnTo>
                      <a:pt x="936" y="302"/>
                    </a:lnTo>
                    <a:lnTo>
                      <a:pt x="938" y="304"/>
                    </a:lnTo>
                    <a:lnTo>
                      <a:pt x="938" y="306"/>
                    </a:lnTo>
                    <a:lnTo>
                      <a:pt x="940" y="308"/>
                    </a:lnTo>
                    <a:lnTo>
                      <a:pt x="940" y="308"/>
                    </a:lnTo>
                    <a:lnTo>
                      <a:pt x="942" y="308"/>
                    </a:lnTo>
                    <a:lnTo>
                      <a:pt x="942" y="310"/>
                    </a:lnTo>
                    <a:lnTo>
                      <a:pt x="946" y="310"/>
                    </a:lnTo>
                    <a:lnTo>
                      <a:pt x="948" y="312"/>
                    </a:lnTo>
                    <a:lnTo>
                      <a:pt x="952" y="312"/>
                    </a:lnTo>
                    <a:lnTo>
                      <a:pt x="954" y="312"/>
                    </a:lnTo>
                    <a:lnTo>
                      <a:pt x="958" y="312"/>
                    </a:lnTo>
                    <a:lnTo>
                      <a:pt x="960" y="312"/>
                    </a:lnTo>
                    <a:lnTo>
                      <a:pt x="962" y="312"/>
                    </a:lnTo>
                    <a:lnTo>
                      <a:pt x="966" y="312"/>
                    </a:lnTo>
                    <a:lnTo>
                      <a:pt x="968" y="312"/>
                    </a:lnTo>
                    <a:lnTo>
                      <a:pt x="972" y="310"/>
                    </a:lnTo>
                    <a:lnTo>
                      <a:pt x="974" y="310"/>
                    </a:lnTo>
                    <a:lnTo>
                      <a:pt x="978" y="308"/>
                    </a:lnTo>
                    <a:lnTo>
                      <a:pt x="980" y="306"/>
                    </a:lnTo>
                    <a:lnTo>
                      <a:pt x="982" y="306"/>
                    </a:lnTo>
                    <a:lnTo>
                      <a:pt x="984" y="304"/>
                    </a:lnTo>
                    <a:lnTo>
                      <a:pt x="986" y="302"/>
                    </a:lnTo>
                    <a:lnTo>
                      <a:pt x="986" y="302"/>
                    </a:lnTo>
                    <a:lnTo>
                      <a:pt x="988" y="300"/>
                    </a:lnTo>
                    <a:lnTo>
                      <a:pt x="992" y="292"/>
                    </a:lnTo>
                    <a:lnTo>
                      <a:pt x="992" y="292"/>
                    </a:lnTo>
                    <a:lnTo>
                      <a:pt x="992" y="290"/>
                    </a:lnTo>
                    <a:lnTo>
                      <a:pt x="994" y="288"/>
                    </a:lnTo>
                    <a:lnTo>
                      <a:pt x="996" y="284"/>
                    </a:lnTo>
                    <a:lnTo>
                      <a:pt x="996" y="280"/>
                    </a:lnTo>
                    <a:lnTo>
                      <a:pt x="998" y="276"/>
                    </a:lnTo>
                    <a:lnTo>
                      <a:pt x="1000" y="276"/>
                    </a:lnTo>
                    <a:lnTo>
                      <a:pt x="1000" y="274"/>
                    </a:lnTo>
                    <a:lnTo>
                      <a:pt x="1000" y="272"/>
                    </a:lnTo>
                    <a:lnTo>
                      <a:pt x="1002" y="272"/>
                    </a:lnTo>
                    <a:lnTo>
                      <a:pt x="1002" y="272"/>
                    </a:lnTo>
                    <a:lnTo>
                      <a:pt x="1004" y="272"/>
                    </a:lnTo>
                    <a:close/>
                  </a:path>
                </a:pathLst>
              </a:custGeom>
              <a:solidFill>
                <a:srgbClr val="0F9ED5"/>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39" name="Freeform 532">
                <a:extLst>
                  <a:ext uri="{FF2B5EF4-FFF2-40B4-BE49-F238E27FC236}">
                    <a16:creationId xmlns:a16="http://schemas.microsoft.com/office/drawing/2014/main" id="{3AB719B8-E297-361D-CECF-E72EA89596BF}"/>
                  </a:ext>
                </a:extLst>
              </p:cNvPr>
              <p:cNvSpPr>
                <a:spLocks/>
              </p:cNvSpPr>
              <p:nvPr/>
            </p:nvSpPr>
            <p:spPr bwMode="auto">
              <a:xfrm>
                <a:off x="3037178" y="3372017"/>
                <a:ext cx="130175" cy="133350"/>
              </a:xfrm>
              <a:custGeom>
                <a:avLst/>
                <a:gdLst>
                  <a:gd name="T0" fmla="*/ 42 w 82"/>
                  <a:gd name="T1" fmla="*/ 0 h 84"/>
                  <a:gd name="T2" fmla="*/ 42 w 82"/>
                  <a:gd name="T3" fmla="*/ 2 h 84"/>
                  <a:gd name="T4" fmla="*/ 38 w 82"/>
                  <a:gd name="T5" fmla="*/ 2 h 84"/>
                  <a:gd name="T6" fmla="*/ 34 w 82"/>
                  <a:gd name="T7" fmla="*/ 4 h 84"/>
                  <a:gd name="T8" fmla="*/ 30 w 82"/>
                  <a:gd name="T9" fmla="*/ 12 h 84"/>
                  <a:gd name="T10" fmla="*/ 22 w 82"/>
                  <a:gd name="T11" fmla="*/ 22 h 84"/>
                  <a:gd name="T12" fmla="*/ 20 w 82"/>
                  <a:gd name="T13" fmla="*/ 26 h 84"/>
                  <a:gd name="T14" fmla="*/ 12 w 82"/>
                  <a:gd name="T15" fmla="*/ 28 h 84"/>
                  <a:gd name="T16" fmla="*/ 8 w 82"/>
                  <a:gd name="T17" fmla="*/ 32 h 84"/>
                  <a:gd name="T18" fmla="*/ 6 w 82"/>
                  <a:gd name="T19" fmla="*/ 36 h 84"/>
                  <a:gd name="T20" fmla="*/ 2 w 82"/>
                  <a:gd name="T21" fmla="*/ 46 h 84"/>
                  <a:gd name="T22" fmla="*/ 0 w 82"/>
                  <a:gd name="T23" fmla="*/ 56 h 84"/>
                  <a:gd name="T24" fmla="*/ 0 w 82"/>
                  <a:gd name="T25" fmla="*/ 62 h 84"/>
                  <a:gd name="T26" fmla="*/ 2 w 82"/>
                  <a:gd name="T27" fmla="*/ 66 h 84"/>
                  <a:gd name="T28" fmla="*/ 4 w 82"/>
                  <a:gd name="T29" fmla="*/ 68 h 84"/>
                  <a:gd name="T30" fmla="*/ 10 w 82"/>
                  <a:gd name="T31" fmla="*/ 68 h 84"/>
                  <a:gd name="T32" fmla="*/ 16 w 82"/>
                  <a:gd name="T33" fmla="*/ 68 h 84"/>
                  <a:gd name="T34" fmla="*/ 22 w 82"/>
                  <a:gd name="T35" fmla="*/ 68 h 84"/>
                  <a:gd name="T36" fmla="*/ 30 w 82"/>
                  <a:gd name="T37" fmla="*/ 62 h 84"/>
                  <a:gd name="T38" fmla="*/ 38 w 82"/>
                  <a:gd name="T39" fmla="*/ 60 h 84"/>
                  <a:gd name="T40" fmla="*/ 42 w 82"/>
                  <a:gd name="T41" fmla="*/ 62 h 84"/>
                  <a:gd name="T42" fmla="*/ 44 w 82"/>
                  <a:gd name="T43" fmla="*/ 62 h 84"/>
                  <a:gd name="T44" fmla="*/ 44 w 82"/>
                  <a:gd name="T45" fmla="*/ 66 h 84"/>
                  <a:gd name="T46" fmla="*/ 44 w 82"/>
                  <a:gd name="T47" fmla="*/ 74 h 84"/>
                  <a:gd name="T48" fmla="*/ 44 w 82"/>
                  <a:gd name="T49" fmla="*/ 80 h 84"/>
                  <a:gd name="T50" fmla="*/ 46 w 82"/>
                  <a:gd name="T51" fmla="*/ 82 h 84"/>
                  <a:gd name="T52" fmla="*/ 50 w 82"/>
                  <a:gd name="T53" fmla="*/ 84 h 84"/>
                  <a:gd name="T54" fmla="*/ 54 w 82"/>
                  <a:gd name="T55" fmla="*/ 84 h 84"/>
                  <a:gd name="T56" fmla="*/ 56 w 82"/>
                  <a:gd name="T57" fmla="*/ 84 h 84"/>
                  <a:gd name="T58" fmla="*/ 56 w 82"/>
                  <a:gd name="T59" fmla="*/ 82 h 84"/>
                  <a:gd name="T60" fmla="*/ 56 w 82"/>
                  <a:gd name="T61" fmla="*/ 76 h 84"/>
                  <a:gd name="T62" fmla="*/ 54 w 82"/>
                  <a:gd name="T63" fmla="*/ 72 h 84"/>
                  <a:gd name="T64" fmla="*/ 56 w 82"/>
                  <a:gd name="T65" fmla="*/ 70 h 84"/>
                  <a:gd name="T66" fmla="*/ 58 w 82"/>
                  <a:gd name="T67" fmla="*/ 70 h 84"/>
                  <a:gd name="T68" fmla="*/ 62 w 82"/>
                  <a:gd name="T69" fmla="*/ 72 h 84"/>
                  <a:gd name="T70" fmla="*/ 64 w 82"/>
                  <a:gd name="T71" fmla="*/ 74 h 84"/>
                  <a:gd name="T72" fmla="*/ 66 w 82"/>
                  <a:gd name="T73" fmla="*/ 78 h 84"/>
                  <a:gd name="T74" fmla="*/ 66 w 82"/>
                  <a:gd name="T75" fmla="*/ 84 h 84"/>
                  <a:gd name="T76" fmla="*/ 68 w 82"/>
                  <a:gd name="T77" fmla="*/ 84 h 84"/>
                  <a:gd name="T78" fmla="*/ 70 w 82"/>
                  <a:gd name="T79" fmla="*/ 84 h 84"/>
                  <a:gd name="T80" fmla="*/ 72 w 82"/>
                  <a:gd name="T81" fmla="*/ 82 h 84"/>
                  <a:gd name="T82" fmla="*/ 74 w 82"/>
                  <a:gd name="T83" fmla="*/ 74 h 84"/>
                  <a:gd name="T84" fmla="*/ 76 w 82"/>
                  <a:gd name="T85" fmla="*/ 66 h 84"/>
                  <a:gd name="T86" fmla="*/ 80 w 82"/>
                  <a:gd name="T87" fmla="*/ 58 h 84"/>
                  <a:gd name="T88" fmla="*/ 82 w 82"/>
                  <a:gd name="T89" fmla="*/ 52 h 84"/>
                  <a:gd name="T90" fmla="*/ 82 w 82"/>
                  <a:gd name="T91" fmla="*/ 44 h 84"/>
                  <a:gd name="T92" fmla="*/ 80 w 82"/>
                  <a:gd name="T93" fmla="*/ 34 h 84"/>
                  <a:gd name="T94" fmla="*/ 78 w 82"/>
                  <a:gd name="T95" fmla="*/ 32 h 84"/>
                  <a:gd name="T96" fmla="*/ 76 w 82"/>
                  <a:gd name="T97" fmla="*/ 28 h 84"/>
                  <a:gd name="T98" fmla="*/ 70 w 82"/>
                  <a:gd name="T99" fmla="*/ 28 h 84"/>
                  <a:gd name="T100" fmla="*/ 66 w 82"/>
                  <a:gd name="T101" fmla="*/ 26 h 84"/>
                  <a:gd name="T102" fmla="*/ 58 w 82"/>
                  <a:gd name="T103" fmla="*/ 28 h 84"/>
                  <a:gd name="T104" fmla="*/ 56 w 82"/>
                  <a:gd name="T105" fmla="*/ 26 h 84"/>
                  <a:gd name="T106" fmla="*/ 54 w 82"/>
                  <a:gd name="T107" fmla="*/ 24 h 84"/>
                  <a:gd name="T108" fmla="*/ 52 w 82"/>
                  <a:gd name="T109" fmla="*/ 18 h 84"/>
                  <a:gd name="T110" fmla="*/ 50 w 82"/>
                  <a:gd name="T111" fmla="*/ 12 h 84"/>
                  <a:gd name="T112" fmla="*/ 52 w 82"/>
                  <a:gd name="T113" fmla="*/ 8 h 84"/>
                  <a:gd name="T114" fmla="*/ 52 w 82"/>
                  <a:gd name="T115" fmla="*/ 4 h 84"/>
                  <a:gd name="T116" fmla="*/ 50 w 82"/>
                  <a:gd name="T117" fmla="*/ 4 h 84"/>
                  <a:gd name="T118" fmla="*/ 46 w 82"/>
                  <a:gd name="T119" fmla="*/ 2 h 84"/>
                  <a:gd name="T120" fmla="*/ 44 w 82"/>
                  <a:gd name="T121" fmla="*/ 2 h 84"/>
                  <a:gd name="T122" fmla="*/ 46 w 82"/>
                  <a:gd name="T123" fmla="*/ 0 h 84"/>
                  <a:gd name="T124" fmla="*/ 42 w 82"/>
                  <a:gd name="T12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 h="84">
                    <a:moveTo>
                      <a:pt x="42" y="0"/>
                    </a:moveTo>
                    <a:lnTo>
                      <a:pt x="42" y="0"/>
                    </a:lnTo>
                    <a:lnTo>
                      <a:pt x="42" y="0"/>
                    </a:lnTo>
                    <a:lnTo>
                      <a:pt x="42" y="2"/>
                    </a:lnTo>
                    <a:lnTo>
                      <a:pt x="42" y="2"/>
                    </a:lnTo>
                    <a:lnTo>
                      <a:pt x="42" y="2"/>
                    </a:lnTo>
                    <a:lnTo>
                      <a:pt x="42" y="2"/>
                    </a:lnTo>
                    <a:lnTo>
                      <a:pt x="40" y="2"/>
                    </a:lnTo>
                    <a:lnTo>
                      <a:pt x="38" y="2"/>
                    </a:lnTo>
                    <a:lnTo>
                      <a:pt x="36" y="4"/>
                    </a:lnTo>
                    <a:lnTo>
                      <a:pt x="36" y="4"/>
                    </a:lnTo>
                    <a:lnTo>
                      <a:pt x="34" y="4"/>
                    </a:lnTo>
                    <a:lnTo>
                      <a:pt x="34" y="6"/>
                    </a:lnTo>
                    <a:lnTo>
                      <a:pt x="32" y="8"/>
                    </a:lnTo>
                    <a:lnTo>
                      <a:pt x="30" y="12"/>
                    </a:lnTo>
                    <a:lnTo>
                      <a:pt x="30" y="14"/>
                    </a:lnTo>
                    <a:lnTo>
                      <a:pt x="26" y="20"/>
                    </a:lnTo>
                    <a:lnTo>
                      <a:pt x="22" y="22"/>
                    </a:lnTo>
                    <a:lnTo>
                      <a:pt x="22" y="24"/>
                    </a:lnTo>
                    <a:lnTo>
                      <a:pt x="20" y="26"/>
                    </a:lnTo>
                    <a:lnTo>
                      <a:pt x="20" y="26"/>
                    </a:lnTo>
                    <a:lnTo>
                      <a:pt x="18" y="26"/>
                    </a:lnTo>
                    <a:lnTo>
                      <a:pt x="14" y="28"/>
                    </a:lnTo>
                    <a:lnTo>
                      <a:pt x="12" y="28"/>
                    </a:lnTo>
                    <a:lnTo>
                      <a:pt x="10" y="30"/>
                    </a:lnTo>
                    <a:lnTo>
                      <a:pt x="10" y="30"/>
                    </a:lnTo>
                    <a:lnTo>
                      <a:pt x="8" y="32"/>
                    </a:lnTo>
                    <a:lnTo>
                      <a:pt x="6" y="32"/>
                    </a:lnTo>
                    <a:lnTo>
                      <a:pt x="6" y="34"/>
                    </a:lnTo>
                    <a:lnTo>
                      <a:pt x="6" y="36"/>
                    </a:lnTo>
                    <a:lnTo>
                      <a:pt x="4" y="38"/>
                    </a:lnTo>
                    <a:lnTo>
                      <a:pt x="2" y="42"/>
                    </a:lnTo>
                    <a:lnTo>
                      <a:pt x="2" y="46"/>
                    </a:lnTo>
                    <a:lnTo>
                      <a:pt x="0" y="50"/>
                    </a:lnTo>
                    <a:lnTo>
                      <a:pt x="0" y="52"/>
                    </a:lnTo>
                    <a:lnTo>
                      <a:pt x="0" y="56"/>
                    </a:lnTo>
                    <a:lnTo>
                      <a:pt x="0" y="58"/>
                    </a:lnTo>
                    <a:lnTo>
                      <a:pt x="0" y="62"/>
                    </a:lnTo>
                    <a:lnTo>
                      <a:pt x="0" y="62"/>
                    </a:lnTo>
                    <a:lnTo>
                      <a:pt x="0" y="64"/>
                    </a:lnTo>
                    <a:lnTo>
                      <a:pt x="2" y="64"/>
                    </a:lnTo>
                    <a:lnTo>
                      <a:pt x="2" y="66"/>
                    </a:lnTo>
                    <a:lnTo>
                      <a:pt x="2" y="66"/>
                    </a:lnTo>
                    <a:lnTo>
                      <a:pt x="4" y="66"/>
                    </a:lnTo>
                    <a:lnTo>
                      <a:pt x="4" y="68"/>
                    </a:lnTo>
                    <a:lnTo>
                      <a:pt x="4" y="68"/>
                    </a:lnTo>
                    <a:lnTo>
                      <a:pt x="6" y="68"/>
                    </a:lnTo>
                    <a:lnTo>
                      <a:pt x="10" y="68"/>
                    </a:lnTo>
                    <a:lnTo>
                      <a:pt x="12" y="68"/>
                    </a:lnTo>
                    <a:lnTo>
                      <a:pt x="14" y="68"/>
                    </a:lnTo>
                    <a:lnTo>
                      <a:pt x="16" y="68"/>
                    </a:lnTo>
                    <a:lnTo>
                      <a:pt x="18" y="68"/>
                    </a:lnTo>
                    <a:lnTo>
                      <a:pt x="20" y="68"/>
                    </a:lnTo>
                    <a:lnTo>
                      <a:pt x="22" y="68"/>
                    </a:lnTo>
                    <a:lnTo>
                      <a:pt x="26" y="66"/>
                    </a:lnTo>
                    <a:lnTo>
                      <a:pt x="28" y="64"/>
                    </a:lnTo>
                    <a:lnTo>
                      <a:pt x="30" y="62"/>
                    </a:lnTo>
                    <a:lnTo>
                      <a:pt x="32" y="62"/>
                    </a:lnTo>
                    <a:lnTo>
                      <a:pt x="34" y="62"/>
                    </a:lnTo>
                    <a:lnTo>
                      <a:pt x="38" y="60"/>
                    </a:lnTo>
                    <a:lnTo>
                      <a:pt x="40" y="60"/>
                    </a:lnTo>
                    <a:lnTo>
                      <a:pt x="40" y="60"/>
                    </a:lnTo>
                    <a:lnTo>
                      <a:pt x="42" y="62"/>
                    </a:lnTo>
                    <a:lnTo>
                      <a:pt x="42" y="62"/>
                    </a:lnTo>
                    <a:lnTo>
                      <a:pt x="44" y="62"/>
                    </a:lnTo>
                    <a:lnTo>
                      <a:pt x="44" y="62"/>
                    </a:lnTo>
                    <a:lnTo>
                      <a:pt x="44" y="64"/>
                    </a:lnTo>
                    <a:lnTo>
                      <a:pt x="44" y="64"/>
                    </a:lnTo>
                    <a:lnTo>
                      <a:pt x="44" y="66"/>
                    </a:lnTo>
                    <a:lnTo>
                      <a:pt x="44" y="68"/>
                    </a:lnTo>
                    <a:lnTo>
                      <a:pt x="44" y="72"/>
                    </a:lnTo>
                    <a:lnTo>
                      <a:pt x="44" y="74"/>
                    </a:lnTo>
                    <a:lnTo>
                      <a:pt x="44" y="76"/>
                    </a:lnTo>
                    <a:lnTo>
                      <a:pt x="44" y="78"/>
                    </a:lnTo>
                    <a:lnTo>
                      <a:pt x="44" y="80"/>
                    </a:lnTo>
                    <a:lnTo>
                      <a:pt x="46" y="80"/>
                    </a:lnTo>
                    <a:lnTo>
                      <a:pt x="46" y="80"/>
                    </a:lnTo>
                    <a:lnTo>
                      <a:pt x="46" y="82"/>
                    </a:lnTo>
                    <a:lnTo>
                      <a:pt x="48" y="82"/>
                    </a:lnTo>
                    <a:lnTo>
                      <a:pt x="48" y="84"/>
                    </a:lnTo>
                    <a:lnTo>
                      <a:pt x="50" y="84"/>
                    </a:lnTo>
                    <a:lnTo>
                      <a:pt x="52" y="84"/>
                    </a:lnTo>
                    <a:lnTo>
                      <a:pt x="54" y="84"/>
                    </a:lnTo>
                    <a:lnTo>
                      <a:pt x="54" y="84"/>
                    </a:lnTo>
                    <a:lnTo>
                      <a:pt x="56" y="84"/>
                    </a:lnTo>
                    <a:lnTo>
                      <a:pt x="56" y="84"/>
                    </a:lnTo>
                    <a:lnTo>
                      <a:pt x="56" y="84"/>
                    </a:lnTo>
                    <a:lnTo>
                      <a:pt x="56" y="84"/>
                    </a:lnTo>
                    <a:lnTo>
                      <a:pt x="56" y="82"/>
                    </a:lnTo>
                    <a:lnTo>
                      <a:pt x="56" y="82"/>
                    </a:lnTo>
                    <a:lnTo>
                      <a:pt x="56" y="80"/>
                    </a:lnTo>
                    <a:lnTo>
                      <a:pt x="56" y="78"/>
                    </a:lnTo>
                    <a:lnTo>
                      <a:pt x="56" y="76"/>
                    </a:lnTo>
                    <a:lnTo>
                      <a:pt x="54" y="74"/>
                    </a:lnTo>
                    <a:lnTo>
                      <a:pt x="54" y="72"/>
                    </a:lnTo>
                    <a:lnTo>
                      <a:pt x="54" y="72"/>
                    </a:lnTo>
                    <a:lnTo>
                      <a:pt x="56" y="72"/>
                    </a:lnTo>
                    <a:lnTo>
                      <a:pt x="56" y="70"/>
                    </a:lnTo>
                    <a:lnTo>
                      <a:pt x="56" y="70"/>
                    </a:lnTo>
                    <a:lnTo>
                      <a:pt x="56" y="70"/>
                    </a:lnTo>
                    <a:lnTo>
                      <a:pt x="58" y="70"/>
                    </a:lnTo>
                    <a:lnTo>
                      <a:pt x="58" y="70"/>
                    </a:lnTo>
                    <a:lnTo>
                      <a:pt x="60" y="70"/>
                    </a:lnTo>
                    <a:lnTo>
                      <a:pt x="62" y="72"/>
                    </a:lnTo>
                    <a:lnTo>
                      <a:pt x="62" y="72"/>
                    </a:lnTo>
                    <a:lnTo>
                      <a:pt x="64" y="72"/>
                    </a:lnTo>
                    <a:lnTo>
                      <a:pt x="64" y="74"/>
                    </a:lnTo>
                    <a:lnTo>
                      <a:pt x="64" y="74"/>
                    </a:lnTo>
                    <a:lnTo>
                      <a:pt x="66" y="74"/>
                    </a:lnTo>
                    <a:lnTo>
                      <a:pt x="66" y="76"/>
                    </a:lnTo>
                    <a:lnTo>
                      <a:pt x="66" y="78"/>
                    </a:lnTo>
                    <a:lnTo>
                      <a:pt x="66" y="80"/>
                    </a:lnTo>
                    <a:lnTo>
                      <a:pt x="66" y="82"/>
                    </a:lnTo>
                    <a:lnTo>
                      <a:pt x="66" y="84"/>
                    </a:lnTo>
                    <a:lnTo>
                      <a:pt x="66" y="84"/>
                    </a:lnTo>
                    <a:lnTo>
                      <a:pt x="68" y="84"/>
                    </a:lnTo>
                    <a:lnTo>
                      <a:pt x="68" y="84"/>
                    </a:lnTo>
                    <a:lnTo>
                      <a:pt x="68" y="84"/>
                    </a:lnTo>
                    <a:lnTo>
                      <a:pt x="70" y="84"/>
                    </a:lnTo>
                    <a:lnTo>
                      <a:pt x="70" y="84"/>
                    </a:lnTo>
                    <a:lnTo>
                      <a:pt x="70" y="84"/>
                    </a:lnTo>
                    <a:lnTo>
                      <a:pt x="72" y="82"/>
                    </a:lnTo>
                    <a:lnTo>
                      <a:pt x="72" y="82"/>
                    </a:lnTo>
                    <a:lnTo>
                      <a:pt x="72" y="80"/>
                    </a:lnTo>
                    <a:lnTo>
                      <a:pt x="74" y="78"/>
                    </a:lnTo>
                    <a:lnTo>
                      <a:pt x="74" y="74"/>
                    </a:lnTo>
                    <a:lnTo>
                      <a:pt x="74" y="72"/>
                    </a:lnTo>
                    <a:lnTo>
                      <a:pt x="76" y="70"/>
                    </a:lnTo>
                    <a:lnTo>
                      <a:pt x="76" y="66"/>
                    </a:lnTo>
                    <a:lnTo>
                      <a:pt x="78" y="64"/>
                    </a:lnTo>
                    <a:lnTo>
                      <a:pt x="80" y="60"/>
                    </a:lnTo>
                    <a:lnTo>
                      <a:pt x="80" y="58"/>
                    </a:lnTo>
                    <a:lnTo>
                      <a:pt x="82" y="56"/>
                    </a:lnTo>
                    <a:lnTo>
                      <a:pt x="82" y="54"/>
                    </a:lnTo>
                    <a:lnTo>
                      <a:pt x="82" y="52"/>
                    </a:lnTo>
                    <a:lnTo>
                      <a:pt x="82" y="50"/>
                    </a:lnTo>
                    <a:lnTo>
                      <a:pt x="82" y="46"/>
                    </a:lnTo>
                    <a:lnTo>
                      <a:pt x="82" y="44"/>
                    </a:lnTo>
                    <a:lnTo>
                      <a:pt x="82" y="40"/>
                    </a:lnTo>
                    <a:lnTo>
                      <a:pt x="82" y="38"/>
                    </a:lnTo>
                    <a:lnTo>
                      <a:pt x="80" y="34"/>
                    </a:lnTo>
                    <a:lnTo>
                      <a:pt x="80" y="34"/>
                    </a:lnTo>
                    <a:lnTo>
                      <a:pt x="80" y="32"/>
                    </a:lnTo>
                    <a:lnTo>
                      <a:pt x="78" y="32"/>
                    </a:lnTo>
                    <a:lnTo>
                      <a:pt x="78" y="30"/>
                    </a:lnTo>
                    <a:lnTo>
                      <a:pt x="78" y="30"/>
                    </a:lnTo>
                    <a:lnTo>
                      <a:pt x="76" y="28"/>
                    </a:lnTo>
                    <a:lnTo>
                      <a:pt x="74" y="28"/>
                    </a:lnTo>
                    <a:lnTo>
                      <a:pt x="74" y="28"/>
                    </a:lnTo>
                    <a:lnTo>
                      <a:pt x="70" y="28"/>
                    </a:lnTo>
                    <a:lnTo>
                      <a:pt x="68" y="26"/>
                    </a:lnTo>
                    <a:lnTo>
                      <a:pt x="66" y="26"/>
                    </a:lnTo>
                    <a:lnTo>
                      <a:pt x="66" y="26"/>
                    </a:lnTo>
                    <a:lnTo>
                      <a:pt x="62" y="26"/>
                    </a:lnTo>
                    <a:lnTo>
                      <a:pt x="60" y="28"/>
                    </a:lnTo>
                    <a:lnTo>
                      <a:pt x="58" y="28"/>
                    </a:lnTo>
                    <a:lnTo>
                      <a:pt x="56" y="26"/>
                    </a:lnTo>
                    <a:lnTo>
                      <a:pt x="56" y="26"/>
                    </a:lnTo>
                    <a:lnTo>
                      <a:pt x="56" y="26"/>
                    </a:lnTo>
                    <a:lnTo>
                      <a:pt x="54" y="26"/>
                    </a:lnTo>
                    <a:lnTo>
                      <a:pt x="54" y="26"/>
                    </a:lnTo>
                    <a:lnTo>
                      <a:pt x="54" y="24"/>
                    </a:lnTo>
                    <a:lnTo>
                      <a:pt x="52" y="22"/>
                    </a:lnTo>
                    <a:lnTo>
                      <a:pt x="52" y="20"/>
                    </a:lnTo>
                    <a:lnTo>
                      <a:pt x="52" y="18"/>
                    </a:lnTo>
                    <a:lnTo>
                      <a:pt x="52" y="16"/>
                    </a:lnTo>
                    <a:lnTo>
                      <a:pt x="50" y="14"/>
                    </a:lnTo>
                    <a:lnTo>
                      <a:pt x="50" y="12"/>
                    </a:lnTo>
                    <a:lnTo>
                      <a:pt x="50" y="12"/>
                    </a:lnTo>
                    <a:lnTo>
                      <a:pt x="52" y="10"/>
                    </a:lnTo>
                    <a:lnTo>
                      <a:pt x="52" y="8"/>
                    </a:lnTo>
                    <a:lnTo>
                      <a:pt x="52" y="6"/>
                    </a:lnTo>
                    <a:lnTo>
                      <a:pt x="52" y="6"/>
                    </a:lnTo>
                    <a:lnTo>
                      <a:pt x="52" y="4"/>
                    </a:lnTo>
                    <a:lnTo>
                      <a:pt x="52" y="4"/>
                    </a:lnTo>
                    <a:lnTo>
                      <a:pt x="52" y="4"/>
                    </a:lnTo>
                    <a:lnTo>
                      <a:pt x="50" y="4"/>
                    </a:lnTo>
                    <a:lnTo>
                      <a:pt x="48" y="4"/>
                    </a:lnTo>
                    <a:lnTo>
                      <a:pt x="48" y="2"/>
                    </a:lnTo>
                    <a:lnTo>
                      <a:pt x="46" y="2"/>
                    </a:lnTo>
                    <a:lnTo>
                      <a:pt x="46" y="2"/>
                    </a:lnTo>
                    <a:lnTo>
                      <a:pt x="44" y="2"/>
                    </a:lnTo>
                    <a:lnTo>
                      <a:pt x="44" y="2"/>
                    </a:lnTo>
                    <a:lnTo>
                      <a:pt x="44" y="2"/>
                    </a:lnTo>
                    <a:lnTo>
                      <a:pt x="46" y="0"/>
                    </a:lnTo>
                    <a:lnTo>
                      <a:pt x="46" y="0"/>
                    </a:lnTo>
                    <a:lnTo>
                      <a:pt x="44" y="0"/>
                    </a:lnTo>
                    <a:lnTo>
                      <a:pt x="44" y="0"/>
                    </a:lnTo>
                    <a:lnTo>
                      <a:pt x="42" y="0"/>
                    </a:lnTo>
                    <a:lnTo>
                      <a:pt x="42" y="0"/>
                    </a:lnTo>
                    <a:lnTo>
                      <a:pt x="42" y="0"/>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40" name="Freeform 534">
                <a:extLst>
                  <a:ext uri="{FF2B5EF4-FFF2-40B4-BE49-F238E27FC236}">
                    <a16:creationId xmlns:a16="http://schemas.microsoft.com/office/drawing/2014/main" id="{EE8233BA-641D-B1E9-EBA7-B8E172411AC6}"/>
                  </a:ext>
                </a:extLst>
              </p:cNvPr>
              <p:cNvSpPr>
                <a:spLocks/>
              </p:cNvSpPr>
              <p:nvPr/>
            </p:nvSpPr>
            <p:spPr bwMode="auto">
              <a:xfrm>
                <a:off x="3154653" y="3473617"/>
                <a:ext cx="22225" cy="38100"/>
              </a:xfrm>
              <a:custGeom>
                <a:avLst/>
                <a:gdLst>
                  <a:gd name="T0" fmla="*/ 14 w 14"/>
                  <a:gd name="T1" fmla="*/ 0 h 24"/>
                  <a:gd name="T2" fmla="*/ 14 w 14"/>
                  <a:gd name="T3" fmla="*/ 0 h 24"/>
                  <a:gd name="T4" fmla="*/ 14 w 14"/>
                  <a:gd name="T5" fmla="*/ 2 h 24"/>
                  <a:gd name="T6" fmla="*/ 14 w 14"/>
                  <a:gd name="T7" fmla="*/ 2 h 24"/>
                  <a:gd name="T8" fmla="*/ 14 w 14"/>
                  <a:gd name="T9" fmla="*/ 2 h 24"/>
                  <a:gd name="T10" fmla="*/ 14 w 14"/>
                  <a:gd name="T11" fmla="*/ 2 h 24"/>
                  <a:gd name="T12" fmla="*/ 14 w 14"/>
                  <a:gd name="T13" fmla="*/ 4 h 24"/>
                  <a:gd name="T14" fmla="*/ 14 w 14"/>
                  <a:gd name="T15" fmla="*/ 6 h 24"/>
                  <a:gd name="T16" fmla="*/ 14 w 14"/>
                  <a:gd name="T17" fmla="*/ 8 h 24"/>
                  <a:gd name="T18" fmla="*/ 12 w 14"/>
                  <a:gd name="T19" fmla="*/ 10 h 24"/>
                  <a:gd name="T20" fmla="*/ 12 w 14"/>
                  <a:gd name="T21" fmla="*/ 10 h 24"/>
                  <a:gd name="T22" fmla="*/ 12 w 14"/>
                  <a:gd name="T23" fmla="*/ 14 h 24"/>
                  <a:gd name="T24" fmla="*/ 12 w 14"/>
                  <a:gd name="T25" fmla="*/ 16 h 24"/>
                  <a:gd name="T26" fmla="*/ 12 w 14"/>
                  <a:gd name="T27" fmla="*/ 18 h 24"/>
                  <a:gd name="T28" fmla="*/ 12 w 14"/>
                  <a:gd name="T29" fmla="*/ 18 h 24"/>
                  <a:gd name="T30" fmla="*/ 12 w 14"/>
                  <a:gd name="T31" fmla="*/ 20 h 24"/>
                  <a:gd name="T32" fmla="*/ 12 w 14"/>
                  <a:gd name="T33" fmla="*/ 20 h 24"/>
                  <a:gd name="T34" fmla="*/ 10 w 14"/>
                  <a:gd name="T35" fmla="*/ 22 h 24"/>
                  <a:gd name="T36" fmla="*/ 10 w 14"/>
                  <a:gd name="T37" fmla="*/ 22 h 24"/>
                  <a:gd name="T38" fmla="*/ 8 w 14"/>
                  <a:gd name="T39" fmla="*/ 22 h 24"/>
                  <a:gd name="T40" fmla="*/ 6 w 14"/>
                  <a:gd name="T41" fmla="*/ 24 h 24"/>
                  <a:gd name="T42" fmla="*/ 4 w 14"/>
                  <a:gd name="T43" fmla="*/ 24 h 24"/>
                  <a:gd name="T44" fmla="*/ 2 w 14"/>
                  <a:gd name="T45" fmla="*/ 24 h 24"/>
                  <a:gd name="T46" fmla="*/ 2 w 14"/>
                  <a:gd name="T47" fmla="*/ 24 h 24"/>
                  <a:gd name="T48" fmla="*/ 2 w 14"/>
                  <a:gd name="T49" fmla="*/ 24 h 24"/>
                  <a:gd name="T50" fmla="*/ 2 w 14"/>
                  <a:gd name="T51" fmla="*/ 24 h 24"/>
                  <a:gd name="T52" fmla="*/ 2 w 14"/>
                  <a:gd name="T53" fmla="*/ 22 h 24"/>
                  <a:gd name="T54" fmla="*/ 0 w 14"/>
                  <a:gd name="T55" fmla="*/ 22 h 24"/>
                  <a:gd name="T56" fmla="*/ 0 w 14"/>
                  <a:gd name="T57" fmla="*/ 22 h 24"/>
                  <a:gd name="T58" fmla="*/ 0 w 14"/>
                  <a:gd name="T59" fmla="*/ 20 h 24"/>
                  <a:gd name="T60" fmla="*/ 0 w 14"/>
                  <a:gd name="T61" fmla="*/ 18 h 24"/>
                  <a:gd name="T62" fmla="*/ 0 w 14"/>
                  <a:gd name="T63" fmla="*/ 18 h 24"/>
                  <a:gd name="T64" fmla="*/ 0 w 14"/>
                  <a:gd name="T65" fmla="*/ 16 h 24"/>
                  <a:gd name="T66" fmla="*/ 2 w 14"/>
                  <a:gd name="T67" fmla="*/ 14 h 24"/>
                  <a:gd name="T68" fmla="*/ 2 w 14"/>
                  <a:gd name="T69" fmla="*/ 12 h 24"/>
                  <a:gd name="T70" fmla="*/ 4 w 14"/>
                  <a:gd name="T71" fmla="*/ 10 h 24"/>
                  <a:gd name="T72" fmla="*/ 4 w 14"/>
                  <a:gd name="T73" fmla="*/ 8 h 24"/>
                  <a:gd name="T74" fmla="*/ 6 w 14"/>
                  <a:gd name="T75" fmla="*/ 6 h 24"/>
                  <a:gd name="T76" fmla="*/ 8 w 14"/>
                  <a:gd name="T77" fmla="*/ 4 h 24"/>
                  <a:gd name="T78" fmla="*/ 8 w 14"/>
                  <a:gd name="T79" fmla="*/ 2 h 24"/>
                  <a:gd name="T80" fmla="*/ 10 w 14"/>
                  <a:gd name="T81" fmla="*/ 2 h 24"/>
                  <a:gd name="T82" fmla="*/ 12 w 14"/>
                  <a:gd name="T83" fmla="*/ 2 h 24"/>
                  <a:gd name="T84" fmla="*/ 12 w 14"/>
                  <a:gd name="T85" fmla="*/ 0 h 24"/>
                  <a:gd name="T86" fmla="*/ 12 w 14"/>
                  <a:gd name="T87" fmla="*/ 0 h 24"/>
                  <a:gd name="T88" fmla="*/ 14 w 14"/>
                  <a:gd name="T89" fmla="*/ 0 h 24"/>
                  <a:gd name="T90" fmla="*/ 14 w 14"/>
                  <a:gd name="T9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 h="24">
                    <a:moveTo>
                      <a:pt x="14" y="0"/>
                    </a:moveTo>
                    <a:lnTo>
                      <a:pt x="14" y="0"/>
                    </a:lnTo>
                    <a:lnTo>
                      <a:pt x="14" y="2"/>
                    </a:lnTo>
                    <a:lnTo>
                      <a:pt x="14" y="2"/>
                    </a:lnTo>
                    <a:lnTo>
                      <a:pt x="14" y="2"/>
                    </a:lnTo>
                    <a:lnTo>
                      <a:pt x="14" y="2"/>
                    </a:lnTo>
                    <a:lnTo>
                      <a:pt x="14" y="4"/>
                    </a:lnTo>
                    <a:lnTo>
                      <a:pt x="14" y="6"/>
                    </a:lnTo>
                    <a:lnTo>
                      <a:pt x="14" y="8"/>
                    </a:lnTo>
                    <a:lnTo>
                      <a:pt x="12" y="10"/>
                    </a:lnTo>
                    <a:lnTo>
                      <a:pt x="12" y="10"/>
                    </a:lnTo>
                    <a:lnTo>
                      <a:pt x="12" y="14"/>
                    </a:lnTo>
                    <a:lnTo>
                      <a:pt x="12" y="16"/>
                    </a:lnTo>
                    <a:lnTo>
                      <a:pt x="12" y="18"/>
                    </a:lnTo>
                    <a:lnTo>
                      <a:pt x="12" y="18"/>
                    </a:lnTo>
                    <a:lnTo>
                      <a:pt x="12" y="20"/>
                    </a:lnTo>
                    <a:lnTo>
                      <a:pt x="12" y="20"/>
                    </a:lnTo>
                    <a:lnTo>
                      <a:pt x="10" y="22"/>
                    </a:lnTo>
                    <a:lnTo>
                      <a:pt x="10" y="22"/>
                    </a:lnTo>
                    <a:lnTo>
                      <a:pt x="8" y="22"/>
                    </a:lnTo>
                    <a:lnTo>
                      <a:pt x="6" y="24"/>
                    </a:lnTo>
                    <a:lnTo>
                      <a:pt x="4" y="24"/>
                    </a:lnTo>
                    <a:lnTo>
                      <a:pt x="2" y="24"/>
                    </a:lnTo>
                    <a:lnTo>
                      <a:pt x="2" y="24"/>
                    </a:lnTo>
                    <a:lnTo>
                      <a:pt x="2" y="24"/>
                    </a:lnTo>
                    <a:lnTo>
                      <a:pt x="2" y="24"/>
                    </a:lnTo>
                    <a:lnTo>
                      <a:pt x="2" y="22"/>
                    </a:lnTo>
                    <a:lnTo>
                      <a:pt x="0" y="22"/>
                    </a:lnTo>
                    <a:lnTo>
                      <a:pt x="0" y="22"/>
                    </a:lnTo>
                    <a:lnTo>
                      <a:pt x="0" y="20"/>
                    </a:lnTo>
                    <a:lnTo>
                      <a:pt x="0" y="18"/>
                    </a:lnTo>
                    <a:lnTo>
                      <a:pt x="0" y="18"/>
                    </a:lnTo>
                    <a:lnTo>
                      <a:pt x="0" y="16"/>
                    </a:lnTo>
                    <a:lnTo>
                      <a:pt x="2" y="14"/>
                    </a:lnTo>
                    <a:lnTo>
                      <a:pt x="2" y="12"/>
                    </a:lnTo>
                    <a:lnTo>
                      <a:pt x="4" y="10"/>
                    </a:lnTo>
                    <a:lnTo>
                      <a:pt x="4" y="8"/>
                    </a:lnTo>
                    <a:lnTo>
                      <a:pt x="6" y="6"/>
                    </a:lnTo>
                    <a:lnTo>
                      <a:pt x="8" y="4"/>
                    </a:lnTo>
                    <a:lnTo>
                      <a:pt x="8" y="2"/>
                    </a:lnTo>
                    <a:lnTo>
                      <a:pt x="10" y="2"/>
                    </a:lnTo>
                    <a:lnTo>
                      <a:pt x="12" y="2"/>
                    </a:lnTo>
                    <a:lnTo>
                      <a:pt x="12" y="0"/>
                    </a:lnTo>
                    <a:lnTo>
                      <a:pt x="12" y="0"/>
                    </a:lnTo>
                    <a:lnTo>
                      <a:pt x="14" y="0"/>
                    </a:lnTo>
                    <a:lnTo>
                      <a:pt x="14" y="0"/>
                    </a:lnTo>
                    <a:close/>
                  </a:path>
                </a:pathLst>
              </a:custGeom>
              <a:grp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41" name="Freeform 536">
                <a:extLst>
                  <a:ext uri="{FF2B5EF4-FFF2-40B4-BE49-F238E27FC236}">
                    <a16:creationId xmlns:a16="http://schemas.microsoft.com/office/drawing/2014/main" id="{BF6F7F8A-6E02-E942-F58F-BFA106DAF826}"/>
                  </a:ext>
                </a:extLst>
              </p:cNvPr>
              <p:cNvSpPr>
                <a:spLocks/>
              </p:cNvSpPr>
              <p:nvPr/>
            </p:nvSpPr>
            <p:spPr bwMode="auto">
              <a:xfrm>
                <a:off x="1827503" y="2489367"/>
                <a:ext cx="222250" cy="155575"/>
              </a:xfrm>
              <a:custGeom>
                <a:avLst/>
                <a:gdLst>
                  <a:gd name="T0" fmla="*/ 44 w 140"/>
                  <a:gd name="T1" fmla="*/ 6 h 98"/>
                  <a:gd name="T2" fmla="*/ 40 w 140"/>
                  <a:gd name="T3" fmla="*/ 8 h 98"/>
                  <a:gd name="T4" fmla="*/ 36 w 140"/>
                  <a:gd name="T5" fmla="*/ 14 h 98"/>
                  <a:gd name="T6" fmla="*/ 32 w 140"/>
                  <a:gd name="T7" fmla="*/ 22 h 98"/>
                  <a:gd name="T8" fmla="*/ 28 w 140"/>
                  <a:gd name="T9" fmla="*/ 32 h 98"/>
                  <a:gd name="T10" fmla="*/ 22 w 140"/>
                  <a:gd name="T11" fmla="*/ 42 h 98"/>
                  <a:gd name="T12" fmla="*/ 16 w 140"/>
                  <a:gd name="T13" fmla="*/ 50 h 98"/>
                  <a:gd name="T14" fmla="*/ 12 w 140"/>
                  <a:gd name="T15" fmla="*/ 56 h 98"/>
                  <a:gd name="T16" fmla="*/ 2 w 140"/>
                  <a:gd name="T17" fmla="*/ 64 h 98"/>
                  <a:gd name="T18" fmla="*/ 0 w 140"/>
                  <a:gd name="T19" fmla="*/ 68 h 98"/>
                  <a:gd name="T20" fmla="*/ 0 w 140"/>
                  <a:gd name="T21" fmla="*/ 72 h 98"/>
                  <a:gd name="T22" fmla="*/ 0 w 140"/>
                  <a:gd name="T23" fmla="*/ 74 h 98"/>
                  <a:gd name="T24" fmla="*/ 6 w 140"/>
                  <a:gd name="T25" fmla="*/ 80 h 98"/>
                  <a:gd name="T26" fmla="*/ 16 w 140"/>
                  <a:gd name="T27" fmla="*/ 88 h 98"/>
                  <a:gd name="T28" fmla="*/ 24 w 140"/>
                  <a:gd name="T29" fmla="*/ 94 h 98"/>
                  <a:gd name="T30" fmla="*/ 30 w 140"/>
                  <a:gd name="T31" fmla="*/ 98 h 98"/>
                  <a:gd name="T32" fmla="*/ 34 w 140"/>
                  <a:gd name="T33" fmla="*/ 98 h 98"/>
                  <a:gd name="T34" fmla="*/ 42 w 140"/>
                  <a:gd name="T35" fmla="*/ 96 h 98"/>
                  <a:gd name="T36" fmla="*/ 52 w 140"/>
                  <a:gd name="T37" fmla="*/ 90 h 98"/>
                  <a:gd name="T38" fmla="*/ 66 w 140"/>
                  <a:gd name="T39" fmla="*/ 80 h 98"/>
                  <a:gd name="T40" fmla="*/ 74 w 140"/>
                  <a:gd name="T41" fmla="*/ 76 h 98"/>
                  <a:gd name="T42" fmla="*/ 88 w 140"/>
                  <a:gd name="T43" fmla="*/ 66 h 98"/>
                  <a:gd name="T44" fmla="*/ 94 w 140"/>
                  <a:gd name="T45" fmla="*/ 64 h 98"/>
                  <a:gd name="T46" fmla="*/ 106 w 140"/>
                  <a:gd name="T47" fmla="*/ 62 h 98"/>
                  <a:gd name="T48" fmla="*/ 118 w 140"/>
                  <a:gd name="T49" fmla="*/ 60 h 98"/>
                  <a:gd name="T50" fmla="*/ 126 w 140"/>
                  <a:gd name="T51" fmla="*/ 56 h 98"/>
                  <a:gd name="T52" fmla="*/ 136 w 140"/>
                  <a:gd name="T53" fmla="*/ 50 h 98"/>
                  <a:gd name="T54" fmla="*/ 140 w 140"/>
                  <a:gd name="T55" fmla="*/ 46 h 98"/>
                  <a:gd name="T56" fmla="*/ 140 w 140"/>
                  <a:gd name="T57" fmla="*/ 44 h 98"/>
                  <a:gd name="T58" fmla="*/ 140 w 140"/>
                  <a:gd name="T59" fmla="*/ 40 h 98"/>
                  <a:gd name="T60" fmla="*/ 136 w 140"/>
                  <a:gd name="T61" fmla="*/ 36 h 98"/>
                  <a:gd name="T62" fmla="*/ 132 w 140"/>
                  <a:gd name="T63" fmla="*/ 30 h 98"/>
                  <a:gd name="T64" fmla="*/ 118 w 140"/>
                  <a:gd name="T65" fmla="*/ 22 h 98"/>
                  <a:gd name="T66" fmla="*/ 112 w 140"/>
                  <a:gd name="T67" fmla="*/ 20 h 98"/>
                  <a:gd name="T68" fmla="*/ 104 w 140"/>
                  <a:gd name="T69" fmla="*/ 18 h 98"/>
                  <a:gd name="T70" fmla="*/ 90 w 140"/>
                  <a:gd name="T71" fmla="*/ 16 h 98"/>
                  <a:gd name="T72" fmla="*/ 84 w 140"/>
                  <a:gd name="T73" fmla="*/ 14 h 98"/>
                  <a:gd name="T74" fmla="*/ 82 w 140"/>
                  <a:gd name="T75" fmla="*/ 12 h 98"/>
                  <a:gd name="T76" fmla="*/ 74 w 140"/>
                  <a:gd name="T77" fmla="*/ 4 h 98"/>
                  <a:gd name="T78" fmla="*/ 72 w 140"/>
                  <a:gd name="T79" fmla="*/ 2 h 98"/>
                  <a:gd name="T80" fmla="*/ 68 w 140"/>
                  <a:gd name="T81" fmla="*/ 2 h 98"/>
                  <a:gd name="T82" fmla="*/ 66 w 140"/>
                  <a:gd name="T83" fmla="*/ 4 h 98"/>
                  <a:gd name="T84" fmla="*/ 62 w 140"/>
                  <a:gd name="T85" fmla="*/ 8 h 98"/>
                  <a:gd name="T86" fmla="*/ 58 w 140"/>
                  <a:gd name="T87" fmla="*/ 14 h 98"/>
                  <a:gd name="T88" fmla="*/ 56 w 140"/>
                  <a:gd name="T89" fmla="*/ 16 h 98"/>
                  <a:gd name="T90" fmla="*/ 54 w 140"/>
                  <a:gd name="T91" fmla="*/ 16 h 98"/>
                  <a:gd name="T92" fmla="*/ 50 w 140"/>
                  <a:gd name="T93" fmla="*/ 12 h 98"/>
                  <a:gd name="T94" fmla="*/ 48 w 140"/>
                  <a:gd name="T95" fmla="*/ 8 h 98"/>
                  <a:gd name="T96" fmla="*/ 46 w 140"/>
                  <a:gd name="T97" fmla="*/ 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0" h="98">
                    <a:moveTo>
                      <a:pt x="44" y="6"/>
                    </a:moveTo>
                    <a:lnTo>
                      <a:pt x="44" y="6"/>
                    </a:lnTo>
                    <a:lnTo>
                      <a:pt x="44" y="6"/>
                    </a:lnTo>
                    <a:lnTo>
                      <a:pt x="44" y="6"/>
                    </a:lnTo>
                    <a:lnTo>
                      <a:pt x="42" y="8"/>
                    </a:lnTo>
                    <a:lnTo>
                      <a:pt x="40" y="8"/>
                    </a:lnTo>
                    <a:lnTo>
                      <a:pt x="40" y="10"/>
                    </a:lnTo>
                    <a:lnTo>
                      <a:pt x="38" y="12"/>
                    </a:lnTo>
                    <a:lnTo>
                      <a:pt x="36" y="14"/>
                    </a:lnTo>
                    <a:lnTo>
                      <a:pt x="36" y="16"/>
                    </a:lnTo>
                    <a:lnTo>
                      <a:pt x="34" y="18"/>
                    </a:lnTo>
                    <a:lnTo>
                      <a:pt x="32" y="22"/>
                    </a:lnTo>
                    <a:lnTo>
                      <a:pt x="30" y="26"/>
                    </a:lnTo>
                    <a:lnTo>
                      <a:pt x="28" y="30"/>
                    </a:lnTo>
                    <a:lnTo>
                      <a:pt x="28" y="32"/>
                    </a:lnTo>
                    <a:lnTo>
                      <a:pt x="28" y="34"/>
                    </a:lnTo>
                    <a:lnTo>
                      <a:pt x="24" y="38"/>
                    </a:lnTo>
                    <a:lnTo>
                      <a:pt x="22" y="42"/>
                    </a:lnTo>
                    <a:lnTo>
                      <a:pt x="20" y="46"/>
                    </a:lnTo>
                    <a:lnTo>
                      <a:pt x="18" y="48"/>
                    </a:lnTo>
                    <a:lnTo>
                      <a:pt x="16" y="50"/>
                    </a:lnTo>
                    <a:lnTo>
                      <a:pt x="16" y="52"/>
                    </a:lnTo>
                    <a:lnTo>
                      <a:pt x="16" y="52"/>
                    </a:lnTo>
                    <a:lnTo>
                      <a:pt x="12" y="56"/>
                    </a:lnTo>
                    <a:lnTo>
                      <a:pt x="6" y="60"/>
                    </a:lnTo>
                    <a:lnTo>
                      <a:pt x="4" y="62"/>
                    </a:lnTo>
                    <a:lnTo>
                      <a:pt x="2" y="64"/>
                    </a:lnTo>
                    <a:lnTo>
                      <a:pt x="2" y="66"/>
                    </a:lnTo>
                    <a:lnTo>
                      <a:pt x="0" y="66"/>
                    </a:lnTo>
                    <a:lnTo>
                      <a:pt x="0" y="68"/>
                    </a:lnTo>
                    <a:lnTo>
                      <a:pt x="0" y="70"/>
                    </a:lnTo>
                    <a:lnTo>
                      <a:pt x="0" y="70"/>
                    </a:lnTo>
                    <a:lnTo>
                      <a:pt x="0" y="72"/>
                    </a:lnTo>
                    <a:lnTo>
                      <a:pt x="0" y="72"/>
                    </a:lnTo>
                    <a:lnTo>
                      <a:pt x="0" y="74"/>
                    </a:lnTo>
                    <a:lnTo>
                      <a:pt x="0" y="74"/>
                    </a:lnTo>
                    <a:lnTo>
                      <a:pt x="2" y="76"/>
                    </a:lnTo>
                    <a:lnTo>
                      <a:pt x="4" y="78"/>
                    </a:lnTo>
                    <a:lnTo>
                      <a:pt x="6" y="80"/>
                    </a:lnTo>
                    <a:lnTo>
                      <a:pt x="8" y="82"/>
                    </a:lnTo>
                    <a:lnTo>
                      <a:pt x="12" y="86"/>
                    </a:lnTo>
                    <a:lnTo>
                      <a:pt x="16" y="88"/>
                    </a:lnTo>
                    <a:lnTo>
                      <a:pt x="18" y="92"/>
                    </a:lnTo>
                    <a:lnTo>
                      <a:pt x="22" y="94"/>
                    </a:lnTo>
                    <a:lnTo>
                      <a:pt x="24" y="94"/>
                    </a:lnTo>
                    <a:lnTo>
                      <a:pt x="28" y="96"/>
                    </a:lnTo>
                    <a:lnTo>
                      <a:pt x="28" y="98"/>
                    </a:lnTo>
                    <a:lnTo>
                      <a:pt x="30" y="98"/>
                    </a:lnTo>
                    <a:lnTo>
                      <a:pt x="30" y="98"/>
                    </a:lnTo>
                    <a:lnTo>
                      <a:pt x="32" y="98"/>
                    </a:lnTo>
                    <a:lnTo>
                      <a:pt x="34" y="98"/>
                    </a:lnTo>
                    <a:lnTo>
                      <a:pt x="36" y="98"/>
                    </a:lnTo>
                    <a:lnTo>
                      <a:pt x="38" y="96"/>
                    </a:lnTo>
                    <a:lnTo>
                      <a:pt x="42" y="96"/>
                    </a:lnTo>
                    <a:lnTo>
                      <a:pt x="44" y="94"/>
                    </a:lnTo>
                    <a:lnTo>
                      <a:pt x="46" y="94"/>
                    </a:lnTo>
                    <a:lnTo>
                      <a:pt x="52" y="90"/>
                    </a:lnTo>
                    <a:lnTo>
                      <a:pt x="56" y="86"/>
                    </a:lnTo>
                    <a:lnTo>
                      <a:pt x="62" y="84"/>
                    </a:lnTo>
                    <a:lnTo>
                      <a:pt x="66" y="80"/>
                    </a:lnTo>
                    <a:lnTo>
                      <a:pt x="70" y="78"/>
                    </a:lnTo>
                    <a:lnTo>
                      <a:pt x="72" y="76"/>
                    </a:lnTo>
                    <a:lnTo>
                      <a:pt x="74" y="76"/>
                    </a:lnTo>
                    <a:lnTo>
                      <a:pt x="80" y="72"/>
                    </a:lnTo>
                    <a:lnTo>
                      <a:pt x="86" y="68"/>
                    </a:lnTo>
                    <a:lnTo>
                      <a:pt x="88" y="66"/>
                    </a:lnTo>
                    <a:lnTo>
                      <a:pt x="90" y="66"/>
                    </a:lnTo>
                    <a:lnTo>
                      <a:pt x="92" y="66"/>
                    </a:lnTo>
                    <a:lnTo>
                      <a:pt x="94" y="64"/>
                    </a:lnTo>
                    <a:lnTo>
                      <a:pt x="98" y="64"/>
                    </a:lnTo>
                    <a:lnTo>
                      <a:pt x="102" y="62"/>
                    </a:lnTo>
                    <a:lnTo>
                      <a:pt x="106" y="62"/>
                    </a:lnTo>
                    <a:lnTo>
                      <a:pt x="110" y="62"/>
                    </a:lnTo>
                    <a:lnTo>
                      <a:pt x="114" y="60"/>
                    </a:lnTo>
                    <a:lnTo>
                      <a:pt x="118" y="60"/>
                    </a:lnTo>
                    <a:lnTo>
                      <a:pt x="120" y="58"/>
                    </a:lnTo>
                    <a:lnTo>
                      <a:pt x="120" y="58"/>
                    </a:lnTo>
                    <a:lnTo>
                      <a:pt x="126" y="56"/>
                    </a:lnTo>
                    <a:lnTo>
                      <a:pt x="130" y="54"/>
                    </a:lnTo>
                    <a:lnTo>
                      <a:pt x="132" y="52"/>
                    </a:lnTo>
                    <a:lnTo>
                      <a:pt x="136" y="50"/>
                    </a:lnTo>
                    <a:lnTo>
                      <a:pt x="138" y="48"/>
                    </a:lnTo>
                    <a:lnTo>
                      <a:pt x="138" y="48"/>
                    </a:lnTo>
                    <a:lnTo>
                      <a:pt x="140" y="46"/>
                    </a:lnTo>
                    <a:lnTo>
                      <a:pt x="140" y="46"/>
                    </a:lnTo>
                    <a:lnTo>
                      <a:pt x="140" y="44"/>
                    </a:lnTo>
                    <a:lnTo>
                      <a:pt x="140" y="44"/>
                    </a:lnTo>
                    <a:lnTo>
                      <a:pt x="140" y="42"/>
                    </a:lnTo>
                    <a:lnTo>
                      <a:pt x="140" y="42"/>
                    </a:lnTo>
                    <a:lnTo>
                      <a:pt x="140" y="40"/>
                    </a:lnTo>
                    <a:lnTo>
                      <a:pt x="140" y="38"/>
                    </a:lnTo>
                    <a:lnTo>
                      <a:pt x="138" y="36"/>
                    </a:lnTo>
                    <a:lnTo>
                      <a:pt x="136" y="36"/>
                    </a:lnTo>
                    <a:lnTo>
                      <a:pt x="134" y="34"/>
                    </a:lnTo>
                    <a:lnTo>
                      <a:pt x="134" y="32"/>
                    </a:lnTo>
                    <a:lnTo>
                      <a:pt x="132" y="30"/>
                    </a:lnTo>
                    <a:lnTo>
                      <a:pt x="126" y="28"/>
                    </a:lnTo>
                    <a:lnTo>
                      <a:pt x="122" y="24"/>
                    </a:lnTo>
                    <a:lnTo>
                      <a:pt x="118" y="22"/>
                    </a:lnTo>
                    <a:lnTo>
                      <a:pt x="116" y="20"/>
                    </a:lnTo>
                    <a:lnTo>
                      <a:pt x="114" y="20"/>
                    </a:lnTo>
                    <a:lnTo>
                      <a:pt x="112" y="20"/>
                    </a:lnTo>
                    <a:lnTo>
                      <a:pt x="110" y="20"/>
                    </a:lnTo>
                    <a:lnTo>
                      <a:pt x="108" y="18"/>
                    </a:lnTo>
                    <a:lnTo>
                      <a:pt x="104" y="18"/>
                    </a:lnTo>
                    <a:lnTo>
                      <a:pt x="100" y="18"/>
                    </a:lnTo>
                    <a:lnTo>
                      <a:pt x="94" y="16"/>
                    </a:lnTo>
                    <a:lnTo>
                      <a:pt x="90" y="16"/>
                    </a:lnTo>
                    <a:lnTo>
                      <a:pt x="88" y="16"/>
                    </a:lnTo>
                    <a:lnTo>
                      <a:pt x="86" y="14"/>
                    </a:lnTo>
                    <a:lnTo>
                      <a:pt x="84" y="14"/>
                    </a:lnTo>
                    <a:lnTo>
                      <a:pt x="82" y="14"/>
                    </a:lnTo>
                    <a:lnTo>
                      <a:pt x="82" y="12"/>
                    </a:lnTo>
                    <a:lnTo>
                      <a:pt x="82" y="12"/>
                    </a:lnTo>
                    <a:lnTo>
                      <a:pt x="80" y="10"/>
                    </a:lnTo>
                    <a:lnTo>
                      <a:pt x="76" y="6"/>
                    </a:lnTo>
                    <a:lnTo>
                      <a:pt x="74" y="4"/>
                    </a:lnTo>
                    <a:lnTo>
                      <a:pt x="74" y="2"/>
                    </a:lnTo>
                    <a:lnTo>
                      <a:pt x="72" y="2"/>
                    </a:lnTo>
                    <a:lnTo>
                      <a:pt x="72" y="2"/>
                    </a:lnTo>
                    <a:lnTo>
                      <a:pt x="70" y="2"/>
                    </a:lnTo>
                    <a:lnTo>
                      <a:pt x="70" y="0"/>
                    </a:lnTo>
                    <a:lnTo>
                      <a:pt x="68" y="2"/>
                    </a:lnTo>
                    <a:lnTo>
                      <a:pt x="68" y="2"/>
                    </a:lnTo>
                    <a:lnTo>
                      <a:pt x="68" y="2"/>
                    </a:lnTo>
                    <a:lnTo>
                      <a:pt x="66" y="4"/>
                    </a:lnTo>
                    <a:lnTo>
                      <a:pt x="66" y="4"/>
                    </a:lnTo>
                    <a:lnTo>
                      <a:pt x="64" y="6"/>
                    </a:lnTo>
                    <a:lnTo>
                      <a:pt x="62" y="8"/>
                    </a:lnTo>
                    <a:lnTo>
                      <a:pt x="60" y="12"/>
                    </a:lnTo>
                    <a:lnTo>
                      <a:pt x="60" y="12"/>
                    </a:lnTo>
                    <a:lnTo>
                      <a:pt x="58" y="14"/>
                    </a:lnTo>
                    <a:lnTo>
                      <a:pt x="58" y="14"/>
                    </a:lnTo>
                    <a:lnTo>
                      <a:pt x="56" y="16"/>
                    </a:lnTo>
                    <a:lnTo>
                      <a:pt x="56" y="16"/>
                    </a:lnTo>
                    <a:lnTo>
                      <a:pt x="54" y="16"/>
                    </a:lnTo>
                    <a:lnTo>
                      <a:pt x="54" y="16"/>
                    </a:lnTo>
                    <a:lnTo>
                      <a:pt x="54" y="16"/>
                    </a:lnTo>
                    <a:lnTo>
                      <a:pt x="52" y="14"/>
                    </a:lnTo>
                    <a:lnTo>
                      <a:pt x="52" y="14"/>
                    </a:lnTo>
                    <a:lnTo>
                      <a:pt x="50" y="12"/>
                    </a:lnTo>
                    <a:lnTo>
                      <a:pt x="50" y="10"/>
                    </a:lnTo>
                    <a:lnTo>
                      <a:pt x="48" y="8"/>
                    </a:lnTo>
                    <a:lnTo>
                      <a:pt x="48" y="8"/>
                    </a:lnTo>
                    <a:lnTo>
                      <a:pt x="46" y="6"/>
                    </a:lnTo>
                    <a:lnTo>
                      <a:pt x="46" y="6"/>
                    </a:lnTo>
                    <a:lnTo>
                      <a:pt x="46" y="6"/>
                    </a:lnTo>
                    <a:lnTo>
                      <a:pt x="44" y="6"/>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42" name="Freeform 538">
                <a:extLst>
                  <a:ext uri="{FF2B5EF4-FFF2-40B4-BE49-F238E27FC236}">
                    <a16:creationId xmlns:a16="http://schemas.microsoft.com/office/drawing/2014/main" id="{9CF476C7-6004-3B31-3689-36542B2AA35F}"/>
                  </a:ext>
                </a:extLst>
              </p:cNvPr>
              <p:cNvSpPr>
                <a:spLocks/>
              </p:cNvSpPr>
              <p:nvPr/>
            </p:nvSpPr>
            <p:spPr bwMode="auto">
              <a:xfrm>
                <a:off x="1970378" y="2556042"/>
                <a:ext cx="323850" cy="174625"/>
              </a:xfrm>
              <a:custGeom>
                <a:avLst/>
                <a:gdLst>
                  <a:gd name="T0" fmla="*/ 48 w 204"/>
                  <a:gd name="T1" fmla="*/ 18 h 110"/>
                  <a:gd name="T2" fmla="*/ 38 w 204"/>
                  <a:gd name="T3" fmla="*/ 24 h 110"/>
                  <a:gd name="T4" fmla="*/ 36 w 204"/>
                  <a:gd name="T5" fmla="*/ 30 h 110"/>
                  <a:gd name="T6" fmla="*/ 36 w 204"/>
                  <a:gd name="T7" fmla="*/ 38 h 110"/>
                  <a:gd name="T8" fmla="*/ 34 w 204"/>
                  <a:gd name="T9" fmla="*/ 40 h 110"/>
                  <a:gd name="T10" fmla="*/ 26 w 204"/>
                  <a:gd name="T11" fmla="*/ 42 h 110"/>
                  <a:gd name="T12" fmla="*/ 10 w 204"/>
                  <a:gd name="T13" fmla="*/ 40 h 110"/>
                  <a:gd name="T14" fmla="*/ 2 w 204"/>
                  <a:gd name="T15" fmla="*/ 42 h 110"/>
                  <a:gd name="T16" fmla="*/ 0 w 204"/>
                  <a:gd name="T17" fmla="*/ 50 h 110"/>
                  <a:gd name="T18" fmla="*/ 2 w 204"/>
                  <a:gd name="T19" fmla="*/ 54 h 110"/>
                  <a:gd name="T20" fmla="*/ 8 w 204"/>
                  <a:gd name="T21" fmla="*/ 58 h 110"/>
                  <a:gd name="T22" fmla="*/ 30 w 204"/>
                  <a:gd name="T23" fmla="*/ 58 h 110"/>
                  <a:gd name="T24" fmla="*/ 48 w 204"/>
                  <a:gd name="T25" fmla="*/ 58 h 110"/>
                  <a:gd name="T26" fmla="*/ 52 w 204"/>
                  <a:gd name="T27" fmla="*/ 62 h 110"/>
                  <a:gd name="T28" fmla="*/ 52 w 204"/>
                  <a:gd name="T29" fmla="*/ 66 h 110"/>
                  <a:gd name="T30" fmla="*/ 48 w 204"/>
                  <a:gd name="T31" fmla="*/ 70 h 110"/>
                  <a:gd name="T32" fmla="*/ 30 w 204"/>
                  <a:gd name="T33" fmla="*/ 72 h 110"/>
                  <a:gd name="T34" fmla="*/ 14 w 204"/>
                  <a:gd name="T35" fmla="*/ 74 h 110"/>
                  <a:gd name="T36" fmla="*/ 6 w 204"/>
                  <a:gd name="T37" fmla="*/ 78 h 110"/>
                  <a:gd name="T38" fmla="*/ 6 w 204"/>
                  <a:gd name="T39" fmla="*/ 82 h 110"/>
                  <a:gd name="T40" fmla="*/ 10 w 204"/>
                  <a:gd name="T41" fmla="*/ 88 h 110"/>
                  <a:gd name="T42" fmla="*/ 26 w 204"/>
                  <a:gd name="T43" fmla="*/ 94 h 110"/>
                  <a:gd name="T44" fmla="*/ 46 w 204"/>
                  <a:gd name="T45" fmla="*/ 104 h 110"/>
                  <a:gd name="T46" fmla="*/ 60 w 204"/>
                  <a:gd name="T47" fmla="*/ 110 h 110"/>
                  <a:gd name="T48" fmla="*/ 86 w 204"/>
                  <a:gd name="T49" fmla="*/ 110 h 110"/>
                  <a:gd name="T50" fmla="*/ 140 w 204"/>
                  <a:gd name="T51" fmla="*/ 108 h 110"/>
                  <a:gd name="T52" fmla="*/ 168 w 204"/>
                  <a:gd name="T53" fmla="*/ 106 h 110"/>
                  <a:gd name="T54" fmla="*/ 186 w 204"/>
                  <a:gd name="T55" fmla="*/ 104 h 110"/>
                  <a:gd name="T56" fmla="*/ 192 w 204"/>
                  <a:gd name="T57" fmla="*/ 100 h 110"/>
                  <a:gd name="T58" fmla="*/ 192 w 204"/>
                  <a:gd name="T59" fmla="*/ 96 h 110"/>
                  <a:gd name="T60" fmla="*/ 186 w 204"/>
                  <a:gd name="T61" fmla="*/ 86 h 110"/>
                  <a:gd name="T62" fmla="*/ 182 w 204"/>
                  <a:gd name="T63" fmla="*/ 76 h 110"/>
                  <a:gd name="T64" fmla="*/ 182 w 204"/>
                  <a:gd name="T65" fmla="*/ 74 h 110"/>
                  <a:gd name="T66" fmla="*/ 188 w 204"/>
                  <a:gd name="T67" fmla="*/ 72 h 110"/>
                  <a:gd name="T68" fmla="*/ 200 w 204"/>
                  <a:gd name="T69" fmla="*/ 72 h 110"/>
                  <a:gd name="T70" fmla="*/ 204 w 204"/>
                  <a:gd name="T71" fmla="*/ 70 h 110"/>
                  <a:gd name="T72" fmla="*/ 204 w 204"/>
                  <a:gd name="T73" fmla="*/ 66 h 110"/>
                  <a:gd name="T74" fmla="*/ 194 w 204"/>
                  <a:gd name="T75" fmla="*/ 60 h 110"/>
                  <a:gd name="T76" fmla="*/ 180 w 204"/>
                  <a:gd name="T77" fmla="*/ 54 h 110"/>
                  <a:gd name="T78" fmla="*/ 170 w 204"/>
                  <a:gd name="T79" fmla="*/ 40 h 110"/>
                  <a:gd name="T80" fmla="*/ 164 w 204"/>
                  <a:gd name="T81" fmla="*/ 28 h 110"/>
                  <a:gd name="T82" fmla="*/ 164 w 204"/>
                  <a:gd name="T83" fmla="*/ 20 h 110"/>
                  <a:gd name="T84" fmla="*/ 170 w 204"/>
                  <a:gd name="T85" fmla="*/ 12 h 110"/>
                  <a:gd name="T86" fmla="*/ 172 w 204"/>
                  <a:gd name="T87" fmla="*/ 6 h 110"/>
                  <a:gd name="T88" fmla="*/ 164 w 204"/>
                  <a:gd name="T89" fmla="*/ 2 h 110"/>
                  <a:gd name="T90" fmla="*/ 152 w 204"/>
                  <a:gd name="T91" fmla="*/ 0 h 110"/>
                  <a:gd name="T92" fmla="*/ 142 w 204"/>
                  <a:gd name="T93" fmla="*/ 0 h 110"/>
                  <a:gd name="T94" fmla="*/ 140 w 204"/>
                  <a:gd name="T95" fmla="*/ 4 h 110"/>
                  <a:gd name="T96" fmla="*/ 138 w 204"/>
                  <a:gd name="T97" fmla="*/ 18 h 110"/>
                  <a:gd name="T98" fmla="*/ 136 w 204"/>
                  <a:gd name="T99" fmla="*/ 32 h 110"/>
                  <a:gd name="T100" fmla="*/ 134 w 204"/>
                  <a:gd name="T101" fmla="*/ 34 h 110"/>
                  <a:gd name="T102" fmla="*/ 128 w 204"/>
                  <a:gd name="T103" fmla="*/ 32 h 110"/>
                  <a:gd name="T104" fmla="*/ 120 w 204"/>
                  <a:gd name="T105" fmla="*/ 18 h 110"/>
                  <a:gd name="T106" fmla="*/ 112 w 204"/>
                  <a:gd name="T107" fmla="*/ 8 h 110"/>
                  <a:gd name="T108" fmla="*/ 106 w 204"/>
                  <a:gd name="T109" fmla="*/ 6 h 110"/>
                  <a:gd name="T110" fmla="*/ 102 w 204"/>
                  <a:gd name="T111" fmla="*/ 10 h 110"/>
                  <a:gd name="T112" fmla="*/ 98 w 204"/>
                  <a:gd name="T113" fmla="*/ 22 h 110"/>
                  <a:gd name="T114" fmla="*/ 96 w 204"/>
                  <a:gd name="T115" fmla="*/ 24 h 110"/>
                  <a:gd name="T116" fmla="*/ 92 w 204"/>
                  <a:gd name="T117" fmla="*/ 22 h 110"/>
                  <a:gd name="T118" fmla="*/ 90 w 204"/>
                  <a:gd name="T119" fmla="*/ 10 h 110"/>
                  <a:gd name="T120" fmla="*/ 86 w 204"/>
                  <a:gd name="T121" fmla="*/ 4 h 110"/>
                  <a:gd name="T122" fmla="*/ 80 w 204"/>
                  <a:gd name="T123" fmla="*/ 4 h 110"/>
                  <a:gd name="T124" fmla="*/ 66 w 204"/>
                  <a:gd name="T125" fmla="*/ 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4" h="110">
                    <a:moveTo>
                      <a:pt x="64" y="12"/>
                    </a:moveTo>
                    <a:lnTo>
                      <a:pt x="64" y="12"/>
                    </a:lnTo>
                    <a:lnTo>
                      <a:pt x="56" y="14"/>
                    </a:lnTo>
                    <a:lnTo>
                      <a:pt x="52" y="16"/>
                    </a:lnTo>
                    <a:lnTo>
                      <a:pt x="48" y="18"/>
                    </a:lnTo>
                    <a:lnTo>
                      <a:pt x="44" y="20"/>
                    </a:lnTo>
                    <a:lnTo>
                      <a:pt x="42" y="20"/>
                    </a:lnTo>
                    <a:lnTo>
                      <a:pt x="40" y="22"/>
                    </a:lnTo>
                    <a:lnTo>
                      <a:pt x="38" y="22"/>
                    </a:lnTo>
                    <a:lnTo>
                      <a:pt x="38" y="24"/>
                    </a:lnTo>
                    <a:lnTo>
                      <a:pt x="36" y="26"/>
                    </a:lnTo>
                    <a:lnTo>
                      <a:pt x="36" y="26"/>
                    </a:lnTo>
                    <a:lnTo>
                      <a:pt x="36" y="28"/>
                    </a:lnTo>
                    <a:lnTo>
                      <a:pt x="36" y="28"/>
                    </a:lnTo>
                    <a:lnTo>
                      <a:pt x="36" y="30"/>
                    </a:lnTo>
                    <a:lnTo>
                      <a:pt x="36" y="30"/>
                    </a:lnTo>
                    <a:lnTo>
                      <a:pt x="36" y="32"/>
                    </a:lnTo>
                    <a:lnTo>
                      <a:pt x="36" y="34"/>
                    </a:lnTo>
                    <a:lnTo>
                      <a:pt x="36" y="36"/>
                    </a:lnTo>
                    <a:lnTo>
                      <a:pt x="36" y="38"/>
                    </a:lnTo>
                    <a:lnTo>
                      <a:pt x="36" y="38"/>
                    </a:lnTo>
                    <a:lnTo>
                      <a:pt x="36" y="38"/>
                    </a:lnTo>
                    <a:lnTo>
                      <a:pt x="36" y="38"/>
                    </a:lnTo>
                    <a:lnTo>
                      <a:pt x="34" y="40"/>
                    </a:lnTo>
                    <a:lnTo>
                      <a:pt x="34" y="40"/>
                    </a:lnTo>
                    <a:lnTo>
                      <a:pt x="34" y="40"/>
                    </a:lnTo>
                    <a:lnTo>
                      <a:pt x="32" y="40"/>
                    </a:lnTo>
                    <a:lnTo>
                      <a:pt x="30" y="40"/>
                    </a:lnTo>
                    <a:lnTo>
                      <a:pt x="28" y="42"/>
                    </a:lnTo>
                    <a:lnTo>
                      <a:pt x="26" y="42"/>
                    </a:lnTo>
                    <a:lnTo>
                      <a:pt x="24" y="40"/>
                    </a:lnTo>
                    <a:lnTo>
                      <a:pt x="20" y="40"/>
                    </a:lnTo>
                    <a:lnTo>
                      <a:pt x="14" y="40"/>
                    </a:lnTo>
                    <a:lnTo>
                      <a:pt x="12" y="40"/>
                    </a:lnTo>
                    <a:lnTo>
                      <a:pt x="10" y="40"/>
                    </a:lnTo>
                    <a:lnTo>
                      <a:pt x="8" y="40"/>
                    </a:lnTo>
                    <a:lnTo>
                      <a:pt x="6" y="40"/>
                    </a:lnTo>
                    <a:lnTo>
                      <a:pt x="4" y="40"/>
                    </a:lnTo>
                    <a:lnTo>
                      <a:pt x="4" y="40"/>
                    </a:lnTo>
                    <a:lnTo>
                      <a:pt x="2" y="42"/>
                    </a:lnTo>
                    <a:lnTo>
                      <a:pt x="2" y="42"/>
                    </a:lnTo>
                    <a:lnTo>
                      <a:pt x="2" y="44"/>
                    </a:lnTo>
                    <a:lnTo>
                      <a:pt x="0" y="46"/>
                    </a:lnTo>
                    <a:lnTo>
                      <a:pt x="0" y="48"/>
                    </a:lnTo>
                    <a:lnTo>
                      <a:pt x="0" y="50"/>
                    </a:lnTo>
                    <a:lnTo>
                      <a:pt x="0" y="52"/>
                    </a:lnTo>
                    <a:lnTo>
                      <a:pt x="0" y="52"/>
                    </a:lnTo>
                    <a:lnTo>
                      <a:pt x="0" y="54"/>
                    </a:lnTo>
                    <a:lnTo>
                      <a:pt x="0" y="54"/>
                    </a:lnTo>
                    <a:lnTo>
                      <a:pt x="2" y="54"/>
                    </a:lnTo>
                    <a:lnTo>
                      <a:pt x="2" y="56"/>
                    </a:lnTo>
                    <a:lnTo>
                      <a:pt x="4" y="56"/>
                    </a:lnTo>
                    <a:lnTo>
                      <a:pt x="4" y="56"/>
                    </a:lnTo>
                    <a:lnTo>
                      <a:pt x="6" y="58"/>
                    </a:lnTo>
                    <a:lnTo>
                      <a:pt x="8" y="58"/>
                    </a:lnTo>
                    <a:lnTo>
                      <a:pt x="10" y="58"/>
                    </a:lnTo>
                    <a:lnTo>
                      <a:pt x="12" y="58"/>
                    </a:lnTo>
                    <a:lnTo>
                      <a:pt x="16" y="58"/>
                    </a:lnTo>
                    <a:lnTo>
                      <a:pt x="20" y="58"/>
                    </a:lnTo>
                    <a:lnTo>
                      <a:pt x="30" y="58"/>
                    </a:lnTo>
                    <a:lnTo>
                      <a:pt x="34" y="58"/>
                    </a:lnTo>
                    <a:lnTo>
                      <a:pt x="38" y="58"/>
                    </a:lnTo>
                    <a:lnTo>
                      <a:pt x="42" y="58"/>
                    </a:lnTo>
                    <a:lnTo>
                      <a:pt x="46" y="58"/>
                    </a:lnTo>
                    <a:lnTo>
                      <a:pt x="48" y="58"/>
                    </a:lnTo>
                    <a:lnTo>
                      <a:pt x="48" y="60"/>
                    </a:lnTo>
                    <a:lnTo>
                      <a:pt x="50" y="60"/>
                    </a:lnTo>
                    <a:lnTo>
                      <a:pt x="52" y="60"/>
                    </a:lnTo>
                    <a:lnTo>
                      <a:pt x="52" y="60"/>
                    </a:lnTo>
                    <a:lnTo>
                      <a:pt x="52" y="62"/>
                    </a:lnTo>
                    <a:lnTo>
                      <a:pt x="54" y="62"/>
                    </a:lnTo>
                    <a:lnTo>
                      <a:pt x="54" y="64"/>
                    </a:lnTo>
                    <a:lnTo>
                      <a:pt x="54" y="64"/>
                    </a:lnTo>
                    <a:lnTo>
                      <a:pt x="52" y="66"/>
                    </a:lnTo>
                    <a:lnTo>
                      <a:pt x="52" y="66"/>
                    </a:lnTo>
                    <a:lnTo>
                      <a:pt x="52" y="68"/>
                    </a:lnTo>
                    <a:lnTo>
                      <a:pt x="52" y="68"/>
                    </a:lnTo>
                    <a:lnTo>
                      <a:pt x="50" y="68"/>
                    </a:lnTo>
                    <a:lnTo>
                      <a:pt x="50" y="68"/>
                    </a:lnTo>
                    <a:lnTo>
                      <a:pt x="48" y="70"/>
                    </a:lnTo>
                    <a:lnTo>
                      <a:pt x="46" y="70"/>
                    </a:lnTo>
                    <a:lnTo>
                      <a:pt x="42" y="70"/>
                    </a:lnTo>
                    <a:lnTo>
                      <a:pt x="40" y="70"/>
                    </a:lnTo>
                    <a:lnTo>
                      <a:pt x="36" y="70"/>
                    </a:lnTo>
                    <a:lnTo>
                      <a:pt x="30" y="72"/>
                    </a:lnTo>
                    <a:lnTo>
                      <a:pt x="22" y="72"/>
                    </a:lnTo>
                    <a:lnTo>
                      <a:pt x="20" y="72"/>
                    </a:lnTo>
                    <a:lnTo>
                      <a:pt x="18" y="72"/>
                    </a:lnTo>
                    <a:lnTo>
                      <a:pt x="14" y="74"/>
                    </a:lnTo>
                    <a:lnTo>
                      <a:pt x="14" y="74"/>
                    </a:lnTo>
                    <a:lnTo>
                      <a:pt x="12" y="74"/>
                    </a:lnTo>
                    <a:lnTo>
                      <a:pt x="10" y="76"/>
                    </a:lnTo>
                    <a:lnTo>
                      <a:pt x="10" y="76"/>
                    </a:lnTo>
                    <a:lnTo>
                      <a:pt x="8" y="78"/>
                    </a:lnTo>
                    <a:lnTo>
                      <a:pt x="6" y="78"/>
                    </a:lnTo>
                    <a:lnTo>
                      <a:pt x="6" y="80"/>
                    </a:lnTo>
                    <a:lnTo>
                      <a:pt x="6" y="80"/>
                    </a:lnTo>
                    <a:lnTo>
                      <a:pt x="6" y="80"/>
                    </a:lnTo>
                    <a:lnTo>
                      <a:pt x="6" y="82"/>
                    </a:lnTo>
                    <a:lnTo>
                      <a:pt x="6" y="82"/>
                    </a:lnTo>
                    <a:lnTo>
                      <a:pt x="6" y="82"/>
                    </a:lnTo>
                    <a:lnTo>
                      <a:pt x="6" y="84"/>
                    </a:lnTo>
                    <a:lnTo>
                      <a:pt x="8" y="86"/>
                    </a:lnTo>
                    <a:lnTo>
                      <a:pt x="10" y="86"/>
                    </a:lnTo>
                    <a:lnTo>
                      <a:pt x="10" y="88"/>
                    </a:lnTo>
                    <a:lnTo>
                      <a:pt x="12" y="88"/>
                    </a:lnTo>
                    <a:lnTo>
                      <a:pt x="14" y="90"/>
                    </a:lnTo>
                    <a:lnTo>
                      <a:pt x="16" y="90"/>
                    </a:lnTo>
                    <a:lnTo>
                      <a:pt x="22" y="92"/>
                    </a:lnTo>
                    <a:lnTo>
                      <a:pt x="26" y="94"/>
                    </a:lnTo>
                    <a:lnTo>
                      <a:pt x="30" y="96"/>
                    </a:lnTo>
                    <a:lnTo>
                      <a:pt x="32" y="96"/>
                    </a:lnTo>
                    <a:lnTo>
                      <a:pt x="34" y="96"/>
                    </a:lnTo>
                    <a:lnTo>
                      <a:pt x="38" y="100"/>
                    </a:lnTo>
                    <a:lnTo>
                      <a:pt x="46" y="104"/>
                    </a:lnTo>
                    <a:lnTo>
                      <a:pt x="48" y="106"/>
                    </a:lnTo>
                    <a:lnTo>
                      <a:pt x="52" y="106"/>
                    </a:lnTo>
                    <a:lnTo>
                      <a:pt x="56" y="108"/>
                    </a:lnTo>
                    <a:lnTo>
                      <a:pt x="58" y="108"/>
                    </a:lnTo>
                    <a:lnTo>
                      <a:pt x="60" y="110"/>
                    </a:lnTo>
                    <a:lnTo>
                      <a:pt x="62" y="110"/>
                    </a:lnTo>
                    <a:lnTo>
                      <a:pt x="66" y="110"/>
                    </a:lnTo>
                    <a:lnTo>
                      <a:pt x="70" y="110"/>
                    </a:lnTo>
                    <a:lnTo>
                      <a:pt x="76" y="110"/>
                    </a:lnTo>
                    <a:lnTo>
                      <a:pt x="86" y="110"/>
                    </a:lnTo>
                    <a:lnTo>
                      <a:pt x="94" y="108"/>
                    </a:lnTo>
                    <a:lnTo>
                      <a:pt x="108" y="108"/>
                    </a:lnTo>
                    <a:lnTo>
                      <a:pt x="124" y="108"/>
                    </a:lnTo>
                    <a:lnTo>
                      <a:pt x="132" y="108"/>
                    </a:lnTo>
                    <a:lnTo>
                      <a:pt x="140" y="108"/>
                    </a:lnTo>
                    <a:lnTo>
                      <a:pt x="148" y="108"/>
                    </a:lnTo>
                    <a:lnTo>
                      <a:pt x="154" y="106"/>
                    </a:lnTo>
                    <a:lnTo>
                      <a:pt x="158" y="106"/>
                    </a:lnTo>
                    <a:lnTo>
                      <a:pt x="164" y="106"/>
                    </a:lnTo>
                    <a:lnTo>
                      <a:pt x="168" y="106"/>
                    </a:lnTo>
                    <a:lnTo>
                      <a:pt x="174" y="106"/>
                    </a:lnTo>
                    <a:lnTo>
                      <a:pt x="178" y="106"/>
                    </a:lnTo>
                    <a:lnTo>
                      <a:pt x="180" y="104"/>
                    </a:lnTo>
                    <a:lnTo>
                      <a:pt x="182" y="104"/>
                    </a:lnTo>
                    <a:lnTo>
                      <a:pt x="186" y="104"/>
                    </a:lnTo>
                    <a:lnTo>
                      <a:pt x="188" y="102"/>
                    </a:lnTo>
                    <a:lnTo>
                      <a:pt x="190" y="102"/>
                    </a:lnTo>
                    <a:lnTo>
                      <a:pt x="190" y="100"/>
                    </a:lnTo>
                    <a:lnTo>
                      <a:pt x="190" y="100"/>
                    </a:lnTo>
                    <a:lnTo>
                      <a:pt x="192" y="100"/>
                    </a:lnTo>
                    <a:lnTo>
                      <a:pt x="192" y="100"/>
                    </a:lnTo>
                    <a:lnTo>
                      <a:pt x="192" y="98"/>
                    </a:lnTo>
                    <a:lnTo>
                      <a:pt x="192" y="98"/>
                    </a:lnTo>
                    <a:lnTo>
                      <a:pt x="192" y="98"/>
                    </a:lnTo>
                    <a:lnTo>
                      <a:pt x="192" y="96"/>
                    </a:lnTo>
                    <a:lnTo>
                      <a:pt x="192" y="94"/>
                    </a:lnTo>
                    <a:lnTo>
                      <a:pt x="190" y="94"/>
                    </a:lnTo>
                    <a:lnTo>
                      <a:pt x="190" y="92"/>
                    </a:lnTo>
                    <a:lnTo>
                      <a:pt x="190" y="90"/>
                    </a:lnTo>
                    <a:lnTo>
                      <a:pt x="186" y="86"/>
                    </a:lnTo>
                    <a:lnTo>
                      <a:pt x="184" y="82"/>
                    </a:lnTo>
                    <a:lnTo>
                      <a:pt x="184" y="82"/>
                    </a:lnTo>
                    <a:lnTo>
                      <a:pt x="182" y="80"/>
                    </a:lnTo>
                    <a:lnTo>
                      <a:pt x="182" y="78"/>
                    </a:lnTo>
                    <a:lnTo>
                      <a:pt x="182" y="76"/>
                    </a:lnTo>
                    <a:lnTo>
                      <a:pt x="182" y="76"/>
                    </a:lnTo>
                    <a:lnTo>
                      <a:pt x="182" y="76"/>
                    </a:lnTo>
                    <a:lnTo>
                      <a:pt x="182" y="74"/>
                    </a:lnTo>
                    <a:lnTo>
                      <a:pt x="182" y="74"/>
                    </a:lnTo>
                    <a:lnTo>
                      <a:pt x="182" y="74"/>
                    </a:lnTo>
                    <a:lnTo>
                      <a:pt x="182" y="74"/>
                    </a:lnTo>
                    <a:lnTo>
                      <a:pt x="184" y="72"/>
                    </a:lnTo>
                    <a:lnTo>
                      <a:pt x="184" y="72"/>
                    </a:lnTo>
                    <a:lnTo>
                      <a:pt x="186" y="72"/>
                    </a:lnTo>
                    <a:lnTo>
                      <a:pt x="188" y="72"/>
                    </a:lnTo>
                    <a:lnTo>
                      <a:pt x="190" y="72"/>
                    </a:lnTo>
                    <a:lnTo>
                      <a:pt x="194" y="72"/>
                    </a:lnTo>
                    <a:lnTo>
                      <a:pt x="198" y="72"/>
                    </a:lnTo>
                    <a:lnTo>
                      <a:pt x="200" y="72"/>
                    </a:lnTo>
                    <a:lnTo>
                      <a:pt x="200" y="72"/>
                    </a:lnTo>
                    <a:lnTo>
                      <a:pt x="202" y="72"/>
                    </a:lnTo>
                    <a:lnTo>
                      <a:pt x="204" y="70"/>
                    </a:lnTo>
                    <a:lnTo>
                      <a:pt x="204" y="70"/>
                    </a:lnTo>
                    <a:lnTo>
                      <a:pt x="204" y="70"/>
                    </a:lnTo>
                    <a:lnTo>
                      <a:pt x="204" y="70"/>
                    </a:lnTo>
                    <a:lnTo>
                      <a:pt x="204" y="68"/>
                    </a:lnTo>
                    <a:lnTo>
                      <a:pt x="204" y="68"/>
                    </a:lnTo>
                    <a:lnTo>
                      <a:pt x="204" y="68"/>
                    </a:lnTo>
                    <a:lnTo>
                      <a:pt x="204" y="68"/>
                    </a:lnTo>
                    <a:lnTo>
                      <a:pt x="204" y="66"/>
                    </a:lnTo>
                    <a:lnTo>
                      <a:pt x="202" y="66"/>
                    </a:lnTo>
                    <a:lnTo>
                      <a:pt x="202" y="64"/>
                    </a:lnTo>
                    <a:lnTo>
                      <a:pt x="200" y="64"/>
                    </a:lnTo>
                    <a:lnTo>
                      <a:pt x="198" y="62"/>
                    </a:lnTo>
                    <a:lnTo>
                      <a:pt x="194" y="60"/>
                    </a:lnTo>
                    <a:lnTo>
                      <a:pt x="190" y="60"/>
                    </a:lnTo>
                    <a:lnTo>
                      <a:pt x="186" y="58"/>
                    </a:lnTo>
                    <a:lnTo>
                      <a:pt x="184" y="56"/>
                    </a:lnTo>
                    <a:lnTo>
                      <a:pt x="182" y="56"/>
                    </a:lnTo>
                    <a:lnTo>
                      <a:pt x="180" y="54"/>
                    </a:lnTo>
                    <a:lnTo>
                      <a:pt x="180" y="54"/>
                    </a:lnTo>
                    <a:lnTo>
                      <a:pt x="176" y="52"/>
                    </a:lnTo>
                    <a:lnTo>
                      <a:pt x="174" y="48"/>
                    </a:lnTo>
                    <a:lnTo>
                      <a:pt x="172" y="44"/>
                    </a:lnTo>
                    <a:lnTo>
                      <a:pt x="170" y="40"/>
                    </a:lnTo>
                    <a:lnTo>
                      <a:pt x="168" y="36"/>
                    </a:lnTo>
                    <a:lnTo>
                      <a:pt x="166" y="34"/>
                    </a:lnTo>
                    <a:lnTo>
                      <a:pt x="166" y="32"/>
                    </a:lnTo>
                    <a:lnTo>
                      <a:pt x="164" y="30"/>
                    </a:lnTo>
                    <a:lnTo>
                      <a:pt x="164" y="28"/>
                    </a:lnTo>
                    <a:lnTo>
                      <a:pt x="164" y="26"/>
                    </a:lnTo>
                    <a:lnTo>
                      <a:pt x="164" y="24"/>
                    </a:lnTo>
                    <a:lnTo>
                      <a:pt x="164" y="22"/>
                    </a:lnTo>
                    <a:lnTo>
                      <a:pt x="164" y="22"/>
                    </a:lnTo>
                    <a:lnTo>
                      <a:pt x="164" y="20"/>
                    </a:lnTo>
                    <a:lnTo>
                      <a:pt x="166" y="20"/>
                    </a:lnTo>
                    <a:lnTo>
                      <a:pt x="166" y="18"/>
                    </a:lnTo>
                    <a:lnTo>
                      <a:pt x="168" y="14"/>
                    </a:lnTo>
                    <a:lnTo>
                      <a:pt x="170" y="12"/>
                    </a:lnTo>
                    <a:lnTo>
                      <a:pt x="170" y="12"/>
                    </a:lnTo>
                    <a:lnTo>
                      <a:pt x="172" y="10"/>
                    </a:lnTo>
                    <a:lnTo>
                      <a:pt x="172" y="10"/>
                    </a:lnTo>
                    <a:lnTo>
                      <a:pt x="172" y="8"/>
                    </a:lnTo>
                    <a:lnTo>
                      <a:pt x="172" y="8"/>
                    </a:lnTo>
                    <a:lnTo>
                      <a:pt x="172" y="6"/>
                    </a:lnTo>
                    <a:lnTo>
                      <a:pt x="170" y="6"/>
                    </a:lnTo>
                    <a:lnTo>
                      <a:pt x="170" y="4"/>
                    </a:lnTo>
                    <a:lnTo>
                      <a:pt x="168" y="4"/>
                    </a:lnTo>
                    <a:lnTo>
                      <a:pt x="166" y="2"/>
                    </a:lnTo>
                    <a:lnTo>
                      <a:pt x="164" y="2"/>
                    </a:lnTo>
                    <a:lnTo>
                      <a:pt x="162" y="0"/>
                    </a:lnTo>
                    <a:lnTo>
                      <a:pt x="160" y="0"/>
                    </a:lnTo>
                    <a:lnTo>
                      <a:pt x="158" y="0"/>
                    </a:lnTo>
                    <a:lnTo>
                      <a:pt x="156" y="0"/>
                    </a:lnTo>
                    <a:lnTo>
                      <a:pt x="152" y="0"/>
                    </a:lnTo>
                    <a:lnTo>
                      <a:pt x="150" y="0"/>
                    </a:lnTo>
                    <a:lnTo>
                      <a:pt x="148" y="0"/>
                    </a:lnTo>
                    <a:lnTo>
                      <a:pt x="146" y="0"/>
                    </a:lnTo>
                    <a:lnTo>
                      <a:pt x="144" y="0"/>
                    </a:lnTo>
                    <a:lnTo>
                      <a:pt x="142" y="0"/>
                    </a:lnTo>
                    <a:lnTo>
                      <a:pt x="142" y="2"/>
                    </a:lnTo>
                    <a:lnTo>
                      <a:pt x="140" y="2"/>
                    </a:lnTo>
                    <a:lnTo>
                      <a:pt x="140" y="2"/>
                    </a:lnTo>
                    <a:lnTo>
                      <a:pt x="140" y="4"/>
                    </a:lnTo>
                    <a:lnTo>
                      <a:pt x="140" y="4"/>
                    </a:lnTo>
                    <a:lnTo>
                      <a:pt x="138" y="6"/>
                    </a:lnTo>
                    <a:lnTo>
                      <a:pt x="138" y="8"/>
                    </a:lnTo>
                    <a:lnTo>
                      <a:pt x="138" y="10"/>
                    </a:lnTo>
                    <a:lnTo>
                      <a:pt x="138" y="14"/>
                    </a:lnTo>
                    <a:lnTo>
                      <a:pt x="138" y="18"/>
                    </a:lnTo>
                    <a:lnTo>
                      <a:pt x="138" y="24"/>
                    </a:lnTo>
                    <a:lnTo>
                      <a:pt x="138" y="26"/>
                    </a:lnTo>
                    <a:lnTo>
                      <a:pt x="138" y="28"/>
                    </a:lnTo>
                    <a:lnTo>
                      <a:pt x="136" y="30"/>
                    </a:lnTo>
                    <a:lnTo>
                      <a:pt x="136" y="32"/>
                    </a:lnTo>
                    <a:lnTo>
                      <a:pt x="136" y="32"/>
                    </a:lnTo>
                    <a:lnTo>
                      <a:pt x="136" y="32"/>
                    </a:lnTo>
                    <a:lnTo>
                      <a:pt x="136" y="34"/>
                    </a:lnTo>
                    <a:lnTo>
                      <a:pt x="134" y="34"/>
                    </a:lnTo>
                    <a:lnTo>
                      <a:pt x="134" y="34"/>
                    </a:lnTo>
                    <a:lnTo>
                      <a:pt x="132" y="34"/>
                    </a:lnTo>
                    <a:lnTo>
                      <a:pt x="132" y="34"/>
                    </a:lnTo>
                    <a:lnTo>
                      <a:pt x="130" y="34"/>
                    </a:lnTo>
                    <a:lnTo>
                      <a:pt x="130" y="32"/>
                    </a:lnTo>
                    <a:lnTo>
                      <a:pt x="128" y="32"/>
                    </a:lnTo>
                    <a:lnTo>
                      <a:pt x="128" y="30"/>
                    </a:lnTo>
                    <a:lnTo>
                      <a:pt x="126" y="28"/>
                    </a:lnTo>
                    <a:lnTo>
                      <a:pt x="122" y="22"/>
                    </a:lnTo>
                    <a:lnTo>
                      <a:pt x="120" y="18"/>
                    </a:lnTo>
                    <a:lnTo>
                      <a:pt x="120" y="18"/>
                    </a:lnTo>
                    <a:lnTo>
                      <a:pt x="118" y="16"/>
                    </a:lnTo>
                    <a:lnTo>
                      <a:pt x="116" y="14"/>
                    </a:lnTo>
                    <a:lnTo>
                      <a:pt x="114" y="12"/>
                    </a:lnTo>
                    <a:lnTo>
                      <a:pt x="112" y="10"/>
                    </a:lnTo>
                    <a:lnTo>
                      <a:pt x="112" y="8"/>
                    </a:lnTo>
                    <a:lnTo>
                      <a:pt x="110" y="8"/>
                    </a:lnTo>
                    <a:lnTo>
                      <a:pt x="108" y="6"/>
                    </a:lnTo>
                    <a:lnTo>
                      <a:pt x="108" y="6"/>
                    </a:lnTo>
                    <a:lnTo>
                      <a:pt x="106" y="6"/>
                    </a:lnTo>
                    <a:lnTo>
                      <a:pt x="106" y="6"/>
                    </a:lnTo>
                    <a:lnTo>
                      <a:pt x="106" y="6"/>
                    </a:lnTo>
                    <a:lnTo>
                      <a:pt x="104" y="8"/>
                    </a:lnTo>
                    <a:lnTo>
                      <a:pt x="104" y="8"/>
                    </a:lnTo>
                    <a:lnTo>
                      <a:pt x="104" y="10"/>
                    </a:lnTo>
                    <a:lnTo>
                      <a:pt x="102" y="10"/>
                    </a:lnTo>
                    <a:lnTo>
                      <a:pt x="102" y="12"/>
                    </a:lnTo>
                    <a:lnTo>
                      <a:pt x="100" y="16"/>
                    </a:lnTo>
                    <a:lnTo>
                      <a:pt x="100" y="18"/>
                    </a:lnTo>
                    <a:lnTo>
                      <a:pt x="100" y="20"/>
                    </a:lnTo>
                    <a:lnTo>
                      <a:pt x="98" y="22"/>
                    </a:lnTo>
                    <a:lnTo>
                      <a:pt x="98" y="22"/>
                    </a:lnTo>
                    <a:lnTo>
                      <a:pt x="98" y="24"/>
                    </a:lnTo>
                    <a:lnTo>
                      <a:pt x="96" y="24"/>
                    </a:lnTo>
                    <a:lnTo>
                      <a:pt x="96" y="24"/>
                    </a:lnTo>
                    <a:lnTo>
                      <a:pt x="96" y="24"/>
                    </a:lnTo>
                    <a:lnTo>
                      <a:pt x="96" y="24"/>
                    </a:lnTo>
                    <a:lnTo>
                      <a:pt x="94" y="24"/>
                    </a:lnTo>
                    <a:lnTo>
                      <a:pt x="94" y="24"/>
                    </a:lnTo>
                    <a:lnTo>
                      <a:pt x="94" y="22"/>
                    </a:lnTo>
                    <a:lnTo>
                      <a:pt x="92" y="22"/>
                    </a:lnTo>
                    <a:lnTo>
                      <a:pt x="92" y="20"/>
                    </a:lnTo>
                    <a:lnTo>
                      <a:pt x="92" y="18"/>
                    </a:lnTo>
                    <a:lnTo>
                      <a:pt x="90" y="14"/>
                    </a:lnTo>
                    <a:lnTo>
                      <a:pt x="90" y="12"/>
                    </a:lnTo>
                    <a:lnTo>
                      <a:pt x="90" y="10"/>
                    </a:lnTo>
                    <a:lnTo>
                      <a:pt x="88" y="8"/>
                    </a:lnTo>
                    <a:lnTo>
                      <a:pt x="88" y="6"/>
                    </a:lnTo>
                    <a:lnTo>
                      <a:pt x="88" y="6"/>
                    </a:lnTo>
                    <a:lnTo>
                      <a:pt x="86" y="4"/>
                    </a:lnTo>
                    <a:lnTo>
                      <a:pt x="86" y="4"/>
                    </a:lnTo>
                    <a:lnTo>
                      <a:pt x="84" y="4"/>
                    </a:lnTo>
                    <a:lnTo>
                      <a:pt x="84" y="4"/>
                    </a:lnTo>
                    <a:lnTo>
                      <a:pt x="82" y="4"/>
                    </a:lnTo>
                    <a:lnTo>
                      <a:pt x="80" y="4"/>
                    </a:lnTo>
                    <a:lnTo>
                      <a:pt x="80" y="4"/>
                    </a:lnTo>
                    <a:lnTo>
                      <a:pt x="78" y="4"/>
                    </a:lnTo>
                    <a:lnTo>
                      <a:pt x="74" y="6"/>
                    </a:lnTo>
                    <a:lnTo>
                      <a:pt x="72" y="8"/>
                    </a:lnTo>
                    <a:lnTo>
                      <a:pt x="68" y="8"/>
                    </a:lnTo>
                    <a:lnTo>
                      <a:pt x="66" y="10"/>
                    </a:lnTo>
                    <a:lnTo>
                      <a:pt x="64" y="12"/>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43" name="Freeform 540">
                <a:extLst>
                  <a:ext uri="{FF2B5EF4-FFF2-40B4-BE49-F238E27FC236}">
                    <a16:creationId xmlns:a16="http://schemas.microsoft.com/office/drawing/2014/main" id="{46D8A4E5-8C29-9588-0632-7257A6E83BD9}"/>
                  </a:ext>
                </a:extLst>
              </p:cNvPr>
              <p:cNvSpPr>
                <a:spLocks/>
              </p:cNvSpPr>
              <p:nvPr/>
            </p:nvSpPr>
            <p:spPr bwMode="auto">
              <a:xfrm>
                <a:off x="2227553" y="2527467"/>
                <a:ext cx="44450" cy="22225"/>
              </a:xfrm>
              <a:custGeom>
                <a:avLst/>
                <a:gdLst>
                  <a:gd name="T0" fmla="*/ 14 w 28"/>
                  <a:gd name="T1" fmla="*/ 14 h 14"/>
                  <a:gd name="T2" fmla="*/ 14 w 28"/>
                  <a:gd name="T3" fmla="*/ 14 h 14"/>
                  <a:gd name="T4" fmla="*/ 18 w 28"/>
                  <a:gd name="T5" fmla="*/ 14 h 14"/>
                  <a:gd name="T6" fmla="*/ 20 w 28"/>
                  <a:gd name="T7" fmla="*/ 12 h 14"/>
                  <a:gd name="T8" fmla="*/ 22 w 28"/>
                  <a:gd name="T9" fmla="*/ 12 h 14"/>
                  <a:gd name="T10" fmla="*/ 24 w 28"/>
                  <a:gd name="T11" fmla="*/ 12 h 14"/>
                  <a:gd name="T12" fmla="*/ 26 w 28"/>
                  <a:gd name="T13" fmla="*/ 10 h 14"/>
                  <a:gd name="T14" fmla="*/ 28 w 28"/>
                  <a:gd name="T15" fmla="*/ 10 h 14"/>
                  <a:gd name="T16" fmla="*/ 28 w 28"/>
                  <a:gd name="T17" fmla="*/ 10 h 14"/>
                  <a:gd name="T18" fmla="*/ 28 w 28"/>
                  <a:gd name="T19" fmla="*/ 8 h 14"/>
                  <a:gd name="T20" fmla="*/ 28 w 28"/>
                  <a:gd name="T21" fmla="*/ 8 h 14"/>
                  <a:gd name="T22" fmla="*/ 28 w 28"/>
                  <a:gd name="T23" fmla="*/ 8 h 14"/>
                  <a:gd name="T24" fmla="*/ 28 w 28"/>
                  <a:gd name="T25" fmla="*/ 6 h 14"/>
                  <a:gd name="T26" fmla="*/ 28 w 28"/>
                  <a:gd name="T27" fmla="*/ 6 h 14"/>
                  <a:gd name="T28" fmla="*/ 28 w 28"/>
                  <a:gd name="T29" fmla="*/ 6 h 14"/>
                  <a:gd name="T30" fmla="*/ 28 w 28"/>
                  <a:gd name="T31" fmla="*/ 4 h 14"/>
                  <a:gd name="T32" fmla="*/ 28 w 28"/>
                  <a:gd name="T33" fmla="*/ 4 h 14"/>
                  <a:gd name="T34" fmla="*/ 28 w 28"/>
                  <a:gd name="T35" fmla="*/ 4 h 14"/>
                  <a:gd name="T36" fmla="*/ 26 w 28"/>
                  <a:gd name="T37" fmla="*/ 2 h 14"/>
                  <a:gd name="T38" fmla="*/ 24 w 28"/>
                  <a:gd name="T39" fmla="*/ 2 h 14"/>
                  <a:gd name="T40" fmla="*/ 22 w 28"/>
                  <a:gd name="T41" fmla="*/ 2 h 14"/>
                  <a:gd name="T42" fmla="*/ 20 w 28"/>
                  <a:gd name="T43" fmla="*/ 0 h 14"/>
                  <a:gd name="T44" fmla="*/ 18 w 28"/>
                  <a:gd name="T45" fmla="*/ 0 h 14"/>
                  <a:gd name="T46" fmla="*/ 14 w 28"/>
                  <a:gd name="T47" fmla="*/ 0 h 14"/>
                  <a:gd name="T48" fmla="*/ 12 w 28"/>
                  <a:gd name="T49" fmla="*/ 0 h 14"/>
                  <a:gd name="T50" fmla="*/ 10 w 28"/>
                  <a:gd name="T51" fmla="*/ 0 h 14"/>
                  <a:gd name="T52" fmla="*/ 6 w 28"/>
                  <a:gd name="T53" fmla="*/ 2 h 14"/>
                  <a:gd name="T54" fmla="*/ 4 w 28"/>
                  <a:gd name="T55" fmla="*/ 2 h 14"/>
                  <a:gd name="T56" fmla="*/ 2 w 28"/>
                  <a:gd name="T57" fmla="*/ 2 h 14"/>
                  <a:gd name="T58" fmla="*/ 2 w 28"/>
                  <a:gd name="T59" fmla="*/ 4 h 14"/>
                  <a:gd name="T60" fmla="*/ 2 w 28"/>
                  <a:gd name="T61" fmla="*/ 4 h 14"/>
                  <a:gd name="T62" fmla="*/ 2 w 28"/>
                  <a:gd name="T63" fmla="*/ 4 h 14"/>
                  <a:gd name="T64" fmla="*/ 0 w 28"/>
                  <a:gd name="T65" fmla="*/ 6 h 14"/>
                  <a:gd name="T66" fmla="*/ 0 w 28"/>
                  <a:gd name="T67" fmla="*/ 6 h 14"/>
                  <a:gd name="T68" fmla="*/ 0 w 28"/>
                  <a:gd name="T69" fmla="*/ 6 h 14"/>
                  <a:gd name="T70" fmla="*/ 0 w 28"/>
                  <a:gd name="T71" fmla="*/ 8 h 14"/>
                  <a:gd name="T72" fmla="*/ 0 w 28"/>
                  <a:gd name="T73" fmla="*/ 8 h 14"/>
                  <a:gd name="T74" fmla="*/ 2 w 28"/>
                  <a:gd name="T75" fmla="*/ 8 h 14"/>
                  <a:gd name="T76" fmla="*/ 2 w 28"/>
                  <a:gd name="T77" fmla="*/ 10 h 14"/>
                  <a:gd name="T78" fmla="*/ 2 w 28"/>
                  <a:gd name="T79" fmla="*/ 10 h 14"/>
                  <a:gd name="T80" fmla="*/ 2 w 28"/>
                  <a:gd name="T81" fmla="*/ 10 h 14"/>
                  <a:gd name="T82" fmla="*/ 4 w 28"/>
                  <a:gd name="T83" fmla="*/ 12 h 14"/>
                  <a:gd name="T84" fmla="*/ 6 w 28"/>
                  <a:gd name="T85" fmla="*/ 12 h 14"/>
                  <a:gd name="T86" fmla="*/ 10 w 28"/>
                  <a:gd name="T87" fmla="*/ 12 h 14"/>
                  <a:gd name="T88" fmla="*/ 12 w 28"/>
                  <a:gd name="T89" fmla="*/ 14 h 14"/>
                  <a:gd name="T90" fmla="*/ 14 w 28"/>
                  <a:gd name="T9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 h="14">
                    <a:moveTo>
                      <a:pt x="14" y="14"/>
                    </a:moveTo>
                    <a:lnTo>
                      <a:pt x="14" y="14"/>
                    </a:lnTo>
                    <a:lnTo>
                      <a:pt x="18" y="14"/>
                    </a:lnTo>
                    <a:lnTo>
                      <a:pt x="20" y="12"/>
                    </a:lnTo>
                    <a:lnTo>
                      <a:pt x="22" y="12"/>
                    </a:lnTo>
                    <a:lnTo>
                      <a:pt x="24" y="12"/>
                    </a:lnTo>
                    <a:lnTo>
                      <a:pt x="26" y="10"/>
                    </a:lnTo>
                    <a:lnTo>
                      <a:pt x="28" y="10"/>
                    </a:lnTo>
                    <a:lnTo>
                      <a:pt x="28" y="10"/>
                    </a:lnTo>
                    <a:lnTo>
                      <a:pt x="28" y="8"/>
                    </a:lnTo>
                    <a:lnTo>
                      <a:pt x="28" y="8"/>
                    </a:lnTo>
                    <a:lnTo>
                      <a:pt x="28" y="8"/>
                    </a:lnTo>
                    <a:lnTo>
                      <a:pt x="28" y="6"/>
                    </a:lnTo>
                    <a:lnTo>
                      <a:pt x="28" y="6"/>
                    </a:lnTo>
                    <a:lnTo>
                      <a:pt x="28" y="6"/>
                    </a:lnTo>
                    <a:lnTo>
                      <a:pt x="28" y="4"/>
                    </a:lnTo>
                    <a:lnTo>
                      <a:pt x="28" y="4"/>
                    </a:lnTo>
                    <a:lnTo>
                      <a:pt x="28" y="4"/>
                    </a:lnTo>
                    <a:lnTo>
                      <a:pt x="26" y="2"/>
                    </a:lnTo>
                    <a:lnTo>
                      <a:pt x="24" y="2"/>
                    </a:lnTo>
                    <a:lnTo>
                      <a:pt x="22" y="2"/>
                    </a:lnTo>
                    <a:lnTo>
                      <a:pt x="20" y="0"/>
                    </a:lnTo>
                    <a:lnTo>
                      <a:pt x="18" y="0"/>
                    </a:lnTo>
                    <a:lnTo>
                      <a:pt x="14" y="0"/>
                    </a:lnTo>
                    <a:lnTo>
                      <a:pt x="12" y="0"/>
                    </a:lnTo>
                    <a:lnTo>
                      <a:pt x="10" y="0"/>
                    </a:lnTo>
                    <a:lnTo>
                      <a:pt x="6" y="2"/>
                    </a:lnTo>
                    <a:lnTo>
                      <a:pt x="4" y="2"/>
                    </a:lnTo>
                    <a:lnTo>
                      <a:pt x="2" y="2"/>
                    </a:lnTo>
                    <a:lnTo>
                      <a:pt x="2" y="4"/>
                    </a:lnTo>
                    <a:lnTo>
                      <a:pt x="2" y="4"/>
                    </a:lnTo>
                    <a:lnTo>
                      <a:pt x="2" y="4"/>
                    </a:lnTo>
                    <a:lnTo>
                      <a:pt x="0" y="6"/>
                    </a:lnTo>
                    <a:lnTo>
                      <a:pt x="0" y="6"/>
                    </a:lnTo>
                    <a:lnTo>
                      <a:pt x="0" y="6"/>
                    </a:lnTo>
                    <a:lnTo>
                      <a:pt x="0" y="8"/>
                    </a:lnTo>
                    <a:lnTo>
                      <a:pt x="0" y="8"/>
                    </a:lnTo>
                    <a:lnTo>
                      <a:pt x="2" y="8"/>
                    </a:lnTo>
                    <a:lnTo>
                      <a:pt x="2" y="10"/>
                    </a:lnTo>
                    <a:lnTo>
                      <a:pt x="2" y="10"/>
                    </a:lnTo>
                    <a:lnTo>
                      <a:pt x="2" y="10"/>
                    </a:lnTo>
                    <a:lnTo>
                      <a:pt x="4" y="12"/>
                    </a:lnTo>
                    <a:lnTo>
                      <a:pt x="6" y="12"/>
                    </a:lnTo>
                    <a:lnTo>
                      <a:pt x="10" y="12"/>
                    </a:lnTo>
                    <a:lnTo>
                      <a:pt x="12" y="14"/>
                    </a:lnTo>
                    <a:lnTo>
                      <a:pt x="14" y="14"/>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44" name="Freeform 542">
                <a:extLst>
                  <a:ext uri="{FF2B5EF4-FFF2-40B4-BE49-F238E27FC236}">
                    <a16:creationId xmlns:a16="http://schemas.microsoft.com/office/drawing/2014/main" id="{08279099-4140-E4C1-929B-BEBDA99CB0B8}"/>
                  </a:ext>
                </a:extLst>
              </p:cNvPr>
              <p:cNvSpPr>
                <a:spLocks/>
              </p:cNvSpPr>
              <p:nvPr/>
            </p:nvSpPr>
            <p:spPr bwMode="auto">
              <a:xfrm>
                <a:off x="1944978" y="2368717"/>
                <a:ext cx="146050" cy="88900"/>
              </a:xfrm>
              <a:custGeom>
                <a:avLst/>
                <a:gdLst>
                  <a:gd name="T0" fmla="*/ 88 w 92"/>
                  <a:gd name="T1" fmla="*/ 0 h 56"/>
                  <a:gd name="T2" fmla="*/ 84 w 92"/>
                  <a:gd name="T3" fmla="*/ 0 h 56"/>
                  <a:gd name="T4" fmla="*/ 82 w 92"/>
                  <a:gd name="T5" fmla="*/ 0 h 56"/>
                  <a:gd name="T6" fmla="*/ 80 w 92"/>
                  <a:gd name="T7" fmla="*/ 2 h 56"/>
                  <a:gd name="T8" fmla="*/ 72 w 92"/>
                  <a:gd name="T9" fmla="*/ 4 h 56"/>
                  <a:gd name="T10" fmla="*/ 66 w 92"/>
                  <a:gd name="T11" fmla="*/ 8 h 56"/>
                  <a:gd name="T12" fmla="*/ 60 w 92"/>
                  <a:gd name="T13" fmla="*/ 10 h 56"/>
                  <a:gd name="T14" fmla="*/ 48 w 92"/>
                  <a:gd name="T15" fmla="*/ 16 h 56"/>
                  <a:gd name="T16" fmla="*/ 34 w 92"/>
                  <a:gd name="T17" fmla="*/ 22 h 56"/>
                  <a:gd name="T18" fmla="*/ 30 w 92"/>
                  <a:gd name="T19" fmla="*/ 24 h 56"/>
                  <a:gd name="T20" fmla="*/ 24 w 92"/>
                  <a:gd name="T21" fmla="*/ 26 h 56"/>
                  <a:gd name="T22" fmla="*/ 12 w 92"/>
                  <a:gd name="T23" fmla="*/ 26 h 56"/>
                  <a:gd name="T24" fmla="*/ 8 w 92"/>
                  <a:gd name="T25" fmla="*/ 28 h 56"/>
                  <a:gd name="T26" fmla="*/ 6 w 92"/>
                  <a:gd name="T27" fmla="*/ 30 h 56"/>
                  <a:gd name="T28" fmla="*/ 4 w 92"/>
                  <a:gd name="T29" fmla="*/ 32 h 56"/>
                  <a:gd name="T30" fmla="*/ 2 w 92"/>
                  <a:gd name="T31" fmla="*/ 32 h 56"/>
                  <a:gd name="T32" fmla="*/ 0 w 92"/>
                  <a:gd name="T33" fmla="*/ 38 h 56"/>
                  <a:gd name="T34" fmla="*/ 0 w 92"/>
                  <a:gd name="T35" fmla="*/ 42 h 56"/>
                  <a:gd name="T36" fmla="*/ 0 w 92"/>
                  <a:gd name="T37" fmla="*/ 46 h 56"/>
                  <a:gd name="T38" fmla="*/ 0 w 92"/>
                  <a:gd name="T39" fmla="*/ 48 h 56"/>
                  <a:gd name="T40" fmla="*/ 2 w 92"/>
                  <a:gd name="T41" fmla="*/ 50 h 56"/>
                  <a:gd name="T42" fmla="*/ 4 w 92"/>
                  <a:gd name="T43" fmla="*/ 52 h 56"/>
                  <a:gd name="T44" fmla="*/ 8 w 92"/>
                  <a:gd name="T45" fmla="*/ 54 h 56"/>
                  <a:gd name="T46" fmla="*/ 12 w 92"/>
                  <a:gd name="T47" fmla="*/ 54 h 56"/>
                  <a:gd name="T48" fmla="*/ 18 w 92"/>
                  <a:gd name="T49" fmla="*/ 56 h 56"/>
                  <a:gd name="T50" fmla="*/ 24 w 92"/>
                  <a:gd name="T51" fmla="*/ 56 h 56"/>
                  <a:gd name="T52" fmla="*/ 30 w 92"/>
                  <a:gd name="T53" fmla="*/ 56 h 56"/>
                  <a:gd name="T54" fmla="*/ 34 w 92"/>
                  <a:gd name="T55" fmla="*/ 54 h 56"/>
                  <a:gd name="T56" fmla="*/ 38 w 92"/>
                  <a:gd name="T57" fmla="*/ 54 h 56"/>
                  <a:gd name="T58" fmla="*/ 42 w 92"/>
                  <a:gd name="T59" fmla="*/ 52 h 56"/>
                  <a:gd name="T60" fmla="*/ 46 w 92"/>
                  <a:gd name="T61" fmla="*/ 48 h 56"/>
                  <a:gd name="T62" fmla="*/ 48 w 92"/>
                  <a:gd name="T63" fmla="*/ 46 h 56"/>
                  <a:gd name="T64" fmla="*/ 54 w 92"/>
                  <a:gd name="T65" fmla="*/ 38 h 56"/>
                  <a:gd name="T66" fmla="*/ 60 w 92"/>
                  <a:gd name="T67" fmla="*/ 32 h 56"/>
                  <a:gd name="T68" fmla="*/ 62 w 92"/>
                  <a:gd name="T69" fmla="*/ 30 h 56"/>
                  <a:gd name="T70" fmla="*/ 66 w 92"/>
                  <a:gd name="T71" fmla="*/ 28 h 56"/>
                  <a:gd name="T72" fmla="*/ 68 w 92"/>
                  <a:gd name="T73" fmla="*/ 28 h 56"/>
                  <a:gd name="T74" fmla="*/ 72 w 92"/>
                  <a:gd name="T75" fmla="*/ 28 h 56"/>
                  <a:gd name="T76" fmla="*/ 80 w 92"/>
                  <a:gd name="T77" fmla="*/ 30 h 56"/>
                  <a:gd name="T78" fmla="*/ 82 w 92"/>
                  <a:gd name="T79" fmla="*/ 30 h 56"/>
                  <a:gd name="T80" fmla="*/ 86 w 92"/>
                  <a:gd name="T81" fmla="*/ 30 h 56"/>
                  <a:gd name="T82" fmla="*/ 88 w 92"/>
                  <a:gd name="T83" fmla="*/ 28 h 56"/>
                  <a:gd name="T84" fmla="*/ 88 w 92"/>
                  <a:gd name="T85" fmla="*/ 26 h 56"/>
                  <a:gd name="T86" fmla="*/ 90 w 92"/>
                  <a:gd name="T87" fmla="*/ 22 h 56"/>
                  <a:gd name="T88" fmla="*/ 90 w 92"/>
                  <a:gd name="T89" fmla="*/ 18 h 56"/>
                  <a:gd name="T90" fmla="*/ 92 w 92"/>
                  <a:gd name="T91" fmla="*/ 14 h 56"/>
                  <a:gd name="T92" fmla="*/ 90 w 92"/>
                  <a:gd name="T93" fmla="*/ 10 h 56"/>
                  <a:gd name="T94" fmla="*/ 90 w 92"/>
                  <a:gd name="T95" fmla="*/ 6 h 56"/>
                  <a:gd name="T96" fmla="*/ 88 w 92"/>
                  <a:gd name="T97" fmla="*/ 4 h 56"/>
                  <a:gd name="T98" fmla="*/ 88 w 92"/>
                  <a:gd name="T9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2" h="56">
                    <a:moveTo>
                      <a:pt x="88" y="0"/>
                    </a:moveTo>
                    <a:lnTo>
                      <a:pt x="88" y="0"/>
                    </a:lnTo>
                    <a:lnTo>
                      <a:pt x="86" y="0"/>
                    </a:lnTo>
                    <a:lnTo>
                      <a:pt x="84" y="0"/>
                    </a:lnTo>
                    <a:lnTo>
                      <a:pt x="84" y="0"/>
                    </a:lnTo>
                    <a:lnTo>
                      <a:pt x="82" y="0"/>
                    </a:lnTo>
                    <a:lnTo>
                      <a:pt x="80" y="0"/>
                    </a:lnTo>
                    <a:lnTo>
                      <a:pt x="80" y="2"/>
                    </a:lnTo>
                    <a:lnTo>
                      <a:pt x="76" y="2"/>
                    </a:lnTo>
                    <a:lnTo>
                      <a:pt x="72" y="4"/>
                    </a:lnTo>
                    <a:lnTo>
                      <a:pt x="70" y="6"/>
                    </a:lnTo>
                    <a:lnTo>
                      <a:pt x="66" y="8"/>
                    </a:lnTo>
                    <a:lnTo>
                      <a:pt x="64" y="8"/>
                    </a:lnTo>
                    <a:lnTo>
                      <a:pt x="60" y="10"/>
                    </a:lnTo>
                    <a:lnTo>
                      <a:pt x="56" y="12"/>
                    </a:lnTo>
                    <a:lnTo>
                      <a:pt x="48" y="16"/>
                    </a:lnTo>
                    <a:lnTo>
                      <a:pt x="38" y="20"/>
                    </a:lnTo>
                    <a:lnTo>
                      <a:pt x="34" y="22"/>
                    </a:lnTo>
                    <a:lnTo>
                      <a:pt x="32" y="24"/>
                    </a:lnTo>
                    <a:lnTo>
                      <a:pt x="30" y="24"/>
                    </a:lnTo>
                    <a:lnTo>
                      <a:pt x="28" y="24"/>
                    </a:lnTo>
                    <a:lnTo>
                      <a:pt x="24" y="26"/>
                    </a:lnTo>
                    <a:lnTo>
                      <a:pt x="16" y="26"/>
                    </a:lnTo>
                    <a:lnTo>
                      <a:pt x="12" y="26"/>
                    </a:lnTo>
                    <a:lnTo>
                      <a:pt x="10" y="28"/>
                    </a:lnTo>
                    <a:lnTo>
                      <a:pt x="8" y="28"/>
                    </a:lnTo>
                    <a:lnTo>
                      <a:pt x="6" y="28"/>
                    </a:lnTo>
                    <a:lnTo>
                      <a:pt x="6" y="30"/>
                    </a:lnTo>
                    <a:lnTo>
                      <a:pt x="4" y="30"/>
                    </a:lnTo>
                    <a:lnTo>
                      <a:pt x="4" y="32"/>
                    </a:lnTo>
                    <a:lnTo>
                      <a:pt x="2" y="32"/>
                    </a:lnTo>
                    <a:lnTo>
                      <a:pt x="2" y="32"/>
                    </a:lnTo>
                    <a:lnTo>
                      <a:pt x="2" y="34"/>
                    </a:lnTo>
                    <a:lnTo>
                      <a:pt x="0" y="38"/>
                    </a:lnTo>
                    <a:lnTo>
                      <a:pt x="0" y="40"/>
                    </a:lnTo>
                    <a:lnTo>
                      <a:pt x="0" y="42"/>
                    </a:lnTo>
                    <a:lnTo>
                      <a:pt x="0" y="44"/>
                    </a:lnTo>
                    <a:lnTo>
                      <a:pt x="0" y="46"/>
                    </a:lnTo>
                    <a:lnTo>
                      <a:pt x="0" y="48"/>
                    </a:lnTo>
                    <a:lnTo>
                      <a:pt x="0" y="48"/>
                    </a:lnTo>
                    <a:lnTo>
                      <a:pt x="0" y="48"/>
                    </a:lnTo>
                    <a:lnTo>
                      <a:pt x="2" y="50"/>
                    </a:lnTo>
                    <a:lnTo>
                      <a:pt x="2" y="50"/>
                    </a:lnTo>
                    <a:lnTo>
                      <a:pt x="4" y="52"/>
                    </a:lnTo>
                    <a:lnTo>
                      <a:pt x="6" y="52"/>
                    </a:lnTo>
                    <a:lnTo>
                      <a:pt x="8" y="54"/>
                    </a:lnTo>
                    <a:lnTo>
                      <a:pt x="10" y="54"/>
                    </a:lnTo>
                    <a:lnTo>
                      <a:pt x="12" y="54"/>
                    </a:lnTo>
                    <a:lnTo>
                      <a:pt x="16" y="54"/>
                    </a:lnTo>
                    <a:lnTo>
                      <a:pt x="18" y="56"/>
                    </a:lnTo>
                    <a:lnTo>
                      <a:pt x="22" y="56"/>
                    </a:lnTo>
                    <a:lnTo>
                      <a:pt x="24" y="56"/>
                    </a:lnTo>
                    <a:lnTo>
                      <a:pt x="28" y="56"/>
                    </a:lnTo>
                    <a:lnTo>
                      <a:pt x="30" y="56"/>
                    </a:lnTo>
                    <a:lnTo>
                      <a:pt x="32" y="54"/>
                    </a:lnTo>
                    <a:lnTo>
                      <a:pt x="34" y="54"/>
                    </a:lnTo>
                    <a:lnTo>
                      <a:pt x="36" y="54"/>
                    </a:lnTo>
                    <a:lnTo>
                      <a:pt x="38" y="54"/>
                    </a:lnTo>
                    <a:lnTo>
                      <a:pt x="40" y="52"/>
                    </a:lnTo>
                    <a:lnTo>
                      <a:pt x="42" y="52"/>
                    </a:lnTo>
                    <a:lnTo>
                      <a:pt x="44" y="50"/>
                    </a:lnTo>
                    <a:lnTo>
                      <a:pt x="46" y="48"/>
                    </a:lnTo>
                    <a:lnTo>
                      <a:pt x="46" y="48"/>
                    </a:lnTo>
                    <a:lnTo>
                      <a:pt x="48" y="46"/>
                    </a:lnTo>
                    <a:lnTo>
                      <a:pt x="52" y="42"/>
                    </a:lnTo>
                    <a:lnTo>
                      <a:pt x="54" y="38"/>
                    </a:lnTo>
                    <a:lnTo>
                      <a:pt x="58" y="34"/>
                    </a:lnTo>
                    <a:lnTo>
                      <a:pt x="60" y="32"/>
                    </a:lnTo>
                    <a:lnTo>
                      <a:pt x="60" y="30"/>
                    </a:lnTo>
                    <a:lnTo>
                      <a:pt x="62" y="30"/>
                    </a:lnTo>
                    <a:lnTo>
                      <a:pt x="64" y="28"/>
                    </a:lnTo>
                    <a:lnTo>
                      <a:pt x="66" y="28"/>
                    </a:lnTo>
                    <a:lnTo>
                      <a:pt x="66" y="28"/>
                    </a:lnTo>
                    <a:lnTo>
                      <a:pt x="68" y="28"/>
                    </a:lnTo>
                    <a:lnTo>
                      <a:pt x="70" y="28"/>
                    </a:lnTo>
                    <a:lnTo>
                      <a:pt x="72" y="28"/>
                    </a:lnTo>
                    <a:lnTo>
                      <a:pt x="76" y="30"/>
                    </a:lnTo>
                    <a:lnTo>
                      <a:pt x="80" y="30"/>
                    </a:lnTo>
                    <a:lnTo>
                      <a:pt x="82" y="30"/>
                    </a:lnTo>
                    <a:lnTo>
                      <a:pt x="82" y="30"/>
                    </a:lnTo>
                    <a:lnTo>
                      <a:pt x="84" y="30"/>
                    </a:lnTo>
                    <a:lnTo>
                      <a:pt x="86" y="30"/>
                    </a:lnTo>
                    <a:lnTo>
                      <a:pt x="86" y="30"/>
                    </a:lnTo>
                    <a:lnTo>
                      <a:pt x="88" y="28"/>
                    </a:lnTo>
                    <a:lnTo>
                      <a:pt x="88" y="28"/>
                    </a:lnTo>
                    <a:lnTo>
                      <a:pt x="88" y="26"/>
                    </a:lnTo>
                    <a:lnTo>
                      <a:pt x="90" y="24"/>
                    </a:lnTo>
                    <a:lnTo>
                      <a:pt x="90" y="22"/>
                    </a:lnTo>
                    <a:lnTo>
                      <a:pt x="90" y="20"/>
                    </a:lnTo>
                    <a:lnTo>
                      <a:pt x="90" y="18"/>
                    </a:lnTo>
                    <a:lnTo>
                      <a:pt x="90" y="16"/>
                    </a:lnTo>
                    <a:lnTo>
                      <a:pt x="92" y="14"/>
                    </a:lnTo>
                    <a:lnTo>
                      <a:pt x="92" y="12"/>
                    </a:lnTo>
                    <a:lnTo>
                      <a:pt x="90" y="10"/>
                    </a:lnTo>
                    <a:lnTo>
                      <a:pt x="90" y="8"/>
                    </a:lnTo>
                    <a:lnTo>
                      <a:pt x="90" y="6"/>
                    </a:lnTo>
                    <a:lnTo>
                      <a:pt x="90" y="4"/>
                    </a:lnTo>
                    <a:lnTo>
                      <a:pt x="88" y="4"/>
                    </a:lnTo>
                    <a:lnTo>
                      <a:pt x="88" y="2"/>
                    </a:lnTo>
                    <a:lnTo>
                      <a:pt x="88" y="0"/>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45" name="Freeform 544">
                <a:extLst>
                  <a:ext uri="{FF2B5EF4-FFF2-40B4-BE49-F238E27FC236}">
                    <a16:creationId xmlns:a16="http://schemas.microsoft.com/office/drawing/2014/main" id="{69703E01-AB71-2033-6567-B13D33AA0C86}"/>
                  </a:ext>
                </a:extLst>
              </p:cNvPr>
              <p:cNvSpPr>
                <a:spLocks/>
              </p:cNvSpPr>
              <p:nvPr/>
            </p:nvSpPr>
            <p:spPr bwMode="auto">
              <a:xfrm>
                <a:off x="2030703" y="2448092"/>
                <a:ext cx="22225" cy="41275"/>
              </a:xfrm>
              <a:custGeom>
                <a:avLst/>
                <a:gdLst>
                  <a:gd name="T0" fmla="*/ 8 w 14"/>
                  <a:gd name="T1" fmla="*/ 26 h 26"/>
                  <a:gd name="T2" fmla="*/ 8 w 14"/>
                  <a:gd name="T3" fmla="*/ 26 h 26"/>
                  <a:gd name="T4" fmla="*/ 6 w 14"/>
                  <a:gd name="T5" fmla="*/ 26 h 26"/>
                  <a:gd name="T6" fmla="*/ 6 w 14"/>
                  <a:gd name="T7" fmla="*/ 26 h 26"/>
                  <a:gd name="T8" fmla="*/ 6 w 14"/>
                  <a:gd name="T9" fmla="*/ 24 h 26"/>
                  <a:gd name="T10" fmla="*/ 4 w 14"/>
                  <a:gd name="T11" fmla="*/ 24 h 26"/>
                  <a:gd name="T12" fmla="*/ 4 w 14"/>
                  <a:gd name="T13" fmla="*/ 24 h 26"/>
                  <a:gd name="T14" fmla="*/ 4 w 14"/>
                  <a:gd name="T15" fmla="*/ 24 h 26"/>
                  <a:gd name="T16" fmla="*/ 2 w 14"/>
                  <a:gd name="T17" fmla="*/ 22 h 26"/>
                  <a:gd name="T18" fmla="*/ 2 w 14"/>
                  <a:gd name="T19" fmla="*/ 20 h 26"/>
                  <a:gd name="T20" fmla="*/ 2 w 14"/>
                  <a:gd name="T21" fmla="*/ 18 h 26"/>
                  <a:gd name="T22" fmla="*/ 0 w 14"/>
                  <a:gd name="T23" fmla="*/ 16 h 26"/>
                  <a:gd name="T24" fmla="*/ 0 w 14"/>
                  <a:gd name="T25" fmla="*/ 12 h 26"/>
                  <a:gd name="T26" fmla="*/ 0 w 14"/>
                  <a:gd name="T27" fmla="*/ 10 h 26"/>
                  <a:gd name="T28" fmla="*/ 2 w 14"/>
                  <a:gd name="T29" fmla="*/ 8 h 26"/>
                  <a:gd name="T30" fmla="*/ 2 w 14"/>
                  <a:gd name="T31" fmla="*/ 6 h 26"/>
                  <a:gd name="T32" fmla="*/ 2 w 14"/>
                  <a:gd name="T33" fmla="*/ 4 h 26"/>
                  <a:gd name="T34" fmla="*/ 4 w 14"/>
                  <a:gd name="T35" fmla="*/ 2 h 26"/>
                  <a:gd name="T36" fmla="*/ 4 w 14"/>
                  <a:gd name="T37" fmla="*/ 2 h 26"/>
                  <a:gd name="T38" fmla="*/ 4 w 14"/>
                  <a:gd name="T39" fmla="*/ 2 h 26"/>
                  <a:gd name="T40" fmla="*/ 6 w 14"/>
                  <a:gd name="T41" fmla="*/ 0 h 26"/>
                  <a:gd name="T42" fmla="*/ 6 w 14"/>
                  <a:gd name="T43" fmla="*/ 0 h 26"/>
                  <a:gd name="T44" fmla="*/ 6 w 14"/>
                  <a:gd name="T45" fmla="*/ 0 h 26"/>
                  <a:gd name="T46" fmla="*/ 8 w 14"/>
                  <a:gd name="T47" fmla="*/ 0 h 26"/>
                  <a:gd name="T48" fmla="*/ 8 w 14"/>
                  <a:gd name="T49" fmla="*/ 0 h 26"/>
                  <a:gd name="T50" fmla="*/ 8 w 14"/>
                  <a:gd name="T51" fmla="*/ 0 h 26"/>
                  <a:gd name="T52" fmla="*/ 10 w 14"/>
                  <a:gd name="T53" fmla="*/ 0 h 26"/>
                  <a:gd name="T54" fmla="*/ 10 w 14"/>
                  <a:gd name="T55" fmla="*/ 2 h 26"/>
                  <a:gd name="T56" fmla="*/ 10 w 14"/>
                  <a:gd name="T57" fmla="*/ 2 h 26"/>
                  <a:gd name="T58" fmla="*/ 12 w 14"/>
                  <a:gd name="T59" fmla="*/ 2 h 26"/>
                  <a:gd name="T60" fmla="*/ 12 w 14"/>
                  <a:gd name="T61" fmla="*/ 4 h 26"/>
                  <a:gd name="T62" fmla="*/ 12 w 14"/>
                  <a:gd name="T63" fmla="*/ 6 h 26"/>
                  <a:gd name="T64" fmla="*/ 14 w 14"/>
                  <a:gd name="T65" fmla="*/ 8 h 26"/>
                  <a:gd name="T66" fmla="*/ 14 w 14"/>
                  <a:gd name="T67" fmla="*/ 10 h 26"/>
                  <a:gd name="T68" fmla="*/ 14 w 14"/>
                  <a:gd name="T69" fmla="*/ 12 h 26"/>
                  <a:gd name="T70" fmla="*/ 14 w 14"/>
                  <a:gd name="T71" fmla="*/ 16 h 26"/>
                  <a:gd name="T72" fmla="*/ 14 w 14"/>
                  <a:gd name="T73" fmla="*/ 18 h 26"/>
                  <a:gd name="T74" fmla="*/ 12 w 14"/>
                  <a:gd name="T75" fmla="*/ 20 h 26"/>
                  <a:gd name="T76" fmla="*/ 12 w 14"/>
                  <a:gd name="T77" fmla="*/ 22 h 26"/>
                  <a:gd name="T78" fmla="*/ 12 w 14"/>
                  <a:gd name="T79" fmla="*/ 24 h 26"/>
                  <a:gd name="T80" fmla="*/ 10 w 14"/>
                  <a:gd name="T81" fmla="*/ 24 h 26"/>
                  <a:gd name="T82" fmla="*/ 10 w 14"/>
                  <a:gd name="T83" fmla="*/ 24 h 26"/>
                  <a:gd name="T84" fmla="*/ 10 w 14"/>
                  <a:gd name="T85" fmla="*/ 24 h 26"/>
                  <a:gd name="T86" fmla="*/ 8 w 14"/>
                  <a:gd name="T87" fmla="*/ 26 h 26"/>
                  <a:gd name="T88" fmla="*/ 8 w 14"/>
                  <a:gd name="T89" fmla="*/ 26 h 26"/>
                  <a:gd name="T90" fmla="*/ 8 w 14"/>
                  <a:gd name="T9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 h="26">
                    <a:moveTo>
                      <a:pt x="8" y="26"/>
                    </a:moveTo>
                    <a:lnTo>
                      <a:pt x="8" y="26"/>
                    </a:lnTo>
                    <a:lnTo>
                      <a:pt x="6" y="26"/>
                    </a:lnTo>
                    <a:lnTo>
                      <a:pt x="6" y="26"/>
                    </a:lnTo>
                    <a:lnTo>
                      <a:pt x="6" y="24"/>
                    </a:lnTo>
                    <a:lnTo>
                      <a:pt x="4" y="24"/>
                    </a:lnTo>
                    <a:lnTo>
                      <a:pt x="4" y="24"/>
                    </a:lnTo>
                    <a:lnTo>
                      <a:pt x="4" y="24"/>
                    </a:lnTo>
                    <a:lnTo>
                      <a:pt x="2" y="22"/>
                    </a:lnTo>
                    <a:lnTo>
                      <a:pt x="2" y="20"/>
                    </a:lnTo>
                    <a:lnTo>
                      <a:pt x="2" y="18"/>
                    </a:lnTo>
                    <a:lnTo>
                      <a:pt x="0" y="16"/>
                    </a:lnTo>
                    <a:lnTo>
                      <a:pt x="0" y="12"/>
                    </a:lnTo>
                    <a:lnTo>
                      <a:pt x="0" y="10"/>
                    </a:lnTo>
                    <a:lnTo>
                      <a:pt x="2" y="8"/>
                    </a:lnTo>
                    <a:lnTo>
                      <a:pt x="2" y="6"/>
                    </a:lnTo>
                    <a:lnTo>
                      <a:pt x="2" y="4"/>
                    </a:lnTo>
                    <a:lnTo>
                      <a:pt x="4" y="2"/>
                    </a:lnTo>
                    <a:lnTo>
                      <a:pt x="4" y="2"/>
                    </a:lnTo>
                    <a:lnTo>
                      <a:pt x="4" y="2"/>
                    </a:lnTo>
                    <a:lnTo>
                      <a:pt x="6" y="0"/>
                    </a:lnTo>
                    <a:lnTo>
                      <a:pt x="6" y="0"/>
                    </a:lnTo>
                    <a:lnTo>
                      <a:pt x="6" y="0"/>
                    </a:lnTo>
                    <a:lnTo>
                      <a:pt x="8" y="0"/>
                    </a:lnTo>
                    <a:lnTo>
                      <a:pt x="8" y="0"/>
                    </a:lnTo>
                    <a:lnTo>
                      <a:pt x="8" y="0"/>
                    </a:lnTo>
                    <a:lnTo>
                      <a:pt x="10" y="0"/>
                    </a:lnTo>
                    <a:lnTo>
                      <a:pt x="10" y="2"/>
                    </a:lnTo>
                    <a:lnTo>
                      <a:pt x="10" y="2"/>
                    </a:lnTo>
                    <a:lnTo>
                      <a:pt x="12" y="2"/>
                    </a:lnTo>
                    <a:lnTo>
                      <a:pt x="12" y="4"/>
                    </a:lnTo>
                    <a:lnTo>
                      <a:pt x="12" y="6"/>
                    </a:lnTo>
                    <a:lnTo>
                      <a:pt x="14" y="8"/>
                    </a:lnTo>
                    <a:lnTo>
                      <a:pt x="14" y="10"/>
                    </a:lnTo>
                    <a:lnTo>
                      <a:pt x="14" y="12"/>
                    </a:lnTo>
                    <a:lnTo>
                      <a:pt x="14" y="16"/>
                    </a:lnTo>
                    <a:lnTo>
                      <a:pt x="14" y="18"/>
                    </a:lnTo>
                    <a:lnTo>
                      <a:pt x="12" y="20"/>
                    </a:lnTo>
                    <a:lnTo>
                      <a:pt x="12" y="22"/>
                    </a:lnTo>
                    <a:lnTo>
                      <a:pt x="12" y="24"/>
                    </a:lnTo>
                    <a:lnTo>
                      <a:pt x="10" y="24"/>
                    </a:lnTo>
                    <a:lnTo>
                      <a:pt x="10" y="24"/>
                    </a:lnTo>
                    <a:lnTo>
                      <a:pt x="10" y="24"/>
                    </a:lnTo>
                    <a:lnTo>
                      <a:pt x="8" y="26"/>
                    </a:lnTo>
                    <a:lnTo>
                      <a:pt x="8" y="26"/>
                    </a:lnTo>
                    <a:lnTo>
                      <a:pt x="8" y="26"/>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46" name="Freeform 546">
                <a:extLst>
                  <a:ext uri="{FF2B5EF4-FFF2-40B4-BE49-F238E27FC236}">
                    <a16:creationId xmlns:a16="http://schemas.microsoft.com/office/drawing/2014/main" id="{91F7F140-D744-C8AA-4214-F579D42C1717}"/>
                  </a:ext>
                </a:extLst>
              </p:cNvPr>
              <p:cNvSpPr>
                <a:spLocks/>
              </p:cNvSpPr>
              <p:nvPr/>
            </p:nvSpPr>
            <p:spPr bwMode="auto">
              <a:xfrm>
                <a:off x="2075153" y="2406817"/>
                <a:ext cx="212725" cy="104775"/>
              </a:xfrm>
              <a:custGeom>
                <a:avLst/>
                <a:gdLst>
                  <a:gd name="T0" fmla="*/ 46 w 134"/>
                  <a:gd name="T1" fmla="*/ 22 h 66"/>
                  <a:gd name="T2" fmla="*/ 42 w 134"/>
                  <a:gd name="T3" fmla="*/ 26 h 66"/>
                  <a:gd name="T4" fmla="*/ 38 w 134"/>
                  <a:gd name="T5" fmla="*/ 32 h 66"/>
                  <a:gd name="T6" fmla="*/ 34 w 134"/>
                  <a:gd name="T7" fmla="*/ 34 h 66"/>
                  <a:gd name="T8" fmla="*/ 30 w 134"/>
                  <a:gd name="T9" fmla="*/ 36 h 66"/>
                  <a:gd name="T10" fmla="*/ 20 w 134"/>
                  <a:gd name="T11" fmla="*/ 34 h 66"/>
                  <a:gd name="T12" fmla="*/ 12 w 134"/>
                  <a:gd name="T13" fmla="*/ 34 h 66"/>
                  <a:gd name="T14" fmla="*/ 8 w 134"/>
                  <a:gd name="T15" fmla="*/ 34 h 66"/>
                  <a:gd name="T16" fmla="*/ 6 w 134"/>
                  <a:gd name="T17" fmla="*/ 36 h 66"/>
                  <a:gd name="T18" fmla="*/ 4 w 134"/>
                  <a:gd name="T19" fmla="*/ 40 h 66"/>
                  <a:gd name="T20" fmla="*/ 2 w 134"/>
                  <a:gd name="T21" fmla="*/ 50 h 66"/>
                  <a:gd name="T22" fmla="*/ 0 w 134"/>
                  <a:gd name="T23" fmla="*/ 54 h 66"/>
                  <a:gd name="T24" fmla="*/ 2 w 134"/>
                  <a:gd name="T25" fmla="*/ 58 h 66"/>
                  <a:gd name="T26" fmla="*/ 6 w 134"/>
                  <a:gd name="T27" fmla="*/ 60 h 66"/>
                  <a:gd name="T28" fmla="*/ 12 w 134"/>
                  <a:gd name="T29" fmla="*/ 62 h 66"/>
                  <a:gd name="T30" fmla="*/ 20 w 134"/>
                  <a:gd name="T31" fmla="*/ 64 h 66"/>
                  <a:gd name="T32" fmla="*/ 32 w 134"/>
                  <a:gd name="T33" fmla="*/ 66 h 66"/>
                  <a:gd name="T34" fmla="*/ 42 w 134"/>
                  <a:gd name="T35" fmla="*/ 64 h 66"/>
                  <a:gd name="T36" fmla="*/ 58 w 134"/>
                  <a:gd name="T37" fmla="*/ 60 h 66"/>
                  <a:gd name="T38" fmla="*/ 68 w 134"/>
                  <a:gd name="T39" fmla="*/ 56 h 66"/>
                  <a:gd name="T40" fmla="*/ 80 w 134"/>
                  <a:gd name="T41" fmla="*/ 52 h 66"/>
                  <a:gd name="T42" fmla="*/ 98 w 134"/>
                  <a:gd name="T43" fmla="*/ 48 h 66"/>
                  <a:gd name="T44" fmla="*/ 108 w 134"/>
                  <a:gd name="T45" fmla="*/ 48 h 66"/>
                  <a:gd name="T46" fmla="*/ 112 w 134"/>
                  <a:gd name="T47" fmla="*/ 48 h 66"/>
                  <a:gd name="T48" fmla="*/ 122 w 134"/>
                  <a:gd name="T49" fmla="*/ 54 h 66"/>
                  <a:gd name="T50" fmla="*/ 128 w 134"/>
                  <a:gd name="T51" fmla="*/ 56 h 66"/>
                  <a:gd name="T52" fmla="*/ 132 w 134"/>
                  <a:gd name="T53" fmla="*/ 56 h 66"/>
                  <a:gd name="T54" fmla="*/ 134 w 134"/>
                  <a:gd name="T55" fmla="*/ 56 h 66"/>
                  <a:gd name="T56" fmla="*/ 134 w 134"/>
                  <a:gd name="T57" fmla="*/ 54 h 66"/>
                  <a:gd name="T58" fmla="*/ 134 w 134"/>
                  <a:gd name="T59" fmla="*/ 48 h 66"/>
                  <a:gd name="T60" fmla="*/ 132 w 134"/>
                  <a:gd name="T61" fmla="*/ 42 h 66"/>
                  <a:gd name="T62" fmla="*/ 128 w 134"/>
                  <a:gd name="T63" fmla="*/ 36 h 66"/>
                  <a:gd name="T64" fmla="*/ 122 w 134"/>
                  <a:gd name="T65" fmla="*/ 28 h 66"/>
                  <a:gd name="T66" fmla="*/ 118 w 134"/>
                  <a:gd name="T67" fmla="*/ 26 h 66"/>
                  <a:gd name="T68" fmla="*/ 110 w 134"/>
                  <a:gd name="T69" fmla="*/ 24 h 66"/>
                  <a:gd name="T70" fmla="*/ 98 w 134"/>
                  <a:gd name="T71" fmla="*/ 22 h 66"/>
                  <a:gd name="T72" fmla="*/ 94 w 134"/>
                  <a:gd name="T73" fmla="*/ 20 h 66"/>
                  <a:gd name="T74" fmla="*/ 92 w 134"/>
                  <a:gd name="T75" fmla="*/ 18 h 66"/>
                  <a:gd name="T76" fmla="*/ 90 w 134"/>
                  <a:gd name="T77" fmla="*/ 14 h 66"/>
                  <a:gd name="T78" fmla="*/ 90 w 134"/>
                  <a:gd name="T79" fmla="*/ 6 h 66"/>
                  <a:gd name="T80" fmla="*/ 88 w 134"/>
                  <a:gd name="T81" fmla="*/ 2 h 66"/>
                  <a:gd name="T82" fmla="*/ 86 w 134"/>
                  <a:gd name="T83" fmla="*/ 2 h 66"/>
                  <a:gd name="T84" fmla="*/ 82 w 134"/>
                  <a:gd name="T85" fmla="*/ 0 h 66"/>
                  <a:gd name="T86" fmla="*/ 74 w 134"/>
                  <a:gd name="T87" fmla="*/ 2 h 66"/>
                  <a:gd name="T88" fmla="*/ 68 w 134"/>
                  <a:gd name="T89" fmla="*/ 4 h 66"/>
                  <a:gd name="T90" fmla="*/ 64 w 134"/>
                  <a:gd name="T91" fmla="*/ 6 h 66"/>
                  <a:gd name="T92" fmla="*/ 64 w 134"/>
                  <a:gd name="T93" fmla="*/ 8 h 66"/>
                  <a:gd name="T94" fmla="*/ 64 w 134"/>
                  <a:gd name="T95" fmla="*/ 14 h 66"/>
                  <a:gd name="T96" fmla="*/ 64 w 134"/>
                  <a:gd name="T97" fmla="*/ 18 h 66"/>
                  <a:gd name="T98" fmla="*/ 62 w 134"/>
                  <a:gd name="T99" fmla="*/ 20 h 66"/>
                  <a:gd name="T100" fmla="*/ 60 w 134"/>
                  <a:gd name="T101" fmla="*/ 22 h 66"/>
                  <a:gd name="T102" fmla="*/ 50 w 134"/>
                  <a:gd name="T103" fmla="*/ 22 h 66"/>
                  <a:gd name="T104" fmla="*/ 48 w 134"/>
                  <a:gd name="T105" fmla="*/ 2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4" h="66">
                    <a:moveTo>
                      <a:pt x="48" y="22"/>
                    </a:moveTo>
                    <a:lnTo>
                      <a:pt x="48" y="22"/>
                    </a:lnTo>
                    <a:lnTo>
                      <a:pt x="46" y="22"/>
                    </a:lnTo>
                    <a:lnTo>
                      <a:pt x="46" y="24"/>
                    </a:lnTo>
                    <a:lnTo>
                      <a:pt x="44" y="24"/>
                    </a:lnTo>
                    <a:lnTo>
                      <a:pt x="42" y="26"/>
                    </a:lnTo>
                    <a:lnTo>
                      <a:pt x="42" y="28"/>
                    </a:lnTo>
                    <a:lnTo>
                      <a:pt x="40" y="30"/>
                    </a:lnTo>
                    <a:lnTo>
                      <a:pt x="38" y="32"/>
                    </a:lnTo>
                    <a:lnTo>
                      <a:pt x="36" y="34"/>
                    </a:lnTo>
                    <a:lnTo>
                      <a:pt x="36" y="34"/>
                    </a:lnTo>
                    <a:lnTo>
                      <a:pt x="34" y="34"/>
                    </a:lnTo>
                    <a:lnTo>
                      <a:pt x="34" y="36"/>
                    </a:lnTo>
                    <a:lnTo>
                      <a:pt x="32" y="36"/>
                    </a:lnTo>
                    <a:lnTo>
                      <a:pt x="30" y="36"/>
                    </a:lnTo>
                    <a:lnTo>
                      <a:pt x="28" y="36"/>
                    </a:lnTo>
                    <a:lnTo>
                      <a:pt x="24" y="34"/>
                    </a:lnTo>
                    <a:lnTo>
                      <a:pt x="20" y="34"/>
                    </a:lnTo>
                    <a:lnTo>
                      <a:pt x="16" y="34"/>
                    </a:lnTo>
                    <a:lnTo>
                      <a:pt x="14" y="34"/>
                    </a:lnTo>
                    <a:lnTo>
                      <a:pt x="12" y="34"/>
                    </a:lnTo>
                    <a:lnTo>
                      <a:pt x="12" y="34"/>
                    </a:lnTo>
                    <a:lnTo>
                      <a:pt x="10" y="34"/>
                    </a:lnTo>
                    <a:lnTo>
                      <a:pt x="8" y="34"/>
                    </a:lnTo>
                    <a:lnTo>
                      <a:pt x="8" y="34"/>
                    </a:lnTo>
                    <a:lnTo>
                      <a:pt x="6" y="36"/>
                    </a:lnTo>
                    <a:lnTo>
                      <a:pt x="6" y="36"/>
                    </a:lnTo>
                    <a:lnTo>
                      <a:pt x="4" y="38"/>
                    </a:lnTo>
                    <a:lnTo>
                      <a:pt x="4" y="40"/>
                    </a:lnTo>
                    <a:lnTo>
                      <a:pt x="4" y="40"/>
                    </a:lnTo>
                    <a:lnTo>
                      <a:pt x="2" y="42"/>
                    </a:lnTo>
                    <a:lnTo>
                      <a:pt x="2" y="46"/>
                    </a:lnTo>
                    <a:lnTo>
                      <a:pt x="2" y="50"/>
                    </a:lnTo>
                    <a:lnTo>
                      <a:pt x="0" y="50"/>
                    </a:lnTo>
                    <a:lnTo>
                      <a:pt x="0" y="52"/>
                    </a:lnTo>
                    <a:lnTo>
                      <a:pt x="0" y="54"/>
                    </a:lnTo>
                    <a:lnTo>
                      <a:pt x="2" y="56"/>
                    </a:lnTo>
                    <a:lnTo>
                      <a:pt x="2" y="56"/>
                    </a:lnTo>
                    <a:lnTo>
                      <a:pt x="2" y="58"/>
                    </a:lnTo>
                    <a:lnTo>
                      <a:pt x="4" y="58"/>
                    </a:lnTo>
                    <a:lnTo>
                      <a:pt x="4" y="60"/>
                    </a:lnTo>
                    <a:lnTo>
                      <a:pt x="6" y="60"/>
                    </a:lnTo>
                    <a:lnTo>
                      <a:pt x="8" y="62"/>
                    </a:lnTo>
                    <a:lnTo>
                      <a:pt x="10" y="62"/>
                    </a:lnTo>
                    <a:lnTo>
                      <a:pt x="12" y="62"/>
                    </a:lnTo>
                    <a:lnTo>
                      <a:pt x="14" y="64"/>
                    </a:lnTo>
                    <a:lnTo>
                      <a:pt x="16" y="64"/>
                    </a:lnTo>
                    <a:lnTo>
                      <a:pt x="20" y="64"/>
                    </a:lnTo>
                    <a:lnTo>
                      <a:pt x="24" y="64"/>
                    </a:lnTo>
                    <a:lnTo>
                      <a:pt x="28" y="64"/>
                    </a:lnTo>
                    <a:lnTo>
                      <a:pt x="32" y="66"/>
                    </a:lnTo>
                    <a:lnTo>
                      <a:pt x="34" y="64"/>
                    </a:lnTo>
                    <a:lnTo>
                      <a:pt x="38" y="64"/>
                    </a:lnTo>
                    <a:lnTo>
                      <a:pt x="42" y="64"/>
                    </a:lnTo>
                    <a:lnTo>
                      <a:pt x="46" y="64"/>
                    </a:lnTo>
                    <a:lnTo>
                      <a:pt x="52" y="62"/>
                    </a:lnTo>
                    <a:lnTo>
                      <a:pt x="58" y="60"/>
                    </a:lnTo>
                    <a:lnTo>
                      <a:pt x="60" y="60"/>
                    </a:lnTo>
                    <a:lnTo>
                      <a:pt x="62" y="58"/>
                    </a:lnTo>
                    <a:lnTo>
                      <a:pt x="68" y="56"/>
                    </a:lnTo>
                    <a:lnTo>
                      <a:pt x="76" y="54"/>
                    </a:lnTo>
                    <a:lnTo>
                      <a:pt x="78" y="54"/>
                    </a:lnTo>
                    <a:lnTo>
                      <a:pt x="80" y="52"/>
                    </a:lnTo>
                    <a:lnTo>
                      <a:pt x="86" y="50"/>
                    </a:lnTo>
                    <a:lnTo>
                      <a:pt x="94" y="50"/>
                    </a:lnTo>
                    <a:lnTo>
                      <a:pt x="98" y="48"/>
                    </a:lnTo>
                    <a:lnTo>
                      <a:pt x="102" y="48"/>
                    </a:lnTo>
                    <a:lnTo>
                      <a:pt x="106" y="48"/>
                    </a:lnTo>
                    <a:lnTo>
                      <a:pt x="108" y="48"/>
                    </a:lnTo>
                    <a:lnTo>
                      <a:pt x="110" y="48"/>
                    </a:lnTo>
                    <a:lnTo>
                      <a:pt x="110" y="48"/>
                    </a:lnTo>
                    <a:lnTo>
                      <a:pt x="112" y="48"/>
                    </a:lnTo>
                    <a:lnTo>
                      <a:pt x="114" y="50"/>
                    </a:lnTo>
                    <a:lnTo>
                      <a:pt x="118" y="52"/>
                    </a:lnTo>
                    <a:lnTo>
                      <a:pt x="122" y="54"/>
                    </a:lnTo>
                    <a:lnTo>
                      <a:pt x="126" y="54"/>
                    </a:lnTo>
                    <a:lnTo>
                      <a:pt x="126" y="56"/>
                    </a:lnTo>
                    <a:lnTo>
                      <a:pt x="128" y="56"/>
                    </a:lnTo>
                    <a:lnTo>
                      <a:pt x="130" y="56"/>
                    </a:lnTo>
                    <a:lnTo>
                      <a:pt x="132" y="56"/>
                    </a:lnTo>
                    <a:lnTo>
                      <a:pt x="132" y="56"/>
                    </a:lnTo>
                    <a:lnTo>
                      <a:pt x="132" y="56"/>
                    </a:lnTo>
                    <a:lnTo>
                      <a:pt x="132" y="56"/>
                    </a:lnTo>
                    <a:lnTo>
                      <a:pt x="134" y="56"/>
                    </a:lnTo>
                    <a:lnTo>
                      <a:pt x="134" y="54"/>
                    </a:lnTo>
                    <a:lnTo>
                      <a:pt x="134" y="54"/>
                    </a:lnTo>
                    <a:lnTo>
                      <a:pt x="134" y="54"/>
                    </a:lnTo>
                    <a:lnTo>
                      <a:pt x="134" y="52"/>
                    </a:lnTo>
                    <a:lnTo>
                      <a:pt x="134" y="50"/>
                    </a:lnTo>
                    <a:lnTo>
                      <a:pt x="134" y="48"/>
                    </a:lnTo>
                    <a:lnTo>
                      <a:pt x="134" y="46"/>
                    </a:lnTo>
                    <a:lnTo>
                      <a:pt x="132" y="46"/>
                    </a:lnTo>
                    <a:lnTo>
                      <a:pt x="132" y="42"/>
                    </a:lnTo>
                    <a:lnTo>
                      <a:pt x="130" y="40"/>
                    </a:lnTo>
                    <a:lnTo>
                      <a:pt x="130" y="38"/>
                    </a:lnTo>
                    <a:lnTo>
                      <a:pt x="128" y="36"/>
                    </a:lnTo>
                    <a:lnTo>
                      <a:pt x="126" y="32"/>
                    </a:lnTo>
                    <a:lnTo>
                      <a:pt x="124" y="30"/>
                    </a:lnTo>
                    <a:lnTo>
                      <a:pt x="122" y="28"/>
                    </a:lnTo>
                    <a:lnTo>
                      <a:pt x="120" y="28"/>
                    </a:lnTo>
                    <a:lnTo>
                      <a:pt x="120" y="26"/>
                    </a:lnTo>
                    <a:lnTo>
                      <a:pt x="118" y="26"/>
                    </a:lnTo>
                    <a:lnTo>
                      <a:pt x="116" y="26"/>
                    </a:lnTo>
                    <a:lnTo>
                      <a:pt x="114" y="24"/>
                    </a:lnTo>
                    <a:lnTo>
                      <a:pt x="110" y="24"/>
                    </a:lnTo>
                    <a:lnTo>
                      <a:pt x="106" y="24"/>
                    </a:lnTo>
                    <a:lnTo>
                      <a:pt x="102" y="24"/>
                    </a:lnTo>
                    <a:lnTo>
                      <a:pt x="98" y="22"/>
                    </a:lnTo>
                    <a:lnTo>
                      <a:pt x="96" y="22"/>
                    </a:lnTo>
                    <a:lnTo>
                      <a:pt x="96" y="22"/>
                    </a:lnTo>
                    <a:lnTo>
                      <a:pt x="94" y="20"/>
                    </a:lnTo>
                    <a:lnTo>
                      <a:pt x="92" y="20"/>
                    </a:lnTo>
                    <a:lnTo>
                      <a:pt x="92" y="18"/>
                    </a:lnTo>
                    <a:lnTo>
                      <a:pt x="92" y="18"/>
                    </a:lnTo>
                    <a:lnTo>
                      <a:pt x="92" y="18"/>
                    </a:lnTo>
                    <a:lnTo>
                      <a:pt x="92" y="16"/>
                    </a:lnTo>
                    <a:lnTo>
                      <a:pt x="90" y="14"/>
                    </a:lnTo>
                    <a:lnTo>
                      <a:pt x="90" y="10"/>
                    </a:lnTo>
                    <a:lnTo>
                      <a:pt x="90" y="8"/>
                    </a:lnTo>
                    <a:lnTo>
                      <a:pt x="90" y="6"/>
                    </a:lnTo>
                    <a:lnTo>
                      <a:pt x="90" y="4"/>
                    </a:lnTo>
                    <a:lnTo>
                      <a:pt x="90" y="4"/>
                    </a:lnTo>
                    <a:lnTo>
                      <a:pt x="88" y="2"/>
                    </a:lnTo>
                    <a:lnTo>
                      <a:pt x="88" y="2"/>
                    </a:lnTo>
                    <a:lnTo>
                      <a:pt x="86" y="2"/>
                    </a:lnTo>
                    <a:lnTo>
                      <a:pt x="86" y="2"/>
                    </a:lnTo>
                    <a:lnTo>
                      <a:pt x="84" y="0"/>
                    </a:lnTo>
                    <a:lnTo>
                      <a:pt x="82" y="0"/>
                    </a:lnTo>
                    <a:lnTo>
                      <a:pt x="82" y="0"/>
                    </a:lnTo>
                    <a:lnTo>
                      <a:pt x="80" y="0"/>
                    </a:lnTo>
                    <a:lnTo>
                      <a:pt x="76" y="0"/>
                    </a:lnTo>
                    <a:lnTo>
                      <a:pt x="74" y="2"/>
                    </a:lnTo>
                    <a:lnTo>
                      <a:pt x="70" y="2"/>
                    </a:lnTo>
                    <a:lnTo>
                      <a:pt x="68" y="2"/>
                    </a:lnTo>
                    <a:lnTo>
                      <a:pt x="68" y="4"/>
                    </a:lnTo>
                    <a:lnTo>
                      <a:pt x="66" y="4"/>
                    </a:lnTo>
                    <a:lnTo>
                      <a:pt x="66" y="4"/>
                    </a:lnTo>
                    <a:lnTo>
                      <a:pt x="64" y="6"/>
                    </a:lnTo>
                    <a:lnTo>
                      <a:pt x="64" y="6"/>
                    </a:lnTo>
                    <a:lnTo>
                      <a:pt x="64" y="6"/>
                    </a:lnTo>
                    <a:lnTo>
                      <a:pt x="64" y="8"/>
                    </a:lnTo>
                    <a:lnTo>
                      <a:pt x="64" y="10"/>
                    </a:lnTo>
                    <a:lnTo>
                      <a:pt x="64" y="12"/>
                    </a:lnTo>
                    <a:lnTo>
                      <a:pt x="64" y="14"/>
                    </a:lnTo>
                    <a:lnTo>
                      <a:pt x="64" y="16"/>
                    </a:lnTo>
                    <a:lnTo>
                      <a:pt x="64" y="18"/>
                    </a:lnTo>
                    <a:lnTo>
                      <a:pt x="64" y="18"/>
                    </a:lnTo>
                    <a:lnTo>
                      <a:pt x="62" y="20"/>
                    </a:lnTo>
                    <a:lnTo>
                      <a:pt x="62" y="20"/>
                    </a:lnTo>
                    <a:lnTo>
                      <a:pt x="62" y="20"/>
                    </a:lnTo>
                    <a:lnTo>
                      <a:pt x="62" y="20"/>
                    </a:lnTo>
                    <a:lnTo>
                      <a:pt x="60" y="20"/>
                    </a:lnTo>
                    <a:lnTo>
                      <a:pt x="60" y="22"/>
                    </a:lnTo>
                    <a:lnTo>
                      <a:pt x="58" y="22"/>
                    </a:lnTo>
                    <a:lnTo>
                      <a:pt x="56" y="22"/>
                    </a:lnTo>
                    <a:lnTo>
                      <a:pt x="50" y="22"/>
                    </a:lnTo>
                    <a:lnTo>
                      <a:pt x="50" y="22"/>
                    </a:lnTo>
                    <a:lnTo>
                      <a:pt x="48" y="22"/>
                    </a:lnTo>
                    <a:lnTo>
                      <a:pt x="48" y="22"/>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47" name="Freeform 548">
                <a:extLst>
                  <a:ext uri="{FF2B5EF4-FFF2-40B4-BE49-F238E27FC236}">
                    <a16:creationId xmlns:a16="http://schemas.microsoft.com/office/drawing/2014/main" id="{9FB5AED3-2619-2EEA-8F04-DBC2878A67BD}"/>
                  </a:ext>
                </a:extLst>
              </p:cNvPr>
              <p:cNvSpPr>
                <a:spLocks/>
              </p:cNvSpPr>
              <p:nvPr/>
            </p:nvSpPr>
            <p:spPr bwMode="auto">
              <a:xfrm>
                <a:off x="2145003" y="2352842"/>
                <a:ext cx="69850" cy="50800"/>
              </a:xfrm>
              <a:custGeom>
                <a:avLst/>
                <a:gdLst>
                  <a:gd name="T0" fmla="*/ 26 w 44"/>
                  <a:gd name="T1" fmla="*/ 2 h 32"/>
                  <a:gd name="T2" fmla="*/ 22 w 44"/>
                  <a:gd name="T3" fmla="*/ 2 h 32"/>
                  <a:gd name="T4" fmla="*/ 16 w 44"/>
                  <a:gd name="T5" fmla="*/ 2 h 32"/>
                  <a:gd name="T6" fmla="*/ 12 w 44"/>
                  <a:gd name="T7" fmla="*/ 2 h 32"/>
                  <a:gd name="T8" fmla="*/ 10 w 44"/>
                  <a:gd name="T9" fmla="*/ 2 h 32"/>
                  <a:gd name="T10" fmla="*/ 8 w 44"/>
                  <a:gd name="T11" fmla="*/ 4 h 32"/>
                  <a:gd name="T12" fmla="*/ 6 w 44"/>
                  <a:gd name="T13" fmla="*/ 6 h 32"/>
                  <a:gd name="T14" fmla="*/ 4 w 44"/>
                  <a:gd name="T15" fmla="*/ 10 h 32"/>
                  <a:gd name="T16" fmla="*/ 2 w 44"/>
                  <a:gd name="T17" fmla="*/ 14 h 32"/>
                  <a:gd name="T18" fmla="*/ 0 w 44"/>
                  <a:gd name="T19" fmla="*/ 22 h 32"/>
                  <a:gd name="T20" fmla="*/ 0 w 44"/>
                  <a:gd name="T21" fmla="*/ 26 h 32"/>
                  <a:gd name="T22" fmla="*/ 0 w 44"/>
                  <a:gd name="T23" fmla="*/ 30 h 32"/>
                  <a:gd name="T24" fmla="*/ 0 w 44"/>
                  <a:gd name="T25" fmla="*/ 30 h 32"/>
                  <a:gd name="T26" fmla="*/ 2 w 44"/>
                  <a:gd name="T27" fmla="*/ 32 h 32"/>
                  <a:gd name="T28" fmla="*/ 4 w 44"/>
                  <a:gd name="T29" fmla="*/ 32 h 32"/>
                  <a:gd name="T30" fmla="*/ 6 w 44"/>
                  <a:gd name="T31" fmla="*/ 32 h 32"/>
                  <a:gd name="T32" fmla="*/ 8 w 44"/>
                  <a:gd name="T33" fmla="*/ 30 h 32"/>
                  <a:gd name="T34" fmla="*/ 16 w 44"/>
                  <a:gd name="T35" fmla="*/ 24 h 32"/>
                  <a:gd name="T36" fmla="*/ 18 w 44"/>
                  <a:gd name="T37" fmla="*/ 22 h 32"/>
                  <a:gd name="T38" fmla="*/ 20 w 44"/>
                  <a:gd name="T39" fmla="*/ 20 h 32"/>
                  <a:gd name="T40" fmla="*/ 24 w 44"/>
                  <a:gd name="T41" fmla="*/ 20 h 32"/>
                  <a:gd name="T42" fmla="*/ 32 w 44"/>
                  <a:gd name="T43" fmla="*/ 18 h 32"/>
                  <a:gd name="T44" fmla="*/ 36 w 44"/>
                  <a:gd name="T45" fmla="*/ 18 h 32"/>
                  <a:gd name="T46" fmla="*/ 38 w 44"/>
                  <a:gd name="T47" fmla="*/ 16 h 32"/>
                  <a:gd name="T48" fmla="*/ 40 w 44"/>
                  <a:gd name="T49" fmla="*/ 14 h 32"/>
                  <a:gd name="T50" fmla="*/ 42 w 44"/>
                  <a:gd name="T51" fmla="*/ 10 h 32"/>
                  <a:gd name="T52" fmla="*/ 44 w 44"/>
                  <a:gd name="T53" fmla="*/ 6 h 32"/>
                  <a:gd name="T54" fmla="*/ 44 w 44"/>
                  <a:gd name="T55" fmla="*/ 2 h 32"/>
                  <a:gd name="T56" fmla="*/ 42 w 44"/>
                  <a:gd name="T57" fmla="*/ 0 h 32"/>
                  <a:gd name="T58" fmla="*/ 42 w 44"/>
                  <a:gd name="T59" fmla="*/ 0 h 32"/>
                  <a:gd name="T60" fmla="*/ 40 w 44"/>
                  <a:gd name="T61" fmla="*/ 0 h 32"/>
                  <a:gd name="T62" fmla="*/ 38 w 44"/>
                  <a:gd name="T63" fmla="*/ 0 h 32"/>
                  <a:gd name="T64" fmla="*/ 30 w 44"/>
                  <a:gd name="T65" fmla="*/ 2 h 32"/>
                  <a:gd name="T66" fmla="*/ 26 w 44"/>
                  <a:gd name="T6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32">
                    <a:moveTo>
                      <a:pt x="26" y="2"/>
                    </a:moveTo>
                    <a:lnTo>
                      <a:pt x="26" y="2"/>
                    </a:lnTo>
                    <a:lnTo>
                      <a:pt x="24" y="2"/>
                    </a:lnTo>
                    <a:lnTo>
                      <a:pt x="22" y="2"/>
                    </a:lnTo>
                    <a:lnTo>
                      <a:pt x="18" y="2"/>
                    </a:lnTo>
                    <a:lnTo>
                      <a:pt x="16" y="2"/>
                    </a:lnTo>
                    <a:lnTo>
                      <a:pt x="12" y="2"/>
                    </a:lnTo>
                    <a:lnTo>
                      <a:pt x="12" y="2"/>
                    </a:lnTo>
                    <a:lnTo>
                      <a:pt x="10" y="2"/>
                    </a:lnTo>
                    <a:lnTo>
                      <a:pt x="10" y="2"/>
                    </a:lnTo>
                    <a:lnTo>
                      <a:pt x="10" y="2"/>
                    </a:lnTo>
                    <a:lnTo>
                      <a:pt x="8" y="4"/>
                    </a:lnTo>
                    <a:lnTo>
                      <a:pt x="8" y="4"/>
                    </a:lnTo>
                    <a:lnTo>
                      <a:pt x="6" y="6"/>
                    </a:lnTo>
                    <a:lnTo>
                      <a:pt x="6" y="8"/>
                    </a:lnTo>
                    <a:lnTo>
                      <a:pt x="4" y="10"/>
                    </a:lnTo>
                    <a:lnTo>
                      <a:pt x="4" y="12"/>
                    </a:lnTo>
                    <a:lnTo>
                      <a:pt x="2" y="14"/>
                    </a:lnTo>
                    <a:lnTo>
                      <a:pt x="2" y="18"/>
                    </a:lnTo>
                    <a:lnTo>
                      <a:pt x="0" y="22"/>
                    </a:lnTo>
                    <a:lnTo>
                      <a:pt x="0" y="24"/>
                    </a:lnTo>
                    <a:lnTo>
                      <a:pt x="0" y="26"/>
                    </a:lnTo>
                    <a:lnTo>
                      <a:pt x="0" y="28"/>
                    </a:lnTo>
                    <a:lnTo>
                      <a:pt x="0" y="30"/>
                    </a:lnTo>
                    <a:lnTo>
                      <a:pt x="0" y="30"/>
                    </a:lnTo>
                    <a:lnTo>
                      <a:pt x="0" y="30"/>
                    </a:lnTo>
                    <a:lnTo>
                      <a:pt x="0" y="30"/>
                    </a:lnTo>
                    <a:lnTo>
                      <a:pt x="2" y="32"/>
                    </a:lnTo>
                    <a:lnTo>
                      <a:pt x="2" y="32"/>
                    </a:lnTo>
                    <a:lnTo>
                      <a:pt x="4" y="32"/>
                    </a:lnTo>
                    <a:lnTo>
                      <a:pt x="4" y="32"/>
                    </a:lnTo>
                    <a:lnTo>
                      <a:pt x="6" y="32"/>
                    </a:lnTo>
                    <a:lnTo>
                      <a:pt x="6" y="30"/>
                    </a:lnTo>
                    <a:lnTo>
                      <a:pt x="8" y="30"/>
                    </a:lnTo>
                    <a:lnTo>
                      <a:pt x="10" y="28"/>
                    </a:lnTo>
                    <a:lnTo>
                      <a:pt x="16" y="24"/>
                    </a:lnTo>
                    <a:lnTo>
                      <a:pt x="18" y="22"/>
                    </a:lnTo>
                    <a:lnTo>
                      <a:pt x="18" y="22"/>
                    </a:lnTo>
                    <a:lnTo>
                      <a:pt x="20" y="20"/>
                    </a:lnTo>
                    <a:lnTo>
                      <a:pt x="20" y="20"/>
                    </a:lnTo>
                    <a:lnTo>
                      <a:pt x="22" y="20"/>
                    </a:lnTo>
                    <a:lnTo>
                      <a:pt x="24" y="20"/>
                    </a:lnTo>
                    <a:lnTo>
                      <a:pt x="30" y="20"/>
                    </a:lnTo>
                    <a:lnTo>
                      <a:pt x="32" y="18"/>
                    </a:lnTo>
                    <a:lnTo>
                      <a:pt x="36" y="18"/>
                    </a:lnTo>
                    <a:lnTo>
                      <a:pt x="36" y="18"/>
                    </a:lnTo>
                    <a:lnTo>
                      <a:pt x="38" y="18"/>
                    </a:lnTo>
                    <a:lnTo>
                      <a:pt x="38" y="16"/>
                    </a:lnTo>
                    <a:lnTo>
                      <a:pt x="40" y="16"/>
                    </a:lnTo>
                    <a:lnTo>
                      <a:pt x="40" y="14"/>
                    </a:lnTo>
                    <a:lnTo>
                      <a:pt x="42" y="12"/>
                    </a:lnTo>
                    <a:lnTo>
                      <a:pt x="42" y="10"/>
                    </a:lnTo>
                    <a:lnTo>
                      <a:pt x="42" y="8"/>
                    </a:lnTo>
                    <a:lnTo>
                      <a:pt x="44" y="6"/>
                    </a:lnTo>
                    <a:lnTo>
                      <a:pt x="44" y="4"/>
                    </a:lnTo>
                    <a:lnTo>
                      <a:pt x="44" y="2"/>
                    </a:lnTo>
                    <a:lnTo>
                      <a:pt x="42" y="2"/>
                    </a:lnTo>
                    <a:lnTo>
                      <a:pt x="42" y="0"/>
                    </a:lnTo>
                    <a:lnTo>
                      <a:pt x="42" y="0"/>
                    </a:lnTo>
                    <a:lnTo>
                      <a:pt x="42" y="0"/>
                    </a:lnTo>
                    <a:lnTo>
                      <a:pt x="40" y="0"/>
                    </a:lnTo>
                    <a:lnTo>
                      <a:pt x="40" y="0"/>
                    </a:lnTo>
                    <a:lnTo>
                      <a:pt x="40" y="0"/>
                    </a:lnTo>
                    <a:lnTo>
                      <a:pt x="38" y="0"/>
                    </a:lnTo>
                    <a:lnTo>
                      <a:pt x="34" y="0"/>
                    </a:lnTo>
                    <a:lnTo>
                      <a:pt x="30" y="2"/>
                    </a:lnTo>
                    <a:lnTo>
                      <a:pt x="28" y="2"/>
                    </a:lnTo>
                    <a:lnTo>
                      <a:pt x="26" y="2"/>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48" name="Freeform 550">
                <a:extLst>
                  <a:ext uri="{FF2B5EF4-FFF2-40B4-BE49-F238E27FC236}">
                    <a16:creationId xmlns:a16="http://schemas.microsoft.com/office/drawing/2014/main" id="{8043BE32-5A90-FDED-E5DA-9A5DA53F1EE0}"/>
                  </a:ext>
                </a:extLst>
              </p:cNvPr>
              <p:cNvSpPr>
                <a:spLocks/>
              </p:cNvSpPr>
              <p:nvPr/>
            </p:nvSpPr>
            <p:spPr bwMode="auto">
              <a:xfrm>
                <a:off x="2141828" y="2298867"/>
                <a:ext cx="79375" cy="41275"/>
              </a:xfrm>
              <a:custGeom>
                <a:avLst/>
                <a:gdLst>
                  <a:gd name="T0" fmla="*/ 14 w 50"/>
                  <a:gd name="T1" fmla="*/ 8 h 26"/>
                  <a:gd name="T2" fmla="*/ 14 w 50"/>
                  <a:gd name="T3" fmla="*/ 8 h 26"/>
                  <a:gd name="T4" fmla="*/ 16 w 50"/>
                  <a:gd name="T5" fmla="*/ 6 h 26"/>
                  <a:gd name="T6" fmla="*/ 20 w 50"/>
                  <a:gd name="T7" fmla="*/ 4 h 26"/>
                  <a:gd name="T8" fmla="*/ 20 w 50"/>
                  <a:gd name="T9" fmla="*/ 2 h 26"/>
                  <a:gd name="T10" fmla="*/ 22 w 50"/>
                  <a:gd name="T11" fmla="*/ 2 h 26"/>
                  <a:gd name="T12" fmla="*/ 24 w 50"/>
                  <a:gd name="T13" fmla="*/ 0 h 26"/>
                  <a:gd name="T14" fmla="*/ 26 w 50"/>
                  <a:gd name="T15" fmla="*/ 0 h 26"/>
                  <a:gd name="T16" fmla="*/ 28 w 50"/>
                  <a:gd name="T17" fmla="*/ 0 h 26"/>
                  <a:gd name="T18" fmla="*/ 30 w 50"/>
                  <a:gd name="T19" fmla="*/ 0 h 26"/>
                  <a:gd name="T20" fmla="*/ 32 w 50"/>
                  <a:gd name="T21" fmla="*/ 0 h 26"/>
                  <a:gd name="T22" fmla="*/ 34 w 50"/>
                  <a:gd name="T23" fmla="*/ 0 h 26"/>
                  <a:gd name="T24" fmla="*/ 38 w 50"/>
                  <a:gd name="T25" fmla="*/ 0 h 26"/>
                  <a:gd name="T26" fmla="*/ 40 w 50"/>
                  <a:gd name="T27" fmla="*/ 0 h 26"/>
                  <a:gd name="T28" fmla="*/ 42 w 50"/>
                  <a:gd name="T29" fmla="*/ 2 h 26"/>
                  <a:gd name="T30" fmla="*/ 42 w 50"/>
                  <a:gd name="T31" fmla="*/ 2 h 26"/>
                  <a:gd name="T32" fmla="*/ 44 w 50"/>
                  <a:gd name="T33" fmla="*/ 4 h 26"/>
                  <a:gd name="T34" fmla="*/ 46 w 50"/>
                  <a:gd name="T35" fmla="*/ 4 h 26"/>
                  <a:gd name="T36" fmla="*/ 46 w 50"/>
                  <a:gd name="T37" fmla="*/ 6 h 26"/>
                  <a:gd name="T38" fmla="*/ 48 w 50"/>
                  <a:gd name="T39" fmla="*/ 8 h 26"/>
                  <a:gd name="T40" fmla="*/ 50 w 50"/>
                  <a:gd name="T41" fmla="*/ 10 h 26"/>
                  <a:gd name="T42" fmla="*/ 50 w 50"/>
                  <a:gd name="T43" fmla="*/ 12 h 26"/>
                  <a:gd name="T44" fmla="*/ 50 w 50"/>
                  <a:gd name="T45" fmla="*/ 12 h 26"/>
                  <a:gd name="T46" fmla="*/ 50 w 50"/>
                  <a:gd name="T47" fmla="*/ 14 h 26"/>
                  <a:gd name="T48" fmla="*/ 50 w 50"/>
                  <a:gd name="T49" fmla="*/ 14 h 26"/>
                  <a:gd name="T50" fmla="*/ 50 w 50"/>
                  <a:gd name="T51" fmla="*/ 14 h 26"/>
                  <a:gd name="T52" fmla="*/ 50 w 50"/>
                  <a:gd name="T53" fmla="*/ 16 h 26"/>
                  <a:gd name="T54" fmla="*/ 50 w 50"/>
                  <a:gd name="T55" fmla="*/ 16 h 26"/>
                  <a:gd name="T56" fmla="*/ 48 w 50"/>
                  <a:gd name="T57" fmla="*/ 18 h 26"/>
                  <a:gd name="T58" fmla="*/ 46 w 50"/>
                  <a:gd name="T59" fmla="*/ 18 h 26"/>
                  <a:gd name="T60" fmla="*/ 46 w 50"/>
                  <a:gd name="T61" fmla="*/ 18 h 26"/>
                  <a:gd name="T62" fmla="*/ 44 w 50"/>
                  <a:gd name="T63" fmla="*/ 20 h 26"/>
                  <a:gd name="T64" fmla="*/ 40 w 50"/>
                  <a:gd name="T65" fmla="*/ 20 h 26"/>
                  <a:gd name="T66" fmla="*/ 38 w 50"/>
                  <a:gd name="T67" fmla="*/ 20 h 26"/>
                  <a:gd name="T68" fmla="*/ 34 w 50"/>
                  <a:gd name="T69" fmla="*/ 20 h 26"/>
                  <a:gd name="T70" fmla="*/ 30 w 50"/>
                  <a:gd name="T71" fmla="*/ 22 h 26"/>
                  <a:gd name="T72" fmla="*/ 28 w 50"/>
                  <a:gd name="T73" fmla="*/ 22 h 26"/>
                  <a:gd name="T74" fmla="*/ 26 w 50"/>
                  <a:gd name="T75" fmla="*/ 22 h 26"/>
                  <a:gd name="T76" fmla="*/ 22 w 50"/>
                  <a:gd name="T77" fmla="*/ 24 h 26"/>
                  <a:gd name="T78" fmla="*/ 18 w 50"/>
                  <a:gd name="T79" fmla="*/ 24 h 26"/>
                  <a:gd name="T80" fmla="*/ 14 w 50"/>
                  <a:gd name="T81" fmla="*/ 26 h 26"/>
                  <a:gd name="T82" fmla="*/ 12 w 50"/>
                  <a:gd name="T83" fmla="*/ 26 h 26"/>
                  <a:gd name="T84" fmla="*/ 10 w 50"/>
                  <a:gd name="T85" fmla="*/ 26 h 26"/>
                  <a:gd name="T86" fmla="*/ 8 w 50"/>
                  <a:gd name="T87" fmla="*/ 26 h 26"/>
                  <a:gd name="T88" fmla="*/ 6 w 50"/>
                  <a:gd name="T89" fmla="*/ 26 h 26"/>
                  <a:gd name="T90" fmla="*/ 4 w 50"/>
                  <a:gd name="T91" fmla="*/ 26 h 26"/>
                  <a:gd name="T92" fmla="*/ 2 w 50"/>
                  <a:gd name="T93" fmla="*/ 26 h 26"/>
                  <a:gd name="T94" fmla="*/ 2 w 50"/>
                  <a:gd name="T95" fmla="*/ 26 h 26"/>
                  <a:gd name="T96" fmla="*/ 2 w 50"/>
                  <a:gd name="T97" fmla="*/ 26 h 26"/>
                  <a:gd name="T98" fmla="*/ 2 w 50"/>
                  <a:gd name="T99" fmla="*/ 26 h 26"/>
                  <a:gd name="T100" fmla="*/ 0 w 50"/>
                  <a:gd name="T101" fmla="*/ 24 h 26"/>
                  <a:gd name="T102" fmla="*/ 0 w 50"/>
                  <a:gd name="T103" fmla="*/ 24 h 26"/>
                  <a:gd name="T104" fmla="*/ 0 w 50"/>
                  <a:gd name="T105" fmla="*/ 22 h 26"/>
                  <a:gd name="T106" fmla="*/ 0 w 50"/>
                  <a:gd name="T107" fmla="*/ 22 h 26"/>
                  <a:gd name="T108" fmla="*/ 2 w 50"/>
                  <a:gd name="T109" fmla="*/ 20 h 26"/>
                  <a:gd name="T110" fmla="*/ 2 w 50"/>
                  <a:gd name="T111" fmla="*/ 20 h 26"/>
                  <a:gd name="T112" fmla="*/ 2 w 50"/>
                  <a:gd name="T113" fmla="*/ 18 h 26"/>
                  <a:gd name="T114" fmla="*/ 4 w 50"/>
                  <a:gd name="T115" fmla="*/ 16 h 26"/>
                  <a:gd name="T116" fmla="*/ 8 w 50"/>
                  <a:gd name="T117" fmla="*/ 14 h 26"/>
                  <a:gd name="T118" fmla="*/ 10 w 50"/>
                  <a:gd name="T119" fmla="*/ 10 h 26"/>
                  <a:gd name="T120" fmla="*/ 14 w 50"/>
                  <a:gd name="T121"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 h="26">
                    <a:moveTo>
                      <a:pt x="14" y="8"/>
                    </a:moveTo>
                    <a:lnTo>
                      <a:pt x="14" y="8"/>
                    </a:lnTo>
                    <a:lnTo>
                      <a:pt x="16" y="6"/>
                    </a:lnTo>
                    <a:lnTo>
                      <a:pt x="20" y="4"/>
                    </a:lnTo>
                    <a:lnTo>
                      <a:pt x="20" y="2"/>
                    </a:lnTo>
                    <a:lnTo>
                      <a:pt x="22" y="2"/>
                    </a:lnTo>
                    <a:lnTo>
                      <a:pt x="24" y="0"/>
                    </a:lnTo>
                    <a:lnTo>
                      <a:pt x="26" y="0"/>
                    </a:lnTo>
                    <a:lnTo>
                      <a:pt x="28" y="0"/>
                    </a:lnTo>
                    <a:lnTo>
                      <a:pt x="30" y="0"/>
                    </a:lnTo>
                    <a:lnTo>
                      <a:pt x="32" y="0"/>
                    </a:lnTo>
                    <a:lnTo>
                      <a:pt x="34" y="0"/>
                    </a:lnTo>
                    <a:lnTo>
                      <a:pt x="38" y="0"/>
                    </a:lnTo>
                    <a:lnTo>
                      <a:pt x="40" y="0"/>
                    </a:lnTo>
                    <a:lnTo>
                      <a:pt x="42" y="2"/>
                    </a:lnTo>
                    <a:lnTo>
                      <a:pt x="42" y="2"/>
                    </a:lnTo>
                    <a:lnTo>
                      <a:pt x="44" y="4"/>
                    </a:lnTo>
                    <a:lnTo>
                      <a:pt x="46" y="4"/>
                    </a:lnTo>
                    <a:lnTo>
                      <a:pt x="46" y="6"/>
                    </a:lnTo>
                    <a:lnTo>
                      <a:pt x="48" y="8"/>
                    </a:lnTo>
                    <a:lnTo>
                      <a:pt x="50" y="10"/>
                    </a:lnTo>
                    <a:lnTo>
                      <a:pt x="50" y="12"/>
                    </a:lnTo>
                    <a:lnTo>
                      <a:pt x="50" y="12"/>
                    </a:lnTo>
                    <a:lnTo>
                      <a:pt x="50" y="14"/>
                    </a:lnTo>
                    <a:lnTo>
                      <a:pt x="50" y="14"/>
                    </a:lnTo>
                    <a:lnTo>
                      <a:pt x="50" y="14"/>
                    </a:lnTo>
                    <a:lnTo>
                      <a:pt x="50" y="16"/>
                    </a:lnTo>
                    <a:lnTo>
                      <a:pt x="50" y="16"/>
                    </a:lnTo>
                    <a:lnTo>
                      <a:pt x="48" y="18"/>
                    </a:lnTo>
                    <a:lnTo>
                      <a:pt x="46" y="18"/>
                    </a:lnTo>
                    <a:lnTo>
                      <a:pt x="46" y="18"/>
                    </a:lnTo>
                    <a:lnTo>
                      <a:pt x="44" y="20"/>
                    </a:lnTo>
                    <a:lnTo>
                      <a:pt x="40" y="20"/>
                    </a:lnTo>
                    <a:lnTo>
                      <a:pt x="38" y="20"/>
                    </a:lnTo>
                    <a:lnTo>
                      <a:pt x="34" y="20"/>
                    </a:lnTo>
                    <a:lnTo>
                      <a:pt x="30" y="22"/>
                    </a:lnTo>
                    <a:lnTo>
                      <a:pt x="28" y="22"/>
                    </a:lnTo>
                    <a:lnTo>
                      <a:pt x="26" y="22"/>
                    </a:lnTo>
                    <a:lnTo>
                      <a:pt x="22" y="24"/>
                    </a:lnTo>
                    <a:lnTo>
                      <a:pt x="18" y="24"/>
                    </a:lnTo>
                    <a:lnTo>
                      <a:pt x="14" y="26"/>
                    </a:lnTo>
                    <a:lnTo>
                      <a:pt x="12" y="26"/>
                    </a:lnTo>
                    <a:lnTo>
                      <a:pt x="10" y="26"/>
                    </a:lnTo>
                    <a:lnTo>
                      <a:pt x="8" y="26"/>
                    </a:lnTo>
                    <a:lnTo>
                      <a:pt x="6" y="26"/>
                    </a:lnTo>
                    <a:lnTo>
                      <a:pt x="4" y="26"/>
                    </a:lnTo>
                    <a:lnTo>
                      <a:pt x="2" y="26"/>
                    </a:lnTo>
                    <a:lnTo>
                      <a:pt x="2" y="26"/>
                    </a:lnTo>
                    <a:lnTo>
                      <a:pt x="2" y="26"/>
                    </a:lnTo>
                    <a:lnTo>
                      <a:pt x="2" y="26"/>
                    </a:lnTo>
                    <a:lnTo>
                      <a:pt x="0" y="24"/>
                    </a:lnTo>
                    <a:lnTo>
                      <a:pt x="0" y="24"/>
                    </a:lnTo>
                    <a:lnTo>
                      <a:pt x="0" y="22"/>
                    </a:lnTo>
                    <a:lnTo>
                      <a:pt x="0" y="22"/>
                    </a:lnTo>
                    <a:lnTo>
                      <a:pt x="2" y="20"/>
                    </a:lnTo>
                    <a:lnTo>
                      <a:pt x="2" y="20"/>
                    </a:lnTo>
                    <a:lnTo>
                      <a:pt x="2" y="18"/>
                    </a:lnTo>
                    <a:lnTo>
                      <a:pt x="4" y="16"/>
                    </a:lnTo>
                    <a:lnTo>
                      <a:pt x="8" y="14"/>
                    </a:lnTo>
                    <a:lnTo>
                      <a:pt x="10" y="10"/>
                    </a:lnTo>
                    <a:lnTo>
                      <a:pt x="14" y="8"/>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49" name="Freeform 552">
                <a:extLst>
                  <a:ext uri="{FF2B5EF4-FFF2-40B4-BE49-F238E27FC236}">
                    <a16:creationId xmlns:a16="http://schemas.microsoft.com/office/drawing/2014/main" id="{C76CBB7D-49F5-678D-06BA-F13A60497A60}"/>
                  </a:ext>
                </a:extLst>
              </p:cNvPr>
              <p:cNvSpPr>
                <a:spLocks/>
              </p:cNvSpPr>
              <p:nvPr/>
            </p:nvSpPr>
            <p:spPr bwMode="auto">
              <a:xfrm>
                <a:off x="2300578" y="2298867"/>
                <a:ext cx="107950" cy="73025"/>
              </a:xfrm>
              <a:custGeom>
                <a:avLst/>
                <a:gdLst>
                  <a:gd name="T0" fmla="*/ 12 w 68"/>
                  <a:gd name="T1" fmla="*/ 0 h 46"/>
                  <a:gd name="T2" fmla="*/ 14 w 68"/>
                  <a:gd name="T3" fmla="*/ 0 h 46"/>
                  <a:gd name="T4" fmla="*/ 18 w 68"/>
                  <a:gd name="T5" fmla="*/ 0 h 46"/>
                  <a:gd name="T6" fmla="*/ 26 w 68"/>
                  <a:gd name="T7" fmla="*/ 2 h 46"/>
                  <a:gd name="T8" fmla="*/ 34 w 68"/>
                  <a:gd name="T9" fmla="*/ 4 h 46"/>
                  <a:gd name="T10" fmla="*/ 42 w 68"/>
                  <a:gd name="T11" fmla="*/ 6 h 46"/>
                  <a:gd name="T12" fmla="*/ 46 w 68"/>
                  <a:gd name="T13" fmla="*/ 6 h 46"/>
                  <a:gd name="T14" fmla="*/ 48 w 68"/>
                  <a:gd name="T15" fmla="*/ 8 h 46"/>
                  <a:gd name="T16" fmla="*/ 54 w 68"/>
                  <a:gd name="T17" fmla="*/ 14 h 46"/>
                  <a:gd name="T18" fmla="*/ 58 w 68"/>
                  <a:gd name="T19" fmla="*/ 18 h 46"/>
                  <a:gd name="T20" fmla="*/ 62 w 68"/>
                  <a:gd name="T21" fmla="*/ 24 h 46"/>
                  <a:gd name="T22" fmla="*/ 64 w 68"/>
                  <a:gd name="T23" fmla="*/ 28 h 46"/>
                  <a:gd name="T24" fmla="*/ 66 w 68"/>
                  <a:gd name="T25" fmla="*/ 32 h 46"/>
                  <a:gd name="T26" fmla="*/ 68 w 68"/>
                  <a:gd name="T27" fmla="*/ 36 h 46"/>
                  <a:gd name="T28" fmla="*/ 68 w 68"/>
                  <a:gd name="T29" fmla="*/ 38 h 46"/>
                  <a:gd name="T30" fmla="*/ 68 w 68"/>
                  <a:gd name="T31" fmla="*/ 40 h 46"/>
                  <a:gd name="T32" fmla="*/ 66 w 68"/>
                  <a:gd name="T33" fmla="*/ 42 h 46"/>
                  <a:gd name="T34" fmla="*/ 62 w 68"/>
                  <a:gd name="T35" fmla="*/ 44 h 46"/>
                  <a:gd name="T36" fmla="*/ 58 w 68"/>
                  <a:gd name="T37" fmla="*/ 46 h 46"/>
                  <a:gd name="T38" fmla="*/ 54 w 68"/>
                  <a:gd name="T39" fmla="*/ 46 h 46"/>
                  <a:gd name="T40" fmla="*/ 48 w 68"/>
                  <a:gd name="T41" fmla="*/ 46 h 46"/>
                  <a:gd name="T42" fmla="*/ 44 w 68"/>
                  <a:gd name="T43" fmla="*/ 46 h 46"/>
                  <a:gd name="T44" fmla="*/ 40 w 68"/>
                  <a:gd name="T45" fmla="*/ 46 h 46"/>
                  <a:gd name="T46" fmla="*/ 36 w 68"/>
                  <a:gd name="T47" fmla="*/ 46 h 46"/>
                  <a:gd name="T48" fmla="*/ 36 w 68"/>
                  <a:gd name="T49" fmla="*/ 44 h 46"/>
                  <a:gd name="T50" fmla="*/ 34 w 68"/>
                  <a:gd name="T51" fmla="*/ 42 h 46"/>
                  <a:gd name="T52" fmla="*/ 34 w 68"/>
                  <a:gd name="T53" fmla="*/ 38 h 46"/>
                  <a:gd name="T54" fmla="*/ 32 w 68"/>
                  <a:gd name="T55" fmla="*/ 34 h 46"/>
                  <a:gd name="T56" fmla="*/ 30 w 68"/>
                  <a:gd name="T57" fmla="*/ 32 h 46"/>
                  <a:gd name="T58" fmla="*/ 30 w 68"/>
                  <a:gd name="T59" fmla="*/ 30 h 46"/>
                  <a:gd name="T60" fmla="*/ 28 w 68"/>
                  <a:gd name="T61" fmla="*/ 30 h 46"/>
                  <a:gd name="T62" fmla="*/ 26 w 68"/>
                  <a:gd name="T63" fmla="*/ 30 h 46"/>
                  <a:gd name="T64" fmla="*/ 20 w 68"/>
                  <a:gd name="T65" fmla="*/ 28 h 46"/>
                  <a:gd name="T66" fmla="*/ 16 w 68"/>
                  <a:gd name="T67" fmla="*/ 28 h 46"/>
                  <a:gd name="T68" fmla="*/ 12 w 68"/>
                  <a:gd name="T69" fmla="*/ 28 h 46"/>
                  <a:gd name="T70" fmla="*/ 10 w 68"/>
                  <a:gd name="T71" fmla="*/ 26 h 46"/>
                  <a:gd name="T72" fmla="*/ 6 w 68"/>
                  <a:gd name="T73" fmla="*/ 22 h 46"/>
                  <a:gd name="T74" fmla="*/ 2 w 68"/>
                  <a:gd name="T75" fmla="*/ 18 h 46"/>
                  <a:gd name="T76" fmla="*/ 0 w 68"/>
                  <a:gd name="T77" fmla="*/ 14 h 46"/>
                  <a:gd name="T78" fmla="*/ 0 w 68"/>
                  <a:gd name="T79" fmla="*/ 12 h 46"/>
                  <a:gd name="T80" fmla="*/ 0 w 68"/>
                  <a:gd name="T81" fmla="*/ 10 h 46"/>
                  <a:gd name="T82" fmla="*/ 0 w 68"/>
                  <a:gd name="T83" fmla="*/ 8 h 46"/>
                  <a:gd name="T84" fmla="*/ 0 w 68"/>
                  <a:gd name="T85" fmla="*/ 6 h 46"/>
                  <a:gd name="T86" fmla="*/ 4 w 68"/>
                  <a:gd name="T87" fmla="*/ 4 h 46"/>
                  <a:gd name="T88" fmla="*/ 8 w 68"/>
                  <a:gd name="T89" fmla="*/ 2 h 46"/>
                  <a:gd name="T90" fmla="*/ 12 w 68"/>
                  <a:gd name="T9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8" h="46">
                    <a:moveTo>
                      <a:pt x="12" y="0"/>
                    </a:moveTo>
                    <a:lnTo>
                      <a:pt x="12" y="0"/>
                    </a:lnTo>
                    <a:lnTo>
                      <a:pt x="12" y="0"/>
                    </a:lnTo>
                    <a:lnTo>
                      <a:pt x="14" y="0"/>
                    </a:lnTo>
                    <a:lnTo>
                      <a:pt x="16" y="0"/>
                    </a:lnTo>
                    <a:lnTo>
                      <a:pt x="18" y="0"/>
                    </a:lnTo>
                    <a:lnTo>
                      <a:pt x="20" y="0"/>
                    </a:lnTo>
                    <a:lnTo>
                      <a:pt x="26" y="2"/>
                    </a:lnTo>
                    <a:lnTo>
                      <a:pt x="30" y="2"/>
                    </a:lnTo>
                    <a:lnTo>
                      <a:pt x="34" y="4"/>
                    </a:lnTo>
                    <a:lnTo>
                      <a:pt x="38" y="4"/>
                    </a:lnTo>
                    <a:lnTo>
                      <a:pt x="42" y="6"/>
                    </a:lnTo>
                    <a:lnTo>
                      <a:pt x="44" y="6"/>
                    </a:lnTo>
                    <a:lnTo>
                      <a:pt x="46" y="6"/>
                    </a:lnTo>
                    <a:lnTo>
                      <a:pt x="48" y="8"/>
                    </a:lnTo>
                    <a:lnTo>
                      <a:pt x="48" y="8"/>
                    </a:lnTo>
                    <a:lnTo>
                      <a:pt x="52" y="12"/>
                    </a:lnTo>
                    <a:lnTo>
                      <a:pt x="54" y="14"/>
                    </a:lnTo>
                    <a:lnTo>
                      <a:pt x="56" y="16"/>
                    </a:lnTo>
                    <a:lnTo>
                      <a:pt x="58" y="18"/>
                    </a:lnTo>
                    <a:lnTo>
                      <a:pt x="60" y="20"/>
                    </a:lnTo>
                    <a:lnTo>
                      <a:pt x="62" y="24"/>
                    </a:lnTo>
                    <a:lnTo>
                      <a:pt x="62" y="26"/>
                    </a:lnTo>
                    <a:lnTo>
                      <a:pt x="64" y="28"/>
                    </a:lnTo>
                    <a:lnTo>
                      <a:pt x="66" y="30"/>
                    </a:lnTo>
                    <a:lnTo>
                      <a:pt x="66" y="32"/>
                    </a:lnTo>
                    <a:lnTo>
                      <a:pt x="68" y="34"/>
                    </a:lnTo>
                    <a:lnTo>
                      <a:pt x="68" y="36"/>
                    </a:lnTo>
                    <a:lnTo>
                      <a:pt x="68" y="38"/>
                    </a:lnTo>
                    <a:lnTo>
                      <a:pt x="68" y="38"/>
                    </a:lnTo>
                    <a:lnTo>
                      <a:pt x="68" y="40"/>
                    </a:lnTo>
                    <a:lnTo>
                      <a:pt x="68" y="40"/>
                    </a:lnTo>
                    <a:lnTo>
                      <a:pt x="66" y="42"/>
                    </a:lnTo>
                    <a:lnTo>
                      <a:pt x="66" y="42"/>
                    </a:lnTo>
                    <a:lnTo>
                      <a:pt x="64" y="44"/>
                    </a:lnTo>
                    <a:lnTo>
                      <a:pt x="62" y="44"/>
                    </a:lnTo>
                    <a:lnTo>
                      <a:pt x="60" y="46"/>
                    </a:lnTo>
                    <a:lnTo>
                      <a:pt x="58" y="46"/>
                    </a:lnTo>
                    <a:lnTo>
                      <a:pt x="56" y="46"/>
                    </a:lnTo>
                    <a:lnTo>
                      <a:pt x="54" y="46"/>
                    </a:lnTo>
                    <a:lnTo>
                      <a:pt x="50" y="46"/>
                    </a:lnTo>
                    <a:lnTo>
                      <a:pt x="48" y="46"/>
                    </a:lnTo>
                    <a:lnTo>
                      <a:pt x="46" y="46"/>
                    </a:lnTo>
                    <a:lnTo>
                      <a:pt x="44" y="46"/>
                    </a:lnTo>
                    <a:lnTo>
                      <a:pt x="42" y="46"/>
                    </a:lnTo>
                    <a:lnTo>
                      <a:pt x="40" y="46"/>
                    </a:lnTo>
                    <a:lnTo>
                      <a:pt x="38" y="46"/>
                    </a:lnTo>
                    <a:lnTo>
                      <a:pt x="36" y="46"/>
                    </a:lnTo>
                    <a:lnTo>
                      <a:pt x="36" y="44"/>
                    </a:lnTo>
                    <a:lnTo>
                      <a:pt x="36" y="44"/>
                    </a:lnTo>
                    <a:lnTo>
                      <a:pt x="36" y="44"/>
                    </a:lnTo>
                    <a:lnTo>
                      <a:pt x="34" y="42"/>
                    </a:lnTo>
                    <a:lnTo>
                      <a:pt x="34" y="40"/>
                    </a:lnTo>
                    <a:lnTo>
                      <a:pt x="34" y="38"/>
                    </a:lnTo>
                    <a:lnTo>
                      <a:pt x="32" y="36"/>
                    </a:lnTo>
                    <a:lnTo>
                      <a:pt x="32" y="34"/>
                    </a:lnTo>
                    <a:lnTo>
                      <a:pt x="32" y="32"/>
                    </a:lnTo>
                    <a:lnTo>
                      <a:pt x="30" y="32"/>
                    </a:lnTo>
                    <a:lnTo>
                      <a:pt x="30" y="30"/>
                    </a:lnTo>
                    <a:lnTo>
                      <a:pt x="30" y="30"/>
                    </a:lnTo>
                    <a:lnTo>
                      <a:pt x="28" y="30"/>
                    </a:lnTo>
                    <a:lnTo>
                      <a:pt x="28" y="30"/>
                    </a:lnTo>
                    <a:lnTo>
                      <a:pt x="26" y="30"/>
                    </a:lnTo>
                    <a:lnTo>
                      <a:pt x="26" y="30"/>
                    </a:lnTo>
                    <a:lnTo>
                      <a:pt x="24" y="28"/>
                    </a:lnTo>
                    <a:lnTo>
                      <a:pt x="20" y="28"/>
                    </a:lnTo>
                    <a:lnTo>
                      <a:pt x="18" y="28"/>
                    </a:lnTo>
                    <a:lnTo>
                      <a:pt x="16" y="28"/>
                    </a:lnTo>
                    <a:lnTo>
                      <a:pt x="14" y="28"/>
                    </a:lnTo>
                    <a:lnTo>
                      <a:pt x="12" y="28"/>
                    </a:lnTo>
                    <a:lnTo>
                      <a:pt x="12" y="28"/>
                    </a:lnTo>
                    <a:lnTo>
                      <a:pt x="10" y="26"/>
                    </a:lnTo>
                    <a:lnTo>
                      <a:pt x="8" y="24"/>
                    </a:lnTo>
                    <a:lnTo>
                      <a:pt x="6" y="22"/>
                    </a:lnTo>
                    <a:lnTo>
                      <a:pt x="4" y="20"/>
                    </a:lnTo>
                    <a:lnTo>
                      <a:pt x="2" y="18"/>
                    </a:lnTo>
                    <a:lnTo>
                      <a:pt x="0" y="16"/>
                    </a:lnTo>
                    <a:lnTo>
                      <a:pt x="0" y="14"/>
                    </a:lnTo>
                    <a:lnTo>
                      <a:pt x="0" y="14"/>
                    </a:lnTo>
                    <a:lnTo>
                      <a:pt x="0" y="12"/>
                    </a:lnTo>
                    <a:lnTo>
                      <a:pt x="0" y="12"/>
                    </a:lnTo>
                    <a:lnTo>
                      <a:pt x="0" y="10"/>
                    </a:lnTo>
                    <a:lnTo>
                      <a:pt x="0" y="10"/>
                    </a:lnTo>
                    <a:lnTo>
                      <a:pt x="0" y="8"/>
                    </a:lnTo>
                    <a:lnTo>
                      <a:pt x="0" y="8"/>
                    </a:lnTo>
                    <a:lnTo>
                      <a:pt x="0" y="6"/>
                    </a:lnTo>
                    <a:lnTo>
                      <a:pt x="2" y="6"/>
                    </a:lnTo>
                    <a:lnTo>
                      <a:pt x="4" y="4"/>
                    </a:lnTo>
                    <a:lnTo>
                      <a:pt x="6" y="2"/>
                    </a:lnTo>
                    <a:lnTo>
                      <a:pt x="8" y="2"/>
                    </a:lnTo>
                    <a:lnTo>
                      <a:pt x="10" y="0"/>
                    </a:lnTo>
                    <a:lnTo>
                      <a:pt x="12" y="0"/>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50" name="Freeform 554">
                <a:extLst>
                  <a:ext uri="{FF2B5EF4-FFF2-40B4-BE49-F238E27FC236}">
                    <a16:creationId xmlns:a16="http://schemas.microsoft.com/office/drawing/2014/main" id="{7B466862-161A-0007-F3D8-EA882B5A0205}"/>
                  </a:ext>
                </a:extLst>
              </p:cNvPr>
              <p:cNvSpPr>
                <a:spLocks/>
              </p:cNvSpPr>
              <p:nvPr/>
            </p:nvSpPr>
            <p:spPr bwMode="auto">
              <a:xfrm>
                <a:off x="2297403" y="2517942"/>
                <a:ext cx="104775" cy="114300"/>
              </a:xfrm>
              <a:custGeom>
                <a:avLst/>
                <a:gdLst>
                  <a:gd name="T0" fmla="*/ 22 w 66"/>
                  <a:gd name="T1" fmla="*/ 8 h 72"/>
                  <a:gd name="T2" fmla="*/ 24 w 66"/>
                  <a:gd name="T3" fmla="*/ 10 h 72"/>
                  <a:gd name="T4" fmla="*/ 26 w 66"/>
                  <a:gd name="T5" fmla="*/ 20 h 72"/>
                  <a:gd name="T6" fmla="*/ 28 w 66"/>
                  <a:gd name="T7" fmla="*/ 22 h 72"/>
                  <a:gd name="T8" fmla="*/ 28 w 66"/>
                  <a:gd name="T9" fmla="*/ 32 h 72"/>
                  <a:gd name="T10" fmla="*/ 28 w 66"/>
                  <a:gd name="T11" fmla="*/ 38 h 72"/>
                  <a:gd name="T12" fmla="*/ 26 w 66"/>
                  <a:gd name="T13" fmla="*/ 40 h 72"/>
                  <a:gd name="T14" fmla="*/ 24 w 66"/>
                  <a:gd name="T15" fmla="*/ 40 h 72"/>
                  <a:gd name="T16" fmla="*/ 22 w 66"/>
                  <a:gd name="T17" fmla="*/ 40 h 72"/>
                  <a:gd name="T18" fmla="*/ 18 w 66"/>
                  <a:gd name="T19" fmla="*/ 38 h 72"/>
                  <a:gd name="T20" fmla="*/ 10 w 66"/>
                  <a:gd name="T21" fmla="*/ 30 h 72"/>
                  <a:gd name="T22" fmla="*/ 6 w 66"/>
                  <a:gd name="T23" fmla="*/ 28 h 72"/>
                  <a:gd name="T24" fmla="*/ 4 w 66"/>
                  <a:gd name="T25" fmla="*/ 28 h 72"/>
                  <a:gd name="T26" fmla="*/ 2 w 66"/>
                  <a:gd name="T27" fmla="*/ 28 h 72"/>
                  <a:gd name="T28" fmla="*/ 0 w 66"/>
                  <a:gd name="T29" fmla="*/ 32 h 72"/>
                  <a:gd name="T30" fmla="*/ 0 w 66"/>
                  <a:gd name="T31" fmla="*/ 40 h 72"/>
                  <a:gd name="T32" fmla="*/ 0 w 66"/>
                  <a:gd name="T33" fmla="*/ 44 h 72"/>
                  <a:gd name="T34" fmla="*/ 4 w 66"/>
                  <a:gd name="T35" fmla="*/ 46 h 72"/>
                  <a:gd name="T36" fmla="*/ 16 w 66"/>
                  <a:gd name="T37" fmla="*/ 52 h 72"/>
                  <a:gd name="T38" fmla="*/ 20 w 66"/>
                  <a:gd name="T39" fmla="*/ 56 h 72"/>
                  <a:gd name="T40" fmla="*/ 26 w 66"/>
                  <a:gd name="T41" fmla="*/ 62 h 72"/>
                  <a:gd name="T42" fmla="*/ 30 w 66"/>
                  <a:gd name="T43" fmla="*/ 68 h 72"/>
                  <a:gd name="T44" fmla="*/ 32 w 66"/>
                  <a:gd name="T45" fmla="*/ 70 h 72"/>
                  <a:gd name="T46" fmla="*/ 42 w 66"/>
                  <a:gd name="T47" fmla="*/ 72 h 72"/>
                  <a:gd name="T48" fmla="*/ 50 w 66"/>
                  <a:gd name="T49" fmla="*/ 72 h 72"/>
                  <a:gd name="T50" fmla="*/ 54 w 66"/>
                  <a:gd name="T51" fmla="*/ 70 h 72"/>
                  <a:gd name="T52" fmla="*/ 56 w 66"/>
                  <a:gd name="T53" fmla="*/ 68 h 72"/>
                  <a:gd name="T54" fmla="*/ 60 w 66"/>
                  <a:gd name="T55" fmla="*/ 64 h 72"/>
                  <a:gd name="T56" fmla="*/ 64 w 66"/>
                  <a:gd name="T57" fmla="*/ 54 h 72"/>
                  <a:gd name="T58" fmla="*/ 66 w 66"/>
                  <a:gd name="T59" fmla="*/ 48 h 72"/>
                  <a:gd name="T60" fmla="*/ 66 w 66"/>
                  <a:gd name="T61" fmla="*/ 46 h 72"/>
                  <a:gd name="T62" fmla="*/ 62 w 66"/>
                  <a:gd name="T63" fmla="*/ 40 h 72"/>
                  <a:gd name="T64" fmla="*/ 58 w 66"/>
                  <a:gd name="T65" fmla="*/ 32 h 72"/>
                  <a:gd name="T66" fmla="*/ 58 w 66"/>
                  <a:gd name="T67" fmla="*/ 28 h 72"/>
                  <a:gd name="T68" fmla="*/ 60 w 66"/>
                  <a:gd name="T69" fmla="*/ 20 h 72"/>
                  <a:gd name="T70" fmla="*/ 62 w 66"/>
                  <a:gd name="T71" fmla="*/ 10 h 72"/>
                  <a:gd name="T72" fmla="*/ 62 w 66"/>
                  <a:gd name="T73" fmla="*/ 4 h 72"/>
                  <a:gd name="T74" fmla="*/ 60 w 66"/>
                  <a:gd name="T75" fmla="*/ 2 h 72"/>
                  <a:gd name="T76" fmla="*/ 58 w 66"/>
                  <a:gd name="T77" fmla="*/ 0 h 72"/>
                  <a:gd name="T78" fmla="*/ 50 w 66"/>
                  <a:gd name="T79" fmla="*/ 0 h 72"/>
                  <a:gd name="T80" fmla="*/ 42 w 66"/>
                  <a:gd name="T81" fmla="*/ 0 h 72"/>
                  <a:gd name="T82" fmla="*/ 32 w 66"/>
                  <a:gd name="T83" fmla="*/ 2 h 72"/>
                  <a:gd name="T84" fmla="*/ 26 w 66"/>
                  <a:gd name="T85" fmla="*/ 4 h 72"/>
                  <a:gd name="T86" fmla="*/ 24 w 66"/>
                  <a:gd name="T87" fmla="*/ 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6" h="72">
                    <a:moveTo>
                      <a:pt x="24" y="8"/>
                    </a:moveTo>
                    <a:lnTo>
                      <a:pt x="24" y="8"/>
                    </a:lnTo>
                    <a:lnTo>
                      <a:pt x="22" y="8"/>
                    </a:lnTo>
                    <a:lnTo>
                      <a:pt x="22" y="10"/>
                    </a:lnTo>
                    <a:lnTo>
                      <a:pt x="22" y="10"/>
                    </a:lnTo>
                    <a:lnTo>
                      <a:pt x="24" y="10"/>
                    </a:lnTo>
                    <a:lnTo>
                      <a:pt x="24" y="12"/>
                    </a:lnTo>
                    <a:lnTo>
                      <a:pt x="24" y="16"/>
                    </a:lnTo>
                    <a:lnTo>
                      <a:pt x="26" y="20"/>
                    </a:lnTo>
                    <a:lnTo>
                      <a:pt x="28" y="22"/>
                    </a:lnTo>
                    <a:lnTo>
                      <a:pt x="28" y="22"/>
                    </a:lnTo>
                    <a:lnTo>
                      <a:pt x="28" y="22"/>
                    </a:lnTo>
                    <a:lnTo>
                      <a:pt x="28" y="28"/>
                    </a:lnTo>
                    <a:lnTo>
                      <a:pt x="28" y="30"/>
                    </a:lnTo>
                    <a:lnTo>
                      <a:pt x="28" y="32"/>
                    </a:lnTo>
                    <a:lnTo>
                      <a:pt x="28" y="36"/>
                    </a:lnTo>
                    <a:lnTo>
                      <a:pt x="28" y="36"/>
                    </a:lnTo>
                    <a:lnTo>
                      <a:pt x="28" y="38"/>
                    </a:lnTo>
                    <a:lnTo>
                      <a:pt x="28" y="38"/>
                    </a:lnTo>
                    <a:lnTo>
                      <a:pt x="26" y="40"/>
                    </a:lnTo>
                    <a:lnTo>
                      <a:pt x="26" y="40"/>
                    </a:lnTo>
                    <a:lnTo>
                      <a:pt x="26" y="40"/>
                    </a:lnTo>
                    <a:lnTo>
                      <a:pt x="24" y="40"/>
                    </a:lnTo>
                    <a:lnTo>
                      <a:pt x="24" y="40"/>
                    </a:lnTo>
                    <a:lnTo>
                      <a:pt x="24" y="40"/>
                    </a:lnTo>
                    <a:lnTo>
                      <a:pt x="24" y="40"/>
                    </a:lnTo>
                    <a:lnTo>
                      <a:pt x="22" y="40"/>
                    </a:lnTo>
                    <a:lnTo>
                      <a:pt x="20" y="40"/>
                    </a:lnTo>
                    <a:lnTo>
                      <a:pt x="18" y="38"/>
                    </a:lnTo>
                    <a:lnTo>
                      <a:pt x="18" y="38"/>
                    </a:lnTo>
                    <a:lnTo>
                      <a:pt x="14" y="34"/>
                    </a:lnTo>
                    <a:lnTo>
                      <a:pt x="12" y="32"/>
                    </a:lnTo>
                    <a:lnTo>
                      <a:pt x="10" y="30"/>
                    </a:lnTo>
                    <a:lnTo>
                      <a:pt x="8" y="30"/>
                    </a:lnTo>
                    <a:lnTo>
                      <a:pt x="6" y="28"/>
                    </a:lnTo>
                    <a:lnTo>
                      <a:pt x="6" y="28"/>
                    </a:lnTo>
                    <a:lnTo>
                      <a:pt x="4" y="28"/>
                    </a:lnTo>
                    <a:lnTo>
                      <a:pt x="4" y="28"/>
                    </a:lnTo>
                    <a:lnTo>
                      <a:pt x="4" y="28"/>
                    </a:lnTo>
                    <a:lnTo>
                      <a:pt x="4" y="28"/>
                    </a:lnTo>
                    <a:lnTo>
                      <a:pt x="2" y="28"/>
                    </a:lnTo>
                    <a:lnTo>
                      <a:pt x="2" y="28"/>
                    </a:lnTo>
                    <a:lnTo>
                      <a:pt x="2" y="30"/>
                    </a:lnTo>
                    <a:lnTo>
                      <a:pt x="0" y="30"/>
                    </a:lnTo>
                    <a:lnTo>
                      <a:pt x="0" y="32"/>
                    </a:lnTo>
                    <a:lnTo>
                      <a:pt x="0" y="34"/>
                    </a:lnTo>
                    <a:lnTo>
                      <a:pt x="0" y="38"/>
                    </a:lnTo>
                    <a:lnTo>
                      <a:pt x="0" y="40"/>
                    </a:lnTo>
                    <a:lnTo>
                      <a:pt x="0" y="42"/>
                    </a:lnTo>
                    <a:lnTo>
                      <a:pt x="0" y="44"/>
                    </a:lnTo>
                    <a:lnTo>
                      <a:pt x="0" y="44"/>
                    </a:lnTo>
                    <a:lnTo>
                      <a:pt x="2" y="46"/>
                    </a:lnTo>
                    <a:lnTo>
                      <a:pt x="2" y="46"/>
                    </a:lnTo>
                    <a:lnTo>
                      <a:pt x="4" y="46"/>
                    </a:lnTo>
                    <a:lnTo>
                      <a:pt x="6" y="48"/>
                    </a:lnTo>
                    <a:lnTo>
                      <a:pt x="10" y="50"/>
                    </a:lnTo>
                    <a:lnTo>
                      <a:pt x="16" y="52"/>
                    </a:lnTo>
                    <a:lnTo>
                      <a:pt x="18" y="54"/>
                    </a:lnTo>
                    <a:lnTo>
                      <a:pt x="20" y="56"/>
                    </a:lnTo>
                    <a:lnTo>
                      <a:pt x="20" y="56"/>
                    </a:lnTo>
                    <a:lnTo>
                      <a:pt x="22" y="56"/>
                    </a:lnTo>
                    <a:lnTo>
                      <a:pt x="24" y="58"/>
                    </a:lnTo>
                    <a:lnTo>
                      <a:pt x="26" y="62"/>
                    </a:lnTo>
                    <a:lnTo>
                      <a:pt x="26" y="64"/>
                    </a:lnTo>
                    <a:lnTo>
                      <a:pt x="28" y="66"/>
                    </a:lnTo>
                    <a:lnTo>
                      <a:pt x="30" y="68"/>
                    </a:lnTo>
                    <a:lnTo>
                      <a:pt x="30" y="68"/>
                    </a:lnTo>
                    <a:lnTo>
                      <a:pt x="30" y="68"/>
                    </a:lnTo>
                    <a:lnTo>
                      <a:pt x="32" y="70"/>
                    </a:lnTo>
                    <a:lnTo>
                      <a:pt x="36" y="70"/>
                    </a:lnTo>
                    <a:lnTo>
                      <a:pt x="38" y="72"/>
                    </a:lnTo>
                    <a:lnTo>
                      <a:pt x="42" y="72"/>
                    </a:lnTo>
                    <a:lnTo>
                      <a:pt x="46" y="72"/>
                    </a:lnTo>
                    <a:lnTo>
                      <a:pt x="48" y="72"/>
                    </a:lnTo>
                    <a:lnTo>
                      <a:pt x="50" y="72"/>
                    </a:lnTo>
                    <a:lnTo>
                      <a:pt x="52" y="72"/>
                    </a:lnTo>
                    <a:lnTo>
                      <a:pt x="52" y="72"/>
                    </a:lnTo>
                    <a:lnTo>
                      <a:pt x="54" y="70"/>
                    </a:lnTo>
                    <a:lnTo>
                      <a:pt x="54" y="70"/>
                    </a:lnTo>
                    <a:lnTo>
                      <a:pt x="56" y="70"/>
                    </a:lnTo>
                    <a:lnTo>
                      <a:pt x="56" y="68"/>
                    </a:lnTo>
                    <a:lnTo>
                      <a:pt x="58" y="68"/>
                    </a:lnTo>
                    <a:lnTo>
                      <a:pt x="58" y="66"/>
                    </a:lnTo>
                    <a:lnTo>
                      <a:pt x="60" y="64"/>
                    </a:lnTo>
                    <a:lnTo>
                      <a:pt x="62" y="60"/>
                    </a:lnTo>
                    <a:lnTo>
                      <a:pt x="64" y="58"/>
                    </a:lnTo>
                    <a:lnTo>
                      <a:pt x="64" y="54"/>
                    </a:lnTo>
                    <a:lnTo>
                      <a:pt x="66" y="50"/>
                    </a:lnTo>
                    <a:lnTo>
                      <a:pt x="66" y="50"/>
                    </a:lnTo>
                    <a:lnTo>
                      <a:pt x="66" y="48"/>
                    </a:lnTo>
                    <a:lnTo>
                      <a:pt x="66" y="48"/>
                    </a:lnTo>
                    <a:lnTo>
                      <a:pt x="66" y="46"/>
                    </a:lnTo>
                    <a:lnTo>
                      <a:pt x="66" y="46"/>
                    </a:lnTo>
                    <a:lnTo>
                      <a:pt x="64" y="44"/>
                    </a:lnTo>
                    <a:lnTo>
                      <a:pt x="64" y="42"/>
                    </a:lnTo>
                    <a:lnTo>
                      <a:pt x="62" y="40"/>
                    </a:lnTo>
                    <a:lnTo>
                      <a:pt x="60" y="34"/>
                    </a:lnTo>
                    <a:lnTo>
                      <a:pt x="58" y="32"/>
                    </a:lnTo>
                    <a:lnTo>
                      <a:pt x="58" y="32"/>
                    </a:lnTo>
                    <a:lnTo>
                      <a:pt x="58" y="30"/>
                    </a:lnTo>
                    <a:lnTo>
                      <a:pt x="58" y="30"/>
                    </a:lnTo>
                    <a:lnTo>
                      <a:pt x="58" y="28"/>
                    </a:lnTo>
                    <a:lnTo>
                      <a:pt x="58" y="26"/>
                    </a:lnTo>
                    <a:lnTo>
                      <a:pt x="58" y="24"/>
                    </a:lnTo>
                    <a:lnTo>
                      <a:pt x="60" y="20"/>
                    </a:lnTo>
                    <a:lnTo>
                      <a:pt x="60" y="16"/>
                    </a:lnTo>
                    <a:lnTo>
                      <a:pt x="62" y="12"/>
                    </a:lnTo>
                    <a:lnTo>
                      <a:pt x="62" y="10"/>
                    </a:lnTo>
                    <a:lnTo>
                      <a:pt x="62" y="8"/>
                    </a:lnTo>
                    <a:lnTo>
                      <a:pt x="62" y="6"/>
                    </a:lnTo>
                    <a:lnTo>
                      <a:pt x="62" y="4"/>
                    </a:lnTo>
                    <a:lnTo>
                      <a:pt x="62" y="4"/>
                    </a:lnTo>
                    <a:lnTo>
                      <a:pt x="62" y="4"/>
                    </a:lnTo>
                    <a:lnTo>
                      <a:pt x="60" y="2"/>
                    </a:lnTo>
                    <a:lnTo>
                      <a:pt x="60" y="2"/>
                    </a:lnTo>
                    <a:lnTo>
                      <a:pt x="60" y="2"/>
                    </a:lnTo>
                    <a:lnTo>
                      <a:pt x="58" y="0"/>
                    </a:lnTo>
                    <a:lnTo>
                      <a:pt x="56" y="0"/>
                    </a:lnTo>
                    <a:lnTo>
                      <a:pt x="52" y="0"/>
                    </a:lnTo>
                    <a:lnTo>
                      <a:pt x="50" y="0"/>
                    </a:lnTo>
                    <a:lnTo>
                      <a:pt x="48" y="0"/>
                    </a:lnTo>
                    <a:lnTo>
                      <a:pt x="44" y="0"/>
                    </a:lnTo>
                    <a:lnTo>
                      <a:pt x="42" y="0"/>
                    </a:lnTo>
                    <a:lnTo>
                      <a:pt x="38" y="0"/>
                    </a:lnTo>
                    <a:lnTo>
                      <a:pt x="36" y="0"/>
                    </a:lnTo>
                    <a:lnTo>
                      <a:pt x="32" y="2"/>
                    </a:lnTo>
                    <a:lnTo>
                      <a:pt x="30" y="2"/>
                    </a:lnTo>
                    <a:lnTo>
                      <a:pt x="28" y="4"/>
                    </a:lnTo>
                    <a:lnTo>
                      <a:pt x="26" y="4"/>
                    </a:lnTo>
                    <a:lnTo>
                      <a:pt x="24" y="6"/>
                    </a:lnTo>
                    <a:lnTo>
                      <a:pt x="24" y="6"/>
                    </a:lnTo>
                    <a:lnTo>
                      <a:pt x="24" y="8"/>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51" name="Freeform 556">
                <a:extLst>
                  <a:ext uri="{FF2B5EF4-FFF2-40B4-BE49-F238E27FC236}">
                    <a16:creationId xmlns:a16="http://schemas.microsoft.com/office/drawing/2014/main" id="{5A43CAF7-A7AB-0722-A838-65C3EA710B00}"/>
                  </a:ext>
                </a:extLst>
              </p:cNvPr>
              <p:cNvSpPr>
                <a:spLocks/>
              </p:cNvSpPr>
              <p:nvPr/>
            </p:nvSpPr>
            <p:spPr bwMode="auto">
              <a:xfrm>
                <a:off x="2319628" y="2679867"/>
                <a:ext cx="66675" cy="53975"/>
              </a:xfrm>
              <a:custGeom>
                <a:avLst/>
                <a:gdLst>
                  <a:gd name="T0" fmla="*/ 22 w 42"/>
                  <a:gd name="T1" fmla="*/ 0 h 34"/>
                  <a:gd name="T2" fmla="*/ 22 w 42"/>
                  <a:gd name="T3" fmla="*/ 0 h 34"/>
                  <a:gd name="T4" fmla="*/ 20 w 42"/>
                  <a:gd name="T5" fmla="*/ 0 h 34"/>
                  <a:gd name="T6" fmla="*/ 20 w 42"/>
                  <a:gd name="T7" fmla="*/ 2 h 34"/>
                  <a:gd name="T8" fmla="*/ 18 w 42"/>
                  <a:gd name="T9" fmla="*/ 2 h 34"/>
                  <a:gd name="T10" fmla="*/ 18 w 42"/>
                  <a:gd name="T11" fmla="*/ 2 h 34"/>
                  <a:gd name="T12" fmla="*/ 16 w 42"/>
                  <a:gd name="T13" fmla="*/ 4 h 34"/>
                  <a:gd name="T14" fmla="*/ 14 w 42"/>
                  <a:gd name="T15" fmla="*/ 4 h 34"/>
                  <a:gd name="T16" fmla="*/ 12 w 42"/>
                  <a:gd name="T17" fmla="*/ 6 h 34"/>
                  <a:gd name="T18" fmla="*/ 10 w 42"/>
                  <a:gd name="T19" fmla="*/ 8 h 34"/>
                  <a:gd name="T20" fmla="*/ 8 w 42"/>
                  <a:gd name="T21" fmla="*/ 10 h 34"/>
                  <a:gd name="T22" fmla="*/ 6 w 42"/>
                  <a:gd name="T23" fmla="*/ 12 h 34"/>
                  <a:gd name="T24" fmla="*/ 6 w 42"/>
                  <a:gd name="T25" fmla="*/ 12 h 34"/>
                  <a:gd name="T26" fmla="*/ 4 w 42"/>
                  <a:gd name="T27" fmla="*/ 16 h 34"/>
                  <a:gd name="T28" fmla="*/ 2 w 42"/>
                  <a:gd name="T29" fmla="*/ 18 h 34"/>
                  <a:gd name="T30" fmla="*/ 2 w 42"/>
                  <a:gd name="T31" fmla="*/ 20 h 34"/>
                  <a:gd name="T32" fmla="*/ 0 w 42"/>
                  <a:gd name="T33" fmla="*/ 22 h 34"/>
                  <a:gd name="T34" fmla="*/ 0 w 42"/>
                  <a:gd name="T35" fmla="*/ 24 h 34"/>
                  <a:gd name="T36" fmla="*/ 0 w 42"/>
                  <a:gd name="T37" fmla="*/ 26 h 34"/>
                  <a:gd name="T38" fmla="*/ 0 w 42"/>
                  <a:gd name="T39" fmla="*/ 26 h 34"/>
                  <a:gd name="T40" fmla="*/ 0 w 42"/>
                  <a:gd name="T41" fmla="*/ 28 h 34"/>
                  <a:gd name="T42" fmla="*/ 0 w 42"/>
                  <a:gd name="T43" fmla="*/ 28 h 34"/>
                  <a:gd name="T44" fmla="*/ 2 w 42"/>
                  <a:gd name="T45" fmla="*/ 30 h 34"/>
                  <a:gd name="T46" fmla="*/ 2 w 42"/>
                  <a:gd name="T47" fmla="*/ 30 h 34"/>
                  <a:gd name="T48" fmla="*/ 4 w 42"/>
                  <a:gd name="T49" fmla="*/ 32 h 34"/>
                  <a:gd name="T50" fmla="*/ 4 w 42"/>
                  <a:gd name="T51" fmla="*/ 32 h 34"/>
                  <a:gd name="T52" fmla="*/ 6 w 42"/>
                  <a:gd name="T53" fmla="*/ 32 h 34"/>
                  <a:gd name="T54" fmla="*/ 8 w 42"/>
                  <a:gd name="T55" fmla="*/ 32 h 34"/>
                  <a:gd name="T56" fmla="*/ 10 w 42"/>
                  <a:gd name="T57" fmla="*/ 32 h 34"/>
                  <a:gd name="T58" fmla="*/ 12 w 42"/>
                  <a:gd name="T59" fmla="*/ 34 h 34"/>
                  <a:gd name="T60" fmla="*/ 14 w 42"/>
                  <a:gd name="T61" fmla="*/ 34 h 34"/>
                  <a:gd name="T62" fmla="*/ 18 w 42"/>
                  <a:gd name="T63" fmla="*/ 34 h 34"/>
                  <a:gd name="T64" fmla="*/ 20 w 42"/>
                  <a:gd name="T65" fmla="*/ 32 h 34"/>
                  <a:gd name="T66" fmla="*/ 24 w 42"/>
                  <a:gd name="T67" fmla="*/ 32 h 34"/>
                  <a:gd name="T68" fmla="*/ 26 w 42"/>
                  <a:gd name="T69" fmla="*/ 32 h 34"/>
                  <a:gd name="T70" fmla="*/ 28 w 42"/>
                  <a:gd name="T71" fmla="*/ 32 h 34"/>
                  <a:gd name="T72" fmla="*/ 32 w 42"/>
                  <a:gd name="T73" fmla="*/ 30 h 34"/>
                  <a:gd name="T74" fmla="*/ 34 w 42"/>
                  <a:gd name="T75" fmla="*/ 30 h 34"/>
                  <a:gd name="T76" fmla="*/ 36 w 42"/>
                  <a:gd name="T77" fmla="*/ 28 h 34"/>
                  <a:gd name="T78" fmla="*/ 38 w 42"/>
                  <a:gd name="T79" fmla="*/ 26 h 34"/>
                  <a:gd name="T80" fmla="*/ 40 w 42"/>
                  <a:gd name="T81" fmla="*/ 26 h 34"/>
                  <a:gd name="T82" fmla="*/ 40 w 42"/>
                  <a:gd name="T83" fmla="*/ 26 h 34"/>
                  <a:gd name="T84" fmla="*/ 42 w 42"/>
                  <a:gd name="T85" fmla="*/ 24 h 34"/>
                  <a:gd name="T86" fmla="*/ 42 w 42"/>
                  <a:gd name="T87" fmla="*/ 24 h 34"/>
                  <a:gd name="T88" fmla="*/ 42 w 42"/>
                  <a:gd name="T89" fmla="*/ 22 h 34"/>
                  <a:gd name="T90" fmla="*/ 42 w 42"/>
                  <a:gd name="T91" fmla="*/ 22 h 34"/>
                  <a:gd name="T92" fmla="*/ 42 w 42"/>
                  <a:gd name="T93" fmla="*/ 20 h 34"/>
                  <a:gd name="T94" fmla="*/ 42 w 42"/>
                  <a:gd name="T95" fmla="*/ 18 h 34"/>
                  <a:gd name="T96" fmla="*/ 42 w 42"/>
                  <a:gd name="T97" fmla="*/ 18 h 34"/>
                  <a:gd name="T98" fmla="*/ 40 w 42"/>
                  <a:gd name="T99" fmla="*/ 16 h 34"/>
                  <a:gd name="T100" fmla="*/ 40 w 42"/>
                  <a:gd name="T101" fmla="*/ 14 h 34"/>
                  <a:gd name="T102" fmla="*/ 38 w 42"/>
                  <a:gd name="T103" fmla="*/ 12 h 34"/>
                  <a:gd name="T104" fmla="*/ 36 w 42"/>
                  <a:gd name="T105" fmla="*/ 10 h 34"/>
                  <a:gd name="T106" fmla="*/ 36 w 42"/>
                  <a:gd name="T107" fmla="*/ 8 h 34"/>
                  <a:gd name="T108" fmla="*/ 34 w 42"/>
                  <a:gd name="T109" fmla="*/ 8 h 34"/>
                  <a:gd name="T110" fmla="*/ 32 w 42"/>
                  <a:gd name="T111" fmla="*/ 6 h 34"/>
                  <a:gd name="T112" fmla="*/ 30 w 42"/>
                  <a:gd name="T113" fmla="*/ 4 h 34"/>
                  <a:gd name="T114" fmla="*/ 28 w 42"/>
                  <a:gd name="T115" fmla="*/ 4 h 34"/>
                  <a:gd name="T116" fmla="*/ 26 w 42"/>
                  <a:gd name="T117" fmla="*/ 2 h 34"/>
                  <a:gd name="T118" fmla="*/ 24 w 42"/>
                  <a:gd name="T119" fmla="*/ 2 h 34"/>
                  <a:gd name="T120" fmla="*/ 24 w 42"/>
                  <a:gd name="T121" fmla="*/ 2 h 34"/>
                  <a:gd name="T122" fmla="*/ 22 w 42"/>
                  <a:gd name="T12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 h="34">
                    <a:moveTo>
                      <a:pt x="22" y="0"/>
                    </a:moveTo>
                    <a:lnTo>
                      <a:pt x="22" y="0"/>
                    </a:lnTo>
                    <a:lnTo>
                      <a:pt x="20" y="0"/>
                    </a:lnTo>
                    <a:lnTo>
                      <a:pt x="20" y="2"/>
                    </a:lnTo>
                    <a:lnTo>
                      <a:pt x="18" y="2"/>
                    </a:lnTo>
                    <a:lnTo>
                      <a:pt x="18" y="2"/>
                    </a:lnTo>
                    <a:lnTo>
                      <a:pt x="16" y="4"/>
                    </a:lnTo>
                    <a:lnTo>
                      <a:pt x="14" y="4"/>
                    </a:lnTo>
                    <a:lnTo>
                      <a:pt x="12" y="6"/>
                    </a:lnTo>
                    <a:lnTo>
                      <a:pt x="10" y="8"/>
                    </a:lnTo>
                    <a:lnTo>
                      <a:pt x="8" y="10"/>
                    </a:lnTo>
                    <a:lnTo>
                      <a:pt x="6" y="12"/>
                    </a:lnTo>
                    <a:lnTo>
                      <a:pt x="6" y="12"/>
                    </a:lnTo>
                    <a:lnTo>
                      <a:pt x="4" y="16"/>
                    </a:lnTo>
                    <a:lnTo>
                      <a:pt x="2" y="18"/>
                    </a:lnTo>
                    <a:lnTo>
                      <a:pt x="2" y="20"/>
                    </a:lnTo>
                    <a:lnTo>
                      <a:pt x="0" y="22"/>
                    </a:lnTo>
                    <a:lnTo>
                      <a:pt x="0" y="24"/>
                    </a:lnTo>
                    <a:lnTo>
                      <a:pt x="0" y="26"/>
                    </a:lnTo>
                    <a:lnTo>
                      <a:pt x="0" y="26"/>
                    </a:lnTo>
                    <a:lnTo>
                      <a:pt x="0" y="28"/>
                    </a:lnTo>
                    <a:lnTo>
                      <a:pt x="0" y="28"/>
                    </a:lnTo>
                    <a:lnTo>
                      <a:pt x="2" y="30"/>
                    </a:lnTo>
                    <a:lnTo>
                      <a:pt x="2" y="30"/>
                    </a:lnTo>
                    <a:lnTo>
                      <a:pt x="4" y="32"/>
                    </a:lnTo>
                    <a:lnTo>
                      <a:pt x="4" y="32"/>
                    </a:lnTo>
                    <a:lnTo>
                      <a:pt x="6" y="32"/>
                    </a:lnTo>
                    <a:lnTo>
                      <a:pt x="8" y="32"/>
                    </a:lnTo>
                    <a:lnTo>
                      <a:pt x="10" y="32"/>
                    </a:lnTo>
                    <a:lnTo>
                      <a:pt x="12" y="34"/>
                    </a:lnTo>
                    <a:lnTo>
                      <a:pt x="14" y="34"/>
                    </a:lnTo>
                    <a:lnTo>
                      <a:pt x="18" y="34"/>
                    </a:lnTo>
                    <a:lnTo>
                      <a:pt x="20" y="32"/>
                    </a:lnTo>
                    <a:lnTo>
                      <a:pt x="24" y="32"/>
                    </a:lnTo>
                    <a:lnTo>
                      <a:pt x="26" y="32"/>
                    </a:lnTo>
                    <a:lnTo>
                      <a:pt x="28" y="32"/>
                    </a:lnTo>
                    <a:lnTo>
                      <a:pt x="32" y="30"/>
                    </a:lnTo>
                    <a:lnTo>
                      <a:pt x="34" y="30"/>
                    </a:lnTo>
                    <a:lnTo>
                      <a:pt x="36" y="28"/>
                    </a:lnTo>
                    <a:lnTo>
                      <a:pt x="38" y="26"/>
                    </a:lnTo>
                    <a:lnTo>
                      <a:pt x="40" y="26"/>
                    </a:lnTo>
                    <a:lnTo>
                      <a:pt x="40" y="26"/>
                    </a:lnTo>
                    <a:lnTo>
                      <a:pt x="42" y="24"/>
                    </a:lnTo>
                    <a:lnTo>
                      <a:pt x="42" y="24"/>
                    </a:lnTo>
                    <a:lnTo>
                      <a:pt x="42" y="22"/>
                    </a:lnTo>
                    <a:lnTo>
                      <a:pt x="42" y="22"/>
                    </a:lnTo>
                    <a:lnTo>
                      <a:pt x="42" y="20"/>
                    </a:lnTo>
                    <a:lnTo>
                      <a:pt x="42" y="18"/>
                    </a:lnTo>
                    <a:lnTo>
                      <a:pt x="42" y="18"/>
                    </a:lnTo>
                    <a:lnTo>
                      <a:pt x="40" y="16"/>
                    </a:lnTo>
                    <a:lnTo>
                      <a:pt x="40" y="14"/>
                    </a:lnTo>
                    <a:lnTo>
                      <a:pt x="38" y="12"/>
                    </a:lnTo>
                    <a:lnTo>
                      <a:pt x="36" y="10"/>
                    </a:lnTo>
                    <a:lnTo>
                      <a:pt x="36" y="8"/>
                    </a:lnTo>
                    <a:lnTo>
                      <a:pt x="34" y="8"/>
                    </a:lnTo>
                    <a:lnTo>
                      <a:pt x="32" y="6"/>
                    </a:lnTo>
                    <a:lnTo>
                      <a:pt x="30" y="4"/>
                    </a:lnTo>
                    <a:lnTo>
                      <a:pt x="28" y="4"/>
                    </a:lnTo>
                    <a:lnTo>
                      <a:pt x="26" y="2"/>
                    </a:lnTo>
                    <a:lnTo>
                      <a:pt x="24" y="2"/>
                    </a:lnTo>
                    <a:lnTo>
                      <a:pt x="24" y="2"/>
                    </a:lnTo>
                    <a:lnTo>
                      <a:pt x="22" y="0"/>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52" name="Freeform 558">
                <a:extLst>
                  <a:ext uri="{FF2B5EF4-FFF2-40B4-BE49-F238E27FC236}">
                    <a16:creationId xmlns:a16="http://schemas.microsoft.com/office/drawing/2014/main" id="{F133F62B-F6C5-D4D6-17AA-9DE1D1337545}"/>
                  </a:ext>
                </a:extLst>
              </p:cNvPr>
              <p:cNvSpPr>
                <a:spLocks/>
              </p:cNvSpPr>
              <p:nvPr/>
            </p:nvSpPr>
            <p:spPr bwMode="auto">
              <a:xfrm>
                <a:off x="2430753" y="2517942"/>
                <a:ext cx="111125" cy="85725"/>
              </a:xfrm>
              <a:custGeom>
                <a:avLst/>
                <a:gdLst>
                  <a:gd name="T0" fmla="*/ 2 w 70"/>
                  <a:gd name="T1" fmla="*/ 52 h 54"/>
                  <a:gd name="T2" fmla="*/ 2 w 70"/>
                  <a:gd name="T3" fmla="*/ 50 h 54"/>
                  <a:gd name="T4" fmla="*/ 0 w 70"/>
                  <a:gd name="T5" fmla="*/ 48 h 54"/>
                  <a:gd name="T6" fmla="*/ 0 w 70"/>
                  <a:gd name="T7" fmla="*/ 46 h 54"/>
                  <a:gd name="T8" fmla="*/ 2 w 70"/>
                  <a:gd name="T9" fmla="*/ 38 h 54"/>
                  <a:gd name="T10" fmla="*/ 4 w 70"/>
                  <a:gd name="T11" fmla="*/ 30 h 54"/>
                  <a:gd name="T12" fmla="*/ 6 w 70"/>
                  <a:gd name="T13" fmla="*/ 22 h 54"/>
                  <a:gd name="T14" fmla="*/ 8 w 70"/>
                  <a:gd name="T15" fmla="*/ 18 h 54"/>
                  <a:gd name="T16" fmla="*/ 12 w 70"/>
                  <a:gd name="T17" fmla="*/ 12 h 54"/>
                  <a:gd name="T18" fmla="*/ 12 w 70"/>
                  <a:gd name="T19" fmla="*/ 10 h 54"/>
                  <a:gd name="T20" fmla="*/ 14 w 70"/>
                  <a:gd name="T21" fmla="*/ 8 h 54"/>
                  <a:gd name="T22" fmla="*/ 20 w 70"/>
                  <a:gd name="T23" fmla="*/ 6 h 54"/>
                  <a:gd name="T24" fmla="*/ 26 w 70"/>
                  <a:gd name="T25" fmla="*/ 2 h 54"/>
                  <a:gd name="T26" fmla="*/ 32 w 70"/>
                  <a:gd name="T27" fmla="*/ 2 h 54"/>
                  <a:gd name="T28" fmla="*/ 38 w 70"/>
                  <a:gd name="T29" fmla="*/ 0 h 54"/>
                  <a:gd name="T30" fmla="*/ 42 w 70"/>
                  <a:gd name="T31" fmla="*/ 0 h 54"/>
                  <a:gd name="T32" fmla="*/ 50 w 70"/>
                  <a:gd name="T33" fmla="*/ 2 h 54"/>
                  <a:gd name="T34" fmla="*/ 56 w 70"/>
                  <a:gd name="T35" fmla="*/ 4 h 54"/>
                  <a:gd name="T36" fmla="*/ 62 w 70"/>
                  <a:gd name="T37" fmla="*/ 4 h 54"/>
                  <a:gd name="T38" fmla="*/ 66 w 70"/>
                  <a:gd name="T39" fmla="*/ 6 h 54"/>
                  <a:gd name="T40" fmla="*/ 70 w 70"/>
                  <a:gd name="T41" fmla="*/ 6 h 54"/>
                  <a:gd name="T42" fmla="*/ 70 w 70"/>
                  <a:gd name="T43" fmla="*/ 8 h 54"/>
                  <a:gd name="T44" fmla="*/ 70 w 70"/>
                  <a:gd name="T45" fmla="*/ 8 h 54"/>
                  <a:gd name="T46" fmla="*/ 70 w 70"/>
                  <a:gd name="T47" fmla="*/ 10 h 54"/>
                  <a:gd name="T48" fmla="*/ 68 w 70"/>
                  <a:gd name="T49" fmla="*/ 12 h 54"/>
                  <a:gd name="T50" fmla="*/ 66 w 70"/>
                  <a:gd name="T51" fmla="*/ 16 h 54"/>
                  <a:gd name="T52" fmla="*/ 62 w 70"/>
                  <a:gd name="T53" fmla="*/ 20 h 54"/>
                  <a:gd name="T54" fmla="*/ 58 w 70"/>
                  <a:gd name="T55" fmla="*/ 22 h 54"/>
                  <a:gd name="T56" fmla="*/ 50 w 70"/>
                  <a:gd name="T57" fmla="*/ 28 h 54"/>
                  <a:gd name="T58" fmla="*/ 46 w 70"/>
                  <a:gd name="T59" fmla="*/ 34 h 54"/>
                  <a:gd name="T60" fmla="*/ 40 w 70"/>
                  <a:gd name="T61" fmla="*/ 36 h 54"/>
                  <a:gd name="T62" fmla="*/ 38 w 70"/>
                  <a:gd name="T63" fmla="*/ 38 h 54"/>
                  <a:gd name="T64" fmla="*/ 36 w 70"/>
                  <a:gd name="T65" fmla="*/ 38 h 54"/>
                  <a:gd name="T66" fmla="*/ 30 w 70"/>
                  <a:gd name="T67" fmla="*/ 38 h 54"/>
                  <a:gd name="T68" fmla="*/ 26 w 70"/>
                  <a:gd name="T69" fmla="*/ 36 h 54"/>
                  <a:gd name="T70" fmla="*/ 24 w 70"/>
                  <a:gd name="T71" fmla="*/ 38 h 54"/>
                  <a:gd name="T72" fmla="*/ 22 w 70"/>
                  <a:gd name="T73" fmla="*/ 38 h 54"/>
                  <a:gd name="T74" fmla="*/ 22 w 70"/>
                  <a:gd name="T75" fmla="*/ 38 h 54"/>
                  <a:gd name="T76" fmla="*/ 20 w 70"/>
                  <a:gd name="T77" fmla="*/ 40 h 54"/>
                  <a:gd name="T78" fmla="*/ 20 w 70"/>
                  <a:gd name="T79" fmla="*/ 46 h 54"/>
                  <a:gd name="T80" fmla="*/ 18 w 70"/>
                  <a:gd name="T81" fmla="*/ 50 h 54"/>
                  <a:gd name="T82" fmla="*/ 18 w 70"/>
                  <a:gd name="T83" fmla="*/ 52 h 54"/>
                  <a:gd name="T84" fmla="*/ 18 w 70"/>
                  <a:gd name="T85" fmla="*/ 52 h 54"/>
                  <a:gd name="T86" fmla="*/ 16 w 70"/>
                  <a:gd name="T87" fmla="*/ 54 h 54"/>
                  <a:gd name="T88" fmla="*/ 12 w 70"/>
                  <a:gd name="T89" fmla="*/ 54 h 54"/>
                  <a:gd name="T90" fmla="*/ 8 w 70"/>
                  <a:gd name="T91" fmla="*/ 54 h 54"/>
                  <a:gd name="T92" fmla="*/ 4 w 70"/>
                  <a:gd name="T93" fmla="*/ 54 h 54"/>
                  <a:gd name="T94" fmla="*/ 2 w 70"/>
                  <a:gd name="T9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0" h="54">
                    <a:moveTo>
                      <a:pt x="2" y="52"/>
                    </a:moveTo>
                    <a:lnTo>
                      <a:pt x="2" y="52"/>
                    </a:lnTo>
                    <a:lnTo>
                      <a:pt x="2" y="52"/>
                    </a:lnTo>
                    <a:lnTo>
                      <a:pt x="2" y="50"/>
                    </a:lnTo>
                    <a:lnTo>
                      <a:pt x="0" y="50"/>
                    </a:lnTo>
                    <a:lnTo>
                      <a:pt x="0" y="48"/>
                    </a:lnTo>
                    <a:lnTo>
                      <a:pt x="0" y="46"/>
                    </a:lnTo>
                    <a:lnTo>
                      <a:pt x="0" y="46"/>
                    </a:lnTo>
                    <a:lnTo>
                      <a:pt x="2" y="42"/>
                    </a:lnTo>
                    <a:lnTo>
                      <a:pt x="2" y="38"/>
                    </a:lnTo>
                    <a:lnTo>
                      <a:pt x="4" y="36"/>
                    </a:lnTo>
                    <a:lnTo>
                      <a:pt x="4" y="30"/>
                    </a:lnTo>
                    <a:lnTo>
                      <a:pt x="6" y="26"/>
                    </a:lnTo>
                    <a:lnTo>
                      <a:pt x="6" y="22"/>
                    </a:lnTo>
                    <a:lnTo>
                      <a:pt x="8" y="20"/>
                    </a:lnTo>
                    <a:lnTo>
                      <a:pt x="8" y="18"/>
                    </a:lnTo>
                    <a:lnTo>
                      <a:pt x="10" y="14"/>
                    </a:lnTo>
                    <a:lnTo>
                      <a:pt x="12" y="12"/>
                    </a:lnTo>
                    <a:lnTo>
                      <a:pt x="12" y="12"/>
                    </a:lnTo>
                    <a:lnTo>
                      <a:pt x="12" y="10"/>
                    </a:lnTo>
                    <a:lnTo>
                      <a:pt x="14" y="10"/>
                    </a:lnTo>
                    <a:lnTo>
                      <a:pt x="14" y="8"/>
                    </a:lnTo>
                    <a:lnTo>
                      <a:pt x="16" y="8"/>
                    </a:lnTo>
                    <a:lnTo>
                      <a:pt x="20" y="6"/>
                    </a:lnTo>
                    <a:lnTo>
                      <a:pt x="22" y="4"/>
                    </a:lnTo>
                    <a:lnTo>
                      <a:pt x="26" y="2"/>
                    </a:lnTo>
                    <a:lnTo>
                      <a:pt x="30" y="2"/>
                    </a:lnTo>
                    <a:lnTo>
                      <a:pt x="32" y="2"/>
                    </a:lnTo>
                    <a:lnTo>
                      <a:pt x="34" y="0"/>
                    </a:lnTo>
                    <a:lnTo>
                      <a:pt x="38" y="0"/>
                    </a:lnTo>
                    <a:lnTo>
                      <a:pt x="40" y="0"/>
                    </a:lnTo>
                    <a:lnTo>
                      <a:pt x="42" y="0"/>
                    </a:lnTo>
                    <a:lnTo>
                      <a:pt x="46" y="2"/>
                    </a:lnTo>
                    <a:lnTo>
                      <a:pt x="50" y="2"/>
                    </a:lnTo>
                    <a:lnTo>
                      <a:pt x="56" y="2"/>
                    </a:lnTo>
                    <a:lnTo>
                      <a:pt x="56" y="4"/>
                    </a:lnTo>
                    <a:lnTo>
                      <a:pt x="60" y="4"/>
                    </a:lnTo>
                    <a:lnTo>
                      <a:pt x="62" y="4"/>
                    </a:lnTo>
                    <a:lnTo>
                      <a:pt x="64" y="4"/>
                    </a:lnTo>
                    <a:lnTo>
                      <a:pt x="66" y="6"/>
                    </a:lnTo>
                    <a:lnTo>
                      <a:pt x="68" y="6"/>
                    </a:lnTo>
                    <a:lnTo>
                      <a:pt x="70" y="6"/>
                    </a:lnTo>
                    <a:lnTo>
                      <a:pt x="70" y="6"/>
                    </a:lnTo>
                    <a:lnTo>
                      <a:pt x="70" y="8"/>
                    </a:lnTo>
                    <a:lnTo>
                      <a:pt x="70" y="8"/>
                    </a:lnTo>
                    <a:lnTo>
                      <a:pt x="70" y="8"/>
                    </a:lnTo>
                    <a:lnTo>
                      <a:pt x="70" y="10"/>
                    </a:lnTo>
                    <a:lnTo>
                      <a:pt x="70" y="10"/>
                    </a:lnTo>
                    <a:lnTo>
                      <a:pt x="70" y="12"/>
                    </a:lnTo>
                    <a:lnTo>
                      <a:pt x="68" y="12"/>
                    </a:lnTo>
                    <a:lnTo>
                      <a:pt x="68" y="14"/>
                    </a:lnTo>
                    <a:lnTo>
                      <a:pt x="66" y="16"/>
                    </a:lnTo>
                    <a:lnTo>
                      <a:pt x="64" y="18"/>
                    </a:lnTo>
                    <a:lnTo>
                      <a:pt x="62" y="20"/>
                    </a:lnTo>
                    <a:lnTo>
                      <a:pt x="60" y="22"/>
                    </a:lnTo>
                    <a:lnTo>
                      <a:pt x="58" y="22"/>
                    </a:lnTo>
                    <a:lnTo>
                      <a:pt x="54" y="26"/>
                    </a:lnTo>
                    <a:lnTo>
                      <a:pt x="50" y="28"/>
                    </a:lnTo>
                    <a:lnTo>
                      <a:pt x="48" y="32"/>
                    </a:lnTo>
                    <a:lnTo>
                      <a:pt x="46" y="34"/>
                    </a:lnTo>
                    <a:lnTo>
                      <a:pt x="42" y="36"/>
                    </a:lnTo>
                    <a:lnTo>
                      <a:pt x="40" y="36"/>
                    </a:lnTo>
                    <a:lnTo>
                      <a:pt x="38" y="38"/>
                    </a:lnTo>
                    <a:lnTo>
                      <a:pt x="38" y="38"/>
                    </a:lnTo>
                    <a:lnTo>
                      <a:pt x="36" y="38"/>
                    </a:lnTo>
                    <a:lnTo>
                      <a:pt x="36" y="38"/>
                    </a:lnTo>
                    <a:lnTo>
                      <a:pt x="34" y="38"/>
                    </a:lnTo>
                    <a:lnTo>
                      <a:pt x="30" y="38"/>
                    </a:lnTo>
                    <a:lnTo>
                      <a:pt x="28" y="36"/>
                    </a:lnTo>
                    <a:lnTo>
                      <a:pt x="26" y="36"/>
                    </a:lnTo>
                    <a:lnTo>
                      <a:pt x="24" y="36"/>
                    </a:lnTo>
                    <a:lnTo>
                      <a:pt x="24" y="38"/>
                    </a:lnTo>
                    <a:lnTo>
                      <a:pt x="22" y="38"/>
                    </a:lnTo>
                    <a:lnTo>
                      <a:pt x="22" y="38"/>
                    </a:lnTo>
                    <a:lnTo>
                      <a:pt x="22" y="38"/>
                    </a:lnTo>
                    <a:lnTo>
                      <a:pt x="22" y="38"/>
                    </a:lnTo>
                    <a:lnTo>
                      <a:pt x="20" y="40"/>
                    </a:lnTo>
                    <a:lnTo>
                      <a:pt x="20" y="40"/>
                    </a:lnTo>
                    <a:lnTo>
                      <a:pt x="20" y="42"/>
                    </a:lnTo>
                    <a:lnTo>
                      <a:pt x="20" y="46"/>
                    </a:lnTo>
                    <a:lnTo>
                      <a:pt x="20" y="48"/>
                    </a:lnTo>
                    <a:lnTo>
                      <a:pt x="18" y="50"/>
                    </a:lnTo>
                    <a:lnTo>
                      <a:pt x="18" y="50"/>
                    </a:lnTo>
                    <a:lnTo>
                      <a:pt x="18" y="52"/>
                    </a:lnTo>
                    <a:lnTo>
                      <a:pt x="18" y="52"/>
                    </a:lnTo>
                    <a:lnTo>
                      <a:pt x="18" y="52"/>
                    </a:lnTo>
                    <a:lnTo>
                      <a:pt x="16" y="54"/>
                    </a:lnTo>
                    <a:lnTo>
                      <a:pt x="16" y="54"/>
                    </a:lnTo>
                    <a:lnTo>
                      <a:pt x="14" y="54"/>
                    </a:lnTo>
                    <a:lnTo>
                      <a:pt x="12" y="54"/>
                    </a:lnTo>
                    <a:lnTo>
                      <a:pt x="10" y="54"/>
                    </a:lnTo>
                    <a:lnTo>
                      <a:pt x="8" y="54"/>
                    </a:lnTo>
                    <a:lnTo>
                      <a:pt x="6" y="54"/>
                    </a:lnTo>
                    <a:lnTo>
                      <a:pt x="4" y="54"/>
                    </a:lnTo>
                    <a:lnTo>
                      <a:pt x="4" y="54"/>
                    </a:lnTo>
                    <a:lnTo>
                      <a:pt x="2" y="54"/>
                    </a:lnTo>
                    <a:lnTo>
                      <a:pt x="2" y="52"/>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53" name="Freeform 560">
                <a:extLst>
                  <a:ext uri="{FF2B5EF4-FFF2-40B4-BE49-F238E27FC236}">
                    <a16:creationId xmlns:a16="http://schemas.microsoft.com/office/drawing/2014/main" id="{F505C6DE-5282-CD50-AE48-445CCAEE5DD5}"/>
                  </a:ext>
                </a:extLst>
              </p:cNvPr>
              <p:cNvSpPr>
                <a:spLocks/>
              </p:cNvSpPr>
              <p:nvPr/>
            </p:nvSpPr>
            <p:spPr bwMode="auto">
              <a:xfrm>
                <a:off x="2548228" y="2521117"/>
                <a:ext cx="517525" cy="473075"/>
              </a:xfrm>
              <a:custGeom>
                <a:avLst/>
                <a:gdLst>
                  <a:gd name="T0" fmla="*/ 38 w 326"/>
                  <a:gd name="T1" fmla="*/ 2 h 298"/>
                  <a:gd name="T2" fmla="*/ 16 w 326"/>
                  <a:gd name="T3" fmla="*/ 16 h 298"/>
                  <a:gd name="T4" fmla="*/ 0 w 326"/>
                  <a:gd name="T5" fmla="*/ 50 h 298"/>
                  <a:gd name="T6" fmla="*/ 6 w 326"/>
                  <a:gd name="T7" fmla="*/ 72 h 298"/>
                  <a:gd name="T8" fmla="*/ 26 w 326"/>
                  <a:gd name="T9" fmla="*/ 80 h 298"/>
                  <a:gd name="T10" fmla="*/ 18 w 326"/>
                  <a:gd name="T11" fmla="*/ 88 h 298"/>
                  <a:gd name="T12" fmla="*/ 20 w 326"/>
                  <a:gd name="T13" fmla="*/ 100 h 298"/>
                  <a:gd name="T14" fmla="*/ 38 w 326"/>
                  <a:gd name="T15" fmla="*/ 100 h 298"/>
                  <a:gd name="T16" fmla="*/ 72 w 326"/>
                  <a:gd name="T17" fmla="*/ 94 h 298"/>
                  <a:gd name="T18" fmla="*/ 96 w 326"/>
                  <a:gd name="T19" fmla="*/ 108 h 298"/>
                  <a:gd name="T20" fmla="*/ 116 w 326"/>
                  <a:gd name="T21" fmla="*/ 96 h 298"/>
                  <a:gd name="T22" fmla="*/ 132 w 326"/>
                  <a:gd name="T23" fmla="*/ 98 h 298"/>
                  <a:gd name="T24" fmla="*/ 150 w 326"/>
                  <a:gd name="T25" fmla="*/ 116 h 298"/>
                  <a:gd name="T26" fmla="*/ 148 w 326"/>
                  <a:gd name="T27" fmla="*/ 134 h 298"/>
                  <a:gd name="T28" fmla="*/ 160 w 326"/>
                  <a:gd name="T29" fmla="*/ 138 h 298"/>
                  <a:gd name="T30" fmla="*/ 182 w 326"/>
                  <a:gd name="T31" fmla="*/ 142 h 298"/>
                  <a:gd name="T32" fmla="*/ 192 w 326"/>
                  <a:gd name="T33" fmla="*/ 166 h 298"/>
                  <a:gd name="T34" fmla="*/ 182 w 326"/>
                  <a:gd name="T35" fmla="*/ 190 h 298"/>
                  <a:gd name="T36" fmla="*/ 152 w 326"/>
                  <a:gd name="T37" fmla="*/ 210 h 298"/>
                  <a:gd name="T38" fmla="*/ 118 w 326"/>
                  <a:gd name="T39" fmla="*/ 218 h 298"/>
                  <a:gd name="T40" fmla="*/ 108 w 326"/>
                  <a:gd name="T41" fmla="*/ 232 h 298"/>
                  <a:gd name="T42" fmla="*/ 122 w 326"/>
                  <a:gd name="T43" fmla="*/ 248 h 298"/>
                  <a:gd name="T44" fmla="*/ 138 w 326"/>
                  <a:gd name="T45" fmla="*/ 248 h 298"/>
                  <a:gd name="T46" fmla="*/ 164 w 326"/>
                  <a:gd name="T47" fmla="*/ 240 h 298"/>
                  <a:gd name="T48" fmla="*/ 196 w 326"/>
                  <a:gd name="T49" fmla="*/ 268 h 298"/>
                  <a:gd name="T50" fmla="*/ 234 w 326"/>
                  <a:gd name="T51" fmla="*/ 294 h 298"/>
                  <a:gd name="T52" fmla="*/ 250 w 326"/>
                  <a:gd name="T53" fmla="*/ 296 h 298"/>
                  <a:gd name="T54" fmla="*/ 248 w 326"/>
                  <a:gd name="T55" fmla="*/ 284 h 298"/>
                  <a:gd name="T56" fmla="*/ 232 w 326"/>
                  <a:gd name="T57" fmla="*/ 258 h 298"/>
                  <a:gd name="T58" fmla="*/ 240 w 326"/>
                  <a:gd name="T59" fmla="*/ 256 h 298"/>
                  <a:gd name="T60" fmla="*/ 264 w 326"/>
                  <a:gd name="T61" fmla="*/ 278 h 298"/>
                  <a:gd name="T62" fmla="*/ 274 w 326"/>
                  <a:gd name="T63" fmla="*/ 270 h 298"/>
                  <a:gd name="T64" fmla="*/ 278 w 326"/>
                  <a:gd name="T65" fmla="*/ 236 h 298"/>
                  <a:gd name="T66" fmla="*/ 268 w 326"/>
                  <a:gd name="T67" fmla="*/ 220 h 298"/>
                  <a:gd name="T68" fmla="*/ 246 w 326"/>
                  <a:gd name="T69" fmla="*/ 218 h 298"/>
                  <a:gd name="T70" fmla="*/ 244 w 326"/>
                  <a:gd name="T71" fmla="*/ 198 h 298"/>
                  <a:gd name="T72" fmla="*/ 252 w 326"/>
                  <a:gd name="T73" fmla="*/ 184 h 298"/>
                  <a:gd name="T74" fmla="*/ 268 w 326"/>
                  <a:gd name="T75" fmla="*/ 188 h 298"/>
                  <a:gd name="T76" fmla="*/ 292 w 326"/>
                  <a:gd name="T77" fmla="*/ 220 h 298"/>
                  <a:gd name="T78" fmla="*/ 304 w 326"/>
                  <a:gd name="T79" fmla="*/ 224 h 298"/>
                  <a:gd name="T80" fmla="*/ 316 w 326"/>
                  <a:gd name="T81" fmla="*/ 200 h 298"/>
                  <a:gd name="T82" fmla="*/ 326 w 326"/>
                  <a:gd name="T83" fmla="*/ 182 h 298"/>
                  <a:gd name="T84" fmla="*/ 308 w 326"/>
                  <a:gd name="T85" fmla="*/ 168 h 298"/>
                  <a:gd name="T86" fmla="*/ 276 w 326"/>
                  <a:gd name="T87" fmla="*/ 158 h 298"/>
                  <a:gd name="T88" fmla="*/ 256 w 326"/>
                  <a:gd name="T89" fmla="*/ 136 h 298"/>
                  <a:gd name="T90" fmla="*/ 260 w 326"/>
                  <a:gd name="T91" fmla="*/ 120 h 298"/>
                  <a:gd name="T92" fmla="*/ 268 w 326"/>
                  <a:gd name="T93" fmla="*/ 106 h 298"/>
                  <a:gd name="T94" fmla="*/ 250 w 326"/>
                  <a:gd name="T95" fmla="*/ 84 h 298"/>
                  <a:gd name="T96" fmla="*/ 200 w 326"/>
                  <a:gd name="T97" fmla="*/ 64 h 298"/>
                  <a:gd name="T98" fmla="*/ 182 w 326"/>
                  <a:gd name="T99" fmla="*/ 40 h 298"/>
                  <a:gd name="T100" fmla="*/ 166 w 326"/>
                  <a:gd name="T101" fmla="*/ 24 h 298"/>
                  <a:gd name="T102" fmla="*/ 132 w 326"/>
                  <a:gd name="T103" fmla="*/ 26 h 298"/>
                  <a:gd name="T104" fmla="*/ 112 w 326"/>
                  <a:gd name="T105" fmla="*/ 42 h 298"/>
                  <a:gd name="T106" fmla="*/ 104 w 326"/>
                  <a:gd name="T107" fmla="*/ 50 h 298"/>
                  <a:gd name="T108" fmla="*/ 106 w 326"/>
                  <a:gd name="T109" fmla="*/ 34 h 298"/>
                  <a:gd name="T110" fmla="*/ 114 w 326"/>
                  <a:gd name="T111" fmla="*/ 6 h 298"/>
                  <a:gd name="T112" fmla="*/ 96 w 326"/>
                  <a:gd name="T113" fmla="*/ 0 h 298"/>
                  <a:gd name="T114" fmla="*/ 74 w 326"/>
                  <a:gd name="T115" fmla="*/ 4 h 298"/>
                  <a:gd name="T116" fmla="*/ 60 w 326"/>
                  <a:gd name="T117" fmla="*/ 28 h 298"/>
                  <a:gd name="T118" fmla="*/ 56 w 326"/>
                  <a:gd name="T119" fmla="*/ 44 h 298"/>
                  <a:gd name="T120" fmla="*/ 40 w 326"/>
                  <a:gd name="T121" fmla="*/ 40 h 298"/>
                  <a:gd name="T122" fmla="*/ 46 w 326"/>
                  <a:gd name="T123" fmla="*/ 20 h 298"/>
                  <a:gd name="T124" fmla="*/ 50 w 326"/>
                  <a:gd name="T125" fmla="*/ 2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6" h="298">
                    <a:moveTo>
                      <a:pt x="50" y="2"/>
                    </a:moveTo>
                    <a:lnTo>
                      <a:pt x="50" y="2"/>
                    </a:lnTo>
                    <a:lnTo>
                      <a:pt x="48" y="2"/>
                    </a:lnTo>
                    <a:lnTo>
                      <a:pt x="48" y="2"/>
                    </a:lnTo>
                    <a:lnTo>
                      <a:pt x="48" y="2"/>
                    </a:lnTo>
                    <a:lnTo>
                      <a:pt x="46" y="2"/>
                    </a:lnTo>
                    <a:lnTo>
                      <a:pt x="46" y="2"/>
                    </a:lnTo>
                    <a:lnTo>
                      <a:pt x="44" y="2"/>
                    </a:lnTo>
                    <a:lnTo>
                      <a:pt x="42" y="2"/>
                    </a:lnTo>
                    <a:lnTo>
                      <a:pt x="38" y="2"/>
                    </a:lnTo>
                    <a:lnTo>
                      <a:pt x="36" y="2"/>
                    </a:lnTo>
                    <a:lnTo>
                      <a:pt x="34" y="4"/>
                    </a:lnTo>
                    <a:lnTo>
                      <a:pt x="32" y="4"/>
                    </a:lnTo>
                    <a:lnTo>
                      <a:pt x="30" y="6"/>
                    </a:lnTo>
                    <a:lnTo>
                      <a:pt x="26" y="8"/>
                    </a:lnTo>
                    <a:lnTo>
                      <a:pt x="22" y="10"/>
                    </a:lnTo>
                    <a:lnTo>
                      <a:pt x="20" y="12"/>
                    </a:lnTo>
                    <a:lnTo>
                      <a:pt x="18" y="14"/>
                    </a:lnTo>
                    <a:lnTo>
                      <a:pt x="16" y="16"/>
                    </a:lnTo>
                    <a:lnTo>
                      <a:pt x="16" y="16"/>
                    </a:lnTo>
                    <a:lnTo>
                      <a:pt x="14" y="18"/>
                    </a:lnTo>
                    <a:lnTo>
                      <a:pt x="12" y="22"/>
                    </a:lnTo>
                    <a:lnTo>
                      <a:pt x="8" y="26"/>
                    </a:lnTo>
                    <a:lnTo>
                      <a:pt x="6" y="32"/>
                    </a:lnTo>
                    <a:lnTo>
                      <a:pt x="4" y="36"/>
                    </a:lnTo>
                    <a:lnTo>
                      <a:pt x="2" y="40"/>
                    </a:lnTo>
                    <a:lnTo>
                      <a:pt x="2" y="42"/>
                    </a:lnTo>
                    <a:lnTo>
                      <a:pt x="2" y="42"/>
                    </a:lnTo>
                    <a:lnTo>
                      <a:pt x="2" y="46"/>
                    </a:lnTo>
                    <a:lnTo>
                      <a:pt x="0" y="50"/>
                    </a:lnTo>
                    <a:lnTo>
                      <a:pt x="0" y="54"/>
                    </a:lnTo>
                    <a:lnTo>
                      <a:pt x="0" y="58"/>
                    </a:lnTo>
                    <a:lnTo>
                      <a:pt x="2" y="62"/>
                    </a:lnTo>
                    <a:lnTo>
                      <a:pt x="2" y="64"/>
                    </a:lnTo>
                    <a:lnTo>
                      <a:pt x="2" y="66"/>
                    </a:lnTo>
                    <a:lnTo>
                      <a:pt x="2" y="68"/>
                    </a:lnTo>
                    <a:lnTo>
                      <a:pt x="4" y="70"/>
                    </a:lnTo>
                    <a:lnTo>
                      <a:pt x="4" y="70"/>
                    </a:lnTo>
                    <a:lnTo>
                      <a:pt x="4" y="72"/>
                    </a:lnTo>
                    <a:lnTo>
                      <a:pt x="6" y="72"/>
                    </a:lnTo>
                    <a:lnTo>
                      <a:pt x="8" y="74"/>
                    </a:lnTo>
                    <a:lnTo>
                      <a:pt x="10" y="74"/>
                    </a:lnTo>
                    <a:lnTo>
                      <a:pt x="12" y="74"/>
                    </a:lnTo>
                    <a:lnTo>
                      <a:pt x="16" y="76"/>
                    </a:lnTo>
                    <a:lnTo>
                      <a:pt x="20" y="76"/>
                    </a:lnTo>
                    <a:lnTo>
                      <a:pt x="22" y="76"/>
                    </a:lnTo>
                    <a:lnTo>
                      <a:pt x="24" y="78"/>
                    </a:lnTo>
                    <a:lnTo>
                      <a:pt x="24" y="78"/>
                    </a:lnTo>
                    <a:lnTo>
                      <a:pt x="26" y="78"/>
                    </a:lnTo>
                    <a:lnTo>
                      <a:pt x="26" y="80"/>
                    </a:lnTo>
                    <a:lnTo>
                      <a:pt x="26" y="80"/>
                    </a:lnTo>
                    <a:lnTo>
                      <a:pt x="26" y="80"/>
                    </a:lnTo>
                    <a:lnTo>
                      <a:pt x="26" y="82"/>
                    </a:lnTo>
                    <a:lnTo>
                      <a:pt x="26" y="82"/>
                    </a:lnTo>
                    <a:lnTo>
                      <a:pt x="26" y="82"/>
                    </a:lnTo>
                    <a:lnTo>
                      <a:pt x="26" y="84"/>
                    </a:lnTo>
                    <a:lnTo>
                      <a:pt x="24" y="84"/>
                    </a:lnTo>
                    <a:lnTo>
                      <a:pt x="22" y="86"/>
                    </a:lnTo>
                    <a:lnTo>
                      <a:pt x="20" y="88"/>
                    </a:lnTo>
                    <a:lnTo>
                      <a:pt x="18" y="88"/>
                    </a:lnTo>
                    <a:lnTo>
                      <a:pt x="18" y="90"/>
                    </a:lnTo>
                    <a:lnTo>
                      <a:pt x="18" y="90"/>
                    </a:lnTo>
                    <a:lnTo>
                      <a:pt x="16" y="90"/>
                    </a:lnTo>
                    <a:lnTo>
                      <a:pt x="16" y="90"/>
                    </a:lnTo>
                    <a:lnTo>
                      <a:pt x="16" y="92"/>
                    </a:lnTo>
                    <a:lnTo>
                      <a:pt x="16" y="94"/>
                    </a:lnTo>
                    <a:lnTo>
                      <a:pt x="18" y="94"/>
                    </a:lnTo>
                    <a:lnTo>
                      <a:pt x="18" y="96"/>
                    </a:lnTo>
                    <a:lnTo>
                      <a:pt x="18" y="98"/>
                    </a:lnTo>
                    <a:lnTo>
                      <a:pt x="20" y="100"/>
                    </a:lnTo>
                    <a:lnTo>
                      <a:pt x="20" y="100"/>
                    </a:lnTo>
                    <a:lnTo>
                      <a:pt x="22" y="102"/>
                    </a:lnTo>
                    <a:lnTo>
                      <a:pt x="22" y="102"/>
                    </a:lnTo>
                    <a:lnTo>
                      <a:pt x="24" y="102"/>
                    </a:lnTo>
                    <a:lnTo>
                      <a:pt x="26" y="102"/>
                    </a:lnTo>
                    <a:lnTo>
                      <a:pt x="26" y="102"/>
                    </a:lnTo>
                    <a:lnTo>
                      <a:pt x="30" y="102"/>
                    </a:lnTo>
                    <a:lnTo>
                      <a:pt x="32" y="102"/>
                    </a:lnTo>
                    <a:lnTo>
                      <a:pt x="36" y="102"/>
                    </a:lnTo>
                    <a:lnTo>
                      <a:pt x="38" y="100"/>
                    </a:lnTo>
                    <a:lnTo>
                      <a:pt x="46" y="98"/>
                    </a:lnTo>
                    <a:lnTo>
                      <a:pt x="52" y="96"/>
                    </a:lnTo>
                    <a:lnTo>
                      <a:pt x="56" y="96"/>
                    </a:lnTo>
                    <a:lnTo>
                      <a:pt x="58" y="94"/>
                    </a:lnTo>
                    <a:lnTo>
                      <a:pt x="62" y="94"/>
                    </a:lnTo>
                    <a:lnTo>
                      <a:pt x="64" y="94"/>
                    </a:lnTo>
                    <a:lnTo>
                      <a:pt x="68" y="94"/>
                    </a:lnTo>
                    <a:lnTo>
                      <a:pt x="68" y="94"/>
                    </a:lnTo>
                    <a:lnTo>
                      <a:pt x="70" y="94"/>
                    </a:lnTo>
                    <a:lnTo>
                      <a:pt x="72" y="94"/>
                    </a:lnTo>
                    <a:lnTo>
                      <a:pt x="72" y="94"/>
                    </a:lnTo>
                    <a:lnTo>
                      <a:pt x="74" y="96"/>
                    </a:lnTo>
                    <a:lnTo>
                      <a:pt x="76" y="96"/>
                    </a:lnTo>
                    <a:lnTo>
                      <a:pt x="80" y="100"/>
                    </a:lnTo>
                    <a:lnTo>
                      <a:pt x="84" y="102"/>
                    </a:lnTo>
                    <a:lnTo>
                      <a:pt x="88" y="104"/>
                    </a:lnTo>
                    <a:lnTo>
                      <a:pt x="90" y="106"/>
                    </a:lnTo>
                    <a:lnTo>
                      <a:pt x="92" y="106"/>
                    </a:lnTo>
                    <a:lnTo>
                      <a:pt x="94" y="108"/>
                    </a:lnTo>
                    <a:lnTo>
                      <a:pt x="96" y="108"/>
                    </a:lnTo>
                    <a:lnTo>
                      <a:pt x="98" y="108"/>
                    </a:lnTo>
                    <a:lnTo>
                      <a:pt x="100" y="108"/>
                    </a:lnTo>
                    <a:lnTo>
                      <a:pt x="102" y="108"/>
                    </a:lnTo>
                    <a:lnTo>
                      <a:pt x="102" y="108"/>
                    </a:lnTo>
                    <a:lnTo>
                      <a:pt x="104" y="108"/>
                    </a:lnTo>
                    <a:lnTo>
                      <a:pt x="106" y="106"/>
                    </a:lnTo>
                    <a:lnTo>
                      <a:pt x="108" y="104"/>
                    </a:lnTo>
                    <a:lnTo>
                      <a:pt x="112" y="100"/>
                    </a:lnTo>
                    <a:lnTo>
                      <a:pt x="114" y="98"/>
                    </a:lnTo>
                    <a:lnTo>
                      <a:pt x="116" y="96"/>
                    </a:lnTo>
                    <a:lnTo>
                      <a:pt x="118" y="96"/>
                    </a:lnTo>
                    <a:lnTo>
                      <a:pt x="118" y="94"/>
                    </a:lnTo>
                    <a:lnTo>
                      <a:pt x="120" y="94"/>
                    </a:lnTo>
                    <a:lnTo>
                      <a:pt x="122" y="94"/>
                    </a:lnTo>
                    <a:lnTo>
                      <a:pt x="122" y="94"/>
                    </a:lnTo>
                    <a:lnTo>
                      <a:pt x="124" y="94"/>
                    </a:lnTo>
                    <a:lnTo>
                      <a:pt x="126" y="94"/>
                    </a:lnTo>
                    <a:lnTo>
                      <a:pt x="128" y="96"/>
                    </a:lnTo>
                    <a:lnTo>
                      <a:pt x="130" y="96"/>
                    </a:lnTo>
                    <a:lnTo>
                      <a:pt x="132" y="98"/>
                    </a:lnTo>
                    <a:lnTo>
                      <a:pt x="134" y="100"/>
                    </a:lnTo>
                    <a:lnTo>
                      <a:pt x="136" y="102"/>
                    </a:lnTo>
                    <a:lnTo>
                      <a:pt x="138" y="102"/>
                    </a:lnTo>
                    <a:lnTo>
                      <a:pt x="140" y="106"/>
                    </a:lnTo>
                    <a:lnTo>
                      <a:pt x="142" y="108"/>
                    </a:lnTo>
                    <a:lnTo>
                      <a:pt x="144" y="110"/>
                    </a:lnTo>
                    <a:lnTo>
                      <a:pt x="146" y="112"/>
                    </a:lnTo>
                    <a:lnTo>
                      <a:pt x="148" y="114"/>
                    </a:lnTo>
                    <a:lnTo>
                      <a:pt x="148" y="116"/>
                    </a:lnTo>
                    <a:lnTo>
                      <a:pt x="150" y="116"/>
                    </a:lnTo>
                    <a:lnTo>
                      <a:pt x="150" y="118"/>
                    </a:lnTo>
                    <a:lnTo>
                      <a:pt x="150" y="120"/>
                    </a:lnTo>
                    <a:lnTo>
                      <a:pt x="150" y="120"/>
                    </a:lnTo>
                    <a:lnTo>
                      <a:pt x="150" y="122"/>
                    </a:lnTo>
                    <a:lnTo>
                      <a:pt x="150" y="122"/>
                    </a:lnTo>
                    <a:lnTo>
                      <a:pt x="150" y="126"/>
                    </a:lnTo>
                    <a:lnTo>
                      <a:pt x="148" y="128"/>
                    </a:lnTo>
                    <a:lnTo>
                      <a:pt x="148" y="130"/>
                    </a:lnTo>
                    <a:lnTo>
                      <a:pt x="148" y="132"/>
                    </a:lnTo>
                    <a:lnTo>
                      <a:pt x="148" y="134"/>
                    </a:lnTo>
                    <a:lnTo>
                      <a:pt x="148" y="134"/>
                    </a:lnTo>
                    <a:lnTo>
                      <a:pt x="148" y="136"/>
                    </a:lnTo>
                    <a:lnTo>
                      <a:pt x="148" y="136"/>
                    </a:lnTo>
                    <a:lnTo>
                      <a:pt x="148" y="138"/>
                    </a:lnTo>
                    <a:lnTo>
                      <a:pt x="150" y="138"/>
                    </a:lnTo>
                    <a:lnTo>
                      <a:pt x="152" y="138"/>
                    </a:lnTo>
                    <a:lnTo>
                      <a:pt x="152" y="138"/>
                    </a:lnTo>
                    <a:lnTo>
                      <a:pt x="154" y="138"/>
                    </a:lnTo>
                    <a:lnTo>
                      <a:pt x="156" y="138"/>
                    </a:lnTo>
                    <a:lnTo>
                      <a:pt x="160" y="138"/>
                    </a:lnTo>
                    <a:lnTo>
                      <a:pt x="164" y="136"/>
                    </a:lnTo>
                    <a:lnTo>
                      <a:pt x="166" y="136"/>
                    </a:lnTo>
                    <a:lnTo>
                      <a:pt x="168" y="136"/>
                    </a:lnTo>
                    <a:lnTo>
                      <a:pt x="170" y="136"/>
                    </a:lnTo>
                    <a:lnTo>
                      <a:pt x="172" y="136"/>
                    </a:lnTo>
                    <a:lnTo>
                      <a:pt x="172" y="136"/>
                    </a:lnTo>
                    <a:lnTo>
                      <a:pt x="174" y="138"/>
                    </a:lnTo>
                    <a:lnTo>
                      <a:pt x="178" y="138"/>
                    </a:lnTo>
                    <a:lnTo>
                      <a:pt x="180" y="140"/>
                    </a:lnTo>
                    <a:lnTo>
                      <a:pt x="182" y="142"/>
                    </a:lnTo>
                    <a:lnTo>
                      <a:pt x="184" y="144"/>
                    </a:lnTo>
                    <a:lnTo>
                      <a:pt x="186" y="146"/>
                    </a:lnTo>
                    <a:lnTo>
                      <a:pt x="186" y="148"/>
                    </a:lnTo>
                    <a:lnTo>
                      <a:pt x="188" y="150"/>
                    </a:lnTo>
                    <a:lnTo>
                      <a:pt x="188" y="150"/>
                    </a:lnTo>
                    <a:lnTo>
                      <a:pt x="190" y="152"/>
                    </a:lnTo>
                    <a:lnTo>
                      <a:pt x="190" y="156"/>
                    </a:lnTo>
                    <a:lnTo>
                      <a:pt x="190" y="158"/>
                    </a:lnTo>
                    <a:lnTo>
                      <a:pt x="192" y="162"/>
                    </a:lnTo>
                    <a:lnTo>
                      <a:pt x="192" y="166"/>
                    </a:lnTo>
                    <a:lnTo>
                      <a:pt x="192" y="170"/>
                    </a:lnTo>
                    <a:lnTo>
                      <a:pt x="192" y="174"/>
                    </a:lnTo>
                    <a:lnTo>
                      <a:pt x="190" y="176"/>
                    </a:lnTo>
                    <a:lnTo>
                      <a:pt x="190" y="176"/>
                    </a:lnTo>
                    <a:lnTo>
                      <a:pt x="190" y="178"/>
                    </a:lnTo>
                    <a:lnTo>
                      <a:pt x="188" y="180"/>
                    </a:lnTo>
                    <a:lnTo>
                      <a:pt x="188" y="182"/>
                    </a:lnTo>
                    <a:lnTo>
                      <a:pt x="186" y="184"/>
                    </a:lnTo>
                    <a:lnTo>
                      <a:pt x="184" y="188"/>
                    </a:lnTo>
                    <a:lnTo>
                      <a:pt x="182" y="190"/>
                    </a:lnTo>
                    <a:lnTo>
                      <a:pt x="178" y="194"/>
                    </a:lnTo>
                    <a:lnTo>
                      <a:pt x="174" y="198"/>
                    </a:lnTo>
                    <a:lnTo>
                      <a:pt x="170" y="202"/>
                    </a:lnTo>
                    <a:lnTo>
                      <a:pt x="166" y="204"/>
                    </a:lnTo>
                    <a:lnTo>
                      <a:pt x="164" y="206"/>
                    </a:lnTo>
                    <a:lnTo>
                      <a:pt x="162" y="208"/>
                    </a:lnTo>
                    <a:lnTo>
                      <a:pt x="160" y="208"/>
                    </a:lnTo>
                    <a:lnTo>
                      <a:pt x="158" y="210"/>
                    </a:lnTo>
                    <a:lnTo>
                      <a:pt x="156" y="210"/>
                    </a:lnTo>
                    <a:lnTo>
                      <a:pt x="152" y="210"/>
                    </a:lnTo>
                    <a:lnTo>
                      <a:pt x="150" y="210"/>
                    </a:lnTo>
                    <a:lnTo>
                      <a:pt x="146" y="212"/>
                    </a:lnTo>
                    <a:lnTo>
                      <a:pt x="140" y="212"/>
                    </a:lnTo>
                    <a:lnTo>
                      <a:pt x="134" y="212"/>
                    </a:lnTo>
                    <a:lnTo>
                      <a:pt x="130" y="214"/>
                    </a:lnTo>
                    <a:lnTo>
                      <a:pt x="128" y="214"/>
                    </a:lnTo>
                    <a:lnTo>
                      <a:pt x="124" y="214"/>
                    </a:lnTo>
                    <a:lnTo>
                      <a:pt x="122" y="216"/>
                    </a:lnTo>
                    <a:lnTo>
                      <a:pt x="120" y="216"/>
                    </a:lnTo>
                    <a:lnTo>
                      <a:pt x="118" y="218"/>
                    </a:lnTo>
                    <a:lnTo>
                      <a:pt x="116" y="218"/>
                    </a:lnTo>
                    <a:lnTo>
                      <a:pt x="114" y="220"/>
                    </a:lnTo>
                    <a:lnTo>
                      <a:pt x="112" y="222"/>
                    </a:lnTo>
                    <a:lnTo>
                      <a:pt x="110" y="224"/>
                    </a:lnTo>
                    <a:lnTo>
                      <a:pt x="110" y="226"/>
                    </a:lnTo>
                    <a:lnTo>
                      <a:pt x="108" y="228"/>
                    </a:lnTo>
                    <a:lnTo>
                      <a:pt x="108" y="230"/>
                    </a:lnTo>
                    <a:lnTo>
                      <a:pt x="108" y="230"/>
                    </a:lnTo>
                    <a:lnTo>
                      <a:pt x="108" y="232"/>
                    </a:lnTo>
                    <a:lnTo>
                      <a:pt x="108" y="232"/>
                    </a:lnTo>
                    <a:lnTo>
                      <a:pt x="108" y="234"/>
                    </a:lnTo>
                    <a:lnTo>
                      <a:pt x="108" y="234"/>
                    </a:lnTo>
                    <a:lnTo>
                      <a:pt x="108" y="236"/>
                    </a:lnTo>
                    <a:lnTo>
                      <a:pt x="110" y="238"/>
                    </a:lnTo>
                    <a:lnTo>
                      <a:pt x="110" y="238"/>
                    </a:lnTo>
                    <a:lnTo>
                      <a:pt x="112" y="240"/>
                    </a:lnTo>
                    <a:lnTo>
                      <a:pt x="114" y="242"/>
                    </a:lnTo>
                    <a:lnTo>
                      <a:pt x="116" y="246"/>
                    </a:lnTo>
                    <a:lnTo>
                      <a:pt x="120" y="248"/>
                    </a:lnTo>
                    <a:lnTo>
                      <a:pt x="122" y="248"/>
                    </a:lnTo>
                    <a:lnTo>
                      <a:pt x="122" y="248"/>
                    </a:lnTo>
                    <a:lnTo>
                      <a:pt x="124" y="250"/>
                    </a:lnTo>
                    <a:lnTo>
                      <a:pt x="126" y="250"/>
                    </a:lnTo>
                    <a:lnTo>
                      <a:pt x="126" y="250"/>
                    </a:lnTo>
                    <a:lnTo>
                      <a:pt x="126" y="250"/>
                    </a:lnTo>
                    <a:lnTo>
                      <a:pt x="128" y="250"/>
                    </a:lnTo>
                    <a:lnTo>
                      <a:pt x="132" y="250"/>
                    </a:lnTo>
                    <a:lnTo>
                      <a:pt x="134" y="250"/>
                    </a:lnTo>
                    <a:lnTo>
                      <a:pt x="136" y="248"/>
                    </a:lnTo>
                    <a:lnTo>
                      <a:pt x="138" y="248"/>
                    </a:lnTo>
                    <a:lnTo>
                      <a:pt x="144" y="246"/>
                    </a:lnTo>
                    <a:lnTo>
                      <a:pt x="150" y="242"/>
                    </a:lnTo>
                    <a:lnTo>
                      <a:pt x="152" y="242"/>
                    </a:lnTo>
                    <a:lnTo>
                      <a:pt x="154" y="240"/>
                    </a:lnTo>
                    <a:lnTo>
                      <a:pt x="156" y="240"/>
                    </a:lnTo>
                    <a:lnTo>
                      <a:pt x="158" y="240"/>
                    </a:lnTo>
                    <a:lnTo>
                      <a:pt x="160" y="240"/>
                    </a:lnTo>
                    <a:lnTo>
                      <a:pt x="162" y="240"/>
                    </a:lnTo>
                    <a:lnTo>
                      <a:pt x="162" y="240"/>
                    </a:lnTo>
                    <a:lnTo>
                      <a:pt x="164" y="240"/>
                    </a:lnTo>
                    <a:lnTo>
                      <a:pt x="166" y="240"/>
                    </a:lnTo>
                    <a:lnTo>
                      <a:pt x="168" y="242"/>
                    </a:lnTo>
                    <a:lnTo>
                      <a:pt x="170" y="244"/>
                    </a:lnTo>
                    <a:lnTo>
                      <a:pt x="172" y="244"/>
                    </a:lnTo>
                    <a:lnTo>
                      <a:pt x="174" y="246"/>
                    </a:lnTo>
                    <a:lnTo>
                      <a:pt x="178" y="248"/>
                    </a:lnTo>
                    <a:lnTo>
                      <a:pt x="182" y="254"/>
                    </a:lnTo>
                    <a:lnTo>
                      <a:pt x="192" y="264"/>
                    </a:lnTo>
                    <a:lnTo>
                      <a:pt x="194" y="266"/>
                    </a:lnTo>
                    <a:lnTo>
                      <a:pt x="196" y="268"/>
                    </a:lnTo>
                    <a:lnTo>
                      <a:pt x="198" y="268"/>
                    </a:lnTo>
                    <a:lnTo>
                      <a:pt x="200" y="270"/>
                    </a:lnTo>
                    <a:lnTo>
                      <a:pt x="204" y="272"/>
                    </a:lnTo>
                    <a:lnTo>
                      <a:pt x="206" y="274"/>
                    </a:lnTo>
                    <a:lnTo>
                      <a:pt x="212" y="278"/>
                    </a:lnTo>
                    <a:lnTo>
                      <a:pt x="220" y="284"/>
                    </a:lnTo>
                    <a:lnTo>
                      <a:pt x="222" y="286"/>
                    </a:lnTo>
                    <a:lnTo>
                      <a:pt x="226" y="290"/>
                    </a:lnTo>
                    <a:lnTo>
                      <a:pt x="230" y="292"/>
                    </a:lnTo>
                    <a:lnTo>
                      <a:pt x="234" y="294"/>
                    </a:lnTo>
                    <a:lnTo>
                      <a:pt x="238" y="296"/>
                    </a:lnTo>
                    <a:lnTo>
                      <a:pt x="238" y="296"/>
                    </a:lnTo>
                    <a:lnTo>
                      <a:pt x="240" y="296"/>
                    </a:lnTo>
                    <a:lnTo>
                      <a:pt x="242" y="298"/>
                    </a:lnTo>
                    <a:lnTo>
                      <a:pt x="244" y="298"/>
                    </a:lnTo>
                    <a:lnTo>
                      <a:pt x="246" y="298"/>
                    </a:lnTo>
                    <a:lnTo>
                      <a:pt x="246" y="298"/>
                    </a:lnTo>
                    <a:lnTo>
                      <a:pt x="248" y="298"/>
                    </a:lnTo>
                    <a:lnTo>
                      <a:pt x="248" y="298"/>
                    </a:lnTo>
                    <a:lnTo>
                      <a:pt x="250" y="296"/>
                    </a:lnTo>
                    <a:lnTo>
                      <a:pt x="252" y="296"/>
                    </a:lnTo>
                    <a:lnTo>
                      <a:pt x="252" y="294"/>
                    </a:lnTo>
                    <a:lnTo>
                      <a:pt x="252" y="294"/>
                    </a:lnTo>
                    <a:lnTo>
                      <a:pt x="252" y="292"/>
                    </a:lnTo>
                    <a:lnTo>
                      <a:pt x="252" y="292"/>
                    </a:lnTo>
                    <a:lnTo>
                      <a:pt x="252" y="290"/>
                    </a:lnTo>
                    <a:lnTo>
                      <a:pt x="252" y="290"/>
                    </a:lnTo>
                    <a:lnTo>
                      <a:pt x="252" y="288"/>
                    </a:lnTo>
                    <a:lnTo>
                      <a:pt x="250" y="286"/>
                    </a:lnTo>
                    <a:lnTo>
                      <a:pt x="248" y="284"/>
                    </a:lnTo>
                    <a:lnTo>
                      <a:pt x="246" y="282"/>
                    </a:lnTo>
                    <a:lnTo>
                      <a:pt x="242" y="276"/>
                    </a:lnTo>
                    <a:lnTo>
                      <a:pt x="238" y="270"/>
                    </a:lnTo>
                    <a:lnTo>
                      <a:pt x="236" y="266"/>
                    </a:lnTo>
                    <a:lnTo>
                      <a:pt x="234" y="264"/>
                    </a:lnTo>
                    <a:lnTo>
                      <a:pt x="234" y="262"/>
                    </a:lnTo>
                    <a:lnTo>
                      <a:pt x="232" y="260"/>
                    </a:lnTo>
                    <a:lnTo>
                      <a:pt x="232" y="260"/>
                    </a:lnTo>
                    <a:lnTo>
                      <a:pt x="232" y="258"/>
                    </a:lnTo>
                    <a:lnTo>
                      <a:pt x="232" y="258"/>
                    </a:lnTo>
                    <a:lnTo>
                      <a:pt x="232" y="256"/>
                    </a:lnTo>
                    <a:lnTo>
                      <a:pt x="232" y="256"/>
                    </a:lnTo>
                    <a:lnTo>
                      <a:pt x="234" y="256"/>
                    </a:lnTo>
                    <a:lnTo>
                      <a:pt x="234" y="254"/>
                    </a:lnTo>
                    <a:lnTo>
                      <a:pt x="234" y="254"/>
                    </a:lnTo>
                    <a:lnTo>
                      <a:pt x="236" y="254"/>
                    </a:lnTo>
                    <a:lnTo>
                      <a:pt x="236" y="254"/>
                    </a:lnTo>
                    <a:lnTo>
                      <a:pt x="238" y="254"/>
                    </a:lnTo>
                    <a:lnTo>
                      <a:pt x="238" y="254"/>
                    </a:lnTo>
                    <a:lnTo>
                      <a:pt x="240" y="256"/>
                    </a:lnTo>
                    <a:lnTo>
                      <a:pt x="240" y="256"/>
                    </a:lnTo>
                    <a:lnTo>
                      <a:pt x="244" y="258"/>
                    </a:lnTo>
                    <a:lnTo>
                      <a:pt x="246" y="260"/>
                    </a:lnTo>
                    <a:lnTo>
                      <a:pt x="250" y="266"/>
                    </a:lnTo>
                    <a:lnTo>
                      <a:pt x="256" y="270"/>
                    </a:lnTo>
                    <a:lnTo>
                      <a:pt x="258" y="272"/>
                    </a:lnTo>
                    <a:lnTo>
                      <a:pt x="260" y="274"/>
                    </a:lnTo>
                    <a:lnTo>
                      <a:pt x="262" y="276"/>
                    </a:lnTo>
                    <a:lnTo>
                      <a:pt x="264" y="276"/>
                    </a:lnTo>
                    <a:lnTo>
                      <a:pt x="264" y="278"/>
                    </a:lnTo>
                    <a:lnTo>
                      <a:pt x="266" y="278"/>
                    </a:lnTo>
                    <a:lnTo>
                      <a:pt x="266" y="278"/>
                    </a:lnTo>
                    <a:lnTo>
                      <a:pt x="268" y="278"/>
                    </a:lnTo>
                    <a:lnTo>
                      <a:pt x="268" y="278"/>
                    </a:lnTo>
                    <a:lnTo>
                      <a:pt x="270" y="278"/>
                    </a:lnTo>
                    <a:lnTo>
                      <a:pt x="270" y="276"/>
                    </a:lnTo>
                    <a:lnTo>
                      <a:pt x="272" y="276"/>
                    </a:lnTo>
                    <a:lnTo>
                      <a:pt x="272" y="274"/>
                    </a:lnTo>
                    <a:lnTo>
                      <a:pt x="274" y="272"/>
                    </a:lnTo>
                    <a:lnTo>
                      <a:pt x="274" y="270"/>
                    </a:lnTo>
                    <a:lnTo>
                      <a:pt x="276" y="268"/>
                    </a:lnTo>
                    <a:lnTo>
                      <a:pt x="276" y="266"/>
                    </a:lnTo>
                    <a:lnTo>
                      <a:pt x="278" y="264"/>
                    </a:lnTo>
                    <a:lnTo>
                      <a:pt x="278" y="260"/>
                    </a:lnTo>
                    <a:lnTo>
                      <a:pt x="278" y="256"/>
                    </a:lnTo>
                    <a:lnTo>
                      <a:pt x="278" y="252"/>
                    </a:lnTo>
                    <a:lnTo>
                      <a:pt x="278" y="250"/>
                    </a:lnTo>
                    <a:lnTo>
                      <a:pt x="278" y="246"/>
                    </a:lnTo>
                    <a:lnTo>
                      <a:pt x="278" y="240"/>
                    </a:lnTo>
                    <a:lnTo>
                      <a:pt x="278" y="236"/>
                    </a:lnTo>
                    <a:lnTo>
                      <a:pt x="276" y="232"/>
                    </a:lnTo>
                    <a:lnTo>
                      <a:pt x="276" y="230"/>
                    </a:lnTo>
                    <a:lnTo>
                      <a:pt x="274" y="228"/>
                    </a:lnTo>
                    <a:lnTo>
                      <a:pt x="274" y="226"/>
                    </a:lnTo>
                    <a:lnTo>
                      <a:pt x="274" y="224"/>
                    </a:lnTo>
                    <a:lnTo>
                      <a:pt x="272" y="224"/>
                    </a:lnTo>
                    <a:lnTo>
                      <a:pt x="272" y="222"/>
                    </a:lnTo>
                    <a:lnTo>
                      <a:pt x="270" y="222"/>
                    </a:lnTo>
                    <a:lnTo>
                      <a:pt x="268" y="220"/>
                    </a:lnTo>
                    <a:lnTo>
                      <a:pt x="268" y="220"/>
                    </a:lnTo>
                    <a:lnTo>
                      <a:pt x="266" y="220"/>
                    </a:lnTo>
                    <a:lnTo>
                      <a:pt x="262" y="220"/>
                    </a:lnTo>
                    <a:lnTo>
                      <a:pt x="258" y="220"/>
                    </a:lnTo>
                    <a:lnTo>
                      <a:pt x="254" y="220"/>
                    </a:lnTo>
                    <a:lnTo>
                      <a:pt x="252" y="220"/>
                    </a:lnTo>
                    <a:lnTo>
                      <a:pt x="250" y="220"/>
                    </a:lnTo>
                    <a:lnTo>
                      <a:pt x="250" y="220"/>
                    </a:lnTo>
                    <a:lnTo>
                      <a:pt x="248" y="218"/>
                    </a:lnTo>
                    <a:lnTo>
                      <a:pt x="246" y="218"/>
                    </a:lnTo>
                    <a:lnTo>
                      <a:pt x="246" y="218"/>
                    </a:lnTo>
                    <a:lnTo>
                      <a:pt x="246" y="216"/>
                    </a:lnTo>
                    <a:lnTo>
                      <a:pt x="244" y="214"/>
                    </a:lnTo>
                    <a:lnTo>
                      <a:pt x="244" y="212"/>
                    </a:lnTo>
                    <a:lnTo>
                      <a:pt x="244" y="210"/>
                    </a:lnTo>
                    <a:lnTo>
                      <a:pt x="244" y="208"/>
                    </a:lnTo>
                    <a:lnTo>
                      <a:pt x="244" y="206"/>
                    </a:lnTo>
                    <a:lnTo>
                      <a:pt x="244" y="204"/>
                    </a:lnTo>
                    <a:lnTo>
                      <a:pt x="244" y="202"/>
                    </a:lnTo>
                    <a:lnTo>
                      <a:pt x="244" y="200"/>
                    </a:lnTo>
                    <a:lnTo>
                      <a:pt x="244" y="198"/>
                    </a:lnTo>
                    <a:lnTo>
                      <a:pt x="244" y="196"/>
                    </a:lnTo>
                    <a:lnTo>
                      <a:pt x="246" y="194"/>
                    </a:lnTo>
                    <a:lnTo>
                      <a:pt x="246" y="192"/>
                    </a:lnTo>
                    <a:lnTo>
                      <a:pt x="246" y="190"/>
                    </a:lnTo>
                    <a:lnTo>
                      <a:pt x="248" y="188"/>
                    </a:lnTo>
                    <a:lnTo>
                      <a:pt x="248" y="186"/>
                    </a:lnTo>
                    <a:lnTo>
                      <a:pt x="250" y="186"/>
                    </a:lnTo>
                    <a:lnTo>
                      <a:pt x="250" y="186"/>
                    </a:lnTo>
                    <a:lnTo>
                      <a:pt x="250" y="186"/>
                    </a:lnTo>
                    <a:lnTo>
                      <a:pt x="252" y="184"/>
                    </a:lnTo>
                    <a:lnTo>
                      <a:pt x="254" y="184"/>
                    </a:lnTo>
                    <a:lnTo>
                      <a:pt x="256" y="184"/>
                    </a:lnTo>
                    <a:lnTo>
                      <a:pt x="258" y="184"/>
                    </a:lnTo>
                    <a:lnTo>
                      <a:pt x="260" y="184"/>
                    </a:lnTo>
                    <a:lnTo>
                      <a:pt x="262" y="184"/>
                    </a:lnTo>
                    <a:lnTo>
                      <a:pt x="262" y="184"/>
                    </a:lnTo>
                    <a:lnTo>
                      <a:pt x="264" y="186"/>
                    </a:lnTo>
                    <a:lnTo>
                      <a:pt x="264" y="186"/>
                    </a:lnTo>
                    <a:lnTo>
                      <a:pt x="266" y="188"/>
                    </a:lnTo>
                    <a:lnTo>
                      <a:pt x="268" y="188"/>
                    </a:lnTo>
                    <a:lnTo>
                      <a:pt x="268" y="190"/>
                    </a:lnTo>
                    <a:lnTo>
                      <a:pt x="272" y="192"/>
                    </a:lnTo>
                    <a:lnTo>
                      <a:pt x="274" y="196"/>
                    </a:lnTo>
                    <a:lnTo>
                      <a:pt x="276" y="200"/>
                    </a:lnTo>
                    <a:lnTo>
                      <a:pt x="282" y="206"/>
                    </a:lnTo>
                    <a:lnTo>
                      <a:pt x="284" y="210"/>
                    </a:lnTo>
                    <a:lnTo>
                      <a:pt x="286" y="214"/>
                    </a:lnTo>
                    <a:lnTo>
                      <a:pt x="288" y="216"/>
                    </a:lnTo>
                    <a:lnTo>
                      <a:pt x="292" y="220"/>
                    </a:lnTo>
                    <a:lnTo>
                      <a:pt x="292" y="220"/>
                    </a:lnTo>
                    <a:lnTo>
                      <a:pt x="294" y="222"/>
                    </a:lnTo>
                    <a:lnTo>
                      <a:pt x="294" y="222"/>
                    </a:lnTo>
                    <a:lnTo>
                      <a:pt x="296" y="224"/>
                    </a:lnTo>
                    <a:lnTo>
                      <a:pt x="298" y="224"/>
                    </a:lnTo>
                    <a:lnTo>
                      <a:pt x="298" y="224"/>
                    </a:lnTo>
                    <a:lnTo>
                      <a:pt x="300" y="224"/>
                    </a:lnTo>
                    <a:lnTo>
                      <a:pt x="302" y="224"/>
                    </a:lnTo>
                    <a:lnTo>
                      <a:pt x="302" y="224"/>
                    </a:lnTo>
                    <a:lnTo>
                      <a:pt x="302" y="224"/>
                    </a:lnTo>
                    <a:lnTo>
                      <a:pt x="304" y="224"/>
                    </a:lnTo>
                    <a:lnTo>
                      <a:pt x="306" y="222"/>
                    </a:lnTo>
                    <a:lnTo>
                      <a:pt x="306" y="222"/>
                    </a:lnTo>
                    <a:lnTo>
                      <a:pt x="308" y="220"/>
                    </a:lnTo>
                    <a:lnTo>
                      <a:pt x="308" y="218"/>
                    </a:lnTo>
                    <a:lnTo>
                      <a:pt x="310" y="216"/>
                    </a:lnTo>
                    <a:lnTo>
                      <a:pt x="310" y="214"/>
                    </a:lnTo>
                    <a:lnTo>
                      <a:pt x="312" y="210"/>
                    </a:lnTo>
                    <a:lnTo>
                      <a:pt x="314" y="206"/>
                    </a:lnTo>
                    <a:lnTo>
                      <a:pt x="316" y="202"/>
                    </a:lnTo>
                    <a:lnTo>
                      <a:pt x="316" y="200"/>
                    </a:lnTo>
                    <a:lnTo>
                      <a:pt x="316" y="200"/>
                    </a:lnTo>
                    <a:lnTo>
                      <a:pt x="318" y="198"/>
                    </a:lnTo>
                    <a:lnTo>
                      <a:pt x="320" y="196"/>
                    </a:lnTo>
                    <a:lnTo>
                      <a:pt x="322" y="190"/>
                    </a:lnTo>
                    <a:lnTo>
                      <a:pt x="324" y="188"/>
                    </a:lnTo>
                    <a:lnTo>
                      <a:pt x="326" y="186"/>
                    </a:lnTo>
                    <a:lnTo>
                      <a:pt x="326" y="184"/>
                    </a:lnTo>
                    <a:lnTo>
                      <a:pt x="326" y="184"/>
                    </a:lnTo>
                    <a:lnTo>
                      <a:pt x="326" y="182"/>
                    </a:lnTo>
                    <a:lnTo>
                      <a:pt x="326" y="182"/>
                    </a:lnTo>
                    <a:lnTo>
                      <a:pt x="326" y="180"/>
                    </a:lnTo>
                    <a:lnTo>
                      <a:pt x="326" y="180"/>
                    </a:lnTo>
                    <a:lnTo>
                      <a:pt x="324" y="178"/>
                    </a:lnTo>
                    <a:lnTo>
                      <a:pt x="322" y="176"/>
                    </a:lnTo>
                    <a:lnTo>
                      <a:pt x="322" y="176"/>
                    </a:lnTo>
                    <a:lnTo>
                      <a:pt x="320" y="174"/>
                    </a:lnTo>
                    <a:lnTo>
                      <a:pt x="318" y="172"/>
                    </a:lnTo>
                    <a:lnTo>
                      <a:pt x="316" y="172"/>
                    </a:lnTo>
                    <a:lnTo>
                      <a:pt x="312" y="170"/>
                    </a:lnTo>
                    <a:lnTo>
                      <a:pt x="308" y="168"/>
                    </a:lnTo>
                    <a:lnTo>
                      <a:pt x="302" y="164"/>
                    </a:lnTo>
                    <a:lnTo>
                      <a:pt x="300" y="164"/>
                    </a:lnTo>
                    <a:lnTo>
                      <a:pt x="298" y="164"/>
                    </a:lnTo>
                    <a:lnTo>
                      <a:pt x="296" y="162"/>
                    </a:lnTo>
                    <a:lnTo>
                      <a:pt x="292" y="162"/>
                    </a:lnTo>
                    <a:lnTo>
                      <a:pt x="288" y="160"/>
                    </a:lnTo>
                    <a:lnTo>
                      <a:pt x="284" y="160"/>
                    </a:lnTo>
                    <a:lnTo>
                      <a:pt x="280" y="160"/>
                    </a:lnTo>
                    <a:lnTo>
                      <a:pt x="278" y="158"/>
                    </a:lnTo>
                    <a:lnTo>
                      <a:pt x="276" y="158"/>
                    </a:lnTo>
                    <a:lnTo>
                      <a:pt x="274" y="158"/>
                    </a:lnTo>
                    <a:lnTo>
                      <a:pt x="274" y="156"/>
                    </a:lnTo>
                    <a:lnTo>
                      <a:pt x="270" y="154"/>
                    </a:lnTo>
                    <a:lnTo>
                      <a:pt x="268" y="152"/>
                    </a:lnTo>
                    <a:lnTo>
                      <a:pt x="264" y="148"/>
                    </a:lnTo>
                    <a:lnTo>
                      <a:pt x="260" y="144"/>
                    </a:lnTo>
                    <a:lnTo>
                      <a:pt x="260" y="142"/>
                    </a:lnTo>
                    <a:lnTo>
                      <a:pt x="258" y="140"/>
                    </a:lnTo>
                    <a:lnTo>
                      <a:pt x="256" y="138"/>
                    </a:lnTo>
                    <a:lnTo>
                      <a:pt x="256" y="136"/>
                    </a:lnTo>
                    <a:lnTo>
                      <a:pt x="254" y="134"/>
                    </a:lnTo>
                    <a:lnTo>
                      <a:pt x="254" y="132"/>
                    </a:lnTo>
                    <a:lnTo>
                      <a:pt x="254" y="130"/>
                    </a:lnTo>
                    <a:lnTo>
                      <a:pt x="254" y="128"/>
                    </a:lnTo>
                    <a:lnTo>
                      <a:pt x="254" y="128"/>
                    </a:lnTo>
                    <a:lnTo>
                      <a:pt x="254" y="126"/>
                    </a:lnTo>
                    <a:lnTo>
                      <a:pt x="256" y="126"/>
                    </a:lnTo>
                    <a:lnTo>
                      <a:pt x="256" y="124"/>
                    </a:lnTo>
                    <a:lnTo>
                      <a:pt x="258" y="122"/>
                    </a:lnTo>
                    <a:lnTo>
                      <a:pt x="260" y="120"/>
                    </a:lnTo>
                    <a:lnTo>
                      <a:pt x="264" y="118"/>
                    </a:lnTo>
                    <a:lnTo>
                      <a:pt x="266" y="116"/>
                    </a:lnTo>
                    <a:lnTo>
                      <a:pt x="268" y="114"/>
                    </a:lnTo>
                    <a:lnTo>
                      <a:pt x="268" y="114"/>
                    </a:lnTo>
                    <a:lnTo>
                      <a:pt x="268" y="112"/>
                    </a:lnTo>
                    <a:lnTo>
                      <a:pt x="268" y="112"/>
                    </a:lnTo>
                    <a:lnTo>
                      <a:pt x="268" y="110"/>
                    </a:lnTo>
                    <a:lnTo>
                      <a:pt x="268" y="108"/>
                    </a:lnTo>
                    <a:lnTo>
                      <a:pt x="268" y="108"/>
                    </a:lnTo>
                    <a:lnTo>
                      <a:pt x="268" y="106"/>
                    </a:lnTo>
                    <a:lnTo>
                      <a:pt x="266" y="104"/>
                    </a:lnTo>
                    <a:lnTo>
                      <a:pt x="266" y="102"/>
                    </a:lnTo>
                    <a:lnTo>
                      <a:pt x="264" y="100"/>
                    </a:lnTo>
                    <a:lnTo>
                      <a:pt x="262" y="96"/>
                    </a:lnTo>
                    <a:lnTo>
                      <a:pt x="260" y="92"/>
                    </a:lnTo>
                    <a:lnTo>
                      <a:pt x="258" y="90"/>
                    </a:lnTo>
                    <a:lnTo>
                      <a:pt x="256" y="88"/>
                    </a:lnTo>
                    <a:lnTo>
                      <a:pt x="254" y="88"/>
                    </a:lnTo>
                    <a:lnTo>
                      <a:pt x="252" y="86"/>
                    </a:lnTo>
                    <a:lnTo>
                      <a:pt x="250" y="84"/>
                    </a:lnTo>
                    <a:lnTo>
                      <a:pt x="248" y="84"/>
                    </a:lnTo>
                    <a:lnTo>
                      <a:pt x="246" y="82"/>
                    </a:lnTo>
                    <a:lnTo>
                      <a:pt x="242" y="80"/>
                    </a:lnTo>
                    <a:lnTo>
                      <a:pt x="236" y="78"/>
                    </a:lnTo>
                    <a:lnTo>
                      <a:pt x="226" y="74"/>
                    </a:lnTo>
                    <a:lnTo>
                      <a:pt x="220" y="72"/>
                    </a:lnTo>
                    <a:lnTo>
                      <a:pt x="216" y="70"/>
                    </a:lnTo>
                    <a:lnTo>
                      <a:pt x="210" y="68"/>
                    </a:lnTo>
                    <a:lnTo>
                      <a:pt x="202" y="66"/>
                    </a:lnTo>
                    <a:lnTo>
                      <a:pt x="200" y="64"/>
                    </a:lnTo>
                    <a:lnTo>
                      <a:pt x="196" y="62"/>
                    </a:lnTo>
                    <a:lnTo>
                      <a:pt x="192" y="60"/>
                    </a:lnTo>
                    <a:lnTo>
                      <a:pt x="192" y="58"/>
                    </a:lnTo>
                    <a:lnTo>
                      <a:pt x="190" y="58"/>
                    </a:lnTo>
                    <a:lnTo>
                      <a:pt x="190" y="56"/>
                    </a:lnTo>
                    <a:lnTo>
                      <a:pt x="188" y="56"/>
                    </a:lnTo>
                    <a:lnTo>
                      <a:pt x="186" y="52"/>
                    </a:lnTo>
                    <a:lnTo>
                      <a:pt x="186" y="50"/>
                    </a:lnTo>
                    <a:lnTo>
                      <a:pt x="184" y="46"/>
                    </a:lnTo>
                    <a:lnTo>
                      <a:pt x="182" y="40"/>
                    </a:lnTo>
                    <a:lnTo>
                      <a:pt x="178" y="36"/>
                    </a:lnTo>
                    <a:lnTo>
                      <a:pt x="178" y="34"/>
                    </a:lnTo>
                    <a:lnTo>
                      <a:pt x="176" y="32"/>
                    </a:lnTo>
                    <a:lnTo>
                      <a:pt x="174" y="30"/>
                    </a:lnTo>
                    <a:lnTo>
                      <a:pt x="174" y="28"/>
                    </a:lnTo>
                    <a:lnTo>
                      <a:pt x="172" y="26"/>
                    </a:lnTo>
                    <a:lnTo>
                      <a:pt x="172" y="26"/>
                    </a:lnTo>
                    <a:lnTo>
                      <a:pt x="170" y="26"/>
                    </a:lnTo>
                    <a:lnTo>
                      <a:pt x="168" y="24"/>
                    </a:lnTo>
                    <a:lnTo>
                      <a:pt x="166" y="24"/>
                    </a:lnTo>
                    <a:lnTo>
                      <a:pt x="162" y="24"/>
                    </a:lnTo>
                    <a:lnTo>
                      <a:pt x="160" y="22"/>
                    </a:lnTo>
                    <a:lnTo>
                      <a:pt x="156" y="22"/>
                    </a:lnTo>
                    <a:lnTo>
                      <a:pt x="152" y="22"/>
                    </a:lnTo>
                    <a:lnTo>
                      <a:pt x="148" y="24"/>
                    </a:lnTo>
                    <a:lnTo>
                      <a:pt x="146" y="24"/>
                    </a:lnTo>
                    <a:lnTo>
                      <a:pt x="142" y="24"/>
                    </a:lnTo>
                    <a:lnTo>
                      <a:pt x="138" y="24"/>
                    </a:lnTo>
                    <a:lnTo>
                      <a:pt x="134" y="26"/>
                    </a:lnTo>
                    <a:lnTo>
                      <a:pt x="132" y="26"/>
                    </a:lnTo>
                    <a:lnTo>
                      <a:pt x="128" y="28"/>
                    </a:lnTo>
                    <a:lnTo>
                      <a:pt x="124" y="28"/>
                    </a:lnTo>
                    <a:lnTo>
                      <a:pt x="122" y="30"/>
                    </a:lnTo>
                    <a:lnTo>
                      <a:pt x="120" y="30"/>
                    </a:lnTo>
                    <a:lnTo>
                      <a:pt x="120" y="32"/>
                    </a:lnTo>
                    <a:lnTo>
                      <a:pt x="118" y="32"/>
                    </a:lnTo>
                    <a:lnTo>
                      <a:pt x="118" y="34"/>
                    </a:lnTo>
                    <a:lnTo>
                      <a:pt x="116" y="36"/>
                    </a:lnTo>
                    <a:lnTo>
                      <a:pt x="114" y="38"/>
                    </a:lnTo>
                    <a:lnTo>
                      <a:pt x="112" y="42"/>
                    </a:lnTo>
                    <a:lnTo>
                      <a:pt x="110" y="46"/>
                    </a:lnTo>
                    <a:lnTo>
                      <a:pt x="110" y="48"/>
                    </a:lnTo>
                    <a:lnTo>
                      <a:pt x="110" y="48"/>
                    </a:lnTo>
                    <a:lnTo>
                      <a:pt x="108" y="50"/>
                    </a:lnTo>
                    <a:lnTo>
                      <a:pt x="106" y="50"/>
                    </a:lnTo>
                    <a:lnTo>
                      <a:pt x="106" y="50"/>
                    </a:lnTo>
                    <a:lnTo>
                      <a:pt x="106" y="50"/>
                    </a:lnTo>
                    <a:lnTo>
                      <a:pt x="106" y="50"/>
                    </a:lnTo>
                    <a:lnTo>
                      <a:pt x="104" y="50"/>
                    </a:lnTo>
                    <a:lnTo>
                      <a:pt x="104" y="50"/>
                    </a:lnTo>
                    <a:lnTo>
                      <a:pt x="104" y="50"/>
                    </a:lnTo>
                    <a:lnTo>
                      <a:pt x="102" y="48"/>
                    </a:lnTo>
                    <a:lnTo>
                      <a:pt x="102" y="48"/>
                    </a:lnTo>
                    <a:lnTo>
                      <a:pt x="102" y="46"/>
                    </a:lnTo>
                    <a:lnTo>
                      <a:pt x="102" y="46"/>
                    </a:lnTo>
                    <a:lnTo>
                      <a:pt x="102" y="44"/>
                    </a:lnTo>
                    <a:lnTo>
                      <a:pt x="102" y="42"/>
                    </a:lnTo>
                    <a:lnTo>
                      <a:pt x="104" y="40"/>
                    </a:lnTo>
                    <a:lnTo>
                      <a:pt x="104" y="36"/>
                    </a:lnTo>
                    <a:lnTo>
                      <a:pt x="106" y="34"/>
                    </a:lnTo>
                    <a:lnTo>
                      <a:pt x="108" y="30"/>
                    </a:lnTo>
                    <a:lnTo>
                      <a:pt x="110" y="22"/>
                    </a:lnTo>
                    <a:lnTo>
                      <a:pt x="112" y="18"/>
                    </a:lnTo>
                    <a:lnTo>
                      <a:pt x="112" y="16"/>
                    </a:lnTo>
                    <a:lnTo>
                      <a:pt x="114" y="12"/>
                    </a:lnTo>
                    <a:lnTo>
                      <a:pt x="114" y="10"/>
                    </a:lnTo>
                    <a:lnTo>
                      <a:pt x="114" y="10"/>
                    </a:lnTo>
                    <a:lnTo>
                      <a:pt x="114" y="8"/>
                    </a:lnTo>
                    <a:lnTo>
                      <a:pt x="114" y="8"/>
                    </a:lnTo>
                    <a:lnTo>
                      <a:pt x="114" y="6"/>
                    </a:lnTo>
                    <a:lnTo>
                      <a:pt x="112" y="6"/>
                    </a:lnTo>
                    <a:lnTo>
                      <a:pt x="112" y="4"/>
                    </a:lnTo>
                    <a:lnTo>
                      <a:pt x="112" y="4"/>
                    </a:lnTo>
                    <a:lnTo>
                      <a:pt x="110" y="2"/>
                    </a:lnTo>
                    <a:lnTo>
                      <a:pt x="108" y="2"/>
                    </a:lnTo>
                    <a:lnTo>
                      <a:pt x="106" y="2"/>
                    </a:lnTo>
                    <a:lnTo>
                      <a:pt x="104" y="0"/>
                    </a:lnTo>
                    <a:lnTo>
                      <a:pt x="100" y="0"/>
                    </a:lnTo>
                    <a:lnTo>
                      <a:pt x="98" y="0"/>
                    </a:lnTo>
                    <a:lnTo>
                      <a:pt x="96" y="0"/>
                    </a:lnTo>
                    <a:lnTo>
                      <a:pt x="94" y="0"/>
                    </a:lnTo>
                    <a:lnTo>
                      <a:pt x="90" y="0"/>
                    </a:lnTo>
                    <a:lnTo>
                      <a:pt x="88" y="0"/>
                    </a:lnTo>
                    <a:lnTo>
                      <a:pt x="86" y="0"/>
                    </a:lnTo>
                    <a:lnTo>
                      <a:pt x="82" y="0"/>
                    </a:lnTo>
                    <a:lnTo>
                      <a:pt x="80" y="2"/>
                    </a:lnTo>
                    <a:lnTo>
                      <a:pt x="78" y="2"/>
                    </a:lnTo>
                    <a:lnTo>
                      <a:pt x="78" y="2"/>
                    </a:lnTo>
                    <a:lnTo>
                      <a:pt x="76" y="4"/>
                    </a:lnTo>
                    <a:lnTo>
                      <a:pt x="74" y="4"/>
                    </a:lnTo>
                    <a:lnTo>
                      <a:pt x="74" y="6"/>
                    </a:lnTo>
                    <a:lnTo>
                      <a:pt x="72" y="6"/>
                    </a:lnTo>
                    <a:lnTo>
                      <a:pt x="70" y="10"/>
                    </a:lnTo>
                    <a:lnTo>
                      <a:pt x="66" y="12"/>
                    </a:lnTo>
                    <a:lnTo>
                      <a:pt x="64" y="16"/>
                    </a:lnTo>
                    <a:lnTo>
                      <a:pt x="62" y="20"/>
                    </a:lnTo>
                    <a:lnTo>
                      <a:pt x="60" y="22"/>
                    </a:lnTo>
                    <a:lnTo>
                      <a:pt x="60" y="26"/>
                    </a:lnTo>
                    <a:lnTo>
                      <a:pt x="60" y="26"/>
                    </a:lnTo>
                    <a:lnTo>
                      <a:pt x="60" y="28"/>
                    </a:lnTo>
                    <a:lnTo>
                      <a:pt x="58" y="30"/>
                    </a:lnTo>
                    <a:lnTo>
                      <a:pt x="58" y="34"/>
                    </a:lnTo>
                    <a:lnTo>
                      <a:pt x="58" y="38"/>
                    </a:lnTo>
                    <a:lnTo>
                      <a:pt x="58" y="40"/>
                    </a:lnTo>
                    <a:lnTo>
                      <a:pt x="58" y="40"/>
                    </a:lnTo>
                    <a:lnTo>
                      <a:pt x="58" y="42"/>
                    </a:lnTo>
                    <a:lnTo>
                      <a:pt x="58" y="42"/>
                    </a:lnTo>
                    <a:lnTo>
                      <a:pt x="58" y="42"/>
                    </a:lnTo>
                    <a:lnTo>
                      <a:pt x="56" y="44"/>
                    </a:lnTo>
                    <a:lnTo>
                      <a:pt x="56" y="44"/>
                    </a:lnTo>
                    <a:lnTo>
                      <a:pt x="54" y="44"/>
                    </a:lnTo>
                    <a:lnTo>
                      <a:pt x="54" y="44"/>
                    </a:lnTo>
                    <a:lnTo>
                      <a:pt x="50" y="44"/>
                    </a:lnTo>
                    <a:lnTo>
                      <a:pt x="48" y="44"/>
                    </a:lnTo>
                    <a:lnTo>
                      <a:pt x="46" y="44"/>
                    </a:lnTo>
                    <a:lnTo>
                      <a:pt x="42" y="42"/>
                    </a:lnTo>
                    <a:lnTo>
                      <a:pt x="42" y="42"/>
                    </a:lnTo>
                    <a:lnTo>
                      <a:pt x="40" y="42"/>
                    </a:lnTo>
                    <a:lnTo>
                      <a:pt x="40" y="42"/>
                    </a:lnTo>
                    <a:lnTo>
                      <a:pt x="40" y="40"/>
                    </a:lnTo>
                    <a:lnTo>
                      <a:pt x="38" y="40"/>
                    </a:lnTo>
                    <a:lnTo>
                      <a:pt x="38" y="38"/>
                    </a:lnTo>
                    <a:lnTo>
                      <a:pt x="38" y="38"/>
                    </a:lnTo>
                    <a:lnTo>
                      <a:pt x="38" y="36"/>
                    </a:lnTo>
                    <a:lnTo>
                      <a:pt x="38" y="36"/>
                    </a:lnTo>
                    <a:lnTo>
                      <a:pt x="38" y="34"/>
                    </a:lnTo>
                    <a:lnTo>
                      <a:pt x="40" y="32"/>
                    </a:lnTo>
                    <a:lnTo>
                      <a:pt x="40" y="30"/>
                    </a:lnTo>
                    <a:lnTo>
                      <a:pt x="42" y="26"/>
                    </a:lnTo>
                    <a:lnTo>
                      <a:pt x="46" y="20"/>
                    </a:lnTo>
                    <a:lnTo>
                      <a:pt x="48" y="16"/>
                    </a:lnTo>
                    <a:lnTo>
                      <a:pt x="50" y="12"/>
                    </a:lnTo>
                    <a:lnTo>
                      <a:pt x="50" y="10"/>
                    </a:lnTo>
                    <a:lnTo>
                      <a:pt x="50" y="8"/>
                    </a:lnTo>
                    <a:lnTo>
                      <a:pt x="50" y="6"/>
                    </a:lnTo>
                    <a:lnTo>
                      <a:pt x="50" y="6"/>
                    </a:lnTo>
                    <a:lnTo>
                      <a:pt x="50" y="4"/>
                    </a:lnTo>
                    <a:lnTo>
                      <a:pt x="50" y="4"/>
                    </a:lnTo>
                    <a:lnTo>
                      <a:pt x="50" y="4"/>
                    </a:lnTo>
                    <a:lnTo>
                      <a:pt x="50" y="2"/>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54" name="Freeform 562">
                <a:extLst>
                  <a:ext uri="{FF2B5EF4-FFF2-40B4-BE49-F238E27FC236}">
                    <a16:creationId xmlns:a16="http://schemas.microsoft.com/office/drawing/2014/main" id="{FB85422B-E52D-CBAD-A8AA-9D291965528E}"/>
                  </a:ext>
                </a:extLst>
              </p:cNvPr>
              <p:cNvSpPr>
                <a:spLocks/>
              </p:cNvSpPr>
              <p:nvPr/>
            </p:nvSpPr>
            <p:spPr bwMode="auto">
              <a:xfrm>
                <a:off x="2745078" y="2768767"/>
                <a:ext cx="38100" cy="47625"/>
              </a:xfrm>
              <a:custGeom>
                <a:avLst/>
                <a:gdLst>
                  <a:gd name="T0" fmla="*/ 2 w 24"/>
                  <a:gd name="T1" fmla="*/ 30 h 30"/>
                  <a:gd name="T2" fmla="*/ 2 w 24"/>
                  <a:gd name="T3" fmla="*/ 30 h 30"/>
                  <a:gd name="T4" fmla="*/ 0 w 24"/>
                  <a:gd name="T5" fmla="*/ 30 h 30"/>
                  <a:gd name="T6" fmla="*/ 0 w 24"/>
                  <a:gd name="T7" fmla="*/ 30 h 30"/>
                  <a:gd name="T8" fmla="*/ 0 w 24"/>
                  <a:gd name="T9" fmla="*/ 28 h 30"/>
                  <a:gd name="T10" fmla="*/ 0 w 24"/>
                  <a:gd name="T11" fmla="*/ 28 h 30"/>
                  <a:gd name="T12" fmla="*/ 0 w 24"/>
                  <a:gd name="T13" fmla="*/ 28 h 30"/>
                  <a:gd name="T14" fmla="*/ 0 w 24"/>
                  <a:gd name="T15" fmla="*/ 26 h 30"/>
                  <a:gd name="T16" fmla="*/ 0 w 24"/>
                  <a:gd name="T17" fmla="*/ 24 h 30"/>
                  <a:gd name="T18" fmla="*/ 2 w 24"/>
                  <a:gd name="T19" fmla="*/ 18 h 30"/>
                  <a:gd name="T20" fmla="*/ 2 w 24"/>
                  <a:gd name="T21" fmla="*/ 16 h 30"/>
                  <a:gd name="T22" fmla="*/ 2 w 24"/>
                  <a:gd name="T23" fmla="*/ 14 h 30"/>
                  <a:gd name="T24" fmla="*/ 2 w 24"/>
                  <a:gd name="T25" fmla="*/ 12 h 30"/>
                  <a:gd name="T26" fmla="*/ 4 w 24"/>
                  <a:gd name="T27" fmla="*/ 12 h 30"/>
                  <a:gd name="T28" fmla="*/ 4 w 24"/>
                  <a:gd name="T29" fmla="*/ 10 h 30"/>
                  <a:gd name="T30" fmla="*/ 4 w 24"/>
                  <a:gd name="T31" fmla="*/ 8 h 30"/>
                  <a:gd name="T32" fmla="*/ 4 w 24"/>
                  <a:gd name="T33" fmla="*/ 8 h 30"/>
                  <a:gd name="T34" fmla="*/ 4 w 24"/>
                  <a:gd name="T35" fmla="*/ 6 h 30"/>
                  <a:gd name="T36" fmla="*/ 4 w 24"/>
                  <a:gd name="T37" fmla="*/ 6 h 30"/>
                  <a:gd name="T38" fmla="*/ 6 w 24"/>
                  <a:gd name="T39" fmla="*/ 4 h 30"/>
                  <a:gd name="T40" fmla="*/ 6 w 24"/>
                  <a:gd name="T41" fmla="*/ 4 h 30"/>
                  <a:gd name="T42" fmla="*/ 6 w 24"/>
                  <a:gd name="T43" fmla="*/ 2 h 30"/>
                  <a:gd name="T44" fmla="*/ 8 w 24"/>
                  <a:gd name="T45" fmla="*/ 2 h 30"/>
                  <a:gd name="T46" fmla="*/ 8 w 24"/>
                  <a:gd name="T47" fmla="*/ 2 h 30"/>
                  <a:gd name="T48" fmla="*/ 10 w 24"/>
                  <a:gd name="T49" fmla="*/ 2 h 30"/>
                  <a:gd name="T50" fmla="*/ 10 w 24"/>
                  <a:gd name="T51" fmla="*/ 0 h 30"/>
                  <a:gd name="T52" fmla="*/ 12 w 24"/>
                  <a:gd name="T53" fmla="*/ 0 h 30"/>
                  <a:gd name="T54" fmla="*/ 12 w 24"/>
                  <a:gd name="T55" fmla="*/ 0 h 30"/>
                  <a:gd name="T56" fmla="*/ 14 w 24"/>
                  <a:gd name="T57" fmla="*/ 0 h 30"/>
                  <a:gd name="T58" fmla="*/ 14 w 24"/>
                  <a:gd name="T59" fmla="*/ 0 h 30"/>
                  <a:gd name="T60" fmla="*/ 16 w 24"/>
                  <a:gd name="T61" fmla="*/ 0 h 30"/>
                  <a:gd name="T62" fmla="*/ 16 w 24"/>
                  <a:gd name="T63" fmla="*/ 0 h 30"/>
                  <a:gd name="T64" fmla="*/ 18 w 24"/>
                  <a:gd name="T65" fmla="*/ 2 h 30"/>
                  <a:gd name="T66" fmla="*/ 18 w 24"/>
                  <a:gd name="T67" fmla="*/ 2 h 30"/>
                  <a:gd name="T68" fmla="*/ 20 w 24"/>
                  <a:gd name="T69" fmla="*/ 2 h 30"/>
                  <a:gd name="T70" fmla="*/ 20 w 24"/>
                  <a:gd name="T71" fmla="*/ 2 h 30"/>
                  <a:gd name="T72" fmla="*/ 20 w 24"/>
                  <a:gd name="T73" fmla="*/ 4 h 30"/>
                  <a:gd name="T74" fmla="*/ 22 w 24"/>
                  <a:gd name="T75" fmla="*/ 4 h 30"/>
                  <a:gd name="T76" fmla="*/ 22 w 24"/>
                  <a:gd name="T77" fmla="*/ 6 h 30"/>
                  <a:gd name="T78" fmla="*/ 22 w 24"/>
                  <a:gd name="T79" fmla="*/ 6 h 30"/>
                  <a:gd name="T80" fmla="*/ 22 w 24"/>
                  <a:gd name="T81" fmla="*/ 8 h 30"/>
                  <a:gd name="T82" fmla="*/ 24 w 24"/>
                  <a:gd name="T83" fmla="*/ 8 h 30"/>
                  <a:gd name="T84" fmla="*/ 24 w 24"/>
                  <a:gd name="T85" fmla="*/ 10 h 30"/>
                  <a:gd name="T86" fmla="*/ 24 w 24"/>
                  <a:gd name="T87" fmla="*/ 12 h 30"/>
                  <a:gd name="T88" fmla="*/ 24 w 24"/>
                  <a:gd name="T89" fmla="*/ 12 h 30"/>
                  <a:gd name="T90" fmla="*/ 24 w 24"/>
                  <a:gd name="T91" fmla="*/ 14 h 30"/>
                  <a:gd name="T92" fmla="*/ 24 w 24"/>
                  <a:gd name="T93" fmla="*/ 16 h 30"/>
                  <a:gd name="T94" fmla="*/ 22 w 24"/>
                  <a:gd name="T95" fmla="*/ 16 h 30"/>
                  <a:gd name="T96" fmla="*/ 20 w 24"/>
                  <a:gd name="T97" fmla="*/ 18 h 30"/>
                  <a:gd name="T98" fmla="*/ 20 w 24"/>
                  <a:gd name="T99" fmla="*/ 20 h 30"/>
                  <a:gd name="T100" fmla="*/ 18 w 24"/>
                  <a:gd name="T101" fmla="*/ 20 h 30"/>
                  <a:gd name="T102" fmla="*/ 16 w 24"/>
                  <a:gd name="T103" fmla="*/ 22 h 30"/>
                  <a:gd name="T104" fmla="*/ 14 w 24"/>
                  <a:gd name="T105" fmla="*/ 24 h 30"/>
                  <a:gd name="T106" fmla="*/ 12 w 24"/>
                  <a:gd name="T107" fmla="*/ 24 h 30"/>
                  <a:gd name="T108" fmla="*/ 12 w 24"/>
                  <a:gd name="T109" fmla="*/ 26 h 30"/>
                  <a:gd name="T110" fmla="*/ 10 w 24"/>
                  <a:gd name="T111" fmla="*/ 28 h 30"/>
                  <a:gd name="T112" fmla="*/ 8 w 24"/>
                  <a:gd name="T113" fmla="*/ 28 h 30"/>
                  <a:gd name="T114" fmla="*/ 6 w 24"/>
                  <a:gd name="T115" fmla="*/ 28 h 30"/>
                  <a:gd name="T116" fmla="*/ 4 w 24"/>
                  <a:gd name="T117" fmla="*/ 30 h 30"/>
                  <a:gd name="T118" fmla="*/ 2 w 24"/>
                  <a:gd name="T119" fmla="*/ 30 h 30"/>
                  <a:gd name="T120" fmla="*/ 2 w 24"/>
                  <a:gd name="T12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 h="30">
                    <a:moveTo>
                      <a:pt x="2" y="30"/>
                    </a:moveTo>
                    <a:lnTo>
                      <a:pt x="2" y="30"/>
                    </a:lnTo>
                    <a:lnTo>
                      <a:pt x="0" y="30"/>
                    </a:lnTo>
                    <a:lnTo>
                      <a:pt x="0" y="30"/>
                    </a:lnTo>
                    <a:lnTo>
                      <a:pt x="0" y="28"/>
                    </a:lnTo>
                    <a:lnTo>
                      <a:pt x="0" y="28"/>
                    </a:lnTo>
                    <a:lnTo>
                      <a:pt x="0" y="28"/>
                    </a:lnTo>
                    <a:lnTo>
                      <a:pt x="0" y="26"/>
                    </a:lnTo>
                    <a:lnTo>
                      <a:pt x="0" y="24"/>
                    </a:lnTo>
                    <a:lnTo>
                      <a:pt x="2" y="18"/>
                    </a:lnTo>
                    <a:lnTo>
                      <a:pt x="2" y="16"/>
                    </a:lnTo>
                    <a:lnTo>
                      <a:pt x="2" y="14"/>
                    </a:lnTo>
                    <a:lnTo>
                      <a:pt x="2" y="12"/>
                    </a:lnTo>
                    <a:lnTo>
                      <a:pt x="4" y="12"/>
                    </a:lnTo>
                    <a:lnTo>
                      <a:pt x="4" y="10"/>
                    </a:lnTo>
                    <a:lnTo>
                      <a:pt x="4" y="8"/>
                    </a:lnTo>
                    <a:lnTo>
                      <a:pt x="4" y="8"/>
                    </a:lnTo>
                    <a:lnTo>
                      <a:pt x="4" y="6"/>
                    </a:lnTo>
                    <a:lnTo>
                      <a:pt x="4" y="6"/>
                    </a:lnTo>
                    <a:lnTo>
                      <a:pt x="6" y="4"/>
                    </a:lnTo>
                    <a:lnTo>
                      <a:pt x="6" y="4"/>
                    </a:lnTo>
                    <a:lnTo>
                      <a:pt x="6" y="2"/>
                    </a:lnTo>
                    <a:lnTo>
                      <a:pt x="8" y="2"/>
                    </a:lnTo>
                    <a:lnTo>
                      <a:pt x="8" y="2"/>
                    </a:lnTo>
                    <a:lnTo>
                      <a:pt x="10" y="2"/>
                    </a:lnTo>
                    <a:lnTo>
                      <a:pt x="10" y="0"/>
                    </a:lnTo>
                    <a:lnTo>
                      <a:pt x="12" y="0"/>
                    </a:lnTo>
                    <a:lnTo>
                      <a:pt x="12" y="0"/>
                    </a:lnTo>
                    <a:lnTo>
                      <a:pt x="14" y="0"/>
                    </a:lnTo>
                    <a:lnTo>
                      <a:pt x="14" y="0"/>
                    </a:lnTo>
                    <a:lnTo>
                      <a:pt x="16" y="0"/>
                    </a:lnTo>
                    <a:lnTo>
                      <a:pt x="16" y="0"/>
                    </a:lnTo>
                    <a:lnTo>
                      <a:pt x="18" y="2"/>
                    </a:lnTo>
                    <a:lnTo>
                      <a:pt x="18" y="2"/>
                    </a:lnTo>
                    <a:lnTo>
                      <a:pt x="20" y="2"/>
                    </a:lnTo>
                    <a:lnTo>
                      <a:pt x="20" y="2"/>
                    </a:lnTo>
                    <a:lnTo>
                      <a:pt x="20" y="4"/>
                    </a:lnTo>
                    <a:lnTo>
                      <a:pt x="22" y="4"/>
                    </a:lnTo>
                    <a:lnTo>
                      <a:pt x="22" y="6"/>
                    </a:lnTo>
                    <a:lnTo>
                      <a:pt x="22" y="6"/>
                    </a:lnTo>
                    <a:lnTo>
                      <a:pt x="22" y="8"/>
                    </a:lnTo>
                    <a:lnTo>
                      <a:pt x="24" y="8"/>
                    </a:lnTo>
                    <a:lnTo>
                      <a:pt x="24" y="10"/>
                    </a:lnTo>
                    <a:lnTo>
                      <a:pt x="24" y="12"/>
                    </a:lnTo>
                    <a:lnTo>
                      <a:pt x="24" y="12"/>
                    </a:lnTo>
                    <a:lnTo>
                      <a:pt x="24" y="14"/>
                    </a:lnTo>
                    <a:lnTo>
                      <a:pt x="24" y="16"/>
                    </a:lnTo>
                    <a:lnTo>
                      <a:pt x="22" y="16"/>
                    </a:lnTo>
                    <a:lnTo>
                      <a:pt x="20" y="18"/>
                    </a:lnTo>
                    <a:lnTo>
                      <a:pt x="20" y="20"/>
                    </a:lnTo>
                    <a:lnTo>
                      <a:pt x="18" y="20"/>
                    </a:lnTo>
                    <a:lnTo>
                      <a:pt x="16" y="22"/>
                    </a:lnTo>
                    <a:lnTo>
                      <a:pt x="14" y="24"/>
                    </a:lnTo>
                    <a:lnTo>
                      <a:pt x="12" y="24"/>
                    </a:lnTo>
                    <a:lnTo>
                      <a:pt x="12" y="26"/>
                    </a:lnTo>
                    <a:lnTo>
                      <a:pt x="10" y="28"/>
                    </a:lnTo>
                    <a:lnTo>
                      <a:pt x="8" y="28"/>
                    </a:lnTo>
                    <a:lnTo>
                      <a:pt x="6" y="28"/>
                    </a:lnTo>
                    <a:lnTo>
                      <a:pt x="4" y="30"/>
                    </a:lnTo>
                    <a:lnTo>
                      <a:pt x="2" y="30"/>
                    </a:lnTo>
                    <a:lnTo>
                      <a:pt x="2" y="30"/>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55" name="Freeform 564">
                <a:extLst>
                  <a:ext uri="{FF2B5EF4-FFF2-40B4-BE49-F238E27FC236}">
                    <a16:creationId xmlns:a16="http://schemas.microsoft.com/office/drawing/2014/main" id="{22EAC94E-0681-F320-52F5-A2E6992F45B7}"/>
                  </a:ext>
                </a:extLst>
              </p:cNvPr>
              <p:cNvSpPr>
                <a:spLocks/>
              </p:cNvSpPr>
              <p:nvPr/>
            </p:nvSpPr>
            <p:spPr bwMode="auto">
              <a:xfrm>
                <a:off x="2719678" y="2702092"/>
                <a:ext cx="22225" cy="44450"/>
              </a:xfrm>
              <a:custGeom>
                <a:avLst/>
                <a:gdLst>
                  <a:gd name="T0" fmla="*/ 6 w 14"/>
                  <a:gd name="T1" fmla="*/ 28 h 28"/>
                  <a:gd name="T2" fmla="*/ 6 w 14"/>
                  <a:gd name="T3" fmla="*/ 28 h 28"/>
                  <a:gd name="T4" fmla="*/ 6 w 14"/>
                  <a:gd name="T5" fmla="*/ 28 h 28"/>
                  <a:gd name="T6" fmla="*/ 6 w 14"/>
                  <a:gd name="T7" fmla="*/ 28 h 28"/>
                  <a:gd name="T8" fmla="*/ 4 w 14"/>
                  <a:gd name="T9" fmla="*/ 28 h 28"/>
                  <a:gd name="T10" fmla="*/ 4 w 14"/>
                  <a:gd name="T11" fmla="*/ 28 h 28"/>
                  <a:gd name="T12" fmla="*/ 4 w 14"/>
                  <a:gd name="T13" fmla="*/ 28 h 28"/>
                  <a:gd name="T14" fmla="*/ 2 w 14"/>
                  <a:gd name="T15" fmla="*/ 26 h 28"/>
                  <a:gd name="T16" fmla="*/ 2 w 14"/>
                  <a:gd name="T17" fmla="*/ 24 h 28"/>
                  <a:gd name="T18" fmla="*/ 0 w 14"/>
                  <a:gd name="T19" fmla="*/ 22 h 28"/>
                  <a:gd name="T20" fmla="*/ 0 w 14"/>
                  <a:gd name="T21" fmla="*/ 20 h 28"/>
                  <a:gd name="T22" fmla="*/ 0 w 14"/>
                  <a:gd name="T23" fmla="*/ 18 h 28"/>
                  <a:gd name="T24" fmla="*/ 0 w 14"/>
                  <a:gd name="T25" fmla="*/ 14 h 28"/>
                  <a:gd name="T26" fmla="*/ 0 w 14"/>
                  <a:gd name="T27" fmla="*/ 12 h 28"/>
                  <a:gd name="T28" fmla="*/ 0 w 14"/>
                  <a:gd name="T29" fmla="*/ 8 h 28"/>
                  <a:gd name="T30" fmla="*/ 0 w 14"/>
                  <a:gd name="T31" fmla="*/ 6 h 28"/>
                  <a:gd name="T32" fmla="*/ 2 w 14"/>
                  <a:gd name="T33" fmla="*/ 4 h 28"/>
                  <a:gd name="T34" fmla="*/ 2 w 14"/>
                  <a:gd name="T35" fmla="*/ 2 h 28"/>
                  <a:gd name="T36" fmla="*/ 4 w 14"/>
                  <a:gd name="T37" fmla="*/ 2 h 28"/>
                  <a:gd name="T38" fmla="*/ 4 w 14"/>
                  <a:gd name="T39" fmla="*/ 2 h 28"/>
                  <a:gd name="T40" fmla="*/ 4 w 14"/>
                  <a:gd name="T41" fmla="*/ 0 h 28"/>
                  <a:gd name="T42" fmla="*/ 6 w 14"/>
                  <a:gd name="T43" fmla="*/ 0 h 28"/>
                  <a:gd name="T44" fmla="*/ 6 w 14"/>
                  <a:gd name="T45" fmla="*/ 0 h 28"/>
                  <a:gd name="T46" fmla="*/ 6 w 14"/>
                  <a:gd name="T47" fmla="*/ 0 h 28"/>
                  <a:gd name="T48" fmla="*/ 8 w 14"/>
                  <a:gd name="T49" fmla="*/ 0 h 28"/>
                  <a:gd name="T50" fmla="*/ 8 w 14"/>
                  <a:gd name="T51" fmla="*/ 0 h 28"/>
                  <a:gd name="T52" fmla="*/ 8 w 14"/>
                  <a:gd name="T53" fmla="*/ 0 h 28"/>
                  <a:gd name="T54" fmla="*/ 10 w 14"/>
                  <a:gd name="T55" fmla="*/ 2 h 28"/>
                  <a:gd name="T56" fmla="*/ 10 w 14"/>
                  <a:gd name="T57" fmla="*/ 2 h 28"/>
                  <a:gd name="T58" fmla="*/ 10 w 14"/>
                  <a:gd name="T59" fmla="*/ 2 h 28"/>
                  <a:gd name="T60" fmla="*/ 12 w 14"/>
                  <a:gd name="T61" fmla="*/ 4 h 28"/>
                  <a:gd name="T62" fmla="*/ 12 w 14"/>
                  <a:gd name="T63" fmla="*/ 6 h 28"/>
                  <a:gd name="T64" fmla="*/ 14 w 14"/>
                  <a:gd name="T65" fmla="*/ 8 h 28"/>
                  <a:gd name="T66" fmla="*/ 14 w 14"/>
                  <a:gd name="T67" fmla="*/ 12 h 28"/>
                  <a:gd name="T68" fmla="*/ 14 w 14"/>
                  <a:gd name="T69" fmla="*/ 14 h 28"/>
                  <a:gd name="T70" fmla="*/ 14 w 14"/>
                  <a:gd name="T71" fmla="*/ 18 h 28"/>
                  <a:gd name="T72" fmla="*/ 14 w 14"/>
                  <a:gd name="T73" fmla="*/ 20 h 28"/>
                  <a:gd name="T74" fmla="*/ 12 w 14"/>
                  <a:gd name="T75" fmla="*/ 22 h 28"/>
                  <a:gd name="T76" fmla="*/ 12 w 14"/>
                  <a:gd name="T77" fmla="*/ 24 h 28"/>
                  <a:gd name="T78" fmla="*/ 10 w 14"/>
                  <a:gd name="T79" fmla="*/ 26 h 28"/>
                  <a:gd name="T80" fmla="*/ 10 w 14"/>
                  <a:gd name="T81" fmla="*/ 28 h 28"/>
                  <a:gd name="T82" fmla="*/ 10 w 14"/>
                  <a:gd name="T83" fmla="*/ 28 h 28"/>
                  <a:gd name="T84" fmla="*/ 8 w 14"/>
                  <a:gd name="T85" fmla="*/ 28 h 28"/>
                  <a:gd name="T86" fmla="*/ 8 w 14"/>
                  <a:gd name="T87" fmla="*/ 28 h 28"/>
                  <a:gd name="T88" fmla="*/ 8 w 14"/>
                  <a:gd name="T89" fmla="*/ 28 h 28"/>
                  <a:gd name="T90" fmla="*/ 6 w 14"/>
                  <a:gd name="T9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 h="28">
                    <a:moveTo>
                      <a:pt x="6" y="28"/>
                    </a:moveTo>
                    <a:lnTo>
                      <a:pt x="6" y="28"/>
                    </a:lnTo>
                    <a:lnTo>
                      <a:pt x="6" y="28"/>
                    </a:lnTo>
                    <a:lnTo>
                      <a:pt x="6" y="28"/>
                    </a:lnTo>
                    <a:lnTo>
                      <a:pt x="4" y="28"/>
                    </a:lnTo>
                    <a:lnTo>
                      <a:pt x="4" y="28"/>
                    </a:lnTo>
                    <a:lnTo>
                      <a:pt x="4" y="28"/>
                    </a:lnTo>
                    <a:lnTo>
                      <a:pt x="2" y="26"/>
                    </a:lnTo>
                    <a:lnTo>
                      <a:pt x="2" y="24"/>
                    </a:lnTo>
                    <a:lnTo>
                      <a:pt x="0" y="22"/>
                    </a:lnTo>
                    <a:lnTo>
                      <a:pt x="0" y="20"/>
                    </a:lnTo>
                    <a:lnTo>
                      <a:pt x="0" y="18"/>
                    </a:lnTo>
                    <a:lnTo>
                      <a:pt x="0" y="14"/>
                    </a:lnTo>
                    <a:lnTo>
                      <a:pt x="0" y="12"/>
                    </a:lnTo>
                    <a:lnTo>
                      <a:pt x="0" y="8"/>
                    </a:lnTo>
                    <a:lnTo>
                      <a:pt x="0" y="6"/>
                    </a:lnTo>
                    <a:lnTo>
                      <a:pt x="2" y="4"/>
                    </a:lnTo>
                    <a:lnTo>
                      <a:pt x="2" y="2"/>
                    </a:lnTo>
                    <a:lnTo>
                      <a:pt x="4" y="2"/>
                    </a:lnTo>
                    <a:lnTo>
                      <a:pt x="4" y="2"/>
                    </a:lnTo>
                    <a:lnTo>
                      <a:pt x="4" y="0"/>
                    </a:lnTo>
                    <a:lnTo>
                      <a:pt x="6" y="0"/>
                    </a:lnTo>
                    <a:lnTo>
                      <a:pt x="6" y="0"/>
                    </a:lnTo>
                    <a:lnTo>
                      <a:pt x="6" y="0"/>
                    </a:lnTo>
                    <a:lnTo>
                      <a:pt x="8" y="0"/>
                    </a:lnTo>
                    <a:lnTo>
                      <a:pt x="8" y="0"/>
                    </a:lnTo>
                    <a:lnTo>
                      <a:pt x="8" y="0"/>
                    </a:lnTo>
                    <a:lnTo>
                      <a:pt x="10" y="2"/>
                    </a:lnTo>
                    <a:lnTo>
                      <a:pt x="10" y="2"/>
                    </a:lnTo>
                    <a:lnTo>
                      <a:pt x="10" y="2"/>
                    </a:lnTo>
                    <a:lnTo>
                      <a:pt x="12" y="4"/>
                    </a:lnTo>
                    <a:lnTo>
                      <a:pt x="12" y="6"/>
                    </a:lnTo>
                    <a:lnTo>
                      <a:pt x="14" y="8"/>
                    </a:lnTo>
                    <a:lnTo>
                      <a:pt x="14" y="12"/>
                    </a:lnTo>
                    <a:lnTo>
                      <a:pt x="14" y="14"/>
                    </a:lnTo>
                    <a:lnTo>
                      <a:pt x="14" y="18"/>
                    </a:lnTo>
                    <a:lnTo>
                      <a:pt x="14" y="20"/>
                    </a:lnTo>
                    <a:lnTo>
                      <a:pt x="12" y="22"/>
                    </a:lnTo>
                    <a:lnTo>
                      <a:pt x="12" y="24"/>
                    </a:lnTo>
                    <a:lnTo>
                      <a:pt x="10" y="26"/>
                    </a:lnTo>
                    <a:lnTo>
                      <a:pt x="10" y="28"/>
                    </a:lnTo>
                    <a:lnTo>
                      <a:pt x="10" y="28"/>
                    </a:lnTo>
                    <a:lnTo>
                      <a:pt x="8" y="28"/>
                    </a:lnTo>
                    <a:lnTo>
                      <a:pt x="8" y="28"/>
                    </a:lnTo>
                    <a:lnTo>
                      <a:pt x="8" y="28"/>
                    </a:lnTo>
                    <a:lnTo>
                      <a:pt x="6" y="28"/>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56" name="Freeform 566">
                <a:extLst>
                  <a:ext uri="{FF2B5EF4-FFF2-40B4-BE49-F238E27FC236}">
                    <a16:creationId xmlns:a16="http://schemas.microsoft.com/office/drawing/2014/main" id="{BBED2C55-CBB5-1201-D427-567FF551EBA7}"/>
                  </a:ext>
                </a:extLst>
              </p:cNvPr>
              <p:cNvSpPr>
                <a:spLocks/>
              </p:cNvSpPr>
              <p:nvPr/>
            </p:nvSpPr>
            <p:spPr bwMode="auto">
              <a:xfrm>
                <a:off x="2541878" y="2873542"/>
                <a:ext cx="92075" cy="79375"/>
              </a:xfrm>
              <a:custGeom>
                <a:avLst/>
                <a:gdLst>
                  <a:gd name="T0" fmla="*/ 26 w 58"/>
                  <a:gd name="T1" fmla="*/ 0 h 50"/>
                  <a:gd name="T2" fmla="*/ 32 w 58"/>
                  <a:gd name="T3" fmla="*/ 0 h 50"/>
                  <a:gd name="T4" fmla="*/ 38 w 58"/>
                  <a:gd name="T5" fmla="*/ 2 h 50"/>
                  <a:gd name="T6" fmla="*/ 46 w 58"/>
                  <a:gd name="T7" fmla="*/ 4 h 50"/>
                  <a:gd name="T8" fmla="*/ 50 w 58"/>
                  <a:gd name="T9" fmla="*/ 6 h 50"/>
                  <a:gd name="T10" fmla="*/ 52 w 58"/>
                  <a:gd name="T11" fmla="*/ 10 h 50"/>
                  <a:gd name="T12" fmla="*/ 56 w 58"/>
                  <a:gd name="T13" fmla="*/ 12 h 50"/>
                  <a:gd name="T14" fmla="*/ 58 w 58"/>
                  <a:gd name="T15" fmla="*/ 16 h 50"/>
                  <a:gd name="T16" fmla="*/ 58 w 58"/>
                  <a:gd name="T17" fmla="*/ 20 h 50"/>
                  <a:gd name="T18" fmla="*/ 58 w 58"/>
                  <a:gd name="T19" fmla="*/ 22 h 50"/>
                  <a:gd name="T20" fmla="*/ 58 w 58"/>
                  <a:gd name="T21" fmla="*/ 24 h 50"/>
                  <a:gd name="T22" fmla="*/ 56 w 58"/>
                  <a:gd name="T23" fmla="*/ 24 h 50"/>
                  <a:gd name="T24" fmla="*/ 54 w 58"/>
                  <a:gd name="T25" fmla="*/ 26 h 50"/>
                  <a:gd name="T26" fmla="*/ 50 w 58"/>
                  <a:gd name="T27" fmla="*/ 28 h 50"/>
                  <a:gd name="T28" fmla="*/ 40 w 58"/>
                  <a:gd name="T29" fmla="*/ 30 h 50"/>
                  <a:gd name="T30" fmla="*/ 38 w 58"/>
                  <a:gd name="T31" fmla="*/ 30 h 50"/>
                  <a:gd name="T32" fmla="*/ 36 w 58"/>
                  <a:gd name="T33" fmla="*/ 32 h 50"/>
                  <a:gd name="T34" fmla="*/ 32 w 58"/>
                  <a:gd name="T35" fmla="*/ 34 h 50"/>
                  <a:gd name="T36" fmla="*/ 24 w 58"/>
                  <a:gd name="T37" fmla="*/ 44 h 50"/>
                  <a:gd name="T38" fmla="*/ 22 w 58"/>
                  <a:gd name="T39" fmla="*/ 48 h 50"/>
                  <a:gd name="T40" fmla="*/ 18 w 58"/>
                  <a:gd name="T41" fmla="*/ 50 h 50"/>
                  <a:gd name="T42" fmla="*/ 16 w 58"/>
                  <a:gd name="T43" fmla="*/ 50 h 50"/>
                  <a:gd name="T44" fmla="*/ 14 w 58"/>
                  <a:gd name="T45" fmla="*/ 50 h 50"/>
                  <a:gd name="T46" fmla="*/ 12 w 58"/>
                  <a:gd name="T47" fmla="*/ 48 h 50"/>
                  <a:gd name="T48" fmla="*/ 10 w 58"/>
                  <a:gd name="T49" fmla="*/ 46 h 50"/>
                  <a:gd name="T50" fmla="*/ 6 w 58"/>
                  <a:gd name="T51" fmla="*/ 44 h 50"/>
                  <a:gd name="T52" fmla="*/ 4 w 58"/>
                  <a:gd name="T53" fmla="*/ 38 h 50"/>
                  <a:gd name="T54" fmla="*/ 0 w 58"/>
                  <a:gd name="T55" fmla="*/ 32 h 50"/>
                  <a:gd name="T56" fmla="*/ 0 w 58"/>
                  <a:gd name="T57" fmla="*/ 28 h 50"/>
                  <a:gd name="T58" fmla="*/ 0 w 58"/>
                  <a:gd name="T59" fmla="*/ 22 h 50"/>
                  <a:gd name="T60" fmla="*/ 0 w 58"/>
                  <a:gd name="T61" fmla="*/ 16 h 50"/>
                  <a:gd name="T62" fmla="*/ 2 w 58"/>
                  <a:gd name="T63" fmla="*/ 12 h 50"/>
                  <a:gd name="T64" fmla="*/ 2 w 58"/>
                  <a:gd name="T65" fmla="*/ 10 h 50"/>
                  <a:gd name="T66" fmla="*/ 4 w 58"/>
                  <a:gd name="T67" fmla="*/ 8 h 50"/>
                  <a:gd name="T68" fmla="*/ 6 w 58"/>
                  <a:gd name="T69" fmla="*/ 6 h 50"/>
                  <a:gd name="T70" fmla="*/ 14 w 58"/>
                  <a:gd name="T71" fmla="*/ 4 h 50"/>
                  <a:gd name="T72" fmla="*/ 20 w 58"/>
                  <a:gd name="T73" fmla="*/ 2 h 50"/>
                  <a:gd name="T74" fmla="*/ 26 w 58"/>
                  <a:gd name="T7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 h="50">
                    <a:moveTo>
                      <a:pt x="26" y="0"/>
                    </a:moveTo>
                    <a:lnTo>
                      <a:pt x="26" y="0"/>
                    </a:lnTo>
                    <a:lnTo>
                      <a:pt x="28" y="0"/>
                    </a:lnTo>
                    <a:lnTo>
                      <a:pt x="32" y="0"/>
                    </a:lnTo>
                    <a:lnTo>
                      <a:pt x="36" y="2"/>
                    </a:lnTo>
                    <a:lnTo>
                      <a:pt x="38" y="2"/>
                    </a:lnTo>
                    <a:lnTo>
                      <a:pt x="42" y="4"/>
                    </a:lnTo>
                    <a:lnTo>
                      <a:pt x="46" y="4"/>
                    </a:lnTo>
                    <a:lnTo>
                      <a:pt x="48" y="6"/>
                    </a:lnTo>
                    <a:lnTo>
                      <a:pt x="50" y="6"/>
                    </a:lnTo>
                    <a:lnTo>
                      <a:pt x="50" y="8"/>
                    </a:lnTo>
                    <a:lnTo>
                      <a:pt x="52" y="10"/>
                    </a:lnTo>
                    <a:lnTo>
                      <a:pt x="54" y="10"/>
                    </a:lnTo>
                    <a:lnTo>
                      <a:pt x="56" y="12"/>
                    </a:lnTo>
                    <a:lnTo>
                      <a:pt x="56" y="14"/>
                    </a:lnTo>
                    <a:lnTo>
                      <a:pt x="58" y="16"/>
                    </a:lnTo>
                    <a:lnTo>
                      <a:pt x="58" y="18"/>
                    </a:lnTo>
                    <a:lnTo>
                      <a:pt x="58" y="20"/>
                    </a:lnTo>
                    <a:lnTo>
                      <a:pt x="58" y="22"/>
                    </a:lnTo>
                    <a:lnTo>
                      <a:pt x="58" y="22"/>
                    </a:lnTo>
                    <a:lnTo>
                      <a:pt x="58" y="22"/>
                    </a:lnTo>
                    <a:lnTo>
                      <a:pt x="58" y="24"/>
                    </a:lnTo>
                    <a:lnTo>
                      <a:pt x="58" y="24"/>
                    </a:lnTo>
                    <a:lnTo>
                      <a:pt x="56" y="24"/>
                    </a:lnTo>
                    <a:lnTo>
                      <a:pt x="56" y="26"/>
                    </a:lnTo>
                    <a:lnTo>
                      <a:pt x="54" y="26"/>
                    </a:lnTo>
                    <a:lnTo>
                      <a:pt x="52" y="26"/>
                    </a:lnTo>
                    <a:lnTo>
                      <a:pt x="50" y="28"/>
                    </a:lnTo>
                    <a:lnTo>
                      <a:pt x="42" y="28"/>
                    </a:lnTo>
                    <a:lnTo>
                      <a:pt x="40" y="30"/>
                    </a:lnTo>
                    <a:lnTo>
                      <a:pt x="40" y="30"/>
                    </a:lnTo>
                    <a:lnTo>
                      <a:pt x="38" y="30"/>
                    </a:lnTo>
                    <a:lnTo>
                      <a:pt x="36" y="30"/>
                    </a:lnTo>
                    <a:lnTo>
                      <a:pt x="36" y="32"/>
                    </a:lnTo>
                    <a:lnTo>
                      <a:pt x="34" y="34"/>
                    </a:lnTo>
                    <a:lnTo>
                      <a:pt x="32" y="34"/>
                    </a:lnTo>
                    <a:lnTo>
                      <a:pt x="28" y="42"/>
                    </a:lnTo>
                    <a:lnTo>
                      <a:pt x="24" y="44"/>
                    </a:lnTo>
                    <a:lnTo>
                      <a:pt x="22" y="46"/>
                    </a:lnTo>
                    <a:lnTo>
                      <a:pt x="22" y="48"/>
                    </a:lnTo>
                    <a:lnTo>
                      <a:pt x="20" y="48"/>
                    </a:lnTo>
                    <a:lnTo>
                      <a:pt x="18" y="50"/>
                    </a:lnTo>
                    <a:lnTo>
                      <a:pt x="16" y="50"/>
                    </a:lnTo>
                    <a:lnTo>
                      <a:pt x="16" y="50"/>
                    </a:lnTo>
                    <a:lnTo>
                      <a:pt x="16" y="50"/>
                    </a:lnTo>
                    <a:lnTo>
                      <a:pt x="14" y="50"/>
                    </a:lnTo>
                    <a:lnTo>
                      <a:pt x="12" y="50"/>
                    </a:lnTo>
                    <a:lnTo>
                      <a:pt x="12" y="48"/>
                    </a:lnTo>
                    <a:lnTo>
                      <a:pt x="10" y="48"/>
                    </a:lnTo>
                    <a:lnTo>
                      <a:pt x="10" y="46"/>
                    </a:lnTo>
                    <a:lnTo>
                      <a:pt x="8" y="44"/>
                    </a:lnTo>
                    <a:lnTo>
                      <a:pt x="6" y="44"/>
                    </a:lnTo>
                    <a:lnTo>
                      <a:pt x="6" y="42"/>
                    </a:lnTo>
                    <a:lnTo>
                      <a:pt x="4" y="38"/>
                    </a:lnTo>
                    <a:lnTo>
                      <a:pt x="2" y="36"/>
                    </a:lnTo>
                    <a:lnTo>
                      <a:pt x="0" y="32"/>
                    </a:lnTo>
                    <a:lnTo>
                      <a:pt x="0" y="30"/>
                    </a:lnTo>
                    <a:lnTo>
                      <a:pt x="0" y="28"/>
                    </a:lnTo>
                    <a:lnTo>
                      <a:pt x="0" y="26"/>
                    </a:lnTo>
                    <a:lnTo>
                      <a:pt x="0" y="22"/>
                    </a:lnTo>
                    <a:lnTo>
                      <a:pt x="0" y="20"/>
                    </a:lnTo>
                    <a:lnTo>
                      <a:pt x="0" y="16"/>
                    </a:lnTo>
                    <a:lnTo>
                      <a:pt x="0" y="14"/>
                    </a:lnTo>
                    <a:lnTo>
                      <a:pt x="2" y="12"/>
                    </a:lnTo>
                    <a:lnTo>
                      <a:pt x="2" y="10"/>
                    </a:lnTo>
                    <a:lnTo>
                      <a:pt x="2" y="10"/>
                    </a:lnTo>
                    <a:lnTo>
                      <a:pt x="4" y="10"/>
                    </a:lnTo>
                    <a:lnTo>
                      <a:pt x="4" y="8"/>
                    </a:lnTo>
                    <a:lnTo>
                      <a:pt x="6" y="8"/>
                    </a:lnTo>
                    <a:lnTo>
                      <a:pt x="6" y="6"/>
                    </a:lnTo>
                    <a:lnTo>
                      <a:pt x="10" y="4"/>
                    </a:lnTo>
                    <a:lnTo>
                      <a:pt x="14" y="4"/>
                    </a:lnTo>
                    <a:lnTo>
                      <a:pt x="16" y="2"/>
                    </a:lnTo>
                    <a:lnTo>
                      <a:pt x="20" y="2"/>
                    </a:lnTo>
                    <a:lnTo>
                      <a:pt x="22" y="0"/>
                    </a:lnTo>
                    <a:lnTo>
                      <a:pt x="26" y="0"/>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57" name="Freeform 571">
                <a:extLst>
                  <a:ext uri="{FF2B5EF4-FFF2-40B4-BE49-F238E27FC236}">
                    <a16:creationId xmlns:a16="http://schemas.microsoft.com/office/drawing/2014/main" id="{5E7C4B0A-2A04-87AF-D650-4BFB46F23A70}"/>
                  </a:ext>
                </a:extLst>
              </p:cNvPr>
              <p:cNvSpPr>
                <a:spLocks/>
              </p:cNvSpPr>
              <p:nvPr/>
            </p:nvSpPr>
            <p:spPr bwMode="auto">
              <a:xfrm>
                <a:off x="2303753" y="2409992"/>
                <a:ext cx="114300" cy="73025"/>
              </a:xfrm>
              <a:custGeom>
                <a:avLst/>
                <a:gdLst>
                  <a:gd name="T0" fmla="*/ 30 w 72"/>
                  <a:gd name="T1" fmla="*/ 18 h 46"/>
                  <a:gd name="T2" fmla="*/ 30 w 72"/>
                  <a:gd name="T3" fmla="*/ 16 h 46"/>
                  <a:gd name="T4" fmla="*/ 32 w 72"/>
                  <a:gd name="T5" fmla="*/ 14 h 46"/>
                  <a:gd name="T6" fmla="*/ 34 w 72"/>
                  <a:gd name="T7" fmla="*/ 12 h 46"/>
                  <a:gd name="T8" fmla="*/ 38 w 72"/>
                  <a:gd name="T9" fmla="*/ 10 h 46"/>
                  <a:gd name="T10" fmla="*/ 44 w 72"/>
                  <a:gd name="T11" fmla="*/ 6 h 46"/>
                  <a:gd name="T12" fmla="*/ 50 w 72"/>
                  <a:gd name="T13" fmla="*/ 4 h 46"/>
                  <a:gd name="T14" fmla="*/ 54 w 72"/>
                  <a:gd name="T15" fmla="*/ 4 h 46"/>
                  <a:gd name="T16" fmla="*/ 60 w 72"/>
                  <a:gd name="T17" fmla="*/ 4 h 46"/>
                  <a:gd name="T18" fmla="*/ 64 w 72"/>
                  <a:gd name="T19" fmla="*/ 4 h 46"/>
                  <a:gd name="T20" fmla="*/ 68 w 72"/>
                  <a:gd name="T21" fmla="*/ 6 h 46"/>
                  <a:gd name="T22" fmla="*/ 70 w 72"/>
                  <a:gd name="T23" fmla="*/ 6 h 46"/>
                  <a:gd name="T24" fmla="*/ 70 w 72"/>
                  <a:gd name="T25" fmla="*/ 8 h 46"/>
                  <a:gd name="T26" fmla="*/ 72 w 72"/>
                  <a:gd name="T27" fmla="*/ 12 h 46"/>
                  <a:gd name="T28" fmla="*/ 72 w 72"/>
                  <a:gd name="T29" fmla="*/ 16 h 46"/>
                  <a:gd name="T30" fmla="*/ 72 w 72"/>
                  <a:gd name="T31" fmla="*/ 20 h 46"/>
                  <a:gd name="T32" fmla="*/ 72 w 72"/>
                  <a:gd name="T33" fmla="*/ 24 h 46"/>
                  <a:gd name="T34" fmla="*/ 72 w 72"/>
                  <a:gd name="T35" fmla="*/ 30 h 46"/>
                  <a:gd name="T36" fmla="*/ 70 w 72"/>
                  <a:gd name="T37" fmla="*/ 34 h 46"/>
                  <a:gd name="T38" fmla="*/ 68 w 72"/>
                  <a:gd name="T39" fmla="*/ 36 h 46"/>
                  <a:gd name="T40" fmla="*/ 66 w 72"/>
                  <a:gd name="T41" fmla="*/ 40 h 46"/>
                  <a:gd name="T42" fmla="*/ 62 w 72"/>
                  <a:gd name="T43" fmla="*/ 42 h 46"/>
                  <a:gd name="T44" fmla="*/ 56 w 72"/>
                  <a:gd name="T45" fmla="*/ 44 h 46"/>
                  <a:gd name="T46" fmla="*/ 50 w 72"/>
                  <a:gd name="T47" fmla="*/ 46 h 46"/>
                  <a:gd name="T48" fmla="*/ 44 w 72"/>
                  <a:gd name="T49" fmla="*/ 46 h 46"/>
                  <a:gd name="T50" fmla="*/ 38 w 72"/>
                  <a:gd name="T51" fmla="*/ 46 h 46"/>
                  <a:gd name="T52" fmla="*/ 32 w 72"/>
                  <a:gd name="T53" fmla="*/ 46 h 46"/>
                  <a:gd name="T54" fmla="*/ 26 w 72"/>
                  <a:gd name="T55" fmla="*/ 46 h 46"/>
                  <a:gd name="T56" fmla="*/ 24 w 72"/>
                  <a:gd name="T57" fmla="*/ 44 h 46"/>
                  <a:gd name="T58" fmla="*/ 22 w 72"/>
                  <a:gd name="T59" fmla="*/ 44 h 46"/>
                  <a:gd name="T60" fmla="*/ 20 w 72"/>
                  <a:gd name="T61" fmla="*/ 40 h 46"/>
                  <a:gd name="T62" fmla="*/ 14 w 72"/>
                  <a:gd name="T63" fmla="*/ 34 h 46"/>
                  <a:gd name="T64" fmla="*/ 10 w 72"/>
                  <a:gd name="T65" fmla="*/ 28 h 46"/>
                  <a:gd name="T66" fmla="*/ 6 w 72"/>
                  <a:gd name="T67" fmla="*/ 24 h 46"/>
                  <a:gd name="T68" fmla="*/ 2 w 72"/>
                  <a:gd name="T69" fmla="*/ 18 h 46"/>
                  <a:gd name="T70" fmla="*/ 0 w 72"/>
                  <a:gd name="T71" fmla="*/ 14 h 46"/>
                  <a:gd name="T72" fmla="*/ 0 w 72"/>
                  <a:gd name="T73" fmla="*/ 12 h 46"/>
                  <a:gd name="T74" fmla="*/ 0 w 72"/>
                  <a:gd name="T75" fmla="*/ 10 h 46"/>
                  <a:gd name="T76" fmla="*/ 0 w 72"/>
                  <a:gd name="T77" fmla="*/ 8 h 46"/>
                  <a:gd name="T78" fmla="*/ 2 w 72"/>
                  <a:gd name="T79" fmla="*/ 6 h 46"/>
                  <a:gd name="T80" fmla="*/ 6 w 72"/>
                  <a:gd name="T81" fmla="*/ 2 h 46"/>
                  <a:gd name="T82" fmla="*/ 8 w 72"/>
                  <a:gd name="T83" fmla="*/ 0 h 46"/>
                  <a:gd name="T84" fmla="*/ 8 w 72"/>
                  <a:gd name="T85" fmla="*/ 0 h 46"/>
                  <a:gd name="T86" fmla="*/ 10 w 72"/>
                  <a:gd name="T87" fmla="*/ 0 h 46"/>
                  <a:gd name="T88" fmla="*/ 12 w 72"/>
                  <a:gd name="T89" fmla="*/ 0 h 46"/>
                  <a:gd name="T90" fmla="*/ 14 w 72"/>
                  <a:gd name="T91" fmla="*/ 2 h 46"/>
                  <a:gd name="T92" fmla="*/ 18 w 72"/>
                  <a:gd name="T93" fmla="*/ 6 h 46"/>
                  <a:gd name="T94" fmla="*/ 22 w 72"/>
                  <a:gd name="T95" fmla="*/ 10 h 46"/>
                  <a:gd name="T96" fmla="*/ 22 w 72"/>
                  <a:gd name="T97" fmla="*/ 12 h 46"/>
                  <a:gd name="T98" fmla="*/ 22 w 72"/>
                  <a:gd name="T99"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 h="46">
                    <a:moveTo>
                      <a:pt x="30" y="18"/>
                    </a:moveTo>
                    <a:lnTo>
                      <a:pt x="30" y="18"/>
                    </a:lnTo>
                    <a:lnTo>
                      <a:pt x="30" y="16"/>
                    </a:lnTo>
                    <a:lnTo>
                      <a:pt x="30" y="16"/>
                    </a:lnTo>
                    <a:lnTo>
                      <a:pt x="32" y="14"/>
                    </a:lnTo>
                    <a:lnTo>
                      <a:pt x="32" y="14"/>
                    </a:lnTo>
                    <a:lnTo>
                      <a:pt x="34" y="12"/>
                    </a:lnTo>
                    <a:lnTo>
                      <a:pt x="34" y="12"/>
                    </a:lnTo>
                    <a:lnTo>
                      <a:pt x="36" y="10"/>
                    </a:lnTo>
                    <a:lnTo>
                      <a:pt x="38" y="10"/>
                    </a:lnTo>
                    <a:lnTo>
                      <a:pt x="40" y="8"/>
                    </a:lnTo>
                    <a:lnTo>
                      <a:pt x="44" y="6"/>
                    </a:lnTo>
                    <a:lnTo>
                      <a:pt x="48" y="6"/>
                    </a:lnTo>
                    <a:lnTo>
                      <a:pt x="50" y="4"/>
                    </a:lnTo>
                    <a:lnTo>
                      <a:pt x="52" y="4"/>
                    </a:lnTo>
                    <a:lnTo>
                      <a:pt x="54" y="4"/>
                    </a:lnTo>
                    <a:lnTo>
                      <a:pt x="58" y="4"/>
                    </a:lnTo>
                    <a:lnTo>
                      <a:pt x="60" y="4"/>
                    </a:lnTo>
                    <a:lnTo>
                      <a:pt x="64" y="4"/>
                    </a:lnTo>
                    <a:lnTo>
                      <a:pt x="64" y="4"/>
                    </a:lnTo>
                    <a:lnTo>
                      <a:pt x="66" y="6"/>
                    </a:lnTo>
                    <a:lnTo>
                      <a:pt x="68" y="6"/>
                    </a:lnTo>
                    <a:lnTo>
                      <a:pt x="68" y="6"/>
                    </a:lnTo>
                    <a:lnTo>
                      <a:pt x="70" y="6"/>
                    </a:lnTo>
                    <a:lnTo>
                      <a:pt x="70" y="8"/>
                    </a:lnTo>
                    <a:lnTo>
                      <a:pt x="70" y="8"/>
                    </a:lnTo>
                    <a:lnTo>
                      <a:pt x="72" y="10"/>
                    </a:lnTo>
                    <a:lnTo>
                      <a:pt x="72" y="12"/>
                    </a:lnTo>
                    <a:lnTo>
                      <a:pt x="72" y="14"/>
                    </a:lnTo>
                    <a:lnTo>
                      <a:pt x="72" y="16"/>
                    </a:lnTo>
                    <a:lnTo>
                      <a:pt x="72" y="18"/>
                    </a:lnTo>
                    <a:lnTo>
                      <a:pt x="72" y="20"/>
                    </a:lnTo>
                    <a:lnTo>
                      <a:pt x="72" y="22"/>
                    </a:lnTo>
                    <a:lnTo>
                      <a:pt x="72" y="24"/>
                    </a:lnTo>
                    <a:lnTo>
                      <a:pt x="72" y="28"/>
                    </a:lnTo>
                    <a:lnTo>
                      <a:pt x="72" y="30"/>
                    </a:lnTo>
                    <a:lnTo>
                      <a:pt x="70" y="32"/>
                    </a:lnTo>
                    <a:lnTo>
                      <a:pt x="70" y="34"/>
                    </a:lnTo>
                    <a:lnTo>
                      <a:pt x="68" y="36"/>
                    </a:lnTo>
                    <a:lnTo>
                      <a:pt x="68" y="36"/>
                    </a:lnTo>
                    <a:lnTo>
                      <a:pt x="68" y="38"/>
                    </a:lnTo>
                    <a:lnTo>
                      <a:pt x="66" y="40"/>
                    </a:lnTo>
                    <a:lnTo>
                      <a:pt x="64" y="40"/>
                    </a:lnTo>
                    <a:lnTo>
                      <a:pt x="62" y="42"/>
                    </a:lnTo>
                    <a:lnTo>
                      <a:pt x="58" y="42"/>
                    </a:lnTo>
                    <a:lnTo>
                      <a:pt x="56" y="44"/>
                    </a:lnTo>
                    <a:lnTo>
                      <a:pt x="54" y="44"/>
                    </a:lnTo>
                    <a:lnTo>
                      <a:pt x="50" y="46"/>
                    </a:lnTo>
                    <a:lnTo>
                      <a:pt x="48" y="46"/>
                    </a:lnTo>
                    <a:lnTo>
                      <a:pt x="44" y="46"/>
                    </a:lnTo>
                    <a:lnTo>
                      <a:pt x="40" y="46"/>
                    </a:lnTo>
                    <a:lnTo>
                      <a:pt x="38" y="46"/>
                    </a:lnTo>
                    <a:lnTo>
                      <a:pt x="34" y="46"/>
                    </a:lnTo>
                    <a:lnTo>
                      <a:pt x="32" y="46"/>
                    </a:lnTo>
                    <a:lnTo>
                      <a:pt x="30" y="46"/>
                    </a:lnTo>
                    <a:lnTo>
                      <a:pt x="26" y="46"/>
                    </a:lnTo>
                    <a:lnTo>
                      <a:pt x="24" y="46"/>
                    </a:lnTo>
                    <a:lnTo>
                      <a:pt x="24" y="44"/>
                    </a:lnTo>
                    <a:lnTo>
                      <a:pt x="24" y="44"/>
                    </a:lnTo>
                    <a:lnTo>
                      <a:pt x="22" y="44"/>
                    </a:lnTo>
                    <a:lnTo>
                      <a:pt x="22" y="42"/>
                    </a:lnTo>
                    <a:lnTo>
                      <a:pt x="20" y="40"/>
                    </a:lnTo>
                    <a:lnTo>
                      <a:pt x="18" y="38"/>
                    </a:lnTo>
                    <a:lnTo>
                      <a:pt x="14" y="34"/>
                    </a:lnTo>
                    <a:lnTo>
                      <a:pt x="12" y="30"/>
                    </a:lnTo>
                    <a:lnTo>
                      <a:pt x="10" y="28"/>
                    </a:lnTo>
                    <a:lnTo>
                      <a:pt x="8" y="26"/>
                    </a:lnTo>
                    <a:lnTo>
                      <a:pt x="6" y="24"/>
                    </a:lnTo>
                    <a:lnTo>
                      <a:pt x="4" y="20"/>
                    </a:lnTo>
                    <a:lnTo>
                      <a:pt x="2" y="18"/>
                    </a:lnTo>
                    <a:lnTo>
                      <a:pt x="2" y="16"/>
                    </a:lnTo>
                    <a:lnTo>
                      <a:pt x="0" y="14"/>
                    </a:lnTo>
                    <a:lnTo>
                      <a:pt x="0" y="14"/>
                    </a:lnTo>
                    <a:lnTo>
                      <a:pt x="0" y="12"/>
                    </a:lnTo>
                    <a:lnTo>
                      <a:pt x="0" y="12"/>
                    </a:lnTo>
                    <a:lnTo>
                      <a:pt x="0" y="10"/>
                    </a:lnTo>
                    <a:lnTo>
                      <a:pt x="0" y="10"/>
                    </a:lnTo>
                    <a:lnTo>
                      <a:pt x="0" y="8"/>
                    </a:lnTo>
                    <a:lnTo>
                      <a:pt x="2" y="6"/>
                    </a:lnTo>
                    <a:lnTo>
                      <a:pt x="2" y="6"/>
                    </a:lnTo>
                    <a:lnTo>
                      <a:pt x="4" y="4"/>
                    </a:lnTo>
                    <a:lnTo>
                      <a:pt x="6" y="2"/>
                    </a:lnTo>
                    <a:lnTo>
                      <a:pt x="6" y="0"/>
                    </a:lnTo>
                    <a:lnTo>
                      <a:pt x="8" y="0"/>
                    </a:lnTo>
                    <a:lnTo>
                      <a:pt x="8" y="0"/>
                    </a:lnTo>
                    <a:lnTo>
                      <a:pt x="8" y="0"/>
                    </a:lnTo>
                    <a:lnTo>
                      <a:pt x="10" y="0"/>
                    </a:lnTo>
                    <a:lnTo>
                      <a:pt x="10" y="0"/>
                    </a:lnTo>
                    <a:lnTo>
                      <a:pt x="12" y="0"/>
                    </a:lnTo>
                    <a:lnTo>
                      <a:pt x="12" y="0"/>
                    </a:lnTo>
                    <a:lnTo>
                      <a:pt x="14" y="2"/>
                    </a:lnTo>
                    <a:lnTo>
                      <a:pt x="14" y="2"/>
                    </a:lnTo>
                    <a:lnTo>
                      <a:pt x="16" y="4"/>
                    </a:lnTo>
                    <a:lnTo>
                      <a:pt x="18" y="6"/>
                    </a:lnTo>
                    <a:lnTo>
                      <a:pt x="20" y="8"/>
                    </a:lnTo>
                    <a:lnTo>
                      <a:pt x="22" y="10"/>
                    </a:lnTo>
                    <a:lnTo>
                      <a:pt x="22" y="12"/>
                    </a:lnTo>
                    <a:lnTo>
                      <a:pt x="22" y="12"/>
                    </a:lnTo>
                    <a:lnTo>
                      <a:pt x="22" y="14"/>
                    </a:lnTo>
                    <a:lnTo>
                      <a:pt x="22" y="14"/>
                    </a:lnTo>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58" name="Freeform 573">
                <a:extLst>
                  <a:ext uri="{FF2B5EF4-FFF2-40B4-BE49-F238E27FC236}">
                    <a16:creationId xmlns:a16="http://schemas.microsoft.com/office/drawing/2014/main" id="{B96417A2-B679-93A8-1700-1694489E0F2D}"/>
                  </a:ext>
                </a:extLst>
              </p:cNvPr>
              <p:cNvSpPr>
                <a:spLocks/>
              </p:cNvSpPr>
              <p:nvPr/>
            </p:nvSpPr>
            <p:spPr bwMode="auto">
              <a:xfrm>
                <a:off x="2443453" y="2308392"/>
                <a:ext cx="60325" cy="63500"/>
              </a:xfrm>
              <a:custGeom>
                <a:avLst/>
                <a:gdLst>
                  <a:gd name="T0" fmla="*/ 2 w 38"/>
                  <a:gd name="T1" fmla="*/ 8 h 40"/>
                  <a:gd name="T2" fmla="*/ 2 w 38"/>
                  <a:gd name="T3" fmla="*/ 8 h 40"/>
                  <a:gd name="T4" fmla="*/ 2 w 38"/>
                  <a:gd name="T5" fmla="*/ 10 h 40"/>
                  <a:gd name="T6" fmla="*/ 2 w 38"/>
                  <a:gd name="T7" fmla="*/ 10 h 40"/>
                  <a:gd name="T8" fmla="*/ 0 w 38"/>
                  <a:gd name="T9" fmla="*/ 12 h 40"/>
                  <a:gd name="T10" fmla="*/ 0 w 38"/>
                  <a:gd name="T11" fmla="*/ 14 h 40"/>
                  <a:gd name="T12" fmla="*/ 0 w 38"/>
                  <a:gd name="T13" fmla="*/ 18 h 40"/>
                  <a:gd name="T14" fmla="*/ 0 w 38"/>
                  <a:gd name="T15" fmla="*/ 20 h 40"/>
                  <a:gd name="T16" fmla="*/ 2 w 38"/>
                  <a:gd name="T17" fmla="*/ 22 h 40"/>
                  <a:gd name="T18" fmla="*/ 2 w 38"/>
                  <a:gd name="T19" fmla="*/ 24 h 40"/>
                  <a:gd name="T20" fmla="*/ 2 w 38"/>
                  <a:gd name="T21" fmla="*/ 26 h 40"/>
                  <a:gd name="T22" fmla="*/ 4 w 38"/>
                  <a:gd name="T23" fmla="*/ 28 h 40"/>
                  <a:gd name="T24" fmla="*/ 4 w 38"/>
                  <a:gd name="T25" fmla="*/ 30 h 40"/>
                  <a:gd name="T26" fmla="*/ 6 w 38"/>
                  <a:gd name="T27" fmla="*/ 32 h 40"/>
                  <a:gd name="T28" fmla="*/ 8 w 38"/>
                  <a:gd name="T29" fmla="*/ 34 h 40"/>
                  <a:gd name="T30" fmla="*/ 10 w 38"/>
                  <a:gd name="T31" fmla="*/ 36 h 40"/>
                  <a:gd name="T32" fmla="*/ 12 w 38"/>
                  <a:gd name="T33" fmla="*/ 38 h 40"/>
                  <a:gd name="T34" fmla="*/ 14 w 38"/>
                  <a:gd name="T35" fmla="*/ 38 h 40"/>
                  <a:gd name="T36" fmla="*/ 14 w 38"/>
                  <a:gd name="T37" fmla="*/ 38 h 40"/>
                  <a:gd name="T38" fmla="*/ 14 w 38"/>
                  <a:gd name="T39" fmla="*/ 40 h 40"/>
                  <a:gd name="T40" fmla="*/ 16 w 38"/>
                  <a:gd name="T41" fmla="*/ 40 h 40"/>
                  <a:gd name="T42" fmla="*/ 18 w 38"/>
                  <a:gd name="T43" fmla="*/ 40 h 40"/>
                  <a:gd name="T44" fmla="*/ 20 w 38"/>
                  <a:gd name="T45" fmla="*/ 40 h 40"/>
                  <a:gd name="T46" fmla="*/ 22 w 38"/>
                  <a:gd name="T47" fmla="*/ 40 h 40"/>
                  <a:gd name="T48" fmla="*/ 24 w 38"/>
                  <a:gd name="T49" fmla="*/ 38 h 40"/>
                  <a:gd name="T50" fmla="*/ 26 w 38"/>
                  <a:gd name="T51" fmla="*/ 38 h 40"/>
                  <a:gd name="T52" fmla="*/ 28 w 38"/>
                  <a:gd name="T53" fmla="*/ 38 h 40"/>
                  <a:gd name="T54" fmla="*/ 30 w 38"/>
                  <a:gd name="T55" fmla="*/ 36 h 40"/>
                  <a:gd name="T56" fmla="*/ 30 w 38"/>
                  <a:gd name="T57" fmla="*/ 36 h 40"/>
                  <a:gd name="T58" fmla="*/ 30 w 38"/>
                  <a:gd name="T59" fmla="*/ 36 h 40"/>
                  <a:gd name="T60" fmla="*/ 32 w 38"/>
                  <a:gd name="T61" fmla="*/ 34 h 40"/>
                  <a:gd name="T62" fmla="*/ 34 w 38"/>
                  <a:gd name="T63" fmla="*/ 30 h 40"/>
                  <a:gd name="T64" fmla="*/ 34 w 38"/>
                  <a:gd name="T65" fmla="*/ 28 h 40"/>
                  <a:gd name="T66" fmla="*/ 36 w 38"/>
                  <a:gd name="T67" fmla="*/ 26 h 40"/>
                  <a:gd name="T68" fmla="*/ 36 w 38"/>
                  <a:gd name="T69" fmla="*/ 24 h 40"/>
                  <a:gd name="T70" fmla="*/ 36 w 38"/>
                  <a:gd name="T71" fmla="*/ 20 h 40"/>
                  <a:gd name="T72" fmla="*/ 38 w 38"/>
                  <a:gd name="T73" fmla="*/ 20 h 40"/>
                  <a:gd name="T74" fmla="*/ 36 w 38"/>
                  <a:gd name="T75" fmla="*/ 18 h 40"/>
                  <a:gd name="T76" fmla="*/ 36 w 38"/>
                  <a:gd name="T77" fmla="*/ 18 h 40"/>
                  <a:gd name="T78" fmla="*/ 36 w 38"/>
                  <a:gd name="T79" fmla="*/ 16 h 40"/>
                  <a:gd name="T80" fmla="*/ 36 w 38"/>
                  <a:gd name="T81" fmla="*/ 14 h 40"/>
                  <a:gd name="T82" fmla="*/ 34 w 38"/>
                  <a:gd name="T83" fmla="*/ 12 h 40"/>
                  <a:gd name="T84" fmla="*/ 32 w 38"/>
                  <a:gd name="T85" fmla="*/ 8 h 40"/>
                  <a:gd name="T86" fmla="*/ 30 w 38"/>
                  <a:gd name="T87" fmla="*/ 6 h 40"/>
                  <a:gd name="T88" fmla="*/ 28 w 38"/>
                  <a:gd name="T89" fmla="*/ 4 h 40"/>
                  <a:gd name="T90" fmla="*/ 28 w 38"/>
                  <a:gd name="T91" fmla="*/ 2 h 40"/>
                  <a:gd name="T92" fmla="*/ 26 w 38"/>
                  <a:gd name="T93" fmla="*/ 2 h 40"/>
                  <a:gd name="T94" fmla="*/ 26 w 38"/>
                  <a:gd name="T95" fmla="*/ 2 h 40"/>
                  <a:gd name="T96" fmla="*/ 24 w 38"/>
                  <a:gd name="T97" fmla="*/ 0 h 40"/>
                  <a:gd name="T98" fmla="*/ 24 w 38"/>
                  <a:gd name="T99" fmla="*/ 0 h 40"/>
                  <a:gd name="T100" fmla="*/ 22 w 38"/>
                  <a:gd name="T101" fmla="*/ 0 h 40"/>
                  <a:gd name="T102" fmla="*/ 20 w 38"/>
                  <a:gd name="T103" fmla="*/ 0 h 40"/>
                  <a:gd name="T104" fmla="*/ 20 w 38"/>
                  <a:gd name="T105" fmla="*/ 0 h 40"/>
                  <a:gd name="T106" fmla="*/ 18 w 38"/>
                  <a:gd name="T107" fmla="*/ 0 h 40"/>
                  <a:gd name="T108" fmla="*/ 16 w 38"/>
                  <a:gd name="T109" fmla="*/ 2 h 40"/>
                  <a:gd name="T110" fmla="*/ 12 w 38"/>
                  <a:gd name="T111" fmla="*/ 2 h 40"/>
                  <a:gd name="T112" fmla="*/ 10 w 38"/>
                  <a:gd name="T113" fmla="*/ 4 h 40"/>
                  <a:gd name="T114" fmla="*/ 8 w 38"/>
                  <a:gd name="T115" fmla="*/ 4 h 40"/>
                  <a:gd name="T116" fmla="*/ 6 w 38"/>
                  <a:gd name="T117" fmla="*/ 4 h 40"/>
                  <a:gd name="T118" fmla="*/ 6 w 38"/>
                  <a:gd name="T119" fmla="*/ 6 h 40"/>
                  <a:gd name="T120" fmla="*/ 4 w 38"/>
                  <a:gd name="T121" fmla="*/ 6 h 40"/>
                  <a:gd name="T122" fmla="*/ 2 w 38"/>
                  <a:gd name="T123" fmla="*/ 8 h 40"/>
                  <a:gd name="T124" fmla="*/ 2 w 38"/>
                  <a:gd name="T125"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 h="40">
                    <a:moveTo>
                      <a:pt x="2" y="8"/>
                    </a:moveTo>
                    <a:lnTo>
                      <a:pt x="2" y="8"/>
                    </a:lnTo>
                    <a:lnTo>
                      <a:pt x="2" y="10"/>
                    </a:lnTo>
                    <a:lnTo>
                      <a:pt x="2" y="10"/>
                    </a:lnTo>
                    <a:lnTo>
                      <a:pt x="0" y="12"/>
                    </a:lnTo>
                    <a:lnTo>
                      <a:pt x="0" y="14"/>
                    </a:lnTo>
                    <a:lnTo>
                      <a:pt x="0" y="18"/>
                    </a:lnTo>
                    <a:lnTo>
                      <a:pt x="0" y="20"/>
                    </a:lnTo>
                    <a:lnTo>
                      <a:pt x="2" y="22"/>
                    </a:lnTo>
                    <a:lnTo>
                      <a:pt x="2" y="24"/>
                    </a:lnTo>
                    <a:lnTo>
                      <a:pt x="2" y="26"/>
                    </a:lnTo>
                    <a:lnTo>
                      <a:pt x="4" y="28"/>
                    </a:lnTo>
                    <a:lnTo>
                      <a:pt x="4" y="30"/>
                    </a:lnTo>
                    <a:lnTo>
                      <a:pt x="6" y="32"/>
                    </a:lnTo>
                    <a:lnTo>
                      <a:pt x="8" y="34"/>
                    </a:lnTo>
                    <a:lnTo>
                      <a:pt x="10" y="36"/>
                    </a:lnTo>
                    <a:lnTo>
                      <a:pt x="12" y="38"/>
                    </a:lnTo>
                    <a:lnTo>
                      <a:pt x="14" y="38"/>
                    </a:lnTo>
                    <a:lnTo>
                      <a:pt x="14" y="38"/>
                    </a:lnTo>
                    <a:lnTo>
                      <a:pt x="14" y="40"/>
                    </a:lnTo>
                    <a:lnTo>
                      <a:pt x="16" y="40"/>
                    </a:lnTo>
                    <a:lnTo>
                      <a:pt x="18" y="40"/>
                    </a:lnTo>
                    <a:lnTo>
                      <a:pt x="20" y="40"/>
                    </a:lnTo>
                    <a:lnTo>
                      <a:pt x="22" y="40"/>
                    </a:lnTo>
                    <a:lnTo>
                      <a:pt x="24" y="38"/>
                    </a:lnTo>
                    <a:lnTo>
                      <a:pt x="26" y="38"/>
                    </a:lnTo>
                    <a:lnTo>
                      <a:pt x="28" y="38"/>
                    </a:lnTo>
                    <a:lnTo>
                      <a:pt x="30" y="36"/>
                    </a:lnTo>
                    <a:lnTo>
                      <a:pt x="30" y="36"/>
                    </a:lnTo>
                    <a:lnTo>
                      <a:pt x="30" y="36"/>
                    </a:lnTo>
                    <a:lnTo>
                      <a:pt x="32" y="34"/>
                    </a:lnTo>
                    <a:lnTo>
                      <a:pt x="34" y="30"/>
                    </a:lnTo>
                    <a:lnTo>
                      <a:pt x="34" y="28"/>
                    </a:lnTo>
                    <a:lnTo>
                      <a:pt x="36" y="26"/>
                    </a:lnTo>
                    <a:lnTo>
                      <a:pt x="36" y="24"/>
                    </a:lnTo>
                    <a:lnTo>
                      <a:pt x="36" y="20"/>
                    </a:lnTo>
                    <a:lnTo>
                      <a:pt x="38" y="20"/>
                    </a:lnTo>
                    <a:lnTo>
                      <a:pt x="36" y="18"/>
                    </a:lnTo>
                    <a:lnTo>
                      <a:pt x="36" y="18"/>
                    </a:lnTo>
                    <a:lnTo>
                      <a:pt x="36" y="16"/>
                    </a:lnTo>
                    <a:lnTo>
                      <a:pt x="36" y="14"/>
                    </a:lnTo>
                    <a:lnTo>
                      <a:pt x="34" y="12"/>
                    </a:lnTo>
                    <a:lnTo>
                      <a:pt x="32" y="8"/>
                    </a:lnTo>
                    <a:lnTo>
                      <a:pt x="30" y="6"/>
                    </a:lnTo>
                    <a:lnTo>
                      <a:pt x="28" y="4"/>
                    </a:lnTo>
                    <a:lnTo>
                      <a:pt x="28" y="2"/>
                    </a:lnTo>
                    <a:lnTo>
                      <a:pt x="26" y="2"/>
                    </a:lnTo>
                    <a:lnTo>
                      <a:pt x="26" y="2"/>
                    </a:lnTo>
                    <a:lnTo>
                      <a:pt x="24" y="0"/>
                    </a:lnTo>
                    <a:lnTo>
                      <a:pt x="24" y="0"/>
                    </a:lnTo>
                    <a:lnTo>
                      <a:pt x="22" y="0"/>
                    </a:lnTo>
                    <a:lnTo>
                      <a:pt x="20" y="0"/>
                    </a:lnTo>
                    <a:lnTo>
                      <a:pt x="20" y="0"/>
                    </a:lnTo>
                    <a:lnTo>
                      <a:pt x="18" y="0"/>
                    </a:lnTo>
                    <a:lnTo>
                      <a:pt x="16" y="2"/>
                    </a:lnTo>
                    <a:lnTo>
                      <a:pt x="12" y="2"/>
                    </a:lnTo>
                    <a:lnTo>
                      <a:pt x="10" y="4"/>
                    </a:lnTo>
                    <a:lnTo>
                      <a:pt x="8" y="4"/>
                    </a:lnTo>
                    <a:lnTo>
                      <a:pt x="6" y="4"/>
                    </a:lnTo>
                    <a:lnTo>
                      <a:pt x="6" y="6"/>
                    </a:lnTo>
                    <a:lnTo>
                      <a:pt x="4" y="6"/>
                    </a:lnTo>
                    <a:lnTo>
                      <a:pt x="2" y="8"/>
                    </a:lnTo>
                    <a:lnTo>
                      <a:pt x="2" y="8"/>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59" name="Freeform 575">
                <a:extLst>
                  <a:ext uri="{FF2B5EF4-FFF2-40B4-BE49-F238E27FC236}">
                    <a16:creationId xmlns:a16="http://schemas.microsoft.com/office/drawing/2014/main" id="{AC6AA483-279D-16AA-E6E0-2FE2487CB628}"/>
                  </a:ext>
                </a:extLst>
              </p:cNvPr>
              <p:cNvSpPr>
                <a:spLocks/>
              </p:cNvSpPr>
              <p:nvPr/>
            </p:nvSpPr>
            <p:spPr bwMode="auto">
              <a:xfrm>
                <a:off x="2430753" y="2248067"/>
                <a:ext cx="44450" cy="38100"/>
              </a:xfrm>
              <a:custGeom>
                <a:avLst/>
                <a:gdLst>
                  <a:gd name="T0" fmla="*/ 4 w 28"/>
                  <a:gd name="T1" fmla="*/ 0 h 24"/>
                  <a:gd name="T2" fmla="*/ 4 w 28"/>
                  <a:gd name="T3" fmla="*/ 0 h 24"/>
                  <a:gd name="T4" fmla="*/ 4 w 28"/>
                  <a:gd name="T5" fmla="*/ 2 h 24"/>
                  <a:gd name="T6" fmla="*/ 4 w 28"/>
                  <a:gd name="T7" fmla="*/ 2 h 24"/>
                  <a:gd name="T8" fmla="*/ 2 w 28"/>
                  <a:gd name="T9" fmla="*/ 4 h 24"/>
                  <a:gd name="T10" fmla="*/ 2 w 28"/>
                  <a:gd name="T11" fmla="*/ 4 h 24"/>
                  <a:gd name="T12" fmla="*/ 2 w 28"/>
                  <a:gd name="T13" fmla="*/ 6 h 24"/>
                  <a:gd name="T14" fmla="*/ 2 w 28"/>
                  <a:gd name="T15" fmla="*/ 8 h 24"/>
                  <a:gd name="T16" fmla="*/ 0 w 28"/>
                  <a:gd name="T17" fmla="*/ 10 h 24"/>
                  <a:gd name="T18" fmla="*/ 0 w 28"/>
                  <a:gd name="T19" fmla="*/ 14 h 24"/>
                  <a:gd name="T20" fmla="*/ 0 w 28"/>
                  <a:gd name="T21" fmla="*/ 16 h 24"/>
                  <a:gd name="T22" fmla="*/ 0 w 28"/>
                  <a:gd name="T23" fmla="*/ 16 h 24"/>
                  <a:gd name="T24" fmla="*/ 0 w 28"/>
                  <a:gd name="T25" fmla="*/ 18 h 24"/>
                  <a:gd name="T26" fmla="*/ 2 w 28"/>
                  <a:gd name="T27" fmla="*/ 20 h 24"/>
                  <a:gd name="T28" fmla="*/ 2 w 28"/>
                  <a:gd name="T29" fmla="*/ 20 h 24"/>
                  <a:gd name="T30" fmla="*/ 2 w 28"/>
                  <a:gd name="T31" fmla="*/ 22 h 24"/>
                  <a:gd name="T32" fmla="*/ 4 w 28"/>
                  <a:gd name="T33" fmla="*/ 22 h 24"/>
                  <a:gd name="T34" fmla="*/ 4 w 28"/>
                  <a:gd name="T35" fmla="*/ 22 h 24"/>
                  <a:gd name="T36" fmla="*/ 6 w 28"/>
                  <a:gd name="T37" fmla="*/ 22 h 24"/>
                  <a:gd name="T38" fmla="*/ 6 w 28"/>
                  <a:gd name="T39" fmla="*/ 24 h 24"/>
                  <a:gd name="T40" fmla="*/ 8 w 28"/>
                  <a:gd name="T41" fmla="*/ 24 h 24"/>
                  <a:gd name="T42" fmla="*/ 8 w 28"/>
                  <a:gd name="T43" fmla="*/ 24 h 24"/>
                  <a:gd name="T44" fmla="*/ 12 w 28"/>
                  <a:gd name="T45" fmla="*/ 24 h 24"/>
                  <a:gd name="T46" fmla="*/ 14 w 28"/>
                  <a:gd name="T47" fmla="*/ 24 h 24"/>
                  <a:gd name="T48" fmla="*/ 18 w 28"/>
                  <a:gd name="T49" fmla="*/ 22 h 24"/>
                  <a:gd name="T50" fmla="*/ 20 w 28"/>
                  <a:gd name="T51" fmla="*/ 22 h 24"/>
                  <a:gd name="T52" fmla="*/ 20 w 28"/>
                  <a:gd name="T53" fmla="*/ 22 h 24"/>
                  <a:gd name="T54" fmla="*/ 22 w 28"/>
                  <a:gd name="T55" fmla="*/ 22 h 24"/>
                  <a:gd name="T56" fmla="*/ 22 w 28"/>
                  <a:gd name="T57" fmla="*/ 22 h 24"/>
                  <a:gd name="T58" fmla="*/ 22 w 28"/>
                  <a:gd name="T59" fmla="*/ 20 h 24"/>
                  <a:gd name="T60" fmla="*/ 24 w 28"/>
                  <a:gd name="T61" fmla="*/ 20 h 24"/>
                  <a:gd name="T62" fmla="*/ 24 w 28"/>
                  <a:gd name="T63" fmla="*/ 18 h 24"/>
                  <a:gd name="T64" fmla="*/ 26 w 28"/>
                  <a:gd name="T65" fmla="*/ 16 h 24"/>
                  <a:gd name="T66" fmla="*/ 26 w 28"/>
                  <a:gd name="T67" fmla="*/ 14 h 24"/>
                  <a:gd name="T68" fmla="*/ 28 w 28"/>
                  <a:gd name="T69" fmla="*/ 12 h 24"/>
                  <a:gd name="T70" fmla="*/ 28 w 28"/>
                  <a:gd name="T71" fmla="*/ 10 h 24"/>
                  <a:gd name="T72" fmla="*/ 28 w 28"/>
                  <a:gd name="T73" fmla="*/ 8 h 24"/>
                  <a:gd name="T74" fmla="*/ 28 w 28"/>
                  <a:gd name="T75" fmla="*/ 8 h 24"/>
                  <a:gd name="T76" fmla="*/ 28 w 28"/>
                  <a:gd name="T77" fmla="*/ 6 h 24"/>
                  <a:gd name="T78" fmla="*/ 26 w 28"/>
                  <a:gd name="T79" fmla="*/ 6 h 24"/>
                  <a:gd name="T80" fmla="*/ 26 w 28"/>
                  <a:gd name="T81" fmla="*/ 4 h 24"/>
                  <a:gd name="T82" fmla="*/ 26 w 28"/>
                  <a:gd name="T83" fmla="*/ 4 h 24"/>
                  <a:gd name="T84" fmla="*/ 24 w 28"/>
                  <a:gd name="T85" fmla="*/ 4 h 24"/>
                  <a:gd name="T86" fmla="*/ 24 w 28"/>
                  <a:gd name="T87" fmla="*/ 2 h 24"/>
                  <a:gd name="T88" fmla="*/ 22 w 28"/>
                  <a:gd name="T89" fmla="*/ 2 h 24"/>
                  <a:gd name="T90" fmla="*/ 20 w 28"/>
                  <a:gd name="T91" fmla="*/ 2 h 24"/>
                  <a:gd name="T92" fmla="*/ 18 w 28"/>
                  <a:gd name="T93" fmla="*/ 0 h 24"/>
                  <a:gd name="T94" fmla="*/ 16 w 28"/>
                  <a:gd name="T95" fmla="*/ 0 h 24"/>
                  <a:gd name="T96" fmla="*/ 14 w 28"/>
                  <a:gd name="T97" fmla="*/ 0 h 24"/>
                  <a:gd name="T98" fmla="*/ 14 w 28"/>
                  <a:gd name="T99" fmla="*/ 0 h 24"/>
                  <a:gd name="T100" fmla="*/ 12 w 28"/>
                  <a:gd name="T101" fmla="*/ 0 h 24"/>
                  <a:gd name="T102" fmla="*/ 10 w 28"/>
                  <a:gd name="T103" fmla="*/ 0 h 24"/>
                  <a:gd name="T104" fmla="*/ 8 w 28"/>
                  <a:gd name="T105" fmla="*/ 0 h 24"/>
                  <a:gd name="T106" fmla="*/ 6 w 28"/>
                  <a:gd name="T107" fmla="*/ 0 h 24"/>
                  <a:gd name="T108" fmla="*/ 6 w 28"/>
                  <a:gd name="T109" fmla="*/ 0 h 24"/>
                  <a:gd name="T110" fmla="*/ 4 w 28"/>
                  <a:gd name="T11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 h="24">
                    <a:moveTo>
                      <a:pt x="4" y="0"/>
                    </a:moveTo>
                    <a:lnTo>
                      <a:pt x="4" y="0"/>
                    </a:lnTo>
                    <a:lnTo>
                      <a:pt x="4" y="2"/>
                    </a:lnTo>
                    <a:lnTo>
                      <a:pt x="4" y="2"/>
                    </a:lnTo>
                    <a:lnTo>
                      <a:pt x="2" y="4"/>
                    </a:lnTo>
                    <a:lnTo>
                      <a:pt x="2" y="4"/>
                    </a:lnTo>
                    <a:lnTo>
                      <a:pt x="2" y="6"/>
                    </a:lnTo>
                    <a:lnTo>
                      <a:pt x="2" y="8"/>
                    </a:lnTo>
                    <a:lnTo>
                      <a:pt x="0" y="10"/>
                    </a:lnTo>
                    <a:lnTo>
                      <a:pt x="0" y="14"/>
                    </a:lnTo>
                    <a:lnTo>
                      <a:pt x="0" y="16"/>
                    </a:lnTo>
                    <a:lnTo>
                      <a:pt x="0" y="16"/>
                    </a:lnTo>
                    <a:lnTo>
                      <a:pt x="0" y="18"/>
                    </a:lnTo>
                    <a:lnTo>
                      <a:pt x="2" y="20"/>
                    </a:lnTo>
                    <a:lnTo>
                      <a:pt x="2" y="20"/>
                    </a:lnTo>
                    <a:lnTo>
                      <a:pt x="2" y="22"/>
                    </a:lnTo>
                    <a:lnTo>
                      <a:pt x="4" y="22"/>
                    </a:lnTo>
                    <a:lnTo>
                      <a:pt x="4" y="22"/>
                    </a:lnTo>
                    <a:lnTo>
                      <a:pt x="6" y="22"/>
                    </a:lnTo>
                    <a:lnTo>
                      <a:pt x="6" y="24"/>
                    </a:lnTo>
                    <a:lnTo>
                      <a:pt x="8" y="24"/>
                    </a:lnTo>
                    <a:lnTo>
                      <a:pt x="8" y="24"/>
                    </a:lnTo>
                    <a:lnTo>
                      <a:pt x="12" y="24"/>
                    </a:lnTo>
                    <a:lnTo>
                      <a:pt x="14" y="24"/>
                    </a:lnTo>
                    <a:lnTo>
                      <a:pt x="18" y="22"/>
                    </a:lnTo>
                    <a:lnTo>
                      <a:pt x="20" y="22"/>
                    </a:lnTo>
                    <a:lnTo>
                      <a:pt x="20" y="22"/>
                    </a:lnTo>
                    <a:lnTo>
                      <a:pt x="22" y="22"/>
                    </a:lnTo>
                    <a:lnTo>
                      <a:pt x="22" y="22"/>
                    </a:lnTo>
                    <a:lnTo>
                      <a:pt x="22" y="20"/>
                    </a:lnTo>
                    <a:lnTo>
                      <a:pt x="24" y="20"/>
                    </a:lnTo>
                    <a:lnTo>
                      <a:pt x="24" y="18"/>
                    </a:lnTo>
                    <a:lnTo>
                      <a:pt x="26" y="16"/>
                    </a:lnTo>
                    <a:lnTo>
                      <a:pt x="26" y="14"/>
                    </a:lnTo>
                    <a:lnTo>
                      <a:pt x="28" y="12"/>
                    </a:lnTo>
                    <a:lnTo>
                      <a:pt x="28" y="10"/>
                    </a:lnTo>
                    <a:lnTo>
                      <a:pt x="28" y="8"/>
                    </a:lnTo>
                    <a:lnTo>
                      <a:pt x="28" y="8"/>
                    </a:lnTo>
                    <a:lnTo>
                      <a:pt x="28" y="6"/>
                    </a:lnTo>
                    <a:lnTo>
                      <a:pt x="26" y="6"/>
                    </a:lnTo>
                    <a:lnTo>
                      <a:pt x="26" y="4"/>
                    </a:lnTo>
                    <a:lnTo>
                      <a:pt x="26" y="4"/>
                    </a:lnTo>
                    <a:lnTo>
                      <a:pt x="24" y="4"/>
                    </a:lnTo>
                    <a:lnTo>
                      <a:pt x="24" y="2"/>
                    </a:lnTo>
                    <a:lnTo>
                      <a:pt x="22" y="2"/>
                    </a:lnTo>
                    <a:lnTo>
                      <a:pt x="20" y="2"/>
                    </a:lnTo>
                    <a:lnTo>
                      <a:pt x="18" y="0"/>
                    </a:lnTo>
                    <a:lnTo>
                      <a:pt x="16" y="0"/>
                    </a:lnTo>
                    <a:lnTo>
                      <a:pt x="14" y="0"/>
                    </a:lnTo>
                    <a:lnTo>
                      <a:pt x="14" y="0"/>
                    </a:lnTo>
                    <a:lnTo>
                      <a:pt x="12" y="0"/>
                    </a:lnTo>
                    <a:lnTo>
                      <a:pt x="10" y="0"/>
                    </a:lnTo>
                    <a:lnTo>
                      <a:pt x="8" y="0"/>
                    </a:lnTo>
                    <a:lnTo>
                      <a:pt x="6" y="0"/>
                    </a:lnTo>
                    <a:lnTo>
                      <a:pt x="6" y="0"/>
                    </a:lnTo>
                    <a:lnTo>
                      <a:pt x="4" y="0"/>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60" name="Freeform 577">
                <a:extLst>
                  <a:ext uri="{FF2B5EF4-FFF2-40B4-BE49-F238E27FC236}">
                    <a16:creationId xmlns:a16="http://schemas.microsoft.com/office/drawing/2014/main" id="{9F6B9A6A-9BA8-EC11-B4E4-5638FA71DEB7}"/>
                  </a:ext>
                </a:extLst>
              </p:cNvPr>
              <p:cNvSpPr>
                <a:spLocks/>
              </p:cNvSpPr>
              <p:nvPr/>
            </p:nvSpPr>
            <p:spPr bwMode="auto">
              <a:xfrm>
                <a:off x="2516478" y="2197267"/>
                <a:ext cx="136525" cy="142875"/>
              </a:xfrm>
              <a:custGeom>
                <a:avLst/>
                <a:gdLst>
                  <a:gd name="T0" fmla="*/ 30 w 86"/>
                  <a:gd name="T1" fmla="*/ 0 h 90"/>
                  <a:gd name="T2" fmla="*/ 28 w 86"/>
                  <a:gd name="T3" fmla="*/ 2 h 90"/>
                  <a:gd name="T4" fmla="*/ 26 w 86"/>
                  <a:gd name="T5" fmla="*/ 4 h 90"/>
                  <a:gd name="T6" fmla="*/ 24 w 86"/>
                  <a:gd name="T7" fmla="*/ 6 h 90"/>
                  <a:gd name="T8" fmla="*/ 20 w 86"/>
                  <a:gd name="T9" fmla="*/ 14 h 90"/>
                  <a:gd name="T10" fmla="*/ 16 w 86"/>
                  <a:gd name="T11" fmla="*/ 18 h 90"/>
                  <a:gd name="T12" fmla="*/ 12 w 86"/>
                  <a:gd name="T13" fmla="*/ 22 h 90"/>
                  <a:gd name="T14" fmla="*/ 6 w 86"/>
                  <a:gd name="T15" fmla="*/ 30 h 90"/>
                  <a:gd name="T16" fmla="*/ 4 w 86"/>
                  <a:gd name="T17" fmla="*/ 32 h 90"/>
                  <a:gd name="T18" fmla="*/ 2 w 86"/>
                  <a:gd name="T19" fmla="*/ 34 h 90"/>
                  <a:gd name="T20" fmla="*/ 0 w 86"/>
                  <a:gd name="T21" fmla="*/ 38 h 90"/>
                  <a:gd name="T22" fmla="*/ 0 w 86"/>
                  <a:gd name="T23" fmla="*/ 44 h 90"/>
                  <a:gd name="T24" fmla="*/ 2 w 86"/>
                  <a:gd name="T25" fmla="*/ 50 h 90"/>
                  <a:gd name="T26" fmla="*/ 2 w 86"/>
                  <a:gd name="T27" fmla="*/ 54 h 90"/>
                  <a:gd name="T28" fmla="*/ 4 w 86"/>
                  <a:gd name="T29" fmla="*/ 56 h 90"/>
                  <a:gd name="T30" fmla="*/ 4 w 86"/>
                  <a:gd name="T31" fmla="*/ 56 h 90"/>
                  <a:gd name="T32" fmla="*/ 6 w 86"/>
                  <a:gd name="T33" fmla="*/ 56 h 90"/>
                  <a:gd name="T34" fmla="*/ 10 w 86"/>
                  <a:gd name="T35" fmla="*/ 56 h 90"/>
                  <a:gd name="T36" fmla="*/ 16 w 86"/>
                  <a:gd name="T37" fmla="*/ 56 h 90"/>
                  <a:gd name="T38" fmla="*/ 20 w 86"/>
                  <a:gd name="T39" fmla="*/ 54 h 90"/>
                  <a:gd name="T40" fmla="*/ 22 w 86"/>
                  <a:gd name="T41" fmla="*/ 56 h 90"/>
                  <a:gd name="T42" fmla="*/ 22 w 86"/>
                  <a:gd name="T43" fmla="*/ 56 h 90"/>
                  <a:gd name="T44" fmla="*/ 22 w 86"/>
                  <a:gd name="T45" fmla="*/ 58 h 90"/>
                  <a:gd name="T46" fmla="*/ 22 w 86"/>
                  <a:gd name="T47" fmla="*/ 60 h 90"/>
                  <a:gd name="T48" fmla="*/ 20 w 86"/>
                  <a:gd name="T49" fmla="*/ 66 h 90"/>
                  <a:gd name="T50" fmla="*/ 20 w 86"/>
                  <a:gd name="T51" fmla="*/ 68 h 90"/>
                  <a:gd name="T52" fmla="*/ 20 w 86"/>
                  <a:gd name="T53" fmla="*/ 70 h 90"/>
                  <a:gd name="T54" fmla="*/ 20 w 86"/>
                  <a:gd name="T55" fmla="*/ 74 h 90"/>
                  <a:gd name="T56" fmla="*/ 22 w 86"/>
                  <a:gd name="T57" fmla="*/ 78 h 90"/>
                  <a:gd name="T58" fmla="*/ 24 w 86"/>
                  <a:gd name="T59" fmla="*/ 82 h 90"/>
                  <a:gd name="T60" fmla="*/ 24 w 86"/>
                  <a:gd name="T61" fmla="*/ 84 h 90"/>
                  <a:gd name="T62" fmla="*/ 28 w 86"/>
                  <a:gd name="T63" fmla="*/ 86 h 90"/>
                  <a:gd name="T64" fmla="*/ 34 w 86"/>
                  <a:gd name="T65" fmla="*/ 88 h 90"/>
                  <a:gd name="T66" fmla="*/ 40 w 86"/>
                  <a:gd name="T67" fmla="*/ 90 h 90"/>
                  <a:gd name="T68" fmla="*/ 46 w 86"/>
                  <a:gd name="T69" fmla="*/ 90 h 90"/>
                  <a:gd name="T70" fmla="*/ 52 w 86"/>
                  <a:gd name="T71" fmla="*/ 90 h 90"/>
                  <a:gd name="T72" fmla="*/ 60 w 86"/>
                  <a:gd name="T73" fmla="*/ 90 h 90"/>
                  <a:gd name="T74" fmla="*/ 64 w 86"/>
                  <a:gd name="T75" fmla="*/ 90 h 90"/>
                  <a:gd name="T76" fmla="*/ 70 w 86"/>
                  <a:gd name="T77" fmla="*/ 88 h 90"/>
                  <a:gd name="T78" fmla="*/ 72 w 86"/>
                  <a:gd name="T79" fmla="*/ 88 h 90"/>
                  <a:gd name="T80" fmla="*/ 74 w 86"/>
                  <a:gd name="T81" fmla="*/ 86 h 90"/>
                  <a:gd name="T82" fmla="*/ 76 w 86"/>
                  <a:gd name="T83" fmla="*/ 80 h 90"/>
                  <a:gd name="T84" fmla="*/ 80 w 86"/>
                  <a:gd name="T85" fmla="*/ 76 h 90"/>
                  <a:gd name="T86" fmla="*/ 82 w 86"/>
                  <a:gd name="T87" fmla="*/ 70 h 90"/>
                  <a:gd name="T88" fmla="*/ 84 w 86"/>
                  <a:gd name="T89" fmla="*/ 64 h 90"/>
                  <a:gd name="T90" fmla="*/ 84 w 86"/>
                  <a:gd name="T91" fmla="*/ 58 h 90"/>
                  <a:gd name="T92" fmla="*/ 86 w 86"/>
                  <a:gd name="T93" fmla="*/ 50 h 90"/>
                  <a:gd name="T94" fmla="*/ 84 w 86"/>
                  <a:gd name="T95" fmla="*/ 44 h 90"/>
                  <a:gd name="T96" fmla="*/ 84 w 86"/>
                  <a:gd name="T97" fmla="*/ 42 h 90"/>
                  <a:gd name="T98" fmla="*/ 82 w 86"/>
                  <a:gd name="T99" fmla="*/ 38 h 90"/>
                  <a:gd name="T100" fmla="*/ 78 w 86"/>
                  <a:gd name="T101" fmla="*/ 32 h 90"/>
                  <a:gd name="T102" fmla="*/ 72 w 86"/>
                  <a:gd name="T103" fmla="*/ 26 h 90"/>
                  <a:gd name="T104" fmla="*/ 66 w 86"/>
                  <a:gd name="T105" fmla="*/ 20 h 90"/>
                  <a:gd name="T106" fmla="*/ 60 w 86"/>
                  <a:gd name="T107" fmla="*/ 14 h 90"/>
                  <a:gd name="T108" fmla="*/ 48 w 86"/>
                  <a:gd name="T109" fmla="*/ 8 h 90"/>
                  <a:gd name="T110" fmla="*/ 44 w 86"/>
                  <a:gd name="T111" fmla="*/ 4 h 90"/>
                  <a:gd name="T112" fmla="*/ 38 w 86"/>
                  <a:gd name="T113" fmla="*/ 2 h 90"/>
                  <a:gd name="T114" fmla="*/ 34 w 86"/>
                  <a:gd name="T115" fmla="*/ 0 h 90"/>
                  <a:gd name="T116" fmla="*/ 30 w 86"/>
                  <a:gd name="T11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 h="90">
                    <a:moveTo>
                      <a:pt x="30" y="0"/>
                    </a:moveTo>
                    <a:lnTo>
                      <a:pt x="30" y="0"/>
                    </a:lnTo>
                    <a:lnTo>
                      <a:pt x="28" y="2"/>
                    </a:lnTo>
                    <a:lnTo>
                      <a:pt x="28" y="2"/>
                    </a:lnTo>
                    <a:lnTo>
                      <a:pt x="26" y="2"/>
                    </a:lnTo>
                    <a:lnTo>
                      <a:pt x="26" y="4"/>
                    </a:lnTo>
                    <a:lnTo>
                      <a:pt x="24" y="4"/>
                    </a:lnTo>
                    <a:lnTo>
                      <a:pt x="24" y="6"/>
                    </a:lnTo>
                    <a:lnTo>
                      <a:pt x="22" y="8"/>
                    </a:lnTo>
                    <a:lnTo>
                      <a:pt x="20" y="14"/>
                    </a:lnTo>
                    <a:lnTo>
                      <a:pt x="18" y="16"/>
                    </a:lnTo>
                    <a:lnTo>
                      <a:pt x="16" y="18"/>
                    </a:lnTo>
                    <a:lnTo>
                      <a:pt x="14" y="20"/>
                    </a:lnTo>
                    <a:lnTo>
                      <a:pt x="12" y="22"/>
                    </a:lnTo>
                    <a:lnTo>
                      <a:pt x="8" y="26"/>
                    </a:lnTo>
                    <a:lnTo>
                      <a:pt x="6" y="30"/>
                    </a:lnTo>
                    <a:lnTo>
                      <a:pt x="4" y="32"/>
                    </a:lnTo>
                    <a:lnTo>
                      <a:pt x="4" y="32"/>
                    </a:lnTo>
                    <a:lnTo>
                      <a:pt x="2" y="34"/>
                    </a:lnTo>
                    <a:lnTo>
                      <a:pt x="2" y="34"/>
                    </a:lnTo>
                    <a:lnTo>
                      <a:pt x="2" y="36"/>
                    </a:lnTo>
                    <a:lnTo>
                      <a:pt x="0" y="38"/>
                    </a:lnTo>
                    <a:lnTo>
                      <a:pt x="0" y="40"/>
                    </a:lnTo>
                    <a:lnTo>
                      <a:pt x="0" y="44"/>
                    </a:lnTo>
                    <a:lnTo>
                      <a:pt x="0" y="46"/>
                    </a:lnTo>
                    <a:lnTo>
                      <a:pt x="2" y="50"/>
                    </a:lnTo>
                    <a:lnTo>
                      <a:pt x="2" y="52"/>
                    </a:lnTo>
                    <a:lnTo>
                      <a:pt x="2" y="54"/>
                    </a:lnTo>
                    <a:lnTo>
                      <a:pt x="2" y="54"/>
                    </a:lnTo>
                    <a:lnTo>
                      <a:pt x="4" y="56"/>
                    </a:lnTo>
                    <a:lnTo>
                      <a:pt x="4" y="56"/>
                    </a:lnTo>
                    <a:lnTo>
                      <a:pt x="4" y="56"/>
                    </a:lnTo>
                    <a:lnTo>
                      <a:pt x="6" y="56"/>
                    </a:lnTo>
                    <a:lnTo>
                      <a:pt x="6" y="56"/>
                    </a:lnTo>
                    <a:lnTo>
                      <a:pt x="8" y="56"/>
                    </a:lnTo>
                    <a:lnTo>
                      <a:pt x="10" y="56"/>
                    </a:lnTo>
                    <a:lnTo>
                      <a:pt x="12" y="56"/>
                    </a:lnTo>
                    <a:lnTo>
                      <a:pt x="16" y="56"/>
                    </a:lnTo>
                    <a:lnTo>
                      <a:pt x="18" y="54"/>
                    </a:lnTo>
                    <a:lnTo>
                      <a:pt x="20" y="54"/>
                    </a:lnTo>
                    <a:lnTo>
                      <a:pt x="20" y="56"/>
                    </a:lnTo>
                    <a:lnTo>
                      <a:pt x="22" y="56"/>
                    </a:lnTo>
                    <a:lnTo>
                      <a:pt x="22" y="56"/>
                    </a:lnTo>
                    <a:lnTo>
                      <a:pt x="22" y="56"/>
                    </a:lnTo>
                    <a:lnTo>
                      <a:pt x="22" y="56"/>
                    </a:lnTo>
                    <a:lnTo>
                      <a:pt x="22" y="58"/>
                    </a:lnTo>
                    <a:lnTo>
                      <a:pt x="22" y="58"/>
                    </a:lnTo>
                    <a:lnTo>
                      <a:pt x="22" y="60"/>
                    </a:lnTo>
                    <a:lnTo>
                      <a:pt x="22" y="62"/>
                    </a:lnTo>
                    <a:lnTo>
                      <a:pt x="20" y="66"/>
                    </a:lnTo>
                    <a:lnTo>
                      <a:pt x="20" y="66"/>
                    </a:lnTo>
                    <a:lnTo>
                      <a:pt x="20" y="68"/>
                    </a:lnTo>
                    <a:lnTo>
                      <a:pt x="20" y="68"/>
                    </a:lnTo>
                    <a:lnTo>
                      <a:pt x="20" y="70"/>
                    </a:lnTo>
                    <a:lnTo>
                      <a:pt x="20" y="72"/>
                    </a:lnTo>
                    <a:lnTo>
                      <a:pt x="20" y="74"/>
                    </a:lnTo>
                    <a:lnTo>
                      <a:pt x="20" y="76"/>
                    </a:lnTo>
                    <a:lnTo>
                      <a:pt x="22" y="78"/>
                    </a:lnTo>
                    <a:lnTo>
                      <a:pt x="22" y="80"/>
                    </a:lnTo>
                    <a:lnTo>
                      <a:pt x="24" y="82"/>
                    </a:lnTo>
                    <a:lnTo>
                      <a:pt x="24" y="82"/>
                    </a:lnTo>
                    <a:lnTo>
                      <a:pt x="24" y="84"/>
                    </a:lnTo>
                    <a:lnTo>
                      <a:pt x="26" y="84"/>
                    </a:lnTo>
                    <a:lnTo>
                      <a:pt x="28" y="86"/>
                    </a:lnTo>
                    <a:lnTo>
                      <a:pt x="30" y="86"/>
                    </a:lnTo>
                    <a:lnTo>
                      <a:pt x="34" y="88"/>
                    </a:lnTo>
                    <a:lnTo>
                      <a:pt x="36" y="88"/>
                    </a:lnTo>
                    <a:lnTo>
                      <a:pt x="40" y="90"/>
                    </a:lnTo>
                    <a:lnTo>
                      <a:pt x="42" y="90"/>
                    </a:lnTo>
                    <a:lnTo>
                      <a:pt x="46" y="90"/>
                    </a:lnTo>
                    <a:lnTo>
                      <a:pt x="50" y="90"/>
                    </a:lnTo>
                    <a:lnTo>
                      <a:pt x="52" y="90"/>
                    </a:lnTo>
                    <a:lnTo>
                      <a:pt x="56" y="90"/>
                    </a:lnTo>
                    <a:lnTo>
                      <a:pt x="60" y="90"/>
                    </a:lnTo>
                    <a:lnTo>
                      <a:pt x="62" y="90"/>
                    </a:lnTo>
                    <a:lnTo>
                      <a:pt x="64" y="90"/>
                    </a:lnTo>
                    <a:lnTo>
                      <a:pt x="68" y="90"/>
                    </a:lnTo>
                    <a:lnTo>
                      <a:pt x="70" y="88"/>
                    </a:lnTo>
                    <a:lnTo>
                      <a:pt x="70" y="88"/>
                    </a:lnTo>
                    <a:lnTo>
                      <a:pt x="72" y="88"/>
                    </a:lnTo>
                    <a:lnTo>
                      <a:pt x="72" y="86"/>
                    </a:lnTo>
                    <a:lnTo>
                      <a:pt x="74" y="86"/>
                    </a:lnTo>
                    <a:lnTo>
                      <a:pt x="76" y="84"/>
                    </a:lnTo>
                    <a:lnTo>
                      <a:pt x="76" y="80"/>
                    </a:lnTo>
                    <a:lnTo>
                      <a:pt x="78" y="78"/>
                    </a:lnTo>
                    <a:lnTo>
                      <a:pt x="80" y="76"/>
                    </a:lnTo>
                    <a:lnTo>
                      <a:pt x="82" y="74"/>
                    </a:lnTo>
                    <a:lnTo>
                      <a:pt x="82" y="70"/>
                    </a:lnTo>
                    <a:lnTo>
                      <a:pt x="84" y="68"/>
                    </a:lnTo>
                    <a:lnTo>
                      <a:pt x="84" y="64"/>
                    </a:lnTo>
                    <a:lnTo>
                      <a:pt x="84" y="60"/>
                    </a:lnTo>
                    <a:lnTo>
                      <a:pt x="84" y="58"/>
                    </a:lnTo>
                    <a:lnTo>
                      <a:pt x="86" y="54"/>
                    </a:lnTo>
                    <a:lnTo>
                      <a:pt x="86" y="50"/>
                    </a:lnTo>
                    <a:lnTo>
                      <a:pt x="86" y="46"/>
                    </a:lnTo>
                    <a:lnTo>
                      <a:pt x="84" y="44"/>
                    </a:lnTo>
                    <a:lnTo>
                      <a:pt x="84" y="44"/>
                    </a:lnTo>
                    <a:lnTo>
                      <a:pt x="84" y="42"/>
                    </a:lnTo>
                    <a:lnTo>
                      <a:pt x="84" y="40"/>
                    </a:lnTo>
                    <a:lnTo>
                      <a:pt x="82" y="38"/>
                    </a:lnTo>
                    <a:lnTo>
                      <a:pt x="80" y="34"/>
                    </a:lnTo>
                    <a:lnTo>
                      <a:pt x="78" y="32"/>
                    </a:lnTo>
                    <a:lnTo>
                      <a:pt x="74" y="28"/>
                    </a:lnTo>
                    <a:lnTo>
                      <a:pt x="72" y="26"/>
                    </a:lnTo>
                    <a:lnTo>
                      <a:pt x="70" y="22"/>
                    </a:lnTo>
                    <a:lnTo>
                      <a:pt x="66" y="20"/>
                    </a:lnTo>
                    <a:lnTo>
                      <a:pt x="64" y="18"/>
                    </a:lnTo>
                    <a:lnTo>
                      <a:pt x="60" y="14"/>
                    </a:lnTo>
                    <a:lnTo>
                      <a:pt x="54" y="10"/>
                    </a:lnTo>
                    <a:lnTo>
                      <a:pt x="48" y="8"/>
                    </a:lnTo>
                    <a:lnTo>
                      <a:pt x="46" y="6"/>
                    </a:lnTo>
                    <a:lnTo>
                      <a:pt x="44" y="4"/>
                    </a:lnTo>
                    <a:lnTo>
                      <a:pt x="40" y="2"/>
                    </a:lnTo>
                    <a:lnTo>
                      <a:pt x="38" y="2"/>
                    </a:lnTo>
                    <a:lnTo>
                      <a:pt x="36" y="2"/>
                    </a:lnTo>
                    <a:lnTo>
                      <a:pt x="34" y="0"/>
                    </a:lnTo>
                    <a:lnTo>
                      <a:pt x="32" y="0"/>
                    </a:lnTo>
                    <a:lnTo>
                      <a:pt x="30" y="0"/>
                    </a:lnTo>
                    <a:lnTo>
                      <a:pt x="30" y="0"/>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61" name="Freeform 579">
                <a:extLst>
                  <a:ext uri="{FF2B5EF4-FFF2-40B4-BE49-F238E27FC236}">
                    <a16:creationId xmlns:a16="http://schemas.microsoft.com/office/drawing/2014/main" id="{263A0EB4-2748-AE2B-6B20-AF461F7B45AB}"/>
                  </a:ext>
                </a:extLst>
              </p:cNvPr>
              <p:cNvSpPr>
                <a:spLocks/>
              </p:cNvSpPr>
              <p:nvPr/>
            </p:nvSpPr>
            <p:spPr bwMode="auto">
              <a:xfrm>
                <a:off x="2595853" y="2114717"/>
                <a:ext cx="561975" cy="323850"/>
              </a:xfrm>
              <a:custGeom>
                <a:avLst/>
                <a:gdLst>
                  <a:gd name="T0" fmla="*/ 32 w 354"/>
                  <a:gd name="T1" fmla="*/ 50 h 204"/>
                  <a:gd name="T2" fmla="*/ 48 w 354"/>
                  <a:gd name="T3" fmla="*/ 70 h 204"/>
                  <a:gd name="T4" fmla="*/ 84 w 354"/>
                  <a:gd name="T5" fmla="*/ 82 h 204"/>
                  <a:gd name="T6" fmla="*/ 108 w 354"/>
                  <a:gd name="T7" fmla="*/ 72 h 204"/>
                  <a:gd name="T8" fmla="*/ 144 w 354"/>
                  <a:gd name="T9" fmla="*/ 62 h 204"/>
                  <a:gd name="T10" fmla="*/ 150 w 354"/>
                  <a:gd name="T11" fmla="*/ 62 h 204"/>
                  <a:gd name="T12" fmla="*/ 148 w 354"/>
                  <a:gd name="T13" fmla="*/ 78 h 204"/>
                  <a:gd name="T14" fmla="*/ 118 w 354"/>
                  <a:gd name="T15" fmla="*/ 84 h 204"/>
                  <a:gd name="T16" fmla="*/ 98 w 354"/>
                  <a:gd name="T17" fmla="*/ 92 h 204"/>
                  <a:gd name="T18" fmla="*/ 98 w 354"/>
                  <a:gd name="T19" fmla="*/ 98 h 204"/>
                  <a:gd name="T20" fmla="*/ 112 w 354"/>
                  <a:gd name="T21" fmla="*/ 102 h 204"/>
                  <a:gd name="T22" fmla="*/ 110 w 354"/>
                  <a:gd name="T23" fmla="*/ 106 h 204"/>
                  <a:gd name="T24" fmla="*/ 84 w 354"/>
                  <a:gd name="T25" fmla="*/ 104 h 204"/>
                  <a:gd name="T26" fmla="*/ 68 w 354"/>
                  <a:gd name="T27" fmla="*/ 92 h 204"/>
                  <a:gd name="T28" fmla="*/ 62 w 354"/>
                  <a:gd name="T29" fmla="*/ 98 h 204"/>
                  <a:gd name="T30" fmla="*/ 66 w 354"/>
                  <a:gd name="T31" fmla="*/ 116 h 204"/>
                  <a:gd name="T32" fmla="*/ 76 w 354"/>
                  <a:gd name="T33" fmla="*/ 130 h 204"/>
                  <a:gd name="T34" fmla="*/ 60 w 354"/>
                  <a:gd name="T35" fmla="*/ 142 h 204"/>
                  <a:gd name="T36" fmla="*/ 32 w 354"/>
                  <a:gd name="T37" fmla="*/ 162 h 204"/>
                  <a:gd name="T38" fmla="*/ 24 w 354"/>
                  <a:gd name="T39" fmla="*/ 176 h 204"/>
                  <a:gd name="T40" fmla="*/ 6 w 354"/>
                  <a:gd name="T41" fmla="*/ 170 h 204"/>
                  <a:gd name="T42" fmla="*/ 0 w 354"/>
                  <a:gd name="T43" fmla="*/ 172 h 204"/>
                  <a:gd name="T44" fmla="*/ 8 w 354"/>
                  <a:gd name="T45" fmla="*/ 188 h 204"/>
                  <a:gd name="T46" fmla="*/ 28 w 354"/>
                  <a:gd name="T47" fmla="*/ 198 h 204"/>
                  <a:gd name="T48" fmla="*/ 82 w 354"/>
                  <a:gd name="T49" fmla="*/ 204 h 204"/>
                  <a:gd name="T50" fmla="*/ 122 w 354"/>
                  <a:gd name="T51" fmla="*/ 196 h 204"/>
                  <a:gd name="T52" fmla="*/ 140 w 354"/>
                  <a:gd name="T53" fmla="*/ 180 h 204"/>
                  <a:gd name="T54" fmla="*/ 136 w 354"/>
                  <a:gd name="T55" fmla="*/ 170 h 204"/>
                  <a:gd name="T56" fmla="*/ 126 w 354"/>
                  <a:gd name="T57" fmla="*/ 156 h 204"/>
                  <a:gd name="T58" fmla="*/ 140 w 354"/>
                  <a:gd name="T59" fmla="*/ 150 h 204"/>
                  <a:gd name="T60" fmla="*/ 162 w 354"/>
                  <a:gd name="T61" fmla="*/ 144 h 204"/>
                  <a:gd name="T62" fmla="*/ 186 w 354"/>
                  <a:gd name="T63" fmla="*/ 118 h 204"/>
                  <a:gd name="T64" fmla="*/ 204 w 354"/>
                  <a:gd name="T65" fmla="*/ 98 h 204"/>
                  <a:gd name="T66" fmla="*/ 222 w 354"/>
                  <a:gd name="T67" fmla="*/ 98 h 204"/>
                  <a:gd name="T68" fmla="*/ 246 w 354"/>
                  <a:gd name="T69" fmla="*/ 100 h 204"/>
                  <a:gd name="T70" fmla="*/ 280 w 354"/>
                  <a:gd name="T71" fmla="*/ 76 h 204"/>
                  <a:gd name="T72" fmla="*/ 290 w 354"/>
                  <a:gd name="T73" fmla="*/ 58 h 204"/>
                  <a:gd name="T74" fmla="*/ 280 w 354"/>
                  <a:gd name="T75" fmla="*/ 44 h 204"/>
                  <a:gd name="T76" fmla="*/ 284 w 354"/>
                  <a:gd name="T77" fmla="*/ 38 h 204"/>
                  <a:gd name="T78" fmla="*/ 320 w 354"/>
                  <a:gd name="T79" fmla="*/ 36 h 204"/>
                  <a:gd name="T80" fmla="*/ 348 w 354"/>
                  <a:gd name="T81" fmla="*/ 28 h 204"/>
                  <a:gd name="T82" fmla="*/ 354 w 354"/>
                  <a:gd name="T83" fmla="*/ 20 h 204"/>
                  <a:gd name="T84" fmla="*/ 340 w 354"/>
                  <a:gd name="T85" fmla="*/ 6 h 204"/>
                  <a:gd name="T86" fmla="*/ 310 w 354"/>
                  <a:gd name="T87" fmla="*/ 4 h 204"/>
                  <a:gd name="T88" fmla="*/ 252 w 354"/>
                  <a:gd name="T89" fmla="*/ 0 h 204"/>
                  <a:gd name="T90" fmla="*/ 226 w 354"/>
                  <a:gd name="T91" fmla="*/ 4 h 204"/>
                  <a:gd name="T92" fmla="*/ 208 w 354"/>
                  <a:gd name="T93" fmla="*/ 22 h 204"/>
                  <a:gd name="T94" fmla="*/ 198 w 354"/>
                  <a:gd name="T95" fmla="*/ 16 h 204"/>
                  <a:gd name="T96" fmla="*/ 184 w 354"/>
                  <a:gd name="T97" fmla="*/ 2 h 204"/>
                  <a:gd name="T98" fmla="*/ 182 w 354"/>
                  <a:gd name="T99" fmla="*/ 10 h 204"/>
                  <a:gd name="T100" fmla="*/ 172 w 354"/>
                  <a:gd name="T101" fmla="*/ 14 h 204"/>
                  <a:gd name="T102" fmla="*/ 140 w 354"/>
                  <a:gd name="T103" fmla="*/ 8 h 204"/>
                  <a:gd name="T104" fmla="*/ 126 w 354"/>
                  <a:gd name="T105" fmla="*/ 24 h 204"/>
                  <a:gd name="T106" fmla="*/ 108 w 354"/>
                  <a:gd name="T107" fmla="*/ 34 h 204"/>
                  <a:gd name="T108" fmla="*/ 94 w 354"/>
                  <a:gd name="T109" fmla="*/ 28 h 204"/>
                  <a:gd name="T110" fmla="*/ 86 w 354"/>
                  <a:gd name="T111" fmla="*/ 18 h 204"/>
                  <a:gd name="T112" fmla="*/ 66 w 354"/>
                  <a:gd name="T113" fmla="*/ 24 h 204"/>
                  <a:gd name="T114" fmla="*/ 60 w 354"/>
                  <a:gd name="T115" fmla="*/ 34 h 204"/>
                  <a:gd name="T116" fmla="*/ 42 w 354"/>
                  <a:gd name="T117" fmla="*/ 36 h 204"/>
                  <a:gd name="T118" fmla="*/ 28 w 354"/>
                  <a:gd name="T119" fmla="*/ 4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4" h="204">
                    <a:moveTo>
                      <a:pt x="28" y="40"/>
                    </a:moveTo>
                    <a:lnTo>
                      <a:pt x="28" y="40"/>
                    </a:lnTo>
                    <a:lnTo>
                      <a:pt x="28" y="40"/>
                    </a:lnTo>
                    <a:lnTo>
                      <a:pt x="28" y="42"/>
                    </a:lnTo>
                    <a:lnTo>
                      <a:pt x="28" y="42"/>
                    </a:lnTo>
                    <a:lnTo>
                      <a:pt x="28" y="44"/>
                    </a:lnTo>
                    <a:lnTo>
                      <a:pt x="28" y="46"/>
                    </a:lnTo>
                    <a:lnTo>
                      <a:pt x="30" y="48"/>
                    </a:lnTo>
                    <a:lnTo>
                      <a:pt x="32" y="50"/>
                    </a:lnTo>
                    <a:lnTo>
                      <a:pt x="32" y="52"/>
                    </a:lnTo>
                    <a:lnTo>
                      <a:pt x="34" y="54"/>
                    </a:lnTo>
                    <a:lnTo>
                      <a:pt x="38" y="58"/>
                    </a:lnTo>
                    <a:lnTo>
                      <a:pt x="40" y="62"/>
                    </a:lnTo>
                    <a:lnTo>
                      <a:pt x="42" y="64"/>
                    </a:lnTo>
                    <a:lnTo>
                      <a:pt x="44" y="66"/>
                    </a:lnTo>
                    <a:lnTo>
                      <a:pt x="46" y="68"/>
                    </a:lnTo>
                    <a:lnTo>
                      <a:pt x="48" y="70"/>
                    </a:lnTo>
                    <a:lnTo>
                      <a:pt x="48" y="70"/>
                    </a:lnTo>
                    <a:lnTo>
                      <a:pt x="50" y="72"/>
                    </a:lnTo>
                    <a:lnTo>
                      <a:pt x="54" y="72"/>
                    </a:lnTo>
                    <a:lnTo>
                      <a:pt x="60" y="74"/>
                    </a:lnTo>
                    <a:lnTo>
                      <a:pt x="66" y="76"/>
                    </a:lnTo>
                    <a:lnTo>
                      <a:pt x="72" y="80"/>
                    </a:lnTo>
                    <a:lnTo>
                      <a:pt x="76" y="80"/>
                    </a:lnTo>
                    <a:lnTo>
                      <a:pt x="80" y="82"/>
                    </a:lnTo>
                    <a:lnTo>
                      <a:pt x="82" y="82"/>
                    </a:lnTo>
                    <a:lnTo>
                      <a:pt x="84" y="82"/>
                    </a:lnTo>
                    <a:lnTo>
                      <a:pt x="86" y="82"/>
                    </a:lnTo>
                    <a:lnTo>
                      <a:pt x="86" y="82"/>
                    </a:lnTo>
                    <a:lnTo>
                      <a:pt x="88" y="82"/>
                    </a:lnTo>
                    <a:lnTo>
                      <a:pt x="90" y="82"/>
                    </a:lnTo>
                    <a:lnTo>
                      <a:pt x="94" y="80"/>
                    </a:lnTo>
                    <a:lnTo>
                      <a:pt x="96" y="78"/>
                    </a:lnTo>
                    <a:lnTo>
                      <a:pt x="102" y="74"/>
                    </a:lnTo>
                    <a:lnTo>
                      <a:pt x="106" y="74"/>
                    </a:lnTo>
                    <a:lnTo>
                      <a:pt x="108" y="72"/>
                    </a:lnTo>
                    <a:lnTo>
                      <a:pt x="112" y="72"/>
                    </a:lnTo>
                    <a:lnTo>
                      <a:pt x="114" y="70"/>
                    </a:lnTo>
                    <a:lnTo>
                      <a:pt x="124" y="68"/>
                    </a:lnTo>
                    <a:lnTo>
                      <a:pt x="132" y="66"/>
                    </a:lnTo>
                    <a:lnTo>
                      <a:pt x="136" y="66"/>
                    </a:lnTo>
                    <a:lnTo>
                      <a:pt x="138" y="64"/>
                    </a:lnTo>
                    <a:lnTo>
                      <a:pt x="140" y="64"/>
                    </a:lnTo>
                    <a:lnTo>
                      <a:pt x="140" y="64"/>
                    </a:lnTo>
                    <a:lnTo>
                      <a:pt x="144" y="62"/>
                    </a:lnTo>
                    <a:lnTo>
                      <a:pt x="144" y="60"/>
                    </a:lnTo>
                    <a:lnTo>
                      <a:pt x="146" y="60"/>
                    </a:lnTo>
                    <a:lnTo>
                      <a:pt x="146" y="60"/>
                    </a:lnTo>
                    <a:lnTo>
                      <a:pt x="148" y="60"/>
                    </a:lnTo>
                    <a:lnTo>
                      <a:pt x="148" y="60"/>
                    </a:lnTo>
                    <a:lnTo>
                      <a:pt x="148" y="60"/>
                    </a:lnTo>
                    <a:lnTo>
                      <a:pt x="148" y="60"/>
                    </a:lnTo>
                    <a:lnTo>
                      <a:pt x="150" y="60"/>
                    </a:lnTo>
                    <a:lnTo>
                      <a:pt x="150" y="62"/>
                    </a:lnTo>
                    <a:lnTo>
                      <a:pt x="150" y="62"/>
                    </a:lnTo>
                    <a:lnTo>
                      <a:pt x="150" y="64"/>
                    </a:lnTo>
                    <a:lnTo>
                      <a:pt x="150" y="66"/>
                    </a:lnTo>
                    <a:lnTo>
                      <a:pt x="150" y="68"/>
                    </a:lnTo>
                    <a:lnTo>
                      <a:pt x="150" y="70"/>
                    </a:lnTo>
                    <a:lnTo>
                      <a:pt x="150" y="74"/>
                    </a:lnTo>
                    <a:lnTo>
                      <a:pt x="150" y="76"/>
                    </a:lnTo>
                    <a:lnTo>
                      <a:pt x="148" y="76"/>
                    </a:lnTo>
                    <a:lnTo>
                      <a:pt x="148" y="78"/>
                    </a:lnTo>
                    <a:lnTo>
                      <a:pt x="148" y="78"/>
                    </a:lnTo>
                    <a:lnTo>
                      <a:pt x="146" y="80"/>
                    </a:lnTo>
                    <a:lnTo>
                      <a:pt x="144" y="80"/>
                    </a:lnTo>
                    <a:lnTo>
                      <a:pt x="142" y="80"/>
                    </a:lnTo>
                    <a:lnTo>
                      <a:pt x="140" y="82"/>
                    </a:lnTo>
                    <a:lnTo>
                      <a:pt x="138" y="82"/>
                    </a:lnTo>
                    <a:lnTo>
                      <a:pt x="132" y="82"/>
                    </a:lnTo>
                    <a:lnTo>
                      <a:pt x="124" y="84"/>
                    </a:lnTo>
                    <a:lnTo>
                      <a:pt x="118" y="84"/>
                    </a:lnTo>
                    <a:lnTo>
                      <a:pt x="118" y="84"/>
                    </a:lnTo>
                    <a:lnTo>
                      <a:pt x="116" y="84"/>
                    </a:lnTo>
                    <a:lnTo>
                      <a:pt x="114" y="86"/>
                    </a:lnTo>
                    <a:lnTo>
                      <a:pt x="110" y="86"/>
                    </a:lnTo>
                    <a:lnTo>
                      <a:pt x="106" y="88"/>
                    </a:lnTo>
                    <a:lnTo>
                      <a:pt x="104" y="88"/>
                    </a:lnTo>
                    <a:lnTo>
                      <a:pt x="100" y="90"/>
                    </a:lnTo>
                    <a:lnTo>
                      <a:pt x="98" y="90"/>
                    </a:lnTo>
                    <a:lnTo>
                      <a:pt x="98" y="92"/>
                    </a:lnTo>
                    <a:lnTo>
                      <a:pt x="96" y="92"/>
                    </a:lnTo>
                    <a:lnTo>
                      <a:pt x="96" y="92"/>
                    </a:lnTo>
                    <a:lnTo>
                      <a:pt x="96" y="94"/>
                    </a:lnTo>
                    <a:lnTo>
                      <a:pt x="96" y="94"/>
                    </a:lnTo>
                    <a:lnTo>
                      <a:pt x="96" y="96"/>
                    </a:lnTo>
                    <a:lnTo>
                      <a:pt x="96" y="96"/>
                    </a:lnTo>
                    <a:lnTo>
                      <a:pt x="96" y="96"/>
                    </a:lnTo>
                    <a:lnTo>
                      <a:pt x="98" y="98"/>
                    </a:lnTo>
                    <a:lnTo>
                      <a:pt x="98" y="98"/>
                    </a:lnTo>
                    <a:lnTo>
                      <a:pt x="100" y="98"/>
                    </a:lnTo>
                    <a:lnTo>
                      <a:pt x="102" y="98"/>
                    </a:lnTo>
                    <a:lnTo>
                      <a:pt x="104" y="98"/>
                    </a:lnTo>
                    <a:lnTo>
                      <a:pt x="108" y="100"/>
                    </a:lnTo>
                    <a:lnTo>
                      <a:pt x="110" y="100"/>
                    </a:lnTo>
                    <a:lnTo>
                      <a:pt x="110" y="100"/>
                    </a:lnTo>
                    <a:lnTo>
                      <a:pt x="112" y="100"/>
                    </a:lnTo>
                    <a:lnTo>
                      <a:pt x="112" y="102"/>
                    </a:lnTo>
                    <a:lnTo>
                      <a:pt x="112" y="102"/>
                    </a:lnTo>
                    <a:lnTo>
                      <a:pt x="114" y="102"/>
                    </a:lnTo>
                    <a:lnTo>
                      <a:pt x="114" y="102"/>
                    </a:lnTo>
                    <a:lnTo>
                      <a:pt x="114" y="102"/>
                    </a:lnTo>
                    <a:lnTo>
                      <a:pt x="112" y="104"/>
                    </a:lnTo>
                    <a:lnTo>
                      <a:pt x="112" y="104"/>
                    </a:lnTo>
                    <a:lnTo>
                      <a:pt x="112" y="104"/>
                    </a:lnTo>
                    <a:lnTo>
                      <a:pt x="112" y="104"/>
                    </a:lnTo>
                    <a:lnTo>
                      <a:pt x="110" y="106"/>
                    </a:lnTo>
                    <a:lnTo>
                      <a:pt x="110" y="106"/>
                    </a:lnTo>
                    <a:lnTo>
                      <a:pt x="108" y="106"/>
                    </a:lnTo>
                    <a:lnTo>
                      <a:pt x="106" y="106"/>
                    </a:lnTo>
                    <a:lnTo>
                      <a:pt x="104" y="106"/>
                    </a:lnTo>
                    <a:lnTo>
                      <a:pt x="102" y="106"/>
                    </a:lnTo>
                    <a:lnTo>
                      <a:pt x="98" y="106"/>
                    </a:lnTo>
                    <a:lnTo>
                      <a:pt x="96" y="106"/>
                    </a:lnTo>
                    <a:lnTo>
                      <a:pt x="94" y="106"/>
                    </a:lnTo>
                    <a:lnTo>
                      <a:pt x="88" y="104"/>
                    </a:lnTo>
                    <a:lnTo>
                      <a:pt x="84" y="104"/>
                    </a:lnTo>
                    <a:lnTo>
                      <a:pt x="80" y="102"/>
                    </a:lnTo>
                    <a:lnTo>
                      <a:pt x="80" y="102"/>
                    </a:lnTo>
                    <a:lnTo>
                      <a:pt x="78" y="102"/>
                    </a:lnTo>
                    <a:lnTo>
                      <a:pt x="76" y="100"/>
                    </a:lnTo>
                    <a:lnTo>
                      <a:pt x="72" y="96"/>
                    </a:lnTo>
                    <a:lnTo>
                      <a:pt x="70" y="94"/>
                    </a:lnTo>
                    <a:lnTo>
                      <a:pt x="70" y="94"/>
                    </a:lnTo>
                    <a:lnTo>
                      <a:pt x="68" y="94"/>
                    </a:lnTo>
                    <a:lnTo>
                      <a:pt x="68" y="92"/>
                    </a:lnTo>
                    <a:lnTo>
                      <a:pt x="66" y="92"/>
                    </a:lnTo>
                    <a:lnTo>
                      <a:pt x="66" y="92"/>
                    </a:lnTo>
                    <a:lnTo>
                      <a:pt x="66" y="92"/>
                    </a:lnTo>
                    <a:lnTo>
                      <a:pt x="64" y="92"/>
                    </a:lnTo>
                    <a:lnTo>
                      <a:pt x="64" y="94"/>
                    </a:lnTo>
                    <a:lnTo>
                      <a:pt x="64" y="94"/>
                    </a:lnTo>
                    <a:lnTo>
                      <a:pt x="62" y="96"/>
                    </a:lnTo>
                    <a:lnTo>
                      <a:pt x="62" y="98"/>
                    </a:lnTo>
                    <a:lnTo>
                      <a:pt x="62" y="98"/>
                    </a:lnTo>
                    <a:lnTo>
                      <a:pt x="62" y="102"/>
                    </a:lnTo>
                    <a:lnTo>
                      <a:pt x="62" y="104"/>
                    </a:lnTo>
                    <a:lnTo>
                      <a:pt x="62" y="108"/>
                    </a:lnTo>
                    <a:lnTo>
                      <a:pt x="62" y="110"/>
                    </a:lnTo>
                    <a:lnTo>
                      <a:pt x="62" y="112"/>
                    </a:lnTo>
                    <a:lnTo>
                      <a:pt x="62" y="114"/>
                    </a:lnTo>
                    <a:lnTo>
                      <a:pt x="64" y="114"/>
                    </a:lnTo>
                    <a:lnTo>
                      <a:pt x="64" y="116"/>
                    </a:lnTo>
                    <a:lnTo>
                      <a:pt x="66" y="116"/>
                    </a:lnTo>
                    <a:lnTo>
                      <a:pt x="68" y="120"/>
                    </a:lnTo>
                    <a:lnTo>
                      <a:pt x="70" y="122"/>
                    </a:lnTo>
                    <a:lnTo>
                      <a:pt x="72" y="124"/>
                    </a:lnTo>
                    <a:lnTo>
                      <a:pt x="72" y="124"/>
                    </a:lnTo>
                    <a:lnTo>
                      <a:pt x="74" y="126"/>
                    </a:lnTo>
                    <a:lnTo>
                      <a:pt x="74" y="126"/>
                    </a:lnTo>
                    <a:lnTo>
                      <a:pt x="74" y="128"/>
                    </a:lnTo>
                    <a:lnTo>
                      <a:pt x="76" y="130"/>
                    </a:lnTo>
                    <a:lnTo>
                      <a:pt x="76" y="130"/>
                    </a:lnTo>
                    <a:lnTo>
                      <a:pt x="76" y="132"/>
                    </a:lnTo>
                    <a:lnTo>
                      <a:pt x="74" y="132"/>
                    </a:lnTo>
                    <a:lnTo>
                      <a:pt x="74" y="132"/>
                    </a:lnTo>
                    <a:lnTo>
                      <a:pt x="74" y="134"/>
                    </a:lnTo>
                    <a:lnTo>
                      <a:pt x="72" y="136"/>
                    </a:lnTo>
                    <a:lnTo>
                      <a:pt x="68" y="138"/>
                    </a:lnTo>
                    <a:lnTo>
                      <a:pt x="64" y="140"/>
                    </a:lnTo>
                    <a:lnTo>
                      <a:pt x="62" y="142"/>
                    </a:lnTo>
                    <a:lnTo>
                      <a:pt x="60" y="142"/>
                    </a:lnTo>
                    <a:lnTo>
                      <a:pt x="54" y="148"/>
                    </a:lnTo>
                    <a:lnTo>
                      <a:pt x="50" y="150"/>
                    </a:lnTo>
                    <a:lnTo>
                      <a:pt x="48" y="152"/>
                    </a:lnTo>
                    <a:lnTo>
                      <a:pt x="46" y="154"/>
                    </a:lnTo>
                    <a:lnTo>
                      <a:pt x="44" y="156"/>
                    </a:lnTo>
                    <a:lnTo>
                      <a:pt x="40" y="158"/>
                    </a:lnTo>
                    <a:lnTo>
                      <a:pt x="36" y="160"/>
                    </a:lnTo>
                    <a:lnTo>
                      <a:pt x="34" y="162"/>
                    </a:lnTo>
                    <a:lnTo>
                      <a:pt x="32" y="162"/>
                    </a:lnTo>
                    <a:lnTo>
                      <a:pt x="32" y="164"/>
                    </a:lnTo>
                    <a:lnTo>
                      <a:pt x="30" y="166"/>
                    </a:lnTo>
                    <a:lnTo>
                      <a:pt x="30" y="170"/>
                    </a:lnTo>
                    <a:lnTo>
                      <a:pt x="28" y="172"/>
                    </a:lnTo>
                    <a:lnTo>
                      <a:pt x="28" y="174"/>
                    </a:lnTo>
                    <a:lnTo>
                      <a:pt x="26" y="174"/>
                    </a:lnTo>
                    <a:lnTo>
                      <a:pt x="26" y="176"/>
                    </a:lnTo>
                    <a:lnTo>
                      <a:pt x="24" y="176"/>
                    </a:lnTo>
                    <a:lnTo>
                      <a:pt x="24" y="176"/>
                    </a:lnTo>
                    <a:lnTo>
                      <a:pt x="24" y="176"/>
                    </a:lnTo>
                    <a:lnTo>
                      <a:pt x="22" y="176"/>
                    </a:lnTo>
                    <a:lnTo>
                      <a:pt x="20" y="176"/>
                    </a:lnTo>
                    <a:lnTo>
                      <a:pt x="18" y="176"/>
                    </a:lnTo>
                    <a:lnTo>
                      <a:pt x="18" y="174"/>
                    </a:lnTo>
                    <a:lnTo>
                      <a:pt x="16" y="174"/>
                    </a:lnTo>
                    <a:lnTo>
                      <a:pt x="12" y="172"/>
                    </a:lnTo>
                    <a:lnTo>
                      <a:pt x="8" y="170"/>
                    </a:lnTo>
                    <a:lnTo>
                      <a:pt x="6" y="170"/>
                    </a:lnTo>
                    <a:lnTo>
                      <a:pt x="4" y="170"/>
                    </a:lnTo>
                    <a:lnTo>
                      <a:pt x="2" y="170"/>
                    </a:lnTo>
                    <a:lnTo>
                      <a:pt x="2" y="170"/>
                    </a:lnTo>
                    <a:lnTo>
                      <a:pt x="2" y="170"/>
                    </a:lnTo>
                    <a:lnTo>
                      <a:pt x="0" y="170"/>
                    </a:lnTo>
                    <a:lnTo>
                      <a:pt x="0" y="170"/>
                    </a:lnTo>
                    <a:lnTo>
                      <a:pt x="0" y="170"/>
                    </a:lnTo>
                    <a:lnTo>
                      <a:pt x="0" y="170"/>
                    </a:lnTo>
                    <a:lnTo>
                      <a:pt x="0" y="172"/>
                    </a:lnTo>
                    <a:lnTo>
                      <a:pt x="0" y="172"/>
                    </a:lnTo>
                    <a:lnTo>
                      <a:pt x="0" y="174"/>
                    </a:lnTo>
                    <a:lnTo>
                      <a:pt x="0" y="176"/>
                    </a:lnTo>
                    <a:lnTo>
                      <a:pt x="0" y="178"/>
                    </a:lnTo>
                    <a:lnTo>
                      <a:pt x="0" y="180"/>
                    </a:lnTo>
                    <a:lnTo>
                      <a:pt x="2" y="180"/>
                    </a:lnTo>
                    <a:lnTo>
                      <a:pt x="2" y="182"/>
                    </a:lnTo>
                    <a:lnTo>
                      <a:pt x="6" y="186"/>
                    </a:lnTo>
                    <a:lnTo>
                      <a:pt x="8" y="188"/>
                    </a:lnTo>
                    <a:lnTo>
                      <a:pt x="10" y="192"/>
                    </a:lnTo>
                    <a:lnTo>
                      <a:pt x="12" y="192"/>
                    </a:lnTo>
                    <a:lnTo>
                      <a:pt x="12" y="194"/>
                    </a:lnTo>
                    <a:lnTo>
                      <a:pt x="14" y="194"/>
                    </a:lnTo>
                    <a:lnTo>
                      <a:pt x="16" y="194"/>
                    </a:lnTo>
                    <a:lnTo>
                      <a:pt x="18" y="196"/>
                    </a:lnTo>
                    <a:lnTo>
                      <a:pt x="18" y="196"/>
                    </a:lnTo>
                    <a:lnTo>
                      <a:pt x="22" y="198"/>
                    </a:lnTo>
                    <a:lnTo>
                      <a:pt x="28" y="198"/>
                    </a:lnTo>
                    <a:lnTo>
                      <a:pt x="32" y="200"/>
                    </a:lnTo>
                    <a:lnTo>
                      <a:pt x="36" y="200"/>
                    </a:lnTo>
                    <a:lnTo>
                      <a:pt x="42" y="202"/>
                    </a:lnTo>
                    <a:lnTo>
                      <a:pt x="46" y="202"/>
                    </a:lnTo>
                    <a:lnTo>
                      <a:pt x="52" y="202"/>
                    </a:lnTo>
                    <a:lnTo>
                      <a:pt x="56" y="202"/>
                    </a:lnTo>
                    <a:lnTo>
                      <a:pt x="66" y="204"/>
                    </a:lnTo>
                    <a:lnTo>
                      <a:pt x="76" y="204"/>
                    </a:lnTo>
                    <a:lnTo>
                      <a:pt x="82" y="204"/>
                    </a:lnTo>
                    <a:lnTo>
                      <a:pt x="88" y="204"/>
                    </a:lnTo>
                    <a:lnTo>
                      <a:pt x="92" y="202"/>
                    </a:lnTo>
                    <a:lnTo>
                      <a:pt x="98" y="202"/>
                    </a:lnTo>
                    <a:lnTo>
                      <a:pt x="104" y="202"/>
                    </a:lnTo>
                    <a:lnTo>
                      <a:pt x="110" y="200"/>
                    </a:lnTo>
                    <a:lnTo>
                      <a:pt x="114" y="198"/>
                    </a:lnTo>
                    <a:lnTo>
                      <a:pt x="116" y="198"/>
                    </a:lnTo>
                    <a:lnTo>
                      <a:pt x="120" y="198"/>
                    </a:lnTo>
                    <a:lnTo>
                      <a:pt x="122" y="196"/>
                    </a:lnTo>
                    <a:lnTo>
                      <a:pt x="124" y="196"/>
                    </a:lnTo>
                    <a:lnTo>
                      <a:pt x="126" y="194"/>
                    </a:lnTo>
                    <a:lnTo>
                      <a:pt x="128" y="192"/>
                    </a:lnTo>
                    <a:lnTo>
                      <a:pt x="132" y="190"/>
                    </a:lnTo>
                    <a:lnTo>
                      <a:pt x="134" y="186"/>
                    </a:lnTo>
                    <a:lnTo>
                      <a:pt x="136" y="184"/>
                    </a:lnTo>
                    <a:lnTo>
                      <a:pt x="138" y="182"/>
                    </a:lnTo>
                    <a:lnTo>
                      <a:pt x="138" y="180"/>
                    </a:lnTo>
                    <a:lnTo>
                      <a:pt x="140" y="180"/>
                    </a:lnTo>
                    <a:lnTo>
                      <a:pt x="140" y="178"/>
                    </a:lnTo>
                    <a:lnTo>
                      <a:pt x="140" y="176"/>
                    </a:lnTo>
                    <a:lnTo>
                      <a:pt x="140" y="176"/>
                    </a:lnTo>
                    <a:lnTo>
                      <a:pt x="140" y="174"/>
                    </a:lnTo>
                    <a:lnTo>
                      <a:pt x="140" y="174"/>
                    </a:lnTo>
                    <a:lnTo>
                      <a:pt x="140" y="174"/>
                    </a:lnTo>
                    <a:lnTo>
                      <a:pt x="140" y="172"/>
                    </a:lnTo>
                    <a:lnTo>
                      <a:pt x="138" y="170"/>
                    </a:lnTo>
                    <a:lnTo>
                      <a:pt x="136" y="170"/>
                    </a:lnTo>
                    <a:lnTo>
                      <a:pt x="136" y="168"/>
                    </a:lnTo>
                    <a:lnTo>
                      <a:pt x="132" y="166"/>
                    </a:lnTo>
                    <a:lnTo>
                      <a:pt x="130" y="162"/>
                    </a:lnTo>
                    <a:lnTo>
                      <a:pt x="128" y="162"/>
                    </a:lnTo>
                    <a:lnTo>
                      <a:pt x="128" y="160"/>
                    </a:lnTo>
                    <a:lnTo>
                      <a:pt x="126" y="158"/>
                    </a:lnTo>
                    <a:lnTo>
                      <a:pt x="126" y="158"/>
                    </a:lnTo>
                    <a:lnTo>
                      <a:pt x="126" y="156"/>
                    </a:lnTo>
                    <a:lnTo>
                      <a:pt x="126" y="156"/>
                    </a:lnTo>
                    <a:lnTo>
                      <a:pt x="126" y="156"/>
                    </a:lnTo>
                    <a:lnTo>
                      <a:pt x="126" y="154"/>
                    </a:lnTo>
                    <a:lnTo>
                      <a:pt x="126" y="154"/>
                    </a:lnTo>
                    <a:lnTo>
                      <a:pt x="128" y="154"/>
                    </a:lnTo>
                    <a:lnTo>
                      <a:pt x="128" y="154"/>
                    </a:lnTo>
                    <a:lnTo>
                      <a:pt x="130" y="152"/>
                    </a:lnTo>
                    <a:lnTo>
                      <a:pt x="132" y="152"/>
                    </a:lnTo>
                    <a:lnTo>
                      <a:pt x="136" y="152"/>
                    </a:lnTo>
                    <a:lnTo>
                      <a:pt x="140" y="150"/>
                    </a:lnTo>
                    <a:lnTo>
                      <a:pt x="140" y="150"/>
                    </a:lnTo>
                    <a:lnTo>
                      <a:pt x="144" y="150"/>
                    </a:lnTo>
                    <a:lnTo>
                      <a:pt x="150" y="148"/>
                    </a:lnTo>
                    <a:lnTo>
                      <a:pt x="152" y="148"/>
                    </a:lnTo>
                    <a:lnTo>
                      <a:pt x="154" y="146"/>
                    </a:lnTo>
                    <a:lnTo>
                      <a:pt x="156" y="146"/>
                    </a:lnTo>
                    <a:lnTo>
                      <a:pt x="158" y="146"/>
                    </a:lnTo>
                    <a:lnTo>
                      <a:pt x="160" y="144"/>
                    </a:lnTo>
                    <a:lnTo>
                      <a:pt x="162" y="144"/>
                    </a:lnTo>
                    <a:lnTo>
                      <a:pt x="164" y="140"/>
                    </a:lnTo>
                    <a:lnTo>
                      <a:pt x="168" y="138"/>
                    </a:lnTo>
                    <a:lnTo>
                      <a:pt x="172" y="134"/>
                    </a:lnTo>
                    <a:lnTo>
                      <a:pt x="176" y="130"/>
                    </a:lnTo>
                    <a:lnTo>
                      <a:pt x="178" y="126"/>
                    </a:lnTo>
                    <a:lnTo>
                      <a:pt x="182" y="124"/>
                    </a:lnTo>
                    <a:lnTo>
                      <a:pt x="184" y="120"/>
                    </a:lnTo>
                    <a:lnTo>
                      <a:pt x="184" y="118"/>
                    </a:lnTo>
                    <a:lnTo>
                      <a:pt x="186" y="118"/>
                    </a:lnTo>
                    <a:lnTo>
                      <a:pt x="188" y="114"/>
                    </a:lnTo>
                    <a:lnTo>
                      <a:pt x="190" y="110"/>
                    </a:lnTo>
                    <a:lnTo>
                      <a:pt x="190" y="108"/>
                    </a:lnTo>
                    <a:lnTo>
                      <a:pt x="192" y="108"/>
                    </a:lnTo>
                    <a:lnTo>
                      <a:pt x="192" y="106"/>
                    </a:lnTo>
                    <a:lnTo>
                      <a:pt x="196" y="104"/>
                    </a:lnTo>
                    <a:lnTo>
                      <a:pt x="198" y="102"/>
                    </a:lnTo>
                    <a:lnTo>
                      <a:pt x="200" y="100"/>
                    </a:lnTo>
                    <a:lnTo>
                      <a:pt x="204" y="98"/>
                    </a:lnTo>
                    <a:lnTo>
                      <a:pt x="206" y="96"/>
                    </a:lnTo>
                    <a:lnTo>
                      <a:pt x="208" y="96"/>
                    </a:lnTo>
                    <a:lnTo>
                      <a:pt x="210" y="96"/>
                    </a:lnTo>
                    <a:lnTo>
                      <a:pt x="212" y="94"/>
                    </a:lnTo>
                    <a:lnTo>
                      <a:pt x="212" y="94"/>
                    </a:lnTo>
                    <a:lnTo>
                      <a:pt x="214" y="94"/>
                    </a:lnTo>
                    <a:lnTo>
                      <a:pt x="216" y="96"/>
                    </a:lnTo>
                    <a:lnTo>
                      <a:pt x="218" y="96"/>
                    </a:lnTo>
                    <a:lnTo>
                      <a:pt x="222" y="98"/>
                    </a:lnTo>
                    <a:lnTo>
                      <a:pt x="226" y="98"/>
                    </a:lnTo>
                    <a:lnTo>
                      <a:pt x="230" y="100"/>
                    </a:lnTo>
                    <a:lnTo>
                      <a:pt x="232" y="102"/>
                    </a:lnTo>
                    <a:lnTo>
                      <a:pt x="234" y="102"/>
                    </a:lnTo>
                    <a:lnTo>
                      <a:pt x="236" y="102"/>
                    </a:lnTo>
                    <a:lnTo>
                      <a:pt x="238" y="102"/>
                    </a:lnTo>
                    <a:lnTo>
                      <a:pt x="238" y="102"/>
                    </a:lnTo>
                    <a:lnTo>
                      <a:pt x="242" y="102"/>
                    </a:lnTo>
                    <a:lnTo>
                      <a:pt x="246" y="100"/>
                    </a:lnTo>
                    <a:lnTo>
                      <a:pt x="250" y="98"/>
                    </a:lnTo>
                    <a:lnTo>
                      <a:pt x="254" y="96"/>
                    </a:lnTo>
                    <a:lnTo>
                      <a:pt x="258" y="94"/>
                    </a:lnTo>
                    <a:lnTo>
                      <a:pt x="262" y="92"/>
                    </a:lnTo>
                    <a:lnTo>
                      <a:pt x="266" y="88"/>
                    </a:lnTo>
                    <a:lnTo>
                      <a:pt x="270" y="86"/>
                    </a:lnTo>
                    <a:lnTo>
                      <a:pt x="272" y="82"/>
                    </a:lnTo>
                    <a:lnTo>
                      <a:pt x="276" y="80"/>
                    </a:lnTo>
                    <a:lnTo>
                      <a:pt x="280" y="76"/>
                    </a:lnTo>
                    <a:lnTo>
                      <a:pt x="282" y="72"/>
                    </a:lnTo>
                    <a:lnTo>
                      <a:pt x="286" y="70"/>
                    </a:lnTo>
                    <a:lnTo>
                      <a:pt x="286" y="68"/>
                    </a:lnTo>
                    <a:lnTo>
                      <a:pt x="286" y="66"/>
                    </a:lnTo>
                    <a:lnTo>
                      <a:pt x="288" y="64"/>
                    </a:lnTo>
                    <a:lnTo>
                      <a:pt x="288" y="62"/>
                    </a:lnTo>
                    <a:lnTo>
                      <a:pt x="288" y="62"/>
                    </a:lnTo>
                    <a:lnTo>
                      <a:pt x="290" y="60"/>
                    </a:lnTo>
                    <a:lnTo>
                      <a:pt x="290" y="58"/>
                    </a:lnTo>
                    <a:lnTo>
                      <a:pt x="290" y="58"/>
                    </a:lnTo>
                    <a:lnTo>
                      <a:pt x="288" y="56"/>
                    </a:lnTo>
                    <a:lnTo>
                      <a:pt x="288" y="56"/>
                    </a:lnTo>
                    <a:lnTo>
                      <a:pt x="286" y="54"/>
                    </a:lnTo>
                    <a:lnTo>
                      <a:pt x="284" y="50"/>
                    </a:lnTo>
                    <a:lnTo>
                      <a:pt x="282" y="48"/>
                    </a:lnTo>
                    <a:lnTo>
                      <a:pt x="280" y="48"/>
                    </a:lnTo>
                    <a:lnTo>
                      <a:pt x="280" y="46"/>
                    </a:lnTo>
                    <a:lnTo>
                      <a:pt x="280" y="44"/>
                    </a:lnTo>
                    <a:lnTo>
                      <a:pt x="280" y="44"/>
                    </a:lnTo>
                    <a:lnTo>
                      <a:pt x="280" y="44"/>
                    </a:lnTo>
                    <a:lnTo>
                      <a:pt x="280" y="42"/>
                    </a:lnTo>
                    <a:lnTo>
                      <a:pt x="280" y="42"/>
                    </a:lnTo>
                    <a:lnTo>
                      <a:pt x="280" y="40"/>
                    </a:lnTo>
                    <a:lnTo>
                      <a:pt x="282" y="40"/>
                    </a:lnTo>
                    <a:lnTo>
                      <a:pt x="282" y="38"/>
                    </a:lnTo>
                    <a:lnTo>
                      <a:pt x="284" y="38"/>
                    </a:lnTo>
                    <a:lnTo>
                      <a:pt x="284" y="38"/>
                    </a:lnTo>
                    <a:lnTo>
                      <a:pt x="286" y="38"/>
                    </a:lnTo>
                    <a:lnTo>
                      <a:pt x="290" y="36"/>
                    </a:lnTo>
                    <a:lnTo>
                      <a:pt x="292" y="36"/>
                    </a:lnTo>
                    <a:lnTo>
                      <a:pt x="296" y="36"/>
                    </a:lnTo>
                    <a:lnTo>
                      <a:pt x="300" y="36"/>
                    </a:lnTo>
                    <a:lnTo>
                      <a:pt x="306" y="36"/>
                    </a:lnTo>
                    <a:lnTo>
                      <a:pt x="314" y="36"/>
                    </a:lnTo>
                    <a:lnTo>
                      <a:pt x="316" y="36"/>
                    </a:lnTo>
                    <a:lnTo>
                      <a:pt x="320" y="36"/>
                    </a:lnTo>
                    <a:lnTo>
                      <a:pt x="322" y="36"/>
                    </a:lnTo>
                    <a:lnTo>
                      <a:pt x="324" y="34"/>
                    </a:lnTo>
                    <a:lnTo>
                      <a:pt x="328" y="34"/>
                    </a:lnTo>
                    <a:lnTo>
                      <a:pt x="332" y="32"/>
                    </a:lnTo>
                    <a:lnTo>
                      <a:pt x="338" y="32"/>
                    </a:lnTo>
                    <a:lnTo>
                      <a:pt x="342" y="30"/>
                    </a:lnTo>
                    <a:lnTo>
                      <a:pt x="344" y="30"/>
                    </a:lnTo>
                    <a:lnTo>
                      <a:pt x="346" y="28"/>
                    </a:lnTo>
                    <a:lnTo>
                      <a:pt x="348" y="28"/>
                    </a:lnTo>
                    <a:lnTo>
                      <a:pt x="350" y="26"/>
                    </a:lnTo>
                    <a:lnTo>
                      <a:pt x="352" y="26"/>
                    </a:lnTo>
                    <a:lnTo>
                      <a:pt x="354" y="24"/>
                    </a:lnTo>
                    <a:lnTo>
                      <a:pt x="354" y="24"/>
                    </a:lnTo>
                    <a:lnTo>
                      <a:pt x="354" y="24"/>
                    </a:lnTo>
                    <a:lnTo>
                      <a:pt x="354" y="22"/>
                    </a:lnTo>
                    <a:lnTo>
                      <a:pt x="354" y="22"/>
                    </a:lnTo>
                    <a:lnTo>
                      <a:pt x="354" y="20"/>
                    </a:lnTo>
                    <a:lnTo>
                      <a:pt x="354" y="20"/>
                    </a:lnTo>
                    <a:lnTo>
                      <a:pt x="354" y="18"/>
                    </a:lnTo>
                    <a:lnTo>
                      <a:pt x="354" y="16"/>
                    </a:lnTo>
                    <a:lnTo>
                      <a:pt x="352" y="16"/>
                    </a:lnTo>
                    <a:lnTo>
                      <a:pt x="352" y="14"/>
                    </a:lnTo>
                    <a:lnTo>
                      <a:pt x="350" y="14"/>
                    </a:lnTo>
                    <a:lnTo>
                      <a:pt x="348" y="12"/>
                    </a:lnTo>
                    <a:lnTo>
                      <a:pt x="346" y="10"/>
                    </a:lnTo>
                    <a:lnTo>
                      <a:pt x="342" y="8"/>
                    </a:lnTo>
                    <a:lnTo>
                      <a:pt x="340" y="6"/>
                    </a:lnTo>
                    <a:lnTo>
                      <a:pt x="338" y="4"/>
                    </a:lnTo>
                    <a:lnTo>
                      <a:pt x="336" y="4"/>
                    </a:lnTo>
                    <a:lnTo>
                      <a:pt x="334" y="4"/>
                    </a:lnTo>
                    <a:lnTo>
                      <a:pt x="332" y="4"/>
                    </a:lnTo>
                    <a:lnTo>
                      <a:pt x="330" y="4"/>
                    </a:lnTo>
                    <a:lnTo>
                      <a:pt x="326" y="4"/>
                    </a:lnTo>
                    <a:lnTo>
                      <a:pt x="322" y="4"/>
                    </a:lnTo>
                    <a:lnTo>
                      <a:pt x="314" y="4"/>
                    </a:lnTo>
                    <a:lnTo>
                      <a:pt x="310" y="4"/>
                    </a:lnTo>
                    <a:lnTo>
                      <a:pt x="306" y="4"/>
                    </a:lnTo>
                    <a:lnTo>
                      <a:pt x="304" y="4"/>
                    </a:lnTo>
                    <a:lnTo>
                      <a:pt x="298" y="4"/>
                    </a:lnTo>
                    <a:lnTo>
                      <a:pt x="290" y="4"/>
                    </a:lnTo>
                    <a:lnTo>
                      <a:pt x="280" y="2"/>
                    </a:lnTo>
                    <a:lnTo>
                      <a:pt x="268" y="0"/>
                    </a:lnTo>
                    <a:lnTo>
                      <a:pt x="264" y="0"/>
                    </a:lnTo>
                    <a:lnTo>
                      <a:pt x="258" y="0"/>
                    </a:lnTo>
                    <a:lnTo>
                      <a:pt x="252" y="0"/>
                    </a:lnTo>
                    <a:lnTo>
                      <a:pt x="248" y="0"/>
                    </a:lnTo>
                    <a:lnTo>
                      <a:pt x="244" y="0"/>
                    </a:lnTo>
                    <a:lnTo>
                      <a:pt x="238" y="0"/>
                    </a:lnTo>
                    <a:lnTo>
                      <a:pt x="236" y="0"/>
                    </a:lnTo>
                    <a:lnTo>
                      <a:pt x="234" y="2"/>
                    </a:lnTo>
                    <a:lnTo>
                      <a:pt x="232" y="2"/>
                    </a:lnTo>
                    <a:lnTo>
                      <a:pt x="230" y="2"/>
                    </a:lnTo>
                    <a:lnTo>
                      <a:pt x="228" y="4"/>
                    </a:lnTo>
                    <a:lnTo>
                      <a:pt x="226" y="4"/>
                    </a:lnTo>
                    <a:lnTo>
                      <a:pt x="226" y="6"/>
                    </a:lnTo>
                    <a:lnTo>
                      <a:pt x="222" y="10"/>
                    </a:lnTo>
                    <a:lnTo>
                      <a:pt x="220" y="12"/>
                    </a:lnTo>
                    <a:lnTo>
                      <a:pt x="216" y="16"/>
                    </a:lnTo>
                    <a:lnTo>
                      <a:pt x="214" y="18"/>
                    </a:lnTo>
                    <a:lnTo>
                      <a:pt x="212" y="20"/>
                    </a:lnTo>
                    <a:lnTo>
                      <a:pt x="210" y="20"/>
                    </a:lnTo>
                    <a:lnTo>
                      <a:pt x="210" y="22"/>
                    </a:lnTo>
                    <a:lnTo>
                      <a:pt x="208" y="22"/>
                    </a:lnTo>
                    <a:lnTo>
                      <a:pt x="208" y="22"/>
                    </a:lnTo>
                    <a:lnTo>
                      <a:pt x="206" y="22"/>
                    </a:lnTo>
                    <a:lnTo>
                      <a:pt x="206" y="22"/>
                    </a:lnTo>
                    <a:lnTo>
                      <a:pt x="204" y="22"/>
                    </a:lnTo>
                    <a:lnTo>
                      <a:pt x="204" y="22"/>
                    </a:lnTo>
                    <a:lnTo>
                      <a:pt x="202" y="20"/>
                    </a:lnTo>
                    <a:lnTo>
                      <a:pt x="200" y="18"/>
                    </a:lnTo>
                    <a:lnTo>
                      <a:pt x="198" y="16"/>
                    </a:lnTo>
                    <a:lnTo>
                      <a:pt x="198" y="16"/>
                    </a:lnTo>
                    <a:lnTo>
                      <a:pt x="194" y="12"/>
                    </a:lnTo>
                    <a:lnTo>
                      <a:pt x="192" y="8"/>
                    </a:lnTo>
                    <a:lnTo>
                      <a:pt x="190" y="6"/>
                    </a:lnTo>
                    <a:lnTo>
                      <a:pt x="190" y="4"/>
                    </a:lnTo>
                    <a:lnTo>
                      <a:pt x="188" y="2"/>
                    </a:lnTo>
                    <a:lnTo>
                      <a:pt x="186" y="2"/>
                    </a:lnTo>
                    <a:lnTo>
                      <a:pt x="186" y="2"/>
                    </a:lnTo>
                    <a:lnTo>
                      <a:pt x="184" y="2"/>
                    </a:lnTo>
                    <a:lnTo>
                      <a:pt x="184" y="2"/>
                    </a:lnTo>
                    <a:lnTo>
                      <a:pt x="184" y="2"/>
                    </a:lnTo>
                    <a:lnTo>
                      <a:pt x="184" y="2"/>
                    </a:lnTo>
                    <a:lnTo>
                      <a:pt x="182" y="2"/>
                    </a:lnTo>
                    <a:lnTo>
                      <a:pt x="182" y="2"/>
                    </a:lnTo>
                    <a:lnTo>
                      <a:pt x="182" y="4"/>
                    </a:lnTo>
                    <a:lnTo>
                      <a:pt x="182" y="4"/>
                    </a:lnTo>
                    <a:lnTo>
                      <a:pt x="182" y="6"/>
                    </a:lnTo>
                    <a:lnTo>
                      <a:pt x="182" y="8"/>
                    </a:lnTo>
                    <a:lnTo>
                      <a:pt x="182" y="10"/>
                    </a:lnTo>
                    <a:lnTo>
                      <a:pt x="182" y="12"/>
                    </a:lnTo>
                    <a:lnTo>
                      <a:pt x="182" y="12"/>
                    </a:lnTo>
                    <a:lnTo>
                      <a:pt x="180" y="12"/>
                    </a:lnTo>
                    <a:lnTo>
                      <a:pt x="180" y="12"/>
                    </a:lnTo>
                    <a:lnTo>
                      <a:pt x="180" y="12"/>
                    </a:lnTo>
                    <a:lnTo>
                      <a:pt x="178" y="14"/>
                    </a:lnTo>
                    <a:lnTo>
                      <a:pt x="178" y="14"/>
                    </a:lnTo>
                    <a:lnTo>
                      <a:pt x="174" y="14"/>
                    </a:lnTo>
                    <a:lnTo>
                      <a:pt x="172" y="14"/>
                    </a:lnTo>
                    <a:lnTo>
                      <a:pt x="170" y="14"/>
                    </a:lnTo>
                    <a:lnTo>
                      <a:pt x="166" y="12"/>
                    </a:lnTo>
                    <a:lnTo>
                      <a:pt x="160" y="12"/>
                    </a:lnTo>
                    <a:lnTo>
                      <a:pt x="154" y="10"/>
                    </a:lnTo>
                    <a:lnTo>
                      <a:pt x="150" y="10"/>
                    </a:lnTo>
                    <a:lnTo>
                      <a:pt x="148" y="10"/>
                    </a:lnTo>
                    <a:lnTo>
                      <a:pt x="146" y="8"/>
                    </a:lnTo>
                    <a:lnTo>
                      <a:pt x="142" y="8"/>
                    </a:lnTo>
                    <a:lnTo>
                      <a:pt x="140" y="8"/>
                    </a:lnTo>
                    <a:lnTo>
                      <a:pt x="140" y="10"/>
                    </a:lnTo>
                    <a:lnTo>
                      <a:pt x="138" y="10"/>
                    </a:lnTo>
                    <a:lnTo>
                      <a:pt x="136" y="10"/>
                    </a:lnTo>
                    <a:lnTo>
                      <a:pt x="136" y="12"/>
                    </a:lnTo>
                    <a:lnTo>
                      <a:pt x="134" y="12"/>
                    </a:lnTo>
                    <a:lnTo>
                      <a:pt x="134" y="14"/>
                    </a:lnTo>
                    <a:lnTo>
                      <a:pt x="130" y="16"/>
                    </a:lnTo>
                    <a:lnTo>
                      <a:pt x="128" y="20"/>
                    </a:lnTo>
                    <a:lnTo>
                      <a:pt x="126" y="24"/>
                    </a:lnTo>
                    <a:lnTo>
                      <a:pt x="124" y="28"/>
                    </a:lnTo>
                    <a:lnTo>
                      <a:pt x="122" y="28"/>
                    </a:lnTo>
                    <a:lnTo>
                      <a:pt x="120" y="30"/>
                    </a:lnTo>
                    <a:lnTo>
                      <a:pt x="120" y="32"/>
                    </a:lnTo>
                    <a:lnTo>
                      <a:pt x="118" y="32"/>
                    </a:lnTo>
                    <a:lnTo>
                      <a:pt x="116" y="32"/>
                    </a:lnTo>
                    <a:lnTo>
                      <a:pt x="114" y="34"/>
                    </a:lnTo>
                    <a:lnTo>
                      <a:pt x="110" y="34"/>
                    </a:lnTo>
                    <a:lnTo>
                      <a:pt x="108" y="34"/>
                    </a:lnTo>
                    <a:lnTo>
                      <a:pt x="106" y="34"/>
                    </a:lnTo>
                    <a:lnTo>
                      <a:pt x="102" y="34"/>
                    </a:lnTo>
                    <a:lnTo>
                      <a:pt x="100" y="32"/>
                    </a:lnTo>
                    <a:lnTo>
                      <a:pt x="98" y="32"/>
                    </a:lnTo>
                    <a:lnTo>
                      <a:pt x="98" y="32"/>
                    </a:lnTo>
                    <a:lnTo>
                      <a:pt x="98" y="32"/>
                    </a:lnTo>
                    <a:lnTo>
                      <a:pt x="96" y="32"/>
                    </a:lnTo>
                    <a:lnTo>
                      <a:pt x="96" y="30"/>
                    </a:lnTo>
                    <a:lnTo>
                      <a:pt x="94" y="28"/>
                    </a:lnTo>
                    <a:lnTo>
                      <a:pt x="94" y="26"/>
                    </a:lnTo>
                    <a:lnTo>
                      <a:pt x="92" y="24"/>
                    </a:lnTo>
                    <a:lnTo>
                      <a:pt x="90" y="22"/>
                    </a:lnTo>
                    <a:lnTo>
                      <a:pt x="90" y="22"/>
                    </a:lnTo>
                    <a:lnTo>
                      <a:pt x="90" y="20"/>
                    </a:lnTo>
                    <a:lnTo>
                      <a:pt x="88" y="20"/>
                    </a:lnTo>
                    <a:lnTo>
                      <a:pt x="88" y="20"/>
                    </a:lnTo>
                    <a:lnTo>
                      <a:pt x="86" y="20"/>
                    </a:lnTo>
                    <a:lnTo>
                      <a:pt x="86" y="18"/>
                    </a:lnTo>
                    <a:lnTo>
                      <a:pt x="84" y="18"/>
                    </a:lnTo>
                    <a:lnTo>
                      <a:pt x="82" y="18"/>
                    </a:lnTo>
                    <a:lnTo>
                      <a:pt x="80" y="20"/>
                    </a:lnTo>
                    <a:lnTo>
                      <a:pt x="76" y="20"/>
                    </a:lnTo>
                    <a:lnTo>
                      <a:pt x="72" y="20"/>
                    </a:lnTo>
                    <a:lnTo>
                      <a:pt x="70" y="22"/>
                    </a:lnTo>
                    <a:lnTo>
                      <a:pt x="68" y="24"/>
                    </a:lnTo>
                    <a:lnTo>
                      <a:pt x="66" y="24"/>
                    </a:lnTo>
                    <a:lnTo>
                      <a:pt x="66" y="24"/>
                    </a:lnTo>
                    <a:lnTo>
                      <a:pt x="64" y="24"/>
                    </a:lnTo>
                    <a:lnTo>
                      <a:pt x="64" y="26"/>
                    </a:lnTo>
                    <a:lnTo>
                      <a:pt x="64" y="26"/>
                    </a:lnTo>
                    <a:lnTo>
                      <a:pt x="64" y="28"/>
                    </a:lnTo>
                    <a:lnTo>
                      <a:pt x="62" y="30"/>
                    </a:lnTo>
                    <a:lnTo>
                      <a:pt x="62" y="32"/>
                    </a:lnTo>
                    <a:lnTo>
                      <a:pt x="62" y="32"/>
                    </a:lnTo>
                    <a:lnTo>
                      <a:pt x="60" y="34"/>
                    </a:lnTo>
                    <a:lnTo>
                      <a:pt x="60" y="34"/>
                    </a:lnTo>
                    <a:lnTo>
                      <a:pt x="60" y="34"/>
                    </a:lnTo>
                    <a:lnTo>
                      <a:pt x="60" y="34"/>
                    </a:lnTo>
                    <a:lnTo>
                      <a:pt x="58" y="36"/>
                    </a:lnTo>
                    <a:lnTo>
                      <a:pt x="58" y="36"/>
                    </a:lnTo>
                    <a:lnTo>
                      <a:pt x="54" y="36"/>
                    </a:lnTo>
                    <a:lnTo>
                      <a:pt x="52" y="36"/>
                    </a:lnTo>
                    <a:lnTo>
                      <a:pt x="50" y="36"/>
                    </a:lnTo>
                    <a:lnTo>
                      <a:pt x="48" y="36"/>
                    </a:lnTo>
                    <a:lnTo>
                      <a:pt x="42" y="36"/>
                    </a:lnTo>
                    <a:lnTo>
                      <a:pt x="38" y="36"/>
                    </a:lnTo>
                    <a:lnTo>
                      <a:pt x="36" y="36"/>
                    </a:lnTo>
                    <a:lnTo>
                      <a:pt x="34" y="36"/>
                    </a:lnTo>
                    <a:lnTo>
                      <a:pt x="32" y="36"/>
                    </a:lnTo>
                    <a:lnTo>
                      <a:pt x="30" y="38"/>
                    </a:lnTo>
                    <a:lnTo>
                      <a:pt x="30" y="38"/>
                    </a:lnTo>
                    <a:lnTo>
                      <a:pt x="28" y="38"/>
                    </a:lnTo>
                    <a:lnTo>
                      <a:pt x="28" y="38"/>
                    </a:lnTo>
                    <a:lnTo>
                      <a:pt x="28" y="40"/>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62" name="Freeform 581">
                <a:extLst>
                  <a:ext uri="{FF2B5EF4-FFF2-40B4-BE49-F238E27FC236}">
                    <a16:creationId xmlns:a16="http://schemas.microsoft.com/office/drawing/2014/main" id="{5B33FD03-7E96-7648-6D44-8EC1B9DC1480}"/>
                  </a:ext>
                </a:extLst>
              </p:cNvPr>
              <p:cNvSpPr>
                <a:spLocks/>
              </p:cNvSpPr>
              <p:nvPr/>
            </p:nvSpPr>
            <p:spPr bwMode="auto">
              <a:xfrm>
                <a:off x="2497428" y="2387767"/>
                <a:ext cx="260350" cy="120650"/>
              </a:xfrm>
              <a:custGeom>
                <a:avLst/>
                <a:gdLst>
                  <a:gd name="T0" fmla="*/ 18 w 164"/>
                  <a:gd name="T1" fmla="*/ 2 h 76"/>
                  <a:gd name="T2" fmla="*/ 8 w 164"/>
                  <a:gd name="T3" fmla="*/ 8 h 76"/>
                  <a:gd name="T4" fmla="*/ 4 w 164"/>
                  <a:gd name="T5" fmla="*/ 12 h 76"/>
                  <a:gd name="T6" fmla="*/ 2 w 164"/>
                  <a:gd name="T7" fmla="*/ 16 h 76"/>
                  <a:gd name="T8" fmla="*/ 0 w 164"/>
                  <a:gd name="T9" fmla="*/ 20 h 76"/>
                  <a:gd name="T10" fmla="*/ 2 w 164"/>
                  <a:gd name="T11" fmla="*/ 24 h 76"/>
                  <a:gd name="T12" fmla="*/ 6 w 164"/>
                  <a:gd name="T13" fmla="*/ 28 h 76"/>
                  <a:gd name="T14" fmla="*/ 12 w 164"/>
                  <a:gd name="T15" fmla="*/ 34 h 76"/>
                  <a:gd name="T16" fmla="*/ 24 w 164"/>
                  <a:gd name="T17" fmla="*/ 50 h 76"/>
                  <a:gd name="T18" fmla="*/ 32 w 164"/>
                  <a:gd name="T19" fmla="*/ 60 h 76"/>
                  <a:gd name="T20" fmla="*/ 38 w 164"/>
                  <a:gd name="T21" fmla="*/ 64 h 76"/>
                  <a:gd name="T22" fmla="*/ 46 w 164"/>
                  <a:gd name="T23" fmla="*/ 68 h 76"/>
                  <a:gd name="T24" fmla="*/ 56 w 164"/>
                  <a:gd name="T25" fmla="*/ 70 h 76"/>
                  <a:gd name="T26" fmla="*/ 66 w 164"/>
                  <a:gd name="T27" fmla="*/ 72 h 76"/>
                  <a:gd name="T28" fmla="*/ 78 w 164"/>
                  <a:gd name="T29" fmla="*/ 70 h 76"/>
                  <a:gd name="T30" fmla="*/ 100 w 164"/>
                  <a:gd name="T31" fmla="*/ 66 h 76"/>
                  <a:gd name="T32" fmla="*/ 116 w 164"/>
                  <a:gd name="T33" fmla="*/ 64 h 76"/>
                  <a:gd name="T34" fmla="*/ 126 w 164"/>
                  <a:gd name="T35" fmla="*/ 64 h 76"/>
                  <a:gd name="T36" fmla="*/ 132 w 164"/>
                  <a:gd name="T37" fmla="*/ 66 h 76"/>
                  <a:gd name="T38" fmla="*/ 146 w 164"/>
                  <a:gd name="T39" fmla="*/ 74 h 76"/>
                  <a:gd name="T40" fmla="*/ 154 w 164"/>
                  <a:gd name="T41" fmla="*/ 76 h 76"/>
                  <a:gd name="T42" fmla="*/ 158 w 164"/>
                  <a:gd name="T43" fmla="*/ 76 h 76"/>
                  <a:gd name="T44" fmla="*/ 160 w 164"/>
                  <a:gd name="T45" fmla="*/ 74 h 76"/>
                  <a:gd name="T46" fmla="*/ 162 w 164"/>
                  <a:gd name="T47" fmla="*/ 72 h 76"/>
                  <a:gd name="T48" fmla="*/ 164 w 164"/>
                  <a:gd name="T49" fmla="*/ 66 h 76"/>
                  <a:gd name="T50" fmla="*/ 162 w 164"/>
                  <a:gd name="T51" fmla="*/ 60 h 76"/>
                  <a:gd name="T52" fmla="*/ 160 w 164"/>
                  <a:gd name="T53" fmla="*/ 54 h 76"/>
                  <a:gd name="T54" fmla="*/ 158 w 164"/>
                  <a:gd name="T55" fmla="*/ 48 h 76"/>
                  <a:gd name="T56" fmla="*/ 156 w 164"/>
                  <a:gd name="T57" fmla="*/ 46 h 76"/>
                  <a:gd name="T58" fmla="*/ 152 w 164"/>
                  <a:gd name="T59" fmla="*/ 44 h 76"/>
                  <a:gd name="T60" fmla="*/ 146 w 164"/>
                  <a:gd name="T61" fmla="*/ 42 h 76"/>
                  <a:gd name="T62" fmla="*/ 134 w 164"/>
                  <a:gd name="T63" fmla="*/ 42 h 76"/>
                  <a:gd name="T64" fmla="*/ 116 w 164"/>
                  <a:gd name="T65" fmla="*/ 44 h 76"/>
                  <a:gd name="T66" fmla="*/ 106 w 164"/>
                  <a:gd name="T67" fmla="*/ 44 h 76"/>
                  <a:gd name="T68" fmla="*/ 86 w 164"/>
                  <a:gd name="T69" fmla="*/ 42 h 76"/>
                  <a:gd name="T70" fmla="*/ 72 w 164"/>
                  <a:gd name="T71" fmla="*/ 38 h 76"/>
                  <a:gd name="T72" fmla="*/ 62 w 164"/>
                  <a:gd name="T73" fmla="*/ 36 h 76"/>
                  <a:gd name="T74" fmla="*/ 56 w 164"/>
                  <a:gd name="T75" fmla="*/ 32 h 76"/>
                  <a:gd name="T76" fmla="*/ 54 w 164"/>
                  <a:gd name="T77" fmla="*/ 30 h 76"/>
                  <a:gd name="T78" fmla="*/ 52 w 164"/>
                  <a:gd name="T79" fmla="*/ 24 h 76"/>
                  <a:gd name="T80" fmla="*/ 52 w 164"/>
                  <a:gd name="T81" fmla="*/ 14 h 76"/>
                  <a:gd name="T82" fmla="*/ 50 w 164"/>
                  <a:gd name="T83" fmla="*/ 8 h 76"/>
                  <a:gd name="T84" fmla="*/ 48 w 164"/>
                  <a:gd name="T85" fmla="*/ 4 h 76"/>
                  <a:gd name="T86" fmla="*/ 44 w 164"/>
                  <a:gd name="T87" fmla="*/ 2 h 76"/>
                  <a:gd name="T88" fmla="*/ 38 w 164"/>
                  <a:gd name="T89" fmla="*/ 0 h 76"/>
                  <a:gd name="T90" fmla="*/ 26 w 164"/>
                  <a:gd name="T91" fmla="*/ 0 h 76"/>
                  <a:gd name="T92" fmla="*/ 20 w 164"/>
                  <a:gd name="T93" fmla="*/ 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4" h="76">
                    <a:moveTo>
                      <a:pt x="20" y="2"/>
                    </a:moveTo>
                    <a:lnTo>
                      <a:pt x="20" y="2"/>
                    </a:lnTo>
                    <a:lnTo>
                      <a:pt x="18" y="2"/>
                    </a:lnTo>
                    <a:lnTo>
                      <a:pt x="14" y="4"/>
                    </a:lnTo>
                    <a:lnTo>
                      <a:pt x="12" y="6"/>
                    </a:lnTo>
                    <a:lnTo>
                      <a:pt x="8" y="8"/>
                    </a:lnTo>
                    <a:lnTo>
                      <a:pt x="6" y="10"/>
                    </a:lnTo>
                    <a:lnTo>
                      <a:pt x="6" y="12"/>
                    </a:lnTo>
                    <a:lnTo>
                      <a:pt x="4" y="12"/>
                    </a:lnTo>
                    <a:lnTo>
                      <a:pt x="4" y="14"/>
                    </a:lnTo>
                    <a:lnTo>
                      <a:pt x="2" y="16"/>
                    </a:lnTo>
                    <a:lnTo>
                      <a:pt x="2" y="16"/>
                    </a:lnTo>
                    <a:lnTo>
                      <a:pt x="0" y="18"/>
                    </a:lnTo>
                    <a:lnTo>
                      <a:pt x="0" y="20"/>
                    </a:lnTo>
                    <a:lnTo>
                      <a:pt x="0" y="20"/>
                    </a:lnTo>
                    <a:lnTo>
                      <a:pt x="0" y="22"/>
                    </a:lnTo>
                    <a:lnTo>
                      <a:pt x="0" y="22"/>
                    </a:lnTo>
                    <a:lnTo>
                      <a:pt x="2" y="24"/>
                    </a:lnTo>
                    <a:lnTo>
                      <a:pt x="2" y="24"/>
                    </a:lnTo>
                    <a:lnTo>
                      <a:pt x="4" y="26"/>
                    </a:lnTo>
                    <a:lnTo>
                      <a:pt x="6" y="28"/>
                    </a:lnTo>
                    <a:lnTo>
                      <a:pt x="8" y="30"/>
                    </a:lnTo>
                    <a:lnTo>
                      <a:pt x="10" y="32"/>
                    </a:lnTo>
                    <a:lnTo>
                      <a:pt x="12" y="34"/>
                    </a:lnTo>
                    <a:lnTo>
                      <a:pt x="12" y="36"/>
                    </a:lnTo>
                    <a:lnTo>
                      <a:pt x="18" y="42"/>
                    </a:lnTo>
                    <a:lnTo>
                      <a:pt x="24" y="50"/>
                    </a:lnTo>
                    <a:lnTo>
                      <a:pt x="26" y="54"/>
                    </a:lnTo>
                    <a:lnTo>
                      <a:pt x="30" y="56"/>
                    </a:lnTo>
                    <a:lnTo>
                      <a:pt x="32" y="60"/>
                    </a:lnTo>
                    <a:lnTo>
                      <a:pt x="34" y="60"/>
                    </a:lnTo>
                    <a:lnTo>
                      <a:pt x="36" y="62"/>
                    </a:lnTo>
                    <a:lnTo>
                      <a:pt x="38" y="64"/>
                    </a:lnTo>
                    <a:lnTo>
                      <a:pt x="40" y="64"/>
                    </a:lnTo>
                    <a:lnTo>
                      <a:pt x="44" y="66"/>
                    </a:lnTo>
                    <a:lnTo>
                      <a:pt x="46" y="68"/>
                    </a:lnTo>
                    <a:lnTo>
                      <a:pt x="50" y="70"/>
                    </a:lnTo>
                    <a:lnTo>
                      <a:pt x="52" y="70"/>
                    </a:lnTo>
                    <a:lnTo>
                      <a:pt x="56" y="70"/>
                    </a:lnTo>
                    <a:lnTo>
                      <a:pt x="58" y="72"/>
                    </a:lnTo>
                    <a:lnTo>
                      <a:pt x="62" y="72"/>
                    </a:lnTo>
                    <a:lnTo>
                      <a:pt x="66" y="72"/>
                    </a:lnTo>
                    <a:lnTo>
                      <a:pt x="68" y="72"/>
                    </a:lnTo>
                    <a:lnTo>
                      <a:pt x="74" y="72"/>
                    </a:lnTo>
                    <a:lnTo>
                      <a:pt x="78" y="70"/>
                    </a:lnTo>
                    <a:lnTo>
                      <a:pt x="82" y="70"/>
                    </a:lnTo>
                    <a:lnTo>
                      <a:pt x="90" y="68"/>
                    </a:lnTo>
                    <a:lnTo>
                      <a:pt x="100" y="66"/>
                    </a:lnTo>
                    <a:lnTo>
                      <a:pt x="108" y="66"/>
                    </a:lnTo>
                    <a:lnTo>
                      <a:pt x="112" y="64"/>
                    </a:lnTo>
                    <a:lnTo>
                      <a:pt x="116" y="64"/>
                    </a:lnTo>
                    <a:lnTo>
                      <a:pt x="120" y="64"/>
                    </a:lnTo>
                    <a:lnTo>
                      <a:pt x="124" y="64"/>
                    </a:lnTo>
                    <a:lnTo>
                      <a:pt x="126" y="64"/>
                    </a:lnTo>
                    <a:lnTo>
                      <a:pt x="128" y="66"/>
                    </a:lnTo>
                    <a:lnTo>
                      <a:pt x="130" y="66"/>
                    </a:lnTo>
                    <a:lnTo>
                      <a:pt x="132" y="66"/>
                    </a:lnTo>
                    <a:lnTo>
                      <a:pt x="138" y="70"/>
                    </a:lnTo>
                    <a:lnTo>
                      <a:pt x="144" y="72"/>
                    </a:lnTo>
                    <a:lnTo>
                      <a:pt x="146" y="74"/>
                    </a:lnTo>
                    <a:lnTo>
                      <a:pt x="148" y="74"/>
                    </a:lnTo>
                    <a:lnTo>
                      <a:pt x="152" y="74"/>
                    </a:lnTo>
                    <a:lnTo>
                      <a:pt x="154" y="76"/>
                    </a:lnTo>
                    <a:lnTo>
                      <a:pt x="156" y="76"/>
                    </a:lnTo>
                    <a:lnTo>
                      <a:pt x="156" y="76"/>
                    </a:lnTo>
                    <a:lnTo>
                      <a:pt x="158" y="76"/>
                    </a:lnTo>
                    <a:lnTo>
                      <a:pt x="158" y="76"/>
                    </a:lnTo>
                    <a:lnTo>
                      <a:pt x="160" y="74"/>
                    </a:lnTo>
                    <a:lnTo>
                      <a:pt x="160" y="74"/>
                    </a:lnTo>
                    <a:lnTo>
                      <a:pt x="162" y="74"/>
                    </a:lnTo>
                    <a:lnTo>
                      <a:pt x="162" y="74"/>
                    </a:lnTo>
                    <a:lnTo>
                      <a:pt x="162" y="72"/>
                    </a:lnTo>
                    <a:lnTo>
                      <a:pt x="164" y="70"/>
                    </a:lnTo>
                    <a:lnTo>
                      <a:pt x="164" y="68"/>
                    </a:lnTo>
                    <a:lnTo>
                      <a:pt x="164" y="66"/>
                    </a:lnTo>
                    <a:lnTo>
                      <a:pt x="164" y="64"/>
                    </a:lnTo>
                    <a:lnTo>
                      <a:pt x="164" y="62"/>
                    </a:lnTo>
                    <a:lnTo>
                      <a:pt x="162" y="60"/>
                    </a:lnTo>
                    <a:lnTo>
                      <a:pt x="162" y="58"/>
                    </a:lnTo>
                    <a:lnTo>
                      <a:pt x="162" y="56"/>
                    </a:lnTo>
                    <a:lnTo>
                      <a:pt x="160" y="54"/>
                    </a:lnTo>
                    <a:lnTo>
                      <a:pt x="160" y="52"/>
                    </a:lnTo>
                    <a:lnTo>
                      <a:pt x="160" y="50"/>
                    </a:lnTo>
                    <a:lnTo>
                      <a:pt x="158" y="48"/>
                    </a:lnTo>
                    <a:lnTo>
                      <a:pt x="158" y="48"/>
                    </a:lnTo>
                    <a:lnTo>
                      <a:pt x="156" y="46"/>
                    </a:lnTo>
                    <a:lnTo>
                      <a:pt x="156" y="46"/>
                    </a:lnTo>
                    <a:lnTo>
                      <a:pt x="154" y="46"/>
                    </a:lnTo>
                    <a:lnTo>
                      <a:pt x="152" y="44"/>
                    </a:lnTo>
                    <a:lnTo>
                      <a:pt x="152" y="44"/>
                    </a:lnTo>
                    <a:lnTo>
                      <a:pt x="150" y="44"/>
                    </a:lnTo>
                    <a:lnTo>
                      <a:pt x="148" y="44"/>
                    </a:lnTo>
                    <a:lnTo>
                      <a:pt x="146" y="42"/>
                    </a:lnTo>
                    <a:lnTo>
                      <a:pt x="142" y="42"/>
                    </a:lnTo>
                    <a:lnTo>
                      <a:pt x="138" y="42"/>
                    </a:lnTo>
                    <a:lnTo>
                      <a:pt x="134" y="42"/>
                    </a:lnTo>
                    <a:lnTo>
                      <a:pt x="132" y="42"/>
                    </a:lnTo>
                    <a:lnTo>
                      <a:pt x="124" y="44"/>
                    </a:lnTo>
                    <a:lnTo>
                      <a:pt x="116" y="44"/>
                    </a:lnTo>
                    <a:lnTo>
                      <a:pt x="112" y="44"/>
                    </a:lnTo>
                    <a:lnTo>
                      <a:pt x="110" y="44"/>
                    </a:lnTo>
                    <a:lnTo>
                      <a:pt x="106" y="44"/>
                    </a:lnTo>
                    <a:lnTo>
                      <a:pt x="104" y="44"/>
                    </a:lnTo>
                    <a:lnTo>
                      <a:pt x="92" y="42"/>
                    </a:lnTo>
                    <a:lnTo>
                      <a:pt x="86" y="42"/>
                    </a:lnTo>
                    <a:lnTo>
                      <a:pt x="78" y="40"/>
                    </a:lnTo>
                    <a:lnTo>
                      <a:pt x="74" y="40"/>
                    </a:lnTo>
                    <a:lnTo>
                      <a:pt x="72" y="38"/>
                    </a:lnTo>
                    <a:lnTo>
                      <a:pt x="68" y="38"/>
                    </a:lnTo>
                    <a:lnTo>
                      <a:pt x="66" y="36"/>
                    </a:lnTo>
                    <a:lnTo>
                      <a:pt x="62" y="36"/>
                    </a:lnTo>
                    <a:lnTo>
                      <a:pt x="60" y="34"/>
                    </a:lnTo>
                    <a:lnTo>
                      <a:pt x="58" y="34"/>
                    </a:lnTo>
                    <a:lnTo>
                      <a:pt x="56" y="32"/>
                    </a:lnTo>
                    <a:lnTo>
                      <a:pt x="56" y="32"/>
                    </a:lnTo>
                    <a:lnTo>
                      <a:pt x="54" y="30"/>
                    </a:lnTo>
                    <a:lnTo>
                      <a:pt x="54" y="30"/>
                    </a:lnTo>
                    <a:lnTo>
                      <a:pt x="54" y="28"/>
                    </a:lnTo>
                    <a:lnTo>
                      <a:pt x="54" y="26"/>
                    </a:lnTo>
                    <a:lnTo>
                      <a:pt x="52" y="24"/>
                    </a:lnTo>
                    <a:lnTo>
                      <a:pt x="52" y="22"/>
                    </a:lnTo>
                    <a:lnTo>
                      <a:pt x="52" y="18"/>
                    </a:lnTo>
                    <a:lnTo>
                      <a:pt x="52" y="14"/>
                    </a:lnTo>
                    <a:lnTo>
                      <a:pt x="52" y="12"/>
                    </a:lnTo>
                    <a:lnTo>
                      <a:pt x="50" y="10"/>
                    </a:lnTo>
                    <a:lnTo>
                      <a:pt x="50" y="8"/>
                    </a:lnTo>
                    <a:lnTo>
                      <a:pt x="50" y="6"/>
                    </a:lnTo>
                    <a:lnTo>
                      <a:pt x="50" y="6"/>
                    </a:lnTo>
                    <a:lnTo>
                      <a:pt x="48" y="4"/>
                    </a:lnTo>
                    <a:lnTo>
                      <a:pt x="48" y="4"/>
                    </a:lnTo>
                    <a:lnTo>
                      <a:pt x="46" y="2"/>
                    </a:lnTo>
                    <a:lnTo>
                      <a:pt x="44" y="2"/>
                    </a:lnTo>
                    <a:lnTo>
                      <a:pt x="42" y="2"/>
                    </a:lnTo>
                    <a:lnTo>
                      <a:pt x="40" y="2"/>
                    </a:lnTo>
                    <a:lnTo>
                      <a:pt x="38" y="0"/>
                    </a:lnTo>
                    <a:lnTo>
                      <a:pt x="34" y="0"/>
                    </a:lnTo>
                    <a:lnTo>
                      <a:pt x="30" y="0"/>
                    </a:lnTo>
                    <a:lnTo>
                      <a:pt x="26" y="0"/>
                    </a:lnTo>
                    <a:lnTo>
                      <a:pt x="24" y="0"/>
                    </a:lnTo>
                    <a:lnTo>
                      <a:pt x="22" y="2"/>
                    </a:lnTo>
                    <a:lnTo>
                      <a:pt x="20" y="2"/>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63" name="Freeform 583">
                <a:extLst>
                  <a:ext uri="{FF2B5EF4-FFF2-40B4-BE49-F238E27FC236}">
                    <a16:creationId xmlns:a16="http://schemas.microsoft.com/office/drawing/2014/main" id="{85105C93-0A41-BABD-FFE4-78C83529AC85}"/>
                  </a:ext>
                </a:extLst>
              </p:cNvPr>
              <p:cNvSpPr>
                <a:spLocks/>
              </p:cNvSpPr>
              <p:nvPr/>
            </p:nvSpPr>
            <p:spPr bwMode="auto">
              <a:xfrm>
                <a:off x="2443453" y="2457617"/>
                <a:ext cx="53975" cy="34925"/>
              </a:xfrm>
              <a:custGeom>
                <a:avLst/>
                <a:gdLst>
                  <a:gd name="T0" fmla="*/ 12 w 34"/>
                  <a:gd name="T1" fmla="*/ 0 h 22"/>
                  <a:gd name="T2" fmla="*/ 12 w 34"/>
                  <a:gd name="T3" fmla="*/ 0 h 22"/>
                  <a:gd name="T4" fmla="*/ 10 w 34"/>
                  <a:gd name="T5" fmla="*/ 2 h 22"/>
                  <a:gd name="T6" fmla="*/ 8 w 34"/>
                  <a:gd name="T7" fmla="*/ 2 h 22"/>
                  <a:gd name="T8" fmla="*/ 6 w 34"/>
                  <a:gd name="T9" fmla="*/ 4 h 22"/>
                  <a:gd name="T10" fmla="*/ 4 w 34"/>
                  <a:gd name="T11" fmla="*/ 6 h 22"/>
                  <a:gd name="T12" fmla="*/ 2 w 34"/>
                  <a:gd name="T13" fmla="*/ 8 h 22"/>
                  <a:gd name="T14" fmla="*/ 2 w 34"/>
                  <a:gd name="T15" fmla="*/ 10 h 22"/>
                  <a:gd name="T16" fmla="*/ 0 w 34"/>
                  <a:gd name="T17" fmla="*/ 10 h 22"/>
                  <a:gd name="T18" fmla="*/ 0 w 34"/>
                  <a:gd name="T19" fmla="*/ 12 h 22"/>
                  <a:gd name="T20" fmla="*/ 0 w 34"/>
                  <a:gd name="T21" fmla="*/ 12 h 22"/>
                  <a:gd name="T22" fmla="*/ 0 w 34"/>
                  <a:gd name="T23" fmla="*/ 14 h 22"/>
                  <a:gd name="T24" fmla="*/ 0 w 34"/>
                  <a:gd name="T25" fmla="*/ 14 h 22"/>
                  <a:gd name="T26" fmla="*/ 0 w 34"/>
                  <a:gd name="T27" fmla="*/ 16 h 22"/>
                  <a:gd name="T28" fmla="*/ 0 w 34"/>
                  <a:gd name="T29" fmla="*/ 16 h 22"/>
                  <a:gd name="T30" fmla="*/ 2 w 34"/>
                  <a:gd name="T31" fmla="*/ 18 h 22"/>
                  <a:gd name="T32" fmla="*/ 2 w 34"/>
                  <a:gd name="T33" fmla="*/ 18 h 22"/>
                  <a:gd name="T34" fmla="*/ 4 w 34"/>
                  <a:gd name="T35" fmla="*/ 18 h 22"/>
                  <a:gd name="T36" fmla="*/ 4 w 34"/>
                  <a:gd name="T37" fmla="*/ 20 h 22"/>
                  <a:gd name="T38" fmla="*/ 8 w 34"/>
                  <a:gd name="T39" fmla="*/ 20 h 22"/>
                  <a:gd name="T40" fmla="*/ 10 w 34"/>
                  <a:gd name="T41" fmla="*/ 22 h 22"/>
                  <a:gd name="T42" fmla="*/ 12 w 34"/>
                  <a:gd name="T43" fmla="*/ 22 h 22"/>
                  <a:gd name="T44" fmla="*/ 16 w 34"/>
                  <a:gd name="T45" fmla="*/ 22 h 22"/>
                  <a:gd name="T46" fmla="*/ 18 w 34"/>
                  <a:gd name="T47" fmla="*/ 22 h 22"/>
                  <a:gd name="T48" fmla="*/ 20 w 34"/>
                  <a:gd name="T49" fmla="*/ 22 h 22"/>
                  <a:gd name="T50" fmla="*/ 22 w 34"/>
                  <a:gd name="T51" fmla="*/ 22 h 22"/>
                  <a:gd name="T52" fmla="*/ 24 w 34"/>
                  <a:gd name="T53" fmla="*/ 20 h 22"/>
                  <a:gd name="T54" fmla="*/ 26 w 34"/>
                  <a:gd name="T55" fmla="*/ 20 h 22"/>
                  <a:gd name="T56" fmla="*/ 28 w 34"/>
                  <a:gd name="T57" fmla="*/ 18 h 22"/>
                  <a:gd name="T58" fmla="*/ 30 w 34"/>
                  <a:gd name="T59" fmla="*/ 18 h 22"/>
                  <a:gd name="T60" fmla="*/ 32 w 34"/>
                  <a:gd name="T61" fmla="*/ 16 h 22"/>
                  <a:gd name="T62" fmla="*/ 32 w 34"/>
                  <a:gd name="T63" fmla="*/ 16 h 22"/>
                  <a:gd name="T64" fmla="*/ 32 w 34"/>
                  <a:gd name="T65" fmla="*/ 14 h 22"/>
                  <a:gd name="T66" fmla="*/ 32 w 34"/>
                  <a:gd name="T67" fmla="*/ 14 h 22"/>
                  <a:gd name="T68" fmla="*/ 34 w 34"/>
                  <a:gd name="T69" fmla="*/ 12 h 22"/>
                  <a:gd name="T70" fmla="*/ 32 w 34"/>
                  <a:gd name="T71" fmla="*/ 10 h 22"/>
                  <a:gd name="T72" fmla="*/ 32 w 34"/>
                  <a:gd name="T73" fmla="*/ 8 h 22"/>
                  <a:gd name="T74" fmla="*/ 32 w 34"/>
                  <a:gd name="T75" fmla="*/ 6 h 22"/>
                  <a:gd name="T76" fmla="*/ 32 w 34"/>
                  <a:gd name="T77" fmla="*/ 6 h 22"/>
                  <a:gd name="T78" fmla="*/ 30 w 34"/>
                  <a:gd name="T79" fmla="*/ 4 h 22"/>
                  <a:gd name="T80" fmla="*/ 30 w 34"/>
                  <a:gd name="T81" fmla="*/ 2 h 22"/>
                  <a:gd name="T82" fmla="*/ 30 w 34"/>
                  <a:gd name="T83" fmla="*/ 2 h 22"/>
                  <a:gd name="T84" fmla="*/ 28 w 34"/>
                  <a:gd name="T85" fmla="*/ 2 h 22"/>
                  <a:gd name="T86" fmla="*/ 26 w 34"/>
                  <a:gd name="T87" fmla="*/ 0 h 22"/>
                  <a:gd name="T88" fmla="*/ 24 w 34"/>
                  <a:gd name="T89" fmla="*/ 0 h 22"/>
                  <a:gd name="T90" fmla="*/ 22 w 34"/>
                  <a:gd name="T91" fmla="*/ 0 h 22"/>
                  <a:gd name="T92" fmla="*/ 18 w 34"/>
                  <a:gd name="T93" fmla="*/ 0 h 22"/>
                  <a:gd name="T94" fmla="*/ 16 w 34"/>
                  <a:gd name="T95" fmla="*/ 0 h 22"/>
                  <a:gd name="T96" fmla="*/ 14 w 34"/>
                  <a:gd name="T97" fmla="*/ 0 h 22"/>
                  <a:gd name="T98" fmla="*/ 12 w 34"/>
                  <a:gd name="T9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 h="22">
                    <a:moveTo>
                      <a:pt x="12" y="0"/>
                    </a:moveTo>
                    <a:lnTo>
                      <a:pt x="12" y="0"/>
                    </a:lnTo>
                    <a:lnTo>
                      <a:pt x="10" y="2"/>
                    </a:lnTo>
                    <a:lnTo>
                      <a:pt x="8" y="2"/>
                    </a:lnTo>
                    <a:lnTo>
                      <a:pt x="6" y="4"/>
                    </a:lnTo>
                    <a:lnTo>
                      <a:pt x="4" y="6"/>
                    </a:lnTo>
                    <a:lnTo>
                      <a:pt x="2" y="8"/>
                    </a:lnTo>
                    <a:lnTo>
                      <a:pt x="2" y="10"/>
                    </a:lnTo>
                    <a:lnTo>
                      <a:pt x="0" y="10"/>
                    </a:lnTo>
                    <a:lnTo>
                      <a:pt x="0" y="12"/>
                    </a:lnTo>
                    <a:lnTo>
                      <a:pt x="0" y="12"/>
                    </a:lnTo>
                    <a:lnTo>
                      <a:pt x="0" y="14"/>
                    </a:lnTo>
                    <a:lnTo>
                      <a:pt x="0" y="14"/>
                    </a:lnTo>
                    <a:lnTo>
                      <a:pt x="0" y="16"/>
                    </a:lnTo>
                    <a:lnTo>
                      <a:pt x="0" y="16"/>
                    </a:lnTo>
                    <a:lnTo>
                      <a:pt x="2" y="18"/>
                    </a:lnTo>
                    <a:lnTo>
                      <a:pt x="2" y="18"/>
                    </a:lnTo>
                    <a:lnTo>
                      <a:pt x="4" y="18"/>
                    </a:lnTo>
                    <a:lnTo>
                      <a:pt x="4" y="20"/>
                    </a:lnTo>
                    <a:lnTo>
                      <a:pt x="8" y="20"/>
                    </a:lnTo>
                    <a:lnTo>
                      <a:pt x="10" y="22"/>
                    </a:lnTo>
                    <a:lnTo>
                      <a:pt x="12" y="22"/>
                    </a:lnTo>
                    <a:lnTo>
                      <a:pt x="16" y="22"/>
                    </a:lnTo>
                    <a:lnTo>
                      <a:pt x="18" y="22"/>
                    </a:lnTo>
                    <a:lnTo>
                      <a:pt x="20" y="22"/>
                    </a:lnTo>
                    <a:lnTo>
                      <a:pt x="22" y="22"/>
                    </a:lnTo>
                    <a:lnTo>
                      <a:pt x="24" y="20"/>
                    </a:lnTo>
                    <a:lnTo>
                      <a:pt x="26" y="20"/>
                    </a:lnTo>
                    <a:lnTo>
                      <a:pt x="28" y="18"/>
                    </a:lnTo>
                    <a:lnTo>
                      <a:pt x="30" y="18"/>
                    </a:lnTo>
                    <a:lnTo>
                      <a:pt x="32" y="16"/>
                    </a:lnTo>
                    <a:lnTo>
                      <a:pt x="32" y="16"/>
                    </a:lnTo>
                    <a:lnTo>
                      <a:pt x="32" y="14"/>
                    </a:lnTo>
                    <a:lnTo>
                      <a:pt x="32" y="14"/>
                    </a:lnTo>
                    <a:lnTo>
                      <a:pt x="34" y="12"/>
                    </a:lnTo>
                    <a:lnTo>
                      <a:pt x="32" y="10"/>
                    </a:lnTo>
                    <a:lnTo>
                      <a:pt x="32" y="8"/>
                    </a:lnTo>
                    <a:lnTo>
                      <a:pt x="32" y="6"/>
                    </a:lnTo>
                    <a:lnTo>
                      <a:pt x="32" y="6"/>
                    </a:lnTo>
                    <a:lnTo>
                      <a:pt x="30" y="4"/>
                    </a:lnTo>
                    <a:lnTo>
                      <a:pt x="30" y="2"/>
                    </a:lnTo>
                    <a:lnTo>
                      <a:pt x="30" y="2"/>
                    </a:lnTo>
                    <a:lnTo>
                      <a:pt x="28" y="2"/>
                    </a:lnTo>
                    <a:lnTo>
                      <a:pt x="26" y="0"/>
                    </a:lnTo>
                    <a:lnTo>
                      <a:pt x="24" y="0"/>
                    </a:lnTo>
                    <a:lnTo>
                      <a:pt x="22" y="0"/>
                    </a:lnTo>
                    <a:lnTo>
                      <a:pt x="18" y="0"/>
                    </a:lnTo>
                    <a:lnTo>
                      <a:pt x="16" y="0"/>
                    </a:lnTo>
                    <a:lnTo>
                      <a:pt x="14" y="0"/>
                    </a:lnTo>
                    <a:lnTo>
                      <a:pt x="12" y="0"/>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grpSp>
        <p:grpSp>
          <p:nvGrpSpPr>
            <p:cNvPr id="986" name="Gruppieren 679">
              <a:extLst>
                <a:ext uri="{FF2B5EF4-FFF2-40B4-BE49-F238E27FC236}">
                  <a16:creationId xmlns:a16="http://schemas.microsoft.com/office/drawing/2014/main" id="{981C8394-58A3-4B0F-5868-9E833CF54EC3}"/>
                </a:ext>
              </a:extLst>
            </p:cNvPr>
            <p:cNvGrpSpPr/>
            <p:nvPr/>
          </p:nvGrpSpPr>
          <p:grpSpPr>
            <a:xfrm>
              <a:off x="4128562" y="5384403"/>
              <a:ext cx="3006566" cy="1271931"/>
              <a:chOff x="4888203" y="2184567"/>
              <a:chExt cx="3333750" cy="1422400"/>
            </a:xfrm>
            <a:solidFill>
              <a:schemeClr val="bg1">
                <a:lumMod val="75000"/>
              </a:schemeClr>
            </a:solidFill>
          </p:grpSpPr>
          <p:sp>
            <p:nvSpPr>
              <p:cNvPr id="1025" name="Freeform 160">
                <a:extLst>
                  <a:ext uri="{FF2B5EF4-FFF2-40B4-BE49-F238E27FC236}">
                    <a16:creationId xmlns:a16="http://schemas.microsoft.com/office/drawing/2014/main" id="{95178945-C2E9-B1DD-5AD8-8467F8FA2ACF}"/>
                  </a:ext>
                </a:extLst>
              </p:cNvPr>
              <p:cNvSpPr>
                <a:spLocks/>
              </p:cNvSpPr>
              <p:nvPr/>
            </p:nvSpPr>
            <p:spPr bwMode="auto">
              <a:xfrm>
                <a:off x="5275553" y="2692567"/>
                <a:ext cx="34925" cy="38100"/>
              </a:xfrm>
              <a:custGeom>
                <a:avLst/>
                <a:gdLst>
                  <a:gd name="T0" fmla="*/ 10 w 22"/>
                  <a:gd name="T1" fmla="*/ 0 h 24"/>
                  <a:gd name="T2" fmla="*/ 10 w 22"/>
                  <a:gd name="T3" fmla="*/ 0 h 24"/>
                  <a:gd name="T4" fmla="*/ 10 w 22"/>
                  <a:gd name="T5" fmla="*/ 2 h 24"/>
                  <a:gd name="T6" fmla="*/ 10 w 22"/>
                  <a:gd name="T7" fmla="*/ 2 h 24"/>
                  <a:gd name="T8" fmla="*/ 8 w 22"/>
                  <a:gd name="T9" fmla="*/ 2 h 24"/>
                  <a:gd name="T10" fmla="*/ 8 w 22"/>
                  <a:gd name="T11" fmla="*/ 2 h 24"/>
                  <a:gd name="T12" fmla="*/ 6 w 22"/>
                  <a:gd name="T13" fmla="*/ 4 h 24"/>
                  <a:gd name="T14" fmla="*/ 4 w 22"/>
                  <a:gd name="T15" fmla="*/ 6 h 24"/>
                  <a:gd name="T16" fmla="*/ 2 w 22"/>
                  <a:gd name="T17" fmla="*/ 8 h 24"/>
                  <a:gd name="T18" fmla="*/ 0 w 22"/>
                  <a:gd name="T19" fmla="*/ 10 h 24"/>
                  <a:gd name="T20" fmla="*/ 0 w 22"/>
                  <a:gd name="T21" fmla="*/ 12 h 24"/>
                  <a:gd name="T22" fmla="*/ 0 w 22"/>
                  <a:gd name="T23" fmla="*/ 12 h 24"/>
                  <a:gd name="T24" fmla="*/ 0 w 22"/>
                  <a:gd name="T25" fmla="*/ 14 h 24"/>
                  <a:gd name="T26" fmla="*/ 0 w 22"/>
                  <a:gd name="T27" fmla="*/ 14 h 24"/>
                  <a:gd name="T28" fmla="*/ 0 w 22"/>
                  <a:gd name="T29" fmla="*/ 16 h 24"/>
                  <a:gd name="T30" fmla="*/ 0 w 22"/>
                  <a:gd name="T31" fmla="*/ 18 h 24"/>
                  <a:gd name="T32" fmla="*/ 0 w 22"/>
                  <a:gd name="T33" fmla="*/ 20 h 24"/>
                  <a:gd name="T34" fmla="*/ 2 w 22"/>
                  <a:gd name="T35" fmla="*/ 20 h 24"/>
                  <a:gd name="T36" fmla="*/ 2 w 22"/>
                  <a:gd name="T37" fmla="*/ 22 h 24"/>
                  <a:gd name="T38" fmla="*/ 4 w 22"/>
                  <a:gd name="T39" fmla="*/ 22 h 24"/>
                  <a:gd name="T40" fmla="*/ 4 w 22"/>
                  <a:gd name="T41" fmla="*/ 24 h 24"/>
                  <a:gd name="T42" fmla="*/ 6 w 22"/>
                  <a:gd name="T43" fmla="*/ 24 h 24"/>
                  <a:gd name="T44" fmla="*/ 6 w 22"/>
                  <a:gd name="T45" fmla="*/ 24 h 24"/>
                  <a:gd name="T46" fmla="*/ 8 w 22"/>
                  <a:gd name="T47" fmla="*/ 24 h 24"/>
                  <a:gd name="T48" fmla="*/ 8 w 22"/>
                  <a:gd name="T49" fmla="*/ 24 h 24"/>
                  <a:gd name="T50" fmla="*/ 10 w 22"/>
                  <a:gd name="T51" fmla="*/ 24 h 24"/>
                  <a:gd name="T52" fmla="*/ 12 w 22"/>
                  <a:gd name="T53" fmla="*/ 24 h 24"/>
                  <a:gd name="T54" fmla="*/ 12 w 22"/>
                  <a:gd name="T55" fmla="*/ 22 h 24"/>
                  <a:gd name="T56" fmla="*/ 14 w 22"/>
                  <a:gd name="T57" fmla="*/ 22 h 24"/>
                  <a:gd name="T58" fmla="*/ 14 w 22"/>
                  <a:gd name="T59" fmla="*/ 22 h 24"/>
                  <a:gd name="T60" fmla="*/ 16 w 22"/>
                  <a:gd name="T61" fmla="*/ 20 h 24"/>
                  <a:gd name="T62" fmla="*/ 18 w 22"/>
                  <a:gd name="T63" fmla="*/ 18 h 24"/>
                  <a:gd name="T64" fmla="*/ 20 w 22"/>
                  <a:gd name="T65" fmla="*/ 16 h 24"/>
                  <a:gd name="T66" fmla="*/ 20 w 22"/>
                  <a:gd name="T67" fmla="*/ 14 h 24"/>
                  <a:gd name="T68" fmla="*/ 22 w 22"/>
                  <a:gd name="T69" fmla="*/ 14 h 24"/>
                  <a:gd name="T70" fmla="*/ 22 w 22"/>
                  <a:gd name="T71" fmla="*/ 12 h 24"/>
                  <a:gd name="T72" fmla="*/ 22 w 22"/>
                  <a:gd name="T73" fmla="*/ 12 h 24"/>
                  <a:gd name="T74" fmla="*/ 22 w 22"/>
                  <a:gd name="T75" fmla="*/ 10 h 24"/>
                  <a:gd name="T76" fmla="*/ 22 w 22"/>
                  <a:gd name="T77" fmla="*/ 10 h 24"/>
                  <a:gd name="T78" fmla="*/ 22 w 22"/>
                  <a:gd name="T79" fmla="*/ 10 h 24"/>
                  <a:gd name="T80" fmla="*/ 22 w 22"/>
                  <a:gd name="T81" fmla="*/ 8 h 24"/>
                  <a:gd name="T82" fmla="*/ 20 w 22"/>
                  <a:gd name="T83" fmla="*/ 6 h 24"/>
                  <a:gd name="T84" fmla="*/ 20 w 22"/>
                  <a:gd name="T85" fmla="*/ 6 h 24"/>
                  <a:gd name="T86" fmla="*/ 18 w 22"/>
                  <a:gd name="T87" fmla="*/ 4 h 24"/>
                  <a:gd name="T88" fmla="*/ 16 w 22"/>
                  <a:gd name="T89" fmla="*/ 2 h 24"/>
                  <a:gd name="T90" fmla="*/ 14 w 22"/>
                  <a:gd name="T91" fmla="*/ 2 h 24"/>
                  <a:gd name="T92" fmla="*/ 12 w 22"/>
                  <a:gd name="T93" fmla="*/ 2 h 24"/>
                  <a:gd name="T94" fmla="*/ 12 w 22"/>
                  <a:gd name="T95" fmla="*/ 0 h 24"/>
                  <a:gd name="T96" fmla="*/ 10 w 22"/>
                  <a:gd name="T9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 h="24">
                    <a:moveTo>
                      <a:pt x="10" y="0"/>
                    </a:moveTo>
                    <a:lnTo>
                      <a:pt x="10" y="0"/>
                    </a:lnTo>
                    <a:lnTo>
                      <a:pt x="10" y="2"/>
                    </a:lnTo>
                    <a:lnTo>
                      <a:pt x="10" y="2"/>
                    </a:lnTo>
                    <a:lnTo>
                      <a:pt x="8" y="2"/>
                    </a:lnTo>
                    <a:lnTo>
                      <a:pt x="8" y="2"/>
                    </a:lnTo>
                    <a:lnTo>
                      <a:pt x="6" y="4"/>
                    </a:lnTo>
                    <a:lnTo>
                      <a:pt x="4" y="6"/>
                    </a:lnTo>
                    <a:lnTo>
                      <a:pt x="2" y="8"/>
                    </a:lnTo>
                    <a:lnTo>
                      <a:pt x="0" y="10"/>
                    </a:lnTo>
                    <a:lnTo>
                      <a:pt x="0" y="12"/>
                    </a:lnTo>
                    <a:lnTo>
                      <a:pt x="0" y="12"/>
                    </a:lnTo>
                    <a:lnTo>
                      <a:pt x="0" y="14"/>
                    </a:lnTo>
                    <a:lnTo>
                      <a:pt x="0" y="14"/>
                    </a:lnTo>
                    <a:lnTo>
                      <a:pt x="0" y="16"/>
                    </a:lnTo>
                    <a:lnTo>
                      <a:pt x="0" y="18"/>
                    </a:lnTo>
                    <a:lnTo>
                      <a:pt x="0" y="20"/>
                    </a:lnTo>
                    <a:lnTo>
                      <a:pt x="2" y="20"/>
                    </a:lnTo>
                    <a:lnTo>
                      <a:pt x="2" y="22"/>
                    </a:lnTo>
                    <a:lnTo>
                      <a:pt x="4" y="22"/>
                    </a:lnTo>
                    <a:lnTo>
                      <a:pt x="4" y="24"/>
                    </a:lnTo>
                    <a:lnTo>
                      <a:pt x="6" y="24"/>
                    </a:lnTo>
                    <a:lnTo>
                      <a:pt x="6" y="24"/>
                    </a:lnTo>
                    <a:lnTo>
                      <a:pt x="8" y="24"/>
                    </a:lnTo>
                    <a:lnTo>
                      <a:pt x="8" y="24"/>
                    </a:lnTo>
                    <a:lnTo>
                      <a:pt x="10" y="24"/>
                    </a:lnTo>
                    <a:lnTo>
                      <a:pt x="12" y="24"/>
                    </a:lnTo>
                    <a:lnTo>
                      <a:pt x="12" y="22"/>
                    </a:lnTo>
                    <a:lnTo>
                      <a:pt x="14" y="22"/>
                    </a:lnTo>
                    <a:lnTo>
                      <a:pt x="14" y="22"/>
                    </a:lnTo>
                    <a:lnTo>
                      <a:pt x="16" y="20"/>
                    </a:lnTo>
                    <a:lnTo>
                      <a:pt x="18" y="18"/>
                    </a:lnTo>
                    <a:lnTo>
                      <a:pt x="20" y="16"/>
                    </a:lnTo>
                    <a:lnTo>
                      <a:pt x="20" y="14"/>
                    </a:lnTo>
                    <a:lnTo>
                      <a:pt x="22" y="14"/>
                    </a:lnTo>
                    <a:lnTo>
                      <a:pt x="22" y="12"/>
                    </a:lnTo>
                    <a:lnTo>
                      <a:pt x="22" y="12"/>
                    </a:lnTo>
                    <a:lnTo>
                      <a:pt x="22" y="10"/>
                    </a:lnTo>
                    <a:lnTo>
                      <a:pt x="22" y="10"/>
                    </a:lnTo>
                    <a:lnTo>
                      <a:pt x="22" y="10"/>
                    </a:lnTo>
                    <a:lnTo>
                      <a:pt x="22" y="8"/>
                    </a:lnTo>
                    <a:lnTo>
                      <a:pt x="20" y="6"/>
                    </a:lnTo>
                    <a:lnTo>
                      <a:pt x="20" y="6"/>
                    </a:lnTo>
                    <a:lnTo>
                      <a:pt x="18" y="4"/>
                    </a:lnTo>
                    <a:lnTo>
                      <a:pt x="16" y="2"/>
                    </a:lnTo>
                    <a:lnTo>
                      <a:pt x="14" y="2"/>
                    </a:lnTo>
                    <a:lnTo>
                      <a:pt x="12" y="2"/>
                    </a:lnTo>
                    <a:lnTo>
                      <a:pt x="12" y="0"/>
                    </a:lnTo>
                    <a:lnTo>
                      <a:pt x="10" y="0"/>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26" name="Freeform 162">
                <a:extLst>
                  <a:ext uri="{FF2B5EF4-FFF2-40B4-BE49-F238E27FC236}">
                    <a16:creationId xmlns:a16="http://schemas.microsoft.com/office/drawing/2014/main" id="{D4919B35-F86D-26C8-E44F-B4D959FDA09D}"/>
                  </a:ext>
                </a:extLst>
              </p:cNvPr>
              <p:cNvSpPr>
                <a:spLocks/>
              </p:cNvSpPr>
              <p:nvPr/>
            </p:nvSpPr>
            <p:spPr bwMode="auto">
              <a:xfrm>
                <a:off x="5453353" y="2660817"/>
                <a:ext cx="50800" cy="25400"/>
              </a:xfrm>
              <a:custGeom>
                <a:avLst/>
                <a:gdLst>
                  <a:gd name="T0" fmla="*/ 28 w 32"/>
                  <a:gd name="T1" fmla="*/ 4 h 16"/>
                  <a:gd name="T2" fmla="*/ 28 w 32"/>
                  <a:gd name="T3" fmla="*/ 4 h 16"/>
                  <a:gd name="T4" fmla="*/ 26 w 32"/>
                  <a:gd name="T5" fmla="*/ 4 h 16"/>
                  <a:gd name="T6" fmla="*/ 24 w 32"/>
                  <a:gd name="T7" fmla="*/ 2 h 16"/>
                  <a:gd name="T8" fmla="*/ 24 w 32"/>
                  <a:gd name="T9" fmla="*/ 2 h 16"/>
                  <a:gd name="T10" fmla="*/ 22 w 32"/>
                  <a:gd name="T11" fmla="*/ 0 h 16"/>
                  <a:gd name="T12" fmla="*/ 20 w 32"/>
                  <a:gd name="T13" fmla="*/ 0 h 16"/>
                  <a:gd name="T14" fmla="*/ 18 w 32"/>
                  <a:gd name="T15" fmla="*/ 0 h 16"/>
                  <a:gd name="T16" fmla="*/ 16 w 32"/>
                  <a:gd name="T17" fmla="*/ 0 h 16"/>
                  <a:gd name="T18" fmla="*/ 14 w 32"/>
                  <a:gd name="T19" fmla="*/ 0 h 16"/>
                  <a:gd name="T20" fmla="*/ 14 w 32"/>
                  <a:gd name="T21" fmla="*/ 0 h 16"/>
                  <a:gd name="T22" fmla="*/ 12 w 32"/>
                  <a:gd name="T23" fmla="*/ 0 h 16"/>
                  <a:gd name="T24" fmla="*/ 10 w 32"/>
                  <a:gd name="T25" fmla="*/ 2 h 16"/>
                  <a:gd name="T26" fmla="*/ 8 w 32"/>
                  <a:gd name="T27" fmla="*/ 2 h 16"/>
                  <a:gd name="T28" fmla="*/ 6 w 32"/>
                  <a:gd name="T29" fmla="*/ 4 h 16"/>
                  <a:gd name="T30" fmla="*/ 4 w 32"/>
                  <a:gd name="T31" fmla="*/ 6 h 16"/>
                  <a:gd name="T32" fmla="*/ 2 w 32"/>
                  <a:gd name="T33" fmla="*/ 8 h 16"/>
                  <a:gd name="T34" fmla="*/ 2 w 32"/>
                  <a:gd name="T35" fmla="*/ 8 h 16"/>
                  <a:gd name="T36" fmla="*/ 2 w 32"/>
                  <a:gd name="T37" fmla="*/ 8 h 16"/>
                  <a:gd name="T38" fmla="*/ 0 w 32"/>
                  <a:gd name="T39" fmla="*/ 10 h 16"/>
                  <a:gd name="T40" fmla="*/ 0 w 32"/>
                  <a:gd name="T41" fmla="*/ 10 h 16"/>
                  <a:gd name="T42" fmla="*/ 0 w 32"/>
                  <a:gd name="T43" fmla="*/ 12 h 16"/>
                  <a:gd name="T44" fmla="*/ 2 w 32"/>
                  <a:gd name="T45" fmla="*/ 12 h 16"/>
                  <a:gd name="T46" fmla="*/ 2 w 32"/>
                  <a:gd name="T47" fmla="*/ 12 h 16"/>
                  <a:gd name="T48" fmla="*/ 2 w 32"/>
                  <a:gd name="T49" fmla="*/ 12 h 16"/>
                  <a:gd name="T50" fmla="*/ 2 w 32"/>
                  <a:gd name="T51" fmla="*/ 12 h 16"/>
                  <a:gd name="T52" fmla="*/ 4 w 32"/>
                  <a:gd name="T53" fmla="*/ 12 h 16"/>
                  <a:gd name="T54" fmla="*/ 4 w 32"/>
                  <a:gd name="T55" fmla="*/ 14 h 16"/>
                  <a:gd name="T56" fmla="*/ 8 w 32"/>
                  <a:gd name="T57" fmla="*/ 12 h 16"/>
                  <a:gd name="T58" fmla="*/ 10 w 32"/>
                  <a:gd name="T59" fmla="*/ 12 h 16"/>
                  <a:gd name="T60" fmla="*/ 10 w 32"/>
                  <a:gd name="T61" fmla="*/ 12 h 16"/>
                  <a:gd name="T62" fmla="*/ 12 w 32"/>
                  <a:gd name="T63" fmla="*/ 14 h 16"/>
                  <a:gd name="T64" fmla="*/ 16 w 32"/>
                  <a:gd name="T65" fmla="*/ 14 h 16"/>
                  <a:gd name="T66" fmla="*/ 18 w 32"/>
                  <a:gd name="T67" fmla="*/ 16 h 16"/>
                  <a:gd name="T68" fmla="*/ 22 w 32"/>
                  <a:gd name="T69" fmla="*/ 16 h 16"/>
                  <a:gd name="T70" fmla="*/ 26 w 32"/>
                  <a:gd name="T71" fmla="*/ 16 h 16"/>
                  <a:gd name="T72" fmla="*/ 28 w 32"/>
                  <a:gd name="T73" fmla="*/ 16 h 16"/>
                  <a:gd name="T74" fmla="*/ 28 w 32"/>
                  <a:gd name="T75" fmla="*/ 16 h 16"/>
                  <a:gd name="T76" fmla="*/ 30 w 32"/>
                  <a:gd name="T77" fmla="*/ 16 h 16"/>
                  <a:gd name="T78" fmla="*/ 30 w 32"/>
                  <a:gd name="T79" fmla="*/ 16 h 16"/>
                  <a:gd name="T80" fmla="*/ 32 w 32"/>
                  <a:gd name="T81" fmla="*/ 16 h 16"/>
                  <a:gd name="T82" fmla="*/ 32 w 32"/>
                  <a:gd name="T83" fmla="*/ 16 h 16"/>
                  <a:gd name="T84" fmla="*/ 32 w 32"/>
                  <a:gd name="T85" fmla="*/ 14 h 16"/>
                  <a:gd name="T86" fmla="*/ 32 w 32"/>
                  <a:gd name="T87" fmla="*/ 14 h 16"/>
                  <a:gd name="T88" fmla="*/ 32 w 32"/>
                  <a:gd name="T89" fmla="*/ 14 h 16"/>
                  <a:gd name="T90" fmla="*/ 32 w 32"/>
                  <a:gd name="T91" fmla="*/ 12 h 16"/>
                  <a:gd name="T92" fmla="*/ 32 w 32"/>
                  <a:gd name="T93" fmla="*/ 12 h 16"/>
                  <a:gd name="T94" fmla="*/ 32 w 32"/>
                  <a:gd name="T95" fmla="*/ 10 h 16"/>
                  <a:gd name="T96" fmla="*/ 30 w 32"/>
                  <a:gd name="T97" fmla="*/ 8 h 16"/>
                  <a:gd name="T98" fmla="*/ 30 w 32"/>
                  <a:gd name="T99" fmla="*/ 6 h 16"/>
                  <a:gd name="T100" fmla="*/ 28 w 32"/>
                  <a:gd name="T101" fmla="*/ 6 h 16"/>
                  <a:gd name="T102" fmla="*/ 28 w 32"/>
                  <a:gd name="T103"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 h="16">
                    <a:moveTo>
                      <a:pt x="28" y="4"/>
                    </a:moveTo>
                    <a:lnTo>
                      <a:pt x="28" y="4"/>
                    </a:lnTo>
                    <a:lnTo>
                      <a:pt x="26" y="4"/>
                    </a:lnTo>
                    <a:lnTo>
                      <a:pt x="24" y="2"/>
                    </a:lnTo>
                    <a:lnTo>
                      <a:pt x="24" y="2"/>
                    </a:lnTo>
                    <a:lnTo>
                      <a:pt x="22" y="0"/>
                    </a:lnTo>
                    <a:lnTo>
                      <a:pt x="20" y="0"/>
                    </a:lnTo>
                    <a:lnTo>
                      <a:pt x="18" y="0"/>
                    </a:lnTo>
                    <a:lnTo>
                      <a:pt x="16" y="0"/>
                    </a:lnTo>
                    <a:lnTo>
                      <a:pt x="14" y="0"/>
                    </a:lnTo>
                    <a:lnTo>
                      <a:pt x="14" y="0"/>
                    </a:lnTo>
                    <a:lnTo>
                      <a:pt x="12" y="0"/>
                    </a:lnTo>
                    <a:lnTo>
                      <a:pt x="10" y="2"/>
                    </a:lnTo>
                    <a:lnTo>
                      <a:pt x="8" y="2"/>
                    </a:lnTo>
                    <a:lnTo>
                      <a:pt x="6" y="4"/>
                    </a:lnTo>
                    <a:lnTo>
                      <a:pt x="4" y="6"/>
                    </a:lnTo>
                    <a:lnTo>
                      <a:pt x="2" y="8"/>
                    </a:lnTo>
                    <a:lnTo>
                      <a:pt x="2" y="8"/>
                    </a:lnTo>
                    <a:lnTo>
                      <a:pt x="2" y="8"/>
                    </a:lnTo>
                    <a:lnTo>
                      <a:pt x="0" y="10"/>
                    </a:lnTo>
                    <a:lnTo>
                      <a:pt x="0" y="10"/>
                    </a:lnTo>
                    <a:lnTo>
                      <a:pt x="0" y="12"/>
                    </a:lnTo>
                    <a:lnTo>
                      <a:pt x="2" y="12"/>
                    </a:lnTo>
                    <a:lnTo>
                      <a:pt x="2" y="12"/>
                    </a:lnTo>
                    <a:lnTo>
                      <a:pt x="2" y="12"/>
                    </a:lnTo>
                    <a:lnTo>
                      <a:pt x="2" y="12"/>
                    </a:lnTo>
                    <a:lnTo>
                      <a:pt x="4" y="12"/>
                    </a:lnTo>
                    <a:lnTo>
                      <a:pt x="4" y="14"/>
                    </a:lnTo>
                    <a:lnTo>
                      <a:pt x="8" y="12"/>
                    </a:lnTo>
                    <a:lnTo>
                      <a:pt x="10" y="12"/>
                    </a:lnTo>
                    <a:lnTo>
                      <a:pt x="10" y="12"/>
                    </a:lnTo>
                    <a:lnTo>
                      <a:pt x="12" y="14"/>
                    </a:lnTo>
                    <a:lnTo>
                      <a:pt x="16" y="14"/>
                    </a:lnTo>
                    <a:lnTo>
                      <a:pt x="18" y="16"/>
                    </a:lnTo>
                    <a:lnTo>
                      <a:pt x="22" y="16"/>
                    </a:lnTo>
                    <a:lnTo>
                      <a:pt x="26" y="16"/>
                    </a:lnTo>
                    <a:lnTo>
                      <a:pt x="28" y="16"/>
                    </a:lnTo>
                    <a:lnTo>
                      <a:pt x="28" y="16"/>
                    </a:lnTo>
                    <a:lnTo>
                      <a:pt x="30" y="16"/>
                    </a:lnTo>
                    <a:lnTo>
                      <a:pt x="30" y="16"/>
                    </a:lnTo>
                    <a:lnTo>
                      <a:pt x="32" y="16"/>
                    </a:lnTo>
                    <a:lnTo>
                      <a:pt x="32" y="16"/>
                    </a:lnTo>
                    <a:lnTo>
                      <a:pt x="32" y="14"/>
                    </a:lnTo>
                    <a:lnTo>
                      <a:pt x="32" y="14"/>
                    </a:lnTo>
                    <a:lnTo>
                      <a:pt x="32" y="14"/>
                    </a:lnTo>
                    <a:lnTo>
                      <a:pt x="32" y="12"/>
                    </a:lnTo>
                    <a:lnTo>
                      <a:pt x="32" y="12"/>
                    </a:lnTo>
                    <a:lnTo>
                      <a:pt x="32" y="10"/>
                    </a:lnTo>
                    <a:lnTo>
                      <a:pt x="30" y="8"/>
                    </a:lnTo>
                    <a:lnTo>
                      <a:pt x="30" y="6"/>
                    </a:lnTo>
                    <a:lnTo>
                      <a:pt x="28" y="6"/>
                    </a:lnTo>
                    <a:lnTo>
                      <a:pt x="28" y="4"/>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27" name="Freeform 164">
                <a:extLst>
                  <a:ext uri="{FF2B5EF4-FFF2-40B4-BE49-F238E27FC236}">
                    <a16:creationId xmlns:a16="http://schemas.microsoft.com/office/drawing/2014/main" id="{FA0273D4-7F1E-E15B-FA84-9FC85E370DA4}"/>
                  </a:ext>
                </a:extLst>
              </p:cNvPr>
              <p:cNvSpPr>
                <a:spLocks/>
              </p:cNvSpPr>
              <p:nvPr/>
            </p:nvSpPr>
            <p:spPr bwMode="auto">
              <a:xfrm>
                <a:off x="5339053" y="2390942"/>
                <a:ext cx="311150" cy="269875"/>
              </a:xfrm>
              <a:custGeom>
                <a:avLst/>
                <a:gdLst>
                  <a:gd name="T0" fmla="*/ 50 w 196"/>
                  <a:gd name="T1" fmla="*/ 96 h 170"/>
                  <a:gd name="T2" fmla="*/ 60 w 196"/>
                  <a:gd name="T3" fmla="*/ 88 h 170"/>
                  <a:gd name="T4" fmla="*/ 66 w 196"/>
                  <a:gd name="T5" fmla="*/ 80 h 170"/>
                  <a:gd name="T6" fmla="*/ 86 w 196"/>
                  <a:gd name="T7" fmla="*/ 66 h 170"/>
                  <a:gd name="T8" fmla="*/ 106 w 196"/>
                  <a:gd name="T9" fmla="*/ 52 h 170"/>
                  <a:gd name="T10" fmla="*/ 126 w 196"/>
                  <a:gd name="T11" fmla="*/ 40 h 170"/>
                  <a:gd name="T12" fmla="*/ 160 w 196"/>
                  <a:gd name="T13" fmla="*/ 28 h 170"/>
                  <a:gd name="T14" fmla="*/ 184 w 196"/>
                  <a:gd name="T15" fmla="*/ 20 h 170"/>
                  <a:gd name="T16" fmla="*/ 194 w 196"/>
                  <a:gd name="T17" fmla="*/ 16 h 170"/>
                  <a:gd name="T18" fmla="*/ 196 w 196"/>
                  <a:gd name="T19" fmla="*/ 12 h 170"/>
                  <a:gd name="T20" fmla="*/ 192 w 196"/>
                  <a:gd name="T21" fmla="*/ 6 h 170"/>
                  <a:gd name="T22" fmla="*/ 184 w 196"/>
                  <a:gd name="T23" fmla="*/ 2 h 170"/>
                  <a:gd name="T24" fmla="*/ 170 w 196"/>
                  <a:gd name="T25" fmla="*/ 2 h 170"/>
                  <a:gd name="T26" fmla="*/ 160 w 196"/>
                  <a:gd name="T27" fmla="*/ 4 h 170"/>
                  <a:gd name="T28" fmla="*/ 150 w 196"/>
                  <a:gd name="T29" fmla="*/ 14 h 170"/>
                  <a:gd name="T30" fmla="*/ 136 w 196"/>
                  <a:gd name="T31" fmla="*/ 18 h 170"/>
                  <a:gd name="T32" fmla="*/ 110 w 196"/>
                  <a:gd name="T33" fmla="*/ 22 h 170"/>
                  <a:gd name="T34" fmla="*/ 98 w 196"/>
                  <a:gd name="T35" fmla="*/ 22 h 170"/>
                  <a:gd name="T36" fmla="*/ 92 w 196"/>
                  <a:gd name="T37" fmla="*/ 26 h 170"/>
                  <a:gd name="T38" fmla="*/ 84 w 196"/>
                  <a:gd name="T39" fmla="*/ 34 h 170"/>
                  <a:gd name="T40" fmla="*/ 76 w 196"/>
                  <a:gd name="T41" fmla="*/ 36 h 170"/>
                  <a:gd name="T42" fmla="*/ 68 w 196"/>
                  <a:gd name="T43" fmla="*/ 34 h 170"/>
                  <a:gd name="T44" fmla="*/ 64 w 196"/>
                  <a:gd name="T45" fmla="*/ 40 h 170"/>
                  <a:gd name="T46" fmla="*/ 60 w 196"/>
                  <a:gd name="T47" fmla="*/ 46 h 170"/>
                  <a:gd name="T48" fmla="*/ 54 w 196"/>
                  <a:gd name="T49" fmla="*/ 48 h 170"/>
                  <a:gd name="T50" fmla="*/ 38 w 196"/>
                  <a:gd name="T51" fmla="*/ 50 h 170"/>
                  <a:gd name="T52" fmla="*/ 32 w 196"/>
                  <a:gd name="T53" fmla="*/ 54 h 170"/>
                  <a:gd name="T54" fmla="*/ 30 w 196"/>
                  <a:gd name="T55" fmla="*/ 66 h 170"/>
                  <a:gd name="T56" fmla="*/ 30 w 196"/>
                  <a:gd name="T57" fmla="*/ 76 h 170"/>
                  <a:gd name="T58" fmla="*/ 28 w 196"/>
                  <a:gd name="T59" fmla="*/ 80 h 170"/>
                  <a:gd name="T60" fmla="*/ 24 w 196"/>
                  <a:gd name="T61" fmla="*/ 80 h 170"/>
                  <a:gd name="T62" fmla="*/ 18 w 196"/>
                  <a:gd name="T63" fmla="*/ 78 h 170"/>
                  <a:gd name="T64" fmla="*/ 16 w 196"/>
                  <a:gd name="T65" fmla="*/ 82 h 170"/>
                  <a:gd name="T66" fmla="*/ 18 w 196"/>
                  <a:gd name="T67" fmla="*/ 88 h 170"/>
                  <a:gd name="T68" fmla="*/ 16 w 196"/>
                  <a:gd name="T69" fmla="*/ 94 h 170"/>
                  <a:gd name="T70" fmla="*/ 8 w 196"/>
                  <a:gd name="T71" fmla="*/ 100 h 170"/>
                  <a:gd name="T72" fmla="*/ 4 w 196"/>
                  <a:gd name="T73" fmla="*/ 106 h 170"/>
                  <a:gd name="T74" fmla="*/ 2 w 196"/>
                  <a:gd name="T75" fmla="*/ 122 h 170"/>
                  <a:gd name="T76" fmla="*/ 0 w 196"/>
                  <a:gd name="T77" fmla="*/ 136 h 170"/>
                  <a:gd name="T78" fmla="*/ 2 w 196"/>
                  <a:gd name="T79" fmla="*/ 140 h 170"/>
                  <a:gd name="T80" fmla="*/ 12 w 196"/>
                  <a:gd name="T81" fmla="*/ 144 h 170"/>
                  <a:gd name="T82" fmla="*/ 16 w 196"/>
                  <a:gd name="T83" fmla="*/ 150 h 170"/>
                  <a:gd name="T84" fmla="*/ 22 w 196"/>
                  <a:gd name="T85" fmla="*/ 164 h 170"/>
                  <a:gd name="T86" fmla="*/ 26 w 196"/>
                  <a:gd name="T87" fmla="*/ 168 h 170"/>
                  <a:gd name="T88" fmla="*/ 40 w 196"/>
                  <a:gd name="T89" fmla="*/ 170 h 170"/>
                  <a:gd name="T90" fmla="*/ 60 w 196"/>
                  <a:gd name="T91" fmla="*/ 170 h 170"/>
                  <a:gd name="T92" fmla="*/ 68 w 196"/>
                  <a:gd name="T93" fmla="*/ 168 h 170"/>
                  <a:gd name="T94" fmla="*/ 70 w 196"/>
                  <a:gd name="T95" fmla="*/ 162 h 170"/>
                  <a:gd name="T96" fmla="*/ 70 w 196"/>
                  <a:gd name="T97" fmla="*/ 156 h 170"/>
                  <a:gd name="T98" fmla="*/ 58 w 196"/>
                  <a:gd name="T99" fmla="*/ 152 h 170"/>
                  <a:gd name="T100" fmla="*/ 48 w 196"/>
                  <a:gd name="T101" fmla="*/ 144 h 170"/>
                  <a:gd name="T102" fmla="*/ 44 w 196"/>
                  <a:gd name="T103" fmla="*/ 138 h 170"/>
                  <a:gd name="T104" fmla="*/ 44 w 196"/>
                  <a:gd name="T105" fmla="*/ 118 h 170"/>
                  <a:gd name="T106" fmla="*/ 48 w 196"/>
                  <a:gd name="T107" fmla="*/ 104 h 170"/>
                  <a:gd name="T108" fmla="*/ 48 w 196"/>
                  <a:gd name="T109" fmla="*/ 9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6" h="170">
                    <a:moveTo>
                      <a:pt x="48" y="98"/>
                    </a:moveTo>
                    <a:lnTo>
                      <a:pt x="48" y="98"/>
                    </a:lnTo>
                    <a:lnTo>
                      <a:pt x="48" y="98"/>
                    </a:lnTo>
                    <a:lnTo>
                      <a:pt x="50" y="98"/>
                    </a:lnTo>
                    <a:lnTo>
                      <a:pt x="50" y="96"/>
                    </a:lnTo>
                    <a:lnTo>
                      <a:pt x="52" y="94"/>
                    </a:lnTo>
                    <a:lnTo>
                      <a:pt x="54" y="94"/>
                    </a:lnTo>
                    <a:lnTo>
                      <a:pt x="58" y="90"/>
                    </a:lnTo>
                    <a:lnTo>
                      <a:pt x="58" y="90"/>
                    </a:lnTo>
                    <a:lnTo>
                      <a:pt x="60" y="88"/>
                    </a:lnTo>
                    <a:lnTo>
                      <a:pt x="62" y="86"/>
                    </a:lnTo>
                    <a:lnTo>
                      <a:pt x="62" y="86"/>
                    </a:lnTo>
                    <a:lnTo>
                      <a:pt x="64" y="84"/>
                    </a:lnTo>
                    <a:lnTo>
                      <a:pt x="66" y="82"/>
                    </a:lnTo>
                    <a:lnTo>
                      <a:pt x="66" y="80"/>
                    </a:lnTo>
                    <a:lnTo>
                      <a:pt x="68" y="78"/>
                    </a:lnTo>
                    <a:lnTo>
                      <a:pt x="74" y="74"/>
                    </a:lnTo>
                    <a:lnTo>
                      <a:pt x="78" y="72"/>
                    </a:lnTo>
                    <a:lnTo>
                      <a:pt x="82" y="68"/>
                    </a:lnTo>
                    <a:lnTo>
                      <a:pt x="86" y="66"/>
                    </a:lnTo>
                    <a:lnTo>
                      <a:pt x="92" y="62"/>
                    </a:lnTo>
                    <a:lnTo>
                      <a:pt x="98" y="60"/>
                    </a:lnTo>
                    <a:lnTo>
                      <a:pt x="102" y="56"/>
                    </a:lnTo>
                    <a:lnTo>
                      <a:pt x="104" y="54"/>
                    </a:lnTo>
                    <a:lnTo>
                      <a:pt x="106" y="52"/>
                    </a:lnTo>
                    <a:lnTo>
                      <a:pt x="112" y="48"/>
                    </a:lnTo>
                    <a:lnTo>
                      <a:pt x="120" y="44"/>
                    </a:lnTo>
                    <a:lnTo>
                      <a:pt x="122" y="42"/>
                    </a:lnTo>
                    <a:lnTo>
                      <a:pt x="124" y="40"/>
                    </a:lnTo>
                    <a:lnTo>
                      <a:pt x="126" y="40"/>
                    </a:lnTo>
                    <a:lnTo>
                      <a:pt x="128" y="38"/>
                    </a:lnTo>
                    <a:lnTo>
                      <a:pt x="132" y="38"/>
                    </a:lnTo>
                    <a:lnTo>
                      <a:pt x="138" y="36"/>
                    </a:lnTo>
                    <a:lnTo>
                      <a:pt x="152" y="30"/>
                    </a:lnTo>
                    <a:lnTo>
                      <a:pt x="160" y="28"/>
                    </a:lnTo>
                    <a:lnTo>
                      <a:pt x="166" y="26"/>
                    </a:lnTo>
                    <a:lnTo>
                      <a:pt x="170" y="24"/>
                    </a:lnTo>
                    <a:lnTo>
                      <a:pt x="176" y="22"/>
                    </a:lnTo>
                    <a:lnTo>
                      <a:pt x="182" y="20"/>
                    </a:lnTo>
                    <a:lnTo>
                      <a:pt x="184" y="20"/>
                    </a:lnTo>
                    <a:lnTo>
                      <a:pt x="186" y="18"/>
                    </a:lnTo>
                    <a:lnTo>
                      <a:pt x="188" y="18"/>
                    </a:lnTo>
                    <a:lnTo>
                      <a:pt x="192" y="16"/>
                    </a:lnTo>
                    <a:lnTo>
                      <a:pt x="192" y="16"/>
                    </a:lnTo>
                    <a:lnTo>
                      <a:pt x="194" y="16"/>
                    </a:lnTo>
                    <a:lnTo>
                      <a:pt x="194" y="14"/>
                    </a:lnTo>
                    <a:lnTo>
                      <a:pt x="196" y="14"/>
                    </a:lnTo>
                    <a:lnTo>
                      <a:pt x="196" y="14"/>
                    </a:lnTo>
                    <a:lnTo>
                      <a:pt x="196" y="14"/>
                    </a:lnTo>
                    <a:lnTo>
                      <a:pt x="196" y="12"/>
                    </a:lnTo>
                    <a:lnTo>
                      <a:pt x="194" y="12"/>
                    </a:lnTo>
                    <a:lnTo>
                      <a:pt x="194" y="10"/>
                    </a:lnTo>
                    <a:lnTo>
                      <a:pt x="194" y="8"/>
                    </a:lnTo>
                    <a:lnTo>
                      <a:pt x="192" y="6"/>
                    </a:lnTo>
                    <a:lnTo>
                      <a:pt x="192" y="6"/>
                    </a:lnTo>
                    <a:lnTo>
                      <a:pt x="190" y="4"/>
                    </a:lnTo>
                    <a:lnTo>
                      <a:pt x="188" y="4"/>
                    </a:lnTo>
                    <a:lnTo>
                      <a:pt x="188" y="2"/>
                    </a:lnTo>
                    <a:lnTo>
                      <a:pt x="186" y="2"/>
                    </a:lnTo>
                    <a:lnTo>
                      <a:pt x="184" y="2"/>
                    </a:lnTo>
                    <a:lnTo>
                      <a:pt x="184" y="2"/>
                    </a:lnTo>
                    <a:lnTo>
                      <a:pt x="180" y="2"/>
                    </a:lnTo>
                    <a:lnTo>
                      <a:pt x="176" y="0"/>
                    </a:lnTo>
                    <a:lnTo>
                      <a:pt x="172" y="0"/>
                    </a:lnTo>
                    <a:lnTo>
                      <a:pt x="170" y="2"/>
                    </a:lnTo>
                    <a:lnTo>
                      <a:pt x="166" y="2"/>
                    </a:lnTo>
                    <a:lnTo>
                      <a:pt x="164" y="2"/>
                    </a:lnTo>
                    <a:lnTo>
                      <a:pt x="162" y="2"/>
                    </a:lnTo>
                    <a:lnTo>
                      <a:pt x="162" y="4"/>
                    </a:lnTo>
                    <a:lnTo>
                      <a:pt x="160" y="4"/>
                    </a:lnTo>
                    <a:lnTo>
                      <a:pt x="158" y="6"/>
                    </a:lnTo>
                    <a:lnTo>
                      <a:pt x="156" y="8"/>
                    </a:lnTo>
                    <a:lnTo>
                      <a:pt x="152" y="12"/>
                    </a:lnTo>
                    <a:lnTo>
                      <a:pt x="150" y="14"/>
                    </a:lnTo>
                    <a:lnTo>
                      <a:pt x="150" y="14"/>
                    </a:lnTo>
                    <a:lnTo>
                      <a:pt x="148" y="14"/>
                    </a:lnTo>
                    <a:lnTo>
                      <a:pt x="146" y="16"/>
                    </a:lnTo>
                    <a:lnTo>
                      <a:pt x="144" y="18"/>
                    </a:lnTo>
                    <a:lnTo>
                      <a:pt x="140" y="18"/>
                    </a:lnTo>
                    <a:lnTo>
                      <a:pt x="136" y="18"/>
                    </a:lnTo>
                    <a:lnTo>
                      <a:pt x="130" y="20"/>
                    </a:lnTo>
                    <a:lnTo>
                      <a:pt x="124" y="22"/>
                    </a:lnTo>
                    <a:lnTo>
                      <a:pt x="122" y="22"/>
                    </a:lnTo>
                    <a:lnTo>
                      <a:pt x="118" y="22"/>
                    </a:lnTo>
                    <a:lnTo>
                      <a:pt x="110" y="22"/>
                    </a:lnTo>
                    <a:lnTo>
                      <a:pt x="106" y="22"/>
                    </a:lnTo>
                    <a:lnTo>
                      <a:pt x="102" y="22"/>
                    </a:lnTo>
                    <a:lnTo>
                      <a:pt x="102" y="22"/>
                    </a:lnTo>
                    <a:lnTo>
                      <a:pt x="100" y="22"/>
                    </a:lnTo>
                    <a:lnTo>
                      <a:pt x="98" y="22"/>
                    </a:lnTo>
                    <a:lnTo>
                      <a:pt x="96" y="22"/>
                    </a:lnTo>
                    <a:lnTo>
                      <a:pt x="96" y="22"/>
                    </a:lnTo>
                    <a:lnTo>
                      <a:pt x="96" y="24"/>
                    </a:lnTo>
                    <a:lnTo>
                      <a:pt x="94" y="24"/>
                    </a:lnTo>
                    <a:lnTo>
                      <a:pt x="92" y="26"/>
                    </a:lnTo>
                    <a:lnTo>
                      <a:pt x="90" y="28"/>
                    </a:lnTo>
                    <a:lnTo>
                      <a:pt x="88" y="30"/>
                    </a:lnTo>
                    <a:lnTo>
                      <a:pt x="86" y="32"/>
                    </a:lnTo>
                    <a:lnTo>
                      <a:pt x="84" y="34"/>
                    </a:lnTo>
                    <a:lnTo>
                      <a:pt x="84" y="34"/>
                    </a:lnTo>
                    <a:lnTo>
                      <a:pt x="82" y="36"/>
                    </a:lnTo>
                    <a:lnTo>
                      <a:pt x="82" y="36"/>
                    </a:lnTo>
                    <a:lnTo>
                      <a:pt x="82" y="36"/>
                    </a:lnTo>
                    <a:lnTo>
                      <a:pt x="78" y="36"/>
                    </a:lnTo>
                    <a:lnTo>
                      <a:pt x="76" y="36"/>
                    </a:lnTo>
                    <a:lnTo>
                      <a:pt x="74" y="34"/>
                    </a:lnTo>
                    <a:lnTo>
                      <a:pt x="72" y="34"/>
                    </a:lnTo>
                    <a:lnTo>
                      <a:pt x="70" y="34"/>
                    </a:lnTo>
                    <a:lnTo>
                      <a:pt x="68" y="34"/>
                    </a:lnTo>
                    <a:lnTo>
                      <a:pt x="68" y="34"/>
                    </a:lnTo>
                    <a:lnTo>
                      <a:pt x="66" y="36"/>
                    </a:lnTo>
                    <a:lnTo>
                      <a:pt x="66" y="36"/>
                    </a:lnTo>
                    <a:lnTo>
                      <a:pt x="66" y="36"/>
                    </a:lnTo>
                    <a:lnTo>
                      <a:pt x="64" y="38"/>
                    </a:lnTo>
                    <a:lnTo>
                      <a:pt x="64" y="40"/>
                    </a:lnTo>
                    <a:lnTo>
                      <a:pt x="62" y="40"/>
                    </a:lnTo>
                    <a:lnTo>
                      <a:pt x="62" y="42"/>
                    </a:lnTo>
                    <a:lnTo>
                      <a:pt x="60" y="44"/>
                    </a:lnTo>
                    <a:lnTo>
                      <a:pt x="60" y="46"/>
                    </a:lnTo>
                    <a:lnTo>
                      <a:pt x="60" y="46"/>
                    </a:lnTo>
                    <a:lnTo>
                      <a:pt x="58" y="46"/>
                    </a:lnTo>
                    <a:lnTo>
                      <a:pt x="58" y="48"/>
                    </a:lnTo>
                    <a:lnTo>
                      <a:pt x="56" y="48"/>
                    </a:lnTo>
                    <a:lnTo>
                      <a:pt x="54" y="48"/>
                    </a:lnTo>
                    <a:lnTo>
                      <a:pt x="54" y="48"/>
                    </a:lnTo>
                    <a:lnTo>
                      <a:pt x="50" y="48"/>
                    </a:lnTo>
                    <a:lnTo>
                      <a:pt x="46" y="48"/>
                    </a:lnTo>
                    <a:lnTo>
                      <a:pt x="42" y="48"/>
                    </a:lnTo>
                    <a:lnTo>
                      <a:pt x="38" y="50"/>
                    </a:lnTo>
                    <a:lnTo>
                      <a:pt x="38" y="50"/>
                    </a:lnTo>
                    <a:lnTo>
                      <a:pt x="36" y="50"/>
                    </a:lnTo>
                    <a:lnTo>
                      <a:pt x="34" y="50"/>
                    </a:lnTo>
                    <a:lnTo>
                      <a:pt x="34" y="52"/>
                    </a:lnTo>
                    <a:lnTo>
                      <a:pt x="32" y="52"/>
                    </a:lnTo>
                    <a:lnTo>
                      <a:pt x="32" y="54"/>
                    </a:lnTo>
                    <a:lnTo>
                      <a:pt x="32" y="54"/>
                    </a:lnTo>
                    <a:lnTo>
                      <a:pt x="32" y="56"/>
                    </a:lnTo>
                    <a:lnTo>
                      <a:pt x="30" y="58"/>
                    </a:lnTo>
                    <a:lnTo>
                      <a:pt x="30" y="60"/>
                    </a:lnTo>
                    <a:lnTo>
                      <a:pt x="30" y="66"/>
                    </a:lnTo>
                    <a:lnTo>
                      <a:pt x="30" y="68"/>
                    </a:lnTo>
                    <a:lnTo>
                      <a:pt x="30" y="70"/>
                    </a:lnTo>
                    <a:lnTo>
                      <a:pt x="30" y="72"/>
                    </a:lnTo>
                    <a:lnTo>
                      <a:pt x="30" y="72"/>
                    </a:lnTo>
                    <a:lnTo>
                      <a:pt x="30" y="76"/>
                    </a:lnTo>
                    <a:lnTo>
                      <a:pt x="30" y="78"/>
                    </a:lnTo>
                    <a:lnTo>
                      <a:pt x="30" y="78"/>
                    </a:lnTo>
                    <a:lnTo>
                      <a:pt x="28" y="80"/>
                    </a:lnTo>
                    <a:lnTo>
                      <a:pt x="28" y="80"/>
                    </a:lnTo>
                    <a:lnTo>
                      <a:pt x="28" y="80"/>
                    </a:lnTo>
                    <a:lnTo>
                      <a:pt x="28" y="82"/>
                    </a:lnTo>
                    <a:lnTo>
                      <a:pt x="28" y="82"/>
                    </a:lnTo>
                    <a:lnTo>
                      <a:pt x="26" y="82"/>
                    </a:lnTo>
                    <a:lnTo>
                      <a:pt x="26" y="82"/>
                    </a:lnTo>
                    <a:lnTo>
                      <a:pt x="24" y="80"/>
                    </a:lnTo>
                    <a:lnTo>
                      <a:pt x="22" y="80"/>
                    </a:lnTo>
                    <a:lnTo>
                      <a:pt x="20" y="80"/>
                    </a:lnTo>
                    <a:lnTo>
                      <a:pt x="20" y="80"/>
                    </a:lnTo>
                    <a:lnTo>
                      <a:pt x="18" y="78"/>
                    </a:lnTo>
                    <a:lnTo>
                      <a:pt x="18" y="78"/>
                    </a:lnTo>
                    <a:lnTo>
                      <a:pt x="18" y="80"/>
                    </a:lnTo>
                    <a:lnTo>
                      <a:pt x="18" y="80"/>
                    </a:lnTo>
                    <a:lnTo>
                      <a:pt x="16" y="80"/>
                    </a:lnTo>
                    <a:lnTo>
                      <a:pt x="16" y="80"/>
                    </a:lnTo>
                    <a:lnTo>
                      <a:pt x="16" y="82"/>
                    </a:lnTo>
                    <a:lnTo>
                      <a:pt x="18" y="84"/>
                    </a:lnTo>
                    <a:lnTo>
                      <a:pt x="18" y="84"/>
                    </a:lnTo>
                    <a:lnTo>
                      <a:pt x="18" y="86"/>
                    </a:lnTo>
                    <a:lnTo>
                      <a:pt x="18" y="88"/>
                    </a:lnTo>
                    <a:lnTo>
                      <a:pt x="18" y="88"/>
                    </a:lnTo>
                    <a:lnTo>
                      <a:pt x="18" y="88"/>
                    </a:lnTo>
                    <a:lnTo>
                      <a:pt x="18" y="90"/>
                    </a:lnTo>
                    <a:lnTo>
                      <a:pt x="18" y="90"/>
                    </a:lnTo>
                    <a:lnTo>
                      <a:pt x="16" y="92"/>
                    </a:lnTo>
                    <a:lnTo>
                      <a:pt x="16" y="94"/>
                    </a:lnTo>
                    <a:lnTo>
                      <a:pt x="14" y="96"/>
                    </a:lnTo>
                    <a:lnTo>
                      <a:pt x="14" y="96"/>
                    </a:lnTo>
                    <a:lnTo>
                      <a:pt x="12" y="98"/>
                    </a:lnTo>
                    <a:lnTo>
                      <a:pt x="10" y="98"/>
                    </a:lnTo>
                    <a:lnTo>
                      <a:pt x="8" y="100"/>
                    </a:lnTo>
                    <a:lnTo>
                      <a:pt x="8" y="100"/>
                    </a:lnTo>
                    <a:lnTo>
                      <a:pt x="6" y="100"/>
                    </a:lnTo>
                    <a:lnTo>
                      <a:pt x="6" y="102"/>
                    </a:lnTo>
                    <a:lnTo>
                      <a:pt x="6" y="104"/>
                    </a:lnTo>
                    <a:lnTo>
                      <a:pt x="4" y="106"/>
                    </a:lnTo>
                    <a:lnTo>
                      <a:pt x="4" y="110"/>
                    </a:lnTo>
                    <a:lnTo>
                      <a:pt x="4" y="114"/>
                    </a:lnTo>
                    <a:lnTo>
                      <a:pt x="4" y="118"/>
                    </a:lnTo>
                    <a:lnTo>
                      <a:pt x="2" y="120"/>
                    </a:lnTo>
                    <a:lnTo>
                      <a:pt x="2" y="122"/>
                    </a:lnTo>
                    <a:lnTo>
                      <a:pt x="0" y="128"/>
                    </a:lnTo>
                    <a:lnTo>
                      <a:pt x="0" y="130"/>
                    </a:lnTo>
                    <a:lnTo>
                      <a:pt x="0" y="134"/>
                    </a:lnTo>
                    <a:lnTo>
                      <a:pt x="0" y="134"/>
                    </a:lnTo>
                    <a:lnTo>
                      <a:pt x="0" y="136"/>
                    </a:lnTo>
                    <a:lnTo>
                      <a:pt x="0" y="136"/>
                    </a:lnTo>
                    <a:lnTo>
                      <a:pt x="0" y="138"/>
                    </a:lnTo>
                    <a:lnTo>
                      <a:pt x="0" y="138"/>
                    </a:lnTo>
                    <a:lnTo>
                      <a:pt x="2" y="138"/>
                    </a:lnTo>
                    <a:lnTo>
                      <a:pt x="2" y="140"/>
                    </a:lnTo>
                    <a:lnTo>
                      <a:pt x="4" y="140"/>
                    </a:lnTo>
                    <a:lnTo>
                      <a:pt x="6" y="142"/>
                    </a:lnTo>
                    <a:lnTo>
                      <a:pt x="10" y="142"/>
                    </a:lnTo>
                    <a:lnTo>
                      <a:pt x="12" y="144"/>
                    </a:lnTo>
                    <a:lnTo>
                      <a:pt x="12" y="144"/>
                    </a:lnTo>
                    <a:lnTo>
                      <a:pt x="14" y="144"/>
                    </a:lnTo>
                    <a:lnTo>
                      <a:pt x="14" y="146"/>
                    </a:lnTo>
                    <a:lnTo>
                      <a:pt x="14" y="146"/>
                    </a:lnTo>
                    <a:lnTo>
                      <a:pt x="16" y="148"/>
                    </a:lnTo>
                    <a:lnTo>
                      <a:pt x="16" y="150"/>
                    </a:lnTo>
                    <a:lnTo>
                      <a:pt x="18" y="152"/>
                    </a:lnTo>
                    <a:lnTo>
                      <a:pt x="18" y="156"/>
                    </a:lnTo>
                    <a:lnTo>
                      <a:pt x="20" y="160"/>
                    </a:lnTo>
                    <a:lnTo>
                      <a:pt x="22" y="164"/>
                    </a:lnTo>
                    <a:lnTo>
                      <a:pt x="22" y="164"/>
                    </a:lnTo>
                    <a:lnTo>
                      <a:pt x="22" y="166"/>
                    </a:lnTo>
                    <a:lnTo>
                      <a:pt x="24" y="168"/>
                    </a:lnTo>
                    <a:lnTo>
                      <a:pt x="24" y="168"/>
                    </a:lnTo>
                    <a:lnTo>
                      <a:pt x="26" y="168"/>
                    </a:lnTo>
                    <a:lnTo>
                      <a:pt x="26" y="168"/>
                    </a:lnTo>
                    <a:lnTo>
                      <a:pt x="28" y="170"/>
                    </a:lnTo>
                    <a:lnTo>
                      <a:pt x="32" y="170"/>
                    </a:lnTo>
                    <a:lnTo>
                      <a:pt x="34" y="170"/>
                    </a:lnTo>
                    <a:lnTo>
                      <a:pt x="36" y="170"/>
                    </a:lnTo>
                    <a:lnTo>
                      <a:pt x="40" y="170"/>
                    </a:lnTo>
                    <a:lnTo>
                      <a:pt x="44" y="170"/>
                    </a:lnTo>
                    <a:lnTo>
                      <a:pt x="50" y="170"/>
                    </a:lnTo>
                    <a:lnTo>
                      <a:pt x="52" y="170"/>
                    </a:lnTo>
                    <a:lnTo>
                      <a:pt x="56" y="170"/>
                    </a:lnTo>
                    <a:lnTo>
                      <a:pt x="60" y="170"/>
                    </a:lnTo>
                    <a:lnTo>
                      <a:pt x="62" y="170"/>
                    </a:lnTo>
                    <a:lnTo>
                      <a:pt x="64" y="170"/>
                    </a:lnTo>
                    <a:lnTo>
                      <a:pt x="66" y="170"/>
                    </a:lnTo>
                    <a:lnTo>
                      <a:pt x="66" y="168"/>
                    </a:lnTo>
                    <a:lnTo>
                      <a:pt x="68" y="168"/>
                    </a:lnTo>
                    <a:lnTo>
                      <a:pt x="68" y="168"/>
                    </a:lnTo>
                    <a:lnTo>
                      <a:pt x="68" y="166"/>
                    </a:lnTo>
                    <a:lnTo>
                      <a:pt x="70" y="164"/>
                    </a:lnTo>
                    <a:lnTo>
                      <a:pt x="70" y="164"/>
                    </a:lnTo>
                    <a:lnTo>
                      <a:pt x="70" y="162"/>
                    </a:lnTo>
                    <a:lnTo>
                      <a:pt x="70" y="160"/>
                    </a:lnTo>
                    <a:lnTo>
                      <a:pt x="70" y="160"/>
                    </a:lnTo>
                    <a:lnTo>
                      <a:pt x="70" y="158"/>
                    </a:lnTo>
                    <a:lnTo>
                      <a:pt x="70" y="158"/>
                    </a:lnTo>
                    <a:lnTo>
                      <a:pt x="70" y="156"/>
                    </a:lnTo>
                    <a:lnTo>
                      <a:pt x="68" y="156"/>
                    </a:lnTo>
                    <a:lnTo>
                      <a:pt x="68" y="156"/>
                    </a:lnTo>
                    <a:lnTo>
                      <a:pt x="66" y="154"/>
                    </a:lnTo>
                    <a:lnTo>
                      <a:pt x="64" y="152"/>
                    </a:lnTo>
                    <a:lnTo>
                      <a:pt x="58" y="152"/>
                    </a:lnTo>
                    <a:lnTo>
                      <a:pt x="56" y="150"/>
                    </a:lnTo>
                    <a:lnTo>
                      <a:pt x="54" y="148"/>
                    </a:lnTo>
                    <a:lnTo>
                      <a:pt x="52" y="148"/>
                    </a:lnTo>
                    <a:lnTo>
                      <a:pt x="50" y="144"/>
                    </a:lnTo>
                    <a:lnTo>
                      <a:pt x="48" y="144"/>
                    </a:lnTo>
                    <a:lnTo>
                      <a:pt x="46" y="142"/>
                    </a:lnTo>
                    <a:lnTo>
                      <a:pt x="46" y="140"/>
                    </a:lnTo>
                    <a:lnTo>
                      <a:pt x="44" y="138"/>
                    </a:lnTo>
                    <a:lnTo>
                      <a:pt x="44" y="138"/>
                    </a:lnTo>
                    <a:lnTo>
                      <a:pt x="44" y="138"/>
                    </a:lnTo>
                    <a:lnTo>
                      <a:pt x="44" y="134"/>
                    </a:lnTo>
                    <a:lnTo>
                      <a:pt x="44" y="132"/>
                    </a:lnTo>
                    <a:lnTo>
                      <a:pt x="44" y="128"/>
                    </a:lnTo>
                    <a:lnTo>
                      <a:pt x="44" y="124"/>
                    </a:lnTo>
                    <a:lnTo>
                      <a:pt x="44" y="118"/>
                    </a:lnTo>
                    <a:lnTo>
                      <a:pt x="46" y="116"/>
                    </a:lnTo>
                    <a:lnTo>
                      <a:pt x="46" y="116"/>
                    </a:lnTo>
                    <a:lnTo>
                      <a:pt x="46" y="110"/>
                    </a:lnTo>
                    <a:lnTo>
                      <a:pt x="48" y="106"/>
                    </a:lnTo>
                    <a:lnTo>
                      <a:pt x="48" y="104"/>
                    </a:lnTo>
                    <a:lnTo>
                      <a:pt x="48" y="102"/>
                    </a:lnTo>
                    <a:lnTo>
                      <a:pt x="48" y="102"/>
                    </a:lnTo>
                    <a:lnTo>
                      <a:pt x="48" y="100"/>
                    </a:lnTo>
                    <a:lnTo>
                      <a:pt x="48" y="100"/>
                    </a:lnTo>
                    <a:lnTo>
                      <a:pt x="48" y="98"/>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28" name="Freeform 166">
                <a:extLst>
                  <a:ext uri="{FF2B5EF4-FFF2-40B4-BE49-F238E27FC236}">
                    <a16:creationId xmlns:a16="http://schemas.microsoft.com/office/drawing/2014/main" id="{F0572213-7C75-A2A8-97F9-947A0B1BBCE1}"/>
                  </a:ext>
                </a:extLst>
              </p:cNvPr>
              <p:cNvSpPr>
                <a:spLocks/>
              </p:cNvSpPr>
              <p:nvPr/>
            </p:nvSpPr>
            <p:spPr bwMode="auto">
              <a:xfrm>
                <a:off x="5688303" y="2489367"/>
                <a:ext cx="15875" cy="28575"/>
              </a:xfrm>
              <a:custGeom>
                <a:avLst/>
                <a:gdLst>
                  <a:gd name="T0" fmla="*/ 6 w 10"/>
                  <a:gd name="T1" fmla="*/ 18 h 18"/>
                  <a:gd name="T2" fmla="*/ 6 w 10"/>
                  <a:gd name="T3" fmla="*/ 18 h 18"/>
                  <a:gd name="T4" fmla="*/ 6 w 10"/>
                  <a:gd name="T5" fmla="*/ 16 h 18"/>
                  <a:gd name="T6" fmla="*/ 8 w 10"/>
                  <a:gd name="T7" fmla="*/ 16 h 18"/>
                  <a:gd name="T8" fmla="*/ 8 w 10"/>
                  <a:gd name="T9" fmla="*/ 16 h 18"/>
                  <a:gd name="T10" fmla="*/ 8 w 10"/>
                  <a:gd name="T11" fmla="*/ 14 h 18"/>
                  <a:gd name="T12" fmla="*/ 10 w 10"/>
                  <a:gd name="T13" fmla="*/ 14 h 18"/>
                  <a:gd name="T14" fmla="*/ 10 w 10"/>
                  <a:gd name="T15" fmla="*/ 12 h 18"/>
                  <a:gd name="T16" fmla="*/ 10 w 10"/>
                  <a:gd name="T17" fmla="*/ 10 h 18"/>
                  <a:gd name="T18" fmla="*/ 10 w 10"/>
                  <a:gd name="T19" fmla="*/ 10 h 18"/>
                  <a:gd name="T20" fmla="*/ 10 w 10"/>
                  <a:gd name="T21" fmla="*/ 8 h 18"/>
                  <a:gd name="T22" fmla="*/ 10 w 10"/>
                  <a:gd name="T23" fmla="*/ 6 h 18"/>
                  <a:gd name="T24" fmla="*/ 10 w 10"/>
                  <a:gd name="T25" fmla="*/ 4 h 18"/>
                  <a:gd name="T26" fmla="*/ 8 w 10"/>
                  <a:gd name="T27" fmla="*/ 4 h 18"/>
                  <a:gd name="T28" fmla="*/ 8 w 10"/>
                  <a:gd name="T29" fmla="*/ 2 h 18"/>
                  <a:gd name="T30" fmla="*/ 8 w 10"/>
                  <a:gd name="T31" fmla="*/ 2 h 18"/>
                  <a:gd name="T32" fmla="*/ 6 w 10"/>
                  <a:gd name="T33" fmla="*/ 2 h 18"/>
                  <a:gd name="T34" fmla="*/ 6 w 10"/>
                  <a:gd name="T35" fmla="*/ 0 h 18"/>
                  <a:gd name="T36" fmla="*/ 4 w 10"/>
                  <a:gd name="T37" fmla="*/ 2 h 18"/>
                  <a:gd name="T38" fmla="*/ 4 w 10"/>
                  <a:gd name="T39" fmla="*/ 2 h 18"/>
                  <a:gd name="T40" fmla="*/ 2 w 10"/>
                  <a:gd name="T41" fmla="*/ 2 h 18"/>
                  <a:gd name="T42" fmla="*/ 2 w 10"/>
                  <a:gd name="T43" fmla="*/ 4 h 18"/>
                  <a:gd name="T44" fmla="*/ 2 w 10"/>
                  <a:gd name="T45" fmla="*/ 4 h 18"/>
                  <a:gd name="T46" fmla="*/ 2 w 10"/>
                  <a:gd name="T47" fmla="*/ 6 h 18"/>
                  <a:gd name="T48" fmla="*/ 0 w 10"/>
                  <a:gd name="T49" fmla="*/ 8 h 18"/>
                  <a:gd name="T50" fmla="*/ 0 w 10"/>
                  <a:gd name="T51" fmla="*/ 10 h 18"/>
                  <a:gd name="T52" fmla="*/ 0 w 10"/>
                  <a:gd name="T53" fmla="*/ 10 h 18"/>
                  <a:gd name="T54" fmla="*/ 2 w 10"/>
                  <a:gd name="T55" fmla="*/ 12 h 18"/>
                  <a:gd name="T56" fmla="*/ 2 w 10"/>
                  <a:gd name="T57" fmla="*/ 14 h 18"/>
                  <a:gd name="T58" fmla="*/ 2 w 10"/>
                  <a:gd name="T59" fmla="*/ 14 h 18"/>
                  <a:gd name="T60" fmla="*/ 2 w 10"/>
                  <a:gd name="T61" fmla="*/ 16 h 18"/>
                  <a:gd name="T62" fmla="*/ 4 w 10"/>
                  <a:gd name="T63" fmla="*/ 16 h 18"/>
                  <a:gd name="T64" fmla="*/ 4 w 10"/>
                  <a:gd name="T65" fmla="*/ 16 h 18"/>
                  <a:gd name="T66" fmla="*/ 6 w 10"/>
                  <a:gd name="T6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 h="18">
                    <a:moveTo>
                      <a:pt x="6" y="18"/>
                    </a:moveTo>
                    <a:lnTo>
                      <a:pt x="6" y="18"/>
                    </a:lnTo>
                    <a:lnTo>
                      <a:pt x="6" y="16"/>
                    </a:lnTo>
                    <a:lnTo>
                      <a:pt x="8" y="16"/>
                    </a:lnTo>
                    <a:lnTo>
                      <a:pt x="8" y="16"/>
                    </a:lnTo>
                    <a:lnTo>
                      <a:pt x="8" y="14"/>
                    </a:lnTo>
                    <a:lnTo>
                      <a:pt x="10" y="14"/>
                    </a:lnTo>
                    <a:lnTo>
                      <a:pt x="10" y="12"/>
                    </a:lnTo>
                    <a:lnTo>
                      <a:pt x="10" y="10"/>
                    </a:lnTo>
                    <a:lnTo>
                      <a:pt x="10" y="10"/>
                    </a:lnTo>
                    <a:lnTo>
                      <a:pt x="10" y="8"/>
                    </a:lnTo>
                    <a:lnTo>
                      <a:pt x="10" y="6"/>
                    </a:lnTo>
                    <a:lnTo>
                      <a:pt x="10" y="4"/>
                    </a:lnTo>
                    <a:lnTo>
                      <a:pt x="8" y="4"/>
                    </a:lnTo>
                    <a:lnTo>
                      <a:pt x="8" y="2"/>
                    </a:lnTo>
                    <a:lnTo>
                      <a:pt x="8" y="2"/>
                    </a:lnTo>
                    <a:lnTo>
                      <a:pt x="6" y="2"/>
                    </a:lnTo>
                    <a:lnTo>
                      <a:pt x="6" y="0"/>
                    </a:lnTo>
                    <a:lnTo>
                      <a:pt x="4" y="2"/>
                    </a:lnTo>
                    <a:lnTo>
                      <a:pt x="4" y="2"/>
                    </a:lnTo>
                    <a:lnTo>
                      <a:pt x="2" y="2"/>
                    </a:lnTo>
                    <a:lnTo>
                      <a:pt x="2" y="4"/>
                    </a:lnTo>
                    <a:lnTo>
                      <a:pt x="2" y="4"/>
                    </a:lnTo>
                    <a:lnTo>
                      <a:pt x="2" y="6"/>
                    </a:lnTo>
                    <a:lnTo>
                      <a:pt x="0" y="8"/>
                    </a:lnTo>
                    <a:lnTo>
                      <a:pt x="0" y="10"/>
                    </a:lnTo>
                    <a:lnTo>
                      <a:pt x="0" y="10"/>
                    </a:lnTo>
                    <a:lnTo>
                      <a:pt x="2" y="12"/>
                    </a:lnTo>
                    <a:lnTo>
                      <a:pt x="2" y="14"/>
                    </a:lnTo>
                    <a:lnTo>
                      <a:pt x="2" y="14"/>
                    </a:lnTo>
                    <a:lnTo>
                      <a:pt x="2" y="16"/>
                    </a:lnTo>
                    <a:lnTo>
                      <a:pt x="4" y="16"/>
                    </a:lnTo>
                    <a:lnTo>
                      <a:pt x="4" y="16"/>
                    </a:lnTo>
                    <a:lnTo>
                      <a:pt x="6" y="18"/>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29" name="Freeform 168">
                <a:extLst>
                  <a:ext uri="{FF2B5EF4-FFF2-40B4-BE49-F238E27FC236}">
                    <a16:creationId xmlns:a16="http://schemas.microsoft.com/office/drawing/2014/main" id="{51002F2C-F818-5341-C108-9FB9983E0AA0}"/>
                  </a:ext>
                </a:extLst>
              </p:cNvPr>
              <p:cNvSpPr>
                <a:spLocks/>
              </p:cNvSpPr>
              <p:nvPr/>
            </p:nvSpPr>
            <p:spPr bwMode="auto">
              <a:xfrm>
                <a:off x="6037553" y="2184567"/>
                <a:ext cx="107950" cy="82550"/>
              </a:xfrm>
              <a:custGeom>
                <a:avLst/>
                <a:gdLst>
                  <a:gd name="T0" fmla="*/ 34 w 68"/>
                  <a:gd name="T1" fmla="*/ 8 h 52"/>
                  <a:gd name="T2" fmla="*/ 30 w 68"/>
                  <a:gd name="T3" fmla="*/ 10 h 52"/>
                  <a:gd name="T4" fmla="*/ 26 w 68"/>
                  <a:gd name="T5" fmla="*/ 14 h 52"/>
                  <a:gd name="T6" fmla="*/ 24 w 68"/>
                  <a:gd name="T7" fmla="*/ 16 h 52"/>
                  <a:gd name="T8" fmla="*/ 20 w 68"/>
                  <a:gd name="T9" fmla="*/ 18 h 52"/>
                  <a:gd name="T10" fmla="*/ 16 w 68"/>
                  <a:gd name="T11" fmla="*/ 18 h 52"/>
                  <a:gd name="T12" fmla="*/ 12 w 68"/>
                  <a:gd name="T13" fmla="*/ 18 h 52"/>
                  <a:gd name="T14" fmla="*/ 8 w 68"/>
                  <a:gd name="T15" fmla="*/ 20 h 52"/>
                  <a:gd name="T16" fmla="*/ 4 w 68"/>
                  <a:gd name="T17" fmla="*/ 22 h 52"/>
                  <a:gd name="T18" fmla="*/ 0 w 68"/>
                  <a:gd name="T19" fmla="*/ 26 h 52"/>
                  <a:gd name="T20" fmla="*/ 0 w 68"/>
                  <a:gd name="T21" fmla="*/ 26 h 52"/>
                  <a:gd name="T22" fmla="*/ 0 w 68"/>
                  <a:gd name="T23" fmla="*/ 28 h 52"/>
                  <a:gd name="T24" fmla="*/ 0 w 68"/>
                  <a:gd name="T25" fmla="*/ 30 h 52"/>
                  <a:gd name="T26" fmla="*/ 0 w 68"/>
                  <a:gd name="T27" fmla="*/ 30 h 52"/>
                  <a:gd name="T28" fmla="*/ 2 w 68"/>
                  <a:gd name="T29" fmla="*/ 34 h 52"/>
                  <a:gd name="T30" fmla="*/ 6 w 68"/>
                  <a:gd name="T31" fmla="*/ 38 h 52"/>
                  <a:gd name="T32" fmla="*/ 12 w 68"/>
                  <a:gd name="T33" fmla="*/ 44 h 52"/>
                  <a:gd name="T34" fmla="*/ 16 w 68"/>
                  <a:gd name="T35" fmla="*/ 48 h 52"/>
                  <a:gd name="T36" fmla="*/ 22 w 68"/>
                  <a:gd name="T37" fmla="*/ 50 h 52"/>
                  <a:gd name="T38" fmla="*/ 24 w 68"/>
                  <a:gd name="T39" fmla="*/ 52 h 52"/>
                  <a:gd name="T40" fmla="*/ 26 w 68"/>
                  <a:gd name="T41" fmla="*/ 52 h 52"/>
                  <a:gd name="T42" fmla="*/ 30 w 68"/>
                  <a:gd name="T43" fmla="*/ 52 h 52"/>
                  <a:gd name="T44" fmla="*/ 34 w 68"/>
                  <a:gd name="T45" fmla="*/ 50 h 52"/>
                  <a:gd name="T46" fmla="*/ 44 w 68"/>
                  <a:gd name="T47" fmla="*/ 44 h 52"/>
                  <a:gd name="T48" fmla="*/ 48 w 68"/>
                  <a:gd name="T49" fmla="*/ 42 h 52"/>
                  <a:gd name="T50" fmla="*/ 52 w 68"/>
                  <a:gd name="T51" fmla="*/ 40 h 52"/>
                  <a:gd name="T52" fmla="*/ 62 w 68"/>
                  <a:gd name="T53" fmla="*/ 38 h 52"/>
                  <a:gd name="T54" fmla="*/ 64 w 68"/>
                  <a:gd name="T55" fmla="*/ 36 h 52"/>
                  <a:gd name="T56" fmla="*/ 66 w 68"/>
                  <a:gd name="T57" fmla="*/ 34 h 52"/>
                  <a:gd name="T58" fmla="*/ 68 w 68"/>
                  <a:gd name="T59" fmla="*/ 32 h 52"/>
                  <a:gd name="T60" fmla="*/ 68 w 68"/>
                  <a:gd name="T61" fmla="*/ 30 h 52"/>
                  <a:gd name="T62" fmla="*/ 68 w 68"/>
                  <a:gd name="T63" fmla="*/ 26 h 52"/>
                  <a:gd name="T64" fmla="*/ 66 w 68"/>
                  <a:gd name="T65" fmla="*/ 18 h 52"/>
                  <a:gd name="T66" fmla="*/ 64 w 68"/>
                  <a:gd name="T67" fmla="*/ 14 h 52"/>
                  <a:gd name="T68" fmla="*/ 62 w 68"/>
                  <a:gd name="T69" fmla="*/ 10 h 52"/>
                  <a:gd name="T70" fmla="*/ 58 w 68"/>
                  <a:gd name="T71" fmla="*/ 6 h 52"/>
                  <a:gd name="T72" fmla="*/ 52 w 68"/>
                  <a:gd name="T73" fmla="*/ 2 h 52"/>
                  <a:gd name="T74" fmla="*/ 48 w 68"/>
                  <a:gd name="T75" fmla="*/ 0 h 52"/>
                  <a:gd name="T76" fmla="*/ 46 w 68"/>
                  <a:gd name="T77" fmla="*/ 0 h 52"/>
                  <a:gd name="T78" fmla="*/ 44 w 68"/>
                  <a:gd name="T79" fmla="*/ 0 h 52"/>
                  <a:gd name="T80" fmla="*/ 42 w 68"/>
                  <a:gd name="T81" fmla="*/ 2 h 52"/>
                  <a:gd name="T82" fmla="*/ 38 w 68"/>
                  <a:gd name="T83" fmla="*/ 4 h 52"/>
                  <a:gd name="T84" fmla="*/ 34 w 68"/>
                  <a:gd name="T85"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 h="52">
                    <a:moveTo>
                      <a:pt x="34" y="8"/>
                    </a:moveTo>
                    <a:lnTo>
                      <a:pt x="34" y="8"/>
                    </a:lnTo>
                    <a:lnTo>
                      <a:pt x="32" y="8"/>
                    </a:lnTo>
                    <a:lnTo>
                      <a:pt x="30" y="10"/>
                    </a:lnTo>
                    <a:lnTo>
                      <a:pt x="28" y="14"/>
                    </a:lnTo>
                    <a:lnTo>
                      <a:pt x="26" y="14"/>
                    </a:lnTo>
                    <a:lnTo>
                      <a:pt x="24" y="16"/>
                    </a:lnTo>
                    <a:lnTo>
                      <a:pt x="24" y="16"/>
                    </a:lnTo>
                    <a:lnTo>
                      <a:pt x="22" y="18"/>
                    </a:lnTo>
                    <a:lnTo>
                      <a:pt x="20" y="18"/>
                    </a:lnTo>
                    <a:lnTo>
                      <a:pt x="20" y="18"/>
                    </a:lnTo>
                    <a:lnTo>
                      <a:pt x="16" y="18"/>
                    </a:lnTo>
                    <a:lnTo>
                      <a:pt x="12" y="18"/>
                    </a:lnTo>
                    <a:lnTo>
                      <a:pt x="12" y="18"/>
                    </a:lnTo>
                    <a:lnTo>
                      <a:pt x="10" y="20"/>
                    </a:lnTo>
                    <a:lnTo>
                      <a:pt x="8" y="20"/>
                    </a:lnTo>
                    <a:lnTo>
                      <a:pt x="6" y="22"/>
                    </a:lnTo>
                    <a:lnTo>
                      <a:pt x="4" y="22"/>
                    </a:lnTo>
                    <a:lnTo>
                      <a:pt x="2" y="24"/>
                    </a:lnTo>
                    <a:lnTo>
                      <a:pt x="0" y="26"/>
                    </a:lnTo>
                    <a:lnTo>
                      <a:pt x="0" y="26"/>
                    </a:lnTo>
                    <a:lnTo>
                      <a:pt x="0" y="26"/>
                    </a:lnTo>
                    <a:lnTo>
                      <a:pt x="0" y="28"/>
                    </a:lnTo>
                    <a:lnTo>
                      <a:pt x="0" y="28"/>
                    </a:lnTo>
                    <a:lnTo>
                      <a:pt x="0" y="28"/>
                    </a:lnTo>
                    <a:lnTo>
                      <a:pt x="0" y="30"/>
                    </a:lnTo>
                    <a:lnTo>
                      <a:pt x="0" y="30"/>
                    </a:lnTo>
                    <a:lnTo>
                      <a:pt x="0" y="30"/>
                    </a:lnTo>
                    <a:lnTo>
                      <a:pt x="2" y="32"/>
                    </a:lnTo>
                    <a:lnTo>
                      <a:pt x="2" y="34"/>
                    </a:lnTo>
                    <a:lnTo>
                      <a:pt x="4" y="36"/>
                    </a:lnTo>
                    <a:lnTo>
                      <a:pt x="6" y="38"/>
                    </a:lnTo>
                    <a:lnTo>
                      <a:pt x="8" y="40"/>
                    </a:lnTo>
                    <a:lnTo>
                      <a:pt x="12" y="44"/>
                    </a:lnTo>
                    <a:lnTo>
                      <a:pt x="14" y="46"/>
                    </a:lnTo>
                    <a:lnTo>
                      <a:pt x="16" y="48"/>
                    </a:lnTo>
                    <a:lnTo>
                      <a:pt x="18" y="48"/>
                    </a:lnTo>
                    <a:lnTo>
                      <a:pt x="22" y="50"/>
                    </a:lnTo>
                    <a:lnTo>
                      <a:pt x="24" y="52"/>
                    </a:lnTo>
                    <a:lnTo>
                      <a:pt x="24" y="52"/>
                    </a:lnTo>
                    <a:lnTo>
                      <a:pt x="26" y="52"/>
                    </a:lnTo>
                    <a:lnTo>
                      <a:pt x="26" y="52"/>
                    </a:lnTo>
                    <a:lnTo>
                      <a:pt x="28" y="52"/>
                    </a:lnTo>
                    <a:lnTo>
                      <a:pt x="30" y="52"/>
                    </a:lnTo>
                    <a:lnTo>
                      <a:pt x="30" y="50"/>
                    </a:lnTo>
                    <a:lnTo>
                      <a:pt x="34" y="50"/>
                    </a:lnTo>
                    <a:lnTo>
                      <a:pt x="38" y="48"/>
                    </a:lnTo>
                    <a:lnTo>
                      <a:pt x="44" y="44"/>
                    </a:lnTo>
                    <a:lnTo>
                      <a:pt x="46" y="42"/>
                    </a:lnTo>
                    <a:lnTo>
                      <a:pt x="48" y="42"/>
                    </a:lnTo>
                    <a:lnTo>
                      <a:pt x="50" y="40"/>
                    </a:lnTo>
                    <a:lnTo>
                      <a:pt x="52" y="40"/>
                    </a:lnTo>
                    <a:lnTo>
                      <a:pt x="58" y="38"/>
                    </a:lnTo>
                    <a:lnTo>
                      <a:pt x="62" y="38"/>
                    </a:lnTo>
                    <a:lnTo>
                      <a:pt x="64" y="36"/>
                    </a:lnTo>
                    <a:lnTo>
                      <a:pt x="64" y="36"/>
                    </a:lnTo>
                    <a:lnTo>
                      <a:pt x="66" y="34"/>
                    </a:lnTo>
                    <a:lnTo>
                      <a:pt x="66" y="34"/>
                    </a:lnTo>
                    <a:lnTo>
                      <a:pt x="68" y="32"/>
                    </a:lnTo>
                    <a:lnTo>
                      <a:pt x="68" y="32"/>
                    </a:lnTo>
                    <a:lnTo>
                      <a:pt x="68" y="30"/>
                    </a:lnTo>
                    <a:lnTo>
                      <a:pt x="68" y="30"/>
                    </a:lnTo>
                    <a:lnTo>
                      <a:pt x="68" y="28"/>
                    </a:lnTo>
                    <a:lnTo>
                      <a:pt x="68" y="26"/>
                    </a:lnTo>
                    <a:lnTo>
                      <a:pt x="68" y="22"/>
                    </a:lnTo>
                    <a:lnTo>
                      <a:pt x="66" y="18"/>
                    </a:lnTo>
                    <a:lnTo>
                      <a:pt x="66" y="16"/>
                    </a:lnTo>
                    <a:lnTo>
                      <a:pt x="64" y="14"/>
                    </a:lnTo>
                    <a:lnTo>
                      <a:pt x="64" y="12"/>
                    </a:lnTo>
                    <a:lnTo>
                      <a:pt x="62" y="10"/>
                    </a:lnTo>
                    <a:lnTo>
                      <a:pt x="60" y="8"/>
                    </a:lnTo>
                    <a:lnTo>
                      <a:pt x="58" y="6"/>
                    </a:lnTo>
                    <a:lnTo>
                      <a:pt x="54" y="4"/>
                    </a:lnTo>
                    <a:lnTo>
                      <a:pt x="52" y="2"/>
                    </a:lnTo>
                    <a:lnTo>
                      <a:pt x="50" y="2"/>
                    </a:lnTo>
                    <a:lnTo>
                      <a:pt x="48" y="0"/>
                    </a:lnTo>
                    <a:lnTo>
                      <a:pt x="46" y="0"/>
                    </a:lnTo>
                    <a:lnTo>
                      <a:pt x="46" y="0"/>
                    </a:lnTo>
                    <a:lnTo>
                      <a:pt x="44" y="0"/>
                    </a:lnTo>
                    <a:lnTo>
                      <a:pt x="44" y="0"/>
                    </a:lnTo>
                    <a:lnTo>
                      <a:pt x="44" y="0"/>
                    </a:lnTo>
                    <a:lnTo>
                      <a:pt x="42" y="2"/>
                    </a:lnTo>
                    <a:lnTo>
                      <a:pt x="40" y="2"/>
                    </a:lnTo>
                    <a:lnTo>
                      <a:pt x="38" y="4"/>
                    </a:lnTo>
                    <a:lnTo>
                      <a:pt x="36" y="6"/>
                    </a:lnTo>
                    <a:lnTo>
                      <a:pt x="34" y="8"/>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30" name="Freeform 170">
                <a:extLst>
                  <a:ext uri="{FF2B5EF4-FFF2-40B4-BE49-F238E27FC236}">
                    <a16:creationId xmlns:a16="http://schemas.microsoft.com/office/drawing/2014/main" id="{5F9AEADB-B40A-6045-AE7D-58B621C89B91}"/>
                  </a:ext>
                </a:extLst>
              </p:cNvPr>
              <p:cNvSpPr>
                <a:spLocks/>
              </p:cNvSpPr>
              <p:nvPr/>
            </p:nvSpPr>
            <p:spPr bwMode="auto">
              <a:xfrm>
                <a:off x="6107403" y="2244892"/>
                <a:ext cx="107950" cy="69850"/>
              </a:xfrm>
              <a:custGeom>
                <a:avLst/>
                <a:gdLst>
                  <a:gd name="T0" fmla="*/ 20 w 68"/>
                  <a:gd name="T1" fmla="*/ 16 h 44"/>
                  <a:gd name="T2" fmla="*/ 20 w 68"/>
                  <a:gd name="T3" fmla="*/ 14 h 44"/>
                  <a:gd name="T4" fmla="*/ 22 w 68"/>
                  <a:gd name="T5" fmla="*/ 10 h 44"/>
                  <a:gd name="T6" fmla="*/ 24 w 68"/>
                  <a:gd name="T7" fmla="*/ 6 h 44"/>
                  <a:gd name="T8" fmla="*/ 26 w 68"/>
                  <a:gd name="T9" fmla="*/ 4 h 44"/>
                  <a:gd name="T10" fmla="*/ 26 w 68"/>
                  <a:gd name="T11" fmla="*/ 2 h 44"/>
                  <a:gd name="T12" fmla="*/ 30 w 68"/>
                  <a:gd name="T13" fmla="*/ 2 h 44"/>
                  <a:gd name="T14" fmla="*/ 32 w 68"/>
                  <a:gd name="T15" fmla="*/ 0 h 44"/>
                  <a:gd name="T16" fmla="*/ 38 w 68"/>
                  <a:gd name="T17" fmla="*/ 0 h 44"/>
                  <a:gd name="T18" fmla="*/ 40 w 68"/>
                  <a:gd name="T19" fmla="*/ 0 h 44"/>
                  <a:gd name="T20" fmla="*/ 46 w 68"/>
                  <a:gd name="T21" fmla="*/ 2 h 44"/>
                  <a:gd name="T22" fmla="*/ 48 w 68"/>
                  <a:gd name="T23" fmla="*/ 4 h 44"/>
                  <a:gd name="T24" fmla="*/ 50 w 68"/>
                  <a:gd name="T25" fmla="*/ 4 h 44"/>
                  <a:gd name="T26" fmla="*/ 54 w 68"/>
                  <a:gd name="T27" fmla="*/ 8 h 44"/>
                  <a:gd name="T28" fmla="*/ 56 w 68"/>
                  <a:gd name="T29" fmla="*/ 12 h 44"/>
                  <a:gd name="T30" fmla="*/ 58 w 68"/>
                  <a:gd name="T31" fmla="*/ 16 h 44"/>
                  <a:gd name="T32" fmla="*/ 58 w 68"/>
                  <a:gd name="T33" fmla="*/ 18 h 44"/>
                  <a:gd name="T34" fmla="*/ 58 w 68"/>
                  <a:gd name="T35" fmla="*/ 24 h 44"/>
                  <a:gd name="T36" fmla="*/ 58 w 68"/>
                  <a:gd name="T37" fmla="*/ 26 h 44"/>
                  <a:gd name="T38" fmla="*/ 58 w 68"/>
                  <a:gd name="T39" fmla="*/ 28 h 44"/>
                  <a:gd name="T40" fmla="*/ 58 w 68"/>
                  <a:gd name="T41" fmla="*/ 28 h 44"/>
                  <a:gd name="T42" fmla="*/ 60 w 68"/>
                  <a:gd name="T43" fmla="*/ 28 h 44"/>
                  <a:gd name="T44" fmla="*/ 62 w 68"/>
                  <a:gd name="T45" fmla="*/ 28 h 44"/>
                  <a:gd name="T46" fmla="*/ 64 w 68"/>
                  <a:gd name="T47" fmla="*/ 26 h 44"/>
                  <a:gd name="T48" fmla="*/ 66 w 68"/>
                  <a:gd name="T49" fmla="*/ 26 h 44"/>
                  <a:gd name="T50" fmla="*/ 66 w 68"/>
                  <a:gd name="T51" fmla="*/ 26 h 44"/>
                  <a:gd name="T52" fmla="*/ 68 w 68"/>
                  <a:gd name="T53" fmla="*/ 28 h 44"/>
                  <a:gd name="T54" fmla="*/ 68 w 68"/>
                  <a:gd name="T55" fmla="*/ 32 h 44"/>
                  <a:gd name="T56" fmla="*/ 68 w 68"/>
                  <a:gd name="T57" fmla="*/ 34 h 44"/>
                  <a:gd name="T58" fmla="*/ 68 w 68"/>
                  <a:gd name="T59" fmla="*/ 36 h 44"/>
                  <a:gd name="T60" fmla="*/ 66 w 68"/>
                  <a:gd name="T61" fmla="*/ 38 h 44"/>
                  <a:gd name="T62" fmla="*/ 64 w 68"/>
                  <a:gd name="T63" fmla="*/ 40 h 44"/>
                  <a:gd name="T64" fmla="*/ 60 w 68"/>
                  <a:gd name="T65" fmla="*/ 40 h 44"/>
                  <a:gd name="T66" fmla="*/ 54 w 68"/>
                  <a:gd name="T67" fmla="*/ 42 h 44"/>
                  <a:gd name="T68" fmla="*/ 48 w 68"/>
                  <a:gd name="T69" fmla="*/ 44 h 44"/>
                  <a:gd name="T70" fmla="*/ 44 w 68"/>
                  <a:gd name="T71" fmla="*/ 42 h 44"/>
                  <a:gd name="T72" fmla="*/ 40 w 68"/>
                  <a:gd name="T73" fmla="*/ 42 h 44"/>
                  <a:gd name="T74" fmla="*/ 34 w 68"/>
                  <a:gd name="T75" fmla="*/ 40 h 44"/>
                  <a:gd name="T76" fmla="*/ 26 w 68"/>
                  <a:gd name="T77" fmla="*/ 36 h 44"/>
                  <a:gd name="T78" fmla="*/ 20 w 68"/>
                  <a:gd name="T79" fmla="*/ 34 h 44"/>
                  <a:gd name="T80" fmla="*/ 10 w 68"/>
                  <a:gd name="T81" fmla="*/ 32 h 44"/>
                  <a:gd name="T82" fmla="*/ 6 w 68"/>
                  <a:gd name="T83" fmla="*/ 30 h 44"/>
                  <a:gd name="T84" fmla="*/ 4 w 68"/>
                  <a:gd name="T85" fmla="*/ 30 h 44"/>
                  <a:gd name="T86" fmla="*/ 2 w 68"/>
                  <a:gd name="T87" fmla="*/ 28 h 44"/>
                  <a:gd name="T88" fmla="*/ 2 w 68"/>
                  <a:gd name="T89" fmla="*/ 26 h 44"/>
                  <a:gd name="T90" fmla="*/ 0 w 68"/>
                  <a:gd name="T91" fmla="*/ 24 h 44"/>
                  <a:gd name="T92" fmla="*/ 2 w 68"/>
                  <a:gd name="T93" fmla="*/ 22 h 44"/>
                  <a:gd name="T94" fmla="*/ 4 w 68"/>
                  <a:gd name="T95" fmla="*/ 18 h 44"/>
                  <a:gd name="T96" fmla="*/ 6 w 68"/>
                  <a:gd name="T97" fmla="*/ 16 h 44"/>
                  <a:gd name="T98" fmla="*/ 6 w 68"/>
                  <a:gd name="T99" fmla="*/ 16 h 44"/>
                  <a:gd name="T100" fmla="*/ 10 w 68"/>
                  <a:gd name="T101" fmla="*/ 16 h 44"/>
                  <a:gd name="T102" fmla="*/ 14 w 68"/>
                  <a:gd name="T103" fmla="*/ 16 h 44"/>
                  <a:gd name="T104" fmla="*/ 18 w 68"/>
                  <a:gd name="T105" fmla="*/ 16 h 44"/>
                  <a:gd name="T106" fmla="*/ 20 w 68"/>
                  <a:gd name="T107" fmla="*/ 1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 h="44">
                    <a:moveTo>
                      <a:pt x="20" y="16"/>
                    </a:moveTo>
                    <a:lnTo>
                      <a:pt x="20" y="16"/>
                    </a:lnTo>
                    <a:lnTo>
                      <a:pt x="20" y="14"/>
                    </a:lnTo>
                    <a:lnTo>
                      <a:pt x="20" y="14"/>
                    </a:lnTo>
                    <a:lnTo>
                      <a:pt x="22" y="12"/>
                    </a:lnTo>
                    <a:lnTo>
                      <a:pt x="22" y="10"/>
                    </a:lnTo>
                    <a:lnTo>
                      <a:pt x="22" y="8"/>
                    </a:lnTo>
                    <a:lnTo>
                      <a:pt x="24" y="6"/>
                    </a:lnTo>
                    <a:lnTo>
                      <a:pt x="24" y="6"/>
                    </a:lnTo>
                    <a:lnTo>
                      <a:pt x="26" y="4"/>
                    </a:lnTo>
                    <a:lnTo>
                      <a:pt x="26" y="4"/>
                    </a:lnTo>
                    <a:lnTo>
                      <a:pt x="26" y="2"/>
                    </a:lnTo>
                    <a:lnTo>
                      <a:pt x="28" y="2"/>
                    </a:lnTo>
                    <a:lnTo>
                      <a:pt x="30" y="2"/>
                    </a:lnTo>
                    <a:lnTo>
                      <a:pt x="30" y="0"/>
                    </a:lnTo>
                    <a:lnTo>
                      <a:pt x="32" y="0"/>
                    </a:lnTo>
                    <a:lnTo>
                      <a:pt x="36" y="0"/>
                    </a:lnTo>
                    <a:lnTo>
                      <a:pt x="38" y="0"/>
                    </a:lnTo>
                    <a:lnTo>
                      <a:pt x="40" y="0"/>
                    </a:lnTo>
                    <a:lnTo>
                      <a:pt x="40" y="0"/>
                    </a:lnTo>
                    <a:lnTo>
                      <a:pt x="44" y="2"/>
                    </a:lnTo>
                    <a:lnTo>
                      <a:pt x="46" y="2"/>
                    </a:lnTo>
                    <a:lnTo>
                      <a:pt x="48" y="2"/>
                    </a:lnTo>
                    <a:lnTo>
                      <a:pt x="48" y="4"/>
                    </a:lnTo>
                    <a:lnTo>
                      <a:pt x="50" y="4"/>
                    </a:lnTo>
                    <a:lnTo>
                      <a:pt x="50" y="4"/>
                    </a:lnTo>
                    <a:lnTo>
                      <a:pt x="52" y="6"/>
                    </a:lnTo>
                    <a:lnTo>
                      <a:pt x="54" y="8"/>
                    </a:lnTo>
                    <a:lnTo>
                      <a:pt x="54" y="10"/>
                    </a:lnTo>
                    <a:lnTo>
                      <a:pt x="56" y="12"/>
                    </a:lnTo>
                    <a:lnTo>
                      <a:pt x="58" y="14"/>
                    </a:lnTo>
                    <a:lnTo>
                      <a:pt x="58" y="16"/>
                    </a:lnTo>
                    <a:lnTo>
                      <a:pt x="58" y="18"/>
                    </a:lnTo>
                    <a:lnTo>
                      <a:pt x="58" y="18"/>
                    </a:lnTo>
                    <a:lnTo>
                      <a:pt x="58" y="20"/>
                    </a:lnTo>
                    <a:lnTo>
                      <a:pt x="58" y="24"/>
                    </a:lnTo>
                    <a:lnTo>
                      <a:pt x="58" y="24"/>
                    </a:lnTo>
                    <a:lnTo>
                      <a:pt x="58" y="26"/>
                    </a:lnTo>
                    <a:lnTo>
                      <a:pt x="58" y="28"/>
                    </a:lnTo>
                    <a:lnTo>
                      <a:pt x="58" y="28"/>
                    </a:lnTo>
                    <a:lnTo>
                      <a:pt x="58" y="28"/>
                    </a:lnTo>
                    <a:lnTo>
                      <a:pt x="58" y="28"/>
                    </a:lnTo>
                    <a:lnTo>
                      <a:pt x="60" y="28"/>
                    </a:lnTo>
                    <a:lnTo>
                      <a:pt x="60" y="28"/>
                    </a:lnTo>
                    <a:lnTo>
                      <a:pt x="62" y="28"/>
                    </a:lnTo>
                    <a:lnTo>
                      <a:pt x="62" y="28"/>
                    </a:lnTo>
                    <a:lnTo>
                      <a:pt x="64" y="26"/>
                    </a:lnTo>
                    <a:lnTo>
                      <a:pt x="64" y="26"/>
                    </a:lnTo>
                    <a:lnTo>
                      <a:pt x="66" y="26"/>
                    </a:lnTo>
                    <a:lnTo>
                      <a:pt x="66" y="26"/>
                    </a:lnTo>
                    <a:lnTo>
                      <a:pt x="66" y="26"/>
                    </a:lnTo>
                    <a:lnTo>
                      <a:pt x="66" y="26"/>
                    </a:lnTo>
                    <a:lnTo>
                      <a:pt x="66" y="28"/>
                    </a:lnTo>
                    <a:lnTo>
                      <a:pt x="68" y="28"/>
                    </a:lnTo>
                    <a:lnTo>
                      <a:pt x="68" y="30"/>
                    </a:lnTo>
                    <a:lnTo>
                      <a:pt x="68" y="32"/>
                    </a:lnTo>
                    <a:lnTo>
                      <a:pt x="68" y="32"/>
                    </a:lnTo>
                    <a:lnTo>
                      <a:pt x="68" y="34"/>
                    </a:lnTo>
                    <a:lnTo>
                      <a:pt x="68" y="36"/>
                    </a:lnTo>
                    <a:lnTo>
                      <a:pt x="68" y="36"/>
                    </a:lnTo>
                    <a:lnTo>
                      <a:pt x="66" y="38"/>
                    </a:lnTo>
                    <a:lnTo>
                      <a:pt x="66" y="38"/>
                    </a:lnTo>
                    <a:lnTo>
                      <a:pt x="64" y="40"/>
                    </a:lnTo>
                    <a:lnTo>
                      <a:pt x="64" y="40"/>
                    </a:lnTo>
                    <a:lnTo>
                      <a:pt x="62" y="40"/>
                    </a:lnTo>
                    <a:lnTo>
                      <a:pt x="60" y="40"/>
                    </a:lnTo>
                    <a:lnTo>
                      <a:pt x="58" y="42"/>
                    </a:lnTo>
                    <a:lnTo>
                      <a:pt x="54" y="42"/>
                    </a:lnTo>
                    <a:lnTo>
                      <a:pt x="50" y="42"/>
                    </a:lnTo>
                    <a:lnTo>
                      <a:pt x="48" y="44"/>
                    </a:lnTo>
                    <a:lnTo>
                      <a:pt x="44" y="44"/>
                    </a:lnTo>
                    <a:lnTo>
                      <a:pt x="44" y="42"/>
                    </a:lnTo>
                    <a:lnTo>
                      <a:pt x="42" y="42"/>
                    </a:lnTo>
                    <a:lnTo>
                      <a:pt x="40" y="42"/>
                    </a:lnTo>
                    <a:lnTo>
                      <a:pt x="36" y="40"/>
                    </a:lnTo>
                    <a:lnTo>
                      <a:pt x="34" y="40"/>
                    </a:lnTo>
                    <a:lnTo>
                      <a:pt x="28" y="36"/>
                    </a:lnTo>
                    <a:lnTo>
                      <a:pt x="26" y="36"/>
                    </a:lnTo>
                    <a:lnTo>
                      <a:pt x="22" y="34"/>
                    </a:lnTo>
                    <a:lnTo>
                      <a:pt x="20" y="34"/>
                    </a:lnTo>
                    <a:lnTo>
                      <a:pt x="18" y="32"/>
                    </a:lnTo>
                    <a:lnTo>
                      <a:pt x="10" y="32"/>
                    </a:lnTo>
                    <a:lnTo>
                      <a:pt x="8" y="30"/>
                    </a:lnTo>
                    <a:lnTo>
                      <a:pt x="6" y="30"/>
                    </a:lnTo>
                    <a:lnTo>
                      <a:pt x="4" y="30"/>
                    </a:lnTo>
                    <a:lnTo>
                      <a:pt x="4" y="30"/>
                    </a:lnTo>
                    <a:lnTo>
                      <a:pt x="2" y="28"/>
                    </a:lnTo>
                    <a:lnTo>
                      <a:pt x="2" y="28"/>
                    </a:lnTo>
                    <a:lnTo>
                      <a:pt x="2" y="26"/>
                    </a:lnTo>
                    <a:lnTo>
                      <a:pt x="2" y="26"/>
                    </a:lnTo>
                    <a:lnTo>
                      <a:pt x="0" y="26"/>
                    </a:lnTo>
                    <a:lnTo>
                      <a:pt x="0" y="24"/>
                    </a:lnTo>
                    <a:lnTo>
                      <a:pt x="2" y="22"/>
                    </a:lnTo>
                    <a:lnTo>
                      <a:pt x="2" y="22"/>
                    </a:lnTo>
                    <a:lnTo>
                      <a:pt x="2" y="20"/>
                    </a:lnTo>
                    <a:lnTo>
                      <a:pt x="4" y="18"/>
                    </a:lnTo>
                    <a:lnTo>
                      <a:pt x="4" y="18"/>
                    </a:lnTo>
                    <a:lnTo>
                      <a:pt x="6" y="16"/>
                    </a:lnTo>
                    <a:lnTo>
                      <a:pt x="6" y="16"/>
                    </a:lnTo>
                    <a:lnTo>
                      <a:pt x="6" y="16"/>
                    </a:lnTo>
                    <a:lnTo>
                      <a:pt x="8" y="16"/>
                    </a:lnTo>
                    <a:lnTo>
                      <a:pt x="10" y="16"/>
                    </a:lnTo>
                    <a:lnTo>
                      <a:pt x="12" y="16"/>
                    </a:lnTo>
                    <a:lnTo>
                      <a:pt x="14" y="16"/>
                    </a:lnTo>
                    <a:lnTo>
                      <a:pt x="16" y="16"/>
                    </a:lnTo>
                    <a:lnTo>
                      <a:pt x="18" y="16"/>
                    </a:lnTo>
                    <a:lnTo>
                      <a:pt x="18" y="16"/>
                    </a:lnTo>
                    <a:lnTo>
                      <a:pt x="20" y="16"/>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31" name="Freeform 172">
                <a:extLst>
                  <a:ext uri="{FF2B5EF4-FFF2-40B4-BE49-F238E27FC236}">
                    <a16:creationId xmlns:a16="http://schemas.microsoft.com/office/drawing/2014/main" id="{42875465-9508-B90F-C356-8D0A478BCEB5}"/>
                  </a:ext>
                </a:extLst>
              </p:cNvPr>
              <p:cNvSpPr>
                <a:spLocks/>
              </p:cNvSpPr>
              <p:nvPr/>
            </p:nvSpPr>
            <p:spPr bwMode="auto">
              <a:xfrm>
                <a:off x="6228053" y="2273467"/>
                <a:ext cx="82550" cy="66675"/>
              </a:xfrm>
              <a:custGeom>
                <a:avLst/>
                <a:gdLst>
                  <a:gd name="T0" fmla="*/ 6 w 52"/>
                  <a:gd name="T1" fmla="*/ 18 h 42"/>
                  <a:gd name="T2" fmla="*/ 10 w 52"/>
                  <a:gd name="T3" fmla="*/ 10 h 42"/>
                  <a:gd name="T4" fmla="*/ 12 w 52"/>
                  <a:gd name="T5" fmla="*/ 8 h 42"/>
                  <a:gd name="T6" fmla="*/ 16 w 52"/>
                  <a:gd name="T7" fmla="*/ 4 h 42"/>
                  <a:gd name="T8" fmla="*/ 18 w 52"/>
                  <a:gd name="T9" fmla="*/ 2 h 42"/>
                  <a:gd name="T10" fmla="*/ 20 w 52"/>
                  <a:gd name="T11" fmla="*/ 2 h 42"/>
                  <a:gd name="T12" fmla="*/ 22 w 52"/>
                  <a:gd name="T13" fmla="*/ 0 h 42"/>
                  <a:gd name="T14" fmla="*/ 24 w 52"/>
                  <a:gd name="T15" fmla="*/ 2 h 42"/>
                  <a:gd name="T16" fmla="*/ 24 w 52"/>
                  <a:gd name="T17" fmla="*/ 2 h 42"/>
                  <a:gd name="T18" fmla="*/ 24 w 52"/>
                  <a:gd name="T19" fmla="*/ 4 h 42"/>
                  <a:gd name="T20" fmla="*/ 26 w 52"/>
                  <a:gd name="T21" fmla="*/ 8 h 42"/>
                  <a:gd name="T22" fmla="*/ 28 w 52"/>
                  <a:gd name="T23" fmla="*/ 10 h 42"/>
                  <a:gd name="T24" fmla="*/ 30 w 52"/>
                  <a:gd name="T25" fmla="*/ 10 h 42"/>
                  <a:gd name="T26" fmla="*/ 32 w 52"/>
                  <a:gd name="T27" fmla="*/ 12 h 42"/>
                  <a:gd name="T28" fmla="*/ 36 w 52"/>
                  <a:gd name="T29" fmla="*/ 12 h 42"/>
                  <a:gd name="T30" fmla="*/ 40 w 52"/>
                  <a:gd name="T31" fmla="*/ 12 h 42"/>
                  <a:gd name="T32" fmla="*/ 46 w 52"/>
                  <a:gd name="T33" fmla="*/ 12 h 42"/>
                  <a:gd name="T34" fmla="*/ 48 w 52"/>
                  <a:gd name="T35" fmla="*/ 14 h 42"/>
                  <a:gd name="T36" fmla="*/ 50 w 52"/>
                  <a:gd name="T37" fmla="*/ 14 h 42"/>
                  <a:gd name="T38" fmla="*/ 52 w 52"/>
                  <a:gd name="T39" fmla="*/ 18 h 42"/>
                  <a:gd name="T40" fmla="*/ 52 w 52"/>
                  <a:gd name="T41" fmla="*/ 20 h 42"/>
                  <a:gd name="T42" fmla="*/ 52 w 52"/>
                  <a:gd name="T43" fmla="*/ 24 h 42"/>
                  <a:gd name="T44" fmla="*/ 52 w 52"/>
                  <a:gd name="T45" fmla="*/ 28 h 42"/>
                  <a:gd name="T46" fmla="*/ 52 w 52"/>
                  <a:gd name="T47" fmla="*/ 30 h 42"/>
                  <a:gd name="T48" fmla="*/ 50 w 52"/>
                  <a:gd name="T49" fmla="*/ 34 h 42"/>
                  <a:gd name="T50" fmla="*/ 48 w 52"/>
                  <a:gd name="T51" fmla="*/ 36 h 42"/>
                  <a:gd name="T52" fmla="*/ 46 w 52"/>
                  <a:gd name="T53" fmla="*/ 38 h 42"/>
                  <a:gd name="T54" fmla="*/ 44 w 52"/>
                  <a:gd name="T55" fmla="*/ 40 h 42"/>
                  <a:gd name="T56" fmla="*/ 40 w 52"/>
                  <a:gd name="T57" fmla="*/ 42 h 42"/>
                  <a:gd name="T58" fmla="*/ 34 w 52"/>
                  <a:gd name="T59" fmla="*/ 42 h 42"/>
                  <a:gd name="T60" fmla="*/ 28 w 52"/>
                  <a:gd name="T61" fmla="*/ 42 h 42"/>
                  <a:gd name="T62" fmla="*/ 20 w 52"/>
                  <a:gd name="T63" fmla="*/ 42 h 42"/>
                  <a:gd name="T64" fmla="*/ 14 w 52"/>
                  <a:gd name="T65" fmla="*/ 42 h 42"/>
                  <a:gd name="T66" fmla="*/ 8 w 52"/>
                  <a:gd name="T67" fmla="*/ 40 h 42"/>
                  <a:gd name="T68" fmla="*/ 6 w 52"/>
                  <a:gd name="T69" fmla="*/ 40 h 42"/>
                  <a:gd name="T70" fmla="*/ 4 w 52"/>
                  <a:gd name="T71" fmla="*/ 38 h 42"/>
                  <a:gd name="T72" fmla="*/ 2 w 52"/>
                  <a:gd name="T73" fmla="*/ 36 h 42"/>
                  <a:gd name="T74" fmla="*/ 0 w 52"/>
                  <a:gd name="T75" fmla="*/ 34 h 42"/>
                  <a:gd name="T76" fmla="*/ 0 w 52"/>
                  <a:gd name="T77" fmla="*/ 32 h 42"/>
                  <a:gd name="T78" fmla="*/ 0 w 52"/>
                  <a:gd name="T79" fmla="*/ 30 h 42"/>
                  <a:gd name="T80" fmla="*/ 0 w 52"/>
                  <a:gd name="T81" fmla="*/ 28 h 42"/>
                  <a:gd name="T82" fmla="*/ 4 w 52"/>
                  <a:gd name="T83"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2" h="42">
                    <a:moveTo>
                      <a:pt x="6" y="18"/>
                    </a:moveTo>
                    <a:lnTo>
                      <a:pt x="6" y="18"/>
                    </a:lnTo>
                    <a:lnTo>
                      <a:pt x="8" y="14"/>
                    </a:lnTo>
                    <a:lnTo>
                      <a:pt x="10" y="10"/>
                    </a:lnTo>
                    <a:lnTo>
                      <a:pt x="10" y="10"/>
                    </a:lnTo>
                    <a:lnTo>
                      <a:pt x="12" y="8"/>
                    </a:lnTo>
                    <a:lnTo>
                      <a:pt x="14" y="6"/>
                    </a:lnTo>
                    <a:lnTo>
                      <a:pt x="16" y="4"/>
                    </a:lnTo>
                    <a:lnTo>
                      <a:pt x="16" y="4"/>
                    </a:lnTo>
                    <a:lnTo>
                      <a:pt x="18" y="2"/>
                    </a:lnTo>
                    <a:lnTo>
                      <a:pt x="20" y="2"/>
                    </a:lnTo>
                    <a:lnTo>
                      <a:pt x="20" y="2"/>
                    </a:lnTo>
                    <a:lnTo>
                      <a:pt x="22" y="2"/>
                    </a:lnTo>
                    <a:lnTo>
                      <a:pt x="22" y="0"/>
                    </a:lnTo>
                    <a:lnTo>
                      <a:pt x="22" y="2"/>
                    </a:lnTo>
                    <a:lnTo>
                      <a:pt x="24" y="2"/>
                    </a:lnTo>
                    <a:lnTo>
                      <a:pt x="24" y="2"/>
                    </a:lnTo>
                    <a:lnTo>
                      <a:pt x="24" y="2"/>
                    </a:lnTo>
                    <a:lnTo>
                      <a:pt x="24" y="4"/>
                    </a:lnTo>
                    <a:lnTo>
                      <a:pt x="24" y="4"/>
                    </a:lnTo>
                    <a:lnTo>
                      <a:pt x="26" y="6"/>
                    </a:lnTo>
                    <a:lnTo>
                      <a:pt x="26" y="8"/>
                    </a:lnTo>
                    <a:lnTo>
                      <a:pt x="26" y="8"/>
                    </a:lnTo>
                    <a:lnTo>
                      <a:pt x="28" y="10"/>
                    </a:lnTo>
                    <a:lnTo>
                      <a:pt x="28" y="10"/>
                    </a:lnTo>
                    <a:lnTo>
                      <a:pt x="30" y="10"/>
                    </a:lnTo>
                    <a:lnTo>
                      <a:pt x="32" y="10"/>
                    </a:lnTo>
                    <a:lnTo>
                      <a:pt x="32" y="12"/>
                    </a:lnTo>
                    <a:lnTo>
                      <a:pt x="34" y="12"/>
                    </a:lnTo>
                    <a:lnTo>
                      <a:pt x="36" y="12"/>
                    </a:lnTo>
                    <a:lnTo>
                      <a:pt x="38" y="10"/>
                    </a:lnTo>
                    <a:lnTo>
                      <a:pt x="40" y="12"/>
                    </a:lnTo>
                    <a:lnTo>
                      <a:pt x="42" y="12"/>
                    </a:lnTo>
                    <a:lnTo>
                      <a:pt x="46" y="12"/>
                    </a:lnTo>
                    <a:lnTo>
                      <a:pt x="48" y="12"/>
                    </a:lnTo>
                    <a:lnTo>
                      <a:pt x="48" y="14"/>
                    </a:lnTo>
                    <a:lnTo>
                      <a:pt x="50" y="14"/>
                    </a:lnTo>
                    <a:lnTo>
                      <a:pt x="50" y="14"/>
                    </a:lnTo>
                    <a:lnTo>
                      <a:pt x="50" y="16"/>
                    </a:lnTo>
                    <a:lnTo>
                      <a:pt x="52" y="18"/>
                    </a:lnTo>
                    <a:lnTo>
                      <a:pt x="52" y="20"/>
                    </a:lnTo>
                    <a:lnTo>
                      <a:pt x="52" y="20"/>
                    </a:lnTo>
                    <a:lnTo>
                      <a:pt x="52" y="22"/>
                    </a:lnTo>
                    <a:lnTo>
                      <a:pt x="52" y="24"/>
                    </a:lnTo>
                    <a:lnTo>
                      <a:pt x="52" y="26"/>
                    </a:lnTo>
                    <a:lnTo>
                      <a:pt x="52" y="28"/>
                    </a:lnTo>
                    <a:lnTo>
                      <a:pt x="52" y="28"/>
                    </a:lnTo>
                    <a:lnTo>
                      <a:pt x="52" y="30"/>
                    </a:lnTo>
                    <a:lnTo>
                      <a:pt x="52" y="32"/>
                    </a:lnTo>
                    <a:lnTo>
                      <a:pt x="50" y="34"/>
                    </a:lnTo>
                    <a:lnTo>
                      <a:pt x="50" y="36"/>
                    </a:lnTo>
                    <a:lnTo>
                      <a:pt x="48" y="36"/>
                    </a:lnTo>
                    <a:lnTo>
                      <a:pt x="48" y="38"/>
                    </a:lnTo>
                    <a:lnTo>
                      <a:pt x="46" y="38"/>
                    </a:lnTo>
                    <a:lnTo>
                      <a:pt x="46" y="40"/>
                    </a:lnTo>
                    <a:lnTo>
                      <a:pt x="44" y="40"/>
                    </a:lnTo>
                    <a:lnTo>
                      <a:pt x="42" y="40"/>
                    </a:lnTo>
                    <a:lnTo>
                      <a:pt x="40" y="42"/>
                    </a:lnTo>
                    <a:lnTo>
                      <a:pt x="38" y="42"/>
                    </a:lnTo>
                    <a:lnTo>
                      <a:pt x="34" y="42"/>
                    </a:lnTo>
                    <a:lnTo>
                      <a:pt x="32" y="42"/>
                    </a:lnTo>
                    <a:lnTo>
                      <a:pt x="28" y="42"/>
                    </a:lnTo>
                    <a:lnTo>
                      <a:pt x="22" y="42"/>
                    </a:lnTo>
                    <a:lnTo>
                      <a:pt x="20" y="42"/>
                    </a:lnTo>
                    <a:lnTo>
                      <a:pt x="16" y="42"/>
                    </a:lnTo>
                    <a:lnTo>
                      <a:pt x="14" y="42"/>
                    </a:lnTo>
                    <a:lnTo>
                      <a:pt x="10" y="42"/>
                    </a:lnTo>
                    <a:lnTo>
                      <a:pt x="8" y="40"/>
                    </a:lnTo>
                    <a:lnTo>
                      <a:pt x="6" y="40"/>
                    </a:lnTo>
                    <a:lnTo>
                      <a:pt x="6" y="40"/>
                    </a:lnTo>
                    <a:lnTo>
                      <a:pt x="4" y="40"/>
                    </a:lnTo>
                    <a:lnTo>
                      <a:pt x="4" y="38"/>
                    </a:lnTo>
                    <a:lnTo>
                      <a:pt x="2" y="38"/>
                    </a:lnTo>
                    <a:lnTo>
                      <a:pt x="2" y="36"/>
                    </a:lnTo>
                    <a:lnTo>
                      <a:pt x="0" y="36"/>
                    </a:lnTo>
                    <a:lnTo>
                      <a:pt x="0" y="34"/>
                    </a:lnTo>
                    <a:lnTo>
                      <a:pt x="0" y="34"/>
                    </a:lnTo>
                    <a:lnTo>
                      <a:pt x="0" y="32"/>
                    </a:lnTo>
                    <a:lnTo>
                      <a:pt x="0" y="32"/>
                    </a:lnTo>
                    <a:lnTo>
                      <a:pt x="0" y="30"/>
                    </a:lnTo>
                    <a:lnTo>
                      <a:pt x="0" y="30"/>
                    </a:lnTo>
                    <a:lnTo>
                      <a:pt x="0" y="28"/>
                    </a:lnTo>
                    <a:lnTo>
                      <a:pt x="2" y="26"/>
                    </a:lnTo>
                    <a:lnTo>
                      <a:pt x="4" y="22"/>
                    </a:lnTo>
                    <a:lnTo>
                      <a:pt x="6" y="18"/>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32" name="Freeform 174">
                <a:extLst>
                  <a:ext uri="{FF2B5EF4-FFF2-40B4-BE49-F238E27FC236}">
                    <a16:creationId xmlns:a16="http://schemas.microsoft.com/office/drawing/2014/main" id="{ABD5A7DB-D0FD-6B02-0F7B-0B80F63A60AA}"/>
                  </a:ext>
                </a:extLst>
              </p:cNvPr>
              <p:cNvSpPr>
                <a:spLocks/>
              </p:cNvSpPr>
              <p:nvPr/>
            </p:nvSpPr>
            <p:spPr bwMode="auto">
              <a:xfrm>
                <a:off x="6977353" y="2419517"/>
                <a:ext cx="152400" cy="69850"/>
              </a:xfrm>
              <a:custGeom>
                <a:avLst/>
                <a:gdLst>
                  <a:gd name="T0" fmla="*/ 52 w 96"/>
                  <a:gd name="T1" fmla="*/ 4 h 44"/>
                  <a:gd name="T2" fmla="*/ 52 w 96"/>
                  <a:gd name="T3" fmla="*/ 8 h 44"/>
                  <a:gd name="T4" fmla="*/ 52 w 96"/>
                  <a:gd name="T5" fmla="*/ 14 h 44"/>
                  <a:gd name="T6" fmla="*/ 50 w 96"/>
                  <a:gd name="T7" fmla="*/ 16 h 44"/>
                  <a:gd name="T8" fmla="*/ 48 w 96"/>
                  <a:gd name="T9" fmla="*/ 16 h 44"/>
                  <a:gd name="T10" fmla="*/ 42 w 96"/>
                  <a:gd name="T11" fmla="*/ 16 h 44"/>
                  <a:gd name="T12" fmla="*/ 36 w 96"/>
                  <a:gd name="T13" fmla="*/ 16 h 44"/>
                  <a:gd name="T14" fmla="*/ 32 w 96"/>
                  <a:gd name="T15" fmla="*/ 14 h 44"/>
                  <a:gd name="T16" fmla="*/ 30 w 96"/>
                  <a:gd name="T17" fmla="*/ 8 h 44"/>
                  <a:gd name="T18" fmla="*/ 24 w 96"/>
                  <a:gd name="T19" fmla="*/ 4 h 44"/>
                  <a:gd name="T20" fmla="*/ 18 w 96"/>
                  <a:gd name="T21" fmla="*/ 2 h 44"/>
                  <a:gd name="T22" fmla="*/ 14 w 96"/>
                  <a:gd name="T23" fmla="*/ 0 h 44"/>
                  <a:gd name="T24" fmla="*/ 8 w 96"/>
                  <a:gd name="T25" fmla="*/ 2 h 44"/>
                  <a:gd name="T26" fmla="*/ 4 w 96"/>
                  <a:gd name="T27" fmla="*/ 6 h 44"/>
                  <a:gd name="T28" fmla="*/ 2 w 96"/>
                  <a:gd name="T29" fmla="*/ 10 h 44"/>
                  <a:gd name="T30" fmla="*/ 0 w 96"/>
                  <a:gd name="T31" fmla="*/ 14 h 44"/>
                  <a:gd name="T32" fmla="*/ 0 w 96"/>
                  <a:gd name="T33" fmla="*/ 22 h 44"/>
                  <a:gd name="T34" fmla="*/ 2 w 96"/>
                  <a:gd name="T35" fmla="*/ 28 h 44"/>
                  <a:gd name="T36" fmla="*/ 4 w 96"/>
                  <a:gd name="T37" fmla="*/ 30 h 44"/>
                  <a:gd name="T38" fmla="*/ 12 w 96"/>
                  <a:gd name="T39" fmla="*/ 36 h 44"/>
                  <a:gd name="T40" fmla="*/ 20 w 96"/>
                  <a:gd name="T41" fmla="*/ 40 h 44"/>
                  <a:gd name="T42" fmla="*/ 28 w 96"/>
                  <a:gd name="T43" fmla="*/ 42 h 44"/>
                  <a:gd name="T44" fmla="*/ 38 w 96"/>
                  <a:gd name="T45" fmla="*/ 44 h 44"/>
                  <a:gd name="T46" fmla="*/ 44 w 96"/>
                  <a:gd name="T47" fmla="*/ 42 h 44"/>
                  <a:gd name="T48" fmla="*/ 46 w 96"/>
                  <a:gd name="T49" fmla="*/ 42 h 44"/>
                  <a:gd name="T50" fmla="*/ 50 w 96"/>
                  <a:gd name="T51" fmla="*/ 36 h 44"/>
                  <a:gd name="T52" fmla="*/ 54 w 96"/>
                  <a:gd name="T53" fmla="*/ 34 h 44"/>
                  <a:gd name="T54" fmla="*/ 56 w 96"/>
                  <a:gd name="T55" fmla="*/ 34 h 44"/>
                  <a:gd name="T56" fmla="*/ 60 w 96"/>
                  <a:gd name="T57" fmla="*/ 36 h 44"/>
                  <a:gd name="T58" fmla="*/ 68 w 96"/>
                  <a:gd name="T59" fmla="*/ 40 h 44"/>
                  <a:gd name="T60" fmla="*/ 72 w 96"/>
                  <a:gd name="T61" fmla="*/ 40 h 44"/>
                  <a:gd name="T62" fmla="*/ 78 w 96"/>
                  <a:gd name="T63" fmla="*/ 40 h 44"/>
                  <a:gd name="T64" fmla="*/ 86 w 96"/>
                  <a:gd name="T65" fmla="*/ 40 h 44"/>
                  <a:gd name="T66" fmla="*/ 90 w 96"/>
                  <a:gd name="T67" fmla="*/ 38 h 44"/>
                  <a:gd name="T68" fmla="*/ 94 w 96"/>
                  <a:gd name="T69" fmla="*/ 34 h 44"/>
                  <a:gd name="T70" fmla="*/ 96 w 96"/>
                  <a:gd name="T71" fmla="*/ 30 h 44"/>
                  <a:gd name="T72" fmla="*/ 96 w 96"/>
                  <a:gd name="T73" fmla="*/ 28 h 44"/>
                  <a:gd name="T74" fmla="*/ 94 w 96"/>
                  <a:gd name="T75" fmla="*/ 26 h 44"/>
                  <a:gd name="T76" fmla="*/ 88 w 96"/>
                  <a:gd name="T77" fmla="*/ 26 h 44"/>
                  <a:gd name="T78" fmla="*/ 82 w 96"/>
                  <a:gd name="T79" fmla="*/ 24 h 44"/>
                  <a:gd name="T80" fmla="*/ 80 w 96"/>
                  <a:gd name="T81" fmla="*/ 22 h 44"/>
                  <a:gd name="T82" fmla="*/ 78 w 96"/>
                  <a:gd name="T83" fmla="*/ 18 h 44"/>
                  <a:gd name="T84" fmla="*/ 76 w 96"/>
                  <a:gd name="T85" fmla="*/ 12 h 44"/>
                  <a:gd name="T86" fmla="*/ 74 w 96"/>
                  <a:gd name="T87" fmla="*/ 8 h 44"/>
                  <a:gd name="T88" fmla="*/ 68 w 96"/>
                  <a:gd name="T89" fmla="*/ 6 h 44"/>
                  <a:gd name="T90" fmla="*/ 62 w 96"/>
                  <a:gd name="T91" fmla="*/ 2 h 44"/>
                  <a:gd name="T92" fmla="*/ 58 w 96"/>
                  <a:gd name="T93" fmla="*/ 2 h 44"/>
                  <a:gd name="T94" fmla="*/ 54 w 96"/>
                  <a:gd name="T95"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6" h="44">
                    <a:moveTo>
                      <a:pt x="54" y="4"/>
                    </a:moveTo>
                    <a:lnTo>
                      <a:pt x="54" y="4"/>
                    </a:lnTo>
                    <a:lnTo>
                      <a:pt x="52" y="4"/>
                    </a:lnTo>
                    <a:lnTo>
                      <a:pt x="52" y="6"/>
                    </a:lnTo>
                    <a:lnTo>
                      <a:pt x="52" y="6"/>
                    </a:lnTo>
                    <a:lnTo>
                      <a:pt x="52" y="8"/>
                    </a:lnTo>
                    <a:lnTo>
                      <a:pt x="52" y="10"/>
                    </a:lnTo>
                    <a:lnTo>
                      <a:pt x="52" y="12"/>
                    </a:lnTo>
                    <a:lnTo>
                      <a:pt x="52" y="14"/>
                    </a:lnTo>
                    <a:lnTo>
                      <a:pt x="52" y="16"/>
                    </a:lnTo>
                    <a:lnTo>
                      <a:pt x="50" y="16"/>
                    </a:lnTo>
                    <a:lnTo>
                      <a:pt x="50" y="16"/>
                    </a:lnTo>
                    <a:lnTo>
                      <a:pt x="50" y="16"/>
                    </a:lnTo>
                    <a:lnTo>
                      <a:pt x="48" y="16"/>
                    </a:lnTo>
                    <a:lnTo>
                      <a:pt x="48" y="16"/>
                    </a:lnTo>
                    <a:lnTo>
                      <a:pt x="48" y="16"/>
                    </a:lnTo>
                    <a:lnTo>
                      <a:pt x="44" y="16"/>
                    </a:lnTo>
                    <a:lnTo>
                      <a:pt x="42" y="16"/>
                    </a:lnTo>
                    <a:lnTo>
                      <a:pt x="40" y="16"/>
                    </a:lnTo>
                    <a:lnTo>
                      <a:pt x="38" y="16"/>
                    </a:lnTo>
                    <a:lnTo>
                      <a:pt x="36" y="16"/>
                    </a:lnTo>
                    <a:lnTo>
                      <a:pt x="34" y="14"/>
                    </a:lnTo>
                    <a:lnTo>
                      <a:pt x="34" y="14"/>
                    </a:lnTo>
                    <a:lnTo>
                      <a:pt x="32" y="14"/>
                    </a:lnTo>
                    <a:lnTo>
                      <a:pt x="32" y="12"/>
                    </a:lnTo>
                    <a:lnTo>
                      <a:pt x="30" y="10"/>
                    </a:lnTo>
                    <a:lnTo>
                      <a:pt x="30" y="8"/>
                    </a:lnTo>
                    <a:lnTo>
                      <a:pt x="30" y="8"/>
                    </a:lnTo>
                    <a:lnTo>
                      <a:pt x="26" y="6"/>
                    </a:lnTo>
                    <a:lnTo>
                      <a:pt x="24" y="4"/>
                    </a:lnTo>
                    <a:lnTo>
                      <a:pt x="22" y="4"/>
                    </a:lnTo>
                    <a:lnTo>
                      <a:pt x="20" y="2"/>
                    </a:lnTo>
                    <a:lnTo>
                      <a:pt x="18" y="2"/>
                    </a:lnTo>
                    <a:lnTo>
                      <a:pt x="16" y="0"/>
                    </a:lnTo>
                    <a:lnTo>
                      <a:pt x="14" y="0"/>
                    </a:lnTo>
                    <a:lnTo>
                      <a:pt x="14" y="0"/>
                    </a:lnTo>
                    <a:lnTo>
                      <a:pt x="12" y="0"/>
                    </a:lnTo>
                    <a:lnTo>
                      <a:pt x="10" y="2"/>
                    </a:lnTo>
                    <a:lnTo>
                      <a:pt x="8" y="2"/>
                    </a:lnTo>
                    <a:lnTo>
                      <a:pt x="8" y="4"/>
                    </a:lnTo>
                    <a:lnTo>
                      <a:pt x="6" y="4"/>
                    </a:lnTo>
                    <a:lnTo>
                      <a:pt x="4" y="6"/>
                    </a:lnTo>
                    <a:lnTo>
                      <a:pt x="2" y="6"/>
                    </a:lnTo>
                    <a:lnTo>
                      <a:pt x="2" y="8"/>
                    </a:lnTo>
                    <a:lnTo>
                      <a:pt x="2" y="10"/>
                    </a:lnTo>
                    <a:lnTo>
                      <a:pt x="0" y="10"/>
                    </a:lnTo>
                    <a:lnTo>
                      <a:pt x="0" y="12"/>
                    </a:lnTo>
                    <a:lnTo>
                      <a:pt x="0" y="14"/>
                    </a:lnTo>
                    <a:lnTo>
                      <a:pt x="0" y="16"/>
                    </a:lnTo>
                    <a:lnTo>
                      <a:pt x="0" y="20"/>
                    </a:lnTo>
                    <a:lnTo>
                      <a:pt x="0" y="22"/>
                    </a:lnTo>
                    <a:lnTo>
                      <a:pt x="0" y="24"/>
                    </a:lnTo>
                    <a:lnTo>
                      <a:pt x="2" y="26"/>
                    </a:lnTo>
                    <a:lnTo>
                      <a:pt x="2" y="28"/>
                    </a:lnTo>
                    <a:lnTo>
                      <a:pt x="2" y="28"/>
                    </a:lnTo>
                    <a:lnTo>
                      <a:pt x="4" y="30"/>
                    </a:lnTo>
                    <a:lnTo>
                      <a:pt x="4" y="30"/>
                    </a:lnTo>
                    <a:lnTo>
                      <a:pt x="8" y="32"/>
                    </a:lnTo>
                    <a:lnTo>
                      <a:pt x="10" y="34"/>
                    </a:lnTo>
                    <a:lnTo>
                      <a:pt x="12" y="36"/>
                    </a:lnTo>
                    <a:lnTo>
                      <a:pt x="16" y="38"/>
                    </a:lnTo>
                    <a:lnTo>
                      <a:pt x="18" y="40"/>
                    </a:lnTo>
                    <a:lnTo>
                      <a:pt x="20" y="40"/>
                    </a:lnTo>
                    <a:lnTo>
                      <a:pt x="22" y="42"/>
                    </a:lnTo>
                    <a:lnTo>
                      <a:pt x="26" y="42"/>
                    </a:lnTo>
                    <a:lnTo>
                      <a:pt x="28" y="42"/>
                    </a:lnTo>
                    <a:lnTo>
                      <a:pt x="32" y="42"/>
                    </a:lnTo>
                    <a:lnTo>
                      <a:pt x="36" y="44"/>
                    </a:lnTo>
                    <a:lnTo>
                      <a:pt x="38" y="44"/>
                    </a:lnTo>
                    <a:lnTo>
                      <a:pt x="42" y="44"/>
                    </a:lnTo>
                    <a:lnTo>
                      <a:pt x="42" y="44"/>
                    </a:lnTo>
                    <a:lnTo>
                      <a:pt x="44" y="42"/>
                    </a:lnTo>
                    <a:lnTo>
                      <a:pt x="44" y="42"/>
                    </a:lnTo>
                    <a:lnTo>
                      <a:pt x="46" y="42"/>
                    </a:lnTo>
                    <a:lnTo>
                      <a:pt x="46" y="42"/>
                    </a:lnTo>
                    <a:lnTo>
                      <a:pt x="48" y="40"/>
                    </a:lnTo>
                    <a:lnTo>
                      <a:pt x="50" y="38"/>
                    </a:lnTo>
                    <a:lnTo>
                      <a:pt x="50" y="36"/>
                    </a:lnTo>
                    <a:lnTo>
                      <a:pt x="52" y="36"/>
                    </a:lnTo>
                    <a:lnTo>
                      <a:pt x="54" y="34"/>
                    </a:lnTo>
                    <a:lnTo>
                      <a:pt x="54" y="34"/>
                    </a:lnTo>
                    <a:lnTo>
                      <a:pt x="54" y="34"/>
                    </a:lnTo>
                    <a:lnTo>
                      <a:pt x="54" y="34"/>
                    </a:lnTo>
                    <a:lnTo>
                      <a:pt x="56" y="34"/>
                    </a:lnTo>
                    <a:lnTo>
                      <a:pt x="56" y="34"/>
                    </a:lnTo>
                    <a:lnTo>
                      <a:pt x="58" y="34"/>
                    </a:lnTo>
                    <a:lnTo>
                      <a:pt x="60" y="36"/>
                    </a:lnTo>
                    <a:lnTo>
                      <a:pt x="62" y="36"/>
                    </a:lnTo>
                    <a:lnTo>
                      <a:pt x="66" y="38"/>
                    </a:lnTo>
                    <a:lnTo>
                      <a:pt x="68" y="40"/>
                    </a:lnTo>
                    <a:lnTo>
                      <a:pt x="68" y="40"/>
                    </a:lnTo>
                    <a:lnTo>
                      <a:pt x="70" y="40"/>
                    </a:lnTo>
                    <a:lnTo>
                      <a:pt x="72" y="40"/>
                    </a:lnTo>
                    <a:lnTo>
                      <a:pt x="74" y="40"/>
                    </a:lnTo>
                    <a:lnTo>
                      <a:pt x="76" y="40"/>
                    </a:lnTo>
                    <a:lnTo>
                      <a:pt x="78" y="40"/>
                    </a:lnTo>
                    <a:lnTo>
                      <a:pt x="82" y="40"/>
                    </a:lnTo>
                    <a:lnTo>
                      <a:pt x="84" y="40"/>
                    </a:lnTo>
                    <a:lnTo>
                      <a:pt x="86" y="40"/>
                    </a:lnTo>
                    <a:lnTo>
                      <a:pt x="88" y="40"/>
                    </a:lnTo>
                    <a:lnTo>
                      <a:pt x="88" y="40"/>
                    </a:lnTo>
                    <a:lnTo>
                      <a:pt x="90" y="38"/>
                    </a:lnTo>
                    <a:lnTo>
                      <a:pt x="90" y="38"/>
                    </a:lnTo>
                    <a:lnTo>
                      <a:pt x="92" y="36"/>
                    </a:lnTo>
                    <a:lnTo>
                      <a:pt x="94" y="34"/>
                    </a:lnTo>
                    <a:lnTo>
                      <a:pt x="94" y="32"/>
                    </a:lnTo>
                    <a:lnTo>
                      <a:pt x="96" y="32"/>
                    </a:lnTo>
                    <a:lnTo>
                      <a:pt x="96" y="30"/>
                    </a:lnTo>
                    <a:lnTo>
                      <a:pt x="96" y="30"/>
                    </a:lnTo>
                    <a:lnTo>
                      <a:pt x="96" y="30"/>
                    </a:lnTo>
                    <a:lnTo>
                      <a:pt x="96" y="28"/>
                    </a:lnTo>
                    <a:lnTo>
                      <a:pt x="96" y="28"/>
                    </a:lnTo>
                    <a:lnTo>
                      <a:pt x="94" y="28"/>
                    </a:lnTo>
                    <a:lnTo>
                      <a:pt x="94" y="26"/>
                    </a:lnTo>
                    <a:lnTo>
                      <a:pt x="92" y="26"/>
                    </a:lnTo>
                    <a:lnTo>
                      <a:pt x="92" y="26"/>
                    </a:lnTo>
                    <a:lnTo>
                      <a:pt x="88" y="26"/>
                    </a:lnTo>
                    <a:lnTo>
                      <a:pt x="86" y="26"/>
                    </a:lnTo>
                    <a:lnTo>
                      <a:pt x="84" y="24"/>
                    </a:lnTo>
                    <a:lnTo>
                      <a:pt x="82" y="24"/>
                    </a:lnTo>
                    <a:lnTo>
                      <a:pt x="82" y="24"/>
                    </a:lnTo>
                    <a:lnTo>
                      <a:pt x="80" y="24"/>
                    </a:lnTo>
                    <a:lnTo>
                      <a:pt x="80" y="22"/>
                    </a:lnTo>
                    <a:lnTo>
                      <a:pt x="80" y="22"/>
                    </a:lnTo>
                    <a:lnTo>
                      <a:pt x="78" y="20"/>
                    </a:lnTo>
                    <a:lnTo>
                      <a:pt x="78" y="18"/>
                    </a:lnTo>
                    <a:lnTo>
                      <a:pt x="76" y="16"/>
                    </a:lnTo>
                    <a:lnTo>
                      <a:pt x="76" y="14"/>
                    </a:lnTo>
                    <a:lnTo>
                      <a:pt x="76" y="12"/>
                    </a:lnTo>
                    <a:lnTo>
                      <a:pt x="74" y="10"/>
                    </a:lnTo>
                    <a:lnTo>
                      <a:pt x="74" y="8"/>
                    </a:lnTo>
                    <a:lnTo>
                      <a:pt x="74" y="8"/>
                    </a:lnTo>
                    <a:lnTo>
                      <a:pt x="72" y="8"/>
                    </a:lnTo>
                    <a:lnTo>
                      <a:pt x="70" y="6"/>
                    </a:lnTo>
                    <a:lnTo>
                      <a:pt x="68" y="6"/>
                    </a:lnTo>
                    <a:lnTo>
                      <a:pt x="66" y="4"/>
                    </a:lnTo>
                    <a:lnTo>
                      <a:pt x="64" y="4"/>
                    </a:lnTo>
                    <a:lnTo>
                      <a:pt x="62" y="2"/>
                    </a:lnTo>
                    <a:lnTo>
                      <a:pt x="60" y="2"/>
                    </a:lnTo>
                    <a:lnTo>
                      <a:pt x="60" y="2"/>
                    </a:lnTo>
                    <a:lnTo>
                      <a:pt x="58" y="2"/>
                    </a:lnTo>
                    <a:lnTo>
                      <a:pt x="58" y="2"/>
                    </a:lnTo>
                    <a:lnTo>
                      <a:pt x="56" y="2"/>
                    </a:lnTo>
                    <a:lnTo>
                      <a:pt x="54" y="4"/>
                    </a:lnTo>
                    <a:lnTo>
                      <a:pt x="54" y="4"/>
                    </a:lnTo>
                    <a:lnTo>
                      <a:pt x="54" y="4"/>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33" name="Freeform 176">
                <a:extLst>
                  <a:ext uri="{FF2B5EF4-FFF2-40B4-BE49-F238E27FC236}">
                    <a16:creationId xmlns:a16="http://schemas.microsoft.com/office/drawing/2014/main" id="{34E95344-88F5-5BE8-917F-3CB5AD56CBBF}"/>
                  </a:ext>
                </a:extLst>
              </p:cNvPr>
              <p:cNvSpPr>
                <a:spLocks/>
              </p:cNvSpPr>
              <p:nvPr/>
            </p:nvSpPr>
            <p:spPr bwMode="auto">
              <a:xfrm>
                <a:off x="7164678" y="2444917"/>
                <a:ext cx="92075" cy="34925"/>
              </a:xfrm>
              <a:custGeom>
                <a:avLst/>
                <a:gdLst>
                  <a:gd name="T0" fmla="*/ 2 w 58"/>
                  <a:gd name="T1" fmla="*/ 0 h 22"/>
                  <a:gd name="T2" fmla="*/ 4 w 58"/>
                  <a:gd name="T3" fmla="*/ 0 h 22"/>
                  <a:gd name="T4" fmla="*/ 4 w 58"/>
                  <a:gd name="T5" fmla="*/ 0 h 22"/>
                  <a:gd name="T6" fmla="*/ 6 w 58"/>
                  <a:gd name="T7" fmla="*/ 2 h 22"/>
                  <a:gd name="T8" fmla="*/ 8 w 58"/>
                  <a:gd name="T9" fmla="*/ 4 h 22"/>
                  <a:gd name="T10" fmla="*/ 10 w 58"/>
                  <a:gd name="T11" fmla="*/ 6 h 22"/>
                  <a:gd name="T12" fmla="*/ 14 w 58"/>
                  <a:gd name="T13" fmla="*/ 6 h 22"/>
                  <a:gd name="T14" fmla="*/ 20 w 58"/>
                  <a:gd name="T15" fmla="*/ 6 h 22"/>
                  <a:gd name="T16" fmla="*/ 28 w 58"/>
                  <a:gd name="T17" fmla="*/ 6 h 22"/>
                  <a:gd name="T18" fmla="*/ 34 w 58"/>
                  <a:gd name="T19" fmla="*/ 6 h 22"/>
                  <a:gd name="T20" fmla="*/ 40 w 58"/>
                  <a:gd name="T21" fmla="*/ 4 h 22"/>
                  <a:gd name="T22" fmla="*/ 46 w 58"/>
                  <a:gd name="T23" fmla="*/ 4 h 22"/>
                  <a:gd name="T24" fmla="*/ 50 w 58"/>
                  <a:gd name="T25" fmla="*/ 4 h 22"/>
                  <a:gd name="T26" fmla="*/ 52 w 58"/>
                  <a:gd name="T27" fmla="*/ 4 h 22"/>
                  <a:gd name="T28" fmla="*/ 56 w 58"/>
                  <a:gd name="T29" fmla="*/ 6 h 22"/>
                  <a:gd name="T30" fmla="*/ 56 w 58"/>
                  <a:gd name="T31" fmla="*/ 6 h 22"/>
                  <a:gd name="T32" fmla="*/ 58 w 58"/>
                  <a:gd name="T33" fmla="*/ 10 h 22"/>
                  <a:gd name="T34" fmla="*/ 58 w 58"/>
                  <a:gd name="T35" fmla="*/ 14 h 22"/>
                  <a:gd name="T36" fmla="*/ 58 w 58"/>
                  <a:gd name="T37" fmla="*/ 16 h 22"/>
                  <a:gd name="T38" fmla="*/ 58 w 58"/>
                  <a:gd name="T39" fmla="*/ 18 h 22"/>
                  <a:gd name="T40" fmla="*/ 56 w 58"/>
                  <a:gd name="T41" fmla="*/ 20 h 22"/>
                  <a:gd name="T42" fmla="*/ 54 w 58"/>
                  <a:gd name="T43" fmla="*/ 22 h 22"/>
                  <a:gd name="T44" fmla="*/ 50 w 58"/>
                  <a:gd name="T45" fmla="*/ 22 h 22"/>
                  <a:gd name="T46" fmla="*/ 46 w 58"/>
                  <a:gd name="T47" fmla="*/ 22 h 22"/>
                  <a:gd name="T48" fmla="*/ 40 w 58"/>
                  <a:gd name="T49" fmla="*/ 22 h 22"/>
                  <a:gd name="T50" fmla="*/ 28 w 58"/>
                  <a:gd name="T51" fmla="*/ 22 h 22"/>
                  <a:gd name="T52" fmla="*/ 18 w 58"/>
                  <a:gd name="T53" fmla="*/ 20 h 22"/>
                  <a:gd name="T54" fmla="*/ 14 w 58"/>
                  <a:gd name="T55" fmla="*/ 18 h 22"/>
                  <a:gd name="T56" fmla="*/ 10 w 58"/>
                  <a:gd name="T57" fmla="*/ 16 h 22"/>
                  <a:gd name="T58" fmla="*/ 8 w 58"/>
                  <a:gd name="T59" fmla="*/ 14 h 22"/>
                  <a:gd name="T60" fmla="*/ 4 w 58"/>
                  <a:gd name="T61" fmla="*/ 12 h 22"/>
                  <a:gd name="T62" fmla="*/ 2 w 58"/>
                  <a:gd name="T63" fmla="*/ 10 h 22"/>
                  <a:gd name="T64" fmla="*/ 2 w 58"/>
                  <a:gd name="T65" fmla="*/ 6 h 22"/>
                  <a:gd name="T66" fmla="*/ 0 w 58"/>
                  <a:gd name="T67" fmla="*/ 4 h 22"/>
                  <a:gd name="T68" fmla="*/ 2 w 58"/>
                  <a:gd name="T69" fmla="*/ 2 h 22"/>
                  <a:gd name="T70" fmla="*/ 2 w 58"/>
                  <a:gd name="T71" fmla="*/ 0 h 22"/>
                  <a:gd name="T72" fmla="*/ 2 w 58"/>
                  <a:gd name="T7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 h="22">
                    <a:moveTo>
                      <a:pt x="2" y="0"/>
                    </a:moveTo>
                    <a:lnTo>
                      <a:pt x="2" y="0"/>
                    </a:lnTo>
                    <a:lnTo>
                      <a:pt x="2" y="0"/>
                    </a:lnTo>
                    <a:lnTo>
                      <a:pt x="4" y="0"/>
                    </a:lnTo>
                    <a:lnTo>
                      <a:pt x="4" y="0"/>
                    </a:lnTo>
                    <a:lnTo>
                      <a:pt x="4" y="0"/>
                    </a:lnTo>
                    <a:lnTo>
                      <a:pt x="6" y="0"/>
                    </a:lnTo>
                    <a:lnTo>
                      <a:pt x="6" y="2"/>
                    </a:lnTo>
                    <a:lnTo>
                      <a:pt x="8" y="4"/>
                    </a:lnTo>
                    <a:lnTo>
                      <a:pt x="8" y="4"/>
                    </a:lnTo>
                    <a:lnTo>
                      <a:pt x="10" y="6"/>
                    </a:lnTo>
                    <a:lnTo>
                      <a:pt x="10" y="6"/>
                    </a:lnTo>
                    <a:lnTo>
                      <a:pt x="12" y="6"/>
                    </a:lnTo>
                    <a:lnTo>
                      <a:pt x="14" y="6"/>
                    </a:lnTo>
                    <a:lnTo>
                      <a:pt x="18" y="6"/>
                    </a:lnTo>
                    <a:lnTo>
                      <a:pt x="20" y="6"/>
                    </a:lnTo>
                    <a:lnTo>
                      <a:pt x="26" y="6"/>
                    </a:lnTo>
                    <a:lnTo>
                      <a:pt x="28" y="6"/>
                    </a:lnTo>
                    <a:lnTo>
                      <a:pt x="32" y="6"/>
                    </a:lnTo>
                    <a:lnTo>
                      <a:pt x="34" y="6"/>
                    </a:lnTo>
                    <a:lnTo>
                      <a:pt x="36" y="4"/>
                    </a:lnTo>
                    <a:lnTo>
                      <a:pt x="40" y="4"/>
                    </a:lnTo>
                    <a:lnTo>
                      <a:pt x="44" y="4"/>
                    </a:lnTo>
                    <a:lnTo>
                      <a:pt x="46" y="4"/>
                    </a:lnTo>
                    <a:lnTo>
                      <a:pt x="48" y="4"/>
                    </a:lnTo>
                    <a:lnTo>
                      <a:pt x="50" y="4"/>
                    </a:lnTo>
                    <a:lnTo>
                      <a:pt x="52" y="4"/>
                    </a:lnTo>
                    <a:lnTo>
                      <a:pt x="52" y="4"/>
                    </a:lnTo>
                    <a:lnTo>
                      <a:pt x="54" y="4"/>
                    </a:lnTo>
                    <a:lnTo>
                      <a:pt x="56" y="6"/>
                    </a:lnTo>
                    <a:lnTo>
                      <a:pt x="56" y="6"/>
                    </a:lnTo>
                    <a:lnTo>
                      <a:pt x="56" y="6"/>
                    </a:lnTo>
                    <a:lnTo>
                      <a:pt x="56" y="8"/>
                    </a:lnTo>
                    <a:lnTo>
                      <a:pt x="58" y="10"/>
                    </a:lnTo>
                    <a:lnTo>
                      <a:pt x="58" y="12"/>
                    </a:lnTo>
                    <a:lnTo>
                      <a:pt x="58" y="14"/>
                    </a:lnTo>
                    <a:lnTo>
                      <a:pt x="58" y="16"/>
                    </a:lnTo>
                    <a:lnTo>
                      <a:pt x="58" y="16"/>
                    </a:lnTo>
                    <a:lnTo>
                      <a:pt x="58" y="18"/>
                    </a:lnTo>
                    <a:lnTo>
                      <a:pt x="58" y="18"/>
                    </a:lnTo>
                    <a:lnTo>
                      <a:pt x="58" y="18"/>
                    </a:lnTo>
                    <a:lnTo>
                      <a:pt x="56" y="20"/>
                    </a:lnTo>
                    <a:lnTo>
                      <a:pt x="56" y="20"/>
                    </a:lnTo>
                    <a:lnTo>
                      <a:pt x="54" y="22"/>
                    </a:lnTo>
                    <a:lnTo>
                      <a:pt x="52" y="22"/>
                    </a:lnTo>
                    <a:lnTo>
                      <a:pt x="50" y="22"/>
                    </a:lnTo>
                    <a:lnTo>
                      <a:pt x="48" y="22"/>
                    </a:lnTo>
                    <a:lnTo>
                      <a:pt x="46" y="22"/>
                    </a:lnTo>
                    <a:lnTo>
                      <a:pt x="44" y="22"/>
                    </a:lnTo>
                    <a:lnTo>
                      <a:pt x="40" y="22"/>
                    </a:lnTo>
                    <a:lnTo>
                      <a:pt x="34" y="22"/>
                    </a:lnTo>
                    <a:lnTo>
                      <a:pt x="28" y="22"/>
                    </a:lnTo>
                    <a:lnTo>
                      <a:pt x="24" y="20"/>
                    </a:lnTo>
                    <a:lnTo>
                      <a:pt x="18" y="20"/>
                    </a:lnTo>
                    <a:lnTo>
                      <a:pt x="16" y="18"/>
                    </a:lnTo>
                    <a:lnTo>
                      <a:pt x="14" y="18"/>
                    </a:lnTo>
                    <a:lnTo>
                      <a:pt x="12" y="18"/>
                    </a:lnTo>
                    <a:lnTo>
                      <a:pt x="10" y="16"/>
                    </a:lnTo>
                    <a:lnTo>
                      <a:pt x="8" y="16"/>
                    </a:lnTo>
                    <a:lnTo>
                      <a:pt x="8" y="14"/>
                    </a:lnTo>
                    <a:lnTo>
                      <a:pt x="6" y="14"/>
                    </a:lnTo>
                    <a:lnTo>
                      <a:pt x="4" y="12"/>
                    </a:lnTo>
                    <a:lnTo>
                      <a:pt x="4" y="10"/>
                    </a:lnTo>
                    <a:lnTo>
                      <a:pt x="2" y="10"/>
                    </a:lnTo>
                    <a:lnTo>
                      <a:pt x="2" y="8"/>
                    </a:lnTo>
                    <a:lnTo>
                      <a:pt x="2" y="6"/>
                    </a:lnTo>
                    <a:lnTo>
                      <a:pt x="0" y="4"/>
                    </a:lnTo>
                    <a:lnTo>
                      <a:pt x="0" y="4"/>
                    </a:lnTo>
                    <a:lnTo>
                      <a:pt x="0" y="2"/>
                    </a:lnTo>
                    <a:lnTo>
                      <a:pt x="2" y="2"/>
                    </a:lnTo>
                    <a:lnTo>
                      <a:pt x="2" y="0"/>
                    </a:lnTo>
                    <a:lnTo>
                      <a:pt x="2" y="0"/>
                    </a:lnTo>
                    <a:lnTo>
                      <a:pt x="2" y="0"/>
                    </a:lnTo>
                    <a:lnTo>
                      <a:pt x="2" y="0"/>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34" name="Freeform 178">
                <a:extLst>
                  <a:ext uri="{FF2B5EF4-FFF2-40B4-BE49-F238E27FC236}">
                    <a16:creationId xmlns:a16="http://schemas.microsoft.com/office/drawing/2014/main" id="{ABE5284D-E55F-4B10-CEA0-D6FDBC5EF970}"/>
                  </a:ext>
                </a:extLst>
              </p:cNvPr>
              <p:cNvSpPr>
                <a:spLocks/>
              </p:cNvSpPr>
              <p:nvPr/>
            </p:nvSpPr>
            <p:spPr bwMode="auto">
              <a:xfrm>
                <a:off x="7891753" y="2603667"/>
                <a:ext cx="66675" cy="44450"/>
              </a:xfrm>
              <a:custGeom>
                <a:avLst/>
                <a:gdLst>
                  <a:gd name="T0" fmla="*/ 16 w 42"/>
                  <a:gd name="T1" fmla="*/ 2 h 28"/>
                  <a:gd name="T2" fmla="*/ 16 w 42"/>
                  <a:gd name="T3" fmla="*/ 2 h 28"/>
                  <a:gd name="T4" fmla="*/ 14 w 42"/>
                  <a:gd name="T5" fmla="*/ 4 h 28"/>
                  <a:gd name="T6" fmla="*/ 14 w 42"/>
                  <a:gd name="T7" fmla="*/ 4 h 28"/>
                  <a:gd name="T8" fmla="*/ 10 w 42"/>
                  <a:gd name="T9" fmla="*/ 8 h 28"/>
                  <a:gd name="T10" fmla="*/ 8 w 42"/>
                  <a:gd name="T11" fmla="*/ 8 h 28"/>
                  <a:gd name="T12" fmla="*/ 6 w 42"/>
                  <a:gd name="T13" fmla="*/ 10 h 28"/>
                  <a:gd name="T14" fmla="*/ 4 w 42"/>
                  <a:gd name="T15" fmla="*/ 12 h 28"/>
                  <a:gd name="T16" fmla="*/ 4 w 42"/>
                  <a:gd name="T17" fmla="*/ 14 h 28"/>
                  <a:gd name="T18" fmla="*/ 4 w 42"/>
                  <a:gd name="T19" fmla="*/ 14 h 28"/>
                  <a:gd name="T20" fmla="*/ 2 w 42"/>
                  <a:gd name="T21" fmla="*/ 16 h 28"/>
                  <a:gd name="T22" fmla="*/ 2 w 42"/>
                  <a:gd name="T23" fmla="*/ 18 h 28"/>
                  <a:gd name="T24" fmla="*/ 0 w 42"/>
                  <a:gd name="T25" fmla="*/ 20 h 28"/>
                  <a:gd name="T26" fmla="*/ 0 w 42"/>
                  <a:gd name="T27" fmla="*/ 22 h 28"/>
                  <a:gd name="T28" fmla="*/ 0 w 42"/>
                  <a:gd name="T29" fmla="*/ 24 h 28"/>
                  <a:gd name="T30" fmla="*/ 0 w 42"/>
                  <a:gd name="T31" fmla="*/ 24 h 28"/>
                  <a:gd name="T32" fmla="*/ 0 w 42"/>
                  <a:gd name="T33" fmla="*/ 26 h 28"/>
                  <a:gd name="T34" fmla="*/ 0 w 42"/>
                  <a:gd name="T35" fmla="*/ 26 h 28"/>
                  <a:gd name="T36" fmla="*/ 0 w 42"/>
                  <a:gd name="T37" fmla="*/ 28 h 28"/>
                  <a:gd name="T38" fmla="*/ 0 w 42"/>
                  <a:gd name="T39" fmla="*/ 28 h 28"/>
                  <a:gd name="T40" fmla="*/ 2 w 42"/>
                  <a:gd name="T41" fmla="*/ 28 h 28"/>
                  <a:gd name="T42" fmla="*/ 2 w 42"/>
                  <a:gd name="T43" fmla="*/ 28 h 28"/>
                  <a:gd name="T44" fmla="*/ 4 w 42"/>
                  <a:gd name="T45" fmla="*/ 28 h 28"/>
                  <a:gd name="T46" fmla="*/ 6 w 42"/>
                  <a:gd name="T47" fmla="*/ 28 h 28"/>
                  <a:gd name="T48" fmla="*/ 8 w 42"/>
                  <a:gd name="T49" fmla="*/ 28 h 28"/>
                  <a:gd name="T50" fmla="*/ 10 w 42"/>
                  <a:gd name="T51" fmla="*/ 28 h 28"/>
                  <a:gd name="T52" fmla="*/ 14 w 42"/>
                  <a:gd name="T53" fmla="*/ 28 h 28"/>
                  <a:gd name="T54" fmla="*/ 16 w 42"/>
                  <a:gd name="T55" fmla="*/ 26 h 28"/>
                  <a:gd name="T56" fmla="*/ 20 w 42"/>
                  <a:gd name="T57" fmla="*/ 26 h 28"/>
                  <a:gd name="T58" fmla="*/ 22 w 42"/>
                  <a:gd name="T59" fmla="*/ 26 h 28"/>
                  <a:gd name="T60" fmla="*/ 24 w 42"/>
                  <a:gd name="T61" fmla="*/ 26 h 28"/>
                  <a:gd name="T62" fmla="*/ 26 w 42"/>
                  <a:gd name="T63" fmla="*/ 26 h 28"/>
                  <a:gd name="T64" fmla="*/ 30 w 42"/>
                  <a:gd name="T65" fmla="*/ 26 h 28"/>
                  <a:gd name="T66" fmla="*/ 32 w 42"/>
                  <a:gd name="T67" fmla="*/ 26 h 28"/>
                  <a:gd name="T68" fmla="*/ 34 w 42"/>
                  <a:gd name="T69" fmla="*/ 26 h 28"/>
                  <a:gd name="T70" fmla="*/ 36 w 42"/>
                  <a:gd name="T71" fmla="*/ 26 h 28"/>
                  <a:gd name="T72" fmla="*/ 36 w 42"/>
                  <a:gd name="T73" fmla="*/ 24 h 28"/>
                  <a:gd name="T74" fmla="*/ 36 w 42"/>
                  <a:gd name="T75" fmla="*/ 24 h 28"/>
                  <a:gd name="T76" fmla="*/ 38 w 42"/>
                  <a:gd name="T77" fmla="*/ 24 h 28"/>
                  <a:gd name="T78" fmla="*/ 38 w 42"/>
                  <a:gd name="T79" fmla="*/ 24 h 28"/>
                  <a:gd name="T80" fmla="*/ 38 w 42"/>
                  <a:gd name="T81" fmla="*/ 22 h 28"/>
                  <a:gd name="T82" fmla="*/ 40 w 42"/>
                  <a:gd name="T83" fmla="*/ 20 h 28"/>
                  <a:gd name="T84" fmla="*/ 40 w 42"/>
                  <a:gd name="T85" fmla="*/ 18 h 28"/>
                  <a:gd name="T86" fmla="*/ 40 w 42"/>
                  <a:gd name="T87" fmla="*/ 16 h 28"/>
                  <a:gd name="T88" fmla="*/ 42 w 42"/>
                  <a:gd name="T89" fmla="*/ 12 h 28"/>
                  <a:gd name="T90" fmla="*/ 40 w 42"/>
                  <a:gd name="T91" fmla="*/ 10 h 28"/>
                  <a:gd name="T92" fmla="*/ 40 w 42"/>
                  <a:gd name="T93" fmla="*/ 10 h 28"/>
                  <a:gd name="T94" fmla="*/ 40 w 42"/>
                  <a:gd name="T95" fmla="*/ 10 h 28"/>
                  <a:gd name="T96" fmla="*/ 40 w 42"/>
                  <a:gd name="T97" fmla="*/ 8 h 28"/>
                  <a:gd name="T98" fmla="*/ 40 w 42"/>
                  <a:gd name="T99" fmla="*/ 8 h 28"/>
                  <a:gd name="T100" fmla="*/ 38 w 42"/>
                  <a:gd name="T101" fmla="*/ 6 h 28"/>
                  <a:gd name="T102" fmla="*/ 36 w 42"/>
                  <a:gd name="T103" fmla="*/ 4 h 28"/>
                  <a:gd name="T104" fmla="*/ 34 w 42"/>
                  <a:gd name="T105" fmla="*/ 4 h 28"/>
                  <a:gd name="T106" fmla="*/ 32 w 42"/>
                  <a:gd name="T107" fmla="*/ 2 h 28"/>
                  <a:gd name="T108" fmla="*/ 30 w 42"/>
                  <a:gd name="T109" fmla="*/ 2 h 28"/>
                  <a:gd name="T110" fmla="*/ 28 w 42"/>
                  <a:gd name="T111" fmla="*/ 0 h 28"/>
                  <a:gd name="T112" fmla="*/ 26 w 42"/>
                  <a:gd name="T113" fmla="*/ 0 h 28"/>
                  <a:gd name="T114" fmla="*/ 26 w 42"/>
                  <a:gd name="T115" fmla="*/ 0 h 28"/>
                  <a:gd name="T116" fmla="*/ 24 w 42"/>
                  <a:gd name="T117" fmla="*/ 0 h 28"/>
                  <a:gd name="T118" fmla="*/ 22 w 42"/>
                  <a:gd name="T119" fmla="*/ 2 h 28"/>
                  <a:gd name="T120" fmla="*/ 18 w 42"/>
                  <a:gd name="T121" fmla="*/ 2 h 28"/>
                  <a:gd name="T122" fmla="*/ 16 w 42"/>
                  <a:gd name="T123"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 h="28">
                    <a:moveTo>
                      <a:pt x="16" y="2"/>
                    </a:moveTo>
                    <a:lnTo>
                      <a:pt x="16" y="2"/>
                    </a:lnTo>
                    <a:lnTo>
                      <a:pt x="14" y="4"/>
                    </a:lnTo>
                    <a:lnTo>
                      <a:pt x="14" y="4"/>
                    </a:lnTo>
                    <a:lnTo>
                      <a:pt x="10" y="8"/>
                    </a:lnTo>
                    <a:lnTo>
                      <a:pt x="8" y="8"/>
                    </a:lnTo>
                    <a:lnTo>
                      <a:pt x="6" y="10"/>
                    </a:lnTo>
                    <a:lnTo>
                      <a:pt x="4" y="12"/>
                    </a:lnTo>
                    <a:lnTo>
                      <a:pt x="4" y="14"/>
                    </a:lnTo>
                    <a:lnTo>
                      <a:pt x="4" y="14"/>
                    </a:lnTo>
                    <a:lnTo>
                      <a:pt x="2" y="16"/>
                    </a:lnTo>
                    <a:lnTo>
                      <a:pt x="2" y="18"/>
                    </a:lnTo>
                    <a:lnTo>
                      <a:pt x="0" y="20"/>
                    </a:lnTo>
                    <a:lnTo>
                      <a:pt x="0" y="22"/>
                    </a:lnTo>
                    <a:lnTo>
                      <a:pt x="0" y="24"/>
                    </a:lnTo>
                    <a:lnTo>
                      <a:pt x="0" y="24"/>
                    </a:lnTo>
                    <a:lnTo>
                      <a:pt x="0" y="26"/>
                    </a:lnTo>
                    <a:lnTo>
                      <a:pt x="0" y="26"/>
                    </a:lnTo>
                    <a:lnTo>
                      <a:pt x="0" y="28"/>
                    </a:lnTo>
                    <a:lnTo>
                      <a:pt x="0" y="28"/>
                    </a:lnTo>
                    <a:lnTo>
                      <a:pt x="2" y="28"/>
                    </a:lnTo>
                    <a:lnTo>
                      <a:pt x="2" y="28"/>
                    </a:lnTo>
                    <a:lnTo>
                      <a:pt x="4" y="28"/>
                    </a:lnTo>
                    <a:lnTo>
                      <a:pt x="6" y="28"/>
                    </a:lnTo>
                    <a:lnTo>
                      <a:pt x="8" y="28"/>
                    </a:lnTo>
                    <a:lnTo>
                      <a:pt x="10" y="28"/>
                    </a:lnTo>
                    <a:lnTo>
                      <a:pt x="14" y="28"/>
                    </a:lnTo>
                    <a:lnTo>
                      <a:pt x="16" y="26"/>
                    </a:lnTo>
                    <a:lnTo>
                      <a:pt x="20" y="26"/>
                    </a:lnTo>
                    <a:lnTo>
                      <a:pt x="22" y="26"/>
                    </a:lnTo>
                    <a:lnTo>
                      <a:pt x="24" y="26"/>
                    </a:lnTo>
                    <a:lnTo>
                      <a:pt x="26" y="26"/>
                    </a:lnTo>
                    <a:lnTo>
                      <a:pt x="30" y="26"/>
                    </a:lnTo>
                    <a:lnTo>
                      <a:pt x="32" y="26"/>
                    </a:lnTo>
                    <a:lnTo>
                      <a:pt x="34" y="26"/>
                    </a:lnTo>
                    <a:lnTo>
                      <a:pt x="36" y="26"/>
                    </a:lnTo>
                    <a:lnTo>
                      <a:pt x="36" y="24"/>
                    </a:lnTo>
                    <a:lnTo>
                      <a:pt x="36" y="24"/>
                    </a:lnTo>
                    <a:lnTo>
                      <a:pt x="38" y="24"/>
                    </a:lnTo>
                    <a:lnTo>
                      <a:pt x="38" y="24"/>
                    </a:lnTo>
                    <a:lnTo>
                      <a:pt x="38" y="22"/>
                    </a:lnTo>
                    <a:lnTo>
                      <a:pt x="40" y="20"/>
                    </a:lnTo>
                    <a:lnTo>
                      <a:pt x="40" y="18"/>
                    </a:lnTo>
                    <a:lnTo>
                      <a:pt x="40" y="16"/>
                    </a:lnTo>
                    <a:lnTo>
                      <a:pt x="42" y="12"/>
                    </a:lnTo>
                    <a:lnTo>
                      <a:pt x="40" y="10"/>
                    </a:lnTo>
                    <a:lnTo>
                      <a:pt x="40" y="10"/>
                    </a:lnTo>
                    <a:lnTo>
                      <a:pt x="40" y="10"/>
                    </a:lnTo>
                    <a:lnTo>
                      <a:pt x="40" y="8"/>
                    </a:lnTo>
                    <a:lnTo>
                      <a:pt x="40" y="8"/>
                    </a:lnTo>
                    <a:lnTo>
                      <a:pt x="38" y="6"/>
                    </a:lnTo>
                    <a:lnTo>
                      <a:pt x="36" y="4"/>
                    </a:lnTo>
                    <a:lnTo>
                      <a:pt x="34" y="4"/>
                    </a:lnTo>
                    <a:lnTo>
                      <a:pt x="32" y="2"/>
                    </a:lnTo>
                    <a:lnTo>
                      <a:pt x="30" y="2"/>
                    </a:lnTo>
                    <a:lnTo>
                      <a:pt x="28" y="0"/>
                    </a:lnTo>
                    <a:lnTo>
                      <a:pt x="26" y="0"/>
                    </a:lnTo>
                    <a:lnTo>
                      <a:pt x="26" y="0"/>
                    </a:lnTo>
                    <a:lnTo>
                      <a:pt x="24" y="0"/>
                    </a:lnTo>
                    <a:lnTo>
                      <a:pt x="22" y="2"/>
                    </a:lnTo>
                    <a:lnTo>
                      <a:pt x="18" y="2"/>
                    </a:lnTo>
                    <a:lnTo>
                      <a:pt x="16" y="2"/>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35" name="Freeform 180">
                <a:extLst>
                  <a:ext uri="{FF2B5EF4-FFF2-40B4-BE49-F238E27FC236}">
                    <a16:creationId xmlns:a16="http://schemas.microsoft.com/office/drawing/2014/main" id="{438719D9-D3E1-FC9F-0FB3-011746432682}"/>
                  </a:ext>
                </a:extLst>
              </p:cNvPr>
              <p:cNvSpPr>
                <a:spLocks/>
              </p:cNvSpPr>
              <p:nvPr/>
            </p:nvSpPr>
            <p:spPr bwMode="auto">
              <a:xfrm>
                <a:off x="7361528" y="3248192"/>
                <a:ext cx="88900" cy="174625"/>
              </a:xfrm>
              <a:custGeom>
                <a:avLst/>
                <a:gdLst>
                  <a:gd name="T0" fmla="*/ 6 w 56"/>
                  <a:gd name="T1" fmla="*/ 12 h 110"/>
                  <a:gd name="T2" fmla="*/ 4 w 56"/>
                  <a:gd name="T3" fmla="*/ 20 h 110"/>
                  <a:gd name="T4" fmla="*/ 6 w 56"/>
                  <a:gd name="T5" fmla="*/ 26 h 110"/>
                  <a:gd name="T6" fmla="*/ 12 w 56"/>
                  <a:gd name="T7" fmla="*/ 46 h 110"/>
                  <a:gd name="T8" fmla="*/ 14 w 56"/>
                  <a:gd name="T9" fmla="*/ 58 h 110"/>
                  <a:gd name="T10" fmla="*/ 18 w 56"/>
                  <a:gd name="T11" fmla="*/ 70 h 110"/>
                  <a:gd name="T12" fmla="*/ 20 w 56"/>
                  <a:gd name="T13" fmla="*/ 76 h 110"/>
                  <a:gd name="T14" fmla="*/ 24 w 56"/>
                  <a:gd name="T15" fmla="*/ 80 h 110"/>
                  <a:gd name="T16" fmla="*/ 28 w 56"/>
                  <a:gd name="T17" fmla="*/ 82 h 110"/>
                  <a:gd name="T18" fmla="*/ 28 w 56"/>
                  <a:gd name="T19" fmla="*/ 84 h 110"/>
                  <a:gd name="T20" fmla="*/ 26 w 56"/>
                  <a:gd name="T21" fmla="*/ 90 h 110"/>
                  <a:gd name="T22" fmla="*/ 22 w 56"/>
                  <a:gd name="T23" fmla="*/ 96 h 110"/>
                  <a:gd name="T24" fmla="*/ 22 w 56"/>
                  <a:gd name="T25" fmla="*/ 98 h 110"/>
                  <a:gd name="T26" fmla="*/ 24 w 56"/>
                  <a:gd name="T27" fmla="*/ 102 h 110"/>
                  <a:gd name="T28" fmla="*/ 26 w 56"/>
                  <a:gd name="T29" fmla="*/ 104 h 110"/>
                  <a:gd name="T30" fmla="*/ 30 w 56"/>
                  <a:gd name="T31" fmla="*/ 104 h 110"/>
                  <a:gd name="T32" fmla="*/ 32 w 56"/>
                  <a:gd name="T33" fmla="*/ 104 h 110"/>
                  <a:gd name="T34" fmla="*/ 40 w 56"/>
                  <a:gd name="T35" fmla="*/ 108 h 110"/>
                  <a:gd name="T36" fmla="*/ 44 w 56"/>
                  <a:gd name="T37" fmla="*/ 110 h 110"/>
                  <a:gd name="T38" fmla="*/ 48 w 56"/>
                  <a:gd name="T39" fmla="*/ 110 h 110"/>
                  <a:gd name="T40" fmla="*/ 52 w 56"/>
                  <a:gd name="T41" fmla="*/ 108 h 110"/>
                  <a:gd name="T42" fmla="*/ 56 w 56"/>
                  <a:gd name="T43" fmla="*/ 106 h 110"/>
                  <a:gd name="T44" fmla="*/ 56 w 56"/>
                  <a:gd name="T45" fmla="*/ 102 h 110"/>
                  <a:gd name="T46" fmla="*/ 54 w 56"/>
                  <a:gd name="T47" fmla="*/ 98 h 110"/>
                  <a:gd name="T48" fmla="*/ 48 w 56"/>
                  <a:gd name="T49" fmla="*/ 88 h 110"/>
                  <a:gd name="T50" fmla="*/ 46 w 56"/>
                  <a:gd name="T51" fmla="*/ 82 h 110"/>
                  <a:gd name="T52" fmla="*/ 40 w 56"/>
                  <a:gd name="T53" fmla="*/ 70 h 110"/>
                  <a:gd name="T54" fmla="*/ 36 w 56"/>
                  <a:gd name="T55" fmla="*/ 64 h 110"/>
                  <a:gd name="T56" fmla="*/ 34 w 56"/>
                  <a:gd name="T57" fmla="*/ 60 h 110"/>
                  <a:gd name="T58" fmla="*/ 36 w 56"/>
                  <a:gd name="T59" fmla="*/ 58 h 110"/>
                  <a:gd name="T60" fmla="*/ 36 w 56"/>
                  <a:gd name="T61" fmla="*/ 56 h 110"/>
                  <a:gd name="T62" fmla="*/ 40 w 56"/>
                  <a:gd name="T63" fmla="*/ 58 h 110"/>
                  <a:gd name="T64" fmla="*/ 44 w 56"/>
                  <a:gd name="T65" fmla="*/ 60 h 110"/>
                  <a:gd name="T66" fmla="*/ 46 w 56"/>
                  <a:gd name="T67" fmla="*/ 60 h 110"/>
                  <a:gd name="T68" fmla="*/ 46 w 56"/>
                  <a:gd name="T69" fmla="*/ 58 h 110"/>
                  <a:gd name="T70" fmla="*/ 46 w 56"/>
                  <a:gd name="T71" fmla="*/ 54 h 110"/>
                  <a:gd name="T72" fmla="*/ 42 w 56"/>
                  <a:gd name="T73" fmla="*/ 50 h 110"/>
                  <a:gd name="T74" fmla="*/ 34 w 56"/>
                  <a:gd name="T75" fmla="*/ 42 h 110"/>
                  <a:gd name="T76" fmla="*/ 26 w 56"/>
                  <a:gd name="T77" fmla="*/ 32 h 110"/>
                  <a:gd name="T78" fmla="*/ 22 w 56"/>
                  <a:gd name="T79" fmla="*/ 26 h 110"/>
                  <a:gd name="T80" fmla="*/ 20 w 56"/>
                  <a:gd name="T81" fmla="*/ 20 h 110"/>
                  <a:gd name="T82" fmla="*/ 20 w 56"/>
                  <a:gd name="T83" fmla="*/ 8 h 110"/>
                  <a:gd name="T84" fmla="*/ 18 w 56"/>
                  <a:gd name="T85" fmla="*/ 6 h 110"/>
                  <a:gd name="T86" fmla="*/ 16 w 56"/>
                  <a:gd name="T87" fmla="*/ 4 h 110"/>
                  <a:gd name="T88" fmla="*/ 10 w 56"/>
                  <a:gd name="T89" fmla="*/ 0 h 110"/>
                  <a:gd name="T90" fmla="*/ 4 w 56"/>
                  <a:gd name="T91" fmla="*/ 0 h 110"/>
                  <a:gd name="T92" fmla="*/ 2 w 56"/>
                  <a:gd name="T93" fmla="*/ 0 h 110"/>
                  <a:gd name="T94" fmla="*/ 0 w 56"/>
                  <a:gd name="T95" fmla="*/ 2 h 110"/>
                  <a:gd name="T96" fmla="*/ 2 w 56"/>
                  <a:gd name="T97" fmla="*/ 4 h 110"/>
                  <a:gd name="T98" fmla="*/ 4 w 56"/>
                  <a:gd name="T99" fmla="*/ 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 h="110">
                    <a:moveTo>
                      <a:pt x="4" y="12"/>
                    </a:moveTo>
                    <a:lnTo>
                      <a:pt x="4" y="12"/>
                    </a:lnTo>
                    <a:lnTo>
                      <a:pt x="6" y="12"/>
                    </a:lnTo>
                    <a:lnTo>
                      <a:pt x="6" y="14"/>
                    </a:lnTo>
                    <a:lnTo>
                      <a:pt x="4" y="16"/>
                    </a:lnTo>
                    <a:lnTo>
                      <a:pt x="4" y="20"/>
                    </a:lnTo>
                    <a:lnTo>
                      <a:pt x="4" y="22"/>
                    </a:lnTo>
                    <a:lnTo>
                      <a:pt x="4" y="22"/>
                    </a:lnTo>
                    <a:lnTo>
                      <a:pt x="6" y="26"/>
                    </a:lnTo>
                    <a:lnTo>
                      <a:pt x="6" y="30"/>
                    </a:lnTo>
                    <a:lnTo>
                      <a:pt x="8" y="36"/>
                    </a:lnTo>
                    <a:lnTo>
                      <a:pt x="12" y="46"/>
                    </a:lnTo>
                    <a:lnTo>
                      <a:pt x="14" y="54"/>
                    </a:lnTo>
                    <a:lnTo>
                      <a:pt x="14" y="56"/>
                    </a:lnTo>
                    <a:lnTo>
                      <a:pt x="14" y="58"/>
                    </a:lnTo>
                    <a:lnTo>
                      <a:pt x="16" y="64"/>
                    </a:lnTo>
                    <a:lnTo>
                      <a:pt x="16" y="68"/>
                    </a:lnTo>
                    <a:lnTo>
                      <a:pt x="18" y="70"/>
                    </a:lnTo>
                    <a:lnTo>
                      <a:pt x="18" y="72"/>
                    </a:lnTo>
                    <a:lnTo>
                      <a:pt x="18" y="74"/>
                    </a:lnTo>
                    <a:lnTo>
                      <a:pt x="20" y="76"/>
                    </a:lnTo>
                    <a:lnTo>
                      <a:pt x="20" y="76"/>
                    </a:lnTo>
                    <a:lnTo>
                      <a:pt x="24" y="78"/>
                    </a:lnTo>
                    <a:lnTo>
                      <a:pt x="24" y="80"/>
                    </a:lnTo>
                    <a:lnTo>
                      <a:pt x="26" y="80"/>
                    </a:lnTo>
                    <a:lnTo>
                      <a:pt x="28" y="82"/>
                    </a:lnTo>
                    <a:lnTo>
                      <a:pt x="28" y="82"/>
                    </a:lnTo>
                    <a:lnTo>
                      <a:pt x="28" y="84"/>
                    </a:lnTo>
                    <a:lnTo>
                      <a:pt x="28" y="84"/>
                    </a:lnTo>
                    <a:lnTo>
                      <a:pt x="28" y="84"/>
                    </a:lnTo>
                    <a:lnTo>
                      <a:pt x="28" y="86"/>
                    </a:lnTo>
                    <a:lnTo>
                      <a:pt x="26" y="88"/>
                    </a:lnTo>
                    <a:lnTo>
                      <a:pt x="26" y="90"/>
                    </a:lnTo>
                    <a:lnTo>
                      <a:pt x="24" y="92"/>
                    </a:lnTo>
                    <a:lnTo>
                      <a:pt x="24" y="94"/>
                    </a:lnTo>
                    <a:lnTo>
                      <a:pt x="22" y="96"/>
                    </a:lnTo>
                    <a:lnTo>
                      <a:pt x="22" y="96"/>
                    </a:lnTo>
                    <a:lnTo>
                      <a:pt x="22" y="98"/>
                    </a:lnTo>
                    <a:lnTo>
                      <a:pt x="22" y="98"/>
                    </a:lnTo>
                    <a:lnTo>
                      <a:pt x="24" y="100"/>
                    </a:lnTo>
                    <a:lnTo>
                      <a:pt x="24" y="102"/>
                    </a:lnTo>
                    <a:lnTo>
                      <a:pt x="24" y="102"/>
                    </a:lnTo>
                    <a:lnTo>
                      <a:pt x="24" y="104"/>
                    </a:lnTo>
                    <a:lnTo>
                      <a:pt x="24" y="104"/>
                    </a:lnTo>
                    <a:lnTo>
                      <a:pt x="26" y="104"/>
                    </a:lnTo>
                    <a:lnTo>
                      <a:pt x="26" y="104"/>
                    </a:lnTo>
                    <a:lnTo>
                      <a:pt x="28" y="104"/>
                    </a:lnTo>
                    <a:lnTo>
                      <a:pt x="30" y="104"/>
                    </a:lnTo>
                    <a:lnTo>
                      <a:pt x="30" y="104"/>
                    </a:lnTo>
                    <a:lnTo>
                      <a:pt x="32" y="104"/>
                    </a:lnTo>
                    <a:lnTo>
                      <a:pt x="32" y="104"/>
                    </a:lnTo>
                    <a:lnTo>
                      <a:pt x="34" y="104"/>
                    </a:lnTo>
                    <a:lnTo>
                      <a:pt x="34" y="104"/>
                    </a:lnTo>
                    <a:lnTo>
                      <a:pt x="40" y="108"/>
                    </a:lnTo>
                    <a:lnTo>
                      <a:pt x="40" y="108"/>
                    </a:lnTo>
                    <a:lnTo>
                      <a:pt x="44" y="110"/>
                    </a:lnTo>
                    <a:lnTo>
                      <a:pt x="44" y="110"/>
                    </a:lnTo>
                    <a:lnTo>
                      <a:pt x="46" y="110"/>
                    </a:lnTo>
                    <a:lnTo>
                      <a:pt x="46" y="110"/>
                    </a:lnTo>
                    <a:lnTo>
                      <a:pt x="48" y="110"/>
                    </a:lnTo>
                    <a:lnTo>
                      <a:pt x="48" y="110"/>
                    </a:lnTo>
                    <a:lnTo>
                      <a:pt x="50" y="110"/>
                    </a:lnTo>
                    <a:lnTo>
                      <a:pt x="52" y="108"/>
                    </a:lnTo>
                    <a:lnTo>
                      <a:pt x="54" y="108"/>
                    </a:lnTo>
                    <a:lnTo>
                      <a:pt x="54" y="106"/>
                    </a:lnTo>
                    <a:lnTo>
                      <a:pt x="56" y="106"/>
                    </a:lnTo>
                    <a:lnTo>
                      <a:pt x="56" y="104"/>
                    </a:lnTo>
                    <a:lnTo>
                      <a:pt x="56" y="104"/>
                    </a:lnTo>
                    <a:lnTo>
                      <a:pt x="56" y="102"/>
                    </a:lnTo>
                    <a:lnTo>
                      <a:pt x="56" y="102"/>
                    </a:lnTo>
                    <a:lnTo>
                      <a:pt x="56" y="100"/>
                    </a:lnTo>
                    <a:lnTo>
                      <a:pt x="54" y="98"/>
                    </a:lnTo>
                    <a:lnTo>
                      <a:pt x="54" y="94"/>
                    </a:lnTo>
                    <a:lnTo>
                      <a:pt x="50" y="90"/>
                    </a:lnTo>
                    <a:lnTo>
                      <a:pt x="48" y="88"/>
                    </a:lnTo>
                    <a:lnTo>
                      <a:pt x="48" y="86"/>
                    </a:lnTo>
                    <a:lnTo>
                      <a:pt x="48" y="84"/>
                    </a:lnTo>
                    <a:lnTo>
                      <a:pt x="46" y="82"/>
                    </a:lnTo>
                    <a:lnTo>
                      <a:pt x="44" y="78"/>
                    </a:lnTo>
                    <a:lnTo>
                      <a:pt x="42" y="76"/>
                    </a:lnTo>
                    <a:lnTo>
                      <a:pt x="40" y="70"/>
                    </a:lnTo>
                    <a:lnTo>
                      <a:pt x="38" y="68"/>
                    </a:lnTo>
                    <a:lnTo>
                      <a:pt x="36" y="66"/>
                    </a:lnTo>
                    <a:lnTo>
                      <a:pt x="36" y="64"/>
                    </a:lnTo>
                    <a:lnTo>
                      <a:pt x="36" y="64"/>
                    </a:lnTo>
                    <a:lnTo>
                      <a:pt x="34" y="62"/>
                    </a:lnTo>
                    <a:lnTo>
                      <a:pt x="34" y="60"/>
                    </a:lnTo>
                    <a:lnTo>
                      <a:pt x="34" y="58"/>
                    </a:lnTo>
                    <a:lnTo>
                      <a:pt x="36" y="58"/>
                    </a:lnTo>
                    <a:lnTo>
                      <a:pt x="36" y="58"/>
                    </a:lnTo>
                    <a:lnTo>
                      <a:pt x="36" y="56"/>
                    </a:lnTo>
                    <a:lnTo>
                      <a:pt x="36" y="56"/>
                    </a:lnTo>
                    <a:lnTo>
                      <a:pt x="36" y="56"/>
                    </a:lnTo>
                    <a:lnTo>
                      <a:pt x="38" y="56"/>
                    </a:lnTo>
                    <a:lnTo>
                      <a:pt x="38" y="56"/>
                    </a:lnTo>
                    <a:lnTo>
                      <a:pt x="40" y="58"/>
                    </a:lnTo>
                    <a:lnTo>
                      <a:pt x="42" y="58"/>
                    </a:lnTo>
                    <a:lnTo>
                      <a:pt x="42" y="58"/>
                    </a:lnTo>
                    <a:lnTo>
                      <a:pt x="44" y="60"/>
                    </a:lnTo>
                    <a:lnTo>
                      <a:pt x="44" y="60"/>
                    </a:lnTo>
                    <a:lnTo>
                      <a:pt x="46" y="60"/>
                    </a:lnTo>
                    <a:lnTo>
                      <a:pt x="46" y="60"/>
                    </a:lnTo>
                    <a:lnTo>
                      <a:pt x="46" y="58"/>
                    </a:lnTo>
                    <a:lnTo>
                      <a:pt x="46" y="58"/>
                    </a:lnTo>
                    <a:lnTo>
                      <a:pt x="46" y="58"/>
                    </a:lnTo>
                    <a:lnTo>
                      <a:pt x="46" y="56"/>
                    </a:lnTo>
                    <a:lnTo>
                      <a:pt x="46" y="56"/>
                    </a:lnTo>
                    <a:lnTo>
                      <a:pt x="46" y="54"/>
                    </a:lnTo>
                    <a:lnTo>
                      <a:pt x="46" y="54"/>
                    </a:lnTo>
                    <a:lnTo>
                      <a:pt x="44" y="52"/>
                    </a:lnTo>
                    <a:lnTo>
                      <a:pt x="42" y="50"/>
                    </a:lnTo>
                    <a:lnTo>
                      <a:pt x="40" y="46"/>
                    </a:lnTo>
                    <a:lnTo>
                      <a:pt x="36" y="44"/>
                    </a:lnTo>
                    <a:lnTo>
                      <a:pt x="34" y="42"/>
                    </a:lnTo>
                    <a:lnTo>
                      <a:pt x="32" y="40"/>
                    </a:lnTo>
                    <a:lnTo>
                      <a:pt x="30" y="36"/>
                    </a:lnTo>
                    <a:lnTo>
                      <a:pt x="26" y="32"/>
                    </a:lnTo>
                    <a:lnTo>
                      <a:pt x="24" y="28"/>
                    </a:lnTo>
                    <a:lnTo>
                      <a:pt x="22" y="26"/>
                    </a:lnTo>
                    <a:lnTo>
                      <a:pt x="22" y="26"/>
                    </a:lnTo>
                    <a:lnTo>
                      <a:pt x="22" y="24"/>
                    </a:lnTo>
                    <a:lnTo>
                      <a:pt x="20" y="22"/>
                    </a:lnTo>
                    <a:lnTo>
                      <a:pt x="20" y="20"/>
                    </a:lnTo>
                    <a:lnTo>
                      <a:pt x="20" y="14"/>
                    </a:lnTo>
                    <a:lnTo>
                      <a:pt x="20" y="12"/>
                    </a:lnTo>
                    <a:lnTo>
                      <a:pt x="20" y="8"/>
                    </a:lnTo>
                    <a:lnTo>
                      <a:pt x="18" y="8"/>
                    </a:lnTo>
                    <a:lnTo>
                      <a:pt x="18" y="6"/>
                    </a:lnTo>
                    <a:lnTo>
                      <a:pt x="18" y="6"/>
                    </a:lnTo>
                    <a:lnTo>
                      <a:pt x="18" y="4"/>
                    </a:lnTo>
                    <a:lnTo>
                      <a:pt x="16" y="4"/>
                    </a:lnTo>
                    <a:lnTo>
                      <a:pt x="16" y="4"/>
                    </a:lnTo>
                    <a:lnTo>
                      <a:pt x="14" y="2"/>
                    </a:lnTo>
                    <a:lnTo>
                      <a:pt x="12" y="2"/>
                    </a:lnTo>
                    <a:lnTo>
                      <a:pt x="10" y="0"/>
                    </a:lnTo>
                    <a:lnTo>
                      <a:pt x="6" y="0"/>
                    </a:lnTo>
                    <a:lnTo>
                      <a:pt x="6" y="0"/>
                    </a:lnTo>
                    <a:lnTo>
                      <a:pt x="4" y="0"/>
                    </a:lnTo>
                    <a:lnTo>
                      <a:pt x="4" y="0"/>
                    </a:lnTo>
                    <a:lnTo>
                      <a:pt x="2" y="0"/>
                    </a:lnTo>
                    <a:lnTo>
                      <a:pt x="2" y="0"/>
                    </a:lnTo>
                    <a:lnTo>
                      <a:pt x="2" y="2"/>
                    </a:lnTo>
                    <a:lnTo>
                      <a:pt x="0" y="2"/>
                    </a:lnTo>
                    <a:lnTo>
                      <a:pt x="0" y="2"/>
                    </a:lnTo>
                    <a:lnTo>
                      <a:pt x="0" y="2"/>
                    </a:lnTo>
                    <a:lnTo>
                      <a:pt x="0" y="4"/>
                    </a:lnTo>
                    <a:lnTo>
                      <a:pt x="2" y="4"/>
                    </a:lnTo>
                    <a:lnTo>
                      <a:pt x="2" y="6"/>
                    </a:lnTo>
                    <a:lnTo>
                      <a:pt x="4" y="8"/>
                    </a:lnTo>
                    <a:lnTo>
                      <a:pt x="4" y="10"/>
                    </a:lnTo>
                    <a:lnTo>
                      <a:pt x="4" y="12"/>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36" name="Freeform 182">
                <a:extLst>
                  <a:ext uri="{FF2B5EF4-FFF2-40B4-BE49-F238E27FC236}">
                    <a16:creationId xmlns:a16="http://schemas.microsoft.com/office/drawing/2014/main" id="{00918E3A-3AB5-CEB9-529B-49343E22CE7A}"/>
                  </a:ext>
                </a:extLst>
              </p:cNvPr>
              <p:cNvSpPr>
                <a:spLocks/>
              </p:cNvSpPr>
              <p:nvPr/>
            </p:nvSpPr>
            <p:spPr bwMode="auto">
              <a:xfrm>
                <a:off x="4888203" y="2356017"/>
                <a:ext cx="3333750" cy="1250950"/>
              </a:xfrm>
              <a:custGeom>
                <a:avLst/>
                <a:gdLst>
                  <a:gd name="T0" fmla="*/ 330 w 2100"/>
                  <a:gd name="T1" fmla="*/ 590 h 788"/>
                  <a:gd name="T2" fmla="*/ 432 w 2100"/>
                  <a:gd name="T3" fmla="*/ 580 h 788"/>
                  <a:gd name="T4" fmla="*/ 550 w 2100"/>
                  <a:gd name="T5" fmla="*/ 636 h 788"/>
                  <a:gd name="T6" fmla="*/ 590 w 2100"/>
                  <a:gd name="T7" fmla="*/ 570 h 788"/>
                  <a:gd name="T8" fmla="*/ 746 w 2100"/>
                  <a:gd name="T9" fmla="*/ 584 h 788"/>
                  <a:gd name="T10" fmla="*/ 838 w 2100"/>
                  <a:gd name="T11" fmla="*/ 658 h 788"/>
                  <a:gd name="T12" fmla="*/ 970 w 2100"/>
                  <a:gd name="T13" fmla="*/ 680 h 788"/>
                  <a:gd name="T14" fmla="*/ 976 w 2100"/>
                  <a:gd name="T15" fmla="*/ 602 h 788"/>
                  <a:gd name="T16" fmla="*/ 1120 w 2100"/>
                  <a:gd name="T17" fmla="*/ 654 h 788"/>
                  <a:gd name="T18" fmla="*/ 1196 w 2100"/>
                  <a:gd name="T19" fmla="*/ 644 h 788"/>
                  <a:gd name="T20" fmla="*/ 1270 w 2100"/>
                  <a:gd name="T21" fmla="*/ 620 h 788"/>
                  <a:gd name="T22" fmla="*/ 1372 w 2100"/>
                  <a:gd name="T23" fmla="*/ 646 h 788"/>
                  <a:gd name="T24" fmla="*/ 1482 w 2100"/>
                  <a:gd name="T25" fmla="*/ 694 h 788"/>
                  <a:gd name="T26" fmla="*/ 1452 w 2100"/>
                  <a:gd name="T27" fmla="*/ 774 h 788"/>
                  <a:gd name="T28" fmla="*/ 1548 w 2100"/>
                  <a:gd name="T29" fmla="*/ 644 h 788"/>
                  <a:gd name="T30" fmla="*/ 1492 w 2100"/>
                  <a:gd name="T31" fmla="*/ 576 h 788"/>
                  <a:gd name="T32" fmla="*/ 1540 w 2100"/>
                  <a:gd name="T33" fmla="*/ 456 h 788"/>
                  <a:gd name="T34" fmla="*/ 1658 w 2100"/>
                  <a:gd name="T35" fmla="*/ 462 h 788"/>
                  <a:gd name="T36" fmla="*/ 1758 w 2100"/>
                  <a:gd name="T37" fmla="*/ 416 h 788"/>
                  <a:gd name="T38" fmla="*/ 1748 w 2100"/>
                  <a:gd name="T39" fmla="*/ 468 h 788"/>
                  <a:gd name="T40" fmla="*/ 1784 w 2100"/>
                  <a:gd name="T41" fmla="*/ 608 h 788"/>
                  <a:gd name="T42" fmla="*/ 1826 w 2100"/>
                  <a:gd name="T43" fmla="*/ 514 h 788"/>
                  <a:gd name="T44" fmla="*/ 1858 w 2100"/>
                  <a:gd name="T45" fmla="*/ 420 h 788"/>
                  <a:gd name="T46" fmla="*/ 1924 w 2100"/>
                  <a:gd name="T47" fmla="*/ 394 h 788"/>
                  <a:gd name="T48" fmla="*/ 1946 w 2100"/>
                  <a:gd name="T49" fmla="*/ 340 h 788"/>
                  <a:gd name="T50" fmla="*/ 1986 w 2100"/>
                  <a:gd name="T51" fmla="*/ 300 h 788"/>
                  <a:gd name="T52" fmla="*/ 2070 w 2100"/>
                  <a:gd name="T53" fmla="*/ 348 h 788"/>
                  <a:gd name="T54" fmla="*/ 2096 w 2100"/>
                  <a:gd name="T55" fmla="*/ 282 h 788"/>
                  <a:gd name="T56" fmla="*/ 2000 w 2100"/>
                  <a:gd name="T57" fmla="*/ 260 h 788"/>
                  <a:gd name="T58" fmla="*/ 1884 w 2100"/>
                  <a:gd name="T59" fmla="*/ 206 h 788"/>
                  <a:gd name="T60" fmla="*/ 1772 w 2100"/>
                  <a:gd name="T61" fmla="*/ 206 h 788"/>
                  <a:gd name="T62" fmla="*/ 1650 w 2100"/>
                  <a:gd name="T63" fmla="*/ 186 h 788"/>
                  <a:gd name="T64" fmla="*/ 1490 w 2100"/>
                  <a:gd name="T65" fmla="*/ 144 h 788"/>
                  <a:gd name="T66" fmla="*/ 1384 w 2100"/>
                  <a:gd name="T67" fmla="*/ 138 h 788"/>
                  <a:gd name="T68" fmla="*/ 1300 w 2100"/>
                  <a:gd name="T69" fmla="*/ 150 h 788"/>
                  <a:gd name="T70" fmla="*/ 1238 w 2100"/>
                  <a:gd name="T71" fmla="*/ 140 h 788"/>
                  <a:gd name="T72" fmla="*/ 1142 w 2100"/>
                  <a:gd name="T73" fmla="*/ 126 h 788"/>
                  <a:gd name="T74" fmla="*/ 970 w 2100"/>
                  <a:gd name="T75" fmla="*/ 110 h 788"/>
                  <a:gd name="T76" fmla="*/ 970 w 2100"/>
                  <a:gd name="T77" fmla="*/ 22 h 788"/>
                  <a:gd name="T78" fmla="*/ 870 w 2100"/>
                  <a:gd name="T79" fmla="*/ 28 h 788"/>
                  <a:gd name="T80" fmla="*/ 808 w 2100"/>
                  <a:gd name="T81" fmla="*/ 50 h 788"/>
                  <a:gd name="T82" fmla="*/ 714 w 2100"/>
                  <a:gd name="T83" fmla="*/ 68 h 788"/>
                  <a:gd name="T84" fmla="*/ 650 w 2100"/>
                  <a:gd name="T85" fmla="*/ 110 h 788"/>
                  <a:gd name="T86" fmla="*/ 670 w 2100"/>
                  <a:gd name="T87" fmla="*/ 184 h 788"/>
                  <a:gd name="T88" fmla="*/ 612 w 2100"/>
                  <a:gd name="T89" fmla="*/ 180 h 788"/>
                  <a:gd name="T90" fmla="*/ 558 w 2100"/>
                  <a:gd name="T91" fmla="*/ 162 h 788"/>
                  <a:gd name="T92" fmla="*/ 608 w 2100"/>
                  <a:gd name="T93" fmla="*/ 218 h 788"/>
                  <a:gd name="T94" fmla="*/ 602 w 2100"/>
                  <a:gd name="T95" fmla="*/ 234 h 788"/>
                  <a:gd name="T96" fmla="*/ 546 w 2100"/>
                  <a:gd name="T97" fmla="*/ 272 h 788"/>
                  <a:gd name="T98" fmla="*/ 516 w 2100"/>
                  <a:gd name="T99" fmla="*/ 108 h 788"/>
                  <a:gd name="T100" fmla="*/ 502 w 2100"/>
                  <a:gd name="T101" fmla="*/ 230 h 788"/>
                  <a:gd name="T102" fmla="*/ 396 w 2100"/>
                  <a:gd name="T103" fmla="*/ 216 h 788"/>
                  <a:gd name="T104" fmla="*/ 360 w 2100"/>
                  <a:gd name="T105" fmla="*/ 240 h 788"/>
                  <a:gd name="T106" fmla="*/ 238 w 2100"/>
                  <a:gd name="T107" fmla="*/ 278 h 788"/>
                  <a:gd name="T108" fmla="*/ 206 w 2100"/>
                  <a:gd name="T109" fmla="*/ 290 h 788"/>
                  <a:gd name="T110" fmla="*/ 156 w 2100"/>
                  <a:gd name="T111" fmla="*/ 324 h 788"/>
                  <a:gd name="T112" fmla="*/ 110 w 2100"/>
                  <a:gd name="T113" fmla="*/ 336 h 788"/>
                  <a:gd name="T114" fmla="*/ 74 w 2100"/>
                  <a:gd name="T115" fmla="*/ 282 h 788"/>
                  <a:gd name="T116" fmla="*/ 46 w 2100"/>
                  <a:gd name="T117" fmla="*/ 214 h 788"/>
                  <a:gd name="T118" fmla="*/ 10 w 2100"/>
                  <a:gd name="T119" fmla="*/ 420 h 788"/>
                  <a:gd name="T120" fmla="*/ 104 w 2100"/>
                  <a:gd name="T121" fmla="*/ 586 h 788"/>
                  <a:gd name="T122" fmla="*/ 170 w 2100"/>
                  <a:gd name="T123" fmla="*/ 708 h 788"/>
                  <a:gd name="T124" fmla="*/ 228 w 2100"/>
                  <a:gd name="T125" fmla="*/ 75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00" h="788">
                    <a:moveTo>
                      <a:pt x="306" y="726"/>
                    </a:moveTo>
                    <a:lnTo>
                      <a:pt x="306" y="726"/>
                    </a:lnTo>
                    <a:lnTo>
                      <a:pt x="314" y="720"/>
                    </a:lnTo>
                    <a:lnTo>
                      <a:pt x="318" y="716"/>
                    </a:lnTo>
                    <a:lnTo>
                      <a:pt x="318" y="712"/>
                    </a:lnTo>
                    <a:lnTo>
                      <a:pt x="320" y="704"/>
                    </a:lnTo>
                    <a:lnTo>
                      <a:pt x="320" y="700"/>
                    </a:lnTo>
                    <a:lnTo>
                      <a:pt x="322" y="696"/>
                    </a:lnTo>
                    <a:lnTo>
                      <a:pt x="322" y="692"/>
                    </a:lnTo>
                    <a:lnTo>
                      <a:pt x="324" y="690"/>
                    </a:lnTo>
                    <a:lnTo>
                      <a:pt x="324" y="688"/>
                    </a:lnTo>
                    <a:lnTo>
                      <a:pt x="324" y="688"/>
                    </a:lnTo>
                    <a:lnTo>
                      <a:pt x="324" y="686"/>
                    </a:lnTo>
                    <a:lnTo>
                      <a:pt x="326" y="686"/>
                    </a:lnTo>
                    <a:lnTo>
                      <a:pt x="328" y="684"/>
                    </a:lnTo>
                    <a:lnTo>
                      <a:pt x="330" y="682"/>
                    </a:lnTo>
                    <a:lnTo>
                      <a:pt x="332" y="680"/>
                    </a:lnTo>
                    <a:lnTo>
                      <a:pt x="334" y="678"/>
                    </a:lnTo>
                    <a:lnTo>
                      <a:pt x="336" y="676"/>
                    </a:lnTo>
                    <a:lnTo>
                      <a:pt x="336" y="674"/>
                    </a:lnTo>
                    <a:lnTo>
                      <a:pt x="338" y="674"/>
                    </a:lnTo>
                    <a:lnTo>
                      <a:pt x="338" y="672"/>
                    </a:lnTo>
                    <a:lnTo>
                      <a:pt x="338" y="670"/>
                    </a:lnTo>
                    <a:lnTo>
                      <a:pt x="338" y="668"/>
                    </a:lnTo>
                    <a:lnTo>
                      <a:pt x="338" y="664"/>
                    </a:lnTo>
                    <a:lnTo>
                      <a:pt x="338" y="662"/>
                    </a:lnTo>
                    <a:lnTo>
                      <a:pt x="338" y="658"/>
                    </a:lnTo>
                    <a:lnTo>
                      <a:pt x="336" y="656"/>
                    </a:lnTo>
                    <a:lnTo>
                      <a:pt x="336" y="656"/>
                    </a:lnTo>
                    <a:lnTo>
                      <a:pt x="336" y="654"/>
                    </a:lnTo>
                    <a:lnTo>
                      <a:pt x="336" y="654"/>
                    </a:lnTo>
                    <a:lnTo>
                      <a:pt x="334" y="654"/>
                    </a:lnTo>
                    <a:lnTo>
                      <a:pt x="334" y="652"/>
                    </a:lnTo>
                    <a:lnTo>
                      <a:pt x="332" y="652"/>
                    </a:lnTo>
                    <a:lnTo>
                      <a:pt x="330" y="650"/>
                    </a:lnTo>
                    <a:lnTo>
                      <a:pt x="328" y="650"/>
                    </a:lnTo>
                    <a:lnTo>
                      <a:pt x="326" y="648"/>
                    </a:lnTo>
                    <a:lnTo>
                      <a:pt x="322" y="646"/>
                    </a:lnTo>
                    <a:lnTo>
                      <a:pt x="320" y="646"/>
                    </a:lnTo>
                    <a:lnTo>
                      <a:pt x="320" y="644"/>
                    </a:lnTo>
                    <a:lnTo>
                      <a:pt x="318" y="644"/>
                    </a:lnTo>
                    <a:lnTo>
                      <a:pt x="318" y="642"/>
                    </a:lnTo>
                    <a:lnTo>
                      <a:pt x="316" y="640"/>
                    </a:lnTo>
                    <a:lnTo>
                      <a:pt x="316" y="638"/>
                    </a:lnTo>
                    <a:lnTo>
                      <a:pt x="314" y="636"/>
                    </a:lnTo>
                    <a:lnTo>
                      <a:pt x="312" y="634"/>
                    </a:lnTo>
                    <a:lnTo>
                      <a:pt x="312" y="632"/>
                    </a:lnTo>
                    <a:lnTo>
                      <a:pt x="312" y="630"/>
                    </a:lnTo>
                    <a:lnTo>
                      <a:pt x="312" y="630"/>
                    </a:lnTo>
                    <a:lnTo>
                      <a:pt x="312" y="628"/>
                    </a:lnTo>
                    <a:lnTo>
                      <a:pt x="312" y="626"/>
                    </a:lnTo>
                    <a:lnTo>
                      <a:pt x="312" y="624"/>
                    </a:lnTo>
                    <a:lnTo>
                      <a:pt x="312" y="622"/>
                    </a:lnTo>
                    <a:lnTo>
                      <a:pt x="314" y="616"/>
                    </a:lnTo>
                    <a:lnTo>
                      <a:pt x="316" y="612"/>
                    </a:lnTo>
                    <a:lnTo>
                      <a:pt x="318" y="608"/>
                    </a:lnTo>
                    <a:lnTo>
                      <a:pt x="320" y="604"/>
                    </a:lnTo>
                    <a:lnTo>
                      <a:pt x="322" y="600"/>
                    </a:lnTo>
                    <a:lnTo>
                      <a:pt x="326" y="594"/>
                    </a:lnTo>
                    <a:lnTo>
                      <a:pt x="330" y="590"/>
                    </a:lnTo>
                    <a:lnTo>
                      <a:pt x="330" y="588"/>
                    </a:lnTo>
                    <a:lnTo>
                      <a:pt x="332" y="588"/>
                    </a:lnTo>
                    <a:lnTo>
                      <a:pt x="334" y="586"/>
                    </a:lnTo>
                    <a:lnTo>
                      <a:pt x="336" y="584"/>
                    </a:lnTo>
                    <a:lnTo>
                      <a:pt x="338" y="582"/>
                    </a:lnTo>
                    <a:lnTo>
                      <a:pt x="340" y="580"/>
                    </a:lnTo>
                    <a:lnTo>
                      <a:pt x="342" y="580"/>
                    </a:lnTo>
                    <a:lnTo>
                      <a:pt x="344" y="578"/>
                    </a:lnTo>
                    <a:lnTo>
                      <a:pt x="346" y="578"/>
                    </a:lnTo>
                    <a:lnTo>
                      <a:pt x="348" y="576"/>
                    </a:lnTo>
                    <a:lnTo>
                      <a:pt x="350" y="576"/>
                    </a:lnTo>
                    <a:lnTo>
                      <a:pt x="352" y="576"/>
                    </a:lnTo>
                    <a:lnTo>
                      <a:pt x="354" y="576"/>
                    </a:lnTo>
                    <a:lnTo>
                      <a:pt x="356" y="576"/>
                    </a:lnTo>
                    <a:lnTo>
                      <a:pt x="356" y="576"/>
                    </a:lnTo>
                    <a:lnTo>
                      <a:pt x="358" y="576"/>
                    </a:lnTo>
                    <a:lnTo>
                      <a:pt x="358" y="576"/>
                    </a:lnTo>
                    <a:lnTo>
                      <a:pt x="360" y="578"/>
                    </a:lnTo>
                    <a:lnTo>
                      <a:pt x="360" y="578"/>
                    </a:lnTo>
                    <a:lnTo>
                      <a:pt x="362" y="580"/>
                    </a:lnTo>
                    <a:lnTo>
                      <a:pt x="362" y="582"/>
                    </a:lnTo>
                    <a:lnTo>
                      <a:pt x="364" y="584"/>
                    </a:lnTo>
                    <a:lnTo>
                      <a:pt x="366" y="588"/>
                    </a:lnTo>
                    <a:lnTo>
                      <a:pt x="366" y="590"/>
                    </a:lnTo>
                    <a:lnTo>
                      <a:pt x="368" y="590"/>
                    </a:lnTo>
                    <a:lnTo>
                      <a:pt x="368" y="592"/>
                    </a:lnTo>
                    <a:lnTo>
                      <a:pt x="370" y="592"/>
                    </a:lnTo>
                    <a:lnTo>
                      <a:pt x="370" y="594"/>
                    </a:lnTo>
                    <a:lnTo>
                      <a:pt x="372" y="594"/>
                    </a:lnTo>
                    <a:lnTo>
                      <a:pt x="372" y="594"/>
                    </a:lnTo>
                    <a:lnTo>
                      <a:pt x="372" y="594"/>
                    </a:lnTo>
                    <a:lnTo>
                      <a:pt x="374" y="592"/>
                    </a:lnTo>
                    <a:lnTo>
                      <a:pt x="374" y="592"/>
                    </a:lnTo>
                    <a:lnTo>
                      <a:pt x="374" y="592"/>
                    </a:lnTo>
                    <a:lnTo>
                      <a:pt x="374" y="590"/>
                    </a:lnTo>
                    <a:lnTo>
                      <a:pt x="376" y="588"/>
                    </a:lnTo>
                    <a:lnTo>
                      <a:pt x="376" y="586"/>
                    </a:lnTo>
                    <a:lnTo>
                      <a:pt x="376" y="584"/>
                    </a:lnTo>
                    <a:lnTo>
                      <a:pt x="378" y="582"/>
                    </a:lnTo>
                    <a:lnTo>
                      <a:pt x="378" y="582"/>
                    </a:lnTo>
                    <a:lnTo>
                      <a:pt x="378" y="582"/>
                    </a:lnTo>
                    <a:lnTo>
                      <a:pt x="378" y="580"/>
                    </a:lnTo>
                    <a:lnTo>
                      <a:pt x="380" y="580"/>
                    </a:lnTo>
                    <a:lnTo>
                      <a:pt x="382" y="580"/>
                    </a:lnTo>
                    <a:lnTo>
                      <a:pt x="384" y="578"/>
                    </a:lnTo>
                    <a:lnTo>
                      <a:pt x="388" y="578"/>
                    </a:lnTo>
                    <a:lnTo>
                      <a:pt x="390" y="578"/>
                    </a:lnTo>
                    <a:lnTo>
                      <a:pt x="392" y="576"/>
                    </a:lnTo>
                    <a:lnTo>
                      <a:pt x="396" y="576"/>
                    </a:lnTo>
                    <a:lnTo>
                      <a:pt x="398" y="576"/>
                    </a:lnTo>
                    <a:lnTo>
                      <a:pt x="398" y="576"/>
                    </a:lnTo>
                    <a:lnTo>
                      <a:pt x="402" y="576"/>
                    </a:lnTo>
                    <a:lnTo>
                      <a:pt x="406" y="578"/>
                    </a:lnTo>
                    <a:lnTo>
                      <a:pt x="410" y="578"/>
                    </a:lnTo>
                    <a:lnTo>
                      <a:pt x="412" y="580"/>
                    </a:lnTo>
                    <a:lnTo>
                      <a:pt x="414" y="580"/>
                    </a:lnTo>
                    <a:lnTo>
                      <a:pt x="416" y="580"/>
                    </a:lnTo>
                    <a:lnTo>
                      <a:pt x="420" y="580"/>
                    </a:lnTo>
                    <a:lnTo>
                      <a:pt x="428" y="580"/>
                    </a:lnTo>
                    <a:lnTo>
                      <a:pt x="432" y="580"/>
                    </a:lnTo>
                    <a:lnTo>
                      <a:pt x="436" y="580"/>
                    </a:lnTo>
                    <a:lnTo>
                      <a:pt x="438" y="580"/>
                    </a:lnTo>
                    <a:lnTo>
                      <a:pt x="440" y="580"/>
                    </a:lnTo>
                    <a:lnTo>
                      <a:pt x="442" y="582"/>
                    </a:lnTo>
                    <a:lnTo>
                      <a:pt x="446" y="582"/>
                    </a:lnTo>
                    <a:lnTo>
                      <a:pt x="452" y="584"/>
                    </a:lnTo>
                    <a:lnTo>
                      <a:pt x="456" y="588"/>
                    </a:lnTo>
                    <a:lnTo>
                      <a:pt x="462" y="590"/>
                    </a:lnTo>
                    <a:lnTo>
                      <a:pt x="464" y="592"/>
                    </a:lnTo>
                    <a:lnTo>
                      <a:pt x="468" y="594"/>
                    </a:lnTo>
                    <a:lnTo>
                      <a:pt x="470" y="596"/>
                    </a:lnTo>
                    <a:lnTo>
                      <a:pt x="472" y="596"/>
                    </a:lnTo>
                    <a:lnTo>
                      <a:pt x="474" y="598"/>
                    </a:lnTo>
                    <a:lnTo>
                      <a:pt x="476" y="600"/>
                    </a:lnTo>
                    <a:lnTo>
                      <a:pt x="476" y="602"/>
                    </a:lnTo>
                    <a:lnTo>
                      <a:pt x="478" y="604"/>
                    </a:lnTo>
                    <a:lnTo>
                      <a:pt x="478" y="604"/>
                    </a:lnTo>
                    <a:lnTo>
                      <a:pt x="478" y="606"/>
                    </a:lnTo>
                    <a:lnTo>
                      <a:pt x="478" y="606"/>
                    </a:lnTo>
                    <a:lnTo>
                      <a:pt x="478" y="608"/>
                    </a:lnTo>
                    <a:lnTo>
                      <a:pt x="478" y="610"/>
                    </a:lnTo>
                    <a:lnTo>
                      <a:pt x="476" y="610"/>
                    </a:lnTo>
                    <a:lnTo>
                      <a:pt x="476" y="612"/>
                    </a:lnTo>
                    <a:lnTo>
                      <a:pt x="476" y="612"/>
                    </a:lnTo>
                    <a:lnTo>
                      <a:pt x="476" y="614"/>
                    </a:lnTo>
                    <a:lnTo>
                      <a:pt x="476" y="614"/>
                    </a:lnTo>
                    <a:lnTo>
                      <a:pt x="478" y="614"/>
                    </a:lnTo>
                    <a:lnTo>
                      <a:pt x="478" y="614"/>
                    </a:lnTo>
                    <a:lnTo>
                      <a:pt x="480" y="616"/>
                    </a:lnTo>
                    <a:lnTo>
                      <a:pt x="480" y="616"/>
                    </a:lnTo>
                    <a:lnTo>
                      <a:pt x="482" y="618"/>
                    </a:lnTo>
                    <a:lnTo>
                      <a:pt x="484" y="618"/>
                    </a:lnTo>
                    <a:lnTo>
                      <a:pt x="486" y="618"/>
                    </a:lnTo>
                    <a:lnTo>
                      <a:pt x="490" y="618"/>
                    </a:lnTo>
                    <a:lnTo>
                      <a:pt x="492" y="618"/>
                    </a:lnTo>
                    <a:lnTo>
                      <a:pt x="492" y="618"/>
                    </a:lnTo>
                    <a:lnTo>
                      <a:pt x="494" y="618"/>
                    </a:lnTo>
                    <a:lnTo>
                      <a:pt x="500" y="618"/>
                    </a:lnTo>
                    <a:lnTo>
                      <a:pt x="502" y="616"/>
                    </a:lnTo>
                    <a:lnTo>
                      <a:pt x="504" y="616"/>
                    </a:lnTo>
                    <a:lnTo>
                      <a:pt x="508" y="616"/>
                    </a:lnTo>
                    <a:lnTo>
                      <a:pt x="508" y="616"/>
                    </a:lnTo>
                    <a:lnTo>
                      <a:pt x="510" y="616"/>
                    </a:lnTo>
                    <a:lnTo>
                      <a:pt x="510" y="616"/>
                    </a:lnTo>
                    <a:lnTo>
                      <a:pt x="512" y="618"/>
                    </a:lnTo>
                    <a:lnTo>
                      <a:pt x="514" y="618"/>
                    </a:lnTo>
                    <a:lnTo>
                      <a:pt x="516" y="618"/>
                    </a:lnTo>
                    <a:lnTo>
                      <a:pt x="520" y="622"/>
                    </a:lnTo>
                    <a:lnTo>
                      <a:pt x="522" y="624"/>
                    </a:lnTo>
                    <a:lnTo>
                      <a:pt x="530" y="628"/>
                    </a:lnTo>
                    <a:lnTo>
                      <a:pt x="532" y="630"/>
                    </a:lnTo>
                    <a:lnTo>
                      <a:pt x="536" y="632"/>
                    </a:lnTo>
                    <a:lnTo>
                      <a:pt x="538" y="634"/>
                    </a:lnTo>
                    <a:lnTo>
                      <a:pt x="542" y="636"/>
                    </a:lnTo>
                    <a:lnTo>
                      <a:pt x="544" y="636"/>
                    </a:lnTo>
                    <a:lnTo>
                      <a:pt x="546" y="636"/>
                    </a:lnTo>
                    <a:lnTo>
                      <a:pt x="548" y="636"/>
                    </a:lnTo>
                    <a:lnTo>
                      <a:pt x="548" y="636"/>
                    </a:lnTo>
                    <a:lnTo>
                      <a:pt x="548" y="636"/>
                    </a:lnTo>
                    <a:lnTo>
                      <a:pt x="550" y="636"/>
                    </a:lnTo>
                    <a:lnTo>
                      <a:pt x="552" y="636"/>
                    </a:lnTo>
                    <a:lnTo>
                      <a:pt x="552" y="634"/>
                    </a:lnTo>
                    <a:lnTo>
                      <a:pt x="554" y="634"/>
                    </a:lnTo>
                    <a:lnTo>
                      <a:pt x="556" y="632"/>
                    </a:lnTo>
                    <a:lnTo>
                      <a:pt x="556" y="630"/>
                    </a:lnTo>
                    <a:lnTo>
                      <a:pt x="558" y="630"/>
                    </a:lnTo>
                    <a:lnTo>
                      <a:pt x="558" y="628"/>
                    </a:lnTo>
                    <a:lnTo>
                      <a:pt x="558" y="628"/>
                    </a:lnTo>
                    <a:lnTo>
                      <a:pt x="558" y="626"/>
                    </a:lnTo>
                    <a:lnTo>
                      <a:pt x="556" y="626"/>
                    </a:lnTo>
                    <a:lnTo>
                      <a:pt x="556" y="624"/>
                    </a:lnTo>
                    <a:lnTo>
                      <a:pt x="554" y="622"/>
                    </a:lnTo>
                    <a:lnTo>
                      <a:pt x="552" y="618"/>
                    </a:lnTo>
                    <a:lnTo>
                      <a:pt x="550" y="616"/>
                    </a:lnTo>
                    <a:lnTo>
                      <a:pt x="548" y="614"/>
                    </a:lnTo>
                    <a:lnTo>
                      <a:pt x="548" y="612"/>
                    </a:lnTo>
                    <a:lnTo>
                      <a:pt x="546" y="612"/>
                    </a:lnTo>
                    <a:lnTo>
                      <a:pt x="546" y="610"/>
                    </a:lnTo>
                    <a:lnTo>
                      <a:pt x="546" y="610"/>
                    </a:lnTo>
                    <a:lnTo>
                      <a:pt x="548" y="608"/>
                    </a:lnTo>
                    <a:lnTo>
                      <a:pt x="548" y="608"/>
                    </a:lnTo>
                    <a:lnTo>
                      <a:pt x="548" y="608"/>
                    </a:lnTo>
                    <a:lnTo>
                      <a:pt x="550" y="606"/>
                    </a:lnTo>
                    <a:lnTo>
                      <a:pt x="550" y="606"/>
                    </a:lnTo>
                    <a:lnTo>
                      <a:pt x="552" y="606"/>
                    </a:lnTo>
                    <a:lnTo>
                      <a:pt x="556" y="604"/>
                    </a:lnTo>
                    <a:lnTo>
                      <a:pt x="558" y="604"/>
                    </a:lnTo>
                    <a:lnTo>
                      <a:pt x="562" y="604"/>
                    </a:lnTo>
                    <a:lnTo>
                      <a:pt x="564" y="602"/>
                    </a:lnTo>
                    <a:lnTo>
                      <a:pt x="564" y="602"/>
                    </a:lnTo>
                    <a:lnTo>
                      <a:pt x="566" y="602"/>
                    </a:lnTo>
                    <a:lnTo>
                      <a:pt x="568" y="600"/>
                    </a:lnTo>
                    <a:lnTo>
                      <a:pt x="570" y="600"/>
                    </a:lnTo>
                    <a:lnTo>
                      <a:pt x="576" y="598"/>
                    </a:lnTo>
                    <a:lnTo>
                      <a:pt x="578" y="598"/>
                    </a:lnTo>
                    <a:lnTo>
                      <a:pt x="580" y="596"/>
                    </a:lnTo>
                    <a:lnTo>
                      <a:pt x="580" y="596"/>
                    </a:lnTo>
                    <a:lnTo>
                      <a:pt x="582" y="594"/>
                    </a:lnTo>
                    <a:lnTo>
                      <a:pt x="582" y="594"/>
                    </a:lnTo>
                    <a:lnTo>
                      <a:pt x="582" y="594"/>
                    </a:lnTo>
                    <a:lnTo>
                      <a:pt x="584" y="592"/>
                    </a:lnTo>
                    <a:lnTo>
                      <a:pt x="584" y="592"/>
                    </a:lnTo>
                    <a:lnTo>
                      <a:pt x="584" y="590"/>
                    </a:lnTo>
                    <a:lnTo>
                      <a:pt x="582" y="588"/>
                    </a:lnTo>
                    <a:lnTo>
                      <a:pt x="582" y="586"/>
                    </a:lnTo>
                    <a:lnTo>
                      <a:pt x="580" y="582"/>
                    </a:lnTo>
                    <a:lnTo>
                      <a:pt x="580" y="580"/>
                    </a:lnTo>
                    <a:lnTo>
                      <a:pt x="578" y="578"/>
                    </a:lnTo>
                    <a:lnTo>
                      <a:pt x="578" y="576"/>
                    </a:lnTo>
                    <a:lnTo>
                      <a:pt x="578" y="574"/>
                    </a:lnTo>
                    <a:lnTo>
                      <a:pt x="578" y="574"/>
                    </a:lnTo>
                    <a:lnTo>
                      <a:pt x="580" y="572"/>
                    </a:lnTo>
                    <a:lnTo>
                      <a:pt x="580" y="572"/>
                    </a:lnTo>
                    <a:lnTo>
                      <a:pt x="580" y="572"/>
                    </a:lnTo>
                    <a:lnTo>
                      <a:pt x="580" y="572"/>
                    </a:lnTo>
                    <a:lnTo>
                      <a:pt x="582" y="572"/>
                    </a:lnTo>
                    <a:lnTo>
                      <a:pt x="584" y="570"/>
                    </a:lnTo>
                    <a:lnTo>
                      <a:pt x="586" y="570"/>
                    </a:lnTo>
                    <a:lnTo>
                      <a:pt x="588" y="570"/>
                    </a:lnTo>
                    <a:lnTo>
                      <a:pt x="590" y="570"/>
                    </a:lnTo>
                    <a:lnTo>
                      <a:pt x="594" y="572"/>
                    </a:lnTo>
                    <a:lnTo>
                      <a:pt x="596" y="572"/>
                    </a:lnTo>
                    <a:lnTo>
                      <a:pt x="598" y="572"/>
                    </a:lnTo>
                    <a:lnTo>
                      <a:pt x="604" y="574"/>
                    </a:lnTo>
                    <a:lnTo>
                      <a:pt x="606" y="574"/>
                    </a:lnTo>
                    <a:lnTo>
                      <a:pt x="608" y="576"/>
                    </a:lnTo>
                    <a:lnTo>
                      <a:pt x="616" y="576"/>
                    </a:lnTo>
                    <a:lnTo>
                      <a:pt x="626" y="578"/>
                    </a:lnTo>
                    <a:lnTo>
                      <a:pt x="632" y="578"/>
                    </a:lnTo>
                    <a:lnTo>
                      <a:pt x="636" y="578"/>
                    </a:lnTo>
                    <a:lnTo>
                      <a:pt x="640" y="578"/>
                    </a:lnTo>
                    <a:lnTo>
                      <a:pt x="644" y="578"/>
                    </a:lnTo>
                    <a:lnTo>
                      <a:pt x="646" y="578"/>
                    </a:lnTo>
                    <a:lnTo>
                      <a:pt x="650" y="578"/>
                    </a:lnTo>
                    <a:lnTo>
                      <a:pt x="656" y="576"/>
                    </a:lnTo>
                    <a:lnTo>
                      <a:pt x="660" y="576"/>
                    </a:lnTo>
                    <a:lnTo>
                      <a:pt x="666" y="574"/>
                    </a:lnTo>
                    <a:lnTo>
                      <a:pt x="668" y="574"/>
                    </a:lnTo>
                    <a:lnTo>
                      <a:pt x="672" y="572"/>
                    </a:lnTo>
                    <a:lnTo>
                      <a:pt x="680" y="570"/>
                    </a:lnTo>
                    <a:lnTo>
                      <a:pt x="684" y="570"/>
                    </a:lnTo>
                    <a:lnTo>
                      <a:pt x="688" y="568"/>
                    </a:lnTo>
                    <a:lnTo>
                      <a:pt x="690" y="568"/>
                    </a:lnTo>
                    <a:lnTo>
                      <a:pt x="690" y="568"/>
                    </a:lnTo>
                    <a:lnTo>
                      <a:pt x="692" y="568"/>
                    </a:lnTo>
                    <a:lnTo>
                      <a:pt x="694" y="570"/>
                    </a:lnTo>
                    <a:lnTo>
                      <a:pt x="696" y="570"/>
                    </a:lnTo>
                    <a:lnTo>
                      <a:pt x="696" y="570"/>
                    </a:lnTo>
                    <a:lnTo>
                      <a:pt x="698" y="572"/>
                    </a:lnTo>
                    <a:lnTo>
                      <a:pt x="700" y="574"/>
                    </a:lnTo>
                    <a:lnTo>
                      <a:pt x="702" y="576"/>
                    </a:lnTo>
                    <a:lnTo>
                      <a:pt x="704" y="578"/>
                    </a:lnTo>
                    <a:lnTo>
                      <a:pt x="704" y="578"/>
                    </a:lnTo>
                    <a:lnTo>
                      <a:pt x="706" y="580"/>
                    </a:lnTo>
                    <a:lnTo>
                      <a:pt x="706" y="580"/>
                    </a:lnTo>
                    <a:lnTo>
                      <a:pt x="706" y="582"/>
                    </a:lnTo>
                    <a:lnTo>
                      <a:pt x="706" y="582"/>
                    </a:lnTo>
                    <a:lnTo>
                      <a:pt x="706" y="586"/>
                    </a:lnTo>
                    <a:lnTo>
                      <a:pt x="706" y="588"/>
                    </a:lnTo>
                    <a:lnTo>
                      <a:pt x="706" y="590"/>
                    </a:lnTo>
                    <a:lnTo>
                      <a:pt x="706" y="592"/>
                    </a:lnTo>
                    <a:lnTo>
                      <a:pt x="706" y="592"/>
                    </a:lnTo>
                    <a:lnTo>
                      <a:pt x="706" y="592"/>
                    </a:lnTo>
                    <a:lnTo>
                      <a:pt x="708" y="592"/>
                    </a:lnTo>
                    <a:lnTo>
                      <a:pt x="708" y="594"/>
                    </a:lnTo>
                    <a:lnTo>
                      <a:pt x="710" y="594"/>
                    </a:lnTo>
                    <a:lnTo>
                      <a:pt x="710" y="594"/>
                    </a:lnTo>
                    <a:lnTo>
                      <a:pt x="712" y="594"/>
                    </a:lnTo>
                    <a:lnTo>
                      <a:pt x="714" y="594"/>
                    </a:lnTo>
                    <a:lnTo>
                      <a:pt x="716" y="594"/>
                    </a:lnTo>
                    <a:lnTo>
                      <a:pt x="718" y="594"/>
                    </a:lnTo>
                    <a:lnTo>
                      <a:pt x="722" y="594"/>
                    </a:lnTo>
                    <a:lnTo>
                      <a:pt x="724" y="594"/>
                    </a:lnTo>
                    <a:lnTo>
                      <a:pt x="724" y="592"/>
                    </a:lnTo>
                    <a:lnTo>
                      <a:pt x="728" y="592"/>
                    </a:lnTo>
                    <a:lnTo>
                      <a:pt x="730" y="590"/>
                    </a:lnTo>
                    <a:lnTo>
                      <a:pt x="734" y="590"/>
                    </a:lnTo>
                    <a:lnTo>
                      <a:pt x="740" y="586"/>
                    </a:lnTo>
                    <a:lnTo>
                      <a:pt x="742" y="586"/>
                    </a:lnTo>
                    <a:lnTo>
                      <a:pt x="746" y="584"/>
                    </a:lnTo>
                    <a:lnTo>
                      <a:pt x="750" y="584"/>
                    </a:lnTo>
                    <a:lnTo>
                      <a:pt x="752" y="584"/>
                    </a:lnTo>
                    <a:lnTo>
                      <a:pt x="756" y="584"/>
                    </a:lnTo>
                    <a:lnTo>
                      <a:pt x="758" y="584"/>
                    </a:lnTo>
                    <a:lnTo>
                      <a:pt x="760" y="584"/>
                    </a:lnTo>
                    <a:lnTo>
                      <a:pt x="762" y="584"/>
                    </a:lnTo>
                    <a:lnTo>
                      <a:pt x="764" y="584"/>
                    </a:lnTo>
                    <a:lnTo>
                      <a:pt x="764" y="584"/>
                    </a:lnTo>
                    <a:lnTo>
                      <a:pt x="766" y="586"/>
                    </a:lnTo>
                    <a:lnTo>
                      <a:pt x="766" y="586"/>
                    </a:lnTo>
                    <a:lnTo>
                      <a:pt x="768" y="588"/>
                    </a:lnTo>
                    <a:lnTo>
                      <a:pt x="768" y="588"/>
                    </a:lnTo>
                    <a:lnTo>
                      <a:pt x="770" y="590"/>
                    </a:lnTo>
                    <a:lnTo>
                      <a:pt x="770" y="592"/>
                    </a:lnTo>
                    <a:lnTo>
                      <a:pt x="772" y="596"/>
                    </a:lnTo>
                    <a:lnTo>
                      <a:pt x="774" y="598"/>
                    </a:lnTo>
                    <a:lnTo>
                      <a:pt x="776" y="606"/>
                    </a:lnTo>
                    <a:lnTo>
                      <a:pt x="778" y="612"/>
                    </a:lnTo>
                    <a:lnTo>
                      <a:pt x="780" y="614"/>
                    </a:lnTo>
                    <a:lnTo>
                      <a:pt x="780" y="618"/>
                    </a:lnTo>
                    <a:lnTo>
                      <a:pt x="782" y="620"/>
                    </a:lnTo>
                    <a:lnTo>
                      <a:pt x="784" y="622"/>
                    </a:lnTo>
                    <a:lnTo>
                      <a:pt x="784" y="624"/>
                    </a:lnTo>
                    <a:lnTo>
                      <a:pt x="784" y="624"/>
                    </a:lnTo>
                    <a:lnTo>
                      <a:pt x="786" y="626"/>
                    </a:lnTo>
                    <a:lnTo>
                      <a:pt x="786" y="626"/>
                    </a:lnTo>
                    <a:lnTo>
                      <a:pt x="788" y="626"/>
                    </a:lnTo>
                    <a:lnTo>
                      <a:pt x="788" y="626"/>
                    </a:lnTo>
                    <a:lnTo>
                      <a:pt x="790" y="626"/>
                    </a:lnTo>
                    <a:lnTo>
                      <a:pt x="792" y="626"/>
                    </a:lnTo>
                    <a:lnTo>
                      <a:pt x="794" y="626"/>
                    </a:lnTo>
                    <a:lnTo>
                      <a:pt x="796" y="626"/>
                    </a:lnTo>
                    <a:lnTo>
                      <a:pt x="798" y="626"/>
                    </a:lnTo>
                    <a:lnTo>
                      <a:pt x="800" y="626"/>
                    </a:lnTo>
                    <a:lnTo>
                      <a:pt x="800" y="626"/>
                    </a:lnTo>
                    <a:lnTo>
                      <a:pt x="800" y="626"/>
                    </a:lnTo>
                    <a:lnTo>
                      <a:pt x="802" y="628"/>
                    </a:lnTo>
                    <a:lnTo>
                      <a:pt x="802" y="628"/>
                    </a:lnTo>
                    <a:lnTo>
                      <a:pt x="804" y="630"/>
                    </a:lnTo>
                    <a:lnTo>
                      <a:pt x="804" y="630"/>
                    </a:lnTo>
                    <a:lnTo>
                      <a:pt x="806" y="632"/>
                    </a:lnTo>
                    <a:lnTo>
                      <a:pt x="808" y="636"/>
                    </a:lnTo>
                    <a:lnTo>
                      <a:pt x="808" y="636"/>
                    </a:lnTo>
                    <a:lnTo>
                      <a:pt x="810" y="638"/>
                    </a:lnTo>
                    <a:lnTo>
                      <a:pt x="810" y="638"/>
                    </a:lnTo>
                    <a:lnTo>
                      <a:pt x="812" y="640"/>
                    </a:lnTo>
                    <a:lnTo>
                      <a:pt x="814" y="640"/>
                    </a:lnTo>
                    <a:lnTo>
                      <a:pt x="818" y="642"/>
                    </a:lnTo>
                    <a:lnTo>
                      <a:pt x="820" y="642"/>
                    </a:lnTo>
                    <a:lnTo>
                      <a:pt x="824" y="644"/>
                    </a:lnTo>
                    <a:lnTo>
                      <a:pt x="828" y="644"/>
                    </a:lnTo>
                    <a:lnTo>
                      <a:pt x="828" y="646"/>
                    </a:lnTo>
                    <a:lnTo>
                      <a:pt x="830" y="646"/>
                    </a:lnTo>
                    <a:lnTo>
                      <a:pt x="832" y="646"/>
                    </a:lnTo>
                    <a:lnTo>
                      <a:pt x="832" y="648"/>
                    </a:lnTo>
                    <a:lnTo>
                      <a:pt x="834" y="648"/>
                    </a:lnTo>
                    <a:lnTo>
                      <a:pt x="834" y="652"/>
                    </a:lnTo>
                    <a:lnTo>
                      <a:pt x="836" y="654"/>
                    </a:lnTo>
                    <a:lnTo>
                      <a:pt x="836" y="656"/>
                    </a:lnTo>
                    <a:lnTo>
                      <a:pt x="838" y="658"/>
                    </a:lnTo>
                    <a:lnTo>
                      <a:pt x="840" y="662"/>
                    </a:lnTo>
                    <a:lnTo>
                      <a:pt x="842" y="668"/>
                    </a:lnTo>
                    <a:lnTo>
                      <a:pt x="842" y="674"/>
                    </a:lnTo>
                    <a:lnTo>
                      <a:pt x="844" y="678"/>
                    </a:lnTo>
                    <a:lnTo>
                      <a:pt x="846" y="682"/>
                    </a:lnTo>
                    <a:lnTo>
                      <a:pt x="848" y="680"/>
                    </a:lnTo>
                    <a:lnTo>
                      <a:pt x="852" y="678"/>
                    </a:lnTo>
                    <a:lnTo>
                      <a:pt x="852" y="676"/>
                    </a:lnTo>
                    <a:lnTo>
                      <a:pt x="854" y="676"/>
                    </a:lnTo>
                    <a:lnTo>
                      <a:pt x="856" y="674"/>
                    </a:lnTo>
                    <a:lnTo>
                      <a:pt x="858" y="674"/>
                    </a:lnTo>
                    <a:lnTo>
                      <a:pt x="860" y="674"/>
                    </a:lnTo>
                    <a:lnTo>
                      <a:pt x="864" y="672"/>
                    </a:lnTo>
                    <a:lnTo>
                      <a:pt x="868" y="672"/>
                    </a:lnTo>
                    <a:lnTo>
                      <a:pt x="872" y="670"/>
                    </a:lnTo>
                    <a:lnTo>
                      <a:pt x="878" y="670"/>
                    </a:lnTo>
                    <a:lnTo>
                      <a:pt x="882" y="668"/>
                    </a:lnTo>
                    <a:lnTo>
                      <a:pt x="888" y="668"/>
                    </a:lnTo>
                    <a:lnTo>
                      <a:pt x="894" y="666"/>
                    </a:lnTo>
                    <a:lnTo>
                      <a:pt x="900" y="666"/>
                    </a:lnTo>
                    <a:lnTo>
                      <a:pt x="904" y="666"/>
                    </a:lnTo>
                    <a:lnTo>
                      <a:pt x="906" y="666"/>
                    </a:lnTo>
                    <a:lnTo>
                      <a:pt x="910" y="666"/>
                    </a:lnTo>
                    <a:lnTo>
                      <a:pt x="912" y="666"/>
                    </a:lnTo>
                    <a:lnTo>
                      <a:pt x="914" y="666"/>
                    </a:lnTo>
                    <a:lnTo>
                      <a:pt x="916" y="666"/>
                    </a:lnTo>
                    <a:lnTo>
                      <a:pt x="916" y="668"/>
                    </a:lnTo>
                    <a:lnTo>
                      <a:pt x="918" y="668"/>
                    </a:lnTo>
                    <a:lnTo>
                      <a:pt x="918" y="670"/>
                    </a:lnTo>
                    <a:lnTo>
                      <a:pt x="920" y="672"/>
                    </a:lnTo>
                    <a:lnTo>
                      <a:pt x="920" y="672"/>
                    </a:lnTo>
                    <a:lnTo>
                      <a:pt x="920" y="672"/>
                    </a:lnTo>
                    <a:lnTo>
                      <a:pt x="922" y="674"/>
                    </a:lnTo>
                    <a:lnTo>
                      <a:pt x="922" y="674"/>
                    </a:lnTo>
                    <a:lnTo>
                      <a:pt x="924" y="674"/>
                    </a:lnTo>
                    <a:lnTo>
                      <a:pt x="926" y="674"/>
                    </a:lnTo>
                    <a:lnTo>
                      <a:pt x="928" y="674"/>
                    </a:lnTo>
                    <a:lnTo>
                      <a:pt x="930" y="674"/>
                    </a:lnTo>
                    <a:lnTo>
                      <a:pt x="932" y="674"/>
                    </a:lnTo>
                    <a:lnTo>
                      <a:pt x="934" y="674"/>
                    </a:lnTo>
                    <a:lnTo>
                      <a:pt x="936" y="676"/>
                    </a:lnTo>
                    <a:lnTo>
                      <a:pt x="936" y="676"/>
                    </a:lnTo>
                    <a:lnTo>
                      <a:pt x="936" y="676"/>
                    </a:lnTo>
                    <a:lnTo>
                      <a:pt x="938" y="676"/>
                    </a:lnTo>
                    <a:lnTo>
                      <a:pt x="938" y="678"/>
                    </a:lnTo>
                    <a:lnTo>
                      <a:pt x="940" y="680"/>
                    </a:lnTo>
                    <a:lnTo>
                      <a:pt x="942" y="682"/>
                    </a:lnTo>
                    <a:lnTo>
                      <a:pt x="942" y="682"/>
                    </a:lnTo>
                    <a:lnTo>
                      <a:pt x="944" y="682"/>
                    </a:lnTo>
                    <a:lnTo>
                      <a:pt x="946" y="682"/>
                    </a:lnTo>
                    <a:lnTo>
                      <a:pt x="950" y="684"/>
                    </a:lnTo>
                    <a:lnTo>
                      <a:pt x="954" y="684"/>
                    </a:lnTo>
                    <a:lnTo>
                      <a:pt x="956" y="684"/>
                    </a:lnTo>
                    <a:lnTo>
                      <a:pt x="958" y="684"/>
                    </a:lnTo>
                    <a:lnTo>
                      <a:pt x="960" y="682"/>
                    </a:lnTo>
                    <a:lnTo>
                      <a:pt x="964" y="682"/>
                    </a:lnTo>
                    <a:lnTo>
                      <a:pt x="966" y="682"/>
                    </a:lnTo>
                    <a:lnTo>
                      <a:pt x="968" y="682"/>
                    </a:lnTo>
                    <a:lnTo>
                      <a:pt x="968" y="680"/>
                    </a:lnTo>
                    <a:lnTo>
                      <a:pt x="970" y="680"/>
                    </a:lnTo>
                    <a:lnTo>
                      <a:pt x="972" y="680"/>
                    </a:lnTo>
                    <a:lnTo>
                      <a:pt x="972" y="678"/>
                    </a:lnTo>
                    <a:lnTo>
                      <a:pt x="972" y="678"/>
                    </a:lnTo>
                    <a:lnTo>
                      <a:pt x="972" y="678"/>
                    </a:lnTo>
                    <a:lnTo>
                      <a:pt x="972" y="676"/>
                    </a:lnTo>
                    <a:lnTo>
                      <a:pt x="972" y="676"/>
                    </a:lnTo>
                    <a:lnTo>
                      <a:pt x="972" y="674"/>
                    </a:lnTo>
                    <a:lnTo>
                      <a:pt x="972" y="674"/>
                    </a:lnTo>
                    <a:lnTo>
                      <a:pt x="972" y="672"/>
                    </a:lnTo>
                    <a:lnTo>
                      <a:pt x="970" y="670"/>
                    </a:lnTo>
                    <a:lnTo>
                      <a:pt x="968" y="668"/>
                    </a:lnTo>
                    <a:lnTo>
                      <a:pt x="968" y="666"/>
                    </a:lnTo>
                    <a:lnTo>
                      <a:pt x="966" y="664"/>
                    </a:lnTo>
                    <a:lnTo>
                      <a:pt x="964" y="662"/>
                    </a:lnTo>
                    <a:lnTo>
                      <a:pt x="964" y="660"/>
                    </a:lnTo>
                    <a:lnTo>
                      <a:pt x="964" y="660"/>
                    </a:lnTo>
                    <a:lnTo>
                      <a:pt x="962" y="658"/>
                    </a:lnTo>
                    <a:lnTo>
                      <a:pt x="960" y="656"/>
                    </a:lnTo>
                    <a:lnTo>
                      <a:pt x="960" y="656"/>
                    </a:lnTo>
                    <a:lnTo>
                      <a:pt x="960" y="654"/>
                    </a:lnTo>
                    <a:lnTo>
                      <a:pt x="960" y="654"/>
                    </a:lnTo>
                    <a:lnTo>
                      <a:pt x="960" y="654"/>
                    </a:lnTo>
                    <a:lnTo>
                      <a:pt x="960" y="654"/>
                    </a:lnTo>
                    <a:lnTo>
                      <a:pt x="960" y="654"/>
                    </a:lnTo>
                    <a:lnTo>
                      <a:pt x="962" y="654"/>
                    </a:lnTo>
                    <a:lnTo>
                      <a:pt x="962" y="652"/>
                    </a:lnTo>
                    <a:lnTo>
                      <a:pt x="964" y="652"/>
                    </a:lnTo>
                    <a:lnTo>
                      <a:pt x="966" y="654"/>
                    </a:lnTo>
                    <a:lnTo>
                      <a:pt x="968" y="654"/>
                    </a:lnTo>
                    <a:lnTo>
                      <a:pt x="970" y="654"/>
                    </a:lnTo>
                    <a:lnTo>
                      <a:pt x="970" y="654"/>
                    </a:lnTo>
                    <a:lnTo>
                      <a:pt x="972" y="654"/>
                    </a:lnTo>
                    <a:lnTo>
                      <a:pt x="972" y="654"/>
                    </a:lnTo>
                    <a:lnTo>
                      <a:pt x="972" y="652"/>
                    </a:lnTo>
                    <a:lnTo>
                      <a:pt x="974" y="652"/>
                    </a:lnTo>
                    <a:lnTo>
                      <a:pt x="974" y="650"/>
                    </a:lnTo>
                    <a:lnTo>
                      <a:pt x="974" y="650"/>
                    </a:lnTo>
                    <a:lnTo>
                      <a:pt x="974" y="648"/>
                    </a:lnTo>
                    <a:lnTo>
                      <a:pt x="974" y="646"/>
                    </a:lnTo>
                    <a:lnTo>
                      <a:pt x="974" y="644"/>
                    </a:lnTo>
                    <a:lnTo>
                      <a:pt x="974" y="640"/>
                    </a:lnTo>
                    <a:lnTo>
                      <a:pt x="974" y="638"/>
                    </a:lnTo>
                    <a:lnTo>
                      <a:pt x="972" y="634"/>
                    </a:lnTo>
                    <a:lnTo>
                      <a:pt x="972" y="630"/>
                    </a:lnTo>
                    <a:lnTo>
                      <a:pt x="972" y="628"/>
                    </a:lnTo>
                    <a:lnTo>
                      <a:pt x="972" y="624"/>
                    </a:lnTo>
                    <a:lnTo>
                      <a:pt x="972" y="622"/>
                    </a:lnTo>
                    <a:lnTo>
                      <a:pt x="972" y="618"/>
                    </a:lnTo>
                    <a:lnTo>
                      <a:pt x="970" y="614"/>
                    </a:lnTo>
                    <a:lnTo>
                      <a:pt x="970" y="610"/>
                    </a:lnTo>
                    <a:lnTo>
                      <a:pt x="970" y="608"/>
                    </a:lnTo>
                    <a:lnTo>
                      <a:pt x="970" y="606"/>
                    </a:lnTo>
                    <a:lnTo>
                      <a:pt x="970" y="604"/>
                    </a:lnTo>
                    <a:lnTo>
                      <a:pt x="970" y="604"/>
                    </a:lnTo>
                    <a:lnTo>
                      <a:pt x="972" y="602"/>
                    </a:lnTo>
                    <a:lnTo>
                      <a:pt x="972" y="602"/>
                    </a:lnTo>
                    <a:lnTo>
                      <a:pt x="972" y="602"/>
                    </a:lnTo>
                    <a:lnTo>
                      <a:pt x="974" y="602"/>
                    </a:lnTo>
                    <a:lnTo>
                      <a:pt x="974" y="602"/>
                    </a:lnTo>
                    <a:lnTo>
                      <a:pt x="976" y="602"/>
                    </a:lnTo>
                    <a:lnTo>
                      <a:pt x="978" y="602"/>
                    </a:lnTo>
                    <a:lnTo>
                      <a:pt x="980" y="602"/>
                    </a:lnTo>
                    <a:lnTo>
                      <a:pt x="982" y="602"/>
                    </a:lnTo>
                    <a:lnTo>
                      <a:pt x="986" y="604"/>
                    </a:lnTo>
                    <a:lnTo>
                      <a:pt x="992" y="610"/>
                    </a:lnTo>
                    <a:lnTo>
                      <a:pt x="996" y="610"/>
                    </a:lnTo>
                    <a:lnTo>
                      <a:pt x="998" y="612"/>
                    </a:lnTo>
                    <a:lnTo>
                      <a:pt x="998" y="612"/>
                    </a:lnTo>
                    <a:lnTo>
                      <a:pt x="1000" y="612"/>
                    </a:lnTo>
                    <a:lnTo>
                      <a:pt x="1002" y="612"/>
                    </a:lnTo>
                    <a:lnTo>
                      <a:pt x="1008" y="612"/>
                    </a:lnTo>
                    <a:lnTo>
                      <a:pt x="1010" y="612"/>
                    </a:lnTo>
                    <a:lnTo>
                      <a:pt x="1012" y="612"/>
                    </a:lnTo>
                    <a:lnTo>
                      <a:pt x="1014" y="612"/>
                    </a:lnTo>
                    <a:lnTo>
                      <a:pt x="1016" y="612"/>
                    </a:lnTo>
                    <a:lnTo>
                      <a:pt x="1016" y="614"/>
                    </a:lnTo>
                    <a:lnTo>
                      <a:pt x="1018" y="614"/>
                    </a:lnTo>
                    <a:lnTo>
                      <a:pt x="1020" y="616"/>
                    </a:lnTo>
                    <a:lnTo>
                      <a:pt x="1022" y="618"/>
                    </a:lnTo>
                    <a:lnTo>
                      <a:pt x="1024" y="618"/>
                    </a:lnTo>
                    <a:lnTo>
                      <a:pt x="1026" y="622"/>
                    </a:lnTo>
                    <a:lnTo>
                      <a:pt x="1028" y="626"/>
                    </a:lnTo>
                    <a:lnTo>
                      <a:pt x="1030" y="628"/>
                    </a:lnTo>
                    <a:lnTo>
                      <a:pt x="1030" y="628"/>
                    </a:lnTo>
                    <a:lnTo>
                      <a:pt x="1032" y="632"/>
                    </a:lnTo>
                    <a:lnTo>
                      <a:pt x="1032" y="634"/>
                    </a:lnTo>
                    <a:lnTo>
                      <a:pt x="1034" y="636"/>
                    </a:lnTo>
                    <a:lnTo>
                      <a:pt x="1034" y="638"/>
                    </a:lnTo>
                    <a:lnTo>
                      <a:pt x="1034" y="638"/>
                    </a:lnTo>
                    <a:lnTo>
                      <a:pt x="1036" y="638"/>
                    </a:lnTo>
                    <a:lnTo>
                      <a:pt x="1036" y="638"/>
                    </a:lnTo>
                    <a:lnTo>
                      <a:pt x="1038" y="640"/>
                    </a:lnTo>
                    <a:lnTo>
                      <a:pt x="1038" y="640"/>
                    </a:lnTo>
                    <a:lnTo>
                      <a:pt x="1040" y="640"/>
                    </a:lnTo>
                    <a:lnTo>
                      <a:pt x="1042" y="640"/>
                    </a:lnTo>
                    <a:lnTo>
                      <a:pt x="1046" y="640"/>
                    </a:lnTo>
                    <a:lnTo>
                      <a:pt x="1052" y="638"/>
                    </a:lnTo>
                    <a:lnTo>
                      <a:pt x="1054" y="638"/>
                    </a:lnTo>
                    <a:lnTo>
                      <a:pt x="1056" y="638"/>
                    </a:lnTo>
                    <a:lnTo>
                      <a:pt x="1064" y="638"/>
                    </a:lnTo>
                    <a:lnTo>
                      <a:pt x="1072" y="638"/>
                    </a:lnTo>
                    <a:lnTo>
                      <a:pt x="1078" y="640"/>
                    </a:lnTo>
                    <a:lnTo>
                      <a:pt x="1082" y="640"/>
                    </a:lnTo>
                    <a:lnTo>
                      <a:pt x="1084" y="640"/>
                    </a:lnTo>
                    <a:lnTo>
                      <a:pt x="1086" y="640"/>
                    </a:lnTo>
                    <a:lnTo>
                      <a:pt x="1088" y="642"/>
                    </a:lnTo>
                    <a:lnTo>
                      <a:pt x="1090" y="642"/>
                    </a:lnTo>
                    <a:lnTo>
                      <a:pt x="1092" y="642"/>
                    </a:lnTo>
                    <a:lnTo>
                      <a:pt x="1094" y="644"/>
                    </a:lnTo>
                    <a:lnTo>
                      <a:pt x="1098" y="646"/>
                    </a:lnTo>
                    <a:lnTo>
                      <a:pt x="1102" y="648"/>
                    </a:lnTo>
                    <a:lnTo>
                      <a:pt x="1104" y="650"/>
                    </a:lnTo>
                    <a:lnTo>
                      <a:pt x="1106" y="652"/>
                    </a:lnTo>
                    <a:lnTo>
                      <a:pt x="1108" y="652"/>
                    </a:lnTo>
                    <a:lnTo>
                      <a:pt x="1110" y="652"/>
                    </a:lnTo>
                    <a:lnTo>
                      <a:pt x="1112" y="652"/>
                    </a:lnTo>
                    <a:lnTo>
                      <a:pt x="1116" y="652"/>
                    </a:lnTo>
                    <a:lnTo>
                      <a:pt x="1116" y="654"/>
                    </a:lnTo>
                    <a:lnTo>
                      <a:pt x="1118" y="654"/>
                    </a:lnTo>
                    <a:lnTo>
                      <a:pt x="1120" y="654"/>
                    </a:lnTo>
                    <a:lnTo>
                      <a:pt x="1120" y="654"/>
                    </a:lnTo>
                    <a:lnTo>
                      <a:pt x="1120" y="656"/>
                    </a:lnTo>
                    <a:lnTo>
                      <a:pt x="1120" y="656"/>
                    </a:lnTo>
                    <a:lnTo>
                      <a:pt x="1120" y="658"/>
                    </a:lnTo>
                    <a:lnTo>
                      <a:pt x="1122" y="658"/>
                    </a:lnTo>
                    <a:lnTo>
                      <a:pt x="1122" y="660"/>
                    </a:lnTo>
                    <a:lnTo>
                      <a:pt x="1122" y="662"/>
                    </a:lnTo>
                    <a:lnTo>
                      <a:pt x="1122" y="664"/>
                    </a:lnTo>
                    <a:lnTo>
                      <a:pt x="1122" y="666"/>
                    </a:lnTo>
                    <a:lnTo>
                      <a:pt x="1124" y="666"/>
                    </a:lnTo>
                    <a:lnTo>
                      <a:pt x="1124" y="666"/>
                    </a:lnTo>
                    <a:lnTo>
                      <a:pt x="1126" y="666"/>
                    </a:lnTo>
                    <a:lnTo>
                      <a:pt x="1128" y="668"/>
                    </a:lnTo>
                    <a:lnTo>
                      <a:pt x="1130" y="668"/>
                    </a:lnTo>
                    <a:lnTo>
                      <a:pt x="1132" y="668"/>
                    </a:lnTo>
                    <a:lnTo>
                      <a:pt x="1134" y="668"/>
                    </a:lnTo>
                    <a:lnTo>
                      <a:pt x="1136" y="668"/>
                    </a:lnTo>
                    <a:lnTo>
                      <a:pt x="1140" y="668"/>
                    </a:lnTo>
                    <a:lnTo>
                      <a:pt x="1142" y="668"/>
                    </a:lnTo>
                    <a:lnTo>
                      <a:pt x="1146" y="666"/>
                    </a:lnTo>
                    <a:lnTo>
                      <a:pt x="1148" y="666"/>
                    </a:lnTo>
                    <a:lnTo>
                      <a:pt x="1150" y="666"/>
                    </a:lnTo>
                    <a:lnTo>
                      <a:pt x="1154" y="664"/>
                    </a:lnTo>
                    <a:lnTo>
                      <a:pt x="1156" y="664"/>
                    </a:lnTo>
                    <a:lnTo>
                      <a:pt x="1158" y="664"/>
                    </a:lnTo>
                    <a:lnTo>
                      <a:pt x="1160" y="662"/>
                    </a:lnTo>
                    <a:lnTo>
                      <a:pt x="1162" y="662"/>
                    </a:lnTo>
                    <a:lnTo>
                      <a:pt x="1162" y="660"/>
                    </a:lnTo>
                    <a:lnTo>
                      <a:pt x="1162" y="660"/>
                    </a:lnTo>
                    <a:lnTo>
                      <a:pt x="1162" y="658"/>
                    </a:lnTo>
                    <a:lnTo>
                      <a:pt x="1164" y="658"/>
                    </a:lnTo>
                    <a:lnTo>
                      <a:pt x="1164" y="656"/>
                    </a:lnTo>
                    <a:lnTo>
                      <a:pt x="1164" y="654"/>
                    </a:lnTo>
                    <a:lnTo>
                      <a:pt x="1166" y="652"/>
                    </a:lnTo>
                    <a:lnTo>
                      <a:pt x="1166" y="652"/>
                    </a:lnTo>
                    <a:lnTo>
                      <a:pt x="1166" y="652"/>
                    </a:lnTo>
                    <a:lnTo>
                      <a:pt x="1166" y="652"/>
                    </a:lnTo>
                    <a:lnTo>
                      <a:pt x="1168" y="652"/>
                    </a:lnTo>
                    <a:lnTo>
                      <a:pt x="1168" y="650"/>
                    </a:lnTo>
                    <a:lnTo>
                      <a:pt x="1168" y="652"/>
                    </a:lnTo>
                    <a:lnTo>
                      <a:pt x="1170" y="652"/>
                    </a:lnTo>
                    <a:lnTo>
                      <a:pt x="1170" y="652"/>
                    </a:lnTo>
                    <a:lnTo>
                      <a:pt x="1172" y="654"/>
                    </a:lnTo>
                    <a:lnTo>
                      <a:pt x="1174" y="654"/>
                    </a:lnTo>
                    <a:lnTo>
                      <a:pt x="1176" y="656"/>
                    </a:lnTo>
                    <a:lnTo>
                      <a:pt x="1178" y="658"/>
                    </a:lnTo>
                    <a:lnTo>
                      <a:pt x="1178" y="658"/>
                    </a:lnTo>
                    <a:lnTo>
                      <a:pt x="1178" y="658"/>
                    </a:lnTo>
                    <a:lnTo>
                      <a:pt x="1180" y="658"/>
                    </a:lnTo>
                    <a:lnTo>
                      <a:pt x="1180" y="658"/>
                    </a:lnTo>
                    <a:lnTo>
                      <a:pt x="1182" y="658"/>
                    </a:lnTo>
                    <a:lnTo>
                      <a:pt x="1182" y="658"/>
                    </a:lnTo>
                    <a:lnTo>
                      <a:pt x="1184" y="658"/>
                    </a:lnTo>
                    <a:lnTo>
                      <a:pt x="1184" y="656"/>
                    </a:lnTo>
                    <a:lnTo>
                      <a:pt x="1186" y="654"/>
                    </a:lnTo>
                    <a:lnTo>
                      <a:pt x="1190" y="652"/>
                    </a:lnTo>
                    <a:lnTo>
                      <a:pt x="1192" y="648"/>
                    </a:lnTo>
                    <a:lnTo>
                      <a:pt x="1194" y="646"/>
                    </a:lnTo>
                    <a:lnTo>
                      <a:pt x="1194" y="646"/>
                    </a:lnTo>
                    <a:lnTo>
                      <a:pt x="1196" y="644"/>
                    </a:lnTo>
                    <a:lnTo>
                      <a:pt x="1196" y="644"/>
                    </a:lnTo>
                    <a:lnTo>
                      <a:pt x="1198" y="644"/>
                    </a:lnTo>
                    <a:lnTo>
                      <a:pt x="1200" y="644"/>
                    </a:lnTo>
                    <a:lnTo>
                      <a:pt x="1200" y="642"/>
                    </a:lnTo>
                    <a:lnTo>
                      <a:pt x="1202" y="642"/>
                    </a:lnTo>
                    <a:lnTo>
                      <a:pt x="1204" y="642"/>
                    </a:lnTo>
                    <a:lnTo>
                      <a:pt x="1206" y="642"/>
                    </a:lnTo>
                    <a:lnTo>
                      <a:pt x="1208" y="642"/>
                    </a:lnTo>
                    <a:lnTo>
                      <a:pt x="1210" y="642"/>
                    </a:lnTo>
                    <a:lnTo>
                      <a:pt x="1212" y="642"/>
                    </a:lnTo>
                    <a:lnTo>
                      <a:pt x="1214" y="642"/>
                    </a:lnTo>
                    <a:lnTo>
                      <a:pt x="1216" y="644"/>
                    </a:lnTo>
                    <a:lnTo>
                      <a:pt x="1218" y="644"/>
                    </a:lnTo>
                    <a:lnTo>
                      <a:pt x="1220" y="646"/>
                    </a:lnTo>
                    <a:lnTo>
                      <a:pt x="1222" y="648"/>
                    </a:lnTo>
                    <a:lnTo>
                      <a:pt x="1224" y="650"/>
                    </a:lnTo>
                    <a:lnTo>
                      <a:pt x="1226" y="652"/>
                    </a:lnTo>
                    <a:lnTo>
                      <a:pt x="1228" y="654"/>
                    </a:lnTo>
                    <a:lnTo>
                      <a:pt x="1230" y="656"/>
                    </a:lnTo>
                    <a:lnTo>
                      <a:pt x="1232" y="658"/>
                    </a:lnTo>
                    <a:lnTo>
                      <a:pt x="1234" y="660"/>
                    </a:lnTo>
                    <a:lnTo>
                      <a:pt x="1234" y="660"/>
                    </a:lnTo>
                    <a:lnTo>
                      <a:pt x="1236" y="662"/>
                    </a:lnTo>
                    <a:lnTo>
                      <a:pt x="1238" y="662"/>
                    </a:lnTo>
                    <a:lnTo>
                      <a:pt x="1240" y="662"/>
                    </a:lnTo>
                    <a:lnTo>
                      <a:pt x="1242" y="662"/>
                    </a:lnTo>
                    <a:lnTo>
                      <a:pt x="1246" y="662"/>
                    </a:lnTo>
                    <a:lnTo>
                      <a:pt x="1248" y="662"/>
                    </a:lnTo>
                    <a:lnTo>
                      <a:pt x="1250" y="662"/>
                    </a:lnTo>
                    <a:lnTo>
                      <a:pt x="1252" y="662"/>
                    </a:lnTo>
                    <a:lnTo>
                      <a:pt x="1252" y="662"/>
                    </a:lnTo>
                    <a:lnTo>
                      <a:pt x="1254" y="662"/>
                    </a:lnTo>
                    <a:lnTo>
                      <a:pt x="1254" y="662"/>
                    </a:lnTo>
                    <a:lnTo>
                      <a:pt x="1256" y="660"/>
                    </a:lnTo>
                    <a:lnTo>
                      <a:pt x="1256" y="658"/>
                    </a:lnTo>
                    <a:lnTo>
                      <a:pt x="1256" y="658"/>
                    </a:lnTo>
                    <a:lnTo>
                      <a:pt x="1256" y="656"/>
                    </a:lnTo>
                    <a:lnTo>
                      <a:pt x="1256" y="654"/>
                    </a:lnTo>
                    <a:lnTo>
                      <a:pt x="1258" y="652"/>
                    </a:lnTo>
                    <a:lnTo>
                      <a:pt x="1258" y="648"/>
                    </a:lnTo>
                    <a:lnTo>
                      <a:pt x="1256" y="644"/>
                    </a:lnTo>
                    <a:lnTo>
                      <a:pt x="1256" y="640"/>
                    </a:lnTo>
                    <a:lnTo>
                      <a:pt x="1258" y="638"/>
                    </a:lnTo>
                    <a:lnTo>
                      <a:pt x="1258" y="636"/>
                    </a:lnTo>
                    <a:lnTo>
                      <a:pt x="1258" y="634"/>
                    </a:lnTo>
                    <a:lnTo>
                      <a:pt x="1258" y="634"/>
                    </a:lnTo>
                    <a:lnTo>
                      <a:pt x="1258" y="632"/>
                    </a:lnTo>
                    <a:lnTo>
                      <a:pt x="1260" y="632"/>
                    </a:lnTo>
                    <a:lnTo>
                      <a:pt x="1260" y="630"/>
                    </a:lnTo>
                    <a:lnTo>
                      <a:pt x="1262" y="630"/>
                    </a:lnTo>
                    <a:lnTo>
                      <a:pt x="1264" y="628"/>
                    </a:lnTo>
                    <a:lnTo>
                      <a:pt x="1266" y="628"/>
                    </a:lnTo>
                    <a:lnTo>
                      <a:pt x="1268" y="626"/>
                    </a:lnTo>
                    <a:lnTo>
                      <a:pt x="1268" y="626"/>
                    </a:lnTo>
                    <a:lnTo>
                      <a:pt x="1268" y="624"/>
                    </a:lnTo>
                    <a:lnTo>
                      <a:pt x="1270" y="624"/>
                    </a:lnTo>
                    <a:lnTo>
                      <a:pt x="1270" y="624"/>
                    </a:lnTo>
                    <a:lnTo>
                      <a:pt x="1270" y="622"/>
                    </a:lnTo>
                    <a:lnTo>
                      <a:pt x="1270" y="620"/>
                    </a:lnTo>
                    <a:lnTo>
                      <a:pt x="1270" y="620"/>
                    </a:lnTo>
                    <a:lnTo>
                      <a:pt x="1268" y="618"/>
                    </a:lnTo>
                    <a:lnTo>
                      <a:pt x="1268" y="616"/>
                    </a:lnTo>
                    <a:lnTo>
                      <a:pt x="1266" y="614"/>
                    </a:lnTo>
                    <a:lnTo>
                      <a:pt x="1264" y="610"/>
                    </a:lnTo>
                    <a:lnTo>
                      <a:pt x="1262" y="608"/>
                    </a:lnTo>
                    <a:lnTo>
                      <a:pt x="1262" y="604"/>
                    </a:lnTo>
                    <a:lnTo>
                      <a:pt x="1260" y="602"/>
                    </a:lnTo>
                    <a:lnTo>
                      <a:pt x="1260" y="600"/>
                    </a:lnTo>
                    <a:lnTo>
                      <a:pt x="1260" y="600"/>
                    </a:lnTo>
                    <a:lnTo>
                      <a:pt x="1260" y="598"/>
                    </a:lnTo>
                    <a:lnTo>
                      <a:pt x="1260" y="596"/>
                    </a:lnTo>
                    <a:lnTo>
                      <a:pt x="1260" y="594"/>
                    </a:lnTo>
                    <a:lnTo>
                      <a:pt x="1260" y="592"/>
                    </a:lnTo>
                    <a:lnTo>
                      <a:pt x="1262" y="590"/>
                    </a:lnTo>
                    <a:lnTo>
                      <a:pt x="1262" y="588"/>
                    </a:lnTo>
                    <a:lnTo>
                      <a:pt x="1264" y="586"/>
                    </a:lnTo>
                    <a:lnTo>
                      <a:pt x="1266" y="584"/>
                    </a:lnTo>
                    <a:lnTo>
                      <a:pt x="1266" y="584"/>
                    </a:lnTo>
                    <a:lnTo>
                      <a:pt x="1266" y="582"/>
                    </a:lnTo>
                    <a:lnTo>
                      <a:pt x="1268" y="582"/>
                    </a:lnTo>
                    <a:lnTo>
                      <a:pt x="1270" y="582"/>
                    </a:lnTo>
                    <a:lnTo>
                      <a:pt x="1272" y="580"/>
                    </a:lnTo>
                    <a:lnTo>
                      <a:pt x="1276" y="580"/>
                    </a:lnTo>
                    <a:lnTo>
                      <a:pt x="1280" y="578"/>
                    </a:lnTo>
                    <a:lnTo>
                      <a:pt x="1284" y="578"/>
                    </a:lnTo>
                    <a:lnTo>
                      <a:pt x="1288" y="578"/>
                    </a:lnTo>
                    <a:lnTo>
                      <a:pt x="1294" y="578"/>
                    </a:lnTo>
                    <a:lnTo>
                      <a:pt x="1298" y="578"/>
                    </a:lnTo>
                    <a:lnTo>
                      <a:pt x="1302" y="578"/>
                    </a:lnTo>
                    <a:lnTo>
                      <a:pt x="1306" y="580"/>
                    </a:lnTo>
                    <a:lnTo>
                      <a:pt x="1310" y="580"/>
                    </a:lnTo>
                    <a:lnTo>
                      <a:pt x="1314" y="580"/>
                    </a:lnTo>
                    <a:lnTo>
                      <a:pt x="1318" y="582"/>
                    </a:lnTo>
                    <a:lnTo>
                      <a:pt x="1322" y="582"/>
                    </a:lnTo>
                    <a:lnTo>
                      <a:pt x="1326" y="584"/>
                    </a:lnTo>
                    <a:lnTo>
                      <a:pt x="1328" y="584"/>
                    </a:lnTo>
                    <a:lnTo>
                      <a:pt x="1330" y="584"/>
                    </a:lnTo>
                    <a:lnTo>
                      <a:pt x="1330" y="586"/>
                    </a:lnTo>
                    <a:lnTo>
                      <a:pt x="1332" y="588"/>
                    </a:lnTo>
                    <a:lnTo>
                      <a:pt x="1334" y="590"/>
                    </a:lnTo>
                    <a:lnTo>
                      <a:pt x="1336" y="592"/>
                    </a:lnTo>
                    <a:lnTo>
                      <a:pt x="1340" y="596"/>
                    </a:lnTo>
                    <a:lnTo>
                      <a:pt x="1342" y="598"/>
                    </a:lnTo>
                    <a:lnTo>
                      <a:pt x="1344" y="600"/>
                    </a:lnTo>
                    <a:lnTo>
                      <a:pt x="1346" y="604"/>
                    </a:lnTo>
                    <a:lnTo>
                      <a:pt x="1350" y="606"/>
                    </a:lnTo>
                    <a:lnTo>
                      <a:pt x="1354" y="610"/>
                    </a:lnTo>
                    <a:lnTo>
                      <a:pt x="1358" y="614"/>
                    </a:lnTo>
                    <a:lnTo>
                      <a:pt x="1360" y="616"/>
                    </a:lnTo>
                    <a:lnTo>
                      <a:pt x="1364" y="620"/>
                    </a:lnTo>
                    <a:lnTo>
                      <a:pt x="1366" y="622"/>
                    </a:lnTo>
                    <a:lnTo>
                      <a:pt x="1366" y="624"/>
                    </a:lnTo>
                    <a:lnTo>
                      <a:pt x="1368" y="626"/>
                    </a:lnTo>
                    <a:lnTo>
                      <a:pt x="1368" y="628"/>
                    </a:lnTo>
                    <a:lnTo>
                      <a:pt x="1368" y="630"/>
                    </a:lnTo>
                    <a:lnTo>
                      <a:pt x="1370" y="634"/>
                    </a:lnTo>
                    <a:lnTo>
                      <a:pt x="1370" y="640"/>
                    </a:lnTo>
                    <a:lnTo>
                      <a:pt x="1370" y="642"/>
                    </a:lnTo>
                    <a:lnTo>
                      <a:pt x="1372" y="644"/>
                    </a:lnTo>
                    <a:lnTo>
                      <a:pt x="1372" y="646"/>
                    </a:lnTo>
                    <a:lnTo>
                      <a:pt x="1374" y="646"/>
                    </a:lnTo>
                    <a:lnTo>
                      <a:pt x="1374" y="648"/>
                    </a:lnTo>
                    <a:lnTo>
                      <a:pt x="1376" y="652"/>
                    </a:lnTo>
                    <a:lnTo>
                      <a:pt x="1378" y="652"/>
                    </a:lnTo>
                    <a:lnTo>
                      <a:pt x="1380" y="654"/>
                    </a:lnTo>
                    <a:lnTo>
                      <a:pt x="1382" y="656"/>
                    </a:lnTo>
                    <a:lnTo>
                      <a:pt x="1382" y="658"/>
                    </a:lnTo>
                    <a:lnTo>
                      <a:pt x="1384" y="658"/>
                    </a:lnTo>
                    <a:lnTo>
                      <a:pt x="1386" y="658"/>
                    </a:lnTo>
                    <a:lnTo>
                      <a:pt x="1386" y="658"/>
                    </a:lnTo>
                    <a:lnTo>
                      <a:pt x="1388" y="660"/>
                    </a:lnTo>
                    <a:lnTo>
                      <a:pt x="1392" y="660"/>
                    </a:lnTo>
                    <a:lnTo>
                      <a:pt x="1396" y="660"/>
                    </a:lnTo>
                    <a:lnTo>
                      <a:pt x="1398" y="660"/>
                    </a:lnTo>
                    <a:lnTo>
                      <a:pt x="1402" y="660"/>
                    </a:lnTo>
                    <a:lnTo>
                      <a:pt x="1406" y="662"/>
                    </a:lnTo>
                    <a:lnTo>
                      <a:pt x="1406" y="662"/>
                    </a:lnTo>
                    <a:lnTo>
                      <a:pt x="1408" y="662"/>
                    </a:lnTo>
                    <a:lnTo>
                      <a:pt x="1410" y="664"/>
                    </a:lnTo>
                    <a:lnTo>
                      <a:pt x="1410" y="664"/>
                    </a:lnTo>
                    <a:lnTo>
                      <a:pt x="1414" y="668"/>
                    </a:lnTo>
                    <a:lnTo>
                      <a:pt x="1416" y="670"/>
                    </a:lnTo>
                    <a:lnTo>
                      <a:pt x="1418" y="672"/>
                    </a:lnTo>
                    <a:lnTo>
                      <a:pt x="1420" y="672"/>
                    </a:lnTo>
                    <a:lnTo>
                      <a:pt x="1422" y="674"/>
                    </a:lnTo>
                    <a:lnTo>
                      <a:pt x="1426" y="676"/>
                    </a:lnTo>
                    <a:lnTo>
                      <a:pt x="1430" y="680"/>
                    </a:lnTo>
                    <a:lnTo>
                      <a:pt x="1430" y="680"/>
                    </a:lnTo>
                    <a:lnTo>
                      <a:pt x="1432" y="682"/>
                    </a:lnTo>
                    <a:lnTo>
                      <a:pt x="1432" y="682"/>
                    </a:lnTo>
                    <a:lnTo>
                      <a:pt x="1434" y="684"/>
                    </a:lnTo>
                    <a:lnTo>
                      <a:pt x="1434" y="686"/>
                    </a:lnTo>
                    <a:lnTo>
                      <a:pt x="1434" y="688"/>
                    </a:lnTo>
                    <a:lnTo>
                      <a:pt x="1436" y="688"/>
                    </a:lnTo>
                    <a:lnTo>
                      <a:pt x="1436" y="690"/>
                    </a:lnTo>
                    <a:lnTo>
                      <a:pt x="1436" y="690"/>
                    </a:lnTo>
                    <a:lnTo>
                      <a:pt x="1438" y="690"/>
                    </a:lnTo>
                    <a:lnTo>
                      <a:pt x="1438" y="690"/>
                    </a:lnTo>
                    <a:lnTo>
                      <a:pt x="1440" y="692"/>
                    </a:lnTo>
                    <a:lnTo>
                      <a:pt x="1442" y="692"/>
                    </a:lnTo>
                    <a:lnTo>
                      <a:pt x="1444" y="692"/>
                    </a:lnTo>
                    <a:lnTo>
                      <a:pt x="1448" y="692"/>
                    </a:lnTo>
                    <a:lnTo>
                      <a:pt x="1452" y="692"/>
                    </a:lnTo>
                    <a:lnTo>
                      <a:pt x="1454" y="692"/>
                    </a:lnTo>
                    <a:lnTo>
                      <a:pt x="1454" y="690"/>
                    </a:lnTo>
                    <a:lnTo>
                      <a:pt x="1458" y="690"/>
                    </a:lnTo>
                    <a:lnTo>
                      <a:pt x="1464" y="688"/>
                    </a:lnTo>
                    <a:lnTo>
                      <a:pt x="1468" y="686"/>
                    </a:lnTo>
                    <a:lnTo>
                      <a:pt x="1470" y="686"/>
                    </a:lnTo>
                    <a:lnTo>
                      <a:pt x="1472" y="686"/>
                    </a:lnTo>
                    <a:lnTo>
                      <a:pt x="1474" y="686"/>
                    </a:lnTo>
                    <a:lnTo>
                      <a:pt x="1474" y="686"/>
                    </a:lnTo>
                    <a:lnTo>
                      <a:pt x="1476" y="686"/>
                    </a:lnTo>
                    <a:lnTo>
                      <a:pt x="1478" y="686"/>
                    </a:lnTo>
                    <a:lnTo>
                      <a:pt x="1478" y="686"/>
                    </a:lnTo>
                    <a:lnTo>
                      <a:pt x="1478" y="688"/>
                    </a:lnTo>
                    <a:lnTo>
                      <a:pt x="1480" y="688"/>
                    </a:lnTo>
                    <a:lnTo>
                      <a:pt x="1480" y="690"/>
                    </a:lnTo>
                    <a:lnTo>
                      <a:pt x="1482" y="692"/>
                    </a:lnTo>
                    <a:lnTo>
                      <a:pt x="1482" y="694"/>
                    </a:lnTo>
                    <a:lnTo>
                      <a:pt x="1484" y="696"/>
                    </a:lnTo>
                    <a:lnTo>
                      <a:pt x="1484" y="700"/>
                    </a:lnTo>
                    <a:lnTo>
                      <a:pt x="1484" y="702"/>
                    </a:lnTo>
                    <a:lnTo>
                      <a:pt x="1486" y="704"/>
                    </a:lnTo>
                    <a:lnTo>
                      <a:pt x="1486" y="706"/>
                    </a:lnTo>
                    <a:lnTo>
                      <a:pt x="1484" y="706"/>
                    </a:lnTo>
                    <a:lnTo>
                      <a:pt x="1484" y="706"/>
                    </a:lnTo>
                    <a:lnTo>
                      <a:pt x="1484" y="708"/>
                    </a:lnTo>
                    <a:lnTo>
                      <a:pt x="1482" y="708"/>
                    </a:lnTo>
                    <a:lnTo>
                      <a:pt x="1482" y="710"/>
                    </a:lnTo>
                    <a:lnTo>
                      <a:pt x="1480" y="710"/>
                    </a:lnTo>
                    <a:lnTo>
                      <a:pt x="1478" y="712"/>
                    </a:lnTo>
                    <a:lnTo>
                      <a:pt x="1476" y="712"/>
                    </a:lnTo>
                    <a:lnTo>
                      <a:pt x="1476" y="714"/>
                    </a:lnTo>
                    <a:lnTo>
                      <a:pt x="1476" y="714"/>
                    </a:lnTo>
                    <a:lnTo>
                      <a:pt x="1474" y="714"/>
                    </a:lnTo>
                    <a:lnTo>
                      <a:pt x="1474" y="714"/>
                    </a:lnTo>
                    <a:lnTo>
                      <a:pt x="1474" y="716"/>
                    </a:lnTo>
                    <a:lnTo>
                      <a:pt x="1474" y="718"/>
                    </a:lnTo>
                    <a:lnTo>
                      <a:pt x="1474" y="720"/>
                    </a:lnTo>
                    <a:lnTo>
                      <a:pt x="1474" y="722"/>
                    </a:lnTo>
                    <a:lnTo>
                      <a:pt x="1474" y="724"/>
                    </a:lnTo>
                    <a:lnTo>
                      <a:pt x="1474" y="728"/>
                    </a:lnTo>
                    <a:lnTo>
                      <a:pt x="1476" y="734"/>
                    </a:lnTo>
                    <a:lnTo>
                      <a:pt x="1476" y="738"/>
                    </a:lnTo>
                    <a:lnTo>
                      <a:pt x="1476" y="742"/>
                    </a:lnTo>
                    <a:lnTo>
                      <a:pt x="1476" y="744"/>
                    </a:lnTo>
                    <a:lnTo>
                      <a:pt x="1476" y="746"/>
                    </a:lnTo>
                    <a:lnTo>
                      <a:pt x="1476" y="748"/>
                    </a:lnTo>
                    <a:lnTo>
                      <a:pt x="1476" y="748"/>
                    </a:lnTo>
                    <a:lnTo>
                      <a:pt x="1474" y="750"/>
                    </a:lnTo>
                    <a:lnTo>
                      <a:pt x="1474" y="750"/>
                    </a:lnTo>
                    <a:lnTo>
                      <a:pt x="1474" y="750"/>
                    </a:lnTo>
                    <a:lnTo>
                      <a:pt x="1472" y="750"/>
                    </a:lnTo>
                    <a:lnTo>
                      <a:pt x="1472" y="750"/>
                    </a:lnTo>
                    <a:lnTo>
                      <a:pt x="1472" y="750"/>
                    </a:lnTo>
                    <a:lnTo>
                      <a:pt x="1470" y="750"/>
                    </a:lnTo>
                    <a:lnTo>
                      <a:pt x="1468" y="750"/>
                    </a:lnTo>
                    <a:lnTo>
                      <a:pt x="1466" y="750"/>
                    </a:lnTo>
                    <a:lnTo>
                      <a:pt x="1464" y="748"/>
                    </a:lnTo>
                    <a:lnTo>
                      <a:pt x="1462" y="748"/>
                    </a:lnTo>
                    <a:lnTo>
                      <a:pt x="1462" y="748"/>
                    </a:lnTo>
                    <a:lnTo>
                      <a:pt x="1460" y="748"/>
                    </a:lnTo>
                    <a:lnTo>
                      <a:pt x="1460" y="748"/>
                    </a:lnTo>
                    <a:lnTo>
                      <a:pt x="1460" y="748"/>
                    </a:lnTo>
                    <a:lnTo>
                      <a:pt x="1458" y="748"/>
                    </a:lnTo>
                    <a:lnTo>
                      <a:pt x="1458" y="748"/>
                    </a:lnTo>
                    <a:lnTo>
                      <a:pt x="1458" y="750"/>
                    </a:lnTo>
                    <a:lnTo>
                      <a:pt x="1456" y="750"/>
                    </a:lnTo>
                    <a:lnTo>
                      <a:pt x="1456" y="752"/>
                    </a:lnTo>
                    <a:lnTo>
                      <a:pt x="1454" y="754"/>
                    </a:lnTo>
                    <a:lnTo>
                      <a:pt x="1454" y="758"/>
                    </a:lnTo>
                    <a:lnTo>
                      <a:pt x="1454" y="760"/>
                    </a:lnTo>
                    <a:lnTo>
                      <a:pt x="1452" y="762"/>
                    </a:lnTo>
                    <a:lnTo>
                      <a:pt x="1452" y="764"/>
                    </a:lnTo>
                    <a:lnTo>
                      <a:pt x="1452" y="764"/>
                    </a:lnTo>
                    <a:lnTo>
                      <a:pt x="1452" y="766"/>
                    </a:lnTo>
                    <a:lnTo>
                      <a:pt x="1452" y="770"/>
                    </a:lnTo>
                    <a:lnTo>
                      <a:pt x="1452" y="772"/>
                    </a:lnTo>
                    <a:lnTo>
                      <a:pt x="1452" y="774"/>
                    </a:lnTo>
                    <a:lnTo>
                      <a:pt x="1452" y="776"/>
                    </a:lnTo>
                    <a:lnTo>
                      <a:pt x="1452" y="778"/>
                    </a:lnTo>
                    <a:lnTo>
                      <a:pt x="1452" y="778"/>
                    </a:lnTo>
                    <a:lnTo>
                      <a:pt x="1452" y="778"/>
                    </a:lnTo>
                    <a:lnTo>
                      <a:pt x="1454" y="780"/>
                    </a:lnTo>
                    <a:lnTo>
                      <a:pt x="1454" y="780"/>
                    </a:lnTo>
                    <a:lnTo>
                      <a:pt x="1454" y="780"/>
                    </a:lnTo>
                    <a:lnTo>
                      <a:pt x="1456" y="780"/>
                    </a:lnTo>
                    <a:lnTo>
                      <a:pt x="1458" y="780"/>
                    </a:lnTo>
                    <a:lnTo>
                      <a:pt x="1460" y="782"/>
                    </a:lnTo>
                    <a:lnTo>
                      <a:pt x="1464" y="782"/>
                    </a:lnTo>
                    <a:lnTo>
                      <a:pt x="1466" y="782"/>
                    </a:lnTo>
                    <a:lnTo>
                      <a:pt x="1468" y="782"/>
                    </a:lnTo>
                    <a:lnTo>
                      <a:pt x="1470" y="782"/>
                    </a:lnTo>
                    <a:lnTo>
                      <a:pt x="1472" y="784"/>
                    </a:lnTo>
                    <a:lnTo>
                      <a:pt x="1476" y="786"/>
                    </a:lnTo>
                    <a:lnTo>
                      <a:pt x="1478" y="786"/>
                    </a:lnTo>
                    <a:lnTo>
                      <a:pt x="1480" y="788"/>
                    </a:lnTo>
                    <a:lnTo>
                      <a:pt x="1482" y="788"/>
                    </a:lnTo>
                    <a:lnTo>
                      <a:pt x="1484" y="788"/>
                    </a:lnTo>
                    <a:lnTo>
                      <a:pt x="1484" y="788"/>
                    </a:lnTo>
                    <a:lnTo>
                      <a:pt x="1486" y="788"/>
                    </a:lnTo>
                    <a:lnTo>
                      <a:pt x="1488" y="788"/>
                    </a:lnTo>
                    <a:lnTo>
                      <a:pt x="1490" y="786"/>
                    </a:lnTo>
                    <a:lnTo>
                      <a:pt x="1490" y="786"/>
                    </a:lnTo>
                    <a:lnTo>
                      <a:pt x="1494" y="784"/>
                    </a:lnTo>
                    <a:lnTo>
                      <a:pt x="1498" y="780"/>
                    </a:lnTo>
                    <a:lnTo>
                      <a:pt x="1500" y="778"/>
                    </a:lnTo>
                    <a:lnTo>
                      <a:pt x="1504" y="776"/>
                    </a:lnTo>
                    <a:lnTo>
                      <a:pt x="1506" y="772"/>
                    </a:lnTo>
                    <a:lnTo>
                      <a:pt x="1508" y="770"/>
                    </a:lnTo>
                    <a:lnTo>
                      <a:pt x="1510" y="770"/>
                    </a:lnTo>
                    <a:lnTo>
                      <a:pt x="1510" y="768"/>
                    </a:lnTo>
                    <a:lnTo>
                      <a:pt x="1514" y="764"/>
                    </a:lnTo>
                    <a:lnTo>
                      <a:pt x="1516" y="760"/>
                    </a:lnTo>
                    <a:lnTo>
                      <a:pt x="1518" y="756"/>
                    </a:lnTo>
                    <a:lnTo>
                      <a:pt x="1522" y="748"/>
                    </a:lnTo>
                    <a:lnTo>
                      <a:pt x="1526" y="740"/>
                    </a:lnTo>
                    <a:lnTo>
                      <a:pt x="1530" y="732"/>
                    </a:lnTo>
                    <a:lnTo>
                      <a:pt x="1534" y="724"/>
                    </a:lnTo>
                    <a:lnTo>
                      <a:pt x="1540" y="714"/>
                    </a:lnTo>
                    <a:lnTo>
                      <a:pt x="1542" y="706"/>
                    </a:lnTo>
                    <a:lnTo>
                      <a:pt x="1546" y="700"/>
                    </a:lnTo>
                    <a:lnTo>
                      <a:pt x="1550" y="690"/>
                    </a:lnTo>
                    <a:lnTo>
                      <a:pt x="1552" y="686"/>
                    </a:lnTo>
                    <a:lnTo>
                      <a:pt x="1554" y="682"/>
                    </a:lnTo>
                    <a:lnTo>
                      <a:pt x="1554" y="680"/>
                    </a:lnTo>
                    <a:lnTo>
                      <a:pt x="1554" y="678"/>
                    </a:lnTo>
                    <a:lnTo>
                      <a:pt x="1554" y="676"/>
                    </a:lnTo>
                    <a:lnTo>
                      <a:pt x="1556" y="674"/>
                    </a:lnTo>
                    <a:lnTo>
                      <a:pt x="1556" y="672"/>
                    </a:lnTo>
                    <a:lnTo>
                      <a:pt x="1556" y="670"/>
                    </a:lnTo>
                    <a:lnTo>
                      <a:pt x="1554" y="668"/>
                    </a:lnTo>
                    <a:lnTo>
                      <a:pt x="1554" y="666"/>
                    </a:lnTo>
                    <a:lnTo>
                      <a:pt x="1554" y="662"/>
                    </a:lnTo>
                    <a:lnTo>
                      <a:pt x="1552" y="656"/>
                    </a:lnTo>
                    <a:lnTo>
                      <a:pt x="1550" y="652"/>
                    </a:lnTo>
                    <a:lnTo>
                      <a:pt x="1548" y="648"/>
                    </a:lnTo>
                    <a:lnTo>
                      <a:pt x="1548" y="646"/>
                    </a:lnTo>
                    <a:lnTo>
                      <a:pt x="1548" y="644"/>
                    </a:lnTo>
                    <a:lnTo>
                      <a:pt x="1548" y="642"/>
                    </a:lnTo>
                    <a:lnTo>
                      <a:pt x="1548" y="640"/>
                    </a:lnTo>
                    <a:lnTo>
                      <a:pt x="1548" y="638"/>
                    </a:lnTo>
                    <a:lnTo>
                      <a:pt x="1548" y="638"/>
                    </a:lnTo>
                    <a:lnTo>
                      <a:pt x="1550" y="634"/>
                    </a:lnTo>
                    <a:lnTo>
                      <a:pt x="1552" y="632"/>
                    </a:lnTo>
                    <a:lnTo>
                      <a:pt x="1552" y="630"/>
                    </a:lnTo>
                    <a:lnTo>
                      <a:pt x="1552" y="630"/>
                    </a:lnTo>
                    <a:lnTo>
                      <a:pt x="1554" y="628"/>
                    </a:lnTo>
                    <a:lnTo>
                      <a:pt x="1554" y="626"/>
                    </a:lnTo>
                    <a:lnTo>
                      <a:pt x="1554" y="622"/>
                    </a:lnTo>
                    <a:lnTo>
                      <a:pt x="1554" y="616"/>
                    </a:lnTo>
                    <a:lnTo>
                      <a:pt x="1552" y="612"/>
                    </a:lnTo>
                    <a:lnTo>
                      <a:pt x="1552" y="606"/>
                    </a:lnTo>
                    <a:lnTo>
                      <a:pt x="1552" y="602"/>
                    </a:lnTo>
                    <a:lnTo>
                      <a:pt x="1550" y="596"/>
                    </a:lnTo>
                    <a:lnTo>
                      <a:pt x="1548" y="594"/>
                    </a:lnTo>
                    <a:lnTo>
                      <a:pt x="1548" y="590"/>
                    </a:lnTo>
                    <a:lnTo>
                      <a:pt x="1546" y="588"/>
                    </a:lnTo>
                    <a:lnTo>
                      <a:pt x="1544" y="584"/>
                    </a:lnTo>
                    <a:lnTo>
                      <a:pt x="1542" y="580"/>
                    </a:lnTo>
                    <a:lnTo>
                      <a:pt x="1540" y="578"/>
                    </a:lnTo>
                    <a:lnTo>
                      <a:pt x="1538" y="574"/>
                    </a:lnTo>
                    <a:lnTo>
                      <a:pt x="1536" y="572"/>
                    </a:lnTo>
                    <a:lnTo>
                      <a:pt x="1534" y="572"/>
                    </a:lnTo>
                    <a:lnTo>
                      <a:pt x="1534" y="570"/>
                    </a:lnTo>
                    <a:lnTo>
                      <a:pt x="1532" y="568"/>
                    </a:lnTo>
                    <a:lnTo>
                      <a:pt x="1528" y="568"/>
                    </a:lnTo>
                    <a:lnTo>
                      <a:pt x="1526" y="566"/>
                    </a:lnTo>
                    <a:lnTo>
                      <a:pt x="1522" y="564"/>
                    </a:lnTo>
                    <a:lnTo>
                      <a:pt x="1518" y="564"/>
                    </a:lnTo>
                    <a:lnTo>
                      <a:pt x="1518" y="562"/>
                    </a:lnTo>
                    <a:lnTo>
                      <a:pt x="1516" y="562"/>
                    </a:lnTo>
                    <a:lnTo>
                      <a:pt x="1514" y="562"/>
                    </a:lnTo>
                    <a:lnTo>
                      <a:pt x="1512" y="562"/>
                    </a:lnTo>
                    <a:lnTo>
                      <a:pt x="1512" y="562"/>
                    </a:lnTo>
                    <a:lnTo>
                      <a:pt x="1510" y="562"/>
                    </a:lnTo>
                    <a:lnTo>
                      <a:pt x="1510" y="564"/>
                    </a:lnTo>
                    <a:lnTo>
                      <a:pt x="1508" y="564"/>
                    </a:lnTo>
                    <a:lnTo>
                      <a:pt x="1508" y="564"/>
                    </a:lnTo>
                    <a:lnTo>
                      <a:pt x="1508" y="566"/>
                    </a:lnTo>
                    <a:lnTo>
                      <a:pt x="1506" y="568"/>
                    </a:lnTo>
                    <a:lnTo>
                      <a:pt x="1506" y="570"/>
                    </a:lnTo>
                    <a:lnTo>
                      <a:pt x="1506" y="572"/>
                    </a:lnTo>
                    <a:lnTo>
                      <a:pt x="1504" y="574"/>
                    </a:lnTo>
                    <a:lnTo>
                      <a:pt x="1504" y="576"/>
                    </a:lnTo>
                    <a:lnTo>
                      <a:pt x="1504" y="576"/>
                    </a:lnTo>
                    <a:lnTo>
                      <a:pt x="1502" y="576"/>
                    </a:lnTo>
                    <a:lnTo>
                      <a:pt x="1502" y="578"/>
                    </a:lnTo>
                    <a:lnTo>
                      <a:pt x="1500" y="578"/>
                    </a:lnTo>
                    <a:lnTo>
                      <a:pt x="1498" y="578"/>
                    </a:lnTo>
                    <a:lnTo>
                      <a:pt x="1498" y="578"/>
                    </a:lnTo>
                    <a:lnTo>
                      <a:pt x="1496" y="578"/>
                    </a:lnTo>
                    <a:lnTo>
                      <a:pt x="1494" y="578"/>
                    </a:lnTo>
                    <a:lnTo>
                      <a:pt x="1494" y="578"/>
                    </a:lnTo>
                    <a:lnTo>
                      <a:pt x="1492" y="578"/>
                    </a:lnTo>
                    <a:lnTo>
                      <a:pt x="1492" y="578"/>
                    </a:lnTo>
                    <a:lnTo>
                      <a:pt x="1492" y="576"/>
                    </a:lnTo>
                    <a:lnTo>
                      <a:pt x="1492" y="576"/>
                    </a:lnTo>
                    <a:lnTo>
                      <a:pt x="1492" y="576"/>
                    </a:lnTo>
                    <a:lnTo>
                      <a:pt x="1490" y="574"/>
                    </a:lnTo>
                    <a:lnTo>
                      <a:pt x="1490" y="572"/>
                    </a:lnTo>
                    <a:lnTo>
                      <a:pt x="1490" y="570"/>
                    </a:lnTo>
                    <a:lnTo>
                      <a:pt x="1490" y="568"/>
                    </a:lnTo>
                    <a:lnTo>
                      <a:pt x="1490" y="566"/>
                    </a:lnTo>
                    <a:lnTo>
                      <a:pt x="1490" y="564"/>
                    </a:lnTo>
                    <a:lnTo>
                      <a:pt x="1490" y="564"/>
                    </a:lnTo>
                    <a:lnTo>
                      <a:pt x="1488" y="564"/>
                    </a:lnTo>
                    <a:lnTo>
                      <a:pt x="1488" y="562"/>
                    </a:lnTo>
                    <a:lnTo>
                      <a:pt x="1486" y="562"/>
                    </a:lnTo>
                    <a:lnTo>
                      <a:pt x="1486" y="560"/>
                    </a:lnTo>
                    <a:lnTo>
                      <a:pt x="1482" y="560"/>
                    </a:lnTo>
                    <a:lnTo>
                      <a:pt x="1478" y="558"/>
                    </a:lnTo>
                    <a:lnTo>
                      <a:pt x="1476" y="558"/>
                    </a:lnTo>
                    <a:lnTo>
                      <a:pt x="1472" y="556"/>
                    </a:lnTo>
                    <a:lnTo>
                      <a:pt x="1470" y="556"/>
                    </a:lnTo>
                    <a:lnTo>
                      <a:pt x="1470" y="554"/>
                    </a:lnTo>
                    <a:lnTo>
                      <a:pt x="1468" y="554"/>
                    </a:lnTo>
                    <a:lnTo>
                      <a:pt x="1468" y="552"/>
                    </a:lnTo>
                    <a:lnTo>
                      <a:pt x="1466" y="552"/>
                    </a:lnTo>
                    <a:lnTo>
                      <a:pt x="1466" y="550"/>
                    </a:lnTo>
                    <a:lnTo>
                      <a:pt x="1464" y="550"/>
                    </a:lnTo>
                    <a:lnTo>
                      <a:pt x="1464" y="548"/>
                    </a:lnTo>
                    <a:lnTo>
                      <a:pt x="1464" y="546"/>
                    </a:lnTo>
                    <a:lnTo>
                      <a:pt x="1464" y="544"/>
                    </a:lnTo>
                    <a:lnTo>
                      <a:pt x="1464" y="542"/>
                    </a:lnTo>
                    <a:lnTo>
                      <a:pt x="1464" y="542"/>
                    </a:lnTo>
                    <a:lnTo>
                      <a:pt x="1464" y="540"/>
                    </a:lnTo>
                    <a:lnTo>
                      <a:pt x="1464" y="540"/>
                    </a:lnTo>
                    <a:lnTo>
                      <a:pt x="1464" y="538"/>
                    </a:lnTo>
                    <a:lnTo>
                      <a:pt x="1466" y="538"/>
                    </a:lnTo>
                    <a:lnTo>
                      <a:pt x="1468" y="536"/>
                    </a:lnTo>
                    <a:lnTo>
                      <a:pt x="1470" y="534"/>
                    </a:lnTo>
                    <a:lnTo>
                      <a:pt x="1474" y="530"/>
                    </a:lnTo>
                    <a:lnTo>
                      <a:pt x="1476" y="530"/>
                    </a:lnTo>
                    <a:lnTo>
                      <a:pt x="1478" y="528"/>
                    </a:lnTo>
                    <a:lnTo>
                      <a:pt x="1480" y="524"/>
                    </a:lnTo>
                    <a:lnTo>
                      <a:pt x="1482" y="522"/>
                    </a:lnTo>
                    <a:lnTo>
                      <a:pt x="1486" y="514"/>
                    </a:lnTo>
                    <a:lnTo>
                      <a:pt x="1490" y="508"/>
                    </a:lnTo>
                    <a:lnTo>
                      <a:pt x="1494" y="502"/>
                    </a:lnTo>
                    <a:lnTo>
                      <a:pt x="1496" y="496"/>
                    </a:lnTo>
                    <a:lnTo>
                      <a:pt x="1498" y="492"/>
                    </a:lnTo>
                    <a:lnTo>
                      <a:pt x="1500" y="486"/>
                    </a:lnTo>
                    <a:lnTo>
                      <a:pt x="1502" y="482"/>
                    </a:lnTo>
                    <a:lnTo>
                      <a:pt x="1504" y="478"/>
                    </a:lnTo>
                    <a:lnTo>
                      <a:pt x="1508" y="472"/>
                    </a:lnTo>
                    <a:lnTo>
                      <a:pt x="1508" y="470"/>
                    </a:lnTo>
                    <a:lnTo>
                      <a:pt x="1510" y="468"/>
                    </a:lnTo>
                    <a:lnTo>
                      <a:pt x="1512" y="466"/>
                    </a:lnTo>
                    <a:lnTo>
                      <a:pt x="1512" y="466"/>
                    </a:lnTo>
                    <a:lnTo>
                      <a:pt x="1514" y="464"/>
                    </a:lnTo>
                    <a:lnTo>
                      <a:pt x="1516" y="464"/>
                    </a:lnTo>
                    <a:lnTo>
                      <a:pt x="1516" y="462"/>
                    </a:lnTo>
                    <a:lnTo>
                      <a:pt x="1518" y="462"/>
                    </a:lnTo>
                    <a:lnTo>
                      <a:pt x="1520" y="462"/>
                    </a:lnTo>
                    <a:lnTo>
                      <a:pt x="1526" y="460"/>
                    </a:lnTo>
                    <a:lnTo>
                      <a:pt x="1530" y="458"/>
                    </a:lnTo>
                    <a:lnTo>
                      <a:pt x="1536" y="458"/>
                    </a:lnTo>
                    <a:lnTo>
                      <a:pt x="1540" y="456"/>
                    </a:lnTo>
                    <a:lnTo>
                      <a:pt x="1548" y="456"/>
                    </a:lnTo>
                    <a:lnTo>
                      <a:pt x="1550" y="456"/>
                    </a:lnTo>
                    <a:lnTo>
                      <a:pt x="1554" y="456"/>
                    </a:lnTo>
                    <a:lnTo>
                      <a:pt x="1562" y="454"/>
                    </a:lnTo>
                    <a:lnTo>
                      <a:pt x="1570" y="454"/>
                    </a:lnTo>
                    <a:lnTo>
                      <a:pt x="1576" y="454"/>
                    </a:lnTo>
                    <a:lnTo>
                      <a:pt x="1578" y="454"/>
                    </a:lnTo>
                    <a:lnTo>
                      <a:pt x="1580" y="456"/>
                    </a:lnTo>
                    <a:lnTo>
                      <a:pt x="1584" y="456"/>
                    </a:lnTo>
                    <a:lnTo>
                      <a:pt x="1594" y="458"/>
                    </a:lnTo>
                    <a:lnTo>
                      <a:pt x="1600" y="460"/>
                    </a:lnTo>
                    <a:lnTo>
                      <a:pt x="1602" y="460"/>
                    </a:lnTo>
                    <a:lnTo>
                      <a:pt x="1604" y="460"/>
                    </a:lnTo>
                    <a:lnTo>
                      <a:pt x="1608" y="460"/>
                    </a:lnTo>
                    <a:lnTo>
                      <a:pt x="1610" y="460"/>
                    </a:lnTo>
                    <a:lnTo>
                      <a:pt x="1612" y="460"/>
                    </a:lnTo>
                    <a:lnTo>
                      <a:pt x="1614" y="458"/>
                    </a:lnTo>
                    <a:lnTo>
                      <a:pt x="1614" y="458"/>
                    </a:lnTo>
                    <a:lnTo>
                      <a:pt x="1614" y="458"/>
                    </a:lnTo>
                    <a:lnTo>
                      <a:pt x="1616" y="456"/>
                    </a:lnTo>
                    <a:lnTo>
                      <a:pt x="1616" y="456"/>
                    </a:lnTo>
                    <a:lnTo>
                      <a:pt x="1616" y="454"/>
                    </a:lnTo>
                    <a:lnTo>
                      <a:pt x="1618" y="450"/>
                    </a:lnTo>
                    <a:lnTo>
                      <a:pt x="1618" y="448"/>
                    </a:lnTo>
                    <a:lnTo>
                      <a:pt x="1620" y="446"/>
                    </a:lnTo>
                    <a:lnTo>
                      <a:pt x="1620" y="446"/>
                    </a:lnTo>
                    <a:lnTo>
                      <a:pt x="1620" y="444"/>
                    </a:lnTo>
                    <a:lnTo>
                      <a:pt x="1622" y="444"/>
                    </a:lnTo>
                    <a:lnTo>
                      <a:pt x="1622" y="444"/>
                    </a:lnTo>
                    <a:lnTo>
                      <a:pt x="1624" y="442"/>
                    </a:lnTo>
                    <a:lnTo>
                      <a:pt x="1624" y="442"/>
                    </a:lnTo>
                    <a:lnTo>
                      <a:pt x="1626" y="442"/>
                    </a:lnTo>
                    <a:lnTo>
                      <a:pt x="1628" y="442"/>
                    </a:lnTo>
                    <a:lnTo>
                      <a:pt x="1630" y="442"/>
                    </a:lnTo>
                    <a:lnTo>
                      <a:pt x="1632" y="442"/>
                    </a:lnTo>
                    <a:lnTo>
                      <a:pt x="1634" y="442"/>
                    </a:lnTo>
                    <a:lnTo>
                      <a:pt x="1636" y="444"/>
                    </a:lnTo>
                    <a:lnTo>
                      <a:pt x="1638" y="444"/>
                    </a:lnTo>
                    <a:lnTo>
                      <a:pt x="1640" y="444"/>
                    </a:lnTo>
                    <a:lnTo>
                      <a:pt x="1642" y="446"/>
                    </a:lnTo>
                    <a:lnTo>
                      <a:pt x="1644" y="446"/>
                    </a:lnTo>
                    <a:lnTo>
                      <a:pt x="1646" y="446"/>
                    </a:lnTo>
                    <a:lnTo>
                      <a:pt x="1648" y="448"/>
                    </a:lnTo>
                    <a:lnTo>
                      <a:pt x="1648" y="448"/>
                    </a:lnTo>
                    <a:lnTo>
                      <a:pt x="1650" y="450"/>
                    </a:lnTo>
                    <a:lnTo>
                      <a:pt x="1650" y="450"/>
                    </a:lnTo>
                    <a:lnTo>
                      <a:pt x="1650" y="450"/>
                    </a:lnTo>
                    <a:lnTo>
                      <a:pt x="1650" y="452"/>
                    </a:lnTo>
                    <a:lnTo>
                      <a:pt x="1650" y="454"/>
                    </a:lnTo>
                    <a:lnTo>
                      <a:pt x="1650" y="454"/>
                    </a:lnTo>
                    <a:lnTo>
                      <a:pt x="1650" y="456"/>
                    </a:lnTo>
                    <a:lnTo>
                      <a:pt x="1650" y="458"/>
                    </a:lnTo>
                    <a:lnTo>
                      <a:pt x="1650" y="458"/>
                    </a:lnTo>
                    <a:lnTo>
                      <a:pt x="1650" y="460"/>
                    </a:lnTo>
                    <a:lnTo>
                      <a:pt x="1650" y="460"/>
                    </a:lnTo>
                    <a:lnTo>
                      <a:pt x="1650" y="460"/>
                    </a:lnTo>
                    <a:lnTo>
                      <a:pt x="1652" y="460"/>
                    </a:lnTo>
                    <a:lnTo>
                      <a:pt x="1652" y="462"/>
                    </a:lnTo>
                    <a:lnTo>
                      <a:pt x="1656" y="462"/>
                    </a:lnTo>
                    <a:lnTo>
                      <a:pt x="1658" y="462"/>
                    </a:lnTo>
                    <a:lnTo>
                      <a:pt x="1660" y="462"/>
                    </a:lnTo>
                    <a:lnTo>
                      <a:pt x="1662" y="462"/>
                    </a:lnTo>
                    <a:lnTo>
                      <a:pt x="1666" y="462"/>
                    </a:lnTo>
                    <a:lnTo>
                      <a:pt x="1668" y="462"/>
                    </a:lnTo>
                    <a:lnTo>
                      <a:pt x="1672" y="460"/>
                    </a:lnTo>
                    <a:lnTo>
                      <a:pt x="1674" y="460"/>
                    </a:lnTo>
                    <a:lnTo>
                      <a:pt x="1676" y="458"/>
                    </a:lnTo>
                    <a:lnTo>
                      <a:pt x="1678" y="458"/>
                    </a:lnTo>
                    <a:lnTo>
                      <a:pt x="1682" y="456"/>
                    </a:lnTo>
                    <a:lnTo>
                      <a:pt x="1684" y="456"/>
                    </a:lnTo>
                    <a:lnTo>
                      <a:pt x="1684" y="454"/>
                    </a:lnTo>
                    <a:lnTo>
                      <a:pt x="1686" y="454"/>
                    </a:lnTo>
                    <a:lnTo>
                      <a:pt x="1686" y="452"/>
                    </a:lnTo>
                    <a:lnTo>
                      <a:pt x="1688" y="452"/>
                    </a:lnTo>
                    <a:lnTo>
                      <a:pt x="1688" y="450"/>
                    </a:lnTo>
                    <a:lnTo>
                      <a:pt x="1688" y="450"/>
                    </a:lnTo>
                    <a:lnTo>
                      <a:pt x="1688" y="448"/>
                    </a:lnTo>
                    <a:lnTo>
                      <a:pt x="1688" y="446"/>
                    </a:lnTo>
                    <a:lnTo>
                      <a:pt x="1688" y="440"/>
                    </a:lnTo>
                    <a:lnTo>
                      <a:pt x="1688" y="438"/>
                    </a:lnTo>
                    <a:lnTo>
                      <a:pt x="1688" y="436"/>
                    </a:lnTo>
                    <a:lnTo>
                      <a:pt x="1690" y="430"/>
                    </a:lnTo>
                    <a:lnTo>
                      <a:pt x="1692" y="424"/>
                    </a:lnTo>
                    <a:lnTo>
                      <a:pt x="1694" y="418"/>
                    </a:lnTo>
                    <a:lnTo>
                      <a:pt x="1694" y="414"/>
                    </a:lnTo>
                    <a:lnTo>
                      <a:pt x="1696" y="412"/>
                    </a:lnTo>
                    <a:lnTo>
                      <a:pt x="1696" y="408"/>
                    </a:lnTo>
                    <a:lnTo>
                      <a:pt x="1698" y="404"/>
                    </a:lnTo>
                    <a:lnTo>
                      <a:pt x="1698" y="402"/>
                    </a:lnTo>
                    <a:lnTo>
                      <a:pt x="1700" y="400"/>
                    </a:lnTo>
                    <a:lnTo>
                      <a:pt x="1702" y="398"/>
                    </a:lnTo>
                    <a:lnTo>
                      <a:pt x="1702" y="398"/>
                    </a:lnTo>
                    <a:lnTo>
                      <a:pt x="1702" y="398"/>
                    </a:lnTo>
                    <a:lnTo>
                      <a:pt x="1704" y="398"/>
                    </a:lnTo>
                    <a:lnTo>
                      <a:pt x="1706" y="396"/>
                    </a:lnTo>
                    <a:lnTo>
                      <a:pt x="1708" y="396"/>
                    </a:lnTo>
                    <a:lnTo>
                      <a:pt x="1710" y="396"/>
                    </a:lnTo>
                    <a:lnTo>
                      <a:pt x="1714" y="396"/>
                    </a:lnTo>
                    <a:lnTo>
                      <a:pt x="1716" y="394"/>
                    </a:lnTo>
                    <a:lnTo>
                      <a:pt x="1718" y="394"/>
                    </a:lnTo>
                    <a:lnTo>
                      <a:pt x="1722" y="394"/>
                    </a:lnTo>
                    <a:lnTo>
                      <a:pt x="1724" y="394"/>
                    </a:lnTo>
                    <a:lnTo>
                      <a:pt x="1726" y="396"/>
                    </a:lnTo>
                    <a:lnTo>
                      <a:pt x="1730" y="396"/>
                    </a:lnTo>
                    <a:lnTo>
                      <a:pt x="1732" y="396"/>
                    </a:lnTo>
                    <a:lnTo>
                      <a:pt x="1734" y="396"/>
                    </a:lnTo>
                    <a:lnTo>
                      <a:pt x="1736" y="396"/>
                    </a:lnTo>
                    <a:lnTo>
                      <a:pt x="1738" y="398"/>
                    </a:lnTo>
                    <a:lnTo>
                      <a:pt x="1740" y="398"/>
                    </a:lnTo>
                    <a:lnTo>
                      <a:pt x="1742" y="398"/>
                    </a:lnTo>
                    <a:lnTo>
                      <a:pt x="1742" y="400"/>
                    </a:lnTo>
                    <a:lnTo>
                      <a:pt x="1744" y="400"/>
                    </a:lnTo>
                    <a:lnTo>
                      <a:pt x="1746" y="402"/>
                    </a:lnTo>
                    <a:lnTo>
                      <a:pt x="1746" y="406"/>
                    </a:lnTo>
                    <a:lnTo>
                      <a:pt x="1750" y="410"/>
                    </a:lnTo>
                    <a:lnTo>
                      <a:pt x="1752" y="412"/>
                    </a:lnTo>
                    <a:lnTo>
                      <a:pt x="1752" y="412"/>
                    </a:lnTo>
                    <a:lnTo>
                      <a:pt x="1752" y="412"/>
                    </a:lnTo>
                    <a:lnTo>
                      <a:pt x="1754" y="414"/>
                    </a:lnTo>
                    <a:lnTo>
                      <a:pt x="1758" y="416"/>
                    </a:lnTo>
                    <a:lnTo>
                      <a:pt x="1758" y="416"/>
                    </a:lnTo>
                    <a:lnTo>
                      <a:pt x="1760" y="416"/>
                    </a:lnTo>
                    <a:lnTo>
                      <a:pt x="1760" y="418"/>
                    </a:lnTo>
                    <a:lnTo>
                      <a:pt x="1762" y="416"/>
                    </a:lnTo>
                    <a:lnTo>
                      <a:pt x="1762" y="416"/>
                    </a:lnTo>
                    <a:lnTo>
                      <a:pt x="1764" y="416"/>
                    </a:lnTo>
                    <a:lnTo>
                      <a:pt x="1764" y="414"/>
                    </a:lnTo>
                    <a:lnTo>
                      <a:pt x="1766" y="412"/>
                    </a:lnTo>
                    <a:lnTo>
                      <a:pt x="1766" y="412"/>
                    </a:lnTo>
                    <a:lnTo>
                      <a:pt x="1768" y="410"/>
                    </a:lnTo>
                    <a:lnTo>
                      <a:pt x="1768" y="406"/>
                    </a:lnTo>
                    <a:lnTo>
                      <a:pt x="1770" y="402"/>
                    </a:lnTo>
                    <a:lnTo>
                      <a:pt x="1772" y="400"/>
                    </a:lnTo>
                    <a:lnTo>
                      <a:pt x="1772" y="398"/>
                    </a:lnTo>
                    <a:lnTo>
                      <a:pt x="1772" y="396"/>
                    </a:lnTo>
                    <a:lnTo>
                      <a:pt x="1774" y="396"/>
                    </a:lnTo>
                    <a:lnTo>
                      <a:pt x="1774" y="394"/>
                    </a:lnTo>
                    <a:lnTo>
                      <a:pt x="1776" y="394"/>
                    </a:lnTo>
                    <a:lnTo>
                      <a:pt x="1776" y="392"/>
                    </a:lnTo>
                    <a:lnTo>
                      <a:pt x="1778" y="392"/>
                    </a:lnTo>
                    <a:lnTo>
                      <a:pt x="1780" y="392"/>
                    </a:lnTo>
                    <a:lnTo>
                      <a:pt x="1780" y="390"/>
                    </a:lnTo>
                    <a:lnTo>
                      <a:pt x="1782" y="390"/>
                    </a:lnTo>
                    <a:lnTo>
                      <a:pt x="1784" y="390"/>
                    </a:lnTo>
                    <a:lnTo>
                      <a:pt x="1784" y="390"/>
                    </a:lnTo>
                    <a:lnTo>
                      <a:pt x="1784" y="390"/>
                    </a:lnTo>
                    <a:lnTo>
                      <a:pt x="1786" y="390"/>
                    </a:lnTo>
                    <a:lnTo>
                      <a:pt x="1786" y="392"/>
                    </a:lnTo>
                    <a:lnTo>
                      <a:pt x="1786" y="392"/>
                    </a:lnTo>
                    <a:lnTo>
                      <a:pt x="1788" y="394"/>
                    </a:lnTo>
                    <a:lnTo>
                      <a:pt x="1790" y="396"/>
                    </a:lnTo>
                    <a:lnTo>
                      <a:pt x="1790" y="398"/>
                    </a:lnTo>
                    <a:lnTo>
                      <a:pt x="1792" y="400"/>
                    </a:lnTo>
                    <a:lnTo>
                      <a:pt x="1792" y="404"/>
                    </a:lnTo>
                    <a:lnTo>
                      <a:pt x="1794" y="406"/>
                    </a:lnTo>
                    <a:lnTo>
                      <a:pt x="1794" y="408"/>
                    </a:lnTo>
                    <a:lnTo>
                      <a:pt x="1794" y="408"/>
                    </a:lnTo>
                    <a:lnTo>
                      <a:pt x="1794" y="410"/>
                    </a:lnTo>
                    <a:lnTo>
                      <a:pt x="1792" y="412"/>
                    </a:lnTo>
                    <a:lnTo>
                      <a:pt x="1792" y="414"/>
                    </a:lnTo>
                    <a:lnTo>
                      <a:pt x="1790" y="416"/>
                    </a:lnTo>
                    <a:lnTo>
                      <a:pt x="1790" y="418"/>
                    </a:lnTo>
                    <a:lnTo>
                      <a:pt x="1788" y="420"/>
                    </a:lnTo>
                    <a:lnTo>
                      <a:pt x="1786" y="422"/>
                    </a:lnTo>
                    <a:lnTo>
                      <a:pt x="1786" y="424"/>
                    </a:lnTo>
                    <a:lnTo>
                      <a:pt x="1784" y="426"/>
                    </a:lnTo>
                    <a:lnTo>
                      <a:pt x="1784" y="426"/>
                    </a:lnTo>
                    <a:lnTo>
                      <a:pt x="1782" y="428"/>
                    </a:lnTo>
                    <a:lnTo>
                      <a:pt x="1778" y="430"/>
                    </a:lnTo>
                    <a:lnTo>
                      <a:pt x="1776" y="432"/>
                    </a:lnTo>
                    <a:lnTo>
                      <a:pt x="1770" y="436"/>
                    </a:lnTo>
                    <a:lnTo>
                      <a:pt x="1768" y="438"/>
                    </a:lnTo>
                    <a:lnTo>
                      <a:pt x="1766" y="440"/>
                    </a:lnTo>
                    <a:lnTo>
                      <a:pt x="1764" y="444"/>
                    </a:lnTo>
                    <a:lnTo>
                      <a:pt x="1762" y="446"/>
                    </a:lnTo>
                    <a:lnTo>
                      <a:pt x="1758" y="450"/>
                    </a:lnTo>
                    <a:lnTo>
                      <a:pt x="1756" y="454"/>
                    </a:lnTo>
                    <a:lnTo>
                      <a:pt x="1752" y="462"/>
                    </a:lnTo>
                    <a:lnTo>
                      <a:pt x="1750" y="464"/>
                    </a:lnTo>
                    <a:lnTo>
                      <a:pt x="1748" y="468"/>
                    </a:lnTo>
                    <a:lnTo>
                      <a:pt x="1746" y="470"/>
                    </a:lnTo>
                    <a:lnTo>
                      <a:pt x="1744" y="472"/>
                    </a:lnTo>
                    <a:lnTo>
                      <a:pt x="1740" y="478"/>
                    </a:lnTo>
                    <a:lnTo>
                      <a:pt x="1738" y="480"/>
                    </a:lnTo>
                    <a:lnTo>
                      <a:pt x="1736" y="482"/>
                    </a:lnTo>
                    <a:lnTo>
                      <a:pt x="1734" y="484"/>
                    </a:lnTo>
                    <a:lnTo>
                      <a:pt x="1734" y="486"/>
                    </a:lnTo>
                    <a:lnTo>
                      <a:pt x="1732" y="488"/>
                    </a:lnTo>
                    <a:lnTo>
                      <a:pt x="1732" y="488"/>
                    </a:lnTo>
                    <a:lnTo>
                      <a:pt x="1732" y="490"/>
                    </a:lnTo>
                    <a:lnTo>
                      <a:pt x="1732" y="494"/>
                    </a:lnTo>
                    <a:lnTo>
                      <a:pt x="1730" y="498"/>
                    </a:lnTo>
                    <a:lnTo>
                      <a:pt x="1730" y="502"/>
                    </a:lnTo>
                    <a:lnTo>
                      <a:pt x="1730" y="506"/>
                    </a:lnTo>
                    <a:lnTo>
                      <a:pt x="1730" y="510"/>
                    </a:lnTo>
                    <a:lnTo>
                      <a:pt x="1730" y="516"/>
                    </a:lnTo>
                    <a:lnTo>
                      <a:pt x="1730" y="524"/>
                    </a:lnTo>
                    <a:lnTo>
                      <a:pt x="1730" y="528"/>
                    </a:lnTo>
                    <a:lnTo>
                      <a:pt x="1732" y="532"/>
                    </a:lnTo>
                    <a:lnTo>
                      <a:pt x="1732" y="536"/>
                    </a:lnTo>
                    <a:lnTo>
                      <a:pt x="1732" y="540"/>
                    </a:lnTo>
                    <a:lnTo>
                      <a:pt x="1734" y="544"/>
                    </a:lnTo>
                    <a:lnTo>
                      <a:pt x="1734" y="548"/>
                    </a:lnTo>
                    <a:lnTo>
                      <a:pt x="1736" y="550"/>
                    </a:lnTo>
                    <a:lnTo>
                      <a:pt x="1736" y="552"/>
                    </a:lnTo>
                    <a:lnTo>
                      <a:pt x="1738" y="556"/>
                    </a:lnTo>
                    <a:lnTo>
                      <a:pt x="1740" y="558"/>
                    </a:lnTo>
                    <a:lnTo>
                      <a:pt x="1744" y="564"/>
                    </a:lnTo>
                    <a:lnTo>
                      <a:pt x="1746" y="566"/>
                    </a:lnTo>
                    <a:lnTo>
                      <a:pt x="1746" y="570"/>
                    </a:lnTo>
                    <a:lnTo>
                      <a:pt x="1748" y="572"/>
                    </a:lnTo>
                    <a:lnTo>
                      <a:pt x="1748" y="574"/>
                    </a:lnTo>
                    <a:lnTo>
                      <a:pt x="1750" y="582"/>
                    </a:lnTo>
                    <a:lnTo>
                      <a:pt x="1750" y="586"/>
                    </a:lnTo>
                    <a:lnTo>
                      <a:pt x="1752" y="588"/>
                    </a:lnTo>
                    <a:lnTo>
                      <a:pt x="1752" y="592"/>
                    </a:lnTo>
                    <a:lnTo>
                      <a:pt x="1752" y="594"/>
                    </a:lnTo>
                    <a:lnTo>
                      <a:pt x="1754" y="596"/>
                    </a:lnTo>
                    <a:lnTo>
                      <a:pt x="1754" y="598"/>
                    </a:lnTo>
                    <a:lnTo>
                      <a:pt x="1758" y="602"/>
                    </a:lnTo>
                    <a:lnTo>
                      <a:pt x="1758" y="604"/>
                    </a:lnTo>
                    <a:lnTo>
                      <a:pt x="1760" y="606"/>
                    </a:lnTo>
                    <a:lnTo>
                      <a:pt x="1762" y="608"/>
                    </a:lnTo>
                    <a:lnTo>
                      <a:pt x="1762" y="610"/>
                    </a:lnTo>
                    <a:lnTo>
                      <a:pt x="1766" y="612"/>
                    </a:lnTo>
                    <a:lnTo>
                      <a:pt x="1768" y="614"/>
                    </a:lnTo>
                    <a:lnTo>
                      <a:pt x="1768" y="614"/>
                    </a:lnTo>
                    <a:lnTo>
                      <a:pt x="1770" y="616"/>
                    </a:lnTo>
                    <a:lnTo>
                      <a:pt x="1772" y="616"/>
                    </a:lnTo>
                    <a:lnTo>
                      <a:pt x="1774" y="616"/>
                    </a:lnTo>
                    <a:lnTo>
                      <a:pt x="1774" y="618"/>
                    </a:lnTo>
                    <a:lnTo>
                      <a:pt x="1774" y="618"/>
                    </a:lnTo>
                    <a:lnTo>
                      <a:pt x="1776" y="616"/>
                    </a:lnTo>
                    <a:lnTo>
                      <a:pt x="1776" y="616"/>
                    </a:lnTo>
                    <a:lnTo>
                      <a:pt x="1778" y="616"/>
                    </a:lnTo>
                    <a:lnTo>
                      <a:pt x="1780" y="614"/>
                    </a:lnTo>
                    <a:lnTo>
                      <a:pt x="1780" y="614"/>
                    </a:lnTo>
                    <a:lnTo>
                      <a:pt x="1780" y="612"/>
                    </a:lnTo>
                    <a:lnTo>
                      <a:pt x="1782" y="610"/>
                    </a:lnTo>
                    <a:lnTo>
                      <a:pt x="1784" y="608"/>
                    </a:lnTo>
                    <a:lnTo>
                      <a:pt x="1786" y="604"/>
                    </a:lnTo>
                    <a:lnTo>
                      <a:pt x="1786" y="600"/>
                    </a:lnTo>
                    <a:lnTo>
                      <a:pt x="1788" y="596"/>
                    </a:lnTo>
                    <a:lnTo>
                      <a:pt x="1790" y="594"/>
                    </a:lnTo>
                    <a:lnTo>
                      <a:pt x="1792" y="588"/>
                    </a:lnTo>
                    <a:lnTo>
                      <a:pt x="1798" y="580"/>
                    </a:lnTo>
                    <a:lnTo>
                      <a:pt x="1800" y="578"/>
                    </a:lnTo>
                    <a:lnTo>
                      <a:pt x="1800" y="574"/>
                    </a:lnTo>
                    <a:lnTo>
                      <a:pt x="1802" y="570"/>
                    </a:lnTo>
                    <a:lnTo>
                      <a:pt x="1802" y="568"/>
                    </a:lnTo>
                    <a:lnTo>
                      <a:pt x="1804" y="566"/>
                    </a:lnTo>
                    <a:lnTo>
                      <a:pt x="1804" y="566"/>
                    </a:lnTo>
                    <a:lnTo>
                      <a:pt x="1804" y="564"/>
                    </a:lnTo>
                    <a:lnTo>
                      <a:pt x="1804" y="562"/>
                    </a:lnTo>
                    <a:lnTo>
                      <a:pt x="1802" y="558"/>
                    </a:lnTo>
                    <a:lnTo>
                      <a:pt x="1802" y="556"/>
                    </a:lnTo>
                    <a:lnTo>
                      <a:pt x="1802" y="554"/>
                    </a:lnTo>
                    <a:lnTo>
                      <a:pt x="1802" y="552"/>
                    </a:lnTo>
                    <a:lnTo>
                      <a:pt x="1802" y="552"/>
                    </a:lnTo>
                    <a:lnTo>
                      <a:pt x="1802" y="550"/>
                    </a:lnTo>
                    <a:lnTo>
                      <a:pt x="1804" y="550"/>
                    </a:lnTo>
                    <a:lnTo>
                      <a:pt x="1804" y="550"/>
                    </a:lnTo>
                    <a:lnTo>
                      <a:pt x="1804" y="550"/>
                    </a:lnTo>
                    <a:lnTo>
                      <a:pt x="1806" y="550"/>
                    </a:lnTo>
                    <a:lnTo>
                      <a:pt x="1806" y="550"/>
                    </a:lnTo>
                    <a:lnTo>
                      <a:pt x="1808" y="550"/>
                    </a:lnTo>
                    <a:lnTo>
                      <a:pt x="1810" y="550"/>
                    </a:lnTo>
                    <a:lnTo>
                      <a:pt x="1814" y="550"/>
                    </a:lnTo>
                    <a:lnTo>
                      <a:pt x="1816" y="552"/>
                    </a:lnTo>
                    <a:lnTo>
                      <a:pt x="1816" y="552"/>
                    </a:lnTo>
                    <a:lnTo>
                      <a:pt x="1818" y="550"/>
                    </a:lnTo>
                    <a:lnTo>
                      <a:pt x="1818" y="550"/>
                    </a:lnTo>
                    <a:lnTo>
                      <a:pt x="1818" y="550"/>
                    </a:lnTo>
                    <a:lnTo>
                      <a:pt x="1818" y="550"/>
                    </a:lnTo>
                    <a:lnTo>
                      <a:pt x="1820" y="548"/>
                    </a:lnTo>
                    <a:lnTo>
                      <a:pt x="1820" y="548"/>
                    </a:lnTo>
                    <a:lnTo>
                      <a:pt x="1820" y="546"/>
                    </a:lnTo>
                    <a:lnTo>
                      <a:pt x="1820" y="544"/>
                    </a:lnTo>
                    <a:lnTo>
                      <a:pt x="1818" y="544"/>
                    </a:lnTo>
                    <a:lnTo>
                      <a:pt x="1818" y="540"/>
                    </a:lnTo>
                    <a:lnTo>
                      <a:pt x="1816" y="534"/>
                    </a:lnTo>
                    <a:lnTo>
                      <a:pt x="1816" y="532"/>
                    </a:lnTo>
                    <a:lnTo>
                      <a:pt x="1816" y="532"/>
                    </a:lnTo>
                    <a:lnTo>
                      <a:pt x="1816" y="530"/>
                    </a:lnTo>
                    <a:lnTo>
                      <a:pt x="1816" y="526"/>
                    </a:lnTo>
                    <a:lnTo>
                      <a:pt x="1816" y="524"/>
                    </a:lnTo>
                    <a:lnTo>
                      <a:pt x="1816" y="522"/>
                    </a:lnTo>
                    <a:lnTo>
                      <a:pt x="1816" y="520"/>
                    </a:lnTo>
                    <a:lnTo>
                      <a:pt x="1816" y="518"/>
                    </a:lnTo>
                    <a:lnTo>
                      <a:pt x="1818" y="516"/>
                    </a:lnTo>
                    <a:lnTo>
                      <a:pt x="1818" y="516"/>
                    </a:lnTo>
                    <a:lnTo>
                      <a:pt x="1818" y="516"/>
                    </a:lnTo>
                    <a:lnTo>
                      <a:pt x="1818" y="514"/>
                    </a:lnTo>
                    <a:lnTo>
                      <a:pt x="1820" y="514"/>
                    </a:lnTo>
                    <a:lnTo>
                      <a:pt x="1820" y="514"/>
                    </a:lnTo>
                    <a:lnTo>
                      <a:pt x="1822" y="514"/>
                    </a:lnTo>
                    <a:lnTo>
                      <a:pt x="1824" y="514"/>
                    </a:lnTo>
                    <a:lnTo>
                      <a:pt x="1824" y="514"/>
                    </a:lnTo>
                    <a:lnTo>
                      <a:pt x="1826" y="514"/>
                    </a:lnTo>
                    <a:lnTo>
                      <a:pt x="1826" y="514"/>
                    </a:lnTo>
                    <a:lnTo>
                      <a:pt x="1828" y="514"/>
                    </a:lnTo>
                    <a:lnTo>
                      <a:pt x="1828" y="514"/>
                    </a:lnTo>
                    <a:lnTo>
                      <a:pt x="1828" y="514"/>
                    </a:lnTo>
                    <a:lnTo>
                      <a:pt x="1828" y="512"/>
                    </a:lnTo>
                    <a:lnTo>
                      <a:pt x="1828" y="512"/>
                    </a:lnTo>
                    <a:lnTo>
                      <a:pt x="1828" y="512"/>
                    </a:lnTo>
                    <a:lnTo>
                      <a:pt x="1826" y="510"/>
                    </a:lnTo>
                    <a:lnTo>
                      <a:pt x="1826" y="508"/>
                    </a:lnTo>
                    <a:lnTo>
                      <a:pt x="1822" y="504"/>
                    </a:lnTo>
                    <a:lnTo>
                      <a:pt x="1820" y="502"/>
                    </a:lnTo>
                    <a:lnTo>
                      <a:pt x="1818" y="498"/>
                    </a:lnTo>
                    <a:lnTo>
                      <a:pt x="1816" y="496"/>
                    </a:lnTo>
                    <a:lnTo>
                      <a:pt x="1814" y="492"/>
                    </a:lnTo>
                    <a:lnTo>
                      <a:pt x="1812" y="490"/>
                    </a:lnTo>
                    <a:lnTo>
                      <a:pt x="1808" y="488"/>
                    </a:lnTo>
                    <a:lnTo>
                      <a:pt x="1806" y="486"/>
                    </a:lnTo>
                    <a:lnTo>
                      <a:pt x="1806" y="486"/>
                    </a:lnTo>
                    <a:lnTo>
                      <a:pt x="1804" y="484"/>
                    </a:lnTo>
                    <a:lnTo>
                      <a:pt x="1804" y="484"/>
                    </a:lnTo>
                    <a:lnTo>
                      <a:pt x="1802" y="484"/>
                    </a:lnTo>
                    <a:lnTo>
                      <a:pt x="1800" y="484"/>
                    </a:lnTo>
                    <a:lnTo>
                      <a:pt x="1800" y="482"/>
                    </a:lnTo>
                    <a:lnTo>
                      <a:pt x="1798" y="482"/>
                    </a:lnTo>
                    <a:lnTo>
                      <a:pt x="1798" y="482"/>
                    </a:lnTo>
                    <a:lnTo>
                      <a:pt x="1796" y="480"/>
                    </a:lnTo>
                    <a:lnTo>
                      <a:pt x="1796" y="480"/>
                    </a:lnTo>
                    <a:lnTo>
                      <a:pt x="1796" y="480"/>
                    </a:lnTo>
                    <a:lnTo>
                      <a:pt x="1796" y="478"/>
                    </a:lnTo>
                    <a:lnTo>
                      <a:pt x="1796" y="478"/>
                    </a:lnTo>
                    <a:lnTo>
                      <a:pt x="1796" y="474"/>
                    </a:lnTo>
                    <a:lnTo>
                      <a:pt x="1796" y="472"/>
                    </a:lnTo>
                    <a:lnTo>
                      <a:pt x="1796" y="468"/>
                    </a:lnTo>
                    <a:lnTo>
                      <a:pt x="1798" y="466"/>
                    </a:lnTo>
                    <a:lnTo>
                      <a:pt x="1798" y="462"/>
                    </a:lnTo>
                    <a:lnTo>
                      <a:pt x="1798" y="460"/>
                    </a:lnTo>
                    <a:lnTo>
                      <a:pt x="1800" y="456"/>
                    </a:lnTo>
                    <a:lnTo>
                      <a:pt x="1800" y="454"/>
                    </a:lnTo>
                    <a:lnTo>
                      <a:pt x="1802" y="452"/>
                    </a:lnTo>
                    <a:lnTo>
                      <a:pt x="1804" y="448"/>
                    </a:lnTo>
                    <a:lnTo>
                      <a:pt x="1808" y="446"/>
                    </a:lnTo>
                    <a:lnTo>
                      <a:pt x="1808" y="444"/>
                    </a:lnTo>
                    <a:lnTo>
                      <a:pt x="1810" y="444"/>
                    </a:lnTo>
                    <a:lnTo>
                      <a:pt x="1810" y="442"/>
                    </a:lnTo>
                    <a:lnTo>
                      <a:pt x="1812" y="442"/>
                    </a:lnTo>
                    <a:lnTo>
                      <a:pt x="1814" y="440"/>
                    </a:lnTo>
                    <a:lnTo>
                      <a:pt x="1818" y="438"/>
                    </a:lnTo>
                    <a:lnTo>
                      <a:pt x="1822" y="438"/>
                    </a:lnTo>
                    <a:lnTo>
                      <a:pt x="1828" y="434"/>
                    </a:lnTo>
                    <a:lnTo>
                      <a:pt x="1832" y="434"/>
                    </a:lnTo>
                    <a:lnTo>
                      <a:pt x="1834" y="432"/>
                    </a:lnTo>
                    <a:lnTo>
                      <a:pt x="1834" y="432"/>
                    </a:lnTo>
                    <a:lnTo>
                      <a:pt x="1836" y="430"/>
                    </a:lnTo>
                    <a:lnTo>
                      <a:pt x="1840" y="428"/>
                    </a:lnTo>
                    <a:lnTo>
                      <a:pt x="1844" y="424"/>
                    </a:lnTo>
                    <a:lnTo>
                      <a:pt x="1844" y="424"/>
                    </a:lnTo>
                    <a:lnTo>
                      <a:pt x="1846" y="424"/>
                    </a:lnTo>
                    <a:lnTo>
                      <a:pt x="1848" y="422"/>
                    </a:lnTo>
                    <a:lnTo>
                      <a:pt x="1850" y="422"/>
                    </a:lnTo>
                    <a:lnTo>
                      <a:pt x="1854" y="420"/>
                    </a:lnTo>
                    <a:lnTo>
                      <a:pt x="1858" y="420"/>
                    </a:lnTo>
                    <a:lnTo>
                      <a:pt x="1860" y="420"/>
                    </a:lnTo>
                    <a:lnTo>
                      <a:pt x="1862" y="420"/>
                    </a:lnTo>
                    <a:lnTo>
                      <a:pt x="1864" y="420"/>
                    </a:lnTo>
                    <a:lnTo>
                      <a:pt x="1864" y="420"/>
                    </a:lnTo>
                    <a:lnTo>
                      <a:pt x="1866" y="420"/>
                    </a:lnTo>
                    <a:lnTo>
                      <a:pt x="1870" y="420"/>
                    </a:lnTo>
                    <a:lnTo>
                      <a:pt x="1872" y="422"/>
                    </a:lnTo>
                    <a:lnTo>
                      <a:pt x="1874" y="422"/>
                    </a:lnTo>
                    <a:lnTo>
                      <a:pt x="1874" y="424"/>
                    </a:lnTo>
                    <a:lnTo>
                      <a:pt x="1876" y="424"/>
                    </a:lnTo>
                    <a:lnTo>
                      <a:pt x="1878" y="426"/>
                    </a:lnTo>
                    <a:lnTo>
                      <a:pt x="1878" y="428"/>
                    </a:lnTo>
                    <a:lnTo>
                      <a:pt x="1880" y="430"/>
                    </a:lnTo>
                    <a:lnTo>
                      <a:pt x="1882" y="432"/>
                    </a:lnTo>
                    <a:lnTo>
                      <a:pt x="1884" y="434"/>
                    </a:lnTo>
                    <a:lnTo>
                      <a:pt x="1886" y="436"/>
                    </a:lnTo>
                    <a:lnTo>
                      <a:pt x="1886" y="438"/>
                    </a:lnTo>
                    <a:lnTo>
                      <a:pt x="1888" y="440"/>
                    </a:lnTo>
                    <a:lnTo>
                      <a:pt x="1890" y="440"/>
                    </a:lnTo>
                    <a:lnTo>
                      <a:pt x="1890" y="442"/>
                    </a:lnTo>
                    <a:lnTo>
                      <a:pt x="1892" y="442"/>
                    </a:lnTo>
                    <a:lnTo>
                      <a:pt x="1892" y="442"/>
                    </a:lnTo>
                    <a:lnTo>
                      <a:pt x="1892" y="442"/>
                    </a:lnTo>
                    <a:lnTo>
                      <a:pt x="1894" y="442"/>
                    </a:lnTo>
                    <a:lnTo>
                      <a:pt x="1894" y="442"/>
                    </a:lnTo>
                    <a:lnTo>
                      <a:pt x="1894" y="440"/>
                    </a:lnTo>
                    <a:lnTo>
                      <a:pt x="1896" y="440"/>
                    </a:lnTo>
                    <a:lnTo>
                      <a:pt x="1896" y="438"/>
                    </a:lnTo>
                    <a:lnTo>
                      <a:pt x="1896" y="436"/>
                    </a:lnTo>
                    <a:lnTo>
                      <a:pt x="1898" y="434"/>
                    </a:lnTo>
                    <a:lnTo>
                      <a:pt x="1898" y="430"/>
                    </a:lnTo>
                    <a:lnTo>
                      <a:pt x="1898" y="426"/>
                    </a:lnTo>
                    <a:lnTo>
                      <a:pt x="1900" y="422"/>
                    </a:lnTo>
                    <a:lnTo>
                      <a:pt x="1900" y="420"/>
                    </a:lnTo>
                    <a:lnTo>
                      <a:pt x="1900" y="418"/>
                    </a:lnTo>
                    <a:lnTo>
                      <a:pt x="1900" y="416"/>
                    </a:lnTo>
                    <a:lnTo>
                      <a:pt x="1902" y="416"/>
                    </a:lnTo>
                    <a:lnTo>
                      <a:pt x="1902" y="414"/>
                    </a:lnTo>
                    <a:lnTo>
                      <a:pt x="1904" y="414"/>
                    </a:lnTo>
                    <a:lnTo>
                      <a:pt x="1906" y="412"/>
                    </a:lnTo>
                    <a:lnTo>
                      <a:pt x="1908" y="410"/>
                    </a:lnTo>
                    <a:lnTo>
                      <a:pt x="1908" y="408"/>
                    </a:lnTo>
                    <a:lnTo>
                      <a:pt x="1910" y="408"/>
                    </a:lnTo>
                    <a:lnTo>
                      <a:pt x="1910" y="408"/>
                    </a:lnTo>
                    <a:lnTo>
                      <a:pt x="1910" y="406"/>
                    </a:lnTo>
                    <a:lnTo>
                      <a:pt x="1910" y="404"/>
                    </a:lnTo>
                    <a:lnTo>
                      <a:pt x="1910" y="400"/>
                    </a:lnTo>
                    <a:lnTo>
                      <a:pt x="1910" y="398"/>
                    </a:lnTo>
                    <a:lnTo>
                      <a:pt x="1910" y="396"/>
                    </a:lnTo>
                    <a:lnTo>
                      <a:pt x="1910" y="396"/>
                    </a:lnTo>
                    <a:lnTo>
                      <a:pt x="1910" y="396"/>
                    </a:lnTo>
                    <a:lnTo>
                      <a:pt x="1912" y="394"/>
                    </a:lnTo>
                    <a:lnTo>
                      <a:pt x="1912" y="394"/>
                    </a:lnTo>
                    <a:lnTo>
                      <a:pt x="1912" y="394"/>
                    </a:lnTo>
                    <a:lnTo>
                      <a:pt x="1914" y="394"/>
                    </a:lnTo>
                    <a:lnTo>
                      <a:pt x="1914" y="394"/>
                    </a:lnTo>
                    <a:lnTo>
                      <a:pt x="1916" y="394"/>
                    </a:lnTo>
                    <a:lnTo>
                      <a:pt x="1918" y="394"/>
                    </a:lnTo>
                    <a:lnTo>
                      <a:pt x="1922" y="394"/>
                    </a:lnTo>
                    <a:lnTo>
                      <a:pt x="1924" y="394"/>
                    </a:lnTo>
                    <a:lnTo>
                      <a:pt x="1928" y="396"/>
                    </a:lnTo>
                    <a:lnTo>
                      <a:pt x="1928" y="396"/>
                    </a:lnTo>
                    <a:lnTo>
                      <a:pt x="1930" y="396"/>
                    </a:lnTo>
                    <a:lnTo>
                      <a:pt x="1930" y="396"/>
                    </a:lnTo>
                    <a:lnTo>
                      <a:pt x="1932" y="396"/>
                    </a:lnTo>
                    <a:lnTo>
                      <a:pt x="1932" y="396"/>
                    </a:lnTo>
                    <a:lnTo>
                      <a:pt x="1934" y="394"/>
                    </a:lnTo>
                    <a:lnTo>
                      <a:pt x="1936" y="392"/>
                    </a:lnTo>
                    <a:lnTo>
                      <a:pt x="1938" y="390"/>
                    </a:lnTo>
                    <a:lnTo>
                      <a:pt x="1942" y="388"/>
                    </a:lnTo>
                    <a:lnTo>
                      <a:pt x="1944" y="386"/>
                    </a:lnTo>
                    <a:lnTo>
                      <a:pt x="1946" y="384"/>
                    </a:lnTo>
                    <a:lnTo>
                      <a:pt x="1948" y="382"/>
                    </a:lnTo>
                    <a:lnTo>
                      <a:pt x="1950" y="382"/>
                    </a:lnTo>
                    <a:lnTo>
                      <a:pt x="1950" y="382"/>
                    </a:lnTo>
                    <a:lnTo>
                      <a:pt x="1954" y="380"/>
                    </a:lnTo>
                    <a:lnTo>
                      <a:pt x="1956" y="380"/>
                    </a:lnTo>
                    <a:lnTo>
                      <a:pt x="1960" y="380"/>
                    </a:lnTo>
                    <a:lnTo>
                      <a:pt x="1960" y="380"/>
                    </a:lnTo>
                    <a:lnTo>
                      <a:pt x="1962" y="380"/>
                    </a:lnTo>
                    <a:lnTo>
                      <a:pt x="1962" y="380"/>
                    </a:lnTo>
                    <a:lnTo>
                      <a:pt x="1964" y="380"/>
                    </a:lnTo>
                    <a:lnTo>
                      <a:pt x="1966" y="380"/>
                    </a:lnTo>
                    <a:lnTo>
                      <a:pt x="1968" y="380"/>
                    </a:lnTo>
                    <a:lnTo>
                      <a:pt x="1970" y="382"/>
                    </a:lnTo>
                    <a:lnTo>
                      <a:pt x="1972" y="384"/>
                    </a:lnTo>
                    <a:lnTo>
                      <a:pt x="1976" y="386"/>
                    </a:lnTo>
                    <a:lnTo>
                      <a:pt x="1978" y="386"/>
                    </a:lnTo>
                    <a:lnTo>
                      <a:pt x="1978" y="388"/>
                    </a:lnTo>
                    <a:lnTo>
                      <a:pt x="1980" y="388"/>
                    </a:lnTo>
                    <a:lnTo>
                      <a:pt x="1982" y="388"/>
                    </a:lnTo>
                    <a:lnTo>
                      <a:pt x="1982" y="388"/>
                    </a:lnTo>
                    <a:lnTo>
                      <a:pt x="1984" y="388"/>
                    </a:lnTo>
                    <a:lnTo>
                      <a:pt x="1984" y="388"/>
                    </a:lnTo>
                    <a:lnTo>
                      <a:pt x="1984" y="388"/>
                    </a:lnTo>
                    <a:lnTo>
                      <a:pt x="1986" y="386"/>
                    </a:lnTo>
                    <a:lnTo>
                      <a:pt x="1986" y="384"/>
                    </a:lnTo>
                    <a:lnTo>
                      <a:pt x="1988" y="382"/>
                    </a:lnTo>
                    <a:lnTo>
                      <a:pt x="1988" y="382"/>
                    </a:lnTo>
                    <a:lnTo>
                      <a:pt x="1988" y="380"/>
                    </a:lnTo>
                    <a:lnTo>
                      <a:pt x="1988" y="378"/>
                    </a:lnTo>
                    <a:lnTo>
                      <a:pt x="1988" y="376"/>
                    </a:lnTo>
                    <a:lnTo>
                      <a:pt x="1988" y="376"/>
                    </a:lnTo>
                    <a:lnTo>
                      <a:pt x="1988" y="374"/>
                    </a:lnTo>
                    <a:lnTo>
                      <a:pt x="1986" y="372"/>
                    </a:lnTo>
                    <a:lnTo>
                      <a:pt x="1986" y="370"/>
                    </a:lnTo>
                    <a:lnTo>
                      <a:pt x="1984" y="368"/>
                    </a:lnTo>
                    <a:lnTo>
                      <a:pt x="1984" y="368"/>
                    </a:lnTo>
                    <a:lnTo>
                      <a:pt x="1980" y="364"/>
                    </a:lnTo>
                    <a:lnTo>
                      <a:pt x="1978" y="360"/>
                    </a:lnTo>
                    <a:lnTo>
                      <a:pt x="1974" y="358"/>
                    </a:lnTo>
                    <a:lnTo>
                      <a:pt x="1970" y="352"/>
                    </a:lnTo>
                    <a:lnTo>
                      <a:pt x="1968" y="352"/>
                    </a:lnTo>
                    <a:lnTo>
                      <a:pt x="1966" y="350"/>
                    </a:lnTo>
                    <a:lnTo>
                      <a:pt x="1964" y="350"/>
                    </a:lnTo>
                    <a:lnTo>
                      <a:pt x="1962" y="348"/>
                    </a:lnTo>
                    <a:lnTo>
                      <a:pt x="1954" y="344"/>
                    </a:lnTo>
                    <a:lnTo>
                      <a:pt x="1950" y="342"/>
                    </a:lnTo>
                    <a:lnTo>
                      <a:pt x="1948" y="342"/>
                    </a:lnTo>
                    <a:lnTo>
                      <a:pt x="1946" y="340"/>
                    </a:lnTo>
                    <a:lnTo>
                      <a:pt x="1946" y="340"/>
                    </a:lnTo>
                    <a:lnTo>
                      <a:pt x="1944" y="338"/>
                    </a:lnTo>
                    <a:lnTo>
                      <a:pt x="1944" y="338"/>
                    </a:lnTo>
                    <a:lnTo>
                      <a:pt x="1944" y="336"/>
                    </a:lnTo>
                    <a:lnTo>
                      <a:pt x="1944" y="336"/>
                    </a:lnTo>
                    <a:lnTo>
                      <a:pt x="1944" y="336"/>
                    </a:lnTo>
                    <a:lnTo>
                      <a:pt x="1944" y="334"/>
                    </a:lnTo>
                    <a:lnTo>
                      <a:pt x="1944" y="334"/>
                    </a:lnTo>
                    <a:lnTo>
                      <a:pt x="1944" y="334"/>
                    </a:lnTo>
                    <a:lnTo>
                      <a:pt x="1944" y="332"/>
                    </a:lnTo>
                    <a:lnTo>
                      <a:pt x="1946" y="332"/>
                    </a:lnTo>
                    <a:lnTo>
                      <a:pt x="1946" y="330"/>
                    </a:lnTo>
                    <a:lnTo>
                      <a:pt x="1950" y="328"/>
                    </a:lnTo>
                    <a:lnTo>
                      <a:pt x="1954" y="326"/>
                    </a:lnTo>
                    <a:lnTo>
                      <a:pt x="1956" y="324"/>
                    </a:lnTo>
                    <a:lnTo>
                      <a:pt x="1958" y="324"/>
                    </a:lnTo>
                    <a:lnTo>
                      <a:pt x="1962" y="322"/>
                    </a:lnTo>
                    <a:lnTo>
                      <a:pt x="1966" y="320"/>
                    </a:lnTo>
                    <a:lnTo>
                      <a:pt x="1968" y="318"/>
                    </a:lnTo>
                    <a:lnTo>
                      <a:pt x="1968" y="318"/>
                    </a:lnTo>
                    <a:lnTo>
                      <a:pt x="1968" y="318"/>
                    </a:lnTo>
                    <a:lnTo>
                      <a:pt x="1970" y="316"/>
                    </a:lnTo>
                    <a:lnTo>
                      <a:pt x="1970" y="316"/>
                    </a:lnTo>
                    <a:lnTo>
                      <a:pt x="1970" y="314"/>
                    </a:lnTo>
                    <a:lnTo>
                      <a:pt x="1970" y="314"/>
                    </a:lnTo>
                    <a:lnTo>
                      <a:pt x="1970" y="314"/>
                    </a:lnTo>
                    <a:lnTo>
                      <a:pt x="1970" y="312"/>
                    </a:lnTo>
                    <a:lnTo>
                      <a:pt x="1970" y="312"/>
                    </a:lnTo>
                    <a:lnTo>
                      <a:pt x="1968" y="310"/>
                    </a:lnTo>
                    <a:lnTo>
                      <a:pt x="1966" y="308"/>
                    </a:lnTo>
                    <a:lnTo>
                      <a:pt x="1964" y="306"/>
                    </a:lnTo>
                    <a:lnTo>
                      <a:pt x="1964" y="304"/>
                    </a:lnTo>
                    <a:lnTo>
                      <a:pt x="1964" y="304"/>
                    </a:lnTo>
                    <a:lnTo>
                      <a:pt x="1964" y="300"/>
                    </a:lnTo>
                    <a:lnTo>
                      <a:pt x="1964" y="298"/>
                    </a:lnTo>
                    <a:lnTo>
                      <a:pt x="1962" y="296"/>
                    </a:lnTo>
                    <a:lnTo>
                      <a:pt x="1962" y="294"/>
                    </a:lnTo>
                    <a:lnTo>
                      <a:pt x="1964" y="292"/>
                    </a:lnTo>
                    <a:lnTo>
                      <a:pt x="1964" y="290"/>
                    </a:lnTo>
                    <a:lnTo>
                      <a:pt x="1964" y="290"/>
                    </a:lnTo>
                    <a:lnTo>
                      <a:pt x="1964" y="288"/>
                    </a:lnTo>
                    <a:lnTo>
                      <a:pt x="1964" y="288"/>
                    </a:lnTo>
                    <a:lnTo>
                      <a:pt x="1966" y="288"/>
                    </a:lnTo>
                    <a:lnTo>
                      <a:pt x="1968" y="286"/>
                    </a:lnTo>
                    <a:lnTo>
                      <a:pt x="1970" y="284"/>
                    </a:lnTo>
                    <a:lnTo>
                      <a:pt x="1972" y="284"/>
                    </a:lnTo>
                    <a:lnTo>
                      <a:pt x="1974" y="284"/>
                    </a:lnTo>
                    <a:lnTo>
                      <a:pt x="1978" y="282"/>
                    </a:lnTo>
                    <a:lnTo>
                      <a:pt x="1978" y="282"/>
                    </a:lnTo>
                    <a:lnTo>
                      <a:pt x="1978" y="282"/>
                    </a:lnTo>
                    <a:lnTo>
                      <a:pt x="1980" y="284"/>
                    </a:lnTo>
                    <a:lnTo>
                      <a:pt x="1980" y="284"/>
                    </a:lnTo>
                    <a:lnTo>
                      <a:pt x="1982" y="284"/>
                    </a:lnTo>
                    <a:lnTo>
                      <a:pt x="1982" y="284"/>
                    </a:lnTo>
                    <a:lnTo>
                      <a:pt x="1982" y="286"/>
                    </a:lnTo>
                    <a:lnTo>
                      <a:pt x="1984" y="286"/>
                    </a:lnTo>
                    <a:lnTo>
                      <a:pt x="1984" y="288"/>
                    </a:lnTo>
                    <a:lnTo>
                      <a:pt x="1984" y="292"/>
                    </a:lnTo>
                    <a:lnTo>
                      <a:pt x="1986" y="296"/>
                    </a:lnTo>
                    <a:lnTo>
                      <a:pt x="1986" y="300"/>
                    </a:lnTo>
                    <a:lnTo>
                      <a:pt x="1988" y="300"/>
                    </a:lnTo>
                    <a:lnTo>
                      <a:pt x="1988" y="302"/>
                    </a:lnTo>
                    <a:lnTo>
                      <a:pt x="1988" y="304"/>
                    </a:lnTo>
                    <a:lnTo>
                      <a:pt x="1990" y="308"/>
                    </a:lnTo>
                    <a:lnTo>
                      <a:pt x="1990" y="310"/>
                    </a:lnTo>
                    <a:lnTo>
                      <a:pt x="1990" y="312"/>
                    </a:lnTo>
                    <a:lnTo>
                      <a:pt x="1992" y="314"/>
                    </a:lnTo>
                    <a:lnTo>
                      <a:pt x="1992" y="314"/>
                    </a:lnTo>
                    <a:lnTo>
                      <a:pt x="1992" y="314"/>
                    </a:lnTo>
                    <a:lnTo>
                      <a:pt x="1994" y="316"/>
                    </a:lnTo>
                    <a:lnTo>
                      <a:pt x="1994" y="316"/>
                    </a:lnTo>
                    <a:lnTo>
                      <a:pt x="1996" y="316"/>
                    </a:lnTo>
                    <a:lnTo>
                      <a:pt x="1998" y="316"/>
                    </a:lnTo>
                    <a:lnTo>
                      <a:pt x="2000" y="316"/>
                    </a:lnTo>
                    <a:lnTo>
                      <a:pt x="2002" y="316"/>
                    </a:lnTo>
                    <a:lnTo>
                      <a:pt x="2006" y="316"/>
                    </a:lnTo>
                    <a:lnTo>
                      <a:pt x="2010" y="316"/>
                    </a:lnTo>
                    <a:lnTo>
                      <a:pt x="2014" y="316"/>
                    </a:lnTo>
                    <a:lnTo>
                      <a:pt x="2016" y="316"/>
                    </a:lnTo>
                    <a:lnTo>
                      <a:pt x="2018" y="316"/>
                    </a:lnTo>
                    <a:lnTo>
                      <a:pt x="2018" y="316"/>
                    </a:lnTo>
                    <a:lnTo>
                      <a:pt x="2020" y="316"/>
                    </a:lnTo>
                    <a:lnTo>
                      <a:pt x="2020" y="316"/>
                    </a:lnTo>
                    <a:lnTo>
                      <a:pt x="2022" y="318"/>
                    </a:lnTo>
                    <a:lnTo>
                      <a:pt x="2022" y="318"/>
                    </a:lnTo>
                    <a:lnTo>
                      <a:pt x="2024" y="320"/>
                    </a:lnTo>
                    <a:lnTo>
                      <a:pt x="2026" y="322"/>
                    </a:lnTo>
                    <a:lnTo>
                      <a:pt x="2026" y="324"/>
                    </a:lnTo>
                    <a:lnTo>
                      <a:pt x="2028" y="326"/>
                    </a:lnTo>
                    <a:lnTo>
                      <a:pt x="2030" y="326"/>
                    </a:lnTo>
                    <a:lnTo>
                      <a:pt x="2030" y="328"/>
                    </a:lnTo>
                    <a:lnTo>
                      <a:pt x="2032" y="328"/>
                    </a:lnTo>
                    <a:lnTo>
                      <a:pt x="2032" y="328"/>
                    </a:lnTo>
                    <a:lnTo>
                      <a:pt x="2034" y="328"/>
                    </a:lnTo>
                    <a:lnTo>
                      <a:pt x="2036" y="328"/>
                    </a:lnTo>
                    <a:lnTo>
                      <a:pt x="2038" y="328"/>
                    </a:lnTo>
                    <a:lnTo>
                      <a:pt x="2040" y="328"/>
                    </a:lnTo>
                    <a:lnTo>
                      <a:pt x="2044" y="328"/>
                    </a:lnTo>
                    <a:lnTo>
                      <a:pt x="2046" y="328"/>
                    </a:lnTo>
                    <a:lnTo>
                      <a:pt x="2048" y="328"/>
                    </a:lnTo>
                    <a:lnTo>
                      <a:pt x="2048" y="328"/>
                    </a:lnTo>
                    <a:lnTo>
                      <a:pt x="2050" y="328"/>
                    </a:lnTo>
                    <a:lnTo>
                      <a:pt x="2050" y="328"/>
                    </a:lnTo>
                    <a:lnTo>
                      <a:pt x="2050" y="330"/>
                    </a:lnTo>
                    <a:lnTo>
                      <a:pt x="2052" y="330"/>
                    </a:lnTo>
                    <a:lnTo>
                      <a:pt x="2052" y="332"/>
                    </a:lnTo>
                    <a:lnTo>
                      <a:pt x="2054" y="334"/>
                    </a:lnTo>
                    <a:lnTo>
                      <a:pt x="2056" y="336"/>
                    </a:lnTo>
                    <a:lnTo>
                      <a:pt x="2056" y="338"/>
                    </a:lnTo>
                    <a:lnTo>
                      <a:pt x="2058" y="340"/>
                    </a:lnTo>
                    <a:lnTo>
                      <a:pt x="2058" y="342"/>
                    </a:lnTo>
                    <a:lnTo>
                      <a:pt x="2060" y="344"/>
                    </a:lnTo>
                    <a:lnTo>
                      <a:pt x="2060" y="344"/>
                    </a:lnTo>
                    <a:lnTo>
                      <a:pt x="2062" y="346"/>
                    </a:lnTo>
                    <a:lnTo>
                      <a:pt x="2064" y="346"/>
                    </a:lnTo>
                    <a:lnTo>
                      <a:pt x="2064" y="346"/>
                    </a:lnTo>
                    <a:lnTo>
                      <a:pt x="2066" y="346"/>
                    </a:lnTo>
                    <a:lnTo>
                      <a:pt x="2068" y="348"/>
                    </a:lnTo>
                    <a:lnTo>
                      <a:pt x="2070" y="348"/>
                    </a:lnTo>
                    <a:lnTo>
                      <a:pt x="2070" y="348"/>
                    </a:lnTo>
                    <a:lnTo>
                      <a:pt x="2072" y="348"/>
                    </a:lnTo>
                    <a:lnTo>
                      <a:pt x="2072" y="346"/>
                    </a:lnTo>
                    <a:lnTo>
                      <a:pt x="2074" y="346"/>
                    </a:lnTo>
                    <a:lnTo>
                      <a:pt x="2076" y="344"/>
                    </a:lnTo>
                    <a:lnTo>
                      <a:pt x="2078" y="342"/>
                    </a:lnTo>
                    <a:lnTo>
                      <a:pt x="2080" y="340"/>
                    </a:lnTo>
                    <a:lnTo>
                      <a:pt x="2082" y="338"/>
                    </a:lnTo>
                    <a:lnTo>
                      <a:pt x="2082" y="338"/>
                    </a:lnTo>
                    <a:lnTo>
                      <a:pt x="2082" y="336"/>
                    </a:lnTo>
                    <a:lnTo>
                      <a:pt x="2082" y="336"/>
                    </a:lnTo>
                    <a:lnTo>
                      <a:pt x="2082" y="336"/>
                    </a:lnTo>
                    <a:lnTo>
                      <a:pt x="2082" y="334"/>
                    </a:lnTo>
                    <a:lnTo>
                      <a:pt x="2082" y="334"/>
                    </a:lnTo>
                    <a:lnTo>
                      <a:pt x="2082" y="332"/>
                    </a:lnTo>
                    <a:lnTo>
                      <a:pt x="2080" y="332"/>
                    </a:lnTo>
                    <a:lnTo>
                      <a:pt x="2080" y="330"/>
                    </a:lnTo>
                    <a:lnTo>
                      <a:pt x="2076" y="328"/>
                    </a:lnTo>
                    <a:lnTo>
                      <a:pt x="2074" y="326"/>
                    </a:lnTo>
                    <a:lnTo>
                      <a:pt x="2072" y="324"/>
                    </a:lnTo>
                    <a:lnTo>
                      <a:pt x="2072" y="322"/>
                    </a:lnTo>
                    <a:lnTo>
                      <a:pt x="2072" y="322"/>
                    </a:lnTo>
                    <a:lnTo>
                      <a:pt x="2070" y="320"/>
                    </a:lnTo>
                    <a:lnTo>
                      <a:pt x="2070" y="320"/>
                    </a:lnTo>
                    <a:lnTo>
                      <a:pt x="2070" y="318"/>
                    </a:lnTo>
                    <a:lnTo>
                      <a:pt x="2070" y="318"/>
                    </a:lnTo>
                    <a:lnTo>
                      <a:pt x="2070" y="316"/>
                    </a:lnTo>
                    <a:lnTo>
                      <a:pt x="2070" y="314"/>
                    </a:lnTo>
                    <a:lnTo>
                      <a:pt x="2072" y="312"/>
                    </a:lnTo>
                    <a:lnTo>
                      <a:pt x="2072" y="310"/>
                    </a:lnTo>
                    <a:lnTo>
                      <a:pt x="2074" y="310"/>
                    </a:lnTo>
                    <a:lnTo>
                      <a:pt x="2074" y="308"/>
                    </a:lnTo>
                    <a:lnTo>
                      <a:pt x="2074" y="308"/>
                    </a:lnTo>
                    <a:lnTo>
                      <a:pt x="2074" y="308"/>
                    </a:lnTo>
                    <a:lnTo>
                      <a:pt x="2076" y="308"/>
                    </a:lnTo>
                    <a:lnTo>
                      <a:pt x="2078" y="308"/>
                    </a:lnTo>
                    <a:lnTo>
                      <a:pt x="2080" y="308"/>
                    </a:lnTo>
                    <a:lnTo>
                      <a:pt x="2082" y="308"/>
                    </a:lnTo>
                    <a:lnTo>
                      <a:pt x="2084" y="308"/>
                    </a:lnTo>
                    <a:lnTo>
                      <a:pt x="2086" y="308"/>
                    </a:lnTo>
                    <a:lnTo>
                      <a:pt x="2088" y="308"/>
                    </a:lnTo>
                    <a:lnTo>
                      <a:pt x="2090" y="306"/>
                    </a:lnTo>
                    <a:lnTo>
                      <a:pt x="2092" y="306"/>
                    </a:lnTo>
                    <a:lnTo>
                      <a:pt x="2094" y="306"/>
                    </a:lnTo>
                    <a:lnTo>
                      <a:pt x="2094" y="304"/>
                    </a:lnTo>
                    <a:lnTo>
                      <a:pt x="2096" y="304"/>
                    </a:lnTo>
                    <a:lnTo>
                      <a:pt x="2096" y="302"/>
                    </a:lnTo>
                    <a:lnTo>
                      <a:pt x="2098" y="300"/>
                    </a:lnTo>
                    <a:lnTo>
                      <a:pt x="2098" y="296"/>
                    </a:lnTo>
                    <a:lnTo>
                      <a:pt x="2100" y="294"/>
                    </a:lnTo>
                    <a:lnTo>
                      <a:pt x="2100" y="292"/>
                    </a:lnTo>
                    <a:lnTo>
                      <a:pt x="2100" y="290"/>
                    </a:lnTo>
                    <a:lnTo>
                      <a:pt x="2100" y="288"/>
                    </a:lnTo>
                    <a:lnTo>
                      <a:pt x="2100" y="288"/>
                    </a:lnTo>
                    <a:lnTo>
                      <a:pt x="2100" y="286"/>
                    </a:lnTo>
                    <a:lnTo>
                      <a:pt x="2100" y="286"/>
                    </a:lnTo>
                    <a:lnTo>
                      <a:pt x="2100" y="284"/>
                    </a:lnTo>
                    <a:lnTo>
                      <a:pt x="2098" y="284"/>
                    </a:lnTo>
                    <a:lnTo>
                      <a:pt x="2098" y="284"/>
                    </a:lnTo>
                    <a:lnTo>
                      <a:pt x="2096" y="284"/>
                    </a:lnTo>
                    <a:lnTo>
                      <a:pt x="2096" y="282"/>
                    </a:lnTo>
                    <a:lnTo>
                      <a:pt x="2094" y="282"/>
                    </a:lnTo>
                    <a:lnTo>
                      <a:pt x="2092" y="282"/>
                    </a:lnTo>
                    <a:lnTo>
                      <a:pt x="2090" y="282"/>
                    </a:lnTo>
                    <a:lnTo>
                      <a:pt x="2086" y="284"/>
                    </a:lnTo>
                    <a:lnTo>
                      <a:pt x="2082" y="284"/>
                    </a:lnTo>
                    <a:lnTo>
                      <a:pt x="2078" y="284"/>
                    </a:lnTo>
                    <a:lnTo>
                      <a:pt x="2076" y="284"/>
                    </a:lnTo>
                    <a:lnTo>
                      <a:pt x="2074" y="284"/>
                    </a:lnTo>
                    <a:lnTo>
                      <a:pt x="2072" y="284"/>
                    </a:lnTo>
                    <a:lnTo>
                      <a:pt x="2072" y="284"/>
                    </a:lnTo>
                    <a:lnTo>
                      <a:pt x="2070" y="284"/>
                    </a:lnTo>
                    <a:lnTo>
                      <a:pt x="2070" y="284"/>
                    </a:lnTo>
                    <a:lnTo>
                      <a:pt x="2068" y="282"/>
                    </a:lnTo>
                    <a:lnTo>
                      <a:pt x="2066" y="282"/>
                    </a:lnTo>
                    <a:lnTo>
                      <a:pt x="2064" y="280"/>
                    </a:lnTo>
                    <a:lnTo>
                      <a:pt x="2062" y="278"/>
                    </a:lnTo>
                    <a:lnTo>
                      <a:pt x="2058" y="276"/>
                    </a:lnTo>
                    <a:lnTo>
                      <a:pt x="2056" y="276"/>
                    </a:lnTo>
                    <a:lnTo>
                      <a:pt x="2056" y="274"/>
                    </a:lnTo>
                    <a:lnTo>
                      <a:pt x="2056" y="274"/>
                    </a:lnTo>
                    <a:lnTo>
                      <a:pt x="2052" y="274"/>
                    </a:lnTo>
                    <a:lnTo>
                      <a:pt x="2050" y="274"/>
                    </a:lnTo>
                    <a:lnTo>
                      <a:pt x="2046" y="274"/>
                    </a:lnTo>
                    <a:lnTo>
                      <a:pt x="2044" y="274"/>
                    </a:lnTo>
                    <a:lnTo>
                      <a:pt x="2040" y="274"/>
                    </a:lnTo>
                    <a:lnTo>
                      <a:pt x="2038" y="276"/>
                    </a:lnTo>
                    <a:lnTo>
                      <a:pt x="2034" y="276"/>
                    </a:lnTo>
                    <a:lnTo>
                      <a:pt x="2034" y="276"/>
                    </a:lnTo>
                    <a:lnTo>
                      <a:pt x="2032" y="278"/>
                    </a:lnTo>
                    <a:lnTo>
                      <a:pt x="2032" y="278"/>
                    </a:lnTo>
                    <a:lnTo>
                      <a:pt x="2032" y="278"/>
                    </a:lnTo>
                    <a:lnTo>
                      <a:pt x="2030" y="280"/>
                    </a:lnTo>
                    <a:lnTo>
                      <a:pt x="2030" y="280"/>
                    </a:lnTo>
                    <a:lnTo>
                      <a:pt x="2030" y="282"/>
                    </a:lnTo>
                    <a:lnTo>
                      <a:pt x="2028" y="284"/>
                    </a:lnTo>
                    <a:lnTo>
                      <a:pt x="2028" y="286"/>
                    </a:lnTo>
                    <a:lnTo>
                      <a:pt x="2028" y="286"/>
                    </a:lnTo>
                    <a:lnTo>
                      <a:pt x="2028" y="286"/>
                    </a:lnTo>
                    <a:lnTo>
                      <a:pt x="2026" y="288"/>
                    </a:lnTo>
                    <a:lnTo>
                      <a:pt x="2026" y="288"/>
                    </a:lnTo>
                    <a:lnTo>
                      <a:pt x="2026" y="286"/>
                    </a:lnTo>
                    <a:lnTo>
                      <a:pt x="2024" y="286"/>
                    </a:lnTo>
                    <a:lnTo>
                      <a:pt x="2024" y="286"/>
                    </a:lnTo>
                    <a:lnTo>
                      <a:pt x="2024" y="286"/>
                    </a:lnTo>
                    <a:lnTo>
                      <a:pt x="2022" y="284"/>
                    </a:lnTo>
                    <a:lnTo>
                      <a:pt x="2022" y="282"/>
                    </a:lnTo>
                    <a:lnTo>
                      <a:pt x="2020" y="280"/>
                    </a:lnTo>
                    <a:lnTo>
                      <a:pt x="2018" y="274"/>
                    </a:lnTo>
                    <a:lnTo>
                      <a:pt x="2018" y="272"/>
                    </a:lnTo>
                    <a:lnTo>
                      <a:pt x="2018" y="270"/>
                    </a:lnTo>
                    <a:lnTo>
                      <a:pt x="2014" y="266"/>
                    </a:lnTo>
                    <a:lnTo>
                      <a:pt x="2012" y="264"/>
                    </a:lnTo>
                    <a:lnTo>
                      <a:pt x="2012" y="262"/>
                    </a:lnTo>
                    <a:lnTo>
                      <a:pt x="2012" y="262"/>
                    </a:lnTo>
                    <a:lnTo>
                      <a:pt x="2010" y="262"/>
                    </a:lnTo>
                    <a:lnTo>
                      <a:pt x="2008" y="262"/>
                    </a:lnTo>
                    <a:lnTo>
                      <a:pt x="2008" y="260"/>
                    </a:lnTo>
                    <a:lnTo>
                      <a:pt x="2006" y="260"/>
                    </a:lnTo>
                    <a:lnTo>
                      <a:pt x="2004" y="260"/>
                    </a:lnTo>
                    <a:lnTo>
                      <a:pt x="2000" y="260"/>
                    </a:lnTo>
                    <a:lnTo>
                      <a:pt x="1996" y="260"/>
                    </a:lnTo>
                    <a:lnTo>
                      <a:pt x="1994" y="258"/>
                    </a:lnTo>
                    <a:lnTo>
                      <a:pt x="1992" y="258"/>
                    </a:lnTo>
                    <a:lnTo>
                      <a:pt x="1992" y="258"/>
                    </a:lnTo>
                    <a:lnTo>
                      <a:pt x="1990" y="258"/>
                    </a:lnTo>
                    <a:lnTo>
                      <a:pt x="1990" y="256"/>
                    </a:lnTo>
                    <a:lnTo>
                      <a:pt x="1990" y="256"/>
                    </a:lnTo>
                    <a:lnTo>
                      <a:pt x="1990" y="256"/>
                    </a:lnTo>
                    <a:lnTo>
                      <a:pt x="1988" y="254"/>
                    </a:lnTo>
                    <a:lnTo>
                      <a:pt x="1988" y="252"/>
                    </a:lnTo>
                    <a:lnTo>
                      <a:pt x="1988" y="250"/>
                    </a:lnTo>
                    <a:lnTo>
                      <a:pt x="1988" y="248"/>
                    </a:lnTo>
                    <a:lnTo>
                      <a:pt x="1988" y="246"/>
                    </a:lnTo>
                    <a:lnTo>
                      <a:pt x="1988" y="246"/>
                    </a:lnTo>
                    <a:lnTo>
                      <a:pt x="1988" y="246"/>
                    </a:lnTo>
                    <a:lnTo>
                      <a:pt x="1988" y="244"/>
                    </a:lnTo>
                    <a:lnTo>
                      <a:pt x="1988" y="244"/>
                    </a:lnTo>
                    <a:lnTo>
                      <a:pt x="1986" y="244"/>
                    </a:lnTo>
                    <a:lnTo>
                      <a:pt x="1984" y="244"/>
                    </a:lnTo>
                    <a:lnTo>
                      <a:pt x="1982" y="242"/>
                    </a:lnTo>
                    <a:lnTo>
                      <a:pt x="1982" y="242"/>
                    </a:lnTo>
                    <a:lnTo>
                      <a:pt x="1980" y="242"/>
                    </a:lnTo>
                    <a:lnTo>
                      <a:pt x="1978" y="244"/>
                    </a:lnTo>
                    <a:lnTo>
                      <a:pt x="1972" y="244"/>
                    </a:lnTo>
                    <a:lnTo>
                      <a:pt x="1968" y="244"/>
                    </a:lnTo>
                    <a:lnTo>
                      <a:pt x="1964" y="244"/>
                    </a:lnTo>
                    <a:lnTo>
                      <a:pt x="1962" y="246"/>
                    </a:lnTo>
                    <a:lnTo>
                      <a:pt x="1962" y="244"/>
                    </a:lnTo>
                    <a:lnTo>
                      <a:pt x="1960" y="244"/>
                    </a:lnTo>
                    <a:lnTo>
                      <a:pt x="1958" y="244"/>
                    </a:lnTo>
                    <a:lnTo>
                      <a:pt x="1958" y="244"/>
                    </a:lnTo>
                    <a:lnTo>
                      <a:pt x="1956" y="244"/>
                    </a:lnTo>
                    <a:lnTo>
                      <a:pt x="1954" y="242"/>
                    </a:lnTo>
                    <a:lnTo>
                      <a:pt x="1954" y="240"/>
                    </a:lnTo>
                    <a:lnTo>
                      <a:pt x="1952" y="238"/>
                    </a:lnTo>
                    <a:lnTo>
                      <a:pt x="1948" y="232"/>
                    </a:lnTo>
                    <a:lnTo>
                      <a:pt x="1946" y="230"/>
                    </a:lnTo>
                    <a:lnTo>
                      <a:pt x="1946" y="230"/>
                    </a:lnTo>
                    <a:lnTo>
                      <a:pt x="1946" y="230"/>
                    </a:lnTo>
                    <a:lnTo>
                      <a:pt x="1944" y="228"/>
                    </a:lnTo>
                    <a:lnTo>
                      <a:pt x="1942" y="226"/>
                    </a:lnTo>
                    <a:lnTo>
                      <a:pt x="1938" y="226"/>
                    </a:lnTo>
                    <a:lnTo>
                      <a:pt x="1936" y="224"/>
                    </a:lnTo>
                    <a:lnTo>
                      <a:pt x="1930" y="220"/>
                    </a:lnTo>
                    <a:lnTo>
                      <a:pt x="1928" y="220"/>
                    </a:lnTo>
                    <a:lnTo>
                      <a:pt x="1926" y="220"/>
                    </a:lnTo>
                    <a:lnTo>
                      <a:pt x="1924" y="218"/>
                    </a:lnTo>
                    <a:lnTo>
                      <a:pt x="1922" y="218"/>
                    </a:lnTo>
                    <a:lnTo>
                      <a:pt x="1916" y="218"/>
                    </a:lnTo>
                    <a:lnTo>
                      <a:pt x="1912" y="218"/>
                    </a:lnTo>
                    <a:lnTo>
                      <a:pt x="1910" y="216"/>
                    </a:lnTo>
                    <a:lnTo>
                      <a:pt x="1908" y="216"/>
                    </a:lnTo>
                    <a:lnTo>
                      <a:pt x="1904" y="216"/>
                    </a:lnTo>
                    <a:lnTo>
                      <a:pt x="1898" y="214"/>
                    </a:lnTo>
                    <a:lnTo>
                      <a:pt x="1892" y="212"/>
                    </a:lnTo>
                    <a:lnTo>
                      <a:pt x="1890" y="210"/>
                    </a:lnTo>
                    <a:lnTo>
                      <a:pt x="1888" y="210"/>
                    </a:lnTo>
                    <a:lnTo>
                      <a:pt x="1886" y="208"/>
                    </a:lnTo>
                    <a:lnTo>
                      <a:pt x="1886" y="208"/>
                    </a:lnTo>
                    <a:lnTo>
                      <a:pt x="1884" y="206"/>
                    </a:lnTo>
                    <a:lnTo>
                      <a:pt x="1880" y="204"/>
                    </a:lnTo>
                    <a:lnTo>
                      <a:pt x="1880" y="204"/>
                    </a:lnTo>
                    <a:lnTo>
                      <a:pt x="1878" y="202"/>
                    </a:lnTo>
                    <a:lnTo>
                      <a:pt x="1876" y="202"/>
                    </a:lnTo>
                    <a:lnTo>
                      <a:pt x="1874" y="200"/>
                    </a:lnTo>
                    <a:lnTo>
                      <a:pt x="1868" y="200"/>
                    </a:lnTo>
                    <a:lnTo>
                      <a:pt x="1864" y="198"/>
                    </a:lnTo>
                    <a:lnTo>
                      <a:pt x="1860" y="196"/>
                    </a:lnTo>
                    <a:lnTo>
                      <a:pt x="1858" y="196"/>
                    </a:lnTo>
                    <a:lnTo>
                      <a:pt x="1856" y="196"/>
                    </a:lnTo>
                    <a:lnTo>
                      <a:pt x="1852" y="196"/>
                    </a:lnTo>
                    <a:lnTo>
                      <a:pt x="1846" y="196"/>
                    </a:lnTo>
                    <a:lnTo>
                      <a:pt x="1838" y="196"/>
                    </a:lnTo>
                    <a:lnTo>
                      <a:pt x="1834" y="196"/>
                    </a:lnTo>
                    <a:lnTo>
                      <a:pt x="1832" y="196"/>
                    </a:lnTo>
                    <a:lnTo>
                      <a:pt x="1830" y="196"/>
                    </a:lnTo>
                    <a:lnTo>
                      <a:pt x="1828" y="196"/>
                    </a:lnTo>
                    <a:lnTo>
                      <a:pt x="1824" y="194"/>
                    </a:lnTo>
                    <a:lnTo>
                      <a:pt x="1820" y="194"/>
                    </a:lnTo>
                    <a:lnTo>
                      <a:pt x="1816" y="192"/>
                    </a:lnTo>
                    <a:lnTo>
                      <a:pt x="1810" y="192"/>
                    </a:lnTo>
                    <a:lnTo>
                      <a:pt x="1808" y="192"/>
                    </a:lnTo>
                    <a:lnTo>
                      <a:pt x="1806" y="192"/>
                    </a:lnTo>
                    <a:lnTo>
                      <a:pt x="1804" y="192"/>
                    </a:lnTo>
                    <a:lnTo>
                      <a:pt x="1802" y="192"/>
                    </a:lnTo>
                    <a:lnTo>
                      <a:pt x="1800" y="192"/>
                    </a:lnTo>
                    <a:lnTo>
                      <a:pt x="1800" y="192"/>
                    </a:lnTo>
                    <a:lnTo>
                      <a:pt x="1800" y="192"/>
                    </a:lnTo>
                    <a:lnTo>
                      <a:pt x="1798" y="194"/>
                    </a:lnTo>
                    <a:lnTo>
                      <a:pt x="1798" y="194"/>
                    </a:lnTo>
                    <a:lnTo>
                      <a:pt x="1798" y="196"/>
                    </a:lnTo>
                    <a:lnTo>
                      <a:pt x="1798" y="196"/>
                    </a:lnTo>
                    <a:lnTo>
                      <a:pt x="1798" y="200"/>
                    </a:lnTo>
                    <a:lnTo>
                      <a:pt x="1798" y="202"/>
                    </a:lnTo>
                    <a:lnTo>
                      <a:pt x="1798" y="206"/>
                    </a:lnTo>
                    <a:lnTo>
                      <a:pt x="1798" y="208"/>
                    </a:lnTo>
                    <a:lnTo>
                      <a:pt x="1798" y="210"/>
                    </a:lnTo>
                    <a:lnTo>
                      <a:pt x="1796" y="212"/>
                    </a:lnTo>
                    <a:lnTo>
                      <a:pt x="1796" y="212"/>
                    </a:lnTo>
                    <a:lnTo>
                      <a:pt x="1796" y="212"/>
                    </a:lnTo>
                    <a:lnTo>
                      <a:pt x="1796" y="214"/>
                    </a:lnTo>
                    <a:lnTo>
                      <a:pt x="1794" y="214"/>
                    </a:lnTo>
                    <a:lnTo>
                      <a:pt x="1792" y="214"/>
                    </a:lnTo>
                    <a:lnTo>
                      <a:pt x="1790" y="216"/>
                    </a:lnTo>
                    <a:lnTo>
                      <a:pt x="1788" y="216"/>
                    </a:lnTo>
                    <a:lnTo>
                      <a:pt x="1786" y="216"/>
                    </a:lnTo>
                    <a:lnTo>
                      <a:pt x="1784" y="216"/>
                    </a:lnTo>
                    <a:lnTo>
                      <a:pt x="1782" y="216"/>
                    </a:lnTo>
                    <a:lnTo>
                      <a:pt x="1780" y="216"/>
                    </a:lnTo>
                    <a:lnTo>
                      <a:pt x="1780" y="216"/>
                    </a:lnTo>
                    <a:lnTo>
                      <a:pt x="1780" y="214"/>
                    </a:lnTo>
                    <a:lnTo>
                      <a:pt x="1778" y="214"/>
                    </a:lnTo>
                    <a:lnTo>
                      <a:pt x="1778" y="212"/>
                    </a:lnTo>
                    <a:lnTo>
                      <a:pt x="1776" y="210"/>
                    </a:lnTo>
                    <a:lnTo>
                      <a:pt x="1776" y="208"/>
                    </a:lnTo>
                    <a:lnTo>
                      <a:pt x="1774" y="208"/>
                    </a:lnTo>
                    <a:lnTo>
                      <a:pt x="1772" y="206"/>
                    </a:lnTo>
                    <a:lnTo>
                      <a:pt x="1772" y="206"/>
                    </a:lnTo>
                    <a:lnTo>
                      <a:pt x="1772" y="206"/>
                    </a:lnTo>
                    <a:lnTo>
                      <a:pt x="1772" y="206"/>
                    </a:lnTo>
                    <a:lnTo>
                      <a:pt x="1770" y="206"/>
                    </a:lnTo>
                    <a:lnTo>
                      <a:pt x="1770" y="206"/>
                    </a:lnTo>
                    <a:lnTo>
                      <a:pt x="1768" y="206"/>
                    </a:lnTo>
                    <a:lnTo>
                      <a:pt x="1766" y="206"/>
                    </a:lnTo>
                    <a:lnTo>
                      <a:pt x="1764" y="206"/>
                    </a:lnTo>
                    <a:lnTo>
                      <a:pt x="1760" y="208"/>
                    </a:lnTo>
                    <a:lnTo>
                      <a:pt x="1758" y="208"/>
                    </a:lnTo>
                    <a:lnTo>
                      <a:pt x="1756" y="210"/>
                    </a:lnTo>
                    <a:lnTo>
                      <a:pt x="1756" y="210"/>
                    </a:lnTo>
                    <a:lnTo>
                      <a:pt x="1754" y="208"/>
                    </a:lnTo>
                    <a:lnTo>
                      <a:pt x="1754" y="208"/>
                    </a:lnTo>
                    <a:lnTo>
                      <a:pt x="1750" y="208"/>
                    </a:lnTo>
                    <a:lnTo>
                      <a:pt x="1748" y="206"/>
                    </a:lnTo>
                    <a:lnTo>
                      <a:pt x="1744" y="206"/>
                    </a:lnTo>
                    <a:lnTo>
                      <a:pt x="1742" y="204"/>
                    </a:lnTo>
                    <a:lnTo>
                      <a:pt x="1738" y="204"/>
                    </a:lnTo>
                    <a:lnTo>
                      <a:pt x="1736" y="202"/>
                    </a:lnTo>
                    <a:lnTo>
                      <a:pt x="1736" y="202"/>
                    </a:lnTo>
                    <a:lnTo>
                      <a:pt x="1734" y="202"/>
                    </a:lnTo>
                    <a:lnTo>
                      <a:pt x="1730" y="202"/>
                    </a:lnTo>
                    <a:lnTo>
                      <a:pt x="1726" y="200"/>
                    </a:lnTo>
                    <a:lnTo>
                      <a:pt x="1722" y="200"/>
                    </a:lnTo>
                    <a:lnTo>
                      <a:pt x="1716" y="202"/>
                    </a:lnTo>
                    <a:lnTo>
                      <a:pt x="1710" y="202"/>
                    </a:lnTo>
                    <a:lnTo>
                      <a:pt x="1708" y="202"/>
                    </a:lnTo>
                    <a:lnTo>
                      <a:pt x="1706" y="202"/>
                    </a:lnTo>
                    <a:lnTo>
                      <a:pt x="1704" y="204"/>
                    </a:lnTo>
                    <a:lnTo>
                      <a:pt x="1702" y="204"/>
                    </a:lnTo>
                    <a:lnTo>
                      <a:pt x="1700" y="204"/>
                    </a:lnTo>
                    <a:lnTo>
                      <a:pt x="1698" y="206"/>
                    </a:lnTo>
                    <a:lnTo>
                      <a:pt x="1698" y="206"/>
                    </a:lnTo>
                    <a:lnTo>
                      <a:pt x="1698" y="206"/>
                    </a:lnTo>
                    <a:lnTo>
                      <a:pt x="1696" y="208"/>
                    </a:lnTo>
                    <a:lnTo>
                      <a:pt x="1696" y="210"/>
                    </a:lnTo>
                    <a:lnTo>
                      <a:pt x="1696" y="212"/>
                    </a:lnTo>
                    <a:lnTo>
                      <a:pt x="1694" y="214"/>
                    </a:lnTo>
                    <a:lnTo>
                      <a:pt x="1694" y="216"/>
                    </a:lnTo>
                    <a:lnTo>
                      <a:pt x="1692" y="216"/>
                    </a:lnTo>
                    <a:lnTo>
                      <a:pt x="1692" y="216"/>
                    </a:lnTo>
                    <a:lnTo>
                      <a:pt x="1692" y="218"/>
                    </a:lnTo>
                    <a:lnTo>
                      <a:pt x="1692" y="218"/>
                    </a:lnTo>
                    <a:lnTo>
                      <a:pt x="1690" y="218"/>
                    </a:lnTo>
                    <a:lnTo>
                      <a:pt x="1690" y="218"/>
                    </a:lnTo>
                    <a:lnTo>
                      <a:pt x="1688" y="218"/>
                    </a:lnTo>
                    <a:lnTo>
                      <a:pt x="1686" y="218"/>
                    </a:lnTo>
                    <a:lnTo>
                      <a:pt x="1684" y="216"/>
                    </a:lnTo>
                    <a:lnTo>
                      <a:pt x="1684" y="216"/>
                    </a:lnTo>
                    <a:lnTo>
                      <a:pt x="1682" y="216"/>
                    </a:lnTo>
                    <a:lnTo>
                      <a:pt x="1678" y="214"/>
                    </a:lnTo>
                    <a:lnTo>
                      <a:pt x="1676" y="212"/>
                    </a:lnTo>
                    <a:lnTo>
                      <a:pt x="1674" y="212"/>
                    </a:lnTo>
                    <a:lnTo>
                      <a:pt x="1672" y="210"/>
                    </a:lnTo>
                    <a:lnTo>
                      <a:pt x="1670" y="208"/>
                    </a:lnTo>
                    <a:lnTo>
                      <a:pt x="1666" y="204"/>
                    </a:lnTo>
                    <a:lnTo>
                      <a:pt x="1662" y="200"/>
                    </a:lnTo>
                    <a:lnTo>
                      <a:pt x="1660" y="198"/>
                    </a:lnTo>
                    <a:lnTo>
                      <a:pt x="1658" y="196"/>
                    </a:lnTo>
                    <a:lnTo>
                      <a:pt x="1654" y="192"/>
                    </a:lnTo>
                    <a:lnTo>
                      <a:pt x="1652" y="188"/>
                    </a:lnTo>
                    <a:lnTo>
                      <a:pt x="1650" y="186"/>
                    </a:lnTo>
                    <a:lnTo>
                      <a:pt x="1648" y="184"/>
                    </a:lnTo>
                    <a:lnTo>
                      <a:pt x="1646" y="184"/>
                    </a:lnTo>
                    <a:lnTo>
                      <a:pt x="1646" y="182"/>
                    </a:lnTo>
                    <a:lnTo>
                      <a:pt x="1644" y="182"/>
                    </a:lnTo>
                    <a:lnTo>
                      <a:pt x="1642" y="180"/>
                    </a:lnTo>
                    <a:lnTo>
                      <a:pt x="1640" y="180"/>
                    </a:lnTo>
                    <a:lnTo>
                      <a:pt x="1638" y="180"/>
                    </a:lnTo>
                    <a:lnTo>
                      <a:pt x="1632" y="178"/>
                    </a:lnTo>
                    <a:lnTo>
                      <a:pt x="1626" y="176"/>
                    </a:lnTo>
                    <a:lnTo>
                      <a:pt x="1620" y="176"/>
                    </a:lnTo>
                    <a:lnTo>
                      <a:pt x="1616" y="174"/>
                    </a:lnTo>
                    <a:lnTo>
                      <a:pt x="1610" y="174"/>
                    </a:lnTo>
                    <a:lnTo>
                      <a:pt x="1606" y="174"/>
                    </a:lnTo>
                    <a:lnTo>
                      <a:pt x="1604" y="174"/>
                    </a:lnTo>
                    <a:lnTo>
                      <a:pt x="1602" y="174"/>
                    </a:lnTo>
                    <a:lnTo>
                      <a:pt x="1598" y="176"/>
                    </a:lnTo>
                    <a:lnTo>
                      <a:pt x="1594" y="176"/>
                    </a:lnTo>
                    <a:lnTo>
                      <a:pt x="1592" y="178"/>
                    </a:lnTo>
                    <a:lnTo>
                      <a:pt x="1590" y="178"/>
                    </a:lnTo>
                    <a:lnTo>
                      <a:pt x="1588" y="180"/>
                    </a:lnTo>
                    <a:lnTo>
                      <a:pt x="1586" y="180"/>
                    </a:lnTo>
                    <a:lnTo>
                      <a:pt x="1584" y="182"/>
                    </a:lnTo>
                    <a:lnTo>
                      <a:pt x="1582" y="182"/>
                    </a:lnTo>
                    <a:lnTo>
                      <a:pt x="1580" y="182"/>
                    </a:lnTo>
                    <a:lnTo>
                      <a:pt x="1578" y="182"/>
                    </a:lnTo>
                    <a:lnTo>
                      <a:pt x="1574" y="182"/>
                    </a:lnTo>
                    <a:lnTo>
                      <a:pt x="1572" y="182"/>
                    </a:lnTo>
                    <a:lnTo>
                      <a:pt x="1568" y="180"/>
                    </a:lnTo>
                    <a:lnTo>
                      <a:pt x="1566" y="180"/>
                    </a:lnTo>
                    <a:lnTo>
                      <a:pt x="1562" y="180"/>
                    </a:lnTo>
                    <a:lnTo>
                      <a:pt x="1560" y="178"/>
                    </a:lnTo>
                    <a:lnTo>
                      <a:pt x="1558" y="178"/>
                    </a:lnTo>
                    <a:lnTo>
                      <a:pt x="1554" y="176"/>
                    </a:lnTo>
                    <a:lnTo>
                      <a:pt x="1550" y="174"/>
                    </a:lnTo>
                    <a:lnTo>
                      <a:pt x="1546" y="172"/>
                    </a:lnTo>
                    <a:lnTo>
                      <a:pt x="1538" y="168"/>
                    </a:lnTo>
                    <a:lnTo>
                      <a:pt x="1536" y="166"/>
                    </a:lnTo>
                    <a:lnTo>
                      <a:pt x="1532" y="164"/>
                    </a:lnTo>
                    <a:lnTo>
                      <a:pt x="1530" y="162"/>
                    </a:lnTo>
                    <a:lnTo>
                      <a:pt x="1528" y="162"/>
                    </a:lnTo>
                    <a:lnTo>
                      <a:pt x="1524" y="160"/>
                    </a:lnTo>
                    <a:lnTo>
                      <a:pt x="1520" y="158"/>
                    </a:lnTo>
                    <a:lnTo>
                      <a:pt x="1518" y="158"/>
                    </a:lnTo>
                    <a:lnTo>
                      <a:pt x="1516" y="156"/>
                    </a:lnTo>
                    <a:lnTo>
                      <a:pt x="1514" y="154"/>
                    </a:lnTo>
                    <a:lnTo>
                      <a:pt x="1514" y="154"/>
                    </a:lnTo>
                    <a:lnTo>
                      <a:pt x="1514" y="154"/>
                    </a:lnTo>
                    <a:lnTo>
                      <a:pt x="1514" y="150"/>
                    </a:lnTo>
                    <a:lnTo>
                      <a:pt x="1512" y="150"/>
                    </a:lnTo>
                    <a:lnTo>
                      <a:pt x="1512" y="148"/>
                    </a:lnTo>
                    <a:lnTo>
                      <a:pt x="1512" y="148"/>
                    </a:lnTo>
                    <a:lnTo>
                      <a:pt x="1512" y="148"/>
                    </a:lnTo>
                    <a:lnTo>
                      <a:pt x="1510" y="146"/>
                    </a:lnTo>
                    <a:lnTo>
                      <a:pt x="1508" y="146"/>
                    </a:lnTo>
                    <a:lnTo>
                      <a:pt x="1504" y="146"/>
                    </a:lnTo>
                    <a:lnTo>
                      <a:pt x="1502" y="144"/>
                    </a:lnTo>
                    <a:lnTo>
                      <a:pt x="1500" y="144"/>
                    </a:lnTo>
                    <a:lnTo>
                      <a:pt x="1496" y="144"/>
                    </a:lnTo>
                    <a:lnTo>
                      <a:pt x="1494" y="144"/>
                    </a:lnTo>
                    <a:lnTo>
                      <a:pt x="1490" y="144"/>
                    </a:lnTo>
                    <a:lnTo>
                      <a:pt x="1484" y="144"/>
                    </a:lnTo>
                    <a:lnTo>
                      <a:pt x="1478" y="146"/>
                    </a:lnTo>
                    <a:lnTo>
                      <a:pt x="1472" y="146"/>
                    </a:lnTo>
                    <a:lnTo>
                      <a:pt x="1468" y="148"/>
                    </a:lnTo>
                    <a:lnTo>
                      <a:pt x="1468" y="148"/>
                    </a:lnTo>
                    <a:lnTo>
                      <a:pt x="1466" y="148"/>
                    </a:lnTo>
                    <a:lnTo>
                      <a:pt x="1462" y="150"/>
                    </a:lnTo>
                    <a:lnTo>
                      <a:pt x="1460" y="152"/>
                    </a:lnTo>
                    <a:lnTo>
                      <a:pt x="1458" y="152"/>
                    </a:lnTo>
                    <a:lnTo>
                      <a:pt x="1458" y="152"/>
                    </a:lnTo>
                    <a:lnTo>
                      <a:pt x="1456" y="152"/>
                    </a:lnTo>
                    <a:lnTo>
                      <a:pt x="1456" y="152"/>
                    </a:lnTo>
                    <a:lnTo>
                      <a:pt x="1454" y="152"/>
                    </a:lnTo>
                    <a:lnTo>
                      <a:pt x="1454" y="152"/>
                    </a:lnTo>
                    <a:lnTo>
                      <a:pt x="1454" y="150"/>
                    </a:lnTo>
                    <a:lnTo>
                      <a:pt x="1452" y="150"/>
                    </a:lnTo>
                    <a:lnTo>
                      <a:pt x="1450" y="148"/>
                    </a:lnTo>
                    <a:lnTo>
                      <a:pt x="1450" y="146"/>
                    </a:lnTo>
                    <a:lnTo>
                      <a:pt x="1448" y="142"/>
                    </a:lnTo>
                    <a:lnTo>
                      <a:pt x="1446" y="140"/>
                    </a:lnTo>
                    <a:lnTo>
                      <a:pt x="1446" y="140"/>
                    </a:lnTo>
                    <a:lnTo>
                      <a:pt x="1444" y="138"/>
                    </a:lnTo>
                    <a:lnTo>
                      <a:pt x="1444" y="138"/>
                    </a:lnTo>
                    <a:lnTo>
                      <a:pt x="1444" y="138"/>
                    </a:lnTo>
                    <a:lnTo>
                      <a:pt x="1442" y="138"/>
                    </a:lnTo>
                    <a:lnTo>
                      <a:pt x="1440" y="136"/>
                    </a:lnTo>
                    <a:lnTo>
                      <a:pt x="1440" y="136"/>
                    </a:lnTo>
                    <a:lnTo>
                      <a:pt x="1438" y="136"/>
                    </a:lnTo>
                    <a:lnTo>
                      <a:pt x="1434" y="136"/>
                    </a:lnTo>
                    <a:lnTo>
                      <a:pt x="1432" y="138"/>
                    </a:lnTo>
                    <a:lnTo>
                      <a:pt x="1428" y="138"/>
                    </a:lnTo>
                    <a:lnTo>
                      <a:pt x="1424" y="138"/>
                    </a:lnTo>
                    <a:lnTo>
                      <a:pt x="1424" y="138"/>
                    </a:lnTo>
                    <a:lnTo>
                      <a:pt x="1422" y="138"/>
                    </a:lnTo>
                    <a:lnTo>
                      <a:pt x="1420" y="138"/>
                    </a:lnTo>
                    <a:lnTo>
                      <a:pt x="1420" y="138"/>
                    </a:lnTo>
                    <a:lnTo>
                      <a:pt x="1418" y="138"/>
                    </a:lnTo>
                    <a:lnTo>
                      <a:pt x="1418" y="136"/>
                    </a:lnTo>
                    <a:lnTo>
                      <a:pt x="1416" y="134"/>
                    </a:lnTo>
                    <a:lnTo>
                      <a:pt x="1416" y="132"/>
                    </a:lnTo>
                    <a:lnTo>
                      <a:pt x="1414" y="130"/>
                    </a:lnTo>
                    <a:lnTo>
                      <a:pt x="1414" y="128"/>
                    </a:lnTo>
                    <a:lnTo>
                      <a:pt x="1412" y="126"/>
                    </a:lnTo>
                    <a:lnTo>
                      <a:pt x="1412" y="126"/>
                    </a:lnTo>
                    <a:lnTo>
                      <a:pt x="1410" y="126"/>
                    </a:lnTo>
                    <a:lnTo>
                      <a:pt x="1410" y="126"/>
                    </a:lnTo>
                    <a:lnTo>
                      <a:pt x="1410" y="124"/>
                    </a:lnTo>
                    <a:lnTo>
                      <a:pt x="1408" y="124"/>
                    </a:lnTo>
                    <a:lnTo>
                      <a:pt x="1408" y="124"/>
                    </a:lnTo>
                    <a:lnTo>
                      <a:pt x="1406" y="126"/>
                    </a:lnTo>
                    <a:lnTo>
                      <a:pt x="1406" y="126"/>
                    </a:lnTo>
                    <a:lnTo>
                      <a:pt x="1404" y="126"/>
                    </a:lnTo>
                    <a:lnTo>
                      <a:pt x="1402" y="128"/>
                    </a:lnTo>
                    <a:lnTo>
                      <a:pt x="1398" y="130"/>
                    </a:lnTo>
                    <a:lnTo>
                      <a:pt x="1396" y="132"/>
                    </a:lnTo>
                    <a:lnTo>
                      <a:pt x="1396" y="132"/>
                    </a:lnTo>
                    <a:lnTo>
                      <a:pt x="1392" y="134"/>
                    </a:lnTo>
                    <a:lnTo>
                      <a:pt x="1388" y="136"/>
                    </a:lnTo>
                    <a:lnTo>
                      <a:pt x="1386" y="138"/>
                    </a:lnTo>
                    <a:lnTo>
                      <a:pt x="1384" y="138"/>
                    </a:lnTo>
                    <a:lnTo>
                      <a:pt x="1384" y="138"/>
                    </a:lnTo>
                    <a:lnTo>
                      <a:pt x="1384" y="140"/>
                    </a:lnTo>
                    <a:lnTo>
                      <a:pt x="1384" y="140"/>
                    </a:lnTo>
                    <a:lnTo>
                      <a:pt x="1382" y="142"/>
                    </a:lnTo>
                    <a:lnTo>
                      <a:pt x="1382" y="142"/>
                    </a:lnTo>
                    <a:lnTo>
                      <a:pt x="1382" y="144"/>
                    </a:lnTo>
                    <a:lnTo>
                      <a:pt x="1384" y="144"/>
                    </a:lnTo>
                    <a:lnTo>
                      <a:pt x="1384" y="146"/>
                    </a:lnTo>
                    <a:lnTo>
                      <a:pt x="1386" y="148"/>
                    </a:lnTo>
                    <a:lnTo>
                      <a:pt x="1388" y="152"/>
                    </a:lnTo>
                    <a:lnTo>
                      <a:pt x="1390" y="154"/>
                    </a:lnTo>
                    <a:lnTo>
                      <a:pt x="1390" y="156"/>
                    </a:lnTo>
                    <a:lnTo>
                      <a:pt x="1392" y="156"/>
                    </a:lnTo>
                    <a:lnTo>
                      <a:pt x="1392" y="158"/>
                    </a:lnTo>
                    <a:lnTo>
                      <a:pt x="1392" y="160"/>
                    </a:lnTo>
                    <a:lnTo>
                      <a:pt x="1392" y="160"/>
                    </a:lnTo>
                    <a:lnTo>
                      <a:pt x="1392" y="162"/>
                    </a:lnTo>
                    <a:lnTo>
                      <a:pt x="1392" y="162"/>
                    </a:lnTo>
                    <a:lnTo>
                      <a:pt x="1390" y="162"/>
                    </a:lnTo>
                    <a:lnTo>
                      <a:pt x="1390" y="164"/>
                    </a:lnTo>
                    <a:lnTo>
                      <a:pt x="1388" y="164"/>
                    </a:lnTo>
                    <a:lnTo>
                      <a:pt x="1388" y="164"/>
                    </a:lnTo>
                    <a:lnTo>
                      <a:pt x="1386" y="164"/>
                    </a:lnTo>
                    <a:lnTo>
                      <a:pt x="1384" y="164"/>
                    </a:lnTo>
                    <a:lnTo>
                      <a:pt x="1380" y="164"/>
                    </a:lnTo>
                    <a:lnTo>
                      <a:pt x="1378" y="164"/>
                    </a:lnTo>
                    <a:lnTo>
                      <a:pt x="1372" y="164"/>
                    </a:lnTo>
                    <a:lnTo>
                      <a:pt x="1370" y="164"/>
                    </a:lnTo>
                    <a:lnTo>
                      <a:pt x="1368" y="164"/>
                    </a:lnTo>
                    <a:lnTo>
                      <a:pt x="1362" y="164"/>
                    </a:lnTo>
                    <a:lnTo>
                      <a:pt x="1356" y="162"/>
                    </a:lnTo>
                    <a:lnTo>
                      <a:pt x="1352" y="162"/>
                    </a:lnTo>
                    <a:lnTo>
                      <a:pt x="1350" y="162"/>
                    </a:lnTo>
                    <a:lnTo>
                      <a:pt x="1346" y="160"/>
                    </a:lnTo>
                    <a:lnTo>
                      <a:pt x="1342" y="160"/>
                    </a:lnTo>
                    <a:lnTo>
                      <a:pt x="1338" y="160"/>
                    </a:lnTo>
                    <a:lnTo>
                      <a:pt x="1336" y="160"/>
                    </a:lnTo>
                    <a:lnTo>
                      <a:pt x="1334" y="160"/>
                    </a:lnTo>
                    <a:lnTo>
                      <a:pt x="1332" y="160"/>
                    </a:lnTo>
                    <a:lnTo>
                      <a:pt x="1332" y="160"/>
                    </a:lnTo>
                    <a:lnTo>
                      <a:pt x="1330" y="162"/>
                    </a:lnTo>
                    <a:lnTo>
                      <a:pt x="1326" y="164"/>
                    </a:lnTo>
                    <a:lnTo>
                      <a:pt x="1326" y="164"/>
                    </a:lnTo>
                    <a:lnTo>
                      <a:pt x="1324" y="166"/>
                    </a:lnTo>
                    <a:lnTo>
                      <a:pt x="1322" y="166"/>
                    </a:lnTo>
                    <a:lnTo>
                      <a:pt x="1322" y="166"/>
                    </a:lnTo>
                    <a:lnTo>
                      <a:pt x="1322" y="166"/>
                    </a:lnTo>
                    <a:lnTo>
                      <a:pt x="1320" y="166"/>
                    </a:lnTo>
                    <a:lnTo>
                      <a:pt x="1320" y="166"/>
                    </a:lnTo>
                    <a:lnTo>
                      <a:pt x="1318" y="166"/>
                    </a:lnTo>
                    <a:lnTo>
                      <a:pt x="1314" y="164"/>
                    </a:lnTo>
                    <a:lnTo>
                      <a:pt x="1312" y="164"/>
                    </a:lnTo>
                    <a:lnTo>
                      <a:pt x="1310" y="162"/>
                    </a:lnTo>
                    <a:lnTo>
                      <a:pt x="1308" y="162"/>
                    </a:lnTo>
                    <a:lnTo>
                      <a:pt x="1304" y="158"/>
                    </a:lnTo>
                    <a:lnTo>
                      <a:pt x="1304" y="158"/>
                    </a:lnTo>
                    <a:lnTo>
                      <a:pt x="1304" y="158"/>
                    </a:lnTo>
                    <a:lnTo>
                      <a:pt x="1302" y="156"/>
                    </a:lnTo>
                    <a:lnTo>
                      <a:pt x="1300" y="152"/>
                    </a:lnTo>
                    <a:lnTo>
                      <a:pt x="1300" y="150"/>
                    </a:lnTo>
                    <a:lnTo>
                      <a:pt x="1298" y="150"/>
                    </a:lnTo>
                    <a:lnTo>
                      <a:pt x="1298" y="150"/>
                    </a:lnTo>
                    <a:lnTo>
                      <a:pt x="1298" y="148"/>
                    </a:lnTo>
                    <a:lnTo>
                      <a:pt x="1296" y="148"/>
                    </a:lnTo>
                    <a:lnTo>
                      <a:pt x="1296" y="148"/>
                    </a:lnTo>
                    <a:lnTo>
                      <a:pt x="1296" y="148"/>
                    </a:lnTo>
                    <a:lnTo>
                      <a:pt x="1294" y="150"/>
                    </a:lnTo>
                    <a:lnTo>
                      <a:pt x="1294" y="150"/>
                    </a:lnTo>
                    <a:lnTo>
                      <a:pt x="1294" y="152"/>
                    </a:lnTo>
                    <a:lnTo>
                      <a:pt x="1294" y="152"/>
                    </a:lnTo>
                    <a:lnTo>
                      <a:pt x="1294" y="154"/>
                    </a:lnTo>
                    <a:lnTo>
                      <a:pt x="1294" y="156"/>
                    </a:lnTo>
                    <a:lnTo>
                      <a:pt x="1294" y="158"/>
                    </a:lnTo>
                    <a:lnTo>
                      <a:pt x="1294" y="162"/>
                    </a:lnTo>
                    <a:lnTo>
                      <a:pt x="1294" y="162"/>
                    </a:lnTo>
                    <a:lnTo>
                      <a:pt x="1294" y="164"/>
                    </a:lnTo>
                    <a:lnTo>
                      <a:pt x="1294" y="164"/>
                    </a:lnTo>
                    <a:lnTo>
                      <a:pt x="1294" y="164"/>
                    </a:lnTo>
                    <a:lnTo>
                      <a:pt x="1292" y="166"/>
                    </a:lnTo>
                    <a:lnTo>
                      <a:pt x="1292" y="166"/>
                    </a:lnTo>
                    <a:lnTo>
                      <a:pt x="1290" y="166"/>
                    </a:lnTo>
                    <a:lnTo>
                      <a:pt x="1288" y="168"/>
                    </a:lnTo>
                    <a:lnTo>
                      <a:pt x="1286" y="168"/>
                    </a:lnTo>
                    <a:lnTo>
                      <a:pt x="1282" y="168"/>
                    </a:lnTo>
                    <a:lnTo>
                      <a:pt x="1280" y="168"/>
                    </a:lnTo>
                    <a:lnTo>
                      <a:pt x="1276" y="168"/>
                    </a:lnTo>
                    <a:lnTo>
                      <a:pt x="1274" y="168"/>
                    </a:lnTo>
                    <a:lnTo>
                      <a:pt x="1270" y="168"/>
                    </a:lnTo>
                    <a:lnTo>
                      <a:pt x="1270" y="168"/>
                    </a:lnTo>
                    <a:lnTo>
                      <a:pt x="1268" y="166"/>
                    </a:lnTo>
                    <a:lnTo>
                      <a:pt x="1264" y="166"/>
                    </a:lnTo>
                    <a:lnTo>
                      <a:pt x="1260" y="164"/>
                    </a:lnTo>
                    <a:lnTo>
                      <a:pt x="1256" y="164"/>
                    </a:lnTo>
                    <a:lnTo>
                      <a:pt x="1248" y="160"/>
                    </a:lnTo>
                    <a:lnTo>
                      <a:pt x="1242" y="158"/>
                    </a:lnTo>
                    <a:lnTo>
                      <a:pt x="1240" y="156"/>
                    </a:lnTo>
                    <a:lnTo>
                      <a:pt x="1238" y="156"/>
                    </a:lnTo>
                    <a:lnTo>
                      <a:pt x="1232" y="156"/>
                    </a:lnTo>
                    <a:lnTo>
                      <a:pt x="1230" y="154"/>
                    </a:lnTo>
                    <a:lnTo>
                      <a:pt x="1228" y="154"/>
                    </a:lnTo>
                    <a:lnTo>
                      <a:pt x="1228" y="154"/>
                    </a:lnTo>
                    <a:lnTo>
                      <a:pt x="1226" y="154"/>
                    </a:lnTo>
                    <a:lnTo>
                      <a:pt x="1226" y="152"/>
                    </a:lnTo>
                    <a:lnTo>
                      <a:pt x="1224" y="152"/>
                    </a:lnTo>
                    <a:lnTo>
                      <a:pt x="1224" y="152"/>
                    </a:lnTo>
                    <a:lnTo>
                      <a:pt x="1224" y="150"/>
                    </a:lnTo>
                    <a:lnTo>
                      <a:pt x="1224" y="150"/>
                    </a:lnTo>
                    <a:lnTo>
                      <a:pt x="1224" y="148"/>
                    </a:lnTo>
                    <a:lnTo>
                      <a:pt x="1224" y="148"/>
                    </a:lnTo>
                    <a:lnTo>
                      <a:pt x="1226" y="146"/>
                    </a:lnTo>
                    <a:lnTo>
                      <a:pt x="1226" y="144"/>
                    </a:lnTo>
                    <a:lnTo>
                      <a:pt x="1228" y="144"/>
                    </a:lnTo>
                    <a:lnTo>
                      <a:pt x="1228" y="142"/>
                    </a:lnTo>
                    <a:lnTo>
                      <a:pt x="1230" y="142"/>
                    </a:lnTo>
                    <a:lnTo>
                      <a:pt x="1230" y="140"/>
                    </a:lnTo>
                    <a:lnTo>
                      <a:pt x="1230" y="140"/>
                    </a:lnTo>
                    <a:lnTo>
                      <a:pt x="1232" y="140"/>
                    </a:lnTo>
                    <a:lnTo>
                      <a:pt x="1234" y="140"/>
                    </a:lnTo>
                    <a:lnTo>
                      <a:pt x="1236" y="140"/>
                    </a:lnTo>
                    <a:lnTo>
                      <a:pt x="1238" y="140"/>
                    </a:lnTo>
                    <a:lnTo>
                      <a:pt x="1240" y="138"/>
                    </a:lnTo>
                    <a:lnTo>
                      <a:pt x="1240" y="138"/>
                    </a:lnTo>
                    <a:lnTo>
                      <a:pt x="1240" y="138"/>
                    </a:lnTo>
                    <a:lnTo>
                      <a:pt x="1242" y="138"/>
                    </a:lnTo>
                    <a:lnTo>
                      <a:pt x="1242" y="138"/>
                    </a:lnTo>
                    <a:lnTo>
                      <a:pt x="1242" y="136"/>
                    </a:lnTo>
                    <a:lnTo>
                      <a:pt x="1242" y="136"/>
                    </a:lnTo>
                    <a:lnTo>
                      <a:pt x="1242" y="134"/>
                    </a:lnTo>
                    <a:lnTo>
                      <a:pt x="1242" y="132"/>
                    </a:lnTo>
                    <a:lnTo>
                      <a:pt x="1242" y="132"/>
                    </a:lnTo>
                    <a:lnTo>
                      <a:pt x="1240" y="130"/>
                    </a:lnTo>
                    <a:lnTo>
                      <a:pt x="1240" y="126"/>
                    </a:lnTo>
                    <a:lnTo>
                      <a:pt x="1238" y="124"/>
                    </a:lnTo>
                    <a:lnTo>
                      <a:pt x="1236" y="122"/>
                    </a:lnTo>
                    <a:lnTo>
                      <a:pt x="1234" y="118"/>
                    </a:lnTo>
                    <a:lnTo>
                      <a:pt x="1232" y="118"/>
                    </a:lnTo>
                    <a:lnTo>
                      <a:pt x="1230" y="116"/>
                    </a:lnTo>
                    <a:lnTo>
                      <a:pt x="1230" y="116"/>
                    </a:lnTo>
                    <a:lnTo>
                      <a:pt x="1226" y="114"/>
                    </a:lnTo>
                    <a:lnTo>
                      <a:pt x="1224" y="112"/>
                    </a:lnTo>
                    <a:lnTo>
                      <a:pt x="1220" y="112"/>
                    </a:lnTo>
                    <a:lnTo>
                      <a:pt x="1216" y="110"/>
                    </a:lnTo>
                    <a:lnTo>
                      <a:pt x="1214" y="110"/>
                    </a:lnTo>
                    <a:lnTo>
                      <a:pt x="1210" y="108"/>
                    </a:lnTo>
                    <a:lnTo>
                      <a:pt x="1208" y="108"/>
                    </a:lnTo>
                    <a:lnTo>
                      <a:pt x="1204" y="108"/>
                    </a:lnTo>
                    <a:lnTo>
                      <a:pt x="1200" y="108"/>
                    </a:lnTo>
                    <a:lnTo>
                      <a:pt x="1196" y="108"/>
                    </a:lnTo>
                    <a:lnTo>
                      <a:pt x="1192" y="108"/>
                    </a:lnTo>
                    <a:lnTo>
                      <a:pt x="1188" y="108"/>
                    </a:lnTo>
                    <a:lnTo>
                      <a:pt x="1184" y="108"/>
                    </a:lnTo>
                    <a:lnTo>
                      <a:pt x="1182" y="108"/>
                    </a:lnTo>
                    <a:lnTo>
                      <a:pt x="1180" y="108"/>
                    </a:lnTo>
                    <a:lnTo>
                      <a:pt x="1180" y="110"/>
                    </a:lnTo>
                    <a:lnTo>
                      <a:pt x="1178" y="110"/>
                    </a:lnTo>
                    <a:lnTo>
                      <a:pt x="1176" y="110"/>
                    </a:lnTo>
                    <a:lnTo>
                      <a:pt x="1176" y="112"/>
                    </a:lnTo>
                    <a:lnTo>
                      <a:pt x="1174" y="112"/>
                    </a:lnTo>
                    <a:lnTo>
                      <a:pt x="1174" y="114"/>
                    </a:lnTo>
                    <a:lnTo>
                      <a:pt x="1174" y="116"/>
                    </a:lnTo>
                    <a:lnTo>
                      <a:pt x="1172" y="120"/>
                    </a:lnTo>
                    <a:lnTo>
                      <a:pt x="1172" y="124"/>
                    </a:lnTo>
                    <a:lnTo>
                      <a:pt x="1170" y="128"/>
                    </a:lnTo>
                    <a:lnTo>
                      <a:pt x="1170" y="128"/>
                    </a:lnTo>
                    <a:lnTo>
                      <a:pt x="1170" y="130"/>
                    </a:lnTo>
                    <a:lnTo>
                      <a:pt x="1168" y="132"/>
                    </a:lnTo>
                    <a:lnTo>
                      <a:pt x="1168" y="134"/>
                    </a:lnTo>
                    <a:lnTo>
                      <a:pt x="1168" y="134"/>
                    </a:lnTo>
                    <a:lnTo>
                      <a:pt x="1166" y="134"/>
                    </a:lnTo>
                    <a:lnTo>
                      <a:pt x="1166" y="136"/>
                    </a:lnTo>
                    <a:lnTo>
                      <a:pt x="1164" y="136"/>
                    </a:lnTo>
                    <a:lnTo>
                      <a:pt x="1162" y="136"/>
                    </a:lnTo>
                    <a:lnTo>
                      <a:pt x="1160" y="134"/>
                    </a:lnTo>
                    <a:lnTo>
                      <a:pt x="1160" y="134"/>
                    </a:lnTo>
                    <a:lnTo>
                      <a:pt x="1158" y="134"/>
                    </a:lnTo>
                    <a:lnTo>
                      <a:pt x="1154" y="132"/>
                    </a:lnTo>
                    <a:lnTo>
                      <a:pt x="1150" y="130"/>
                    </a:lnTo>
                    <a:lnTo>
                      <a:pt x="1148" y="128"/>
                    </a:lnTo>
                    <a:lnTo>
                      <a:pt x="1144" y="128"/>
                    </a:lnTo>
                    <a:lnTo>
                      <a:pt x="1142" y="126"/>
                    </a:lnTo>
                    <a:lnTo>
                      <a:pt x="1138" y="124"/>
                    </a:lnTo>
                    <a:lnTo>
                      <a:pt x="1132" y="120"/>
                    </a:lnTo>
                    <a:lnTo>
                      <a:pt x="1126" y="118"/>
                    </a:lnTo>
                    <a:lnTo>
                      <a:pt x="1124" y="116"/>
                    </a:lnTo>
                    <a:lnTo>
                      <a:pt x="1120" y="116"/>
                    </a:lnTo>
                    <a:lnTo>
                      <a:pt x="1118" y="114"/>
                    </a:lnTo>
                    <a:lnTo>
                      <a:pt x="1114" y="114"/>
                    </a:lnTo>
                    <a:lnTo>
                      <a:pt x="1104" y="112"/>
                    </a:lnTo>
                    <a:lnTo>
                      <a:pt x="1096" y="110"/>
                    </a:lnTo>
                    <a:lnTo>
                      <a:pt x="1092" y="108"/>
                    </a:lnTo>
                    <a:lnTo>
                      <a:pt x="1088" y="108"/>
                    </a:lnTo>
                    <a:lnTo>
                      <a:pt x="1086" y="108"/>
                    </a:lnTo>
                    <a:lnTo>
                      <a:pt x="1082" y="108"/>
                    </a:lnTo>
                    <a:lnTo>
                      <a:pt x="1074" y="108"/>
                    </a:lnTo>
                    <a:lnTo>
                      <a:pt x="1066" y="108"/>
                    </a:lnTo>
                    <a:lnTo>
                      <a:pt x="1058" y="108"/>
                    </a:lnTo>
                    <a:lnTo>
                      <a:pt x="1042" y="108"/>
                    </a:lnTo>
                    <a:lnTo>
                      <a:pt x="1034" y="108"/>
                    </a:lnTo>
                    <a:lnTo>
                      <a:pt x="1028" y="108"/>
                    </a:lnTo>
                    <a:lnTo>
                      <a:pt x="1022" y="108"/>
                    </a:lnTo>
                    <a:lnTo>
                      <a:pt x="1018" y="108"/>
                    </a:lnTo>
                    <a:lnTo>
                      <a:pt x="1014" y="108"/>
                    </a:lnTo>
                    <a:lnTo>
                      <a:pt x="1012" y="108"/>
                    </a:lnTo>
                    <a:lnTo>
                      <a:pt x="1008" y="108"/>
                    </a:lnTo>
                    <a:lnTo>
                      <a:pt x="1006" y="108"/>
                    </a:lnTo>
                    <a:lnTo>
                      <a:pt x="1004" y="110"/>
                    </a:lnTo>
                    <a:lnTo>
                      <a:pt x="1002" y="110"/>
                    </a:lnTo>
                    <a:lnTo>
                      <a:pt x="998" y="112"/>
                    </a:lnTo>
                    <a:lnTo>
                      <a:pt x="996" y="112"/>
                    </a:lnTo>
                    <a:lnTo>
                      <a:pt x="990" y="116"/>
                    </a:lnTo>
                    <a:lnTo>
                      <a:pt x="988" y="116"/>
                    </a:lnTo>
                    <a:lnTo>
                      <a:pt x="984" y="118"/>
                    </a:lnTo>
                    <a:lnTo>
                      <a:pt x="984" y="118"/>
                    </a:lnTo>
                    <a:lnTo>
                      <a:pt x="982" y="118"/>
                    </a:lnTo>
                    <a:lnTo>
                      <a:pt x="978" y="120"/>
                    </a:lnTo>
                    <a:lnTo>
                      <a:pt x="974" y="124"/>
                    </a:lnTo>
                    <a:lnTo>
                      <a:pt x="968" y="126"/>
                    </a:lnTo>
                    <a:lnTo>
                      <a:pt x="966" y="126"/>
                    </a:lnTo>
                    <a:lnTo>
                      <a:pt x="964" y="128"/>
                    </a:lnTo>
                    <a:lnTo>
                      <a:pt x="962" y="128"/>
                    </a:lnTo>
                    <a:lnTo>
                      <a:pt x="960" y="128"/>
                    </a:lnTo>
                    <a:lnTo>
                      <a:pt x="958" y="128"/>
                    </a:lnTo>
                    <a:lnTo>
                      <a:pt x="958" y="128"/>
                    </a:lnTo>
                    <a:lnTo>
                      <a:pt x="956" y="128"/>
                    </a:lnTo>
                    <a:lnTo>
                      <a:pt x="956" y="128"/>
                    </a:lnTo>
                    <a:lnTo>
                      <a:pt x="956" y="128"/>
                    </a:lnTo>
                    <a:lnTo>
                      <a:pt x="956" y="128"/>
                    </a:lnTo>
                    <a:lnTo>
                      <a:pt x="954" y="128"/>
                    </a:lnTo>
                    <a:lnTo>
                      <a:pt x="954" y="126"/>
                    </a:lnTo>
                    <a:lnTo>
                      <a:pt x="954" y="126"/>
                    </a:lnTo>
                    <a:lnTo>
                      <a:pt x="954" y="126"/>
                    </a:lnTo>
                    <a:lnTo>
                      <a:pt x="954" y="124"/>
                    </a:lnTo>
                    <a:lnTo>
                      <a:pt x="956" y="122"/>
                    </a:lnTo>
                    <a:lnTo>
                      <a:pt x="956" y="122"/>
                    </a:lnTo>
                    <a:lnTo>
                      <a:pt x="956" y="120"/>
                    </a:lnTo>
                    <a:lnTo>
                      <a:pt x="958" y="120"/>
                    </a:lnTo>
                    <a:lnTo>
                      <a:pt x="960" y="118"/>
                    </a:lnTo>
                    <a:lnTo>
                      <a:pt x="962" y="116"/>
                    </a:lnTo>
                    <a:lnTo>
                      <a:pt x="966" y="114"/>
                    </a:lnTo>
                    <a:lnTo>
                      <a:pt x="970" y="110"/>
                    </a:lnTo>
                    <a:lnTo>
                      <a:pt x="972" y="108"/>
                    </a:lnTo>
                    <a:lnTo>
                      <a:pt x="972" y="108"/>
                    </a:lnTo>
                    <a:lnTo>
                      <a:pt x="976" y="106"/>
                    </a:lnTo>
                    <a:lnTo>
                      <a:pt x="980" y="104"/>
                    </a:lnTo>
                    <a:lnTo>
                      <a:pt x="984" y="102"/>
                    </a:lnTo>
                    <a:lnTo>
                      <a:pt x="994" y="98"/>
                    </a:lnTo>
                    <a:lnTo>
                      <a:pt x="996" y="96"/>
                    </a:lnTo>
                    <a:lnTo>
                      <a:pt x="1000" y="94"/>
                    </a:lnTo>
                    <a:lnTo>
                      <a:pt x="1006" y="92"/>
                    </a:lnTo>
                    <a:lnTo>
                      <a:pt x="1010" y="90"/>
                    </a:lnTo>
                    <a:lnTo>
                      <a:pt x="1012" y="88"/>
                    </a:lnTo>
                    <a:lnTo>
                      <a:pt x="1012" y="88"/>
                    </a:lnTo>
                    <a:lnTo>
                      <a:pt x="1016" y="86"/>
                    </a:lnTo>
                    <a:lnTo>
                      <a:pt x="1018" y="84"/>
                    </a:lnTo>
                    <a:lnTo>
                      <a:pt x="1022" y="82"/>
                    </a:lnTo>
                    <a:lnTo>
                      <a:pt x="1022" y="80"/>
                    </a:lnTo>
                    <a:lnTo>
                      <a:pt x="1026" y="78"/>
                    </a:lnTo>
                    <a:lnTo>
                      <a:pt x="1026" y="76"/>
                    </a:lnTo>
                    <a:lnTo>
                      <a:pt x="1028" y="74"/>
                    </a:lnTo>
                    <a:lnTo>
                      <a:pt x="1028" y="72"/>
                    </a:lnTo>
                    <a:lnTo>
                      <a:pt x="1030" y="68"/>
                    </a:lnTo>
                    <a:lnTo>
                      <a:pt x="1030" y="66"/>
                    </a:lnTo>
                    <a:lnTo>
                      <a:pt x="1030" y="62"/>
                    </a:lnTo>
                    <a:lnTo>
                      <a:pt x="1032" y="60"/>
                    </a:lnTo>
                    <a:lnTo>
                      <a:pt x="1032" y="56"/>
                    </a:lnTo>
                    <a:lnTo>
                      <a:pt x="1032" y="56"/>
                    </a:lnTo>
                    <a:lnTo>
                      <a:pt x="1032" y="54"/>
                    </a:lnTo>
                    <a:lnTo>
                      <a:pt x="1030" y="52"/>
                    </a:lnTo>
                    <a:lnTo>
                      <a:pt x="1030" y="52"/>
                    </a:lnTo>
                    <a:lnTo>
                      <a:pt x="1030" y="50"/>
                    </a:lnTo>
                    <a:lnTo>
                      <a:pt x="1028" y="50"/>
                    </a:lnTo>
                    <a:lnTo>
                      <a:pt x="1028" y="50"/>
                    </a:lnTo>
                    <a:lnTo>
                      <a:pt x="1026" y="48"/>
                    </a:lnTo>
                    <a:lnTo>
                      <a:pt x="1024" y="48"/>
                    </a:lnTo>
                    <a:lnTo>
                      <a:pt x="1020" y="46"/>
                    </a:lnTo>
                    <a:lnTo>
                      <a:pt x="1018" y="46"/>
                    </a:lnTo>
                    <a:lnTo>
                      <a:pt x="1014" y="46"/>
                    </a:lnTo>
                    <a:lnTo>
                      <a:pt x="1012" y="44"/>
                    </a:lnTo>
                    <a:lnTo>
                      <a:pt x="1012" y="44"/>
                    </a:lnTo>
                    <a:lnTo>
                      <a:pt x="1010" y="44"/>
                    </a:lnTo>
                    <a:lnTo>
                      <a:pt x="1010" y="42"/>
                    </a:lnTo>
                    <a:lnTo>
                      <a:pt x="1010" y="42"/>
                    </a:lnTo>
                    <a:lnTo>
                      <a:pt x="1008" y="40"/>
                    </a:lnTo>
                    <a:lnTo>
                      <a:pt x="1006" y="38"/>
                    </a:lnTo>
                    <a:lnTo>
                      <a:pt x="1006" y="36"/>
                    </a:lnTo>
                    <a:lnTo>
                      <a:pt x="1004" y="34"/>
                    </a:lnTo>
                    <a:lnTo>
                      <a:pt x="1004" y="32"/>
                    </a:lnTo>
                    <a:lnTo>
                      <a:pt x="1002" y="30"/>
                    </a:lnTo>
                    <a:lnTo>
                      <a:pt x="1002" y="30"/>
                    </a:lnTo>
                    <a:lnTo>
                      <a:pt x="1002" y="30"/>
                    </a:lnTo>
                    <a:lnTo>
                      <a:pt x="1000" y="28"/>
                    </a:lnTo>
                    <a:lnTo>
                      <a:pt x="996" y="28"/>
                    </a:lnTo>
                    <a:lnTo>
                      <a:pt x="994" y="26"/>
                    </a:lnTo>
                    <a:lnTo>
                      <a:pt x="992" y="26"/>
                    </a:lnTo>
                    <a:lnTo>
                      <a:pt x="988" y="24"/>
                    </a:lnTo>
                    <a:lnTo>
                      <a:pt x="984" y="24"/>
                    </a:lnTo>
                    <a:lnTo>
                      <a:pt x="982" y="24"/>
                    </a:lnTo>
                    <a:lnTo>
                      <a:pt x="978" y="24"/>
                    </a:lnTo>
                    <a:lnTo>
                      <a:pt x="974" y="22"/>
                    </a:lnTo>
                    <a:lnTo>
                      <a:pt x="970" y="22"/>
                    </a:lnTo>
                    <a:lnTo>
                      <a:pt x="968" y="22"/>
                    </a:lnTo>
                    <a:lnTo>
                      <a:pt x="964" y="24"/>
                    </a:lnTo>
                    <a:lnTo>
                      <a:pt x="962" y="24"/>
                    </a:lnTo>
                    <a:lnTo>
                      <a:pt x="958" y="24"/>
                    </a:lnTo>
                    <a:lnTo>
                      <a:pt x="956" y="24"/>
                    </a:lnTo>
                    <a:lnTo>
                      <a:pt x="954" y="26"/>
                    </a:lnTo>
                    <a:lnTo>
                      <a:pt x="952" y="26"/>
                    </a:lnTo>
                    <a:lnTo>
                      <a:pt x="952" y="26"/>
                    </a:lnTo>
                    <a:lnTo>
                      <a:pt x="952" y="28"/>
                    </a:lnTo>
                    <a:lnTo>
                      <a:pt x="950" y="28"/>
                    </a:lnTo>
                    <a:lnTo>
                      <a:pt x="950" y="30"/>
                    </a:lnTo>
                    <a:lnTo>
                      <a:pt x="948" y="32"/>
                    </a:lnTo>
                    <a:lnTo>
                      <a:pt x="946" y="34"/>
                    </a:lnTo>
                    <a:lnTo>
                      <a:pt x="946" y="34"/>
                    </a:lnTo>
                    <a:lnTo>
                      <a:pt x="946" y="36"/>
                    </a:lnTo>
                    <a:lnTo>
                      <a:pt x="944" y="36"/>
                    </a:lnTo>
                    <a:lnTo>
                      <a:pt x="944" y="36"/>
                    </a:lnTo>
                    <a:lnTo>
                      <a:pt x="942" y="36"/>
                    </a:lnTo>
                    <a:lnTo>
                      <a:pt x="942" y="36"/>
                    </a:lnTo>
                    <a:lnTo>
                      <a:pt x="940" y="34"/>
                    </a:lnTo>
                    <a:lnTo>
                      <a:pt x="938" y="34"/>
                    </a:lnTo>
                    <a:lnTo>
                      <a:pt x="936" y="32"/>
                    </a:lnTo>
                    <a:lnTo>
                      <a:pt x="934" y="32"/>
                    </a:lnTo>
                    <a:lnTo>
                      <a:pt x="932" y="30"/>
                    </a:lnTo>
                    <a:lnTo>
                      <a:pt x="930" y="28"/>
                    </a:lnTo>
                    <a:lnTo>
                      <a:pt x="928" y="28"/>
                    </a:lnTo>
                    <a:lnTo>
                      <a:pt x="928" y="26"/>
                    </a:lnTo>
                    <a:lnTo>
                      <a:pt x="926" y="26"/>
                    </a:lnTo>
                    <a:lnTo>
                      <a:pt x="926" y="22"/>
                    </a:lnTo>
                    <a:lnTo>
                      <a:pt x="924" y="18"/>
                    </a:lnTo>
                    <a:lnTo>
                      <a:pt x="922" y="18"/>
                    </a:lnTo>
                    <a:lnTo>
                      <a:pt x="922" y="16"/>
                    </a:lnTo>
                    <a:lnTo>
                      <a:pt x="920" y="16"/>
                    </a:lnTo>
                    <a:lnTo>
                      <a:pt x="920" y="14"/>
                    </a:lnTo>
                    <a:lnTo>
                      <a:pt x="916" y="10"/>
                    </a:lnTo>
                    <a:lnTo>
                      <a:pt x="912" y="8"/>
                    </a:lnTo>
                    <a:lnTo>
                      <a:pt x="910" y="6"/>
                    </a:lnTo>
                    <a:lnTo>
                      <a:pt x="906" y="4"/>
                    </a:lnTo>
                    <a:lnTo>
                      <a:pt x="904" y="2"/>
                    </a:lnTo>
                    <a:lnTo>
                      <a:pt x="902" y="2"/>
                    </a:lnTo>
                    <a:lnTo>
                      <a:pt x="900" y="0"/>
                    </a:lnTo>
                    <a:lnTo>
                      <a:pt x="900" y="0"/>
                    </a:lnTo>
                    <a:lnTo>
                      <a:pt x="898" y="0"/>
                    </a:lnTo>
                    <a:lnTo>
                      <a:pt x="896" y="0"/>
                    </a:lnTo>
                    <a:lnTo>
                      <a:pt x="896" y="0"/>
                    </a:lnTo>
                    <a:lnTo>
                      <a:pt x="892" y="0"/>
                    </a:lnTo>
                    <a:lnTo>
                      <a:pt x="888" y="2"/>
                    </a:lnTo>
                    <a:lnTo>
                      <a:pt x="886" y="4"/>
                    </a:lnTo>
                    <a:lnTo>
                      <a:pt x="882" y="4"/>
                    </a:lnTo>
                    <a:lnTo>
                      <a:pt x="878" y="6"/>
                    </a:lnTo>
                    <a:lnTo>
                      <a:pt x="876" y="8"/>
                    </a:lnTo>
                    <a:lnTo>
                      <a:pt x="876" y="10"/>
                    </a:lnTo>
                    <a:lnTo>
                      <a:pt x="874" y="10"/>
                    </a:lnTo>
                    <a:lnTo>
                      <a:pt x="874" y="10"/>
                    </a:lnTo>
                    <a:lnTo>
                      <a:pt x="874" y="12"/>
                    </a:lnTo>
                    <a:lnTo>
                      <a:pt x="872" y="14"/>
                    </a:lnTo>
                    <a:lnTo>
                      <a:pt x="872" y="16"/>
                    </a:lnTo>
                    <a:lnTo>
                      <a:pt x="872" y="20"/>
                    </a:lnTo>
                    <a:lnTo>
                      <a:pt x="870" y="24"/>
                    </a:lnTo>
                    <a:lnTo>
                      <a:pt x="870" y="28"/>
                    </a:lnTo>
                    <a:lnTo>
                      <a:pt x="870" y="30"/>
                    </a:lnTo>
                    <a:lnTo>
                      <a:pt x="868" y="30"/>
                    </a:lnTo>
                    <a:lnTo>
                      <a:pt x="868" y="30"/>
                    </a:lnTo>
                    <a:lnTo>
                      <a:pt x="866" y="32"/>
                    </a:lnTo>
                    <a:lnTo>
                      <a:pt x="866" y="34"/>
                    </a:lnTo>
                    <a:lnTo>
                      <a:pt x="864" y="34"/>
                    </a:lnTo>
                    <a:lnTo>
                      <a:pt x="864" y="36"/>
                    </a:lnTo>
                    <a:lnTo>
                      <a:pt x="864" y="36"/>
                    </a:lnTo>
                    <a:lnTo>
                      <a:pt x="864" y="36"/>
                    </a:lnTo>
                    <a:lnTo>
                      <a:pt x="864" y="38"/>
                    </a:lnTo>
                    <a:lnTo>
                      <a:pt x="864" y="38"/>
                    </a:lnTo>
                    <a:lnTo>
                      <a:pt x="866" y="38"/>
                    </a:lnTo>
                    <a:lnTo>
                      <a:pt x="866" y="38"/>
                    </a:lnTo>
                    <a:lnTo>
                      <a:pt x="868" y="38"/>
                    </a:lnTo>
                    <a:lnTo>
                      <a:pt x="870" y="38"/>
                    </a:lnTo>
                    <a:lnTo>
                      <a:pt x="872" y="38"/>
                    </a:lnTo>
                    <a:lnTo>
                      <a:pt x="874" y="38"/>
                    </a:lnTo>
                    <a:lnTo>
                      <a:pt x="874" y="40"/>
                    </a:lnTo>
                    <a:lnTo>
                      <a:pt x="874" y="40"/>
                    </a:lnTo>
                    <a:lnTo>
                      <a:pt x="876" y="40"/>
                    </a:lnTo>
                    <a:lnTo>
                      <a:pt x="876" y="40"/>
                    </a:lnTo>
                    <a:lnTo>
                      <a:pt x="876" y="42"/>
                    </a:lnTo>
                    <a:lnTo>
                      <a:pt x="876" y="42"/>
                    </a:lnTo>
                    <a:lnTo>
                      <a:pt x="874" y="42"/>
                    </a:lnTo>
                    <a:lnTo>
                      <a:pt x="874" y="44"/>
                    </a:lnTo>
                    <a:lnTo>
                      <a:pt x="872" y="44"/>
                    </a:lnTo>
                    <a:lnTo>
                      <a:pt x="872" y="44"/>
                    </a:lnTo>
                    <a:lnTo>
                      <a:pt x="870" y="46"/>
                    </a:lnTo>
                    <a:lnTo>
                      <a:pt x="866" y="48"/>
                    </a:lnTo>
                    <a:lnTo>
                      <a:pt x="864" y="48"/>
                    </a:lnTo>
                    <a:lnTo>
                      <a:pt x="862" y="48"/>
                    </a:lnTo>
                    <a:lnTo>
                      <a:pt x="860" y="50"/>
                    </a:lnTo>
                    <a:lnTo>
                      <a:pt x="858" y="50"/>
                    </a:lnTo>
                    <a:lnTo>
                      <a:pt x="856" y="50"/>
                    </a:lnTo>
                    <a:lnTo>
                      <a:pt x="854" y="48"/>
                    </a:lnTo>
                    <a:lnTo>
                      <a:pt x="850" y="48"/>
                    </a:lnTo>
                    <a:lnTo>
                      <a:pt x="848" y="48"/>
                    </a:lnTo>
                    <a:lnTo>
                      <a:pt x="840" y="46"/>
                    </a:lnTo>
                    <a:lnTo>
                      <a:pt x="838" y="44"/>
                    </a:lnTo>
                    <a:lnTo>
                      <a:pt x="836" y="44"/>
                    </a:lnTo>
                    <a:lnTo>
                      <a:pt x="836" y="44"/>
                    </a:lnTo>
                    <a:lnTo>
                      <a:pt x="832" y="44"/>
                    </a:lnTo>
                    <a:lnTo>
                      <a:pt x="826" y="44"/>
                    </a:lnTo>
                    <a:lnTo>
                      <a:pt x="824" y="44"/>
                    </a:lnTo>
                    <a:lnTo>
                      <a:pt x="822" y="46"/>
                    </a:lnTo>
                    <a:lnTo>
                      <a:pt x="820" y="46"/>
                    </a:lnTo>
                    <a:lnTo>
                      <a:pt x="818" y="46"/>
                    </a:lnTo>
                    <a:lnTo>
                      <a:pt x="818" y="48"/>
                    </a:lnTo>
                    <a:lnTo>
                      <a:pt x="816" y="48"/>
                    </a:lnTo>
                    <a:lnTo>
                      <a:pt x="816" y="50"/>
                    </a:lnTo>
                    <a:lnTo>
                      <a:pt x="814" y="52"/>
                    </a:lnTo>
                    <a:lnTo>
                      <a:pt x="814" y="54"/>
                    </a:lnTo>
                    <a:lnTo>
                      <a:pt x="812" y="54"/>
                    </a:lnTo>
                    <a:lnTo>
                      <a:pt x="812" y="54"/>
                    </a:lnTo>
                    <a:lnTo>
                      <a:pt x="812" y="54"/>
                    </a:lnTo>
                    <a:lnTo>
                      <a:pt x="810" y="54"/>
                    </a:lnTo>
                    <a:lnTo>
                      <a:pt x="810" y="54"/>
                    </a:lnTo>
                    <a:lnTo>
                      <a:pt x="810" y="54"/>
                    </a:lnTo>
                    <a:lnTo>
                      <a:pt x="808" y="52"/>
                    </a:lnTo>
                    <a:lnTo>
                      <a:pt x="808" y="50"/>
                    </a:lnTo>
                    <a:lnTo>
                      <a:pt x="806" y="48"/>
                    </a:lnTo>
                    <a:lnTo>
                      <a:pt x="804" y="46"/>
                    </a:lnTo>
                    <a:lnTo>
                      <a:pt x="804" y="44"/>
                    </a:lnTo>
                    <a:lnTo>
                      <a:pt x="804" y="44"/>
                    </a:lnTo>
                    <a:lnTo>
                      <a:pt x="802" y="42"/>
                    </a:lnTo>
                    <a:lnTo>
                      <a:pt x="802" y="42"/>
                    </a:lnTo>
                    <a:lnTo>
                      <a:pt x="802" y="42"/>
                    </a:lnTo>
                    <a:lnTo>
                      <a:pt x="800" y="42"/>
                    </a:lnTo>
                    <a:lnTo>
                      <a:pt x="800" y="42"/>
                    </a:lnTo>
                    <a:lnTo>
                      <a:pt x="798" y="42"/>
                    </a:lnTo>
                    <a:lnTo>
                      <a:pt x="798" y="42"/>
                    </a:lnTo>
                    <a:lnTo>
                      <a:pt x="796" y="44"/>
                    </a:lnTo>
                    <a:lnTo>
                      <a:pt x="794" y="44"/>
                    </a:lnTo>
                    <a:lnTo>
                      <a:pt x="792" y="46"/>
                    </a:lnTo>
                    <a:lnTo>
                      <a:pt x="790" y="46"/>
                    </a:lnTo>
                    <a:lnTo>
                      <a:pt x="788" y="48"/>
                    </a:lnTo>
                    <a:lnTo>
                      <a:pt x="788" y="48"/>
                    </a:lnTo>
                    <a:lnTo>
                      <a:pt x="788" y="48"/>
                    </a:lnTo>
                    <a:lnTo>
                      <a:pt x="786" y="48"/>
                    </a:lnTo>
                    <a:lnTo>
                      <a:pt x="786" y="48"/>
                    </a:lnTo>
                    <a:lnTo>
                      <a:pt x="784" y="48"/>
                    </a:lnTo>
                    <a:lnTo>
                      <a:pt x="780" y="46"/>
                    </a:lnTo>
                    <a:lnTo>
                      <a:pt x="780" y="44"/>
                    </a:lnTo>
                    <a:lnTo>
                      <a:pt x="778" y="44"/>
                    </a:lnTo>
                    <a:lnTo>
                      <a:pt x="776" y="44"/>
                    </a:lnTo>
                    <a:lnTo>
                      <a:pt x="776" y="44"/>
                    </a:lnTo>
                    <a:lnTo>
                      <a:pt x="776" y="44"/>
                    </a:lnTo>
                    <a:lnTo>
                      <a:pt x="774" y="44"/>
                    </a:lnTo>
                    <a:lnTo>
                      <a:pt x="774" y="44"/>
                    </a:lnTo>
                    <a:lnTo>
                      <a:pt x="774" y="46"/>
                    </a:lnTo>
                    <a:lnTo>
                      <a:pt x="774" y="46"/>
                    </a:lnTo>
                    <a:lnTo>
                      <a:pt x="774" y="46"/>
                    </a:lnTo>
                    <a:lnTo>
                      <a:pt x="774" y="48"/>
                    </a:lnTo>
                    <a:lnTo>
                      <a:pt x="774" y="50"/>
                    </a:lnTo>
                    <a:lnTo>
                      <a:pt x="774" y="52"/>
                    </a:lnTo>
                    <a:lnTo>
                      <a:pt x="774" y="54"/>
                    </a:lnTo>
                    <a:lnTo>
                      <a:pt x="774" y="54"/>
                    </a:lnTo>
                    <a:lnTo>
                      <a:pt x="774" y="56"/>
                    </a:lnTo>
                    <a:lnTo>
                      <a:pt x="774" y="56"/>
                    </a:lnTo>
                    <a:lnTo>
                      <a:pt x="774" y="56"/>
                    </a:lnTo>
                    <a:lnTo>
                      <a:pt x="772" y="58"/>
                    </a:lnTo>
                    <a:lnTo>
                      <a:pt x="772" y="58"/>
                    </a:lnTo>
                    <a:lnTo>
                      <a:pt x="770" y="58"/>
                    </a:lnTo>
                    <a:lnTo>
                      <a:pt x="768" y="58"/>
                    </a:lnTo>
                    <a:lnTo>
                      <a:pt x="766" y="58"/>
                    </a:lnTo>
                    <a:lnTo>
                      <a:pt x="766" y="60"/>
                    </a:lnTo>
                    <a:lnTo>
                      <a:pt x="762" y="58"/>
                    </a:lnTo>
                    <a:lnTo>
                      <a:pt x="754" y="58"/>
                    </a:lnTo>
                    <a:lnTo>
                      <a:pt x="752" y="58"/>
                    </a:lnTo>
                    <a:lnTo>
                      <a:pt x="748" y="58"/>
                    </a:lnTo>
                    <a:lnTo>
                      <a:pt x="744" y="58"/>
                    </a:lnTo>
                    <a:lnTo>
                      <a:pt x="736" y="58"/>
                    </a:lnTo>
                    <a:lnTo>
                      <a:pt x="734" y="60"/>
                    </a:lnTo>
                    <a:lnTo>
                      <a:pt x="730" y="60"/>
                    </a:lnTo>
                    <a:lnTo>
                      <a:pt x="728" y="60"/>
                    </a:lnTo>
                    <a:lnTo>
                      <a:pt x="726" y="60"/>
                    </a:lnTo>
                    <a:lnTo>
                      <a:pt x="724" y="62"/>
                    </a:lnTo>
                    <a:lnTo>
                      <a:pt x="722" y="62"/>
                    </a:lnTo>
                    <a:lnTo>
                      <a:pt x="718" y="64"/>
                    </a:lnTo>
                    <a:lnTo>
                      <a:pt x="714" y="68"/>
                    </a:lnTo>
                    <a:lnTo>
                      <a:pt x="712" y="68"/>
                    </a:lnTo>
                    <a:lnTo>
                      <a:pt x="710" y="70"/>
                    </a:lnTo>
                    <a:lnTo>
                      <a:pt x="708" y="70"/>
                    </a:lnTo>
                    <a:lnTo>
                      <a:pt x="706" y="70"/>
                    </a:lnTo>
                    <a:lnTo>
                      <a:pt x="702" y="72"/>
                    </a:lnTo>
                    <a:lnTo>
                      <a:pt x="700" y="72"/>
                    </a:lnTo>
                    <a:lnTo>
                      <a:pt x="698" y="74"/>
                    </a:lnTo>
                    <a:lnTo>
                      <a:pt x="696" y="74"/>
                    </a:lnTo>
                    <a:lnTo>
                      <a:pt x="696" y="74"/>
                    </a:lnTo>
                    <a:lnTo>
                      <a:pt x="694" y="76"/>
                    </a:lnTo>
                    <a:lnTo>
                      <a:pt x="694" y="76"/>
                    </a:lnTo>
                    <a:lnTo>
                      <a:pt x="694" y="76"/>
                    </a:lnTo>
                    <a:lnTo>
                      <a:pt x="694" y="78"/>
                    </a:lnTo>
                    <a:lnTo>
                      <a:pt x="692" y="80"/>
                    </a:lnTo>
                    <a:lnTo>
                      <a:pt x="692" y="82"/>
                    </a:lnTo>
                    <a:lnTo>
                      <a:pt x="692" y="84"/>
                    </a:lnTo>
                    <a:lnTo>
                      <a:pt x="694" y="86"/>
                    </a:lnTo>
                    <a:lnTo>
                      <a:pt x="694" y="88"/>
                    </a:lnTo>
                    <a:lnTo>
                      <a:pt x="694" y="88"/>
                    </a:lnTo>
                    <a:lnTo>
                      <a:pt x="694" y="88"/>
                    </a:lnTo>
                    <a:lnTo>
                      <a:pt x="696" y="88"/>
                    </a:lnTo>
                    <a:lnTo>
                      <a:pt x="696" y="90"/>
                    </a:lnTo>
                    <a:lnTo>
                      <a:pt x="698" y="90"/>
                    </a:lnTo>
                    <a:lnTo>
                      <a:pt x="700" y="90"/>
                    </a:lnTo>
                    <a:lnTo>
                      <a:pt x="702" y="90"/>
                    </a:lnTo>
                    <a:lnTo>
                      <a:pt x="704" y="90"/>
                    </a:lnTo>
                    <a:lnTo>
                      <a:pt x="706" y="92"/>
                    </a:lnTo>
                    <a:lnTo>
                      <a:pt x="706" y="92"/>
                    </a:lnTo>
                    <a:lnTo>
                      <a:pt x="706" y="92"/>
                    </a:lnTo>
                    <a:lnTo>
                      <a:pt x="708" y="94"/>
                    </a:lnTo>
                    <a:lnTo>
                      <a:pt x="708" y="96"/>
                    </a:lnTo>
                    <a:lnTo>
                      <a:pt x="710" y="98"/>
                    </a:lnTo>
                    <a:lnTo>
                      <a:pt x="710" y="100"/>
                    </a:lnTo>
                    <a:lnTo>
                      <a:pt x="712" y="102"/>
                    </a:lnTo>
                    <a:lnTo>
                      <a:pt x="712" y="104"/>
                    </a:lnTo>
                    <a:lnTo>
                      <a:pt x="712" y="104"/>
                    </a:lnTo>
                    <a:lnTo>
                      <a:pt x="712" y="106"/>
                    </a:lnTo>
                    <a:lnTo>
                      <a:pt x="712" y="106"/>
                    </a:lnTo>
                    <a:lnTo>
                      <a:pt x="710" y="108"/>
                    </a:lnTo>
                    <a:lnTo>
                      <a:pt x="710" y="108"/>
                    </a:lnTo>
                    <a:lnTo>
                      <a:pt x="710" y="110"/>
                    </a:lnTo>
                    <a:lnTo>
                      <a:pt x="708" y="110"/>
                    </a:lnTo>
                    <a:lnTo>
                      <a:pt x="708" y="110"/>
                    </a:lnTo>
                    <a:lnTo>
                      <a:pt x="706" y="110"/>
                    </a:lnTo>
                    <a:lnTo>
                      <a:pt x="704" y="110"/>
                    </a:lnTo>
                    <a:lnTo>
                      <a:pt x="704" y="110"/>
                    </a:lnTo>
                    <a:lnTo>
                      <a:pt x="700" y="108"/>
                    </a:lnTo>
                    <a:lnTo>
                      <a:pt x="694" y="106"/>
                    </a:lnTo>
                    <a:lnTo>
                      <a:pt x="690" y="106"/>
                    </a:lnTo>
                    <a:lnTo>
                      <a:pt x="688" y="106"/>
                    </a:lnTo>
                    <a:lnTo>
                      <a:pt x="688" y="106"/>
                    </a:lnTo>
                    <a:lnTo>
                      <a:pt x="682" y="106"/>
                    </a:lnTo>
                    <a:lnTo>
                      <a:pt x="674" y="106"/>
                    </a:lnTo>
                    <a:lnTo>
                      <a:pt x="670" y="106"/>
                    </a:lnTo>
                    <a:lnTo>
                      <a:pt x="666" y="106"/>
                    </a:lnTo>
                    <a:lnTo>
                      <a:pt x="662" y="106"/>
                    </a:lnTo>
                    <a:lnTo>
                      <a:pt x="658" y="108"/>
                    </a:lnTo>
                    <a:lnTo>
                      <a:pt x="654" y="108"/>
                    </a:lnTo>
                    <a:lnTo>
                      <a:pt x="652" y="108"/>
                    </a:lnTo>
                    <a:lnTo>
                      <a:pt x="650" y="110"/>
                    </a:lnTo>
                    <a:lnTo>
                      <a:pt x="648" y="110"/>
                    </a:lnTo>
                    <a:lnTo>
                      <a:pt x="646" y="112"/>
                    </a:lnTo>
                    <a:lnTo>
                      <a:pt x="644" y="112"/>
                    </a:lnTo>
                    <a:lnTo>
                      <a:pt x="644" y="112"/>
                    </a:lnTo>
                    <a:lnTo>
                      <a:pt x="642" y="114"/>
                    </a:lnTo>
                    <a:lnTo>
                      <a:pt x="642" y="114"/>
                    </a:lnTo>
                    <a:lnTo>
                      <a:pt x="642" y="114"/>
                    </a:lnTo>
                    <a:lnTo>
                      <a:pt x="640" y="116"/>
                    </a:lnTo>
                    <a:lnTo>
                      <a:pt x="640" y="118"/>
                    </a:lnTo>
                    <a:lnTo>
                      <a:pt x="640" y="122"/>
                    </a:lnTo>
                    <a:lnTo>
                      <a:pt x="638" y="124"/>
                    </a:lnTo>
                    <a:lnTo>
                      <a:pt x="638" y="126"/>
                    </a:lnTo>
                    <a:lnTo>
                      <a:pt x="638" y="128"/>
                    </a:lnTo>
                    <a:lnTo>
                      <a:pt x="638" y="130"/>
                    </a:lnTo>
                    <a:lnTo>
                      <a:pt x="640" y="132"/>
                    </a:lnTo>
                    <a:lnTo>
                      <a:pt x="640" y="134"/>
                    </a:lnTo>
                    <a:lnTo>
                      <a:pt x="640" y="136"/>
                    </a:lnTo>
                    <a:lnTo>
                      <a:pt x="642" y="138"/>
                    </a:lnTo>
                    <a:lnTo>
                      <a:pt x="642" y="140"/>
                    </a:lnTo>
                    <a:lnTo>
                      <a:pt x="644" y="142"/>
                    </a:lnTo>
                    <a:lnTo>
                      <a:pt x="646" y="142"/>
                    </a:lnTo>
                    <a:lnTo>
                      <a:pt x="646" y="144"/>
                    </a:lnTo>
                    <a:lnTo>
                      <a:pt x="646" y="144"/>
                    </a:lnTo>
                    <a:lnTo>
                      <a:pt x="648" y="144"/>
                    </a:lnTo>
                    <a:lnTo>
                      <a:pt x="648" y="144"/>
                    </a:lnTo>
                    <a:lnTo>
                      <a:pt x="650" y="144"/>
                    </a:lnTo>
                    <a:lnTo>
                      <a:pt x="652" y="144"/>
                    </a:lnTo>
                    <a:lnTo>
                      <a:pt x="654" y="144"/>
                    </a:lnTo>
                    <a:lnTo>
                      <a:pt x="656" y="144"/>
                    </a:lnTo>
                    <a:lnTo>
                      <a:pt x="658" y="144"/>
                    </a:lnTo>
                    <a:lnTo>
                      <a:pt x="658" y="144"/>
                    </a:lnTo>
                    <a:lnTo>
                      <a:pt x="658" y="144"/>
                    </a:lnTo>
                    <a:lnTo>
                      <a:pt x="660" y="146"/>
                    </a:lnTo>
                    <a:lnTo>
                      <a:pt x="662" y="148"/>
                    </a:lnTo>
                    <a:lnTo>
                      <a:pt x="664" y="148"/>
                    </a:lnTo>
                    <a:lnTo>
                      <a:pt x="664" y="150"/>
                    </a:lnTo>
                    <a:lnTo>
                      <a:pt x="666" y="154"/>
                    </a:lnTo>
                    <a:lnTo>
                      <a:pt x="670" y="158"/>
                    </a:lnTo>
                    <a:lnTo>
                      <a:pt x="672" y="162"/>
                    </a:lnTo>
                    <a:lnTo>
                      <a:pt x="674" y="166"/>
                    </a:lnTo>
                    <a:lnTo>
                      <a:pt x="676" y="168"/>
                    </a:lnTo>
                    <a:lnTo>
                      <a:pt x="676" y="170"/>
                    </a:lnTo>
                    <a:lnTo>
                      <a:pt x="678" y="172"/>
                    </a:lnTo>
                    <a:lnTo>
                      <a:pt x="678" y="174"/>
                    </a:lnTo>
                    <a:lnTo>
                      <a:pt x="678" y="176"/>
                    </a:lnTo>
                    <a:lnTo>
                      <a:pt x="678" y="178"/>
                    </a:lnTo>
                    <a:lnTo>
                      <a:pt x="678" y="180"/>
                    </a:lnTo>
                    <a:lnTo>
                      <a:pt x="678" y="182"/>
                    </a:lnTo>
                    <a:lnTo>
                      <a:pt x="678" y="184"/>
                    </a:lnTo>
                    <a:lnTo>
                      <a:pt x="678" y="186"/>
                    </a:lnTo>
                    <a:lnTo>
                      <a:pt x="678" y="186"/>
                    </a:lnTo>
                    <a:lnTo>
                      <a:pt x="676" y="186"/>
                    </a:lnTo>
                    <a:lnTo>
                      <a:pt x="676" y="186"/>
                    </a:lnTo>
                    <a:lnTo>
                      <a:pt x="676" y="186"/>
                    </a:lnTo>
                    <a:lnTo>
                      <a:pt x="676" y="186"/>
                    </a:lnTo>
                    <a:lnTo>
                      <a:pt x="674" y="186"/>
                    </a:lnTo>
                    <a:lnTo>
                      <a:pt x="674" y="186"/>
                    </a:lnTo>
                    <a:lnTo>
                      <a:pt x="672" y="186"/>
                    </a:lnTo>
                    <a:lnTo>
                      <a:pt x="670" y="184"/>
                    </a:lnTo>
                    <a:lnTo>
                      <a:pt x="670" y="184"/>
                    </a:lnTo>
                    <a:lnTo>
                      <a:pt x="668" y="182"/>
                    </a:lnTo>
                    <a:lnTo>
                      <a:pt x="666" y="178"/>
                    </a:lnTo>
                    <a:lnTo>
                      <a:pt x="662" y="174"/>
                    </a:lnTo>
                    <a:lnTo>
                      <a:pt x="660" y="170"/>
                    </a:lnTo>
                    <a:lnTo>
                      <a:pt x="658" y="168"/>
                    </a:lnTo>
                    <a:lnTo>
                      <a:pt x="658" y="168"/>
                    </a:lnTo>
                    <a:lnTo>
                      <a:pt x="656" y="166"/>
                    </a:lnTo>
                    <a:lnTo>
                      <a:pt x="656" y="164"/>
                    </a:lnTo>
                    <a:lnTo>
                      <a:pt x="654" y="164"/>
                    </a:lnTo>
                    <a:lnTo>
                      <a:pt x="654" y="164"/>
                    </a:lnTo>
                    <a:lnTo>
                      <a:pt x="650" y="164"/>
                    </a:lnTo>
                    <a:lnTo>
                      <a:pt x="648" y="162"/>
                    </a:lnTo>
                    <a:lnTo>
                      <a:pt x="644" y="162"/>
                    </a:lnTo>
                    <a:lnTo>
                      <a:pt x="642" y="162"/>
                    </a:lnTo>
                    <a:lnTo>
                      <a:pt x="638" y="160"/>
                    </a:lnTo>
                    <a:lnTo>
                      <a:pt x="636" y="160"/>
                    </a:lnTo>
                    <a:lnTo>
                      <a:pt x="634" y="160"/>
                    </a:lnTo>
                    <a:lnTo>
                      <a:pt x="634" y="158"/>
                    </a:lnTo>
                    <a:lnTo>
                      <a:pt x="634" y="158"/>
                    </a:lnTo>
                    <a:lnTo>
                      <a:pt x="632" y="158"/>
                    </a:lnTo>
                    <a:lnTo>
                      <a:pt x="632" y="156"/>
                    </a:lnTo>
                    <a:lnTo>
                      <a:pt x="630" y="154"/>
                    </a:lnTo>
                    <a:lnTo>
                      <a:pt x="628" y="152"/>
                    </a:lnTo>
                    <a:lnTo>
                      <a:pt x="628" y="150"/>
                    </a:lnTo>
                    <a:lnTo>
                      <a:pt x="626" y="148"/>
                    </a:lnTo>
                    <a:lnTo>
                      <a:pt x="626" y="146"/>
                    </a:lnTo>
                    <a:lnTo>
                      <a:pt x="626" y="146"/>
                    </a:lnTo>
                    <a:lnTo>
                      <a:pt x="624" y="146"/>
                    </a:lnTo>
                    <a:lnTo>
                      <a:pt x="624" y="144"/>
                    </a:lnTo>
                    <a:lnTo>
                      <a:pt x="622" y="144"/>
                    </a:lnTo>
                    <a:lnTo>
                      <a:pt x="620" y="144"/>
                    </a:lnTo>
                    <a:lnTo>
                      <a:pt x="620" y="144"/>
                    </a:lnTo>
                    <a:lnTo>
                      <a:pt x="618" y="144"/>
                    </a:lnTo>
                    <a:lnTo>
                      <a:pt x="616" y="144"/>
                    </a:lnTo>
                    <a:lnTo>
                      <a:pt x="614" y="144"/>
                    </a:lnTo>
                    <a:lnTo>
                      <a:pt x="612" y="146"/>
                    </a:lnTo>
                    <a:lnTo>
                      <a:pt x="612" y="146"/>
                    </a:lnTo>
                    <a:lnTo>
                      <a:pt x="610" y="146"/>
                    </a:lnTo>
                    <a:lnTo>
                      <a:pt x="610" y="148"/>
                    </a:lnTo>
                    <a:lnTo>
                      <a:pt x="608" y="150"/>
                    </a:lnTo>
                    <a:lnTo>
                      <a:pt x="608" y="152"/>
                    </a:lnTo>
                    <a:lnTo>
                      <a:pt x="606" y="154"/>
                    </a:lnTo>
                    <a:lnTo>
                      <a:pt x="606" y="156"/>
                    </a:lnTo>
                    <a:lnTo>
                      <a:pt x="604" y="158"/>
                    </a:lnTo>
                    <a:lnTo>
                      <a:pt x="604" y="160"/>
                    </a:lnTo>
                    <a:lnTo>
                      <a:pt x="604" y="162"/>
                    </a:lnTo>
                    <a:lnTo>
                      <a:pt x="606" y="164"/>
                    </a:lnTo>
                    <a:lnTo>
                      <a:pt x="606" y="164"/>
                    </a:lnTo>
                    <a:lnTo>
                      <a:pt x="606" y="166"/>
                    </a:lnTo>
                    <a:lnTo>
                      <a:pt x="608" y="166"/>
                    </a:lnTo>
                    <a:lnTo>
                      <a:pt x="610" y="170"/>
                    </a:lnTo>
                    <a:lnTo>
                      <a:pt x="610" y="170"/>
                    </a:lnTo>
                    <a:lnTo>
                      <a:pt x="612" y="172"/>
                    </a:lnTo>
                    <a:lnTo>
                      <a:pt x="612" y="174"/>
                    </a:lnTo>
                    <a:lnTo>
                      <a:pt x="612" y="176"/>
                    </a:lnTo>
                    <a:lnTo>
                      <a:pt x="612" y="178"/>
                    </a:lnTo>
                    <a:lnTo>
                      <a:pt x="614" y="178"/>
                    </a:lnTo>
                    <a:lnTo>
                      <a:pt x="612" y="180"/>
                    </a:lnTo>
                    <a:lnTo>
                      <a:pt x="612" y="180"/>
                    </a:lnTo>
                    <a:lnTo>
                      <a:pt x="612" y="180"/>
                    </a:lnTo>
                    <a:lnTo>
                      <a:pt x="612" y="180"/>
                    </a:lnTo>
                    <a:lnTo>
                      <a:pt x="610" y="180"/>
                    </a:lnTo>
                    <a:lnTo>
                      <a:pt x="610" y="180"/>
                    </a:lnTo>
                    <a:lnTo>
                      <a:pt x="608" y="180"/>
                    </a:lnTo>
                    <a:lnTo>
                      <a:pt x="608" y="180"/>
                    </a:lnTo>
                    <a:lnTo>
                      <a:pt x="606" y="180"/>
                    </a:lnTo>
                    <a:lnTo>
                      <a:pt x="604" y="178"/>
                    </a:lnTo>
                    <a:lnTo>
                      <a:pt x="602" y="178"/>
                    </a:lnTo>
                    <a:lnTo>
                      <a:pt x="598" y="176"/>
                    </a:lnTo>
                    <a:lnTo>
                      <a:pt x="594" y="174"/>
                    </a:lnTo>
                    <a:lnTo>
                      <a:pt x="592" y="172"/>
                    </a:lnTo>
                    <a:lnTo>
                      <a:pt x="590" y="170"/>
                    </a:lnTo>
                    <a:lnTo>
                      <a:pt x="588" y="170"/>
                    </a:lnTo>
                    <a:lnTo>
                      <a:pt x="586" y="168"/>
                    </a:lnTo>
                    <a:lnTo>
                      <a:pt x="582" y="164"/>
                    </a:lnTo>
                    <a:lnTo>
                      <a:pt x="580" y="162"/>
                    </a:lnTo>
                    <a:lnTo>
                      <a:pt x="578" y="160"/>
                    </a:lnTo>
                    <a:lnTo>
                      <a:pt x="578" y="160"/>
                    </a:lnTo>
                    <a:lnTo>
                      <a:pt x="578" y="158"/>
                    </a:lnTo>
                    <a:lnTo>
                      <a:pt x="576" y="158"/>
                    </a:lnTo>
                    <a:lnTo>
                      <a:pt x="576" y="156"/>
                    </a:lnTo>
                    <a:lnTo>
                      <a:pt x="576" y="154"/>
                    </a:lnTo>
                    <a:lnTo>
                      <a:pt x="576" y="152"/>
                    </a:lnTo>
                    <a:lnTo>
                      <a:pt x="576" y="150"/>
                    </a:lnTo>
                    <a:lnTo>
                      <a:pt x="576" y="144"/>
                    </a:lnTo>
                    <a:lnTo>
                      <a:pt x="576" y="142"/>
                    </a:lnTo>
                    <a:lnTo>
                      <a:pt x="574" y="140"/>
                    </a:lnTo>
                    <a:lnTo>
                      <a:pt x="574" y="140"/>
                    </a:lnTo>
                    <a:lnTo>
                      <a:pt x="574" y="136"/>
                    </a:lnTo>
                    <a:lnTo>
                      <a:pt x="572" y="134"/>
                    </a:lnTo>
                    <a:lnTo>
                      <a:pt x="572" y="134"/>
                    </a:lnTo>
                    <a:lnTo>
                      <a:pt x="570" y="132"/>
                    </a:lnTo>
                    <a:lnTo>
                      <a:pt x="570" y="130"/>
                    </a:lnTo>
                    <a:lnTo>
                      <a:pt x="568" y="130"/>
                    </a:lnTo>
                    <a:lnTo>
                      <a:pt x="568" y="128"/>
                    </a:lnTo>
                    <a:lnTo>
                      <a:pt x="568" y="128"/>
                    </a:lnTo>
                    <a:lnTo>
                      <a:pt x="566" y="128"/>
                    </a:lnTo>
                    <a:lnTo>
                      <a:pt x="566" y="128"/>
                    </a:lnTo>
                    <a:lnTo>
                      <a:pt x="566" y="128"/>
                    </a:lnTo>
                    <a:lnTo>
                      <a:pt x="564" y="130"/>
                    </a:lnTo>
                    <a:lnTo>
                      <a:pt x="564" y="130"/>
                    </a:lnTo>
                    <a:lnTo>
                      <a:pt x="564" y="130"/>
                    </a:lnTo>
                    <a:lnTo>
                      <a:pt x="562" y="132"/>
                    </a:lnTo>
                    <a:lnTo>
                      <a:pt x="560" y="134"/>
                    </a:lnTo>
                    <a:lnTo>
                      <a:pt x="560" y="136"/>
                    </a:lnTo>
                    <a:lnTo>
                      <a:pt x="558" y="138"/>
                    </a:lnTo>
                    <a:lnTo>
                      <a:pt x="558" y="138"/>
                    </a:lnTo>
                    <a:lnTo>
                      <a:pt x="558" y="140"/>
                    </a:lnTo>
                    <a:lnTo>
                      <a:pt x="558" y="140"/>
                    </a:lnTo>
                    <a:lnTo>
                      <a:pt x="558" y="142"/>
                    </a:lnTo>
                    <a:lnTo>
                      <a:pt x="558" y="144"/>
                    </a:lnTo>
                    <a:lnTo>
                      <a:pt x="558" y="146"/>
                    </a:lnTo>
                    <a:lnTo>
                      <a:pt x="560" y="150"/>
                    </a:lnTo>
                    <a:lnTo>
                      <a:pt x="560" y="152"/>
                    </a:lnTo>
                    <a:lnTo>
                      <a:pt x="560" y="154"/>
                    </a:lnTo>
                    <a:lnTo>
                      <a:pt x="560" y="154"/>
                    </a:lnTo>
                    <a:lnTo>
                      <a:pt x="560" y="156"/>
                    </a:lnTo>
                    <a:lnTo>
                      <a:pt x="560" y="158"/>
                    </a:lnTo>
                    <a:lnTo>
                      <a:pt x="558" y="162"/>
                    </a:lnTo>
                    <a:lnTo>
                      <a:pt x="558" y="162"/>
                    </a:lnTo>
                    <a:lnTo>
                      <a:pt x="558" y="164"/>
                    </a:lnTo>
                    <a:lnTo>
                      <a:pt x="558" y="166"/>
                    </a:lnTo>
                    <a:lnTo>
                      <a:pt x="558" y="170"/>
                    </a:lnTo>
                    <a:lnTo>
                      <a:pt x="558" y="170"/>
                    </a:lnTo>
                    <a:lnTo>
                      <a:pt x="560" y="172"/>
                    </a:lnTo>
                    <a:lnTo>
                      <a:pt x="560" y="172"/>
                    </a:lnTo>
                    <a:lnTo>
                      <a:pt x="560" y="174"/>
                    </a:lnTo>
                    <a:lnTo>
                      <a:pt x="562" y="174"/>
                    </a:lnTo>
                    <a:lnTo>
                      <a:pt x="562" y="174"/>
                    </a:lnTo>
                    <a:lnTo>
                      <a:pt x="564" y="176"/>
                    </a:lnTo>
                    <a:lnTo>
                      <a:pt x="566" y="176"/>
                    </a:lnTo>
                    <a:lnTo>
                      <a:pt x="568" y="176"/>
                    </a:lnTo>
                    <a:lnTo>
                      <a:pt x="568" y="176"/>
                    </a:lnTo>
                    <a:lnTo>
                      <a:pt x="570" y="178"/>
                    </a:lnTo>
                    <a:lnTo>
                      <a:pt x="570" y="178"/>
                    </a:lnTo>
                    <a:lnTo>
                      <a:pt x="570" y="180"/>
                    </a:lnTo>
                    <a:lnTo>
                      <a:pt x="570" y="182"/>
                    </a:lnTo>
                    <a:lnTo>
                      <a:pt x="570" y="184"/>
                    </a:lnTo>
                    <a:lnTo>
                      <a:pt x="570" y="186"/>
                    </a:lnTo>
                    <a:lnTo>
                      <a:pt x="570" y="190"/>
                    </a:lnTo>
                    <a:lnTo>
                      <a:pt x="570" y="198"/>
                    </a:lnTo>
                    <a:lnTo>
                      <a:pt x="570" y="202"/>
                    </a:lnTo>
                    <a:lnTo>
                      <a:pt x="570" y="204"/>
                    </a:lnTo>
                    <a:lnTo>
                      <a:pt x="570" y="208"/>
                    </a:lnTo>
                    <a:lnTo>
                      <a:pt x="572" y="212"/>
                    </a:lnTo>
                    <a:lnTo>
                      <a:pt x="572" y="214"/>
                    </a:lnTo>
                    <a:lnTo>
                      <a:pt x="572" y="216"/>
                    </a:lnTo>
                    <a:lnTo>
                      <a:pt x="572" y="216"/>
                    </a:lnTo>
                    <a:lnTo>
                      <a:pt x="572" y="218"/>
                    </a:lnTo>
                    <a:lnTo>
                      <a:pt x="574" y="218"/>
                    </a:lnTo>
                    <a:lnTo>
                      <a:pt x="574" y="218"/>
                    </a:lnTo>
                    <a:lnTo>
                      <a:pt x="576" y="220"/>
                    </a:lnTo>
                    <a:lnTo>
                      <a:pt x="578" y="220"/>
                    </a:lnTo>
                    <a:lnTo>
                      <a:pt x="580" y="220"/>
                    </a:lnTo>
                    <a:lnTo>
                      <a:pt x="582" y="222"/>
                    </a:lnTo>
                    <a:lnTo>
                      <a:pt x="586" y="222"/>
                    </a:lnTo>
                    <a:lnTo>
                      <a:pt x="588" y="222"/>
                    </a:lnTo>
                    <a:lnTo>
                      <a:pt x="590" y="222"/>
                    </a:lnTo>
                    <a:lnTo>
                      <a:pt x="590" y="222"/>
                    </a:lnTo>
                    <a:lnTo>
                      <a:pt x="592" y="220"/>
                    </a:lnTo>
                    <a:lnTo>
                      <a:pt x="592" y="220"/>
                    </a:lnTo>
                    <a:lnTo>
                      <a:pt x="592" y="220"/>
                    </a:lnTo>
                    <a:lnTo>
                      <a:pt x="592" y="220"/>
                    </a:lnTo>
                    <a:lnTo>
                      <a:pt x="592" y="218"/>
                    </a:lnTo>
                    <a:lnTo>
                      <a:pt x="594" y="218"/>
                    </a:lnTo>
                    <a:lnTo>
                      <a:pt x="594" y="216"/>
                    </a:lnTo>
                    <a:lnTo>
                      <a:pt x="594" y="216"/>
                    </a:lnTo>
                    <a:lnTo>
                      <a:pt x="594" y="214"/>
                    </a:lnTo>
                    <a:lnTo>
                      <a:pt x="594" y="214"/>
                    </a:lnTo>
                    <a:lnTo>
                      <a:pt x="594" y="214"/>
                    </a:lnTo>
                    <a:lnTo>
                      <a:pt x="594" y="212"/>
                    </a:lnTo>
                    <a:lnTo>
                      <a:pt x="596" y="212"/>
                    </a:lnTo>
                    <a:lnTo>
                      <a:pt x="596" y="212"/>
                    </a:lnTo>
                    <a:lnTo>
                      <a:pt x="598" y="212"/>
                    </a:lnTo>
                    <a:lnTo>
                      <a:pt x="598" y="212"/>
                    </a:lnTo>
                    <a:lnTo>
                      <a:pt x="600" y="214"/>
                    </a:lnTo>
                    <a:lnTo>
                      <a:pt x="602" y="214"/>
                    </a:lnTo>
                    <a:lnTo>
                      <a:pt x="606" y="216"/>
                    </a:lnTo>
                    <a:lnTo>
                      <a:pt x="608" y="218"/>
                    </a:lnTo>
                    <a:lnTo>
                      <a:pt x="608" y="218"/>
                    </a:lnTo>
                    <a:lnTo>
                      <a:pt x="614" y="220"/>
                    </a:lnTo>
                    <a:lnTo>
                      <a:pt x="616" y="220"/>
                    </a:lnTo>
                    <a:lnTo>
                      <a:pt x="616" y="222"/>
                    </a:lnTo>
                    <a:lnTo>
                      <a:pt x="618" y="222"/>
                    </a:lnTo>
                    <a:lnTo>
                      <a:pt x="618" y="222"/>
                    </a:lnTo>
                    <a:lnTo>
                      <a:pt x="620" y="224"/>
                    </a:lnTo>
                    <a:lnTo>
                      <a:pt x="620" y="226"/>
                    </a:lnTo>
                    <a:lnTo>
                      <a:pt x="622" y="228"/>
                    </a:lnTo>
                    <a:lnTo>
                      <a:pt x="624" y="230"/>
                    </a:lnTo>
                    <a:lnTo>
                      <a:pt x="624" y="232"/>
                    </a:lnTo>
                    <a:lnTo>
                      <a:pt x="624" y="234"/>
                    </a:lnTo>
                    <a:lnTo>
                      <a:pt x="626" y="238"/>
                    </a:lnTo>
                    <a:lnTo>
                      <a:pt x="626" y="240"/>
                    </a:lnTo>
                    <a:lnTo>
                      <a:pt x="626" y="242"/>
                    </a:lnTo>
                    <a:lnTo>
                      <a:pt x="626" y="242"/>
                    </a:lnTo>
                    <a:lnTo>
                      <a:pt x="628" y="244"/>
                    </a:lnTo>
                    <a:lnTo>
                      <a:pt x="628" y="246"/>
                    </a:lnTo>
                    <a:lnTo>
                      <a:pt x="628" y="246"/>
                    </a:lnTo>
                    <a:lnTo>
                      <a:pt x="630" y="248"/>
                    </a:lnTo>
                    <a:lnTo>
                      <a:pt x="634" y="250"/>
                    </a:lnTo>
                    <a:lnTo>
                      <a:pt x="636" y="250"/>
                    </a:lnTo>
                    <a:lnTo>
                      <a:pt x="636" y="252"/>
                    </a:lnTo>
                    <a:lnTo>
                      <a:pt x="636" y="252"/>
                    </a:lnTo>
                    <a:lnTo>
                      <a:pt x="640" y="252"/>
                    </a:lnTo>
                    <a:lnTo>
                      <a:pt x="642" y="254"/>
                    </a:lnTo>
                    <a:lnTo>
                      <a:pt x="642" y="254"/>
                    </a:lnTo>
                    <a:lnTo>
                      <a:pt x="644" y="254"/>
                    </a:lnTo>
                    <a:lnTo>
                      <a:pt x="644" y="256"/>
                    </a:lnTo>
                    <a:lnTo>
                      <a:pt x="644" y="256"/>
                    </a:lnTo>
                    <a:lnTo>
                      <a:pt x="644" y="258"/>
                    </a:lnTo>
                    <a:lnTo>
                      <a:pt x="644" y="260"/>
                    </a:lnTo>
                    <a:lnTo>
                      <a:pt x="646" y="262"/>
                    </a:lnTo>
                    <a:lnTo>
                      <a:pt x="646" y="262"/>
                    </a:lnTo>
                    <a:lnTo>
                      <a:pt x="644" y="264"/>
                    </a:lnTo>
                    <a:lnTo>
                      <a:pt x="644" y="266"/>
                    </a:lnTo>
                    <a:lnTo>
                      <a:pt x="644" y="266"/>
                    </a:lnTo>
                    <a:lnTo>
                      <a:pt x="644" y="266"/>
                    </a:lnTo>
                    <a:lnTo>
                      <a:pt x="644" y="266"/>
                    </a:lnTo>
                    <a:lnTo>
                      <a:pt x="642" y="266"/>
                    </a:lnTo>
                    <a:lnTo>
                      <a:pt x="642" y="266"/>
                    </a:lnTo>
                    <a:lnTo>
                      <a:pt x="640" y="266"/>
                    </a:lnTo>
                    <a:lnTo>
                      <a:pt x="640" y="264"/>
                    </a:lnTo>
                    <a:lnTo>
                      <a:pt x="638" y="264"/>
                    </a:lnTo>
                    <a:lnTo>
                      <a:pt x="636" y="262"/>
                    </a:lnTo>
                    <a:lnTo>
                      <a:pt x="634" y="260"/>
                    </a:lnTo>
                    <a:lnTo>
                      <a:pt x="632" y="258"/>
                    </a:lnTo>
                    <a:lnTo>
                      <a:pt x="630" y="258"/>
                    </a:lnTo>
                    <a:lnTo>
                      <a:pt x="628" y="256"/>
                    </a:lnTo>
                    <a:lnTo>
                      <a:pt x="626" y="252"/>
                    </a:lnTo>
                    <a:lnTo>
                      <a:pt x="624" y="250"/>
                    </a:lnTo>
                    <a:lnTo>
                      <a:pt x="622" y="248"/>
                    </a:lnTo>
                    <a:lnTo>
                      <a:pt x="622" y="246"/>
                    </a:lnTo>
                    <a:lnTo>
                      <a:pt x="618" y="244"/>
                    </a:lnTo>
                    <a:lnTo>
                      <a:pt x="614" y="240"/>
                    </a:lnTo>
                    <a:lnTo>
                      <a:pt x="612" y="238"/>
                    </a:lnTo>
                    <a:lnTo>
                      <a:pt x="610" y="238"/>
                    </a:lnTo>
                    <a:lnTo>
                      <a:pt x="608" y="236"/>
                    </a:lnTo>
                    <a:lnTo>
                      <a:pt x="606" y="236"/>
                    </a:lnTo>
                    <a:lnTo>
                      <a:pt x="604" y="236"/>
                    </a:lnTo>
                    <a:lnTo>
                      <a:pt x="602" y="234"/>
                    </a:lnTo>
                    <a:lnTo>
                      <a:pt x="600" y="234"/>
                    </a:lnTo>
                    <a:lnTo>
                      <a:pt x="598" y="234"/>
                    </a:lnTo>
                    <a:lnTo>
                      <a:pt x="596" y="234"/>
                    </a:lnTo>
                    <a:lnTo>
                      <a:pt x="594" y="234"/>
                    </a:lnTo>
                    <a:lnTo>
                      <a:pt x="592" y="234"/>
                    </a:lnTo>
                    <a:lnTo>
                      <a:pt x="592" y="236"/>
                    </a:lnTo>
                    <a:lnTo>
                      <a:pt x="592" y="236"/>
                    </a:lnTo>
                    <a:lnTo>
                      <a:pt x="590" y="236"/>
                    </a:lnTo>
                    <a:lnTo>
                      <a:pt x="590" y="236"/>
                    </a:lnTo>
                    <a:lnTo>
                      <a:pt x="590" y="238"/>
                    </a:lnTo>
                    <a:lnTo>
                      <a:pt x="588" y="240"/>
                    </a:lnTo>
                    <a:lnTo>
                      <a:pt x="588" y="244"/>
                    </a:lnTo>
                    <a:lnTo>
                      <a:pt x="586" y="246"/>
                    </a:lnTo>
                    <a:lnTo>
                      <a:pt x="586" y="250"/>
                    </a:lnTo>
                    <a:lnTo>
                      <a:pt x="586" y="252"/>
                    </a:lnTo>
                    <a:lnTo>
                      <a:pt x="584" y="256"/>
                    </a:lnTo>
                    <a:lnTo>
                      <a:pt x="582" y="260"/>
                    </a:lnTo>
                    <a:lnTo>
                      <a:pt x="578" y="268"/>
                    </a:lnTo>
                    <a:lnTo>
                      <a:pt x="576" y="272"/>
                    </a:lnTo>
                    <a:lnTo>
                      <a:pt x="574" y="278"/>
                    </a:lnTo>
                    <a:lnTo>
                      <a:pt x="572" y="280"/>
                    </a:lnTo>
                    <a:lnTo>
                      <a:pt x="572" y="284"/>
                    </a:lnTo>
                    <a:lnTo>
                      <a:pt x="570" y="286"/>
                    </a:lnTo>
                    <a:lnTo>
                      <a:pt x="570" y="286"/>
                    </a:lnTo>
                    <a:lnTo>
                      <a:pt x="568" y="288"/>
                    </a:lnTo>
                    <a:lnTo>
                      <a:pt x="566" y="288"/>
                    </a:lnTo>
                    <a:lnTo>
                      <a:pt x="564" y="290"/>
                    </a:lnTo>
                    <a:lnTo>
                      <a:pt x="562" y="290"/>
                    </a:lnTo>
                    <a:lnTo>
                      <a:pt x="560" y="292"/>
                    </a:lnTo>
                    <a:lnTo>
                      <a:pt x="558" y="292"/>
                    </a:lnTo>
                    <a:lnTo>
                      <a:pt x="556" y="292"/>
                    </a:lnTo>
                    <a:lnTo>
                      <a:pt x="554" y="294"/>
                    </a:lnTo>
                    <a:lnTo>
                      <a:pt x="552" y="294"/>
                    </a:lnTo>
                    <a:lnTo>
                      <a:pt x="550" y="294"/>
                    </a:lnTo>
                    <a:lnTo>
                      <a:pt x="546" y="294"/>
                    </a:lnTo>
                    <a:lnTo>
                      <a:pt x="542" y="292"/>
                    </a:lnTo>
                    <a:lnTo>
                      <a:pt x="538" y="292"/>
                    </a:lnTo>
                    <a:lnTo>
                      <a:pt x="536" y="290"/>
                    </a:lnTo>
                    <a:lnTo>
                      <a:pt x="534" y="290"/>
                    </a:lnTo>
                    <a:lnTo>
                      <a:pt x="532" y="290"/>
                    </a:lnTo>
                    <a:lnTo>
                      <a:pt x="530" y="288"/>
                    </a:lnTo>
                    <a:lnTo>
                      <a:pt x="530" y="288"/>
                    </a:lnTo>
                    <a:lnTo>
                      <a:pt x="528" y="286"/>
                    </a:lnTo>
                    <a:lnTo>
                      <a:pt x="528" y="286"/>
                    </a:lnTo>
                    <a:lnTo>
                      <a:pt x="528" y="286"/>
                    </a:lnTo>
                    <a:lnTo>
                      <a:pt x="528" y="284"/>
                    </a:lnTo>
                    <a:lnTo>
                      <a:pt x="528" y="284"/>
                    </a:lnTo>
                    <a:lnTo>
                      <a:pt x="528" y="282"/>
                    </a:lnTo>
                    <a:lnTo>
                      <a:pt x="528" y="282"/>
                    </a:lnTo>
                    <a:lnTo>
                      <a:pt x="530" y="280"/>
                    </a:lnTo>
                    <a:lnTo>
                      <a:pt x="530" y="278"/>
                    </a:lnTo>
                    <a:lnTo>
                      <a:pt x="532" y="278"/>
                    </a:lnTo>
                    <a:lnTo>
                      <a:pt x="532" y="278"/>
                    </a:lnTo>
                    <a:lnTo>
                      <a:pt x="532" y="276"/>
                    </a:lnTo>
                    <a:lnTo>
                      <a:pt x="534" y="276"/>
                    </a:lnTo>
                    <a:lnTo>
                      <a:pt x="534" y="276"/>
                    </a:lnTo>
                    <a:lnTo>
                      <a:pt x="536" y="274"/>
                    </a:lnTo>
                    <a:lnTo>
                      <a:pt x="540" y="274"/>
                    </a:lnTo>
                    <a:lnTo>
                      <a:pt x="544" y="274"/>
                    </a:lnTo>
                    <a:lnTo>
                      <a:pt x="546" y="272"/>
                    </a:lnTo>
                    <a:lnTo>
                      <a:pt x="546" y="272"/>
                    </a:lnTo>
                    <a:lnTo>
                      <a:pt x="550" y="270"/>
                    </a:lnTo>
                    <a:lnTo>
                      <a:pt x="554" y="268"/>
                    </a:lnTo>
                    <a:lnTo>
                      <a:pt x="556" y="268"/>
                    </a:lnTo>
                    <a:lnTo>
                      <a:pt x="558" y="266"/>
                    </a:lnTo>
                    <a:lnTo>
                      <a:pt x="560" y="266"/>
                    </a:lnTo>
                    <a:lnTo>
                      <a:pt x="560" y="264"/>
                    </a:lnTo>
                    <a:lnTo>
                      <a:pt x="562" y="264"/>
                    </a:lnTo>
                    <a:lnTo>
                      <a:pt x="562" y="262"/>
                    </a:lnTo>
                    <a:lnTo>
                      <a:pt x="564" y="260"/>
                    </a:lnTo>
                    <a:lnTo>
                      <a:pt x="564" y="256"/>
                    </a:lnTo>
                    <a:lnTo>
                      <a:pt x="564" y="254"/>
                    </a:lnTo>
                    <a:lnTo>
                      <a:pt x="566" y="252"/>
                    </a:lnTo>
                    <a:lnTo>
                      <a:pt x="566" y="250"/>
                    </a:lnTo>
                    <a:lnTo>
                      <a:pt x="566" y="248"/>
                    </a:lnTo>
                    <a:lnTo>
                      <a:pt x="566" y="248"/>
                    </a:lnTo>
                    <a:lnTo>
                      <a:pt x="566" y="246"/>
                    </a:lnTo>
                    <a:lnTo>
                      <a:pt x="564" y="244"/>
                    </a:lnTo>
                    <a:lnTo>
                      <a:pt x="564" y="240"/>
                    </a:lnTo>
                    <a:lnTo>
                      <a:pt x="562" y="236"/>
                    </a:lnTo>
                    <a:lnTo>
                      <a:pt x="560" y="230"/>
                    </a:lnTo>
                    <a:lnTo>
                      <a:pt x="558" y="226"/>
                    </a:lnTo>
                    <a:lnTo>
                      <a:pt x="556" y="218"/>
                    </a:lnTo>
                    <a:lnTo>
                      <a:pt x="554" y="214"/>
                    </a:lnTo>
                    <a:lnTo>
                      <a:pt x="554" y="214"/>
                    </a:lnTo>
                    <a:lnTo>
                      <a:pt x="554" y="212"/>
                    </a:lnTo>
                    <a:lnTo>
                      <a:pt x="554" y="210"/>
                    </a:lnTo>
                    <a:lnTo>
                      <a:pt x="552" y="208"/>
                    </a:lnTo>
                    <a:lnTo>
                      <a:pt x="554" y="206"/>
                    </a:lnTo>
                    <a:lnTo>
                      <a:pt x="554" y="202"/>
                    </a:lnTo>
                    <a:lnTo>
                      <a:pt x="554" y="202"/>
                    </a:lnTo>
                    <a:lnTo>
                      <a:pt x="554" y="200"/>
                    </a:lnTo>
                    <a:lnTo>
                      <a:pt x="552" y="198"/>
                    </a:lnTo>
                    <a:lnTo>
                      <a:pt x="552" y="198"/>
                    </a:lnTo>
                    <a:lnTo>
                      <a:pt x="550" y="194"/>
                    </a:lnTo>
                    <a:lnTo>
                      <a:pt x="550" y="190"/>
                    </a:lnTo>
                    <a:lnTo>
                      <a:pt x="548" y="186"/>
                    </a:lnTo>
                    <a:lnTo>
                      <a:pt x="548" y="182"/>
                    </a:lnTo>
                    <a:lnTo>
                      <a:pt x="546" y="178"/>
                    </a:lnTo>
                    <a:lnTo>
                      <a:pt x="544" y="168"/>
                    </a:lnTo>
                    <a:lnTo>
                      <a:pt x="542" y="156"/>
                    </a:lnTo>
                    <a:lnTo>
                      <a:pt x="538" y="144"/>
                    </a:lnTo>
                    <a:lnTo>
                      <a:pt x="536" y="140"/>
                    </a:lnTo>
                    <a:lnTo>
                      <a:pt x="536" y="134"/>
                    </a:lnTo>
                    <a:lnTo>
                      <a:pt x="536" y="132"/>
                    </a:lnTo>
                    <a:lnTo>
                      <a:pt x="534" y="128"/>
                    </a:lnTo>
                    <a:lnTo>
                      <a:pt x="534" y="126"/>
                    </a:lnTo>
                    <a:lnTo>
                      <a:pt x="532" y="124"/>
                    </a:lnTo>
                    <a:lnTo>
                      <a:pt x="532" y="122"/>
                    </a:lnTo>
                    <a:lnTo>
                      <a:pt x="530" y="120"/>
                    </a:lnTo>
                    <a:lnTo>
                      <a:pt x="530" y="118"/>
                    </a:lnTo>
                    <a:lnTo>
                      <a:pt x="528" y="116"/>
                    </a:lnTo>
                    <a:lnTo>
                      <a:pt x="526" y="114"/>
                    </a:lnTo>
                    <a:lnTo>
                      <a:pt x="524" y="112"/>
                    </a:lnTo>
                    <a:lnTo>
                      <a:pt x="522" y="110"/>
                    </a:lnTo>
                    <a:lnTo>
                      <a:pt x="522" y="110"/>
                    </a:lnTo>
                    <a:lnTo>
                      <a:pt x="520" y="110"/>
                    </a:lnTo>
                    <a:lnTo>
                      <a:pt x="520" y="110"/>
                    </a:lnTo>
                    <a:lnTo>
                      <a:pt x="518" y="110"/>
                    </a:lnTo>
                    <a:lnTo>
                      <a:pt x="516" y="108"/>
                    </a:lnTo>
                    <a:lnTo>
                      <a:pt x="514" y="108"/>
                    </a:lnTo>
                    <a:lnTo>
                      <a:pt x="510" y="110"/>
                    </a:lnTo>
                    <a:lnTo>
                      <a:pt x="508" y="110"/>
                    </a:lnTo>
                    <a:lnTo>
                      <a:pt x="506" y="110"/>
                    </a:lnTo>
                    <a:lnTo>
                      <a:pt x="504" y="112"/>
                    </a:lnTo>
                    <a:lnTo>
                      <a:pt x="502" y="112"/>
                    </a:lnTo>
                    <a:lnTo>
                      <a:pt x="502" y="112"/>
                    </a:lnTo>
                    <a:lnTo>
                      <a:pt x="500" y="112"/>
                    </a:lnTo>
                    <a:lnTo>
                      <a:pt x="500" y="114"/>
                    </a:lnTo>
                    <a:lnTo>
                      <a:pt x="498" y="116"/>
                    </a:lnTo>
                    <a:lnTo>
                      <a:pt x="498" y="116"/>
                    </a:lnTo>
                    <a:lnTo>
                      <a:pt x="496" y="120"/>
                    </a:lnTo>
                    <a:lnTo>
                      <a:pt x="496" y="124"/>
                    </a:lnTo>
                    <a:lnTo>
                      <a:pt x="494" y="126"/>
                    </a:lnTo>
                    <a:lnTo>
                      <a:pt x="492" y="130"/>
                    </a:lnTo>
                    <a:lnTo>
                      <a:pt x="492" y="136"/>
                    </a:lnTo>
                    <a:lnTo>
                      <a:pt x="492" y="138"/>
                    </a:lnTo>
                    <a:lnTo>
                      <a:pt x="492" y="138"/>
                    </a:lnTo>
                    <a:lnTo>
                      <a:pt x="490" y="142"/>
                    </a:lnTo>
                    <a:lnTo>
                      <a:pt x="490" y="148"/>
                    </a:lnTo>
                    <a:lnTo>
                      <a:pt x="490" y="152"/>
                    </a:lnTo>
                    <a:lnTo>
                      <a:pt x="490" y="156"/>
                    </a:lnTo>
                    <a:lnTo>
                      <a:pt x="490" y="158"/>
                    </a:lnTo>
                    <a:lnTo>
                      <a:pt x="488" y="158"/>
                    </a:lnTo>
                    <a:lnTo>
                      <a:pt x="488" y="160"/>
                    </a:lnTo>
                    <a:lnTo>
                      <a:pt x="488" y="162"/>
                    </a:lnTo>
                    <a:lnTo>
                      <a:pt x="488" y="162"/>
                    </a:lnTo>
                    <a:lnTo>
                      <a:pt x="486" y="162"/>
                    </a:lnTo>
                    <a:lnTo>
                      <a:pt x="486" y="164"/>
                    </a:lnTo>
                    <a:lnTo>
                      <a:pt x="484" y="164"/>
                    </a:lnTo>
                    <a:lnTo>
                      <a:pt x="482" y="166"/>
                    </a:lnTo>
                    <a:lnTo>
                      <a:pt x="480" y="166"/>
                    </a:lnTo>
                    <a:lnTo>
                      <a:pt x="476" y="168"/>
                    </a:lnTo>
                    <a:lnTo>
                      <a:pt x="474" y="168"/>
                    </a:lnTo>
                    <a:lnTo>
                      <a:pt x="474" y="170"/>
                    </a:lnTo>
                    <a:lnTo>
                      <a:pt x="472" y="170"/>
                    </a:lnTo>
                    <a:lnTo>
                      <a:pt x="472" y="170"/>
                    </a:lnTo>
                    <a:lnTo>
                      <a:pt x="472" y="172"/>
                    </a:lnTo>
                    <a:lnTo>
                      <a:pt x="470" y="172"/>
                    </a:lnTo>
                    <a:lnTo>
                      <a:pt x="470" y="172"/>
                    </a:lnTo>
                    <a:lnTo>
                      <a:pt x="470" y="174"/>
                    </a:lnTo>
                    <a:lnTo>
                      <a:pt x="470" y="178"/>
                    </a:lnTo>
                    <a:lnTo>
                      <a:pt x="470" y="180"/>
                    </a:lnTo>
                    <a:lnTo>
                      <a:pt x="472" y="182"/>
                    </a:lnTo>
                    <a:lnTo>
                      <a:pt x="472" y="184"/>
                    </a:lnTo>
                    <a:lnTo>
                      <a:pt x="472" y="186"/>
                    </a:lnTo>
                    <a:lnTo>
                      <a:pt x="472" y="188"/>
                    </a:lnTo>
                    <a:lnTo>
                      <a:pt x="474" y="190"/>
                    </a:lnTo>
                    <a:lnTo>
                      <a:pt x="474" y="192"/>
                    </a:lnTo>
                    <a:lnTo>
                      <a:pt x="476" y="194"/>
                    </a:lnTo>
                    <a:lnTo>
                      <a:pt x="478" y="196"/>
                    </a:lnTo>
                    <a:lnTo>
                      <a:pt x="480" y="200"/>
                    </a:lnTo>
                    <a:lnTo>
                      <a:pt x="482" y="202"/>
                    </a:lnTo>
                    <a:lnTo>
                      <a:pt x="488" y="212"/>
                    </a:lnTo>
                    <a:lnTo>
                      <a:pt x="494" y="220"/>
                    </a:lnTo>
                    <a:lnTo>
                      <a:pt x="496" y="222"/>
                    </a:lnTo>
                    <a:lnTo>
                      <a:pt x="498" y="224"/>
                    </a:lnTo>
                    <a:lnTo>
                      <a:pt x="502" y="228"/>
                    </a:lnTo>
                    <a:lnTo>
                      <a:pt x="502" y="230"/>
                    </a:lnTo>
                    <a:lnTo>
                      <a:pt x="502" y="230"/>
                    </a:lnTo>
                    <a:lnTo>
                      <a:pt x="504" y="234"/>
                    </a:lnTo>
                    <a:lnTo>
                      <a:pt x="506" y="236"/>
                    </a:lnTo>
                    <a:lnTo>
                      <a:pt x="506" y="238"/>
                    </a:lnTo>
                    <a:lnTo>
                      <a:pt x="506" y="240"/>
                    </a:lnTo>
                    <a:lnTo>
                      <a:pt x="506" y="240"/>
                    </a:lnTo>
                    <a:lnTo>
                      <a:pt x="506" y="242"/>
                    </a:lnTo>
                    <a:lnTo>
                      <a:pt x="506" y="242"/>
                    </a:lnTo>
                    <a:lnTo>
                      <a:pt x="506" y="242"/>
                    </a:lnTo>
                    <a:lnTo>
                      <a:pt x="506" y="244"/>
                    </a:lnTo>
                    <a:lnTo>
                      <a:pt x="504" y="244"/>
                    </a:lnTo>
                    <a:lnTo>
                      <a:pt x="502" y="246"/>
                    </a:lnTo>
                    <a:lnTo>
                      <a:pt x="500" y="246"/>
                    </a:lnTo>
                    <a:lnTo>
                      <a:pt x="498" y="246"/>
                    </a:lnTo>
                    <a:lnTo>
                      <a:pt x="496" y="248"/>
                    </a:lnTo>
                    <a:lnTo>
                      <a:pt x="494" y="248"/>
                    </a:lnTo>
                    <a:lnTo>
                      <a:pt x="494" y="248"/>
                    </a:lnTo>
                    <a:lnTo>
                      <a:pt x="492" y="246"/>
                    </a:lnTo>
                    <a:lnTo>
                      <a:pt x="492" y="246"/>
                    </a:lnTo>
                    <a:lnTo>
                      <a:pt x="490" y="246"/>
                    </a:lnTo>
                    <a:lnTo>
                      <a:pt x="490" y="244"/>
                    </a:lnTo>
                    <a:lnTo>
                      <a:pt x="488" y="244"/>
                    </a:lnTo>
                    <a:lnTo>
                      <a:pt x="488" y="242"/>
                    </a:lnTo>
                    <a:lnTo>
                      <a:pt x="486" y="238"/>
                    </a:lnTo>
                    <a:lnTo>
                      <a:pt x="482" y="232"/>
                    </a:lnTo>
                    <a:lnTo>
                      <a:pt x="480" y="230"/>
                    </a:lnTo>
                    <a:lnTo>
                      <a:pt x="480" y="228"/>
                    </a:lnTo>
                    <a:lnTo>
                      <a:pt x="478" y="228"/>
                    </a:lnTo>
                    <a:lnTo>
                      <a:pt x="476" y="226"/>
                    </a:lnTo>
                    <a:lnTo>
                      <a:pt x="474" y="224"/>
                    </a:lnTo>
                    <a:lnTo>
                      <a:pt x="470" y="222"/>
                    </a:lnTo>
                    <a:lnTo>
                      <a:pt x="468" y="220"/>
                    </a:lnTo>
                    <a:lnTo>
                      <a:pt x="464" y="218"/>
                    </a:lnTo>
                    <a:lnTo>
                      <a:pt x="460" y="216"/>
                    </a:lnTo>
                    <a:lnTo>
                      <a:pt x="458" y="216"/>
                    </a:lnTo>
                    <a:lnTo>
                      <a:pt x="454" y="214"/>
                    </a:lnTo>
                    <a:lnTo>
                      <a:pt x="452" y="214"/>
                    </a:lnTo>
                    <a:lnTo>
                      <a:pt x="448" y="212"/>
                    </a:lnTo>
                    <a:lnTo>
                      <a:pt x="444" y="210"/>
                    </a:lnTo>
                    <a:lnTo>
                      <a:pt x="440" y="210"/>
                    </a:lnTo>
                    <a:lnTo>
                      <a:pt x="432" y="208"/>
                    </a:lnTo>
                    <a:lnTo>
                      <a:pt x="426" y="206"/>
                    </a:lnTo>
                    <a:lnTo>
                      <a:pt x="420" y="206"/>
                    </a:lnTo>
                    <a:lnTo>
                      <a:pt x="418" y="206"/>
                    </a:lnTo>
                    <a:lnTo>
                      <a:pt x="414" y="204"/>
                    </a:lnTo>
                    <a:lnTo>
                      <a:pt x="410" y="204"/>
                    </a:lnTo>
                    <a:lnTo>
                      <a:pt x="408" y="204"/>
                    </a:lnTo>
                    <a:lnTo>
                      <a:pt x="406" y="204"/>
                    </a:lnTo>
                    <a:lnTo>
                      <a:pt x="404" y="204"/>
                    </a:lnTo>
                    <a:lnTo>
                      <a:pt x="404" y="204"/>
                    </a:lnTo>
                    <a:lnTo>
                      <a:pt x="402" y="206"/>
                    </a:lnTo>
                    <a:lnTo>
                      <a:pt x="402" y="206"/>
                    </a:lnTo>
                    <a:lnTo>
                      <a:pt x="400" y="208"/>
                    </a:lnTo>
                    <a:lnTo>
                      <a:pt x="398" y="208"/>
                    </a:lnTo>
                    <a:lnTo>
                      <a:pt x="398" y="210"/>
                    </a:lnTo>
                    <a:lnTo>
                      <a:pt x="396" y="212"/>
                    </a:lnTo>
                    <a:lnTo>
                      <a:pt x="396" y="212"/>
                    </a:lnTo>
                    <a:lnTo>
                      <a:pt x="396" y="214"/>
                    </a:lnTo>
                    <a:lnTo>
                      <a:pt x="396" y="214"/>
                    </a:lnTo>
                    <a:lnTo>
                      <a:pt x="396" y="216"/>
                    </a:lnTo>
                    <a:lnTo>
                      <a:pt x="396" y="216"/>
                    </a:lnTo>
                    <a:lnTo>
                      <a:pt x="396" y="216"/>
                    </a:lnTo>
                    <a:lnTo>
                      <a:pt x="396" y="216"/>
                    </a:lnTo>
                    <a:lnTo>
                      <a:pt x="398" y="218"/>
                    </a:lnTo>
                    <a:lnTo>
                      <a:pt x="400" y="218"/>
                    </a:lnTo>
                    <a:lnTo>
                      <a:pt x="402" y="220"/>
                    </a:lnTo>
                    <a:lnTo>
                      <a:pt x="402" y="220"/>
                    </a:lnTo>
                    <a:lnTo>
                      <a:pt x="404" y="220"/>
                    </a:lnTo>
                    <a:lnTo>
                      <a:pt x="404" y="220"/>
                    </a:lnTo>
                    <a:lnTo>
                      <a:pt x="404" y="222"/>
                    </a:lnTo>
                    <a:lnTo>
                      <a:pt x="404" y="222"/>
                    </a:lnTo>
                    <a:lnTo>
                      <a:pt x="404" y="224"/>
                    </a:lnTo>
                    <a:lnTo>
                      <a:pt x="404" y="228"/>
                    </a:lnTo>
                    <a:lnTo>
                      <a:pt x="404" y="230"/>
                    </a:lnTo>
                    <a:lnTo>
                      <a:pt x="404" y="232"/>
                    </a:lnTo>
                    <a:lnTo>
                      <a:pt x="404" y="236"/>
                    </a:lnTo>
                    <a:lnTo>
                      <a:pt x="404" y="238"/>
                    </a:lnTo>
                    <a:lnTo>
                      <a:pt x="402" y="238"/>
                    </a:lnTo>
                    <a:lnTo>
                      <a:pt x="402" y="240"/>
                    </a:lnTo>
                    <a:lnTo>
                      <a:pt x="402" y="240"/>
                    </a:lnTo>
                    <a:lnTo>
                      <a:pt x="400" y="242"/>
                    </a:lnTo>
                    <a:lnTo>
                      <a:pt x="398" y="242"/>
                    </a:lnTo>
                    <a:lnTo>
                      <a:pt x="396" y="242"/>
                    </a:lnTo>
                    <a:lnTo>
                      <a:pt x="394" y="244"/>
                    </a:lnTo>
                    <a:lnTo>
                      <a:pt x="392" y="244"/>
                    </a:lnTo>
                    <a:lnTo>
                      <a:pt x="390" y="244"/>
                    </a:lnTo>
                    <a:lnTo>
                      <a:pt x="390" y="244"/>
                    </a:lnTo>
                    <a:lnTo>
                      <a:pt x="390" y="244"/>
                    </a:lnTo>
                    <a:lnTo>
                      <a:pt x="388" y="242"/>
                    </a:lnTo>
                    <a:lnTo>
                      <a:pt x="388" y="242"/>
                    </a:lnTo>
                    <a:lnTo>
                      <a:pt x="388" y="242"/>
                    </a:lnTo>
                    <a:lnTo>
                      <a:pt x="388" y="240"/>
                    </a:lnTo>
                    <a:lnTo>
                      <a:pt x="388" y="238"/>
                    </a:lnTo>
                    <a:lnTo>
                      <a:pt x="388" y="236"/>
                    </a:lnTo>
                    <a:lnTo>
                      <a:pt x="388" y="232"/>
                    </a:lnTo>
                    <a:lnTo>
                      <a:pt x="388" y="230"/>
                    </a:lnTo>
                    <a:lnTo>
                      <a:pt x="386" y="230"/>
                    </a:lnTo>
                    <a:lnTo>
                      <a:pt x="386" y="228"/>
                    </a:lnTo>
                    <a:lnTo>
                      <a:pt x="386" y="228"/>
                    </a:lnTo>
                    <a:lnTo>
                      <a:pt x="386" y="226"/>
                    </a:lnTo>
                    <a:lnTo>
                      <a:pt x="384" y="226"/>
                    </a:lnTo>
                    <a:lnTo>
                      <a:pt x="384" y="226"/>
                    </a:lnTo>
                    <a:lnTo>
                      <a:pt x="382" y="226"/>
                    </a:lnTo>
                    <a:lnTo>
                      <a:pt x="380" y="226"/>
                    </a:lnTo>
                    <a:lnTo>
                      <a:pt x="380" y="226"/>
                    </a:lnTo>
                    <a:lnTo>
                      <a:pt x="378" y="226"/>
                    </a:lnTo>
                    <a:lnTo>
                      <a:pt x="376" y="226"/>
                    </a:lnTo>
                    <a:lnTo>
                      <a:pt x="376" y="226"/>
                    </a:lnTo>
                    <a:lnTo>
                      <a:pt x="374" y="226"/>
                    </a:lnTo>
                    <a:lnTo>
                      <a:pt x="374" y="226"/>
                    </a:lnTo>
                    <a:lnTo>
                      <a:pt x="374" y="228"/>
                    </a:lnTo>
                    <a:lnTo>
                      <a:pt x="372" y="230"/>
                    </a:lnTo>
                    <a:lnTo>
                      <a:pt x="370" y="232"/>
                    </a:lnTo>
                    <a:lnTo>
                      <a:pt x="370" y="234"/>
                    </a:lnTo>
                    <a:lnTo>
                      <a:pt x="368" y="236"/>
                    </a:lnTo>
                    <a:lnTo>
                      <a:pt x="366" y="238"/>
                    </a:lnTo>
                    <a:lnTo>
                      <a:pt x="366" y="238"/>
                    </a:lnTo>
                    <a:lnTo>
                      <a:pt x="366" y="238"/>
                    </a:lnTo>
                    <a:lnTo>
                      <a:pt x="364" y="238"/>
                    </a:lnTo>
                    <a:lnTo>
                      <a:pt x="362" y="238"/>
                    </a:lnTo>
                    <a:lnTo>
                      <a:pt x="360" y="240"/>
                    </a:lnTo>
                    <a:lnTo>
                      <a:pt x="358" y="240"/>
                    </a:lnTo>
                    <a:lnTo>
                      <a:pt x="354" y="238"/>
                    </a:lnTo>
                    <a:lnTo>
                      <a:pt x="350" y="238"/>
                    </a:lnTo>
                    <a:lnTo>
                      <a:pt x="346" y="238"/>
                    </a:lnTo>
                    <a:lnTo>
                      <a:pt x="342" y="238"/>
                    </a:lnTo>
                    <a:lnTo>
                      <a:pt x="340" y="238"/>
                    </a:lnTo>
                    <a:lnTo>
                      <a:pt x="338" y="238"/>
                    </a:lnTo>
                    <a:lnTo>
                      <a:pt x="336" y="238"/>
                    </a:lnTo>
                    <a:lnTo>
                      <a:pt x="336" y="238"/>
                    </a:lnTo>
                    <a:lnTo>
                      <a:pt x="334" y="238"/>
                    </a:lnTo>
                    <a:lnTo>
                      <a:pt x="334" y="240"/>
                    </a:lnTo>
                    <a:lnTo>
                      <a:pt x="334" y="240"/>
                    </a:lnTo>
                    <a:lnTo>
                      <a:pt x="332" y="240"/>
                    </a:lnTo>
                    <a:lnTo>
                      <a:pt x="332" y="242"/>
                    </a:lnTo>
                    <a:lnTo>
                      <a:pt x="330" y="246"/>
                    </a:lnTo>
                    <a:lnTo>
                      <a:pt x="328" y="248"/>
                    </a:lnTo>
                    <a:lnTo>
                      <a:pt x="328" y="250"/>
                    </a:lnTo>
                    <a:lnTo>
                      <a:pt x="326" y="250"/>
                    </a:lnTo>
                    <a:lnTo>
                      <a:pt x="326" y="250"/>
                    </a:lnTo>
                    <a:lnTo>
                      <a:pt x="324" y="250"/>
                    </a:lnTo>
                    <a:lnTo>
                      <a:pt x="324" y="250"/>
                    </a:lnTo>
                    <a:lnTo>
                      <a:pt x="324" y="250"/>
                    </a:lnTo>
                    <a:lnTo>
                      <a:pt x="322" y="250"/>
                    </a:lnTo>
                    <a:lnTo>
                      <a:pt x="322" y="250"/>
                    </a:lnTo>
                    <a:lnTo>
                      <a:pt x="322" y="248"/>
                    </a:lnTo>
                    <a:lnTo>
                      <a:pt x="320" y="246"/>
                    </a:lnTo>
                    <a:lnTo>
                      <a:pt x="320" y="244"/>
                    </a:lnTo>
                    <a:lnTo>
                      <a:pt x="318" y="240"/>
                    </a:lnTo>
                    <a:lnTo>
                      <a:pt x="318" y="238"/>
                    </a:lnTo>
                    <a:lnTo>
                      <a:pt x="318" y="238"/>
                    </a:lnTo>
                    <a:lnTo>
                      <a:pt x="316" y="236"/>
                    </a:lnTo>
                    <a:lnTo>
                      <a:pt x="316" y="236"/>
                    </a:lnTo>
                    <a:lnTo>
                      <a:pt x="316" y="236"/>
                    </a:lnTo>
                    <a:lnTo>
                      <a:pt x="314" y="236"/>
                    </a:lnTo>
                    <a:lnTo>
                      <a:pt x="312" y="236"/>
                    </a:lnTo>
                    <a:lnTo>
                      <a:pt x="312" y="236"/>
                    </a:lnTo>
                    <a:lnTo>
                      <a:pt x="310" y="236"/>
                    </a:lnTo>
                    <a:lnTo>
                      <a:pt x="308" y="238"/>
                    </a:lnTo>
                    <a:lnTo>
                      <a:pt x="306" y="238"/>
                    </a:lnTo>
                    <a:lnTo>
                      <a:pt x="302" y="240"/>
                    </a:lnTo>
                    <a:lnTo>
                      <a:pt x="296" y="242"/>
                    </a:lnTo>
                    <a:lnTo>
                      <a:pt x="292" y="244"/>
                    </a:lnTo>
                    <a:lnTo>
                      <a:pt x="288" y="246"/>
                    </a:lnTo>
                    <a:lnTo>
                      <a:pt x="284" y="248"/>
                    </a:lnTo>
                    <a:lnTo>
                      <a:pt x="280" y="248"/>
                    </a:lnTo>
                    <a:lnTo>
                      <a:pt x="276" y="250"/>
                    </a:lnTo>
                    <a:lnTo>
                      <a:pt x="274" y="252"/>
                    </a:lnTo>
                    <a:lnTo>
                      <a:pt x="272" y="252"/>
                    </a:lnTo>
                    <a:lnTo>
                      <a:pt x="270" y="254"/>
                    </a:lnTo>
                    <a:lnTo>
                      <a:pt x="268" y="256"/>
                    </a:lnTo>
                    <a:lnTo>
                      <a:pt x="266" y="258"/>
                    </a:lnTo>
                    <a:lnTo>
                      <a:pt x="262" y="260"/>
                    </a:lnTo>
                    <a:lnTo>
                      <a:pt x="256" y="266"/>
                    </a:lnTo>
                    <a:lnTo>
                      <a:pt x="254" y="268"/>
                    </a:lnTo>
                    <a:lnTo>
                      <a:pt x="252" y="270"/>
                    </a:lnTo>
                    <a:lnTo>
                      <a:pt x="248" y="272"/>
                    </a:lnTo>
                    <a:lnTo>
                      <a:pt x="244" y="274"/>
                    </a:lnTo>
                    <a:lnTo>
                      <a:pt x="242" y="276"/>
                    </a:lnTo>
                    <a:lnTo>
                      <a:pt x="238" y="278"/>
                    </a:lnTo>
                    <a:lnTo>
                      <a:pt x="238" y="278"/>
                    </a:lnTo>
                    <a:lnTo>
                      <a:pt x="236" y="280"/>
                    </a:lnTo>
                    <a:lnTo>
                      <a:pt x="234" y="280"/>
                    </a:lnTo>
                    <a:lnTo>
                      <a:pt x="234" y="280"/>
                    </a:lnTo>
                    <a:lnTo>
                      <a:pt x="232" y="280"/>
                    </a:lnTo>
                    <a:lnTo>
                      <a:pt x="230" y="280"/>
                    </a:lnTo>
                    <a:lnTo>
                      <a:pt x="230" y="280"/>
                    </a:lnTo>
                    <a:lnTo>
                      <a:pt x="230" y="278"/>
                    </a:lnTo>
                    <a:lnTo>
                      <a:pt x="228" y="278"/>
                    </a:lnTo>
                    <a:lnTo>
                      <a:pt x="228" y="278"/>
                    </a:lnTo>
                    <a:lnTo>
                      <a:pt x="228" y="276"/>
                    </a:lnTo>
                    <a:lnTo>
                      <a:pt x="226" y="274"/>
                    </a:lnTo>
                    <a:lnTo>
                      <a:pt x="226" y="272"/>
                    </a:lnTo>
                    <a:lnTo>
                      <a:pt x="224" y="270"/>
                    </a:lnTo>
                    <a:lnTo>
                      <a:pt x="224" y="266"/>
                    </a:lnTo>
                    <a:lnTo>
                      <a:pt x="224" y="264"/>
                    </a:lnTo>
                    <a:lnTo>
                      <a:pt x="224" y="264"/>
                    </a:lnTo>
                    <a:lnTo>
                      <a:pt x="224" y="260"/>
                    </a:lnTo>
                    <a:lnTo>
                      <a:pt x="224" y="256"/>
                    </a:lnTo>
                    <a:lnTo>
                      <a:pt x="224" y="256"/>
                    </a:lnTo>
                    <a:lnTo>
                      <a:pt x="224" y="254"/>
                    </a:lnTo>
                    <a:lnTo>
                      <a:pt x="222" y="252"/>
                    </a:lnTo>
                    <a:lnTo>
                      <a:pt x="222" y="250"/>
                    </a:lnTo>
                    <a:lnTo>
                      <a:pt x="220" y="248"/>
                    </a:lnTo>
                    <a:lnTo>
                      <a:pt x="218" y="246"/>
                    </a:lnTo>
                    <a:lnTo>
                      <a:pt x="216" y="244"/>
                    </a:lnTo>
                    <a:lnTo>
                      <a:pt x="214" y="242"/>
                    </a:lnTo>
                    <a:lnTo>
                      <a:pt x="212" y="240"/>
                    </a:lnTo>
                    <a:lnTo>
                      <a:pt x="210" y="240"/>
                    </a:lnTo>
                    <a:lnTo>
                      <a:pt x="210" y="240"/>
                    </a:lnTo>
                    <a:lnTo>
                      <a:pt x="208" y="238"/>
                    </a:lnTo>
                    <a:lnTo>
                      <a:pt x="204" y="238"/>
                    </a:lnTo>
                    <a:lnTo>
                      <a:pt x="202" y="238"/>
                    </a:lnTo>
                    <a:lnTo>
                      <a:pt x="198" y="238"/>
                    </a:lnTo>
                    <a:lnTo>
                      <a:pt x="194" y="238"/>
                    </a:lnTo>
                    <a:lnTo>
                      <a:pt x="194" y="238"/>
                    </a:lnTo>
                    <a:lnTo>
                      <a:pt x="192" y="240"/>
                    </a:lnTo>
                    <a:lnTo>
                      <a:pt x="190" y="240"/>
                    </a:lnTo>
                    <a:lnTo>
                      <a:pt x="190" y="240"/>
                    </a:lnTo>
                    <a:lnTo>
                      <a:pt x="188" y="242"/>
                    </a:lnTo>
                    <a:lnTo>
                      <a:pt x="188" y="242"/>
                    </a:lnTo>
                    <a:lnTo>
                      <a:pt x="188" y="242"/>
                    </a:lnTo>
                    <a:lnTo>
                      <a:pt x="188" y="244"/>
                    </a:lnTo>
                    <a:lnTo>
                      <a:pt x="188" y="244"/>
                    </a:lnTo>
                    <a:lnTo>
                      <a:pt x="188" y="244"/>
                    </a:lnTo>
                    <a:lnTo>
                      <a:pt x="188" y="246"/>
                    </a:lnTo>
                    <a:lnTo>
                      <a:pt x="190" y="248"/>
                    </a:lnTo>
                    <a:lnTo>
                      <a:pt x="192" y="252"/>
                    </a:lnTo>
                    <a:lnTo>
                      <a:pt x="192" y="252"/>
                    </a:lnTo>
                    <a:lnTo>
                      <a:pt x="194" y="254"/>
                    </a:lnTo>
                    <a:lnTo>
                      <a:pt x="194" y="258"/>
                    </a:lnTo>
                    <a:lnTo>
                      <a:pt x="196" y="262"/>
                    </a:lnTo>
                    <a:lnTo>
                      <a:pt x="196" y="266"/>
                    </a:lnTo>
                    <a:lnTo>
                      <a:pt x="198" y="270"/>
                    </a:lnTo>
                    <a:lnTo>
                      <a:pt x="200" y="272"/>
                    </a:lnTo>
                    <a:lnTo>
                      <a:pt x="202" y="276"/>
                    </a:lnTo>
                    <a:lnTo>
                      <a:pt x="204" y="280"/>
                    </a:lnTo>
                    <a:lnTo>
                      <a:pt x="204" y="282"/>
                    </a:lnTo>
                    <a:lnTo>
                      <a:pt x="204" y="284"/>
                    </a:lnTo>
                    <a:lnTo>
                      <a:pt x="206" y="288"/>
                    </a:lnTo>
                    <a:lnTo>
                      <a:pt x="206" y="290"/>
                    </a:lnTo>
                    <a:lnTo>
                      <a:pt x="206" y="292"/>
                    </a:lnTo>
                    <a:lnTo>
                      <a:pt x="208" y="296"/>
                    </a:lnTo>
                    <a:lnTo>
                      <a:pt x="208" y="296"/>
                    </a:lnTo>
                    <a:lnTo>
                      <a:pt x="208" y="298"/>
                    </a:lnTo>
                    <a:lnTo>
                      <a:pt x="206" y="298"/>
                    </a:lnTo>
                    <a:lnTo>
                      <a:pt x="206" y="300"/>
                    </a:lnTo>
                    <a:lnTo>
                      <a:pt x="206" y="300"/>
                    </a:lnTo>
                    <a:lnTo>
                      <a:pt x="206" y="300"/>
                    </a:lnTo>
                    <a:lnTo>
                      <a:pt x="206" y="302"/>
                    </a:lnTo>
                    <a:lnTo>
                      <a:pt x="204" y="302"/>
                    </a:lnTo>
                    <a:lnTo>
                      <a:pt x="204" y="302"/>
                    </a:lnTo>
                    <a:lnTo>
                      <a:pt x="202" y="300"/>
                    </a:lnTo>
                    <a:lnTo>
                      <a:pt x="202" y="300"/>
                    </a:lnTo>
                    <a:lnTo>
                      <a:pt x="200" y="300"/>
                    </a:lnTo>
                    <a:lnTo>
                      <a:pt x="198" y="298"/>
                    </a:lnTo>
                    <a:lnTo>
                      <a:pt x="194" y="296"/>
                    </a:lnTo>
                    <a:lnTo>
                      <a:pt x="192" y="294"/>
                    </a:lnTo>
                    <a:lnTo>
                      <a:pt x="192" y="294"/>
                    </a:lnTo>
                    <a:lnTo>
                      <a:pt x="190" y="294"/>
                    </a:lnTo>
                    <a:lnTo>
                      <a:pt x="188" y="292"/>
                    </a:lnTo>
                    <a:lnTo>
                      <a:pt x="184" y="292"/>
                    </a:lnTo>
                    <a:lnTo>
                      <a:pt x="180" y="290"/>
                    </a:lnTo>
                    <a:lnTo>
                      <a:pt x="178" y="290"/>
                    </a:lnTo>
                    <a:lnTo>
                      <a:pt x="178" y="290"/>
                    </a:lnTo>
                    <a:lnTo>
                      <a:pt x="176" y="290"/>
                    </a:lnTo>
                    <a:lnTo>
                      <a:pt x="176" y="290"/>
                    </a:lnTo>
                    <a:lnTo>
                      <a:pt x="174" y="292"/>
                    </a:lnTo>
                    <a:lnTo>
                      <a:pt x="174" y="292"/>
                    </a:lnTo>
                    <a:lnTo>
                      <a:pt x="174" y="292"/>
                    </a:lnTo>
                    <a:lnTo>
                      <a:pt x="172" y="294"/>
                    </a:lnTo>
                    <a:lnTo>
                      <a:pt x="172" y="296"/>
                    </a:lnTo>
                    <a:lnTo>
                      <a:pt x="168" y="298"/>
                    </a:lnTo>
                    <a:lnTo>
                      <a:pt x="168" y="300"/>
                    </a:lnTo>
                    <a:lnTo>
                      <a:pt x="166" y="300"/>
                    </a:lnTo>
                    <a:lnTo>
                      <a:pt x="166" y="302"/>
                    </a:lnTo>
                    <a:lnTo>
                      <a:pt x="164" y="302"/>
                    </a:lnTo>
                    <a:lnTo>
                      <a:pt x="162" y="302"/>
                    </a:lnTo>
                    <a:lnTo>
                      <a:pt x="160" y="302"/>
                    </a:lnTo>
                    <a:lnTo>
                      <a:pt x="156" y="304"/>
                    </a:lnTo>
                    <a:lnTo>
                      <a:pt x="154" y="304"/>
                    </a:lnTo>
                    <a:lnTo>
                      <a:pt x="152" y="304"/>
                    </a:lnTo>
                    <a:lnTo>
                      <a:pt x="150" y="304"/>
                    </a:lnTo>
                    <a:lnTo>
                      <a:pt x="150" y="304"/>
                    </a:lnTo>
                    <a:lnTo>
                      <a:pt x="148" y="306"/>
                    </a:lnTo>
                    <a:lnTo>
                      <a:pt x="148" y="306"/>
                    </a:lnTo>
                    <a:lnTo>
                      <a:pt x="148" y="308"/>
                    </a:lnTo>
                    <a:lnTo>
                      <a:pt x="146" y="308"/>
                    </a:lnTo>
                    <a:lnTo>
                      <a:pt x="146" y="310"/>
                    </a:lnTo>
                    <a:lnTo>
                      <a:pt x="146" y="312"/>
                    </a:lnTo>
                    <a:lnTo>
                      <a:pt x="146" y="314"/>
                    </a:lnTo>
                    <a:lnTo>
                      <a:pt x="146" y="316"/>
                    </a:lnTo>
                    <a:lnTo>
                      <a:pt x="146" y="318"/>
                    </a:lnTo>
                    <a:lnTo>
                      <a:pt x="146" y="318"/>
                    </a:lnTo>
                    <a:lnTo>
                      <a:pt x="146" y="320"/>
                    </a:lnTo>
                    <a:lnTo>
                      <a:pt x="148" y="320"/>
                    </a:lnTo>
                    <a:lnTo>
                      <a:pt x="148" y="320"/>
                    </a:lnTo>
                    <a:lnTo>
                      <a:pt x="150" y="322"/>
                    </a:lnTo>
                    <a:lnTo>
                      <a:pt x="152" y="322"/>
                    </a:lnTo>
                    <a:lnTo>
                      <a:pt x="154" y="322"/>
                    </a:lnTo>
                    <a:lnTo>
                      <a:pt x="156" y="324"/>
                    </a:lnTo>
                    <a:lnTo>
                      <a:pt x="156" y="324"/>
                    </a:lnTo>
                    <a:lnTo>
                      <a:pt x="156" y="324"/>
                    </a:lnTo>
                    <a:lnTo>
                      <a:pt x="158" y="324"/>
                    </a:lnTo>
                    <a:lnTo>
                      <a:pt x="158" y="324"/>
                    </a:lnTo>
                    <a:lnTo>
                      <a:pt x="158" y="326"/>
                    </a:lnTo>
                    <a:lnTo>
                      <a:pt x="158" y="326"/>
                    </a:lnTo>
                    <a:lnTo>
                      <a:pt x="158" y="328"/>
                    </a:lnTo>
                    <a:lnTo>
                      <a:pt x="158" y="332"/>
                    </a:lnTo>
                    <a:lnTo>
                      <a:pt x="158" y="334"/>
                    </a:lnTo>
                    <a:lnTo>
                      <a:pt x="156" y="336"/>
                    </a:lnTo>
                    <a:lnTo>
                      <a:pt x="156" y="338"/>
                    </a:lnTo>
                    <a:lnTo>
                      <a:pt x="154" y="340"/>
                    </a:lnTo>
                    <a:lnTo>
                      <a:pt x="154" y="340"/>
                    </a:lnTo>
                    <a:lnTo>
                      <a:pt x="152" y="342"/>
                    </a:lnTo>
                    <a:lnTo>
                      <a:pt x="152" y="342"/>
                    </a:lnTo>
                    <a:lnTo>
                      <a:pt x="150" y="342"/>
                    </a:lnTo>
                    <a:lnTo>
                      <a:pt x="148" y="342"/>
                    </a:lnTo>
                    <a:lnTo>
                      <a:pt x="146" y="342"/>
                    </a:lnTo>
                    <a:lnTo>
                      <a:pt x="144" y="342"/>
                    </a:lnTo>
                    <a:lnTo>
                      <a:pt x="142" y="342"/>
                    </a:lnTo>
                    <a:lnTo>
                      <a:pt x="140" y="342"/>
                    </a:lnTo>
                    <a:lnTo>
                      <a:pt x="140" y="342"/>
                    </a:lnTo>
                    <a:lnTo>
                      <a:pt x="138" y="342"/>
                    </a:lnTo>
                    <a:lnTo>
                      <a:pt x="138" y="340"/>
                    </a:lnTo>
                    <a:lnTo>
                      <a:pt x="138" y="340"/>
                    </a:lnTo>
                    <a:lnTo>
                      <a:pt x="138" y="340"/>
                    </a:lnTo>
                    <a:lnTo>
                      <a:pt x="138" y="338"/>
                    </a:lnTo>
                    <a:lnTo>
                      <a:pt x="138" y="336"/>
                    </a:lnTo>
                    <a:lnTo>
                      <a:pt x="138" y="334"/>
                    </a:lnTo>
                    <a:lnTo>
                      <a:pt x="140" y="330"/>
                    </a:lnTo>
                    <a:lnTo>
                      <a:pt x="140" y="328"/>
                    </a:lnTo>
                    <a:lnTo>
                      <a:pt x="140" y="328"/>
                    </a:lnTo>
                    <a:lnTo>
                      <a:pt x="140" y="326"/>
                    </a:lnTo>
                    <a:lnTo>
                      <a:pt x="140" y="326"/>
                    </a:lnTo>
                    <a:lnTo>
                      <a:pt x="138" y="324"/>
                    </a:lnTo>
                    <a:lnTo>
                      <a:pt x="138" y="324"/>
                    </a:lnTo>
                    <a:lnTo>
                      <a:pt x="138" y="324"/>
                    </a:lnTo>
                    <a:lnTo>
                      <a:pt x="136" y="322"/>
                    </a:lnTo>
                    <a:lnTo>
                      <a:pt x="134" y="322"/>
                    </a:lnTo>
                    <a:lnTo>
                      <a:pt x="132" y="320"/>
                    </a:lnTo>
                    <a:lnTo>
                      <a:pt x="130" y="320"/>
                    </a:lnTo>
                    <a:lnTo>
                      <a:pt x="128" y="318"/>
                    </a:lnTo>
                    <a:lnTo>
                      <a:pt x="126" y="318"/>
                    </a:lnTo>
                    <a:lnTo>
                      <a:pt x="124" y="318"/>
                    </a:lnTo>
                    <a:lnTo>
                      <a:pt x="122" y="318"/>
                    </a:lnTo>
                    <a:lnTo>
                      <a:pt x="120" y="320"/>
                    </a:lnTo>
                    <a:lnTo>
                      <a:pt x="118" y="320"/>
                    </a:lnTo>
                    <a:lnTo>
                      <a:pt x="116" y="320"/>
                    </a:lnTo>
                    <a:lnTo>
                      <a:pt x="114" y="322"/>
                    </a:lnTo>
                    <a:lnTo>
                      <a:pt x="112" y="322"/>
                    </a:lnTo>
                    <a:lnTo>
                      <a:pt x="110" y="324"/>
                    </a:lnTo>
                    <a:lnTo>
                      <a:pt x="110" y="324"/>
                    </a:lnTo>
                    <a:lnTo>
                      <a:pt x="110" y="324"/>
                    </a:lnTo>
                    <a:lnTo>
                      <a:pt x="110" y="326"/>
                    </a:lnTo>
                    <a:lnTo>
                      <a:pt x="110" y="328"/>
                    </a:lnTo>
                    <a:lnTo>
                      <a:pt x="110" y="330"/>
                    </a:lnTo>
                    <a:lnTo>
                      <a:pt x="110" y="332"/>
                    </a:lnTo>
                    <a:lnTo>
                      <a:pt x="110" y="334"/>
                    </a:lnTo>
                    <a:lnTo>
                      <a:pt x="110" y="334"/>
                    </a:lnTo>
                    <a:lnTo>
                      <a:pt x="110" y="336"/>
                    </a:lnTo>
                    <a:lnTo>
                      <a:pt x="112" y="338"/>
                    </a:lnTo>
                    <a:lnTo>
                      <a:pt x="112" y="338"/>
                    </a:lnTo>
                    <a:lnTo>
                      <a:pt x="112" y="338"/>
                    </a:lnTo>
                    <a:lnTo>
                      <a:pt x="114" y="338"/>
                    </a:lnTo>
                    <a:lnTo>
                      <a:pt x="114" y="340"/>
                    </a:lnTo>
                    <a:lnTo>
                      <a:pt x="116" y="340"/>
                    </a:lnTo>
                    <a:lnTo>
                      <a:pt x="120" y="340"/>
                    </a:lnTo>
                    <a:lnTo>
                      <a:pt x="120" y="340"/>
                    </a:lnTo>
                    <a:lnTo>
                      <a:pt x="122" y="342"/>
                    </a:lnTo>
                    <a:lnTo>
                      <a:pt x="122" y="342"/>
                    </a:lnTo>
                    <a:lnTo>
                      <a:pt x="124" y="344"/>
                    </a:lnTo>
                    <a:lnTo>
                      <a:pt x="124" y="346"/>
                    </a:lnTo>
                    <a:lnTo>
                      <a:pt x="124" y="346"/>
                    </a:lnTo>
                    <a:lnTo>
                      <a:pt x="126" y="346"/>
                    </a:lnTo>
                    <a:lnTo>
                      <a:pt x="126" y="348"/>
                    </a:lnTo>
                    <a:lnTo>
                      <a:pt x="124" y="348"/>
                    </a:lnTo>
                    <a:lnTo>
                      <a:pt x="124" y="350"/>
                    </a:lnTo>
                    <a:lnTo>
                      <a:pt x="124" y="352"/>
                    </a:lnTo>
                    <a:lnTo>
                      <a:pt x="122" y="352"/>
                    </a:lnTo>
                    <a:lnTo>
                      <a:pt x="122" y="354"/>
                    </a:lnTo>
                    <a:lnTo>
                      <a:pt x="120" y="354"/>
                    </a:lnTo>
                    <a:lnTo>
                      <a:pt x="118" y="354"/>
                    </a:lnTo>
                    <a:lnTo>
                      <a:pt x="118" y="356"/>
                    </a:lnTo>
                    <a:lnTo>
                      <a:pt x="116" y="356"/>
                    </a:lnTo>
                    <a:lnTo>
                      <a:pt x="116" y="354"/>
                    </a:lnTo>
                    <a:lnTo>
                      <a:pt x="114" y="354"/>
                    </a:lnTo>
                    <a:lnTo>
                      <a:pt x="114" y="354"/>
                    </a:lnTo>
                    <a:lnTo>
                      <a:pt x="112" y="352"/>
                    </a:lnTo>
                    <a:lnTo>
                      <a:pt x="110" y="350"/>
                    </a:lnTo>
                    <a:lnTo>
                      <a:pt x="108" y="348"/>
                    </a:lnTo>
                    <a:lnTo>
                      <a:pt x="106" y="346"/>
                    </a:lnTo>
                    <a:lnTo>
                      <a:pt x="102" y="344"/>
                    </a:lnTo>
                    <a:lnTo>
                      <a:pt x="100" y="342"/>
                    </a:lnTo>
                    <a:lnTo>
                      <a:pt x="100" y="340"/>
                    </a:lnTo>
                    <a:lnTo>
                      <a:pt x="96" y="336"/>
                    </a:lnTo>
                    <a:lnTo>
                      <a:pt x="94" y="332"/>
                    </a:lnTo>
                    <a:lnTo>
                      <a:pt x="92" y="328"/>
                    </a:lnTo>
                    <a:lnTo>
                      <a:pt x="90" y="326"/>
                    </a:lnTo>
                    <a:lnTo>
                      <a:pt x="88" y="322"/>
                    </a:lnTo>
                    <a:lnTo>
                      <a:pt x="84" y="318"/>
                    </a:lnTo>
                    <a:lnTo>
                      <a:pt x="84" y="316"/>
                    </a:lnTo>
                    <a:lnTo>
                      <a:pt x="84" y="314"/>
                    </a:lnTo>
                    <a:lnTo>
                      <a:pt x="84" y="312"/>
                    </a:lnTo>
                    <a:lnTo>
                      <a:pt x="82" y="308"/>
                    </a:lnTo>
                    <a:lnTo>
                      <a:pt x="82" y="302"/>
                    </a:lnTo>
                    <a:lnTo>
                      <a:pt x="82" y="300"/>
                    </a:lnTo>
                    <a:lnTo>
                      <a:pt x="82" y="296"/>
                    </a:lnTo>
                    <a:lnTo>
                      <a:pt x="80" y="294"/>
                    </a:lnTo>
                    <a:lnTo>
                      <a:pt x="80" y="292"/>
                    </a:lnTo>
                    <a:lnTo>
                      <a:pt x="80" y="292"/>
                    </a:lnTo>
                    <a:lnTo>
                      <a:pt x="78" y="290"/>
                    </a:lnTo>
                    <a:lnTo>
                      <a:pt x="76" y="288"/>
                    </a:lnTo>
                    <a:lnTo>
                      <a:pt x="74" y="286"/>
                    </a:lnTo>
                    <a:lnTo>
                      <a:pt x="74" y="286"/>
                    </a:lnTo>
                    <a:lnTo>
                      <a:pt x="74" y="284"/>
                    </a:lnTo>
                    <a:lnTo>
                      <a:pt x="74" y="284"/>
                    </a:lnTo>
                    <a:lnTo>
                      <a:pt x="74" y="284"/>
                    </a:lnTo>
                    <a:lnTo>
                      <a:pt x="74" y="284"/>
                    </a:lnTo>
                    <a:lnTo>
                      <a:pt x="74" y="282"/>
                    </a:lnTo>
                    <a:lnTo>
                      <a:pt x="74" y="282"/>
                    </a:lnTo>
                    <a:lnTo>
                      <a:pt x="76" y="282"/>
                    </a:lnTo>
                    <a:lnTo>
                      <a:pt x="76" y="282"/>
                    </a:lnTo>
                    <a:lnTo>
                      <a:pt x="78" y="282"/>
                    </a:lnTo>
                    <a:lnTo>
                      <a:pt x="78" y="284"/>
                    </a:lnTo>
                    <a:lnTo>
                      <a:pt x="82" y="284"/>
                    </a:lnTo>
                    <a:lnTo>
                      <a:pt x="86" y="286"/>
                    </a:lnTo>
                    <a:lnTo>
                      <a:pt x="88" y="288"/>
                    </a:lnTo>
                    <a:lnTo>
                      <a:pt x="90" y="288"/>
                    </a:lnTo>
                    <a:lnTo>
                      <a:pt x="92" y="290"/>
                    </a:lnTo>
                    <a:lnTo>
                      <a:pt x="96" y="290"/>
                    </a:lnTo>
                    <a:lnTo>
                      <a:pt x="102" y="292"/>
                    </a:lnTo>
                    <a:lnTo>
                      <a:pt x="106" y="294"/>
                    </a:lnTo>
                    <a:lnTo>
                      <a:pt x="110" y="296"/>
                    </a:lnTo>
                    <a:lnTo>
                      <a:pt x="112" y="296"/>
                    </a:lnTo>
                    <a:lnTo>
                      <a:pt x="114" y="296"/>
                    </a:lnTo>
                    <a:lnTo>
                      <a:pt x="116" y="296"/>
                    </a:lnTo>
                    <a:lnTo>
                      <a:pt x="118" y="296"/>
                    </a:lnTo>
                    <a:lnTo>
                      <a:pt x="120" y="296"/>
                    </a:lnTo>
                    <a:lnTo>
                      <a:pt x="124" y="294"/>
                    </a:lnTo>
                    <a:lnTo>
                      <a:pt x="128" y="294"/>
                    </a:lnTo>
                    <a:lnTo>
                      <a:pt x="130" y="294"/>
                    </a:lnTo>
                    <a:lnTo>
                      <a:pt x="134" y="292"/>
                    </a:lnTo>
                    <a:lnTo>
                      <a:pt x="136" y="290"/>
                    </a:lnTo>
                    <a:lnTo>
                      <a:pt x="138" y="290"/>
                    </a:lnTo>
                    <a:lnTo>
                      <a:pt x="140" y="288"/>
                    </a:lnTo>
                    <a:lnTo>
                      <a:pt x="142" y="288"/>
                    </a:lnTo>
                    <a:lnTo>
                      <a:pt x="144" y="286"/>
                    </a:lnTo>
                    <a:lnTo>
                      <a:pt x="146" y="282"/>
                    </a:lnTo>
                    <a:lnTo>
                      <a:pt x="150" y="280"/>
                    </a:lnTo>
                    <a:lnTo>
                      <a:pt x="150" y="278"/>
                    </a:lnTo>
                    <a:lnTo>
                      <a:pt x="154" y="274"/>
                    </a:lnTo>
                    <a:lnTo>
                      <a:pt x="154" y="272"/>
                    </a:lnTo>
                    <a:lnTo>
                      <a:pt x="156" y="272"/>
                    </a:lnTo>
                    <a:lnTo>
                      <a:pt x="156" y="270"/>
                    </a:lnTo>
                    <a:lnTo>
                      <a:pt x="156" y="268"/>
                    </a:lnTo>
                    <a:lnTo>
                      <a:pt x="156" y="268"/>
                    </a:lnTo>
                    <a:lnTo>
                      <a:pt x="154" y="266"/>
                    </a:lnTo>
                    <a:lnTo>
                      <a:pt x="154" y="266"/>
                    </a:lnTo>
                    <a:lnTo>
                      <a:pt x="152" y="264"/>
                    </a:lnTo>
                    <a:lnTo>
                      <a:pt x="152" y="262"/>
                    </a:lnTo>
                    <a:lnTo>
                      <a:pt x="150" y="262"/>
                    </a:lnTo>
                    <a:lnTo>
                      <a:pt x="148" y="260"/>
                    </a:lnTo>
                    <a:lnTo>
                      <a:pt x="144" y="258"/>
                    </a:lnTo>
                    <a:lnTo>
                      <a:pt x="140" y="256"/>
                    </a:lnTo>
                    <a:lnTo>
                      <a:pt x="136" y="252"/>
                    </a:lnTo>
                    <a:lnTo>
                      <a:pt x="134" y="250"/>
                    </a:lnTo>
                    <a:lnTo>
                      <a:pt x="130" y="250"/>
                    </a:lnTo>
                    <a:lnTo>
                      <a:pt x="128" y="248"/>
                    </a:lnTo>
                    <a:lnTo>
                      <a:pt x="124" y="246"/>
                    </a:lnTo>
                    <a:lnTo>
                      <a:pt x="116" y="242"/>
                    </a:lnTo>
                    <a:lnTo>
                      <a:pt x="106" y="238"/>
                    </a:lnTo>
                    <a:lnTo>
                      <a:pt x="104" y="236"/>
                    </a:lnTo>
                    <a:lnTo>
                      <a:pt x="100" y="236"/>
                    </a:lnTo>
                    <a:lnTo>
                      <a:pt x="92" y="232"/>
                    </a:lnTo>
                    <a:lnTo>
                      <a:pt x="84" y="226"/>
                    </a:lnTo>
                    <a:lnTo>
                      <a:pt x="76" y="222"/>
                    </a:lnTo>
                    <a:lnTo>
                      <a:pt x="68" y="218"/>
                    </a:lnTo>
                    <a:lnTo>
                      <a:pt x="60" y="214"/>
                    </a:lnTo>
                    <a:lnTo>
                      <a:pt x="54" y="210"/>
                    </a:lnTo>
                    <a:lnTo>
                      <a:pt x="46" y="214"/>
                    </a:lnTo>
                    <a:lnTo>
                      <a:pt x="40" y="218"/>
                    </a:lnTo>
                    <a:lnTo>
                      <a:pt x="38" y="220"/>
                    </a:lnTo>
                    <a:lnTo>
                      <a:pt x="36" y="222"/>
                    </a:lnTo>
                    <a:lnTo>
                      <a:pt x="32" y="226"/>
                    </a:lnTo>
                    <a:lnTo>
                      <a:pt x="28" y="230"/>
                    </a:lnTo>
                    <a:lnTo>
                      <a:pt x="26" y="232"/>
                    </a:lnTo>
                    <a:lnTo>
                      <a:pt x="24" y="234"/>
                    </a:lnTo>
                    <a:lnTo>
                      <a:pt x="22" y="236"/>
                    </a:lnTo>
                    <a:lnTo>
                      <a:pt x="20" y="238"/>
                    </a:lnTo>
                    <a:lnTo>
                      <a:pt x="18" y="240"/>
                    </a:lnTo>
                    <a:lnTo>
                      <a:pt x="18" y="242"/>
                    </a:lnTo>
                    <a:lnTo>
                      <a:pt x="16" y="248"/>
                    </a:lnTo>
                    <a:lnTo>
                      <a:pt x="14" y="254"/>
                    </a:lnTo>
                    <a:lnTo>
                      <a:pt x="14" y="262"/>
                    </a:lnTo>
                    <a:lnTo>
                      <a:pt x="14" y="266"/>
                    </a:lnTo>
                    <a:lnTo>
                      <a:pt x="14" y="268"/>
                    </a:lnTo>
                    <a:lnTo>
                      <a:pt x="14" y="270"/>
                    </a:lnTo>
                    <a:lnTo>
                      <a:pt x="14" y="272"/>
                    </a:lnTo>
                    <a:lnTo>
                      <a:pt x="14" y="274"/>
                    </a:lnTo>
                    <a:lnTo>
                      <a:pt x="16" y="280"/>
                    </a:lnTo>
                    <a:lnTo>
                      <a:pt x="18" y="286"/>
                    </a:lnTo>
                    <a:lnTo>
                      <a:pt x="18" y="288"/>
                    </a:lnTo>
                    <a:lnTo>
                      <a:pt x="18" y="290"/>
                    </a:lnTo>
                    <a:lnTo>
                      <a:pt x="18" y="294"/>
                    </a:lnTo>
                    <a:lnTo>
                      <a:pt x="18" y="296"/>
                    </a:lnTo>
                    <a:lnTo>
                      <a:pt x="20" y="302"/>
                    </a:lnTo>
                    <a:lnTo>
                      <a:pt x="20" y="310"/>
                    </a:lnTo>
                    <a:lnTo>
                      <a:pt x="20" y="312"/>
                    </a:lnTo>
                    <a:lnTo>
                      <a:pt x="20" y="314"/>
                    </a:lnTo>
                    <a:lnTo>
                      <a:pt x="20" y="316"/>
                    </a:lnTo>
                    <a:lnTo>
                      <a:pt x="20" y="318"/>
                    </a:lnTo>
                    <a:lnTo>
                      <a:pt x="22" y="324"/>
                    </a:lnTo>
                    <a:lnTo>
                      <a:pt x="26" y="334"/>
                    </a:lnTo>
                    <a:lnTo>
                      <a:pt x="28" y="340"/>
                    </a:lnTo>
                    <a:lnTo>
                      <a:pt x="30" y="346"/>
                    </a:lnTo>
                    <a:lnTo>
                      <a:pt x="30" y="350"/>
                    </a:lnTo>
                    <a:lnTo>
                      <a:pt x="32" y="352"/>
                    </a:lnTo>
                    <a:lnTo>
                      <a:pt x="32" y="356"/>
                    </a:lnTo>
                    <a:lnTo>
                      <a:pt x="34" y="358"/>
                    </a:lnTo>
                    <a:lnTo>
                      <a:pt x="34" y="358"/>
                    </a:lnTo>
                    <a:lnTo>
                      <a:pt x="36" y="360"/>
                    </a:lnTo>
                    <a:lnTo>
                      <a:pt x="38" y="362"/>
                    </a:lnTo>
                    <a:lnTo>
                      <a:pt x="40" y="364"/>
                    </a:lnTo>
                    <a:lnTo>
                      <a:pt x="42" y="366"/>
                    </a:lnTo>
                    <a:lnTo>
                      <a:pt x="44" y="368"/>
                    </a:lnTo>
                    <a:lnTo>
                      <a:pt x="48" y="372"/>
                    </a:lnTo>
                    <a:lnTo>
                      <a:pt x="52" y="374"/>
                    </a:lnTo>
                    <a:lnTo>
                      <a:pt x="46" y="378"/>
                    </a:lnTo>
                    <a:lnTo>
                      <a:pt x="44" y="382"/>
                    </a:lnTo>
                    <a:lnTo>
                      <a:pt x="40" y="384"/>
                    </a:lnTo>
                    <a:lnTo>
                      <a:pt x="36" y="388"/>
                    </a:lnTo>
                    <a:lnTo>
                      <a:pt x="32" y="392"/>
                    </a:lnTo>
                    <a:lnTo>
                      <a:pt x="26" y="402"/>
                    </a:lnTo>
                    <a:lnTo>
                      <a:pt x="18" y="408"/>
                    </a:lnTo>
                    <a:lnTo>
                      <a:pt x="16" y="412"/>
                    </a:lnTo>
                    <a:lnTo>
                      <a:pt x="14" y="414"/>
                    </a:lnTo>
                    <a:lnTo>
                      <a:pt x="12" y="416"/>
                    </a:lnTo>
                    <a:lnTo>
                      <a:pt x="12" y="418"/>
                    </a:lnTo>
                    <a:lnTo>
                      <a:pt x="10" y="418"/>
                    </a:lnTo>
                    <a:lnTo>
                      <a:pt x="10" y="420"/>
                    </a:lnTo>
                    <a:lnTo>
                      <a:pt x="8" y="424"/>
                    </a:lnTo>
                    <a:lnTo>
                      <a:pt x="8" y="428"/>
                    </a:lnTo>
                    <a:lnTo>
                      <a:pt x="8" y="432"/>
                    </a:lnTo>
                    <a:lnTo>
                      <a:pt x="8" y="434"/>
                    </a:lnTo>
                    <a:lnTo>
                      <a:pt x="8" y="436"/>
                    </a:lnTo>
                    <a:lnTo>
                      <a:pt x="8" y="440"/>
                    </a:lnTo>
                    <a:lnTo>
                      <a:pt x="8" y="448"/>
                    </a:lnTo>
                    <a:lnTo>
                      <a:pt x="0" y="452"/>
                    </a:lnTo>
                    <a:lnTo>
                      <a:pt x="16" y="474"/>
                    </a:lnTo>
                    <a:lnTo>
                      <a:pt x="38" y="494"/>
                    </a:lnTo>
                    <a:lnTo>
                      <a:pt x="44" y="496"/>
                    </a:lnTo>
                    <a:lnTo>
                      <a:pt x="50" y="498"/>
                    </a:lnTo>
                    <a:lnTo>
                      <a:pt x="56" y="500"/>
                    </a:lnTo>
                    <a:lnTo>
                      <a:pt x="60" y="500"/>
                    </a:lnTo>
                    <a:lnTo>
                      <a:pt x="62" y="502"/>
                    </a:lnTo>
                    <a:lnTo>
                      <a:pt x="66" y="502"/>
                    </a:lnTo>
                    <a:lnTo>
                      <a:pt x="70" y="504"/>
                    </a:lnTo>
                    <a:lnTo>
                      <a:pt x="72" y="506"/>
                    </a:lnTo>
                    <a:lnTo>
                      <a:pt x="74" y="508"/>
                    </a:lnTo>
                    <a:lnTo>
                      <a:pt x="76" y="508"/>
                    </a:lnTo>
                    <a:lnTo>
                      <a:pt x="78" y="510"/>
                    </a:lnTo>
                    <a:lnTo>
                      <a:pt x="78" y="510"/>
                    </a:lnTo>
                    <a:lnTo>
                      <a:pt x="80" y="512"/>
                    </a:lnTo>
                    <a:lnTo>
                      <a:pt x="80" y="516"/>
                    </a:lnTo>
                    <a:lnTo>
                      <a:pt x="82" y="518"/>
                    </a:lnTo>
                    <a:lnTo>
                      <a:pt x="82" y="522"/>
                    </a:lnTo>
                    <a:lnTo>
                      <a:pt x="84" y="524"/>
                    </a:lnTo>
                    <a:lnTo>
                      <a:pt x="84" y="528"/>
                    </a:lnTo>
                    <a:lnTo>
                      <a:pt x="84" y="532"/>
                    </a:lnTo>
                    <a:lnTo>
                      <a:pt x="84" y="536"/>
                    </a:lnTo>
                    <a:lnTo>
                      <a:pt x="84" y="540"/>
                    </a:lnTo>
                    <a:lnTo>
                      <a:pt x="84" y="544"/>
                    </a:lnTo>
                    <a:lnTo>
                      <a:pt x="84" y="548"/>
                    </a:lnTo>
                    <a:lnTo>
                      <a:pt x="84" y="550"/>
                    </a:lnTo>
                    <a:lnTo>
                      <a:pt x="84" y="554"/>
                    </a:lnTo>
                    <a:lnTo>
                      <a:pt x="82" y="558"/>
                    </a:lnTo>
                    <a:lnTo>
                      <a:pt x="82" y="560"/>
                    </a:lnTo>
                    <a:lnTo>
                      <a:pt x="82" y="562"/>
                    </a:lnTo>
                    <a:lnTo>
                      <a:pt x="80" y="564"/>
                    </a:lnTo>
                    <a:lnTo>
                      <a:pt x="80" y="564"/>
                    </a:lnTo>
                    <a:lnTo>
                      <a:pt x="78" y="566"/>
                    </a:lnTo>
                    <a:lnTo>
                      <a:pt x="76" y="568"/>
                    </a:lnTo>
                    <a:lnTo>
                      <a:pt x="76" y="568"/>
                    </a:lnTo>
                    <a:lnTo>
                      <a:pt x="76" y="568"/>
                    </a:lnTo>
                    <a:lnTo>
                      <a:pt x="74" y="570"/>
                    </a:lnTo>
                    <a:lnTo>
                      <a:pt x="72" y="574"/>
                    </a:lnTo>
                    <a:lnTo>
                      <a:pt x="72" y="578"/>
                    </a:lnTo>
                    <a:lnTo>
                      <a:pt x="70" y="580"/>
                    </a:lnTo>
                    <a:lnTo>
                      <a:pt x="70" y="586"/>
                    </a:lnTo>
                    <a:lnTo>
                      <a:pt x="68" y="590"/>
                    </a:lnTo>
                    <a:lnTo>
                      <a:pt x="74" y="588"/>
                    </a:lnTo>
                    <a:lnTo>
                      <a:pt x="78" y="588"/>
                    </a:lnTo>
                    <a:lnTo>
                      <a:pt x="84" y="586"/>
                    </a:lnTo>
                    <a:lnTo>
                      <a:pt x="88" y="586"/>
                    </a:lnTo>
                    <a:lnTo>
                      <a:pt x="90" y="586"/>
                    </a:lnTo>
                    <a:lnTo>
                      <a:pt x="94" y="586"/>
                    </a:lnTo>
                    <a:lnTo>
                      <a:pt x="96" y="586"/>
                    </a:lnTo>
                    <a:lnTo>
                      <a:pt x="100" y="586"/>
                    </a:lnTo>
                    <a:lnTo>
                      <a:pt x="102" y="586"/>
                    </a:lnTo>
                    <a:lnTo>
                      <a:pt x="104" y="586"/>
                    </a:lnTo>
                    <a:lnTo>
                      <a:pt x="106" y="586"/>
                    </a:lnTo>
                    <a:lnTo>
                      <a:pt x="106" y="588"/>
                    </a:lnTo>
                    <a:lnTo>
                      <a:pt x="108" y="588"/>
                    </a:lnTo>
                    <a:lnTo>
                      <a:pt x="108" y="588"/>
                    </a:lnTo>
                    <a:lnTo>
                      <a:pt x="108" y="590"/>
                    </a:lnTo>
                    <a:lnTo>
                      <a:pt x="110" y="592"/>
                    </a:lnTo>
                    <a:lnTo>
                      <a:pt x="110" y="594"/>
                    </a:lnTo>
                    <a:lnTo>
                      <a:pt x="110" y="598"/>
                    </a:lnTo>
                    <a:lnTo>
                      <a:pt x="112" y="600"/>
                    </a:lnTo>
                    <a:lnTo>
                      <a:pt x="112" y="604"/>
                    </a:lnTo>
                    <a:lnTo>
                      <a:pt x="114" y="606"/>
                    </a:lnTo>
                    <a:lnTo>
                      <a:pt x="114" y="608"/>
                    </a:lnTo>
                    <a:lnTo>
                      <a:pt x="114" y="608"/>
                    </a:lnTo>
                    <a:lnTo>
                      <a:pt x="116" y="610"/>
                    </a:lnTo>
                    <a:lnTo>
                      <a:pt x="116" y="612"/>
                    </a:lnTo>
                    <a:lnTo>
                      <a:pt x="118" y="614"/>
                    </a:lnTo>
                    <a:lnTo>
                      <a:pt x="120" y="614"/>
                    </a:lnTo>
                    <a:lnTo>
                      <a:pt x="124" y="618"/>
                    </a:lnTo>
                    <a:lnTo>
                      <a:pt x="128" y="620"/>
                    </a:lnTo>
                    <a:lnTo>
                      <a:pt x="132" y="624"/>
                    </a:lnTo>
                    <a:lnTo>
                      <a:pt x="136" y="626"/>
                    </a:lnTo>
                    <a:lnTo>
                      <a:pt x="144" y="632"/>
                    </a:lnTo>
                    <a:lnTo>
                      <a:pt x="150" y="636"/>
                    </a:lnTo>
                    <a:lnTo>
                      <a:pt x="154" y="638"/>
                    </a:lnTo>
                    <a:lnTo>
                      <a:pt x="158" y="642"/>
                    </a:lnTo>
                    <a:lnTo>
                      <a:pt x="162" y="644"/>
                    </a:lnTo>
                    <a:lnTo>
                      <a:pt x="166" y="648"/>
                    </a:lnTo>
                    <a:lnTo>
                      <a:pt x="166" y="648"/>
                    </a:lnTo>
                    <a:lnTo>
                      <a:pt x="168" y="650"/>
                    </a:lnTo>
                    <a:lnTo>
                      <a:pt x="170" y="652"/>
                    </a:lnTo>
                    <a:lnTo>
                      <a:pt x="170" y="654"/>
                    </a:lnTo>
                    <a:lnTo>
                      <a:pt x="172" y="656"/>
                    </a:lnTo>
                    <a:lnTo>
                      <a:pt x="172" y="658"/>
                    </a:lnTo>
                    <a:lnTo>
                      <a:pt x="172" y="658"/>
                    </a:lnTo>
                    <a:lnTo>
                      <a:pt x="172" y="660"/>
                    </a:lnTo>
                    <a:lnTo>
                      <a:pt x="172" y="660"/>
                    </a:lnTo>
                    <a:lnTo>
                      <a:pt x="172" y="662"/>
                    </a:lnTo>
                    <a:lnTo>
                      <a:pt x="172" y="664"/>
                    </a:lnTo>
                    <a:lnTo>
                      <a:pt x="172" y="666"/>
                    </a:lnTo>
                    <a:lnTo>
                      <a:pt x="170" y="670"/>
                    </a:lnTo>
                    <a:lnTo>
                      <a:pt x="170" y="672"/>
                    </a:lnTo>
                    <a:lnTo>
                      <a:pt x="168" y="680"/>
                    </a:lnTo>
                    <a:lnTo>
                      <a:pt x="166" y="686"/>
                    </a:lnTo>
                    <a:lnTo>
                      <a:pt x="164" y="688"/>
                    </a:lnTo>
                    <a:lnTo>
                      <a:pt x="164" y="692"/>
                    </a:lnTo>
                    <a:lnTo>
                      <a:pt x="162" y="694"/>
                    </a:lnTo>
                    <a:lnTo>
                      <a:pt x="162" y="696"/>
                    </a:lnTo>
                    <a:lnTo>
                      <a:pt x="162" y="700"/>
                    </a:lnTo>
                    <a:lnTo>
                      <a:pt x="162" y="700"/>
                    </a:lnTo>
                    <a:lnTo>
                      <a:pt x="162" y="702"/>
                    </a:lnTo>
                    <a:lnTo>
                      <a:pt x="164" y="702"/>
                    </a:lnTo>
                    <a:lnTo>
                      <a:pt x="164" y="702"/>
                    </a:lnTo>
                    <a:lnTo>
                      <a:pt x="164" y="704"/>
                    </a:lnTo>
                    <a:lnTo>
                      <a:pt x="166" y="704"/>
                    </a:lnTo>
                    <a:lnTo>
                      <a:pt x="166" y="706"/>
                    </a:lnTo>
                    <a:lnTo>
                      <a:pt x="168" y="706"/>
                    </a:lnTo>
                    <a:lnTo>
                      <a:pt x="170" y="708"/>
                    </a:lnTo>
                    <a:lnTo>
                      <a:pt x="170" y="708"/>
                    </a:lnTo>
                    <a:lnTo>
                      <a:pt x="170" y="708"/>
                    </a:lnTo>
                    <a:lnTo>
                      <a:pt x="170" y="708"/>
                    </a:lnTo>
                    <a:lnTo>
                      <a:pt x="170" y="710"/>
                    </a:lnTo>
                    <a:lnTo>
                      <a:pt x="170" y="710"/>
                    </a:lnTo>
                    <a:lnTo>
                      <a:pt x="170" y="712"/>
                    </a:lnTo>
                    <a:lnTo>
                      <a:pt x="168" y="712"/>
                    </a:lnTo>
                    <a:lnTo>
                      <a:pt x="168" y="714"/>
                    </a:lnTo>
                    <a:lnTo>
                      <a:pt x="166" y="714"/>
                    </a:lnTo>
                    <a:lnTo>
                      <a:pt x="164" y="716"/>
                    </a:lnTo>
                    <a:lnTo>
                      <a:pt x="160" y="720"/>
                    </a:lnTo>
                    <a:lnTo>
                      <a:pt x="156" y="722"/>
                    </a:lnTo>
                    <a:lnTo>
                      <a:pt x="156" y="722"/>
                    </a:lnTo>
                    <a:lnTo>
                      <a:pt x="148" y="728"/>
                    </a:lnTo>
                    <a:lnTo>
                      <a:pt x="146" y="732"/>
                    </a:lnTo>
                    <a:lnTo>
                      <a:pt x="144" y="734"/>
                    </a:lnTo>
                    <a:lnTo>
                      <a:pt x="142" y="736"/>
                    </a:lnTo>
                    <a:lnTo>
                      <a:pt x="142" y="738"/>
                    </a:lnTo>
                    <a:lnTo>
                      <a:pt x="140" y="740"/>
                    </a:lnTo>
                    <a:lnTo>
                      <a:pt x="140" y="742"/>
                    </a:lnTo>
                    <a:lnTo>
                      <a:pt x="138" y="742"/>
                    </a:lnTo>
                    <a:lnTo>
                      <a:pt x="138" y="744"/>
                    </a:lnTo>
                    <a:lnTo>
                      <a:pt x="138" y="744"/>
                    </a:lnTo>
                    <a:lnTo>
                      <a:pt x="138" y="746"/>
                    </a:lnTo>
                    <a:lnTo>
                      <a:pt x="140" y="746"/>
                    </a:lnTo>
                    <a:lnTo>
                      <a:pt x="140" y="748"/>
                    </a:lnTo>
                    <a:lnTo>
                      <a:pt x="140" y="748"/>
                    </a:lnTo>
                    <a:lnTo>
                      <a:pt x="142" y="748"/>
                    </a:lnTo>
                    <a:lnTo>
                      <a:pt x="144" y="750"/>
                    </a:lnTo>
                    <a:lnTo>
                      <a:pt x="148" y="752"/>
                    </a:lnTo>
                    <a:lnTo>
                      <a:pt x="154" y="754"/>
                    </a:lnTo>
                    <a:lnTo>
                      <a:pt x="156" y="754"/>
                    </a:lnTo>
                    <a:lnTo>
                      <a:pt x="156" y="754"/>
                    </a:lnTo>
                    <a:lnTo>
                      <a:pt x="158" y="756"/>
                    </a:lnTo>
                    <a:lnTo>
                      <a:pt x="160" y="756"/>
                    </a:lnTo>
                    <a:lnTo>
                      <a:pt x="160" y="758"/>
                    </a:lnTo>
                    <a:lnTo>
                      <a:pt x="164" y="762"/>
                    </a:lnTo>
                    <a:lnTo>
                      <a:pt x="168" y="766"/>
                    </a:lnTo>
                    <a:lnTo>
                      <a:pt x="172" y="764"/>
                    </a:lnTo>
                    <a:lnTo>
                      <a:pt x="176" y="762"/>
                    </a:lnTo>
                    <a:lnTo>
                      <a:pt x="180" y="758"/>
                    </a:lnTo>
                    <a:lnTo>
                      <a:pt x="186" y="754"/>
                    </a:lnTo>
                    <a:lnTo>
                      <a:pt x="188" y="754"/>
                    </a:lnTo>
                    <a:lnTo>
                      <a:pt x="190" y="752"/>
                    </a:lnTo>
                    <a:lnTo>
                      <a:pt x="194" y="750"/>
                    </a:lnTo>
                    <a:lnTo>
                      <a:pt x="196" y="750"/>
                    </a:lnTo>
                    <a:lnTo>
                      <a:pt x="198" y="748"/>
                    </a:lnTo>
                    <a:lnTo>
                      <a:pt x="200" y="748"/>
                    </a:lnTo>
                    <a:lnTo>
                      <a:pt x="200" y="748"/>
                    </a:lnTo>
                    <a:lnTo>
                      <a:pt x="202" y="748"/>
                    </a:lnTo>
                    <a:lnTo>
                      <a:pt x="202" y="750"/>
                    </a:lnTo>
                    <a:lnTo>
                      <a:pt x="204" y="750"/>
                    </a:lnTo>
                    <a:lnTo>
                      <a:pt x="206" y="752"/>
                    </a:lnTo>
                    <a:lnTo>
                      <a:pt x="208" y="754"/>
                    </a:lnTo>
                    <a:lnTo>
                      <a:pt x="212" y="754"/>
                    </a:lnTo>
                    <a:lnTo>
                      <a:pt x="214" y="756"/>
                    </a:lnTo>
                    <a:lnTo>
                      <a:pt x="216" y="758"/>
                    </a:lnTo>
                    <a:lnTo>
                      <a:pt x="216" y="758"/>
                    </a:lnTo>
                    <a:lnTo>
                      <a:pt x="218" y="758"/>
                    </a:lnTo>
                    <a:lnTo>
                      <a:pt x="218" y="758"/>
                    </a:lnTo>
                    <a:lnTo>
                      <a:pt x="220" y="758"/>
                    </a:lnTo>
                    <a:lnTo>
                      <a:pt x="224" y="758"/>
                    </a:lnTo>
                    <a:lnTo>
                      <a:pt x="228" y="758"/>
                    </a:lnTo>
                    <a:lnTo>
                      <a:pt x="228" y="758"/>
                    </a:lnTo>
                    <a:lnTo>
                      <a:pt x="230" y="758"/>
                    </a:lnTo>
                    <a:lnTo>
                      <a:pt x="232" y="760"/>
                    </a:lnTo>
                    <a:lnTo>
                      <a:pt x="234" y="760"/>
                    </a:lnTo>
                    <a:lnTo>
                      <a:pt x="234" y="762"/>
                    </a:lnTo>
                    <a:lnTo>
                      <a:pt x="236" y="764"/>
                    </a:lnTo>
                    <a:lnTo>
                      <a:pt x="240" y="768"/>
                    </a:lnTo>
                    <a:lnTo>
                      <a:pt x="244" y="770"/>
                    </a:lnTo>
                    <a:lnTo>
                      <a:pt x="246" y="774"/>
                    </a:lnTo>
                    <a:lnTo>
                      <a:pt x="252" y="780"/>
                    </a:lnTo>
                    <a:lnTo>
                      <a:pt x="258" y="788"/>
                    </a:lnTo>
                    <a:lnTo>
                      <a:pt x="286" y="780"/>
                    </a:lnTo>
                    <a:lnTo>
                      <a:pt x="284" y="776"/>
                    </a:lnTo>
                    <a:lnTo>
                      <a:pt x="282" y="772"/>
                    </a:lnTo>
                    <a:lnTo>
                      <a:pt x="280" y="768"/>
                    </a:lnTo>
                    <a:lnTo>
                      <a:pt x="280" y="764"/>
                    </a:lnTo>
                    <a:lnTo>
                      <a:pt x="278" y="762"/>
                    </a:lnTo>
                    <a:lnTo>
                      <a:pt x="278" y="760"/>
                    </a:lnTo>
                    <a:lnTo>
                      <a:pt x="278" y="760"/>
                    </a:lnTo>
                    <a:lnTo>
                      <a:pt x="278" y="758"/>
                    </a:lnTo>
                    <a:lnTo>
                      <a:pt x="280" y="756"/>
                    </a:lnTo>
                    <a:lnTo>
                      <a:pt x="280" y="754"/>
                    </a:lnTo>
                    <a:lnTo>
                      <a:pt x="282" y="752"/>
                    </a:lnTo>
                    <a:lnTo>
                      <a:pt x="284" y="748"/>
                    </a:lnTo>
                    <a:lnTo>
                      <a:pt x="286" y="746"/>
                    </a:lnTo>
                    <a:lnTo>
                      <a:pt x="288" y="744"/>
                    </a:lnTo>
                    <a:lnTo>
                      <a:pt x="290" y="740"/>
                    </a:lnTo>
                    <a:lnTo>
                      <a:pt x="294" y="738"/>
                    </a:lnTo>
                    <a:lnTo>
                      <a:pt x="296" y="736"/>
                    </a:lnTo>
                    <a:lnTo>
                      <a:pt x="302" y="730"/>
                    </a:lnTo>
                    <a:lnTo>
                      <a:pt x="306" y="726"/>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grpSp>
        <p:grpSp>
          <p:nvGrpSpPr>
            <p:cNvPr id="987" name="Gruppieren 697">
              <a:extLst>
                <a:ext uri="{FF2B5EF4-FFF2-40B4-BE49-F238E27FC236}">
                  <a16:creationId xmlns:a16="http://schemas.microsoft.com/office/drawing/2014/main" id="{924F22A3-305A-A5F8-C241-01C3156DF299}"/>
                </a:ext>
              </a:extLst>
            </p:cNvPr>
            <p:cNvGrpSpPr/>
            <p:nvPr/>
          </p:nvGrpSpPr>
          <p:grpSpPr>
            <a:xfrm>
              <a:off x="6230229" y="6556966"/>
              <a:ext cx="266294" cy="408835"/>
              <a:chOff x="7218653" y="3495842"/>
              <a:chExt cx="295275" cy="457200"/>
            </a:xfrm>
            <a:solidFill>
              <a:srgbClr val="0F9ED5"/>
            </a:solidFill>
          </p:grpSpPr>
          <p:sp>
            <p:nvSpPr>
              <p:cNvPr id="1021" name="Freeform 54">
                <a:extLst>
                  <a:ext uri="{FF2B5EF4-FFF2-40B4-BE49-F238E27FC236}">
                    <a16:creationId xmlns:a16="http://schemas.microsoft.com/office/drawing/2014/main" id="{393E8616-B05F-B9F3-31A4-03A34CA26B96}"/>
                  </a:ext>
                </a:extLst>
              </p:cNvPr>
              <p:cNvSpPr>
                <a:spLocks/>
              </p:cNvSpPr>
              <p:nvPr/>
            </p:nvSpPr>
            <p:spPr bwMode="auto">
              <a:xfrm>
                <a:off x="7402803" y="3495842"/>
                <a:ext cx="111125" cy="142875"/>
              </a:xfrm>
              <a:custGeom>
                <a:avLst/>
                <a:gdLst>
                  <a:gd name="T0" fmla="*/ 12 w 70"/>
                  <a:gd name="T1" fmla="*/ 8 h 90"/>
                  <a:gd name="T2" fmla="*/ 12 w 70"/>
                  <a:gd name="T3" fmla="*/ 14 h 90"/>
                  <a:gd name="T4" fmla="*/ 14 w 70"/>
                  <a:gd name="T5" fmla="*/ 24 h 90"/>
                  <a:gd name="T6" fmla="*/ 16 w 70"/>
                  <a:gd name="T7" fmla="*/ 34 h 90"/>
                  <a:gd name="T8" fmla="*/ 16 w 70"/>
                  <a:gd name="T9" fmla="*/ 42 h 90"/>
                  <a:gd name="T10" fmla="*/ 16 w 70"/>
                  <a:gd name="T11" fmla="*/ 48 h 90"/>
                  <a:gd name="T12" fmla="*/ 10 w 70"/>
                  <a:gd name="T13" fmla="*/ 56 h 90"/>
                  <a:gd name="T14" fmla="*/ 6 w 70"/>
                  <a:gd name="T15" fmla="*/ 62 h 90"/>
                  <a:gd name="T16" fmla="*/ 0 w 70"/>
                  <a:gd name="T17" fmla="*/ 70 h 90"/>
                  <a:gd name="T18" fmla="*/ 0 w 70"/>
                  <a:gd name="T19" fmla="*/ 72 h 90"/>
                  <a:gd name="T20" fmla="*/ 2 w 70"/>
                  <a:gd name="T21" fmla="*/ 76 h 90"/>
                  <a:gd name="T22" fmla="*/ 6 w 70"/>
                  <a:gd name="T23" fmla="*/ 80 h 90"/>
                  <a:gd name="T24" fmla="*/ 8 w 70"/>
                  <a:gd name="T25" fmla="*/ 82 h 90"/>
                  <a:gd name="T26" fmla="*/ 12 w 70"/>
                  <a:gd name="T27" fmla="*/ 80 h 90"/>
                  <a:gd name="T28" fmla="*/ 18 w 70"/>
                  <a:gd name="T29" fmla="*/ 78 h 90"/>
                  <a:gd name="T30" fmla="*/ 24 w 70"/>
                  <a:gd name="T31" fmla="*/ 76 h 90"/>
                  <a:gd name="T32" fmla="*/ 26 w 70"/>
                  <a:gd name="T33" fmla="*/ 74 h 90"/>
                  <a:gd name="T34" fmla="*/ 34 w 70"/>
                  <a:gd name="T35" fmla="*/ 76 h 90"/>
                  <a:gd name="T36" fmla="*/ 40 w 70"/>
                  <a:gd name="T37" fmla="*/ 78 h 90"/>
                  <a:gd name="T38" fmla="*/ 42 w 70"/>
                  <a:gd name="T39" fmla="*/ 80 h 90"/>
                  <a:gd name="T40" fmla="*/ 48 w 70"/>
                  <a:gd name="T41" fmla="*/ 88 h 90"/>
                  <a:gd name="T42" fmla="*/ 48 w 70"/>
                  <a:gd name="T43" fmla="*/ 90 h 90"/>
                  <a:gd name="T44" fmla="*/ 50 w 70"/>
                  <a:gd name="T45" fmla="*/ 88 h 90"/>
                  <a:gd name="T46" fmla="*/ 52 w 70"/>
                  <a:gd name="T47" fmla="*/ 82 h 90"/>
                  <a:gd name="T48" fmla="*/ 56 w 70"/>
                  <a:gd name="T49" fmla="*/ 72 h 90"/>
                  <a:gd name="T50" fmla="*/ 60 w 70"/>
                  <a:gd name="T51" fmla="*/ 68 h 90"/>
                  <a:gd name="T52" fmla="*/ 64 w 70"/>
                  <a:gd name="T53" fmla="*/ 64 h 90"/>
                  <a:gd name="T54" fmla="*/ 68 w 70"/>
                  <a:gd name="T55" fmla="*/ 62 h 90"/>
                  <a:gd name="T56" fmla="*/ 70 w 70"/>
                  <a:gd name="T57" fmla="*/ 62 h 90"/>
                  <a:gd name="T58" fmla="*/ 70 w 70"/>
                  <a:gd name="T59" fmla="*/ 58 h 90"/>
                  <a:gd name="T60" fmla="*/ 70 w 70"/>
                  <a:gd name="T61" fmla="*/ 50 h 90"/>
                  <a:gd name="T62" fmla="*/ 68 w 70"/>
                  <a:gd name="T63" fmla="*/ 44 h 90"/>
                  <a:gd name="T64" fmla="*/ 66 w 70"/>
                  <a:gd name="T65" fmla="*/ 42 h 90"/>
                  <a:gd name="T66" fmla="*/ 60 w 70"/>
                  <a:gd name="T67" fmla="*/ 40 h 90"/>
                  <a:gd name="T68" fmla="*/ 52 w 70"/>
                  <a:gd name="T69" fmla="*/ 38 h 90"/>
                  <a:gd name="T70" fmla="*/ 40 w 70"/>
                  <a:gd name="T71" fmla="*/ 36 h 90"/>
                  <a:gd name="T72" fmla="*/ 34 w 70"/>
                  <a:gd name="T73" fmla="*/ 32 h 90"/>
                  <a:gd name="T74" fmla="*/ 30 w 70"/>
                  <a:gd name="T75" fmla="*/ 30 h 90"/>
                  <a:gd name="T76" fmla="*/ 28 w 70"/>
                  <a:gd name="T77" fmla="*/ 28 h 90"/>
                  <a:gd name="T78" fmla="*/ 26 w 70"/>
                  <a:gd name="T79" fmla="*/ 18 h 90"/>
                  <a:gd name="T80" fmla="*/ 24 w 70"/>
                  <a:gd name="T81" fmla="*/ 12 h 90"/>
                  <a:gd name="T82" fmla="*/ 22 w 70"/>
                  <a:gd name="T83" fmla="*/ 4 h 90"/>
                  <a:gd name="T84" fmla="*/ 20 w 70"/>
                  <a:gd name="T85" fmla="*/ 0 h 90"/>
                  <a:gd name="T86" fmla="*/ 18 w 70"/>
                  <a:gd name="T87" fmla="*/ 0 h 90"/>
                  <a:gd name="T88" fmla="*/ 14 w 70"/>
                  <a:gd name="T89" fmla="*/ 2 h 90"/>
                  <a:gd name="T90" fmla="*/ 12 w 70"/>
                  <a:gd name="T91" fmla="*/ 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90">
                    <a:moveTo>
                      <a:pt x="12" y="8"/>
                    </a:moveTo>
                    <a:lnTo>
                      <a:pt x="12" y="8"/>
                    </a:lnTo>
                    <a:lnTo>
                      <a:pt x="12" y="8"/>
                    </a:lnTo>
                    <a:lnTo>
                      <a:pt x="12" y="10"/>
                    </a:lnTo>
                    <a:lnTo>
                      <a:pt x="12" y="12"/>
                    </a:lnTo>
                    <a:lnTo>
                      <a:pt x="12" y="14"/>
                    </a:lnTo>
                    <a:lnTo>
                      <a:pt x="12" y="18"/>
                    </a:lnTo>
                    <a:lnTo>
                      <a:pt x="14" y="22"/>
                    </a:lnTo>
                    <a:lnTo>
                      <a:pt x="14" y="24"/>
                    </a:lnTo>
                    <a:lnTo>
                      <a:pt x="16" y="26"/>
                    </a:lnTo>
                    <a:lnTo>
                      <a:pt x="16" y="30"/>
                    </a:lnTo>
                    <a:lnTo>
                      <a:pt x="16" y="34"/>
                    </a:lnTo>
                    <a:lnTo>
                      <a:pt x="16" y="38"/>
                    </a:lnTo>
                    <a:lnTo>
                      <a:pt x="16" y="40"/>
                    </a:lnTo>
                    <a:lnTo>
                      <a:pt x="16" y="42"/>
                    </a:lnTo>
                    <a:lnTo>
                      <a:pt x="16" y="44"/>
                    </a:lnTo>
                    <a:lnTo>
                      <a:pt x="16" y="44"/>
                    </a:lnTo>
                    <a:lnTo>
                      <a:pt x="16" y="48"/>
                    </a:lnTo>
                    <a:lnTo>
                      <a:pt x="14" y="50"/>
                    </a:lnTo>
                    <a:lnTo>
                      <a:pt x="12" y="52"/>
                    </a:lnTo>
                    <a:lnTo>
                      <a:pt x="10" y="56"/>
                    </a:lnTo>
                    <a:lnTo>
                      <a:pt x="8" y="60"/>
                    </a:lnTo>
                    <a:lnTo>
                      <a:pt x="6" y="60"/>
                    </a:lnTo>
                    <a:lnTo>
                      <a:pt x="6" y="62"/>
                    </a:lnTo>
                    <a:lnTo>
                      <a:pt x="2" y="66"/>
                    </a:lnTo>
                    <a:lnTo>
                      <a:pt x="2" y="68"/>
                    </a:lnTo>
                    <a:lnTo>
                      <a:pt x="0" y="70"/>
                    </a:lnTo>
                    <a:lnTo>
                      <a:pt x="0" y="70"/>
                    </a:lnTo>
                    <a:lnTo>
                      <a:pt x="0" y="72"/>
                    </a:lnTo>
                    <a:lnTo>
                      <a:pt x="0" y="72"/>
                    </a:lnTo>
                    <a:lnTo>
                      <a:pt x="0" y="74"/>
                    </a:lnTo>
                    <a:lnTo>
                      <a:pt x="0" y="74"/>
                    </a:lnTo>
                    <a:lnTo>
                      <a:pt x="2" y="76"/>
                    </a:lnTo>
                    <a:lnTo>
                      <a:pt x="2" y="76"/>
                    </a:lnTo>
                    <a:lnTo>
                      <a:pt x="4" y="78"/>
                    </a:lnTo>
                    <a:lnTo>
                      <a:pt x="6" y="80"/>
                    </a:lnTo>
                    <a:lnTo>
                      <a:pt x="6" y="80"/>
                    </a:lnTo>
                    <a:lnTo>
                      <a:pt x="8" y="80"/>
                    </a:lnTo>
                    <a:lnTo>
                      <a:pt x="8" y="82"/>
                    </a:lnTo>
                    <a:lnTo>
                      <a:pt x="10" y="82"/>
                    </a:lnTo>
                    <a:lnTo>
                      <a:pt x="10" y="80"/>
                    </a:lnTo>
                    <a:lnTo>
                      <a:pt x="12" y="80"/>
                    </a:lnTo>
                    <a:lnTo>
                      <a:pt x="12" y="80"/>
                    </a:lnTo>
                    <a:lnTo>
                      <a:pt x="14" y="80"/>
                    </a:lnTo>
                    <a:lnTo>
                      <a:pt x="18" y="78"/>
                    </a:lnTo>
                    <a:lnTo>
                      <a:pt x="20" y="76"/>
                    </a:lnTo>
                    <a:lnTo>
                      <a:pt x="22" y="76"/>
                    </a:lnTo>
                    <a:lnTo>
                      <a:pt x="24" y="76"/>
                    </a:lnTo>
                    <a:lnTo>
                      <a:pt x="24" y="74"/>
                    </a:lnTo>
                    <a:lnTo>
                      <a:pt x="26" y="74"/>
                    </a:lnTo>
                    <a:lnTo>
                      <a:pt x="26" y="74"/>
                    </a:lnTo>
                    <a:lnTo>
                      <a:pt x="30" y="74"/>
                    </a:lnTo>
                    <a:lnTo>
                      <a:pt x="32" y="76"/>
                    </a:lnTo>
                    <a:lnTo>
                      <a:pt x="34" y="76"/>
                    </a:lnTo>
                    <a:lnTo>
                      <a:pt x="36" y="76"/>
                    </a:lnTo>
                    <a:lnTo>
                      <a:pt x="38" y="76"/>
                    </a:lnTo>
                    <a:lnTo>
                      <a:pt x="40" y="78"/>
                    </a:lnTo>
                    <a:lnTo>
                      <a:pt x="42" y="78"/>
                    </a:lnTo>
                    <a:lnTo>
                      <a:pt x="42" y="78"/>
                    </a:lnTo>
                    <a:lnTo>
                      <a:pt x="42" y="80"/>
                    </a:lnTo>
                    <a:lnTo>
                      <a:pt x="44" y="82"/>
                    </a:lnTo>
                    <a:lnTo>
                      <a:pt x="46" y="86"/>
                    </a:lnTo>
                    <a:lnTo>
                      <a:pt x="48" y="88"/>
                    </a:lnTo>
                    <a:lnTo>
                      <a:pt x="48" y="88"/>
                    </a:lnTo>
                    <a:lnTo>
                      <a:pt x="48" y="90"/>
                    </a:lnTo>
                    <a:lnTo>
                      <a:pt x="48" y="90"/>
                    </a:lnTo>
                    <a:lnTo>
                      <a:pt x="50" y="90"/>
                    </a:lnTo>
                    <a:lnTo>
                      <a:pt x="50" y="88"/>
                    </a:lnTo>
                    <a:lnTo>
                      <a:pt x="50" y="88"/>
                    </a:lnTo>
                    <a:lnTo>
                      <a:pt x="50" y="86"/>
                    </a:lnTo>
                    <a:lnTo>
                      <a:pt x="50" y="84"/>
                    </a:lnTo>
                    <a:lnTo>
                      <a:pt x="52" y="82"/>
                    </a:lnTo>
                    <a:lnTo>
                      <a:pt x="52" y="78"/>
                    </a:lnTo>
                    <a:lnTo>
                      <a:pt x="54" y="74"/>
                    </a:lnTo>
                    <a:lnTo>
                      <a:pt x="56" y="72"/>
                    </a:lnTo>
                    <a:lnTo>
                      <a:pt x="58" y="70"/>
                    </a:lnTo>
                    <a:lnTo>
                      <a:pt x="58" y="68"/>
                    </a:lnTo>
                    <a:lnTo>
                      <a:pt x="60" y="68"/>
                    </a:lnTo>
                    <a:lnTo>
                      <a:pt x="60" y="66"/>
                    </a:lnTo>
                    <a:lnTo>
                      <a:pt x="62" y="66"/>
                    </a:lnTo>
                    <a:lnTo>
                      <a:pt x="64" y="64"/>
                    </a:lnTo>
                    <a:lnTo>
                      <a:pt x="66" y="64"/>
                    </a:lnTo>
                    <a:lnTo>
                      <a:pt x="68" y="64"/>
                    </a:lnTo>
                    <a:lnTo>
                      <a:pt x="68" y="62"/>
                    </a:lnTo>
                    <a:lnTo>
                      <a:pt x="68" y="62"/>
                    </a:lnTo>
                    <a:lnTo>
                      <a:pt x="70" y="62"/>
                    </a:lnTo>
                    <a:lnTo>
                      <a:pt x="70" y="62"/>
                    </a:lnTo>
                    <a:lnTo>
                      <a:pt x="70" y="60"/>
                    </a:lnTo>
                    <a:lnTo>
                      <a:pt x="70" y="60"/>
                    </a:lnTo>
                    <a:lnTo>
                      <a:pt x="70" y="58"/>
                    </a:lnTo>
                    <a:lnTo>
                      <a:pt x="70" y="56"/>
                    </a:lnTo>
                    <a:lnTo>
                      <a:pt x="70" y="52"/>
                    </a:lnTo>
                    <a:lnTo>
                      <a:pt x="70" y="50"/>
                    </a:lnTo>
                    <a:lnTo>
                      <a:pt x="68" y="48"/>
                    </a:lnTo>
                    <a:lnTo>
                      <a:pt x="68" y="44"/>
                    </a:lnTo>
                    <a:lnTo>
                      <a:pt x="68" y="44"/>
                    </a:lnTo>
                    <a:lnTo>
                      <a:pt x="66" y="44"/>
                    </a:lnTo>
                    <a:lnTo>
                      <a:pt x="66" y="42"/>
                    </a:lnTo>
                    <a:lnTo>
                      <a:pt x="66" y="42"/>
                    </a:lnTo>
                    <a:lnTo>
                      <a:pt x="64" y="42"/>
                    </a:lnTo>
                    <a:lnTo>
                      <a:pt x="62" y="40"/>
                    </a:lnTo>
                    <a:lnTo>
                      <a:pt x="60" y="40"/>
                    </a:lnTo>
                    <a:lnTo>
                      <a:pt x="56" y="38"/>
                    </a:lnTo>
                    <a:lnTo>
                      <a:pt x="54" y="38"/>
                    </a:lnTo>
                    <a:lnTo>
                      <a:pt x="52" y="38"/>
                    </a:lnTo>
                    <a:lnTo>
                      <a:pt x="50" y="38"/>
                    </a:lnTo>
                    <a:lnTo>
                      <a:pt x="46" y="36"/>
                    </a:lnTo>
                    <a:lnTo>
                      <a:pt x="40" y="36"/>
                    </a:lnTo>
                    <a:lnTo>
                      <a:pt x="38" y="34"/>
                    </a:lnTo>
                    <a:lnTo>
                      <a:pt x="34" y="34"/>
                    </a:lnTo>
                    <a:lnTo>
                      <a:pt x="34" y="32"/>
                    </a:lnTo>
                    <a:lnTo>
                      <a:pt x="32" y="32"/>
                    </a:lnTo>
                    <a:lnTo>
                      <a:pt x="30" y="32"/>
                    </a:lnTo>
                    <a:lnTo>
                      <a:pt x="30" y="30"/>
                    </a:lnTo>
                    <a:lnTo>
                      <a:pt x="30" y="30"/>
                    </a:lnTo>
                    <a:lnTo>
                      <a:pt x="30" y="30"/>
                    </a:lnTo>
                    <a:lnTo>
                      <a:pt x="28" y="28"/>
                    </a:lnTo>
                    <a:lnTo>
                      <a:pt x="28" y="26"/>
                    </a:lnTo>
                    <a:lnTo>
                      <a:pt x="26" y="22"/>
                    </a:lnTo>
                    <a:lnTo>
                      <a:pt x="26" y="18"/>
                    </a:lnTo>
                    <a:lnTo>
                      <a:pt x="24" y="16"/>
                    </a:lnTo>
                    <a:lnTo>
                      <a:pt x="24" y="14"/>
                    </a:lnTo>
                    <a:lnTo>
                      <a:pt x="24" y="12"/>
                    </a:lnTo>
                    <a:lnTo>
                      <a:pt x="22" y="10"/>
                    </a:lnTo>
                    <a:lnTo>
                      <a:pt x="22" y="6"/>
                    </a:lnTo>
                    <a:lnTo>
                      <a:pt x="22" y="4"/>
                    </a:lnTo>
                    <a:lnTo>
                      <a:pt x="20" y="2"/>
                    </a:lnTo>
                    <a:lnTo>
                      <a:pt x="20" y="2"/>
                    </a:lnTo>
                    <a:lnTo>
                      <a:pt x="20" y="0"/>
                    </a:lnTo>
                    <a:lnTo>
                      <a:pt x="18" y="0"/>
                    </a:lnTo>
                    <a:lnTo>
                      <a:pt x="18" y="0"/>
                    </a:lnTo>
                    <a:lnTo>
                      <a:pt x="18" y="0"/>
                    </a:lnTo>
                    <a:lnTo>
                      <a:pt x="16" y="0"/>
                    </a:lnTo>
                    <a:lnTo>
                      <a:pt x="16" y="2"/>
                    </a:lnTo>
                    <a:lnTo>
                      <a:pt x="14" y="2"/>
                    </a:lnTo>
                    <a:lnTo>
                      <a:pt x="14" y="4"/>
                    </a:lnTo>
                    <a:lnTo>
                      <a:pt x="14" y="4"/>
                    </a:lnTo>
                    <a:lnTo>
                      <a:pt x="12" y="6"/>
                    </a:lnTo>
                    <a:lnTo>
                      <a:pt x="12" y="6"/>
                    </a:lnTo>
                    <a:lnTo>
                      <a:pt x="12" y="8"/>
                    </a:lnTo>
                    <a:close/>
                  </a:path>
                </a:pathLst>
              </a:custGeom>
              <a:grp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22" name="Freeform 57">
                <a:extLst>
                  <a:ext uri="{FF2B5EF4-FFF2-40B4-BE49-F238E27FC236}">
                    <a16:creationId xmlns:a16="http://schemas.microsoft.com/office/drawing/2014/main" id="{C0AB0C35-FD59-A485-C7D9-0D90C74363DC}"/>
                  </a:ext>
                </a:extLst>
              </p:cNvPr>
              <p:cNvSpPr>
                <a:spLocks/>
              </p:cNvSpPr>
              <p:nvPr/>
            </p:nvSpPr>
            <p:spPr bwMode="auto">
              <a:xfrm>
                <a:off x="7269453" y="3648242"/>
                <a:ext cx="215900" cy="228600"/>
              </a:xfrm>
              <a:custGeom>
                <a:avLst/>
                <a:gdLst>
                  <a:gd name="T0" fmla="*/ 108 w 136"/>
                  <a:gd name="T1" fmla="*/ 0 h 144"/>
                  <a:gd name="T2" fmla="*/ 116 w 136"/>
                  <a:gd name="T3" fmla="*/ 2 h 144"/>
                  <a:gd name="T4" fmla="*/ 120 w 136"/>
                  <a:gd name="T5" fmla="*/ 12 h 144"/>
                  <a:gd name="T6" fmla="*/ 122 w 136"/>
                  <a:gd name="T7" fmla="*/ 30 h 144"/>
                  <a:gd name="T8" fmla="*/ 134 w 136"/>
                  <a:gd name="T9" fmla="*/ 42 h 144"/>
                  <a:gd name="T10" fmla="*/ 136 w 136"/>
                  <a:gd name="T11" fmla="*/ 48 h 144"/>
                  <a:gd name="T12" fmla="*/ 128 w 136"/>
                  <a:gd name="T13" fmla="*/ 54 h 144"/>
                  <a:gd name="T14" fmla="*/ 120 w 136"/>
                  <a:gd name="T15" fmla="*/ 62 h 144"/>
                  <a:gd name="T16" fmla="*/ 120 w 136"/>
                  <a:gd name="T17" fmla="*/ 72 h 144"/>
                  <a:gd name="T18" fmla="*/ 126 w 136"/>
                  <a:gd name="T19" fmla="*/ 88 h 144"/>
                  <a:gd name="T20" fmla="*/ 124 w 136"/>
                  <a:gd name="T21" fmla="*/ 100 h 144"/>
                  <a:gd name="T22" fmla="*/ 120 w 136"/>
                  <a:gd name="T23" fmla="*/ 110 h 144"/>
                  <a:gd name="T24" fmla="*/ 112 w 136"/>
                  <a:gd name="T25" fmla="*/ 114 h 144"/>
                  <a:gd name="T26" fmla="*/ 106 w 136"/>
                  <a:gd name="T27" fmla="*/ 120 h 144"/>
                  <a:gd name="T28" fmla="*/ 104 w 136"/>
                  <a:gd name="T29" fmla="*/ 128 h 144"/>
                  <a:gd name="T30" fmla="*/ 100 w 136"/>
                  <a:gd name="T31" fmla="*/ 128 h 144"/>
                  <a:gd name="T32" fmla="*/ 94 w 136"/>
                  <a:gd name="T33" fmla="*/ 118 h 144"/>
                  <a:gd name="T34" fmla="*/ 90 w 136"/>
                  <a:gd name="T35" fmla="*/ 120 h 144"/>
                  <a:gd name="T36" fmla="*/ 84 w 136"/>
                  <a:gd name="T37" fmla="*/ 126 h 144"/>
                  <a:gd name="T38" fmla="*/ 70 w 136"/>
                  <a:gd name="T39" fmla="*/ 126 h 144"/>
                  <a:gd name="T40" fmla="*/ 68 w 136"/>
                  <a:gd name="T41" fmla="*/ 122 h 144"/>
                  <a:gd name="T42" fmla="*/ 64 w 136"/>
                  <a:gd name="T43" fmla="*/ 116 h 144"/>
                  <a:gd name="T44" fmla="*/ 58 w 136"/>
                  <a:gd name="T45" fmla="*/ 118 h 144"/>
                  <a:gd name="T46" fmla="*/ 56 w 136"/>
                  <a:gd name="T47" fmla="*/ 124 h 144"/>
                  <a:gd name="T48" fmla="*/ 60 w 136"/>
                  <a:gd name="T49" fmla="*/ 138 h 144"/>
                  <a:gd name="T50" fmla="*/ 56 w 136"/>
                  <a:gd name="T51" fmla="*/ 142 h 144"/>
                  <a:gd name="T52" fmla="*/ 50 w 136"/>
                  <a:gd name="T53" fmla="*/ 138 h 144"/>
                  <a:gd name="T54" fmla="*/ 42 w 136"/>
                  <a:gd name="T55" fmla="*/ 128 h 144"/>
                  <a:gd name="T56" fmla="*/ 40 w 136"/>
                  <a:gd name="T57" fmla="*/ 128 h 144"/>
                  <a:gd name="T58" fmla="*/ 38 w 136"/>
                  <a:gd name="T59" fmla="*/ 138 h 144"/>
                  <a:gd name="T60" fmla="*/ 36 w 136"/>
                  <a:gd name="T61" fmla="*/ 142 h 144"/>
                  <a:gd name="T62" fmla="*/ 28 w 136"/>
                  <a:gd name="T63" fmla="*/ 144 h 144"/>
                  <a:gd name="T64" fmla="*/ 22 w 136"/>
                  <a:gd name="T65" fmla="*/ 136 h 144"/>
                  <a:gd name="T66" fmla="*/ 18 w 136"/>
                  <a:gd name="T67" fmla="*/ 132 h 144"/>
                  <a:gd name="T68" fmla="*/ 6 w 136"/>
                  <a:gd name="T69" fmla="*/ 130 h 144"/>
                  <a:gd name="T70" fmla="*/ 0 w 136"/>
                  <a:gd name="T71" fmla="*/ 126 h 144"/>
                  <a:gd name="T72" fmla="*/ 4 w 136"/>
                  <a:gd name="T73" fmla="*/ 120 h 144"/>
                  <a:gd name="T74" fmla="*/ 14 w 136"/>
                  <a:gd name="T75" fmla="*/ 112 h 144"/>
                  <a:gd name="T76" fmla="*/ 28 w 136"/>
                  <a:gd name="T77" fmla="*/ 102 h 144"/>
                  <a:gd name="T78" fmla="*/ 36 w 136"/>
                  <a:gd name="T79" fmla="*/ 98 h 144"/>
                  <a:gd name="T80" fmla="*/ 50 w 136"/>
                  <a:gd name="T81" fmla="*/ 102 h 144"/>
                  <a:gd name="T82" fmla="*/ 56 w 136"/>
                  <a:gd name="T83" fmla="*/ 100 h 144"/>
                  <a:gd name="T84" fmla="*/ 58 w 136"/>
                  <a:gd name="T85" fmla="*/ 90 h 144"/>
                  <a:gd name="T86" fmla="*/ 60 w 136"/>
                  <a:gd name="T87" fmla="*/ 76 h 144"/>
                  <a:gd name="T88" fmla="*/ 62 w 136"/>
                  <a:gd name="T89" fmla="*/ 74 h 144"/>
                  <a:gd name="T90" fmla="*/ 70 w 136"/>
                  <a:gd name="T91" fmla="*/ 76 h 144"/>
                  <a:gd name="T92" fmla="*/ 84 w 136"/>
                  <a:gd name="T93" fmla="*/ 78 h 144"/>
                  <a:gd name="T94" fmla="*/ 90 w 136"/>
                  <a:gd name="T95" fmla="*/ 74 h 144"/>
                  <a:gd name="T96" fmla="*/ 92 w 136"/>
                  <a:gd name="T97" fmla="*/ 64 h 144"/>
                  <a:gd name="T98" fmla="*/ 92 w 136"/>
                  <a:gd name="T99" fmla="*/ 48 h 144"/>
                  <a:gd name="T100" fmla="*/ 98 w 136"/>
                  <a:gd name="T101" fmla="*/ 38 h 144"/>
                  <a:gd name="T102" fmla="*/ 98 w 136"/>
                  <a:gd name="T103" fmla="*/ 30 h 144"/>
                  <a:gd name="T104" fmla="*/ 94 w 136"/>
                  <a:gd name="T105" fmla="*/ 14 h 144"/>
                  <a:gd name="T106" fmla="*/ 96 w 136"/>
                  <a:gd name="T107" fmla="*/ 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6" h="144">
                    <a:moveTo>
                      <a:pt x="102" y="2"/>
                    </a:moveTo>
                    <a:lnTo>
                      <a:pt x="102" y="2"/>
                    </a:lnTo>
                    <a:lnTo>
                      <a:pt x="102" y="0"/>
                    </a:lnTo>
                    <a:lnTo>
                      <a:pt x="104" y="0"/>
                    </a:lnTo>
                    <a:lnTo>
                      <a:pt x="106" y="0"/>
                    </a:lnTo>
                    <a:lnTo>
                      <a:pt x="108" y="0"/>
                    </a:lnTo>
                    <a:lnTo>
                      <a:pt x="110" y="0"/>
                    </a:lnTo>
                    <a:lnTo>
                      <a:pt x="112" y="0"/>
                    </a:lnTo>
                    <a:lnTo>
                      <a:pt x="114" y="0"/>
                    </a:lnTo>
                    <a:lnTo>
                      <a:pt x="114" y="0"/>
                    </a:lnTo>
                    <a:lnTo>
                      <a:pt x="116" y="2"/>
                    </a:lnTo>
                    <a:lnTo>
                      <a:pt x="116" y="2"/>
                    </a:lnTo>
                    <a:lnTo>
                      <a:pt x="116" y="4"/>
                    </a:lnTo>
                    <a:lnTo>
                      <a:pt x="118" y="4"/>
                    </a:lnTo>
                    <a:lnTo>
                      <a:pt x="118" y="6"/>
                    </a:lnTo>
                    <a:lnTo>
                      <a:pt x="118" y="8"/>
                    </a:lnTo>
                    <a:lnTo>
                      <a:pt x="118" y="10"/>
                    </a:lnTo>
                    <a:lnTo>
                      <a:pt x="120" y="12"/>
                    </a:lnTo>
                    <a:lnTo>
                      <a:pt x="120" y="20"/>
                    </a:lnTo>
                    <a:lnTo>
                      <a:pt x="120" y="22"/>
                    </a:lnTo>
                    <a:lnTo>
                      <a:pt x="120" y="24"/>
                    </a:lnTo>
                    <a:lnTo>
                      <a:pt x="120" y="26"/>
                    </a:lnTo>
                    <a:lnTo>
                      <a:pt x="122" y="28"/>
                    </a:lnTo>
                    <a:lnTo>
                      <a:pt x="122" y="30"/>
                    </a:lnTo>
                    <a:lnTo>
                      <a:pt x="124" y="34"/>
                    </a:lnTo>
                    <a:lnTo>
                      <a:pt x="126" y="36"/>
                    </a:lnTo>
                    <a:lnTo>
                      <a:pt x="126" y="36"/>
                    </a:lnTo>
                    <a:lnTo>
                      <a:pt x="128" y="38"/>
                    </a:lnTo>
                    <a:lnTo>
                      <a:pt x="132" y="40"/>
                    </a:lnTo>
                    <a:lnTo>
                      <a:pt x="134" y="42"/>
                    </a:lnTo>
                    <a:lnTo>
                      <a:pt x="136" y="44"/>
                    </a:lnTo>
                    <a:lnTo>
                      <a:pt x="136" y="44"/>
                    </a:lnTo>
                    <a:lnTo>
                      <a:pt x="136" y="46"/>
                    </a:lnTo>
                    <a:lnTo>
                      <a:pt x="136" y="46"/>
                    </a:lnTo>
                    <a:lnTo>
                      <a:pt x="136" y="46"/>
                    </a:lnTo>
                    <a:lnTo>
                      <a:pt x="136" y="48"/>
                    </a:lnTo>
                    <a:lnTo>
                      <a:pt x="136" y="48"/>
                    </a:lnTo>
                    <a:lnTo>
                      <a:pt x="136" y="50"/>
                    </a:lnTo>
                    <a:lnTo>
                      <a:pt x="134" y="50"/>
                    </a:lnTo>
                    <a:lnTo>
                      <a:pt x="132" y="52"/>
                    </a:lnTo>
                    <a:lnTo>
                      <a:pt x="132" y="52"/>
                    </a:lnTo>
                    <a:lnTo>
                      <a:pt x="128" y="54"/>
                    </a:lnTo>
                    <a:lnTo>
                      <a:pt x="126" y="56"/>
                    </a:lnTo>
                    <a:lnTo>
                      <a:pt x="122" y="58"/>
                    </a:lnTo>
                    <a:lnTo>
                      <a:pt x="122" y="58"/>
                    </a:lnTo>
                    <a:lnTo>
                      <a:pt x="120" y="60"/>
                    </a:lnTo>
                    <a:lnTo>
                      <a:pt x="120" y="60"/>
                    </a:lnTo>
                    <a:lnTo>
                      <a:pt x="120" y="62"/>
                    </a:lnTo>
                    <a:lnTo>
                      <a:pt x="120" y="64"/>
                    </a:lnTo>
                    <a:lnTo>
                      <a:pt x="118" y="64"/>
                    </a:lnTo>
                    <a:lnTo>
                      <a:pt x="120" y="66"/>
                    </a:lnTo>
                    <a:lnTo>
                      <a:pt x="120" y="68"/>
                    </a:lnTo>
                    <a:lnTo>
                      <a:pt x="120" y="70"/>
                    </a:lnTo>
                    <a:lnTo>
                      <a:pt x="120" y="72"/>
                    </a:lnTo>
                    <a:lnTo>
                      <a:pt x="122" y="74"/>
                    </a:lnTo>
                    <a:lnTo>
                      <a:pt x="124" y="78"/>
                    </a:lnTo>
                    <a:lnTo>
                      <a:pt x="126" y="82"/>
                    </a:lnTo>
                    <a:lnTo>
                      <a:pt x="126" y="84"/>
                    </a:lnTo>
                    <a:lnTo>
                      <a:pt x="126" y="86"/>
                    </a:lnTo>
                    <a:lnTo>
                      <a:pt x="126" y="88"/>
                    </a:lnTo>
                    <a:lnTo>
                      <a:pt x="126" y="88"/>
                    </a:lnTo>
                    <a:lnTo>
                      <a:pt x="126" y="90"/>
                    </a:lnTo>
                    <a:lnTo>
                      <a:pt x="126" y="92"/>
                    </a:lnTo>
                    <a:lnTo>
                      <a:pt x="126" y="94"/>
                    </a:lnTo>
                    <a:lnTo>
                      <a:pt x="126" y="96"/>
                    </a:lnTo>
                    <a:lnTo>
                      <a:pt x="124" y="100"/>
                    </a:lnTo>
                    <a:lnTo>
                      <a:pt x="124" y="102"/>
                    </a:lnTo>
                    <a:lnTo>
                      <a:pt x="124" y="104"/>
                    </a:lnTo>
                    <a:lnTo>
                      <a:pt x="122" y="104"/>
                    </a:lnTo>
                    <a:lnTo>
                      <a:pt x="122" y="106"/>
                    </a:lnTo>
                    <a:lnTo>
                      <a:pt x="122" y="108"/>
                    </a:lnTo>
                    <a:lnTo>
                      <a:pt x="120" y="110"/>
                    </a:lnTo>
                    <a:lnTo>
                      <a:pt x="118" y="112"/>
                    </a:lnTo>
                    <a:lnTo>
                      <a:pt x="116" y="112"/>
                    </a:lnTo>
                    <a:lnTo>
                      <a:pt x="116" y="114"/>
                    </a:lnTo>
                    <a:lnTo>
                      <a:pt x="114" y="114"/>
                    </a:lnTo>
                    <a:lnTo>
                      <a:pt x="114" y="114"/>
                    </a:lnTo>
                    <a:lnTo>
                      <a:pt x="112" y="114"/>
                    </a:lnTo>
                    <a:lnTo>
                      <a:pt x="110" y="116"/>
                    </a:lnTo>
                    <a:lnTo>
                      <a:pt x="108" y="116"/>
                    </a:lnTo>
                    <a:lnTo>
                      <a:pt x="108" y="116"/>
                    </a:lnTo>
                    <a:lnTo>
                      <a:pt x="108" y="116"/>
                    </a:lnTo>
                    <a:lnTo>
                      <a:pt x="108" y="118"/>
                    </a:lnTo>
                    <a:lnTo>
                      <a:pt x="106" y="120"/>
                    </a:lnTo>
                    <a:lnTo>
                      <a:pt x="106" y="122"/>
                    </a:lnTo>
                    <a:lnTo>
                      <a:pt x="106" y="124"/>
                    </a:lnTo>
                    <a:lnTo>
                      <a:pt x="106" y="126"/>
                    </a:lnTo>
                    <a:lnTo>
                      <a:pt x="104" y="128"/>
                    </a:lnTo>
                    <a:lnTo>
                      <a:pt x="104" y="128"/>
                    </a:lnTo>
                    <a:lnTo>
                      <a:pt x="104" y="128"/>
                    </a:lnTo>
                    <a:lnTo>
                      <a:pt x="104" y="128"/>
                    </a:lnTo>
                    <a:lnTo>
                      <a:pt x="102" y="128"/>
                    </a:lnTo>
                    <a:lnTo>
                      <a:pt x="102" y="128"/>
                    </a:lnTo>
                    <a:lnTo>
                      <a:pt x="102" y="128"/>
                    </a:lnTo>
                    <a:lnTo>
                      <a:pt x="100" y="128"/>
                    </a:lnTo>
                    <a:lnTo>
                      <a:pt x="100" y="128"/>
                    </a:lnTo>
                    <a:lnTo>
                      <a:pt x="98" y="126"/>
                    </a:lnTo>
                    <a:lnTo>
                      <a:pt x="98" y="124"/>
                    </a:lnTo>
                    <a:lnTo>
                      <a:pt x="96" y="122"/>
                    </a:lnTo>
                    <a:lnTo>
                      <a:pt x="96" y="120"/>
                    </a:lnTo>
                    <a:lnTo>
                      <a:pt x="94" y="118"/>
                    </a:lnTo>
                    <a:lnTo>
                      <a:pt x="94" y="118"/>
                    </a:lnTo>
                    <a:lnTo>
                      <a:pt x="94" y="118"/>
                    </a:lnTo>
                    <a:lnTo>
                      <a:pt x="92" y="118"/>
                    </a:lnTo>
                    <a:lnTo>
                      <a:pt x="92" y="118"/>
                    </a:lnTo>
                    <a:lnTo>
                      <a:pt x="92" y="118"/>
                    </a:lnTo>
                    <a:lnTo>
                      <a:pt x="92" y="118"/>
                    </a:lnTo>
                    <a:lnTo>
                      <a:pt x="90" y="120"/>
                    </a:lnTo>
                    <a:lnTo>
                      <a:pt x="90" y="120"/>
                    </a:lnTo>
                    <a:lnTo>
                      <a:pt x="88" y="122"/>
                    </a:lnTo>
                    <a:lnTo>
                      <a:pt x="88" y="124"/>
                    </a:lnTo>
                    <a:lnTo>
                      <a:pt x="88" y="124"/>
                    </a:lnTo>
                    <a:lnTo>
                      <a:pt x="86" y="124"/>
                    </a:lnTo>
                    <a:lnTo>
                      <a:pt x="84" y="126"/>
                    </a:lnTo>
                    <a:lnTo>
                      <a:pt x="80" y="126"/>
                    </a:lnTo>
                    <a:lnTo>
                      <a:pt x="78" y="126"/>
                    </a:lnTo>
                    <a:lnTo>
                      <a:pt x="76" y="126"/>
                    </a:lnTo>
                    <a:lnTo>
                      <a:pt x="72" y="126"/>
                    </a:lnTo>
                    <a:lnTo>
                      <a:pt x="72" y="126"/>
                    </a:lnTo>
                    <a:lnTo>
                      <a:pt x="70" y="126"/>
                    </a:lnTo>
                    <a:lnTo>
                      <a:pt x="70" y="126"/>
                    </a:lnTo>
                    <a:lnTo>
                      <a:pt x="68" y="126"/>
                    </a:lnTo>
                    <a:lnTo>
                      <a:pt x="68" y="124"/>
                    </a:lnTo>
                    <a:lnTo>
                      <a:pt x="68" y="124"/>
                    </a:lnTo>
                    <a:lnTo>
                      <a:pt x="68" y="124"/>
                    </a:lnTo>
                    <a:lnTo>
                      <a:pt x="68" y="122"/>
                    </a:lnTo>
                    <a:lnTo>
                      <a:pt x="66" y="120"/>
                    </a:lnTo>
                    <a:lnTo>
                      <a:pt x="66" y="120"/>
                    </a:lnTo>
                    <a:lnTo>
                      <a:pt x="66" y="118"/>
                    </a:lnTo>
                    <a:lnTo>
                      <a:pt x="66" y="116"/>
                    </a:lnTo>
                    <a:lnTo>
                      <a:pt x="66" y="116"/>
                    </a:lnTo>
                    <a:lnTo>
                      <a:pt x="64" y="116"/>
                    </a:lnTo>
                    <a:lnTo>
                      <a:pt x="64" y="116"/>
                    </a:lnTo>
                    <a:lnTo>
                      <a:pt x="64" y="116"/>
                    </a:lnTo>
                    <a:lnTo>
                      <a:pt x="62" y="116"/>
                    </a:lnTo>
                    <a:lnTo>
                      <a:pt x="60" y="116"/>
                    </a:lnTo>
                    <a:lnTo>
                      <a:pt x="60" y="116"/>
                    </a:lnTo>
                    <a:lnTo>
                      <a:pt x="58" y="118"/>
                    </a:lnTo>
                    <a:lnTo>
                      <a:pt x="58" y="118"/>
                    </a:lnTo>
                    <a:lnTo>
                      <a:pt x="58" y="118"/>
                    </a:lnTo>
                    <a:lnTo>
                      <a:pt x="56" y="120"/>
                    </a:lnTo>
                    <a:lnTo>
                      <a:pt x="56" y="120"/>
                    </a:lnTo>
                    <a:lnTo>
                      <a:pt x="56" y="122"/>
                    </a:lnTo>
                    <a:lnTo>
                      <a:pt x="56" y="124"/>
                    </a:lnTo>
                    <a:lnTo>
                      <a:pt x="58" y="128"/>
                    </a:lnTo>
                    <a:lnTo>
                      <a:pt x="58" y="130"/>
                    </a:lnTo>
                    <a:lnTo>
                      <a:pt x="58" y="134"/>
                    </a:lnTo>
                    <a:lnTo>
                      <a:pt x="58" y="136"/>
                    </a:lnTo>
                    <a:lnTo>
                      <a:pt x="60" y="138"/>
                    </a:lnTo>
                    <a:lnTo>
                      <a:pt x="60" y="138"/>
                    </a:lnTo>
                    <a:lnTo>
                      <a:pt x="58" y="140"/>
                    </a:lnTo>
                    <a:lnTo>
                      <a:pt x="58" y="140"/>
                    </a:lnTo>
                    <a:lnTo>
                      <a:pt x="58" y="142"/>
                    </a:lnTo>
                    <a:lnTo>
                      <a:pt x="58" y="142"/>
                    </a:lnTo>
                    <a:lnTo>
                      <a:pt x="56" y="142"/>
                    </a:lnTo>
                    <a:lnTo>
                      <a:pt x="56" y="142"/>
                    </a:lnTo>
                    <a:lnTo>
                      <a:pt x="56" y="142"/>
                    </a:lnTo>
                    <a:lnTo>
                      <a:pt x="56" y="142"/>
                    </a:lnTo>
                    <a:lnTo>
                      <a:pt x="54" y="140"/>
                    </a:lnTo>
                    <a:lnTo>
                      <a:pt x="52" y="140"/>
                    </a:lnTo>
                    <a:lnTo>
                      <a:pt x="50" y="138"/>
                    </a:lnTo>
                    <a:lnTo>
                      <a:pt x="50" y="138"/>
                    </a:lnTo>
                    <a:lnTo>
                      <a:pt x="48" y="136"/>
                    </a:lnTo>
                    <a:lnTo>
                      <a:pt x="46" y="134"/>
                    </a:lnTo>
                    <a:lnTo>
                      <a:pt x="46" y="132"/>
                    </a:lnTo>
                    <a:lnTo>
                      <a:pt x="44" y="130"/>
                    </a:lnTo>
                    <a:lnTo>
                      <a:pt x="44" y="128"/>
                    </a:lnTo>
                    <a:lnTo>
                      <a:pt x="42" y="128"/>
                    </a:lnTo>
                    <a:lnTo>
                      <a:pt x="42" y="126"/>
                    </a:lnTo>
                    <a:lnTo>
                      <a:pt x="42" y="126"/>
                    </a:lnTo>
                    <a:lnTo>
                      <a:pt x="42" y="126"/>
                    </a:lnTo>
                    <a:lnTo>
                      <a:pt x="42" y="126"/>
                    </a:lnTo>
                    <a:lnTo>
                      <a:pt x="40" y="126"/>
                    </a:lnTo>
                    <a:lnTo>
                      <a:pt x="40" y="128"/>
                    </a:lnTo>
                    <a:lnTo>
                      <a:pt x="40" y="128"/>
                    </a:lnTo>
                    <a:lnTo>
                      <a:pt x="40" y="128"/>
                    </a:lnTo>
                    <a:lnTo>
                      <a:pt x="38" y="130"/>
                    </a:lnTo>
                    <a:lnTo>
                      <a:pt x="38" y="134"/>
                    </a:lnTo>
                    <a:lnTo>
                      <a:pt x="38" y="136"/>
                    </a:lnTo>
                    <a:lnTo>
                      <a:pt x="38" y="138"/>
                    </a:lnTo>
                    <a:lnTo>
                      <a:pt x="38" y="140"/>
                    </a:lnTo>
                    <a:lnTo>
                      <a:pt x="38" y="140"/>
                    </a:lnTo>
                    <a:lnTo>
                      <a:pt x="38" y="140"/>
                    </a:lnTo>
                    <a:lnTo>
                      <a:pt x="38" y="142"/>
                    </a:lnTo>
                    <a:lnTo>
                      <a:pt x="36" y="142"/>
                    </a:lnTo>
                    <a:lnTo>
                      <a:pt x="36" y="142"/>
                    </a:lnTo>
                    <a:lnTo>
                      <a:pt x="34" y="144"/>
                    </a:lnTo>
                    <a:lnTo>
                      <a:pt x="32" y="144"/>
                    </a:lnTo>
                    <a:lnTo>
                      <a:pt x="32" y="144"/>
                    </a:lnTo>
                    <a:lnTo>
                      <a:pt x="30" y="144"/>
                    </a:lnTo>
                    <a:lnTo>
                      <a:pt x="30" y="144"/>
                    </a:lnTo>
                    <a:lnTo>
                      <a:pt x="28" y="144"/>
                    </a:lnTo>
                    <a:lnTo>
                      <a:pt x="28" y="144"/>
                    </a:lnTo>
                    <a:lnTo>
                      <a:pt x="28" y="144"/>
                    </a:lnTo>
                    <a:lnTo>
                      <a:pt x="26" y="142"/>
                    </a:lnTo>
                    <a:lnTo>
                      <a:pt x="26" y="140"/>
                    </a:lnTo>
                    <a:lnTo>
                      <a:pt x="24" y="138"/>
                    </a:lnTo>
                    <a:lnTo>
                      <a:pt x="22" y="136"/>
                    </a:lnTo>
                    <a:lnTo>
                      <a:pt x="22" y="134"/>
                    </a:lnTo>
                    <a:lnTo>
                      <a:pt x="20" y="134"/>
                    </a:lnTo>
                    <a:lnTo>
                      <a:pt x="20" y="132"/>
                    </a:lnTo>
                    <a:lnTo>
                      <a:pt x="20" y="132"/>
                    </a:lnTo>
                    <a:lnTo>
                      <a:pt x="18" y="132"/>
                    </a:lnTo>
                    <a:lnTo>
                      <a:pt x="18" y="132"/>
                    </a:lnTo>
                    <a:lnTo>
                      <a:pt x="16" y="132"/>
                    </a:lnTo>
                    <a:lnTo>
                      <a:pt x="14" y="132"/>
                    </a:lnTo>
                    <a:lnTo>
                      <a:pt x="10" y="132"/>
                    </a:lnTo>
                    <a:lnTo>
                      <a:pt x="10" y="132"/>
                    </a:lnTo>
                    <a:lnTo>
                      <a:pt x="8" y="132"/>
                    </a:lnTo>
                    <a:lnTo>
                      <a:pt x="6" y="130"/>
                    </a:lnTo>
                    <a:lnTo>
                      <a:pt x="4" y="130"/>
                    </a:lnTo>
                    <a:lnTo>
                      <a:pt x="4" y="128"/>
                    </a:lnTo>
                    <a:lnTo>
                      <a:pt x="2" y="128"/>
                    </a:lnTo>
                    <a:lnTo>
                      <a:pt x="2" y="128"/>
                    </a:lnTo>
                    <a:lnTo>
                      <a:pt x="0" y="126"/>
                    </a:lnTo>
                    <a:lnTo>
                      <a:pt x="0" y="126"/>
                    </a:lnTo>
                    <a:lnTo>
                      <a:pt x="0" y="126"/>
                    </a:lnTo>
                    <a:lnTo>
                      <a:pt x="0" y="124"/>
                    </a:lnTo>
                    <a:lnTo>
                      <a:pt x="0" y="124"/>
                    </a:lnTo>
                    <a:lnTo>
                      <a:pt x="2" y="122"/>
                    </a:lnTo>
                    <a:lnTo>
                      <a:pt x="2" y="122"/>
                    </a:lnTo>
                    <a:lnTo>
                      <a:pt x="4" y="120"/>
                    </a:lnTo>
                    <a:lnTo>
                      <a:pt x="4" y="118"/>
                    </a:lnTo>
                    <a:lnTo>
                      <a:pt x="8" y="118"/>
                    </a:lnTo>
                    <a:lnTo>
                      <a:pt x="8" y="116"/>
                    </a:lnTo>
                    <a:lnTo>
                      <a:pt x="12" y="114"/>
                    </a:lnTo>
                    <a:lnTo>
                      <a:pt x="14" y="112"/>
                    </a:lnTo>
                    <a:lnTo>
                      <a:pt x="14" y="112"/>
                    </a:lnTo>
                    <a:lnTo>
                      <a:pt x="18" y="110"/>
                    </a:lnTo>
                    <a:lnTo>
                      <a:pt x="22" y="108"/>
                    </a:lnTo>
                    <a:lnTo>
                      <a:pt x="24" y="106"/>
                    </a:lnTo>
                    <a:lnTo>
                      <a:pt x="26" y="106"/>
                    </a:lnTo>
                    <a:lnTo>
                      <a:pt x="26" y="104"/>
                    </a:lnTo>
                    <a:lnTo>
                      <a:pt x="28" y="102"/>
                    </a:lnTo>
                    <a:lnTo>
                      <a:pt x="30" y="100"/>
                    </a:lnTo>
                    <a:lnTo>
                      <a:pt x="32" y="100"/>
                    </a:lnTo>
                    <a:lnTo>
                      <a:pt x="32" y="100"/>
                    </a:lnTo>
                    <a:lnTo>
                      <a:pt x="34" y="98"/>
                    </a:lnTo>
                    <a:lnTo>
                      <a:pt x="34" y="98"/>
                    </a:lnTo>
                    <a:lnTo>
                      <a:pt x="36" y="98"/>
                    </a:lnTo>
                    <a:lnTo>
                      <a:pt x="38" y="98"/>
                    </a:lnTo>
                    <a:lnTo>
                      <a:pt x="38" y="98"/>
                    </a:lnTo>
                    <a:lnTo>
                      <a:pt x="42" y="100"/>
                    </a:lnTo>
                    <a:lnTo>
                      <a:pt x="46" y="100"/>
                    </a:lnTo>
                    <a:lnTo>
                      <a:pt x="48" y="102"/>
                    </a:lnTo>
                    <a:lnTo>
                      <a:pt x="50" y="102"/>
                    </a:lnTo>
                    <a:lnTo>
                      <a:pt x="52" y="102"/>
                    </a:lnTo>
                    <a:lnTo>
                      <a:pt x="52" y="102"/>
                    </a:lnTo>
                    <a:lnTo>
                      <a:pt x="54" y="102"/>
                    </a:lnTo>
                    <a:lnTo>
                      <a:pt x="56" y="102"/>
                    </a:lnTo>
                    <a:lnTo>
                      <a:pt x="56" y="100"/>
                    </a:lnTo>
                    <a:lnTo>
                      <a:pt x="56" y="100"/>
                    </a:lnTo>
                    <a:lnTo>
                      <a:pt x="56" y="100"/>
                    </a:lnTo>
                    <a:lnTo>
                      <a:pt x="58" y="100"/>
                    </a:lnTo>
                    <a:lnTo>
                      <a:pt x="58" y="98"/>
                    </a:lnTo>
                    <a:lnTo>
                      <a:pt x="58" y="96"/>
                    </a:lnTo>
                    <a:lnTo>
                      <a:pt x="58" y="94"/>
                    </a:lnTo>
                    <a:lnTo>
                      <a:pt x="58" y="90"/>
                    </a:lnTo>
                    <a:lnTo>
                      <a:pt x="58" y="88"/>
                    </a:lnTo>
                    <a:lnTo>
                      <a:pt x="58" y="86"/>
                    </a:lnTo>
                    <a:lnTo>
                      <a:pt x="58" y="82"/>
                    </a:lnTo>
                    <a:lnTo>
                      <a:pt x="58" y="80"/>
                    </a:lnTo>
                    <a:lnTo>
                      <a:pt x="60" y="78"/>
                    </a:lnTo>
                    <a:lnTo>
                      <a:pt x="60" y="76"/>
                    </a:lnTo>
                    <a:lnTo>
                      <a:pt x="60" y="76"/>
                    </a:lnTo>
                    <a:lnTo>
                      <a:pt x="60" y="74"/>
                    </a:lnTo>
                    <a:lnTo>
                      <a:pt x="62" y="74"/>
                    </a:lnTo>
                    <a:lnTo>
                      <a:pt x="62" y="74"/>
                    </a:lnTo>
                    <a:lnTo>
                      <a:pt x="62" y="74"/>
                    </a:lnTo>
                    <a:lnTo>
                      <a:pt x="62" y="74"/>
                    </a:lnTo>
                    <a:lnTo>
                      <a:pt x="64" y="74"/>
                    </a:lnTo>
                    <a:lnTo>
                      <a:pt x="64" y="74"/>
                    </a:lnTo>
                    <a:lnTo>
                      <a:pt x="66" y="74"/>
                    </a:lnTo>
                    <a:lnTo>
                      <a:pt x="66" y="74"/>
                    </a:lnTo>
                    <a:lnTo>
                      <a:pt x="68" y="76"/>
                    </a:lnTo>
                    <a:lnTo>
                      <a:pt x="70" y="76"/>
                    </a:lnTo>
                    <a:lnTo>
                      <a:pt x="70" y="78"/>
                    </a:lnTo>
                    <a:lnTo>
                      <a:pt x="72" y="78"/>
                    </a:lnTo>
                    <a:lnTo>
                      <a:pt x="74" y="78"/>
                    </a:lnTo>
                    <a:lnTo>
                      <a:pt x="78" y="78"/>
                    </a:lnTo>
                    <a:lnTo>
                      <a:pt x="80" y="78"/>
                    </a:lnTo>
                    <a:lnTo>
                      <a:pt x="84" y="78"/>
                    </a:lnTo>
                    <a:lnTo>
                      <a:pt x="86" y="76"/>
                    </a:lnTo>
                    <a:lnTo>
                      <a:pt x="88" y="76"/>
                    </a:lnTo>
                    <a:lnTo>
                      <a:pt x="88" y="76"/>
                    </a:lnTo>
                    <a:lnTo>
                      <a:pt x="90" y="76"/>
                    </a:lnTo>
                    <a:lnTo>
                      <a:pt x="90" y="74"/>
                    </a:lnTo>
                    <a:lnTo>
                      <a:pt x="90" y="74"/>
                    </a:lnTo>
                    <a:lnTo>
                      <a:pt x="90" y="74"/>
                    </a:lnTo>
                    <a:lnTo>
                      <a:pt x="92" y="72"/>
                    </a:lnTo>
                    <a:lnTo>
                      <a:pt x="92" y="70"/>
                    </a:lnTo>
                    <a:lnTo>
                      <a:pt x="92" y="70"/>
                    </a:lnTo>
                    <a:lnTo>
                      <a:pt x="92" y="66"/>
                    </a:lnTo>
                    <a:lnTo>
                      <a:pt x="92" y="64"/>
                    </a:lnTo>
                    <a:lnTo>
                      <a:pt x="92" y="62"/>
                    </a:lnTo>
                    <a:lnTo>
                      <a:pt x="92" y="60"/>
                    </a:lnTo>
                    <a:lnTo>
                      <a:pt x="92" y="54"/>
                    </a:lnTo>
                    <a:lnTo>
                      <a:pt x="92" y="52"/>
                    </a:lnTo>
                    <a:lnTo>
                      <a:pt x="92" y="50"/>
                    </a:lnTo>
                    <a:lnTo>
                      <a:pt x="92" y="48"/>
                    </a:lnTo>
                    <a:lnTo>
                      <a:pt x="92" y="46"/>
                    </a:lnTo>
                    <a:lnTo>
                      <a:pt x="94" y="44"/>
                    </a:lnTo>
                    <a:lnTo>
                      <a:pt x="94" y="44"/>
                    </a:lnTo>
                    <a:lnTo>
                      <a:pt x="96" y="40"/>
                    </a:lnTo>
                    <a:lnTo>
                      <a:pt x="96" y="40"/>
                    </a:lnTo>
                    <a:lnTo>
                      <a:pt x="98" y="38"/>
                    </a:lnTo>
                    <a:lnTo>
                      <a:pt x="98" y="36"/>
                    </a:lnTo>
                    <a:lnTo>
                      <a:pt x="98" y="36"/>
                    </a:lnTo>
                    <a:lnTo>
                      <a:pt x="100" y="34"/>
                    </a:lnTo>
                    <a:lnTo>
                      <a:pt x="98" y="32"/>
                    </a:lnTo>
                    <a:lnTo>
                      <a:pt x="98" y="32"/>
                    </a:lnTo>
                    <a:lnTo>
                      <a:pt x="98" y="30"/>
                    </a:lnTo>
                    <a:lnTo>
                      <a:pt x="98" y="26"/>
                    </a:lnTo>
                    <a:lnTo>
                      <a:pt x="96" y="24"/>
                    </a:lnTo>
                    <a:lnTo>
                      <a:pt x="96" y="20"/>
                    </a:lnTo>
                    <a:lnTo>
                      <a:pt x="94" y="16"/>
                    </a:lnTo>
                    <a:lnTo>
                      <a:pt x="94" y="16"/>
                    </a:lnTo>
                    <a:lnTo>
                      <a:pt x="94" y="14"/>
                    </a:lnTo>
                    <a:lnTo>
                      <a:pt x="94" y="12"/>
                    </a:lnTo>
                    <a:lnTo>
                      <a:pt x="94" y="12"/>
                    </a:lnTo>
                    <a:lnTo>
                      <a:pt x="94" y="10"/>
                    </a:lnTo>
                    <a:lnTo>
                      <a:pt x="96" y="8"/>
                    </a:lnTo>
                    <a:lnTo>
                      <a:pt x="96" y="8"/>
                    </a:lnTo>
                    <a:lnTo>
                      <a:pt x="96" y="6"/>
                    </a:lnTo>
                    <a:lnTo>
                      <a:pt x="98" y="4"/>
                    </a:lnTo>
                    <a:lnTo>
                      <a:pt x="100" y="4"/>
                    </a:lnTo>
                    <a:lnTo>
                      <a:pt x="100" y="2"/>
                    </a:lnTo>
                    <a:lnTo>
                      <a:pt x="102" y="2"/>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23" name="Freeform 61">
                <a:extLst>
                  <a:ext uri="{FF2B5EF4-FFF2-40B4-BE49-F238E27FC236}">
                    <a16:creationId xmlns:a16="http://schemas.microsoft.com/office/drawing/2014/main" id="{26D6ECC8-2E01-F0B6-6185-EE56D67D3492}"/>
                  </a:ext>
                </a:extLst>
              </p:cNvPr>
              <p:cNvSpPr>
                <a:spLocks/>
              </p:cNvSpPr>
              <p:nvPr/>
            </p:nvSpPr>
            <p:spPr bwMode="auto">
              <a:xfrm>
                <a:off x="7291678" y="3886367"/>
                <a:ext cx="28575" cy="28575"/>
              </a:xfrm>
              <a:custGeom>
                <a:avLst/>
                <a:gdLst>
                  <a:gd name="T0" fmla="*/ 2 w 18"/>
                  <a:gd name="T1" fmla="*/ 6 h 18"/>
                  <a:gd name="T2" fmla="*/ 2 w 18"/>
                  <a:gd name="T3" fmla="*/ 6 h 18"/>
                  <a:gd name="T4" fmla="*/ 2 w 18"/>
                  <a:gd name="T5" fmla="*/ 8 h 18"/>
                  <a:gd name="T6" fmla="*/ 2 w 18"/>
                  <a:gd name="T7" fmla="*/ 8 h 18"/>
                  <a:gd name="T8" fmla="*/ 0 w 18"/>
                  <a:gd name="T9" fmla="*/ 12 h 18"/>
                  <a:gd name="T10" fmla="*/ 0 w 18"/>
                  <a:gd name="T11" fmla="*/ 12 h 18"/>
                  <a:gd name="T12" fmla="*/ 0 w 18"/>
                  <a:gd name="T13" fmla="*/ 14 h 18"/>
                  <a:gd name="T14" fmla="*/ 0 w 18"/>
                  <a:gd name="T15" fmla="*/ 16 h 18"/>
                  <a:gd name="T16" fmla="*/ 0 w 18"/>
                  <a:gd name="T17" fmla="*/ 16 h 18"/>
                  <a:gd name="T18" fmla="*/ 0 w 18"/>
                  <a:gd name="T19" fmla="*/ 16 h 18"/>
                  <a:gd name="T20" fmla="*/ 2 w 18"/>
                  <a:gd name="T21" fmla="*/ 16 h 18"/>
                  <a:gd name="T22" fmla="*/ 2 w 18"/>
                  <a:gd name="T23" fmla="*/ 16 h 18"/>
                  <a:gd name="T24" fmla="*/ 4 w 18"/>
                  <a:gd name="T25" fmla="*/ 18 h 18"/>
                  <a:gd name="T26" fmla="*/ 4 w 18"/>
                  <a:gd name="T27" fmla="*/ 18 h 18"/>
                  <a:gd name="T28" fmla="*/ 6 w 18"/>
                  <a:gd name="T29" fmla="*/ 16 h 18"/>
                  <a:gd name="T30" fmla="*/ 8 w 18"/>
                  <a:gd name="T31" fmla="*/ 16 h 18"/>
                  <a:gd name="T32" fmla="*/ 8 w 18"/>
                  <a:gd name="T33" fmla="*/ 16 h 18"/>
                  <a:gd name="T34" fmla="*/ 10 w 18"/>
                  <a:gd name="T35" fmla="*/ 16 h 18"/>
                  <a:gd name="T36" fmla="*/ 10 w 18"/>
                  <a:gd name="T37" fmla="*/ 16 h 18"/>
                  <a:gd name="T38" fmla="*/ 12 w 18"/>
                  <a:gd name="T39" fmla="*/ 14 h 18"/>
                  <a:gd name="T40" fmla="*/ 14 w 18"/>
                  <a:gd name="T41" fmla="*/ 14 h 18"/>
                  <a:gd name="T42" fmla="*/ 14 w 18"/>
                  <a:gd name="T43" fmla="*/ 12 h 18"/>
                  <a:gd name="T44" fmla="*/ 16 w 18"/>
                  <a:gd name="T45" fmla="*/ 10 h 18"/>
                  <a:gd name="T46" fmla="*/ 16 w 18"/>
                  <a:gd name="T47" fmla="*/ 8 h 18"/>
                  <a:gd name="T48" fmla="*/ 18 w 18"/>
                  <a:gd name="T49" fmla="*/ 8 h 18"/>
                  <a:gd name="T50" fmla="*/ 18 w 18"/>
                  <a:gd name="T51" fmla="*/ 6 h 18"/>
                  <a:gd name="T52" fmla="*/ 18 w 18"/>
                  <a:gd name="T53" fmla="*/ 6 h 18"/>
                  <a:gd name="T54" fmla="*/ 18 w 18"/>
                  <a:gd name="T55" fmla="*/ 6 h 18"/>
                  <a:gd name="T56" fmla="*/ 16 w 18"/>
                  <a:gd name="T57" fmla="*/ 6 h 18"/>
                  <a:gd name="T58" fmla="*/ 16 w 18"/>
                  <a:gd name="T59" fmla="*/ 4 h 18"/>
                  <a:gd name="T60" fmla="*/ 16 w 18"/>
                  <a:gd name="T61" fmla="*/ 4 h 18"/>
                  <a:gd name="T62" fmla="*/ 14 w 18"/>
                  <a:gd name="T63" fmla="*/ 2 h 18"/>
                  <a:gd name="T64" fmla="*/ 12 w 18"/>
                  <a:gd name="T65" fmla="*/ 2 h 18"/>
                  <a:gd name="T66" fmla="*/ 10 w 18"/>
                  <a:gd name="T67" fmla="*/ 2 h 18"/>
                  <a:gd name="T68" fmla="*/ 8 w 18"/>
                  <a:gd name="T69" fmla="*/ 0 h 18"/>
                  <a:gd name="T70" fmla="*/ 6 w 18"/>
                  <a:gd name="T71" fmla="*/ 0 h 18"/>
                  <a:gd name="T72" fmla="*/ 4 w 18"/>
                  <a:gd name="T73" fmla="*/ 0 h 18"/>
                  <a:gd name="T74" fmla="*/ 4 w 18"/>
                  <a:gd name="T75" fmla="*/ 0 h 18"/>
                  <a:gd name="T76" fmla="*/ 2 w 18"/>
                  <a:gd name="T77" fmla="*/ 2 h 18"/>
                  <a:gd name="T78" fmla="*/ 2 w 18"/>
                  <a:gd name="T79" fmla="*/ 2 h 18"/>
                  <a:gd name="T80" fmla="*/ 2 w 18"/>
                  <a:gd name="T81" fmla="*/ 2 h 18"/>
                  <a:gd name="T82" fmla="*/ 2 w 18"/>
                  <a:gd name="T83"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18">
                    <a:moveTo>
                      <a:pt x="2" y="6"/>
                    </a:moveTo>
                    <a:lnTo>
                      <a:pt x="2" y="6"/>
                    </a:lnTo>
                    <a:lnTo>
                      <a:pt x="2" y="8"/>
                    </a:lnTo>
                    <a:lnTo>
                      <a:pt x="2" y="8"/>
                    </a:lnTo>
                    <a:lnTo>
                      <a:pt x="0" y="12"/>
                    </a:lnTo>
                    <a:lnTo>
                      <a:pt x="0" y="12"/>
                    </a:lnTo>
                    <a:lnTo>
                      <a:pt x="0" y="14"/>
                    </a:lnTo>
                    <a:lnTo>
                      <a:pt x="0" y="16"/>
                    </a:lnTo>
                    <a:lnTo>
                      <a:pt x="0" y="16"/>
                    </a:lnTo>
                    <a:lnTo>
                      <a:pt x="0" y="16"/>
                    </a:lnTo>
                    <a:lnTo>
                      <a:pt x="2" y="16"/>
                    </a:lnTo>
                    <a:lnTo>
                      <a:pt x="2" y="16"/>
                    </a:lnTo>
                    <a:lnTo>
                      <a:pt x="4" y="18"/>
                    </a:lnTo>
                    <a:lnTo>
                      <a:pt x="4" y="18"/>
                    </a:lnTo>
                    <a:lnTo>
                      <a:pt x="6" y="16"/>
                    </a:lnTo>
                    <a:lnTo>
                      <a:pt x="8" y="16"/>
                    </a:lnTo>
                    <a:lnTo>
                      <a:pt x="8" y="16"/>
                    </a:lnTo>
                    <a:lnTo>
                      <a:pt x="10" y="16"/>
                    </a:lnTo>
                    <a:lnTo>
                      <a:pt x="10" y="16"/>
                    </a:lnTo>
                    <a:lnTo>
                      <a:pt x="12" y="14"/>
                    </a:lnTo>
                    <a:lnTo>
                      <a:pt x="14" y="14"/>
                    </a:lnTo>
                    <a:lnTo>
                      <a:pt x="14" y="12"/>
                    </a:lnTo>
                    <a:lnTo>
                      <a:pt x="16" y="10"/>
                    </a:lnTo>
                    <a:lnTo>
                      <a:pt x="16" y="8"/>
                    </a:lnTo>
                    <a:lnTo>
                      <a:pt x="18" y="8"/>
                    </a:lnTo>
                    <a:lnTo>
                      <a:pt x="18" y="6"/>
                    </a:lnTo>
                    <a:lnTo>
                      <a:pt x="18" y="6"/>
                    </a:lnTo>
                    <a:lnTo>
                      <a:pt x="18" y="6"/>
                    </a:lnTo>
                    <a:lnTo>
                      <a:pt x="16" y="6"/>
                    </a:lnTo>
                    <a:lnTo>
                      <a:pt x="16" y="4"/>
                    </a:lnTo>
                    <a:lnTo>
                      <a:pt x="16" y="4"/>
                    </a:lnTo>
                    <a:lnTo>
                      <a:pt x="14" y="2"/>
                    </a:lnTo>
                    <a:lnTo>
                      <a:pt x="12" y="2"/>
                    </a:lnTo>
                    <a:lnTo>
                      <a:pt x="10" y="2"/>
                    </a:lnTo>
                    <a:lnTo>
                      <a:pt x="8" y="0"/>
                    </a:lnTo>
                    <a:lnTo>
                      <a:pt x="6" y="0"/>
                    </a:lnTo>
                    <a:lnTo>
                      <a:pt x="4" y="0"/>
                    </a:lnTo>
                    <a:lnTo>
                      <a:pt x="4" y="0"/>
                    </a:lnTo>
                    <a:lnTo>
                      <a:pt x="2" y="2"/>
                    </a:lnTo>
                    <a:lnTo>
                      <a:pt x="2" y="2"/>
                    </a:lnTo>
                    <a:lnTo>
                      <a:pt x="2" y="2"/>
                    </a:lnTo>
                    <a:lnTo>
                      <a:pt x="2" y="2"/>
                    </a:lnTo>
                  </a:path>
                </a:pathLst>
              </a:custGeom>
              <a:grp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24" name="Freeform 63">
                <a:extLst>
                  <a:ext uri="{FF2B5EF4-FFF2-40B4-BE49-F238E27FC236}">
                    <a16:creationId xmlns:a16="http://schemas.microsoft.com/office/drawing/2014/main" id="{07067766-5231-D3D3-CC03-48CF38774814}"/>
                  </a:ext>
                </a:extLst>
              </p:cNvPr>
              <p:cNvSpPr>
                <a:spLocks/>
              </p:cNvSpPr>
              <p:nvPr/>
            </p:nvSpPr>
            <p:spPr bwMode="auto">
              <a:xfrm>
                <a:off x="7218653" y="3867317"/>
                <a:ext cx="57150" cy="85725"/>
              </a:xfrm>
              <a:custGeom>
                <a:avLst/>
                <a:gdLst>
                  <a:gd name="T0" fmla="*/ 16 w 36"/>
                  <a:gd name="T1" fmla="*/ 4 h 54"/>
                  <a:gd name="T2" fmla="*/ 14 w 36"/>
                  <a:gd name="T3" fmla="*/ 6 h 54"/>
                  <a:gd name="T4" fmla="*/ 10 w 36"/>
                  <a:gd name="T5" fmla="*/ 12 h 54"/>
                  <a:gd name="T6" fmla="*/ 10 w 36"/>
                  <a:gd name="T7" fmla="*/ 14 h 54"/>
                  <a:gd name="T8" fmla="*/ 8 w 36"/>
                  <a:gd name="T9" fmla="*/ 16 h 54"/>
                  <a:gd name="T10" fmla="*/ 4 w 36"/>
                  <a:gd name="T11" fmla="*/ 18 h 54"/>
                  <a:gd name="T12" fmla="*/ 2 w 36"/>
                  <a:gd name="T13" fmla="*/ 20 h 54"/>
                  <a:gd name="T14" fmla="*/ 0 w 36"/>
                  <a:gd name="T15" fmla="*/ 20 h 54"/>
                  <a:gd name="T16" fmla="*/ 0 w 36"/>
                  <a:gd name="T17" fmla="*/ 22 h 54"/>
                  <a:gd name="T18" fmla="*/ 0 w 36"/>
                  <a:gd name="T19" fmla="*/ 24 h 54"/>
                  <a:gd name="T20" fmla="*/ 2 w 36"/>
                  <a:gd name="T21" fmla="*/ 28 h 54"/>
                  <a:gd name="T22" fmla="*/ 4 w 36"/>
                  <a:gd name="T23" fmla="*/ 32 h 54"/>
                  <a:gd name="T24" fmla="*/ 6 w 36"/>
                  <a:gd name="T25" fmla="*/ 34 h 54"/>
                  <a:gd name="T26" fmla="*/ 8 w 36"/>
                  <a:gd name="T27" fmla="*/ 34 h 54"/>
                  <a:gd name="T28" fmla="*/ 8 w 36"/>
                  <a:gd name="T29" fmla="*/ 36 h 54"/>
                  <a:gd name="T30" fmla="*/ 10 w 36"/>
                  <a:gd name="T31" fmla="*/ 34 h 54"/>
                  <a:gd name="T32" fmla="*/ 12 w 36"/>
                  <a:gd name="T33" fmla="*/ 34 h 54"/>
                  <a:gd name="T34" fmla="*/ 12 w 36"/>
                  <a:gd name="T35" fmla="*/ 30 h 54"/>
                  <a:gd name="T36" fmla="*/ 14 w 36"/>
                  <a:gd name="T37" fmla="*/ 28 h 54"/>
                  <a:gd name="T38" fmla="*/ 16 w 36"/>
                  <a:gd name="T39" fmla="*/ 28 h 54"/>
                  <a:gd name="T40" fmla="*/ 18 w 36"/>
                  <a:gd name="T41" fmla="*/ 28 h 54"/>
                  <a:gd name="T42" fmla="*/ 18 w 36"/>
                  <a:gd name="T43" fmla="*/ 28 h 54"/>
                  <a:gd name="T44" fmla="*/ 20 w 36"/>
                  <a:gd name="T45" fmla="*/ 30 h 54"/>
                  <a:gd name="T46" fmla="*/ 22 w 36"/>
                  <a:gd name="T47" fmla="*/ 30 h 54"/>
                  <a:gd name="T48" fmla="*/ 22 w 36"/>
                  <a:gd name="T49" fmla="*/ 32 h 54"/>
                  <a:gd name="T50" fmla="*/ 22 w 36"/>
                  <a:gd name="T51" fmla="*/ 34 h 54"/>
                  <a:gd name="T52" fmla="*/ 20 w 36"/>
                  <a:gd name="T53" fmla="*/ 38 h 54"/>
                  <a:gd name="T54" fmla="*/ 20 w 36"/>
                  <a:gd name="T55" fmla="*/ 40 h 54"/>
                  <a:gd name="T56" fmla="*/ 20 w 36"/>
                  <a:gd name="T57" fmla="*/ 44 h 54"/>
                  <a:gd name="T58" fmla="*/ 22 w 36"/>
                  <a:gd name="T59" fmla="*/ 48 h 54"/>
                  <a:gd name="T60" fmla="*/ 24 w 36"/>
                  <a:gd name="T61" fmla="*/ 52 h 54"/>
                  <a:gd name="T62" fmla="*/ 24 w 36"/>
                  <a:gd name="T63" fmla="*/ 52 h 54"/>
                  <a:gd name="T64" fmla="*/ 26 w 36"/>
                  <a:gd name="T65" fmla="*/ 54 h 54"/>
                  <a:gd name="T66" fmla="*/ 26 w 36"/>
                  <a:gd name="T67" fmla="*/ 54 h 54"/>
                  <a:gd name="T68" fmla="*/ 30 w 36"/>
                  <a:gd name="T69" fmla="*/ 52 h 54"/>
                  <a:gd name="T70" fmla="*/ 32 w 36"/>
                  <a:gd name="T71" fmla="*/ 50 h 54"/>
                  <a:gd name="T72" fmla="*/ 34 w 36"/>
                  <a:gd name="T73" fmla="*/ 48 h 54"/>
                  <a:gd name="T74" fmla="*/ 34 w 36"/>
                  <a:gd name="T75" fmla="*/ 46 h 54"/>
                  <a:gd name="T76" fmla="*/ 36 w 36"/>
                  <a:gd name="T77" fmla="*/ 44 h 54"/>
                  <a:gd name="T78" fmla="*/ 36 w 36"/>
                  <a:gd name="T79" fmla="*/ 40 h 54"/>
                  <a:gd name="T80" fmla="*/ 34 w 36"/>
                  <a:gd name="T81" fmla="*/ 32 h 54"/>
                  <a:gd name="T82" fmla="*/ 34 w 36"/>
                  <a:gd name="T83" fmla="*/ 20 h 54"/>
                  <a:gd name="T84" fmla="*/ 34 w 36"/>
                  <a:gd name="T85" fmla="*/ 12 h 54"/>
                  <a:gd name="T86" fmla="*/ 32 w 36"/>
                  <a:gd name="T87" fmla="*/ 8 h 54"/>
                  <a:gd name="T88" fmla="*/ 30 w 36"/>
                  <a:gd name="T89" fmla="*/ 2 h 54"/>
                  <a:gd name="T90" fmla="*/ 28 w 36"/>
                  <a:gd name="T91" fmla="*/ 0 h 54"/>
                  <a:gd name="T92" fmla="*/ 26 w 36"/>
                  <a:gd name="T93" fmla="*/ 0 h 54"/>
                  <a:gd name="T94" fmla="*/ 26 w 36"/>
                  <a:gd name="T95" fmla="*/ 0 h 54"/>
                  <a:gd name="T96" fmla="*/ 22 w 36"/>
                  <a:gd name="T97" fmla="*/ 0 h 54"/>
                  <a:gd name="T98" fmla="*/ 20 w 36"/>
                  <a:gd name="T99" fmla="*/ 2 h 54"/>
                  <a:gd name="T100" fmla="*/ 16 w 36"/>
                  <a:gd name="T101" fmla="*/ 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 h="54">
                    <a:moveTo>
                      <a:pt x="16" y="4"/>
                    </a:moveTo>
                    <a:lnTo>
                      <a:pt x="16" y="4"/>
                    </a:lnTo>
                    <a:lnTo>
                      <a:pt x="14" y="6"/>
                    </a:lnTo>
                    <a:lnTo>
                      <a:pt x="14" y="6"/>
                    </a:lnTo>
                    <a:lnTo>
                      <a:pt x="12" y="10"/>
                    </a:lnTo>
                    <a:lnTo>
                      <a:pt x="10" y="12"/>
                    </a:lnTo>
                    <a:lnTo>
                      <a:pt x="10" y="14"/>
                    </a:lnTo>
                    <a:lnTo>
                      <a:pt x="10" y="14"/>
                    </a:lnTo>
                    <a:lnTo>
                      <a:pt x="8" y="16"/>
                    </a:lnTo>
                    <a:lnTo>
                      <a:pt x="8" y="16"/>
                    </a:lnTo>
                    <a:lnTo>
                      <a:pt x="4" y="18"/>
                    </a:lnTo>
                    <a:lnTo>
                      <a:pt x="4" y="18"/>
                    </a:lnTo>
                    <a:lnTo>
                      <a:pt x="2" y="18"/>
                    </a:lnTo>
                    <a:lnTo>
                      <a:pt x="2" y="20"/>
                    </a:lnTo>
                    <a:lnTo>
                      <a:pt x="0" y="20"/>
                    </a:lnTo>
                    <a:lnTo>
                      <a:pt x="0" y="20"/>
                    </a:lnTo>
                    <a:lnTo>
                      <a:pt x="0" y="20"/>
                    </a:lnTo>
                    <a:lnTo>
                      <a:pt x="0" y="22"/>
                    </a:lnTo>
                    <a:lnTo>
                      <a:pt x="0" y="22"/>
                    </a:lnTo>
                    <a:lnTo>
                      <a:pt x="0" y="24"/>
                    </a:lnTo>
                    <a:lnTo>
                      <a:pt x="2" y="26"/>
                    </a:lnTo>
                    <a:lnTo>
                      <a:pt x="2" y="28"/>
                    </a:lnTo>
                    <a:lnTo>
                      <a:pt x="4" y="32"/>
                    </a:lnTo>
                    <a:lnTo>
                      <a:pt x="4" y="32"/>
                    </a:lnTo>
                    <a:lnTo>
                      <a:pt x="6" y="34"/>
                    </a:lnTo>
                    <a:lnTo>
                      <a:pt x="6" y="34"/>
                    </a:lnTo>
                    <a:lnTo>
                      <a:pt x="6" y="34"/>
                    </a:lnTo>
                    <a:lnTo>
                      <a:pt x="8" y="34"/>
                    </a:lnTo>
                    <a:lnTo>
                      <a:pt x="8" y="36"/>
                    </a:lnTo>
                    <a:lnTo>
                      <a:pt x="8" y="36"/>
                    </a:lnTo>
                    <a:lnTo>
                      <a:pt x="10" y="36"/>
                    </a:lnTo>
                    <a:lnTo>
                      <a:pt x="10" y="34"/>
                    </a:lnTo>
                    <a:lnTo>
                      <a:pt x="10" y="34"/>
                    </a:lnTo>
                    <a:lnTo>
                      <a:pt x="12" y="34"/>
                    </a:lnTo>
                    <a:lnTo>
                      <a:pt x="12" y="32"/>
                    </a:lnTo>
                    <a:lnTo>
                      <a:pt x="12" y="30"/>
                    </a:lnTo>
                    <a:lnTo>
                      <a:pt x="14" y="30"/>
                    </a:lnTo>
                    <a:lnTo>
                      <a:pt x="14" y="28"/>
                    </a:lnTo>
                    <a:lnTo>
                      <a:pt x="16" y="28"/>
                    </a:lnTo>
                    <a:lnTo>
                      <a:pt x="16" y="28"/>
                    </a:lnTo>
                    <a:lnTo>
                      <a:pt x="16" y="28"/>
                    </a:lnTo>
                    <a:lnTo>
                      <a:pt x="18" y="28"/>
                    </a:lnTo>
                    <a:lnTo>
                      <a:pt x="18" y="28"/>
                    </a:lnTo>
                    <a:lnTo>
                      <a:pt x="18" y="28"/>
                    </a:lnTo>
                    <a:lnTo>
                      <a:pt x="20" y="28"/>
                    </a:lnTo>
                    <a:lnTo>
                      <a:pt x="20" y="30"/>
                    </a:lnTo>
                    <a:lnTo>
                      <a:pt x="22" y="30"/>
                    </a:lnTo>
                    <a:lnTo>
                      <a:pt x="22" y="30"/>
                    </a:lnTo>
                    <a:lnTo>
                      <a:pt x="22" y="30"/>
                    </a:lnTo>
                    <a:lnTo>
                      <a:pt x="22" y="32"/>
                    </a:lnTo>
                    <a:lnTo>
                      <a:pt x="22" y="32"/>
                    </a:lnTo>
                    <a:lnTo>
                      <a:pt x="22" y="34"/>
                    </a:lnTo>
                    <a:lnTo>
                      <a:pt x="22" y="36"/>
                    </a:lnTo>
                    <a:lnTo>
                      <a:pt x="20" y="38"/>
                    </a:lnTo>
                    <a:lnTo>
                      <a:pt x="20" y="40"/>
                    </a:lnTo>
                    <a:lnTo>
                      <a:pt x="20" y="40"/>
                    </a:lnTo>
                    <a:lnTo>
                      <a:pt x="20" y="42"/>
                    </a:lnTo>
                    <a:lnTo>
                      <a:pt x="20" y="44"/>
                    </a:lnTo>
                    <a:lnTo>
                      <a:pt x="20" y="46"/>
                    </a:lnTo>
                    <a:lnTo>
                      <a:pt x="22" y="48"/>
                    </a:lnTo>
                    <a:lnTo>
                      <a:pt x="22" y="50"/>
                    </a:lnTo>
                    <a:lnTo>
                      <a:pt x="24" y="52"/>
                    </a:lnTo>
                    <a:lnTo>
                      <a:pt x="24" y="52"/>
                    </a:lnTo>
                    <a:lnTo>
                      <a:pt x="24" y="52"/>
                    </a:lnTo>
                    <a:lnTo>
                      <a:pt x="24" y="52"/>
                    </a:lnTo>
                    <a:lnTo>
                      <a:pt x="26" y="54"/>
                    </a:lnTo>
                    <a:lnTo>
                      <a:pt x="26" y="54"/>
                    </a:lnTo>
                    <a:lnTo>
                      <a:pt x="26" y="54"/>
                    </a:lnTo>
                    <a:lnTo>
                      <a:pt x="28" y="52"/>
                    </a:lnTo>
                    <a:lnTo>
                      <a:pt x="30" y="52"/>
                    </a:lnTo>
                    <a:lnTo>
                      <a:pt x="30" y="52"/>
                    </a:lnTo>
                    <a:lnTo>
                      <a:pt x="32" y="50"/>
                    </a:lnTo>
                    <a:lnTo>
                      <a:pt x="34" y="48"/>
                    </a:lnTo>
                    <a:lnTo>
                      <a:pt x="34" y="48"/>
                    </a:lnTo>
                    <a:lnTo>
                      <a:pt x="34" y="46"/>
                    </a:lnTo>
                    <a:lnTo>
                      <a:pt x="34" y="46"/>
                    </a:lnTo>
                    <a:lnTo>
                      <a:pt x="34" y="46"/>
                    </a:lnTo>
                    <a:lnTo>
                      <a:pt x="36" y="44"/>
                    </a:lnTo>
                    <a:lnTo>
                      <a:pt x="36" y="42"/>
                    </a:lnTo>
                    <a:lnTo>
                      <a:pt x="36" y="40"/>
                    </a:lnTo>
                    <a:lnTo>
                      <a:pt x="34" y="34"/>
                    </a:lnTo>
                    <a:lnTo>
                      <a:pt x="34" y="32"/>
                    </a:lnTo>
                    <a:lnTo>
                      <a:pt x="34" y="26"/>
                    </a:lnTo>
                    <a:lnTo>
                      <a:pt x="34" y="20"/>
                    </a:lnTo>
                    <a:lnTo>
                      <a:pt x="34" y="16"/>
                    </a:lnTo>
                    <a:lnTo>
                      <a:pt x="34" y="12"/>
                    </a:lnTo>
                    <a:lnTo>
                      <a:pt x="32" y="10"/>
                    </a:lnTo>
                    <a:lnTo>
                      <a:pt x="32" y="8"/>
                    </a:lnTo>
                    <a:lnTo>
                      <a:pt x="32" y="6"/>
                    </a:lnTo>
                    <a:lnTo>
                      <a:pt x="30" y="2"/>
                    </a:lnTo>
                    <a:lnTo>
                      <a:pt x="30" y="2"/>
                    </a:lnTo>
                    <a:lnTo>
                      <a:pt x="28" y="0"/>
                    </a:lnTo>
                    <a:lnTo>
                      <a:pt x="28" y="0"/>
                    </a:lnTo>
                    <a:lnTo>
                      <a:pt x="26" y="0"/>
                    </a:lnTo>
                    <a:lnTo>
                      <a:pt x="26" y="0"/>
                    </a:lnTo>
                    <a:lnTo>
                      <a:pt x="26" y="0"/>
                    </a:lnTo>
                    <a:lnTo>
                      <a:pt x="24" y="0"/>
                    </a:lnTo>
                    <a:lnTo>
                      <a:pt x="22" y="0"/>
                    </a:lnTo>
                    <a:lnTo>
                      <a:pt x="22" y="0"/>
                    </a:lnTo>
                    <a:lnTo>
                      <a:pt x="20" y="2"/>
                    </a:lnTo>
                    <a:lnTo>
                      <a:pt x="18" y="2"/>
                    </a:lnTo>
                    <a:lnTo>
                      <a:pt x="16" y="4"/>
                    </a:lnTo>
                    <a:close/>
                  </a:path>
                </a:pathLst>
              </a:custGeom>
              <a:grp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grpSp>
        <p:grpSp>
          <p:nvGrpSpPr>
            <p:cNvPr id="988" name="Gruppieren 713">
              <a:extLst>
                <a:ext uri="{FF2B5EF4-FFF2-40B4-BE49-F238E27FC236}">
                  <a16:creationId xmlns:a16="http://schemas.microsoft.com/office/drawing/2014/main" id="{B20DBC28-C5D4-6088-14A2-2C7926F55B30}"/>
                </a:ext>
              </a:extLst>
            </p:cNvPr>
            <p:cNvGrpSpPr/>
            <p:nvPr/>
          </p:nvGrpSpPr>
          <p:grpSpPr>
            <a:xfrm>
              <a:off x="6041192" y="7263914"/>
              <a:ext cx="197570" cy="315145"/>
              <a:chOff x="7009103" y="4286417"/>
              <a:chExt cx="219075" cy="352425"/>
            </a:xfrm>
            <a:solidFill>
              <a:schemeClr val="bg1">
                <a:lumMod val="75000"/>
              </a:schemeClr>
            </a:solidFill>
          </p:grpSpPr>
          <p:sp>
            <p:nvSpPr>
              <p:cNvPr id="1012" name="Freeform 95">
                <a:extLst>
                  <a:ext uri="{FF2B5EF4-FFF2-40B4-BE49-F238E27FC236}">
                    <a16:creationId xmlns:a16="http://schemas.microsoft.com/office/drawing/2014/main" id="{93624B0E-F6E0-3168-5384-606284795F74}"/>
                  </a:ext>
                </a:extLst>
              </p:cNvPr>
              <p:cNvSpPr>
                <a:spLocks/>
              </p:cNvSpPr>
              <p:nvPr/>
            </p:nvSpPr>
            <p:spPr bwMode="auto">
              <a:xfrm>
                <a:off x="7009103" y="4483267"/>
                <a:ext cx="53975" cy="92075"/>
              </a:xfrm>
              <a:custGeom>
                <a:avLst/>
                <a:gdLst>
                  <a:gd name="T0" fmla="*/ 26 w 34"/>
                  <a:gd name="T1" fmla="*/ 6 h 58"/>
                  <a:gd name="T2" fmla="*/ 24 w 34"/>
                  <a:gd name="T3" fmla="*/ 8 h 58"/>
                  <a:gd name="T4" fmla="*/ 24 w 34"/>
                  <a:gd name="T5" fmla="*/ 14 h 58"/>
                  <a:gd name="T6" fmla="*/ 22 w 34"/>
                  <a:gd name="T7" fmla="*/ 16 h 58"/>
                  <a:gd name="T8" fmla="*/ 22 w 34"/>
                  <a:gd name="T9" fmla="*/ 18 h 58"/>
                  <a:gd name="T10" fmla="*/ 18 w 34"/>
                  <a:gd name="T11" fmla="*/ 20 h 58"/>
                  <a:gd name="T12" fmla="*/ 12 w 34"/>
                  <a:gd name="T13" fmla="*/ 24 h 58"/>
                  <a:gd name="T14" fmla="*/ 8 w 34"/>
                  <a:gd name="T15" fmla="*/ 26 h 58"/>
                  <a:gd name="T16" fmla="*/ 4 w 34"/>
                  <a:gd name="T17" fmla="*/ 32 h 58"/>
                  <a:gd name="T18" fmla="*/ 2 w 34"/>
                  <a:gd name="T19" fmla="*/ 36 h 58"/>
                  <a:gd name="T20" fmla="*/ 2 w 34"/>
                  <a:gd name="T21" fmla="*/ 38 h 58"/>
                  <a:gd name="T22" fmla="*/ 0 w 34"/>
                  <a:gd name="T23" fmla="*/ 44 h 58"/>
                  <a:gd name="T24" fmla="*/ 0 w 34"/>
                  <a:gd name="T25" fmla="*/ 50 h 58"/>
                  <a:gd name="T26" fmla="*/ 0 w 34"/>
                  <a:gd name="T27" fmla="*/ 54 h 58"/>
                  <a:gd name="T28" fmla="*/ 2 w 34"/>
                  <a:gd name="T29" fmla="*/ 56 h 58"/>
                  <a:gd name="T30" fmla="*/ 2 w 34"/>
                  <a:gd name="T31" fmla="*/ 58 h 58"/>
                  <a:gd name="T32" fmla="*/ 4 w 34"/>
                  <a:gd name="T33" fmla="*/ 58 h 58"/>
                  <a:gd name="T34" fmla="*/ 6 w 34"/>
                  <a:gd name="T35" fmla="*/ 58 h 58"/>
                  <a:gd name="T36" fmla="*/ 8 w 34"/>
                  <a:gd name="T37" fmla="*/ 56 h 58"/>
                  <a:gd name="T38" fmla="*/ 12 w 34"/>
                  <a:gd name="T39" fmla="*/ 54 h 58"/>
                  <a:gd name="T40" fmla="*/ 16 w 34"/>
                  <a:gd name="T41" fmla="*/ 48 h 58"/>
                  <a:gd name="T42" fmla="*/ 20 w 34"/>
                  <a:gd name="T43" fmla="*/ 42 h 58"/>
                  <a:gd name="T44" fmla="*/ 24 w 34"/>
                  <a:gd name="T45" fmla="*/ 34 h 58"/>
                  <a:gd name="T46" fmla="*/ 28 w 34"/>
                  <a:gd name="T47" fmla="*/ 24 h 58"/>
                  <a:gd name="T48" fmla="*/ 32 w 34"/>
                  <a:gd name="T49" fmla="*/ 18 h 58"/>
                  <a:gd name="T50" fmla="*/ 34 w 34"/>
                  <a:gd name="T51" fmla="*/ 14 h 58"/>
                  <a:gd name="T52" fmla="*/ 34 w 34"/>
                  <a:gd name="T53" fmla="*/ 10 h 58"/>
                  <a:gd name="T54" fmla="*/ 34 w 34"/>
                  <a:gd name="T55" fmla="*/ 8 h 58"/>
                  <a:gd name="T56" fmla="*/ 32 w 34"/>
                  <a:gd name="T57" fmla="*/ 4 h 58"/>
                  <a:gd name="T58" fmla="*/ 30 w 34"/>
                  <a:gd name="T59" fmla="*/ 0 h 58"/>
                  <a:gd name="T60" fmla="*/ 30 w 34"/>
                  <a:gd name="T61" fmla="*/ 0 h 58"/>
                  <a:gd name="T62" fmla="*/ 28 w 34"/>
                  <a:gd name="T63" fmla="*/ 0 h 58"/>
                  <a:gd name="T64" fmla="*/ 28 w 34"/>
                  <a:gd name="T65" fmla="*/ 0 h 58"/>
                  <a:gd name="T66" fmla="*/ 28 w 34"/>
                  <a:gd name="T67" fmla="*/ 2 h 58"/>
                  <a:gd name="T68" fmla="*/ 26 w 34"/>
                  <a:gd name="T69" fmla="*/ 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 h="58">
                    <a:moveTo>
                      <a:pt x="26" y="6"/>
                    </a:moveTo>
                    <a:lnTo>
                      <a:pt x="26" y="6"/>
                    </a:lnTo>
                    <a:lnTo>
                      <a:pt x="24" y="6"/>
                    </a:lnTo>
                    <a:lnTo>
                      <a:pt x="24" y="8"/>
                    </a:lnTo>
                    <a:lnTo>
                      <a:pt x="24" y="10"/>
                    </a:lnTo>
                    <a:lnTo>
                      <a:pt x="24" y="14"/>
                    </a:lnTo>
                    <a:lnTo>
                      <a:pt x="22" y="14"/>
                    </a:lnTo>
                    <a:lnTo>
                      <a:pt x="22" y="16"/>
                    </a:lnTo>
                    <a:lnTo>
                      <a:pt x="22" y="16"/>
                    </a:lnTo>
                    <a:lnTo>
                      <a:pt x="22" y="18"/>
                    </a:lnTo>
                    <a:lnTo>
                      <a:pt x="20" y="18"/>
                    </a:lnTo>
                    <a:lnTo>
                      <a:pt x="18" y="20"/>
                    </a:lnTo>
                    <a:lnTo>
                      <a:pt x="16" y="20"/>
                    </a:lnTo>
                    <a:lnTo>
                      <a:pt x="12" y="24"/>
                    </a:lnTo>
                    <a:lnTo>
                      <a:pt x="10" y="24"/>
                    </a:lnTo>
                    <a:lnTo>
                      <a:pt x="8" y="26"/>
                    </a:lnTo>
                    <a:lnTo>
                      <a:pt x="6" y="28"/>
                    </a:lnTo>
                    <a:lnTo>
                      <a:pt x="4" y="32"/>
                    </a:lnTo>
                    <a:lnTo>
                      <a:pt x="4" y="34"/>
                    </a:lnTo>
                    <a:lnTo>
                      <a:pt x="2" y="36"/>
                    </a:lnTo>
                    <a:lnTo>
                      <a:pt x="2" y="36"/>
                    </a:lnTo>
                    <a:lnTo>
                      <a:pt x="2" y="38"/>
                    </a:lnTo>
                    <a:lnTo>
                      <a:pt x="0" y="40"/>
                    </a:lnTo>
                    <a:lnTo>
                      <a:pt x="0" y="44"/>
                    </a:lnTo>
                    <a:lnTo>
                      <a:pt x="0" y="46"/>
                    </a:lnTo>
                    <a:lnTo>
                      <a:pt x="0" y="50"/>
                    </a:lnTo>
                    <a:lnTo>
                      <a:pt x="0" y="52"/>
                    </a:lnTo>
                    <a:lnTo>
                      <a:pt x="0" y="54"/>
                    </a:lnTo>
                    <a:lnTo>
                      <a:pt x="0" y="56"/>
                    </a:lnTo>
                    <a:lnTo>
                      <a:pt x="2" y="56"/>
                    </a:lnTo>
                    <a:lnTo>
                      <a:pt x="2" y="58"/>
                    </a:lnTo>
                    <a:lnTo>
                      <a:pt x="2" y="58"/>
                    </a:lnTo>
                    <a:lnTo>
                      <a:pt x="4" y="58"/>
                    </a:lnTo>
                    <a:lnTo>
                      <a:pt x="4" y="58"/>
                    </a:lnTo>
                    <a:lnTo>
                      <a:pt x="6" y="58"/>
                    </a:lnTo>
                    <a:lnTo>
                      <a:pt x="6" y="58"/>
                    </a:lnTo>
                    <a:lnTo>
                      <a:pt x="8" y="58"/>
                    </a:lnTo>
                    <a:lnTo>
                      <a:pt x="8" y="56"/>
                    </a:lnTo>
                    <a:lnTo>
                      <a:pt x="10" y="56"/>
                    </a:lnTo>
                    <a:lnTo>
                      <a:pt x="12" y="54"/>
                    </a:lnTo>
                    <a:lnTo>
                      <a:pt x="14" y="50"/>
                    </a:lnTo>
                    <a:lnTo>
                      <a:pt x="16" y="48"/>
                    </a:lnTo>
                    <a:lnTo>
                      <a:pt x="18" y="44"/>
                    </a:lnTo>
                    <a:lnTo>
                      <a:pt x="20" y="42"/>
                    </a:lnTo>
                    <a:lnTo>
                      <a:pt x="22" y="40"/>
                    </a:lnTo>
                    <a:lnTo>
                      <a:pt x="24" y="34"/>
                    </a:lnTo>
                    <a:lnTo>
                      <a:pt x="26" y="28"/>
                    </a:lnTo>
                    <a:lnTo>
                      <a:pt x="28" y="24"/>
                    </a:lnTo>
                    <a:lnTo>
                      <a:pt x="30" y="20"/>
                    </a:lnTo>
                    <a:lnTo>
                      <a:pt x="32" y="18"/>
                    </a:lnTo>
                    <a:lnTo>
                      <a:pt x="32" y="16"/>
                    </a:lnTo>
                    <a:lnTo>
                      <a:pt x="34" y="14"/>
                    </a:lnTo>
                    <a:lnTo>
                      <a:pt x="34" y="12"/>
                    </a:lnTo>
                    <a:lnTo>
                      <a:pt x="34" y="10"/>
                    </a:lnTo>
                    <a:lnTo>
                      <a:pt x="34" y="10"/>
                    </a:lnTo>
                    <a:lnTo>
                      <a:pt x="34" y="8"/>
                    </a:lnTo>
                    <a:lnTo>
                      <a:pt x="34" y="6"/>
                    </a:lnTo>
                    <a:lnTo>
                      <a:pt x="32" y="4"/>
                    </a:lnTo>
                    <a:lnTo>
                      <a:pt x="32" y="2"/>
                    </a:lnTo>
                    <a:lnTo>
                      <a:pt x="30" y="0"/>
                    </a:lnTo>
                    <a:lnTo>
                      <a:pt x="30" y="0"/>
                    </a:lnTo>
                    <a:lnTo>
                      <a:pt x="30" y="0"/>
                    </a:lnTo>
                    <a:lnTo>
                      <a:pt x="30" y="0"/>
                    </a:lnTo>
                    <a:lnTo>
                      <a:pt x="28" y="0"/>
                    </a:lnTo>
                    <a:lnTo>
                      <a:pt x="28" y="0"/>
                    </a:lnTo>
                    <a:lnTo>
                      <a:pt x="28" y="0"/>
                    </a:lnTo>
                    <a:lnTo>
                      <a:pt x="28" y="0"/>
                    </a:lnTo>
                    <a:lnTo>
                      <a:pt x="28" y="2"/>
                    </a:lnTo>
                    <a:lnTo>
                      <a:pt x="26" y="2"/>
                    </a:lnTo>
                    <a:lnTo>
                      <a:pt x="26" y="4"/>
                    </a:lnTo>
                    <a:lnTo>
                      <a:pt x="26" y="6"/>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13" name="Freeform 97">
                <a:extLst>
                  <a:ext uri="{FF2B5EF4-FFF2-40B4-BE49-F238E27FC236}">
                    <a16:creationId xmlns:a16="http://schemas.microsoft.com/office/drawing/2014/main" id="{564B3859-C50B-7487-78A4-054174765E1D}"/>
                  </a:ext>
                </a:extLst>
              </p:cNvPr>
              <p:cNvSpPr>
                <a:spLocks/>
              </p:cNvSpPr>
              <p:nvPr/>
            </p:nvSpPr>
            <p:spPr bwMode="auto">
              <a:xfrm>
                <a:off x="7040853" y="4286417"/>
                <a:ext cx="82550" cy="123825"/>
              </a:xfrm>
              <a:custGeom>
                <a:avLst/>
                <a:gdLst>
                  <a:gd name="T0" fmla="*/ 24 w 52"/>
                  <a:gd name="T1" fmla="*/ 0 h 78"/>
                  <a:gd name="T2" fmla="*/ 24 w 52"/>
                  <a:gd name="T3" fmla="*/ 2 h 78"/>
                  <a:gd name="T4" fmla="*/ 22 w 52"/>
                  <a:gd name="T5" fmla="*/ 4 h 78"/>
                  <a:gd name="T6" fmla="*/ 20 w 52"/>
                  <a:gd name="T7" fmla="*/ 8 h 78"/>
                  <a:gd name="T8" fmla="*/ 18 w 52"/>
                  <a:gd name="T9" fmla="*/ 12 h 78"/>
                  <a:gd name="T10" fmla="*/ 16 w 52"/>
                  <a:gd name="T11" fmla="*/ 18 h 78"/>
                  <a:gd name="T12" fmla="*/ 14 w 52"/>
                  <a:gd name="T13" fmla="*/ 28 h 78"/>
                  <a:gd name="T14" fmla="*/ 14 w 52"/>
                  <a:gd name="T15" fmla="*/ 34 h 78"/>
                  <a:gd name="T16" fmla="*/ 12 w 52"/>
                  <a:gd name="T17" fmla="*/ 38 h 78"/>
                  <a:gd name="T18" fmla="*/ 10 w 52"/>
                  <a:gd name="T19" fmla="*/ 40 h 78"/>
                  <a:gd name="T20" fmla="*/ 6 w 52"/>
                  <a:gd name="T21" fmla="*/ 42 h 78"/>
                  <a:gd name="T22" fmla="*/ 4 w 52"/>
                  <a:gd name="T23" fmla="*/ 44 h 78"/>
                  <a:gd name="T24" fmla="*/ 2 w 52"/>
                  <a:gd name="T25" fmla="*/ 46 h 78"/>
                  <a:gd name="T26" fmla="*/ 2 w 52"/>
                  <a:gd name="T27" fmla="*/ 48 h 78"/>
                  <a:gd name="T28" fmla="*/ 0 w 52"/>
                  <a:gd name="T29" fmla="*/ 52 h 78"/>
                  <a:gd name="T30" fmla="*/ 0 w 52"/>
                  <a:gd name="T31" fmla="*/ 58 h 78"/>
                  <a:gd name="T32" fmla="*/ 2 w 52"/>
                  <a:gd name="T33" fmla="*/ 62 h 78"/>
                  <a:gd name="T34" fmla="*/ 2 w 52"/>
                  <a:gd name="T35" fmla="*/ 66 h 78"/>
                  <a:gd name="T36" fmla="*/ 4 w 52"/>
                  <a:gd name="T37" fmla="*/ 68 h 78"/>
                  <a:gd name="T38" fmla="*/ 4 w 52"/>
                  <a:gd name="T39" fmla="*/ 68 h 78"/>
                  <a:gd name="T40" fmla="*/ 8 w 52"/>
                  <a:gd name="T41" fmla="*/ 68 h 78"/>
                  <a:gd name="T42" fmla="*/ 12 w 52"/>
                  <a:gd name="T43" fmla="*/ 68 h 78"/>
                  <a:gd name="T44" fmla="*/ 16 w 52"/>
                  <a:gd name="T45" fmla="*/ 70 h 78"/>
                  <a:gd name="T46" fmla="*/ 16 w 52"/>
                  <a:gd name="T47" fmla="*/ 72 h 78"/>
                  <a:gd name="T48" fmla="*/ 18 w 52"/>
                  <a:gd name="T49" fmla="*/ 76 h 78"/>
                  <a:gd name="T50" fmla="*/ 20 w 52"/>
                  <a:gd name="T51" fmla="*/ 78 h 78"/>
                  <a:gd name="T52" fmla="*/ 22 w 52"/>
                  <a:gd name="T53" fmla="*/ 78 h 78"/>
                  <a:gd name="T54" fmla="*/ 22 w 52"/>
                  <a:gd name="T55" fmla="*/ 78 h 78"/>
                  <a:gd name="T56" fmla="*/ 26 w 52"/>
                  <a:gd name="T57" fmla="*/ 78 h 78"/>
                  <a:gd name="T58" fmla="*/ 32 w 52"/>
                  <a:gd name="T59" fmla="*/ 78 h 78"/>
                  <a:gd name="T60" fmla="*/ 40 w 52"/>
                  <a:gd name="T61" fmla="*/ 76 h 78"/>
                  <a:gd name="T62" fmla="*/ 44 w 52"/>
                  <a:gd name="T63" fmla="*/ 76 h 78"/>
                  <a:gd name="T64" fmla="*/ 48 w 52"/>
                  <a:gd name="T65" fmla="*/ 74 h 78"/>
                  <a:gd name="T66" fmla="*/ 50 w 52"/>
                  <a:gd name="T67" fmla="*/ 74 h 78"/>
                  <a:gd name="T68" fmla="*/ 52 w 52"/>
                  <a:gd name="T69" fmla="*/ 72 h 78"/>
                  <a:gd name="T70" fmla="*/ 52 w 52"/>
                  <a:gd name="T71" fmla="*/ 70 h 78"/>
                  <a:gd name="T72" fmla="*/ 52 w 52"/>
                  <a:gd name="T73" fmla="*/ 68 h 78"/>
                  <a:gd name="T74" fmla="*/ 50 w 52"/>
                  <a:gd name="T75" fmla="*/ 62 h 78"/>
                  <a:gd name="T76" fmla="*/ 46 w 52"/>
                  <a:gd name="T77" fmla="*/ 54 h 78"/>
                  <a:gd name="T78" fmla="*/ 46 w 52"/>
                  <a:gd name="T79" fmla="*/ 52 h 78"/>
                  <a:gd name="T80" fmla="*/ 46 w 52"/>
                  <a:gd name="T81" fmla="*/ 48 h 78"/>
                  <a:gd name="T82" fmla="*/ 48 w 52"/>
                  <a:gd name="T83" fmla="*/ 42 h 78"/>
                  <a:gd name="T84" fmla="*/ 48 w 52"/>
                  <a:gd name="T85" fmla="*/ 38 h 78"/>
                  <a:gd name="T86" fmla="*/ 48 w 52"/>
                  <a:gd name="T87" fmla="*/ 34 h 78"/>
                  <a:gd name="T88" fmla="*/ 48 w 52"/>
                  <a:gd name="T89" fmla="*/ 28 h 78"/>
                  <a:gd name="T90" fmla="*/ 48 w 52"/>
                  <a:gd name="T91" fmla="*/ 24 h 78"/>
                  <a:gd name="T92" fmla="*/ 44 w 52"/>
                  <a:gd name="T93" fmla="*/ 14 h 78"/>
                  <a:gd name="T94" fmla="*/ 42 w 52"/>
                  <a:gd name="T95" fmla="*/ 6 h 78"/>
                  <a:gd name="T96" fmla="*/ 42 w 52"/>
                  <a:gd name="T97" fmla="*/ 4 h 78"/>
                  <a:gd name="T98" fmla="*/ 40 w 52"/>
                  <a:gd name="T99" fmla="*/ 2 h 78"/>
                  <a:gd name="T100" fmla="*/ 36 w 52"/>
                  <a:gd name="T101" fmla="*/ 0 h 78"/>
                  <a:gd name="T102" fmla="*/ 32 w 52"/>
                  <a:gd name="T103" fmla="*/ 0 h 78"/>
                  <a:gd name="T104" fmla="*/ 28 w 52"/>
                  <a:gd name="T105" fmla="*/ 0 h 78"/>
                  <a:gd name="T106" fmla="*/ 26 w 52"/>
                  <a:gd name="T10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78">
                    <a:moveTo>
                      <a:pt x="24" y="0"/>
                    </a:moveTo>
                    <a:lnTo>
                      <a:pt x="24" y="0"/>
                    </a:lnTo>
                    <a:lnTo>
                      <a:pt x="24" y="0"/>
                    </a:lnTo>
                    <a:lnTo>
                      <a:pt x="24" y="2"/>
                    </a:lnTo>
                    <a:lnTo>
                      <a:pt x="22" y="2"/>
                    </a:lnTo>
                    <a:lnTo>
                      <a:pt x="22" y="4"/>
                    </a:lnTo>
                    <a:lnTo>
                      <a:pt x="20" y="6"/>
                    </a:lnTo>
                    <a:lnTo>
                      <a:pt x="20" y="8"/>
                    </a:lnTo>
                    <a:lnTo>
                      <a:pt x="18" y="10"/>
                    </a:lnTo>
                    <a:lnTo>
                      <a:pt x="18" y="12"/>
                    </a:lnTo>
                    <a:lnTo>
                      <a:pt x="16" y="16"/>
                    </a:lnTo>
                    <a:lnTo>
                      <a:pt x="16" y="18"/>
                    </a:lnTo>
                    <a:lnTo>
                      <a:pt x="16" y="22"/>
                    </a:lnTo>
                    <a:lnTo>
                      <a:pt x="14" y="28"/>
                    </a:lnTo>
                    <a:lnTo>
                      <a:pt x="14" y="30"/>
                    </a:lnTo>
                    <a:lnTo>
                      <a:pt x="14" y="34"/>
                    </a:lnTo>
                    <a:lnTo>
                      <a:pt x="12" y="36"/>
                    </a:lnTo>
                    <a:lnTo>
                      <a:pt x="12" y="38"/>
                    </a:lnTo>
                    <a:lnTo>
                      <a:pt x="12" y="38"/>
                    </a:lnTo>
                    <a:lnTo>
                      <a:pt x="10" y="40"/>
                    </a:lnTo>
                    <a:lnTo>
                      <a:pt x="10" y="40"/>
                    </a:lnTo>
                    <a:lnTo>
                      <a:pt x="6" y="42"/>
                    </a:lnTo>
                    <a:lnTo>
                      <a:pt x="4" y="44"/>
                    </a:lnTo>
                    <a:lnTo>
                      <a:pt x="4" y="44"/>
                    </a:lnTo>
                    <a:lnTo>
                      <a:pt x="2" y="46"/>
                    </a:lnTo>
                    <a:lnTo>
                      <a:pt x="2" y="46"/>
                    </a:lnTo>
                    <a:lnTo>
                      <a:pt x="2" y="46"/>
                    </a:lnTo>
                    <a:lnTo>
                      <a:pt x="2" y="48"/>
                    </a:lnTo>
                    <a:lnTo>
                      <a:pt x="0" y="50"/>
                    </a:lnTo>
                    <a:lnTo>
                      <a:pt x="0" y="52"/>
                    </a:lnTo>
                    <a:lnTo>
                      <a:pt x="0" y="54"/>
                    </a:lnTo>
                    <a:lnTo>
                      <a:pt x="0" y="58"/>
                    </a:lnTo>
                    <a:lnTo>
                      <a:pt x="2" y="60"/>
                    </a:lnTo>
                    <a:lnTo>
                      <a:pt x="2" y="62"/>
                    </a:lnTo>
                    <a:lnTo>
                      <a:pt x="2" y="64"/>
                    </a:lnTo>
                    <a:lnTo>
                      <a:pt x="2" y="66"/>
                    </a:lnTo>
                    <a:lnTo>
                      <a:pt x="4" y="66"/>
                    </a:lnTo>
                    <a:lnTo>
                      <a:pt x="4" y="68"/>
                    </a:lnTo>
                    <a:lnTo>
                      <a:pt x="4" y="68"/>
                    </a:lnTo>
                    <a:lnTo>
                      <a:pt x="4" y="68"/>
                    </a:lnTo>
                    <a:lnTo>
                      <a:pt x="6" y="68"/>
                    </a:lnTo>
                    <a:lnTo>
                      <a:pt x="8" y="68"/>
                    </a:lnTo>
                    <a:lnTo>
                      <a:pt x="10" y="68"/>
                    </a:lnTo>
                    <a:lnTo>
                      <a:pt x="12" y="68"/>
                    </a:lnTo>
                    <a:lnTo>
                      <a:pt x="14" y="70"/>
                    </a:lnTo>
                    <a:lnTo>
                      <a:pt x="16" y="70"/>
                    </a:lnTo>
                    <a:lnTo>
                      <a:pt x="16" y="70"/>
                    </a:lnTo>
                    <a:lnTo>
                      <a:pt x="16" y="72"/>
                    </a:lnTo>
                    <a:lnTo>
                      <a:pt x="18" y="74"/>
                    </a:lnTo>
                    <a:lnTo>
                      <a:pt x="18" y="76"/>
                    </a:lnTo>
                    <a:lnTo>
                      <a:pt x="20" y="76"/>
                    </a:lnTo>
                    <a:lnTo>
                      <a:pt x="20" y="78"/>
                    </a:lnTo>
                    <a:lnTo>
                      <a:pt x="20" y="78"/>
                    </a:lnTo>
                    <a:lnTo>
                      <a:pt x="22" y="78"/>
                    </a:lnTo>
                    <a:lnTo>
                      <a:pt x="22" y="78"/>
                    </a:lnTo>
                    <a:lnTo>
                      <a:pt x="22" y="78"/>
                    </a:lnTo>
                    <a:lnTo>
                      <a:pt x="24" y="78"/>
                    </a:lnTo>
                    <a:lnTo>
                      <a:pt x="26" y="78"/>
                    </a:lnTo>
                    <a:lnTo>
                      <a:pt x="28" y="78"/>
                    </a:lnTo>
                    <a:lnTo>
                      <a:pt x="32" y="78"/>
                    </a:lnTo>
                    <a:lnTo>
                      <a:pt x="36" y="78"/>
                    </a:lnTo>
                    <a:lnTo>
                      <a:pt x="40" y="76"/>
                    </a:lnTo>
                    <a:lnTo>
                      <a:pt x="42" y="76"/>
                    </a:lnTo>
                    <a:lnTo>
                      <a:pt x="44" y="76"/>
                    </a:lnTo>
                    <a:lnTo>
                      <a:pt x="46" y="74"/>
                    </a:lnTo>
                    <a:lnTo>
                      <a:pt x="48" y="74"/>
                    </a:lnTo>
                    <a:lnTo>
                      <a:pt x="50" y="74"/>
                    </a:lnTo>
                    <a:lnTo>
                      <a:pt x="50" y="74"/>
                    </a:lnTo>
                    <a:lnTo>
                      <a:pt x="50" y="72"/>
                    </a:lnTo>
                    <a:lnTo>
                      <a:pt x="52" y="72"/>
                    </a:lnTo>
                    <a:lnTo>
                      <a:pt x="52" y="72"/>
                    </a:lnTo>
                    <a:lnTo>
                      <a:pt x="52" y="70"/>
                    </a:lnTo>
                    <a:lnTo>
                      <a:pt x="52" y="68"/>
                    </a:lnTo>
                    <a:lnTo>
                      <a:pt x="52" y="68"/>
                    </a:lnTo>
                    <a:lnTo>
                      <a:pt x="50" y="66"/>
                    </a:lnTo>
                    <a:lnTo>
                      <a:pt x="50" y="62"/>
                    </a:lnTo>
                    <a:lnTo>
                      <a:pt x="48" y="56"/>
                    </a:lnTo>
                    <a:lnTo>
                      <a:pt x="46" y="54"/>
                    </a:lnTo>
                    <a:lnTo>
                      <a:pt x="46" y="52"/>
                    </a:lnTo>
                    <a:lnTo>
                      <a:pt x="46" y="52"/>
                    </a:lnTo>
                    <a:lnTo>
                      <a:pt x="46" y="50"/>
                    </a:lnTo>
                    <a:lnTo>
                      <a:pt x="46" y="48"/>
                    </a:lnTo>
                    <a:lnTo>
                      <a:pt x="48" y="46"/>
                    </a:lnTo>
                    <a:lnTo>
                      <a:pt x="48" y="42"/>
                    </a:lnTo>
                    <a:lnTo>
                      <a:pt x="48" y="40"/>
                    </a:lnTo>
                    <a:lnTo>
                      <a:pt x="48" y="38"/>
                    </a:lnTo>
                    <a:lnTo>
                      <a:pt x="48" y="36"/>
                    </a:lnTo>
                    <a:lnTo>
                      <a:pt x="48" y="34"/>
                    </a:lnTo>
                    <a:lnTo>
                      <a:pt x="48" y="30"/>
                    </a:lnTo>
                    <a:lnTo>
                      <a:pt x="48" y="28"/>
                    </a:lnTo>
                    <a:lnTo>
                      <a:pt x="48" y="26"/>
                    </a:lnTo>
                    <a:lnTo>
                      <a:pt x="48" y="24"/>
                    </a:lnTo>
                    <a:lnTo>
                      <a:pt x="46" y="20"/>
                    </a:lnTo>
                    <a:lnTo>
                      <a:pt x="44" y="14"/>
                    </a:lnTo>
                    <a:lnTo>
                      <a:pt x="44" y="10"/>
                    </a:lnTo>
                    <a:lnTo>
                      <a:pt x="42" y="6"/>
                    </a:lnTo>
                    <a:lnTo>
                      <a:pt x="42" y="4"/>
                    </a:lnTo>
                    <a:lnTo>
                      <a:pt x="42" y="4"/>
                    </a:lnTo>
                    <a:lnTo>
                      <a:pt x="40" y="2"/>
                    </a:lnTo>
                    <a:lnTo>
                      <a:pt x="40" y="2"/>
                    </a:lnTo>
                    <a:lnTo>
                      <a:pt x="38" y="0"/>
                    </a:lnTo>
                    <a:lnTo>
                      <a:pt x="36" y="0"/>
                    </a:lnTo>
                    <a:lnTo>
                      <a:pt x="34" y="0"/>
                    </a:lnTo>
                    <a:lnTo>
                      <a:pt x="32" y="0"/>
                    </a:lnTo>
                    <a:lnTo>
                      <a:pt x="30" y="0"/>
                    </a:lnTo>
                    <a:lnTo>
                      <a:pt x="28" y="0"/>
                    </a:lnTo>
                    <a:lnTo>
                      <a:pt x="26" y="0"/>
                    </a:lnTo>
                    <a:lnTo>
                      <a:pt x="26" y="0"/>
                    </a:lnTo>
                    <a:lnTo>
                      <a:pt x="24" y="0"/>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14" name="Freeform 102">
                <a:extLst>
                  <a:ext uri="{FF2B5EF4-FFF2-40B4-BE49-F238E27FC236}">
                    <a16:creationId xmlns:a16="http://schemas.microsoft.com/office/drawing/2014/main" id="{262BE86C-A9E6-269A-EB00-C49B9A09379A}"/>
                  </a:ext>
                </a:extLst>
              </p:cNvPr>
              <p:cNvSpPr>
                <a:spLocks/>
              </p:cNvSpPr>
              <p:nvPr/>
            </p:nvSpPr>
            <p:spPr bwMode="auto">
              <a:xfrm>
                <a:off x="7059903" y="4432467"/>
                <a:ext cx="47625" cy="38100"/>
              </a:xfrm>
              <a:custGeom>
                <a:avLst/>
                <a:gdLst>
                  <a:gd name="T0" fmla="*/ 18 w 30"/>
                  <a:gd name="T1" fmla="*/ 6 h 24"/>
                  <a:gd name="T2" fmla="*/ 18 w 30"/>
                  <a:gd name="T3" fmla="*/ 4 h 24"/>
                  <a:gd name="T4" fmla="*/ 16 w 30"/>
                  <a:gd name="T5" fmla="*/ 2 h 24"/>
                  <a:gd name="T6" fmla="*/ 14 w 30"/>
                  <a:gd name="T7" fmla="*/ 2 h 24"/>
                  <a:gd name="T8" fmla="*/ 8 w 30"/>
                  <a:gd name="T9" fmla="*/ 0 h 24"/>
                  <a:gd name="T10" fmla="*/ 6 w 30"/>
                  <a:gd name="T11" fmla="*/ 0 h 24"/>
                  <a:gd name="T12" fmla="*/ 4 w 30"/>
                  <a:gd name="T13" fmla="*/ 0 h 24"/>
                  <a:gd name="T14" fmla="*/ 2 w 30"/>
                  <a:gd name="T15" fmla="*/ 0 h 24"/>
                  <a:gd name="T16" fmla="*/ 2 w 30"/>
                  <a:gd name="T17" fmla="*/ 2 h 24"/>
                  <a:gd name="T18" fmla="*/ 0 w 30"/>
                  <a:gd name="T19" fmla="*/ 4 h 24"/>
                  <a:gd name="T20" fmla="*/ 0 w 30"/>
                  <a:gd name="T21" fmla="*/ 8 h 24"/>
                  <a:gd name="T22" fmla="*/ 2 w 30"/>
                  <a:gd name="T23" fmla="*/ 10 h 24"/>
                  <a:gd name="T24" fmla="*/ 2 w 30"/>
                  <a:gd name="T25" fmla="*/ 14 h 24"/>
                  <a:gd name="T26" fmla="*/ 4 w 30"/>
                  <a:gd name="T27" fmla="*/ 16 h 24"/>
                  <a:gd name="T28" fmla="*/ 6 w 30"/>
                  <a:gd name="T29" fmla="*/ 20 h 24"/>
                  <a:gd name="T30" fmla="*/ 8 w 30"/>
                  <a:gd name="T31" fmla="*/ 22 h 24"/>
                  <a:gd name="T32" fmla="*/ 12 w 30"/>
                  <a:gd name="T33" fmla="*/ 22 h 24"/>
                  <a:gd name="T34" fmla="*/ 14 w 30"/>
                  <a:gd name="T35" fmla="*/ 24 h 24"/>
                  <a:gd name="T36" fmla="*/ 20 w 30"/>
                  <a:gd name="T37" fmla="*/ 24 h 24"/>
                  <a:gd name="T38" fmla="*/ 22 w 30"/>
                  <a:gd name="T39" fmla="*/ 24 h 24"/>
                  <a:gd name="T40" fmla="*/ 26 w 30"/>
                  <a:gd name="T41" fmla="*/ 24 h 24"/>
                  <a:gd name="T42" fmla="*/ 28 w 30"/>
                  <a:gd name="T43" fmla="*/ 22 h 24"/>
                  <a:gd name="T44" fmla="*/ 28 w 30"/>
                  <a:gd name="T45" fmla="*/ 22 h 24"/>
                  <a:gd name="T46" fmla="*/ 30 w 30"/>
                  <a:gd name="T47" fmla="*/ 20 h 24"/>
                  <a:gd name="T48" fmla="*/ 30 w 30"/>
                  <a:gd name="T49" fmla="*/ 18 h 24"/>
                  <a:gd name="T50" fmla="*/ 28 w 30"/>
                  <a:gd name="T51" fmla="*/ 14 h 24"/>
                  <a:gd name="T52" fmla="*/ 28 w 30"/>
                  <a:gd name="T53" fmla="*/ 12 h 24"/>
                  <a:gd name="T54" fmla="*/ 26 w 30"/>
                  <a:gd name="T55" fmla="*/ 12 h 24"/>
                  <a:gd name="T56" fmla="*/ 22 w 30"/>
                  <a:gd name="T57" fmla="*/ 10 h 24"/>
                  <a:gd name="T58" fmla="*/ 20 w 30"/>
                  <a:gd name="T59" fmla="*/ 8 h 24"/>
                  <a:gd name="T60" fmla="*/ 18 w 30"/>
                  <a:gd name="T61" fmla="*/ 6 h 24"/>
                  <a:gd name="T62" fmla="*/ 18 w 30"/>
                  <a:gd name="T63"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 h="24">
                    <a:moveTo>
                      <a:pt x="18" y="6"/>
                    </a:moveTo>
                    <a:lnTo>
                      <a:pt x="18" y="6"/>
                    </a:lnTo>
                    <a:lnTo>
                      <a:pt x="18" y="4"/>
                    </a:lnTo>
                    <a:lnTo>
                      <a:pt x="18" y="4"/>
                    </a:lnTo>
                    <a:lnTo>
                      <a:pt x="16" y="4"/>
                    </a:lnTo>
                    <a:lnTo>
                      <a:pt x="16" y="2"/>
                    </a:lnTo>
                    <a:lnTo>
                      <a:pt x="16" y="2"/>
                    </a:lnTo>
                    <a:lnTo>
                      <a:pt x="14" y="2"/>
                    </a:lnTo>
                    <a:lnTo>
                      <a:pt x="12" y="0"/>
                    </a:lnTo>
                    <a:lnTo>
                      <a:pt x="8" y="0"/>
                    </a:lnTo>
                    <a:lnTo>
                      <a:pt x="6" y="0"/>
                    </a:lnTo>
                    <a:lnTo>
                      <a:pt x="6" y="0"/>
                    </a:lnTo>
                    <a:lnTo>
                      <a:pt x="4" y="0"/>
                    </a:lnTo>
                    <a:lnTo>
                      <a:pt x="4" y="0"/>
                    </a:lnTo>
                    <a:lnTo>
                      <a:pt x="2" y="0"/>
                    </a:lnTo>
                    <a:lnTo>
                      <a:pt x="2" y="0"/>
                    </a:lnTo>
                    <a:lnTo>
                      <a:pt x="2" y="0"/>
                    </a:lnTo>
                    <a:lnTo>
                      <a:pt x="2" y="2"/>
                    </a:lnTo>
                    <a:lnTo>
                      <a:pt x="2" y="2"/>
                    </a:lnTo>
                    <a:lnTo>
                      <a:pt x="0" y="4"/>
                    </a:lnTo>
                    <a:lnTo>
                      <a:pt x="0" y="6"/>
                    </a:lnTo>
                    <a:lnTo>
                      <a:pt x="0" y="8"/>
                    </a:lnTo>
                    <a:lnTo>
                      <a:pt x="0" y="10"/>
                    </a:lnTo>
                    <a:lnTo>
                      <a:pt x="2" y="10"/>
                    </a:lnTo>
                    <a:lnTo>
                      <a:pt x="2" y="12"/>
                    </a:lnTo>
                    <a:lnTo>
                      <a:pt x="2" y="14"/>
                    </a:lnTo>
                    <a:lnTo>
                      <a:pt x="2" y="14"/>
                    </a:lnTo>
                    <a:lnTo>
                      <a:pt x="4" y="16"/>
                    </a:lnTo>
                    <a:lnTo>
                      <a:pt x="4" y="18"/>
                    </a:lnTo>
                    <a:lnTo>
                      <a:pt x="6" y="20"/>
                    </a:lnTo>
                    <a:lnTo>
                      <a:pt x="8" y="20"/>
                    </a:lnTo>
                    <a:lnTo>
                      <a:pt x="8" y="22"/>
                    </a:lnTo>
                    <a:lnTo>
                      <a:pt x="10" y="22"/>
                    </a:lnTo>
                    <a:lnTo>
                      <a:pt x="12" y="22"/>
                    </a:lnTo>
                    <a:lnTo>
                      <a:pt x="12" y="24"/>
                    </a:lnTo>
                    <a:lnTo>
                      <a:pt x="14" y="24"/>
                    </a:lnTo>
                    <a:lnTo>
                      <a:pt x="18" y="24"/>
                    </a:lnTo>
                    <a:lnTo>
                      <a:pt x="20" y="24"/>
                    </a:lnTo>
                    <a:lnTo>
                      <a:pt x="20" y="24"/>
                    </a:lnTo>
                    <a:lnTo>
                      <a:pt x="22" y="24"/>
                    </a:lnTo>
                    <a:lnTo>
                      <a:pt x="24" y="24"/>
                    </a:lnTo>
                    <a:lnTo>
                      <a:pt x="26" y="24"/>
                    </a:lnTo>
                    <a:lnTo>
                      <a:pt x="26" y="24"/>
                    </a:lnTo>
                    <a:lnTo>
                      <a:pt x="28" y="22"/>
                    </a:lnTo>
                    <a:lnTo>
                      <a:pt x="28" y="22"/>
                    </a:lnTo>
                    <a:lnTo>
                      <a:pt x="28" y="22"/>
                    </a:lnTo>
                    <a:lnTo>
                      <a:pt x="30" y="20"/>
                    </a:lnTo>
                    <a:lnTo>
                      <a:pt x="30" y="20"/>
                    </a:lnTo>
                    <a:lnTo>
                      <a:pt x="30" y="18"/>
                    </a:lnTo>
                    <a:lnTo>
                      <a:pt x="30" y="18"/>
                    </a:lnTo>
                    <a:lnTo>
                      <a:pt x="30" y="16"/>
                    </a:lnTo>
                    <a:lnTo>
                      <a:pt x="28" y="14"/>
                    </a:lnTo>
                    <a:lnTo>
                      <a:pt x="28" y="14"/>
                    </a:lnTo>
                    <a:lnTo>
                      <a:pt x="28" y="12"/>
                    </a:lnTo>
                    <a:lnTo>
                      <a:pt x="26" y="12"/>
                    </a:lnTo>
                    <a:lnTo>
                      <a:pt x="26" y="12"/>
                    </a:lnTo>
                    <a:lnTo>
                      <a:pt x="24" y="10"/>
                    </a:lnTo>
                    <a:lnTo>
                      <a:pt x="22" y="10"/>
                    </a:lnTo>
                    <a:lnTo>
                      <a:pt x="20" y="8"/>
                    </a:lnTo>
                    <a:lnTo>
                      <a:pt x="20" y="8"/>
                    </a:lnTo>
                    <a:lnTo>
                      <a:pt x="18" y="8"/>
                    </a:lnTo>
                    <a:lnTo>
                      <a:pt x="18" y="6"/>
                    </a:lnTo>
                    <a:lnTo>
                      <a:pt x="18" y="6"/>
                    </a:lnTo>
                    <a:lnTo>
                      <a:pt x="18" y="6"/>
                    </a:lnTo>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15" name="Freeform 107">
                <a:extLst>
                  <a:ext uri="{FF2B5EF4-FFF2-40B4-BE49-F238E27FC236}">
                    <a16:creationId xmlns:a16="http://schemas.microsoft.com/office/drawing/2014/main" id="{277279BD-CEC5-B7FB-9CC3-E46DEF658E93}"/>
                  </a:ext>
                </a:extLst>
              </p:cNvPr>
              <p:cNvSpPr>
                <a:spLocks/>
              </p:cNvSpPr>
              <p:nvPr/>
            </p:nvSpPr>
            <p:spPr bwMode="auto">
              <a:xfrm>
                <a:off x="7123403" y="4419767"/>
                <a:ext cx="50800" cy="38100"/>
              </a:xfrm>
              <a:custGeom>
                <a:avLst/>
                <a:gdLst>
                  <a:gd name="T0" fmla="*/ 2 w 32"/>
                  <a:gd name="T1" fmla="*/ 2 h 24"/>
                  <a:gd name="T2" fmla="*/ 2 w 32"/>
                  <a:gd name="T3" fmla="*/ 2 h 24"/>
                  <a:gd name="T4" fmla="*/ 2 w 32"/>
                  <a:gd name="T5" fmla="*/ 4 h 24"/>
                  <a:gd name="T6" fmla="*/ 2 w 32"/>
                  <a:gd name="T7" fmla="*/ 6 h 24"/>
                  <a:gd name="T8" fmla="*/ 2 w 32"/>
                  <a:gd name="T9" fmla="*/ 8 h 24"/>
                  <a:gd name="T10" fmla="*/ 2 w 32"/>
                  <a:gd name="T11" fmla="*/ 10 h 24"/>
                  <a:gd name="T12" fmla="*/ 0 w 32"/>
                  <a:gd name="T13" fmla="*/ 12 h 24"/>
                  <a:gd name="T14" fmla="*/ 0 w 32"/>
                  <a:gd name="T15" fmla="*/ 14 h 24"/>
                  <a:gd name="T16" fmla="*/ 2 w 32"/>
                  <a:gd name="T17" fmla="*/ 14 h 24"/>
                  <a:gd name="T18" fmla="*/ 2 w 32"/>
                  <a:gd name="T19" fmla="*/ 14 h 24"/>
                  <a:gd name="T20" fmla="*/ 2 w 32"/>
                  <a:gd name="T21" fmla="*/ 16 h 24"/>
                  <a:gd name="T22" fmla="*/ 4 w 32"/>
                  <a:gd name="T23" fmla="*/ 16 h 24"/>
                  <a:gd name="T24" fmla="*/ 4 w 32"/>
                  <a:gd name="T25" fmla="*/ 18 h 24"/>
                  <a:gd name="T26" fmla="*/ 6 w 32"/>
                  <a:gd name="T27" fmla="*/ 18 h 24"/>
                  <a:gd name="T28" fmla="*/ 8 w 32"/>
                  <a:gd name="T29" fmla="*/ 20 h 24"/>
                  <a:gd name="T30" fmla="*/ 12 w 32"/>
                  <a:gd name="T31" fmla="*/ 20 h 24"/>
                  <a:gd name="T32" fmla="*/ 16 w 32"/>
                  <a:gd name="T33" fmla="*/ 22 h 24"/>
                  <a:gd name="T34" fmla="*/ 18 w 32"/>
                  <a:gd name="T35" fmla="*/ 22 h 24"/>
                  <a:gd name="T36" fmla="*/ 22 w 32"/>
                  <a:gd name="T37" fmla="*/ 22 h 24"/>
                  <a:gd name="T38" fmla="*/ 24 w 32"/>
                  <a:gd name="T39" fmla="*/ 24 h 24"/>
                  <a:gd name="T40" fmla="*/ 26 w 32"/>
                  <a:gd name="T41" fmla="*/ 24 h 24"/>
                  <a:gd name="T42" fmla="*/ 26 w 32"/>
                  <a:gd name="T43" fmla="*/ 24 h 24"/>
                  <a:gd name="T44" fmla="*/ 28 w 32"/>
                  <a:gd name="T45" fmla="*/ 22 h 24"/>
                  <a:gd name="T46" fmla="*/ 28 w 32"/>
                  <a:gd name="T47" fmla="*/ 22 h 24"/>
                  <a:gd name="T48" fmla="*/ 30 w 32"/>
                  <a:gd name="T49" fmla="*/ 22 h 24"/>
                  <a:gd name="T50" fmla="*/ 30 w 32"/>
                  <a:gd name="T51" fmla="*/ 22 h 24"/>
                  <a:gd name="T52" fmla="*/ 32 w 32"/>
                  <a:gd name="T53" fmla="*/ 22 h 24"/>
                  <a:gd name="T54" fmla="*/ 32 w 32"/>
                  <a:gd name="T55" fmla="*/ 20 h 24"/>
                  <a:gd name="T56" fmla="*/ 32 w 32"/>
                  <a:gd name="T57" fmla="*/ 20 h 24"/>
                  <a:gd name="T58" fmla="*/ 32 w 32"/>
                  <a:gd name="T59" fmla="*/ 18 h 24"/>
                  <a:gd name="T60" fmla="*/ 32 w 32"/>
                  <a:gd name="T61" fmla="*/ 16 h 24"/>
                  <a:gd name="T62" fmla="*/ 32 w 32"/>
                  <a:gd name="T63" fmla="*/ 14 h 24"/>
                  <a:gd name="T64" fmla="*/ 32 w 32"/>
                  <a:gd name="T65" fmla="*/ 12 h 24"/>
                  <a:gd name="T66" fmla="*/ 32 w 32"/>
                  <a:gd name="T67" fmla="*/ 10 h 24"/>
                  <a:gd name="T68" fmla="*/ 30 w 32"/>
                  <a:gd name="T69" fmla="*/ 10 h 24"/>
                  <a:gd name="T70" fmla="*/ 30 w 32"/>
                  <a:gd name="T71" fmla="*/ 8 h 24"/>
                  <a:gd name="T72" fmla="*/ 30 w 32"/>
                  <a:gd name="T73" fmla="*/ 8 h 24"/>
                  <a:gd name="T74" fmla="*/ 28 w 32"/>
                  <a:gd name="T75" fmla="*/ 6 h 24"/>
                  <a:gd name="T76" fmla="*/ 26 w 32"/>
                  <a:gd name="T77" fmla="*/ 4 h 24"/>
                  <a:gd name="T78" fmla="*/ 24 w 32"/>
                  <a:gd name="T79" fmla="*/ 4 h 24"/>
                  <a:gd name="T80" fmla="*/ 22 w 32"/>
                  <a:gd name="T81" fmla="*/ 2 h 24"/>
                  <a:gd name="T82" fmla="*/ 20 w 32"/>
                  <a:gd name="T83" fmla="*/ 0 h 24"/>
                  <a:gd name="T84" fmla="*/ 18 w 32"/>
                  <a:gd name="T85" fmla="*/ 0 h 24"/>
                  <a:gd name="T86" fmla="*/ 16 w 32"/>
                  <a:gd name="T87" fmla="*/ 0 h 24"/>
                  <a:gd name="T88" fmla="*/ 14 w 32"/>
                  <a:gd name="T89" fmla="*/ 0 h 24"/>
                  <a:gd name="T90" fmla="*/ 12 w 32"/>
                  <a:gd name="T91" fmla="*/ 0 h 24"/>
                  <a:gd name="T92" fmla="*/ 10 w 32"/>
                  <a:gd name="T93" fmla="*/ 0 h 24"/>
                  <a:gd name="T94" fmla="*/ 8 w 32"/>
                  <a:gd name="T95" fmla="*/ 0 h 24"/>
                  <a:gd name="T96" fmla="*/ 6 w 32"/>
                  <a:gd name="T97" fmla="*/ 0 h 24"/>
                  <a:gd name="T98" fmla="*/ 4 w 32"/>
                  <a:gd name="T99" fmla="*/ 0 h 24"/>
                  <a:gd name="T100" fmla="*/ 4 w 32"/>
                  <a:gd name="T101" fmla="*/ 0 h 24"/>
                  <a:gd name="T102" fmla="*/ 4 w 32"/>
                  <a:gd name="T103" fmla="*/ 0 h 24"/>
                  <a:gd name="T104" fmla="*/ 4 w 32"/>
                  <a:gd name="T105" fmla="*/ 2 h 24"/>
                  <a:gd name="T106" fmla="*/ 2 w 32"/>
                  <a:gd name="T107" fmla="*/ 2 h 24"/>
                  <a:gd name="T108" fmla="*/ 2 w 32"/>
                  <a:gd name="T109"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 h="24">
                    <a:moveTo>
                      <a:pt x="2" y="2"/>
                    </a:moveTo>
                    <a:lnTo>
                      <a:pt x="2" y="2"/>
                    </a:lnTo>
                    <a:lnTo>
                      <a:pt x="2" y="4"/>
                    </a:lnTo>
                    <a:lnTo>
                      <a:pt x="2" y="6"/>
                    </a:lnTo>
                    <a:lnTo>
                      <a:pt x="2" y="8"/>
                    </a:lnTo>
                    <a:lnTo>
                      <a:pt x="2" y="10"/>
                    </a:lnTo>
                    <a:lnTo>
                      <a:pt x="0" y="12"/>
                    </a:lnTo>
                    <a:lnTo>
                      <a:pt x="0" y="14"/>
                    </a:lnTo>
                    <a:lnTo>
                      <a:pt x="2" y="14"/>
                    </a:lnTo>
                    <a:lnTo>
                      <a:pt x="2" y="14"/>
                    </a:lnTo>
                    <a:lnTo>
                      <a:pt x="2" y="16"/>
                    </a:lnTo>
                    <a:lnTo>
                      <a:pt x="4" y="16"/>
                    </a:lnTo>
                    <a:lnTo>
                      <a:pt x="4" y="18"/>
                    </a:lnTo>
                    <a:lnTo>
                      <a:pt x="6" y="18"/>
                    </a:lnTo>
                    <a:lnTo>
                      <a:pt x="8" y="20"/>
                    </a:lnTo>
                    <a:lnTo>
                      <a:pt x="12" y="20"/>
                    </a:lnTo>
                    <a:lnTo>
                      <a:pt x="16" y="22"/>
                    </a:lnTo>
                    <a:lnTo>
                      <a:pt x="18" y="22"/>
                    </a:lnTo>
                    <a:lnTo>
                      <a:pt x="22" y="22"/>
                    </a:lnTo>
                    <a:lnTo>
                      <a:pt x="24" y="24"/>
                    </a:lnTo>
                    <a:lnTo>
                      <a:pt x="26" y="24"/>
                    </a:lnTo>
                    <a:lnTo>
                      <a:pt x="26" y="24"/>
                    </a:lnTo>
                    <a:lnTo>
                      <a:pt x="28" y="22"/>
                    </a:lnTo>
                    <a:lnTo>
                      <a:pt x="28" y="22"/>
                    </a:lnTo>
                    <a:lnTo>
                      <a:pt x="30" y="22"/>
                    </a:lnTo>
                    <a:lnTo>
                      <a:pt x="30" y="22"/>
                    </a:lnTo>
                    <a:lnTo>
                      <a:pt x="32" y="22"/>
                    </a:lnTo>
                    <a:lnTo>
                      <a:pt x="32" y="20"/>
                    </a:lnTo>
                    <a:lnTo>
                      <a:pt x="32" y="20"/>
                    </a:lnTo>
                    <a:lnTo>
                      <a:pt x="32" y="18"/>
                    </a:lnTo>
                    <a:lnTo>
                      <a:pt x="32" y="16"/>
                    </a:lnTo>
                    <a:lnTo>
                      <a:pt x="32" y="14"/>
                    </a:lnTo>
                    <a:lnTo>
                      <a:pt x="32" y="12"/>
                    </a:lnTo>
                    <a:lnTo>
                      <a:pt x="32" y="10"/>
                    </a:lnTo>
                    <a:lnTo>
                      <a:pt x="30" y="10"/>
                    </a:lnTo>
                    <a:lnTo>
                      <a:pt x="30" y="8"/>
                    </a:lnTo>
                    <a:lnTo>
                      <a:pt x="30" y="8"/>
                    </a:lnTo>
                    <a:lnTo>
                      <a:pt x="28" y="6"/>
                    </a:lnTo>
                    <a:lnTo>
                      <a:pt x="26" y="4"/>
                    </a:lnTo>
                    <a:lnTo>
                      <a:pt x="24" y="4"/>
                    </a:lnTo>
                    <a:lnTo>
                      <a:pt x="22" y="2"/>
                    </a:lnTo>
                    <a:lnTo>
                      <a:pt x="20" y="0"/>
                    </a:lnTo>
                    <a:lnTo>
                      <a:pt x="18" y="0"/>
                    </a:lnTo>
                    <a:lnTo>
                      <a:pt x="16" y="0"/>
                    </a:lnTo>
                    <a:lnTo>
                      <a:pt x="14" y="0"/>
                    </a:lnTo>
                    <a:lnTo>
                      <a:pt x="12" y="0"/>
                    </a:lnTo>
                    <a:lnTo>
                      <a:pt x="10" y="0"/>
                    </a:lnTo>
                    <a:lnTo>
                      <a:pt x="8" y="0"/>
                    </a:lnTo>
                    <a:lnTo>
                      <a:pt x="6" y="0"/>
                    </a:lnTo>
                    <a:lnTo>
                      <a:pt x="4" y="0"/>
                    </a:lnTo>
                    <a:lnTo>
                      <a:pt x="4" y="0"/>
                    </a:lnTo>
                    <a:lnTo>
                      <a:pt x="4" y="0"/>
                    </a:lnTo>
                    <a:lnTo>
                      <a:pt x="4" y="2"/>
                    </a:lnTo>
                    <a:lnTo>
                      <a:pt x="2" y="2"/>
                    </a:lnTo>
                    <a:lnTo>
                      <a:pt x="2" y="2"/>
                    </a:lnTo>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16" name="Freeform 112">
                <a:extLst>
                  <a:ext uri="{FF2B5EF4-FFF2-40B4-BE49-F238E27FC236}">
                    <a16:creationId xmlns:a16="http://schemas.microsoft.com/office/drawing/2014/main" id="{746D3C22-6A17-7E5F-65CA-A56530C2BA13}"/>
                  </a:ext>
                </a:extLst>
              </p:cNvPr>
              <p:cNvSpPr>
                <a:spLocks/>
              </p:cNvSpPr>
              <p:nvPr/>
            </p:nvSpPr>
            <p:spPr bwMode="auto">
              <a:xfrm>
                <a:off x="7117053" y="4476917"/>
                <a:ext cx="31750" cy="31750"/>
              </a:xfrm>
              <a:custGeom>
                <a:avLst/>
                <a:gdLst>
                  <a:gd name="T0" fmla="*/ 4 w 20"/>
                  <a:gd name="T1" fmla="*/ 0 h 20"/>
                  <a:gd name="T2" fmla="*/ 4 w 20"/>
                  <a:gd name="T3" fmla="*/ 0 h 20"/>
                  <a:gd name="T4" fmla="*/ 4 w 20"/>
                  <a:gd name="T5" fmla="*/ 2 h 20"/>
                  <a:gd name="T6" fmla="*/ 4 w 20"/>
                  <a:gd name="T7" fmla="*/ 4 h 20"/>
                  <a:gd name="T8" fmla="*/ 2 w 20"/>
                  <a:gd name="T9" fmla="*/ 6 h 20"/>
                  <a:gd name="T10" fmla="*/ 0 w 20"/>
                  <a:gd name="T11" fmla="*/ 8 h 20"/>
                  <a:gd name="T12" fmla="*/ 0 w 20"/>
                  <a:gd name="T13" fmla="*/ 10 h 20"/>
                  <a:gd name="T14" fmla="*/ 0 w 20"/>
                  <a:gd name="T15" fmla="*/ 10 h 20"/>
                  <a:gd name="T16" fmla="*/ 0 w 20"/>
                  <a:gd name="T17" fmla="*/ 12 h 20"/>
                  <a:gd name="T18" fmla="*/ 0 w 20"/>
                  <a:gd name="T19" fmla="*/ 12 h 20"/>
                  <a:gd name="T20" fmla="*/ 0 w 20"/>
                  <a:gd name="T21" fmla="*/ 12 h 20"/>
                  <a:gd name="T22" fmla="*/ 0 w 20"/>
                  <a:gd name="T23" fmla="*/ 14 h 20"/>
                  <a:gd name="T24" fmla="*/ 0 w 20"/>
                  <a:gd name="T25" fmla="*/ 16 h 20"/>
                  <a:gd name="T26" fmla="*/ 2 w 20"/>
                  <a:gd name="T27" fmla="*/ 16 h 20"/>
                  <a:gd name="T28" fmla="*/ 2 w 20"/>
                  <a:gd name="T29" fmla="*/ 18 h 20"/>
                  <a:gd name="T30" fmla="*/ 2 w 20"/>
                  <a:gd name="T31" fmla="*/ 20 h 20"/>
                  <a:gd name="T32" fmla="*/ 4 w 20"/>
                  <a:gd name="T33" fmla="*/ 20 h 20"/>
                  <a:gd name="T34" fmla="*/ 4 w 20"/>
                  <a:gd name="T35" fmla="*/ 20 h 20"/>
                  <a:gd name="T36" fmla="*/ 6 w 20"/>
                  <a:gd name="T37" fmla="*/ 20 h 20"/>
                  <a:gd name="T38" fmla="*/ 6 w 20"/>
                  <a:gd name="T39" fmla="*/ 20 h 20"/>
                  <a:gd name="T40" fmla="*/ 8 w 20"/>
                  <a:gd name="T41" fmla="*/ 20 h 20"/>
                  <a:gd name="T42" fmla="*/ 10 w 20"/>
                  <a:gd name="T43" fmla="*/ 20 h 20"/>
                  <a:gd name="T44" fmla="*/ 12 w 20"/>
                  <a:gd name="T45" fmla="*/ 20 h 20"/>
                  <a:gd name="T46" fmla="*/ 16 w 20"/>
                  <a:gd name="T47" fmla="*/ 20 h 20"/>
                  <a:gd name="T48" fmla="*/ 16 w 20"/>
                  <a:gd name="T49" fmla="*/ 18 h 20"/>
                  <a:gd name="T50" fmla="*/ 18 w 20"/>
                  <a:gd name="T51" fmla="*/ 18 h 20"/>
                  <a:gd name="T52" fmla="*/ 18 w 20"/>
                  <a:gd name="T53" fmla="*/ 16 h 20"/>
                  <a:gd name="T54" fmla="*/ 20 w 20"/>
                  <a:gd name="T55" fmla="*/ 16 h 20"/>
                  <a:gd name="T56" fmla="*/ 20 w 20"/>
                  <a:gd name="T57" fmla="*/ 16 h 20"/>
                  <a:gd name="T58" fmla="*/ 20 w 20"/>
                  <a:gd name="T59" fmla="*/ 16 h 20"/>
                  <a:gd name="T60" fmla="*/ 20 w 20"/>
                  <a:gd name="T61" fmla="*/ 14 h 20"/>
                  <a:gd name="T62" fmla="*/ 20 w 20"/>
                  <a:gd name="T63" fmla="*/ 14 h 20"/>
                  <a:gd name="T64" fmla="*/ 20 w 20"/>
                  <a:gd name="T65" fmla="*/ 12 h 20"/>
                  <a:gd name="T66" fmla="*/ 18 w 20"/>
                  <a:gd name="T67" fmla="*/ 10 h 20"/>
                  <a:gd name="T68" fmla="*/ 18 w 20"/>
                  <a:gd name="T69" fmla="*/ 8 h 20"/>
                  <a:gd name="T70" fmla="*/ 18 w 20"/>
                  <a:gd name="T71" fmla="*/ 6 h 20"/>
                  <a:gd name="T72" fmla="*/ 16 w 20"/>
                  <a:gd name="T73" fmla="*/ 6 h 20"/>
                  <a:gd name="T74" fmla="*/ 16 w 20"/>
                  <a:gd name="T75" fmla="*/ 4 h 20"/>
                  <a:gd name="T76" fmla="*/ 16 w 20"/>
                  <a:gd name="T77" fmla="*/ 4 h 20"/>
                  <a:gd name="T78" fmla="*/ 14 w 20"/>
                  <a:gd name="T79" fmla="*/ 4 h 20"/>
                  <a:gd name="T80" fmla="*/ 12 w 20"/>
                  <a:gd name="T81" fmla="*/ 4 h 20"/>
                  <a:gd name="T82" fmla="*/ 12 w 20"/>
                  <a:gd name="T83" fmla="*/ 4 h 20"/>
                  <a:gd name="T84" fmla="*/ 10 w 20"/>
                  <a:gd name="T85" fmla="*/ 2 h 20"/>
                  <a:gd name="T86" fmla="*/ 8 w 20"/>
                  <a:gd name="T87" fmla="*/ 2 h 20"/>
                  <a:gd name="T88" fmla="*/ 6 w 20"/>
                  <a:gd name="T89" fmla="*/ 2 h 20"/>
                  <a:gd name="T90" fmla="*/ 4 w 20"/>
                  <a:gd name="T91" fmla="*/ 2 h 20"/>
                  <a:gd name="T92" fmla="*/ 4 w 20"/>
                  <a:gd name="T93" fmla="*/ 2 h 20"/>
                  <a:gd name="T94" fmla="*/ 4 w 20"/>
                  <a:gd name="T95" fmla="*/ 2 h 20"/>
                  <a:gd name="T96" fmla="*/ 4 w 20"/>
                  <a:gd name="T9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0">
                    <a:moveTo>
                      <a:pt x="4" y="0"/>
                    </a:moveTo>
                    <a:lnTo>
                      <a:pt x="4" y="0"/>
                    </a:lnTo>
                    <a:lnTo>
                      <a:pt x="4" y="2"/>
                    </a:lnTo>
                    <a:lnTo>
                      <a:pt x="4" y="4"/>
                    </a:lnTo>
                    <a:lnTo>
                      <a:pt x="2" y="6"/>
                    </a:lnTo>
                    <a:lnTo>
                      <a:pt x="0" y="8"/>
                    </a:lnTo>
                    <a:lnTo>
                      <a:pt x="0" y="10"/>
                    </a:lnTo>
                    <a:lnTo>
                      <a:pt x="0" y="10"/>
                    </a:lnTo>
                    <a:lnTo>
                      <a:pt x="0" y="12"/>
                    </a:lnTo>
                    <a:lnTo>
                      <a:pt x="0" y="12"/>
                    </a:lnTo>
                    <a:lnTo>
                      <a:pt x="0" y="12"/>
                    </a:lnTo>
                    <a:lnTo>
                      <a:pt x="0" y="14"/>
                    </a:lnTo>
                    <a:lnTo>
                      <a:pt x="0" y="16"/>
                    </a:lnTo>
                    <a:lnTo>
                      <a:pt x="2" y="16"/>
                    </a:lnTo>
                    <a:lnTo>
                      <a:pt x="2" y="18"/>
                    </a:lnTo>
                    <a:lnTo>
                      <a:pt x="2" y="20"/>
                    </a:lnTo>
                    <a:lnTo>
                      <a:pt x="4" y="20"/>
                    </a:lnTo>
                    <a:lnTo>
                      <a:pt x="4" y="20"/>
                    </a:lnTo>
                    <a:lnTo>
                      <a:pt x="6" y="20"/>
                    </a:lnTo>
                    <a:lnTo>
                      <a:pt x="6" y="20"/>
                    </a:lnTo>
                    <a:lnTo>
                      <a:pt x="8" y="20"/>
                    </a:lnTo>
                    <a:lnTo>
                      <a:pt x="10" y="20"/>
                    </a:lnTo>
                    <a:lnTo>
                      <a:pt x="12" y="20"/>
                    </a:lnTo>
                    <a:lnTo>
                      <a:pt x="16" y="20"/>
                    </a:lnTo>
                    <a:lnTo>
                      <a:pt x="16" y="18"/>
                    </a:lnTo>
                    <a:lnTo>
                      <a:pt x="18" y="18"/>
                    </a:lnTo>
                    <a:lnTo>
                      <a:pt x="18" y="16"/>
                    </a:lnTo>
                    <a:lnTo>
                      <a:pt x="20" y="16"/>
                    </a:lnTo>
                    <a:lnTo>
                      <a:pt x="20" y="16"/>
                    </a:lnTo>
                    <a:lnTo>
                      <a:pt x="20" y="16"/>
                    </a:lnTo>
                    <a:lnTo>
                      <a:pt x="20" y="14"/>
                    </a:lnTo>
                    <a:lnTo>
                      <a:pt x="20" y="14"/>
                    </a:lnTo>
                    <a:lnTo>
                      <a:pt x="20" y="12"/>
                    </a:lnTo>
                    <a:lnTo>
                      <a:pt x="18" y="10"/>
                    </a:lnTo>
                    <a:lnTo>
                      <a:pt x="18" y="8"/>
                    </a:lnTo>
                    <a:lnTo>
                      <a:pt x="18" y="6"/>
                    </a:lnTo>
                    <a:lnTo>
                      <a:pt x="16" y="6"/>
                    </a:lnTo>
                    <a:lnTo>
                      <a:pt x="16" y="4"/>
                    </a:lnTo>
                    <a:lnTo>
                      <a:pt x="16" y="4"/>
                    </a:lnTo>
                    <a:lnTo>
                      <a:pt x="14" y="4"/>
                    </a:lnTo>
                    <a:lnTo>
                      <a:pt x="12" y="4"/>
                    </a:lnTo>
                    <a:lnTo>
                      <a:pt x="12" y="4"/>
                    </a:lnTo>
                    <a:lnTo>
                      <a:pt x="10" y="2"/>
                    </a:lnTo>
                    <a:lnTo>
                      <a:pt x="8" y="2"/>
                    </a:lnTo>
                    <a:lnTo>
                      <a:pt x="6" y="2"/>
                    </a:lnTo>
                    <a:lnTo>
                      <a:pt x="4" y="2"/>
                    </a:lnTo>
                    <a:lnTo>
                      <a:pt x="4" y="2"/>
                    </a:lnTo>
                    <a:lnTo>
                      <a:pt x="4" y="2"/>
                    </a:lnTo>
                    <a:lnTo>
                      <a:pt x="4" y="0"/>
                    </a:lnTo>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17" name="Freeform 114">
                <a:extLst>
                  <a:ext uri="{FF2B5EF4-FFF2-40B4-BE49-F238E27FC236}">
                    <a16:creationId xmlns:a16="http://schemas.microsoft.com/office/drawing/2014/main" id="{66F68F75-C367-17B7-9C94-46CBC0D3A01F}"/>
                  </a:ext>
                </a:extLst>
              </p:cNvPr>
              <p:cNvSpPr>
                <a:spLocks/>
              </p:cNvSpPr>
              <p:nvPr/>
            </p:nvSpPr>
            <p:spPr bwMode="auto">
              <a:xfrm>
                <a:off x="7177378" y="4470567"/>
                <a:ext cx="28575" cy="22225"/>
              </a:xfrm>
              <a:custGeom>
                <a:avLst/>
                <a:gdLst>
                  <a:gd name="T0" fmla="*/ 0 w 18"/>
                  <a:gd name="T1" fmla="*/ 6 h 14"/>
                  <a:gd name="T2" fmla="*/ 0 w 18"/>
                  <a:gd name="T3" fmla="*/ 6 h 14"/>
                  <a:gd name="T4" fmla="*/ 0 w 18"/>
                  <a:gd name="T5" fmla="*/ 6 h 14"/>
                  <a:gd name="T6" fmla="*/ 0 w 18"/>
                  <a:gd name="T7" fmla="*/ 8 h 14"/>
                  <a:gd name="T8" fmla="*/ 0 w 18"/>
                  <a:gd name="T9" fmla="*/ 8 h 14"/>
                  <a:gd name="T10" fmla="*/ 0 w 18"/>
                  <a:gd name="T11" fmla="*/ 10 h 14"/>
                  <a:gd name="T12" fmla="*/ 0 w 18"/>
                  <a:gd name="T13" fmla="*/ 10 h 14"/>
                  <a:gd name="T14" fmla="*/ 0 w 18"/>
                  <a:gd name="T15" fmla="*/ 12 h 14"/>
                  <a:gd name="T16" fmla="*/ 2 w 18"/>
                  <a:gd name="T17" fmla="*/ 12 h 14"/>
                  <a:gd name="T18" fmla="*/ 2 w 18"/>
                  <a:gd name="T19" fmla="*/ 14 h 14"/>
                  <a:gd name="T20" fmla="*/ 2 w 18"/>
                  <a:gd name="T21" fmla="*/ 14 h 14"/>
                  <a:gd name="T22" fmla="*/ 4 w 18"/>
                  <a:gd name="T23" fmla="*/ 14 h 14"/>
                  <a:gd name="T24" fmla="*/ 4 w 18"/>
                  <a:gd name="T25" fmla="*/ 14 h 14"/>
                  <a:gd name="T26" fmla="*/ 6 w 18"/>
                  <a:gd name="T27" fmla="*/ 14 h 14"/>
                  <a:gd name="T28" fmla="*/ 8 w 18"/>
                  <a:gd name="T29" fmla="*/ 14 h 14"/>
                  <a:gd name="T30" fmla="*/ 10 w 18"/>
                  <a:gd name="T31" fmla="*/ 14 h 14"/>
                  <a:gd name="T32" fmla="*/ 12 w 18"/>
                  <a:gd name="T33" fmla="*/ 12 h 14"/>
                  <a:gd name="T34" fmla="*/ 14 w 18"/>
                  <a:gd name="T35" fmla="*/ 12 h 14"/>
                  <a:gd name="T36" fmla="*/ 16 w 18"/>
                  <a:gd name="T37" fmla="*/ 12 h 14"/>
                  <a:gd name="T38" fmla="*/ 16 w 18"/>
                  <a:gd name="T39" fmla="*/ 10 h 14"/>
                  <a:gd name="T40" fmla="*/ 16 w 18"/>
                  <a:gd name="T41" fmla="*/ 10 h 14"/>
                  <a:gd name="T42" fmla="*/ 16 w 18"/>
                  <a:gd name="T43" fmla="*/ 10 h 14"/>
                  <a:gd name="T44" fmla="*/ 18 w 18"/>
                  <a:gd name="T45" fmla="*/ 8 h 14"/>
                  <a:gd name="T46" fmla="*/ 18 w 18"/>
                  <a:gd name="T47" fmla="*/ 6 h 14"/>
                  <a:gd name="T48" fmla="*/ 18 w 18"/>
                  <a:gd name="T49" fmla="*/ 6 h 14"/>
                  <a:gd name="T50" fmla="*/ 18 w 18"/>
                  <a:gd name="T51" fmla="*/ 4 h 14"/>
                  <a:gd name="T52" fmla="*/ 18 w 18"/>
                  <a:gd name="T53" fmla="*/ 4 h 14"/>
                  <a:gd name="T54" fmla="*/ 18 w 18"/>
                  <a:gd name="T55" fmla="*/ 2 h 14"/>
                  <a:gd name="T56" fmla="*/ 18 w 18"/>
                  <a:gd name="T57" fmla="*/ 2 h 14"/>
                  <a:gd name="T58" fmla="*/ 18 w 18"/>
                  <a:gd name="T59" fmla="*/ 2 h 14"/>
                  <a:gd name="T60" fmla="*/ 18 w 18"/>
                  <a:gd name="T61" fmla="*/ 2 h 14"/>
                  <a:gd name="T62" fmla="*/ 16 w 18"/>
                  <a:gd name="T63" fmla="*/ 0 h 14"/>
                  <a:gd name="T64" fmla="*/ 16 w 18"/>
                  <a:gd name="T65" fmla="*/ 0 h 14"/>
                  <a:gd name="T66" fmla="*/ 14 w 18"/>
                  <a:gd name="T67" fmla="*/ 0 h 14"/>
                  <a:gd name="T68" fmla="*/ 12 w 18"/>
                  <a:gd name="T69" fmla="*/ 0 h 14"/>
                  <a:gd name="T70" fmla="*/ 10 w 18"/>
                  <a:gd name="T71" fmla="*/ 2 h 14"/>
                  <a:gd name="T72" fmla="*/ 8 w 18"/>
                  <a:gd name="T73" fmla="*/ 2 h 14"/>
                  <a:gd name="T74" fmla="*/ 6 w 18"/>
                  <a:gd name="T75" fmla="*/ 2 h 14"/>
                  <a:gd name="T76" fmla="*/ 2 w 18"/>
                  <a:gd name="T77" fmla="*/ 2 h 14"/>
                  <a:gd name="T78" fmla="*/ 2 w 18"/>
                  <a:gd name="T79" fmla="*/ 4 h 14"/>
                  <a:gd name="T80" fmla="*/ 0 w 18"/>
                  <a:gd name="T81" fmla="*/ 4 h 14"/>
                  <a:gd name="T82" fmla="*/ 0 w 18"/>
                  <a:gd name="T83" fmla="*/ 4 h 14"/>
                  <a:gd name="T84" fmla="*/ 0 w 18"/>
                  <a:gd name="T85"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 h="14">
                    <a:moveTo>
                      <a:pt x="0" y="6"/>
                    </a:moveTo>
                    <a:lnTo>
                      <a:pt x="0" y="6"/>
                    </a:lnTo>
                    <a:lnTo>
                      <a:pt x="0" y="6"/>
                    </a:lnTo>
                    <a:lnTo>
                      <a:pt x="0" y="8"/>
                    </a:lnTo>
                    <a:lnTo>
                      <a:pt x="0" y="8"/>
                    </a:lnTo>
                    <a:lnTo>
                      <a:pt x="0" y="10"/>
                    </a:lnTo>
                    <a:lnTo>
                      <a:pt x="0" y="10"/>
                    </a:lnTo>
                    <a:lnTo>
                      <a:pt x="0" y="12"/>
                    </a:lnTo>
                    <a:lnTo>
                      <a:pt x="2" y="12"/>
                    </a:lnTo>
                    <a:lnTo>
                      <a:pt x="2" y="14"/>
                    </a:lnTo>
                    <a:lnTo>
                      <a:pt x="2" y="14"/>
                    </a:lnTo>
                    <a:lnTo>
                      <a:pt x="4" y="14"/>
                    </a:lnTo>
                    <a:lnTo>
                      <a:pt x="4" y="14"/>
                    </a:lnTo>
                    <a:lnTo>
                      <a:pt x="6" y="14"/>
                    </a:lnTo>
                    <a:lnTo>
                      <a:pt x="8" y="14"/>
                    </a:lnTo>
                    <a:lnTo>
                      <a:pt x="10" y="14"/>
                    </a:lnTo>
                    <a:lnTo>
                      <a:pt x="12" y="12"/>
                    </a:lnTo>
                    <a:lnTo>
                      <a:pt x="14" y="12"/>
                    </a:lnTo>
                    <a:lnTo>
                      <a:pt x="16" y="12"/>
                    </a:lnTo>
                    <a:lnTo>
                      <a:pt x="16" y="10"/>
                    </a:lnTo>
                    <a:lnTo>
                      <a:pt x="16" y="10"/>
                    </a:lnTo>
                    <a:lnTo>
                      <a:pt x="16" y="10"/>
                    </a:lnTo>
                    <a:lnTo>
                      <a:pt x="18" y="8"/>
                    </a:lnTo>
                    <a:lnTo>
                      <a:pt x="18" y="6"/>
                    </a:lnTo>
                    <a:lnTo>
                      <a:pt x="18" y="6"/>
                    </a:lnTo>
                    <a:lnTo>
                      <a:pt x="18" y="4"/>
                    </a:lnTo>
                    <a:lnTo>
                      <a:pt x="18" y="4"/>
                    </a:lnTo>
                    <a:lnTo>
                      <a:pt x="18" y="2"/>
                    </a:lnTo>
                    <a:lnTo>
                      <a:pt x="18" y="2"/>
                    </a:lnTo>
                    <a:lnTo>
                      <a:pt x="18" y="2"/>
                    </a:lnTo>
                    <a:lnTo>
                      <a:pt x="18" y="2"/>
                    </a:lnTo>
                    <a:lnTo>
                      <a:pt x="16" y="0"/>
                    </a:lnTo>
                    <a:lnTo>
                      <a:pt x="16" y="0"/>
                    </a:lnTo>
                    <a:lnTo>
                      <a:pt x="14" y="0"/>
                    </a:lnTo>
                    <a:lnTo>
                      <a:pt x="12" y="0"/>
                    </a:lnTo>
                    <a:lnTo>
                      <a:pt x="10" y="2"/>
                    </a:lnTo>
                    <a:lnTo>
                      <a:pt x="8" y="2"/>
                    </a:lnTo>
                    <a:lnTo>
                      <a:pt x="6" y="2"/>
                    </a:lnTo>
                    <a:lnTo>
                      <a:pt x="2" y="2"/>
                    </a:lnTo>
                    <a:lnTo>
                      <a:pt x="2" y="4"/>
                    </a:lnTo>
                    <a:lnTo>
                      <a:pt x="0" y="4"/>
                    </a:lnTo>
                    <a:lnTo>
                      <a:pt x="0" y="4"/>
                    </a:lnTo>
                    <a:lnTo>
                      <a:pt x="0" y="6"/>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18" name="Freeform 116">
                <a:extLst>
                  <a:ext uri="{FF2B5EF4-FFF2-40B4-BE49-F238E27FC236}">
                    <a16:creationId xmlns:a16="http://schemas.microsoft.com/office/drawing/2014/main" id="{3E1C8301-BADD-E0FB-CAF7-7EAFB5253E2C}"/>
                  </a:ext>
                </a:extLst>
              </p:cNvPr>
              <p:cNvSpPr>
                <a:spLocks/>
              </p:cNvSpPr>
              <p:nvPr/>
            </p:nvSpPr>
            <p:spPr bwMode="auto">
              <a:xfrm>
                <a:off x="7151978" y="4534067"/>
                <a:ext cx="76200" cy="104775"/>
              </a:xfrm>
              <a:custGeom>
                <a:avLst/>
                <a:gdLst>
                  <a:gd name="T0" fmla="*/ 28 w 48"/>
                  <a:gd name="T1" fmla="*/ 0 h 66"/>
                  <a:gd name="T2" fmla="*/ 26 w 48"/>
                  <a:gd name="T3" fmla="*/ 0 h 66"/>
                  <a:gd name="T4" fmla="*/ 22 w 48"/>
                  <a:gd name="T5" fmla="*/ 2 h 66"/>
                  <a:gd name="T6" fmla="*/ 18 w 48"/>
                  <a:gd name="T7" fmla="*/ 8 h 66"/>
                  <a:gd name="T8" fmla="*/ 10 w 48"/>
                  <a:gd name="T9" fmla="*/ 14 h 66"/>
                  <a:gd name="T10" fmla="*/ 6 w 48"/>
                  <a:gd name="T11" fmla="*/ 18 h 66"/>
                  <a:gd name="T12" fmla="*/ 2 w 48"/>
                  <a:gd name="T13" fmla="*/ 22 h 66"/>
                  <a:gd name="T14" fmla="*/ 0 w 48"/>
                  <a:gd name="T15" fmla="*/ 24 h 66"/>
                  <a:gd name="T16" fmla="*/ 0 w 48"/>
                  <a:gd name="T17" fmla="*/ 26 h 66"/>
                  <a:gd name="T18" fmla="*/ 0 w 48"/>
                  <a:gd name="T19" fmla="*/ 28 h 66"/>
                  <a:gd name="T20" fmla="*/ 0 w 48"/>
                  <a:gd name="T21" fmla="*/ 30 h 66"/>
                  <a:gd name="T22" fmla="*/ 4 w 48"/>
                  <a:gd name="T23" fmla="*/ 36 h 66"/>
                  <a:gd name="T24" fmla="*/ 6 w 48"/>
                  <a:gd name="T25" fmla="*/ 38 h 66"/>
                  <a:gd name="T26" fmla="*/ 16 w 48"/>
                  <a:gd name="T27" fmla="*/ 50 h 66"/>
                  <a:gd name="T28" fmla="*/ 20 w 48"/>
                  <a:gd name="T29" fmla="*/ 54 h 66"/>
                  <a:gd name="T30" fmla="*/ 22 w 48"/>
                  <a:gd name="T31" fmla="*/ 58 h 66"/>
                  <a:gd name="T32" fmla="*/ 24 w 48"/>
                  <a:gd name="T33" fmla="*/ 62 h 66"/>
                  <a:gd name="T34" fmla="*/ 28 w 48"/>
                  <a:gd name="T35" fmla="*/ 64 h 66"/>
                  <a:gd name="T36" fmla="*/ 28 w 48"/>
                  <a:gd name="T37" fmla="*/ 66 h 66"/>
                  <a:gd name="T38" fmla="*/ 30 w 48"/>
                  <a:gd name="T39" fmla="*/ 66 h 66"/>
                  <a:gd name="T40" fmla="*/ 32 w 48"/>
                  <a:gd name="T41" fmla="*/ 64 h 66"/>
                  <a:gd name="T42" fmla="*/ 34 w 48"/>
                  <a:gd name="T43" fmla="*/ 62 h 66"/>
                  <a:gd name="T44" fmla="*/ 36 w 48"/>
                  <a:gd name="T45" fmla="*/ 56 h 66"/>
                  <a:gd name="T46" fmla="*/ 38 w 48"/>
                  <a:gd name="T47" fmla="*/ 54 h 66"/>
                  <a:gd name="T48" fmla="*/ 40 w 48"/>
                  <a:gd name="T49" fmla="*/ 52 h 66"/>
                  <a:gd name="T50" fmla="*/ 44 w 48"/>
                  <a:gd name="T51" fmla="*/ 48 h 66"/>
                  <a:gd name="T52" fmla="*/ 46 w 48"/>
                  <a:gd name="T53" fmla="*/ 46 h 66"/>
                  <a:gd name="T54" fmla="*/ 48 w 48"/>
                  <a:gd name="T55" fmla="*/ 44 h 66"/>
                  <a:gd name="T56" fmla="*/ 48 w 48"/>
                  <a:gd name="T57" fmla="*/ 42 h 66"/>
                  <a:gd name="T58" fmla="*/ 48 w 48"/>
                  <a:gd name="T59" fmla="*/ 36 h 66"/>
                  <a:gd name="T60" fmla="*/ 48 w 48"/>
                  <a:gd name="T61" fmla="*/ 28 h 66"/>
                  <a:gd name="T62" fmla="*/ 48 w 48"/>
                  <a:gd name="T63" fmla="*/ 20 h 66"/>
                  <a:gd name="T64" fmla="*/ 48 w 48"/>
                  <a:gd name="T65" fmla="*/ 16 h 66"/>
                  <a:gd name="T66" fmla="*/ 44 w 48"/>
                  <a:gd name="T67" fmla="*/ 12 h 66"/>
                  <a:gd name="T68" fmla="*/ 42 w 48"/>
                  <a:gd name="T69" fmla="*/ 8 h 66"/>
                  <a:gd name="T70" fmla="*/ 40 w 48"/>
                  <a:gd name="T71" fmla="*/ 6 h 66"/>
                  <a:gd name="T72" fmla="*/ 36 w 48"/>
                  <a:gd name="T73" fmla="*/ 2 h 66"/>
                  <a:gd name="T74" fmla="*/ 34 w 48"/>
                  <a:gd name="T75" fmla="*/ 0 h 66"/>
                  <a:gd name="T76" fmla="*/ 30 w 48"/>
                  <a:gd name="T7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 h="66">
                    <a:moveTo>
                      <a:pt x="28" y="0"/>
                    </a:moveTo>
                    <a:lnTo>
                      <a:pt x="28" y="0"/>
                    </a:lnTo>
                    <a:lnTo>
                      <a:pt x="28" y="0"/>
                    </a:lnTo>
                    <a:lnTo>
                      <a:pt x="26" y="0"/>
                    </a:lnTo>
                    <a:lnTo>
                      <a:pt x="24" y="2"/>
                    </a:lnTo>
                    <a:lnTo>
                      <a:pt x="22" y="2"/>
                    </a:lnTo>
                    <a:lnTo>
                      <a:pt x="20" y="4"/>
                    </a:lnTo>
                    <a:lnTo>
                      <a:pt x="18" y="8"/>
                    </a:lnTo>
                    <a:lnTo>
                      <a:pt x="14" y="10"/>
                    </a:lnTo>
                    <a:lnTo>
                      <a:pt x="10" y="14"/>
                    </a:lnTo>
                    <a:lnTo>
                      <a:pt x="8" y="16"/>
                    </a:lnTo>
                    <a:lnTo>
                      <a:pt x="6" y="18"/>
                    </a:lnTo>
                    <a:lnTo>
                      <a:pt x="4" y="20"/>
                    </a:lnTo>
                    <a:lnTo>
                      <a:pt x="2" y="22"/>
                    </a:lnTo>
                    <a:lnTo>
                      <a:pt x="0" y="24"/>
                    </a:lnTo>
                    <a:lnTo>
                      <a:pt x="0" y="24"/>
                    </a:lnTo>
                    <a:lnTo>
                      <a:pt x="0" y="26"/>
                    </a:lnTo>
                    <a:lnTo>
                      <a:pt x="0" y="26"/>
                    </a:lnTo>
                    <a:lnTo>
                      <a:pt x="0" y="28"/>
                    </a:lnTo>
                    <a:lnTo>
                      <a:pt x="0" y="28"/>
                    </a:lnTo>
                    <a:lnTo>
                      <a:pt x="0" y="30"/>
                    </a:lnTo>
                    <a:lnTo>
                      <a:pt x="0" y="30"/>
                    </a:lnTo>
                    <a:lnTo>
                      <a:pt x="2" y="32"/>
                    </a:lnTo>
                    <a:lnTo>
                      <a:pt x="4" y="36"/>
                    </a:lnTo>
                    <a:lnTo>
                      <a:pt x="6" y="36"/>
                    </a:lnTo>
                    <a:lnTo>
                      <a:pt x="6" y="38"/>
                    </a:lnTo>
                    <a:lnTo>
                      <a:pt x="12" y="46"/>
                    </a:lnTo>
                    <a:lnTo>
                      <a:pt x="16" y="50"/>
                    </a:lnTo>
                    <a:lnTo>
                      <a:pt x="18" y="54"/>
                    </a:lnTo>
                    <a:lnTo>
                      <a:pt x="20" y="54"/>
                    </a:lnTo>
                    <a:lnTo>
                      <a:pt x="20" y="56"/>
                    </a:lnTo>
                    <a:lnTo>
                      <a:pt x="22" y="58"/>
                    </a:lnTo>
                    <a:lnTo>
                      <a:pt x="24" y="60"/>
                    </a:lnTo>
                    <a:lnTo>
                      <a:pt x="24" y="62"/>
                    </a:lnTo>
                    <a:lnTo>
                      <a:pt x="26" y="64"/>
                    </a:lnTo>
                    <a:lnTo>
                      <a:pt x="28" y="64"/>
                    </a:lnTo>
                    <a:lnTo>
                      <a:pt x="28" y="66"/>
                    </a:lnTo>
                    <a:lnTo>
                      <a:pt x="28" y="66"/>
                    </a:lnTo>
                    <a:lnTo>
                      <a:pt x="30" y="66"/>
                    </a:lnTo>
                    <a:lnTo>
                      <a:pt x="30" y="66"/>
                    </a:lnTo>
                    <a:lnTo>
                      <a:pt x="32" y="66"/>
                    </a:lnTo>
                    <a:lnTo>
                      <a:pt x="32" y="64"/>
                    </a:lnTo>
                    <a:lnTo>
                      <a:pt x="32" y="64"/>
                    </a:lnTo>
                    <a:lnTo>
                      <a:pt x="34" y="62"/>
                    </a:lnTo>
                    <a:lnTo>
                      <a:pt x="34" y="60"/>
                    </a:lnTo>
                    <a:lnTo>
                      <a:pt x="36" y="56"/>
                    </a:lnTo>
                    <a:lnTo>
                      <a:pt x="38" y="54"/>
                    </a:lnTo>
                    <a:lnTo>
                      <a:pt x="38" y="54"/>
                    </a:lnTo>
                    <a:lnTo>
                      <a:pt x="40" y="52"/>
                    </a:lnTo>
                    <a:lnTo>
                      <a:pt x="40" y="52"/>
                    </a:lnTo>
                    <a:lnTo>
                      <a:pt x="44" y="50"/>
                    </a:lnTo>
                    <a:lnTo>
                      <a:pt x="44" y="48"/>
                    </a:lnTo>
                    <a:lnTo>
                      <a:pt x="46" y="48"/>
                    </a:lnTo>
                    <a:lnTo>
                      <a:pt x="46" y="46"/>
                    </a:lnTo>
                    <a:lnTo>
                      <a:pt x="48" y="46"/>
                    </a:lnTo>
                    <a:lnTo>
                      <a:pt x="48" y="44"/>
                    </a:lnTo>
                    <a:lnTo>
                      <a:pt x="48" y="42"/>
                    </a:lnTo>
                    <a:lnTo>
                      <a:pt x="48" y="42"/>
                    </a:lnTo>
                    <a:lnTo>
                      <a:pt x="48" y="40"/>
                    </a:lnTo>
                    <a:lnTo>
                      <a:pt x="48" y="36"/>
                    </a:lnTo>
                    <a:lnTo>
                      <a:pt x="48" y="32"/>
                    </a:lnTo>
                    <a:lnTo>
                      <a:pt x="48" y="28"/>
                    </a:lnTo>
                    <a:lnTo>
                      <a:pt x="48" y="24"/>
                    </a:lnTo>
                    <a:lnTo>
                      <a:pt x="48" y="20"/>
                    </a:lnTo>
                    <a:lnTo>
                      <a:pt x="48" y="18"/>
                    </a:lnTo>
                    <a:lnTo>
                      <a:pt x="48" y="16"/>
                    </a:lnTo>
                    <a:lnTo>
                      <a:pt x="46" y="14"/>
                    </a:lnTo>
                    <a:lnTo>
                      <a:pt x="44" y="12"/>
                    </a:lnTo>
                    <a:lnTo>
                      <a:pt x="42" y="8"/>
                    </a:lnTo>
                    <a:lnTo>
                      <a:pt x="42" y="8"/>
                    </a:lnTo>
                    <a:lnTo>
                      <a:pt x="40" y="6"/>
                    </a:lnTo>
                    <a:lnTo>
                      <a:pt x="40" y="6"/>
                    </a:lnTo>
                    <a:lnTo>
                      <a:pt x="38" y="4"/>
                    </a:lnTo>
                    <a:lnTo>
                      <a:pt x="36" y="2"/>
                    </a:lnTo>
                    <a:lnTo>
                      <a:pt x="36" y="2"/>
                    </a:lnTo>
                    <a:lnTo>
                      <a:pt x="34" y="0"/>
                    </a:lnTo>
                    <a:lnTo>
                      <a:pt x="32" y="0"/>
                    </a:lnTo>
                    <a:lnTo>
                      <a:pt x="30" y="0"/>
                    </a:lnTo>
                    <a:lnTo>
                      <a:pt x="28" y="0"/>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19" name="Freeform 121">
                <a:extLst>
                  <a:ext uri="{FF2B5EF4-FFF2-40B4-BE49-F238E27FC236}">
                    <a16:creationId xmlns:a16="http://schemas.microsoft.com/office/drawing/2014/main" id="{1BF826A4-A2A1-4813-AC78-067FAEED15B8}"/>
                  </a:ext>
                </a:extLst>
              </p:cNvPr>
              <p:cNvSpPr>
                <a:spLocks/>
              </p:cNvSpPr>
              <p:nvPr/>
            </p:nvSpPr>
            <p:spPr bwMode="auto">
              <a:xfrm>
                <a:off x="7107528" y="4543592"/>
                <a:ext cx="44450" cy="57150"/>
              </a:xfrm>
              <a:custGeom>
                <a:avLst/>
                <a:gdLst>
                  <a:gd name="T0" fmla="*/ 18 w 28"/>
                  <a:gd name="T1" fmla="*/ 0 h 36"/>
                  <a:gd name="T2" fmla="*/ 18 w 28"/>
                  <a:gd name="T3" fmla="*/ 0 h 36"/>
                  <a:gd name="T4" fmla="*/ 18 w 28"/>
                  <a:gd name="T5" fmla="*/ 0 h 36"/>
                  <a:gd name="T6" fmla="*/ 18 w 28"/>
                  <a:gd name="T7" fmla="*/ 0 h 36"/>
                  <a:gd name="T8" fmla="*/ 18 w 28"/>
                  <a:gd name="T9" fmla="*/ 2 h 36"/>
                  <a:gd name="T10" fmla="*/ 18 w 28"/>
                  <a:gd name="T11" fmla="*/ 2 h 36"/>
                  <a:gd name="T12" fmla="*/ 16 w 28"/>
                  <a:gd name="T13" fmla="*/ 4 h 36"/>
                  <a:gd name="T14" fmla="*/ 14 w 28"/>
                  <a:gd name="T15" fmla="*/ 4 h 36"/>
                  <a:gd name="T16" fmla="*/ 12 w 28"/>
                  <a:gd name="T17" fmla="*/ 8 h 36"/>
                  <a:gd name="T18" fmla="*/ 10 w 28"/>
                  <a:gd name="T19" fmla="*/ 8 h 36"/>
                  <a:gd name="T20" fmla="*/ 10 w 28"/>
                  <a:gd name="T21" fmla="*/ 10 h 36"/>
                  <a:gd name="T22" fmla="*/ 8 w 28"/>
                  <a:gd name="T23" fmla="*/ 12 h 36"/>
                  <a:gd name="T24" fmla="*/ 8 w 28"/>
                  <a:gd name="T25" fmla="*/ 14 h 36"/>
                  <a:gd name="T26" fmla="*/ 6 w 28"/>
                  <a:gd name="T27" fmla="*/ 18 h 36"/>
                  <a:gd name="T28" fmla="*/ 4 w 28"/>
                  <a:gd name="T29" fmla="*/ 22 h 36"/>
                  <a:gd name="T30" fmla="*/ 4 w 28"/>
                  <a:gd name="T31" fmla="*/ 24 h 36"/>
                  <a:gd name="T32" fmla="*/ 2 w 28"/>
                  <a:gd name="T33" fmla="*/ 28 h 36"/>
                  <a:gd name="T34" fmla="*/ 0 w 28"/>
                  <a:gd name="T35" fmla="*/ 30 h 36"/>
                  <a:gd name="T36" fmla="*/ 0 w 28"/>
                  <a:gd name="T37" fmla="*/ 32 h 36"/>
                  <a:gd name="T38" fmla="*/ 0 w 28"/>
                  <a:gd name="T39" fmla="*/ 32 h 36"/>
                  <a:gd name="T40" fmla="*/ 0 w 28"/>
                  <a:gd name="T41" fmla="*/ 34 h 36"/>
                  <a:gd name="T42" fmla="*/ 0 w 28"/>
                  <a:gd name="T43" fmla="*/ 34 h 36"/>
                  <a:gd name="T44" fmla="*/ 0 w 28"/>
                  <a:gd name="T45" fmla="*/ 34 h 36"/>
                  <a:gd name="T46" fmla="*/ 0 w 28"/>
                  <a:gd name="T47" fmla="*/ 34 h 36"/>
                  <a:gd name="T48" fmla="*/ 2 w 28"/>
                  <a:gd name="T49" fmla="*/ 36 h 36"/>
                  <a:gd name="T50" fmla="*/ 2 w 28"/>
                  <a:gd name="T51" fmla="*/ 36 h 36"/>
                  <a:gd name="T52" fmla="*/ 2 w 28"/>
                  <a:gd name="T53" fmla="*/ 36 h 36"/>
                  <a:gd name="T54" fmla="*/ 4 w 28"/>
                  <a:gd name="T55" fmla="*/ 36 h 36"/>
                  <a:gd name="T56" fmla="*/ 6 w 28"/>
                  <a:gd name="T57" fmla="*/ 34 h 36"/>
                  <a:gd name="T58" fmla="*/ 8 w 28"/>
                  <a:gd name="T59" fmla="*/ 34 h 36"/>
                  <a:gd name="T60" fmla="*/ 10 w 28"/>
                  <a:gd name="T61" fmla="*/ 34 h 36"/>
                  <a:gd name="T62" fmla="*/ 12 w 28"/>
                  <a:gd name="T63" fmla="*/ 32 h 36"/>
                  <a:gd name="T64" fmla="*/ 14 w 28"/>
                  <a:gd name="T65" fmla="*/ 30 h 36"/>
                  <a:gd name="T66" fmla="*/ 14 w 28"/>
                  <a:gd name="T67" fmla="*/ 30 h 36"/>
                  <a:gd name="T68" fmla="*/ 16 w 28"/>
                  <a:gd name="T69" fmla="*/ 28 h 36"/>
                  <a:gd name="T70" fmla="*/ 16 w 28"/>
                  <a:gd name="T71" fmla="*/ 28 h 36"/>
                  <a:gd name="T72" fmla="*/ 18 w 28"/>
                  <a:gd name="T73" fmla="*/ 26 h 36"/>
                  <a:gd name="T74" fmla="*/ 18 w 28"/>
                  <a:gd name="T75" fmla="*/ 24 h 36"/>
                  <a:gd name="T76" fmla="*/ 20 w 28"/>
                  <a:gd name="T77" fmla="*/ 20 h 36"/>
                  <a:gd name="T78" fmla="*/ 22 w 28"/>
                  <a:gd name="T79" fmla="*/ 18 h 36"/>
                  <a:gd name="T80" fmla="*/ 24 w 28"/>
                  <a:gd name="T81" fmla="*/ 14 h 36"/>
                  <a:gd name="T82" fmla="*/ 26 w 28"/>
                  <a:gd name="T83" fmla="*/ 10 h 36"/>
                  <a:gd name="T84" fmla="*/ 26 w 28"/>
                  <a:gd name="T85" fmla="*/ 8 h 36"/>
                  <a:gd name="T86" fmla="*/ 26 w 28"/>
                  <a:gd name="T87" fmla="*/ 6 h 36"/>
                  <a:gd name="T88" fmla="*/ 28 w 28"/>
                  <a:gd name="T89" fmla="*/ 6 h 36"/>
                  <a:gd name="T90" fmla="*/ 28 w 28"/>
                  <a:gd name="T91" fmla="*/ 6 h 36"/>
                  <a:gd name="T92" fmla="*/ 28 w 28"/>
                  <a:gd name="T93" fmla="*/ 4 h 36"/>
                  <a:gd name="T94" fmla="*/ 26 w 28"/>
                  <a:gd name="T95" fmla="*/ 4 h 36"/>
                  <a:gd name="T96" fmla="*/ 26 w 28"/>
                  <a:gd name="T97" fmla="*/ 4 h 36"/>
                  <a:gd name="T98" fmla="*/ 26 w 28"/>
                  <a:gd name="T99" fmla="*/ 2 h 36"/>
                  <a:gd name="T100" fmla="*/ 26 w 28"/>
                  <a:gd name="T101" fmla="*/ 2 h 36"/>
                  <a:gd name="T102" fmla="*/ 24 w 28"/>
                  <a:gd name="T103" fmla="*/ 2 h 36"/>
                  <a:gd name="T104" fmla="*/ 22 w 28"/>
                  <a:gd name="T105" fmla="*/ 2 h 36"/>
                  <a:gd name="T106" fmla="*/ 22 w 28"/>
                  <a:gd name="T107" fmla="*/ 2 h 36"/>
                  <a:gd name="T108" fmla="*/ 20 w 28"/>
                  <a:gd name="T109" fmla="*/ 0 h 36"/>
                  <a:gd name="T110" fmla="*/ 20 w 28"/>
                  <a:gd name="T111" fmla="*/ 0 h 36"/>
                  <a:gd name="T112" fmla="*/ 20 w 28"/>
                  <a:gd name="T113" fmla="*/ 0 h 36"/>
                  <a:gd name="T114" fmla="*/ 18 w 28"/>
                  <a:gd name="T115" fmla="*/ 0 h 36"/>
                  <a:gd name="T116" fmla="*/ 18 w 28"/>
                  <a:gd name="T1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 h="36">
                    <a:moveTo>
                      <a:pt x="18" y="0"/>
                    </a:moveTo>
                    <a:lnTo>
                      <a:pt x="18" y="0"/>
                    </a:lnTo>
                    <a:lnTo>
                      <a:pt x="18" y="0"/>
                    </a:lnTo>
                    <a:lnTo>
                      <a:pt x="18" y="0"/>
                    </a:lnTo>
                    <a:lnTo>
                      <a:pt x="18" y="2"/>
                    </a:lnTo>
                    <a:lnTo>
                      <a:pt x="18" y="2"/>
                    </a:lnTo>
                    <a:lnTo>
                      <a:pt x="16" y="4"/>
                    </a:lnTo>
                    <a:lnTo>
                      <a:pt x="14" y="4"/>
                    </a:lnTo>
                    <a:lnTo>
                      <a:pt x="12" y="8"/>
                    </a:lnTo>
                    <a:lnTo>
                      <a:pt x="10" y="8"/>
                    </a:lnTo>
                    <a:lnTo>
                      <a:pt x="10" y="10"/>
                    </a:lnTo>
                    <a:lnTo>
                      <a:pt x="8" y="12"/>
                    </a:lnTo>
                    <a:lnTo>
                      <a:pt x="8" y="14"/>
                    </a:lnTo>
                    <a:lnTo>
                      <a:pt x="6" y="18"/>
                    </a:lnTo>
                    <a:lnTo>
                      <a:pt x="4" y="22"/>
                    </a:lnTo>
                    <a:lnTo>
                      <a:pt x="4" y="24"/>
                    </a:lnTo>
                    <a:lnTo>
                      <a:pt x="2" y="28"/>
                    </a:lnTo>
                    <a:lnTo>
                      <a:pt x="0" y="30"/>
                    </a:lnTo>
                    <a:lnTo>
                      <a:pt x="0" y="32"/>
                    </a:lnTo>
                    <a:lnTo>
                      <a:pt x="0" y="32"/>
                    </a:lnTo>
                    <a:lnTo>
                      <a:pt x="0" y="34"/>
                    </a:lnTo>
                    <a:lnTo>
                      <a:pt x="0" y="34"/>
                    </a:lnTo>
                    <a:lnTo>
                      <a:pt x="0" y="34"/>
                    </a:lnTo>
                    <a:lnTo>
                      <a:pt x="0" y="34"/>
                    </a:lnTo>
                    <a:lnTo>
                      <a:pt x="2" y="36"/>
                    </a:lnTo>
                    <a:lnTo>
                      <a:pt x="2" y="36"/>
                    </a:lnTo>
                    <a:lnTo>
                      <a:pt x="2" y="36"/>
                    </a:lnTo>
                    <a:lnTo>
                      <a:pt x="4" y="36"/>
                    </a:lnTo>
                    <a:lnTo>
                      <a:pt x="6" y="34"/>
                    </a:lnTo>
                    <a:lnTo>
                      <a:pt x="8" y="34"/>
                    </a:lnTo>
                    <a:lnTo>
                      <a:pt x="10" y="34"/>
                    </a:lnTo>
                    <a:lnTo>
                      <a:pt x="12" y="32"/>
                    </a:lnTo>
                    <a:lnTo>
                      <a:pt x="14" y="30"/>
                    </a:lnTo>
                    <a:lnTo>
                      <a:pt x="14" y="30"/>
                    </a:lnTo>
                    <a:lnTo>
                      <a:pt x="16" y="28"/>
                    </a:lnTo>
                    <a:lnTo>
                      <a:pt x="16" y="28"/>
                    </a:lnTo>
                    <a:lnTo>
                      <a:pt x="18" y="26"/>
                    </a:lnTo>
                    <a:lnTo>
                      <a:pt x="18" y="24"/>
                    </a:lnTo>
                    <a:lnTo>
                      <a:pt x="20" y="20"/>
                    </a:lnTo>
                    <a:lnTo>
                      <a:pt x="22" y="18"/>
                    </a:lnTo>
                    <a:lnTo>
                      <a:pt x="24" y="14"/>
                    </a:lnTo>
                    <a:lnTo>
                      <a:pt x="26" y="10"/>
                    </a:lnTo>
                    <a:lnTo>
                      <a:pt x="26" y="8"/>
                    </a:lnTo>
                    <a:lnTo>
                      <a:pt x="26" y="6"/>
                    </a:lnTo>
                    <a:lnTo>
                      <a:pt x="28" y="6"/>
                    </a:lnTo>
                    <a:lnTo>
                      <a:pt x="28" y="6"/>
                    </a:lnTo>
                    <a:lnTo>
                      <a:pt x="28" y="4"/>
                    </a:lnTo>
                    <a:lnTo>
                      <a:pt x="26" y="4"/>
                    </a:lnTo>
                    <a:lnTo>
                      <a:pt x="26" y="4"/>
                    </a:lnTo>
                    <a:lnTo>
                      <a:pt x="26" y="2"/>
                    </a:lnTo>
                    <a:lnTo>
                      <a:pt x="26" y="2"/>
                    </a:lnTo>
                    <a:lnTo>
                      <a:pt x="24" y="2"/>
                    </a:lnTo>
                    <a:lnTo>
                      <a:pt x="22" y="2"/>
                    </a:lnTo>
                    <a:lnTo>
                      <a:pt x="22" y="2"/>
                    </a:lnTo>
                    <a:lnTo>
                      <a:pt x="20" y="0"/>
                    </a:lnTo>
                    <a:lnTo>
                      <a:pt x="20" y="0"/>
                    </a:lnTo>
                    <a:lnTo>
                      <a:pt x="20" y="0"/>
                    </a:lnTo>
                    <a:lnTo>
                      <a:pt x="18" y="0"/>
                    </a:lnTo>
                    <a:lnTo>
                      <a:pt x="18" y="0"/>
                    </a:lnTo>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20" name="Freeform 123">
                <a:extLst>
                  <a:ext uri="{FF2B5EF4-FFF2-40B4-BE49-F238E27FC236}">
                    <a16:creationId xmlns:a16="http://schemas.microsoft.com/office/drawing/2014/main" id="{4B084C77-85FB-2741-4B22-493F8FEC137B}"/>
                  </a:ext>
                </a:extLst>
              </p:cNvPr>
              <p:cNvSpPr>
                <a:spLocks/>
              </p:cNvSpPr>
              <p:nvPr/>
            </p:nvSpPr>
            <p:spPr bwMode="auto">
              <a:xfrm>
                <a:off x="7155153" y="4508667"/>
                <a:ext cx="15875" cy="19050"/>
              </a:xfrm>
              <a:custGeom>
                <a:avLst/>
                <a:gdLst>
                  <a:gd name="T0" fmla="*/ 6 w 10"/>
                  <a:gd name="T1" fmla="*/ 12 h 12"/>
                  <a:gd name="T2" fmla="*/ 6 w 10"/>
                  <a:gd name="T3" fmla="*/ 12 h 12"/>
                  <a:gd name="T4" fmla="*/ 4 w 10"/>
                  <a:gd name="T5" fmla="*/ 12 h 12"/>
                  <a:gd name="T6" fmla="*/ 4 w 10"/>
                  <a:gd name="T7" fmla="*/ 12 h 12"/>
                  <a:gd name="T8" fmla="*/ 2 w 10"/>
                  <a:gd name="T9" fmla="*/ 10 h 12"/>
                  <a:gd name="T10" fmla="*/ 2 w 10"/>
                  <a:gd name="T11" fmla="*/ 10 h 12"/>
                  <a:gd name="T12" fmla="*/ 0 w 10"/>
                  <a:gd name="T13" fmla="*/ 8 h 12"/>
                  <a:gd name="T14" fmla="*/ 0 w 10"/>
                  <a:gd name="T15" fmla="*/ 8 h 12"/>
                  <a:gd name="T16" fmla="*/ 0 w 10"/>
                  <a:gd name="T17" fmla="*/ 6 h 12"/>
                  <a:gd name="T18" fmla="*/ 0 w 10"/>
                  <a:gd name="T19" fmla="*/ 6 h 12"/>
                  <a:gd name="T20" fmla="*/ 0 w 10"/>
                  <a:gd name="T21" fmla="*/ 4 h 12"/>
                  <a:gd name="T22" fmla="*/ 0 w 10"/>
                  <a:gd name="T23" fmla="*/ 4 h 12"/>
                  <a:gd name="T24" fmla="*/ 0 w 10"/>
                  <a:gd name="T25" fmla="*/ 2 h 12"/>
                  <a:gd name="T26" fmla="*/ 2 w 10"/>
                  <a:gd name="T27" fmla="*/ 2 h 12"/>
                  <a:gd name="T28" fmla="*/ 2 w 10"/>
                  <a:gd name="T29" fmla="*/ 0 h 12"/>
                  <a:gd name="T30" fmla="*/ 4 w 10"/>
                  <a:gd name="T31" fmla="*/ 0 h 12"/>
                  <a:gd name="T32" fmla="*/ 4 w 10"/>
                  <a:gd name="T33" fmla="*/ 0 h 12"/>
                  <a:gd name="T34" fmla="*/ 6 w 10"/>
                  <a:gd name="T35" fmla="*/ 0 h 12"/>
                  <a:gd name="T36" fmla="*/ 6 w 10"/>
                  <a:gd name="T37" fmla="*/ 0 h 12"/>
                  <a:gd name="T38" fmla="*/ 8 w 10"/>
                  <a:gd name="T39" fmla="*/ 0 h 12"/>
                  <a:gd name="T40" fmla="*/ 8 w 10"/>
                  <a:gd name="T41" fmla="*/ 0 h 12"/>
                  <a:gd name="T42" fmla="*/ 8 w 10"/>
                  <a:gd name="T43" fmla="*/ 2 h 12"/>
                  <a:gd name="T44" fmla="*/ 10 w 10"/>
                  <a:gd name="T45" fmla="*/ 2 h 12"/>
                  <a:gd name="T46" fmla="*/ 10 w 10"/>
                  <a:gd name="T47" fmla="*/ 4 h 12"/>
                  <a:gd name="T48" fmla="*/ 10 w 10"/>
                  <a:gd name="T49" fmla="*/ 4 h 12"/>
                  <a:gd name="T50" fmla="*/ 10 w 10"/>
                  <a:gd name="T51" fmla="*/ 6 h 12"/>
                  <a:gd name="T52" fmla="*/ 10 w 10"/>
                  <a:gd name="T53" fmla="*/ 6 h 12"/>
                  <a:gd name="T54" fmla="*/ 10 w 10"/>
                  <a:gd name="T55" fmla="*/ 8 h 12"/>
                  <a:gd name="T56" fmla="*/ 10 w 10"/>
                  <a:gd name="T57" fmla="*/ 8 h 12"/>
                  <a:gd name="T58" fmla="*/ 8 w 10"/>
                  <a:gd name="T59" fmla="*/ 10 h 12"/>
                  <a:gd name="T60" fmla="*/ 8 w 10"/>
                  <a:gd name="T61" fmla="*/ 10 h 12"/>
                  <a:gd name="T62" fmla="*/ 8 w 10"/>
                  <a:gd name="T63" fmla="*/ 12 h 12"/>
                  <a:gd name="T64" fmla="*/ 6 w 10"/>
                  <a:gd name="T65" fmla="*/ 12 h 12"/>
                  <a:gd name="T66" fmla="*/ 6 w 10"/>
                  <a:gd name="T6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 h="12">
                    <a:moveTo>
                      <a:pt x="6" y="12"/>
                    </a:moveTo>
                    <a:lnTo>
                      <a:pt x="6" y="12"/>
                    </a:lnTo>
                    <a:lnTo>
                      <a:pt x="4" y="12"/>
                    </a:lnTo>
                    <a:lnTo>
                      <a:pt x="4" y="12"/>
                    </a:lnTo>
                    <a:lnTo>
                      <a:pt x="2" y="10"/>
                    </a:lnTo>
                    <a:lnTo>
                      <a:pt x="2" y="10"/>
                    </a:lnTo>
                    <a:lnTo>
                      <a:pt x="0" y="8"/>
                    </a:lnTo>
                    <a:lnTo>
                      <a:pt x="0" y="8"/>
                    </a:lnTo>
                    <a:lnTo>
                      <a:pt x="0" y="6"/>
                    </a:lnTo>
                    <a:lnTo>
                      <a:pt x="0" y="6"/>
                    </a:lnTo>
                    <a:lnTo>
                      <a:pt x="0" y="4"/>
                    </a:lnTo>
                    <a:lnTo>
                      <a:pt x="0" y="4"/>
                    </a:lnTo>
                    <a:lnTo>
                      <a:pt x="0" y="2"/>
                    </a:lnTo>
                    <a:lnTo>
                      <a:pt x="2" y="2"/>
                    </a:lnTo>
                    <a:lnTo>
                      <a:pt x="2" y="0"/>
                    </a:lnTo>
                    <a:lnTo>
                      <a:pt x="4" y="0"/>
                    </a:lnTo>
                    <a:lnTo>
                      <a:pt x="4" y="0"/>
                    </a:lnTo>
                    <a:lnTo>
                      <a:pt x="6" y="0"/>
                    </a:lnTo>
                    <a:lnTo>
                      <a:pt x="6" y="0"/>
                    </a:lnTo>
                    <a:lnTo>
                      <a:pt x="8" y="0"/>
                    </a:lnTo>
                    <a:lnTo>
                      <a:pt x="8" y="0"/>
                    </a:lnTo>
                    <a:lnTo>
                      <a:pt x="8" y="2"/>
                    </a:lnTo>
                    <a:lnTo>
                      <a:pt x="10" y="2"/>
                    </a:lnTo>
                    <a:lnTo>
                      <a:pt x="10" y="4"/>
                    </a:lnTo>
                    <a:lnTo>
                      <a:pt x="10" y="4"/>
                    </a:lnTo>
                    <a:lnTo>
                      <a:pt x="10" y="6"/>
                    </a:lnTo>
                    <a:lnTo>
                      <a:pt x="10" y="6"/>
                    </a:lnTo>
                    <a:lnTo>
                      <a:pt x="10" y="8"/>
                    </a:lnTo>
                    <a:lnTo>
                      <a:pt x="10" y="8"/>
                    </a:lnTo>
                    <a:lnTo>
                      <a:pt x="8" y="10"/>
                    </a:lnTo>
                    <a:lnTo>
                      <a:pt x="8" y="10"/>
                    </a:lnTo>
                    <a:lnTo>
                      <a:pt x="8" y="12"/>
                    </a:lnTo>
                    <a:lnTo>
                      <a:pt x="6" y="12"/>
                    </a:lnTo>
                    <a:lnTo>
                      <a:pt x="6" y="12"/>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grpSp>
        <p:grpSp>
          <p:nvGrpSpPr>
            <p:cNvPr id="989" name="Gruppieren 26631">
              <a:extLst>
                <a:ext uri="{FF2B5EF4-FFF2-40B4-BE49-F238E27FC236}">
                  <a16:creationId xmlns:a16="http://schemas.microsoft.com/office/drawing/2014/main" id="{1CAE788A-814F-C2C5-7000-71D8546BEE96}"/>
                </a:ext>
              </a:extLst>
            </p:cNvPr>
            <p:cNvGrpSpPr/>
            <p:nvPr/>
          </p:nvGrpSpPr>
          <p:grpSpPr>
            <a:xfrm>
              <a:off x="5568903" y="7547824"/>
              <a:ext cx="1019377" cy="408835"/>
              <a:chOff x="6485228" y="4603917"/>
              <a:chExt cx="1130300" cy="457200"/>
            </a:xfrm>
            <a:solidFill>
              <a:schemeClr val="bg1">
                <a:lumMod val="75000"/>
              </a:schemeClr>
            </a:solidFill>
          </p:grpSpPr>
          <p:sp>
            <p:nvSpPr>
              <p:cNvPr id="996" name="Freeform 213">
                <a:extLst>
                  <a:ext uri="{FF2B5EF4-FFF2-40B4-BE49-F238E27FC236}">
                    <a16:creationId xmlns:a16="http://schemas.microsoft.com/office/drawing/2014/main" id="{2D029732-B6C1-1330-59B2-C19F53D3345A}"/>
                  </a:ext>
                </a:extLst>
              </p:cNvPr>
              <p:cNvSpPr>
                <a:spLocks/>
              </p:cNvSpPr>
              <p:nvPr/>
            </p:nvSpPr>
            <p:spPr bwMode="auto">
              <a:xfrm>
                <a:off x="7145628" y="5035717"/>
                <a:ext cx="28575" cy="25400"/>
              </a:xfrm>
              <a:custGeom>
                <a:avLst/>
                <a:gdLst>
                  <a:gd name="T0" fmla="*/ 18 w 18"/>
                  <a:gd name="T1" fmla="*/ 2 h 16"/>
                  <a:gd name="T2" fmla="*/ 18 w 18"/>
                  <a:gd name="T3" fmla="*/ 2 h 16"/>
                  <a:gd name="T4" fmla="*/ 16 w 18"/>
                  <a:gd name="T5" fmla="*/ 0 h 16"/>
                  <a:gd name="T6" fmla="*/ 16 w 18"/>
                  <a:gd name="T7" fmla="*/ 0 h 16"/>
                  <a:gd name="T8" fmla="*/ 14 w 18"/>
                  <a:gd name="T9" fmla="*/ 0 h 16"/>
                  <a:gd name="T10" fmla="*/ 14 w 18"/>
                  <a:gd name="T11" fmla="*/ 0 h 16"/>
                  <a:gd name="T12" fmla="*/ 12 w 18"/>
                  <a:gd name="T13" fmla="*/ 0 h 16"/>
                  <a:gd name="T14" fmla="*/ 10 w 18"/>
                  <a:gd name="T15" fmla="*/ 0 h 16"/>
                  <a:gd name="T16" fmla="*/ 8 w 18"/>
                  <a:gd name="T17" fmla="*/ 2 h 16"/>
                  <a:gd name="T18" fmla="*/ 8 w 18"/>
                  <a:gd name="T19" fmla="*/ 2 h 16"/>
                  <a:gd name="T20" fmla="*/ 6 w 18"/>
                  <a:gd name="T21" fmla="*/ 2 h 16"/>
                  <a:gd name="T22" fmla="*/ 4 w 18"/>
                  <a:gd name="T23" fmla="*/ 4 h 16"/>
                  <a:gd name="T24" fmla="*/ 4 w 18"/>
                  <a:gd name="T25" fmla="*/ 4 h 16"/>
                  <a:gd name="T26" fmla="*/ 2 w 18"/>
                  <a:gd name="T27" fmla="*/ 6 h 16"/>
                  <a:gd name="T28" fmla="*/ 2 w 18"/>
                  <a:gd name="T29" fmla="*/ 8 h 16"/>
                  <a:gd name="T30" fmla="*/ 0 w 18"/>
                  <a:gd name="T31" fmla="*/ 10 h 16"/>
                  <a:gd name="T32" fmla="*/ 0 w 18"/>
                  <a:gd name="T33" fmla="*/ 12 h 16"/>
                  <a:gd name="T34" fmla="*/ 0 w 18"/>
                  <a:gd name="T35" fmla="*/ 12 h 16"/>
                  <a:gd name="T36" fmla="*/ 0 w 18"/>
                  <a:gd name="T37" fmla="*/ 12 h 16"/>
                  <a:gd name="T38" fmla="*/ 0 w 18"/>
                  <a:gd name="T39" fmla="*/ 14 h 16"/>
                  <a:gd name="T40" fmla="*/ 0 w 18"/>
                  <a:gd name="T41" fmla="*/ 14 h 16"/>
                  <a:gd name="T42" fmla="*/ 0 w 18"/>
                  <a:gd name="T43" fmla="*/ 14 h 16"/>
                  <a:gd name="T44" fmla="*/ 0 w 18"/>
                  <a:gd name="T45" fmla="*/ 14 h 16"/>
                  <a:gd name="T46" fmla="*/ 2 w 18"/>
                  <a:gd name="T47" fmla="*/ 16 h 16"/>
                  <a:gd name="T48" fmla="*/ 2 w 18"/>
                  <a:gd name="T49" fmla="*/ 16 h 16"/>
                  <a:gd name="T50" fmla="*/ 4 w 18"/>
                  <a:gd name="T51" fmla="*/ 16 h 16"/>
                  <a:gd name="T52" fmla="*/ 4 w 18"/>
                  <a:gd name="T53" fmla="*/ 16 h 16"/>
                  <a:gd name="T54" fmla="*/ 6 w 18"/>
                  <a:gd name="T55" fmla="*/ 14 h 16"/>
                  <a:gd name="T56" fmla="*/ 8 w 18"/>
                  <a:gd name="T57" fmla="*/ 14 h 16"/>
                  <a:gd name="T58" fmla="*/ 10 w 18"/>
                  <a:gd name="T59" fmla="*/ 14 h 16"/>
                  <a:gd name="T60" fmla="*/ 10 w 18"/>
                  <a:gd name="T61" fmla="*/ 12 h 16"/>
                  <a:gd name="T62" fmla="*/ 12 w 18"/>
                  <a:gd name="T63" fmla="*/ 12 h 16"/>
                  <a:gd name="T64" fmla="*/ 14 w 18"/>
                  <a:gd name="T65" fmla="*/ 10 h 16"/>
                  <a:gd name="T66" fmla="*/ 14 w 18"/>
                  <a:gd name="T67" fmla="*/ 10 h 16"/>
                  <a:gd name="T68" fmla="*/ 16 w 18"/>
                  <a:gd name="T69" fmla="*/ 8 h 16"/>
                  <a:gd name="T70" fmla="*/ 16 w 18"/>
                  <a:gd name="T71" fmla="*/ 8 h 16"/>
                  <a:gd name="T72" fmla="*/ 18 w 18"/>
                  <a:gd name="T73" fmla="*/ 6 h 16"/>
                  <a:gd name="T74" fmla="*/ 18 w 18"/>
                  <a:gd name="T75" fmla="*/ 6 h 16"/>
                  <a:gd name="T76" fmla="*/ 18 w 18"/>
                  <a:gd name="T77" fmla="*/ 4 h 16"/>
                  <a:gd name="T78" fmla="*/ 18 w 18"/>
                  <a:gd name="T79" fmla="*/ 2 h 16"/>
                  <a:gd name="T80" fmla="*/ 18 w 18"/>
                  <a:gd name="T81" fmla="*/ 2 h 16"/>
                  <a:gd name="T82" fmla="*/ 18 w 18"/>
                  <a:gd name="T8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16">
                    <a:moveTo>
                      <a:pt x="18" y="2"/>
                    </a:moveTo>
                    <a:lnTo>
                      <a:pt x="18" y="2"/>
                    </a:lnTo>
                    <a:lnTo>
                      <a:pt x="16" y="0"/>
                    </a:lnTo>
                    <a:lnTo>
                      <a:pt x="16" y="0"/>
                    </a:lnTo>
                    <a:lnTo>
                      <a:pt x="14" y="0"/>
                    </a:lnTo>
                    <a:lnTo>
                      <a:pt x="14" y="0"/>
                    </a:lnTo>
                    <a:lnTo>
                      <a:pt x="12" y="0"/>
                    </a:lnTo>
                    <a:lnTo>
                      <a:pt x="10" y="0"/>
                    </a:lnTo>
                    <a:lnTo>
                      <a:pt x="8" y="2"/>
                    </a:lnTo>
                    <a:lnTo>
                      <a:pt x="8" y="2"/>
                    </a:lnTo>
                    <a:lnTo>
                      <a:pt x="6" y="2"/>
                    </a:lnTo>
                    <a:lnTo>
                      <a:pt x="4" y="4"/>
                    </a:lnTo>
                    <a:lnTo>
                      <a:pt x="4" y="4"/>
                    </a:lnTo>
                    <a:lnTo>
                      <a:pt x="2" y="6"/>
                    </a:lnTo>
                    <a:lnTo>
                      <a:pt x="2" y="8"/>
                    </a:lnTo>
                    <a:lnTo>
                      <a:pt x="0" y="10"/>
                    </a:lnTo>
                    <a:lnTo>
                      <a:pt x="0" y="12"/>
                    </a:lnTo>
                    <a:lnTo>
                      <a:pt x="0" y="12"/>
                    </a:lnTo>
                    <a:lnTo>
                      <a:pt x="0" y="12"/>
                    </a:lnTo>
                    <a:lnTo>
                      <a:pt x="0" y="14"/>
                    </a:lnTo>
                    <a:lnTo>
                      <a:pt x="0" y="14"/>
                    </a:lnTo>
                    <a:lnTo>
                      <a:pt x="0" y="14"/>
                    </a:lnTo>
                    <a:lnTo>
                      <a:pt x="0" y="14"/>
                    </a:lnTo>
                    <a:lnTo>
                      <a:pt x="2" y="16"/>
                    </a:lnTo>
                    <a:lnTo>
                      <a:pt x="2" y="16"/>
                    </a:lnTo>
                    <a:lnTo>
                      <a:pt x="4" y="16"/>
                    </a:lnTo>
                    <a:lnTo>
                      <a:pt x="4" y="16"/>
                    </a:lnTo>
                    <a:lnTo>
                      <a:pt x="6" y="14"/>
                    </a:lnTo>
                    <a:lnTo>
                      <a:pt x="8" y="14"/>
                    </a:lnTo>
                    <a:lnTo>
                      <a:pt x="10" y="14"/>
                    </a:lnTo>
                    <a:lnTo>
                      <a:pt x="10" y="12"/>
                    </a:lnTo>
                    <a:lnTo>
                      <a:pt x="12" y="12"/>
                    </a:lnTo>
                    <a:lnTo>
                      <a:pt x="14" y="10"/>
                    </a:lnTo>
                    <a:lnTo>
                      <a:pt x="14" y="10"/>
                    </a:lnTo>
                    <a:lnTo>
                      <a:pt x="16" y="8"/>
                    </a:lnTo>
                    <a:lnTo>
                      <a:pt x="16" y="8"/>
                    </a:lnTo>
                    <a:lnTo>
                      <a:pt x="18" y="6"/>
                    </a:lnTo>
                    <a:lnTo>
                      <a:pt x="18" y="6"/>
                    </a:lnTo>
                    <a:lnTo>
                      <a:pt x="18" y="4"/>
                    </a:lnTo>
                    <a:lnTo>
                      <a:pt x="18" y="2"/>
                    </a:lnTo>
                    <a:lnTo>
                      <a:pt x="18" y="2"/>
                    </a:lnTo>
                    <a:lnTo>
                      <a:pt x="18" y="2"/>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97" name="Freeform 191">
                <a:extLst>
                  <a:ext uri="{FF2B5EF4-FFF2-40B4-BE49-F238E27FC236}">
                    <a16:creationId xmlns:a16="http://schemas.microsoft.com/office/drawing/2014/main" id="{9AD9B0FB-481C-E35E-70A6-A7BC6C5D4F1C}"/>
                  </a:ext>
                </a:extLst>
              </p:cNvPr>
              <p:cNvSpPr>
                <a:spLocks/>
              </p:cNvSpPr>
              <p:nvPr/>
            </p:nvSpPr>
            <p:spPr bwMode="auto">
              <a:xfrm>
                <a:off x="7247228" y="4829342"/>
                <a:ext cx="28575" cy="9525"/>
              </a:xfrm>
              <a:custGeom>
                <a:avLst/>
                <a:gdLst>
                  <a:gd name="T0" fmla="*/ 8 w 18"/>
                  <a:gd name="T1" fmla="*/ 6 h 6"/>
                  <a:gd name="T2" fmla="*/ 8 w 18"/>
                  <a:gd name="T3" fmla="*/ 6 h 6"/>
                  <a:gd name="T4" fmla="*/ 6 w 18"/>
                  <a:gd name="T5" fmla="*/ 6 h 6"/>
                  <a:gd name="T6" fmla="*/ 6 w 18"/>
                  <a:gd name="T7" fmla="*/ 6 h 6"/>
                  <a:gd name="T8" fmla="*/ 4 w 18"/>
                  <a:gd name="T9" fmla="*/ 6 h 6"/>
                  <a:gd name="T10" fmla="*/ 2 w 18"/>
                  <a:gd name="T11" fmla="*/ 6 h 6"/>
                  <a:gd name="T12" fmla="*/ 2 w 18"/>
                  <a:gd name="T13" fmla="*/ 4 h 6"/>
                  <a:gd name="T14" fmla="*/ 0 w 18"/>
                  <a:gd name="T15" fmla="*/ 4 h 6"/>
                  <a:gd name="T16" fmla="*/ 0 w 18"/>
                  <a:gd name="T17" fmla="*/ 4 h 6"/>
                  <a:gd name="T18" fmla="*/ 0 w 18"/>
                  <a:gd name="T19" fmla="*/ 4 h 6"/>
                  <a:gd name="T20" fmla="*/ 0 w 18"/>
                  <a:gd name="T21" fmla="*/ 2 h 6"/>
                  <a:gd name="T22" fmla="*/ 0 w 18"/>
                  <a:gd name="T23" fmla="*/ 2 h 6"/>
                  <a:gd name="T24" fmla="*/ 2 w 18"/>
                  <a:gd name="T25" fmla="*/ 2 h 6"/>
                  <a:gd name="T26" fmla="*/ 2 w 18"/>
                  <a:gd name="T27" fmla="*/ 0 h 6"/>
                  <a:gd name="T28" fmla="*/ 4 w 18"/>
                  <a:gd name="T29" fmla="*/ 0 h 6"/>
                  <a:gd name="T30" fmla="*/ 6 w 18"/>
                  <a:gd name="T31" fmla="*/ 0 h 6"/>
                  <a:gd name="T32" fmla="*/ 6 w 18"/>
                  <a:gd name="T33" fmla="*/ 0 h 6"/>
                  <a:gd name="T34" fmla="*/ 8 w 18"/>
                  <a:gd name="T35" fmla="*/ 0 h 6"/>
                  <a:gd name="T36" fmla="*/ 10 w 18"/>
                  <a:gd name="T37" fmla="*/ 0 h 6"/>
                  <a:gd name="T38" fmla="*/ 12 w 18"/>
                  <a:gd name="T39" fmla="*/ 0 h 6"/>
                  <a:gd name="T40" fmla="*/ 14 w 18"/>
                  <a:gd name="T41" fmla="*/ 0 h 6"/>
                  <a:gd name="T42" fmla="*/ 14 w 18"/>
                  <a:gd name="T43" fmla="*/ 0 h 6"/>
                  <a:gd name="T44" fmla="*/ 16 w 18"/>
                  <a:gd name="T45" fmla="*/ 2 h 6"/>
                  <a:gd name="T46" fmla="*/ 16 w 18"/>
                  <a:gd name="T47" fmla="*/ 2 h 6"/>
                  <a:gd name="T48" fmla="*/ 18 w 18"/>
                  <a:gd name="T49" fmla="*/ 2 h 6"/>
                  <a:gd name="T50" fmla="*/ 18 w 18"/>
                  <a:gd name="T51" fmla="*/ 4 h 6"/>
                  <a:gd name="T52" fmla="*/ 18 w 18"/>
                  <a:gd name="T53" fmla="*/ 4 h 6"/>
                  <a:gd name="T54" fmla="*/ 16 w 18"/>
                  <a:gd name="T55" fmla="*/ 4 h 6"/>
                  <a:gd name="T56" fmla="*/ 16 w 18"/>
                  <a:gd name="T57" fmla="*/ 4 h 6"/>
                  <a:gd name="T58" fmla="*/ 14 w 18"/>
                  <a:gd name="T59" fmla="*/ 6 h 6"/>
                  <a:gd name="T60" fmla="*/ 14 w 18"/>
                  <a:gd name="T61" fmla="*/ 6 h 6"/>
                  <a:gd name="T62" fmla="*/ 12 w 18"/>
                  <a:gd name="T63" fmla="*/ 6 h 6"/>
                  <a:gd name="T64" fmla="*/ 10 w 18"/>
                  <a:gd name="T65" fmla="*/ 6 h 6"/>
                  <a:gd name="T66" fmla="*/ 8 w 18"/>
                  <a:gd name="T6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6">
                    <a:moveTo>
                      <a:pt x="8" y="6"/>
                    </a:moveTo>
                    <a:lnTo>
                      <a:pt x="8" y="6"/>
                    </a:lnTo>
                    <a:lnTo>
                      <a:pt x="6" y="6"/>
                    </a:lnTo>
                    <a:lnTo>
                      <a:pt x="6" y="6"/>
                    </a:lnTo>
                    <a:lnTo>
                      <a:pt x="4" y="6"/>
                    </a:lnTo>
                    <a:lnTo>
                      <a:pt x="2" y="6"/>
                    </a:lnTo>
                    <a:lnTo>
                      <a:pt x="2" y="4"/>
                    </a:lnTo>
                    <a:lnTo>
                      <a:pt x="0" y="4"/>
                    </a:lnTo>
                    <a:lnTo>
                      <a:pt x="0" y="4"/>
                    </a:lnTo>
                    <a:lnTo>
                      <a:pt x="0" y="4"/>
                    </a:lnTo>
                    <a:lnTo>
                      <a:pt x="0" y="2"/>
                    </a:lnTo>
                    <a:lnTo>
                      <a:pt x="0" y="2"/>
                    </a:lnTo>
                    <a:lnTo>
                      <a:pt x="2" y="2"/>
                    </a:lnTo>
                    <a:lnTo>
                      <a:pt x="2" y="0"/>
                    </a:lnTo>
                    <a:lnTo>
                      <a:pt x="4" y="0"/>
                    </a:lnTo>
                    <a:lnTo>
                      <a:pt x="6" y="0"/>
                    </a:lnTo>
                    <a:lnTo>
                      <a:pt x="6" y="0"/>
                    </a:lnTo>
                    <a:lnTo>
                      <a:pt x="8" y="0"/>
                    </a:lnTo>
                    <a:lnTo>
                      <a:pt x="10" y="0"/>
                    </a:lnTo>
                    <a:lnTo>
                      <a:pt x="12" y="0"/>
                    </a:lnTo>
                    <a:lnTo>
                      <a:pt x="14" y="0"/>
                    </a:lnTo>
                    <a:lnTo>
                      <a:pt x="14" y="0"/>
                    </a:lnTo>
                    <a:lnTo>
                      <a:pt x="16" y="2"/>
                    </a:lnTo>
                    <a:lnTo>
                      <a:pt x="16" y="2"/>
                    </a:lnTo>
                    <a:lnTo>
                      <a:pt x="18" y="2"/>
                    </a:lnTo>
                    <a:lnTo>
                      <a:pt x="18" y="4"/>
                    </a:lnTo>
                    <a:lnTo>
                      <a:pt x="18" y="4"/>
                    </a:lnTo>
                    <a:lnTo>
                      <a:pt x="16" y="4"/>
                    </a:lnTo>
                    <a:lnTo>
                      <a:pt x="16" y="4"/>
                    </a:lnTo>
                    <a:lnTo>
                      <a:pt x="14" y="6"/>
                    </a:lnTo>
                    <a:lnTo>
                      <a:pt x="14" y="6"/>
                    </a:lnTo>
                    <a:lnTo>
                      <a:pt x="12" y="6"/>
                    </a:lnTo>
                    <a:lnTo>
                      <a:pt x="10" y="6"/>
                    </a:lnTo>
                    <a:lnTo>
                      <a:pt x="8" y="6"/>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98" name="Freeform 193">
                <a:extLst>
                  <a:ext uri="{FF2B5EF4-FFF2-40B4-BE49-F238E27FC236}">
                    <a16:creationId xmlns:a16="http://schemas.microsoft.com/office/drawing/2014/main" id="{EAD4DDB8-5C44-FAA6-A9CC-5094609A74A0}"/>
                  </a:ext>
                </a:extLst>
              </p:cNvPr>
              <p:cNvSpPr>
                <a:spLocks/>
              </p:cNvSpPr>
              <p:nvPr/>
            </p:nvSpPr>
            <p:spPr bwMode="auto">
              <a:xfrm>
                <a:off x="6485228" y="4645192"/>
                <a:ext cx="273050" cy="298450"/>
              </a:xfrm>
              <a:custGeom>
                <a:avLst/>
                <a:gdLst>
                  <a:gd name="T0" fmla="*/ 62 w 172"/>
                  <a:gd name="T1" fmla="*/ 28 h 188"/>
                  <a:gd name="T2" fmla="*/ 50 w 172"/>
                  <a:gd name="T3" fmla="*/ 24 h 188"/>
                  <a:gd name="T4" fmla="*/ 44 w 172"/>
                  <a:gd name="T5" fmla="*/ 22 h 188"/>
                  <a:gd name="T6" fmla="*/ 42 w 172"/>
                  <a:gd name="T7" fmla="*/ 20 h 188"/>
                  <a:gd name="T8" fmla="*/ 34 w 172"/>
                  <a:gd name="T9" fmla="*/ 10 h 188"/>
                  <a:gd name="T10" fmla="*/ 28 w 172"/>
                  <a:gd name="T11" fmla="*/ 4 h 188"/>
                  <a:gd name="T12" fmla="*/ 26 w 172"/>
                  <a:gd name="T13" fmla="*/ 0 h 188"/>
                  <a:gd name="T14" fmla="*/ 20 w 172"/>
                  <a:gd name="T15" fmla="*/ 0 h 188"/>
                  <a:gd name="T16" fmla="*/ 10 w 172"/>
                  <a:gd name="T17" fmla="*/ 0 h 188"/>
                  <a:gd name="T18" fmla="*/ 4 w 172"/>
                  <a:gd name="T19" fmla="*/ 2 h 188"/>
                  <a:gd name="T20" fmla="*/ 2 w 172"/>
                  <a:gd name="T21" fmla="*/ 4 h 188"/>
                  <a:gd name="T22" fmla="*/ 0 w 172"/>
                  <a:gd name="T23" fmla="*/ 8 h 188"/>
                  <a:gd name="T24" fmla="*/ 0 w 172"/>
                  <a:gd name="T25" fmla="*/ 12 h 188"/>
                  <a:gd name="T26" fmla="*/ 2 w 172"/>
                  <a:gd name="T27" fmla="*/ 14 h 188"/>
                  <a:gd name="T28" fmla="*/ 6 w 172"/>
                  <a:gd name="T29" fmla="*/ 18 h 188"/>
                  <a:gd name="T30" fmla="*/ 20 w 172"/>
                  <a:gd name="T31" fmla="*/ 26 h 188"/>
                  <a:gd name="T32" fmla="*/ 26 w 172"/>
                  <a:gd name="T33" fmla="*/ 30 h 188"/>
                  <a:gd name="T34" fmla="*/ 38 w 172"/>
                  <a:gd name="T35" fmla="*/ 40 h 188"/>
                  <a:gd name="T36" fmla="*/ 58 w 172"/>
                  <a:gd name="T37" fmla="*/ 56 h 188"/>
                  <a:gd name="T38" fmla="*/ 64 w 172"/>
                  <a:gd name="T39" fmla="*/ 62 h 188"/>
                  <a:gd name="T40" fmla="*/ 66 w 172"/>
                  <a:gd name="T41" fmla="*/ 66 h 188"/>
                  <a:gd name="T42" fmla="*/ 68 w 172"/>
                  <a:gd name="T43" fmla="*/ 74 h 188"/>
                  <a:gd name="T44" fmla="*/ 70 w 172"/>
                  <a:gd name="T45" fmla="*/ 86 h 188"/>
                  <a:gd name="T46" fmla="*/ 76 w 172"/>
                  <a:gd name="T47" fmla="*/ 100 h 188"/>
                  <a:gd name="T48" fmla="*/ 84 w 172"/>
                  <a:gd name="T49" fmla="*/ 114 h 188"/>
                  <a:gd name="T50" fmla="*/ 102 w 172"/>
                  <a:gd name="T51" fmla="*/ 136 h 188"/>
                  <a:gd name="T52" fmla="*/ 122 w 172"/>
                  <a:gd name="T53" fmla="*/ 160 h 188"/>
                  <a:gd name="T54" fmla="*/ 136 w 172"/>
                  <a:gd name="T55" fmla="*/ 176 h 188"/>
                  <a:gd name="T56" fmla="*/ 140 w 172"/>
                  <a:gd name="T57" fmla="*/ 184 h 188"/>
                  <a:gd name="T58" fmla="*/ 144 w 172"/>
                  <a:gd name="T59" fmla="*/ 186 h 188"/>
                  <a:gd name="T60" fmla="*/ 148 w 172"/>
                  <a:gd name="T61" fmla="*/ 188 h 188"/>
                  <a:gd name="T62" fmla="*/ 152 w 172"/>
                  <a:gd name="T63" fmla="*/ 186 h 188"/>
                  <a:gd name="T64" fmla="*/ 160 w 172"/>
                  <a:gd name="T65" fmla="*/ 184 h 188"/>
                  <a:gd name="T66" fmla="*/ 164 w 172"/>
                  <a:gd name="T67" fmla="*/ 182 h 188"/>
                  <a:gd name="T68" fmla="*/ 168 w 172"/>
                  <a:gd name="T69" fmla="*/ 178 h 188"/>
                  <a:gd name="T70" fmla="*/ 172 w 172"/>
                  <a:gd name="T71" fmla="*/ 174 h 188"/>
                  <a:gd name="T72" fmla="*/ 172 w 172"/>
                  <a:gd name="T73" fmla="*/ 172 h 188"/>
                  <a:gd name="T74" fmla="*/ 168 w 172"/>
                  <a:gd name="T75" fmla="*/ 164 h 188"/>
                  <a:gd name="T76" fmla="*/ 166 w 172"/>
                  <a:gd name="T77" fmla="*/ 158 h 188"/>
                  <a:gd name="T78" fmla="*/ 168 w 172"/>
                  <a:gd name="T79" fmla="*/ 146 h 188"/>
                  <a:gd name="T80" fmla="*/ 168 w 172"/>
                  <a:gd name="T81" fmla="*/ 140 h 188"/>
                  <a:gd name="T82" fmla="*/ 166 w 172"/>
                  <a:gd name="T83" fmla="*/ 136 h 188"/>
                  <a:gd name="T84" fmla="*/ 162 w 172"/>
                  <a:gd name="T85" fmla="*/ 132 h 188"/>
                  <a:gd name="T86" fmla="*/ 160 w 172"/>
                  <a:gd name="T87" fmla="*/ 128 h 188"/>
                  <a:gd name="T88" fmla="*/ 156 w 172"/>
                  <a:gd name="T89" fmla="*/ 126 h 188"/>
                  <a:gd name="T90" fmla="*/ 148 w 172"/>
                  <a:gd name="T91" fmla="*/ 124 h 188"/>
                  <a:gd name="T92" fmla="*/ 140 w 172"/>
                  <a:gd name="T93" fmla="*/ 122 h 188"/>
                  <a:gd name="T94" fmla="*/ 136 w 172"/>
                  <a:gd name="T95" fmla="*/ 120 h 188"/>
                  <a:gd name="T96" fmla="*/ 136 w 172"/>
                  <a:gd name="T97" fmla="*/ 118 h 188"/>
                  <a:gd name="T98" fmla="*/ 136 w 172"/>
                  <a:gd name="T99" fmla="*/ 112 h 188"/>
                  <a:gd name="T100" fmla="*/ 136 w 172"/>
                  <a:gd name="T101" fmla="*/ 108 h 188"/>
                  <a:gd name="T102" fmla="*/ 130 w 172"/>
                  <a:gd name="T103" fmla="*/ 100 h 188"/>
                  <a:gd name="T104" fmla="*/ 128 w 172"/>
                  <a:gd name="T105" fmla="*/ 96 h 188"/>
                  <a:gd name="T106" fmla="*/ 128 w 172"/>
                  <a:gd name="T107" fmla="*/ 86 h 188"/>
                  <a:gd name="T108" fmla="*/ 128 w 172"/>
                  <a:gd name="T109" fmla="*/ 82 h 188"/>
                  <a:gd name="T110" fmla="*/ 126 w 172"/>
                  <a:gd name="T111" fmla="*/ 78 h 188"/>
                  <a:gd name="T112" fmla="*/ 122 w 172"/>
                  <a:gd name="T113" fmla="*/ 72 h 188"/>
                  <a:gd name="T114" fmla="*/ 112 w 172"/>
                  <a:gd name="T115" fmla="*/ 64 h 188"/>
                  <a:gd name="T116" fmla="*/ 102 w 172"/>
                  <a:gd name="T117" fmla="*/ 60 h 188"/>
                  <a:gd name="T118" fmla="*/ 92 w 172"/>
                  <a:gd name="T119" fmla="*/ 54 h 188"/>
                  <a:gd name="T120" fmla="*/ 78 w 172"/>
                  <a:gd name="T121" fmla="*/ 42 h 188"/>
                  <a:gd name="T122" fmla="*/ 68 w 172"/>
                  <a:gd name="T123" fmla="*/ 32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2" h="188">
                    <a:moveTo>
                      <a:pt x="64" y="30"/>
                    </a:moveTo>
                    <a:lnTo>
                      <a:pt x="64" y="30"/>
                    </a:lnTo>
                    <a:lnTo>
                      <a:pt x="62" y="28"/>
                    </a:lnTo>
                    <a:lnTo>
                      <a:pt x="60" y="28"/>
                    </a:lnTo>
                    <a:lnTo>
                      <a:pt x="54" y="26"/>
                    </a:lnTo>
                    <a:lnTo>
                      <a:pt x="50" y="24"/>
                    </a:lnTo>
                    <a:lnTo>
                      <a:pt x="48" y="24"/>
                    </a:lnTo>
                    <a:lnTo>
                      <a:pt x="46" y="22"/>
                    </a:lnTo>
                    <a:lnTo>
                      <a:pt x="44" y="22"/>
                    </a:lnTo>
                    <a:lnTo>
                      <a:pt x="44" y="20"/>
                    </a:lnTo>
                    <a:lnTo>
                      <a:pt x="42" y="20"/>
                    </a:lnTo>
                    <a:lnTo>
                      <a:pt x="42" y="20"/>
                    </a:lnTo>
                    <a:lnTo>
                      <a:pt x="38" y="16"/>
                    </a:lnTo>
                    <a:lnTo>
                      <a:pt x="36" y="14"/>
                    </a:lnTo>
                    <a:lnTo>
                      <a:pt x="34" y="10"/>
                    </a:lnTo>
                    <a:lnTo>
                      <a:pt x="32" y="8"/>
                    </a:lnTo>
                    <a:lnTo>
                      <a:pt x="30" y="4"/>
                    </a:lnTo>
                    <a:lnTo>
                      <a:pt x="28" y="4"/>
                    </a:lnTo>
                    <a:lnTo>
                      <a:pt x="28" y="2"/>
                    </a:lnTo>
                    <a:lnTo>
                      <a:pt x="26" y="2"/>
                    </a:lnTo>
                    <a:lnTo>
                      <a:pt x="26" y="0"/>
                    </a:lnTo>
                    <a:lnTo>
                      <a:pt x="24" y="0"/>
                    </a:lnTo>
                    <a:lnTo>
                      <a:pt x="24" y="0"/>
                    </a:lnTo>
                    <a:lnTo>
                      <a:pt x="20" y="0"/>
                    </a:lnTo>
                    <a:lnTo>
                      <a:pt x="18" y="0"/>
                    </a:lnTo>
                    <a:lnTo>
                      <a:pt x="14" y="0"/>
                    </a:lnTo>
                    <a:lnTo>
                      <a:pt x="10" y="0"/>
                    </a:lnTo>
                    <a:lnTo>
                      <a:pt x="8" y="2"/>
                    </a:lnTo>
                    <a:lnTo>
                      <a:pt x="6" y="2"/>
                    </a:lnTo>
                    <a:lnTo>
                      <a:pt x="4" y="2"/>
                    </a:lnTo>
                    <a:lnTo>
                      <a:pt x="4" y="2"/>
                    </a:lnTo>
                    <a:lnTo>
                      <a:pt x="2" y="4"/>
                    </a:lnTo>
                    <a:lnTo>
                      <a:pt x="2" y="4"/>
                    </a:lnTo>
                    <a:lnTo>
                      <a:pt x="2" y="6"/>
                    </a:lnTo>
                    <a:lnTo>
                      <a:pt x="0" y="6"/>
                    </a:lnTo>
                    <a:lnTo>
                      <a:pt x="0" y="8"/>
                    </a:lnTo>
                    <a:lnTo>
                      <a:pt x="0" y="8"/>
                    </a:lnTo>
                    <a:lnTo>
                      <a:pt x="0" y="10"/>
                    </a:lnTo>
                    <a:lnTo>
                      <a:pt x="0" y="12"/>
                    </a:lnTo>
                    <a:lnTo>
                      <a:pt x="0" y="12"/>
                    </a:lnTo>
                    <a:lnTo>
                      <a:pt x="0" y="14"/>
                    </a:lnTo>
                    <a:lnTo>
                      <a:pt x="2" y="14"/>
                    </a:lnTo>
                    <a:lnTo>
                      <a:pt x="4" y="16"/>
                    </a:lnTo>
                    <a:lnTo>
                      <a:pt x="4" y="18"/>
                    </a:lnTo>
                    <a:lnTo>
                      <a:pt x="6" y="18"/>
                    </a:lnTo>
                    <a:lnTo>
                      <a:pt x="8" y="20"/>
                    </a:lnTo>
                    <a:lnTo>
                      <a:pt x="12" y="22"/>
                    </a:lnTo>
                    <a:lnTo>
                      <a:pt x="20" y="26"/>
                    </a:lnTo>
                    <a:lnTo>
                      <a:pt x="24" y="28"/>
                    </a:lnTo>
                    <a:lnTo>
                      <a:pt x="26" y="28"/>
                    </a:lnTo>
                    <a:lnTo>
                      <a:pt x="26" y="30"/>
                    </a:lnTo>
                    <a:lnTo>
                      <a:pt x="30" y="32"/>
                    </a:lnTo>
                    <a:lnTo>
                      <a:pt x="32" y="34"/>
                    </a:lnTo>
                    <a:lnTo>
                      <a:pt x="38" y="40"/>
                    </a:lnTo>
                    <a:lnTo>
                      <a:pt x="50" y="50"/>
                    </a:lnTo>
                    <a:lnTo>
                      <a:pt x="54" y="52"/>
                    </a:lnTo>
                    <a:lnTo>
                      <a:pt x="58" y="56"/>
                    </a:lnTo>
                    <a:lnTo>
                      <a:pt x="60" y="58"/>
                    </a:lnTo>
                    <a:lnTo>
                      <a:pt x="62" y="60"/>
                    </a:lnTo>
                    <a:lnTo>
                      <a:pt x="64" y="62"/>
                    </a:lnTo>
                    <a:lnTo>
                      <a:pt x="64" y="64"/>
                    </a:lnTo>
                    <a:lnTo>
                      <a:pt x="66" y="64"/>
                    </a:lnTo>
                    <a:lnTo>
                      <a:pt x="66" y="66"/>
                    </a:lnTo>
                    <a:lnTo>
                      <a:pt x="66" y="68"/>
                    </a:lnTo>
                    <a:lnTo>
                      <a:pt x="66" y="72"/>
                    </a:lnTo>
                    <a:lnTo>
                      <a:pt x="68" y="74"/>
                    </a:lnTo>
                    <a:lnTo>
                      <a:pt x="68" y="80"/>
                    </a:lnTo>
                    <a:lnTo>
                      <a:pt x="70" y="82"/>
                    </a:lnTo>
                    <a:lnTo>
                      <a:pt x="70" y="86"/>
                    </a:lnTo>
                    <a:lnTo>
                      <a:pt x="72" y="90"/>
                    </a:lnTo>
                    <a:lnTo>
                      <a:pt x="74" y="94"/>
                    </a:lnTo>
                    <a:lnTo>
                      <a:pt x="76" y="100"/>
                    </a:lnTo>
                    <a:lnTo>
                      <a:pt x="78" y="104"/>
                    </a:lnTo>
                    <a:lnTo>
                      <a:pt x="82" y="108"/>
                    </a:lnTo>
                    <a:lnTo>
                      <a:pt x="84" y="114"/>
                    </a:lnTo>
                    <a:lnTo>
                      <a:pt x="88" y="118"/>
                    </a:lnTo>
                    <a:lnTo>
                      <a:pt x="94" y="124"/>
                    </a:lnTo>
                    <a:lnTo>
                      <a:pt x="102" y="136"/>
                    </a:lnTo>
                    <a:lnTo>
                      <a:pt x="108" y="144"/>
                    </a:lnTo>
                    <a:lnTo>
                      <a:pt x="114" y="152"/>
                    </a:lnTo>
                    <a:lnTo>
                      <a:pt x="122" y="160"/>
                    </a:lnTo>
                    <a:lnTo>
                      <a:pt x="130" y="168"/>
                    </a:lnTo>
                    <a:lnTo>
                      <a:pt x="136" y="176"/>
                    </a:lnTo>
                    <a:lnTo>
                      <a:pt x="136" y="176"/>
                    </a:lnTo>
                    <a:lnTo>
                      <a:pt x="138" y="178"/>
                    </a:lnTo>
                    <a:lnTo>
                      <a:pt x="140" y="182"/>
                    </a:lnTo>
                    <a:lnTo>
                      <a:pt x="140" y="184"/>
                    </a:lnTo>
                    <a:lnTo>
                      <a:pt x="142" y="186"/>
                    </a:lnTo>
                    <a:lnTo>
                      <a:pt x="142" y="186"/>
                    </a:lnTo>
                    <a:lnTo>
                      <a:pt x="144" y="186"/>
                    </a:lnTo>
                    <a:lnTo>
                      <a:pt x="144" y="186"/>
                    </a:lnTo>
                    <a:lnTo>
                      <a:pt x="146" y="188"/>
                    </a:lnTo>
                    <a:lnTo>
                      <a:pt x="148" y="188"/>
                    </a:lnTo>
                    <a:lnTo>
                      <a:pt x="150" y="188"/>
                    </a:lnTo>
                    <a:lnTo>
                      <a:pt x="150" y="186"/>
                    </a:lnTo>
                    <a:lnTo>
                      <a:pt x="152" y="186"/>
                    </a:lnTo>
                    <a:lnTo>
                      <a:pt x="154" y="186"/>
                    </a:lnTo>
                    <a:lnTo>
                      <a:pt x="156" y="186"/>
                    </a:lnTo>
                    <a:lnTo>
                      <a:pt x="160" y="184"/>
                    </a:lnTo>
                    <a:lnTo>
                      <a:pt x="160" y="184"/>
                    </a:lnTo>
                    <a:lnTo>
                      <a:pt x="162" y="182"/>
                    </a:lnTo>
                    <a:lnTo>
                      <a:pt x="164" y="182"/>
                    </a:lnTo>
                    <a:lnTo>
                      <a:pt x="166" y="180"/>
                    </a:lnTo>
                    <a:lnTo>
                      <a:pt x="168" y="180"/>
                    </a:lnTo>
                    <a:lnTo>
                      <a:pt x="168" y="178"/>
                    </a:lnTo>
                    <a:lnTo>
                      <a:pt x="170" y="176"/>
                    </a:lnTo>
                    <a:lnTo>
                      <a:pt x="170" y="176"/>
                    </a:lnTo>
                    <a:lnTo>
                      <a:pt x="172" y="174"/>
                    </a:lnTo>
                    <a:lnTo>
                      <a:pt x="172" y="174"/>
                    </a:lnTo>
                    <a:lnTo>
                      <a:pt x="172" y="174"/>
                    </a:lnTo>
                    <a:lnTo>
                      <a:pt x="172" y="172"/>
                    </a:lnTo>
                    <a:lnTo>
                      <a:pt x="170" y="170"/>
                    </a:lnTo>
                    <a:lnTo>
                      <a:pt x="170" y="168"/>
                    </a:lnTo>
                    <a:lnTo>
                      <a:pt x="168" y="164"/>
                    </a:lnTo>
                    <a:lnTo>
                      <a:pt x="168" y="160"/>
                    </a:lnTo>
                    <a:lnTo>
                      <a:pt x="166" y="160"/>
                    </a:lnTo>
                    <a:lnTo>
                      <a:pt x="166" y="158"/>
                    </a:lnTo>
                    <a:lnTo>
                      <a:pt x="166" y="154"/>
                    </a:lnTo>
                    <a:lnTo>
                      <a:pt x="168" y="150"/>
                    </a:lnTo>
                    <a:lnTo>
                      <a:pt x="168" y="146"/>
                    </a:lnTo>
                    <a:lnTo>
                      <a:pt x="168" y="144"/>
                    </a:lnTo>
                    <a:lnTo>
                      <a:pt x="168" y="142"/>
                    </a:lnTo>
                    <a:lnTo>
                      <a:pt x="168" y="140"/>
                    </a:lnTo>
                    <a:lnTo>
                      <a:pt x="166" y="140"/>
                    </a:lnTo>
                    <a:lnTo>
                      <a:pt x="166" y="138"/>
                    </a:lnTo>
                    <a:lnTo>
                      <a:pt x="166" y="136"/>
                    </a:lnTo>
                    <a:lnTo>
                      <a:pt x="164" y="134"/>
                    </a:lnTo>
                    <a:lnTo>
                      <a:pt x="164" y="134"/>
                    </a:lnTo>
                    <a:lnTo>
                      <a:pt x="162" y="132"/>
                    </a:lnTo>
                    <a:lnTo>
                      <a:pt x="162" y="130"/>
                    </a:lnTo>
                    <a:lnTo>
                      <a:pt x="160" y="128"/>
                    </a:lnTo>
                    <a:lnTo>
                      <a:pt x="160" y="128"/>
                    </a:lnTo>
                    <a:lnTo>
                      <a:pt x="158" y="128"/>
                    </a:lnTo>
                    <a:lnTo>
                      <a:pt x="158" y="126"/>
                    </a:lnTo>
                    <a:lnTo>
                      <a:pt x="156" y="126"/>
                    </a:lnTo>
                    <a:lnTo>
                      <a:pt x="154" y="126"/>
                    </a:lnTo>
                    <a:lnTo>
                      <a:pt x="152" y="126"/>
                    </a:lnTo>
                    <a:lnTo>
                      <a:pt x="148" y="124"/>
                    </a:lnTo>
                    <a:lnTo>
                      <a:pt x="144" y="124"/>
                    </a:lnTo>
                    <a:lnTo>
                      <a:pt x="140" y="124"/>
                    </a:lnTo>
                    <a:lnTo>
                      <a:pt x="140" y="122"/>
                    </a:lnTo>
                    <a:lnTo>
                      <a:pt x="138" y="122"/>
                    </a:lnTo>
                    <a:lnTo>
                      <a:pt x="138" y="122"/>
                    </a:lnTo>
                    <a:lnTo>
                      <a:pt x="136" y="120"/>
                    </a:lnTo>
                    <a:lnTo>
                      <a:pt x="136" y="120"/>
                    </a:lnTo>
                    <a:lnTo>
                      <a:pt x="136" y="120"/>
                    </a:lnTo>
                    <a:lnTo>
                      <a:pt x="136" y="118"/>
                    </a:lnTo>
                    <a:lnTo>
                      <a:pt x="136" y="116"/>
                    </a:lnTo>
                    <a:lnTo>
                      <a:pt x="136" y="116"/>
                    </a:lnTo>
                    <a:lnTo>
                      <a:pt x="136" y="112"/>
                    </a:lnTo>
                    <a:lnTo>
                      <a:pt x="136" y="112"/>
                    </a:lnTo>
                    <a:lnTo>
                      <a:pt x="136" y="110"/>
                    </a:lnTo>
                    <a:lnTo>
                      <a:pt x="136" y="108"/>
                    </a:lnTo>
                    <a:lnTo>
                      <a:pt x="136" y="108"/>
                    </a:lnTo>
                    <a:lnTo>
                      <a:pt x="134" y="104"/>
                    </a:lnTo>
                    <a:lnTo>
                      <a:pt x="130" y="100"/>
                    </a:lnTo>
                    <a:lnTo>
                      <a:pt x="130" y="98"/>
                    </a:lnTo>
                    <a:lnTo>
                      <a:pt x="128" y="98"/>
                    </a:lnTo>
                    <a:lnTo>
                      <a:pt x="128" y="96"/>
                    </a:lnTo>
                    <a:lnTo>
                      <a:pt x="128" y="94"/>
                    </a:lnTo>
                    <a:lnTo>
                      <a:pt x="128" y="88"/>
                    </a:lnTo>
                    <a:lnTo>
                      <a:pt x="128" y="86"/>
                    </a:lnTo>
                    <a:lnTo>
                      <a:pt x="128" y="84"/>
                    </a:lnTo>
                    <a:lnTo>
                      <a:pt x="128" y="82"/>
                    </a:lnTo>
                    <a:lnTo>
                      <a:pt x="128" y="82"/>
                    </a:lnTo>
                    <a:lnTo>
                      <a:pt x="128" y="80"/>
                    </a:lnTo>
                    <a:lnTo>
                      <a:pt x="128" y="80"/>
                    </a:lnTo>
                    <a:lnTo>
                      <a:pt x="126" y="78"/>
                    </a:lnTo>
                    <a:lnTo>
                      <a:pt x="126" y="76"/>
                    </a:lnTo>
                    <a:lnTo>
                      <a:pt x="124" y="74"/>
                    </a:lnTo>
                    <a:lnTo>
                      <a:pt x="122" y="72"/>
                    </a:lnTo>
                    <a:lnTo>
                      <a:pt x="118" y="70"/>
                    </a:lnTo>
                    <a:lnTo>
                      <a:pt x="116" y="68"/>
                    </a:lnTo>
                    <a:lnTo>
                      <a:pt x="112" y="64"/>
                    </a:lnTo>
                    <a:lnTo>
                      <a:pt x="110" y="64"/>
                    </a:lnTo>
                    <a:lnTo>
                      <a:pt x="108" y="62"/>
                    </a:lnTo>
                    <a:lnTo>
                      <a:pt x="102" y="60"/>
                    </a:lnTo>
                    <a:lnTo>
                      <a:pt x="96" y="56"/>
                    </a:lnTo>
                    <a:lnTo>
                      <a:pt x="94" y="54"/>
                    </a:lnTo>
                    <a:lnTo>
                      <a:pt x="92" y="54"/>
                    </a:lnTo>
                    <a:lnTo>
                      <a:pt x="90" y="52"/>
                    </a:lnTo>
                    <a:lnTo>
                      <a:pt x="86" y="48"/>
                    </a:lnTo>
                    <a:lnTo>
                      <a:pt x="78" y="42"/>
                    </a:lnTo>
                    <a:lnTo>
                      <a:pt x="74" y="38"/>
                    </a:lnTo>
                    <a:lnTo>
                      <a:pt x="72" y="34"/>
                    </a:lnTo>
                    <a:lnTo>
                      <a:pt x="68" y="32"/>
                    </a:lnTo>
                    <a:lnTo>
                      <a:pt x="66" y="30"/>
                    </a:lnTo>
                    <a:lnTo>
                      <a:pt x="64" y="30"/>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99" name="Freeform 198">
                <a:extLst>
                  <a:ext uri="{FF2B5EF4-FFF2-40B4-BE49-F238E27FC236}">
                    <a16:creationId xmlns:a16="http://schemas.microsoft.com/office/drawing/2014/main" id="{29771C60-42F9-4D56-AAFA-30AC04AA3420}"/>
                  </a:ext>
                </a:extLst>
              </p:cNvPr>
              <p:cNvSpPr>
                <a:spLocks/>
              </p:cNvSpPr>
              <p:nvPr/>
            </p:nvSpPr>
            <p:spPr bwMode="auto">
              <a:xfrm>
                <a:off x="6739228" y="4819817"/>
                <a:ext cx="38100" cy="41275"/>
              </a:xfrm>
              <a:custGeom>
                <a:avLst/>
                <a:gdLst>
                  <a:gd name="T0" fmla="*/ 0 w 24"/>
                  <a:gd name="T1" fmla="*/ 0 h 26"/>
                  <a:gd name="T2" fmla="*/ 0 w 24"/>
                  <a:gd name="T3" fmla="*/ 0 h 26"/>
                  <a:gd name="T4" fmla="*/ 0 w 24"/>
                  <a:gd name="T5" fmla="*/ 0 h 26"/>
                  <a:gd name="T6" fmla="*/ 0 w 24"/>
                  <a:gd name="T7" fmla="*/ 2 h 26"/>
                  <a:gd name="T8" fmla="*/ 2 w 24"/>
                  <a:gd name="T9" fmla="*/ 2 h 26"/>
                  <a:gd name="T10" fmla="*/ 2 w 24"/>
                  <a:gd name="T11" fmla="*/ 2 h 26"/>
                  <a:gd name="T12" fmla="*/ 4 w 24"/>
                  <a:gd name="T13" fmla="*/ 2 h 26"/>
                  <a:gd name="T14" fmla="*/ 6 w 24"/>
                  <a:gd name="T15" fmla="*/ 2 h 26"/>
                  <a:gd name="T16" fmla="*/ 8 w 24"/>
                  <a:gd name="T17" fmla="*/ 2 h 26"/>
                  <a:gd name="T18" fmla="*/ 10 w 24"/>
                  <a:gd name="T19" fmla="*/ 2 h 26"/>
                  <a:gd name="T20" fmla="*/ 12 w 24"/>
                  <a:gd name="T21" fmla="*/ 2 h 26"/>
                  <a:gd name="T22" fmla="*/ 12 w 24"/>
                  <a:gd name="T23" fmla="*/ 2 h 26"/>
                  <a:gd name="T24" fmla="*/ 12 w 24"/>
                  <a:gd name="T25" fmla="*/ 2 h 26"/>
                  <a:gd name="T26" fmla="*/ 14 w 24"/>
                  <a:gd name="T27" fmla="*/ 4 h 26"/>
                  <a:gd name="T28" fmla="*/ 16 w 24"/>
                  <a:gd name="T29" fmla="*/ 6 h 26"/>
                  <a:gd name="T30" fmla="*/ 18 w 24"/>
                  <a:gd name="T31" fmla="*/ 8 h 26"/>
                  <a:gd name="T32" fmla="*/ 20 w 24"/>
                  <a:gd name="T33" fmla="*/ 10 h 26"/>
                  <a:gd name="T34" fmla="*/ 20 w 24"/>
                  <a:gd name="T35" fmla="*/ 12 h 26"/>
                  <a:gd name="T36" fmla="*/ 22 w 24"/>
                  <a:gd name="T37" fmla="*/ 14 h 26"/>
                  <a:gd name="T38" fmla="*/ 22 w 24"/>
                  <a:gd name="T39" fmla="*/ 16 h 26"/>
                  <a:gd name="T40" fmla="*/ 24 w 24"/>
                  <a:gd name="T41" fmla="*/ 18 h 26"/>
                  <a:gd name="T42" fmla="*/ 24 w 24"/>
                  <a:gd name="T43" fmla="*/ 20 h 26"/>
                  <a:gd name="T44" fmla="*/ 24 w 24"/>
                  <a:gd name="T45" fmla="*/ 22 h 26"/>
                  <a:gd name="T46" fmla="*/ 24 w 24"/>
                  <a:gd name="T47" fmla="*/ 22 h 26"/>
                  <a:gd name="T48" fmla="*/ 24 w 24"/>
                  <a:gd name="T49" fmla="*/ 22 h 26"/>
                  <a:gd name="T50" fmla="*/ 24 w 24"/>
                  <a:gd name="T51" fmla="*/ 24 h 26"/>
                  <a:gd name="T52" fmla="*/ 24 w 24"/>
                  <a:gd name="T53" fmla="*/ 24 h 26"/>
                  <a:gd name="T54" fmla="*/ 24 w 24"/>
                  <a:gd name="T55" fmla="*/ 24 h 26"/>
                  <a:gd name="T56" fmla="*/ 24 w 24"/>
                  <a:gd name="T57" fmla="*/ 24 h 26"/>
                  <a:gd name="T58" fmla="*/ 22 w 24"/>
                  <a:gd name="T59" fmla="*/ 26 h 26"/>
                  <a:gd name="T60" fmla="*/ 22 w 24"/>
                  <a:gd name="T61" fmla="*/ 26 h 26"/>
                  <a:gd name="T62" fmla="*/ 20 w 24"/>
                  <a:gd name="T63" fmla="*/ 26 h 26"/>
                  <a:gd name="T64" fmla="*/ 18 w 24"/>
                  <a:gd name="T65" fmla="*/ 26 h 26"/>
                  <a:gd name="T66" fmla="*/ 16 w 24"/>
                  <a:gd name="T67" fmla="*/ 26 h 26"/>
                  <a:gd name="T68" fmla="*/ 16 w 24"/>
                  <a:gd name="T69" fmla="*/ 26 h 26"/>
                  <a:gd name="T70" fmla="*/ 14 w 24"/>
                  <a:gd name="T71" fmla="*/ 26 h 26"/>
                  <a:gd name="T72" fmla="*/ 14 w 24"/>
                  <a:gd name="T73" fmla="*/ 26 h 26"/>
                  <a:gd name="T74" fmla="*/ 12 w 24"/>
                  <a:gd name="T75" fmla="*/ 24 h 26"/>
                  <a:gd name="T76" fmla="*/ 10 w 24"/>
                  <a:gd name="T77" fmla="*/ 24 h 26"/>
                  <a:gd name="T78" fmla="*/ 8 w 24"/>
                  <a:gd name="T79" fmla="*/ 22 h 26"/>
                  <a:gd name="T80" fmla="*/ 6 w 24"/>
                  <a:gd name="T81" fmla="*/ 20 h 26"/>
                  <a:gd name="T82" fmla="*/ 4 w 24"/>
                  <a:gd name="T83" fmla="*/ 16 h 26"/>
                  <a:gd name="T84" fmla="*/ 2 w 24"/>
                  <a:gd name="T85" fmla="*/ 14 h 26"/>
                  <a:gd name="T86" fmla="*/ 0 w 24"/>
                  <a:gd name="T87" fmla="*/ 12 h 26"/>
                  <a:gd name="T88" fmla="*/ 0 w 24"/>
                  <a:gd name="T89" fmla="*/ 10 h 26"/>
                  <a:gd name="T90" fmla="*/ 0 w 24"/>
                  <a:gd name="T91" fmla="*/ 10 h 26"/>
                  <a:gd name="T92" fmla="*/ 0 w 24"/>
                  <a:gd name="T93" fmla="*/ 10 h 26"/>
                  <a:gd name="T94" fmla="*/ 0 w 24"/>
                  <a:gd name="T95" fmla="*/ 8 h 26"/>
                  <a:gd name="T96" fmla="*/ 0 w 24"/>
                  <a:gd name="T97" fmla="*/ 6 h 26"/>
                  <a:gd name="T98" fmla="*/ 0 w 24"/>
                  <a:gd name="T99" fmla="*/ 2 h 26"/>
                  <a:gd name="T100" fmla="*/ 0 w 24"/>
                  <a:gd name="T101" fmla="*/ 2 h 26"/>
                  <a:gd name="T102" fmla="*/ 0 w 24"/>
                  <a:gd name="T10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 h="26">
                    <a:moveTo>
                      <a:pt x="0" y="0"/>
                    </a:moveTo>
                    <a:lnTo>
                      <a:pt x="0" y="0"/>
                    </a:lnTo>
                    <a:lnTo>
                      <a:pt x="0" y="0"/>
                    </a:lnTo>
                    <a:lnTo>
                      <a:pt x="0" y="2"/>
                    </a:lnTo>
                    <a:lnTo>
                      <a:pt x="2" y="2"/>
                    </a:lnTo>
                    <a:lnTo>
                      <a:pt x="2" y="2"/>
                    </a:lnTo>
                    <a:lnTo>
                      <a:pt x="4" y="2"/>
                    </a:lnTo>
                    <a:lnTo>
                      <a:pt x="6" y="2"/>
                    </a:lnTo>
                    <a:lnTo>
                      <a:pt x="8" y="2"/>
                    </a:lnTo>
                    <a:lnTo>
                      <a:pt x="10" y="2"/>
                    </a:lnTo>
                    <a:lnTo>
                      <a:pt x="12" y="2"/>
                    </a:lnTo>
                    <a:lnTo>
                      <a:pt x="12" y="2"/>
                    </a:lnTo>
                    <a:lnTo>
                      <a:pt x="12" y="2"/>
                    </a:lnTo>
                    <a:lnTo>
                      <a:pt x="14" y="4"/>
                    </a:lnTo>
                    <a:lnTo>
                      <a:pt x="16" y="6"/>
                    </a:lnTo>
                    <a:lnTo>
                      <a:pt x="18" y="8"/>
                    </a:lnTo>
                    <a:lnTo>
                      <a:pt x="20" y="10"/>
                    </a:lnTo>
                    <a:lnTo>
                      <a:pt x="20" y="12"/>
                    </a:lnTo>
                    <a:lnTo>
                      <a:pt x="22" y="14"/>
                    </a:lnTo>
                    <a:lnTo>
                      <a:pt x="22" y="16"/>
                    </a:lnTo>
                    <a:lnTo>
                      <a:pt x="24" y="18"/>
                    </a:lnTo>
                    <a:lnTo>
                      <a:pt x="24" y="20"/>
                    </a:lnTo>
                    <a:lnTo>
                      <a:pt x="24" y="22"/>
                    </a:lnTo>
                    <a:lnTo>
                      <a:pt x="24" y="22"/>
                    </a:lnTo>
                    <a:lnTo>
                      <a:pt x="24" y="22"/>
                    </a:lnTo>
                    <a:lnTo>
                      <a:pt x="24" y="24"/>
                    </a:lnTo>
                    <a:lnTo>
                      <a:pt x="24" y="24"/>
                    </a:lnTo>
                    <a:lnTo>
                      <a:pt x="24" y="24"/>
                    </a:lnTo>
                    <a:lnTo>
                      <a:pt x="24" y="24"/>
                    </a:lnTo>
                    <a:lnTo>
                      <a:pt x="22" y="26"/>
                    </a:lnTo>
                    <a:lnTo>
                      <a:pt x="22" y="26"/>
                    </a:lnTo>
                    <a:lnTo>
                      <a:pt x="20" y="26"/>
                    </a:lnTo>
                    <a:lnTo>
                      <a:pt x="18" y="26"/>
                    </a:lnTo>
                    <a:lnTo>
                      <a:pt x="16" y="26"/>
                    </a:lnTo>
                    <a:lnTo>
                      <a:pt x="16" y="26"/>
                    </a:lnTo>
                    <a:lnTo>
                      <a:pt x="14" y="26"/>
                    </a:lnTo>
                    <a:lnTo>
                      <a:pt x="14" y="26"/>
                    </a:lnTo>
                    <a:lnTo>
                      <a:pt x="12" y="24"/>
                    </a:lnTo>
                    <a:lnTo>
                      <a:pt x="10" y="24"/>
                    </a:lnTo>
                    <a:lnTo>
                      <a:pt x="8" y="22"/>
                    </a:lnTo>
                    <a:lnTo>
                      <a:pt x="6" y="20"/>
                    </a:lnTo>
                    <a:lnTo>
                      <a:pt x="4" y="16"/>
                    </a:lnTo>
                    <a:lnTo>
                      <a:pt x="2" y="14"/>
                    </a:lnTo>
                    <a:lnTo>
                      <a:pt x="0" y="12"/>
                    </a:lnTo>
                    <a:lnTo>
                      <a:pt x="0" y="10"/>
                    </a:lnTo>
                    <a:lnTo>
                      <a:pt x="0" y="10"/>
                    </a:lnTo>
                    <a:lnTo>
                      <a:pt x="0" y="10"/>
                    </a:lnTo>
                    <a:lnTo>
                      <a:pt x="0" y="8"/>
                    </a:lnTo>
                    <a:lnTo>
                      <a:pt x="0" y="6"/>
                    </a:lnTo>
                    <a:lnTo>
                      <a:pt x="0" y="2"/>
                    </a:lnTo>
                    <a:lnTo>
                      <a:pt x="0" y="2"/>
                    </a:lnTo>
                    <a:lnTo>
                      <a:pt x="0" y="0"/>
                    </a:lnTo>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00" name="Freeform 200">
                <a:extLst>
                  <a:ext uri="{FF2B5EF4-FFF2-40B4-BE49-F238E27FC236}">
                    <a16:creationId xmlns:a16="http://schemas.microsoft.com/office/drawing/2014/main" id="{C48B0708-A2C7-C72E-951F-5EBF4285E2A1}"/>
                  </a:ext>
                </a:extLst>
              </p:cNvPr>
              <p:cNvSpPr>
                <a:spLocks/>
              </p:cNvSpPr>
              <p:nvPr/>
            </p:nvSpPr>
            <p:spPr bwMode="auto">
              <a:xfrm>
                <a:off x="6742403" y="4937292"/>
                <a:ext cx="215900" cy="76200"/>
              </a:xfrm>
              <a:custGeom>
                <a:avLst/>
                <a:gdLst>
                  <a:gd name="T0" fmla="*/ 16 w 136"/>
                  <a:gd name="T1" fmla="*/ 2 h 48"/>
                  <a:gd name="T2" fmla="*/ 8 w 136"/>
                  <a:gd name="T3" fmla="*/ 6 h 48"/>
                  <a:gd name="T4" fmla="*/ 4 w 136"/>
                  <a:gd name="T5" fmla="*/ 10 h 48"/>
                  <a:gd name="T6" fmla="*/ 0 w 136"/>
                  <a:gd name="T7" fmla="*/ 14 h 48"/>
                  <a:gd name="T8" fmla="*/ 0 w 136"/>
                  <a:gd name="T9" fmla="*/ 16 h 48"/>
                  <a:gd name="T10" fmla="*/ 0 w 136"/>
                  <a:gd name="T11" fmla="*/ 20 h 48"/>
                  <a:gd name="T12" fmla="*/ 4 w 136"/>
                  <a:gd name="T13" fmla="*/ 26 h 48"/>
                  <a:gd name="T14" fmla="*/ 8 w 136"/>
                  <a:gd name="T15" fmla="*/ 30 h 48"/>
                  <a:gd name="T16" fmla="*/ 12 w 136"/>
                  <a:gd name="T17" fmla="*/ 32 h 48"/>
                  <a:gd name="T18" fmla="*/ 22 w 136"/>
                  <a:gd name="T19" fmla="*/ 30 h 48"/>
                  <a:gd name="T20" fmla="*/ 32 w 136"/>
                  <a:gd name="T21" fmla="*/ 30 h 48"/>
                  <a:gd name="T22" fmla="*/ 36 w 136"/>
                  <a:gd name="T23" fmla="*/ 30 h 48"/>
                  <a:gd name="T24" fmla="*/ 42 w 136"/>
                  <a:gd name="T25" fmla="*/ 34 h 48"/>
                  <a:gd name="T26" fmla="*/ 46 w 136"/>
                  <a:gd name="T27" fmla="*/ 36 h 48"/>
                  <a:gd name="T28" fmla="*/ 54 w 136"/>
                  <a:gd name="T29" fmla="*/ 36 h 48"/>
                  <a:gd name="T30" fmla="*/ 62 w 136"/>
                  <a:gd name="T31" fmla="*/ 34 h 48"/>
                  <a:gd name="T32" fmla="*/ 66 w 136"/>
                  <a:gd name="T33" fmla="*/ 34 h 48"/>
                  <a:gd name="T34" fmla="*/ 68 w 136"/>
                  <a:gd name="T35" fmla="*/ 36 h 48"/>
                  <a:gd name="T36" fmla="*/ 70 w 136"/>
                  <a:gd name="T37" fmla="*/ 40 h 48"/>
                  <a:gd name="T38" fmla="*/ 70 w 136"/>
                  <a:gd name="T39" fmla="*/ 44 h 48"/>
                  <a:gd name="T40" fmla="*/ 70 w 136"/>
                  <a:gd name="T41" fmla="*/ 46 h 48"/>
                  <a:gd name="T42" fmla="*/ 72 w 136"/>
                  <a:gd name="T43" fmla="*/ 48 h 48"/>
                  <a:gd name="T44" fmla="*/ 78 w 136"/>
                  <a:gd name="T45" fmla="*/ 48 h 48"/>
                  <a:gd name="T46" fmla="*/ 88 w 136"/>
                  <a:gd name="T47" fmla="*/ 48 h 48"/>
                  <a:gd name="T48" fmla="*/ 102 w 136"/>
                  <a:gd name="T49" fmla="*/ 46 h 48"/>
                  <a:gd name="T50" fmla="*/ 112 w 136"/>
                  <a:gd name="T51" fmla="*/ 46 h 48"/>
                  <a:gd name="T52" fmla="*/ 130 w 136"/>
                  <a:gd name="T53" fmla="*/ 46 h 48"/>
                  <a:gd name="T54" fmla="*/ 134 w 136"/>
                  <a:gd name="T55" fmla="*/ 46 h 48"/>
                  <a:gd name="T56" fmla="*/ 134 w 136"/>
                  <a:gd name="T57" fmla="*/ 46 h 48"/>
                  <a:gd name="T58" fmla="*/ 136 w 136"/>
                  <a:gd name="T59" fmla="*/ 42 h 48"/>
                  <a:gd name="T60" fmla="*/ 136 w 136"/>
                  <a:gd name="T61" fmla="*/ 36 h 48"/>
                  <a:gd name="T62" fmla="*/ 134 w 136"/>
                  <a:gd name="T63" fmla="*/ 34 h 48"/>
                  <a:gd name="T64" fmla="*/ 132 w 136"/>
                  <a:gd name="T65" fmla="*/ 32 h 48"/>
                  <a:gd name="T66" fmla="*/ 126 w 136"/>
                  <a:gd name="T67" fmla="*/ 30 h 48"/>
                  <a:gd name="T68" fmla="*/ 122 w 136"/>
                  <a:gd name="T69" fmla="*/ 28 h 48"/>
                  <a:gd name="T70" fmla="*/ 122 w 136"/>
                  <a:gd name="T71" fmla="*/ 28 h 48"/>
                  <a:gd name="T72" fmla="*/ 122 w 136"/>
                  <a:gd name="T73" fmla="*/ 24 h 48"/>
                  <a:gd name="T74" fmla="*/ 124 w 136"/>
                  <a:gd name="T75" fmla="*/ 18 h 48"/>
                  <a:gd name="T76" fmla="*/ 124 w 136"/>
                  <a:gd name="T77" fmla="*/ 16 h 48"/>
                  <a:gd name="T78" fmla="*/ 122 w 136"/>
                  <a:gd name="T79" fmla="*/ 16 h 48"/>
                  <a:gd name="T80" fmla="*/ 120 w 136"/>
                  <a:gd name="T81" fmla="*/ 16 h 48"/>
                  <a:gd name="T82" fmla="*/ 112 w 136"/>
                  <a:gd name="T83" fmla="*/ 18 h 48"/>
                  <a:gd name="T84" fmla="*/ 104 w 136"/>
                  <a:gd name="T85" fmla="*/ 18 h 48"/>
                  <a:gd name="T86" fmla="*/ 96 w 136"/>
                  <a:gd name="T87" fmla="*/ 16 h 48"/>
                  <a:gd name="T88" fmla="*/ 88 w 136"/>
                  <a:gd name="T89" fmla="*/ 12 h 48"/>
                  <a:gd name="T90" fmla="*/ 82 w 136"/>
                  <a:gd name="T91" fmla="*/ 8 h 48"/>
                  <a:gd name="T92" fmla="*/ 74 w 136"/>
                  <a:gd name="T93" fmla="*/ 8 h 48"/>
                  <a:gd name="T94" fmla="*/ 64 w 136"/>
                  <a:gd name="T95" fmla="*/ 8 h 48"/>
                  <a:gd name="T96" fmla="*/ 56 w 136"/>
                  <a:gd name="T97" fmla="*/ 6 h 48"/>
                  <a:gd name="T98" fmla="*/ 44 w 136"/>
                  <a:gd name="T99" fmla="*/ 0 h 48"/>
                  <a:gd name="T100" fmla="*/ 38 w 136"/>
                  <a:gd name="T101" fmla="*/ 0 h 48"/>
                  <a:gd name="T102" fmla="*/ 30 w 136"/>
                  <a:gd name="T103" fmla="*/ 0 h 48"/>
                  <a:gd name="T104" fmla="*/ 20 w 136"/>
                  <a:gd name="T10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 h="48">
                    <a:moveTo>
                      <a:pt x="20" y="0"/>
                    </a:moveTo>
                    <a:lnTo>
                      <a:pt x="20" y="0"/>
                    </a:lnTo>
                    <a:lnTo>
                      <a:pt x="16" y="2"/>
                    </a:lnTo>
                    <a:lnTo>
                      <a:pt x="14" y="2"/>
                    </a:lnTo>
                    <a:lnTo>
                      <a:pt x="10" y="4"/>
                    </a:lnTo>
                    <a:lnTo>
                      <a:pt x="8" y="6"/>
                    </a:lnTo>
                    <a:lnTo>
                      <a:pt x="8" y="6"/>
                    </a:lnTo>
                    <a:lnTo>
                      <a:pt x="6" y="8"/>
                    </a:lnTo>
                    <a:lnTo>
                      <a:pt x="4" y="10"/>
                    </a:lnTo>
                    <a:lnTo>
                      <a:pt x="2" y="10"/>
                    </a:lnTo>
                    <a:lnTo>
                      <a:pt x="2" y="12"/>
                    </a:lnTo>
                    <a:lnTo>
                      <a:pt x="0" y="14"/>
                    </a:lnTo>
                    <a:lnTo>
                      <a:pt x="0" y="14"/>
                    </a:lnTo>
                    <a:lnTo>
                      <a:pt x="0" y="16"/>
                    </a:lnTo>
                    <a:lnTo>
                      <a:pt x="0" y="16"/>
                    </a:lnTo>
                    <a:lnTo>
                      <a:pt x="0" y="18"/>
                    </a:lnTo>
                    <a:lnTo>
                      <a:pt x="0" y="18"/>
                    </a:lnTo>
                    <a:lnTo>
                      <a:pt x="0" y="20"/>
                    </a:lnTo>
                    <a:lnTo>
                      <a:pt x="2" y="22"/>
                    </a:lnTo>
                    <a:lnTo>
                      <a:pt x="2" y="24"/>
                    </a:lnTo>
                    <a:lnTo>
                      <a:pt x="4" y="26"/>
                    </a:lnTo>
                    <a:lnTo>
                      <a:pt x="6" y="28"/>
                    </a:lnTo>
                    <a:lnTo>
                      <a:pt x="8" y="30"/>
                    </a:lnTo>
                    <a:lnTo>
                      <a:pt x="8" y="30"/>
                    </a:lnTo>
                    <a:lnTo>
                      <a:pt x="10" y="30"/>
                    </a:lnTo>
                    <a:lnTo>
                      <a:pt x="10" y="32"/>
                    </a:lnTo>
                    <a:lnTo>
                      <a:pt x="12" y="32"/>
                    </a:lnTo>
                    <a:lnTo>
                      <a:pt x="14" y="32"/>
                    </a:lnTo>
                    <a:lnTo>
                      <a:pt x="18" y="32"/>
                    </a:lnTo>
                    <a:lnTo>
                      <a:pt x="22" y="30"/>
                    </a:lnTo>
                    <a:lnTo>
                      <a:pt x="26" y="30"/>
                    </a:lnTo>
                    <a:lnTo>
                      <a:pt x="28" y="30"/>
                    </a:lnTo>
                    <a:lnTo>
                      <a:pt x="32" y="30"/>
                    </a:lnTo>
                    <a:lnTo>
                      <a:pt x="34" y="30"/>
                    </a:lnTo>
                    <a:lnTo>
                      <a:pt x="34" y="30"/>
                    </a:lnTo>
                    <a:lnTo>
                      <a:pt x="36" y="30"/>
                    </a:lnTo>
                    <a:lnTo>
                      <a:pt x="38" y="32"/>
                    </a:lnTo>
                    <a:lnTo>
                      <a:pt x="40" y="32"/>
                    </a:lnTo>
                    <a:lnTo>
                      <a:pt x="42" y="34"/>
                    </a:lnTo>
                    <a:lnTo>
                      <a:pt x="44" y="36"/>
                    </a:lnTo>
                    <a:lnTo>
                      <a:pt x="44" y="36"/>
                    </a:lnTo>
                    <a:lnTo>
                      <a:pt x="46" y="36"/>
                    </a:lnTo>
                    <a:lnTo>
                      <a:pt x="48" y="36"/>
                    </a:lnTo>
                    <a:lnTo>
                      <a:pt x="50" y="36"/>
                    </a:lnTo>
                    <a:lnTo>
                      <a:pt x="54" y="36"/>
                    </a:lnTo>
                    <a:lnTo>
                      <a:pt x="58" y="34"/>
                    </a:lnTo>
                    <a:lnTo>
                      <a:pt x="60" y="34"/>
                    </a:lnTo>
                    <a:lnTo>
                      <a:pt x="62" y="34"/>
                    </a:lnTo>
                    <a:lnTo>
                      <a:pt x="64" y="34"/>
                    </a:lnTo>
                    <a:lnTo>
                      <a:pt x="66" y="34"/>
                    </a:lnTo>
                    <a:lnTo>
                      <a:pt x="66" y="34"/>
                    </a:lnTo>
                    <a:lnTo>
                      <a:pt x="68" y="34"/>
                    </a:lnTo>
                    <a:lnTo>
                      <a:pt x="68" y="36"/>
                    </a:lnTo>
                    <a:lnTo>
                      <a:pt x="68" y="36"/>
                    </a:lnTo>
                    <a:lnTo>
                      <a:pt x="70" y="36"/>
                    </a:lnTo>
                    <a:lnTo>
                      <a:pt x="70" y="38"/>
                    </a:lnTo>
                    <a:lnTo>
                      <a:pt x="70" y="40"/>
                    </a:lnTo>
                    <a:lnTo>
                      <a:pt x="70" y="40"/>
                    </a:lnTo>
                    <a:lnTo>
                      <a:pt x="70" y="42"/>
                    </a:lnTo>
                    <a:lnTo>
                      <a:pt x="70" y="44"/>
                    </a:lnTo>
                    <a:lnTo>
                      <a:pt x="70" y="44"/>
                    </a:lnTo>
                    <a:lnTo>
                      <a:pt x="70" y="46"/>
                    </a:lnTo>
                    <a:lnTo>
                      <a:pt x="70" y="46"/>
                    </a:lnTo>
                    <a:lnTo>
                      <a:pt x="70" y="46"/>
                    </a:lnTo>
                    <a:lnTo>
                      <a:pt x="72" y="46"/>
                    </a:lnTo>
                    <a:lnTo>
                      <a:pt x="72" y="48"/>
                    </a:lnTo>
                    <a:lnTo>
                      <a:pt x="74" y="48"/>
                    </a:lnTo>
                    <a:lnTo>
                      <a:pt x="76" y="48"/>
                    </a:lnTo>
                    <a:lnTo>
                      <a:pt x="78" y="48"/>
                    </a:lnTo>
                    <a:lnTo>
                      <a:pt x="82" y="48"/>
                    </a:lnTo>
                    <a:lnTo>
                      <a:pt x="84" y="48"/>
                    </a:lnTo>
                    <a:lnTo>
                      <a:pt x="88" y="48"/>
                    </a:lnTo>
                    <a:lnTo>
                      <a:pt x="90" y="48"/>
                    </a:lnTo>
                    <a:lnTo>
                      <a:pt x="96" y="48"/>
                    </a:lnTo>
                    <a:lnTo>
                      <a:pt x="102" y="46"/>
                    </a:lnTo>
                    <a:lnTo>
                      <a:pt x="108" y="46"/>
                    </a:lnTo>
                    <a:lnTo>
                      <a:pt x="110" y="46"/>
                    </a:lnTo>
                    <a:lnTo>
                      <a:pt x="112" y="46"/>
                    </a:lnTo>
                    <a:lnTo>
                      <a:pt x="124" y="46"/>
                    </a:lnTo>
                    <a:lnTo>
                      <a:pt x="126" y="46"/>
                    </a:lnTo>
                    <a:lnTo>
                      <a:pt x="130" y="46"/>
                    </a:lnTo>
                    <a:lnTo>
                      <a:pt x="130" y="46"/>
                    </a:lnTo>
                    <a:lnTo>
                      <a:pt x="132" y="46"/>
                    </a:lnTo>
                    <a:lnTo>
                      <a:pt x="134" y="46"/>
                    </a:lnTo>
                    <a:lnTo>
                      <a:pt x="134" y="46"/>
                    </a:lnTo>
                    <a:lnTo>
                      <a:pt x="134" y="46"/>
                    </a:lnTo>
                    <a:lnTo>
                      <a:pt x="134" y="46"/>
                    </a:lnTo>
                    <a:lnTo>
                      <a:pt x="134" y="44"/>
                    </a:lnTo>
                    <a:lnTo>
                      <a:pt x="136" y="44"/>
                    </a:lnTo>
                    <a:lnTo>
                      <a:pt x="136" y="42"/>
                    </a:lnTo>
                    <a:lnTo>
                      <a:pt x="136" y="40"/>
                    </a:lnTo>
                    <a:lnTo>
                      <a:pt x="136" y="38"/>
                    </a:lnTo>
                    <a:lnTo>
                      <a:pt x="136" y="36"/>
                    </a:lnTo>
                    <a:lnTo>
                      <a:pt x="136" y="36"/>
                    </a:lnTo>
                    <a:lnTo>
                      <a:pt x="134" y="34"/>
                    </a:lnTo>
                    <a:lnTo>
                      <a:pt x="134" y="34"/>
                    </a:lnTo>
                    <a:lnTo>
                      <a:pt x="134" y="34"/>
                    </a:lnTo>
                    <a:lnTo>
                      <a:pt x="134" y="32"/>
                    </a:lnTo>
                    <a:lnTo>
                      <a:pt x="132" y="32"/>
                    </a:lnTo>
                    <a:lnTo>
                      <a:pt x="130" y="32"/>
                    </a:lnTo>
                    <a:lnTo>
                      <a:pt x="128" y="30"/>
                    </a:lnTo>
                    <a:lnTo>
                      <a:pt x="126" y="30"/>
                    </a:lnTo>
                    <a:lnTo>
                      <a:pt x="124" y="30"/>
                    </a:lnTo>
                    <a:lnTo>
                      <a:pt x="124" y="30"/>
                    </a:lnTo>
                    <a:lnTo>
                      <a:pt x="122" y="28"/>
                    </a:lnTo>
                    <a:lnTo>
                      <a:pt x="122" y="28"/>
                    </a:lnTo>
                    <a:lnTo>
                      <a:pt x="122" y="28"/>
                    </a:lnTo>
                    <a:lnTo>
                      <a:pt x="122" y="28"/>
                    </a:lnTo>
                    <a:lnTo>
                      <a:pt x="122" y="26"/>
                    </a:lnTo>
                    <a:lnTo>
                      <a:pt x="122" y="26"/>
                    </a:lnTo>
                    <a:lnTo>
                      <a:pt x="122" y="24"/>
                    </a:lnTo>
                    <a:lnTo>
                      <a:pt x="122" y="22"/>
                    </a:lnTo>
                    <a:lnTo>
                      <a:pt x="124" y="20"/>
                    </a:lnTo>
                    <a:lnTo>
                      <a:pt x="124" y="18"/>
                    </a:lnTo>
                    <a:lnTo>
                      <a:pt x="124" y="18"/>
                    </a:lnTo>
                    <a:lnTo>
                      <a:pt x="124" y="18"/>
                    </a:lnTo>
                    <a:lnTo>
                      <a:pt x="124" y="16"/>
                    </a:lnTo>
                    <a:lnTo>
                      <a:pt x="124" y="16"/>
                    </a:lnTo>
                    <a:lnTo>
                      <a:pt x="124" y="16"/>
                    </a:lnTo>
                    <a:lnTo>
                      <a:pt x="122" y="16"/>
                    </a:lnTo>
                    <a:lnTo>
                      <a:pt x="122" y="16"/>
                    </a:lnTo>
                    <a:lnTo>
                      <a:pt x="122" y="16"/>
                    </a:lnTo>
                    <a:lnTo>
                      <a:pt x="120" y="16"/>
                    </a:lnTo>
                    <a:lnTo>
                      <a:pt x="118" y="16"/>
                    </a:lnTo>
                    <a:lnTo>
                      <a:pt x="114" y="18"/>
                    </a:lnTo>
                    <a:lnTo>
                      <a:pt x="112" y="18"/>
                    </a:lnTo>
                    <a:lnTo>
                      <a:pt x="112" y="18"/>
                    </a:lnTo>
                    <a:lnTo>
                      <a:pt x="108" y="18"/>
                    </a:lnTo>
                    <a:lnTo>
                      <a:pt x="104" y="18"/>
                    </a:lnTo>
                    <a:lnTo>
                      <a:pt x="98" y="18"/>
                    </a:lnTo>
                    <a:lnTo>
                      <a:pt x="96" y="16"/>
                    </a:lnTo>
                    <a:lnTo>
                      <a:pt x="96" y="16"/>
                    </a:lnTo>
                    <a:lnTo>
                      <a:pt x="94" y="16"/>
                    </a:lnTo>
                    <a:lnTo>
                      <a:pt x="92" y="14"/>
                    </a:lnTo>
                    <a:lnTo>
                      <a:pt x="88" y="12"/>
                    </a:lnTo>
                    <a:lnTo>
                      <a:pt x="86" y="10"/>
                    </a:lnTo>
                    <a:lnTo>
                      <a:pt x="84" y="10"/>
                    </a:lnTo>
                    <a:lnTo>
                      <a:pt x="82" y="8"/>
                    </a:lnTo>
                    <a:lnTo>
                      <a:pt x="80" y="8"/>
                    </a:lnTo>
                    <a:lnTo>
                      <a:pt x="78" y="8"/>
                    </a:lnTo>
                    <a:lnTo>
                      <a:pt x="74" y="8"/>
                    </a:lnTo>
                    <a:lnTo>
                      <a:pt x="72" y="8"/>
                    </a:lnTo>
                    <a:lnTo>
                      <a:pt x="66" y="8"/>
                    </a:lnTo>
                    <a:lnTo>
                      <a:pt x="64" y="8"/>
                    </a:lnTo>
                    <a:lnTo>
                      <a:pt x="62" y="8"/>
                    </a:lnTo>
                    <a:lnTo>
                      <a:pt x="58" y="6"/>
                    </a:lnTo>
                    <a:lnTo>
                      <a:pt x="56" y="6"/>
                    </a:lnTo>
                    <a:lnTo>
                      <a:pt x="50" y="4"/>
                    </a:lnTo>
                    <a:lnTo>
                      <a:pt x="48" y="2"/>
                    </a:lnTo>
                    <a:lnTo>
                      <a:pt x="44" y="0"/>
                    </a:lnTo>
                    <a:lnTo>
                      <a:pt x="42" y="0"/>
                    </a:lnTo>
                    <a:lnTo>
                      <a:pt x="40" y="0"/>
                    </a:lnTo>
                    <a:lnTo>
                      <a:pt x="38" y="0"/>
                    </a:lnTo>
                    <a:lnTo>
                      <a:pt x="36" y="0"/>
                    </a:lnTo>
                    <a:lnTo>
                      <a:pt x="32" y="0"/>
                    </a:lnTo>
                    <a:lnTo>
                      <a:pt x="30" y="0"/>
                    </a:lnTo>
                    <a:lnTo>
                      <a:pt x="24" y="0"/>
                    </a:lnTo>
                    <a:lnTo>
                      <a:pt x="22" y="0"/>
                    </a:lnTo>
                    <a:lnTo>
                      <a:pt x="20" y="0"/>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01" name="Freeform 202">
                <a:extLst>
                  <a:ext uri="{FF2B5EF4-FFF2-40B4-BE49-F238E27FC236}">
                    <a16:creationId xmlns:a16="http://schemas.microsoft.com/office/drawing/2014/main" id="{A672BE70-7634-80E3-B86E-2DFA3D69D910}"/>
                  </a:ext>
                </a:extLst>
              </p:cNvPr>
              <p:cNvSpPr>
                <a:spLocks/>
              </p:cNvSpPr>
              <p:nvPr/>
            </p:nvSpPr>
            <p:spPr bwMode="auto">
              <a:xfrm>
                <a:off x="6971003" y="5003967"/>
                <a:ext cx="19050" cy="12700"/>
              </a:xfrm>
              <a:custGeom>
                <a:avLst/>
                <a:gdLst>
                  <a:gd name="T0" fmla="*/ 6 w 12"/>
                  <a:gd name="T1" fmla="*/ 8 h 8"/>
                  <a:gd name="T2" fmla="*/ 6 w 12"/>
                  <a:gd name="T3" fmla="*/ 8 h 8"/>
                  <a:gd name="T4" fmla="*/ 8 w 12"/>
                  <a:gd name="T5" fmla="*/ 8 h 8"/>
                  <a:gd name="T6" fmla="*/ 8 w 12"/>
                  <a:gd name="T7" fmla="*/ 8 h 8"/>
                  <a:gd name="T8" fmla="*/ 10 w 12"/>
                  <a:gd name="T9" fmla="*/ 8 h 8"/>
                  <a:gd name="T10" fmla="*/ 10 w 12"/>
                  <a:gd name="T11" fmla="*/ 6 h 8"/>
                  <a:gd name="T12" fmla="*/ 12 w 12"/>
                  <a:gd name="T13" fmla="*/ 6 h 8"/>
                  <a:gd name="T14" fmla="*/ 12 w 12"/>
                  <a:gd name="T15" fmla="*/ 6 h 8"/>
                  <a:gd name="T16" fmla="*/ 12 w 12"/>
                  <a:gd name="T17" fmla="*/ 4 h 8"/>
                  <a:gd name="T18" fmla="*/ 12 w 12"/>
                  <a:gd name="T19" fmla="*/ 4 h 8"/>
                  <a:gd name="T20" fmla="*/ 12 w 12"/>
                  <a:gd name="T21" fmla="*/ 4 h 8"/>
                  <a:gd name="T22" fmla="*/ 12 w 12"/>
                  <a:gd name="T23" fmla="*/ 2 h 8"/>
                  <a:gd name="T24" fmla="*/ 12 w 12"/>
                  <a:gd name="T25" fmla="*/ 2 h 8"/>
                  <a:gd name="T26" fmla="*/ 10 w 12"/>
                  <a:gd name="T27" fmla="*/ 2 h 8"/>
                  <a:gd name="T28" fmla="*/ 10 w 12"/>
                  <a:gd name="T29" fmla="*/ 0 h 8"/>
                  <a:gd name="T30" fmla="*/ 8 w 12"/>
                  <a:gd name="T31" fmla="*/ 0 h 8"/>
                  <a:gd name="T32" fmla="*/ 8 w 12"/>
                  <a:gd name="T33" fmla="*/ 0 h 8"/>
                  <a:gd name="T34" fmla="*/ 6 w 12"/>
                  <a:gd name="T35" fmla="*/ 0 h 8"/>
                  <a:gd name="T36" fmla="*/ 4 w 12"/>
                  <a:gd name="T37" fmla="*/ 0 h 8"/>
                  <a:gd name="T38" fmla="*/ 4 w 12"/>
                  <a:gd name="T39" fmla="*/ 0 h 8"/>
                  <a:gd name="T40" fmla="*/ 2 w 12"/>
                  <a:gd name="T41" fmla="*/ 0 h 8"/>
                  <a:gd name="T42" fmla="*/ 2 w 12"/>
                  <a:gd name="T43" fmla="*/ 2 h 8"/>
                  <a:gd name="T44" fmla="*/ 0 w 12"/>
                  <a:gd name="T45" fmla="*/ 2 h 8"/>
                  <a:gd name="T46" fmla="*/ 0 w 12"/>
                  <a:gd name="T47" fmla="*/ 2 h 8"/>
                  <a:gd name="T48" fmla="*/ 0 w 12"/>
                  <a:gd name="T49" fmla="*/ 4 h 8"/>
                  <a:gd name="T50" fmla="*/ 0 w 12"/>
                  <a:gd name="T51" fmla="*/ 4 h 8"/>
                  <a:gd name="T52" fmla="*/ 0 w 12"/>
                  <a:gd name="T53" fmla="*/ 4 h 8"/>
                  <a:gd name="T54" fmla="*/ 0 w 12"/>
                  <a:gd name="T55" fmla="*/ 6 h 8"/>
                  <a:gd name="T56" fmla="*/ 0 w 12"/>
                  <a:gd name="T57" fmla="*/ 6 h 8"/>
                  <a:gd name="T58" fmla="*/ 2 w 12"/>
                  <a:gd name="T59" fmla="*/ 6 h 8"/>
                  <a:gd name="T60" fmla="*/ 2 w 12"/>
                  <a:gd name="T61" fmla="*/ 8 h 8"/>
                  <a:gd name="T62" fmla="*/ 4 w 12"/>
                  <a:gd name="T63" fmla="*/ 8 h 8"/>
                  <a:gd name="T64" fmla="*/ 4 w 12"/>
                  <a:gd name="T65" fmla="*/ 8 h 8"/>
                  <a:gd name="T66" fmla="*/ 6 w 12"/>
                  <a:gd name="T6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 h="8">
                    <a:moveTo>
                      <a:pt x="6" y="8"/>
                    </a:moveTo>
                    <a:lnTo>
                      <a:pt x="6" y="8"/>
                    </a:lnTo>
                    <a:lnTo>
                      <a:pt x="8" y="8"/>
                    </a:lnTo>
                    <a:lnTo>
                      <a:pt x="8" y="8"/>
                    </a:lnTo>
                    <a:lnTo>
                      <a:pt x="10" y="8"/>
                    </a:lnTo>
                    <a:lnTo>
                      <a:pt x="10" y="6"/>
                    </a:lnTo>
                    <a:lnTo>
                      <a:pt x="12" y="6"/>
                    </a:lnTo>
                    <a:lnTo>
                      <a:pt x="12" y="6"/>
                    </a:lnTo>
                    <a:lnTo>
                      <a:pt x="12" y="4"/>
                    </a:lnTo>
                    <a:lnTo>
                      <a:pt x="12" y="4"/>
                    </a:lnTo>
                    <a:lnTo>
                      <a:pt x="12" y="4"/>
                    </a:lnTo>
                    <a:lnTo>
                      <a:pt x="12" y="2"/>
                    </a:lnTo>
                    <a:lnTo>
                      <a:pt x="12" y="2"/>
                    </a:lnTo>
                    <a:lnTo>
                      <a:pt x="10" y="2"/>
                    </a:lnTo>
                    <a:lnTo>
                      <a:pt x="10" y="0"/>
                    </a:lnTo>
                    <a:lnTo>
                      <a:pt x="8" y="0"/>
                    </a:lnTo>
                    <a:lnTo>
                      <a:pt x="8" y="0"/>
                    </a:lnTo>
                    <a:lnTo>
                      <a:pt x="6" y="0"/>
                    </a:lnTo>
                    <a:lnTo>
                      <a:pt x="4" y="0"/>
                    </a:lnTo>
                    <a:lnTo>
                      <a:pt x="4" y="0"/>
                    </a:lnTo>
                    <a:lnTo>
                      <a:pt x="2" y="0"/>
                    </a:lnTo>
                    <a:lnTo>
                      <a:pt x="2" y="2"/>
                    </a:lnTo>
                    <a:lnTo>
                      <a:pt x="0" y="2"/>
                    </a:lnTo>
                    <a:lnTo>
                      <a:pt x="0" y="2"/>
                    </a:lnTo>
                    <a:lnTo>
                      <a:pt x="0" y="4"/>
                    </a:lnTo>
                    <a:lnTo>
                      <a:pt x="0" y="4"/>
                    </a:lnTo>
                    <a:lnTo>
                      <a:pt x="0" y="4"/>
                    </a:lnTo>
                    <a:lnTo>
                      <a:pt x="0" y="6"/>
                    </a:lnTo>
                    <a:lnTo>
                      <a:pt x="0" y="6"/>
                    </a:lnTo>
                    <a:lnTo>
                      <a:pt x="2" y="6"/>
                    </a:lnTo>
                    <a:lnTo>
                      <a:pt x="2" y="8"/>
                    </a:lnTo>
                    <a:lnTo>
                      <a:pt x="4" y="8"/>
                    </a:lnTo>
                    <a:lnTo>
                      <a:pt x="4" y="8"/>
                    </a:lnTo>
                    <a:lnTo>
                      <a:pt x="6" y="8"/>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02" name="Freeform 204">
                <a:extLst>
                  <a:ext uri="{FF2B5EF4-FFF2-40B4-BE49-F238E27FC236}">
                    <a16:creationId xmlns:a16="http://schemas.microsoft.com/office/drawing/2014/main" id="{DF234D15-D9B3-34C8-37AB-29BF920C266B}"/>
                  </a:ext>
                </a:extLst>
              </p:cNvPr>
              <p:cNvSpPr>
                <a:spLocks/>
              </p:cNvSpPr>
              <p:nvPr/>
            </p:nvSpPr>
            <p:spPr bwMode="auto">
              <a:xfrm>
                <a:off x="6999578" y="5003967"/>
                <a:ext cx="9525" cy="12700"/>
              </a:xfrm>
              <a:custGeom>
                <a:avLst/>
                <a:gdLst>
                  <a:gd name="T0" fmla="*/ 4 w 6"/>
                  <a:gd name="T1" fmla="*/ 8 h 8"/>
                  <a:gd name="T2" fmla="*/ 4 w 6"/>
                  <a:gd name="T3" fmla="*/ 8 h 8"/>
                  <a:gd name="T4" fmla="*/ 2 w 6"/>
                  <a:gd name="T5" fmla="*/ 8 h 8"/>
                  <a:gd name="T6" fmla="*/ 2 w 6"/>
                  <a:gd name="T7" fmla="*/ 8 h 8"/>
                  <a:gd name="T8" fmla="*/ 2 w 6"/>
                  <a:gd name="T9" fmla="*/ 8 h 8"/>
                  <a:gd name="T10" fmla="*/ 2 w 6"/>
                  <a:gd name="T11" fmla="*/ 6 h 8"/>
                  <a:gd name="T12" fmla="*/ 2 w 6"/>
                  <a:gd name="T13" fmla="*/ 6 h 8"/>
                  <a:gd name="T14" fmla="*/ 0 w 6"/>
                  <a:gd name="T15" fmla="*/ 6 h 8"/>
                  <a:gd name="T16" fmla="*/ 0 w 6"/>
                  <a:gd name="T17" fmla="*/ 4 h 8"/>
                  <a:gd name="T18" fmla="*/ 0 w 6"/>
                  <a:gd name="T19" fmla="*/ 4 h 8"/>
                  <a:gd name="T20" fmla="*/ 0 w 6"/>
                  <a:gd name="T21" fmla="*/ 4 h 8"/>
                  <a:gd name="T22" fmla="*/ 0 w 6"/>
                  <a:gd name="T23" fmla="*/ 2 h 8"/>
                  <a:gd name="T24" fmla="*/ 2 w 6"/>
                  <a:gd name="T25" fmla="*/ 2 h 8"/>
                  <a:gd name="T26" fmla="*/ 2 w 6"/>
                  <a:gd name="T27" fmla="*/ 2 h 8"/>
                  <a:gd name="T28" fmla="*/ 2 w 6"/>
                  <a:gd name="T29" fmla="*/ 0 h 8"/>
                  <a:gd name="T30" fmla="*/ 2 w 6"/>
                  <a:gd name="T31" fmla="*/ 0 h 8"/>
                  <a:gd name="T32" fmla="*/ 2 w 6"/>
                  <a:gd name="T33" fmla="*/ 0 h 8"/>
                  <a:gd name="T34" fmla="*/ 4 w 6"/>
                  <a:gd name="T35" fmla="*/ 0 h 8"/>
                  <a:gd name="T36" fmla="*/ 4 w 6"/>
                  <a:gd name="T37" fmla="*/ 0 h 8"/>
                  <a:gd name="T38" fmla="*/ 4 w 6"/>
                  <a:gd name="T39" fmla="*/ 0 h 8"/>
                  <a:gd name="T40" fmla="*/ 4 w 6"/>
                  <a:gd name="T41" fmla="*/ 0 h 8"/>
                  <a:gd name="T42" fmla="*/ 6 w 6"/>
                  <a:gd name="T43" fmla="*/ 2 h 8"/>
                  <a:gd name="T44" fmla="*/ 6 w 6"/>
                  <a:gd name="T45" fmla="*/ 2 h 8"/>
                  <a:gd name="T46" fmla="*/ 6 w 6"/>
                  <a:gd name="T47" fmla="*/ 2 h 8"/>
                  <a:gd name="T48" fmla="*/ 6 w 6"/>
                  <a:gd name="T49" fmla="*/ 4 h 8"/>
                  <a:gd name="T50" fmla="*/ 6 w 6"/>
                  <a:gd name="T51" fmla="*/ 4 h 8"/>
                  <a:gd name="T52" fmla="*/ 6 w 6"/>
                  <a:gd name="T53" fmla="*/ 4 h 8"/>
                  <a:gd name="T54" fmla="*/ 6 w 6"/>
                  <a:gd name="T55" fmla="*/ 6 h 8"/>
                  <a:gd name="T56" fmla="*/ 6 w 6"/>
                  <a:gd name="T57" fmla="*/ 6 h 8"/>
                  <a:gd name="T58" fmla="*/ 6 w 6"/>
                  <a:gd name="T59" fmla="*/ 6 h 8"/>
                  <a:gd name="T60" fmla="*/ 4 w 6"/>
                  <a:gd name="T61" fmla="*/ 8 h 8"/>
                  <a:gd name="T62" fmla="*/ 4 w 6"/>
                  <a:gd name="T63" fmla="*/ 8 h 8"/>
                  <a:gd name="T64" fmla="*/ 4 w 6"/>
                  <a:gd name="T65" fmla="*/ 8 h 8"/>
                  <a:gd name="T66" fmla="*/ 4 w 6"/>
                  <a:gd name="T6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 h="8">
                    <a:moveTo>
                      <a:pt x="4" y="8"/>
                    </a:moveTo>
                    <a:lnTo>
                      <a:pt x="4" y="8"/>
                    </a:lnTo>
                    <a:lnTo>
                      <a:pt x="2" y="8"/>
                    </a:lnTo>
                    <a:lnTo>
                      <a:pt x="2" y="8"/>
                    </a:lnTo>
                    <a:lnTo>
                      <a:pt x="2" y="8"/>
                    </a:lnTo>
                    <a:lnTo>
                      <a:pt x="2" y="6"/>
                    </a:lnTo>
                    <a:lnTo>
                      <a:pt x="2" y="6"/>
                    </a:lnTo>
                    <a:lnTo>
                      <a:pt x="0" y="6"/>
                    </a:lnTo>
                    <a:lnTo>
                      <a:pt x="0" y="4"/>
                    </a:lnTo>
                    <a:lnTo>
                      <a:pt x="0" y="4"/>
                    </a:lnTo>
                    <a:lnTo>
                      <a:pt x="0" y="4"/>
                    </a:lnTo>
                    <a:lnTo>
                      <a:pt x="0" y="2"/>
                    </a:lnTo>
                    <a:lnTo>
                      <a:pt x="2" y="2"/>
                    </a:lnTo>
                    <a:lnTo>
                      <a:pt x="2" y="2"/>
                    </a:lnTo>
                    <a:lnTo>
                      <a:pt x="2" y="0"/>
                    </a:lnTo>
                    <a:lnTo>
                      <a:pt x="2" y="0"/>
                    </a:lnTo>
                    <a:lnTo>
                      <a:pt x="2" y="0"/>
                    </a:lnTo>
                    <a:lnTo>
                      <a:pt x="4" y="0"/>
                    </a:lnTo>
                    <a:lnTo>
                      <a:pt x="4" y="0"/>
                    </a:lnTo>
                    <a:lnTo>
                      <a:pt x="4" y="0"/>
                    </a:lnTo>
                    <a:lnTo>
                      <a:pt x="4" y="0"/>
                    </a:lnTo>
                    <a:lnTo>
                      <a:pt x="6" y="2"/>
                    </a:lnTo>
                    <a:lnTo>
                      <a:pt x="6" y="2"/>
                    </a:lnTo>
                    <a:lnTo>
                      <a:pt x="6" y="2"/>
                    </a:lnTo>
                    <a:lnTo>
                      <a:pt x="6" y="4"/>
                    </a:lnTo>
                    <a:lnTo>
                      <a:pt x="6" y="4"/>
                    </a:lnTo>
                    <a:lnTo>
                      <a:pt x="6" y="4"/>
                    </a:lnTo>
                    <a:lnTo>
                      <a:pt x="6" y="6"/>
                    </a:lnTo>
                    <a:lnTo>
                      <a:pt x="6" y="6"/>
                    </a:lnTo>
                    <a:lnTo>
                      <a:pt x="6" y="6"/>
                    </a:lnTo>
                    <a:lnTo>
                      <a:pt x="4" y="8"/>
                    </a:lnTo>
                    <a:lnTo>
                      <a:pt x="4" y="8"/>
                    </a:lnTo>
                    <a:lnTo>
                      <a:pt x="4" y="8"/>
                    </a:lnTo>
                    <a:lnTo>
                      <a:pt x="4" y="8"/>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03" name="Freeform 207">
                <a:extLst>
                  <a:ext uri="{FF2B5EF4-FFF2-40B4-BE49-F238E27FC236}">
                    <a16:creationId xmlns:a16="http://schemas.microsoft.com/office/drawing/2014/main" id="{B31F5AF6-A9EC-6A22-D6AE-98CC96FC0B00}"/>
                  </a:ext>
                </a:extLst>
              </p:cNvPr>
              <p:cNvSpPr>
                <a:spLocks/>
              </p:cNvSpPr>
              <p:nvPr/>
            </p:nvSpPr>
            <p:spPr bwMode="auto">
              <a:xfrm>
                <a:off x="7024978" y="4994442"/>
                <a:ext cx="25400" cy="25400"/>
              </a:xfrm>
              <a:custGeom>
                <a:avLst/>
                <a:gdLst>
                  <a:gd name="T0" fmla="*/ 2 w 16"/>
                  <a:gd name="T1" fmla="*/ 6 h 16"/>
                  <a:gd name="T2" fmla="*/ 2 w 16"/>
                  <a:gd name="T3" fmla="*/ 6 h 16"/>
                  <a:gd name="T4" fmla="*/ 2 w 16"/>
                  <a:gd name="T5" fmla="*/ 6 h 16"/>
                  <a:gd name="T6" fmla="*/ 2 w 16"/>
                  <a:gd name="T7" fmla="*/ 4 h 16"/>
                  <a:gd name="T8" fmla="*/ 4 w 16"/>
                  <a:gd name="T9" fmla="*/ 2 h 16"/>
                  <a:gd name="T10" fmla="*/ 6 w 16"/>
                  <a:gd name="T11" fmla="*/ 2 h 16"/>
                  <a:gd name="T12" fmla="*/ 6 w 16"/>
                  <a:gd name="T13" fmla="*/ 2 h 16"/>
                  <a:gd name="T14" fmla="*/ 8 w 16"/>
                  <a:gd name="T15" fmla="*/ 0 h 16"/>
                  <a:gd name="T16" fmla="*/ 8 w 16"/>
                  <a:gd name="T17" fmla="*/ 0 h 16"/>
                  <a:gd name="T18" fmla="*/ 10 w 16"/>
                  <a:gd name="T19" fmla="*/ 0 h 16"/>
                  <a:gd name="T20" fmla="*/ 10 w 16"/>
                  <a:gd name="T21" fmla="*/ 2 h 16"/>
                  <a:gd name="T22" fmla="*/ 12 w 16"/>
                  <a:gd name="T23" fmla="*/ 2 h 16"/>
                  <a:gd name="T24" fmla="*/ 12 w 16"/>
                  <a:gd name="T25" fmla="*/ 2 h 16"/>
                  <a:gd name="T26" fmla="*/ 14 w 16"/>
                  <a:gd name="T27" fmla="*/ 4 h 16"/>
                  <a:gd name="T28" fmla="*/ 14 w 16"/>
                  <a:gd name="T29" fmla="*/ 4 h 16"/>
                  <a:gd name="T30" fmla="*/ 14 w 16"/>
                  <a:gd name="T31" fmla="*/ 6 h 16"/>
                  <a:gd name="T32" fmla="*/ 16 w 16"/>
                  <a:gd name="T33" fmla="*/ 6 h 16"/>
                  <a:gd name="T34" fmla="*/ 16 w 16"/>
                  <a:gd name="T35" fmla="*/ 6 h 16"/>
                  <a:gd name="T36" fmla="*/ 16 w 16"/>
                  <a:gd name="T37" fmla="*/ 8 h 16"/>
                  <a:gd name="T38" fmla="*/ 16 w 16"/>
                  <a:gd name="T39" fmla="*/ 10 h 16"/>
                  <a:gd name="T40" fmla="*/ 16 w 16"/>
                  <a:gd name="T41" fmla="*/ 10 h 16"/>
                  <a:gd name="T42" fmla="*/ 16 w 16"/>
                  <a:gd name="T43" fmla="*/ 12 h 16"/>
                  <a:gd name="T44" fmla="*/ 16 w 16"/>
                  <a:gd name="T45" fmla="*/ 14 h 16"/>
                  <a:gd name="T46" fmla="*/ 14 w 16"/>
                  <a:gd name="T47" fmla="*/ 14 h 16"/>
                  <a:gd name="T48" fmla="*/ 14 w 16"/>
                  <a:gd name="T49" fmla="*/ 14 h 16"/>
                  <a:gd name="T50" fmla="*/ 14 w 16"/>
                  <a:gd name="T51" fmla="*/ 16 h 16"/>
                  <a:gd name="T52" fmla="*/ 14 w 16"/>
                  <a:gd name="T53" fmla="*/ 16 h 16"/>
                  <a:gd name="T54" fmla="*/ 12 w 16"/>
                  <a:gd name="T55" fmla="*/ 16 h 16"/>
                  <a:gd name="T56" fmla="*/ 12 w 16"/>
                  <a:gd name="T57" fmla="*/ 16 h 16"/>
                  <a:gd name="T58" fmla="*/ 10 w 16"/>
                  <a:gd name="T59" fmla="*/ 16 h 16"/>
                  <a:gd name="T60" fmla="*/ 8 w 16"/>
                  <a:gd name="T61" fmla="*/ 16 h 16"/>
                  <a:gd name="T62" fmla="*/ 6 w 16"/>
                  <a:gd name="T63" fmla="*/ 14 h 16"/>
                  <a:gd name="T64" fmla="*/ 4 w 16"/>
                  <a:gd name="T65" fmla="*/ 14 h 16"/>
                  <a:gd name="T66" fmla="*/ 2 w 16"/>
                  <a:gd name="T67" fmla="*/ 12 h 16"/>
                  <a:gd name="T68" fmla="*/ 0 w 16"/>
                  <a:gd name="T69" fmla="*/ 12 h 16"/>
                  <a:gd name="T70" fmla="*/ 0 w 16"/>
                  <a:gd name="T71" fmla="*/ 12 h 16"/>
                  <a:gd name="T72" fmla="*/ 0 w 16"/>
                  <a:gd name="T73" fmla="*/ 10 h 16"/>
                  <a:gd name="T74" fmla="*/ 0 w 16"/>
                  <a:gd name="T75" fmla="*/ 10 h 16"/>
                  <a:gd name="T76" fmla="*/ 0 w 16"/>
                  <a:gd name="T77" fmla="*/ 10 h 16"/>
                  <a:gd name="T78" fmla="*/ 0 w 16"/>
                  <a:gd name="T79" fmla="*/ 8 h 16"/>
                  <a:gd name="T80" fmla="*/ 0 w 16"/>
                  <a:gd name="T81" fmla="*/ 6 h 16"/>
                  <a:gd name="T82" fmla="*/ 2 w 16"/>
                  <a:gd name="T8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 h="16">
                    <a:moveTo>
                      <a:pt x="2" y="6"/>
                    </a:moveTo>
                    <a:lnTo>
                      <a:pt x="2" y="6"/>
                    </a:lnTo>
                    <a:lnTo>
                      <a:pt x="2" y="6"/>
                    </a:lnTo>
                    <a:lnTo>
                      <a:pt x="2" y="4"/>
                    </a:lnTo>
                    <a:lnTo>
                      <a:pt x="4" y="2"/>
                    </a:lnTo>
                    <a:lnTo>
                      <a:pt x="6" y="2"/>
                    </a:lnTo>
                    <a:lnTo>
                      <a:pt x="6" y="2"/>
                    </a:lnTo>
                    <a:lnTo>
                      <a:pt x="8" y="0"/>
                    </a:lnTo>
                    <a:lnTo>
                      <a:pt x="8" y="0"/>
                    </a:lnTo>
                    <a:lnTo>
                      <a:pt x="10" y="0"/>
                    </a:lnTo>
                    <a:lnTo>
                      <a:pt x="10" y="2"/>
                    </a:lnTo>
                    <a:lnTo>
                      <a:pt x="12" y="2"/>
                    </a:lnTo>
                    <a:lnTo>
                      <a:pt x="12" y="2"/>
                    </a:lnTo>
                    <a:lnTo>
                      <a:pt x="14" y="4"/>
                    </a:lnTo>
                    <a:lnTo>
                      <a:pt x="14" y="4"/>
                    </a:lnTo>
                    <a:lnTo>
                      <a:pt x="14" y="6"/>
                    </a:lnTo>
                    <a:lnTo>
                      <a:pt x="16" y="6"/>
                    </a:lnTo>
                    <a:lnTo>
                      <a:pt x="16" y="6"/>
                    </a:lnTo>
                    <a:lnTo>
                      <a:pt x="16" y="8"/>
                    </a:lnTo>
                    <a:lnTo>
                      <a:pt x="16" y="10"/>
                    </a:lnTo>
                    <a:lnTo>
                      <a:pt x="16" y="10"/>
                    </a:lnTo>
                    <a:lnTo>
                      <a:pt x="16" y="12"/>
                    </a:lnTo>
                    <a:lnTo>
                      <a:pt x="16" y="14"/>
                    </a:lnTo>
                    <a:lnTo>
                      <a:pt x="14" y="14"/>
                    </a:lnTo>
                    <a:lnTo>
                      <a:pt x="14" y="14"/>
                    </a:lnTo>
                    <a:lnTo>
                      <a:pt x="14" y="16"/>
                    </a:lnTo>
                    <a:lnTo>
                      <a:pt x="14" y="16"/>
                    </a:lnTo>
                    <a:lnTo>
                      <a:pt x="12" y="16"/>
                    </a:lnTo>
                    <a:lnTo>
                      <a:pt x="12" y="16"/>
                    </a:lnTo>
                    <a:lnTo>
                      <a:pt x="10" y="16"/>
                    </a:lnTo>
                    <a:lnTo>
                      <a:pt x="8" y="16"/>
                    </a:lnTo>
                    <a:lnTo>
                      <a:pt x="6" y="14"/>
                    </a:lnTo>
                    <a:lnTo>
                      <a:pt x="4" y="14"/>
                    </a:lnTo>
                    <a:lnTo>
                      <a:pt x="2" y="12"/>
                    </a:lnTo>
                    <a:lnTo>
                      <a:pt x="0" y="12"/>
                    </a:lnTo>
                    <a:lnTo>
                      <a:pt x="0" y="12"/>
                    </a:lnTo>
                    <a:lnTo>
                      <a:pt x="0" y="10"/>
                    </a:lnTo>
                    <a:lnTo>
                      <a:pt x="0" y="10"/>
                    </a:lnTo>
                    <a:lnTo>
                      <a:pt x="0" y="10"/>
                    </a:lnTo>
                    <a:lnTo>
                      <a:pt x="0" y="8"/>
                    </a:lnTo>
                    <a:lnTo>
                      <a:pt x="0" y="6"/>
                    </a:lnTo>
                    <a:lnTo>
                      <a:pt x="2" y="6"/>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04" name="Freeform 209">
                <a:extLst>
                  <a:ext uri="{FF2B5EF4-FFF2-40B4-BE49-F238E27FC236}">
                    <a16:creationId xmlns:a16="http://schemas.microsoft.com/office/drawing/2014/main" id="{B339CC2E-17B1-64AF-6708-745922C45309}"/>
                  </a:ext>
                </a:extLst>
              </p:cNvPr>
              <p:cNvSpPr>
                <a:spLocks/>
              </p:cNvSpPr>
              <p:nvPr/>
            </p:nvSpPr>
            <p:spPr bwMode="auto">
              <a:xfrm>
                <a:off x="7056728" y="5035717"/>
                <a:ext cx="31750" cy="19050"/>
              </a:xfrm>
              <a:custGeom>
                <a:avLst/>
                <a:gdLst>
                  <a:gd name="T0" fmla="*/ 4 w 20"/>
                  <a:gd name="T1" fmla="*/ 2 h 12"/>
                  <a:gd name="T2" fmla="*/ 4 w 20"/>
                  <a:gd name="T3" fmla="*/ 2 h 12"/>
                  <a:gd name="T4" fmla="*/ 2 w 20"/>
                  <a:gd name="T5" fmla="*/ 2 h 12"/>
                  <a:gd name="T6" fmla="*/ 2 w 20"/>
                  <a:gd name="T7" fmla="*/ 4 h 12"/>
                  <a:gd name="T8" fmla="*/ 2 w 20"/>
                  <a:gd name="T9" fmla="*/ 6 h 12"/>
                  <a:gd name="T10" fmla="*/ 0 w 20"/>
                  <a:gd name="T11" fmla="*/ 8 h 12"/>
                  <a:gd name="T12" fmla="*/ 0 w 20"/>
                  <a:gd name="T13" fmla="*/ 8 h 12"/>
                  <a:gd name="T14" fmla="*/ 0 w 20"/>
                  <a:gd name="T15" fmla="*/ 10 h 12"/>
                  <a:gd name="T16" fmla="*/ 0 w 20"/>
                  <a:gd name="T17" fmla="*/ 12 h 12"/>
                  <a:gd name="T18" fmla="*/ 0 w 20"/>
                  <a:gd name="T19" fmla="*/ 12 h 12"/>
                  <a:gd name="T20" fmla="*/ 0 w 20"/>
                  <a:gd name="T21" fmla="*/ 12 h 12"/>
                  <a:gd name="T22" fmla="*/ 2 w 20"/>
                  <a:gd name="T23" fmla="*/ 12 h 12"/>
                  <a:gd name="T24" fmla="*/ 2 w 20"/>
                  <a:gd name="T25" fmla="*/ 12 h 12"/>
                  <a:gd name="T26" fmla="*/ 2 w 20"/>
                  <a:gd name="T27" fmla="*/ 12 h 12"/>
                  <a:gd name="T28" fmla="*/ 4 w 20"/>
                  <a:gd name="T29" fmla="*/ 12 h 12"/>
                  <a:gd name="T30" fmla="*/ 4 w 20"/>
                  <a:gd name="T31" fmla="*/ 12 h 12"/>
                  <a:gd name="T32" fmla="*/ 6 w 20"/>
                  <a:gd name="T33" fmla="*/ 12 h 12"/>
                  <a:gd name="T34" fmla="*/ 8 w 20"/>
                  <a:gd name="T35" fmla="*/ 12 h 12"/>
                  <a:gd name="T36" fmla="*/ 10 w 20"/>
                  <a:gd name="T37" fmla="*/ 10 h 12"/>
                  <a:gd name="T38" fmla="*/ 12 w 20"/>
                  <a:gd name="T39" fmla="*/ 10 h 12"/>
                  <a:gd name="T40" fmla="*/ 14 w 20"/>
                  <a:gd name="T41" fmla="*/ 8 h 12"/>
                  <a:gd name="T42" fmla="*/ 16 w 20"/>
                  <a:gd name="T43" fmla="*/ 8 h 12"/>
                  <a:gd name="T44" fmla="*/ 18 w 20"/>
                  <a:gd name="T45" fmla="*/ 6 h 12"/>
                  <a:gd name="T46" fmla="*/ 18 w 20"/>
                  <a:gd name="T47" fmla="*/ 4 h 12"/>
                  <a:gd name="T48" fmla="*/ 20 w 20"/>
                  <a:gd name="T49" fmla="*/ 4 h 12"/>
                  <a:gd name="T50" fmla="*/ 20 w 20"/>
                  <a:gd name="T51" fmla="*/ 2 h 12"/>
                  <a:gd name="T52" fmla="*/ 20 w 20"/>
                  <a:gd name="T53" fmla="*/ 2 h 12"/>
                  <a:gd name="T54" fmla="*/ 20 w 20"/>
                  <a:gd name="T55" fmla="*/ 2 h 12"/>
                  <a:gd name="T56" fmla="*/ 20 w 20"/>
                  <a:gd name="T57" fmla="*/ 0 h 12"/>
                  <a:gd name="T58" fmla="*/ 20 w 20"/>
                  <a:gd name="T59" fmla="*/ 0 h 12"/>
                  <a:gd name="T60" fmla="*/ 18 w 20"/>
                  <a:gd name="T61" fmla="*/ 0 h 12"/>
                  <a:gd name="T62" fmla="*/ 18 w 20"/>
                  <a:gd name="T63" fmla="*/ 0 h 12"/>
                  <a:gd name="T64" fmla="*/ 16 w 20"/>
                  <a:gd name="T65" fmla="*/ 0 h 12"/>
                  <a:gd name="T66" fmla="*/ 16 w 20"/>
                  <a:gd name="T67" fmla="*/ 0 h 12"/>
                  <a:gd name="T68" fmla="*/ 14 w 20"/>
                  <a:gd name="T69" fmla="*/ 0 h 12"/>
                  <a:gd name="T70" fmla="*/ 12 w 20"/>
                  <a:gd name="T71" fmla="*/ 0 h 12"/>
                  <a:gd name="T72" fmla="*/ 10 w 20"/>
                  <a:gd name="T73" fmla="*/ 0 h 12"/>
                  <a:gd name="T74" fmla="*/ 6 w 20"/>
                  <a:gd name="T75" fmla="*/ 0 h 12"/>
                  <a:gd name="T76" fmla="*/ 4 w 20"/>
                  <a:gd name="T77" fmla="*/ 2 h 12"/>
                  <a:gd name="T78" fmla="*/ 4 w 20"/>
                  <a:gd name="T79" fmla="*/ 2 h 12"/>
                  <a:gd name="T80" fmla="*/ 4 w 20"/>
                  <a:gd name="T8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 h="12">
                    <a:moveTo>
                      <a:pt x="4" y="2"/>
                    </a:moveTo>
                    <a:lnTo>
                      <a:pt x="4" y="2"/>
                    </a:lnTo>
                    <a:lnTo>
                      <a:pt x="2" y="2"/>
                    </a:lnTo>
                    <a:lnTo>
                      <a:pt x="2" y="4"/>
                    </a:lnTo>
                    <a:lnTo>
                      <a:pt x="2" y="6"/>
                    </a:lnTo>
                    <a:lnTo>
                      <a:pt x="0" y="8"/>
                    </a:lnTo>
                    <a:lnTo>
                      <a:pt x="0" y="8"/>
                    </a:lnTo>
                    <a:lnTo>
                      <a:pt x="0" y="10"/>
                    </a:lnTo>
                    <a:lnTo>
                      <a:pt x="0" y="12"/>
                    </a:lnTo>
                    <a:lnTo>
                      <a:pt x="0" y="12"/>
                    </a:lnTo>
                    <a:lnTo>
                      <a:pt x="0" y="12"/>
                    </a:lnTo>
                    <a:lnTo>
                      <a:pt x="2" y="12"/>
                    </a:lnTo>
                    <a:lnTo>
                      <a:pt x="2" y="12"/>
                    </a:lnTo>
                    <a:lnTo>
                      <a:pt x="2" y="12"/>
                    </a:lnTo>
                    <a:lnTo>
                      <a:pt x="4" y="12"/>
                    </a:lnTo>
                    <a:lnTo>
                      <a:pt x="4" y="12"/>
                    </a:lnTo>
                    <a:lnTo>
                      <a:pt x="6" y="12"/>
                    </a:lnTo>
                    <a:lnTo>
                      <a:pt x="8" y="12"/>
                    </a:lnTo>
                    <a:lnTo>
                      <a:pt x="10" y="10"/>
                    </a:lnTo>
                    <a:lnTo>
                      <a:pt x="12" y="10"/>
                    </a:lnTo>
                    <a:lnTo>
                      <a:pt x="14" y="8"/>
                    </a:lnTo>
                    <a:lnTo>
                      <a:pt x="16" y="8"/>
                    </a:lnTo>
                    <a:lnTo>
                      <a:pt x="18" y="6"/>
                    </a:lnTo>
                    <a:lnTo>
                      <a:pt x="18" y="4"/>
                    </a:lnTo>
                    <a:lnTo>
                      <a:pt x="20" y="4"/>
                    </a:lnTo>
                    <a:lnTo>
                      <a:pt x="20" y="2"/>
                    </a:lnTo>
                    <a:lnTo>
                      <a:pt x="20" y="2"/>
                    </a:lnTo>
                    <a:lnTo>
                      <a:pt x="20" y="2"/>
                    </a:lnTo>
                    <a:lnTo>
                      <a:pt x="20" y="0"/>
                    </a:lnTo>
                    <a:lnTo>
                      <a:pt x="20" y="0"/>
                    </a:lnTo>
                    <a:lnTo>
                      <a:pt x="18" y="0"/>
                    </a:lnTo>
                    <a:lnTo>
                      <a:pt x="18" y="0"/>
                    </a:lnTo>
                    <a:lnTo>
                      <a:pt x="16" y="0"/>
                    </a:lnTo>
                    <a:lnTo>
                      <a:pt x="16" y="0"/>
                    </a:lnTo>
                    <a:lnTo>
                      <a:pt x="14" y="0"/>
                    </a:lnTo>
                    <a:lnTo>
                      <a:pt x="12" y="0"/>
                    </a:lnTo>
                    <a:lnTo>
                      <a:pt x="10" y="0"/>
                    </a:lnTo>
                    <a:lnTo>
                      <a:pt x="6" y="0"/>
                    </a:lnTo>
                    <a:lnTo>
                      <a:pt x="4" y="2"/>
                    </a:lnTo>
                    <a:lnTo>
                      <a:pt x="4" y="2"/>
                    </a:lnTo>
                    <a:lnTo>
                      <a:pt x="4" y="2"/>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05" name="Freeform 211">
                <a:extLst>
                  <a:ext uri="{FF2B5EF4-FFF2-40B4-BE49-F238E27FC236}">
                    <a16:creationId xmlns:a16="http://schemas.microsoft.com/office/drawing/2014/main" id="{CF96F479-CE4E-7848-820B-9624FB969B49}"/>
                  </a:ext>
                </a:extLst>
              </p:cNvPr>
              <p:cNvSpPr>
                <a:spLocks/>
              </p:cNvSpPr>
              <p:nvPr/>
            </p:nvSpPr>
            <p:spPr bwMode="auto">
              <a:xfrm>
                <a:off x="7078953" y="5003967"/>
                <a:ext cx="53975" cy="25400"/>
              </a:xfrm>
              <a:custGeom>
                <a:avLst/>
                <a:gdLst>
                  <a:gd name="T0" fmla="*/ 0 w 34"/>
                  <a:gd name="T1" fmla="*/ 4 h 16"/>
                  <a:gd name="T2" fmla="*/ 0 w 34"/>
                  <a:gd name="T3" fmla="*/ 4 h 16"/>
                  <a:gd name="T4" fmla="*/ 0 w 34"/>
                  <a:gd name="T5" fmla="*/ 2 h 16"/>
                  <a:gd name="T6" fmla="*/ 2 w 34"/>
                  <a:gd name="T7" fmla="*/ 2 h 16"/>
                  <a:gd name="T8" fmla="*/ 2 w 34"/>
                  <a:gd name="T9" fmla="*/ 2 h 16"/>
                  <a:gd name="T10" fmla="*/ 2 w 34"/>
                  <a:gd name="T11" fmla="*/ 0 h 16"/>
                  <a:gd name="T12" fmla="*/ 6 w 34"/>
                  <a:gd name="T13" fmla="*/ 0 h 16"/>
                  <a:gd name="T14" fmla="*/ 8 w 34"/>
                  <a:gd name="T15" fmla="*/ 0 h 16"/>
                  <a:gd name="T16" fmla="*/ 10 w 34"/>
                  <a:gd name="T17" fmla="*/ 0 h 16"/>
                  <a:gd name="T18" fmla="*/ 14 w 34"/>
                  <a:gd name="T19" fmla="*/ 0 h 16"/>
                  <a:gd name="T20" fmla="*/ 18 w 34"/>
                  <a:gd name="T21" fmla="*/ 0 h 16"/>
                  <a:gd name="T22" fmla="*/ 22 w 34"/>
                  <a:gd name="T23" fmla="*/ 2 h 16"/>
                  <a:gd name="T24" fmla="*/ 24 w 34"/>
                  <a:gd name="T25" fmla="*/ 2 h 16"/>
                  <a:gd name="T26" fmla="*/ 26 w 34"/>
                  <a:gd name="T27" fmla="*/ 2 h 16"/>
                  <a:gd name="T28" fmla="*/ 28 w 34"/>
                  <a:gd name="T29" fmla="*/ 4 h 16"/>
                  <a:gd name="T30" fmla="*/ 30 w 34"/>
                  <a:gd name="T31" fmla="*/ 4 h 16"/>
                  <a:gd name="T32" fmla="*/ 30 w 34"/>
                  <a:gd name="T33" fmla="*/ 4 h 16"/>
                  <a:gd name="T34" fmla="*/ 32 w 34"/>
                  <a:gd name="T35" fmla="*/ 4 h 16"/>
                  <a:gd name="T36" fmla="*/ 32 w 34"/>
                  <a:gd name="T37" fmla="*/ 6 h 16"/>
                  <a:gd name="T38" fmla="*/ 32 w 34"/>
                  <a:gd name="T39" fmla="*/ 6 h 16"/>
                  <a:gd name="T40" fmla="*/ 34 w 34"/>
                  <a:gd name="T41" fmla="*/ 6 h 16"/>
                  <a:gd name="T42" fmla="*/ 34 w 34"/>
                  <a:gd name="T43" fmla="*/ 8 h 16"/>
                  <a:gd name="T44" fmla="*/ 32 w 34"/>
                  <a:gd name="T45" fmla="*/ 8 h 16"/>
                  <a:gd name="T46" fmla="*/ 32 w 34"/>
                  <a:gd name="T47" fmla="*/ 10 h 16"/>
                  <a:gd name="T48" fmla="*/ 32 w 34"/>
                  <a:gd name="T49" fmla="*/ 10 h 16"/>
                  <a:gd name="T50" fmla="*/ 30 w 34"/>
                  <a:gd name="T51" fmla="*/ 12 h 16"/>
                  <a:gd name="T52" fmla="*/ 28 w 34"/>
                  <a:gd name="T53" fmla="*/ 12 h 16"/>
                  <a:gd name="T54" fmla="*/ 26 w 34"/>
                  <a:gd name="T55" fmla="*/ 14 h 16"/>
                  <a:gd name="T56" fmla="*/ 24 w 34"/>
                  <a:gd name="T57" fmla="*/ 14 h 16"/>
                  <a:gd name="T58" fmla="*/ 22 w 34"/>
                  <a:gd name="T59" fmla="*/ 16 h 16"/>
                  <a:gd name="T60" fmla="*/ 22 w 34"/>
                  <a:gd name="T61" fmla="*/ 16 h 16"/>
                  <a:gd name="T62" fmla="*/ 20 w 34"/>
                  <a:gd name="T63" fmla="*/ 16 h 16"/>
                  <a:gd name="T64" fmla="*/ 18 w 34"/>
                  <a:gd name="T65" fmla="*/ 16 h 16"/>
                  <a:gd name="T66" fmla="*/ 14 w 34"/>
                  <a:gd name="T67" fmla="*/ 16 h 16"/>
                  <a:gd name="T68" fmla="*/ 12 w 34"/>
                  <a:gd name="T69" fmla="*/ 16 h 16"/>
                  <a:gd name="T70" fmla="*/ 8 w 34"/>
                  <a:gd name="T71" fmla="*/ 16 h 16"/>
                  <a:gd name="T72" fmla="*/ 6 w 34"/>
                  <a:gd name="T73" fmla="*/ 14 h 16"/>
                  <a:gd name="T74" fmla="*/ 4 w 34"/>
                  <a:gd name="T75" fmla="*/ 14 h 16"/>
                  <a:gd name="T76" fmla="*/ 4 w 34"/>
                  <a:gd name="T77" fmla="*/ 12 h 16"/>
                  <a:gd name="T78" fmla="*/ 2 w 34"/>
                  <a:gd name="T79" fmla="*/ 12 h 16"/>
                  <a:gd name="T80" fmla="*/ 2 w 34"/>
                  <a:gd name="T81" fmla="*/ 12 h 16"/>
                  <a:gd name="T82" fmla="*/ 2 w 34"/>
                  <a:gd name="T83" fmla="*/ 10 h 16"/>
                  <a:gd name="T84" fmla="*/ 0 w 34"/>
                  <a:gd name="T85" fmla="*/ 10 h 16"/>
                  <a:gd name="T86" fmla="*/ 0 w 34"/>
                  <a:gd name="T87" fmla="*/ 8 h 16"/>
                  <a:gd name="T88" fmla="*/ 0 w 34"/>
                  <a:gd name="T89" fmla="*/ 6 h 16"/>
                  <a:gd name="T90" fmla="*/ 0 w 34"/>
                  <a:gd name="T91" fmla="*/ 6 h 16"/>
                  <a:gd name="T92" fmla="*/ 0 w 34"/>
                  <a:gd name="T93" fmla="*/ 4 h 16"/>
                  <a:gd name="T94" fmla="*/ 0 w 34"/>
                  <a:gd name="T95" fmla="*/ 4 h 16"/>
                  <a:gd name="T96" fmla="*/ 0 w 34"/>
                  <a:gd name="T97"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 h="16">
                    <a:moveTo>
                      <a:pt x="0" y="4"/>
                    </a:moveTo>
                    <a:lnTo>
                      <a:pt x="0" y="4"/>
                    </a:lnTo>
                    <a:lnTo>
                      <a:pt x="0" y="2"/>
                    </a:lnTo>
                    <a:lnTo>
                      <a:pt x="2" y="2"/>
                    </a:lnTo>
                    <a:lnTo>
                      <a:pt x="2" y="2"/>
                    </a:lnTo>
                    <a:lnTo>
                      <a:pt x="2" y="0"/>
                    </a:lnTo>
                    <a:lnTo>
                      <a:pt x="6" y="0"/>
                    </a:lnTo>
                    <a:lnTo>
                      <a:pt x="8" y="0"/>
                    </a:lnTo>
                    <a:lnTo>
                      <a:pt x="10" y="0"/>
                    </a:lnTo>
                    <a:lnTo>
                      <a:pt x="14" y="0"/>
                    </a:lnTo>
                    <a:lnTo>
                      <a:pt x="18" y="0"/>
                    </a:lnTo>
                    <a:lnTo>
                      <a:pt x="22" y="2"/>
                    </a:lnTo>
                    <a:lnTo>
                      <a:pt x="24" y="2"/>
                    </a:lnTo>
                    <a:lnTo>
                      <a:pt x="26" y="2"/>
                    </a:lnTo>
                    <a:lnTo>
                      <a:pt x="28" y="4"/>
                    </a:lnTo>
                    <a:lnTo>
                      <a:pt x="30" y="4"/>
                    </a:lnTo>
                    <a:lnTo>
                      <a:pt x="30" y="4"/>
                    </a:lnTo>
                    <a:lnTo>
                      <a:pt x="32" y="4"/>
                    </a:lnTo>
                    <a:lnTo>
                      <a:pt x="32" y="6"/>
                    </a:lnTo>
                    <a:lnTo>
                      <a:pt x="32" y="6"/>
                    </a:lnTo>
                    <a:lnTo>
                      <a:pt x="34" y="6"/>
                    </a:lnTo>
                    <a:lnTo>
                      <a:pt x="34" y="8"/>
                    </a:lnTo>
                    <a:lnTo>
                      <a:pt x="32" y="8"/>
                    </a:lnTo>
                    <a:lnTo>
                      <a:pt x="32" y="10"/>
                    </a:lnTo>
                    <a:lnTo>
                      <a:pt x="32" y="10"/>
                    </a:lnTo>
                    <a:lnTo>
                      <a:pt x="30" y="12"/>
                    </a:lnTo>
                    <a:lnTo>
                      <a:pt x="28" y="12"/>
                    </a:lnTo>
                    <a:lnTo>
                      <a:pt x="26" y="14"/>
                    </a:lnTo>
                    <a:lnTo>
                      <a:pt x="24" y="14"/>
                    </a:lnTo>
                    <a:lnTo>
                      <a:pt x="22" y="16"/>
                    </a:lnTo>
                    <a:lnTo>
                      <a:pt x="22" y="16"/>
                    </a:lnTo>
                    <a:lnTo>
                      <a:pt x="20" y="16"/>
                    </a:lnTo>
                    <a:lnTo>
                      <a:pt x="18" y="16"/>
                    </a:lnTo>
                    <a:lnTo>
                      <a:pt x="14" y="16"/>
                    </a:lnTo>
                    <a:lnTo>
                      <a:pt x="12" y="16"/>
                    </a:lnTo>
                    <a:lnTo>
                      <a:pt x="8" y="16"/>
                    </a:lnTo>
                    <a:lnTo>
                      <a:pt x="6" y="14"/>
                    </a:lnTo>
                    <a:lnTo>
                      <a:pt x="4" y="14"/>
                    </a:lnTo>
                    <a:lnTo>
                      <a:pt x="4" y="12"/>
                    </a:lnTo>
                    <a:lnTo>
                      <a:pt x="2" y="12"/>
                    </a:lnTo>
                    <a:lnTo>
                      <a:pt x="2" y="12"/>
                    </a:lnTo>
                    <a:lnTo>
                      <a:pt x="2" y="10"/>
                    </a:lnTo>
                    <a:lnTo>
                      <a:pt x="0" y="10"/>
                    </a:lnTo>
                    <a:lnTo>
                      <a:pt x="0" y="8"/>
                    </a:lnTo>
                    <a:lnTo>
                      <a:pt x="0" y="6"/>
                    </a:lnTo>
                    <a:lnTo>
                      <a:pt x="0" y="6"/>
                    </a:lnTo>
                    <a:lnTo>
                      <a:pt x="0" y="4"/>
                    </a:lnTo>
                    <a:lnTo>
                      <a:pt x="0" y="4"/>
                    </a:lnTo>
                    <a:lnTo>
                      <a:pt x="0" y="4"/>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06" name="Freeform 215">
                <a:extLst>
                  <a:ext uri="{FF2B5EF4-FFF2-40B4-BE49-F238E27FC236}">
                    <a16:creationId xmlns:a16="http://schemas.microsoft.com/office/drawing/2014/main" id="{D0274CCA-023F-4284-A353-1317C91F241D}"/>
                  </a:ext>
                </a:extLst>
              </p:cNvPr>
              <p:cNvSpPr>
                <a:spLocks/>
              </p:cNvSpPr>
              <p:nvPr/>
            </p:nvSpPr>
            <p:spPr bwMode="auto">
              <a:xfrm>
                <a:off x="6805903" y="4603917"/>
                <a:ext cx="260350" cy="292100"/>
              </a:xfrm>
              <a:custGeom>
                <a:avLst/>
                <a:gdLst>
                  <a:gd name="T0" fmla="*/ 28 w 164"/>
                  <a:gd name="T1" fmla="*/ 90 h 184"/>
                  <a:gd name="T2" fmla="*/ 12 w 164"/>
                  <a:gd name="T3" fmla="*/ 88 h 184"/>
                  <a:gd name="T4" fmla="*/ 4 w 164"/>
                  <a:gd name="T5" fmla="*/ 90 h 184"/>
                  <a:gd name="T6" fmla="*/ 0 w 164"/>
                  <a:gd name="T7" fmla="*/ 100 h 184"/>
                  <a:gd name="T8" fmla="*/ 2 w 164"/>
                  <a:gd name="T9" fmla="*/ 112 h 184"/>
                  <a:gd name="T10" fmla="*/ 8 w 164"/>
                  <a:gd name="T11" fmla="*/ 116 h 184"/>
                  <a:gd name="T12" fmla="*/ 12 w 164"/>
                  <a:gd name="T13" fmla="*/ 120 h 184"/>
                  <a:gd name="T14" fmla="*/ 12 w 164"/>
                  <a:gd name="T15" fmla="*/ 134 h 184"/>
                  <a:gd name="T16" fmla="*/ 14 w 164"/>
                  <a:gd name="T17" fmla="*/ 138 h 184"/>
                  <a:gd name="T18" fmla="*/ 24 w 164"/>
                  <a:gd name="T19" fmla="*/ 138 h 184"/>
                  <a:gd name="T20" fmla="*/ 26 w 164"/>
                  <a:gd name="T21" fmla="*/ 144 h 184"/>
                  <a:gd name="T22" fmla="*/ 26 w 164"/>
                  <a:gd name="T23" fmla="*/ 158 h 184"/>
                  <a:gd name="T24" fmla="*/ 32 w 164"/>
                  <a:gd name="T25" fmla="*/ 162 h 184"/>
                  <a:gd name="T26" fmla="*/ 38 w 164"/>
                  <a:gd name="T27" fmla="*/ 166 h 184"/>
                  <a:gd name="T28" fmla="*/ 48 w 164"/>
                  <a:gd name="T29" fmla="*/ 174 h 184"/>
                  <a:gd name="T30" fmla="*/ 62 w 164"/>
                  <a:gd name="T31" fmla="*/ 176 h 184"/>
                  <a:gd name="T32" fmla="*/ 66 w 164"/>
                  <a:gd name="T33" fmla="*/ 170 h 184"/>
                  <a:gd name="T34" fmla="*/ 72 w 164"/>
                  <a:gd name="T35" fmla="*/ 166 h 184"/>
                  <a:gd name="T36" fmla="*/ 82 w 164"/>
                  <a:gd name="T37" fmla="*/ 168 h 184"/>
                  <a:gd name="T38" fmla="*/ 86 w 164"/>
                  <a:gd name="T39" fmla="*/ 176 h 184"/>
                  <a:gd name="T40" fmla="*/ 90 w 164"/>
                  <a:gd name="T41" fmla="*/ 184 h 184"/>
                  <a:gd name="T42" fmla="*/ 104 w 164"/>
                  <a:gd name="T43" fmla="*/ 184 h 184"/>
                  <a:gd name="T44" fmla="*/ 110 w 164"/>
                  <a:gd name="T45" fmla="*/ 180 h 184"/>
                  <a:gd name="T46" fmla="*/ 114 w 164"/>
                  <a:gd name="T47" fmla="*/ 170 h 184"/>
                  <a:gd name="T48" fmla="*/ 122 w 164"/>
                  <a:gd name="T49" fmla="*/ 158 h 184"/>
                  <a:gd name="T50" fmla="*/ 120 w 164"/>
                  <a:gd name="T51" fmla="*/ 144 h 184"/>
                  <a:gd name="T52" fmla="*/ 126 w 164"/>
                  <a:gd name="T53" fmla="*/ 138 h 184"/>
                  <a:gd name="T54" fmla="*/ 134 w 164"/>
                  <a:gd name="T55" fmla="*/ 132 h 184"/>
                  <a:gd name="T56" fmla="*/ 138 w 164"/>
                  <a:gd name="T57" fmla="*/ 116 h 184"/>
                  <a:gd name="T58" fmla="*/ 140 w 164"/>
                  <a:gd name="T59" fmla="*/ 108 h 184"/>
                  <a:gd name="T60" fmla="*/ 150 w 164"/>
                  <a:gd name="T61" fmla="*/ 104 h 184"/>
                  <a:gd name="T62" fmla="*/ 154 w 164"/>
                  <a:gd name="T63" fmla="*/ 100 h 184"/>
                  <a:gd name="T64" fmla="*/ 152 w 164"/>
                  <a:gd name="T65" fmla="*/ 88 h 184"/>
                  <a:gd name="T66" fmla="*/ 144 w 164"/>
                  <a:gd name="T67" fmla="*/ 82 h 184"/>
                  <a:gd name="T68" fmla="*/ 138 w 164"/>
                  <a:gd name="T69" fmla="*/ 76 h 184"/>
                  <a:gd name="T70" fmla="*/ 138 w 164"/>
                  <a:gd name="T71" fmla="*/ 56 h 184"/>
                  <a:gd name="T72" fmla="*/ 158 w 164"/>
                  <a:gd name="T73" fmla="*/ 38 h 184"/>
                  <a:gd name="T74" fmla="*/ 164 w 164"/>
                  <a:gd name="T75" fmla="*/ 32 h 184"/>
                  <a:gd name="T76" fmla="*/ 164 w 164"/>
                  <a:gd name="T77" fmla="*/ 22 h 184"/>
                  <a:gd name="T78" fmla="*/ 158 w 164"/>
                  <a:gd name="T79" fmla="*/ 16 h 184"/>
                  <a:gd name="T80" fmla="*/ 142 w 164"/>
                  <a:gd name="T81" fmla="*/ 14 h 184"/>
                  <a:gd name="T82" fmla="*/ 124 w 164"/>
                  <a:gd name="T83" fmla="*/ 4 h 184"/>
                  <a:gd name="T84" fmla="*/ 116 w 164"/>
                  <a:gd name="T85" fmla="*/ 0 h 184"/>
                  <a:gd name="T86" fmla="*/ 114 w 164"/>
                  <a:gd name="T87" fmla="*/ 6 h 184"/>
                  <a:gd name="T88" fmla="*/ 108 w 164"/>
                  <a:gd name="T89" fmla="*/ 16 h 184"/>
                  <a:gd name="T90" fmla="*/ 100 w 164"/>
                  <a:gd name="T91" fmla="*/ 20 h 184"/>
                  <a:gd name="T92" fmla="*/ 98 w 164"/>
                  <a:gd name="T93" fmla="*/ 38 h 184"/>
                  <a:gd name="T94" fmla="*/ 76 w 164"/>
                  <a:gd name="T95" fmla="*/ 50 h 184"/>
                  <a:gd name="T96" fmla="*/ 70 w 164"/>
                  <a:gd name="T97" fmla="*/ 56 h 184"/>
                  <a:gd name="T98" fmla="*/ 64 w 164"/>
                  <a:gd name="T99" fmla="*/ 68 h 184"/>
                  <a:gd name="T100" fmla="*/ 58 w 164"/>
                  <a:gd name="T101" fmla="*/ 68 h 184"/>
                  <a:gd name="T102" fmla="*/ 46 w 164"/>
                  <a:gd name="T103" fmla="*/ 66 h 184"/>
                  <a:gd name="T104" fmla="*/ 44 w 164"/>
                  <a:gd name="T105" fmla="*/ 72 h 184"/>
                  <a:gd name="T106" fmla="*/ 40 w 164"/>
                  <a:gd name="T107" fmla="*/ 8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4" h="184">
                    <a:moveTo>
                      <a:pt x="36" y="90"/>
                    </a:moveTo>
                    <a:lnTo>
                      <a:pt x="36" y="90"/>
                    </a:lnTo>
                    <a:lnTo>
                      <a:pt x="34" y="90"/>
                    </a:lnTo>
                    <a:lnTo>
                      <a:pt x="32" y="90"/>
                    </a:lnTo>
                    <a:lnTo>
                      <a:pt x="30" y="90"/>
                    </a:lnTo>
                    <a:lnTo>
                      <a:pt x="28" y="90"/>
                    </a:lnTo>
                    <a:lnTo>
                      <a:pt x="26" y="90"/>
                    </a:lnTo>
                    <a:lnTo>
                      <a:pt x="24" y="90"/>
                    </a:lnTo>
                    <a:lnTo>
                      <a:pt x="20" y="88"/>
                    </a:lnTo>
                    <a:lnTo>
                      <a:pt x="16" y="88"/>
                    </a:lnTo>
                    <a:lnTo>
                      <a:pt x="14" y="88"/>
                    </a:lnTo>
                    <a:lnTo>
                      <a:pt x="12" y="88"/>
                    </a:lnTo>
                    <a:lnTo>
                      <a:pt x="10" y="88"/>
                    </a:lnTo>
                    <a:lnTo>
                      <a:pt x="8" y="88"/>
                    </a:lnTo>
                    <a:lnTo>
                      <a:pt x="6" y="88"/>
                    </a:lnTo>
                    <a:lnTo>
                      <a:pt x="6" y="88"/>
                    </a:lnTo>
                    <a:lnTo>
                      <a:pt x="4" y="88"/>
                    </a:lnTo>
                    <a:lnTo>
                      <a:pt x="4" y="90"/>
                    </a:lnTo>
                    <a:lnTo>
                      <a:pt x="4" y="90"/>
                    </a:lnTo>
                    <a:lnTo>
                      <a:pt x="2" y="92"/>
                    </a:lnTo>
                    <a:lnTo>
                      <a:pt x="2" y="94"/>
                    </a:lnTo>
                    <a:lnTo>
                      <a:pt x="2" y="96"/>
                    </a:lnTo>
                    <a:lnTo>
                      <a:pt x="2" y="96"/>
                    </a:lnTo>
                    <a:lnTo>
                      <a:pt x="0" y="100"/>
                    </a:lnTo>
                    <a:lnTo>
                      <a:pt x="0" y="104"/>
                    </a:lnTo>
                    <a:lnTo>
                      <a:pt x="0" y="108"/>
                    </a:lnTo>
                    <a:lnTo>
                      <a:pt x="0" y="108"/>
                    </a:lnTo>
                    <a:lnTo>
                      <a:pt x="0" y="110"/>
                    </a:lnTo>
                    <a:lnTo>
                      <a:pt x="0" y="112"/>
                    </a:lnTo>
                    <a:lnTo>
                      <a:pt x="2" y="112"/>
                    </a:lnTo>
                    <a:lnTo>
                      <a:pt x="2" y="114"/>
                    </a:lnTo>
                    <a:lnTo>
                      <a:pt x="2" y="114"/>
                    </a:lnTo>
                    <a:lnTo>
                      <a:pt x="4" y="114"/>
                    </a:lnTo>
                    <a:lnTo>
                      <a:pt x="4" y="116"/>
                    </a:lnTo>
                    <a:lnTo>
                      <a:pt x="6" y="116"/>
                    </a:lnTo>
                    <a:lnTo>
                      <a:pt x="8" y="116"/>
                    </a:lnTo>
                    <a:lnTo>
                      <a:pt x="10" y="118"/>
                    </a:lnTo>
                    <a:lnTo>
                      <a:pt x="10" y="118"/>
                    </a:lnTo>
                    <a:lnTo>
                      <a:pt x="10" y="118"/>
                    </a:lnTo>
                    <a:lnTo>
                      <a:pt x="12" y="120"/>
                    </a:lnTo>
                    <a:lnTo>
                      <a:pt x="12" y="120"/>
                    </a:lnTo>
                    <a:lnTo>
                      <a:pt x="12" y="120"/>
                    </a:lnTo>
                    <a:lnTo>
                      <a:pt x="12" y="122"/>
                    </a:lnTo>
                    <a:lnTo>
                      <a:pt x="12" y="124"/>
                    </a:lnTo>
                    <a:lnTo>
                      <a:pt x="12" y="126"/>
                    </a:lnTo>
                    <a:lnTo>
                      <a:pt x="12" y="128"/>
                    </a:lnTo>
                    <a:lnTo>
                      <a:pt x="12" y="130"/>
                    </a:lnTo>
                    <a:lnTo>
                      <a:pt x="12" y="134"/>
                    </a:lnTo>
                    <a:lnTo>
                      <a:pt x="12" y="134"/>
                    </a:lnTo>
                    <a:lnTo>
                      <a:pt x="12" y="136"/>
                    </a:lnTo>
                    <a:lnTo>
                      <a:pt x="12" y="136"/>
                    </a:lnTo>
                    <a:lnTo>
                      <a:pt x="12" y="136"/>
                    </a:lnTo>
                    <a:lnTo>
                      <a:pt x="14" y="138"/>
                    </a:lnTo>
                    <a:lnTo>
                      <a:pt x="14" y="138"/>
                    </a:lnTo>
                    <a:lnTo>
                      <a:pt x="16" y="138"/>
                    </a:lnTo>
                    <a:lnTo>
                      <a:pt x="16" y="138"/>
                    </a:lnTo>
                    <a:lnTo>
                      <a:pt x="18" y="138"/>
                    </a:lnTo>
                    <a:lnTo>
                      <a:pt x="20" y="138"/>
                    </a:lnTo>
                    <a:lnTo>
                      <a:pt x="22" y="138"/>
                    </a:lnTo>
                    <a:lnTo>
                      <a:pt x="24" y="138"/>
                    </a:lnTo>
                    <a:lnTo>
                      <a:pt x="24" y="138"/>
                    </a:lnTo>
                    <a:lnTo>
                      <a:pt x="26" y="140"/>
                    </a:lnTo>
                    <a:lnTo>
                      <a:pt x="26" y="140"/>
                    </a:lnTo>
                    <a:lnTo>
                      <a:pt x="26" y="142"/>
                    </a:lnTo>
                    <a:lnTo>
                      <a:pt x="26" y="142"/>
                    </a:lnTo>
                    <a:lnTo>
                      <a:pt x="26" y="144"/>
                    </a:lnTo>
                    <a:lnTo>
                      <a:pt x="26" y="146"/>
                    </a:lnTo>
                    <a:lnTo>
                      <a:pt x="26" y="150"/>
                    </a:lnTo>
                    <a:lnTo>
                      <a:pt x="26" y="154"/>
                    </a:lnTo>
                    <a:lnTo>
                      <a:pt x="26" y="156"/>
                    </a:lnTo>
                    <a:lnTo>
                      <a:pt x="26" y="158"/>
                    </a:lnTo>
                    <a:lnTo>
                      <a:pt x="26" y="158"/>
                    </a:lnTo>
                    <a:lnTo>
                      <a:pt x="28" y="160"/>
                    </a:lnTo>
                    <a:lnTo>
                      <a:pt x="28" y="160"/>
                    </a:lnTo>
                    <a:lnTo>
                      <a:pt x="28" y="162"/>
                    </a:lnTo>
                    <a:lnTo>
                      <a:pt x="30" y="162"/>
                    </a:lnTo>
                    <a:lnTo>
                      <a:pt x="30" y="162"/>
                    </a:lnTo>
                    <a:lnTo>
                      <a:pt x="32" y="162"/>
                    </a:lnTo>
                    <a:lnTo>
                      <a:pt x="34" y="162"/>
                    </a:lnTo>
                    <a:lnTo>
                      <a:pt x="34" y="162"/>
                    </a:lnTo>
                    <a:lnTo>
                      <a:pt x="36" y="162"/>
                    </a:lnTo>
                    <a:lnTo>
                      <a:pt x="36" y="162"/>
                    </a:lnTo>
                    <a:lnTo>
                      <a:pt x="38" y="164"/>
                    </a:lnTo>
                    <a:lnTo>
                      <a:pt x="38" y="166"/>
                    </a:lnTo>
                    <a:lnTo>
                      <a:pt x="40" y="168"/>
                    </a:lnTo>
                    <a:lnTo>
                      <a:pt x="40" y="170"/>
                    </a:lnTo>
                    <a:lnTo>
                      <a:pt x="42" y="170"/>
                    </a:lnTo>
                    <a:lnTo>
                      <a:pt x="44" y="172"/>
                    </a:lnTo>
                    <a:lnTo>
                      <a:pt x="46" y="174"/>
                    </a:lnTo>
                    <a:lnTo>
                      <a:pt x="48" y="174"/>
                    </a:lnTo>
                    <a:lnTo>
                      <a:pt x="52" y="176"/>
                    </a:lnTo>
                    <a:lnTo>
                      <a:pt x="56" y="176"/>
                    </a:lnTo>
                    <a:lnTo>
                      <a:pt x="58" y="176"/>
                    </a:lnTo>
                    <a:lnTo>
                      <a:pt x="60" y="176"/>
                    </a:lnTo>
                    <a:lnTo>
                      <a:pt x="60" y="176"/>
                    </a:lnTo>
                    <a:lnTo>
                      <a:pt x="62" y="176"/>
                    </a:lnTo>
                    <a:lnTo>
                      <a:pt x="62" y="176"/>
                    </a:lnTo>
                    <a:lnTo>
                      <a:pt x="64" y="176"/>
                    </a:lnTo>
                    <a:lnTo>
                      <a:pt x="64" y="174"/>
                    </a:lnTo>
                    <a:lnTo>
                      <a:pt x="66" y="174"/>
                    </a:lnTo>
                    <a:lnTo>
                      <a:pt x="66" y="172"/>
                    </a:lnTo>
                    <a:lnTo>
                      <a:pt x="66" y="170"/>
                    </a:lnTo>
                    <a:lnTo>
                      <a:pt x="68" y="170"/>
                    </a:lnTo>
                    <a:lnTo>
                      <a:pt x="68" y="168"/>
                    </a:lnTo>
                    <a:lnTo>
                      <a:pt x="70" y="166"/>
                    </a:lnTo>
                    <a:lnTo>
                      <a:pt x="70" y="166"/>
                    </a:lnTo>
                    <a:lnTo>
                      <a:pt x="70" y="166"/>
                    </a:lnTo>
                    <a:lnTo>
                      <a:pt x="72" y="166"/>
                    </a:lnTo>
                    <a:lnTo>
                      <a:pt x="74" y="166"/>
                    </a:lnTo>
                    <a:lnTo>
                      <a:pt x="76" y="166"/>
                    </a:lnTo>
                    <a:lnTo>
                      <a:pt x="76" y="166"/>
                    </a:lnTo>
                    <a:lnTo>
                      <a:pt x="78" y="166"/>
                    </a:lnTo>
                    <a:lnTo>
                      <a:pt x="80" y="166"/>
                    </a:lnTo>
                    <a:lnTo>
                      <a:pt x="82" y="168"/>
                    </a:lnTo>
                    <a:lnTo>
                      <a:pt x="84" y="168"/>
                    </a:lnTo>
                    <a:lnTo>
                      <a:pt x="84" y="168"/>
                    </a:lnTo>
                    <a:lnTo>
                      <a:pt x="84" y="170"/>
                    </a:lnTo>
                    <a:lnTo>
                      <a:pt x="86" y="172"/>
                    </a:lnTo>
                    <a:lnTo>
                      <a:pt x="86" y="174"/>
                    </a:lnTo>
                    <a:lnTo>
                      <a:pt x="86" y="176"/>
                    </a:lnTo>
                    <a:lnTo>
                      <a:pt x="88" y="178"/>
                    </a:lnTo>
                    <a:lnTo>
                      <a:pt x="88" y="180"/>
                    </a:lnTo>
                    <a:lnTo>
                      <a:pt x="88" y="182"/>
                    </a:lnTo>
                    <a:lnTo>
                      <a:pt x="90" y="182"/>
                    </a:lnTo>
                    <a:lnTo>
                      <a:pt x="90" y="182"/>
                    </a:lnTo>
                    <a:lnTo>
                      <a:pt x="90" y="184"/>
                    </a:lnTo>
                    <a:lnTo>
                      <a:pt x="92" y="184"/>
                    </a:lnTo>
                    <a:lnTo>
                      <a:pt x="92" y="184"/>
                    </a:lnTo>
                    <a:lnTo>
                      <a:pt x="94" y="184"/>
                    </a:lnTo>
                    <a:lnTo>
                      <a:pt x="98" y="184"/>
                    </a:lnTo>
                    <a:lnTo>
                      <a:pt x="100" y="184"/>
                    </a:lnTo>
                    <a:lnTo>
                      <a:pt x="104" y="184"/>
                    </a:lnTo>
                    <a:lnTo>
                      <a:pt x="106" y="184"/>
                    </a:lnTo>
                    <a:lnTo>
                      <a:pt x="108" y="184"/>
                    </a:lnTo>
                    <a:lnTo>
                      <a:pt x="108" y="182"/>
                    </a:lnTo>
                    <a:lnTo>
                      <a:pt x="110" y="182"/>
                    </a:lnTo>
                    <a:lnTo>
                      <a:pt x="110" y="182"/>
                    </a:lnTo>
                    <a:lnTo>
                      <a:pt x="110" y="180"/>
                    </a:lnTo>
                    <a:lnTo>
                      <a:pt x="112" y="180"/>
                    </a:lnTo>
                    <a:lnTo>
                      <a:pt x="112" y="178"/>
                    </a:lnTo>
                    <a:lnTo>
                      <a:pt x="112" y="176"/>
                    </a:lnTo>
                    <a:lnTo>
                      <a:pt x="112" y="172"/>
                    </a:lnTo>
                    <a:lnTo>
                      <a:pt x="114" y="170"/>
                    </a:lnTo>
                    <a:lnTo>
                      <a:pt x="114" y="170"/>
                    </a:lnTo>
                    <a:lnTo>
                      <a:pt x="114" y="168"/>
                    </a:lnTo>
                    <a:lnTo>
                      <a:pt x="116" y="166"/>
                    </a:lnTo>
                    <a:lnTo>
                      <a:pt x="118" y="164"/>
                    </a:lnTo>
                    <a:lnTo>
                      <a:pt x="120" y="160"/>
                    </a:lnTo>
                    <a:lnTo>
                      <a:pt x="120" y="158"/>
                    </a:lnTo>
                    <a:lnTo>
                      <a:pt x="122" y="158"/>
                    </a:lnTo>
                    <a:lnTo>
                      <a:pt x="122" y="156"/>
                    </a:lnTo>
                    <a:lnTo>
                      <a:pt x="122" y="154"/>
                    </a:lnTo>
                    <a:lnTo>
                      <a:pt x="120" y="150"/>
                    </a:lnTo>
                    <a:lnTo>
                      <a:pt x="120" y="148"/>
                    </a:lnTo>
                    <a:lnTo>
                      <a:pt x="120" y="146"/>
                    </a:lnTo>
                    <a:lnTo>
                      <a:pt x="120" y="144"/>
                    </a:lnTo>
                    <a:lnTo>
                      <a:pt x="120" y="144"/>
                    </a:lnTo>
                    <a:lnTo>
                      <a:pt x="122" y="144"/>
                    </a:lnTo>
                    <a:lnTo>
                      <a:pt x="122" y="142"/>
                    </a:lnTo>
                    <a:lnTo>
                      <a:pt x="122" y="142"/>
                    </a:lnTo>
                    <a:lnTo>
                      <a:pt x="124" y="140"/>
                    </a:lnTo>
                    <a:lnTo>
                      <a:pt x="126" y="138"/>
                    </a:lnTo>
                    <a:lnTo>
                      <a:pt x="126" y="138"/>
                    </a:lnTo>
                    <a:lnTo>
                      <a:pt x="130" y="136"/>
                    </a:lnTo>
                    <a:lnTo>
                      <a:pt x="132" y="134"/>
                    </a:lnTo>
                    <a:lnTo>
                      <a:pt x="132" y="134"/>
                    </a:lnTo>
                    <a:lnTo>
                      <a:pt x="134" y="132"/>
                    </a:lnTo>
                    <a:lnTo>
                      <a:pt x="134" y="132"/>
                    </a:lnTo>
                    <a:lnTo>
                      <a:pt x="134" y="130"/>
                    </a:lnTo>
                    <a:lnTo>
                      <a:pt x="134" y="130"/>
                    </a:lnTo>
                    <a:lnTo>
                      <a:pt x="136" y="126"/>
                    </a:lnTo>
                    <a:lnTo>
                      <a:pt x="136" y="124"/>
                    </a:lnTo>
                    <a:lnTo>
                      <a:pt x="136" y="120"/>
                    </a:lnTo>
                    <a:lnTo>
                      <a:pt x="138" y="116"/>
                    </a:lnTo>
                    <a:lnTo>
                      <a:pt x="138" y="112"/>
                    </a:lnTo>
                    <a:lnTo>
                      <a:pt x="138" y="112"/>
                    </a:lnTo>
                    <a:lnTo>
                      <a:pt x="138" y="110"/>
                    </a:lnTo>
                    <a:lnTo>
                      <a:pt x="140" y="108"/>
                    </a:lnTo>
                    <a:lnTo>
                      <a:pt x="140" y="108"/>
                    </a:lnTo>
                    <a:lnTo>
                      <a:pt x="140" y="108"/>
                    </a:lnTo>
                    <a:lnTo>
                      <a:pt x="142" y="108"/>
                    </a:lnTo>
                    <a:lnTo>
                      <a:pt x="142" y="106"/>
                    </a:lnTo>
                    <a:lnTo>
                      <a:pt x="144" y="106"/>
                    </a:lnTo>
                    <a:lnTo>
                      <a:pt x="146" y="106"/>
                    </a:lnTo>
                    <a:lnTo>
                      <a:pt x="148" y="104"/>
                    </a:lnTo>
                    <a:lnTo>
                      <a:pt x="150" y="104"/>
                    </a:lnTo>
                    <a:lnTo>
                      <a:pt x="152" y="104"/>
                    </a:lnTo>
                    <a:lnTo>
                      <a:pt x="152" y="104"/>
                    </a:lnTo>
                    <a:lnTo>
                      <a:pt x="152" y="102"/>
                    </a:lnTo>
                    <a:lnTo>
                      <a:pt x="152" y="102"/>
                    </a:lnTo>
                    <a:lnTo>
                      <a:pt x="154" y="102"/>
                    </a:lnTo>
                    <a:lnTo>
                      <a:pt x="154" y="100"/>
                    </a:lnTo>
                    <a:lnTo>
                      <a:pt x="154" y="98"/>
                    </a:lnTo>
                    <a:lnTo>
                      <a:pt x="154" y="96"/>
                    </a:lnTo>
                    <a:lnTo>
                      <a:pt x="154" y="94"/>
                    </a:lnTo>
                    <a:lnTo>
                      <a:pt x="154" y="92"/>
                    </a:lnTo>
                    <a:lnTo>
                      <a:pt x="154" y="90"/>
                    </a:lnTo>
                    <a:lnTo>
                      <a:pt x="152" y="88"/>
                    </a:lnTo>
                    <a:lnTo>
                      <a:pt x="152" y="88"/>
                    </a:lnTo>
                    <a:lnTo>
                      <a:pt x="152" y="86"/>
                    </a:lnTo>
                    <a:lnTo>
                      <a:pt x="150" y="86"/>
                    </a:lnTo>
                    <a:lnTo>
                      <a:pt x="148" y="84"/>
                    </a:lnTo>
                    <a:lnTo>
                      <a:pt x="146" y="82"/>
                    </a:lnTo>
                    <a:lnTo>
                      <a:pt x="144" y="82"/>
                    </a:lnTo>
                    <a:lnTo>
                      <a:pt x="142" y="80"/>
                    </a:lnTo>
                    <a:lnTo>
                      <a:pt x="140" y="80"/>
                    </a:lnTo>
                    <a:lnTo>
                      <a:pt x="140" y="78"/>
                    </a:lnTo>
                    <a:lnTo>
                      <a:pt x="138" y="78"/>
                    </a:lnTo>
                    <a:lnTo>
                      <a:pt x="138" y="76"/>
                    </a:lnTo>
                    <a:lnTo>
                      <a:pt x="138" y="76"/>
                    </a:lnTo>
                    <a:lnTo>
                      <a:pt x="138" y="74"/>
                    </a:lnTo>
                    <a:lnTo>
                      <a:pt x="138" y="72"/>
                    </a:lnTo>
                    <a:lnTo>
                      <a:pt x="138" y="68"/>
                    </a:lnTo>
                    <a:lnTo>
                      <a:pt x="138" y="62"/>
                    </a:lnTo>
                    <a:lnTo>
                      <a:pt x="138" y="58"/>
                    </a:lnTo>
                    <a:lnTo>
                      <a:pt x="138" y="56"/>
                    </a:lnTo>
                    <a:lnTo>
                      <a:pt x="138" y="52"/>
                    </a:lnTo>
                    <a:lnTo>
                      <a:pt x="144" y="48"/>
                    </a:lnTo>
                    <a:lnTo>
                      <a:pt x="150" y="44"/>
                    </a:lnTo>
                    <a:lnTo>
                      <a:pt x="152" y="42"/>
                    </a:lnTo>
                    <a:lnTo>
                      <a:pt x="154" y="42"/>
                    </a:lnTo>
                    <a:lnTo>
                      <a:pt x="158" y="38"/>
                    </a:lnTo>
                    <a:lnTo>
                      <a:pt x="160" y="36"/>
                    </a:lnTo>
                    <a:lnTo>
                      <a:pt x="162" y="36"/>
                    </a:lnTo>
                    <a:lnTo>
                      <a:pt x="162" y="34"/>
                    </a:lnTo>
                    <a:lnTo>
                      <a:pt x="164" y="34"/>
                    </a:lnTo>
                    <a:lnTo>
                      <a:pt x="164" y="32"/>
                    </a:lnTo>
                    <a:lnTo>
                      <a:pt x="164" y="32"/>
                    </a:lnTo>
                    <a:lnTo>
                      <a:pt x="164" y="32"/>
                    </a:lnTo>
                    <a:lnTo>
                      <a:pt x="164" y="30"/>
                    </a:lnTo>
                    <a:lnTo>
                      <a:pt x="164" y="28"/>
                    </a:lnTo>
                    <a:lnTo>
                      <a:pt x="164" y="26"/>
                    </a:lnTo>
                    <a:lnTo>
                      <a:pt x="164" y="24"/>
                    </a:lnTo>
                    <a:lnTo>
                      <a:pt x="164" y="22"/>
                    </a:lnTo>
                    <a:lnTo>
                      <a:pt x="162" y="20"/>
                    </a:lnTo>
                    <a:lnTo>
                      <a:pt x="162" y="18"/>
                    </a:lnTo>
                    <a:lnTo>
                      <a:pt x="160" y="16"/>
                    </a:lnTo>
                    <a:lnTo>
                      <a:pt x="160" y="16"/>
                    </a:lnTo>
                    <a:lnTo>
                      <a:pt x="160" y="16"/>
                    </a:lnTo>
                    <a:lnTo>
                      <a:pt x="158" y="16"/>
                    </a:lnTo>
                    <a:lnTo>
                      <a:pt x="156" y="16"/>
                    </a:lnTo>
                    <a:lnTo>
                      <a:pt x="154" y="14"/>
                    </a:lnTo>
                    <a:lnTo>
                      <a:pt x="152" y="14"/>
                    </a:lnTo>
                    <a:lnTo>
                      <a:pt x="146" y="14"/>
                    </a:lnTo>
                    <a:lnTo>
                      <a:pt x="144" y="14"/>
                    </a:lnTo>
                    <a:lnTo>
                      <a:pt x="142" y="14"/>
                    </a:lnTo>
                    <a:lnTo>
                      <a:pt x="140" y="12"/>
                    </a:lnTo>
                    <a:lnTo>
                      <a:pt x="138" y="12"/>
                    </a:lnTo>
                    <a:lnTo>
                      <a:pt x="132" y="10"/>
                    </a:lnTo>
                    <a:lnTo>
                      <a:pt x="130" y="8"/>
                    </a:lnTo>
                    <a:lnTo>
                      <a:pt x="128" y="6"/>
                    </a:lnTo>
                    <a:lnTo>
                      <a:pt x="124" y="4"/>
                    </a:lnTo>
                    <a:lnTo>
                      <a:pt x="122" y="2"/>
                    </a:lnTo>
                    <a:lnTo>
                      <a:pt x="120" y="2"/>
                    </a:lnTo>
                    <a:lnTo>
                      <a:pt x="120" y="0"/>
                    </a:lnTo>
                    <a:lnTo>
                      <a:pt x="118" y="0"/>
                    </a:lnTo>
                    <a:lnTo>
                      <a:pt x="116" y="0"/>
                    </a:lnTo>
                    <a:lnTo>
                      <a:pt x="116" y="0"/>
                    </a:lnTo>
                    <a:lnTo>
                      <a:pt x="116" y="0"/>
                    </a:lnTo>
                    <a:lnTo>
                      <a:pt x="114" y="0"/>
                    </a:lnTo>
                    <a:lnTo>
                      <a:pt x="114" y="2"/>
                    </a:lnTo>
                    <a:lnTo>
                      <a:pt x="114" y="2"/>
                    </a:lnTo>
                    <a:lnTo>
                      <a:pt x="114" y="4"/>
                    </a:lnTo>
                    <a:lnTo>
                      <a:pt x="114" y="6"/>
                    </a:lnTo>
                    <a:lnTo>
                      <a:pt x="112" y="8"/>
                    </a:lnTo>
                    <a:lnTo>
                      <a:pt x="112" y="10"/>
                    </a:lnTo>
                    <a:lnTo>
                      <a:pt x="112" y="12"/>
                    </a:lnTo>
                    <a:lnTo>
                      <a:pt x="112" y="14"/>
                    </a:lnTo>
                    <a:lnTo>
                      <a:pt x="110" y="14"/>
                    </a:lnTo>
                    <a:lnTo>
                      <a:pt x="108" y="16"/>
                    </a:lnTo>
                    <a:lnTo>
                      <a:pt x="106" y="16"/>
                    </a:lnTo>
                    <a:lnTo>
                      <a:pt x="104" y="18"/>
                    </a:lnTo>
                    <a:lnTo>
                      <a:pt x="102" y="18"/>
                    </a:lnTo>
                    <a:lnTo>
                      <a:pt x="102" y="20"/>
                    </a:lnTo>
                    <a:lnTo>
                      <a:pt x="102" y="20"/>
                    </a:lnTo>
                    <a:lnTo>
                      <a:pt x="100" y="20"/>
                    </a:lnTo>
                    <a:lnTo>
                      <a:pt x="100" y="22"/>
                    </a:lnTo>
                    <a:lnTo>
                      <a:pt x="100" y="24"/>
                    </a:lnTo>
                    <a:lnTo>
                      <a:pt x="98" y="26"/>
                    </a:lnTo>
                    <a:lnTo>
                      <a:pt x="98" y="30"/>
                    </a:lnTo>
                    <a:lnTo>
                      <a:pt x="98" y="34"/>
                    </a:lnTo>
                    <a:lnTo>
                      <a:pt x="98" y="38"/>
                    </a:lnTo>
                    <a:lnTo>
                      <a:pt x="92" y="40"/>
                    </a:lnTo>
                    <a:lnTo>
                      <a:pt x="88" y="42"/>
                    </a:lnTo>
                    <a:lnTo>
                      <a:pt x="84" y="44"/>
                    </a:lnTo>
                    <a:lnTo>
                      <a:pt x="82" y="46"/>
                    </a:lnTo>
                    <a:lnTo>
                      <a:pt x="78" y="48"/>
                    </a:lnTo>
                    <a:lnTo>
                      <a:pt x="76" y="50"/>
                    </a:lnTo>
                    <a:lnTo>
                      <a:pt x="74" y="50"/>
                    </a:lnTo>
                    <a:lnTo>
                      <a:pt x="72" y="52"/>
                    </a:lnTo>
                    <a:lnTo>
                      <a:pt x="72" y="54"/>
                    </a:lnTo>
                    <a:lnTo>
                      <a:pt x="70" y="54"/>
                    </a:lnTo>
                    <a:lnTo>
                      <a:pt x="70" y="54"/>
                    </a:lnTo>
                    <a:lnTo>
                      <a:pt x="70" y="56"/>
                    </a:lnTo>
                    <a:lnTo>
                      <a:pt x="68" y="62"/>
                    </a:lnTo>
                    <a:lnTo>
                      <a:pt x="66" y="64"/>
                    </a:lnTo>
                    <a:lnTo>
                      <a:pt x="66" y="66"/>
                    </a:lnTo>
                    <a:lnTo>
                      <a:pt x="66" y="66"/>
                    </a:lnTo>
                    <a:lnTo>
                      <a:pt x="64" y="68"/>
                    </a:lnTo>
                    <a:lnTo>
                      <a:pt x="64" y="68"/>
                    </a:lnTo>
                    <a:lnTo>
                      <a:pt x="64" y="68"/>
                    </a:lnTo>
                    <a:lnTo>
                      <a:pt x="62" y="68"/>
                    </a:lnTo>
                    <a:lnTo>
                      <a:pt x="62" y="70"/>
                    </a:lnTo>
                    <a:lnTo>
                      <a:pt x="60" y="70"/>
                    </a:lnTo>
                    <a:lnTo>
                      <a:pt x="60" y="68"/>
                    </a:lnTo>
                    <a:lnTo>
                      <a:pt x="58" y="68"/>
                    </a:lnTo>
                    <a:lnTo>
                      <a:pt x="54" y="68"/>
                    </a:lnTo>
                    <a:lnTo>
                      <a:pt x="52" y="68"/>
                    </a:lnTo>
                    <a:lnTo>
                      <a:pt x="50" y="66"/>
                    </a:lnTo>
                    <a:lnTo>
                      <a:pt x="48" y="66"/>
                    </a:lnTo>
                    <a:lnTo>
                      <a:pt x="48" y="66"/>
                    </a:lnTo>
                    <a:lnTo>
                      <a:pt x="46" y="66"/>
                    </a:lnTo>
                    <a:lnTo>
                      <a:pt x="46" y="68"/>
                    </a:lnTo>
                    <a:lnTo>
                      <a:pt x="46" y="68"/>
                    </a:lnTo>
                    <a:lnTo>
                      <a:pt x="44" y="68"/>
                    </a:lnTo>
                    <a:lnTo>
                      <a:pt x="44" y="70"/>
                    </a:lnTo>
                    <a:lnTo>
                      <a:pt x="44" y="70"/>
                    </a:lnTo>
                    <a:lnTo>
                      <a:pt x="44" y="72"/>
                    </a:lnTo>
                    <a:lnTo>
                      <a:pt x="44" y="74"/>
                    </a:lnTo>
                    <a:lnTo>
                      <a:pt x="42" y="78"/>
                    </a:lnTo>
                    <a:lnTo>
                      <a:pt x="42" y="80"/>
                    </a:lnTo>
                    <a:lnTo>
                      <a:pt x="42" y="82"/>
                    </a:lnTo>
                    <a:lnTo>
                      <a:pt x="40" y="84"/>
                    </a:lnTo>
                    <a:lnTo>
                      <a:pt x="40" y="86"/>
                    </a:lnTo>
                    <a:lnTo>
                      <a:pt x="38" y="88"/>
                    </a:lnTo>
                    <a:lnTo>
                      <a:pt x="38" y="88"/>
                    </a:lnTo>
                    <a:lnTo>
                      <a:pt x="36" y="90"/>
                    </a:lnTo>
                    <a:lnTo>
                      <a:pt x="36" y="90"/>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07" name="Freeform 217">
                <a:extLst>
                  <a:ext uri="{FF2B5EF4-FFF2-40B4-BE49-F238E27FC236}">
                    <a16:creationId xmlns:a16="http://schemas.microsoft.com/office/drawing/2014/main" id="{788DE0E5-8ABA-8EBF-C513-D5D5FA2B24C9}"/>
                  </a:ext>
                </a:extLst>
              </p:cNvPr>
              <p:cNvSpPr>
                <a:spLocks/>
              </p:cNvSpPr>
              <p:nvPr/>
            </p:nvSpPr>
            <p:spPr bwMode="auto">
              <a:xfrm>
                <a:off x="7034503" y="4740442"/>
                <a:ext cx="158750" cy="196850"/>
              </a:xfrm>
              <a:custGeom>
                <a:avLst/>
                <a:gdLst>
                  <a:gd name="T0" fmla="*/ 26 w 100"/>
                  <a:gd name="T1" fmla="*/ 30 h 124"/>
                  <a:gd name="T2" fmla="*/ 22 w 100"/>
                  <a:gd name="T3" fmla="*/ 38 h 124"/>
                  <a:gd name="T4" fmla="*/ 16 w 100"/>
                  <a:gd name="T5" fmla="*/ 48 h 124"/>
                  <a:gd name="T6" fmla="*/ 14 w 100"/>
                  <a:gd name="T7" fmla="*/ 60 h 124"/>
                  <a:gd name="T8" fmla="*/ 6 w 100"/>
                  <a:gd name="T9" fmla="*/ 64 h 124"/>
                  <a:gd name="T10" fmla="*/ 2 w 100"/>
                  <a:gd name="T11" fmla="*/ 70 h 124"/>
                  <a:gd name="T12" fmla="*/ 0 w 100"/>
                  <a:gd name="T13" fmla="*/ 88 h 124"/>
                  <a:gd name="T14" fmla="*/ 4 w 100"/>
                  <a:gd name="T15" fmla="*/ 94 h 124"/>
                  <a:gd name="T16" fmla="*/ 14 w 100"/>
                  <a:gd name="T17" fmla="*/ 100 h 124"/>
                  <a:gd name="T18" fmla="*/ 16 w 100"/>
                  <a:gd name="T19" fmla="*/ 104 h 124"/>
                  <a:gd name="T20" fmla="*/ 18 w 100"/>
                  <a:gd name="T21" fmla="*/ 116 h 124"/>
                  <a:gd name="T22" fmla="*/ 24 w 100"/>
                  <a:gd name="T23" fmla="*/ 120 h 124"/>
                  <a:gd name="T24" fmla="*/ 30 w 100"/>
                  <a:gd name="T25" fmla="*/ 120 h 124"/>
                  <a:gd name="T26" fmla="*/ 34 w 100"/>
                  <a:gd name="T27" fmla="*/ 110 h 124"/>
                  <a:gd name="T28" fmla="*/ 34 w 100"/>
                  <a:gd name="T29" fmla="*/ 94 h 124"/>
                  <a:gd name="T30" fmla="*/ 40 w 100"/>
                  <a:gd name="T31" fmla="*/ 90 h 124"/>
                  <a:gd name="T32" fmla="*/ 46 w 100"/>
                  <a:gd name="T33" fmla="*/ 88 h 124"/>
                  <a:gd name="T34" fmla="*/ 46 w 100"/>
                  <a:gd name="T35" fmla="*/ 94 h 124"/>
                  <a:gd name="T36" fmla="*/ 44 w 100"/>
                  <a:gd name="T37" fmla="*/ 110 h 124"/>
                  <a:gd name="T38" fmla="*/ 48 w 100"/>
                  <a:gd name="T39" fmla="*/ 114 h 124"/>
                  <a:gd name="T40" fmla="*/ 56 w 100"/>
                  <a:gd name="T41" fmla="*/ 116 h 124"/>
                  <a:gd name="T42" fmla="*/ 60 w 100"/>
                  <a:gd name="T43" fmla="*/ 122 h 124"/>
                  <a:gd name="T44" fmla="*/ 70 w 100"/>
                  <a:gd name="T45" fmla="*/ 122 h 124"/>
                  <a:gd name="T46" fmla="*/ 72 w 100"/>
                  <a:gd name="T47" fmla="*/ 118 h 124"/>
                  <a:gd name="T48" fmla="*/ 70 w 100"/>
                  <a:gd name="T49" fmla="*/ 104 h 124"/>
                  <a:gd name="T50" fmla="*/ 60 w 100"/>
                  <a:gd name="T51" fmla="*/ 88 h 124"/>
                  <a:gd name="T52" fmla="*/ 52 w 100"/>
                  <a:gd name="T53" fmla="*/ 74 h 124"/>
                  <a:gd name="T54" fmla="*/ 56 w 100"/>
                  <a:gd name="T55" fmla="*/ 68 h 124"/>
                  <a:gd name="T56" fmla="*/ 66 w 100"/>
                  <a:gd name="T57" fmla="*/ 58 h 124"/>
                  <a:gd name="T58" fmla="*/ 70 w 100"/>
                  <a:gd name="T59" fmla="*/ 48 h 124"/>
                  <a:gd name="T60" fmla="*/ 68 w 100"/>
                  <a:gd name="T61" fmla="*/ 42 h 124"/>
                  <a:gd name="T62" fmla="*/ 62 w 100"/>
                  <a:gd name="T63" fmla="*/ 42 h 124"/>
                  <a:gd name="T64" fmla="*/ 52 w 100"/>
                  <a:gd name="T65" fmla="*/ 48 h 124"/>
                  <a:gd name="T66" fmla="*/ 44 w 100"/>
                  <a:gd name="T67" fmla="*/ 52 h 124"/>
                  <a:gd name="T68" fmla="*/ 40 w 100"/>
                  <a:gd name="T69" fmla="*/ 46 h 124"/>
                  <a:gd name="T70" fmla="*/ 38 w 100"/>
                  <a:gd name="T71" fmla="*/ 30 h 124"/>
                  <a:gd name="T72" fmla="*/ 34 w 100"/>
                  <a:gd name="T73" fmla="*/ 18 h 124"/>
                  <a:gd name="T74" fmla="*/ 36 w 100"/>
                  <a:gd name="T75" fmla="*/ 14 h 124"/>
                  <a:gd name="T76" fmla="*/ 44 w 100"/>
                  <a:gd name="T77" fmla="*/ 18 h 124"/>
                  <a:gd name="T78" fmla="*/ 52 w 100"/>
                  <a:gd name="T79" fmla="*/ 24 h 124"/>
                  <a:gd name="T80" fmla="*/ 64 w 100"/>
                  <a:gd name="T81" fmla="*/ 22 h 124"/>
                  <a:gd name="T82" fmla="*/ 70 w 100"/>
                  <a:gd name="T83" fmla="*/ 24 h 124"/>
                  <a:gd name="T84" fmla="*/ 78 w 100"/>
                  <a:gd name="T85" fmla="*/ 26 h 124"/>
                  <a:gd name="T86" fmla="*/ 96 w 100"/>
                  <a:gd name="T87" fmla="*/ 20 h 124"/>
                  <a:gd name="T88" fmla="*/ 100 w 100"/>
                  <a:gd name="T89" fmla="*/ 14 h 124"/>
                  <a:gd name="T90" fmla="*/ 96 w 100"/>
                  <a:gd name="T91" fmla="*/ 2 h 124"/>
                  <a:gd name="T92" fmla="*/ 92 w 100"/>
                  <a:gd name="T93" fmla="*/ 0 h 124"/>
                  <a:gd name="T94" fmla="*/ 86 w 100"/>
                  <a:gd name="T95" fmla="*/ 0 h 124"/>
                  <a:gd name="T96" fmla="*/ 82 w 100"/>
                  <a:gd name="T97" fmla="*/ 10 h 124"/>
                  <a:gd name="T98" fmla="*/ 74 w 100"/>
                  <a:gd name="T99" fmla="*/ 12 h 124"/>
                  <a:gd name="T100" fmla="*/ 50 w 100"/>
                  <a:gd name="T101" fmla="*/ 8 h 124"/>
                  <a:gd name="T102" fmla="*/ 32 w 100"/>
                  <a:gd name="T103" fmla="*/ 8 h 124"/>
                  <a:gd name="T104" fmla="*/ 28 w 100"/>
                  <a:gd name="T105"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0" h="124">
                    <a:moveTo>
                      <a:pt x="26" y="16"/>
                    </a:moveTo>
                    <a:lnTo>
                      <a:pt x="26" y="16"/>
                    </a:lnTo>
                    <a:lnTo>
                      <a:pt x="26" y="18"/>
                    </a:lnTo>
                    <a:lnTo>
                      <a:pt x="26" y="20"/>
                    </a:lnTo>
                    <a:lnTo>
                      <a:pt x="26" y="26"/>
                    </a:lnTo>
                    <a:lnTo>
                      <a:pt x="26" y="30"/>
                    </a:lnTo>
                    <a:lnTo>
                      <a:pt x="26" y="32"/>
                    </a:lnTo>
                    <a:lnTo>
                      <a:pt x="24" y="34"/>
                    </a:lnTo>
                    <a:lnTo>
                      <a:pt x="24" y="36"/>
                    </a:lnTo>
                    <a:lnTo>
                      <a:pt x="24" y="36"/>
                    </a:lnTo>
                    <a:lnTo>
                      <a:pt x="24" y="38"/>
                    </a:lnTo>
                    <a:lnTo>
                      <a:pt x="22" y="38"/>
                    </a:lnTo>
                    <a:lnTo>
                      <a:pt x="20" y="40"/>
                    </a:lnTo>
                    <a:lnTo>
                      <a:pt x="18" y="42"/>
                    </a:lnTo>
                    <a:lnTo>
                      <a:pt x="18" y="44"/>
                    </a:lnTo>
                    <a:lnTo>
                      <a:pt x="16" y="46"/>
                    </a:lnTo>
                    <a:lnTo>
                      <a:pt x="16" y="46"/>
                    </a:lnTo>
                    <a:lnTo>
                      <a:pt x="16" y="48"/>
                    </a:lnTo>
                    <a:lnTo>
                      <a:pt x="16" y="52"/>
                    </a:lnTo>
                    <a:lnTo>
                      <a:pt x="16" y="54"/>
                    </a:lnTo>
                    <a:lnTo>
                      <a:pt x="16" y="56"/>
                    </a:lnTo>
                    <a:lnTo>
                      <a:pt x="14" y="58"/>
                    </a:lnTo>
                    <a:lnTo>
                      <a:pt x="14" y="60"/>
                    </a:lnTo>
                    <a:lnTo>
                      <a:pt x="14" y="60"/>
                    </a:lnTo>
                    <a:lnTo>
                      <a:pt x="14" y="60"/>
                    </a:lnTo>
                    <a:lnTo>
                      <a:pt x="14" y="60"/>
                    </a:lnTo>
                    <a:lnTo>
                      <a:pt x="12" y="62"/>
                    </a:lnTo>
                    <a:lnTo>
                      <a:pt x="10" y="62"/>
                    </a:lnTo>
                    <a:lnTo>
                      <a:pt x="8" y="64"/>
                    </a:lnTo>
                    <a:lnTo>
                      <a:pt x="6" y="64"/>
                    </a:lnTo>
                    <a:lnTo>
                      <a:pt x="6" y="66"/>
                    </a:lnTo>
                    <a:lnTo>
                      <a:pt x="4" y="66"/>
                    </a:lnTo>
                    <a:lnTo>
                      <a:pt x="4" y="66"/>
                    </a:lnTo>
                    <a:lnTo>
                      <a:pt x="2" y="68"/>
                    </a:lnTo>
                    <a:lnTo>
                      <a:pt x="2" y="68"/>
                    </a:lnTo>
                    <a:lnTo>
                      <a:pt x="2" y="70"/>
                    </a:lnTo>
                    <a:lnTo>
                      <a:pt x="2" y="72"/>
                    </a:lnTo>
                    <a:lnTo>
                      <a:pt x="0" y="74"/>
                    </a:lnTo>
                    <a:lnTo>
                      <a:pt x="0" y="76"/>
                    </a:lnTo>
                    <a:lnTo>
                      <a:pt x="0" y="80"/>
                    </a:lnTo>
                    <a:lnTo>
                      <a:pt x="0" y="84"/>
                    </a:lnTo>
                    <a:lnTo>
                      <a:pt x="0" y="88"/>
                    </a:lnTo>
                    <a:lnTo>
                      <a:pt x="2" y="90"/>
                    </a:lnTo>
                    <a:lnTo>
                      <a:pt x="2" y="92"/>
                    </a:lnTo>
                    <a:lnTo>
                      <a:pt x="2" y="92"/>
                    </a:lnTo>
                    <a:lnTo>
                      <a:pt x="2" y="94"/>
                    </a:lnTo>
                    <a:lnTo>
                      <a:pt x="4" y="94"/>
                    </a:lnTo>
                    <a:lnTo>
                      <a:pt x="4" y="94"/>
                    </a:lnTo>
                    <a:lnTo>
                      <a:pt x="6" y="96"/>
                    </a:lnTo>
                    <a:lnTo>
                      <a:pt x="8" y="96"/>
                    </a:lnTo>
                    <a:lnTo>
                      <a:pt x="10" y="96"/>
                    </a:lnTo>
                    <a:lnTo>
                      <a:pt x="12" y="98"/>
                    </a:lnTo>
                    <a:lnTo>
                      <a:pt x="12" y="98"/>
                    </a:lnTo>
                    <a:lnTo>
                      <a:pt x="14" y="100"/>
                    </a:lnTo>
                    <a:lnTo>
                      <a:pt x="14" y="100"/>
                    </a:lnTo>
                    <a:lnTo>
                      <a:pt x="16" y="100"/>
                    </a:lnTo>
                    <a:lnTo>
                      <a:pt x="16" y="100"/>
                    </a:lnTo>
                    <a:lnTo>
                      <a:pt x="16" y="102"/>
                    </a:lnTo>
                    <a:lnTo>
                      <a:pt x="16" y="102"/>
                    </a:lnTo>
                    <a:lnTo>
                      <a:pt x="16" y="104"/>
                    </a:lnTo>
                    <a:lnTo>
                      <a:pt x="16" y="106"/>
                    </a:lnTo>
                    <a:lnTo>
                      <a:pt x="16" y="108"/>
                    </a:lnTo>
                    <a:lnTo>
                      <a:pt x="16" y="112"/>
                    </a:lnTo>
                    <a:lnTo>
                      <a:pt x="16" y="114"/>
                    </a:lnTo>
                    <a:lnTo>
                      <a:pt x="16" y="116"/>
                    </a:lnTo>
                    <a:lnTo>
                      <a:pt x="18" y="116"/>
                    </a:lnTo>
                    <a:lnTo>
                      <a:pt x="18" y="116"/>
                    </a:lnTo>
                    <a:lnTo>
                      <a:pt x="18" y="118"/>
                    </a:lnTo>
                    <a:lnTo>
                      <a:pt x="20" y="118"/>
                    </a:lnTo>
                    <a:lnTo>
                      <a:pt x="20" y="120"/>
                    </a:lnTo>
                    <a:lnTo>
                      <a:pt x="22" y="120"/>
                    </a:lnTo>
                    <a:lnTo>
                      <a:pt x="24" y="120"/>
                    </a:lnTo>
                    <a:lnTo>
                      <a:pt x="26" y="120"/>
                    </a:lnTo>
                    <a:lnTo>
                      <a:pt x="28" y="120"/>
                    </a:lnTo>
                    <a:lnTo>
                      <a:pt x="30" y="120"/>
                    </a:lnTo>
                    <a:lnTo>
                      <a:pt x="30" y="120"/>
                    </a:lnTo>
                    <a:lnTo>
                      <a:pt x="30" y="120"/>
                    </a:lnTo>
                    <a:lnTo>
                      <a:pt x="30" y="120"/>
                    </a:lnTo>
                    <a:lnTo>
                      <a:pt x="32" y="120"/>
                    </a:lnTo>
                    <a:lnTo>
                      <a:pt x="32" y="118"/>
                    </a:lnTo>
                    <a:lnTo>
                      <a:pt x="32" y="116"/>
                    </a:lnTo>
                    <a:lnTo>
                      <a:pt x="34" y="114"/>
                    </a:lnTo>
                    <a:lnTo>
                      <a:pt x="34" y="112"/>
                    </a:lnTo>
                    <a:lnTo>
                      <a:pt x="34" y="110"/>
                    </a:lnTo>
                    <a:lnTo>
                      <a:pt x="34" y="106"/>
                    </a:lnTo>
                    <a:lnTo>
                      <a:pt x="34" y="102"/>
                    </a:lnTo>
                    <a:lnTo>
                      <a:pt x="34" y="100"/>
                    </a:lnTo>
                    <a:lnTo>
                      <a:pt x="34" y="98"/>
                    </a:lnTo>
                    <a:lnTo>
                      <a:pt x="34" y="96"/>
                    </a:lnTo>
                    <a:lnTo>
                      <a:pt x="34" y="94"/>
                    </a:lnTo>
                    <a:lnTo>
                      <a:pt x="34" y="92"/>
                    </a:lnTo>
                    <a:lnTo>
                      <a:pt x="36" y="92"/>
                    </a:lnTo>
                    <a:lnTo>
                      <a:pt x="36" y="92"/>
                    </a:lnTo>
                    <a:lnTo>
                      <a:pt x="36" y="90"/>
                    </a:lnTo>
                    <a:lnTo>
                      <a:pt x="38" y="90"/>
                    </a:lnTo>
                    <a:lnTo>
                      <a:pt x="40" y="90"/>
                    </a:lnTo>
                    <a:lnTo>
                      <a:pt x="40" y="88"/>
                    </a:lnTo>
                    <a:lnTo>
                      <a:pt x="42" y="88"/>
                    </a:lnTo>
                    <a:lnTo>
                      <a:pt x="44" y="88"/>
                    </a:lnTo>
                    <a:lnTo>
                      <a:pt x="44" y="88"/>
                    </a:lnTo>
                    <a:lnTo>
                      <a:pt x="46" y="88"/>
                    </a:lnTo>
                    <a:lnTo>
                      <a:pt x="46" y="88"/>
                    </a:lnTo>
                    <a:lnTo>
                      <a:pt x="46" y="90"/>
                    </a:lnTo>
                    <a:lnTo>
                      <a:pt x="46" y="90"/>
                    </a:lnTo>
                    <a:lnTo>
                      <a:pt x="46" y="90"/>
                    </a:lnTo>
                    <a:lnTo>
                      <a:pt x="46" y="92"/>
                    </a:lnTo>
                    <a:lnTo>
                      <a:pt x="46" y="94"/>
                    </a:lnTo>
                    <a:lnTo>
                      <a:pt x="46" y="94"/>
                    </a:lnTo>
                    <a:lnTo>
                      <a:pt x="46" y="96"/>
                    </a:lnTo>
                    <a:lnTo>
                      <a:pt x="46" y="100"/>
                    </a:lnTo>
                    <a:lnTo>
                      <a:pt x="44" y="104"/>
                    </a:lnTo>
                    <a:lnTo>
                      <a:pt x="44" y="106"/>
                    </a:lnTo>
                    <a:lnTo>
                      <a:pt x="44" y="108"/>
                    </a:lnTo>
                    <a:lnTo>
                      <a:pt x="44" y="110"/>
                    </a:lnTo>
                    <a:lnTo>
                      <a:pt x="44" y="110"/>
                    </a:lnTo>
                    <a:lnTo>
                      <a:pt x="44" y="112"/>
                    </a:lnTo>
                    <a:lnTo>
                      <a:pt x="44" y="112"/>
                    </a:lnTo>
                    <a:lnTo>
                      <a:pt x="46" y="112"/>
                    </a:lnTo>
                    <a:lnTo>
                      <a:pt x="46" y="112"/>
                    </a:lnTo>
                    <a:lnTo>
                      <a:pt x="48" y="114"/>
                    </a:lnTo>
                    <a:lnTo>
                      <a:pt x="50" y="114"/>
                    </a:lnTo>
                    <a:lnTo>
                      <a:pt x="54" y="114"/>
                    </a:lnTo>
                    <a:lnTo>
                      <a:pt x="54" y="114"/>
                    </a:lnTo>
                    <a:lnTo>
                      <a:pt x="56" y="114"/>
                    </a:lnTo>
                    <a:lnTo>
                      <a:pt x="56" y="116"/>
                    </a:lnTo>
                    <a:lnTo>
                      <a:pt x="56" y="116"/>
                    </a:lnTo>
                    <a:lnTo>
                      <a:pt x="56" y="116"/>
                    </a:lnTo>
                    <a:lnTo>
                      <a:pt x="58" y="118"/>
                    </a:lnTo>
                    <a:lnTo>
                      <a:pt x="58" y="120"/>
                    </a:lnTo>
                    <a:lnTo>
                      <a:pt x="58" y="122"/>
                    </a:lnTo>
                    <a:lnTo>
                      <a:pt x="58" y="122"/>
                    </a:lnTo>
                    <a:lnTo>
                      <a:pt x="60" y="122"/>
                    </a:lnTo>
                    <a:lnTo>
                      <a:pt x="60" y="122"/>
                    </a:lnTo>
                    <a:lnTo>
                      <a:pt x="62" y="124"/>
                    </a:lnTo>
                    <a:lnTo>
                      <a:pt x="64" y="122"/>
                    </a:lnTo>
                    <a:lnTo>
                      <a:pt x="66" y="122"/>
                    </a:lnTo>
                    <a:lnTo>
                      <a:pt x="68" y="122"/>
                    </a:lnTo>
                    <a:lnTo>
                      <a:pt x="70" y="122"/>
                    </a:lnTo>
                    <a:lnTo>
                      <a:pt x="70" y="122"/>
                    </a:lnTo>
                    <a:lnTo>
                      <a:pt x="72" y="120"/>
                    </a:lnTo>
                    <a:lnTo>
                      <a:pt x="72" y="120"/>
                    </a:lnTo>
                    <a:lnTo>
                      <a:pt x="72" y="120"/>
                    </a:lnTo>
                    <a:lnTo>
                      <a:pt x="72" y="118"/>
                    </a:lnTo>
                    <a:lnTo>
                      <a:pt x="72" y="118"/>
                    </a:lnTo>
                    <a:lnTo>
                      <a:pt x="72" y="116"/>
                    </a:lnTo>
                    <a:lnTo>
                      <a:pt x="72" y="114"/>
                    </a:lnTo>
                    <a:lnTo>
                      <a:pt x="72" y="112"/>
                    </a:lnTo>
                    <a:lnTo>
                      <a:pt x="72" y="110"/>
                    </a:lnTo>
                    <a:lnTo>
                      <a:pt x="72" y="108"/>
                    </a:lnTo>
                    <a:lnTo>
                      <a:pt x="70" y="104"/>
                    </a:lnTo>
                    <a:lnTo>
                      <a:pt x="70" y="102"/>
                    </a:lnTo>
                    <a:lnTo>
                      <a:pt x="70" y="100"/>
                    </a:lnTo>
                    <a:lnTo>
                      <a:pt x="68" y="98"/>
                    </a:lnTo>
                    <a:lnTo>
                      <a:pt x="66" y="96"/>
                    </a:lnTo>
                    <a:lnTo>
                      <a:pt x="64" y="92"/>
                    </a:lnTo>
                    <a:lnTo>
                      <a:pt x="60" y="88"/>
                    </a:lnTo>
                    <a:lnTo>
                      <a:pt x="58" y="84"/>
                    </a:lnTo>
                    <a:lnTo>
                      <a:pt x="56" y="82"/>
                    </a:lnTo>
                    <a:lnTo>
                      <a:pt x="54" y="78"/>
                    </a:lnTo>
                    <a:lnTo>
                      <a:pt x="54" y="76"/>
                    </a:lnTo>
                    <a:lnTo>
                      <a:pt x="54" y="74"/>
                    </a:lnTo>
                    <a:lnTo>
                      <a:pt x="52" y="74"/>
                    </a:lnTo>
                    <a:lnTo>
                      <a:pt x="52" y="72"/>
                    </a:lnTo>
                    <a:lnTo>
                      <a:pt x="54" y="72"/>
                    </a:lnTo>
                    <a:lnTo>
                      <a:pt x="54" y="70"/>
                    </a:lnTo>
                    <a:lnTo>
                      <a:pt x="54" y="70"/>
                    </a:lnTo>
                    <a:lnTo>
                      <a:pt x="54" y="70"/>
                    </a:lnTo>
                    <a:lnTo>
                      <a:pt x="56" y="68"/>
                    </a:lnTo>
                    <a:lnTo>
                      <a:pt x="56" y="68"/>
                    </a:lnTo>
                    <a:lnTo>
                      <a:pt x="60" y="66"/>
                    </a:lnTo>
                    <a:lnTo>
                      <a:pt x="60" y="64"/>
                    </a:lnTo>
                    <a:lnTo>
                      <a:pt x="62" y="64"/>
                    </a:lnTo>
                    <a:lnTo>
                      <a:pt x="64" y="60"/>
                    </a:lnTo>
                    <a:lnTo>
                      <a:pt x="66" y="58"/>
                    </a:lnTo>
                    <a:lnTo>
                      <a:pt x="68" y="56"/>
                    </a:lnTo>
                    <a:lnTo>
                      <a:pt x="68" y="54"/>
                    </a:lnTo>
                    <a:lnTo>
                      <a:pt x="70" y="52"/>
                    </a:lnTo>
                    <a:lnTo>
                      <a:pt x="70" y="50"/>
                    </a:lnTo>
                    <a:lnTo>
                      <a:pt x="70" y="50"/>
                    </a:lnTo>
                    <a:lnTo>
                      <a:pt x="70" y="48"/>
                    </a:lnTo>
                    <a:lnTo>
                      <a:pt x="70" y="48"/>
                    </a:lnTo>
                    <a:lnTo>
                      <a:pt x="70" y="46"/>
                    </a:lnTo>
                    <a:lnTo>
                      <a:pt x="70" y="46"/>
                    </a:lnTo>
                    <a:lnTo>
                      <a:pt x="70" y="44"/>
                    </a:lnTo>
                    <a:lnTo>
                      <a:pt x="68" y="44"/>
                    </a:lnTo>
                    <a:lnTo>
                      <a:pt x="68" y="42"/>
                    </a:lnTo>
                    <a:lnTo>
                      <a:pt x="66" y="42"/>
                    </a:lnTo>
                    <a:lnTo>
                      <a:pt x="66" y="42"/>
                    </a:lnTo>
                    <a:lnTo>
                      <a:pt x="64" y="42"/>
                    </a:lnTo>
                    <a:lnTo>
                      <a:pt x="64" y="42"/>
                    </a:lnTo>
                    <a:lnTo>
                      <a:pt x="64" y="42"/>
                    </a:lnTo>
                    <a:lnTo>
                      <a:pt x="62" y="42"/>
                    </a:lnTo>
                    <a:lnTo>
                      <a:pt x="60" y="42"/>
                    </a:lnTo>
                    <a:lnTo>
                      <a:pt x="60" y="44"/>
                    </a:lnTo>
                    <a:lnTo>
                      <a:pt x="56" y="44"/>
                    </a:lnTo>
                    <a:lnTo>
                      <a:pt x="54" y="46"/>
                    </a:lnTo>
                    <a:lnTo>
                      <a:pt x="54" y="46"/>
                    </a:lnTo>
                    <a:lnTo>
                      <a:pt x="52" y="48"/>
                    </a:lnTo>
                    <a:lnTo>
                      <a:pt x="50" y="50"/>
                    </a:lnTo>
                    <a:lnTo>
                      <a:pt x="48" y="50"/>
                    </a:lnTo>
                    <a:lnTo>
                      <a:pt x="46" y="52"/>
                    </a:lnTo>
                    <a:lnTo>
                      <a:pt x="46" y="52"/>
                    </a:lnTo>
                    <a:lnTo>
                      <a:pt x="44" y="52"/>
                    </a:lnTo>
                    <a:lnTo>
                      <a:pt x="44" y="52"/>
                    </a:lnTo>
                    <a:lnTo>
                      <a:pt x="44" y="50"/>
                    </a:lnTo>
                    <a:lnTo>
                      <a:pt x="42" y="50"/>
                    </a:lnTo>
                    <a:lnTo>
                      <a:pt x="42" y="50"/>
                    </a:lnTo>
                    <a:lnTo>
                      <a:pt x="42" y="48"/>
                    </a:lnTo>
                    <a:lnTo>
                      <a:pt x="40" y="48"/>
                    </a:lnTo>
                    <a:lnTo>
                      <a:pt x="40" y="46"/>
                    </a:lnTo>
                    <a:lnTo>
                      <a:pt x="40" y="44"/>
                    </a:lnTo>
                    <a:lnTo>
                      <a:pt x="40" y="40"/>
                    </a:lnTo>
                    <a:lnTo>
                      <a:pt x="38" y="38"/>
                    </a:lnTo>
                    <a:lnTo>
                      <a:pt x="38" y="34"/>
                    </a:lnTo>
                    <a:lnTo>
                      <a:pt x="38" y="32"/>
                    </a:lnTo>
                    <a:lnTo>
                      <a:pt x="38" y="30"/>
                    </a:lnTo>
                    <a:lnTo>
                      <a:pt x="36" y="28"/>
                    </a:lnTo>
                    <a:lnTo>
                      <a:pt x="36" y="26"/>
                    </a:lnTo>
                    <a:lnTo>
                      <a:pt x="36" y="24"/>
                    </a:lnTo>
                    <a:lnTo>
                      <a:pt x="34" y="20"/>
                    </a:lnTo>
                    <a:lnTo>
                      <a:pt x="34" y="20"/>
                    </a:lnTo>
                    <a:lnTo>
                      <a:pt x="34" y="18"/>
                    </a:lnTo>
                    <a:lnTo>
                      <a:pt x="34" y="18"/>
                    </a:lnTo>
                    <a:lnTo>
                      <a:pt x="34" y="16"/>
                    </a:lnTo>
                    <a:lnTo>
                      <a:pt x="34" y="16"/>
                    </a:lnTo>
                    <a:lnTo>
                      <a:pt x="36" y="16"/>
                    </a:lnTo>
                    <a:lnTo>
                      <a:pt x="36" y="14"/>
                    </a:lnTo>
                    <a:lnTo>
                      <a:pt x="36" y="14"/>
                    </a:lnTo>
                    <a:lnTo>
                      <a:pt x="38" y="14"/>
                    </a:lnTo>
                    <a:lnTo>
                      <a:pt x="38" y="16"/>
                    </a:lnTo>
                    <a:lnTo>
                      <a:pt x="40" y="16"/>
                    </a:lnTo>
                    <a:lnTo>
                      <a:pt x="42" y="16"/>
                    </a:lnTo>
                    <a:lnTo>
                      <a:pt x="44" y="18"/>
                    </a:lnTo>
                    <a:lnTo>
                      <a:pt x="44" y="18"/>
                    </a:lnTo>
                    <a:lnTo>
                      <a:pt x="46" y="18"/>
                    </a:lnTo>
                    <a:lnTo>
                      <a:pt x="48" y="20"/>
                    </a:lnTo>
                    <a:lnTo>
                      <a:pt x="50" y="22"/>
                    </a:lnTo>
                    <a:lnTo>
                      <a:pt x="50" y="24"/>
                    </a:lnTo>
                    <a:lnTo>
                      <a:pt x="52" y="24"/>
                    </a:lnTo>
                    <a:lnTo>
                      <a:pt x="52" y="24"/>
                    </a:lnTo>
                    <a:lnTo>
                      <a:pt x="54" y="24"/>
                    </a:lnTo>
                    <a:lnTo>
                      <a:pt x="56" y="24"/>
                    </a:lnTo>
                    <a:lnTo>
                      <a:pt x="58" y="24"/>
                    </a:lnTo>
                    <a:lnTo>
                      <a:pt x="60" y="22"/>
                    </a:lnTo>
                    <a:lnTo>
                      <a:pt x="62" y="22"/>
                    </a:lnTo>
                    <a:lnTo>
                      <a:pt x="64" y="22"/>
                    </a:lnTo>
                    <a:lnTo>
                      <a:pt x="66" y="22"/>
                    </a:lnTo>
                    <a:lnTo>
                      <a:pt x="66" y="22"/>
                    </a:lnTo>
                    <a:lnTo>
                      <a:pt x="66" y="22"/>
                    </a:lnTo>
                    <a:lnTo>
                      <a:pt x="68" y="22"/>
                    </a:lnTo>
                    <a:lnTo>
                      <a:pt x="68" y="22"/>
                    </a:lnTo>
                    <a:lnTo>
                      <a:pt x="70" y="24"/>
                    </a:lnTo>
                    <a:lnTo>
                      <a:pt x="72" y="26"/>
                    </a:lnTo>
                    <a:lnTo>
                      <a:pt x="74" y="26"/>
                    </a:lnTo>
                    <a:lnTo>
                      <a:pt x="74" y="26"/>
                    </a:lnTo>
                    <a:lnTo>
                      <a:pt x="76" y="26"/>
                    </a:lnTo>
                    <a:lnTo>
                      <a:pt x="76" y="26"/>
                    </a:lnTo>
                    <a:lnTo>
                      <a:pt x="78" y="26"/>
                    </a:lnTo>
                    <a:lnTo>
                      <a:pt x="80" y="26"/>
                    </a:lnTo>
                    <a:lnTo>
                      <a:pt x="82" y="24"/>
                    </a:lnTo>
                    <a:lnTo>
                      <a:pt x="88" y="22"/>
                    </a:lnTo>
                    <a:lnTo>
                      <a:pt x="90" y="22"/>
                    </a:lnTo>
                    <a:lnTo>
                      <a:pt x="92" y="20"/>
                    </a:lnTo>
                    <a:lnTo>
                      <a:pt x="96" y="20"/>
                    </a:lnTo>
                    <a:lnTo>
                      <a:pt x="96" y="18"/>
                    </a:lnTo>
                    <a:lnTo>
                      <a:pt x="98" y="18"/>
                    </a:lnTo>
                    <a:lnTo>
                      <a:pt x="100" y="18"/>
                    </a:lnTo>
                    <a:lnTo>
                      <a:pt x="100" y="16"/>
                    </a:lnTo>
                    <a:lnTo>
                      <a:pt x="100" y="16"/>
                    </a:lnTo>
                    <a:lnTo>
                      <a:pt x="100" y="14"/>
                    </a:lnTo>
                    <a:lnTo>
                      <a:pt x="100" y="12"/>
                    </a:lnTo>
                    <a:lnTo>
                      <a:pt x="100" y="10"/>
                    </a:lnTo>
                    <a:lnTo>
                      <a:pt x="100" y="8"/>
                    </a:lnTo>
                    <a:lnTo>
                      <a:pt x="98" y="6"/>
                    </a:lnTo>
                    <a:lnTo>
                      <a:pt x="98" y="4"/>
                    </a:lnTo>
                    <a:lnTo>
                      <a:pt x="96" y="2"/>
                    </a:lnTo>
                    <a:lnTo>
                      <a:pt x="96" y="0"/>
                    </a:lnTo>
                    <a:lnTo>
                      <a:pt x="96" y="0"/>
                    </a:lnTo>
                    <a:lnTo>
                      <a:pt x="96" y="0"/>
                    </a:lnTo>
                    <a:lnTo>
                      <a:pt x="94" y="0"/>
                    </a:lnTo>
                    <a:lnTo>
                      <a:pt x="92" y="0"/>
                    </a:lnTo>
                    <a:lnTo>
                      <a:pt x="92" y="0"/>
                    </a:lnTo>
                    <a:lnTo>
                      <a:pt x="90" y="0"/>
                    </a:lnTo>
                    <a:lnTo>
                      <a:pt x="88" y="0"/>
                    </a:lnTo>
                    <a:lnTo>
                      <a:pt x="88" y="0"/>
                    </a:lnTo>
                    <a:lnTo>
                      <a:pt x="86" y="0"/>
                    </a:lnTo>
                    <a:lnTo>
                      <a:pt x="86" y="0"/>
                    </a:lnTo>
                    <a:lnTo>
                      <a:pt x="86" y="0"/>
                    </a:lnTo>
                    <a:lnTo>
                      <a:pt x="86" y="2"/>
                    </a:lnTo>
                    <a:lnTo>
                      <a:pt x="84" y="4"/>
                    </a:lnTo>
                    <a:lnTo>
                      <a:pt x="84" y="6"/>
                    </a:lnTo>
                    <a:lnTo>
                      <a:pt x="84" y="8"/>
                    </a:lnTo>
                    <a:lnTo>
                      <a:pt x="82" y="10"/>
                    </a:lnTo>
                    <a:lnTo>
                      <a:pt x="82" y="10"/>
                    </a:lnTo>
                    <a:lnTo>
                      <a:pt x="82" y="10"/>
                    </a:lnTo>
                    <a:lnTo>
                      <a:pt x="80" y="12"/>
                    </a:lnTo>
                    <a:lnTo>
                      <a:pt x="80" y="12"/>
                    </a:lnTo>
                    <a:lnTo>
                      <a:pt x="78" y="12"/>
                    </a:lnTo>
                    <a:lnTo>
                      <a:pt x="76" y="12"/>
                    </a:lnTo>
                    <a:lnTo>
                      <a:pt x="74" y="12"/>
                    </a:lnTo>
                    <a:lnTo>
                      <a:pt x="72" y="12"/>
                    </a:lnTo>
                    <a:lnTo>
                      <a:pt x="70" y="12"/>
                    </a:lnTo>
                    <a:lnTo>
                      <a:pt x="64" y="12"/>
                    </a:lnTo>
                    <a:lnTo>
                      <a:pt x="56" y="10"/>
                    </a:lnTo>
                    <a:lnTo>
                      <a:pt x="52" y="10"/>
                    </a:lnTo>
                    <a:lnTo>
                      <a:pt x="50" y="8"/>
                    </a:lnTo>
                    <a:lnTo>
                      <a:pt x="48" y="8"/>
                    </a:lnTo>
                    <a:lnTo>
                      <a:pt x="44" y="8"/>
                    </a:lnTo>
                    <a:lnTo>
                      <a:pt x="38" y="8"/>
                    </a:lnTo>
                    <a:lnTo>
                      <a:pt x="36" y="8"/>
                    </a:lnTo>
                    <a:lnTo>
                      <a:pt x="34" y="8"/>
                    </a:lnTo>
                    <a:lnTo>
                      <a:pt x="32" y="8"/>
                    </a:lnTo>
                    <a:lnTo>
                      <a:pt x="30" y="10"/>
                    </a:lnTo>
                    <a:lnTo>
                      <a:pt x="30" y="10"/>
                    </a:lnTo>
                    <a:lnTo>
                      <a:pt x="30" y="10"/>
                    </a:lnTo>
                    <a:lnTo>
                      <a:pt x="28" y="10"/>
                    </a:lnTo>
                    <a:lnTo>
                      <a:pt x="28" y="12"/>
                    </a:lnTo>
                    <a:lnTo>
                      <a:pt x="28" y="12"/>
                    </a:lnTo>
                    <a:lnTo>
                      <a:pt x="28" y="14"/>
                    </a:lnTo>
                    <a:lnTo>
                      <a:pt x="26" y="16"/>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08" name="Freeform 219">
                <a:extLst>
                  <a:ext uri="{FF2B5EF4-FFF2-40B4-BE49-F238E27FC236}">
                    <a16:creationId xmlns:a16="http://schemas.microsoft.com/office/drawing/2014/main" id="{305C8E69-F432-5F1E-A21F-E56DD2F3C2E2}"/>
                  </a:ext>
                </a:extLst>
              </p:cNvPr>
              <p:cNvSpPr>
                <a:spLocks/>
              </p:cNvSpPr>
              <p:nvPr/>
            </p:nvSpPr>
            <p:spPr bwMode="auto">
              <a:xfrm>
                <a:off x="7237703" y="4711867"/>
                <a:ext cx="38100" cy="85725"/>
              </a:xfrm>
              <a:custGeom>
                <a:avLst/>
                <a:gdLst>
                  <a:gd name="T0" fmla="*/ 12 w 24"/>
                  <a:gd name="T1" fmla="*/ 22 h 54"/>
                  <a:gd name="T2" fmla="*/ 12 w 24"/>
                  <a:gd name="T3" fmla="*/ 22 h 54"/>
                  <a:gd name="T4" fmla="*/ 8 w 24"/>
                  <a:gd name="T5" fmla="*/ 24 h 54"/>
                  <a:gd name="T6" fmla="*/ 4 w 24"/>
                  <a:gd name="T7" fmla="*/ 26 h 54"/>
                  <a:gd name="T8" fmla="*/ 0 w 24"/>
                  <a:gd name="T9" fmla="*/ 26 h 54"/>
                  <a:gd name="T10" fmla="*/ 0 w 24"/>
                  <a:gd name="T11" fmla="*/ 28 h 54"/>
                  <a:gd name="T12" fmla="*/ 0 w 24"/>
                  <a:gd name="T13" fmla="*/ 28 h 54"/>
                  <a:gd name="T14" fmla="*/ 0 w 24"/>
                  <a:gd name="T15" fmla="*/ 32 h 54"/>
                  <a:gd name="T16" fmla="*/ 0 w 24"/>
                  <a:gd name="T17" fmla="*/ 36 h 54"/>
                  <a:gd name="T18" fmla="*/ 2 w 24"/>
                  <a:gd name="T19" fmla="*/ 40 h 54"/>
                  <a:gd name="T20" fmla="*/ 4 w 24"/>
                  <a:gd name="T21" fmla="*/ 44 h 54"/>
                  <a:gd name="T22" fmla="*/ 6 w 24"/>
                  <a:gd name="T23" fmla="*/ 46 h 54"/>
                  <a:gd name="T24" fmla="*/ 10 w 24"/>
                  <a:gd name="T25" fmla="*/ 50 h 54"/>
                  <a:gd name="T26" fmla="*/ 14 w 24"/>
                  <a:gd name="T27" fmla="*/ 52 h 54"/>
                  <a:gd name="T28" fmla="*/ 16 w 24"/>
                  <a:gd name="T29" fmla="*/ 54 h 54"/>
                  <a:gd name="T30" fmla="*/ 18 w 24"/>
                  <a:gd name="T31" fmla="*/ 54 h 54"/>
                  <a:gd name="T32" fmla="*/ 20 w 24"/>
                  <a:gd name="T33" fmla="*/ 52 h 54"/>
                  <a:gd name="T34" fmla="*/ 20 w 24"/>
                  <a:gd name="T35" fmla="*/ 50 h 54"/>
                  <a:gd name="T36" fmla="*/ 22 w 24"/>
                  <a:gd name="T37" fmla="*/ 48 h 54"/>
                  <a:gd name="T38" fmla="*/ 22 w 24"/>
                  <a:gd name="T39" fmla="*/ 44 h 54"/>
                  <a:gd name="T40" fmla="*/ 22 w 24"/>
                  <a:gd name="T41" fmla="*/ 36 h 54"/>
                  <a:gd name="T42" fmla="*/ 24 w 24"/>
                  <a:gd name="T43" fmla="*/ 32 h 54"/>
                  <a:gd name="T44" fmla="*/ 24 w 24"/>
                  <a:gd name="T45" fmla="*/ 22 h 54"/>
                  <a:gd name="T46" fmla="*/ 24 w 24"/>
                  <a:gd name="T47" fmla="*/ 16 h 54"/>
                  <a:gd name="T48" fmla="*/ 24 w 24"/>
                  <a:gd name="T49" fmla="*/ 10 h 54"/>
                  <a:gd name="T50" fmla="*/ 24 w 24"/>
                  <a:gd name="T51" fmla="*/ 6 h 54"/>
                  <a:gd name="T52" fmla="*/ 22 w 24"/>
                  <a:gd name="T53" fmla="*/ 2 h 54"/>
                  <a:gd name="T54" fmla="*/ 20 w 24"/>
                  <a:gd name="T55" fmla="*/ 0 h 54"/>
                  <a:gd name="T56" fmla="*/ 20 w 24"/>
                  <a:gd name="T57" fmla="*/ 0 h 54"/>
                  <a:gd name="T58" fmla="*/ 18 w 24"/>
                  <a:gd name="T59" fmla="*/ 0 h 54"/>
                  <a:gd name="T60" fmla="*/ 16 w 24"/>
                  <a:gd name="T61" fmla="*/ 0 h 54"/>
                  <a:gd name="T62" fmla="*/ 14 w 24"/>
                  <a:gd name="T63" fmla="*/ 2 h 54"/>
                  <a:gd name="T64" fmla="*/ 12 w 24"/>
                  <a:gd name="T65" fmla="*/ 6 h 54"/>
                  <a:gd name="T66" fmla="*/ 12 w 24"/>
                  <a:gd name="T67" fmla="*/ 6 h 54"/>
                  <a:gd name="T68" fmla="*/ 12 w 24"/>
                  <a:gd name="T69" fmla="*/ 10 h 54"/>
                  <a:gd name="T70" fmla="*/ 12 w 24"/>
                  <a:gd name="T71" fmla="*/ 14 h 54"/>
                  <a:gd name="T72" fmla="*/ 12 w 24"/>
                  <a:gd name="T73" fmla="*/ 18 h 54"/>
                  <a:gd name="T74" fmla="*/ 12 w 24"/>
                  <a:gd name="T75" fmla="*/ 2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 h="54">
                    <a:moveTo>
                      <a:pt x="12" y="22"/>
                    </a:moveTo>
                    <a:lnTo>
                      <a:pt x="12" y="22"/>
                    </a:lnTo>
                    <a:lnTo>
                      <a:pt x="12" y="22"/>
                    </a:lnTo>
                    <a:lnTo>
                      <a:pt x="12" y="22"/>
                    </a:lnTo>
                    <a:lnTo>
                      <a:pt x="10" y="24"/>
                    </a:lnTo>
                    <a:lnTo>
                      <a:pt x="8" y="24"/>
                    </a:lnTo>
                    <a:lnTo>
                      <a:pt x="6" y="24"/>
                    </a:lnTo>
                    <a:lnTo>
                      <a:pt x="4" y="26"/>
                    </a:lnTo>
                    <a:lnTo>
                      <a:pt x="2" y="26"/>
                    </a:lnTo>
                    <a:lnTo>
                      <a:pt x="0" y="26"/>
                    </a:lnTo>
                    <a:lnTo>
                      <a:pt x="0" y="26"/>
                    </a:lnTo>
                    <a:lnTo>
                      <a:pt x="0" y="28"/>
                    </a:lnTo>
                    <a:lnTo>
                      <a:pt x="0" y="28"/>
                    </a:lnTo>
                    <a:lnTo>
                      <a:pt x="0" y="28"/>
                    </a:lnTo>
                    <a:lnTo>
                      <a:pt x="0" y="30"/>
                    </a:lnTo>
                    <a:lnTo>
                      <a:pt x="0" y="32"/>
                    </a:lnTo>
                    <a:lnTo>
                      <a:pt x="0" y="34"/>
                    </a:lnTo>
                    <a:lnTo>
                      <a:pt x="0" y="36"/>
                    </a:lnTo>
                    <a:lnTo>
                      <a:pt x="0" y="38"/>
                    </a:lnTo>
                    <a:lnTo>
                      <a:pt x="2" y="40"/>
                    </a:lnTo>
                    <a:lnTo>
                      <a:pt x="2" y="42"/>
                    </a:lnTo>
                    <a:lnTo>
                      <a:pt x="4" y="44"/>
                    </a:lnTo>
                    <a:lnTo>
                      <a:pt x="4" y="44"/>
                    </a:lnTo>
                    <a:lnTo>
                      <a:pt x="6" y="46"/>
                    </a:lnTo>
                    <a:lnTo>
                      <a:pt x="8" y="48"/>
                    </a:lnTo>
                    <a:lnTo>
                      <a:pt x="10" y="50"/>
                    </a:lnTo>
                    <a:lnTo>
                      <a:pt x="12" y="52"/>
                    </a:lnTo>
                    <a:lnTo>
                      <a:pt x="14" y="52"/>
                    </a:lnTo>
                    <a:lnTo>
                      <a:pt x="14" y="52"/>
                    </a:lnTo>
                    <a:lnTo>
                      <a:pt x="16" y="54"/>
                    </a:lnTo>
                    <a:lnTo>
                      <a:pt x="16" y="54"/>
                    </a:lnTo>
                    <a:lnTo>
                      <a:pt x="18" y="54"/>
                    </a:lnTo>
                    <a:lnTo>
                      <a:pt x="18" y="54"/>
                    </a:lnTo>
                    <a:lnTo>
                      <a:pt x="20" y="52"/>
                    </a:lnTo>
                    <a:lnTo>
                      <a:pt x="20" y="52"/>
                    </a:lnTo>
                    <a:lnTo>
                      <a:pt x="20" y="50"/>
                    </a:lnTo>
                    <a:lnTo>
                      <a:pt x="22" y="50"/>
                    </a:lnTo>
                    <a:lnTo>
                      <a:pt x="22" y="48"/>
                    </a:lnTo>
                    <a:lnTo>
                      <a:pt x="22" y="46"/>
                    </a:lnTo>
                    <a:lnTo>
                      <a:pt x="22" y="44"/>
                    </a:lnTo>
                    <a:lnTo>
                      <a:pt x="22" y="40"/>
                    </a:lnTo>
                    <a:lnTo>
                      <a:pt x="22" y="36"/>
                    </a:lnTo>
                    <a:lnTo>
                      <a:pt x="24" y="34"/>
                    </a:lnTo>
                    <a:lnTo>
                      <a:pt x="24" y="32"/>
                    </a:lnTo>
                    <a:lnTo>
                      <a:pt x="24" y="28"/>
                    </a:lnTo>
                    <a:lnTo>
                      <a:pt x="24" y="22"/>
                    </a:lnTo>
                    <a:lnTo>
                      <a:pt x="24" y="18"/>
                    </a:lnTo>
                    <a:lnTo>
                      <a:pt x="24" y="16"/>
                    </a:lnTo>
                    <a:lnTo>
                      <a:pt x="24" y="14"/>
                    </a:lnTo>
                    <a:lnTo>
                      <a:pt x="24" y="10"/>
                    </a:lnTo>
                    <a:lnTo>
                      <a:pt x="24" y="8"/>
                    </a:lnTo>
                    <a:lnTo>
                      <a:pt x="24" y="6"/>
                    </a:lnTo>
                    <a:lnTo>
                      <a:pt x="22" y="4"/>
                    </a:lnTo>
                    <a:lnTo>
                      <a:pt x="22" y="2"/>
                    </a:lnTo>
                    <a:lnTo>
                      <a:pt x="22" y="2"/>
                    </a:lnTo>
                    <a:lnTo>
                      <a:pt x="20" y="0"/>
                    </a:lnTo>
                    <a:lnTo>
                      <a:pt x="20" y="0"/>
                    </a:lnTo>
                    <a:lnTo>
                      <a:pt x="20" y="0"/>
                    </a:lnTo>
                    <a:lnTo>
                      <a:pt x="20" y="0"/>
                    </a:lnTo>
                    <a:lnTo>
                      <a:pt x="18" y="0"/>
                    </a:lnTo>
                    <a:lnTo>
                      <a:pt x="18" y="0"/>
                    </a:lnTo>
                    <a:lnTo>
                      <a:pt x="16" y="0"/>
                    </a:lnTo>
                    <a:lnTo>
                      <a:pt x="16" y="2"/>
                    </a:lnTo>
                    <a:lnTo>
                      <a:pt x="14" y="2"/>
                    </a:lnTo>
                    <a:lnTo>
                      <a:pt x="14" y="4"/>
                    </a:lnTo>
                    <a:lnTo>
                      <a:pt x="12" y="6"/>
                    </a:lnTo>
                    <a:lnTo>
                      <a:pt x="12" y="6"/>
                    </a:lnTo>
                    <a:lnTo>
                      <a:pt x="12" y="6"/>
                    </a:lnTo>
                    <a:lnTo>
                      <a:pt x="12" y="8"/>
                    </a:lnTo>
                    <a:lnTo>
                      <a:pt x="12" y="10"/>
                    </a:lnTo>
                    <a:lnTo>
                      <a:pt x="12" y="12"/>
                    </a:lnTo>
                    <a:lnTo>
                      <a:pt x="12" y="14"/>
                    </a:lnTo>
                    <a:lnTo>
                      <a:pt x="12" y="16"/>
                    </a:lnTo>
                    <a:lnTo>
                      <a:pt x="12" y="18"/>
                    </a:lnTo>
                    <a:lnTo>
                      <a:pt x="12" y="20"/>
                    </a:lnTo>
                    <a:lnTo>
                      <a:pt x="12" y="20"/>
                    </a:lnTo>
                    <a:lnTo>
                      <a:pt x="12" y="22"/>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09" name="Freeform 221">
                <a:extLst>
                  <a:ext uri="{FF2B5EF4-FFF2-40B4-BE49-F238E27FC236}">
                    <a16:creationId xmlns:a16="http://schemas.microsoft.com/office/drawing/2014/main" id="{C538A1D1-3DFF-2658-7409-79B2944773F9}"/>
                  </a:ext>
                </a:extLst>
              </p:cNvPr>
              <p:cNvSpPr>
                <a:spLocks/>
              </p:cNvSpPr>
              <p:nvPr/>
            </p:nvSpPr>
            <p:spPr bwMode="auto">
              <a:xfrm>
                <a:off x="7269453" y="4851567"/>
                <a:ext cx="57150" cy="31750"/>
              </a:xfrm>
              <a:custGeom>
                <a:avLst/>
                <a:gdLst>
                  <a:gd name="T0" fmla="*/ 4 w 36"/>
                  <a:gd name="T1" fmla="*/ 6 h 20"/>
                  <a:gd name="T2" fmla="*/ 4 w 36"/>
                  <a:gd name="T3" fmla="*/ 6 h 20"/>
                  <a:gd name="T4" fmla="*/ 4 w 36"/>
                  <a:gd name="T5" fmla="*/ 4 h 20"/>
                  <a:gd name="T6" fmla="*/ 6 w 36"/>
                  <a:gd name="T7" fmla="*/ 4 h 20"/>
                  <a:gd name="T8" fmla="*/ 8 w 36"/>
                  <a:gd name="T9" fmla="*/ 2 h 20"/>
                  <a:gd name="T10" fmla="*/ 10 w 36"/>
                  <a:gd name="T11" fmla="*/ 2 h 20"/>
                  <a:gd name="T12" fmla="*/ 14 w 36"/>
                  <a:gd name="T13" fmla="*/ 2 h 20"/>
                  <a:gd name="T14" fmla="*/ 16 w 36"/>
                  <a:gd name="T15" fmla="*/ 2 h 20"/>
                  <a:gd name="T16" fmla="*/ 18 w 36"/>
                  <a:gd name="T17" fmla="*/ 2 h 20"/>
                  <a:gd name="T18" fmla="*/ 22 w 36"/>
                  <a:gd name="T19" fmla="*/ 0 h 20"/>
                  <a:gd name="T20" fmla="*/ 22 w 36"/>
                  <a:gd name="T21" fmla="*/ 0 h 20"/>
                  <a:gd name="T22" fmla="*/ 24 w 36"/>
                  <a:gd name="T23" fmla="*/ 0 h 20"/>
                  <a:gd name="T24" fmla="*/ 26 w 36"/>
                  <a:gd name="T25" fmla="*/ 2 h 20"/>
                  <a:gd name="T26" fmla="*/ 26 w 36"/>
                  <a:gd name="T27" fmla="*/ 2 h 20"/>
                  <a:gd name="T28" fmla="*/ 28 w 36"/>
                  <a:gd name="T29" fmla="*/ 2 h 20"/>
                  <a:gd name="T30" fmla="*/ 28 w 36"/>
                  <a:gd name="T31" fmla="*/ 2 h 20"/>
                  <a:gd name="T32" fmla="*/ 30 w 36"/>
                  <a:gd name="T33" fmla="*/ 4 h 20"/>
                  <a:gd name="T34" fmla="*/ 30 w 36"/>
                  <a:gd name="T35" fmla="*/ 6 h 20"/>
                  <a:gd name="T36" fmla="*/ 32 w 36"/>
                  <a:gd name="T37" fmla="*/ 8 h 20"/>
                  <a:gd name="T38" fmla="*/ 34 w 36"/>
                  <a:gd name="T39" fmla="*/ 12 h 20"/>
                  <a:gd name="T40" fmla="*/ 34 w 36"/>
                  <a:gd name="T41" fmla="*/ 14 h 20"/>
                  <a:gd name="T42" fmla="*/ 36 w 36"/>
                  <a:gd name="T43" fmla="*/ 16 h 20"/>
                  <a:gd name="T44" fmla="*/ 36 w 36"/>
                  <a:gd name="T45" fmla="*/ 16 h 20"/>
                  <a:gd name="T46" fmla="*/ 36 w 36"/>
                  <a:gd name="T47" fmla="*/ 18 h 20"/>
                  <a:gd name="T48" fmla="*/ 36 w 36"/>
                  <a:gd name="T49" fmla="*/ 18 h 20"/>
                  <a:gd name="T50" fmla="*/ 36 w 36"/>
                  <a:gd name="T51" fmla="*/ 18 h 20"/>
                  <a:gd name="T52" fmla="*/ 36 w 36"/>
                  <a:gd name="T53" fmla="*/ 20 h 20"/>
                  <a:gd name="T54" fmla="*/ 34 w 36"/>
                  <a:gd name="T55" fmla="*/ 20 h 20"/>
                  <a:gd name="T56" fmla="*/ 34 w 36"/>
                  <a:gd name="T57" fmla="*/ 20 h 20"/>
                  <a:gd name="T58" fmla="*/ 34 w 36"/>
                  <a:gd name="T59" fmla="*/ 20 h 20"/>
                  <a:gd name="T60" fmla="*/ 32 w 36"/>
                  <a:gd name="T61" fmla="*/ 20 h 20"/>
                  <a:gd name="T62" fmla="*/ 32 w 36"/>
                  <a:gd name="T63" fmla="*/ 18 h 20"/>
                  <a:gd name="T64" fmla="*/ 30 w 36"/>
                  <a:gd name="T65" fmla="*/ 18 h 20"/>
                  <a:gd name="T66" fmla="*/ 26 w 36"/>
                  <a:gd name="T67" fmla="*/ 16 h 20"/>
                  <a:gd name="T68" fmla="*/ 24 w 36"/>
                  <a:gd name="T69" fmla="*/ 14 h 20"/>
                  <a:gd name="T70" fmla="*/ 24 w 36"/>
                  <a:gd name="T71" fmla="*/ 14 h 20"/>
                  <a:gd name="T72" fmla="*/ 22 w 36"/>
                  <a:gd name="T73" fmla="*/ 14 h 20"/>
                  <a:gd name="T74" fmla="*/ 18 w 36"/>
                  <a:gd name="T75" fmla="*/ 12 h 20"/>
                  <a:gd name="T76" fmla="*/ 14 w 36"/>
                  <a:gd name="T77" fmla="*/ 12 h 20"/>
                  <a:gd name="T78" fmla="*/ 14 w 36"/>
                  <a:gd name="T79" fmla="*/ 12 h 20"/>
                  <a:gd name="T80" fmla="*/ 12 w 36"/>
                  <a:gd name="T81" fmla="*/ 12 h 20"/>
                  <a:gd name="T82" fmla="*/ 10 w 36"/>
                  <a:gd name="T83" fmla="*/ 12 h 20"/>
                  <a:gd name="T84" fmla="*/ 10 w 36"/>
                  <a:gd name="T85" fmla="*/ 12 h 20"/>
                  <a:gd name="T86" fmla="*/ 6 w 36"/>
                  <a:gd name="T87" fmla="*/ 14 h 20"/>
                  <a:gd name="T88" fmla="*/ 4 w 36"/>
                  <a:gd name="T89" fmla="*/ 14 h 20"/>
                  <a:gd name="T90" fmla="*/ 2 w 36"/>
                  <a:gd name="T91" fmla="*/ 14 h 20"/>
                  <a:gd name="T92" fmla="*/ 2 w 36"/>
                  <a:gd name="T93" fmla="*/ 14 h 20"/>
                  <a:gd name="T94" fmla="*/ 0 w 36"/>
                  <a:gd name="T95" fmla="*/ 14 h 20"/>
                  <a:gd name="T96" fmla="*/ 0 w 36"/>
                  <a:gd name="T97" fmla="*/ 14 h 20"/>
                  <a:gd name="T98" fmla="*/ 0 w 36"/>
                  <a:gd name="T99" fmla="*/ 14 h 20"/>
                  <a:gd name="T100" fmla="*/ 0 w 36"/>
                  <a:gd name="T101" fmla="*/ 14 h 20"/>
                  <a:gd name="T102" fmla="*/ 0 w 36"/>
                  <a:gd name="T103" fmla="*/ 14 h 20"/>
                  <a:gd name="T104" fmla="*/ 0 w 36"/>
                  <a:gd name="T105" fmla="*/ 12 h 20"/>
                  <a:gd name="T106" fmla="*/ 0 w 36"/>
                  <a:gd name="T107" fmla="*/ 10 h 20"/>
                  <a:gd name="T108" fmla="*/ 0 w 36"/>
                  <a:gd name="T109" fmla="*/ 10 h 20"/>
                  <a:gd name="T110" fmla="*/ 2 w 36"/>
                  <a:gd name="T111" fmla="*/ 8 h 20"/>
                  <a:gd name="T112" fmla="*/ 2 w 36"/>
                  <a:gd name="T113" fmla="*/ 6 h 20"/>
                  <a:gd name="T114" fmla="*/ 2 w 36"/>
                  <a:gd name="T115" fmla="*/ 6 h 20"/>
                  <a:gd name="T116" fmla="*/ 4 w 36"/>
                  <a:gd name="T11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 h="20">
                    <a:moveTo>
                      <a:pt x="4" y="6"/>
                    </a:moveTo>
                    <a:lnTo>
                      <a:pt x="4" y="6"/>
                    </a:lnTo>
                    <a:lnTo>
                      <a:pt x="4" y="4"/>
                    </a:lnTo>
                    <a:lnTo>
                      <a:pt x="6" y="4"/>
                    </a:lnTo>
                    <a:lnTo>
                      <a:pt x="8" y="2"/>
                    </a:lnTo>
                    <a:lnTo>
                      <a:pt x="10" y="2"/>
                    </a:lnTo>
                    <a:lnTo>
                      <a:pt x="14" y="2"/>
                    </a:lnTo>
                    <a:lnTo>
                      <a:pt x="16" y="2"/>
                    </a:lnTo>
                    <a:lnTo>
                      <a:pt x="18" y="2"/>
                    </a:lnTo>
                    <a:lnTo>
                      <a:pt x="22" y="0"/>
                    </a:lnTo>
                    <a:lnTo>
                      <a:pt x="22" y="0"/>
                    </a:lnTo>
                    <a:lnTo>
                      <a:pt x="24" y="0"/>
                    </a:lnTo>
                    <a:lnTo>
                      <a:pt x="26" y="2"/>
                    </a:lnTo>
                    <a:lnTo>
                      <a:pt x="26" y="2"/>
                    </a:lnTo>
                    <a:lnTo>
                      <a:pt x="28" y="2"/>
                    </a:lnTo>
                    <a:lnTo>
                      <a:pt x="28" y="2"/>
                    </a:lnTo>
                    <a:lnTo>
                      <a:pt x="30" y="4"/>
                    </a:lnTo>
                    <a:lnTo>
                      <a:pt x="30" y="6"/>
                    </a:lnTo>
                    <a:lnTo>
                      <a:pt x="32" y="8"/>
                    </a:lnTo>
                    <a:lnTo>
                      <a:pt x="34" y="12"/>
                    </a:lnTo>
                    <a:lnTo>
                      <a:pt x="34" y="14"/>
                    </a:lnTo>
                    <a:lnTo>
                      <a:pt x="36" y="16"/>
                    </a:lnTo>
                    <a:lnTo>
                      <a:pt x="36" y="16"/>
                    </a:lnTo>
                    <a:lnTo>
                      <a:pt x="36" y="18"/>
                    </a:lnTo>
                    <a:lnTo>
                      <a:pt x="36" y="18"/>
                    </a:lnTo>
                    <a:lnTo>
                      <a:pt x="36" y="18"/>
                    </a:lnTo>
                    <a:lnTo>
                      <a:pt x="36" y="20"/>
                    </a:lnTo>
                    <a:lnTo>
                      <a:pt x="34" y="20"/>
                    </a:lnTo>
                    <a:lnTo>
                      <a:pt x="34" y="20"/>
                    </a:lnTo>
                    <a:lnTo>
                      <a:pt x="34" y="20"/>
                    </a:lnTo>
                    <a:lnTo>
                      <a:pt x="32" y="20"/>
                    </a:lnTo>
                    <a:lnTo>
                      <a:pt x="32" y="18"/>
                    </a:lnTo>
                    <a:lnTo>
                      <a:pt x="30" y="18"/>
                    </a:lnTo>
                    <a:lnTo>
                      <a:pt x="26" y="16"/>
                    </a:lnTo>
                    <a:lnTo>
                      <a:pt x="24" y="14"/>
                    </a:lnTo>
                    <a:lnTo>
                      <a:pt x="24" y="14"/>
                    </a:lnTo>
                    <a:lnTo>
                      <a:pt x="22" y="14"/>
                    </a:lnTo>
                    <a:lnTo>
                      <a:pt x="18" y="12"/>
                    </a:lnTo>
                    <a:lnTo>
                      <a:pt x="14" y="12"/>
                    </a:lnTo>
                    <a:lnTo>
                      <a:pt x="14" y="12"/>
                    </a:lnTo>
                    <a:lnTo>
                      <a:pt x="12" y="12"/>
                    </a:lnTo>
                    <a:lnTo>
                      <a:pt x="10" y="12"/>
                    </a:lnTo>
                    <a:lnTo>
                      <a:pt x="10" y="12"/>
                    </a:lnTo>
                    <a:lnTo>
                      <a:pt x="6" y="14"/>
                    </a:lnTo>
                    <a:lnTo>
                      <a:pt x="4" y="14"/>
                    </a:lnTo>
                    <a:lnTo>
                      <a:pt x="2" y="14"/>
                    </a:lnTo>
                    <a:lnTo>
                      <a:pt x="2" y="14"/>
                    </a:lnTo>
                    <a:lnTo>
                      <a:pt x="0" y="14"/>
                    </a:lnTo>
                    <a:lnTo>
                      <a:pt x="0" y="14"/>
                    </a:lnTo>
                    <a:lnTo>
                      <a:pt x="0" y="14"/>
                    </a:lnTo>
                    <a:lnTo>
                      <a:pt x="0" y="14"/>
                    </a:lnTo>
                    <a:lnTo>
                      <a:pt x="0" y="14"/>
                    </a:lnTo>
                    <a:lnTo>
                      <a:pt x="0" y="12"/>
                    </a:lnTo>
                    <a:lnTo>
                      <a:pt x="0" y="10"/>
                    </a:lnTo>
                    <a:lnTo>
                      <a:pt x="0" y="10"/>
                    </a:lnTo>
                    <a:lnTo>
                      <a:pt x="2" y="8"/>
                    </a:lnTo>
                    <a:lnTo>
                      <a:pt x="2" y="6"/>
                    </a:lnTo>
                    <a:lnTo>
                      <a:pt x="2" y="6"/>
                    </a:lnTo>
                    <a:lnTo>
                      <a:pt x="4" y="6"/>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10" name="Freeform 225">
                <a:extLst>
                  <a:ext uri="{FF2B5EF4-FFF2-40B4-BE49-F238E27FC236}">
                    <a16:creationId xmlns:a16="http://schemas.microsoft.com/office/drawing/2014/main" id="{B4A3278E-F471-590A-89A9-F35CE0D06A48}"/>
                  </a:ext>
                </a:extLst>
              </p:cNvPr>
              <p:cNvSpPr>
                <a:spLocks/>
              </p:cNvSpPr>
              <p:nvPr/>
            </p:nvSpPr>
            <p:spPr bwMode="auto">
              <a:xfrm>
                <a:off x="7399628" y="4803942"/>
                <a:ext cx="60325" cy="41275"/>
              </a:xfrm>
              <a:custGeom>
                <a:avLst/>
                <a:gdLst>
                  <a:gd name="T0" fmla="*/ 14 w 38"/>
                  <a:gd name="T1" fmla="*/ 24 h 26"/>
                  <a:gd name="T2" fmla="*/ 14 w 38"/>
                  <a:gd name="T3" fmla="*/ 24 h 26"/>
                  <a:gd name="T4" fmla="*/ 14 w 38"/>
                  <a:gd name="T5" fmla="*/ 24 h 26"/>
                  <a:gd name="T6" fmla="*/ 12 w 38"/>
                  <a:gd name="T7" fmla="*/ 24 h 26"/>
                  <a:gd name="T8" fmla="*/ 8 w 38"/>
                  <a:gd name="T9" fmla="*/ 24 h 26"/>
                  <a:gd name="T10" fmla="*/ 6 w 38"/>
                  <a:gd name="T11" fmla="*/ 26 h 26"/>
                  <a:gd name="T12" fmla="*/ 4 w 38"/>
                  <a:gd name="T13" fmla="*/ 26 h 26"/>
                  <a:gd name="T14" fmla="*/ 4 w 38"/>
                  <a:gd name="T15" fmla="*/ 26 h 26"/>
                  <a:gd name="T16" fmla="*/ 2 w 38"/>
                  <a:gd name="T17" fmla="*/ 26 h 26"/>
                  <a:gd name="T18" fmla="*/ 2 w 38"/>
                  <a:gd name="T19" fmla="*/ 24 h 26"/>
                  <a:gd name="T20" fmla="*/ 2 w 38"/>
                  <a:gd name="T21" fmla="*/ 24 h 26"/>
                  <a:gd name="T22" fmla="*/ 2 w 38"/>
                  <a:gd name="T23" fmla="*/ 24 h 26"/>
                  <a:gd name="T24" fmla="*/ 0 w 38"/>
                  <a:gd name="T25" fmla="*/ 24 h 26"/>
                  <a:gd name="T26" fmla="*/ 0 w 38"/>
                  <a:gd name="T27" fmla="*/ 22 h 26"/>
                  <a:gd name="T28" fmla="*/ 0 w 38"/>
                  <a:gd name="T29" fmla="*/ 22 h 26"/>
                  <a:gd name="T30" fmla="*/ 2 w 38"/>
                  <a:gd name="T31" fmla="*/ 20 h 26"/>
                  <a:gd name="T32" fmla="*/ 2 w 38"/>
                  <a:gd name="T33" fmla="*/ 20 h 26"/>
                  <a:gd name="T34" fmla="*/ 2 w 38"/>
                  <a:gd name="T35" fmla="*/ 16 h 26"/>
                  <a:gd name="T36" fmla="*/ 4 w 38"/>
                  <a:gd name="T37" fmla="*/ 14 h 26"/>
                  <a:gd name="T38" fmla="*/ 4 w 38"/>
                  <a:gd name="T39" fmla="*/ 10 h 26"/>
                  <a:gd name="T40" fmla="*/ 6 w 38"/>
                  <a:gd name="T41" fmla="*/ 6 h 26"/>
                  <a:gd name="T42" fmla="*/ 6 w 38"/>
                  <a:gd name="T43" fmla="*/ 4 h 26"/>
                  <a:gd name="T44" fmla="*/ 8 w 38"/>
                  <a:gd name="T45" fmla="*/ 4 h 26"/>
                  <a:gd name="T46" fmla="*/ 8 w 38"/>
                  <a:gd name="T47" fmla="*/ 2 h 26"/>
                  <a:gd name="T48" fmla="*/ 10 w 38"/>
                  <a:gd name="T49" fmla="*/ 2 h 26"/>
                  <a:gd name="T50" fmla="*/ 10 w 38"/>
                  <a:gd name="T51" fmla="*/ 2 h 26"/>
                  <a:gd name="T52" fmla="*/ 10 w 38"/>
                  <a:gd name="T53" fmla="*/ 2 h 26"/>
                  <a:gd name="T54" fmla="*/ 12 w 38"/>
                  <a:gd name="T55" fmla="*/ 0 h 26"/>
                  <a:gd name="T56" fmla="*/ 14 w 38"/>
                  <a:gd name="T57" fmla="*/ 0 h 26"/>
                  <a:gd name="T58" fmla="*/ 16 w 38"/>
                  <a:gd name="T59" fmla="*/ 2 h 26"/>
                  <a:gd name="T60" fmla="*/ 18 w 38"/>
                  <a:gd name="T61" fmla="*/ 2 h 26"/>
                  <a:gd name="T62" fmla="*/ 22 w 38"/>
                  <a:gd name="T63" fmla="*/ 2 h 26"/>
                  <a:gd name="T64" fmla="*/ 24 w 38"/>
                  <a:gd name="T65" fmla="*/ 4 h 26"/>
                  <a:gd name="T66" fmla="*/ 28 w 38"/>
                  <a:gd name="T67" fmla="*/ 4 h 26"/>
                  <a:gd name="T68" fmla="*/ 32 w 38"/>
                  <a:gd name="T69" fmla="*/ 4 h 26"/>
                  <a:gd name="T70" fmla="*/ 34 w 38"/>
                  <a:gd name="T71" fmla="*/ 6 h 26"/>
                  <a:gd name="T72" fmla="*/ 34 w 38"/>
                  <a:gd name="T73" fmla="*/ 6 h 26"/>
                  <a:gd name="T74" fmla="*/ 36 w 38"/>
                  <a:gd name="T75" fmla="*/ 6 h 26"/>
                  <a:gd name="T76" fmla="*/ 36 w 38"/>
                  <a:gd name="T77" fmla="*/ 6 h 26"/>
                  <a:gd name="T78" fmla="*/ 36 w 38"/>
                  <a:gd name="T79" fmla="*/ 6 h 26"/>
                  <a:gd name="T80" fmla="*/ 38 w 38"/>
                  <a:gd name="T81" fmla="*/ 8 h 26"/>
                  <a:gd name="T82" fmla="*/ 38 w 38"/>
                  <a:gd name="T83" fmla="*/ 8 h 26"/>
                  <a:gd name="T84" fmla="*/ 38 w 38"/>
                  <a:gd name="T85" fmla="*/ 8 h 26"/>
                  <a:gd name="T86" fmla="*/ 38 w 38"/>
                  <a:gd name="T87" fmla="*/ 10 h 26"/>
                  <a:gd name="T88" fmla="*/ 36 w 38"/>
                  <a:gd name="T89" fmla="*/ 10 h 26"/>
                  <a:gd name="T90" fmla="*/ 36 w 38"/>
                  <a:gd name="T91" fmla="*/ 12 h 26"/>
                  <a:gd name="T92" fmla="*/ 34 w 38"/>
                  <a:gd name="T93" fmla="*/ 14 h 26"/>
                  <a:gd name="T94" fmla="*/ 34 w 38"/>
                  <a:gd name="T95" fmla="*/ 16 h 26"/>
                  <a:gd name="T96" fmla="*/ 32 w 38"/>
                  <a:gd name="T97" fmla="*/ 18 h 26"/>
                  <a:gd name="T98" fmla="*/ 28 w 38"/>
                  <a:gd name="T99" fmla="*/ 20 h 26"/>
                  <a:gd name="T100" fmla="*/ 28 w 38"/>
                  <a:gd name="T101" fmla="*/ 22 h 26"/>
                  <a:gd name="T102" fmla="*/ 26 w 38"/>
                  <a:gd name="T103" fmla="*/ 24 h 26"/>
                  <a:gd name="T104" fmla="*/ 24 w 38"/>
                  <a:gd name="T105" fmla="*/ 24 h 26"/>
                  <a:gd name="T106" fmla="*/ 24 w 38"/>
                  <a:gd name="T107" fmla="*/ 24 h 26"/>
                  <a:gd name="T108" fmla="*/ 22 w 38"/>
                  <a:gd name="T109" fmla="*/ 24 h 26"/>
                  <a:gd name="T110" fmla="*/ 22 w 38"/>
                  <a:gd name="T111" fmla="*/ 24 h 26"/>
                  <a:gd name="T112" fmla="*/ 20 w 38"/>
                  <a:gd name="T113" fmla="*/ 24 h 26"/>
                  <a:gd name="T114" fmla="*/ 16 w 38"/>
                  <a:gd name="T115" fmla="*/ 24 h 26"/>
                  <a:gd name="T116" fmla="*/ 16 w 38"/>
                  <a:gd name="T117" fmla="*/ 24 h 26"/>
                  <a:gd name="T118" fmla="*/ 14 w 38"/>
                  <a:gd name="T119"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 h="26">
                    <a:moveTo>
                      <a:pt x="14" y="24"/>
                    </a:moveTo>
                    <a:lnTo>
                      <a:pt x="14" y="24"/>
                    </a:lnTo>
                    <a:lnTo>
                      <a:pt x="14" y="24"/>
                    </a:lnTo>
                    <a:lnTo>
                      <a:pt x="12" y="24"/>
                    </a:lnTo>
                    <a:lnTo>
                      <a:pt x="8" y="24"/>
                    </a:lnTo>
                    <a:lnTo>
                      <a:pt x="6" y="26"/>
                    </a:lnTo>
                    <a:lnTo>
                      <a:pt x="4" y="26"/>
                    </a:lnTo>
                    <a:lnTo>
                      <a:pt x="4" y="26"/>
                    </a:lnTo>
                    <a:lnTo>
                      <a:pt x="2" y="26"/>
                    </a:lnTo>
                    <a:lnTo>
                      <a:pt x="2" y="24"/>
                    </a:lnTo>
                    <a:lnTo>
                      <a:pt x="2" y="24"/>
                    </a:lnTo>
                    <a:lnTo>
                      <a:pt x="2" y="24"/>
                    </a:lnTo>
                    <a:lnTo>
                      <a:pt x="0" y="24"/>
                    </a:lnTo>
                    <a:lnTo>
                      <a:pt x="0" y="22"/>
                    </a:lnTo>
                    <a:lnTo>
                      <a:pt x="0" y="22"/>
                    </a:lnTo>
                    <a:lnTo>
                      <a:pt x="2" y="20"/>
                    </a:lnTo>
                    <a:lnTo>
                      <a:pt x="2" y="20"/>
                    </a:lnTo>
                    <a:lnTo>
                      <a:pt x="2" y="16"/>
                    </a:lnTo>
                    <a:lnTo>
                      <a:pt x="4" y="14"/>
                    </a:lnTo>
                    <a:lnTo>
                      <a:pt x="4" y="10"/>
                    </a:lnTo>
                    <a:lnTo>
                      <a:pt x="6" y="6"/>
                    </a:lnTo>
                    <a:lnTo>
                      <a:pt x="6" y="4"/>
                    </a:lnTo>
                    <a:lnTo>
                      <a:pt x="8" y="4"/>
                    </a:lnTo>
                    <a:lnTo>
                      <a:pt x="8" y="2"/>
                    </a:lnTo>
                    <a:lnTo>
                      <a:pt x="10" y="2"/>
                    </a:lnTo>
                    <a:lnTo>
                      <a:pt x="10" y="2"/>
                    </a:lnTo>
                    <a:lnTo>
                      <a:pt x="10" y="2"/>
                    </a:lnTo>
                    <a:lnTo>
                      <a:pt x="12" y="0"/>
                    </a:lnTo>
                    <a:lnTo>
                      <a:pt x="14" y="0"/>
                    </a:lnTo>
                    <a:lnTo>
                      <a:pt x="16" y="2"/>
                    </a:lnTo>
                    <a:lnTo>
                      <a:pt x="18" y="2"/>
                    </a:lnTo>
                    <a:lnTo>
                      <a:pt x="22" y="2"/>
                    </a:lnTo>
                    <a:lnTo>
                      <a:pt x="24" y="4"/>
                    </a:lnTo>
                    <a:lnTo>
                      <a:pt x="28" y="4"/>
                    </a:lnTo>
                    <a:lnTo>
                      <a:pt x="32" y="4"/>
                    </a:lnTo>
                    <a:lnTo>
                      <a:pt x="34" y="6"/>
                    </a:lnTo>
                    <a:lnTo>
                      <a:pt x="34" y="6"/>
                    </a:lnTo>
                    <a:lnTo>
                      <a:pt x="36" y="6"/>
                    </a:lnTo>
                    <a:lnTo>
                      <a:pt x="36" y="6"/>
                    </a:lnTo>
                    <a:lnTo>
                      <a:pt x="36" y="6"/>
                    </a:lnTo>
                    <a:lnTo>
                      <a:pt x="38" y="8"/>
                    </a:lnTo>
                    <a:lnTo>
                      <a:pt x="38" y="8"/>
                    </a:lnTo>
                    <a:lnTo>
                      <a:pt x="38" y="8"/>
                    </a:lnTo>
                    <a:lnTo>
                      <a:pt x="38" y="10"/>
                    </a:lnTo>
                    <a:lnTo>
                      <a:pt x="36" y="10"/>
                    </a:lnTo>
                    <a:lnTo>
                      <a:pt x="36" y="12"/>
                    </a:lnTo>
                    <a:lnTo>
                      <a:pt x="34" y="14"/>
                    </a:lnTo>
                    <a:lnTo>
                      <a:pt x="34" y="16"/>
                    </a:lnTo>
                    <a:lnTo>
                      <a:pt x="32" y="18"/>
                    </a:lnTo>
                    <a:lnTo>
                      <a:pt x="28" y="20"/>
                    </a:lnTo>
                    <a:lnTo>
                      <a:pt x="28" y="22"/>
                    </a:lnTo>
                    <a:lnTo>
                      <a:pt x="26" y="24"/>
                    </a:lnTo>
                    <a:lnTo>
                      <a:pt x="24" y="24"/>
                    </a:lnTo>
                    <a:lnTo>
                      <a:pt x="24" y="24"/>
                    </a:lnTo>
                    <a:lnTo>
                      <a:pt x="22" y="24"/>
                    </a:lnTo>
                    <a:lnTo>
                      <a:pt x="22" y="24"/>
                    </a:lnTo>
                    <a:lnTo>
                      <a:pt x="20" y="24"/>
                    </a:lnTo>
                    <a:lnTo>
                      <a:pt x="16" y="24"/>
                    </a:lnTo>
                    <a:lnTo>
                      <a:pt x="16" y="24"/>
                    </a:lnTo>
                    <a:lnTo>
                      <a:pt x="14" y="24"/>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11" name="Freeform 227">
                <a:extLst>
                  <a:ext uri="{FF2B5EF4-FFF2-40B4-BE49-F238E27FC236}">
                    <a16:creationId xmlns:a16="http://schemas.microsoft.com/office/drawing/2014/main" id="{B7D7D942-731F-B311-8340-DED12CBAB3BA}"/>
                  </a:ext>
                </a:extLst>
              </p:cNvPr>
              <p:cNvSpPr>
                <a:spLocks/>
              </p:cNvSpPr>
              <p:nvPr/>
            </p:nvSpPr>
            <p:spPr bwMode="auto">
              <a:xfrm>
                <a:off x="7386928" y="4822992"/>
                <a:ext cx="228600" cy="206375"/>
              </a:xfrm>
              <a:custGeom>
                <a:avLst/>
                <a:gdLst>
                  <a:gd name="T0" fmla="*/ 120 w 144"/>
                  <a:gd name="T1" fmla="*/ 22 h 130"/>
                  <a:gd name="T2" fmla="*/ 88 w 144"/>
                  <a:gd name="T3" fmla="*/ 10 h 130"/>
                  <a:gd name="T4" fmla="*/ 80 w 144"/>
                  <a:gd name="T5" fmla="*/ 6 h 130"/>
                  <a:gd name="T6" fmla="*/ 76 w 144"/>
                  <a:gd name="T7" fmla="*/ 2 h 130"/>
                  <a:gd name="T8" fmla="*/ 72 w 144"/>
                  <a:gd name="T9" fmla="*/ 0 h 130"/>
                  <a:gd name="T10" fmla="*/ 66 w 144"/>
                  <a:gd name="T11" fmla="*/ 0 h 130"/>
                  <a:gd name="T12" fmla="*/ 60 w 144"/>
                  <a:gd name="T13" fmla="*/ 2 h 130"/>
                  <a:gd name="T14" fmla="*/ 56 w 144"/>
                  <a:gd name="T15" fmla="*/ 4 h 130"/>
                  <a:gd name="T16" fmla="*/ 50 w 144"/>
                  <a:gd name="T17" fmla="*/ 10 h 130"/>
                  <a:gd name="T18" fmla="*/ 42 w 144"/>
                  <a:gd name="T19" fmla="*/ 18 h 130"/>
                  <a:gd name="T20" fmla="*/ 38 w 144"/>
                  <a:gd name="T21" fmla="*/ 22 h 130"/>
                  <a:gd name="T22" fmla="*/ 26 w 144"/>
                  <a:gd name="T23" fmla="*/ 30 h 130"/>
                  <a:gd name="T24" fmla="*/ 20 w 144"/>
                  <a:gd name="T25" fmla="*/ 32 h 130"/>
                  <a:gd name="T26" fmla="*/ 8 w 144"/>
                  <a:gd name="T27" fmla="*/ 32 h 130"/>
                  <a:gd name="T28" fmla="*/ 4 w 144"/>
                  <a:gd name="T29" fmla="*/ 34 h 130"/>
                  <a:gd name="T30" fmla="*/ 2 w 144"/>
                  <a:gd name="T31" fmla="*/ 34 h 130"/>
                  <a:gd name="T32" fmla="*/ 0 w 144"/>
                  <a:gd name="T33" fmla="*/ 36 h 130"/>
                  <a:gd name="T34" fmla="*/ 2 w 144"/>
                  <a:gd name="T35" fmla="*/ 42 h 130"/>
                  <a:gd name="T36" fmla="*/ 6 w 144"/>
                  <a:gd name="T37" fmla="*/ 46 h 130"/>
                  <a:gd name="T38" fmla="*/ 8 w 144"/>
                  <a:gd name="T39" fmla="*/ 48 h 130"/>
                  <a:gd name="T40" fmla="*/ 12 w 144"/>
                  <a:gd name="T41" fmla="*/ 46 h 130"/>
                  <a:gd name="T42" fmla="*/ 18 w 144"/>
                  <a:gd name="T43" fmla="*/ 44 h 130"/>
                  <a:gd name="T44" fmla="*/ 22 w 144"/>
                  <a:gd name="T45" fmla="*/ 44 h 130"/>
                  <a:gd name="T46" fmla="*/ 28 w 144"/>
                  <a:gd name="T47" fmla="*/ 46 h 130"/>
                  <a:gd name="T48" fmla="*/ 38 w 144"/>
                  <a:gd name="T49" fmla="*/ 52 h 130"/>
                  <a:gd name="T50" fmla="*/ 54 w 144"/>
                  <a:gd name="T51" fmla="*/ 62 h 130"/>
                  <a:gd name="T52" fmla="*/ 64 w 144"/>
                  <a:gd name="T53" fmla="*/ 70 h 130"/>
                  <a:gd name="T54" fmla="*/ 70 w 144"/>
                  <a:gd name="T55" fmla="*/ 76 h 130"/>
                  <a:gd name="T56" fmla="*/ 70 w 144"/>
                  <a:gd name="T57" fmla="*/ 78 h 130"/>
                  <a:gd name="T58" fmla="*/ 72 w 144"/>
                  <a:gd name="T59" fmla="*/ 86 h 130"/>
                  <a:gd name="T60" fmla="*/ 72 w 144"/>
                  <a:gd name="T61" fmla="*/ 92 h 130"/>
                  <a:gd name="T62" fmla="*/ 70 w 144"/>
                  <a:gd name="T63" fmla="*/ 98 h 130"/>
                  <a:gd name="T64" fmla="*/ 68 w 144"/>
                  <a:gd name="T65" fmla="*/ 102 h 130"/>
                  <a:gd name="T66" fmla="*/ 64 w 144"/>
                  <a:gd name="T67" fmla="*/ 102 h 130"/>
                  <a:gd name="T68" fmla="*/ 58 w 144"/>
                  <a:gd name="T69" fmla="*/ 104 h 130"/>
                  <a:gd name="T70" fmla="*/ 56 w 144"/>
                  <a:gd name="T71" fmla="*/ 106 h 130"/>
                  <a:gd name="T72" fmla="*/ 54 w 144"/>
                  <a:gd name="T73" fmla="*/ 108 h 130"/>
                  <a:gd name="T74" fmla="*/ 54 w 144"/>
                  <a:gd name="T75" fmla="*/ 112 h 130"/>
                  <a:gd name="T76" fmla="*/ 56 w 144"/>
                  <a:gd name="T77" fmla="*/ 118 h 130"/>
                  <a:gd name="T78" fmla="*/ 58 w 144"/>
                  <a:gd name="T79" fmla="*/ 120 h 130"/>
                  <a:gd name="T80" fmla="*/ 62 w 144"/>
                  <a:gd name="T81" fmla="*/ 120 h 130"/>
                  <a:gd name="T82" fmla="*/ 72 w 144"/>
                  <a:gd name="T83" fmla="*/ 118 h 130"/>
                  <a:gd name="T84" fmla="*/ 80 w 144"/>
                  <a:gd name="T85" fmla="*/ 118 h 130"/>
                  <a:gd name="T86" fmla="*/ 90 w 144"/>
                  <a:gd name="T87" fmla="*/ 116 h 130"/>
                  <a:gd name="T88" fmla="*/ 94 w 144"/>
                  <a:gd name="T89" fmla="*/ 118 h 130"/>
                  <a:gd name="T90" fmla="*/ 98 w 144"/>
                  <a:gd name="T91" fmla="*/ 122 h 130"/>
                  <a:gd name="T92" fmla="*/ 100 w 144"/>
                  <a:gd name="T93" fmla="*/ 126 h 130"/>
                  <a:gd name="T94" fmla="*/ 106 w 144"/>
                  <a:gd name="T95" fmla="*/ 128 h 130"/>
                  <a:gd name="T96" fmla="*/ 112 w 144"/>
                  <a:gd name="T97" fmla="*/ 130 h 130"/>
                  <a:gd name="T98" fmla="*/ 118 w 144"/>
                  <a:gd name="T99" fmla="*/ 130 h 130"/>
                  <a:gd name="T100" fmla="*/ 124 w 144"/>
                  <a:gd name="T101" fmla="*/ 128 h 130"/>
                  <a:gd name="T102" fmla="*/ 130 w 144"/>
                  <a:gd name="T103" fmla="*/ 124 h 130"/>
                  <a:gd name="T104" fmla="*/ 134 w 144"/>
                  <a:gd name="T105" fmla="*/ 120 h 130"/>
                  <a:gd name="T106" fmla="*/ 138 w 144"/>
                  <a:gd name="T107" fmla="*/ 112 h 130"/>
                  <a:gd name="T108" fmla="*/ 144 w 144"/>
                  <a:gd name="T109" fmla="*/ 10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 h="130">
                    <a:moveTo>
                      <a:pt x="128" y="24"/>
                    </a:moveTo>
                    <a:lnTo>
                      <a:pt x="128" y="24"/>
                    </a:lnTo>
                    <a:lnTo>
                      <a:pt x="120" y="22"/>
                    </a:lnTo>
                    <a:lnTo>
                      <a:pt x="112" y="18"/>
                    </a:lnTo>
                    <a:lnTo>
                      <a:pt x="96" y="12"/>
                    </a:lnTo>
                    <a:lnTo>
                      <a:pt x="88" y="10"/>
                    </a:lnTo>
                    <a:lnTo>
                      <a:pt x="84" y="8"/>
                    </a:lnTo>
                    <a:lnTo>
                      <a:pt x="82" y="6"/>
                    </a:lnTo>
                    <a:lnTo>
                      <a:pt x="80" y="6"/>
                    </a:lnTo>
                    <a:lnTo>
                      <a:pt x="80" y="4"/>
                    </a:lnTo>
                    <a:lnTo>
                      <a:pt x="78" y="2"/>
                    </a:lnTo>
                    <a:lnTo>
                      <a:pt x="76" y="2"/>
                    </a:lnTo>
                    <a:lnTo>
                      <a:pt x="74" y="0"/>
                    </a:lnTo>
                    <a:lnTo>
                      <a:pt x="74" y="0"/>
                    </a:lnTo>
                    <a:lnTo>
                      <a:pt x="72" y="0"/>
                    </a:lnTo>
                    <a:lnTo>
                      <a:pt x="70" y="0"/>
                    </a:lnTo>
                    <a:lnTo>
                      <a:pt x="68" y="0"/>
                    </a:lnTo>
                    <a:lnTo>
                      <a:pt x="66" y="0"/>
                    </a:lnTo>
                    <a:lnTo>
                      <a:pt x="64" y="0"/>
                    </a:lnTo>
                    <a:lnTo>
                      <a:pt x="62" y="2"/>
                    </a:lnTo>
                    <a:lnTo>
                      <a:pt x="60" y="2"/>
                    </a:lnTo>
                    <a:lnTo>
                      <a:pt x="58" y="2"/>
                    </a:lnTo>
                    <a:lnTo>
                      <a:pt x="56" y="4"/>
                    </a:lnTo>
                    <a:lnTo>
                      <a:pt x="56" y="4"/>
                    </a:lnTo>
                    <a:lnTo>
                      <a:pt x="54" y="4"/>
                    </a:lnTo>
                    <a:lnTo>
                      <a:pt x="52" y="6"/>
                    </a:lnTo>
                    <a:lnTo>
                      <a:pt x="50" y="10"/>
                    </a:lnTo>
                    <a:lnTo>
                      <a:pt x="48" y="12"/>
                    </a:lnTo>
                    <a:lnTo>
                      <a:pt x="44" y="16"/>
                    </a:lnTo>
                    <a:lnTo>
                      <a:pt x="42" y="18"/>
                    </a:lnTo>
                    <a:lnTo>
                      <a:pt x="42" y="20"/>
                    </a:lnTo>
                    <a:lnTo>
                      <a:pt x="40" y="22"/>
                    </a:lnTo>
                    <a:lnTo>
                      <a:pt x="38" y="22"/>
                    </a:lnTo>
                    <a:lnTo>
                      <a:pt x="32" y="26"/>
                    </a:lnTo>
                    <a:lnTo>
                      <a:pt x="28" y="28"/>
                    </a:lnTo>
                    <a:lnTo>
                      <a:pt x="26" y="30"/>
                    </a:lnTo>
                    <a:lnTo>
                      <a:pt x="24" y="30"/>
                    </a:lnTo>
                    <a:lnTo>
                      <a:pt x="22" y="30"/>
                    </a:lnTo>
                    <a:lnTo>
                      <a:pt x="20" y="32"/>
                    </a:lnTo>
                    <a:lnTo>
                      <a:pt x="16" y="32"/>
                    </a:lnTo>
                    <a:lnTo>
                      <a:pt x="10" y="32"/>
                    </a:lnTo>
                    <a:lnTo>
                      <a:pt x="8" y="32"/>
                    </a:lnTo>
                    <a:lnTo>
                      <a:pt x="8" y="32"/>
                    </a:lnTo>
                    <a:lnTo>
                      <a:pt x="6" y="34"/>
                    </a:lnTo>
                    <a:lnTo>
                      <a:pt x="4" y="34"/>
                    </a:lnTo>
                    <a:lnTo>
                      <a:pt x="2" y="34"/>
                    </a:lnTo>
                    <a:lnTo>
                      <a:pt x="2" y="34"/>
                    </a:lnTo>
                    <a:lnTo>
                      <a:pt x="2" y="34"/>
                    </a:lnTo>
                    <a:lnTo>
                      <a:pt x="0" y="36"/>
                    </a:lnTo>
                    <a:lnTo>
                      <a:pt x="0" y="36"/>
                    </a:lnTo>
                    <a:lnTo>
                      <a:pt x="0" y="36"/>
                    </a:lnTo>
                    <a:lnTo>
                      <a:pt x="2" y="38"/>
                    </a:lnTo>
                    <a:lnTo>
                      <a:pt x="2" y="40"/>
                    </a:lnTo>
                    <a:lnTo>
                      <a:pt x="2" y="42"/>
                    </a:lnTo>
                    <a:lnTo>
                      <a:pt x="4" y="44"/>
                    </a:lnTo>
                    <a:lnTo>
                      <a:pt x="4" y="44"/>
                    </a:lnTo>
                    <a:lnTo>
                      <a:pt x="6" y="46"/>
                    </a:lnTo>
                    <a:lnTo>
                      <a:pt x="8" y="46"/>
                    </a:lnTo>
                    <a:lnTo>
                      <a:pt x="8" y="46"/>
                    </a:lnTo>
                    <a:lnTo>
                      <a:pt x="8" y="48"/>
                    </a:lnTo>
                    <a:lnTo>
                      <a:pt x="10" y="48"/>
                    </a:lnTo>
                    <a:lnTo>
                      <a:pt x="10" y="46"/>
                    </a:lnTo>
                    <a:lnTo>
                      <a:pt x="12" y="46"/>
                    </a:lnTo>
                    <a:lnTo>
                      <a:pt x="14" y="46"/>
                    </a:lnTo>
                    <a:lnTo>
                      <a:pt x="16" y="46"/>
                    </a:lnTo>
                    <a:lnTo>
                      <a:pt x="18" y="44"/>
                    </a:lnTo>
                    <a:lnTo>
                      <a:pt x="20" y="44"/>
                    </a:lnTo>
                    <a:lnTo>
                      <a:pt x="22" y="44"/>
                    </a:lnTo>
                    <a:lnTo>
                      <a:pt x="22" y="44"/>
                    </a:lnTo>
                    <a:lnTo>
                      <a:pt x="24" y="44"/>
                    </a:lnTo>
                    <a:lnTo>
                      <a:pt x="24" y="44"/>
                    </a:lnTo>
                    <a:lnTo>
                      <a:pt x="28" y="46"/>
                    </a:lnTo>
                    <a:lnTo>
                      <a:pt x="30" y="48"/>
                    </a:lnTo>
                    <a:lnTo>
                      <a:pt x="32" y="50"/>
                    </a:lnTo>
                    <a:lnTo>
                      <a:pt x="38" y="52"/>
                    </a:lnTo>
                    <a:lnTo>
                      <a:pt x="42" y="56"/>
                    </a:lnTo>
                    <a:lnTo>
                      <a:pt x="50" y="60"/>
                    </a:lnTo>
                    <a:lnTo>
                      <a:pt x="54" y="62"/>
                    </a:lnTo>
                    <a:lnTo>
                      <a:pt x="56" y="64"/>
                    </a:lnTo>
                    <a:lnTo>
                      <a:pt x="60" y="68"/>
                    </a:lnTo>
                    <a:lnTo>
                      <a:pt x="64" y="70"/>
                    </a:lnTo>
                    <a:lnTo>
                      <a:pt x="66" y="72"/>
                    </a:lnTo>
                    <a:lnTo>
                      <a:pt x="68" y="74"/>
                    </a:lnTo>
                    <a:lnTo>
                      <a:pt x="70" y="76"/>
                    </a:lnTo>
                    <a:lnTo>
                      <a:pt x="70" y="76"/>
                    </a:lnTo>
                    <a:lnTo>
                      <a:pt x="70" y="78"/>
                    </a:lnTo>
                    <a:lnTo>
                      <a:pt x="70" y="78"/>
                    </a:lnTo>
                    <a:lnTo>
                      <a:pt x="72" y="80"/>
                    </a:lnTo>
                    <a:lnTo>
                      <a:pt x="72" y="84"/>
                    </a:lnTo>
                    <a:lnTo>
                      <a:pt x="72" y="86"/>
                    </a:lnTo>
                    <a:lnTo>
                      <a:pt x="72" y="88"/>
                    </a:lnTo>
                    <a:lnTo>
                      <a:pt x="72" y="90"/>
                    </a:lnTo>
                    <a:lnTo>
                      <a:pt x="72" y="92"/>
                    </a:lnTo>
                    <a:lnTo>
                      <a:pt x="72" y="94"/>
                    </a:lnTo>
                    <a:lnTo>
                      <a:pt x="70" y="96"/>
                    </a:lnTo>
                    <a:lnTo>
                      <a:pt x="70" y="98"/>
                    </a:lnTo>
                    <a:lnTo>
                      <a:pt x="68" y="100"/>
                    </a:lnTo>
                    <a:lnTo>
                      <a:pt x="68" y="100"/>
                    </a:lnTo>
                    <a:lnTo>
                      <a:pt x="68" y="102"/>
                    </a:lnTo>
                    <a:lnTo>
                      <a:pt x="68" y="102"/>
                    </a:lnTo>
                    <a:lnTo>
                      <a:pt x="66" y="102"/>
                    </a:lnTo>
                    <a:lnTo>
                      <a:pt x="64" y="102"/>
                    </a:lnTo>
                    <a:lnTo>
                      <a:pt x="60" y="104"/>
                    </a:lnTo>
                    <a:lnTo>
                      <a:pt x="60" y="104"/>
                    </a:lnTo>
                    <a:lnTo>
                      <a:pt x="58" y="104"/>
                    </a:lnTo>
                    <a:lnTo>
                      <a:pt x="56" y="106"/>
                    </a:lnTo>
                    <a:lnTo>
                      <a:pt x="56" y="106"/>
                    </a:lnTo>
                    <a:lnTo>
                      <a:pt x="56" y="106"/>
                    </a:lnTo>
                    <a:lnTo>
                      <a:pt x="54" y="106"/>
                    </a:lnTo>
                    <a:lnTo>
                      <a:pt x="54" y="108"/>
                    </a:lnTo>
                    <a:lnTo>
                      <a:pt x="54" y="108"/>
                    </a:lnTo>
                    <a:lnTo>
                      <a:pt x="54" y="110"/>
                    </a:lnTo>
                    <a:lnTo>
                      <a:pt x="54" y="112"/>
                    </a:lnTo>
                    <a:lnTo>
                      <a:pt x="54" y="112"/>
                    </a:lnTo>
                    <a:lnTo>
                      <a:pt x="56" y="114"/>
                    </a:lnTo>
                    <a:lnTo>
                      <a:pt x="56" y="116"/>
                    </a:lnTo>
                    <a:lnTo>
                      <a:pt x="56" y="118"/>
                    </a:lnTo>
                    <a:lnTo>
                      <a:pt x="58" y="118"/>
                    </a:lnTo>
                    <a:lnTo>
                      <a:pt x="58" y="118"/>
                    </a:lnTo>
                    <a:lnTo>
                      <a:pt x="58" y="120"/>
                    </a:lnTo>
                    <a:lnTo>
                      <a:pt x="60" y="120"/>
                    </a:lnTo>
                    <a:lnTo>
                      <a:pt x="60" y="120"/>
                    </a:lnTo>
                    <a:lnTo>
                      <a:pt x="62" y="120"/>
                    </a:lnTo>
                    <a:lnTo>
                      <a:pt x="64" y="120"/>
                    </a:lnTo>
                    <a:lnTo>
                      <a:pt x="66" y="120"/>
                    </a:lnTo>
                    <a:lnTo>
                      <a:pt x="72" y="118"/>
                    </a:lnTo>
                    <a:lnTo>
                      <a:pt x="74" y="118"/>
                    </a:lnTo>
                    <a:lnTo>
                      <a:pt x="76" y="118"/>
                    </a:lnTo>
                    <a:lnTo>
                      <a:pt x="80" y="118"/>
                    </a:lnTo>
                    <a:lnTo>
                      <a:pt x="86" y="118"/>
                    </a:lnTo>
                    <a:lnTo>
                      <a:pt x="88" y="116"/>
                    </a:lnTo>
                    <a:lnTo>
                      <a:pt x="90" y="116"/>
                    </a:lnTo>
                    <a:lnTo>
                      <a:pt x="92" y="118"/>
                    </a:lnTo>
                    <a:lnTo>
                      <a:pt x="94" y="118"/>
                    </a:lnTo>
                    <a:lnTo>
                      <a:pt x="94" y="118"/>
                    </a:lnTo>
                    <a:lnTo>
                      <a:pt x="94" y="118"/>
                    </a:lnTo>
                    <a:lnTo>
                      <a:pt x="96" y="120"/>
                    </a:lnTo>
                    <a:lnTo>
                      <a:pt x="98" y="122"/>
                    </a:lnTo>
                    <a:lnTo>
                      <a:pt x="98" y="124"/>
                    </a:lnTo>
                    <a:lnTo>
                      <a:pt x="100" y="124"/>
                    </a:lnTo>
                    <a:lnTo>
                      <a:pt x="100" y="126"/>
                    </a:lnTo>
                    <a:lnTo>
                      <a:pt x="102" y="126"/>
                    </a:lnTo>
                    <a:lnTo>
                      <a:pt x="104" y="128"/>
                    </a:lnTo>
                    <a:lnTo>
                      <a:pt x="106" y="128"/>
                    </a:lnTo>
                    <a:lnTo>
                      <a:pt x="108" y="130"/>
                    </a:lnTo>
                    <a:lnTo>
                      <a:pt x="110" y="130"/>
                    </a:lnTo>
                    <a:lnTo>
                      <a:pt x="112" y="130"/>
                    </a:lnTo>
                    <a:lnTo>
                      <a:pt x="112" y="130"/>
                    </a:lnTo>
                    <a:lnTo>
                      <a:pt x="114" y="130"/>
                    </a:lnTo>
                    <a:lnTo>
                      <a:pt x="118" y="130"/>
                    </a:lnTo>
                    <a:lnTo>
                      <a:pt x="120" y="130"/>
                    </a:lnTo>
                    <a:lnTo>
                      <a:pt x="122" y="128"/>
                    </a:lnTo>
                    <a:lnTo>
                      <a:pt x="124" y="128"/>
                    </a:lnTo>
                    <a:lnTo>
                      <a:pt x="128" y="126"/>
                    </a:lnTo>
                    <a:lnTo>
                      <a:pt x="128" y="126"/>
                    </a:lnTo>
                    <a:lnTo>
                      <a:pt x="130" y="124"/>
                    </a:lnTo>
                    <a:lnTo>
                      <a:pt x="132" y="124"/>
                    </a:lnTo>
                    <a:lnTo>
                      <a:pt x="132" y="122"/>
                    </a:lnTo>
                    <a:lnTo>
                      <a:pt x="134" y="120"/>
                    </a:lnTo>
                    <a:lnTo>
                      <a:pt x="134" y="118"/>
                    </a:lnTo>
                    <a:lnTo>
                      <a:pt x="136" y="114"/>
                    </a:lnTo>
                    <a:lnTo>
                      <a:pt x="138" y="112"/>
                    </a:lnTo>
                    <a:lnTo>
                      <a:pt x="138" y="110"/>
                    </a:lnTo>
                    <a:lnTo>
                      <a:pt x="142" y="104"/>
                    </a:lnTo>
                    <a:lnTo>
                      <a:pt x="144" y="100"/>
                    </a:lnTo>
                    <a:lnTo>
                      <a:pt x="128" y="24"/>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grpSp>
        <p:sp>
          <p:nvSpPr>
            <p:cNvPr id="990" name="Freeform 157">
              <a:extLst>
                <a:ext uri="{FF2B5EF4-FFF2-40B4-BE49-F238E27FC236}">
                  <a16:creationId xmlns:a16="http://schemas.microsoft.com/office/drawing/2014/main" id="{942EB350-8232-581E-20E6-F75CCCC8D06B}"/>
                </a:ext>
              </a:extLst>
            </p:cNvPr>
            <p:cNvSpPr>
              <a:spLocks/>
            </p:cNvSpPr>
            <p:nvPr/>
          </p:nvSpPr>
          <p:spPr bwMode="auto">
            <a:xfrm>
              <a:off x="5998274" y="7567689"/>
              <a:ext cx="22907" cy="34070"/>
            </a:xfrm>
            <a:custGeom>
              <a:avLst/>
              <a:gdLst>
                <a:gd name="T0" fmla="*/ 14 w 16"/>
                <a:gd name="T1" fmla="*/ 0 h 24"/>
                <a:gd name="T2" fmla="*/ 14 w 16"/>
                <a:gd name="T3" fmla="*/ 0 h 24"/>
                <a:gd name="T4" fmla="*/ 12 w 16"/>
                <a:gd name="T5" fmla="*/ 0 h 24"/>
                <a:gd name="T6" fmla="*/ 10 w 16"/>
                <a:gd name="T7" fmla="*/ 2 h 24"/>
                <a:gd name="T8" fmla="*/ 8 w 16"/>
                <a:gd name="T9" fmla="*/ 2 h 24"/>
                <a:gd name="T10" fmla="*/ 6 w 16"/>
                <a:gd name="T11" fmla="*/ 4 h 24"/>
                <a:gd name="T12" fmla="*/ 4 w 16"/>
                <a:gd name="T13" fmla="*/ 6 h 24"/>
                <a:gd name="T14" fmla="*/ 4 w 16"/>
                <a:gd name="T15" fmla="*/ 6 h 24"/>
                <a:gd name="T16" fmla="*/ 2 w 16"/>
                <a:gd name="T17" fmla="*/ 6 h 24"/>
                <a:gd name="T18" fmla="*/ 2 w 16"/>
                <a:gd name="T19" fmla="*/ 6 h 24"/>
                <a:gd name="T20" fmla="*/ 2 w 16"/>
                <a:gd name="T21" fmla="*/ 8 h 24"/>
                <a:gd name="T22" fmla="*/ 2 w 16"/>
                <a:gd name="T23" fmla="*/ 10 h 24"/>
                <a:gd name="T24" fmla="*/ 0 w 16"/>
                <a:gd name="T25" fmla="*/ 14 h 24"/>
                <a:gd name="T26" fmla="*/ 0 w 16"/>
                <a:gd name="T27" fmla="*/ 16 h 24"/>
                <a:gd name="T28" fmla="*/ 0 w 16"/>
                <a:gd name="T29" fmla="*/ 22 h 24"/>
                <a:gd name="T30" fmla="*/ 0 w 16"/>
                <a:gd name="T31" fmla="*/ 24 h 24"/>
                <a:gd name="T32" fmla="*/ 2 w 16"/>
                <a:gd name="T33" fmla="*/ 24 h 24"/>
                <a:gd name="T34" fmla="*/ 6 w 16"/>
                <a:gd name="T35" fmla="*/ 22 h 24"/>
                <a:gd name="T36" fmla="*/ 8 w 16"/>
                <a:gd name="T37" fmla="*/ 20 h 24"/>
                <a:gd name="T38" fmla="*/ 10 w 16"/>
                <a:gd name="T39" fmla="*/ 18 h 24"/>
                <a:gd name="T40" fmla="*/ 12 w 16"/>
                <a:gd name="T41" fmla="*/ 18 h 24"/>
                <a:gd name="T42" fmla="*/ 12 w 16"/>
                <a:gd name="T43" fmla="*/ 16 h 24"/>
                <a:gd name="T44" fmla="*/ 14 w 16"/>
                <a:gd name="T45" fmla="*/ 16 h 24"/>
                <a:gd name="T46" fmla="*/ 14 w 16"/>
                <a:gd name="T47" fmla="*/ 14 h 24"/>
                <a:gd name="T48" fmla="*/ 16 w 16"/>
                <a:gd name="T49" fmla="*/ 12 h 24"/>
                <a:gd name="T50" fmla="*/ 16 w 16"/>
                <a:gd name="T51" fmla="*/ 10 h 24"/>
                <a:gd name="T52" fmla="*/ 16 w 16"/>
                <a:gd name="T53" fmla="*/ 8 h 24"/>
                <a:gd name="T54" fmla="*/ 16 w 16"/>
                <a:gd name="T55" fmla="*/ 8 h 24"/>
                <a:gd name="T56" fmla="*/ 16 w 16"/>
                <a:gd name="T57" fmla="*/ 6 h 24"/>
                <a:gd name="T58" fmla="*/ 16 w 16"/>
                <a:gd name="T59" fmla="*/ 6 h 24"/>
                <a:gd name="T60" fmla="*/ 16 w 16"/>
                <a:gd name="T61" fmla="*/ 2 h 24"/>
                <a:gd name="T62" fmla="*/ 14 w 16"/>
                <a:gd name="T6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 h="24">
                  <a:moveTo>
                    <a:pt x="14" y="0"/>
                  </a:moveTo>
                  <a:lnTo>
                    <a:pt x="14" y="0"/>
                  </a:lnTo>
                  <a:lnTo>
                    <a:pt x="12" y="0"/>
                  </a:lnTo>
                  <a:lnTo>
                    <a:pt x="10" y="2"/>
                  </a:lnTo>
                  <a:lnTo>
                    <a:pt x="8" y="2"/>
                  </a:lnTo>
                  <a:lnTo>
                    <a:pt x="6" y="4"/>
                  </a:lnTo>
                  <a:lnTo>
                    <a:pt x="4" y="6"/>
                  </a:lnTo>
                  <a:lnTo>
                    <a:pt x="4" y="6"/>
                  </a:lnTo>
                  <a:lnTo>
                    <a:pt x="2" y="6"/>
                  </a:lnTo>
                  <a:lnTo>
                    <a:pt x="2" y="6"/>
                  </a:lnTo>
                  <a:lnTo>
                    <a:pt x="2" y="8"/>
                  </a:lnTo>
                  <a:lnTo>
                    <a:pt x="2" y="10"/>
                  </a:lnTo>
                  <a:lnTo>
                    <a:pt x="0" y="14"/>
                  </a:lnTo>
                  <a:lnTo>
                    <a:pt x="0" y="16"/>
                  </a:lnTo>
                  <a:lnTo>
                    <a:pt x="0" y="22"/>
                  </a:lnTo>
                  <a:lnTo>
                    <a:pt x="0" y="24"/>
                  </a:lnTo>
                  <a:lnTo>
                    <a:pt x="2" y="24"/>
                  </a:lnTo>
                  <a:lnTo>
                    <a:pt x="6" y="22"/>
                  </a:lnTo>
                  <a:lnTo>
                    <a:pt x="8" y="20"/>
                  </a:lnTo>
                  <a:lnTo>
                    <a:pt x="10" y="18"/>
                  </a:lnTo>
                  <a:lnTo>
                    <a:pt x="12" y="18"/>
                  </a:lnTo>
                  <a:lnTo>
                    <a:pt x="12" y="16"/>
                  </a:lnTo>
                  <a:lnTo>
                    <a:pt x="14" y="16"/>
                  </a:lnTo>
                  <a:lnTo>
                    <a:pt x="14" y="14"/>
                  </a:lnTo>
                  <a:lnTo>
                    <a:pt x="16" y="12"/>
                  </a:lnTo>
                  <a:lnTo>
                    <a:pt x="16" y="10"/>
                  </a:lnTo>
                  <a:lnTo>
                    <a:pt x="16" y="8"/>
                  </a:lnTo>
                  <a:lnTo>
                    <a:pt x="16" y="8"/>
                  </a:lnTo>
                  <a:lnTo>
                    <a:pt x="16" y="6"/>
                  </a:lnTo>
                  <a:lnTo>
                    <a:pt x="16" y="6"/>
                  </a:lnTo>
                  <a:lnTo>
                    <a:pt x="16" y="2"/>
                  </a:lnTo>
                  <a:lnTo>
                    <a:pt x="14"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91" name="Freeform 158">
              <a:extLst>
                <a:ext uri="{FF2B5EF4-FFF2-40B4-BE49-F238E27FC236}">
                  <a16:creationId xmlns:a16="http://schemas.microsoft.com/office/drawing/2014/main" id="{1ED57926-DCA2-590D-71B7-347BE9AEBCFD}"/>
                </a:ext>
              </a:extLst>
            </p:cNvPr>
            <p:cNvSpPr>
              <a:spLocks/>
            </p:cNvSpPr>
            <p:nvPr/>
          </p:nvSpPr>
          <p:spPr bwMode="auto">
            <a:xfrm>
              <a:off x="5998274" y="7567689"/>
              <a:ext cx="22907" cy="34070"/>
            </a:xfrm>
            <a:custGeom>
              <a:avLst/>
              <a:gdLst>
                <a:gd name="T0" fmla="*/ 14 w 16"/>
                <a:gd name="T1" fmla="*/ 0 h 24"/>
                <a:gd name="T2" fmla="*/ 14 w 16"/>
                <a:gd name="T3" fmla="*/ 0 h 24"/>
                <a:gd name="T4" fmla="*/ 12 w 16"/>
                <a:gd name="T5" fmla="*/ 0 h 24"/>
                <a:gd name="T6" fmla="*/ 10 w 16"/>
                <a:gd name="T7" fmla="*/ 2 h 24"/>
                <a:gd name="T8" fmla="*/ 8 w 16"/>
                <a:gd name="T9" fmla="*/ 2 h 24"/>
                <a:gd name="T10" fmla="*/ 6 w 16"/>
                <a:gd name="T11" fmla="*/ 4 h 24"/>
                <a:gd name="T12" fmla="*/ 4 w 16"/>
                <a:gd name="T13" fmla="*/ 6 h 24"/>
                <a:gd name="T14" fmla="*/ 4 w 16"/>
                <a:gd name="T15" fmla="*/ 6 h 24"/>
                <a:gd name="T16" fmla="*/ 2 w 16"/>
                <a:gd name="T17" fmla="*/ 6 h 24"/>
                <a:gd name="T18" fmla="*/ 2 w 16"/>
                <a:gd name="T19" fmla="*/ 6 h 24"/>
                <a:gd name="T20" fmla="*/ 2 w 16"/>
                <a:gd name="T21" fmla="*/ 8 h 24"/>
                <a:gd name="T22" fmla="*/ 2 w 16"/>
                <a:gd name="T23" fmla="*/ 10 h 24"/>
                <a:gd name="T24" fmla="*/ 0 w 16"/>
                <a:gd name="T25" fmla="*/ 14 h 24"/>
                <a:gd name="T26" fmla="*/ 0 w 16"/>
                <a:gd name="T27" fmla="*/ 16 h 24"/>
                <a:gd name="T28" fmla="*/ 0 w 16"/>
                <a:gd name="T29" fmla="*/ 22 h 24"/>
                <a:gd name="T30" fmla="*/ 0 w 16"/>
                <a:gd name="T31" fmla="*/ 24 h 24"/>
                <a:gd name="T32" fmla="*/ 2 w 16"/>
                <a:gd name="T33" fmla="*/ 24 h 24"/>
                <a:gd name="T34" fmla="*/ 6 w 16"/>
                <a:gd name="T35" fmla="*/ 22 h 24"/>
                <a:gd name="T36" fmla="*/ 8 w 16"/>
                <a:gd name="T37" fmla="*/ 20 h 24"/>
                <a:gd name="T38" fmla="*/ 10 w 16"/>
                <a:gd name="T39" fmla="*/ 18 h 24"/>
                <a:gd name="T40" fmla="*/ 12 w 16"/>
                <a:gd name="T41" fmla="*/ 18 h 24"/>
                <a:gd name="T42" fmla="*/ 12 w 16"/>
                <a:gd name="T43" fmla="*/ 16 h 24"/>
                <a:gd name="T44" fmla="*/ 14 w 16"/>
                <a:gd name="T45" fmla="*/ 16 h 24"/>
                <a:gd name="T46" fmla="*/ 14 w 16"/>
                <a:gd name="T47" fmla="*/ 14 h 24"/>
                <a:gd name="T48" fmla="*/ 16 w 16"/>
                <a:gd name="T49" fmla="*/ 12 h 24"/>
                <a:gd name="T50" fmla="*/ 16 w 16"/>
                <a:gd name="T51" fmla="*/ 10 h 24"/>
                <a:gd name="T52" fmla="*/ 16 w 16"/>
                <a:gd name="T53" fmla="*/ 8 h 24"/>
                <a:gd name="T54" fmla="*/ 16 w 16"/>
                <a:gd name="T55" fmla="*/ 8 h 24"/>
                <a:gd name="T56" fmla="*/ 16 w 16"/>
                <a:gd name="T57" fmla="*/ 6 h 24"/>
                <a:gd name="T58" fmla="*/ 16 w 16"/>
                <a:gd name="T59" fmla="*/ 6 h 24"/>
                <a:gd name="T60" fmla="*/ 16 w 16"/>
                <a:gd name="T61" fmla="*/ 2 h 24"/>
                <a:gd name="T62" fmla="*/ 14 w 16"/>
                <a:gd name="T6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 h="24">
                  <a:moveTo>
                    <a:pt x="14" y="0"/>
                  </a:moveTo>
                  <a:lnTo>
                    <a:pt x="14" y="0"/>
                  </a:lnTo>
                  <a:lnTo>
                    <a:pt x="12" y="0"/>
                  </a:lnTo>
                  <a:lnTo>
                    <a:pt x="10" y="2"/>
                  </a:lnTo>
                  <a:lnTo>
                    <a:pt x="8" y="2"/>
                  </a:lnTo>
                  <a:lnTo>
                    <a:pt x="6" y="4"/>
                  </a:lnTo>
                  <a:lnTo>
                    <a:pt x="4" y="6"/>
                  </a:lnTo>
                  <a:lnTo>
                    <a:pt x="4" y="6"/>
                  </a:lnTo>
                  <a:lnTo>
                    <a:pt x="2" y="6"/>
                  </a:lnTo>
                  <a:lnTo>
                    <a:pt x="2" y="6"/>
                  </a:lnTo>
                  <a:lnTo>
                    <a:pt x="2" y="8"/>
                  </a:lnTo>
                  <a:lnTo>
                    <a:pt x="2" y="10"/>
                  </a:lnTo>
                  <a:lnTo>
                    <a:pt x="0" y="14"/>
                  </a:lnTo>
                  <a:lnTo>
                    <a:pt x="0" y="16"/>
                  </a:lnTo>
                  <a:lnTo>
                    <a:pt x="0" y="22"/>
                  </a:lnTo>
                  <a:lnTo>
                    <a:pt x="0" y="24"/>
                  </a:lnTo>
                  <a:lnTo>
                    <a:pt x="2" y="24"/>
                  </a:lnTo>
                  <a:lnTo>
                    <a:pt x="6" y="22"/>
                  </a:lnTo>
                  <a:lnTo>
                    <a:pt x="8" y="20"/>
                  </a:lnTo>
                  <a:lnTo>
                    <a:pt x="10" y="18"/>
                  </a:lnTo>
                  <a:lnTo>
                    <a:pt x="12" y="18"/>
                  </a:lnTo>
                  <a:lnTo>
                    <a:pt x="12" y="16"/>
                  </a:lnTo>
                  <a:lnTo>
                    <a:pt x="14" y="16"/>
                  </a:lnTo>
                  <a:lnTo>
                    <a:pt x="14" y="14"/>
                  </a:lnTo>
                  <a:lnTo>
                    <a:pt x="16" y="12"/>
                  </a:lnTo>
                  <a:lnTo>
                    <a:pt x="16" y="10"/>
                  </a:lnTo>
                  <a:lnTo>
                    <a:pt x="16" y="8"/>
                  </a:lnTo>
                  <a:lnTo>
                    <a:pt x="16" y="8"/>
                  </a:lnTo>
                  <a:lnTo>
                    <a:pt x="16" y="6"/>
                  </a:lnTo>
                  <a:lnTo>
                    <a:pt x="16" y="6"/>
                  </a:lnTo>
                  <a:lnTo>
                    <a:pt x="16" y="2"/>
                  </a:lnTo>
                  <a:lnTo>
                    <a:pt x="14"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92" name="Freeform 233">
              <a:extLst>
                <a:ext uri="{FF2B5EF4-FFF2-40B4-BE49-F238E27FC236}">
                  <a16:creationId xmlns:a16="http://schemas.microsoft.com/office/drawing/2014/main" id="{F03D8534-8BF1-470B-A118-538EA41849D7}"/>
                </a:ext>
              </a:extLst>
            </p:cNvPr>
            <p:cNvSpPr>
              <a:spLocks/>
            </p:cNvSpPr>
            <p:nvPr/>
          </p:nvSpPr>
          <p:spPr bwMode="auto">
            <a:xfrm>
              <a:off x="5909509" y="7547814"/>
              <a:ext cx="183255" cy="139117"/>
            </a:xfrm>
            <a:custGeom>
              <a:avLst/>
              <a:gdLst>
                <a:gd name="T0" fmla="*/ 92 w 128"/>
                <a:gd name="T1" fmla="*/ 44 h 98"/>
                <a:gd name="T2" fmla="*/ 86 w 128"/>
                <a:gd name="T3" fmla="*/ 42 h 98"/>
                <a:gd name="T4" fmla="*/ 82 w 128"/>
                <a:gd name="T5" fmla="*/ 44 h 98"/>
                <a:gd name="T6" fmla="*/ 80 w 128"/>
                <a:gd name="T7" fmla="*/ 46 h 98"/>
                <a:gd name="T8" fmla="*/ 76 w 128"/>
                <a:gd name="T9" fmla="*/ 52 h 98"/>
                <a:gd name="T10" fmla="*/ 68 w 128"/>
                <a:gd name="T11" fmla="*/ 64 h 98"/>
                <a:gd name="T12" fmla="*/ 66 w 128"/>
                <a:gd name="T13" fmla="*/ 70 h 98"/>
                <a:gd name="T14" fmla="*/ 62 w 128"/>
                <a:gd name="T15" fmla="*/ 82 h 98"/>
                <a:gd name="T16" fmla="*/ 62 w 128"/>
                <a:gd name="T17" fmla="*/ 90 h 98"/>
                <a:gd name="T18" fmla="*/ 62 w 128"/>
                <a:gd name="T19" fmla="*/ 94 h 98"/>
                <a:gd name="T20" fmla="*/ 60 w 128"/>
                <a:gd name="T21" fmla="*/ 96 h 98"/>
                <a:gd name="T22" fmla="*/ 54 w 128"/>
                <a:gd name="T23" fmla="*/ 98 h 98"/>
                <a:gd name="T24" fmla="*/ 46 w 128"/>
                <a:gd name="T25" fmla="*/ 98 h 98"/>
                <a:gd name="T26" fmla="*/ 42 w 128"/>
                <a:gd name="T27" fmla="*/ 98 h 98"/>
                <a:gd name="T28" fmla="*/ 38 w 128"/>
                <a:gd name="T29" fmla="*/ 94 h 98"/>
                <a:gd name="T30" fmla="*/ 36 w 128"/>
                <a:gd name="T31" fmla="*/ 90 h 98"/>
                <a:gd name="T32" fmla="*/ 34 w 128"/>
                <a:gd name="T33" fmla="*/ 90 h 98"/>
                <a:gd name="T34" fmla="*/ 32 w 128"/>
                <a:gd name="T35" fmla="*/ 90 h 98"/>
                <a:gd name="T36" fmla="*/ 30 w 128"/>
                <a:gd name="T37" fmla="*/ 92 h 98"/>
                <a:gd name="T38" fmla="*/ 28 w 128"/>
                <a:gd name="T39" fmla="*/ 96 h 98"/>
                <a:gd name="T40" fmla="*/ 26 w 128"/>
                <a:gd name="T41" fmla="*/ 98 h 98"/>
                <a:gd name="T42" fmla="*/ 18 w 128"/>
                <a:gd name="T43" fmla="*/ 98 h 98"/>
                <a:gd name="T44" fmla="*/ 10 w 128"/>
                <a:gd name="T45" fmla="*/ 96 h 98"/>
                <a:gd name="T46" fmla="*/ 4 w 128"/>
                <a:gd name="T47" fmla="*/ 94 h 98"/>
                <a:gd name="T48" fmla="*/ 2 w 128"/>
                <a:gd name="T49" fmla="*/ 86 h 98"/>
                <a:gd name="T50" fmla="*/ 6 w 128"/>
                <a:gd name="T51" fmla="*/ 82 h 98"/>
                <a:gd name="T52" fmla="*/ 6 w 128"/>
                <a:gd name="T53" fmla="*/ 74 h 98"/>
                <a:gd name="T54" fmla="*/ 8 w 128"/>
                <a:gd name="T55" fmla="*/ 68 h 98"/>
                <a:gd name="T56" fmla="*/ 10 w 128"/>
                <a:gd name="T57" fmla="*/ 68 h 98"/>
                <a:gd name="T58" fmla="*/ 12 w 128"/>
                <a:gd name="T59" fmla="*/ 66 h 98"/>
                <a:gd name="T60" fmla="*/ 18 w 128"/>
                <a:gd name="T61" fmla="*/ 68 h 98"/>
                <a:gd name="T62" fmla="*/ 24 w 128"/>
                <a:gd name="T63" fmla="*/ 68 h 98"/>
                <a:gd name="T64" fmla="*/ 28 w 128"/>
                <a:gd name="T65" fmla="*/ 68 h 98"/>
                <a:gd name="T66" fmla="*/ 28 w 128"/>
                <a:gd name="T67" fmla="*/ 66 h 98"/>
                <a:gd name="T68" fmla="*/ 32 w 128"/>
                <a:gd name="T69" fmla="*/ 62 h 98"/>
                <a:gd name="T70" fmla="*/ 34 w 128"/>
                <a:gd name="T71" fmla="*/ 54 h 98"/>
                <a:gd name="T72" fmla="*/ 38 w 128"/>
                <a:gd name="T73" fmla="*/ 50 h 98"/>
                <a:gd name="T74" fmla="*/ 46 w 128"/>
                <a:gd name="T75" fmla="*/ 46 h 98"/>
                <a:gd name="T76" fmla="*/ 56 w 128"/>
                <a:gd name="T77" fmla="*/ 40 h 98"/>
                <a:gd name="T78" fmla="*/ 62 w 128"/>
                <a:gd name="T79" fmla="*/ 30 h 98"/>
                <a:gd name="T80" fmla="*/ 64 w 128"/>
                <a:gd name="T81" fmla="*/ 22 h 98"/>
                <a:gd name="T82" fmla="*/ 66 w 128"/>
                <a:gd name="T83" fmla="*/ 20 h 98"/>
                <a:gd name="T84" fmla="*/ 70 w 128"/>
                <a:gd name="T85" fmla="*/ 16 h 98"/>
                <a:gd name="T86" fmla="*/ 76 w 128"/>
                <a:gd name="T87" fmla="*/ 14 h 98"/>
                <a:gd name="T88" fmla="*/ 76 w 128"/>
                <a:gd name="T89" fmla="*/ 8 h 98"/>
                <a:gd name="T90" fmla="*/ 78 w 128"/>
                <a:gd name="T91" fmla="*/ 2 h 98"/>
                <a:gd name="T92" fmla="*/ 78 w 128"/>
                <a:gd name="T93" fmla="*/ 0 h 98"/>
                <a:gd name="T94" fmla="*/ 82 w 128"/>
                <a:gd name="T95" fmla="*/ 0 h 98"/>
                <a:gd name="T96" fmla="*/ 86 w 128"/>
                <a:gd name="T97" fmla="*/ 2 h 98"/>
                <a:gd name="T98" fmla="*/ 94 w 128"/>
                <a:gd name="T99" fmla="*/ 8 h 98"/>
                <a:gd name="T100" fmla="*/ 104 w 128"/>
                <a:gd name="T101" fmla="*/ 12 h 98"/>
                <a:gd name="T102" fmla="*/ 110 w 128"/>
                <a:gd name="T103" fmla="*/ 14 h 98"/>
                <a:gd name="T104" fmla="*/ 120 w 128"/>
                <a:gd name="T105" fmla="*/ 16 h 98"/>
                <a:gd name="T106" fmla="*/ 124 w 128"/>
                <a:gd name="T107" fmla="*/ 16 h 98"/>
                <a:gd name="T108" fmla="*/ 126 w 128"/>
                <a:gd name="T109" fmla="*/ 20 h 98"/>
                <a:gd name="T110" fmla="*/ 128 w 128"/>
                <a:gd name="T111" fmla="*/ 26 h 98"/>
                <a:gd name="T112" fmla="*/ 128 w 128"/>
                <a:gd name="T113" fmla="*/ 32 h 98"/>
                <a:gd name="T114" fmla="*/ 128 w 128"/>
                <a:gd name="T115" fmla="*/ 34 h 98"/>
                <a:gd name="T116" fmla="*/ 124 w 128"/>
                <a:gd name="T117" fmla="*/ 36 h 98"/>
                <a:gd name="T118" fmla="*/ 116 w 128"/>
                <a:gd name="T119" fmla="*/ 42 h 98"/>
                <a:gd name="T120" fmla="*/ 102 w 128"/>
                <a:gd name="T121" fmla="*/ 52 h 98"/>
                <a:gd name="T122" fmla="*/ 94 w 128"/>
                <a:gd name="T123" fmla="*/ 4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8" h="98">
                  <a:moveTo>
                    <a:pt x="94" y="46"/>
                  </a:moveTo>
                  <a:lnTo>
                    <a:pt x="94" y="46"/>
                  </a:lnTo>
                  <a:lnTo>
                    <a:pt x="92" y="44"/>
                  </a:lnTo>
                  <a:lnTo>
                    <a:pt x="88" y="44"/>
                  </a:lnTo>
                  <a:lnTo>
                    <a:pt x="86" y="42"/>
                  </a:lnTo>
                  <a:lnTo>
                    <a:pt x="86" y="42"/>
                  </a:lnTo>
                  <a:lnTo>
                    <a:pt x="84" y="42"/>
                  </a:lnTo>
                  <a:lnTo>
                    <a:pt x="84" y="42"/>
                  </a:lnTo>
                  <a:lnTo>
                    <a:pt x="82" y="44"/>
                  </a:lnTo>
                  <a:lnTo>
                    <a:pt x="82" y="44"/>
                  </a:lnTo>
                  <a:lnTo>
                    <a:pt x="80" y="44"/>
                  </a:lnTo>
                  <a:lnTo>
                    <a:pt x="80" y="46"/>
                  </a:lnTo>
                  <a:lnTo>
                    <a:pt x="78" y="48"/>
                  </a:lnTo>
                  <a:lnTo>
                    <a:pt x="76" y="50"/>
                  </a:lnTo>
                  <a:lnTo>
                    <a:pt x="76" y="52"/>
                  </a:lnTo>
                  <a:lnTo>
                    <a:pt x="74" y="56"/>
                  </a:lnTo>
                  <a:lnTo>
                    <a:pt x="70" y="60"/>
                  </a:lnTo>
                  <a:lnTo>
                    <a:pt x="68" y="64"/>
                  </a:lnTo>
                  <a:lnTo>
                    <a:pt x="68" y="66"/>
                  </a:lnTo>
                  <a:lnTo>
                    <a:pt x="66" y="68"/>
                  </a:lnTo>
                  <a:lnTo>
                    <a:pt x="66" y="70"/>
                  </a:lnTo>
                  <a:lnTo>
                    <a:pt x="66" y="72"/>
                  </a:lnTo>
                  <a:lnTo>
                    <a:pt x="64" y="76"/>
                  </a:lnTo>
                  <a:lnTo>
                    <a:pt x="62" y="82"/>
                  </a:lnTo>
                  <a:lnTo>
                    <a:pt x="62" y="84"/>
                  </a:lnTo>
                  <a:lnTo>
                    <a:pt x="62" y="86"/>
                  </a:lnTo>
                  <a:lnTo>
                    <a:pt x="62" y="90"/>
                  </a:lnTo>
                  <a:lnTo>
                    <a:pt x="62" y="92"/>
                  </a:lnTo>
                  <a:lnTo>
                    <a:pt x="62" y="94"/>
                  </a:lnTo>
                  <a:lnTo>
                    <a:pt x="62" y="94"/>
                  </a:lnTo>
                  <a:lnTo>
                    <a:pt x="60" y="96"/>
                  </a:lnTo>
                  <a:lnTo>
                    <a:pt x="60" y="96"/>
                  </a:lnTo>
                  <a:lnTo>
                    <a:pt x="60" y="96"/>
                  </a:lnTo>
                  <a:lnTo>
                    <a:pt x="58" y="96"/>
                  </a:lnTo>
                  <a:lnTo>
                    <a:pt x="56" y="98"/>
                  </a:lnTo>
                  <a:lnTo>
                    <a:pt x="54" y="98"/>
                  </a:lnTo>
                  <a:lnTo>
                    <a:pt x="52" y="98"/>
                  </a:lnTo>
                  <a:lnTo>
                    <a:pt x="50" y="98"/>
                  </a:lnTo>
                  <a:lnTo>
                    <a:pt x="46" y="98"/>
                  </a:lnTo>
                  <a:lnTo>
                    <a:pt x="44" y="98"/>
                  </a:lnTo>
                  <a:lnTo>
                    <a:pt x="42" y="98"/>
                  </a:lnTo>
                  <a:lnTo>
                    <a:pt x="42" y="98"/>
                  </a:lnTo>
                  <a:lnTo>
                    <a:pt x="42" y="98"/>
                  </a:lnTo>
                  <a:lnTo>
                    <a:pt x="40" y="96"/>
                  </a:lnTo>
                  <a:lnTo>
                    <a:pt x="38" y="94"/>
                  </a:lnTo>
                  <a:lnTo>
                    <a:pt x="38" y="94"/>
                  </a:lnTo>
                  <a:lnTo>
                    <a:pt x="36" y="92"/>
                  </a:lnTo>
                  <a:lnTo>
                    <a:pt x="36" y="90"/>
                  </a:lnTo>
                  <a:lnTo>
                    <a:pt x="34" y="90"/>
                  </a:lnTo>
                  <a:lnTo>
                    <a:pt x="34" y="90"/>
                  </a:lnTo>
                  <a:lnTo>
                    <a:pt x="34" y="90"/>
                  </a:lnTo>
                  <a:lnTo>
                    <a:pt x="32" y="90"/>
                  </a:lnTo>
                  <a:lnTo>
                    <a:pt x="32" y="90"/>
                  </a:lnTo>
                  <a:lnTo>
                    <a:pt x="32" y="90"/>
                  </a:lnTo>
                  <a:lnTo>
                    <a:pt x="30" y="90"/>
                  </a:lnTo>
                  <a:lnTo>
                    <a:pt x="30" y="92"/>
                  </a:lnTo>
                  <a:lnTo>
                    <a:pt x="30" y="92"/>
                  </a:lnTo>
                  <a:lnTo>
                    <a:pt x="28" y="96"/>
                  </a:lnTo>
                  <a:lnTo>
                    <a:pt x="28" y="96"/>
                  </a:lnTo>
                  <a:lnTo>
                    <a:pt x="28" y="96"/>
                  </a:lnTo>
                  <a:lnTo>
                    <a:pt x="28" y="96"/>
                  </a:lnTo>
                  <a:lnTo>
                    <a:pt x="26" y="98"/>
                  </a:lnTo>
                  <a:lnTo>
                    <a:pt x="26" y="98"/>
                  </a:lnTo>
                  <a:lnTo>
                    <a:pt x="22" y="98"/>
                  </a:lnTo>
                  <a:lnTo>
                    <a:pt x="20" y="98"/>
                  </a:lnTo>
                  <a:lnTo>
                    <a:pt x="18" y="98"/>
                  </a:lnTo>
                  <a:lnTo>
                    <a:pt x="14" y="98"/>
                  </a:lnTo>
                  <a:lnTo>
                    <a:pt x="12" y="96"/>
                  </a:lnTo>
                  <a:lnTo>
                    <a:pt x="10" y="96"/>
                  </a:lnTo>
                  <a:lnTo>
                    <a:pt x="8" y="96"/>
                  </a:lnTo>
                  <a:lnTo>
                    <a:pt x="6" y="96"/>
                  </a:lnTo>
                  <a:lnTo>
                    <a:pt x="4" y="94"/>
                  </a:lnTo>
                  <a:lnTo>
                    <a:pt x="2" y="92"/>
                  </a:lnTo>
                  <a:lnTo>
                    <a:pt x="0" y="90"/>
                  </a:lnTo>
                  <a:lnTo>
                    <a:pt x="2" y="86"/>
                  </a:lnTo>
                  <a:lnTo>
                    <a:pt x="4" y="84"/>
                  </a:lnTo>
                  <a:lnTo>
                    <a:pt x="4" y="82"/>
                  </a:lnTo>
                  <a:lnTo>
                    <a:pt x="6" y="82"/>
                  </a:lnTo>
                  <a:lnTo>
                    <a:pt x="6" y="80"/>
                  </a:lnTo>
                  <a:lnTo>
                    <a:pt x="6" y="78"/>
                  </a:lnTo>
                  <a:lnTo>
                    <a:pt x="6" y="74"/>
                  </a:lnTo>
                  <a:lnTo>
                    <a:pt x="8" y="72"/>
                  </a:lnTo>
                  <a:lnTo>
                    <a:pt x="8" y="70"/>
                  </a:lnTo>
                  <a:lnTo>
                    <a:pt x="8" y="68"/>
                  </a:lnTo>
                  <a:lnTo>
                    <a:pt x="8" y="68"/>
                  </a:lnTo>
                  <a:lnTo>
                    <a:pt x="8" y="68"/>
                  </a:lnTo>
                  <a:lnTo>
                    <a:pt x="10" y="68"/>
                  </a:lnTo>
                  <a:lnTo>
                    <a:pt x="10" y="66"/>
                  </a:lnTo>
                  <a:lnTo>
                    <a:pt x="10" y="66"/>
                  </a:lnTo>
                  <a:lnTo>
                    <a:pt x="12" y="66"/>
                  </a:lnTo>
                  <a:lnTo>
                    <a:pt x="14" y="66"/>
                  </a:lnTo>
                  <a:lnTo>
                    <a:pt x="16" y="66"/>
                  </a:lnTo>
                  <a:lnTo>
                    <a:pt x="18" y="68"/>
                  </a:lnTo>
                  <a:lnTo>
                    <a:pt x="20" y="68"/>
                  </a:lnTo>
                  <a:lnTo>
                    <a:pt x="24" y="68"/>
                  </a:lnTo>
                  <a:lnTo>
                    <a:pt x="24" y="68"/>
                  </a:lnTo>
                  <a:lnTo>
                    <a:pt x="26" y="68"/>
                  </a:lnTo>
                  <a:lnTo>
                    <a:pt x="26" y="68"/>
                  </a:lnTo>
                  <a:lnTo>
                    <a:pt x="28" y="68"/>
                  </a:lnTo>
                  <a:lnTo>
                    <a:pt x="28" y="68"/>
                  </a:lnTo>
                  <a:lnTo>
                    <a:pt x="28" y="68"/>
                  </a:lnTo>
                  <a:lnTo>
                    <a:pt x="28" y="66"/>
                  </a:lnTo>
                  <a:lnTo>
                    <a:pt x="30" y="66"/>
                  </a:lnTo>
                  <a:lnTo>
                    <a:pt x="30" y="64"/>
                  </a:lnTo>
                  <a:lnTo>
                    <a:pt x="32" y="62"/>
                  </a:lnTo>
                  <a:lnTo>
                    <a:pt x="32" y="56"/>
                  </a:lnTo>
                  <a:lnTo>
                    <a:pt x="34" y="54"/>
                  </a:lnTo>
                  <a:lnTo>
                    <a:pt x="34" y="54"/>
                  </a:lnTo>
                  <a:lnTo>
                    <a:pt x="34" y="54"/>
                  </a:lnTo>
                  <a:lnTo>
                    <a:pt x="36" y="52"/>
                  </a:lnTo>
                  <a:lnTo>
                    <a:pt x="38" y="50"/>
                  </a:lnTo>
                  <a:lnTo>
                    <a:pt x="40" y="50"/>
                  </a:lnTo>
                  <a:lnTo>
                    <a:pt x="42" y="48"/>
                  </a:lnTo>
                  <a:lnTo>
                    <a:pt x="46" y="46"/>
                  </a:lnTo>
                  <a:lnTo>
                    <a:pt x="48" y="44"/>
                  </a:lnTo>
                  <a:lnTo>
                    <a:pt x="52" y="42"/>
                  </a:lnTo>
                  <a:lnTo>
                    <a:pt x="56" y="40"/>
                  </a:lnTo>
                  <a:lnTo>
                    <a:pt x="62" y="38"/>
                  </a:lnTo>
                  <a:lnTo>
                    <a:pt x="62" y="34"/>
                  </a:lnTo>
                  <a:lnTo>
                    <a:pt x="62" y="30"/>
                  </a:lnTo>
                  <a:lnTo>
                    <a:pt x="62" y="26"/>
                  </a:lnTo>
                  <a:lnTo>
                    <a:pt x="64" y="24"/>
                  </a:lnTo>
                  <a:lnTo>
                    <a:pt x="64" y="22"/>
                  </a:lnTo>
                  <a:lnTo>
                    <a:pt x="64" y="20"/>
                  </a:lnTo>
                  <a:lnTo>
                    <a:pt x="64" y="20"/>
                  </a:lnTo>
                  <a:lnTo>
                    <a:pt x="66" y="20"/>
                  </a:lnTo>
                  <a:lnTo>
                    <a:pt x="66" y="18"/>
                  </a:lnTo>
                  <a:lnTo>
                    <a:pt x="68" y="18"/>
                  </a:lnTo>
                  <a:lnTo>
                    <a:pt x="70" y="16"/>
                  </a:lnTo>
                  <a:lnTo>
                    <a:pt x="72" y="16"/>
                  </a:lnTo>
                  <a:lnTo>
                    <a:pt x="74" y="14"/>
                  </a:lnTo>
                  <a:lnTo>
                    <a:pt x="76" y="14"/>
                  </a:lnTo>
                  <a:lnTo>
                    <a:pt x="76" y="12"/>
                  </a:lnTo>
                  <a:lnTo>
                    <a:pt x="76" y="10"/>
                  </a:lnTo>
                  <a:lnTo>
                    <a:pt x="76" y="8"/>
                  </a:lnTo>
                  <a:lnTo>
                    <a:pt x="76" y="6"/>
                  </a:lnTo>
                  <a:lnTo>
                    <a:pt x="78" y="4"/>
                  </a:lnTo>
                  <a:lnTo>
                    <a:pt x="78" y="2"/>
                  </a:lnTo>
                  <a:lnTo>
                    <a:pt x="78" y="2"/>
                  </a:lnTo>
                  <a:lnTo>
                    <a:pt x="78" y="0"/>
                  </a:lnTo>
                  <a:lnTo>
                    <a:pt x="78" y="0"/>
                  </a:lnTo>
                  <a:lnTo>
                    <a:pt x="80" y="0"/>
                  </a:lnTo>
                  <a:lnTo>
                    <a:pt x="80" y="0"/>
                  </a:lnTo>
                  <a:lnTo>
                    <a:pt x="82" y="0"/>
                  </a:lnTo>
                  <a:lnTo>
                    <a:pt x="82" y="0"/>
                  </a:lnTo>
                  <a:lnTo>
                    <a:pt x="84" y="2"/>
                  </a:lnTo>
                  <a:lnTo>
                    <a:pt x="86" y="2"/>
                  </a:lnTo>
                  <a:lnTo>
                    <a:pt x="88" y="4"/>
                  </a:lnTo>
                  <a:lnTo>
                    <a:pt x="92" y="6"/>
                  </a:lnTo>
                  <a:lnTo>
                    <a:pt x="94" y="8"/>
                  </a:lnTo>
                  <a:lnTo>
                    <a:pt x="96" y="10"/>
                  </a:lnTo>
                  <a:lnTo>
                    <a:pt x="102" y="12"/>
                  </a:lnTo>
                  <a:lnTo>
                    <a:pt x="104" y="12"/>
                  </a:lnTo>
                  <a:lnTo>
                    <a:pt x="106" y="14"/>
                  </a:lnTo>
                  <a:lnTo>
                    <a:pt x="108" y="14"/>
                  </a:lnTo>
                  <a:lnTo>
                    <a:pt x="110" y="14"/>
                  </a:lnTo>
                  <a:lnTo>
                    <a:pt x="116" y="14"/>
                  </a:lnTo>
                  <a:lnTo>
                    <a:pt x="118" y="14"/>
                  </a:lnTo>
                  <a:lnTo>
                    <a:pt x="120" y="16"/>
                  </a:lnTo>
                  <a:lnTo>
                    <a:pt x="122" y="16"/>
                  </a:lnTo>
                  <a:lnTo>
                    <a:pt x="124" y="16"/>
                  </a:lnTo>
                  <a:lnTo>
                    <a:pt x="124" y="16"/>
                  </a:lnTo>
                  <a:lnTo>
                    <a:pt x="124" y="16"/>
                  </a:lnTo>
                  <a:lnTo>
                    <a:pt x="126" y="18"/>
                  </a:lnTo>
                  <a:lnTo>
                    <a:pt x="126" y="20"/>
                  </a:lnTo>
                  <a:lnTo>
                    <a:pt x="128" y="22"/>
                  </a:lnTo>
                  <a:lnTo>
                    <a:pt x="128" y="24"/>
                  </a:lnTo>
                  <a:lnTo>
                    <a:pt x="128" y="26"/>
                  </a:lnTo>
                  <a:lnTo>
                    <a:pt x="128" y="28"/>
                  </a:lnTo>
                  <a:lnTo>
                    <a:pt x="128" y="30"/>
                  </a:lnTo>
                  <a:lnTo>
                    <a:pt x="128" y="32"/>
                  </a:lnTo>
                  <a:lnTo>
                    <a:pt x="128" y="32"/>
                  </a:lnTo>
                  <a:lnTo>
                    <a:pt x="128" y="32"/>
                  </a:lnTo>
                  <a:lnTo>
                    <a:pt x="128" y="34"/>
                  </a:lnTo>
                  <a:lnTo>
                    <a:pt x="126" y="34"/>
                  </a:lnTo>
                  <a:lnTo>
                    <a:pt x="126" y="36"/>
                  </a:lnTo>
                  <a:lnTo>
                    <a:pt x="124" y="36"/>
                  </a:lnTo>
                  <a:lnTo>
                    <a:pt x="122" y="38"/>
                  </a:lnTo>
                  <a:lnTo>
                    <a:pt x="118" y="40"/>
                  </a:lnTo>
                  <a:lnTo>
                    <a:pt x="116" y="42"/>
                  </a:lnTo>
                  <a:lnTo>
                    <a:pt x="114" y="44"/>
                  </a:lnTo>
                  <a:lnTo>
                    <a:pt x="106" y="48"/>
                  </a:lnTo>
                  <a:lnTo>
                    <a:pt x="102" y="52"/>
                  </a:lnTo>
                  <a:lnTo>
                    <a:pt x="98" y="50"/>
                  </a:lnTo>
                  <a:lnTo>
                    <a:pt x="96" y="46"/>
                  </a:lnTo>
                  <a:lnTo>
                    <a:pt x="94" y="46"/>
                  </a:lnTo>
                  <a:lnTo>
                    <a:pt x="94" y="4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93" name="Freeform 601">
              <a:extLst>
                <a:ext uri="{FF2B5EF4-FFF2-40B4-BE49-F238E27FC236}">
                  <a16:creationId xmlns:a16="http://schemas.microsoft.com/office/drawing/2014/main" id="{A808D642-582F-47F9-3517-094DAEEE0F83}"/>
                </a:ext>
              </a:extLst>
            </p:cNvPr>
            <p:cNvSpPr>
              <a:spLocks/>
            </p:cNvSpPr>
            <p:nvPr/>
          </p:nvSpPr>
          <p:spPr bwMode="auto">
            <a:xfrm>
              <a:off x="5909509" y="7547814"/>
              <a:ext cx="183255" cy="139117"/>
            </a:xfrm>
            <a:custGeom>
              <a:avLst/>
              <a:gdLst>
                <a:gd name="T0" fmla="*/ 126 w 128"/>
                <a:gd name="T1" fmla="*/ 20 h 98"/>
                <a:gd name="T2" fmla="*/ 124 w 128"/>
                <a:gd name="T3" fmla="*/ 16 h 98"/>
                <a:gd name="T4" fmla="*/ 116 w 128"/>
                <a:gd name="T5" fmla="*/ 14 h 98"/>
                <a:gd name="T6" fmla="*/ 104 w 128"/>
                <a:gd name="T7" fmla="*/ 12 h 98"/>
                <a:gd name="T8" fmla="*/ 92 w 128"/>
                <a:gd name="T9" fmla="*/ 6 h 98"/>
                <a:gd name="T10" fmla="*/ 82 w 128"/>
                <a:gd name="T11" fmla="*/ 0 h 98"/>
                <a:gd name="T12" fmla="*/ 78 w 128"/>
                <a:gd name="T13" fmla="*/ 0 h 98"/>
                <a:gd name="T14" fmla="*/ 78 w 128"/>
                <a:gd name="T15" fmla="*/ 4 h 98"/>
                <a:gd name="T16" fmla="*/ 76 w 128"/>
                <a:gd name="T17" fmla="*/ 12 h 98"/>
                <a:gd name="T18" fmla="*/ 70 w 128"/>
                <a:gd name="T19" fmla="*/ 16 h 98"/>
                <a:gd name="T20" fmla="*/ 64 w 128"/>
                <a:gd name="T21" fmla="*/ 20 h 98"/>
                <a:gd name="T22" fmla="*/ 62 w 128"/>
                <a:gd name="T23" fmla="*/ 26 h 98"/>
                <a:gd name="T24" fmla="*/ 62 w 128"/>
                <a:gd name="T25" fmla="*/ 36 h 98"/>
                <a:gd name="T26" fmla="*/ 68 w 128"/>
                <a:gd name="T27" fmla="*/ 40 h 98"/>
                <a:gd name="T28" fmla="*/ 70 w 128"/>
                <a:gd name="T29" fmla="*/ 48 h 98"/>
                <a:gd name="T30" fmla="*/ 66 w 128"/>
                <a:gd name="T31" fmla="*/ 46 h 98"/>
                <a:gd name="T32" fmla="*/ 62 w 128"/>
                <a:gd name="T33" fmla="*/ 44 h 98"/>
                <a:gd name="T34" fmla="*/ 60 w 128"/>
                <a:gd name="T35" fmla="*/ 50 h 98"/>
                <a:gd name="T36" fmla="*/ 46 w 128"/>
                <a:gd name="T37" fmla="*/ 44 h 98"/>
                <a:gd name="T38" fmla="*/ 40 w 128"/>
                <a:gd name="T39" fmla="*/ 50 h 98"/>
                <a:gd name="T40" fmla="*/ 34 w 128"/>
                <a:gd name="T41" fmla="*/ 54 h 98"/>
                <a:gd name="T42" fmla="*/ 30 w 128"/>
                <a:gd name="T43" fmla="*/ 64 h 98"/>
                <a:gd name="T44" fmla="*/ 28 w 128"/>
                <a:gd name="T45" fmla="*/ 68 h 98"/>
                <a:gd name="T46" fmla="*/ 24 w 128"/>
                <a:gd name="T47" fmla="*/ 68 h 98"/>
                <a:gd name="T48" fmla="*/ 16 w 128"/>
                <a:gd name="T49" fmla="*/ 66 h 98"/>
                <a:gd name="T50" fmla="*/ 10 w 128"/>
                <a:gd name="T51" fmla="*/ 66 h 98"/>
                <a:gd name="T52" fmla="*/ 8 w 128"/>
                <a:gd name="T53" fmla="*/ 68 h 98"/>
                <a:gd name="T54" fmla="*/ 6 w 128"/>
                <a:gd name="T55" fmla="*/ 78 h 98"/>
                <a:gd name="T56" fmla="*/ 4 w 128"/>
                <a:gd name="T57" fmla="*/ 84 h 98"/>
                <a:gd name="T58" fmla="*/ 4 w 128"/>
                <a:gd name="T59" fmla="*/ 94 h 98"/>
                <a:gd name="T60" fmla="*/ 12 w 128"/>
                <a:gd name="T61" fmla="*/ 96 h 98"/>
                <a:gd name="T62" fmla="*/ 22 w 128"/>
                <a:gd name="T63" fmla="*/ 98 h 98"/>
                <a:gd name="T64" fmla="*/ 28 w 128"/>
                <a:gd name="T65" fmla="*/ 96 h 98"/>
                <a:gd name="T66" fmla="*/ 30 w 128"/>
                <a:gd name="T67" fmla="*/ 92 h 98"/>
                <a:gd name="T68" fmla="*/ 32 w 128"/>
                <a:gd name="T69" fmla="*/ 90 h 98"/>
                <a:gd name="T70" fmla="*/ 36 w 128"/>
                <a:gd name="T71" fmla="*/ 90 h 98"/>
                <a:gd name="T72" fmla="*/ 40 w 128"/>
                <a:gd name="T73" fmla="*/ 96 h 98"/>
                <a:gd name="T74" fmla="*/ 44 w 128"/>
                <a:gd name="T75" fmla="*/ 98 h 98"/>
                <a:gd name="T76" fmla="*/ 54 w 128"/>
                <a:gd name="T77" fmla="*/ 98 h 98"/>
                <a:gd name="T78" fmla="*/ 60 w 128"/>
                <a:gd name="T79" fmla="*/ 96 h 98"/>
                <a:gd name="T80" fmla="*/ 62 w 128"/>
                <a:gd name="T81" fmla="*/ 92 h 98"/>
                <a:gd name="T82" fmla="*/ 62 w 128"/>
                <a:gd name="T83" fmla="*/ 82 h 98"/>
                <a:gd name="T84" fmla="*/ 66 w 128"/>
                <a:gd name="T85" fmla="*/ 68 h 98"/>
                <a:gd name="T86" fmla="*/ 74 w 128"/>
                <a:gd name="T87" fmla="*/ 56 h 98"/>
                <a:gd name="T88" fmla="*/ 80 w 128"/>
                <a:gd name="T89" fmla="*/ 46 h 98"/>
                <a:gd name="T90" fmla="*/ 84 w 128"/>
                <a:gd name="T91" fmla="*/ 42 h 98"/>
                <a:gd name="T92" fmla="*/ 88 w 128"/>
                <a:gd name="T93" fmla="*/ 44 h 98"/>
                <a:gd name="T94" fmla="*/ 96 w 128"/>
                <a:gd name="T95" fmla="*/ 46 h 98"/>
                <a:gd name="T96" fmla="*/ 114 w 128"/>
                <a:gd name="T97" fmla="*/ 44 h 98"/>
                <a:gd name="T98" fmla="*/ 124 w 128"/>
                <a:gd name="T99" fmla="*/ 36 h 98"/>
                <a:gd name="T100" fmla="*/ 128 w 128"/>
                <a:gd name="T101" fmla="*/ 32 h 98"/>
                <a:gd name="T102" fmla="*/ 128 w 128"/>
                <a:gd name="T103" fmla="*/ 2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8" h="98">
                  <a:moveTo>
                    <a:pt x="128" y="26"/>
                  </a:moveTo>
                  <a:lnTo>
                    <a:pt x="128" y="24"/>
                  </a:lnTo>
                  <a:lnTo>
                    <a:pt x="128" y="22"/>
                  </a:lnTo>
                  <a:lnTo>
                    <a:pt x="126" y="20"/>
                  </a:lnTo>
                  <a:lnTo>
                    <a:pt x="126" y="18"/>
                  </a:lnTo>
                  <a:lnTo>
                    <a:pt x="124" y="16"/>
                  </a:lnTo>
                  <a:lnTo>
                    <a:pt x="124" y="16"/>
                  </a:lnTo>
                  <a:lnTo>
                    <a:pt x="124" y="16"/>
                  </a:lnTo>
                  <a:lnTo>
                    <a:pt x="122" y="16"/>
                  </a:lnTo>
                  <a:lnTo>
                    <a:pt x="120" y="16"/>
                  </a:lnTo>
                  <a:lnTo>
                    <a:pt x="118" y="14"/>
                  </a:lnTo>
                  <a:lnTo>
                    <a:pt x="116" y="14"/>
                  </a:lnTo>
                  <a:lnTo>
                    <a:pt x="110" y="14"/>
                  </a:lnTo>
                  <a:lnTo>
                    <a:pt x="108" y="14"/>
                  </a:lnTo>
                  <a:lnTo>
                    <a:pt x="106" y="14"/>
                  </a:lnTo>
                  <a:lnTo>
                    <a:pt x="104" y="12"/>
                  </a:lnTo>
                  <a:lnTo>
                    <a:pt x="102" y="12"/>
                  </a:lnTo>
                  <a:lnTo>
                    <a:pt x="96" y="10"/>
                  </a:lnTo>
                  <a:lnTo>
                    <a:pt x="94" y="8"/>
                  </a:lnTo>
                  <a:lnTo>
                    <a:pt x="92" y="6"/>
                  </a:lnTo>
                  <a:lnTo>
                    <a:pt x="88" y="4"/>
                  </a:lnTo>
                  <a:lnTo>
                    <a:pt x="86" y="2"/>
                  </a:lnTo>
                  <a:lnTo>
                    <a:pt x="84" y="2"/>
                  </a:lnTo>
                  <a:lnTo>
                    <a:pt x="82" y="0"/>
                  </a:lnTo>
                  <a:lnTo>
                    <a:pt x="82" y="0"/>
                  </a:lnTo>
                  <a:lnTo>
                    <a:pt x="80" y="0"/>
                  </a:lnTo>
                  <a:lnTo>
                    <a:pt x="80" y="0"/>
                  </a:lnTo>
                  <a:lnTo>
                    <a:pt x="78" y="0"/>
                  </a:lnTo>
                  <a:lnTo>
                    <a:pt x="78" y="0"/>
                  </a:lnTo>
                  <a:lnTo>
                    <a:pt x="78" y="2"/>
                  </a:lnTo>
                  <a:lnTo>
                    <a:pt x="78" y="2"/>
                  </a:lnTo>
                  <a:lnTo>
                    <a:pt x="78" y="4"/>
                  </a:lnTo>
                  <a:lnTo>
                    <a:pt x="76" y="6"/>
                  </a:lnTo>
                  <a:lnTo>
                    <a:pt x="76" y="8"/>
                  </a:lnTo>
                  <a:lnTo>
                    <a:pt x="76" y="10"/>
                  </a:lnTo>
                  <a:lnTo>
                    <a:pt x="76" y="12"/>
                  </a:lnTo>
                  <a:lnTo>
                    <a:pt x="76" y="14"/>
                  </a:lnTo>
                  <a:lnTo>
                    <a:pt x="74" y="14"/>
                  </a:lnTo>
                  <a:lnTo>
                    <a:pt x="72" y="16"/>
                  </a:lnTo>
                  <a:lnTo>
                    <a:pt x="70" y="16"/>
                  </a:lnTo>
                  <a:lnTo>
                    <a:pt x="68" y="18"/>
                  </a:lnTo>
                  <a:lnTo>
                    <a:pt x="66" y="18"/>
                  </a:lnTo>
                  <a:lnTo>
                    <a:pt x="66" y="20"/>
                  </a:lnTo>
                  <a:lnTo>
                    <a:pt x="64" y="20"/>
                  </a:lnTo>
                  <a:lnTo>
                    <a:pt x="64" y="20"/>
                  </a:lnTo>
                  <a:lnTo>
                    <a:pt x="64" y="22"/>
                  </a:lnTo>
                  <a:lnTo>
                    <a:pt x="64" y="24"/>
                  </a:lnTo>
                  <a:lnTo>
                    <a:pt x="62" y="26"/>
                  </a:lnTo>
                  <a:lnTo>
                    <a:pt x="62" y="30"/>
                  </a:lnTo>
                  <a:lnTo>
                    <a:pt x="62" y="34"/>
                  </a:lnTo>
                  <a:lnTo>
                    <a:pt x="62" y="36"/>
                  </a:lnTo>
                  <a:lnTo>
                    <a:pt x="62" y="36"/>
                  </a:lnTo>
                  <a:lnTo>
                    <a:pt x="66" y="38"/>
                  </a:lnTo>
                  <a:lnTo>
                    <a:pt x="66" y="38"/>
                  </a:lnTo>
                  <a:lnTo>
                    <a:pt x="68" y="40"/>
                  </a:lnTo>
                  <a:lnTo>
                    <a:pt x="68" y="40"/>
                  </a:lnTo>
                  <a:lnTo>
                    <a:pt x="70" y="44"/>
                  </a:lnTo>
                  <a:lnTo>
                    <a:pt x="70" y="44"/>
                  </a:lnTo>
                  <a:lnTo>
                    <a:pt x="70" y="46"/>
                  </a:lnTo>
                  <a:lnTo>
                    <a:pt x="70" y="48"/>
                  </a:lnTo>
                  <a:lnTo>
                    <a:pt x="70" y="48"/>
                  </a:lnTo>
                  <a:lnTo>
                    <a:pt x="68" y="46"/>
                  </a:lnTo>
                  <a:lnTo>
                    <a:pt x="66" y="46"/>
                  </a:lnTo>
                  <a:lnTo>
                    <a:pt x="66" y="46"/>
                  </a:lnTo>
                  <a:lnTo>
                    <a:pt x="64" y="44"/>
                  </a:lnTo>
                  <a:lnTo>
                    <a:pt x="62" y="44"/>
                  </a:lnTo>
                  <a:lnTo>
                    <a:pt x="62" y="44"/>
                  </a:lnTo>
                  <a:lnTo>
                    <a:pt x="62" y="44"/>
                  </a:lnTo>
                  <a:lnTo>
                    <a:pt x="60" y="46"/>
                  </a:lnTo>
                  <a:lnTo>
                    <a:pt x="60" y="46"/>
                  </a:lnTo>
                  <a:lnTo>
                    <a:pt x="60" y="50"/>
                  </a:lnTo>
                  <a:lnTo>
                    <a:pt x="60" y="50"/>
                  </a:lnTo>
                  <a:lnTo>
                    <a:pt x="58" y="52"/>
                  </a:lnTo>
                  <a:lnTo>
                    <a:pt x="58" y="54"/>
                  </a:lnTo>
                  <a:lnTo>
                    <a:pt x="58" y="54"/>
                  </a:lnTo>
                  <a:lnTo>
                    <a:pt x="46" y="44"/>
                  </a:lnTo>
                  <a:lnTo>
                    <a:pt x="48" y="44"/>
                  </a:lnTo>
                  <a:lnTo>
                    <a:pt x="46" y="46"/>
                  </a:lnTo>
                  <a:lnTo>
                    <a:pt x="42" y="48"/>
                  </a:lnTo>
                  <a:lnTo>
                    <a:pt x="40" y="50"/>
                  </a:lnTo>
                  <a:lnTo>
                    <a:pt x="38" y="50"/>
                  </a:lnTo>
                  <a:lnTo>
                    <a:pt x="36" y="52"/>
                  </a:lnTo>
                  <a:lnTo>
                    <a:pt x="34" y="54"/>
                  </a:lnTo>
                  <a:lnTo>
                    <a:pt x="34" y="54"/>
                  </a:lnTo>
                  <a:lnTo>
                    <a:pt x="34" y="54"/>
                  </a:lnTo>
                  <a:lnTo>
                    <a:pt x="32" y="56"/>
                  </a:lnTo>
                  <a:lnTo>
                    <a:pt x="32" y="62"/>
                  </a:lnTo>
                  <a:lnTo>
                    <a:pt x="30" y="64"/>
                  </a:lnTo>
                  <a:lnTo>
                    <a:pt x="30" y="66"/>
                  </a:lnTo>
                  <a:lnTo>
                    <a:pt x="28" y="66"/>
                  </a:lnTo>
                  <a:lnTo>
                    <a:pt x="28" y="68"/>
                  </a:lnTo>
                  <a:lnTo>
                    <a:pt x="28" y="68"/>
                  </a:lnTo>
                  <a:lnTo>
                    <a:pt x="28" y="68"/>
                  </a:lnTo>
                  <a:lnTo>
                    <a:pt x="26" y="68"/>
                  </a:lnTo>
                  <a:lnTo>
                    <a:pt x="26" y="68"/>
                  </a:lnTo>
                  <a:lnTo>
                    <a:pt x="24" y="68"/>
                  </a:lnTo>
                  <a:lnTo>
                    <a:pt x="24" y="68"/>
                  </a:lnTo>
                  <a:lnTo>
                    <a:pt x="20" y="68"/>
                  </a:lnTo>
                  <a:lnTo>
                    <a:pt x="18" y="68"/>
                  </a:lnTo>
                  <a:lnTo>
                    <a:pt x="16" y="66"/>
                  </a:lnTo>
                  <a:lnTo>
                    <a:pt x="14" y="66"/>
                  </a:lnTo>
                  <a:lnTo>
                    <a:pt x="12" y="66"/>
                  </a:lnTo>
                  <a:lnTo>
                    <a:pt x="10" y="66"/>
                  </a:lnTo>
                  <a:lnTo>
                    <a:pt x="10" y="66"/>
                  </a:lnTo>
                  <a:lnTo>
                    <a:pt x="10" y="68"/>
                  </a:lnTo>
                  <a:lnTo>
                    <a:pt x="8" y="68"/>
                  </a:lnTo>
                  <a:lnTo>
                    <a:pt x="8" y="68"/>
                  </a:lnTo>
                  <a:lnTo>
                    <a:pt x="8" y="68"/>
                  </a:lnTo>
                  <a:lnTo>
                    <a:pt x="8" y="70"/>
                  </a:lnTo>
                  <a:lnTo>
                    <a:pt x="8" y="72"/>
                  </a:lnTo>
                  <a:lnTo>
                    <a:pt x="6" y="74"/>
                  </a:lnTo>
                  <a:lnTo>
                    <a:pt x="6" y="78"/>
                  </a:lnTo>
                  <a:lnTo>
                    <a:pt x="6" y="80"/>
                  </a:lnTo>
                  <a:lnTo>
                    <a:pt x="6" y="82"/>
                  </a:lnTo>
                  <a:lnTo>
                    <a:pt x="4" y="82"/>
                  </a:lnTo>
                  <a:lnTo>
                    <a:pt x="4" y="84"/>
                  </a:lnTo>
                  <a:lnTo>
                    <a:pt x="2" y="86"/>
                  </a:lnTo>
                  <a:lnTo>
                    <a:pt x="0" y="90"/>
                  </a:lnTo>
                  <a:lnTo>
                    <a:pt x="2" y="92"/>
                  </a:lnTo>
                  <a:lnTo>
                    <a:pt x="4" y="94"/>
                  </a:lnTo>
                  <a:lnTo>
                    <a:pt x="6" y="96"/>
                  </a:lnTo>
                  <a:lnTo>
                    <a:pt x="8" y="96"/>
                  </a:lnTo>
                  <a:lnTo>
                    <a:pt x="10" y="96"/>
                  </a:lnTo>
                  <a:lnTo>
                    <a:pt x="12" y="96"/>
                  </a:lnTo>
                  <a:lnTo>
                    <a:pt x="14" y="98"/>
                  </a:lnTo>
                  <a:lnTo>
                    <a:pt x="18" y="98"/>
                  </a:lnTo>
                  <a:lnTo>
                    <a:pt x="20" y="98"/>
                  </a:lnTo>
                  <a:lnTo>
                    <a:pt x="22" y="98"/>
                  </a:lnTo>
                  <a:lnTo>
                    <a:pt x="26" y="98"/>
                  </a:lnTo>
                  <a:lnTo>
                    <a:pt x="26" y="98"/>
                  </a:lnTo>
                  <a:lnTo>
                    <a:pt x="28" y="96"/>
                  </a:lnTo>
                  <a:lnTo>
                    <a:pt x="28" y="96"/>
                  </a:lnTo>
                  <a:lnTo>
                    <a:pt x="28" y="96"/>
                  </a:lnTo>
                  <a:lnTo>
                    <a:pt x="28" y="96"/>
                  </a:lnTo>
                  <a:lnTo>
                    <a:pt x="30" y="92"/>
                  </a:lnTo>
                  <a:lnTo>
                    <a:pt x="30" y="92"/>
                  </a:lnTo>
                  <a:lnTo>
                    <a:pt x="30" y="90"/>
                  </a:lnTo>
                  <a:lnTo>
                    <a:pt x="32" y="90"/>
                  </a:lnTo>
                  <a:lnTo>
                    <a:pt x="32" y="90"/>
                  </a:lnTo>
                  <a:lnTo>
                    <a:pt x="32" y="90"/>
                  </a:lnTo>
                  <a:lnTo>
                    <a:pt x="34" y="90"/>
                  </a:lnTo>
                  <a:lnTo>
                    <a:pt x="34" y="90"/>
                  </a:lnTo>
                  <a:lnTo>
                    <a:pt x="34" y="90"/>
                  </a:lnTo>
                  <a:lnTo>
                    <a:pt x="36" y="90"/>
                  </a:lnTo>
                  <a:lnTo>
                    <a:pt x="36" y="92"/>
                  </a:lnTo>
                  <a:lnTo>
                    <a:pt x="38" y="94"/>
                  </a:lnTo>
                  <a:lnTo>
                    <a:pt x="38" y="94"/>
                  </a:lnTo>
                  <a:lnTo>
                    <a:pt x="40" y="96"/>
                  </a:lnTo>
                  <a:lnTo>
                    <a:pt x="42" y="98"/>
                  </a:lnTo>
                  <a:lnTo>
                    <a:pt x="42" y="98"/>
                  </a:lnTo>
                  <a:lnTo>
                    <a:pt x="42" y="98"/>
                  </a:lnTo>
                  <a:lnTo>
                    <a:pt x="44" y="98"/>
                  </a:lnTo>
                  <a:lnTo>
                    <a:pt x="46" y="98"/>
                  </a:lnTo>
                  <a:lnTo>
                    <a:pt x="50" y="98"/>
                  </a:lnTo>
                  <a:lnTo>
                    <a:pt x="52" y="98"/>
                  </a:lnTo>
                  <a:lnTo>
                    <a:pt x="54" y="98"/>
                  </a:lnTo>
                  <a:lnTo>
                    <a:pt x="56" y="98"/>
                  </a:lnTo>
                  <a:lnTo>
                    <a:pt x="58" y="96"/>
                  </a:lnTo>
                  <a:lnTo>
                    <a:pt x="60" y="96"/>
                  </a:lnTo>
                  <a:lnTo>
                    <a:pt x="60" y="96"/>
                  </a:lnTo>
                  <a:lnTo>
                    <a:pt x="60" y="96"/>
                  </a:lnTo>
                  <a:lnTo>
                    <a:pt x="62" y="94"/>
                  </a:lnTo>
                  <a:lnTo>
                    <a:pt x="62" y="94"/>
                  </a:lnTo>
                  <a:lnTo>
                    <a:pt x="62" y="92"/>
                  </a:lnTo>
                  <a:lnTo>
                    <a:pt x="62" y="90"/>
                  </a:lnTo>
                  <a:lnTo>
                    <a:pt x="62" y="86"/>
                  </a:lnTo>
                  <a:lnTo>
                    <a:pt x="62" y="84"/>
                  </a:lnTo>
                  <a:lnTo>
                    <a:pt x="62" y="82"/>
                  </a:lnTo>
                  <a:lnTo>
                    <a:pt x="64" y="76"/>
                  </a:lnTo>
                  <a:lnTo>
                    <a:pt x="66" y="72"/>
                  </a:lnTo>
                  <a:lnTo>
                    <a:pt x="66" y="70"/>
                  </a:lnTo>
                  <a:lnTo>
                    <a:pt x="66" y="68"/>
                  </a:lnTo>
                  <a:lnTo>
                    <a:pt x="68" y="66"/>
                  </a:lnTo>
                  <a:lnTo>
                    <a:pt x="68" y="64"/>
                  </a:lnTo>
                  <a:lnTo>
                    <a:pt x="70" y="60"/>
                  </a:lnTo>
                  <a:lnTo>
                    <a:pt x="74" y="56"/>
                  </a:lnTo>
                  <a:lnTo>
                    <a:pt x="76" y="52"/>
                  </a:lnTo>
                  <a:lnTo>
                    <a:pt x="76" y="50"/>
                  </a:lnTo>
                  <a:lnTo>
                    <a:pt x="78" y="48"/>
                  </a:lnTo>
                  <a:lnTo>
                    <a:pt x="80" y="46"/>
                  </a:lnTo>
                  <a:lnTo>
                    <a:pt x="80" y="44"/>
                  </a:lnTo>
                  <a:lnTo>
                    <a:pt x="82" y="44"/>
                  </a:lnTo>
                  <a:lnTo>
                    <a:pt x="82" y="44"/>
                  </a:lnTo>
                  <a:lnTo>
                    <a:pt x="84" y="42"/>
                  </a:lnTo>
                  <a:lnTo>
                    <a:pt x="84" y="42"/>
                  </a:lnTo>
                  <a:lnTo>
                    <a:pt x="86" y="42"/>
                  </a:lnTo>
                  <a:lnTo>
                    <a:pt x="86" y="42"/>
                  </a:lnTo>
                  <a:lnTo>
                    <a:pt x="88" y="44"/>
                  </a:lnTo>
                  <a:lnTo>
                    <a:pt x="92" y="44"/>
                  </a:lnTo>
                  <a:lnTo>
                    <a:pt x="94" y="46"/>
                  </a:lnTo>
                  <a:lnTo>
                    <a:pt x="94" y="46"/>
                  </a:lnTo>
                  <a:lnTo>
                    <a:pt x="96" y="46"/>
                  </a:lnTo>
                  <a:lnTo>
                    <a:pt x="98" y="50"/>
                  </a:lnTo>
                  <a:lnTo>
                    <a:pt x="102" y="52"/>
                  </a:lnTo>
                  <a:lnTo>
                    <a:pt x="106" y="48"/>
                  </a:lnTo>
                  <a:lnTo>
                    <a:pt x="114" y="44"/>
                  </a:lnTo>
                  <a:lnTo>
                    <a:pt x="116" y="42"/>
                  </a:lnTo>
                  <a:lnTo>
                    <a:pt x="118" y="40"/>
                  </a:lnTo>
                  <a:lnTo>
                    <a:pt x="122" y="38"/>
                  </a:lnTo>
                  <a:lnTo>
                    <a:pt x="124" y="36"/>
                  </a:lnTo>
                  <a:lnTo>
                    <a:pt x="126" y="36"/>
                  </a:lnTo>
                  <a:lnTo>
                    <a:pt x="126" y="34"/>
                  </a:lnTo>
                  <a:lnTo>
                    <a:pt x="128" y="34"/>
                  </a:lnTo>
                  <a:lnTo>
                    <a:pt x="128" y="32"/>
                  </a:lnTo>
                  <a:lnTo>
                    <a:pt x="128" y="32"/>
                  </a:lnTo>
                  <a:lnTo>
                    <a:pt x="128" y="32"/>
                  </a:lnTo>
                  <a:lnTo>
                    <a:pt x="128" y="30"/>
                  </a:lnTo>
                  <a:lnTo>
                    <a:pt x="128" y="28"/>
                  </a:lnTo>
                  <a:lnTo>
                    <a:pt x="128" y="2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94" name="Rectangle 602">
              <a:extLst>
                <a:ext uri="{FF2B5EF4-FFF2-40B4-BE49-F238E27FC236}">
                  <a16:creationId xmlns:a16="http://schemas.microsoft.com/office/drawing/2014/main" id="{592C0D33-A95F-D93C-6B5D-27FF5F5B0C26}"/>
                </a:ext>
              </a:extLst>
            </p:cNvPr>
            <p:cNvSpPr>
              <a:spLocks noChangeArrowheads="1"/>
            </p:cNvSpPr>
            <p:nvPr/>
          </p:nvSpPr>
          <p:spPr bwMode="auto">
            <a:xfrm>
              <a:off x="5998274" y="7596080"/>
              <a:ext cx="1433" cy="1421"/>
            </a:xfrm>
            <a:prstGeom prst="rect">
              <a:avLst/>
            </a:prstGeom>
            <a:solidFill>
              <a:schemeClr val="bg1">
                <a:lumMod val="75000"/>
              </a:schemeClr>
            </a:solidFill>
            <a:ln w="6350">
              <a:solidFill>
                <a:srgbClr val="FFFFFF"/>
              </a:solidFill>
              <a:prstDash val="solid"/>
              <a:miter lim="800000"/>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95" name="Freeform 611">
              <a:extLst>
                <a:ext uri="{FF2B5EF4-FFF2-40B4-BE49-F238E27FC236}">
                  <a16:creationId xmlns:a16="http://schemas.microsoft.com/office/drawing/2014/main" id="{31E3EE6A-E66E-83EC-8793-BDD43C48437B}"/>
                </a:ext>
              </a:extLst>
            </p:cNvPr>
            <p:cNvSpPr>
              <a:spLocks/>
            </p:cNvSpPr>
            <p:nvPr/>
          </p:nvSpPr>
          <p:spPr bwMode="auto">
            <a:xfrm>
              <a:off x="5975367" y="7596080"/>
              <a:ext cx="34361" cy="28391"/>
            </a:xfrm>
            <a:custGeom>
              <a:avLst/>
              <a:gdLst>
                <a:gd name="T0" fmla="*/ 12 w 24"/>
                <a:gd name="T1" fmla="*/ 20 h 20"/>
                <a:gd name="T2" fmla="*/ 12 w 24"/>
                <a:gd name="T3" fmla="*/ 20 h 20"/>
                <a:gd name="T4" fmla="*/ 12 w 24"/>
                <a:gd name="T5" fmla="*/ 18 h 20"/>
                <a:gd name="T6" fmla="*/ 14 w 24"/>
                <a:gd name="T7" fmla="*/ 16 h 20"/>
                <a:gd name="T8" fmla="*/ 14 w 24"/>
                <a:gd name="T9" fmla="*/ 16 h 20"/>
                <a:gd name="T10" fmla="*/ 14 w 24"/>
                <a:gd name="T11" fmla="*/ 12 h 20"/>
                <a:gd name="T12" fmla="*/ 14 w 24"/>
                <a:gd name="T13" fmla="*/ 12 h 20"/>
                <a:gd name="T14" fmla="*/ 16 w 24"/>
                <a:gd name="T15" fmla="*/ 10 h 20"/>
                <a:gd name="T16" fmla="*/ 16 w 24"/>
                <a:gd name="T17" fmla="*/ 10 h 20"/>
                <a:gd name="T18" fmla="*/ 16 w 24"/>
                <a:gd name="T19" fmla="*/ 10 h 20"/>
                <a:gd name="T20" fmla="*/ 18 w 24"/>
                <a:gd name="T21" fmla="*/ 10 h 20"/>
                <a:gd name="T22" fmla="*/ 20 w 24"/>
                <a:gd name="T23" fmla="*/ 12 h 20"/>
                <a:gd name="T24" fmla="*/ 20 w 24"/>
                <a:gd name="T25" fmla="*/ 12 h 20"/>
                <a:gd name="T26" fmla="*/ 22 w 24"/>
                <a:gd name="T27" fmla="*/ 12 h 20"/>
                <a:gd name="T28" fmla="*/ 24 w 24"/>
                <a:gd name="T29" fmla="*/ 14 h 20"/>
                <a:gd name="T30" fmla="*/ 24 w 24"/>
                <a:gd name="T31" fmla="*/ 14 h 20"/>
                <a:gd name="T32" fmla="*/ 24 w 24"/>
                <a:gd name="T33" fmla="*/ 12 h 20"/>
                <a:gd name="T34" fmla="*/ 24 w 24"/>
                <a:gd name="T35" fmla="*/ 10 h 20"/>
                <a:gd name="T36" fmla="*/ 24 w 24"/>
                <a:gd name="T37" fmla="*/ 10 h 20"/>
                <a:gd name="T38" fmla="*/ 22 w 24"/>
                <a:gd name="T39" fmla="*/ 6 h 20"/>
                <a:gd name="T40" fmla="*/ 22 w 24"/>
                <a:gd name="T41" fmla="*/ 6 h 20"/>
                <a:gd name="T42" fmla="*/ 20 w 24"/>
                <a:gd name="T43" fmla="*/ 4 h 20"/>
                <a:gd name="T44" fmla="*/ 20 w 24"/>
                <a:gd name="T45" fmla="*/ 4 h 20"/>
                <a:gd name="T46" fmla="*/ 16 w 24"/>
                <a:gd name="T47" fmla="*/ 2 h 20"/>
                <a:gd name="T48" fmla="*/ 16 w 24"/>
                <a:gd name="T49" fmla="*/ 0 h 20"/>
                <a:gd name="T50" fmla="*/ 16 w 24"/>
                <a:gd name="T51" fmla="*/ 0 h 20"/>
                <a:gd name="T52" fmla="*/ 16 w 24"/>
                <a:gd name="T53" fmla="*/ 4 h 20"/>
                <a:gd name="T54" fmla="*/ 10 w 24"/>
                <a:gd name="T55" fmla="*/ 6 h 20"/>
                <a:gd name="T56" fmla="*/ 6 w 24"/>
                <a:gd name="T57" fmla="*/ 8 h 20"/>
                <a:gd name="T58" fmla="*/ 2 w 24"/>
                <a:gd name="T59" fmla="*/ 10 h 20"/>
                <a:gd name="T60" fmla="*/ 0 w 24"/>
                <a:gd name="T61" fmla="*/ 10 h 20"/>
                <a:gd name="T62" fmla="*/ 0 w 24"/>
                <a:gd name="T63" fmla="*/ 10 h 20"/>
                <a:gd name="T64" fmla="*/ 12 w 24"/>
                <a:gd name="T65" fmla="*/ 20 h 20"/>
                <a:gd name="T66" fmla="*/ 12 w 24"/>
                <a:gd name="T6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 h="20">
                  <a:moveTo>
                    <a:pt x="12" y="20"/>
                  </a:moveTo>
                  <a:lnTo>
                    <a:pt x="12" y="20"/>
                  </a:lnTo>
                  <a:lnTo>
                    <a:pt x="12" y="18"/>
                  </a:lnTo>
                  <a:lnTo>
                    <a:pt x="14" y="16"/>
                  </a:lnTo>
                  <a:lnTo>
                    <a:pt x="14" y="16"/>
                  </a:lnTo>
                  <a:lnTo>
                    <a:pt x="14" y="12"/>
                  </a:lnTo>
                  <a:lnTo>
                    <a:pt x="14" y="12"/>
                  </a:lnTo>
                  <a:lnTo>
                    <a:pt x="16" y="10"/>
                  </a:lnTo>
                  <a:lnTo>
                    <a:pt x="16" y="10"/>
                  </a:lnTo>
                  <a:lnTo>
                    <a:pt x="16" y="10"/>
                  </a:lnTo>
                  <a:lnTo>
                    <a:pt x="18" y="10"/>
                  </a:lnTo>
                  <a:lnTo>
                    <a:pt x="20" y="12"/>
                  </a:lnTo>
                  <a:lnTo>
                    <a:pt x="20" y="12"/>
                  </a:lnTo>
                  <a:lnTo>
                    <a:pt x="22" y="12"/>
                  </a:lnTo>
                  <a:lnTo>
                    <a:pt x="24" y="14"/>
                  </a:lnTo>
                  <a:lnTo>
                    <a:pt x="24" y="14"/>
                  </a:lnTo>
                  <a:lnTo>
                    <a:pt x="24" y="12"/>
                  </a:lnTo>
                  <a:lnTo>
                    <a:pt x="24" y="10"/>
                  </a:lnTo>
                  <a:lnTo>
                    <a:pt x="24" y="10"/>
                  </a:lnTo>
                  <a:lnTo>
                    <a:pt x="22" y="6"/>
                  </a:lnTo>
                  <a:lnTo>
                    <a:pt x="22" y="6"/>
                  </a:lnTo>
                  <a:lnTo>
                    <a:pt x="20" y="4"/>
                  </a:lnTo>
                  <a:lnTo>
                    <a:pt x="20" y="4"/>
                  </a:lnTo>
                  <a:lnTo>
                    <a:pt x="16" y="2"/>
                  </a:lnTo>
                  <a:lnTo>
                    <a:pt x="16" y="0"/>
                  </a:lnTo>
                  <a:lnTo>
                    <a:pt x="16" y="0"/>
                  </a:lnTo>
                  <a:lnTo>
                    <a:pt x="16" y="4"/>
                  </a:lnTo>
                  <a:lnTo>
                    <a:pt x="10" y="6"/>
                  </a:lnTo>
                  <a:lnTo>
                    <a:pt x="6" y="8"/>
                  </a:lnTo>
                  <a:lnTo>
                    <a:pt x="2" y="10"/>
                  </a:lnTo>
                  <a:lnTo>
                    <a:pt x="0" y="10"/>
                  </a:lnTo>
                  <a:lnTo>
                    <a:pt x="0" y="10"/>
                  </a:lnTo>
                  <a:lnTo>
                    <a:pt x="12" y="20"/>
                  </a:lnTo>
                  <a:lnTo>
                    <a:pt x="12" y="2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grpSp>
      <p:grpSp>
        <p:nvGrpSpPr>
          <p:cNvPr id="1079" name="Group 1078">
            <a:extLst>
              <a:ext uri="{FF2B5EF4-FFF2-40B4-BE49-F238E27FC236}">
                <a16:creationId xmlns:a16="http://schemas.microsoft.com/office/drawing/2014/main" id="{0ABEDE7D-3988-7845-FA6C-52F7514F5652}"/>
              </a:ext>
            </a:extLst>
          </p:cNvPr>
          <p:cNvGrpSpPr/>
          <p:nvPr/>
        </p:nvGrpSpPr>
        <p:grpSpPr>
          <a:xfrm>
            <a:off x="944924" y="3871509"/>
            <a:ext cx="1099935" cy="804231"/>
            <a:chOff x="944924" y="3871509"/>
            <a:chExt cx="1099935" cy="804231"/>
          </a:xfrm>
        </p:grpSpPr>
        <p:sp>
          <p:nvSpPr>
            <p:cNvPr id="1065" name="Rectangle 1064">
              <a:extLst>
                <a:ext uri="{FF2B5EF4-FFF2-40B4-BE49-F238E27FC236}">
                  <a16:creationId xmlns:a16="http://schemas.microsoft.com/office/drawing/2014/main" id="{F793DCFD-1793-B532-ACF7-98CD5E31C697}"/>
                </a:ext>
              </a:extLst>
            </p:cNvPr>
            <p:cNvSpPr/>
            <p:nvPr/>
          </p:nvSpPr>
          <p:spPr>
            <a:xfrm>
              <a:off x="949397" y="4250289"/>
              <a:ext cx="909844" cy="425451"/>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Isosceles Triangle 1063">
              <a:extLst>
                <a:ext uri="{FF2B5EF4-FFF2-40B4-BE49-F238E27FC236}">
                  <a16:creationId xmlns:a16="http://schemas.microsoft.com/office/drawing/2014/main" id="{C9D4A083-98A4-C587-D9AF-A2215F0579AD}"/>
                </a:ext>
              </a:extLst>
            </p:cNvPr>
            <p:cNvSpPr/>
            <p:nvPr/>
          </p:nvSpPr>
          <p:spPr>
            <a:xfrm rot="2637071">
              <a:off x="1806039" y="3871509"/>
              <a:ext cx="238820" cy="617243"/>
            </a:xfrm>
            <a:prstGeom prst="triangle">
              <a:avLst>
                <a:gd name="adj" fmla="val 19426"/>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TextBox 1065">
              <a:extLst>
                <a:ext uri="{FF2B5EF4-FFF2-40B4-BE49-F238E27FC236}">
                  <a16:creationId xmlns:a16="http://schemas.microsoft.com/office/drawing/2014/main" id="{253E89D6-9F7A-07EA-90F7-55BF7A20CF7E}"/>
                </a:ext>
              </a:extLst>
            </p:cNvPr>
            <p:cNvSpPr txBox="1"/>
            <p:nvPr/>
          </p:nvSpPr>
          <p:spPr>
            <a:xfrm>
              <a:off x="944924" y="4260921"/>
              <a:ext cx="9601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Segoe UI Semibold" panose="020B0702040204020203" pitchFamily="34" charset="0"/>
                  <a:cs typeface="Segoe UI Semibold" panose="020B0702040204020203" pitchFamily="34" charset="0"/>
                </a:rPr>
                <a:t>Flex Juarez, Mex</a:t>
              </a:r>
            </a:p>
          </p:txBody>
        </p:sp>
      </p:grpSp>
      <p:grpSp>
        <p:nvGrpSpPr>
          <p:cNvPr id="1077" name="Group 1076">
            <a:extLst>
              <a:ext uri="{FF2B5EF4-FFF2-40B4-BE49-F238E27FC236}">
                <a16:creationId xmlns:a16="http://schemas.microsoft.com/office/drawing/2014/main" id="{0D2F5792-263E-03A6-58C0-E09A8500F2D9}"/>
              </a:ext>
            </a:extLst>
          </p:cNvPr>
          <p:cNvGrpSpPr/>
          <p:nvPr/>
        </p:nvGrpSpPr>
        <p:grpSpPr>
          <a:xfrm>
            <a:off x="6278132" y="3913577"/>
            <a:ext cx="2028910" cy="823875"/>
            <a:chOff x="6278132" y="3913577"/>
            <a:chExt cx="2028910" cy="823875"/>
          </a:xfrm>
        </p:grpSpPr>
        <p:sp>
          <p:nvSpPr>
            <p:cNvPr id="1068" name="Isosceles Triangle 1067">
              <a:extLst>
                <a:ext uri="{FF2B5EF4-FFF2-40B4-BE49-F238E27FC236}">
                  <a16:creationId xmlns:a16="http://schemas.microsoft.com/office/drawing/2014/main" id="{4644B6C3-1F51-E067-78A6-CD4874304EA5}"/>
                </a:ext>
              </a:extLst>
            </p:cNvPr>
            <p:cNvSpPr/>
            <p:nvPr/>
          </p:nvSpPr>
          <p:spPr>
            <a:xfrm rot="18310035">
              <a:off x="6854557" y="3337152"/>
              <a:ext cx="324417" cy="1477267"/>
            </a:xfrm>
            <a:prstGeom prst="triangle">
              <a:avLst>
                <a:gd name="adj" fmla="val 19426"/>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1068">
              <a:extLst>
                <a:ext uri="{FF2B5EF4-FFF2-40B4-BE49-F238E27FC236}">
                  <a16:creationId xmlns:a16="http://schemas.microsoft.com/office/drawing/2014/main" id="{44AB66ED-7D59-2B17-86FA-A73BA8706BE7}"/>
                </a:ext>
              </a:extLst>
            </p:cNvPr>
            <p:cNvSpPr/>
            <p:nvPr/>
          </p:nvSpPr>
          <p:spPr>
            <a:xfrm>
              <a:off x="7396786" y="4302626"/>
              <a:ext cx="849003" cy="434826"/>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TextBox 1069">
              <a:extLst>
                <a:ext uri="{FF2B5EF4-FFF2-40B4-BE49-F238E27FC236}">
                  <a16:creationId xmlns:a16="http://schemas.microsoft.com/office/drawing/2014/main" id="{2AE8369A-D654-E524-D597-2BFC08C790C7}"/>
                </a:ext>
              </a:extLst>
            </p:cNvPr>
            <p:cNvSpPr txBox="1"/>
            <p:nvPr/>
          </p:nvSpPr>
          <p:spPr>
            <a:xfrm>
              <a:off x="7460746" y="4320244"/>
              <a:ext cx="846296"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Segoe UI Semibold" panose="020B0702040204020203" pitchFamily="34" charset="0"/>
                  <a:cs typeface="Segoe UI Semibold" panose="020B0702040204020203" pitchFamily="34" charset="0"/>
                </a:rPr>
                <a:t>JDM 1, China</a:t>
              </a:r>
            </a:p>
          </p:txBody>
        </p:sp>
      </p:grpSp>
      <p:sp>
        <p:nvSpPr>
          <p:cNvPr id="1067" name="Isosceles Triangle 1066">
            <a:extLst>
              <a:ext uri="{FF2B5EF4-FFF2-40B4-BE49-F238E27FC236}">
                <a16:creationId xmlns:a16="http://schemas.microsoft.com/office/drawing/2014/main" id="{BA908EAB-742F-7802-7431-DC1F3DC47063}"/>
              </a:ext>
            </a:extLst>
          </p:cNvPr>
          <p:cNvSpPr/>
          <p:nvPr/>
        </p:nvSpPr>
        <p:spPr>
          <a:xfrm rot="11362273">
            <a:off x="4501946" y="1714741"/>
            <a:ext cx="237166" cy="1589552"/>
          </a:xfrm>
          <a:prstGeom prst="triangle">
            <a:avLst>
              <a:gd name="adj" fmla="val 19426"/>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Isosceles Triangle 1070">
            <a:extLst>
              <a:ext uri="{FF2B5EF4-FFF2-40B4-BE49-F238E27FC236}">
                <a16:creationId xmlns:a16="http://schemas.microsoft.com/office/drawing/2014/main" id="{D648620D-234F-476D-7A32-23C603158210}"/>
              </a:ext>
            </a:extLst>
          </p:cNvPr>
          <p:cNvSpPr/>
          <p:nvPr/>
        </p:nvSpPr>
        <p:spPr>
          <a:xfrm rot="14484902">
            <a:off x="3122122" y="1151750"/>
            <a:ext cx="204624" cy="2592420"/>
          </a:xfrm>
          <a:prstGeom prst="triangle">
            <a:avLst>
              <a:gd name="adj" fmla="val 19426"/>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Isosceles Triangle 1073">
            <a:extLst>
              <a:ext uri="{FF2B5EF4-FFF2-40B4-BE49-F238E27FC236}">
                <a16:creationId xmlns:a16="http://schemas.microsoft.com/office/drawing/2014/main" id="{9693D112-F367-84A1-D8FF-11D052F0E3BF}"/>
              </a:ext>
            </a:extLst>
          </p:cNvPr>
          <p:cNvSpPr/>
          <p:nvPr/>
        </p:nvSpPr>
        <p:spPr>
          <a:xfrm rot="8815492">
            <a:off x="6119054" y="1711931"/>
            <a:ext cx="189483" cy="2266847"/>
          </a:xfrm>
          <a:prstGeom prst="triangle">
            <a:avLst>
              <a:gd name="adj" fmla="val 19426"/>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 name="Isosceles Triangle 1074">
            <a:extLst>
              <a:ext uri="{FF2B5EF4-FFF2-40B4-BE49-F238E27FC236}">
                <a16:creationId xmlns:a16="http://schemas.microsoft.com/office/drawing/2014/main" id="{3C6AF176-B244-C3C0-D284-DAEA712E7399}"/>
              </a:ext>
            </a:extLst>
          </p:cNvPr>
          <p:cNvSpPr/>
          <p:nvPr/>
        </p:nvSpPr>
        <p:spPr>
          <a:xfrm rot="9304643">
            <a:off x="5868345" y="1855352"/>
            <a:ext cx="195433" cy="3617228"/>
          </a:xfrm>
          <a:prstGeom prst="triangle">
            <a:avLst>
              <a:gd name="adj" fmla="val 19426"/>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TextBox 1072">
            <a:extLst>
              <a:ext uri="{FF2B5EF4-FFF2-40B4-BE49-F238E27FC236}">
                <a16:creationId xmlns:a16="http://schemas.microsoft.com/office/drawing/2014/main" id="{805BBB77-AFBC-BF03-4215-6A2C069C4A3F}"/>
              </a:ext>
            </a:extLst>
          </p:cNvPr>
          <p:cNvSpPr txBox="1"/>
          <p:nvPr/>
        </p:nvSpPr>
        <p:spPr>
          <a:xfrm>
            <a:off x="3940283" y="1664841"/>
            <a:ext cx="1765451" cy="400110"/>
          </a:xfrm>
          <a:prstGeom prst="rect">
            <a:avLst/>
          </a:prstGeom>
          <a:solidFill>
            <a:srgbClr val="92D050"/>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Segoe UI Semibold" panose="020B0702040204020203" pitchFamily="34" charset="0"/>
                <a:cs typeface="Segoe UI Semibold" panose="020B0702040204020203" pitchFamily="34" charset="0"/>
              </a:rPr>
              <a:t>Ivy Technology – Australia, Canada, Japan, and Poland</a:t>
            </a:r>
          </a:p>
        </p:txBody>
      </p:sp>
    </p:spTree>
    <p:extLst>
      <p:ext uri="{BB962C8B-B14F-4D97-AF65-F5344CB8AC3E}">
        <p14:creationId xmlns:p14="http://schemas.microsoft.com/office/powerpoint/2010/main" val="2708535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holding a tablet&#10;&#10;Description automatically generated">
            <a:extLst>
              <a:ext uri="{FF2B5EF4-FFF2-40B4-BE49-F238E27FC236}">
                <a16:creationId xmlns:a16="http://schemas.microsoft.com/office/drawing/2014/main" id="{D0CB1BCF-8D1A-8AFA-3AB2-A0519AFB0685}"/>
              </a:ext>
            </a:extLst>
          </p:cNvPr>
          <p:cNvPicPr>
            <a:picLocks noChangeAspect="1"/>
          </p:cNvPicPr>
          <p:nvPr/>
        </p:nvPicPr>
        <p:blipFill rotWithShape="1">
          <a:blip r:embed="rId3">
            <a:extLst>
              <a:ext uri="{28A0092B-C50C-407E-A947-70E740481C1C}">
                <a14:useLocalDpi xmlns:a14="http://schemas.microsoft.com/office/drawing/2010/main" val="0"/>
              </a:ext>
            </a:extLst>
          </a:blip>
          <a:srcRect l="29306" r="23349"/>
          <a:stretch/>
        </p:blipFill>
        <p:spPr>
          <a:xfrm>
            <a:off x="0" y="0"/>
            <a:ext cx="4329261" cy="6858000"/>
          </a:xfrm>
          <a:prstGeom prst="rect">
            <a:avLst/>
          </a:prstGeom>
        </p:spPr>
      </p:pic>
      <p:grpSp>
        <p:nvGrpSpPr>
          <p:cNvPr id="4" name="Picture 6">
            <a:extLst>
              <a:ext uri="{FF2B5EF4-FFF2-40B4-BE49-F238E27FC236}">
                <a16:creationId xmlns:a16="http://schemas.microsoft.com/office/drawing/2014/main" id="{10D2DDC3-F154-B803-7021-BFE8D0BE883F}"/>
              </a:ext>
            </a:extLst>
          </p:cNvPr>
          <p:cNvGrpSpPr>
            <a:grpSpLocks noChangeAspect="1"/>
          </p:cNvGrpSpPr>
          <p:nvPr/>
        </p:nvGrpSpPr>
        <p:grpSpPr bwMode="black">
          <a:xfrm>
            <a:off x="360041" y="266061"/>
            <a:ext cx="1712599" cy="176153"/>
            <a:chOff x="584200" y="586699"/>
            <a:chExt cx="2806206" cy="288638"/>
          </a:xfrm>
        </p:grpSpPr>
        <p:sp>
          <p:nvSpPr>
            <p:cNvPr id="5" name="Freeform: Shape 4">
              <a:extLst>
                <a:ext uri="{FF2B5EF4-FFF2-40B4-BE49-F238E27FC236}">
                  <a16:creationId xmlns:a16="http://schemas.microsoft.com/office/drawing/2014/main" id="{BB4F99AC-40F7-F6C5-D804-DB49457251F9}"/>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rgbClr val="737373"/>
            </a:solidFill>
            <a:ln w="40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505050"/>
                </a:solidFill>
                <a:effectLst/>
                <a:uLnTx/>
                <a:uFillTx/>
                <a:latin typeface="Segoe UI"/>
                <a:ea typeface="+mn-ea"/>
                <a:cs typeface="+mn-cs"/>
              </a:endParaRPr>
            </a:p>
          </p:txBody>
        </p:sp>
        <p:sp>
          <p:nvSpPr>
            <p:cNvPr id="6" name="Freeform: Shape 5">
              <a:extLst>
                <a:ext uri="{FF2B5EF4-FFF2-40B4-BE49-F238E27FC236}">
                  <a16:creationId xmlns:a16="http://schemas.microsoft.com/office/drawing/2014/main" id="{C4281335-3D36-95AF-AA0F-0F9C62F776DB}"/>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505050"/>
                </a:solidFill>
                <a:effectLst/>
                <a:uLnTx/>
                <a:uFillTx/>
                <a:latin typeface="Segoe UI"/>
                <a:ea typeface="+mn-ea"/>
                <a:cs typeface="+mn-cs"/>
              </a:endParaRPr>
            </a:p>
          </p:txBody>
        </p:sp>
        <p:sp>
          <p:nvSpPr>
            <p:cNvPr id="7" name="Freeform: Shape 6">
              <a:extLst>
                <a:ext uri="{FF2B5EF4-FFF2-40B4-BE49-F238E27FC236}">
                  <a16:creationId xmlns:a16="http://schemas.microsoft.com/office/drawing/2014/main" id="{EE4A8286-D5DD-D093-9514-FB28382F6383}"/>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505050"/>
                </a:solidFill>
                <a:effectLst/>
                <a:uLnTx/>
                <a:uFillTx/>
                <a:latin typeface="Segoe UI"/>
                <a:ea typeface="+mn-ea"/>
                <a:cs typeface="+mn-cs"/>
              </a:endParaRPr>
            </a:p>
          </p:txBody>
        </p:sp>
        <p:sp>
          <p:nvSpPr>
            <p:cNvPr id="8" name="Freeform: Shape 7">
              <a:extLst>
                <a:ext uri="{FF2B5EF4-FFF2-40B4-BE49-F238E27FC236}">
                  <a16:creationId xmlns:a16="http://schemas.microsoft.com/office/drawing/2014/main" id="{E7762BF5-CC77-0879-2792-1C7EB2E891F5}"/>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505050"/>
                </a:solidFill>
                <a:effectLst/>
                <a:uLnTx/>
                <a:uFillTx/>
                <a:latin typeface="Segoe UI"/>
                <a:ea typeface="+mn-ea"/>
                <a:cs typeface="+mn-cs"/>
              </a:endParaRPr>
            </a:p>
          </p:txBody>
        </p:sp>
        <p:sp>
          <p:nvSpPr>
            <p:cNvPr id="9" name="Freeform: Shape 8">
              <a:extLst>
                <a:ext uri="{FF2B5EF4-FFF2-40B4-BE49-F238E27FC236}">
                  <a16:creationId xmlns:a16="http://schemas.microsoft.com/office/drawing/2014/main" id="{75B7D300-B2D5-9748-F864-AF6B893CED5E}"/>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505050"/>
                </a:solidFill>
                <a:effectLst/>
                <a:uLnTx/>
                <a:uFillTx/>
                <a:latin typeface="Segoe UI"/>
                <a:ea typeface="+mn-ea"/>
                <a:cs typeface="+mn-cs"/>
              </a:endParaRPr>
            </a:p>
          </p:txBody>
        </p:sp>
      </p:grpSp>
      <p:grpSp>
        <p:nvGrpSpPr>
          <p:cNvPr id="20" name="Group 19">
            <a:extLst>
              <a:ext uri="{FF2B5EF4-FFF2-40B4-BE49-F238E27FC236}">
                <a16:creationId xmlns:a16="http://schemas.microsoft.com/office/drawing/2014/main" id="{E5E6DC9C-9E30-2E71-D002-1B3D434DCA14}"/>
              </a:ext>
            </a:extLst>
          </p:cNvPr>
          <p:cNvGrpSpPr/>
          <p:nvPr/>
        </p:nvGrpSpPr>
        <p:grpSpPr>
          <a:xfrm>
            <a:off x="5016662" y="3052908"/>
            <a:ext cx="6093915" cy="780205"/>
            <a:chOff x="5016662" y="3052908"/>
            <a:chExt cx="6093915" cy="780205"/>
          </a:xfrm>
        </p:grpSpPr>
        <p:sp>
          <p:nvSpPr>
            <p:cNvPr id="10" name="Title 1">
              <a:extLst>
                <a:ext uri="{FF2B5EF4-FFF2-40B4-BE49-F238E27FC236}">
                  <a16:creationId xmlns:a16="http://schemas.microsoft.com/office/drawing/2014/main" id="{886B72D6-1214-5FAB-E8C3-EF1FC9181EB3}"/>
                </a:ext>
              </a:extLst>
            </p:cNvPr>
            <p:cNvSpPr txBox="1">
              <a:spLocks/>
            </p:cNvSpPr>
            <p:nvPr/>
          </p:nvSpPr>
          <p:spPr>
            <a:xfrm>
              <a:off x="5104344" y="3052908"/>
              <a:ext cx="3027833" cy="246221"/>
            </a:xfrm>
            <a:prstGeom prst="rect">
              <a:avLst/>
            </a:prstGeom>
            <a:noFill/>
          </p:spPr>
          <p:txBody>
            <a:bodyPr vert="horz" wrap="square" lIns="0" tIns="0" rIns="0" bIns="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lumMod val="65000"/>
                      <a:lumOff val="35000"/>
                    </a:schemeClr>
                  </a:solidFill>
                  <a:latin typeface="Segoe Sans Display Semibold" pitchFamily="2" charset="0"/>
                  <a:cs typeface="Segoe Sans Display Semibold" pitchFamily="2" charset="0"/>
                </a:rPr>
                <a:t>M</a:t>
              </a:r>
              <a:r>
                <a:rPr kumimoji="0" lang="en-US" sz="1600" b="0" i="0" u="none" strike="noStrike" kern="1200" cap="none" spc="0" normalizeH="0" baseline="0" noProof="0">
                  <a:ln>
                    <a:noFill/>
                  </a:ln>
                  <a:solidFill>
                    <a:schemeClr val="tx1">
                      <a:lumMod val="65000"/>
                      <a:lumOff val="35000"/>
                    </a:schemeClr>
                  </a:solidFill>
                  <a:effectLst/>
                  <a:uLnTx/>
                  <a:uFillTx/>
                  <a:latin typeface="Segoe Sans Display Semibold" pitchFamily="2" charset="0"/>
                  <a:cs typeface="Segoe Sans Display Semibold" pitchFamily="2" charset="0"/>
                </a:rPr>
                <a:t>ore control</a:t>
              </a:r>
            </a:p>
          </p:txBody>
        </p:sp>
        <p:sp>
          <p:nvSpPr>
            <p:cNvPr id="12" name="TextBox 11">
              <a:extLst>
                <a:ext uri="{FF2B5EF4-FFF2-40B4-BE49-F238E27FC236}">
                  <a16:creationId xmlns:a16="http://schemas.microsoft.com/office/drawing/2014/main" id="{A2163050-72E7-19D5-3D42-C8AB53BCF945}"/>
                </a:ext>
              </a:extLst>
            </p:cNvPr>
            <p:cNvSpPr txBox="1"/>
            <p:nvPr/>
          </p:nvSpPr>
          <p:spPr>
            <a:xfrm>
              <a:off x="5016662" y="3309893"/>
              <a:ext cx="609391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65000"/>
                      <a:lumOff val="35000"/>
                    </a:schemeClr>
                  </a:solidFill>
                  <a:effectLst/>
                  <a:uLnTx/>
                  <a:uFillTx/>
                  <a:latin typeface="Segoe Sans Display" pitchFamily="2" charset="0"/>
                  <a:cs typeface="Segoe Sans Display" pitchFamily="2" charset="0"/>
                </a:rPr>
                <a:t>Customers gain more control over how they protect, manage, repair and maintain security of their Surface devices. </a:t>
              </a:r>
            </a:p>
          </p:txBody>
        </p:sp>
      </p:grpSp>
      <p:grpSp>
        <p:nvGrpSpPr>
          <p:cNvPr id="21" name="Group 20">
            <a:extLst>
              <a:ext uri="{FF2B5EF4-FFF2-40B4-BE49-F238E27FC236}">
                <a16:creationId xmlns:a16="http://schemas.microsoft.com/office/drawing/2014/main" id="{89DE3BE4-A7B5-4C09-8112-0EA7003ED177}"/>
              </a:ext>
            </a:extLst>
          </p:cNvPr>
          <p:cNvGrpSpPr/>
          <p:nvPr/>
        </p:nvGrpSpPr>
        <p:grpSpPr>
          <a:xfrm>
            <a:off x="5016662" y="4116246"/>
            <a:ext cx="5780765" cy="785550"/>
            <a:chOff x="5016662" y="4087892"/>
            <a:chExt cx="5780765" cy="785550"/>
          </a:xfrm>
        </p:grpSpPr>
        <p:sp>
          <p:nvSpPr>
            <p:cNvPr id="11" name="Title 1">
              <a:extLst>
                <a:ext uri="{FF2B5EF4-FFF2-40B4-BE49-F238E27FC236}">
                  <a16:creationId xmlns:a16="http://schemas.microsoft.com/office/drawing/2014/main" id="{9F087266-4206-CDAF-1719-6B3C8FD55C15}"/>
                </a:ext>
              </a:extLst>
            </p:cNvPr>
            <p:cNvSpPr txBox="1">
              <a:spLocks/>
            </p:cNvSpPr>
            <p:nvPr/>
          </p:nvSpPr>
          <p:spPr>
            <a:xfrm>
              <a:off x="5104344" y="4087892"/>
              <a:ext cx="3027833" cy="246221"/>
            </a:xfrm>
            <a:prstGeom prst="rect">
              <a:avLst/>
            </a:prstGeom>
            <a:noFill/>
          </p:spPr>
          <p:txBody>
            <a:bodyPr vert="horz" wrap="square" lIns="0" tIns="0" rIns="0" bIns="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lumMod val="65000"/>
                      <a:lumOff val="35000"/>
                    </a:schemeClr>
                  </a:solidFill>
                  <a:latin typeface="Segoe Sans Display Semibold" pitchFamily="2" charset="0"/>
                  <a:cs typeface="Segoe Sans Display Semibold" pitchFamily="2" charset="0"/>
                </a:rPr>
                <a:t>M</a:t>
              </a:r>
              <a:r>
                <a:rPr kumimoji="0" lang="en-US" sz="1600" b="0" i="0" u="none" strike="noStrike" kern="1200" cap="none" spc="0" normalizeH="0" baseline="0" noProof="0">
                  <a:ln>
                    <a:noFill/>
                  </a:ln>
                  <a:solidFill>
                    <a:schemeClr val="tx1">
                      <a:lumMod val="65000"/>
                      <a:lumOff val="35000"/>
                    </a:schemeClr>
                  </a:solidFill>
                  <a:effectLst/>
                  <a:uLnTx/>
                  <a:uFillTx/>
                  <a:latin typeface="Segoe Sans Display Semibold" pitchFamily="2" charset="0"/>
                  <a:cs typeface="Segoe Sans Display Semibold" pitchFamily="2" charset="0"/>
                </a:rPr>
                <a:t>ore options</a:t>
              </a:r>
            </a:p>
          </p:txBody>
        </p:sp>
        <p:sp>
          <p:nvSpPr>
            <p:cNvPr id="13" name="TextBox 12">
              <a:extLst>
                <a:ext uri="{FF2B5EF4-FFF2-40B4-BE49-F238E27FC236}">
                  <a16:creationId xmlns:a16="http://schemas.microsoft.com/office/drawing/2014/main" id="{6F6D5C87-960F-B80C-A551-0270FEAE7A51}"/>
                </a:ext>
              </a:extLst>
            </p:cNvPr>
            <p:cNvSpPr txBox="1"/>
            <p:nvPr/>
          </p:nvSpPr>
          <p:spPr>
            <a:xfrm>
              <a:off x="5016662" y="4350222"/>
              <a:ext cx="578076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65000"/>
                      <a:lumOff val="35000"/>
                    </a:schemeClr>
                  </a:solidFill>
                  <a:effectLst/>
                  <a:uLnTx/>
                  <a:uFillTx/>
                  <a:latin typeface="Segoe Sans Display" pitchFamily="2" charset="0"/>
                  <a:ea typeface="Aptos" panose="020B0004020202020204" pitchFamily="34" charset="0"/>
                  <a:cs typeface="Segoe Sans Display" pitchFamily="2" charset="0"/>
                </a:rPr>
                <a:t>The customer decides which device repair option to use to get their device back online when an issue arises.</a:t>
              </a:r>
              <a:endParaRPr kumimoji="0" lang="en-US" sz="1400" b="0" i="0" u="none" strike="noStrike" kern="1200" cap="none" spc="0" normalizeH="0" baseline="0" noProof="0">
                <a:ln>
                  <a:noFill/>
                </a:ln>
                <a:solidFill>
                  <a:schemeClr val="tx1">
                    <a:lumMod val="65000"/>
                    <a:lumOff val="35000"/>
                  </a:schemeClr>
                </a:solidFill>
                <a:effectLst/>
                <a:uLnTx/>
                <a:uFillTx/>
                <a:latin typeface="Segoe Sans Display" pitchFamily="2" charset="0"/>
                <a:cs typeface="Segoe Sans Display" pitchFamily="2" charset="0"/>
              </a:endParaRPr>
            </a:p>
          </p:txBody>
        </p:sp>
      </p:grpSp>
      <p:grpSp>
        <p:nvGrpSpPr>
          <p:cNvPr id="22" name="Group 21">
            <a:extLst>
              <a:ext uri="{FF2B5EF4-FFF2-40B4-BE49-F238E27FC236}">
                <a16:creationId xmlns:a16="http://schemas.microsoft.com/office/drawing/2014/main" id="{8970C4DE-862C-D3E5-788C-2186C456AD98}"/>
              </a:ext>
            </a:extLst>
          </p:cNvPr>
          <p:cNvGrpSpPr/>
          <p:nvPr/>
        </p:nvGrpSpPr>
        <p:grpSpPr>
          <a:xfrm>
            <a:off x="5016662" y="5184929"/>
            <a:ext cx="5868447" cy="775191"/>
            <a:chOff x="5016662" y="5184929"/>
            <a:chExt cx="5868447" cy="775191"/>
          </a:xfrm>
        </p:grpSpPr>
        <p:sp>
          <p:nvSpPr>
            <p:cNvPr id="14" name="Title 1">
              <a:extLst>
                <a:ext uri="{FF2B5EF4-FFF2-40B4-BE49-F238E27FC236}">
                  <a16:creationId xmlns:a16="http://schemas.microsoft.com/office/drawing/2014/main" id="{452032A2-3E55-1F83-F69E-004C895BB384}"/>
                </a:ext>
              </a:extLst>
            </p:cNvPr>
            <p:cNvSpPr txBox="1">
              <a:spLocks/>
            </p:cNvSpPr>
            <p:nvPr/>
          </p:nvSpPr>
          <p:spPr>
            <a:xfrm>
              <a:off x="5104344" y="5184929"/>
              <a:ext cx="3027833" cy="246221"/>
            </a:xfrm>
            <a:prstGeom prst="rect">
              <a:avLst/>
            </a:prstGeom>
            <a:noFill/>
          </p:spPr>
          <p:txBody>
            <a:bodyPr vert="horz" wrap="square" lIns="0" tIns="0" rIns="0" bIns="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lumMod val="65000"/>
                      <a:lumOff val="35000"/>
                    </a:schemeClr>
                  </a:solidFill>
                  <a:latin typeface="Segoe Sans Display Semibold" pitchFamily="2" charset="0"/>
                  <a:cs typeface="Segoe Sans Display Semibold" pitchFamily="2" charset="0"/>
                </a:rPr>
                <a:t>Better value</a:t>
              </a:r>
              <a:endParaRPr kumimoji="0" lang="en-US" sz="1600" b="0" i="0" u="none" strike="noStrike" kern="1200" cap="none" spc="0" normalizeH="0" baseline="0" noProof="0">
                <a:ln>
                  <a:noFill/>
                </a:ln>
                <a:solidFill>
                  <a:schemeClr val="tx1">
                    <a:lumMod val="65000"/>
                    <a:lumOff val="35000"/>
                  </a:schemeClr>
                </a:solidFill>
                <a:effectLst/>
                <a:uLnTx/>
                <a:uFillTx/>
                <a:latin typeface="Segoe Sans Display Semibold" pitchFamily="2" charset="0"/>
                <a:cs typeface="Segoe Sans Display Semibold" pitchFamily="2" charset="0"/>
              </a:endParaRPr>
            </a:p>
          </p:txBody>
        </p:sp>
        <p:sp>
          <p:nvSpPr>
            <p:cNvPr id="15" name="TextBox 14">
              <a:extLst>
                <a:ext uri="{FF2B5EF4-FFF2-40B4-BE49-F238E27FC236}">
                  <a16:creationId xmlns:a16="http://schemas.microsoft.com/office/drawing/2014/main" id="{C03C7F3E-DBA4-E32E-BD7B-E9F77BF6FF8C}"/>
                </a:ext>
              </a:extLst>
            </p:cNvPr>
            <p:cNvSpPr txBox="1"/>
            <p:nvPr/>
          </p:nvSpPr>
          <p:spPr>
            <a:xfrm>
              <a:off x="5016662" y="5436900"/>
              <a:ext cx="586844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65000"/>
                      <a:lumOff val="35000"/>
                    </a:schemeClr>
                  </a:solidFill>
                  <a:effectLst/>
                  <a:uLnTx/>
                  <a:uFillTx/>
                  <a:latin typeface="Segoe Sans Display" pitchFamily="2" charset="0"/>
                  <a:cs typeface="Segoe Sans Display" pitchFamily="2" charset="0"/>
                </a:rPr>
                <a:t>From streamlined management, to extended protection coverage, you can lower your total device cost of ownership.</a:t>
              </a:r>
            </a:p>
          </p:txBody>
        </p:sp>
      </p:grpSp>
      <p:sp>
        <p:nvSpPr>
          <p:cNvPr id="2" name="Title 1">
            <a:extLst>
              <a:ext uri="{FF2B5EF4-FFF2-40B4-BE49-F238E27FC236}">
                <a16:creationId xmlns:a16="http://schemas.microsoft.com/office/drawing/2014/main" id="{487624FF-710D-019B-D6AB-3F51428048DB}"/>
              </a:ext>
            </a:extLst>
          </p:cNvPr>
          <p:cNvSpPr txBox="1">
            <a:spLocks/>
          </p:cNvSpPr>
          <p:nvPr/>
        </p:nvSpPr>
        <p:spPr>
          <a:xfrm>
            <a:off x="5016662" y="1584956"/>
            <a:ext cx="6331918" cy="492443"/>
          </a:xfrm>
          <a:prstGeom prst="rect">
            <a:avLst/>
          </a:prstGeom>
        </p:spPr>
        <p:txBody>
          <a:bodyPr/>
          <a:lstStyle>
            <a:lvl1pPr algn="l" defTabSz="932742" rtl="0" eaLnBrk="1" latinLnBrk="0" hangingPunct="1">
              <a:lnSpc>
                <a:spcPct val="100000"/>
              </a:lnSpc>
              <a:spcBef>
                <a:spcPct val="0"/>
              </a:spcBef>
              <a:buNone/>
              <a:defRPr lang="en-US" sz="3600" b="0" kern="1200" cap="none" spc="0" baseline="0" dirty="0" smtClean="0">
                <a:ln w="3175">
                  <a:noFill/>
                </a:ln>
                <a:solidFill>
                  <a:srgbClr val="505050"/>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a:ln w="3175">
                  <a:noFill/>
                </a:ln>
                <a:solidFill>
                  <a:srgbClr val="505050"/>
                </a:solidFill>
                <a:effectLst/>
                <a:uLnTx/>
                <a:uFillTx/>
                <a:latin typeface="Segoe Sans Display Light" pitchFamily="2" charset="0"/>
                <a:ea typeface="+mn-ea"/>
                <a:cs typeface="Segoe Sans Display Light" pitchFamily="2" charset="0"/>
              </a:rPr>
              <a:t>Customer empowered Surface solutions for business</a:t>
            </a:r>
          </a:p>
        </p:txBody>
      </p:sp>
      <p:sp>
        <p:nvSpPr>
          <p:cNvPr id="19" name="Text Placeholder 8">
            <a:extLst>
              <a:ext uri="{FF2B5EF4-FFF2-40B4-BE49-F238E27FC236}">
                <a16:creationId xmlns:a16="http://schemas.microsoft.com/office/drawing/2014/main" id="{1D31925E-958F-EA61-99D1-CE5085CEDBC2}"/>
              </a:ext>
            </a:extLst>
          </p:cNvPr>
          <p:cNvSpPr txBox="1">
            <a:spLocks/>
          </p:cNvSpPr>
          <p:nvPr/>
        </p:nvSpPr>
        <p:spPr>
          <a:xfrm>
            <a:off x="5104344" y="1019075"/>
            <a:ext cx="3697987" cy="276999"/>
          </a:xfrm>
          <a:prstGeom prst="rect">
            <a:avLst/>
          </a:prstGeom>
        </p:spPr>
        <p:txBody>
          <a:bodyPr vert="horz" wrap="square" lIns="0" tIns="0" rIns="0" bIns="0" rtlCol="0" anchor="t">
            <a:spAutoFit/>
          </a:bodyPr>
          <a:lstStyle>
            <a:lvl1pPr marL="0" marR="0" indent="0" algn="l" defTabSz="914400" rtl="0" eaLnBrk="1" fontAlgn="auto" latinLnBrk="0" hangingPunct="1">
              <a:lnSpc>
                <a:spcPct val="100000"/>
              </a:lnSpc>
              <a:spcBef>
                <a:spcPct val="0"/>
              </a:spcBef>
              <a:spcAft>
                <a:spcPts val="0"/>
              </a:spcAft>
              <a:buClrTx/>
              <a:buSzPct val="90000"/>
              <a:buFont typeface="Wingdings" panose="05000000000000000000" pitchFamily="2" charset="2"/>
              <a:buNone/>
              <a:tabLst/>
              <a:defRPr lang="en-US" sz="2000" b="0" i="0" kern="1200" spc="-10" baseline="0" dirty="0" smtClean="0">
                <a:solidFill>
                  <a:schemeClr val="tx1"/>
                </a:solidFill>
                <a:latin typeface="+mn-lt"/>
                <a:ea typeface="+mn-ea"/>
                <a:cs typeface="Segoe UI Light" panose="020B0502040204020203" pitchFamily="34" charset="0"/>
              </a:defRPr>
            </a:lvl1pPr>
            <a:lvl2pPr marL="0" marR="0" indent="0" algn="l" defTabSz="914400" rtl="0" eaLnBrk="1" fontAlgn="auto" latinLnBrk="0" hangingPunct="1">
              <a:lnSpc>
                <a:spcPct val="100000"/>
              </a:lnSpc>
              <a:spcBef>
                <a:spcPct val="0"/>
              </a:spcBef>
              <a:spcAft>
                <a:spcPts val="0"/>
              </a:spcAft>
              <a:buClrTx/>
              <a:buSzPct val="90000"/>
              <a:buFont typeface="Wingdings" panose="05000000000000000000" pitchFamily="2" charset="2"/>
              <a:buNone/>
              <a:tabLst/>
              <a:defRPr lang="en-US" sz="1600" b="0" i="0" kern="1200" spc="-10" baseline="0" dirty="0" smtClean="0">
                <a:solidFill>
                  <a:srgbClr val="2F2F2F"/>
                </a:solidFill>
                <a:latin typeface="Segoe UI Light" panose="020B0502040204020203" pitchFamily="34" charset="0"/>
                <a:ea typeface="+mn-ea"/>
                <a:cs typeface="Segoe UI Light" panose="020B0502040204020203" pitchFamily="34" charset="0"/>
              </a:defRPr>
            </a:lvl2pPr>
            <a:lvl3pPr marL="0" marR="0" indent="0" algn="l" defTabSz="914400" rtl="0" eaLnBrk="1" fontAlgn="auto" latinLnBrk="0" hangingPunct="1">
              <a:lnSpc>
                <a:spcPct val="100000"/>
              </a:lnSpc>
              <a:spcBef>
                <a:spcPct val="0"/>
              </a:spcBef>
              <a:spcAft>
                <a:spcPts val="0"/>
              </a:spcAft>
              <a:buClrTx/>
              <a:buSzPct val="90000"/>
              <a:buFont typeface="Wingdings" panose="05000000000000000000" pitchFamily="2" charset="2"/>
              <a:buNone/>
              <a:tabLst/>
              <a:defRPr lang="en-US" sz="1600" b="0" i="0" kern="1200" spc="-10" baseline="0" dirty="0" smtClean="0">
                <a:solidFill>
                  <a:srgbClr val="2F2F2F"/>
                </a:solidFill>
                <a:latin typeface="Segoe UI Light" panose="020B0502040204020203" pitchFamily="34" charset="0"/>
                <a:ea typeface="+mn-ea"/>
                <a:cs typeface="Segoe UI Light" panose="020B0502040204020203" pitchFamily="34" charset="0"/>
              </a:defRPr>
            </a:lvl3pPr>
            <a:lvl4pPr marL="0" marR="0" indent="0" algn="l" defTabSz="914400" rtl="0" eaLnBrk="1" fontAlgn="auto" latinLnBrk="0" hangingPunct="1">
              <a:lnSpc>
                <a:spcPct val="100000"/>
              </a:lnSpc>
              <a:spcBef>
                <a:spcPct val="0"/>
              </a:spcBef>
              <a:spcAft>
                <a:spcPts val="0"/>
              </a:spcAft>
              <a:buClrTx/>
              <a:buSzPct val="90000"/>
              <a:buFont typeface="Wingdings" panose="05000000000000000000" pitchFamily="2" charset="2"/>
              <a:buNone/>
              <a:tabLst/>
              <a:defRPr lang="en-US" sz="1600" kern="1200" spc="-10" baseline="0" dirty="0" smtClean="0">
                <a:solidFill>
                  <a:srgbClr val="2F2F2F"/>
                </a:solidFill>
                <a:latin typeface="Segoe UI Light" panose="020B0502040204020203" pitchFamily="34" charset="0"/>
                <a:ea typeface="+mn-ea"/>
                <a:cs typeface="Segoe UI Light" panose="020B0502040204020203" pitchFamily="34" charset="0"/>
              </a:defRPr>
            </a:lvl4pPr>
            <a:lvl5pPr marL="0" marR="0" indent="0" algn="l" defTabSz="914400" rtl="0" eaLnBrk="1" fontAlgn="auto" latinLnBrk="0" hangingPunct="1">
              <a:lnSpc>
                <a:spcPct val="100000"/>
              </a:lnSpc>
              <a:spcBef>
                <a:spcPct val="0"/>
              </a:spcBef>
              <a:spcAft>
                <a:spcPts val="0"/>
              </a:spcAft>
              <a:buClrTx/>
              <a:buSzPct val="90000"/>
              <a:buFont typeface="Wingdings" panose="05000000000000000000" pitchFamily="2" charset="2"/>
              <a:buNone/>
              <a:tabLst/>
              <a:defRPr lang="en-US" sz="1600" kern="1200" spc="-10" baseline="0" dirty="0">
                <a:solidFill>
                  <a:srgbClr val="2F2F2F"/>
                </a:solidFill>
                <a:latin typeface="Segoe UI Light" panose="020B0502040204020203" pitchFamily="34" charset="0"/>
                <a:ea typeface="+mn-ea"/>
                <a:cs typeface="Segoe UI Light"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Pct val="90000"/>
              <a:buFont typeface="Wingdings" panose="05000000000000000000" pitchFamily="2" charset="2"/>
              <a:buNone/>
              <a:tabLst/>
              <a:defRPr/>
            </a:pPr>
            <a:r>
              <a:rPr kumimoji="0" lang="en-US" sz="1800" b="0" i="0" u="none" strike="noStrike" kern="1200" cap="none" spc="-10" normalizeH="0" baseline="0" noProof="0">
                <a:ln>
                  <a:noFill/>
                </a:ln>
                <a:solidFill>
                  <a:srgbClr val="000000">
                    <a:lumMod val="65000"/>
                    <a:lumOff val="35000"/>
                  </a:srgbClr>
                </a:solidFill>
                <a:effectLst/>
                <a:uLnTx/>
                <a:uFillTx/>
                <a:latin typeface="Segoe Sans Display"/>
                <a:ea typeface="+mn-ea"/>
                <a:cs typeface="Segoe UI Light" panose="020B0502040204020203" pitchFamily="34" charset="0"/>
              </a:rPr>
              <a:t>Surface for Business Essentials</a:t>
            </a:r>
          </a:p>
        </p:txBody>
      </p:sp>
    </p:spTree>
    <p:extLst>
      <p:ext uri="{BB962C8B-B14F-4D97-AF65-F5344CB8AC3E}">
        <p14:creationId xmlns:p14="http://schemas.microsoft.com/office/powerpoint/2010/main" val="678563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F9E0D-8709-5829-794F-E2DEF3D20424}"/>
            </a:ext>
          </a:extLst>
        </p:cNvPr>
        <p:cNvGrpSpPr/>
        <p:nvPr/>
      </p:nvGrpSpPr>
      <p:grpSpPr>
        <a:xfrm>
          <a:off x="0" y="0"/>
          <a:ext cx="0" cy="0"/>
          <a:chOff x="0" y="0"/>
          <a:chExt cx="0" cy="0"/>
        </a:xfrm>
      </p:grpSpPr>
      <p:pic>
        <p:nvPicPr>
          <p:cNvPr id="5" name="Picture 4" descr="A person holding a tablet&#10;&#10;Description automatically generated">
            <a:extLst>
              <a:ext uri="{FF2B5EF4-FFF2-40B4-BE49-F238E27FC236}">
                <a16:creationId xmlns:a16="http://schemas.microsoft.com/office/drawing/2014/main" id="{8567AD43-B7B4-88C2-4F6B-F74793642C09}"/>
              </a:ext>
            </a:extLst>
          </p:cNvPr>
          <p:cNvPicPr>
            <a:picLocks noChangeAspect="1"/>
          </p:cNvPicPr>
          <p:nvPr/>
        </p:nvPicPr>
        <p:blipFill rotWithShape="1">
          <a:blip r:embed="rId3">
            <a:extLst>
              <a:ext uri="{28A0092B-C50C-407E-A947-70E740481C1C}">
                <a14:useLocalDpi xmlns:a14="http://schemas.microsoft.com/office/drawing/2010/main" val="0"/>
              </a:ext>
            </a:extLst>
          </a:blip>
          <a:srcRect l="10499" t="27855" r="54798" b="6964"/>
          <a:stretch/>
        </p:blipFill>
        <p:spPr>
          <a:xfrm>
            <a:off x="0" y="0"/>
            <a:ext cx="5477256" cy="6858000"/>
          </a:xfrm>
          <a:prstGeom prst="rect">
            <a:avLst/>
          </a:prstGeom>
        </p:spPr>
      </p:pic>
      <p:pic>
        <p:nvPicPr>
          <p:cNvPr id="8" name="Graphic 7">
            <a:extLst>
              <a:ext uri="{FF2B5EF4-FFF2-40B4-BE49-F238E27FC236}">
                <a16:creationId xmlns:a16="http://schemas.microsoft.com/office/drawing/2014/main" id="{125C0229-1DEE-0DDE-B895-5752FA0478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5271" y="288922"/>
            <a:ext cx="1266776" cy="168042"/>
          </a:xfrm>
          <a:prstGeom prst="rect">
            <a:avLst/>
          </a:prstGeom>
        </p:spPr>
      </p:pic>
      <p:sp>
        <p:nvSpPr>
          <p:cNvPr id="10" name="TextBox 9">
            <a:extLst>
              <a:ext uri="{FF2B5EF4-FFF2-40B4-BE49-F238E27FC236}">
                <a16:creationId xmlns:a16="http://schemas.microsoft.com/office/drawing/2014/main" id="{9AA0382C-5E5B-291C-1743-E10D0E2EF32A}"/>
              </a:ext>
            </a:extLst>
          </p:cNvPr>
          <p:cNvSpPr txBox="1"/>
          <p:nvPr/>
        </p:nvSpPr>
        <p:spPr>
          <a:xfrm>
            <a:off x="6392035" y="3418276"/>
            <a:ext cx="3602737" cy="307777"/>
          </a:xfrm>
          <a:prstGeom prst="rect">
            <a:avLst/>
          </a:prstGeom>
          <a:noFill/>
        </p:spPr>
        <p:txBody>
          <a:bodyPr wrap="square" lIns="0" tIns="0" rIns="0" bIns="0">
            <a:sp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r>
              <a:rPr kumimoji="0" lang="en-US" sz="2000" b="0" i="0" u="none" strike="noStrike" kern="1200" cap="none" spc="0" normalizeH="0" baseline="0" noProof="0">
                <a:ln>
                  <a:noFill/>
                </a:ln>
                <a:solidFill>
                  <a:schemeClr val="tx1">
                    <a:lumMod val="65000"/>
                    <a:lumOff val="35000"/>
                  </a:schemeClr>
                </a:solidFill>
                <a:effectLst/>
                <a:uLnTx/>
                <a:uFillTx/>
                <a:latin typeface="Segoe Sans Display Semilight" pitchFamily="2" charset="0"/>
                <a:cs typeface="Segoe Sans Display Semilight" pitchFamily="2" charset="0"/>
              </a:rPr>
              <a:t>Investment protection</a:t>
            </a:r>
          </a:p>
        </p:txBody>
      </p:sp>
      <p:sp>
        <p:nvSpPr>
          <p:cNvPr id="11" name="TextBox 10">
            <a:extLst>
              <a:ext uri="{FF2B5EF4-FFF2-40B4-BE49-F238E27FC236}">
                <a16:creationId xmlns:a16="http://schemas.microsoft.com/office/drawing/2014/main" id="{249A0D6D-F218-1A19-E4F8-B600C13310C3}"/>
              </a:ext>
            </a:extLst>
          </p:cNvPr>
          <p:cNvSpPr txBox="1"/>
          <p:nvPr/>
        </p:nvSpPr>
        <p:spPr>
          <a:xfrm>
            <a:off x="6392035" y="3903461"/>
            <a:ext cx="3602737" cy="307777"/>
          </a:xfrm>
          <a:prstGeom prst="rect">
            <a:avLst/>
          </a:prstGeom>
          <a:noFill/>
        </p:spPr>
        <p:txBody>
          <a:bodyPr wrap="square" lIns="0" tIns="0" rIns="0" bIns="0">
            <a:sp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r>
              <a:rPr kumimoji="0" lang="en-US" sz="2000" b="0" i="0" u="none" strike="noStrike" kern="1200" cap="none" spc="0" normalizeH="0" baseline="0" noProof="0">
                <a:ln>
                  <a:noFill/>
                </a:ln>
                <a:solidFill>
                  <a:schemeClr val="tx1">
                    <a:lumMod val="65000"/>
                    <a:lumOff val="35000"/>
                  </a:schemeClr>
                </a:solidFill>
                <a:effectLst/>
                <a:uLnTx/>
                <a:uFillTx/>
                <a:latin typeface="Segoe Sans Display Semilight" pitchFamily="2" charset="0"/>
                <a:cs typeface="Segoe Sans Display Semilight" pitchFamily="2" charset="0"/>
              </a:rPr>
              <a:t>Streamlined management</a:t>
            </a:r>
          </a:p>
        </p:txBody>
      </p:sp>
      <p:sp>
        <p:nvSpPr>
          <p:cNvPr id="12" name="TextBox 11">
            <a:extLst>
              <a:ext uri="{FF2B5EF4-FFF2-40B4-BE49-F238E27FC236}">
                <a16:creationId xmlns:a16="http://schemas.microsoft.com/office/drawing/2014/main" id="{A020EB7E-DD98-38E3-FE68-713E07397E85}"/>
              </a:ext>
            </a:extLst>
          </p:cNvPr>
          <p:cNvSpPr txBox="1"/>
          <p:nvPr/>
        </p:nvSpPr>
        <p:spPr>
          <a:xfrm>
            <a:off x="6392035" y="4388646"/>
            <a:ext cx="3602737" cy="307777"/>
          </a:xfrm>
          <a:prstGeom prst="rect">
            <a:avLst/>
          </a:prstGeom>
          <a:noFill/>
        </p:spPr>
        <p:txBody>
          <a:bodyPr wrap="square" lIns="0" tIns="0" rIns="0" bIns="0">
            <a:sp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r>
              <a:rPr kumimoji="0" lang="en-US" sz="2000" b="0" i="0" u="none" strike="noStrike" kern="1200" cap="none" spc="0" normalizeH="0" baseline="0" noProof="0">
                <a:ln>
                  <a:noFill/>
                </a:ln>
                <a:solidFill>
                  <a:schemeClr val="tx1">
                    <a:lumMod val="65000"/>
                    <a:lumOff val="35000"/>
                  </a:schemeClr>
                </a:solidFill>
                <a:effectLst/>
                <a:uLnTx/>
                <a:uFillTx/>
                <a:latin typeface="Segoe Sans Display Semilight" pitchFamily="2" charset="0"/>
                <a:cs typeface="Segoe Sans Display Semilight" pitchFamily="2" charset="0"/>
              </a:rPr>
              <a:t>Optimized support</a:t>
            </a:r>
          </a:p>
        </p:txBody>
      </p:sp>
      <p:sp>
        <p:nvSpPr>
          <p:cNvPr id="13" name="TextBox 12">
            <a:extLst>
              <a:ext uri="{FF2B5EF4-FFF2-40B4-BE49-F238E27FC236}">
                <a16:creationId xmlns:a16="http://schemas.microsoft.com/office/drawing/2014/main" id="{626E4E5A-8FE0-B495-FC83-D8A0FBE0F6F8}"/>
              </a:ext>
            </a:extLst>
          </p:cNvPr>
          <p:cNvSpPr txBox="1"/>
          <p:nvPr/>
        </p:nvSpPr>
        <p:spPr>
          <a:xfrm>
            <a:off x="6392035" y="4873831"/>
            <a:ext cx="3602737" cy="307777"/>
          </a:xfrm>
          <a:prstGeom prst="rect">
            <a:avLst/>
          </a:prstGeom>
          <a:noFill/>
        </p:spPr>
        <p:txBody>
          <a:bodyPr wrap="square" lIns="0" tIns="0" rIns="0" bIns="0">
            <a:sp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r>
              <a:rPr kumimoji="0" lang="en-US" sz="2000" b="0" i="0" u="none" strike="noStrike" kern="1200" cap="none" spc="0" normalizeH="0" baseline="0" noProof="0">
                <a:ln>
                  <a:noFill/>
                </a:ln>
                <a:solidFill>
                  <a:schemeClr val="tx1">
                    <a:lumMod val="65000"/>
                    <a:lumOff val="35000"/>
                  </a:schemeClr>
                </a:solidFill>
                <a:effectLst/>
                <a:uLnTx/>
                <a:uFillTx/>
                <a:latin typeface="Segoe Sans Display Semilight" pitchFamily="2" charset="0"/>
                <a:cs typeface="Segoe Sans Display Semilight" pitchFamily="2" charset="0"/>
              </a:rPr>
              <a:t>Simplified repair</a:t>
            </a:r>
          </a:p>
        </p:txBody>
      </p:sp>
      <p:sp>
        <p:nvSpPr>
          <p:cNvPr id="3" name="Title 1">
            <a:extLst>
              <a:ext uri="{FF2B5EF4-FFF2-40B4-BE49-F238E27FC236}">
                <a16:creationId xmlns:a16="http://schemas.microsoft.com/office/drawing/2014/main" id="{6852AC1D-A5AB-17F5-64C7-589E08BEE592}"/>
              </a:ext>
            </a:extLst>
          </p:cNvPr>
          <p:cNvSpPr txBox="1">
            <a:spLocks/>
          </p:cNvSpPr>
          <p:nvPr/>
        </p:nvSpPr>
        <p:spPr>
          <a:xfrm>
            <a:off x="6243282" y="1936038"/>
            <a:ext cx="5410454" cy="492443"/>
          </a:xfrm>
          <a:prstGeom prst="rect">
            <a:avLst/>
          </a:prstGeom>
        </p:spPr>
        <p:txBody>
          <a:bodyPr/>
          <a:lstStyle>
            <a:lvl1pPr algn="l" defTabSz="932742" rtl="0" eaLnBrk="1" latinLnBrk="0" hangingPunct="1">
              <a:lnSpc>
                <a:spcPct val="100000"/>
              </a:lnSpc>
              <a:spcBef>
                <a:spcPct val="0"/>
              </a:spcBef>
              <a:buNone/>
              <a:defRPr lang="en-US" sz="3600" b="0" kern="1200" cap="none" spc="0" baseline="0" dirty="0" smtClean="0">
                <a:ln w="3175">
                  <a:noFill/>
                </a:ln>
                <a:solidFill>
                  <a:srgbClr val="505050"/>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w="3175">
                  <a:noFill/>
                </a:ln>
                <a:solidFill>
                  <a:srgbClr val="505050"/>
                </a:solidFill>
                <a:effectLst/>
                <a:uLnTx/>
                <a:uFillTx/>
                <a:latin typeface="Segoe Sans Display Light" pitchFamily="2" charset="0"/>
                <a:ea typeface="+mn-ea"/>
                <a:cs typeface="Segoe Sans Display Light" pitchFamily="2" charset="0"/>
              </a:rPr>
              <a:t>The complete built for business experience</a:t>
            </a:r>
          </a:p>
        </p:txBody>
      </p:sp>
      <p:sp>
        <p:nvSpPr>
          <p:cNvPr id="4" name="Text Placeholder 8">
            <a:extLst>
              <a:ext uri="{FF2B5EF4-FFF2-40B4-BE49-F238E27FC236}">
                <a16:creationId xmlns:a16="http://schemas.microsoft.com/office/drawing/2014/main" id="{B0002CC1-DB2D-2242-2C7C-49210681B576}"/>
              </a:ext>
            </a:extLst>
          </p:cNvPr>
          <p:cNvSpPr txBox="1">
            <a:spLocks/>
          </p:cNvSpPr>
          <p:nvPr/>
        </p:nvSpPr>
        <p:spPr>
          <a:xfrm>
            <a:off x="6344409" y="1088778"/>
            <a:ext cx="3697987" cy="307777"/>
          </a:xfrm>
          <a:prstGeom prst="rect">
            <a:avLst/>
          </a:prstGeom>
        </p:spPr>
        <p:txBody>
          <a:bodyPr vert="horz" wrap="square" lIns="0" tIns="0" rIns="0" bIns="0" rtlCol="0" anchor="t">
            <a:spAutoFit/>
          </a:bodyPr>
          <a:lstStyle>
            <a:lvl1pPr marL="0" marR="0" indent="0" algn="l" defTabSz="914400" rtl="0" eaLnBrk="1" fontAlgn="auto" latinLnBrk="0" hangingPunct="1">
              <a:lnSpc>
                <a:spcPct val="100000"/>
              </a:lnSpc>
              <a:spcBef>
                <a:spcPct val="0"/>
              </a:spcBef>
              <a:spcAft>
                <a:spcPts val="0"/>
              </a:spcAft>
              <a:buClrTx/>
              <a:buSzPct val="90000"/>
              <a:buFont typeface="Wingdings" panose="05000000000000000000" pitchFamily="2" charset="2"/>
              <a:buNone/>
              <a:tabLst/>
              <a:defRPr lang="en-US" sz="2000" b="0" i="0" kern="1200" spc="-10" baseline="0" dirty="0" smtClean="0">
                <a:solidFill>
                  <a:schemeClr val="tx1"/>
                </a:solidFill>
                <a:latin typeface="+mn-lt"/>
                <a:ea typeface="+mn-ea"/>
                <a:cs typeface="Segoe UI Light" panose="020B0502040204020203" pitchFamily="34" charset="0"/>
              </a:defRPr>
            </a:lvl1pPr>
            <a:lvl2pPr marL="0" marR="0" indent="0" algn="l" defTabSz="914400" rtl="0" eaLnBrk="1" fontAlgn="auto" latinLnBrk="0" hangingPunct="1">
              <a:lnSpc>
                <a:spcPct val="100000"/>
              </a:lnSpc>
              <a:spcBef>
                <a:spcPct val="0"/>
              </a:spcBef>
              <a:spcAft>
                <a:spcPts val="0"/>
              </a:spcAft>
              <a:buClrTx/>
              <a:buSzPct val="90000"/>
              <a:buFont typeface="Wingdings" panose="05000000000000000000" pitchFamily="2" charset="2"/>
              <a:buNone/>
              <a:tabLst/>
              <a:defRPr lang="en-US" sz="1600" b="0" i="0" kern="1200" spc="-10" baseline="0" dirty="0" smtClean="0">
                <a:solidFill>
                  <a:srgbClr val="2F2F2F"/>
                </a:solidFill>
                <a:latin typeface="Segoe UI Light" panose="020B0502040204020203" pitchFamily="34" charset="0"/>
                <a:ea typeface="+mn-ea"/>
                <a:cs typeface="Segoe UI Light" panose="020B0502040204020203" pitchFamily="34" charset="0"/>
              </a:defRPr>
            </a:lvl2pPr>
            <a:lvl3pPr marL="0" marR="0" indent="0" algn="l" defTabSz="914400" rtl="0" eaLnBrk="1" fontAlgn="auto" latinLnBrk="0" hangingPunct="1">
              <a:lnSpc>
                <a:spcPct val="100000"/>
              </a:lnSpc>
              <a:spcBef>
                <a:spcPct val="0"/>
              </a:spcBef>
              <a:spcAft>
                <a:spcPts val="0"/>
              </a:spcAft>
              <a:buClrTx/>
              <a:buSzPct val="90000"/>
              <a:buFont typeface="Wingdings" panose="05000000000000000000" pitchFamily="2" charset="2"/>
              <a:buNone/>
              <a:tabLst/>
              <a:defRPr lang="en-US" sz="1600" b="0" i="0" kern="1200" spc="-10" baseline="0" dirty="0" smtClean="0">
                <a:solidFill>
                  <a:srgbClr val="2F2F2F"/>
                </a:solidFill>
                <a:latin typeface="Segoe UI Light" panose="020B0502040204020203" pitchFamily="34" charset="0"/>
                <a:ea typeface="+mn-ea"/>
                <a:cs typeface="Segoe UI Light" panose="020B0502040204020203" pitchFamily="34" charset="0"/>
              </a:defRPr>
            </a:lvl3pPr>
            <a:lvl4pPr marL="0" marR="0" indent="0" algn="l" defTabSz="914400" rtl="0" eaLnBrk="1" fontAlgn="auto" latinLnBrk="0" hangingPunct="1">
              <a:lnSpc>
                <a:spcPct val="100000"/>
              </a:lnSpc>
              <a:spcBef>
                <a:spcPct val="0"/>
              </a:spcBef>
              <a:spcAft>
                <a:spcPts val="0"/>
              </a:spcAft>
              <a:buClrTx/>
              <a:buSzPct val="90000"/>
              <a:buFont typeface="Wingdings" panose="05000000000000000000" pitchFamily="2" charset="2"/>
              <a:buNone/>
              <a:tabLst/>
              <a:defRPr lang="en-US" sz="1600" kern="1200" spc="-10" baseline="0" dirty="0" smtClean="0">
                <a:solidFill>
                  <a:srgbClr val="2F2F2F"/>
                </a:solidFill>
                <a:latin typeface="Segoe UI Light" panose="020B0502040204020203" pitchFamily="34" charset="0"/>
                <a:ea typeface="+mn-ea"/>
                <a:cs typeface="Segoe UI Light" panose="020B0502040204020203" pitchFamily="34" charset="0"/>
              </a:defRPr>
            </a:lvl4pPr>
            <a:lvl5pPr marL="0" marR="0" indent="0" algn="l" defTabSz="914400" rtl="0" eaLnBrk="1" fontAlgn="auto" latinLnBrk="0" hangingPunct="1">
              <a:lnSpc>
                <a:spcPct val="100000"/>
              </a:lnSpc>
              <a:spcBef>
                <a:spcPct val="0"/>
              </a:spcBef>
              <a:spcAft>
                <a:spcPts val="0"/>
              </a:spcAft>
              <a:buClrTx/>
              <a:buSzPct val="90000"/>
              <a:buFont typeface="Wingdings" panose="05000000000000000000" pitchFamily="2" charset="2"/>
              <a:buNone/>
              <a:tabLst/>
              <a:defRPr lang="en-US" sz="1600" kern="1200" spc="-10" baseline="0" dirty="0">
                <a:solidFill>
                  <a:srgbClr val="2F2F2F"/>
                </a:solidFill>
                <a:latin typeface="Segoe UI Light" panose="020B0502040204020203" pitchFamily="34" charset="0"/>
                <a:ea typeface="+mn-ea"/>
                <a:cs typeface="Segoe UI Light"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Pct val="90000"/>
              <a:buFont typeface="Wingdings" panose="05000000000000000000" pitchFamily="2" charset="2"/>
              <a:buNone/>
              <a:tabLst/>
              <a:defRPr/>
            </a:pPr>
            <a:r>
              <a:rPr kumimoji="0" lang="en-US" b="0" i="0" u="none" strike="noStrike" kern="1200" cap="none" spc="-10" normalizeH="0" baseline="0" noProof="0">
                <a:ln>
                  <a:noFill/>
                </a:ln>
                <a:solidFill>
                  <a:srgbClr val="000000">
                    <a:lumMod val="65000"/>
                    <a:lumOff val="35000"/>
                  </a:srgbClr>
                </a:solidFill>
                <a:effectLst/>
                <a:uLnTx/>
                <a:uFillTx/>
                <a:latin typeface="Segoe Sans Display"/>
                <a:ea typeface="+mn-ea"/>
                <a:cs typeface="Segoe UI Light" panose="020B0502040204020203" pitchFamily="34" charset="0"/>
              </a:rPr>
              <a:t>Surface for Business Essentials</a:t>
            </a:r>
          </a:p>
        </p:txBody>
      </p:sp>
    </p:spTree>
    <p:extLst>
      <p:ext uri="{BB962C8B-B14F-4D97-AF65-F5344CB8AC3E}">
        <p14:creationId xmlns:p14="http://schemas.microsoft.com/office/powerpoint/2010/main" val="18832027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42" presetClass="path" presetSubtype="0" decel="100000" fill="hold" grpId="1" nodeType="withEffect">
                                  <p:stCondLst>
                                    <p:cond delay="500"/>
                                  </p:stCondLst>
                                  <p:childTnLst>
                                    <p:animMotion origin="layout" path="M -6.25E-7 0.03889 L -6.25E-7 0 " pathEditMode="relative" rAng="0" ptsTypes="AA">
                                      <p:cBhvr>
                                        <p:cTn id="9" dur="500" fill="hold"/>
                                        <p:tgtEl>
                                          <p:spTgt spid="10"/>
                                        </p:tgtEl>
                                        <p:attrNameLst>
                                          <p:attrName>ppt_x</p:attrName>
                                          <p:attrName>ppt_y</p:attrName>
                                        </p:attrNameLst>
                                      </p:cBhvr>
                                      <p:rCtr x="0" y="-1944"/>
                                    </p:animMotion>
                                  </p:childTnLst>
                                </p:cTn>
                              </p:par>
                              <p:par>
                                <p:cTn id="10" presetID="10" presetClass="entr" presetSubtype="0" fill="hold" grpId="0" nodeType="withEffect">
                                  <p:stCondLst>
                                    <p:cond delay="7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50"/>
                                        <p:tgtEl>
                                          <p:spTgt spid="11"/>
                                        </p:tgtEl>
                                      </p:cBhvr>
                                    </p:animEffect>
                                  </p:childTnLst>
                                </p:cTn>
                              </p:par>
                              <p:par>
                                <p:cTn id="13" presetID="42" presetClass="path" presetSubtype="0" decel="100000" fill="hold" grpId="1" nodeType="withEffect">
                                  <p:stCondLst>
                                    <p:cond delay="750"/>
                                  </p:stCondLst>
                                  <p:childTnLst>
                                    <p:animMotion origin="layout" path="M -6.25E-7 0.03889 L -6.25E-7 -3.33333E-6 " pathEditMode="relative" rAng="0" ptsTypes="AA">
                                      <p:cBhvr>
                                        <p:cTn id="14" dur="500" fill="hold"/>
                                        <p:tgtEl>
                                          <p:spTgt spid="11"/>
                                        </p:tgtEl>
                                        <p:attrNameLst>
                                          <p:attrName>ppt_x</p:attrName>
                                          <p:attrName>ppt_y</p:attrName>
                                        </p:attrNameLst>
                                      </p:cBhvr>
                                      <p:rCtr x="0" y="-1944"/>
                                    </p:animMotion>
                                  </p:childTnLst>
                                </p:cTn>
                              </p:par>
                              <p:par>
                                <p:cTn id="15" presetID="10" presetClass="entr" presetSubtype="0" fill="hold" grpId="0" nodeType="with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childTnLst>
                                </p:cTn>
                              </p:par>
                              <p:par>
                                <p:cTn id="18" presetID="42" presetClass="path" presetSubtype="0" decel="100000" fill="hold" grpId="1" nodeType="withEffect">
                                  <p:stCondLst>
                                    <p:cond delay="1000"/>
                                  </p:stCondLst>
                                  <p:childTnLst>
                                    <p:animMotion origin="layout" path="M -6.25E-7 0.03889 L -6.25E-7 3.33333E-6 " pathEditMode="relative" rAng="0" ptsTypes="AA">
                                      <p:cBhvr>
                                        <p:cTn id="19" dur="500" fill="hold"/>
                                        <p:tgtEl>
                                          <p:spTgt spid="12"/>
                                        </p:tgtEl>
                                        <p:attrNameLst>
                                          <p:attrName>ppt_x</p:attrName>
                                          <p:attrName>ppt_y</p:attrName>
                                        </p:attrNameLst>
                                      </p:cBhvr>
                                      <p:rCtr x="0" y="-1944"/>
                                    </p:animMotion>
                                  </p:childTnLst>
                                </p:cTn>
                              </p:par>
                              <p:par>
                                <p:cTn id="20" presetID="10" presetClass="entr" presetSubtype="0" fill="hold" grpId="0" nodeType="withEffect">
                                  <p:stCondLst>
                                    <p:cond delay="10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50"/>
                                        <p:tgtEl>
                                          <p:spTgt spid="13"/>
                                        </p:tgtEl>
                                      </p:cBhvr>
                                    </p:animEffect>
                                  </p:childTnLst>
                                </p:cTn>
                              </p:par>
                              <p:par>
                                <p:cTn id="23" presetID="42" presetClass="path" presetSubtype="0" decel="100000" fill="hold" grpId="1" nodeType="withEffect">
                                  <p:stCondLst>
                                    <p:cond delay="1000"/>
                                  </p:stCondLst>
                                  <p:childTnLst>
                                    <p:animMotion origin="layout" path="M -6.25E-7 0.03889 L -6.25E-7 1.48148E-6 " pathEditMode="relative" rAng="0" ptsTypes="AA">
                                      <p:cBhvr>
                                        <p:cTn id="24" dur="500" fill="hold"/>
                                        <p:tgtEl>
                                          <p:spTgt spid="1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2" grpId="0"/>
      <p:bldP spid="12" grpId="1"/>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ED197-E205-4333-BA1B-28AE84AF20F1}"/>
              </a:ext>
            </a:extLst>
          </p:cNvPr>
          <p:cNvSpPr>
            <a:spLocks noGrp="1"/>
          </p:cNvSpPr>
          <p:nvPr>
            <p:ph type="title"/>
          </p:nvPr>
        </p:nvSpPr>
        <p:spPr>
          <a:xfrm>
            <a:off x="588264" y="1158029"/>
            <a:ext cx="6138214" cy="553998"/>
          </a:xfrm>
        </p:spPr>
        <p:txBody>
          <a:bodyPr>
            <a:normAutofit fontScale="90000"/>
          </a:bodyPr>
          <a:lstStyle/>
          <a:p>
            <a:r>
              <a:rPr lang="en-US" sz="3600">
                <a:solidFill>
                  <a:schemeClr val="tx1">
                    <a:lumMod val="65000"/>
                    <a:lumOff val="35000"/>
                  </a:schemeClr>
                </a:solidFill>
                <a:latin typeface="Segoe Sans Display Light" pitchFamily="2" charset="0"/>
                <a:cs typeface="Segoe Sans Display Light" pitchFamily="2" charset="0"/>
              </a:rPr>
              <a:t>Investment protection</a:t>
            </a:r>
          </a:p>
        </p:txBody>
      </p:sp>
      <p:sp>
        <p:nvSpPr>
          <p:cNvPr id="5" name="Rectangle 4">
            <a:extLst>
              <a:ext uri="{FF2B5EF4-FFF2-40B4-BE49-F238E27FC236}">
                <a16:creationId xmlns:a16="http://schemas.microsoft.com/office/drawing/2014/main" id="{CB108773-6399-9F33-A31D-48D94FC89DF6}"/>
              </a:ext>
            </a:extLst>
          </p:cNvPr>
          <p:cNvSpPr/>
          <p:nvPr/>
        </p:nvSpPr>
        <p:spPr>
          <a:xfrm>
            <a:off x="583062" y="1786790"/>
            <a:ext cx="5336831" cy="1422377"/>
          </a:xfrm>
          <a:prstGeom prst="rect">
            <a:avLst/>
          </a:prstGeom>
        </p:spPr>
        <p:txBody>
          <a:bodyPr wrap="square" lIns="0" tIns="45720" rIns="91440" bIns="45720" anchor="t">
            <a:spAutoFit/>
          </a:bodyPr>
          <a:lstStyle/>
          <a:p>
            <a:pPr marL="0" marR="0" lvl="0" indent="0" algn="l" defTabSz="914400" rtl="0" eaLnBrk="1" fontAlgn="auto" latinLnBrk="0" hangingPunct="1">
              <a:lnSpc>
                <a:spcPct val="110000"/>
              </a:lnSpc>
              <a:spcBef>
                <a:spcPts val="600"/>
              </a:spcBef>
              <a:spcAft>
                <a:spcPts val="1200"/>
              </a:spcAft>
              <a:buClrTx/>
              <a:buSzTx/>
              <a:buFontTx/>
              <a:buNone/>
              <a:tabLst/>
              <a:defRPr/>
            </a:pPr>
            <a:r>
              <a:rPr kumimoji="0" lang="en-US" sz="1600" b="0" i="0" u="none" strike="noStrike" kern="1200" cap="none" spc="0" normalizeH="0" baseline="0" noProof="0">
                <a:ln>
                  <a:noFill/>
                </a:ln>
                <a:solidFill>
                  <a:schemeClr val="tx1">
                    <a:lumMod val="50000"/>
                    <a:lumOff val="50000"/>
                  </a:schemeClr>
                </a:solidFill>
                <a:effectLst/>
                <a:uLnTx/>
                <a:uFillTx/>
                <a:latin typeface="Segoe Sans Display" pitchFamily="2" charset="0"/>
                <a:cs typeface="Segoe Sans Display" pitchFamily="2" charset="0"/>
              </a:rPr>
              <a:t>Each Surface device comes with a one-year Microsoft Limited Hardware Warranty</a:t>
            </a:r>
            <a:r>
              <a:rPr kumimoji="0" lang="en-US" sz="1600" b="0" i="0" u="none" strike="noStrike" kern="1200" cap="none" spc="0" normalizeH="0" baseline="30000" noProof="0">
                <a:ln>
                  <a:noFill/>
                </a:ln>
                <a:solidFill>
                  <a:schemeClr val="tx1">
                    <a:lumMod val="50000"/>
                    <a:lumOff val="50000"/>
                  </a:schemeClr>
                </a:solidFill>
                <a:effectLst/>
                <a:uLnTx/>
                <a:uFillTx/>
                <a:latin typeface="Segoe Sans Display" pitchFamily="2" charset="0"/>
                <a:cs typeface="Segoe Sans Display" pitchFamily="2" charset="0"/>
              </a:rPr>
              <a:t>1</a:t>
            </a:r>
            <a:r>
              <a:rPr kumimoji="0" lang="en-US" sz="1600" b="0" i="0" u="none" strike="noStrike" kern="1200" cap="none" spc="0" normalizeH="0" baseline="0" noProof="0">
                <a:ln>
                  <a:noFill/>
                </a:ln>
                <a:solidFill>
                  <a:schemeClr val="tx1">
                    <a:lumMod val="50000"/>
                    <a:lumOff val="50000"/>
                  </a:schemeClr>
                </a:solidFill>
                <a:effectLst/>
                <a:uLnTx/>
                <a:uFillTx/>
                <a:latin typeface="Segoe Sans Display" pitchFamily="2" charset="0"/>
                <a:cs typeface="Segoe Sans Display" pitchFamily="2" charset="0"/>
              </a:rPr>
              <a:t>. For customers who want to maximize and protect their Surface investments beyond the warranty they can purchase one of the available Microsoft Protection Plans</a:t>
            </a:r>
            <a:r>
              <a:rPr kumimoji="0" lang="en-US" sz="1600" b="0" i="0" u="none" strike="noStrike" kern="1200" cap="none" spc="0" normalizeH="0" baseline="30000" noProof="0">
                <a:ln>
                  <a:noFill/>
                </a:ln>
                <a:solidFill>
                  <a:schemeClr val="tx1">
                    <a:lumMod val="50000"/>
                    <a:lumOff val="50000"/>
                  </a:schemeClr>
                </a:solidFill>
                <a:effectLst/>
                <a:uLnTx/>
                <a:uFillTx/>
                <a:latin typeface="Segoe Sans Display" pitchFamily="2" charset="0"/>
                <a:cs typeface="Segoe Sans Display" pitchFamily="2" charset="0"/>
              </a:rPr>
              <a:t>2</a:t>
            </a:r>
            <a:r>
              <a:rPr kumimoji="0" lang="en-US" sz="1600" b="0" i="0" u="none" strike="noStrike" kern="1200" cap="none" spc="0" normalizeH="0" baseline="0" noProof="0">
                <a:ln>
                  <a:noFill/>
                </a:ln>
                <a:solidFill>
                  <a:schemeClr val="tx1">
                    <a:lumMod val="50000"/>
                    <a:lumOff val="50000"/>
                  </a:schemeClr>
                </a:solidFill>
                <a:effectLst/>
                <a:uLnTx/>
                <a:uFillTx/>
                <a:latin typeface="Segoe Sans Display" pitchFamily="2" charset="0"/>
                <a:cs typeface="Segoe Sans Display" pitchFamily="2" charset="0"/>
              </a:rPr>
              <a:t>. </a:t>
            </a:r>
          </a:p>
        </p:txBody>
      </p:sp>
      <p:sp>
        <p:nvSpPr>
          <p:cNvPr id="3" name="TextBox 2">
            <a:extLst>
              <a:ext uri="{FF2B5EF4-FFF2-40B4-BE49-F238E27FC236}">
                <a16:creationId xmlns:a16="http://schemas.microsoft.com/office/drawing/2014/main" id="{97B10706-94DE-F608-C968-36C71C4F8D04}"/>
              </a:ext>
            </a:extLst>
          </p:cNvPr>
          <p:cNvSpPr txBox="1"/>
          <p:nvPr/>
        </p:nvSpPr>
        <p:spPr>
          <a:xfrm>
            <a:off x="583062" y="3909229"/>
            <a:ext cx="3602737" cy="307777"/>
          </a:xfrm>
          <a:prstGeom prst="rect">
            <a:avLst/>
          </a:prstGeom>
          <a:noFill/>
        </p:spPr>
        <p:txBody>
          <a:bodyPr wrap="square" lIns="0" tIns="0" rIns="0" bIns="0">
            <a:sp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r>
              <a:rPr kumimoji="0" lang="en-US" sz="2000" b="0" i="0" u="none" strike="noStrike" kern="1200" cap="none" spc="0" normalizeH="0" baseline="0" noProof="0">
                <a:ln>
                  <a:noFill/>
                </a:ln>
                <a:solidFill>
                  <a:schemeClr val="tx1">
                    <a:lumMod val="65000"/>
                    <a:lumOff val="35000"/>
                  </a:schemeClr>
                </a:solidFill>
                <a:effectLst/>
                <a:uLnTx/>
                <a:uFillTx/>
                <a:latin typeface="Segoe Sans Display Light" pitchFamily="2" charset="0"/>
                <a:cs typeface="Segoe Sans Display Light" pitchFamily="2" charset="0"/>
              </a:rPr>
              <a:t>Maximize your investment</a:t>
            </a:r>
          </a:p>
        </p:txBody>
      </p:sp>
      <p:sp>
        <p:nvSpPr>
          <p:cNvPr id="6" name="TextBox 5">
            <a:extLst>
              <a:ext uri="{FF2B5EF4-FFF2-40B4-BE49-F238E27FC236}">
                <a16:creationId xmlns:a16="http://schemas.microsoft.com/office/drawing/2014/main" id="{A3550E10-CD85-C0EB-7280-7F1059A4E2DD}"/>
              </a:ext>
            </a:extLst>
          </p:cNvPr>
          <p:cNvSpPr txBox="1"/>
          <p:nvPr/>
        </p:nvSpPr>
        <p:spPr>
          <a:xfrm>
            <a:off x="583062" y="4394414"/>
            <a:ext cx="4585252" cy="307777"/>
          </a:xfrm>
          <a:prstGeom prst="rect">
            <a:avLst/>
          </a:prstGeom>
          <a:noFill/>
        </p:spPr>
        <p:txBody>
          <a:bodyPr wrap="square" lIns="0" tIns="0" rIns="0" bIns="0">
            <a:sp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r>
              <a:rPr kumimoji="0" lang="en-US" sz="2000" b="0" i="0" u="none" strike="noStrike" kern="1200" cap="none" spc="0" normalizeH="0" baseline="0" noProof="0">
                <a:ln>
                  <a:noFill/>
                </a:ln>
                <a:solidFill>
                  <a:schemeClr val="tx1">
                    <a:lumMod val="65000"/>
                    <a:lumOff val="35000"/>
                  </a:schemeClr>
                </a:solidFill>
                <a:effectLst/>
                <a:uLnTx/>
                <a:uFillTx/>
                <a:latin typeface="Segoe Sans Display Light" pitchFamily="2" charset="0"/>
                <a:cs typeface="Segoe Sans Display Light" pitchFamily="2" charset="0"/>
              </a:rPr>
              <a:t>Choose the right plan for your business</a:t>
            </a:r>
          </a:p>
        </p:txBody>
      </p:sp>
      <p:sp>
        <p:nvSpPr>
          <p:cNvPr id="8" name="TextBox 7">
            <a:extLst>
              <a:ext uri="{FF2B5EF4-FFF2-40B4-BE49-F238E27FC236}">
                <a16:creationId xmlns:a16="http://schemas.microsoft.com/office/drawing/2014/main" id="{EF10D86B-328B-CE7C-2C5C-D8180AAF94F9}"/>
              </a:ext>
            </a:extLst>
          </p:cNvPr>
          <p:cNvSpPr txBox="1"/>
          <p:nvPr/>
        </p:nvSpPr>
        <p:spPr>
          <a:xfrm>
            <a:off x="583062" y="4879599"/>
            <a:ext cx="3602737" cy="307777"/>
          </a:xfrm>
          <a:prstGeom prst="rect">
            <a:avLst/>
          </a:prstGeom>
          <a:noFill/>
        </p:spPr>
        <p:txBody>
          <a:bodyPr wrap="square" lIns="0" tIns="0" rIns="0" bIns="0">
            <a:sp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r>
              <a:rPr kumimoji="0" lang="en-US" sz="2000" b="0" i="0" u="none" strike="noStrike" kern="1200" cap="none" spc="0" normalizeH="0" baseline="0" noProof="0">
                <a:ln>
                  <a:noFill/>
                </a:ln>
                <a:solidFill>
                  <a:schemeClr val="tx1">
                    <a:lumMod val="65000"/>
                    <a:lumOff val="35000"/>
                  </a:schemeClr>
                </a:solidFill>
                <a:effectLst/>
                <a:uLnTx/>
                <a:uFillTx/>
                <a:latin typeface="Segoe Sans Display Light" pitchFamily="2" charset="0"/>
                <a:cs typeface="Segoe Sans Display Light" pitchFamily="2" charset="0"/>
              </a:rPr>
              <a:t>Extended support services</a:t>
            </a:r>
          </a:p>
        </p:txBody>
      </p:sp>
      <p:pic>
        <p:nvPicPr>
          <p:cNvPr id="2050" name="Picture 2" descr="A group of laptops with a black background&#10;&#10;Description automatically generated">
            <a:extLst>
              <a:ext uri="{FF2B5EF4-FFF2-40B4-BE49-F238E27FC236}">
                <a16:creationId xmlns:a16="http://schemas.microsoft.com/office/drawing/2014/main" id="{E1D80F26-2D9A-0192-9B46-4BB90DAD11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79"/>
          <a:stretch/>
        </p:blipFill>
        <p:spPr bwMode="auto">
          <a:xfrm>
            <a:off x="5565731" y="0"/>
            <a:ext cx="662626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26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42" presetClass="path" presetSubtype="0" decel="100000" fill="hold" grpId="1" nodeType="withEffect">
                                  <p:stCondLst>
                                    <p:cond delay="500"/>
                                  </p:stCondLst>
                                  <p:childTnLst>
                                    <p:animMotion origin="layout" path="M -2.91667E-6 0.03889 L -2.91667E-6 -1.11111E-6 " pathEditMode="relative" rAng="0" ptsTypes="AA">
                                      <p:cBhvr>
                                        <p:cTn id="9" dur="500" fill="hold"/>
                                        <p:tgtEl>
                                          <p:spTgt spid="3"/>
                                        </p:tgtEl>
                                        <p:attrNameLst>
                                          <p:attrName>ppt_x</p:attrName>
                                          <p:attrName>ppt_y</p:attrName>
                                        </p:attrNameLst>
                                      </p:cBhvr>
                                      <p:rCtr x="0" y="-1944"/>
                                    </p:animMotion>
                                  </p:childTnLst>
                                </p:cTn>
                              </p:par>
                              <p:par>
                                <p:cTn id="10" presetID="10" presetClass="entr" presetSubtype="0" fill="hold" grpId="0" nodeType="withEffect">
                                  <p:stCondLst>
                                    <p:cond delay="7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par>
                                <p:cTn id="13" presetID="42" presetClass="path" presetSubtype="0" decel="100000" fill="hold" grpId="1" nodeType="withEffect">
                                  <p:stCondLst>
                                    <p:cond delay="750"/>
                                  </p:stCondLst>
                                  <p:childTnLst>
                                    <p:animMotion origin="layout" path="M 2.70833E-6 0.03889 L 2.70833E-6 -4.44444E-6 " pathEditMode="relative" rAng="0" ptsTypes="AA">
                                      <p:cBhvr>
                                        <p:cTn id="14" dur="500" fill="hold"/>
                                        <p:tgtEl>
                                          <p:spTgt spid="6"/>
                                        </p:tgtEl>
                                        <p:attrNameLst>
                                          <p:attrName>ppt_x</p:attrName>
                                          <p:attrName>ppt_y</p:attrName>
                                        </p:attrNameLst>
                                      </p:cBhvr>
                                      <p:rCtr x="0" y="-1944"/>
                                    </p:animMotion>
                                  </p:childTnLst>
                                </p:cTn>
                              </p:par>
                              <p:par>
                                <p:cTn id="15" presetID="10" presetClass="entr" presetSubtype="0" fill="hold" grpId="0" nodeType="with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childTnLst>
                                </p:cTn>
                              </p:par>
                              <p:par>
                                <p:cTn id="18" presetID="42" presetClass="path" presetSubtype="0" decel="100000" fill="hold" grpId="1" nodeType="withEffect">
                                  <p:stCondLst>
                                    <p:cond delay="1000"/>
                                  </p:stCondLst>
                                  <p:childTnLst>
                                    <p:animMotion origin="layout" path="M -2.91667E-6 0.03889 L -2.91667E-6 2.22222E-6 " pathEditMode="relative" rAng="0" ptsTypes="AA">
                                      <p:cBhvr>
                                        <p:cTn id="19" dur="500" fill="hold"/>
                                        <p:tgtEl>
                                          <p:spTgt spid="8"/>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8" grpId="0"/>
      <p:bldP spid="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B0ABF-4857-B466-FE96-4FF353763DA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B45F3D6-38EB-7CAD-A50E-A625A2FA7C64}"/>
              </a:ext>
            </a:extLst>
          </p:cNvPr>
          <p:cNvSpPr>
            <a:spLocks noGrp="1"/>
          </p:cNvSpPr>
          <p:nvPr>
            <p:ph type="title"/>
          </p:nvPr>
        </p:nvSpPr>
        <p:spPr>
          <a:xfrm>
            <a:off x="631270" y="1028715"/>
            <a:ext cx="5464730" cy="553998"/>
          </a:xfrm>
        </p:spPr>
        <p:txBody>
          <a:bodyPr>
            <a:normAutofit fontScale="90000"/>
          </a:bodyPr>
          <a:lstStyle/>
          <a:p>
            <a:r>
              <a:rPr lang="en-US" sz="3600">
                <a:solidFill>
                  <a:schemeClr val="tx1">
                    <a:lumMod val="65000"/>
                    <a:lumOff val="35000"/>
                  </a:schemeClr>
                </a:solidFill>
                <a:latin typeface="Segoe Sans Display Light" pitchFamily="2" charset="0"/>
                <a:cs typeface="Segoe Sans Display Light" pitchFamily="2" charset="0"/>
              </a:rPr>
              <a:t>Streamlined management</a:t>
            </a:r>
          </a:p>
        </p:txBody>
      </p:sp>
      <p:sp>
        <p:nvSpPr>
          <p:cNvPr id="10" name="TextBox 9">
            <a:extLst>
              <a:ext uri="{FF2B5EF4-FFF2-40B4-BE49-F238E27FC236}">
                <a16:creationId xmlns:a16="http://schemas.microsoft.com/office/drawing/2014/main" id="{AA090CCF-0FC7-1985-A8C1-2AF6E9539647}"/>
              </a:ext>
            </a:extLst>
          </p:cNvPr>
          <p:cNvSpPr txBox="1"/>
          <p:nvPr/>
        </p:nvSpPr>
        <p:spPr>
          <a:xfrm>
            <a:off x="568960" y="1663200"/>
            <a:ext cx="4727788" cy="1323439"/>
          </a:xfrm>
          <a:prstGeom prst="rect">
            <a:avLst/>
          </a:prstGeom>
          <a:noFill/>
        </p:spPr>
        <p:txBody>
          <a:bodyPr wrap="square">
            <a:spAutoFit/>
          </a:bodyPr>
          <a:lstStyle/>
          <a:p>
            <a:r>
              <a:rPr lang="en-US" sz="1600" kern="100">
                <a:solidFill>
                  <a:schemeClr val="tx1">
                    <a:lumMod val="50000"/>
                    <a:lumOff val="50000"/>
                  </a:schemeClr>
                </a:solidFill>
                <a:latin typeface="Segoe Sans Display" pitchFamily="2" charset="0"/>
                <a:ea typeface="Aptos" panose="020B0004020202020204" pitchFamily="34" charset="0"/>
                <a:cs typeface="Segoe Sans Display" pitchFamily="2" charset="0"/>
              </a:rPr>
              <a:t>Surface delivers powerful tools and management solutions that help businesses easily and efficiently control the health, apps, and functionality of their organization’s devices and streamline lifecycle management.</a:t>
            </a:r>
            <a:endParaRPr lang="en-US" sz="2000" kern="100">
              <a:solidFill>
                <a:schemeClr val="tx1">
                  <a:lumMod val="50000"/>
                  <a:lumOff val="50000"/>
                </a:schemeClr>
              </a:solidFill>
              <a:latin typeface="Segoe Sans Display" pitchFamily="2" charset="0"/>
              <a:ea typeface="Aptos" panose="020B0004020202020204" pitchFamily="34" charset="0"/>
              <a:cs typeface="Segoe Sans Display" pitchFamily="2" charset="0"/>
            </a:endParaRPr>
          </a:p>
        </p:txBody>
      </p:sp>
      <p:pic>
        <p:nvPicPr>
          <p:cNvPr id="35" name="Picture 34">
            <a:extLst>
              <a:ext uri="{FF2B5EF4-FFF2-40B4-BE49-F238E27FC236}">
                <a16:creationId xmlns:a16="http://schemas.microsoft.com/office/drawing/2014/main" id="{FA1A8C29-334F-3BE2-38EF-45CCE7CD7EAD}"/>
              </a:ext>
            </a:extLst>
          </p:cNvPr>
          <p:cNvPicPr>
            <a:picLocks noChangeAspect="1"/>
          </p:cNvPicPr>
          <p:nvPr/>
        </p:nvPicPr>
        <p:blipFill rotWithShape="1">
          <a:blip r:embed="rId3"/>
          <a:srcRect r="6318" b="5870"/>
          <a:stretch/>
        </p:blipFill>
        <p:spPr>
          <a:xfrm>
            <a:off x="5450959" y="1575753"/>
            <a:ext cx="6741042" cy="5282248"/>
          </a:xfrm>
          <a:prstGeom prst="rect">
            <a:avLst/>
          </a:prstGeom>
        </p:spPr>
      </p:pic>
      <p:sp>
        <p:nvSpPr>
          <p:cNvPr id="2" name="TextBox 1">
            <a:extLst>
              <a:ext uri="{FF2B5EF4-FFF2-40B4-BE49-F238E27FC236}">
                <a16:creationId xmlns:a16="http://schemas.microsoft.com/office/drawing/2014/main" id="{0635846D-B354-4FEF-DE53-B26C981E91C8}"/>
              </a:ext>
            </a:extLst>
          </p:cNvPr>
          <p:cNvSpPr txBox="1"/>
          <p:nvPr/>
        </p:nvSpPr>
        <p:spPr>
          <a:xfrm>
            <a:off x="631270" y="3563585"/>
            <a:ext cx="3602737" cy="307777"/>
          </a:xfrm>
          <a:prstGeom prst="rect">
            <a:avLst/>
          </a:prstGeom>
          <a:noFill/>
        </p:spPr>
        <p:txBody>
          <a:bodyPr wrap="square" lIns="0" tIns="0" rIns="0" bIns="0">
            <a:spAutoFit/>
          </a:bodyPr>
          <a:lstStyle/>
          <a:p>
            <a:pPr lvl="0">
              <a:defRPr/>
            </a:pPr>
            <a:r>
              <a:rPr lang="en-US" sz="2000">
                <a:solidFill>
                  <a:schemeClr val="tx1">
                    <a:lumMod val="65000"/>
                    <a:lumOff val="35000"/>
                  </a:schemeClr>
                </a:solidFill>
                <a:latin typeface="Segoe Sans Display Light" pitchFamily="2" charset="0"/>
                <a:cs typeface="Segoe Sans Display Light" pitchFamily="2" charset="0"/>
              </a:rPr>
              <a:t>Manage device health at scale</a:t>
            </a:r>
          </a:p>
        </p:txBody>
      </p:sp>
      <p:sp>
        <p:nvSpPr>
          <p:cNvPr id="3" name="TextBox 2">
            <a:extLst>
              <a:ext uri="{FF2B5EF4-FFF2-40B4-BE49-F238E27FC236}">
                <a16:creationId xmlns:a16="http://schemas.microsoft.com/office/drawing/2014/main" id="{8E36DEE6-6963-3364-9A60-259C1827E3E6}"/>
              </a:ext>
            </a:extLst>
          </p:cNvPr>
          <p:cNvSpPr txBox="1"/>
          <p:nvPr/>
        </p:nvSpPr>
        <p:spPr>
          <a:xfrm>
            <a:off x="631270" y="4152283"/>
            <a:ext cx="3602737" cy="307777"/>
          </a:xfrm>
          <a:prstGeom prst="rect">
            <a:avLst/>
          </a:prstGeom>
          <a:noFill/>
        </p:spPr>
        <p:txBody>
          <a:bodyPr wrap="square" lIns="0" tIns="0" rIns="0" bIns="0">
            <a:spAutoFit/>
          </a:bodyPr>
          <a:lstStyle/>
          <a:p>
            <a:pPr lvl="0">
              <a:defRPr/>
            </a:pPr>
            <a:r>
              <a:rPr lang="en-US" sz="2000">
                <a:solidFill>
                  <a:schemeClr val="tx1">
                    <a:lumMod val="65000"/>
                    <a:lumOff val="35000"/>
                  </a:schemeClr>
                </a:solidFill>
                <a:latin typeface="Segoe Sans Display Light" pitchFamily="2" charset="0"/>
                <a:cs typeface="Segoe Sans Display Light" pitchFamily="2" charset="0"/>
              </a:rPr>
              <a:t>Tailormade experience</a:t>
            </a:r>
          </a:p>
        </p:txBody>
      </p:sp>
      <p:sp>
        <p:nvSpPr>
          <p:cNvPr id="4" name="TextBox 3">
            <a:extLst>
              <a:ext uri="{FF2B5EF4-FFF2-40B4-BE49-F238E27FC236}">
                <a16:creationId xmlns:a16="http://schemas.microsoft.com/office/drawing/2014/main" id="{CDD76894-A350-7E1A-6166-31409D04408B}"/>
              </a:ext>
            </a:extLst>
          </p:cNvPr>
          <p:cNvSpPr txBox="1"/>
          <p:nvPr/>
        </p:nvSpPr>
        <p:spPr>
          <a:xfrm>
            <a:off x="631270" y="4740981"/>
            <a:ext cx="3602737" cy="307777"/>
          </a:xfrm>
          <a:prstGeom prst="rect">
            <a:avLst/>
          </a:prstGeom>
          <a:noFill/>
        </p:spPr>
        <p:txBody>
          <a:bodyPr wrap="square" lIns="0" tIns="0" rIns="0" bIns="0">
            <a:spAutoFit/>
          </a:bodyPr>
          <a:lstStyle/>
          <a:p>
            <a:pPr lvl="0">
              <a:defRPr/>
            </a:pPr>
            <a:r>
              <a:rPr lang="en-US" sz="2000" dirty="0">
                <a:solidFill>
                  <a:schemeClr val="tx1">
                    <a:lumMod val="65000"/>
                    <a:lumOff val="35000"/>
                  </a:schemeClr>
                </a:solidFill>
                <a:latin typeface="Segoe Sans Display Light" pitchFamily="2" charset="0"/>
                <a:cs typeface="Segoe Sans Display Light" pitchFamily="2" charset="0"/>
              </a:rPr>
              <a:t>More control</a:t>
            </a:r>
          </a:p>
        </p:txBody>
      </p:sp>
    </p:spTree>
    <p:extLst>
      <p:ext uri="{BB962C8B-B14F-4D97-AF65-F5344CB8AC3E}">
        <p14:creationId xmlns:p14="http://schemas.microsoft.com/office/powerpoint/2010/main" val="174851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decel="100000" fill="hold" grpId="1" nodeType="withEffect">
                                  <p:stCondLst>
                                    <p:cond delay="500"/>
                                  </p:stCondLst>
                                  <p:childTnLst>
                                    <p:animMotion origin="layout" path="M 8.33333E-7 0.03889 L 8.33333E-7 3.7037E-7 " pathEditMode="relative" rAng="0" ptsTypes="AA">
                                      <p:cBhvr>
                                        <p:cTn id="9" dur="500" fill="hold"/>
                                        <p:tgtEl>
                                          <p:spTgt spid="2"/>
                                        </p:tgtEl>
                                        <p:attrNameLst>
                                          <p:attrName>ppt_x</p:attrName>
                                          <p:attrName>ppt_y</p:attrName>
                                        </p:attrNameLst>
                                      </p:cBhvr>
                                      <p:rCtr x="0" y="-1944"/>
                                    </p:animMotion>
                                  </p:childTnLst>
                                </p:cTn>
                              </p:par>
                              <p:par>
                                <p:cTn id="10" presetID="10" presetClass="entr" presetSubtype="0" fill="hold" grpId="0" nodeType="withEffect">
                                  <p:stCondLst>
                                    <p:cond delay="7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childTnLst>
                                </p:cTn>
                              </p:par>
                              <p:par>
                                <p:cTn id="13" presetID="42" presetClass="path" presetSubtype="0" decel="100000" fill="hold" grpId="1" nodeType="withEffect">
                                  <p:stCondLst>
                                    <p:cond delay="750"/>
                                  </p:stCondLst>
                                  <p:childTnLst>
                                    <p:animMotion origin="layout" path="M 8.33333E-7 0.03889 L 8.33333E-7 2.22222E-6 " pathEditMode="relative" rAng="0" ptsTypes="AA">
                                      <p:cBhvr>
                                        <p:cTn id="14" dur="500" fill="hold"/>
                                        <p:tgtEl>
                                          <p:spTgt spid="3"/>
                                        </p:tgtEl>
                                        <p:attrNameLst>
                                          <p:attrName>ppt_x</p:attrName>
                                          <p:attrName>ppt_y</p:attrName>
                                        </p:attrNameLst>
                                      </p:cBhvr>
                                      <p:rCtr x="0" y="-1944"/>
                                    </p:animMotion>
                                  </p:childTnLst>
                                </p:cTn>
                              </p:par>
                              <p:par>
                                <p:cTn id="15" presetID="10" presetClass="entr" presetSubtype="0" fill="hold" grpId="0" nodeType="with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50"/>
                                        <p:tgtEl>
                                          <p:spTgt spid="4"/>
                                        </p:tgtEl>
                                      </p:cBhvr>
                                    </p:animEffect>
                                  </p:childTnLst>
                                </p:cTn>
                              </p:par>
                              <p:par>
                                <p:cTn id="18" presetID="42" presetClass="path" presetSubtype="0" decel="100000" fill="hold" grpId="1" nodeType="withEffect">
                                  <p:stCondLst>
                                    <p:cond delay="1000"/>
                                  </p:stCondLst>
                                  <p:childTnLst>
                                    <p:animMotion origin="layout" path="M 8.33333E-7 0.03889 L 8.33333E-7 2.59259E-6 " pathEditMode="relative" rAng="0" ptsTypes="AA">
                                      <p:cBhvr>
                                        <p:cTn id="19" dur="500" fill="hold"/>
                                        <p:tgtEl>
                                          <p:spTgt spid="4"/>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8">
            <a:extLst>
              <a:ext uri="{FF2B5EF4-FFF2-40B4-BE49-F238E27FC236}">
                <a16:creationId xmlns:a16="http://schemas.microsoft.com/office/drawing/2014/main" id="{2BAE6199-59C8-5798-FEE1-AC809222CFE0}"/>
              </a:ext>
            </a:extLst>
          </p:cNvPr>
          <p:cNvSpPr txBox="1">
            <a:spLocks/>
          </p:cNvSpPr>
          <p:nvPr/>
        </p:nvSpPr>
        <p:spPr>
          <a:xfrm>
            <a:off x="495474" y="1022138"/>
            <a:ext cx="520767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0" normalizeH="0" baseline="0" noProof="0">
                <a:ln w="3175">
                  <a:noFill/>
                </a:ln>
                <a:solidFill>
                  <a:srgbClr val="000000">
                    <a:lumMod val="65000"/>
                    <a:lumOff val="35000"/>
                  </a:srgbClr>
                </a:solidFill>
                <a:effectLst/>
                <a:uLnTx/>
                <a:uFillTx/>
                <a:latin typeface="Segoe Sans Display Light" pitchFamily="2" charset="0"/>
                <a:cs typeface="Segoe Sans Display Light" pitchFamily="2" charset="0"/>
              </a:rPr>
              <a:t>Optimized support</a:t>
            </a:r>
          </a:p>
        </p:txBody>
      </p:sp>
      <p:pic>
        <p:nvPicPr>
          <p:cNvPr id="3" name="Picture 2" descr="A person and person holding laptops&#10;&#10;Description automatically generated">
            <a:extLst>
              <a:ext uri="{FF2B5EF4-FFF2-40B4-BE49-F238E27FC236}">
                <a16:creationId xmlns:a16="http://schemas.microsoft.com/office/drawing/2014/main" id="{0D871E7C-48F9-605F-910C-696E119A2D68}"/>
              </a:ext>
            </a:extLst>
          </p:cNvPr>
          <p:cNvPicPr>
            <a:picLocks noChangeAspect="1"/>
          </p:cNvPicPr>
          <p:nvPr/>
        </p:nvPicPr>
        <p:blipFill rotWithShape="1">
          <a:blip r:embed="rId3">
            <a:extLst>
              <a:ext uri="{28A0092B-C50C-407E-A947-70E740481C1C}">
                <a14:useLocalDpi xmlns:a14="http://schemas.microsoft.com/office/drawing/2010/main" val="0"/>
              </a:ext>
            </a:extLst>
          </a:blip>
          <a:srcRect l="34121" t="5938" r="22454" b="23175"/>
          <a:stretch/>
        </p:blipFill>
        <p:spPr>
          <a:xfrm>
            <a:off x="6591474" y="0"/>
            <a:ext cx="5600524" cy="6857999"/>
          </a:xfrm>
          <a:prstGeom prst="rect">
            <a:avLst/>
          </a:prstGeom>
        </p:spPr>
      </p:pic>
      <p:sp>
        <p:nvSpPr>
          <p:cNvPr id="4" name="TextBox 3">
            <a:extLst>
              <a:ext uri="{FF2B5EF4-FFF2-40B4-BE49-F238E27FC236}">
                <a16:creationId xmlns:a16="http://schemas.microsoft.com/office/drawing/2014/main" id="{4E8D039D-1150-6DB4-FEF6-D5D247F1963E}"/>
              </a:ext>
            </a:extLst>
          </p:cNvPr>
          <p:cNvSpPr txBox="1"/>
          <p:nvPr/>
        </p:nvSpPr>
        <p:spPr>
          <a:xfrm>
            <a:off x="495476" y="1747203"/>
            <a:ext cx="5600524" cy="1134926"/>
          </a:xfrm>
          <a:prstGeom prst="rect">
            <a:avLst/>
          </a:prstGeom>
          <a:solidFill>
            <a:schemeClr val="bg1">
              <a:alpha val="48000"/>
            </a:schemeClr>
          </a:solidFill>
        </p:spPr>
        <p:txBody>
          <a:bodyPr wrap="square" lIns="91440" tIns="45720" rIns="91440" bIns="45720" anchor="t">
            <a:spAutoFit/>
          </a:bodyPr>
          <a:lstStyle/>
          <a:p>
            <a:pPr marL="0" marR="0">
              <a:lnSpc>
                <a:spcPct val="107000"/>
              </a:lnSpc>
              <a:spcBef>
                <a:spcPts val="0"/>
              </a:spcBef>
              <a:spcAft>
                <a:spcPts val="800"/>
              </a:spcAft>
            </a:pPr>
            <a:r>
              <a:rPr lang="en-US" sz="1600" kern="100">
                <a:solidFill>
                  <a:schemeClr val="tx1">
                    <a:lumMod val="50000"/>
                    <a:lumOff val="50000"/>
                  </a:schemeClr>
                </a:solidFill>
                <a:effectLst/>
                <a:latin typeface="Segoe UI" panose="020B0502040204020203" pitchFamily="34" charset="0"/>
                <a:ea typeface="Aptos" panose="020B0004020202020204" pitchFamily="34" charset="0"/>
                <a:cs typeface="Segoe UI" panose="020B0502040204020203" pitchFamily="34" charset="0"/>
              </a:rPr>
              <a:t>Surface provides several comprehensive resources and options to support customers. For more customized support, businesses can utilize a Surface Authorized Service Provider to meet their needs</a:t>
            </a:r>
            <a:r>
              <a:rPr lang="en-US" sz="1600" kern="100">
                <a:solidFill>
                  <a:schemeClr val="tx1">
                    <a:lumMod val="50000"/>
                    <a:lumOff val="50000"/>
                  </a:schemeClr>
                </a:solidFill>
                <a:effectLst/>
                <a:latin typeface="Segoe UI" panose="020B0502040204020203" pitchFamily="34" charset="0"/>
                <a:ea typeface="Aptos" panose="020B0004020202020204" pitchFamily="34" charset="0"/>
                <a:cs typeface="Arial" panose="020B0604020202020204" pitchFamily="34" charset="0"/>
              </a:rPr>
              <a:t>.</a:t>
            </a:r>
            <a:endParaRPr lang="en-US" sz="2000" kern="100">
              <a:solidFill>
                <a:schemeClr val="tx1">
                  <a:lumMod val="50000"/>
                  <a:lumOff val="50000"/>
                </a:schemeClr>
              </a:solidFill>
              <a:effectLst/>
              <a:latin typeface="Aptos" panose="020B0004020202020204" pitchFamily="34" charset="0"/>
              <a:ea typeface="Aptos" panose="020B00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8316B64-6F1C-073F-9475-7BEBFF05315A}"/>
              </a:ext>
            </a:extLst>
          </p:cNvPr>
          <p:cNvSpPr txBox="1"/>
          <p:nvPr/>
        </p:nvSpPr>
        <p:spPr>
          <a:xfrm>
            <a:off x="604765" y="3668095"/>
            <a:ext cx="3602737" cy="307777"/>
          </a:xfrm>
          <a:prstGeom prst="rect">
            <a:avLst/>
          </a:prstGeom>
          <a:noFill/>
        </p:spPr>
        <p:txBody>
          <a:bodyPr wrap="square" lIns="0" tIns="0" rIns="0" bIns="0">
            <a:spAutoFit/>
          </a:bodyPr>
          <a:lstStyle/>
          <a:p>
            <a:pPr lvl="0">
              <a:defRPr/>
            </a:pPr>
            <a:r>
              <a:rPr lang="en-US" sz="2000">
                <a:solidFill>
                  <a:schemeClr val="tx1">
                    <a:lumMod val="65000"/>
                    <a:lumOff val="35000"/>
                  </a:schemeClr>
                </a:solidFill>
                <a:latin typeface="Segoe Sans Display Light" pitchFamily="2" charset="0"/>
                <a:cs typeface="Segoe Sans Display Light" pitchFamily="2" charset="0"/>
              </a:rPr>
              <a:t>Expanded options</a:t>
            </a:r>
          </a:p>
        </p:txBody>
      </p:sp>
      <p:sp>
        <p:nvSpPr>
          <p:cNvPr id="8" name="TextBox 7">
            <a:extLst>
              <a:ext uri="{FF2B5EF4-FFF2-40B4-BE49-F238E27FC236}">
                <a16:creationId xmlns:a16="http://schemas.microsoft.com/office/drawing/2014/main" id="{1AF0DF77-D88F-11A1-54B1-C7AFD8612E6C}"/>
              </a:ext>
            </a:extLst>
          </p:cNvPr>
          <p:cNvSpPr txBox="1"/>
          <p:nvPr/>
        </p:nvSpPr>
        <p:spPr>
          <a:xfrm>
            <a:off x="604765" y="4256793"/>
            <a:ext cx="3602737" cy="307777"/>
          </a:xfrm>
          <a:prstGeom prst="rect">
            <a:avLst/>
          </a:prstGeom>
          <a:noFill/>
        </p:spPr>
        <p:txBody>
          <a:bodyPr wrap="square" lIns="0" tIns="0" rIns="0" bIns="0">
            <a:spAutoFit/>
          </a:bodyPr>
          <a:lstStyle/>
          <a:p>
            <a:pPr lvl="0">
              <a:defRPr/>
            </a:pPr>
            <a:r>
              <a:rPr lang="en-US" sz="2000">
                <a:solidFill>
                  <a:schemeClr val="tx1">
                    <a:lumMod val="65000"/>
                    <a:lumOff val="35000"/>
                  </a:schemeClr>
                </a:solidFill>
                <a:latin typeface="Segoe Sans Display Light" pitchFamily="2" charset="0"/>
                <a:cs typeface="Segoe Sans Display Light" pitchFamily="2" charset="0"/>
              </a:rPr>
              <a:t>Troubleshoot with ease</a:t>
            </a:r>
          </a:p>
        </p:txBody>
      </p:sp>
      <p:sp>
        <p:nvSpPr>
          <p:cNvPr id="9" name="TextBox 8">
            <a:extLst>
              <a:ext uri="{FF2B5EF4-FFF2-40B4-BE49-F238E27FC236}">
                <a16:creationId xmlns:a16="http://schemas.microsoft.com/office/drawing/2014/main" id="{6BA2AD2C-6783-85AB-BADB-5D6915A856C1}"/>
              </a:ext>
            </a:extLst>
          </p:cNvPr>
          <p:cNvSpPr txBox="1"/>
          <p:nvPr/>
        </p:nvSpPr>
        <p:spPr>
          <a:xfrm>
            <a:off x="604765" y="4845491"/>
            <a:ext cx="3602737" cy="307777"/>
          </a:xfrm>
          <a:prstGeom prst="rect">
            <a:avLst/>
          </a:prstGeom>
          <a:noFill/>
        </p:spPr>
        <p:txBody>
          <a:bodyPr wrap="square" lIns="0" tIns="0" rIns="0" bIns="0">
            <a:spAutoFit/>
          </a:bodyPr>
          <a:lstStyle/>
          <a:p>
            <a:pPr lvl="0">
              <a:defRPr/>
            </a:pPr>
            <a:r>
              <a:rPr lang="en-US" sz="2000">
                <a:solidFill>
                  <a:schemeClr val="tx1">
                    <a:lumMod val="65000"/>
                    <a:lumOff val="35000"/>
                  </a:schemeClr>
                </a:solidFill>
                <a:latin typeface="Segoe Sans Display Light" pitchFamily="2" charset="0"/>
                <a:cs typeface="Segoe Sans Display Light" pitchFamily="2" charset="0"/>
              </a:rPr>
              <a:t>Customized services</a:t>
            </a:r>
          </a:p>
        </p:txBody>
      </p:sp>
    </p:spTree>
    <p:extLst>
      <p:ext uri="{BB962C8B-B14F-4D97-AF65-F5344CB8AC3E}">
        <p14:creationId xmlns:p14="http://schemas.microsoft.com/office/powerpoint/2010/main" val="47989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42" presetClass="path" presetSubtype="0" decel="100000" fill="hold" grpId="1" nodeType="withEffect">
                                  <p:stCondLst>
                                    <p:cond delay="500"/>
                                  </p:stCondLst>
                                  <p:childTnLst>
                                    <p:animMotion origin="layout" path="M 4.375E-6 0.03888 L 4.375E-6 4.07407E-6 " pathEditMode="relative" rAng="0" ptsTypes="AA">
                                      <p:cBhvr>
                                        <p:cTn id="9" dur="500" fill="hold"/>
                                        <p:tgtEl>
                                          <p:spTgt spid="7"/>
                                        </p:tgtEl>
                                        <p:attrNameLst>
                                          <p:attrName>ppt_x</p:attrName>
                                          <p:attrName>ppt_y</p:attrName>
                                        </p:attrNameLst>
                                      </p:cBhvr>
                                      <p:rCtr x="0" y="-1944"/>
                                    </p:animMotion>
                                  </p:childTnLst>
                                </p:cTn>
                              </p:par>
                              <p:par>
                                <p:cTn id="10" presetID="10" presetClass="entr" presetSubtype="0" fill="hold" grpId="0" nodeType="withEffect">
                                  <p:stCondLst>
                                    <p:cond delay="7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50"/>
                                        <p:tgtEl>
                                          <p:spTgt spid="8"/>
                                        </p:tgtEl>
                                      </p:cBhvr>
                                    </p:animEffect>
                                  </p:childTnLst>
                                </p:cTn>
                              </p:par>
                              <p:par>
                                <p:cTn id="13" presetID="42" presetClass="path" presetSubtype="0" decel="100000" fill="hold" grpId="1" nodeType="withEffect">
                                  <p:stCondLst>
                                    <p:cond delay="750"/>
                                  </p:stCondLst>
                                  <p:childTnLst>
                                    <p:animMotion origin="layout" path="M 4.375E-6 0.03888 L 4.375E-6 4.44444E-6 " pathEditMode="relative" rAng="0" ptsTypes="AA">
                                      <p:cBhvr>
                                        <p:cTn id="14" dur="500" fill="hold"/>
                                        <p:tgtEl>
                                          <p:spTgt spid="8"/>
                                        </p:tgtEl>
                                        <p:attrNameLst>
                                          <p:attrName>ppt_x</p:attrName>
                                          <p:attrName>ppt_y</p:attrName>
                                        </p:attrNameLst>
                                      </p:cBhvr>
                                      <p:rCtr x="0" y="-1944"/>
                                    </p:animMotion>
                                  </p:childTnLst>
                                </p:cTn>
                              </p:par>
                              <p:par>
                                <p:cTn id="15" presetID="10"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par>
                                <p:cTn id="18" presetID="42" presetClass="path" presetSubtype="0" decel="100000" fill="hold" grpId="1" nodeType="withEffect">
                                  <p:stCondLst>
                                    <p:cond delay="1000"/>
                                  </p:stCondLst>
                                  <p:childTnLst>
                                    <p:animMotion origin="layout" path="M 4.375E-6 0.03888 L 4.375E-6 4.81481E-6 " pathEditMode="relative" rAng="0" ptsTypes="AA">
                                      <p:cBhvr>
                                        <p:cTn id="19" dur="500" fill="hold"/>
                                        <p:tgtEl>
                                          <p:spTgt spid="9"/>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26D19C-E8D7-44AF-9669-E0F7CF15A38E}"/>
              </a:ext>
            </a:extLst>
          </p:cNvPr>
          <p:cNvSpPr/>
          <p:nvPr/>
        </p:nvSpPr>
        <p:spPr bwMode="auto">
          <a:xfrm>
            <a:off x="5645674" y="0"/>
            <a:ext cx="1237960" cy="6858000"/>
          </a:xfrm>
          <a:prstGeom prst="rect">
            <a:avLst/>
          </a:prstGeom>
          <a:gradFill>
            <a:gsLst>
              <a:gs pos="0">
                <a:schemeClr val="bg1">
                  <a:alpha val="22000"/>
                </a:schemeClr>
              </a:gs>
              <a:gs pos="38000">
                <a:schemeClr val="bg1">
                  <a:alpha val="53000"/>
                </a:schemeClr>
              </a:gs>
              <a:gs pos="100000">
                <a:schemeClr val="bg1"/>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Box 3">
            <a:extLst>
              <a:ext uri="{FF2B5EF4-FFF2-40B4-BE49-F238E27FC236}">
                <a16:creationId xmlns:a16="http://schemas.microsoft.com/office/drawing/2014/main" id="{76070A35-2617-C729-A1F2-F4F26705EAFB}"/>
              </a:ext>
            </a:extLst>
          </p:cNvPr>
          <p:cNvSpPr txBox="1"/>
          <p:nvPr/>
        </p:nvSpPr>
        <p:spPr>
          <a:xfrm>
            <a:off x="591535" y="1786400"/>
            <a:ext cx="5219985" cy="133004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600"/>
              </a:spcBef>
              <a:spcAft>
                <a:spcPts val="1200"/>
              </a:spcAft>
              <a:buClrTx/>
              <a:buSzTx/>
              <a:buFontTx/>
              <a:buNone/>
              <a:tabLst/>
              <a:defRPr/>
            </a:pPr>
            <a:r>
              <a:rPr kumimoji="0" lang="en-US" sz="1600" b="0" i="0" u="none" strike="noStrike" kern="1200" cap="none" spc="0" normalizeH="0" baseline="0" noProof="0">
                <a:ln>
                  <a:noFill/>
                </a:ln>
                <a:solidFill>
                  <a:schemeClr val="tx1">
                    <a:lumMod val="50000"/>
                    <a:lumOff val="50000"/>
                  </a:schemeClr>
                </a:solidFill>
                <a:effectLst/>
                <a:uLnTx/>
                <a:uFillTx/>
                <a:latin typeface="Segoe Sans Display" pitchFamily="2" charset="0"/>
                <a:cs typeface="Segoe Sans Display" pitchFamily="2" charset="0"/>
              </a:rPr>
              <a:t>Microsoft’s expansion of repairable Surface devices provides businesses with more control and more options. </a:t>
            </a:r>
            <a:r>
              <a:rPr kumimoji="0" lang="en-US" sz="1600" b="0" i="0" u="none" strike="noStrike" kern="1200" cap="none" spc="0" normalizeH="0" baseline="0" noProof="0">
                <a:ln>
                  <a:noFill/>
                </a:ln>
                <a:solidFill>
                  <a:schemeClr val="tx1">
                    <a:lumMod val="50000"/>
                    <a:lumOff val="50000"/>
                  </a:schemeClr>
                </a:solidFill>
                <a:effectLst/>
                <a:uLnTx/>
                <a:uFillTx/>
                <a:latin typeface="Segoe Sans Display" pitchFamily="2" charset="0"/>
                <a:ea typeface="+mn-lt"/>
                <a:cs typeface="Segoe Sans Display" pitchFamily="2" charset="0"/>
              </a:rPr>
              <a:t>Microsoft Surface developed a self-repair</a:t>
            </a:r>
            <a:r>
              <a:rPr kumimoji="0" lang="en-US" sz="1600" b="0" i="0" u="none" strike="noStrike" kern="1200" cap="none" spc="0" normalizeH="0" baseline="30000" noProof="0">
                <a:ln>
                  <a:noFill/>
                </a:ln>
                <a:solidFill>
                  <a:schemeClr val="tx1">
                    <a:lumMod val="50000"/>
                    <a:lumOff val="50000"/>
                  </a:schemeClr>
                </a:solidFill>
                <a:effectLst/>
                <a:uLnTx/>
                <a:uFillTx/>
                <a:latin typeface="Segoe Sans Display" pitchFamily="2" charset="0"/>
                <a:ea typeface="+mn-lt"/>
                <a:cs typeface="Segoe Sans Display" pitchFamily="2" charset="0"/>
              </a:rPr>
              <a:t>1</a:t>
            </a:r>
            <a:r>
              <a:rPr kumimoji="0" lang="en-US" sz="1600" b="0" i="0" u="none" strike="noStrike" kern="1200" cap="none" spc="0" normalizeH="0" baseline="0" noProof="0">
                <a:ln>
                  <a:noFill/>
                </a:ln>
                <a:solidFill>
                  <a:schemeClr val="tx1">
                    <a:lumMod val="50000"/>
                    <a:lumOff val="50000"/>
                  </a:schemeClr>
                </a:solidFill>
                <a:effectLst/>
                <a:uLnTx/>
                <a:uFillTx/>
                <a:latin typeface="Segoe Sans Display" pitchFamily="2" charset="0"/>
                <a:ea typeface="+mn-lt"/>
                <a:cs typeface="Segoe Sans Display" pitchFamily="2" charset="0"/>
              </a:rPr>
              <a:t> model that simplifies the process so when an incident happens, a device can be brought back online quickly.</a:t>
            </a:r>
            <a:endParaRPr kumimoji="0" lang="en-US" sz="1600" b="0" i="0" u="none" strike="noStrike" kern="1200" cap="none" spc="0" normalizeH="0" baseline="0" noProof="0">
              <a:ln>
                <a:noFill/>
              </a:ln>
              <a:solidFill>
                <a:schemeClr val="tx1">
                  <a:lumMod val="50000"/>
                  <a:lumOff val="50000"/>
                </a:schemeClr>
              </a:solidFill>
              <a:effectLst/>
              <a:uLnTx/>
              <a:uFillTx/>
              <a:latin typeface="Segoe Sans Display" pitchFamily="2" charset="0"/>
              <a:cs typeface="Segoe Sans Display" pitchFamily="2" charset="0"/>
            </a:endParaRPr>
          </a:p>
        </p:txBody>
      </p:sp>
      <p:sp>
        <p:nvSpPr>
          <p:cNvPr id="5" name="Rectangle 4">
            <a:extLst>
              <a:ext uri="{FF2B5EF4-FFF2-40B4-BE49-F238E27FC236}">
                <a16:creationId xmlns:a16="http://schemas.microsoft.com/office/drawing/2014/main" id="{A4BAC8BC-882D-D813-1511-084578956B1A}"/>
              </a:ext>
            </a:extLst>
          </p:cNvPr>
          <p:cNvSpPr/>
          <p:nvPr/>
        </p:nvSpPr>
        <p:spPr>
          <a:xfrm>
            <a:off x="517107" y="1021581"/>
            <a:ext cx="4079945" cy="646331"/>
          </a:xfrm>
          <a:prstGeom prst="rect">
            <a:avLst/>
          </a:prstGeom>
        </p:spPr>
        <p:txBody>
          <a:bodyPr wrap="square" lIns="91440" tIns="45720" rIns="91440" bIns="45720" anchor="t">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lang="en-US" sz="3600">
                <a:solidFill>
                  <a:schemeClr val="tx1">
                    <a:lumMod val="65000"/>
                    <a:lumOff val="35000"/>
                  </a:schemeClr>
                </a:solidFill>
                <a:latin typeface="Segoe Sans Display Light" pitchFamily="2" charset="0"/>
                <a:cs typeface="Segoe Sans Display Light" pitchFamily="2" charset="0"/>
              </a:rPr>
              <a:t>Simplified repair</a:t>
            </a:r>
            <a:endParaRPr kumimoji="0" lang="en-US" sz="3600" i="0" u="none" strike="noStrike" kern="1200" cap="none" spc="0" normalizeH="0" baseline="0" noProof="0">
              <a:ln>
                <a:noFill/>
              </a:ln>
              <a:solidFill>
                <a:schemeClr val="tx1">
                  <a:lumMod val="65000"/>
                  <a:lumOff val="35000"/>
                </a:schemeClr>
              </a:solidFill>
              <a:effectLst/>
              <a:uLnTx/>
              <a:uFillTx/>
              <a:latin typeface="Segoe Sans Display Light" pitchFamily="2" charset="0"/>
              <a:cs typeface="Segoe Sans Display Light" pitchFamily="2" charset="0"/>
            </a:endParaRPr>
          </a:p>
        </p:txBody>
      </p:sp>
      <p:sp>
        <p:nvSpPr>
          <p:cNvPr id="12" name="TextBox 11">
            <a:extLst>
              <a:ext uri="{FF2B5EF4-FFF2-40B4-BE49-F238E27FC236}">
                <a16:creationId xmlns:a16="http://schemas.microsoft.com/office/drawing/2014/main" id="{64068A36-99CB-1947-0366-73F534180D3E}"/>
              </a:ext>
            </a:extLst>
          </p:cNvPr>
          <p:cNvSpPr txBox="1"/>
          <p:nvPr/>
        </p:nvSpPr>
        <p:spPr>
          <a:xfrm>
            <a:off x="517107" y="6046259"/>
            <a:ext cx="5294413" cy="584775"/>
          </a:xfrm>
          <a:prstGeom prst="rect">
            <a:avLst/>
          </a:prstGeom>
          <a:noFill/>
        </p:spPr>
        <p:txBody>
          <a:bodyPr wrap="square">
            <a:spAutoFit/>
          </a:bodyPr>
          <a:lstStyle/>
          <a:p>
            <a:r>
              <a:rPr kumimoji="0" lang="en-US" sz="800" b="0" i="0" u="none" strike="noStrike" kern="1200" cap="none" spc="0" normalizeH="0" baseline="30000" noProof="0" dirty="0">
                <a:ln>
                  <a:noFill/>
                </a:ln>
                <a:solidFill>
                  <a:schemeClr val="tx1">
                    <a:lumMod val="65000"/>
                    <a:lumOff val="35000"/>
                  </a:schemeClr>
                </a:solidFill>
                <a:effectLst/>
                <a:uLnTx/>
                <a:uFillTx/>
                <a:latin typeface="Segoe Sans Display Semilight" pitchFamily="2" charset="0"/>
                <a:cs typeface="Segoe Sans Display Semilight" pitchFamily="2" charset="0"/>
              </a:rPr>
              <a:t>1 </a:t>
            </a:r>
            <a:r>
              <a:rPr kumimoji="0" lang="en-US" sz="800" b="0" i="0" u="none" strike="noStrike" kern="1200" cap="none" spc="0" normalizeH="0" baseline="0" noProof="0" dirty="0">
                <a:ln>
                  <a:noFill/>
                </a:ln>
                <a:solidFill>
                  <a:schemeClr val="tx1">
                    <a:lumMod val="65000"/>
                    <a:lumOff val="35000"/>
                  </a:schemeClr>
                </a:solidFill>
                <a:effectLst/>
                <a:uLnTx/>
                <a:uFillTx/>
                <a:latin typeface="Segoe Sans Display Semilight" pitchFamily="2" charset="0"/>
                <a:cs typeface="Segoe Sans Display Semilight" pitchFamily="2" charset="0"/>
              </a:rPr>
              <a:t>Drive (SSD) Retention permits customers the option to retain their removable SSD during service events at no additional charge. SSD Retention is only available on Microsoft Surface devices, in which the SSD is marketed as removable per the technical specifications on the product’s description page. </a:t>
            </a:r>
          </a:p>
          <a:p>
            <a:r>
              <a:rPr lang="en-US" sz="800" baseline="30000" dirty="0">
                <a:solidFill>
                  <a:schemeClr val="tx1">
                    <a:lumMod val="65000"/>
                    <a:lumOff val="35000"/>
                  </a:schemeClr>
                </a:solidFill>
                <a:latin typeface="Segoe Sans Display Semilight" pitchFamily="2" charset="0"/>
                <a:cs typeface="Segoe Sans Display Semilight" pitchFamily="2" charset="0"/>
              </a:rPr>
              <a:t>2</a:t>
            </a:r>
            <a:r>
              <a:rPr lang="en-US" sz="800" dirty="0">
                <a:solidFill>
                  <a:schemeClr val="tx1">
                    <a:lumMod val="65000"/>
                    <a:lumOff val="35000"/>
                  </a:schemeClr>
                </a:solidFill>
                <a:latin typeface="Segoe Sans Display Semilight" pitchFamily="2" charset="0"/>
                <a:cs typeface="Segoe Sans Display Semilight" pitchFamily="2" charset="0"/>
              </a:rPr>
              <a:t> Repair markings and QR code inclusion vary by device.</a:t>
            </a:r>
          </a:p>
        </p:txBody>
      </p:sp>
      <p:sp>
        <p:nvSpPr>
          <p:cNvPr id="11" name="TextBox 10">
            <a:extLst>
              <a:ext uri="{FF2B5EF4-FFF2-40B4-BE49-F238E27FC236}">
                <a16:creationId xmlns:a16="http://schemas.microsoft.com/office/drawing/2014/main" id="{EE14D118-77CB-970E-5A42-9BF680C8C05F}"/>
              </a:ext>
            </a:extLst>
          </p:cNvPr>
          <p:cNvSpPr txBox="1"/>
          <p:nvPr/>
        </p:nvSpPr>
        <p:spPr>
          <a:xfrm>
            <a:off x="591535" y="3741557"/>
            <a:ext cx="3602737" cy="307777"/>
          </a:xfrm>
          <a:prstGeom prst="rect">
            <a:avLst/>
          </a:prstGeom>
          <a:noFill/>
        </p:spPr>
        <p:txBody>
          <a:bodyPr wrap="square" lIns="0" tIns="0" rIns="0" bIns="0">
            <a:spAutoFit/>
          </a:bodyPr>
          <a:lstStyle/>
          <a:p>
            <a:pPr lvl="0">
              <a:defRPr/>
            </a:pPr>
            <a:r>
              <a:rPr lang="en-US" sz="2000">
                <a:solidFill>
                  <a:schemeClr val="tx1">
                    <a:lumMod val="65000"/>
                    <a:lumOff val="35000"/>
                  </a:schemeClr>
                </a:solidFill>
                <a:latin typeface="Segoe Sans Display Light" pitchFamily="2" charset="0"/>
                <a:cs typeface="Segoe Sans Display Light" pitchFamily="2" charset="0"/>
              </a:rPr>
              <a:t>Commercial ready</a:t>
            </a:r>
          </a:p>
        </p:txBody>
      </p:sp>
      <p:sp>
        <p:nvSpPr>
          <p:cNvPr id="13" name="TextBox 12">
            <a:extLst>
              <a:ext uri="{FF2B5EF4-FFF2-40B4-BE49-F238E27FC236}">
                <a16:creationId xmlns:a16="http://schemas.microsoft.com/office/drawing/2014/main" id="{F55CF422-5911-BEC0-6A3A-0A211203CDA6}"/>
              </a:ext>
            </a:extLst>
          </p:cNvPr>
          <p:cNvSpPr txBox="1"/>
          <p:nvPr/>
        </p:nvSpPr>
        <p:spPr>
          <a:xfrm>
            <a:off x="591535" y="4330255"/>
            <a:ext cx="3602737" cy="307777"/>
          </a:xfrm>
          <a:prstGeom prst="rect">
            <a:avLst/>
          </a:prstGeom>
          <a:noFill/>
        </p:spPr>
        <p:txBody>
          <a:bodyPr wrap="square" lIns="0" tIns="0" rIns="0" bIns="0">
            <a:spAutoFit/>
          </a:bodyPr>
          <a:lstStyle/>
          <a:p>
            <a:pPr lvl="0">
              <a:defRPr/>
            </a:pPr>
            <a:r>
              <a:rPr lang="en-US" sz="2000">
                <a:solidFill>
                  <a:schemeClr val="tx1">
                    <a:lumMod val="65000"/>
                    <a:lumOff val="35000"/>
                  </a:schemeClr>
                </a:solidFill>
                <a:latin typeface="Segoe Sans Display Light" pitchFamily="2" charset="0"/>
                <a:cs typeface="Segoe Sans Display Light" pitchFamily="2" charset="0"/>
              </a:rPr>
              <a:t>Ease of repair</a:t>
            </a:r>
          </a:p>
        </p:txBody>
      </p:sp>
      <p:sp>
        <p:nvSpPr>
          <p:cNvPr id="14" name="TextBox 13">
            <a:extLst>
              <a:ext uri="{FF2B5EF4-FFF2-40B4-BE49-F238E27FC236}">
                <a16:creationId xmlns:a16="http://schemas.microsoft.com/office/drawing/2014/main" id="{6EF91A1E-8F6F-EB68-A201-B6C2D1A436D4}"/>
              </a:ext>
            </a:extLst>
          </p:cNvPr>
          <p:cNvSpPr txBox="1"/>
          <p:nvPr/>
        </p:nvSpPr>
        <p:spPr>
          <a:xfrm>
            <a:off x="591535" y="4918953"/>
            <a:ext cx="3602737" cy="307777"/>
          </a:xfrm>
          <a:prstGeom prst="rect">
            <a:avLst/>
          </a:prstGeom>
          <a:noFill/>
        </p:spPr>
        <p:txBody>
          <a:bodyPr wrap="square" lIns="0" tIns="0" rIns="0" bIns="0">
            <a:spAutoFit/>
          </a:bodyPr>
          <a:lstStyle/>
          <a:p>
            <a:pPr lvl="0">
              <a:defRPr/>
            </a:pPr>
            <a:r>
              <a:rPr lang="en-US" sz="2000">
                <a:solidFill>
                  <a:schemeClr val="tx1">
                    <a:lumMod val="65000"/>
                    <a:lumOff val="35000"/>
                  </a:schemeClr>
                </a:solidFill>
                <a:latin typeface="Segoe Sans Display Light" pitchFamily="2" charset="0"/>
                <a:cs typeface="Segoe Sans Display Light" pitchFamily="2" charset="0"/>
              </a:rPr>
              <a:t>More secure</a:t>
            </a:r>
          </a:p>
        </p:txBody>
      </p:sp>
      <p:pic>
        <p:nvPicPr>
          <p:cNvPr id="7" name="Picture 6">
            <a:extLst>
              <a:ext uri="{FF2B5EF4-FFF2-40B4-BE49-F238E27FC236}">
                <a16:creationId xmlns:a16="http://schemas.microsoft.com/office/drawing/2014/main" id="{B928A5BA-9815-8ED9-6053-3D560FA0F3D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872503" y="1190859"/>
            <a:ext cx="6319497" cy="5667142"/>
          </a:xfrm>
          <a:prstGeom prst="rect">
            <a:avLst/>
          </a:prstGeom>
          <a:effectLst>
            <a:outerShdw blurRad="317500" dist="101600" dir="13500000" algn="br" rotWithShape="0">
              <a:prstClr val="black">
                <a:alpha val="19000"/>
              </a:prstClr>
            </a:outerShdw>
          </a:effectLst>
        </p:spPr>
      </p:pic>
      <p:sp>
        <p:nvSpPr>
          <p:cNvPr id="10" name="TextBox 9">
            <a:extLst>
              <a:ext uri="{FF2B5EF4-FFF2-40B4-BE49-F238E27FC236}">
                <a16:creationId xmlns:a16="http://schemas.microsoft.com/office/drawing/2014/main" id="{B63FC7A8-2FC8-3E63-24D2-D303DECC17A6}"/>
              </a:ext>
            </a:extLst>
          </p:cNvPr>
          <p:cNvSpPr txBox="1"/>
          <p:nvPr/>
        </p:nvSpPr>
        <p:spPr>
          <a:xfrm>
            <a:off x="9598165" y="1359778"/>
            <a:ext cx="2507097" cy="169277"/>
          </a:xfrm>
          <a:prstGeom prst="rect">
            <a:avLst/>
          </a:prstGeom>
          <a:noFill/>
        </p:spPr>
        <p:txBody>
          <a:bodyPr wrap="none" lIns="0" tIns="0" rIns="0" bIns="0" rtlCol="0">
            <a:spAutoFit/>
          </a:bodyPr>
          <a:lstStyle/>
          <a:p>
            <a:pPr algn="l"/>
            <a:r>
              <a:rPr lang="en-US" sz="1100" baseline="30000" dirty="0">
                <a:gradFill>
                  <a:gsLst>
                    <a:gs pos="2917">
                      <a:schemeClr val="tx1"/>
                    </a:gs>
                    <a:gs pos="30000">
                      <a:schemeClr val="tx1"/>
                    </a:gs>
                  </a:gsLst>
                  <a:lin ang="5400000" scaled="0"/>
                </a:gradFill>
                <a:latin typeface="Segoe Sans Display Light" pitchFamily="2" charset="0"/>
                <a:cs typeface="Segoe Sans Display Light" pitchFamily="2" charset="0"/>
              </a:rPr>
              <a:t>2</a:t>
            </a:r>
            <a:r>
              <a:rPr lang="en-US" sz="1100" dirty="0">
                <a:gradFill>
                  <a:gsLst>
                    <a:gs pos="2917">
                      <a:schemeClr val="tx1"/>
                    </a:gs>
                    <a:gs pos="30000">
                      <a:schemeClr val="tx1"/>
                    </a:gs>
                  </a:gsLst>
                  <a:lin ang="5400000" scaled="0"/>
                </a:gradFill>
                <a:latin typeface="Segoe Sans Display Light" pitchFamily="2" charset="0"/>
                <a:cs typeface="Segoe Sans Display Light" pitchFamily="2" charset="0"/>
              </a:rPr>
              <a:t>Device shown is Surface Pro 10 for Business</a:t>
            </a:r>
          </a:p>
        </p:txBody>
      </p:sp>
    </p:spTree>
    <p:extLst>
      <p:ext uri="{BB962C8B-B14F-4D97-AF65-F5344CB8AC3E}">
        <p14:creationId xmlns:p14="http://schemas.microsoft.com/office/powerpoint/2010/main" val="15965387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42" presetClass="path" presetSubtype="0" decel="100000" fill="hold" grpId="1" nodeType="withEffect">
                                  <p:stCondLst>
                                    <p:cond delay="500"/>
                                  </p:stCondLst>
                                  <p:childTnLst>
                                    <p:animMotion origin="layout" path="M -3.95833E-6 0.03888 L -3.95833E-6 4.44444E-6 " pathEditMode="relative" rAng="0" ptsTypes="AA">
                                      <p:cBhvr>
                                        <p:cTn id="9" dur="500" fill="hold"/>
                                        <p:tgtEl>
                                          <p:spTgt spid="11"/>
                                        </p:tgtEl>
                                        <p:attrNameLst>
                                          <p:attrName>ppt_x</p:attrName>
                                          <p:attrName>ppt_y</p:attrName>
                                        </p:attrNameLst>
                                      </p:cBhvr>
                                      <p:rCtr x="0" y="-1944"/>
                                    </p:animMotion>
                                  </p:childTnLst>
                                </p:cTn>
                              </p:par>
                              <p:par>
                                <p:cTn id="10" presetID="10" presetClass="entr" presetSubtype="0" fill="hold" grpId="0" nodeType="withEffect">
                                  <p:stCondLst>
                                    <p:cond delay="75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50"/>
                                        <p:tgtEl>
                                          <p:spTgt spid="13"/>
                                        </p:tgtEl>
                                      </p:cBhvr>
                                    </p:animEffect>
                                  </p:childTnLst>
                                </p:cTn>
                              </p:par>
                              <p:par>
                                <p:cTn id="13" presetID="42" presetClass="path" presetSubtype="0" decel="100000" fill="hold" grpId="1" nodeType="withEffect">
                                  <p:stCondLst>
                                    <p:cond delay="750"/>
                                  </p:stCondLst>
                                  <p:childTnLst>
                                    <p:animMotion origin="layout" path="M -3.95833E-6 0.03888 L -3.95833E-6 4.81481E-6 " pathEditMode="relative" rAng="0" ptsTypes="AA">
                                      <p:cBhvr>
                                        <p:cTn id="14" dur="500" fill="hold"/>
                                        <p:tgtEl>
                                          <p:spTgt spid="13"/>
                                        </p:tgtEl>
                                        <p:attrNameLst>
                                          <p:attrName>ppt_x</p:attrName>
                                          <p:attrName>ppt_y</p:attrName>
                                        </p:attrNameLst>
                                      </p:cBhvr>
                                      <p:rCtr x="0" y="-1944"/>
                                    </p:animMotion>
                                  </p:childTnLst>
                                </p:cTn>
                              </p:par>
                              <p:par>
                                <p:cTn id="15" presetID="10" presetClass="entr" presetSubtype="0" fill="hold" grpId="0" nodeType="withEffect">
                                  <p:stCondLst>
                                    <p:cond delay="10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50"/>
                                        <p:tgtEl>
                                          <p:spTgt spid="14"/>
                                        </p:tgtEl>
                                      </p:cBhvr>
                                    </p:animEffect>
                                  </p:childTnLst>
                                </p:cTn>
                              </p:par>
                              <p:par>
                                <p:cTn id="18" presetID="42" presetClass="path" presetSubtype="0" decel="100000" fill="hold" grpId="1" nodeType="withEffect">
                                  <p:stCondLst>
                                    <p:cond delay="1000"/>
                                  </p:stCondLst>
                                  <p:childTnLst>
                                    <p:animMotion origin="layout" path="M -3.95833E-6 0.03889 L -3.95833E-6 -3.33333E-6 " pathEditMode="relative" rAng="0" ptsTypes="AA">
                                      <p:cBhvr>
                                        <p:cTn id="19" dur="500" fill="hold"/>
                                        <p:tgtEl>
                                          <p:spTgt spid="14"/>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P spid="14" grpId="0"/>
      <p:bldP spid="1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478646-EB06-34AC-4505-9DB92164E10F}"/>
              </a:ext>
            </a:extLst>
          </p:cNvPr>
          <p:cNvSpPr txBox="1"/>
          <p:nvPr/>
        </p:nvSpPr>
        <p:spPr>
          <a:xfrm>
            <a:off x="475201" y="1076467"/>
            <a:ext cx="493016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tx1">
                    <a:lumMod val="65000"/>
                    <a:lumOff val="35000"/>
                  </a:schemeClr>
                </a:solidFill>
                <a:effectLst/>
                <a:uLnTx/>
                <a:uFillTx/>
                <a:latin typeface="Segoe Sans Display Light" pitchFamily="2" charset="0"/>
                <a:cs typeface="Segoe Sans Display Light" pitchFamily="2" charset="0"/>
              </a:rPr>
              <a:t>Customer Resources</a:t>
            </a:r>
          </a:p>
        </p:txBody>
      </p:sp>
      <p:sp>
        <p:nvSpPr>
          <p:cNvPr id="3" name="TextBox 2">
            <a:extLst>
              <a:ext uri="{FF2B5EF4-FFF2-40B4-BE49-F238E27FC236}">
                <a16:creationId xmlns:a16="http://schemas.microsoft.com/office/drawing/2014/main" id="{09C57CD0-BFFF-84D6-6B7A-ACCA1A8283EE}"/>
              </a:ext>
            </a:extLst>
          </p:cNvPr>
          <p:cNvSpPr txBox="1"/>
          <p:nvPr/>
        </p:nvSpPr>
        <p:spPr>
          <a:xfrm>
            <a:off x="582358" y="2111812"/>
            <a:ext cx="4823012"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Segoe Sans Display" pitchFamily="2" charset="0"/>
                <a:cs typeface="Segoe Sans Display" pitchFamily="2" charset="0"/>
              </a:rPr>
              <a:t>Surface Warranty and Protection Plans</a:t>
            </a:r>
          </a:p>
          <a:p>
            <a:pPr marL="91440" indent="-182880">
              <a:spcAft>
                <a:spcPts val="600"/>
              </a:spcAft>
              <a:buFont typeface="Arial" panose="020B0604020202020204" pitchFamily="34" charset="0"/>
              <a:buChar char="•"/>
            </a:pPr>
            <a:r>
              <a:rPr lang="en-US" sz="1400">
                <a:solidFill>
                  <a:srgbClr val="0070C0"/>
                </a:solidFill>
                <a:latin typeface="Segoe Sans Display Semilight" pitchFamily="2" charset="0"/>
                <a:cs typeface="Segoe Sans Display Semilight" pitchFamily="2" charset="0"/>
                <a:hlinkClick r:id="rId2">
                  <a:extLst>
                    <a:ext uri="{A12FA001-AC4F-418D-AE19-62706E023703}">
                      <ahyp:hlinkClr xmlns:ahyp="http://schemas.microsoft.com/office/drawing/2018/hyperlinkcolor" val="tx"/>
                    </a:ext>
                  </a:extLst>
                </a:hlinkClick>
              </a:rPr>
              <a:t>Microsoft Surface Warranty &amp; Protection Plans</a:t>
            </a:r>
            <a:endParaRPr kumimoji="0" lang="en-US" sz="1400" b="0" i="0" u="none" strike="noStrike" kern="1200" cap="none" spc="0" normalizeH="0" baseline="0" noProof="0">
              <a:ln>
                <a:noFill/>
              </a:ln>
              <a:solidFill>
                <a:srgbClr val="0070C0"/>
              </a:solidFill>
              <a:effectLst/>
              <a:uLnTx/>
              <a:uFillTx/>
              <a:latin typeface="Segoe Sans Display Semilight" pitchFamily="2" charset="0"/>
              <a:cs typeface="Segoe Sans Display Semilight" pitchFamily="2" charset="0"/>
            </a:endParaRPr>
          </a:p>
          <a:p>
            <a:pPr marL="9144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70C0"/>
                </a:solidFill>
                <a:effectLst/>
                <a:uLnTx/>
                <a:uFillTx/>
                <a:latin typeface="Segoe Sans Display Semilight" pitchFamily="2" charset="0"/>
                <a:cs typeface="Segoe Sans Display Semilight" pitchFamily="2" charset="0"/>
                <a:hlinkClick r:id="rId3">
                  <a:extLst>
                    <a:ext uri="{A12FA001-AC4F-418D-AE19-62706E023703}">
                      <ahyp:hlinkClr xmlns:ahyp="http://schemas.microsoft.com/office/drawing/2018/hyperlinkcolor" val="tx"/>
                    </a:ext>
                  </a:extLst>
                </a:hlinkClick>
              </a:rPr>
              <a:t>Warranty and Protection Plan Terms &amp; Conditions</a:t>
            </a:r>
            <a:endParaRPr kumimoji="0" lang="en-US" sz="1400" b="0" i="0" u="none" strike="noStrike" kern="1200" cap="none" spc="0" normalizeH="0" baseline="0" noProof="0">
              <a:ln>
                <a:noFill/>
              </a:ln>
              <a:solidFill>
                <a:srgbClr val="0070C0"/>
              </a:solidFill>
              <a:effectLst/>
              <a:uLnTx/>
              <a:uFillTx/>
              <a:latin typeface="Segoe Sans Display Semilight" pitchFamily="2" charset="0"/>
              <a:cs typeface="Segoe Sans Display Semilight" pitchFamily="2" charset="0"/>
            </a:endParaRPr>
          </a:p>
        </p:txBody>
      </p:sp>
      <p:sp>
        <p:nvSpPr>
          <p:cNvPr id="4" name="TextBox 3">
            <a:extLst>
              <a:ext uri="{FF2B5EF4-FFF2-40B4-BE49-F238E27FC236}">
                <a16:creationId xmlns:a16="http://schemas.microsoft.com/office/drawing/2014/main" id="{9606ECDF-4059-F3DA-F078-820E15FBC255}"/>
              </a:ext>
            </a:extLst>
          </p:cNvPr>
          <p:cNvSpPr txBox="1"/>
          <p:nvPr/>
        </p:nvSpPr>
        <p:spPr>
          <a:xfrm>
            <a:off x="582358" y="5184559"/>
            <a:ext cx="4166851"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Segoe Sans Display" pitchFamily="2" charset="0"/>
                <a:cs typeface="Segoe Sans Display" pitchFamily="2" charset="0"/>
              </a:rPr>
              <a:t>Replacement Components</a:t>
            </a:r>
          </a:p>
          <a:p>
            <a:pPr marL="18288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a:solidFill>
                  <a:srgbClr val="0070C0"/>
                </a:solidFill>
                <a:latin typeface="Segoe Sans Display Semilight" pitchFamily="2" charset="0"/>
                <a:cs typeface="Segoe Sans Display Semilight" pitchFamily="2" charset="0"/>
                <a:hlinkClick r:id="rId4"/>
              </a:rPr>
              <a:t>Customer self-serve repair for Surface devices</a:t>
            </a:r>
            <a:endParaRPr lang="en-US" sz="1400">
              <a:solidFill>
                <a:srgbClr val="0070C0"/>
              </a:solidFill>
              <a:latin typeface="Segoe Sans Display Semilight" pitchFamily="2" charset="0"/>
              <a:cs typeface="Segoe Sans Display Semilight" pitchFamily="2" charset="0"/>
            </a:endParaRPr>
          </a:p>
          <a:p>
            <a:pPr marL="18288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a:solidFill>
                  <a:srgbClr val="0070C0"/>
                </a:solidFill>
                <a:latin typeface="Segoe Sans Display Semilight" pitchFamily="2" charset="0"/>
                <a:cs typeface="Segoe Sans Display Semilight" pitchFamily="2" charset="0"/>
                <a:hlinkClick r:id="rId5">
                  <a:extLst>
                    <a:ext uri="{A12FA001-AC4F-418D-AE19-62706E023703}">
                      <ahyp:hlinkClr xmlns:ahyp="http://schemas.microsoft.com/office/drawing/2018/hyperlinkcolor" val="tx"/>
                    </a:ext>
                  </a:extLst>
                </a:hlinkClick>
              </a:rPr>
              <a:t>Surface for Business replacement components</a:t>
            </a:r>
            <a:endParaRPr kumimoji="0" lang="en-US" sz="1400" b="0" i="0" u="none" strike="noStrike" kern="1200" cap="none" spc="0" normalizeH="0" baseline="0" noProof="0">
              <a:ln>
                <a:noFill/>
              </a:ln>
              <a:solidFill>
                <a:srgbClr val="0070C0"/>
              </a:solidFill>
              <a:effectLst/>
              <a:uLnTx/>
              <a:uFillTx/>
              <a:latin typeface="Segoe Sans Display Semilight" pitchFamily="2" charset="0"/>
              <a:cs typeface="Segoe Sans Display Semilight" pitchFamily="2" charset="0"/>
            </a:endParaRPr>
          </a:p>
        </p:txBody>
      </p:sp>
      <p:sp>
        <p:nvSpPr>
          <p:cNvPr id="5" name="TextBox 4">
            <a:extLst>
              <a:ext uri="{FF2B5EF4-FFF2-40B4-BE49-F238E27FC236}">
                <a16:creationId xmlns:a16="http://schemas.microsoft.com/office/drawing/2014/main" id="{BA4957E8-4B83-53B2-E9B5-FF85FA78107B}"/>
              </a:ext>
            </a:extLst>
          </p:cNvPr>
          <p:cNvSpPr txBox="1"/>
          <p:nvPr/>
        </p:nvSpPr>
        <p:spPr>
          <a:xfrm>
            <a:off x="582358" y="4160310"/>
            <a:ext cx="4823012" cy="892552"/>
          </a:xfrm>
          <a:prstGeom prst="rect">
            <a:avLst/>
          </a:prstGeom>
          <a:noFill/>
        </p:spPr>
        <p:txBody>
          <a:bodyPr wrap="square" rtlCol="0">
            <a:spAutoFit/>
          </a:bodyPr>
          <a:lstStyle/>
          <a:p>
            <a:pPr>
              <a:spcAft>
                <a:spcPts val="600"/>
              </a:spcAft>
              <a:defRPr/>
            </a:pPr>
            <a:r>
              <a:rPr kumimoji="0" lang="en-US" sz="1400" b="0" i="0" u="none" strike="noStrike" kern="1200" cap="none" spc="0" normalizeH="0" baseline="0" noProof="0" dirty="0">
                <a:ln>
                  <a:noFill/>
                </a:ln>
                <a:solidFill>
                  <a:schemeClr val="tx1">
                    <a:lumMod val="65000"/>
                    <a:lumOff val="35000"/>
                  </a:schemeClr>
                </a:solidFill>
                <a:effectLst/>
                <a:uLnTx/>
                <a:uFillTx/>
                <a:latin typeface="Segoe Sans Display" pitchFamily="2" charset="0"/>
                <a:cs typeface="Segoe Sans Display" pitchFamily="2" charset="0"/>
              </a:rPr>
              <a:t>Service and Repair for Business</a:t>
            </a:r>
          </a:p>
          <a:p>
            <a:pPr marL="9144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0070C0"/>
                </a:solidFill>
                <a:effectLst/>
                <a:uLnTx/>
                <a:uFillTx/>
                <a:latin typeface="Segoe Sans Display Semilight" pitchFamily="2" charset="0"/>
                <a:cs typeface="Segoe Sans Display Semilight" pitchFamily="2" charset="0"/>
                <a:hlinkClick r:id="rId6">
                  <a:extLst>
                    <a:ext uri="{A12FA001-AC4F-418D-AE19-62706E023703}">
                      <ahyp:hlinkClr xmlns:ahyp="http://schemas.microsoft.com/office/drawing/2018/hyperlinkcolor" val="tx"/>
                    </a:ext>
                  </a:extLst>
                </a:hlinkClick>
              </a:rPr>
              <a:t>Surface for Business Service and Repair page</a:t>
            </a:r>
            <a:endParaRPr kumimoji="0" lang="en-US" sz="1400" b="0" i="0" u="none" strike="noStrike" kern="0" cap="none" spc="0" normalizeH="0" baseline="0" noProof="0" dirty="0">
              <a:ln>
                <a:noFill/>
              </a:ln>
              <a:solidFill>
                <a:srgbClr val="0070C0"/>
              </a:solidFill>
              <a:effectLst/>
              <a:uLnTx/>
              <a:uFillTx/>
              <a:latin typeface="Segoe Sans Display Semilight" pitchFamily="2" charset="0"/>
              <a:cs typeface="Segoe Sans Display Semilight" pitchFamily="2" charset="0"/>
            </a:endParaRPr>
          </a:p>
          <a:p>
            <a:pPr marL="9144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dirty="0">
                <a:solidFill>
                  <a:srgbClr val="0070C0"/>
                </a:solidFill>
                <a:latin typeface="Segoe Sans Display Semilight" pitchFamily="2" charset="0"/>
                <a:cs typeface="Segoe Sans Display Semilight" pitchFamily="2" charset="0"/>
                <a:hlinkClick r:id="rId7">
                  <a:extLst>
                    <a:ext uri="{A12FA001-AC4F-418D-AE19-62706E023703}">
                      <ahyp:hlinkClr xmlns:ahyp="http://schemas.microsoft.com/office/drawing/2018/hyperlinkcolor" val="tx"/>
                    </a:ext>
                  </a:extLst>
                </a:hlinkClick>
              </a:rPr>
              <a:t>Surface repair by Microsoft Authorized Service Providers </a:t>
            </a:r>
            <a:endParaRPr kumimoji="0" lang="en-US" sz="1400" b="0" i="0" u="none" strike="noStrike" kern="0" cap="none" spc="0" normalizeH="0" baseline="0" noProof="0" dirty="0">
              <a:ln>
                <a:noFill/>
              </a:ln>
              <a:solidFill>
                <a:srgbClr val="0070C0"/>
              </a:solidFill>
              <a:effectLst/>
              <a:uLnTx/>
              <a:uFillTx/>
              <a:latin typeface="Segoe Sans Display Semilight" pitchFamily="2" charset="0"/>
              <a:cs typeface="Segoe Sans Display Semilight" pitchFamily="2" charset="0"/>
            </a:endParaRPr>
          </a:p>
        </p:txBody>
      </p:sp>
      <p:sp>
        <p:nvSpPr>
          <p:cNvPr id="6" name="TextBox 5">
            <a:extLst>
              <a:ext uri="{FF2B5EF4-FFF2-40B4-BE49-F238E27FC236}">
                <a16:creationId xmlns:a16="http://schemas.microsoft.com/office/drawing/2014/main" id="{D749BE20-7A50-2F0A-E376-A97D4BB77EFA}"/>
              </a:ext>
            </a:extLst>
          </p:cNvPr>
          <p:cNvSpPr txBox="1"/>
          <p:nvPr/>
        </p:nvSpPr>
        <p:spPr>
          <a:xfrm>
            <a:off x="582358" y="3136061"/>
            <a:ext cx="4823012" cy="892552"/>
          </a:xfrm>
          <a:prstGeom prst="rect">
            <a:avLst/>
          </a:prstGeom>
          <a:noFill/>
        </p:spPr>
        <p:txBody>
          <a:bodyPr wrap="square" rtlCol="0">
            <a:spAutoFit/>
          </a:bodyPr>
          <a:lstStyle/>
          <a:p>
            <a:pPr>
              <a:spcAft>
                <a:spcPts val="600"/>
              </a:spcAft>
              <a:defRPr/>
            </a:pPr>
            <a:r>
              <a:rPr kumimoji="0" lang="en-US" sz="1400" b="0" i="0" u="none" strike="noStrike" kern="1200" cap="none" spc="0" normalizeH="0" baseline="0" noProof="0" dirty="0">
                <a:ln>
                  <a:noFill/>
                </a:ln>
                <a:solidFill>
                  <a:schemeClr val="tx1">
                    <a:lumMod val="65000"/>
                    <a:lumOff val="35000"/>
                  </a:schemeClr>
                </a:solidFill>
                <a:effectLst/>
                <a:uLnTx/>
                <a:uFillTx/>
                <a:latin typeface="Segoe Sans Display" pitchFamily="2" charset="0"/>
                <a:cs typeface="Segoe Sans Display" pitchFamily="2" charset="0"/>
              </a:rPr>
              <a:t>Device management resources</a:t>
            </a:r>
          </a:p>
          <a:p>
            <a:pPr marL="91440" indent="-182880">
              <a:spcAft>
                <a:spcPts val="600"/>
              </a:spcAft>
              <a:buFont typeface="Arial" panose="020B0604020202020204" pitchFamily="34" charset="0"/>
              <a:buChar char="•"/>
            </a:pPr>
            <a:r>
              <a:rPr lang="en-US" sz="1400" dirty="0">
                <a:solidFill>
                  <a:srgbClr val="0070C0"/>
                </a:solidFill>
                <a:latin typeface="Segoe Sans Display Semilight" pitchFamily="2" charset="0"/>
                <a:cs typeface="Segoe Sans Display Semilight" pitchFamily="2" charset="0"/>
                <a:hlinkClick r:id="rId8">
                  <a:extLst>
                    <a:ext uri="{A12FA001-AC4F-418D-AE19-62706E023703}">
                      <ahyp:hlinkClr xmlns:ahyp="http://schemas.microsoft.com/office/drawing/2018/hyperlinkcolor" val="tx"/>
                    </a:ext>
                  </a:extLst>
                </a:hlinkClick>
              </a:rPr>
              <a:t>Surface device management tools</a:t>
            </a:r>
            <a:endParaRPr lang="en-US" sz="1400" dirty="0">
              <a:solidFill>
                <a:srgbClr val="0070C0"/>
              </a:solidFill>
              <a:latin typeface="Segoe Sans Display Semilight" pitchFamily="2" charset="0"/>
              <a:cs typeface="Segoe Sans Display Semilight" pitchFamily="2" charset="0"/>
            </a:endParaRPr>
          </a:p>
          <a:p>
            <a:pPr marL="91440" indent="-182880">
              <a:buFont typeface="Arial" panose="020B0604020202020204" pitchFamily="34" charset="0"/>
              <a:buChar char="•"/>
            </a:pPr>
            <a:r>
              <a:rPr lang="en-US" sz="1400" dirty="0">
                <a:solidFill>
                  <a:srgbClr val="0070C0"/>
                </a:solidFill>
                <a:latin typeface="Segoe Sans Display Semilight" pitchFamily="2" charset="0"/>
                <a:cs typeface="Segoe Sans Display Semilight" pitchFamily="2" charset="0"/>
                <a:hlinkClick r:id="rId9">
                  <a:extLst>
                    <a:ext uri="{A12FA001-AC4F-418D-AE19-62706E023703}">
                      <ahyp:hlinkClr xmlns:ahyp="http://schemas.microsoft.com/office/drawing/2018/hyperlinkcolor" val="tx"/>
                    </a:ext>
                  </a:extLst>
                </a:hlinkClick>
              </a:rPr>
              <a:t>Surface Diagnostic Toolkit for Business</a:t>
            </a:r>
            <a:endParaRPr lang="en-US" sz="1400" dirty="0">
              <a:solidFill>
                <a:srgbClr val="0070C0"/>
              </a:solidFill>
              <a:latin typeface="Segoe Sans Display Semilight" pitchFamily="2" charset="0"/>
              <a:cs typeface="Segoe Sans Display Semilight" pitchFamily="2" charset="0"/>
            </a:endParaRPr>
          </a:p>
        </p:txBody>
      </p:sp>
      <p:pic>
        <p:nvPicPr>
          <p:cNvPr id="7" name="Picture 6" descr="A person and person sitting on a white cube with laptops&#10;&#10;Description automatically generated">
            <a:extLst>
              <a:ext uri="{FF2B5EF4-FFF2-40B4-BE49-F238E27FC236}">
                <a16:creationId xmlns:a16="http://schemas.microsoft.com/office/drawing/2014/main" id="{0D0361BD-3236-EC93-94B9-B3344EF8ED9C}"/>
              </a:ext>
            </a:extLst>
          </p:cNvPr>
          <p:cNvPicPr>
            <a:picLocks noChangeAspect="1"/>
          </p:cNvPicPr>
          <p:nvPr/>
        </p:nvPicPr>
        <p:blipFill rotWithShape="1">
          <a:blip r:embed="rId10">
            <a:extLst>
              <a:ext uri="{28A0092B-C50C-407E-A947-70E740481C1C}">
                <a14:useLocalDpi xmlns:a14="http://schemas.microsoft.com/office/drawing/2010/main" val="0"/>
              </a:ext>
            </a:extLst>
          </a:blip>
          <a:srcRect l="1424" t="136" r="39460" b="-136"/>
          <a:stretch/>
        </p:blipFill>
        <p:spPr>
          <a:xfrm>
            <a:off x="6786632" y="0"/>
            <a:ext cx="5405368" cy="6858000"/>
          </a:xfrm>
          <a:prstGeom prst="rect">
            <a:avLst/>
          </a:prstGeom>
        </p:spPr>
      </p:pic>
      <p:pic>
        <p:nvPicPr>
          <p:cNvPr id="8" name="Picture 7" descr="A person holding a computer&#10;&#10;Description automatically generated">
            <a:extLst>
              <a:ext uri="{FF2B5EF4-FFF2-40B4-BE49-F238E27FC236}">
                <a16:creationId xmlns:a16="http://schemas.microsoft.com/office/drawing/2014/main" id="{894BE521-69EC-9EEB-6B02-2FF1EBD88093}"/>
              </a:ext>
            </a:extLst>
          </p:cNvPr>
          <p:cNvPicPr>
            <a:picLocks noChangeAspect="1"/>
          </p:cNvPicPr>
          <p:nvPr/>
        </p:nvPicPr>
        <p:blipFill rotWithShape="1">
          <a:blip r:embed="rId11">
            <a:extLst>
              <a:ext uri="{28A0092B-C50C-407E-A947-70E740481C1C}">
                <a14:useLocalDpi xmlns:a14="http://schemas.microsoft.com/office/drawing/2010/main" val="0"/>
              </a:ext>
            </a:extLst>
          </a:blip>
          <a:srcRect l="23320" t="5277" r="28271" b="2597"/>
          <a:stretch/>
        </p:blipFill>
        <p:spPr>
          <a:xfrm>
            <a:off x="6786632" y="0"/>
            <a:ext cx="5405368" cy="6858000"/>
          </a:xfrm>
          <a:prstGeom prst="rect">
            <a:avLst/>
          </a:prstGeom>
        </p:spPr>
      </p:pic>
    </p:spTree>
    <p:extLst>
      <p:ext uri="{BB962C8B-B14F-4D97-AF65-F5344CB8AC3E}">
        <p14:creationId xmlns:p14="http://schemas.microsoft.com/office/powerpoint/2010/main" val="243528046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a clipboard&#10;&#10;Description automatically generated">
            <a:extLst>
              <a:ext uri="{FF2B5EF4-FFF2-40B4-BE49-F238E27FC236}">
                <a16:creationId xmlns:a16="http://schemas.microsoft.com/office/drawing/2014/main" id="{F3CCAE9A-F145-846F-FEF7-EFA0FE98CA65}"/>
              </a:ext>
            </a:extLst>
          </p:cNvPr>
          <p:cNvPicPr>
            <a:picLocks noChangeAspect="1"/>
          </p:cNvPicPr>
          <p:nvPr/>
        </p:nvPicPr>
        <p:blipFill rotWithShape="1">
          <a:blip r:embed="rId3">
            <a:extLst>
              <a:ext uri="{28A0092B-C50C-407E-A947-70E740481C1C}">
                <a14:useLocalDpi xmlns:a14="http://schemas.microsoft.com/office/drawing/2010/main" val="0"/>
              </a:ext>
            </a:extLst>
          </a:blip>
          <a:srcRect l="98" t="4989" r="-98" b="16002"/>
          <a:stretch/>
        </p:blipFill>
        <p:spPr>
          <a:xfrm>
            <a:off x="-17656" y="-1"/>
            <a:ext cx="13020108" cy="6858001"/>
          </a:xfrm>
          <a:prstGeom prst="rect">
            <a:avLst/>
          </a:prstGeom>
        </p:spPr>
      </p:pic>
      <p:pic>
        <p:nvPicPr>
          <p:cNvPr id="2" name="Picture 1">
            <a:extLst>
              <a:ext uri="{FF2B5EF4-FFF2-40B4-BE49-F238E27FC236}">
                <a16:creationId xmlns:a16="http://schemas.microsoft.com/office/drawing/2014/main" id="{4C3F2797-D2D2-D63A-9D6D-12836BE09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841" y="202325"/>
            <a:ext cx="2114503" cy="659066"/>
          </a:xfrm>
          <a:prstGeom prst="rect">
            <a:avLst/>
          </a:prstGeom>
        </p:spPr>
      </p:pic>
      <p:sp>
        <p:nvSpPr>
          <p:cNvPr id="4" name="Title 1">
            <a:extLst>
              <a:ext uri="{FF2B5EF4-FFF2-40B4-BE49-F238E27FC236}">
                <a16:creationId xmlns:a16="http://schemas.microsoft.com/office/drawing/2014/main" id="{118B9475-27AF-1949-E0C5-1AC27FAF023A}"/>
              </a:ext>
            </a:extLst>
          </p:cNvPr>
          <p:cNvSpPr txBox="1">
            <a:spLocks/>
          </p:cNvSpPr>
          <p:nvPr/>
        </p:nvSpPr>
        <p:spPr>
          <a:xfrm>
            <a:off x="973960" y="2735043"/>
            <a:ext cx="5371976" cy="1387914"/>
          </a:xfrm>
          <a:prstGeom prst="rect">
            <a:avLst/>
          </a:prstGeom>
        </p:spPr>
        <p:txBody>
          <a:bodyPr vert="horz" wrap="square" lIns="0" tIns="0" rIns="0" bIns="0" rtlCol="0" anchor="t">
            <a:normAutofit/>
          </a:bodyPr>
          <a:lstStyle>
            <a:lvl1pPr marL="0" algn="l" defTabSz="914400" rtl="0" eaLnBrk="1" latinLnBrk="0" hangingPunct="1">
              <a:lnSpc>
                <a:spcPct val="100000"/>
              </a:lnSpc>
              <a:spcBef>
                <a:spcPct val="0"/>
              </a:spcBef>
              <a:buNone/>
              <a:defRPr lang="en-US" sz="3600" b="0" kern="1200" cap="none" spc="0" baseline="0">
                <a:ln>
                  <a:noFill/>
                </a:ln>
                <a:solidFill>
                  <a:schemeClr val="tx1"/>
                </a:solidFill>
                <a:effectLst/>
                <a:latin typeface="Segoe Sans Display Light" pitchFamily="2" charset="0"/>
                <a:ea typeface="+mj-ea"/>
                <a:cs typeface="Segoe Sans Display Light"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srgbClr val="505050"/>
                </a:solidFill>
                <a:effectLst/>
                <a:uLnTx/>
                <a:uFillTx/>
                <a:latin typeface="Segoe Sans Display" pitchFamily="2" charset="0"/>
                <a:cs typeface="Segoe Sans Display" pitchFamily="2" charset="0"/>
              </a:rPr>
              <a:t>The complete built for business experience.</a:t>
            </a:r>
          </a:p>
        </p:txBody>
      </p:sp>
      <p:sp>
        <p:nvSpPr>
          <p:cNvPr id="5" name="Title 1">
            <a:extLst>
              <a:ext uri="{FF2B5EF4-FFF2-40B4-BE49-F238E27FC236}">
                <a16:creationId xmlns:a16="http://schemas.microsoft.com/office/drawing/2014/main" id="{914E2F33-0706-9497-2C16-17846E3FEEDC}"/>
              </a:ext>
            </a:extLst>
          </p:cNvPr>
          <p:cNvSpPr txBox="1">
            <a:spLocks/>
          </p:cNvSpPr>
          <p:nvPr/>
        </p:nvSpPr>
        <p:spPr>
          <a:xfrm>
            <a:off x="973960" y="1879141"/>
            <a:ext cx="6018277" cy="1387914"/>
          </a:xfrm>
          <a:prstGeom prst="rect">
            <a:avLst/>
          </a:prstGeom>
        </p:spPr>
        <p:txBody>
          <a:bodyPr vert="horz" wrap="square" lIns="0" tIns="0" rIns="0" bIns="0" rtlCol="0" anchor="t">
            <a:normAutofit/>
          </a:bodyPr>
          <a:lstStyle>
            <a:lvl1pPr marL="0" algn="l" defTabSz="914400" rtl="0" eaLnBrk="1" latinLnBrk="0" hangingPunct="1">
              <a:lnSpc>
                <a:spcPct val="100000"/>
              </a:lnSpc>
              <a:spcBef>
                <a:spcPct val="0"/>
              </a:spcBef>
              <a:buNone/>
              <a:defRPr lang="en-US" sz="3600" b="0" kern="1200" cap="none" spc="0" baseline="0">
                <a:ln>
                  <a:noFill/>
                </a:ln>
                <a:solidFill>
                  <a:schemeClr val="tx1"/>
                </a:solidFill>
                <a:effectLst/>
                <a:latin typeface="Segoe Sans Display Light" pitchFamily="2" charset="0"/>
                <a:ea typeface="+mj-ea"/>
                <a:cs typeface="Segoe Sans Display Light"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rgbClr val="505050"/>
                </a:solidFill>
                <a:effectLst/>
                <a:uLnTx/>
                <a:uFillTx/>
                <a:latin typeface="Segoe Sans Display Light" pitchFamily="2" charset="0"/>
                <a:ea typeface="+mj-ea"/>
                <a:cs typeface="Segoe Sans Display Light" pitchFamily="2" charset="0"/>
              </a:rPr>
              <a:t>Surface for Business Essentials</a:t>
            </a:r>
          </a:p>
        </p:txBody>
      </p:sp>
      <p:sp>
        <p:nvSpPr>
          <p:cNvPr id="3" name="TextBox 2">
            <a:extLst>
              <a:ext uri="{FF2B5EF4-FFF2-40B4-BE49-F238E27FC236}">
                <a16:creationId xmlns:a16="http://schemas.microsoft.com/office/drawing/2014/main" id="{07F8C452-0CA3-C9B3-661C-96641045278E}"/>
              </a:ext>
            </a:extLst>
          </p:cNvPr>
          <p:cNvSpPr txBox="1"/>
          <p:nvPr/>
        </p:nvSpPr>
        <p:spPr>
          <a:xfrm>
            <a:off x="973960" y="5508526"/>
            <a:ext cx="3973908" cy="400110"/>
          </a:xfrm>
          <a:prstGeom prst="rect">
            <a:avLst/>
          </a:prstGeom>
          <a:noFill/>
        </p:spPr>
        <p:txBody>
          <a:bodyPr wrap="none" rtlCol="0">
            <a:spAutoFit/>
          </a:bodyPr>
          <a:lstStyle/>
          <a:p>
            <a:pPr>
              <a:spcAft>
                <a:spcPts val="1200"/>
              </a:spcAft>
            </a:pPr>
            <a:r>
              <a:rPr lang="en-US" sz="2000">
                <a:solidFill>
                  <a:schemeClr val="tx1">
                    <a:lumMod val="65000"/>
                    <a:lumOff val="35000"/>
                  </a:schemeClr>
                </a:solidFill>
                <a:latin typeface="Segoe UI Light" panose="020B0502040204020203" pitchFamily="34" charset="0"/>
                <a:cs typeface="Segoe UI Light" panose="020B0502040204020203" pitchFamily="34" charset="0"/>
              </a:rPr>
              <a:t>Protect | Manage | Support | Repair</a:t>
            </a:r>
            <a:endParaRPr lang="en-US">
              <a:solidFill>
                <a:schemeClr val="tx1">
                  <a:lumMod val="65000"/>
                  <a:lumOff val="35000"/>
                </a:schemeClr>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560006035"/>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E3D5142BF05D44813E2DC99C686ABA" ma:contentTypeVersion="13" ma:contentTypeDescription="Create a new document." ma:contentTypeScope="" ma:versionID="a246456a67668ccfb1f16d8e7586e961">
  <xsd:schema xmlns:xsd="http://www.w3.org/2001/XMLSchema" xmlns:xs="http://www.w3.org/2001/XMLSchema" xmlns:p="http://schemas.microsoft.com/office/2006/metadata/properties" xmlns:ns1="http://schemas.microsoft.com/sharepoint/v3" xmlns:ns2="d6088ce7-3766-420d-82dd-652472fcd688" xmlns:ns3="230e9df3-be65-4c73-a93b-d1236ebd677e" targetNamespace="http://schemas.microsoft.com/office/2006/metadata/properties" ma:root="true" ma:fieldsID="a2c8af3abd684984eb924784d2935a89" ns1:_="" ns2:_="" ns3:_="">
    <xsd:import namespace="http://schemas.microsoft.com/sharepoint/v3"/>
    <xsd:import namespace="d6088ce7-3766-420d-82dd-652472fcd688"/>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088ce7-3766-420d-82dd-652472fcd6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d3e80c6-30f0-4f46-97ff-8c3c7bafd514}" ma:internalName="TaxCatchAll" ma:showField="CatchAllData" ma:web="11e31a66-3d01-4b8f-b89a-1e61ecdea2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30e9df3-be65-4c73-a93b-d1236ebd677e" xsi:nil="true"/>
    <lcf76f155ced4ddcb4097134ff3c332f xmlns="d6088ce7-3766-420d-82dd-652472fcd68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F7F9880-17B1-4E07-BD6C-04E2E69291F3}">
  <ds:schemaRefs>
    <ds:schemaRef ds:uri="http://schemas.microsoft.com/sharepoint/v3/contenttype/forms"/>
  </ds:schemaRefs>
</ds:datastoreItem>
</file>

<file path=customXml/itemProps2.xml><?xml version="1.0" encoding="utf-8"?>
<ds:datastoreItem xmlns:ds="http://schemas.openxmlformats.org/officeDocument/2006/customXml" ds:itemID="{2C2BBC6E-82F4-4152-BD08-BAD2734C8259}"/>
</file>

<file path=customXml/itemProps3.xml><?xml version="1.0" encoding="utf-8"?>
<ds:datastoreItem xmlns:ds="http://schemas.openxmlformats.org/officeDocument/2006/customXml" ds:itemID="{2FE9F012-1D5A-4590-87F5-7B0EDDAF375C}">
  <ds:schemaRefs>
    <ds:schemaRef ds:uri="http://schemas.microsoft.com/office/2006/documentManagement/types"/>
    <ds:schemaRef ds:uri="http://purl.org/dc/elements/1.1/"/>
    <ds:schemaRef ds:uri="4d4a3305-1c07-44ae-bc18-cc0de285a941"/>
    <ds:schemaRef ds:uri="http://purl.org/dc/terms/"/>
    <ds:schemaRef ds:uri="http://schemas.microsoft.com/office/infopath/2007/PartnerControls"/>
    <ds:schemaRef ds:uri="http://schemas.openxmlformats.org/package/2006/metadata/core-properties"/>
    <ds:schemaRef ds:uri="http://purl.org/dc/dcmitype/"/>
    <ds:schemaRef ds:uri="74c5353c-5dd8-4676-ac4b-0206ef28bd83"/>
    <ds:schemaRef ds:uri="http://schemas.microsoft.com/sharepoint/v3"/>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5578</TotalTime>
  <Words>2909</Words>
  <Application>Microsoft Office PowerPoint</Application>
  <PresentationFormat>Widescreen</PresentationFormat>
  <Paragraphs>455</Paragraphs>
  <Slides>18</Slides>
  <Notes>12</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18</vt:i4>
      </vt:variant>
    </vt:vector>
  </HeadingPairs>
  <TitlesOfParts>
    <vt:vector size="37" baseType="lpstr">
      <vt:lpstr>Aptos</vt:lpstr>
      <vt:lpstr>Aptos Display</vt:lpstr>
      <vt:lpstr>Arial</vt:lpstr>
      <vt:lpstr>Calibri</vt:lpstr>
      <vt:lpstr>Calibri Light</vt:lpstr>
      <vt:lpstr>Segoe Pro Display</vt:lpstr>
      <vt:lpstr>Segoe Sans Display</vt:lpstr>
      <vt:lpstr>Segoe Sans Display Light</vt:lpstr>
      <vt:lpstr>Segoe Sans Display Semibold</vt:lpstr>
      <vt:lpstr>Segoe Sans Display Semilight</vt:lpstr>
      <vt:lpstr>Segoe UI</vt:lpstr>
      <vt:lpstr>Segoe UI </vt:lpstr>
      <vt:lpstr>Segoe UI Light</vt:lpstr>
      <vt:lpstr>Segoe UI Semibold</vt:lpstr>
      <vt:lpstr>Segoe UI Semilight</vt:lpstr>
      <vt:lpstr>Symbol</vt:lpstr>
      <vt:lpstr>Times New Roman</vt:lpstr>
      <vt:lpstr>Wingdings</vt:lpstr>
      <vt:lpstr>Office Theme</vt:lpstr>
      <vt:lpstr>PowerPoint Presentation</vt:lpstr>
      <vt:lpstr>PowerPoint Presentation</vt:lpstr>
      <vt:lpstr>PowerPoint Presentation</vt:lpstr>
      <vt:lpstr>Investment protection</vt:lpstr>
      <vt:lpstr>Streamlined management</vt:lpstr>
      <vt:lpstr>PowerPoint Presentation</vt:lpstr>
      <vt:lpstr>PowerPoint Presentation</vt:lpstr>
      <vt:lpstr>PowerPoint Presentation</vt:lpstr>
      <vt:lpstr>PowerPoint Presentation</vt:lpstr>
      <vt:lpstr>PowerPoint Presentation</vt:lpstr>
      <vt:lpstr>PowerPoint Presentation</vt:lpstr>
      <vt:lpstr>Warranty &amp; Protection Plans for</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Katy Minahan (ANDERSEN CONSULTANTS LLC)</dc:creator>
  <cp:lastModifiedBy>Katy Minahan (ANDERSEN CONSULTANTS LLC)</cp:lastModifiedBy>
  <cp:revision>2</cp:revision>
  <dcterms:created xsi:type="dcterms:W3CDTF">2023-07-25T18:27:28Z</dcterms:created>
  <dcterms:modified xsi:type="dcterms:W3CDTF">2024-03-21T19:49:50Z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 Theme:8\1_Office Theme:8\Theme1:8</vt:lpwstr>
  </property>
  <property fmtid="{D5CDD505-2E9C-101B-9397-08002B2CF9AE}" pid="3" name="ClassificationContentMarkingFooterText">
    <vt:lpwstr>Classified as Microsoft Confidential</vt:lpwstr>
  </property>
  <property fmtid="{D5CDD505-2E9C-101B-9397-08002B2CF9AE}" pid="4" name="MediaServiceImageTags">
    <vt:lpwstr/>
  </property>
  <property fmtid="{D5CDD505-2E9C-101B-9397-08002B2CF9AE}" pid="5" name="ContentTypeId">
    <vt:lpwstr>0x010100DEE3D5142BF05D44813E2DC99C686ABA</vt:lpwstr>
  </property>
</Properties>
</file>